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sldIdLst>
    <p:sldId id="256" r:id="rId5"/>
    <p:sldId id="257" r:id="rId6"/>
  </p:sldIdLst>
  <p:sldSz cx="12801600" cy="9601200" type="A3"/>
  <p:notesSz cx="6735763" cy="9866313"/>
  <p:defaultTextStyle>
    <a:defPPr>
      <a:defRPr lang="ja-JP"/>
    </a:defPPr>
    <a:lvl1pPr marL="0" algn="l" defTabSz="1280160" rtl="0" eaLnBrk="1" latinLnBrk="0" hangingPunct="1">
      <a:defRPr kumimoji="1" sz="2500" kern="1200">
        <a:solidFill>
          <a:schemeClr val="tx1"/>
        </a:solidFill>
        <a:latin typeface="+mn-lt"/>
        <a:ea typeface="+mn-ea"/>
        <a:cs typeface="+mn-cs"/>
      </a:defRPr>
    </a:lvl1pPr>
    <a:lvl2pPr marL="640080" algn="l" defTabSz="1280160" rtl="0" eaLnBrk="1" latinLnBrk="0" hangingPunct="1">
      <a:defRPr kumimoji="1" sz="2500" kern="1200">
        <a:solidFill>
          <a:schemeClr val="tx1"/>
        </a:solidFill>
        <a:latin typeface="+mn-lt"/>
        <a:ea typeface="+mn-ea"/>
        <a:cs typeface="+mn-cs"/>
      </a:defRPr>
    </a:lvl2pPr>
    <a:lvl3pPr marL="1280160" algn="l" defTabSz="1280160" rtl="0" eaLnBrk="1" latinLnBrk="0" hangingPunct="1">
      <a:defRPr kumimoji="1" sz="2500" kern="1200">
        <a:solidFill>
          <a:schemeClr val="tx1"/>
        </a:solidFill>
        <a:latin typeface="+mn-lt"/>
        <a:ea typeface="+mn-ea"/>
        <a:cs typeface="+mn-cs"/>
      </a:defRPr>
    </a:lvl3pPr>
    <a:lvl4pPr marL="1920240" algn="l" defTabSz="1280160" rtl="0" eaLnBrk="1" latinLnBrk="0" hangingPunct="1">
      <a:defRPr kumimoji="1" sz="2500" kern="1200">
        <a:solidFill>
          <a:schemeClr val="tx1"/>
        </a:solidFill>
        <a:latin typeface="+mn-lt"/>
        <a:ea typeface="+mn-ea"/>
        <a:cs typeface="+mn-cs"/>
      </a:defRPr>
    </a:lvl4pPr>
    <a:lvl5pPr marL="2560320" algn="l" defTabSz="1280160" rtl="0" eaLnBrk="1" latinLnBrk="0" hangingPunct="1">
      <a:defRPr kumimoji="1" sz="2500" kern="1200">
        <a:solidFill>
          <a:schemeClr val="tx1"/>
        </a:solidFill>
        <a:latin typeface="+mn-lt"/>
        <a:ea typeface="+mn-ea"/>
        <a:cs typeface="+mn-cs"/>
      </a:defRPr>
    </a:lvl5pPr>
    <a:lvl6pPr marL="3200400" algn="l" defTabSz="1280160" rtl="0" eaLnBrk="1" latinLnBrk="0" hangingPunct="1">
      <a:defRPr kumimoji="1" sz="2500" kern="1200">
        <a:solidFill>
          <a:schemeClr val="tx1"/>
        </a:solidFill>
        <a:latin typeface="+mn-lt"/>
        <a:ea typeface="+mn-ea"/>
        <a:cs typeface="+mn-cs"/>
      </a:defRPr>
    </a:lvl6pPr>
    <a:lvl7pPr marL="3840480" algn="l" defTabSz="1280160" rtl="0" eaLnBrk="1" latinLnBrk="0" hangingPunct="1">
      <a:defRPr kumimoji="1" sz="2500" kern="1200">
        <a:solidFill>
          <a:schemeClr val="tx1"/>
        </a:solidFill>
        <a:latin typeface="+mn-lt"/>
        <a:ea typeface="+mn-ea"/>
        <a:cs typeface="+mn-cs"/>
      </a:defRPr>
    </a:lvl7pPr>
    <a:lvl8pPr marL="4480560" algn="l" defTabSz="1280160" rtl="0" eaLnBrk="1" latinLnBrk="0" hangingPunct="1">
      <a:defRPr kumimoji="1" sz="2500" kern="1200">
        <a:solidFill>
          <a:schemeClr val="tx1"/>
        </a:solidFill>
        <a:latin typeface="+mn-lt"/>
        <a:ea typeface="+mn-ea"/>
        <a:cs typeface="+mn-cs"/>
      </a:defRPr>
    </a:lvl8pPr>
    <a:lvl9pPr marL="5120640" algn="l" defTabSz="1280160" rtl="0" eaLnBrk="1" latinLnBrk="0" hangingPunct="1">
      <a:defRPr kumimoji="1" sz="25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024">
          <p15:clr>
            <a:srgbClr val="A4A3A4"/>
          </p15:clr>
        </p15:guide>
        <p15:guide id="2" pos="40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horzBarState="maximized">
    <p:restoredLeft sz="14926" autoAdjust="0"/>
    <p:restoredTop sz="94660"/>
  </p:normalViewPr>
  <p:slideViewPr>
    <p:cSldViewPr>
      <p:cViewPr varScale="1">
        <p:scale>
          <a:sx n="59" d="100"/>
          <a:sy n="59" d="100"/>
        </p:scale>
        <p:origin x="1476" y="84"/>
      </p:cViewPr>
      <p:guideLst>
        <p:guide orient="horz" pos="3024"/>
        <p:guide pos="4032"/>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viewProps" Target="viewProps.xml"/><Relationship Id="rId3" Type="http://schemas.openxmlformats.org/officeDocument/2006/relationships/customXml" Target="../customXml/item3.xml"/><Relationship Id="rId7" Type="http://schemas.openxmlformats.org/officeDocument/2006/relationships/presProps" Target="presProps.xml"/><Relationship Id="rId2" Type="http://schemas.openxmlformats.org/officeDocument/2006/relationships/customXml" Target="../customXml/item2.xml"/><Relationship Id="rId1" Type="http://schemas.openxmlformats.org/officeDocument/2006/relationships/customXml" Target="../customXml/item1.xml"/><Relationship Id="rId6" Type="http://schemas.openxmlformats.org/officeDocument/2006/relationships/slide" Target="slides/slide2.xml"/><Relationship Id="rId5" Type="http://schemas.openxmlformats.org/officeDocument/2006/relationships/slide" Target="slides/slide1.xml"/><Relationship Id="rId10"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960120" y="2982596"/>
            <a:ext cx="10881360" cy="205803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920240" y="5440680"/>
            <a:ext cx="8961120" cy="2453640"/>
          </a:xfrm>
        </p:spPr>
        <p:txBody>
          <a:bodyPr/>
          <a:lstStyle>
            <a:lvl1pPr marL="0" indent="0" algn="ctr">
              <a:buNone/>
              <a:defRPr>
                <a:solidFill>
                  <a:schemeClr val="tx1">
                    <a:tint val="75000"/>
                  </a:schemeClr>
                </a:solidFill>
              </a:defRPr>
            </a:lvl1pPr>
            <a:lvl2pPr marL="640080" indent="0" algn="ctr">
              <a:buNone/>
              <a:defRPr>
                <a:solidFill>
                  <a:schemeClr val="tx1">
                    <a:tint val="75000"/>
                  </a:schemeClr>
                </a:solidFill>
              </a:defRPr>
            </a:lvl2pPr>
            <a:lvl3pPr marL="1280160" indent="0" algn="ctr">
              <a:buNone/>
              <a:defRPr>
                <a:solidFill>
                  <a:schemeClr val="tx1">
                    <a:tint val="75000"/>
                  </a:schemeClr>
                </a:solidFill>
              </a:defRPr>
            </a:lvl3pPr>
            <a:lvl4pPr marL="1920240" indent="0" algn="ctr">
              <a:buNone/>
              <a:defRPr>
                <a:solidFill>
                  <a:schemeClr val="tx1">
                    <a:tint val="75000"/>
                  </a:schemeClr>
                </a:solidFill>
              </a:defRPr>
            </a:lvl4pPr>
            <a:lvl5pPr marL="2560320" indent="0" algn="ctr">
              <a:buNone/>
              <a:defRPr>
                <a:solidFill>
                  <a:schemeClr val="tx1">
                    <a:tint val="75000"/>
                  </a:schemeClr>
                </a:solidFill>
              </a:defRPr>
            </a:lvl5pPr>
            <a:lvl6pPr marL="3200400" indent="0" algn="ctr">
              <a:buNone/>
              <a:defRPr>
                <a:solidFill>
                  <a:schemeClr val="tx1">
                    <a:tint val="75000"/>
                  </a:schemeClr>
                </a:solidFill>
              </a:defRPr>
            </a:lvl6pPr>
            <a:lvl7pPr marL="3840480" indent="0" algn="ctr">
              <a:buNone/>
              <a:defRPr>
                <a:solidFill>
                  <a:schemeClr val="tx1">
                    <a:tint val="75000"/>
                  </a:schemeClr>
                </a:solidFill>
              </a:defRPr>
            </a:lvl7pPr>
            <a:lvl8pPr marL="4480560" indent="0" algn="ctr">
              <a:buNone/>
              <a:defRPr>
                <a:solidFill>
                  <a:schemeClr val="tx1">
                    <a:tint val="75000"/>
                  </a:schemeClr>
                </a:solidFill>
              </a:defRPr>
            </a:lvl8pPr>
            <a:lvl9pPr marL="512064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63B8C8FF-2B07-4D26-BBDE-7622771B00AB}" type="datetimeFigureOut">
              <a:rPr kumimoji="1" lang="ja-JP" altLang="en-US" smtClean="0"/>
              <a:t>2018/5/29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664904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63B8C8FF-2B07-4D26-BBDE-7622771B00AB}" type="datetimeFigureOut">
              <a:rPr kumimoji="1" lang="ja-JP" altLang="en-US" smtClean="0"/>
              <a:t>2018/5/29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14279072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12994959" y="537845"/>
            <a:ext cx="4031615" cy="11470323"/>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895668" y="537845"/>
            <a:ext cx="11885930" cy="11470323"/>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63B8C8FF-2B07-4D26-BBDE-7622771B00AB}" type="datetimeFigureOut">
              <a:rPr kumimoji="1" lang="ja-JP" altLang="en-US" smtClean="0"/>
              <a:t>2018/5/29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31490190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63B8C8FF-2B07-4D26-BBDE-7622771B00AB}" type="datetimeFigureOut">
              <a:rPr kumimoji="1" lang="ja-JP" altLang="en-US" smtClean="0"/>
              <a:t>2018/5/29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29120478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1011238" y="6169661"/>
            <a:ext cx="10881360" cy="1906905"/>
          </a:xfrm>
        </p:spPr>
        <p:txBody>
          <a:bodyPr anchor="t"/>
          <a:lstStyle>
            <a:lvl1pPr algn="l">
              <a:defRPr sz="56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1011238" y="4069399"/>
            <a:ext cx="10881360" cy="2100262"/>
          </a:xfrm>
        </p:spPr>
        <p:txBody>
          <a:bodyPr anchor="b"/>
          <a:lstStyle>
            <a:lvl1pPr marL="0" indent="0">
              <a:buNone/>
              <a:defRPr sz="2800">
                <a:solidFill>
                  <a:schemeClr val="tx1">
                    <a:tint val="75000"/>
                  </a:schemeClr>
                </a:solidFill>
              </a:defRPr>
            </a:lvl1pPr>
            <a:lvl2pPr marL="640080" indent="0">
              <a:buNone/>
              <a:defRPr sz="2500">
                <a:solidFill>
                  <a:schemeClr val="tx1">
                    <a:tint val="75000"/>
                  </a:schemeClr>
                </a:solidFill>
              </a:defRPr>
            </a:lvl2pPr>
            <a:lvl3pPr marL="1280160" indent="0">
              <a:buNone/>
              <a:defRPr sz="2200">
                <a:solidFill>
                  <a:schemeClr val="tx1">
                    <a:tint val="75000"/>
                  </a:schemeClr>
                </a:solidFill>
              </a:defRPr>
            </a:lvl3pPr>
            <a:lvl4pPr marL="1920240" indent="0">
              <a:buNone/>
              <a:defRPr sz="2000">
                <a:solidFill>
                  <a:schemeClr val="tx1">
                    <a:tint val="75000"/>
                  </a:schemeClr>
                </a:solidFill>
              </a:defRPr>
            </a:lvl4pPr>
            <a:lvl5pPr marL="2560320" indent="0">
              <a:buNone/>
              <a:defRPr sz="2000">
                <a:solidFill>
                  <a:schemeClr val="tx1">
                    <a:tint val="75000"/>
                  </a:schemeClr>
                </a:solidFill>
              </a:defRPr>
            </a:lvl5pPr>
            <a:lvl6pPr marL="3200400" indent="0">
              <a:buNone/>
              <a:defRPr sz="2000">
                <a:solidFill>
                  <a:schemeClr val="tx1">
                    <a:tint val="75000"/>
                  </a:schemeClr>
                </a:solidFill>
              </a:defRPr>
            </a:lvl6pPr>
            <a:lvl7pPr marL="3840480" indent="0">
              <a:buNone/>
              <a:defRPr sz="2000">
                <a:solidFill>
                  <a:schemeClr val="tx1">
                    <a:tint val="75000"/>
                  </a:schemeClr>
                </a:solidFill>
              </a:defRPr>
            </a:lvl7pPr>
            <a:lvl8pPr marL="4480560" indent="0">
              <a:buNone/>
              <a:defRPr sz="2000">
                <a:solidFill>
                  <a:schemeClr val="tx1">
                    <a:tint val="75000"/>
                  </a:schemeClr>
                </a:solidFill>
              </a:defRPr>
            </a:lvl8pPr>
            <a:lvl9pPr marL="5120640" indent="0">
              <a:buNone/>
              <a:defRPr sz="20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63B8C8FF-2B07-4D26-BBDE-7622771B00AB}" type="datetimeFigureOut">
              <a:rPr kumimoji="1" lang="ja-JP" altLang="en-US" smtClean="0"/>
              <a:t>2018/5/29</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24371252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895669" y="3135948"/>
            <a:ext cx="7958772" cy="8872220"/>
          </a:xfrm>
        </p:spPr>
        <p:txBody>
          <a:bodyPr/>
          <a:lstStyle>
            <a:lvl1pPr>
              <a:defRPr sz="3900"/>
            </a:lvl1pPr>
            <a:lvl2pPr>
              <a:defRPr sz="3400"/>
            </a:lvl2pPr>
            <a:lvl3pPr>
              <a:defRPr sz="2800"/>
            </a:lvl3pPr>
            <a:lvl4pPr>
              <a:defRPr sz="2500"/>
            </a:lvl4pPr>
            <a:lvl5pPr>
              <a:defRPr sz="2500"/>
            </a:lvl5pPr>
            <a:lvl6pPr>
              <a:defRPr sz="2500"/>
            </a:lvl6pPr>
            <a:lvl7pPr>
              <a:defRPr sz="2500"/>
            </a:lvl7pPr>
            <a:lvl8pPr>
              <a:defRPr sz="2500"/>
            </a:lvl8pPr>
            <a:lvl9pPr>
              <a:defRPr sz="25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9067800" y="3135948"/>
            <a:ext cx="7958773" cy="8872220"/>
          </a:xfrm>
        </p:spPr>
        <p:txBody>
          <a:bodyPr/>
          <a:lstStyle>
            <a:lvl1pPr>
              <a:defRPr sz="3900"/>
            </a:lvl1pPr>
            <a:lvl2pPr>
              <a:defRPr sz="3400"/>
            </a:lvl2pPr>
            <a:lvl3pPr>
              <a:defRPr sz="2800"/>
            </a:lvl3pPr>
            <a:lvl4pPr>
              <a:defRPr sz="2500"/>
            </a:lvl4pPr>
            <a:lvl5pPr>
              <a:defRPr sz="2500"/>
            </a:lvl5pPr>
            <a:lvl6pPr>
              <a:defRPr sz="2500"/>
            </a:lvl6pPr>
            <a:lvl7pPr>
              <a:defRPr sz="2500"/>
            </a:lvl7pPr>
            <a:lvl8pPr>
              <a:defRPr sz="2500"/>
            </a:lvl8pPr>
            <a:lvl9pPr>
              <a:defRPr sz="25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63B8C8FF-2B07-4D26-BBDE-7622771B00AB}" type="datetimeFigureOut">
              <a:rPr kumimoji="1" lang="ja-JP" altLang="en-US" smtClean="0"/>
              <a:t>2018/5/29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31335264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40080" y="384493"/>
            <a:ext cx="11521440" cy="1600200"/>
          </a:xfrm>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640080" y="2149158"/>
            <a:ext cx="5656263" cy="895667"/>
          </a:xfrm>
        </p:spPr>
        <p:txBody>
          <a:bodyPr anchor="b"/>
          <a:lstStyle>
            <a:lvl1pPr marL="0" indent="0">
              <a:buNone/>
              <a:defRPr sz="3400" b="1"/>
            </a:lvl1pPr>
            <a:lvl2pPr marL="640080" indent="0">
              <a:buNone/>
              <a:defRPr sz="2800" b="1"/>
            </a:lvl2pPr>
            <a:lvl3pPr marL="1280160" indent="0">
              <a:buNone/>
              <a:defRPr sz="2500" b="1"/>
            </a:lvl3pPr>
            <a:lvl4pPr marL="1920240" indent="0">
              <a:buNone/>
              <a:defRPr sz="2200" b="1"/>
            </a:lvl4pPr>
            <a:lvl5pPr marL="2560320" indent="0">
              <a:buNone/>
              <a:defRPr sz="2200" b="1"/>
            </a:lvl5pPr>
            <a:lvl6pPr marL="3200400" indent="0">
              <a:buNone/>
              <a:defRPr sz="2200" b="1"/>
            </a:lvl6pPr>
            <a:lvl7pPr marL="3840480" indent="0">
              <a:buNone/>
              <a:defRPr sz="2200" b="1"/>
            </a:lvl7pPr>
            <a:lvl8pPr marL="4480560" indent="0">
              <a:buNone/>
              <a:defRPr sz="2200" b="1"/>
            </a:lvl8pPr>
            <a:lvl9pPr marL="5120640" indent="0">
              <a:buNone/>
              <a:defRPr sz="22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640080" y="3044825"/>
            <a:ext cx="5656263" cy="5531803"/>
          </a:xfrm>
        </p:spPr>
        <p:txBody>
          <a:bodyPr/>
          <a:lstStyle>
            <a:lvl1pPr>
              <a:defRPr sz="3400"/>
            </a:lvl1pPr>
            <a:lvl2pPr>
              <a:defRPr sz="2800"/>
            </a:lvl2pPr>
            <a:lvl3pPr>
              <a:defRPr sz="2500"/>
            </a:lvl3pPr>
            <a:lvl4pPr>
              <a:defRPr sz="2200"/>
            </a:lvl4pPr>
            <a:lvl5pPr>
              <a:defRPr sz="2200"/>
            </a:lvl5pPr>
            <a:lvl6pPr>
              <a:defRPr sz="2200"/>
            </a:lvl6pPr>
            <a:lvl7pPr>
              <a:defRPr sz="2200"/>
            </a:lvl7pPr>
            <a:lvl8pPr>
              <a:defRPr sz="2200"/>
            </a:lvl8pPr>
            <a:lvl9pPr>
              <a:defRPr sz="22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6503036" y="2149158"/>
            <a:ext cx="5658485" cy="895667"/>
          </a:xfrm>
        </p:spPr>
        <p:txBody>
          <a:bodyPr anchor="b"/>
          <a:lstStyle>
            <a:lvl1pPr marL="0" indent="0">
              <a:buNone/>
              <a:defRPr sz="3400" b="1"/>
            </a:lvl1pPr>
            <a:lvl2pPr marL="640080" indent="0">
              <a:buNone/>
              <a:defRPr sz="2800" b="1"/>
            </a:lvl2pPr>
            <a:lvl3pPr marL="1280160" indent="0">
              <a:buNone/>
              <a:defRPr sz="2500" b="1"/>
            </a:lvl3pPr>
            <a:lvl4pPr marL="1920240" indent="0">
              <a:buNone/>
              <a:defRPr sz="2200" b="1"/>
            </a:lvl4pPr>
            <a:lvl5pPr marL="2560320" indent="0">
              <a:buNone/>
              <a:defRPr sz="2200" b="1"/>
            </a:lvl5pPr>
            <a:lvl6pPr marL="3200400" indent="0">
              <a:buNone/>
              <a:defRPr sz="2200" b="1"/>
            </a:lvl6pPr>
            <a:lvl7pPr marL="3840480" indent="0">
              <a:buNone/>
              <a:defRPr sz="2200" b="1"/>
            </a:lvl7pPr>
            <a:lvl8pPr marL="4480560" indent="0">
              <a:buNone/>
              <a:defRPr sz="2200" b="1"/>
            </a:lvl8pPr>
            <a:lvl9pPr marL="5120640" indent="0">
              <a:buNone/>
              <a:defRPr sz="22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6503036" y="3044825"/>
            <a:ext cx="5658485" cy="5531803"/>
          </a:xfrm>
        </p:spPr>
        <p:txBody>
          <a:bodyPr/>
          <a:lstStyle>
            <a:lvl1pPr>
              <a:defRPr sz="3400"/>
            </a:lvl1pPr>
            <a:lvl2pPr>
              <a:defRPr sz="2800"/>
            </a:lvl2pPr>
            <a:lvl3pPr>
              <a:defRPr sz="2500"/>
            </a:lvl3pPr>
            <a:lvl4pPr>
              <a:defRPr sz="2200"/>
            </a:lvl4pPr>
            <a:lvl5pPr>
              <a:defRPr sz="2200"/>
            </a:lvl5pPr>
            <a:lvl6pPr>
              <a:defRPr sz="2200"/>
            </a:lvl6pPr>
            <a:lvl7pPr>
              <a:defRPr sz="2200"/>
            </a:lvl7pPr>
            <a:lvl8pPr>
              <a:defRPr sz="2200"/>
            </a:lvl8pPr>
            <a:lvl9pPr>
              <a:defRPr sz="22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63B8C8FF-2B07-4D26-BBDE-7622771B00AB}" type="datetimeFigureOut">
              <a:rPr kumimoji="1" lang="ja-JP" altLang="en-US" smtClean="0"/>
              <a:t>2018/5/29</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4297709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63B8C8FF-2B07-4D26-BBDE-7622771B00AB}" type="datetimeFigureOut">
              <a:rPr kumimoji="1" lang="ja-JP" altLang="en-US" smtClean="0"/>
              <a:t>2018/5/29</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379319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63B8C8FF-2B07-4D26-BBDE-7622771B00AB}" type="datetimeFigureOut">
              <a:rPr kumimoji="1" lang="ja-JP" altLang="en-US" smtClean="0"/>
              <a:t>2018/5/29</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209101879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40081" y="382270"/>
            <a:ext cx="4211638" cy="1626870"/>
          </a:xfrm>
        </p:spPr>
        <p:txBody>
          <a:bodyPr anchor="b"/>
          <a:lstStyle>
            <a:lvl1pPr algn="l">
              <a:defRPr sz="28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5005070" y="382271"/>
            <a:ext cx="7156450" cy="8194358"/>
          </a:xfrm>
        </p:spPr>
        <p:txBody>
          <a:bodyPr/>
          <a:lstStyle>
            <a:lvl1pPr>
              <a:defRPr sz="4500"/>
            </a:lvl1pPr>
            <a:lvl2pPr>
              <a:defRPr sz="3900"/>
            </a:lvl2pPr>
            <a:lvl3pPr>
              <a:defRPr sz="3400"/>
            </a:lvl3pPr>
            <a:lvl4pPr>
              <a:defRPr sz="2800"/>
            </a:lvl4pPr>
            <a:lvl5pPr>
              <a:defRPr sz="2800"/>
            </a:lvl5pPr>
            <a:lvl6pPr>
              <a:defRPr sz="2800"/>
            </a:lvl6pPr>
            <a:lvl7pPr>
              <a:defRPr sz="2800"/>
            </a:lvl7pPr>
            <a:lvl8pPr>
              <a:defRPr sz="2800"/>
            </a:lvl8pPr>
            <a:lvl9pPr>
              <a:defRPr sz="2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640081" y="2009141"/>
            <a:ext cx="4211638" cy="6567488"/>
          </a:xfrm>
        </p:spPr>
        <p:txBody>
          <a:bodyPr/>
          <a:lstStyle>
            <a:lvl1pPr marL="0" indent="0">
              <a:buNone/>
              <a:defRPr sz="2000"/>
            </a:lvl1pPr>
            <a:lvl2pPr marL="640080" indent="0">
              <a:buNone/>
              <a:defRPr sz="1700"/>
            </a:lvl2pPr>
            <a:lvl3pPr marL="1280160" indent="0">
              <a:buNone/>
              <a:defRPr sz="1400"/>
            </a:lvl3pPr>
            <a:lvl4pPr marL="1920240" indent="0">
              <a:buNone/>
              <a:defRPr sz="1300"/>
            </a:lvl4pPr>
            <a:lvl5pPr marL="2560320" indent="0">
              <a:buNone/>
              <a:defRPr sz="1300"/>
            </a:lvl5pPr>
            <a:lvl6pPr marL="3200400" indent="0">
              <a:buNone/>
              <a:defRPr sz="1300"/>
            </a:lvl6pPr>
            <a:lvl7pPr marL="3840480" indent="0">
              <a:buNone/>
              <a:defRPr sz="1300"/>
            </a:lvl7pPr>
            <a:lvl8pPr marL="4480560" indent="0">
              <a:buNone/>
              <a:defRPr sz="1300"/>
            </a:lvl8pPr>
            <a:lvl9pPr marL="5120640" indent="0">
              <a:buNone/>
              <a:defRPr sz="13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63B8C8FF-2B07-4D26-BBDE-7622771B00AB}" type="datetimeFigureOut">
              <a:rPr kumimoji="1" lang="ja-JP" altLang="en-US" smtClean="0"/>
              <a:t>2018/5/29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5260821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2509203" y="6720840"/>
            <a:ext cx="7680960" cy="793433"/>
          </a:xfrm>
        </p:spPr>
        <p:txBody>
          <a:bodyPr anchor="b"/>
          <a:lstStyle>
            <a:lvl1pPr algn="l">
              <a:defRPr sz="28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2509203" y="857885"/>
            <a:ext cx="7680960" cy="5760720"/>
          </a:xfrm>
        </p:spPr>
        <p:txBody>
          <a:bodyPr/>
          <a:lstStyle>
            <a:lvl1pPr marL="0" indent="0">
              <a:buNone/>
              <a:defRPr sz="4500"/>
            </a:lvl1pPr>
            <a:lvl2pPr marL="640080" indent="0">
              <a:buNone/>
              <a:defRPr sz="3900"/>
            </a:lvl2pPr>
            <a:lvl3pPr marL="1280160" indent="0">
              <a:buNone/>
              <a:defRPr sz="3400"/>
            </a:lvl3pPr>
            <a:lvl4pPr marL="1920240" indent="0">
              <a:buNone/>
              <a:defRPr sz="2800"/>
            </a:lvl4pPr>
            <a:lvl5pPr marL="2560320" indent="0">
              <a:buNone/>
              <a:defRPr sz="2800"/>
            </a:lvl5pPr>
            <a:lvl6pPr marL="3200400" indent="0">
              <a:buNone/>
              <a:defRPr sz="2800"/>
            </a:lvl6pPr>
            <a:lvl7pPr marL="3840480" indent="0">
              <a:buNone/>
              <a:defRPr sz="2800"/>
            </a:lvl7pPr>
            <a:lvl8pPr marL="4480560" indent="0">
              <a:buNone/>
              <a:defRPr sz="2800"/>
            </a:lvl8pPr>
            <a:lvl9pPr marL="5120640" indent="0">
              <a:buNone/>
              <a:defRPr sz="2800"/>
            </a:lvl9pPr>
          </a:lstStyle>
          <a:p>
            <a:endParaRPr kumimoji="1" lang="ja-JP" altLang="en-US"/>
          </a:p>
        </p:txBody>
      </p:sp>
      <p:sp>
        <p:nvSpPr>
          <p:cNvPr id="4" name="テキスト プレースホルダー 3"/>
          <p:cNvSpPr>
            <a:spLocks noGrp="1"/>
          </p:cNvSpPr>
          <p:nvPr>
            <p:ph type="body" sz="half" idx="2"/>
          </p:nvPr>
        </p:nvSpPr>
        <p:spPr>
          <a:xfrm>
            <a:off x="2509203" y="7514273"/>
            <a:ext cx="7680960" cy="1126807"/>
          </a:xfrm>
        </p:spPr>
        <p:txBody>
          <a:bodyPr/>
          <a:lstStyle>
            <a:lvl1pPr marL="0" indent="0">
              <a:buNone/>
              <a:defRPr sz="2000"/>
            </a:lvl1pPr>
            <a:lvl2pPr marL="640080" indent="0">
              <a:buNone/>
              <a:defRPr sz="1700"/>
            </a:lvl2pPr>
            <a:lvl3pPr marL="1280160" indent="0">
              <a:buNone/>
              <a:defRPr sz="1400"/>
            </a:lvl3pPr>
            <a:lvl4pPr marL="1920240" indent="0">
              <a:buNone/>
              <a:defRPr sz="1300"/>
            </a:lvl4pPr>
            <a:lvl5pPr marL="2560320" indent="0">
              <a:buNone/>
              <a:defRPr sz="1300"/>
            </a:lvl5pPr>
            <a:lvl6pPr marL="3200400" indent="0">
              <a:buNone/>
              <a:defRPr sz="1300"/>
            </a:lvl6pPr>
            <a:lvl7pPr marL="3840480" indent="0">
              <a:buNone/>
              <a:defRPr sz="1300"/>
            </a:lvl7pPr>
            <a:lvl8pPr marL="4480560" indent="0">
              <a:buNone/>
              <a:defRPr sz="1300"/>
            </a:lvl8pPr>
            <a:lvl9pPr marL="5120640" indent="0">
              <a:buNone/>
              <a:defRPr sz="13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63B8C8FF-2B07-4D26-BBDE-7622771B00AB}" type="datetimeFigureOut">
              <a:rPr kumimoji="1" lang="ja-JP" altLang="en-US" smtClean="0"/>
              <a:t>2018/5/29</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4679756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640080" y="384493"/>
            <a:ext cx="11521440" cy="1600200"/>
          </a:xfrm>
          <a:prstGeom prst="rect">
            <a:avLst/>
          </a:prstGeom>
        </p:spPr>
        <p:txBody>
          <a:bodyPr vert="horz" lIns="128016" tIns="64008" rIns="128016" bIns="64008"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640080" y="2240281"/>
            <a:ext cx="11521440" cy="6336348"/>
          </a:xfrm>
          <a:prstGeom prst="rect">
            <a:avLst/>
          </a:prstGeom>
        </p:spPr>
        <p:txBody>
          <a:bodyPr vert="horz" lIns="128016" tIns="64008" rIns="128016" bIns="64008"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640080" y="8898891"/>
            <a:ext cx="2987040" cy="511175"/>
          </a:xfrm>
          <a:prstGeom prst="rect">
            <a:avLst/>
          </a:prstGeom>
        </p:spPr>
        <p:txBody>
          <a:bodyPr vert="horz" lIns="128016" tIns="64008" rIns="128016" bIns="64008" rtlCol="0" anchor="ctr"/>
          <a:lstStyle>
            <a:lvl1pPr algn="l">
              <a:defRPr sz="1700">
                <a:solidFill>
                  <a:schemeClr val="tx1">
                    <a:tint val="75000"/>
                  </a:schemeClr>
                </a:solidFill>
              </a:defRPr>
            </a:lvl1pPr>
          </a:lstStyle>
          <a:p>
            <a:fld id="{63B8C8FF-2B07-4D26-BBDE-7622771B00AB}" type="datetimeFigureOut">
              <a:rPr kumimoji="1" lang="ja-JP" altLang="en-US" smtClean="0"/>
              <a:t>2018/5/29</a:t>
            </a:fld>
            <a:endParaRPr kumimoji="1" lang="ja-JP" altLang="en-US"/>
          </a:p>
        </p:txBody>
      </p:sp>
      <p:sp>
        <p:nvSpPr>
          <p:cNvPr id="5" name="フッター プレースホルダー 4"/>
          <p:cNvSpPr>
            <a:spLocks noGrp="1"/>
          </p:cNvSpPr>
          <p:nvPr>
            <p:ph type="ftr" sz="quarter" idx="3"/>
          </p:nvPr>
        </p:nvSpPr>
        <p:spPr>
          <a:xfrm>
            <a:off x="4373880" y="8898891"/>
            <a:ext cx="4053840" cy="511175"/>
          </a:xfrm>
          <a:prstGeom prst="rect">
            <a:avLst/>
          </a:prstGeom>
        </p:spPr>
        <p:txBody>
          <a:bodyPr vert="horz" lIns="128016" tIns="64008" rIns="128016" bIns="64008" rtlCol="0" anchor="ctr"/>
          <a:lstStyle>
            <a:lvl1pPr algn="ctr">
              <a:defRPr sz="17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9174480" y="8898891"/>
            <a:ext cx="2987040" cy="511175"/>
          </a:xfrm>
          <a:prstGeom prst="rect">
            <a:avLst/>
          </a:prstGeom>
        </p:spPr>
        <p:txBody>
          <a:bodyPr vert="horz" lIns="128016" tIns="64008" rIns="128016" bIns="64008" rtlCol="0" anchor="ctr"/>
          <a:lstStyle>
            <a:lvl1pPr algn="r">
              <a:defRPr sz="1700">
                <a:solidFill>
                  <a:schemeClr val="tx1">
                    <a:tint val="75000"/>
                  </a:schemeClr>
                </a:solidFill>
              </a:defRPr>
            </a:lvl1pPr>
          </a:lstStyle>
          <a:p>
            <a:fld id="{3A7A6380-516F-4D90-A618-721666B86D73}" type="slidenum">
              <a:rPr kumimoji="1" lang="ja-JP" altLang="en-US" smtClean="0"/>
              <a:t>‹#›</a:t>
            </a:fld>
            <a:endParaRPr kumimoji="1" lang="ja-JP" altLang="en-US"/>
          </a:p>
        </p:txBody>
      </p:sp>
    </p:spTree>
    <p:extLst>
      <p:ext uri="{BB962C8B-B14F-4D97-AF65-F5344CB8AC3E}">
        <p14:creationId xmlns:p14="http://schemas.microsoft.com/office/powerpoint/2010/main" val="208879397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1280160" rtl="0" eaLnBrk="1" latinLnBrk="0" hangingPunct="1">
        <a:spcBef>
          <a:spcPct val="0"/>
        </a:spcBef>
        <a:buNone/>
        <a:defRPr kumimoji="1" sz="6200" kern="1200">
          <a:solidFill>
            <a:schemeClr val="tx1"/>
          </a:solidFill>
          <a:latin typeface="+mj-lt"/>
          <a:ea typeface="+mj-ea"/>
          <a:cs typeface="+mj-cs"/>
        </a:defRPr>
      </a:lvl1pPr>
    </p:titleStyle>
    <p:bodyStyle>
      <a:lvl1pPr marL="480060" indent="-480060" algn="l" defTabSz="1280160" rtl="0" eaLnBrk="1" latinLnBrk="0" hangingPunct="1">
        <a:spcBef>
          <a:spcPct val="20000"/>
        </a:spcBef>
        <a:buFont typeface="Arial" panose="020B0604020202020204" pitchFamily="34" charset="0"/>
        <a:buChar char="•"/>
        <a:defRPr kumimoji="1" sz="4500" kern="1200">
          <a:solidFill>
            <a:schemeClr val="tx1"/>
          </a:solidFill>
          <a:latin typeface="+mn-lt"/>
          <a:ea typeface="+mn-ea"/>
          <a:cs typeface="+mn-cs"/>
        </a:defRPr>
      </a:lvl1pPr>
      <a:lvl2pPr marL="1040130" indent="-400050" algn="l" defTabSz="1280160" rtl="0" eaLnBrk="1" latinLnBrk="0" hangingPunct="1">
        <a:spcBef>
          <a:spcPct val="20000"/>
        </a:spcBef>
        <a:buFont typeface="Arial" panose="020B0604020202020204" pitchFamily="34" charset="0"/>
        <a:buChar char="–"/>
        <a:defRPr kumimoji="1" sz="3900" kern="1200">
          <a:solidFill>
            <a:schemeClr val="tx1"/>
          </a:solidFill>
          <a:latin typeface="+mn-lt"/>
          <a:ea typeface="+mn-ea"/>
          <a:cs typeface="+mn-cs"/>
        </a:defRPr>
      </a:lvl2pPr>
      <a:lvl3pPr marL="1600200" indent="-320040" algn="l" defTabSz="1280160" rtl="0" eaLnBrk="1" latinLnBrk="0" hangingPunct="1">
        <a:spcBef>
          <a:spcPct val="20000"/>
        </a:spcBef>
        <a:buFont typeface="Arial" panose="020B0604020202020204" pitchFamily="34" charset="0"/>
        <a:buChar char="•"/>
        <a:defRPr kumimoji="1" sz="3400" kern="1200">
          <a:solidFill>
            <a:schemeClr val="tx1"/>
          </a:solidFill>
          <a:latin typeface="+mn-lt"/>
          <a:ea typeface="+mn-ea"/>
          <a:cs typeface="+mn-cs"/>
        </a:defRPr>
      </a:lvl3pPr>
      <a:lvl4pPr marL="2240280" indent="-32004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4pPr>
      <a:lvl5pPr marL="2880360" indent="-32004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5pPr>
      <a:lvl6pPr marL="3520440" indent="-32004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6pPr>
      <a:lvl7pPr marL="4160520" indent="-32004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7pPr>
      <a:lvl8pPr marL="4800600" indent="-32004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8pPr>
      <a:lvl9pPr marL="5440680" indent="-32004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9pPr>
    </p:bodyStyle>
    <p:otherStyle>
      <a:defPPr>
        <a:defRPr lang="ja-JP"/>
      </a:defPPr>
      <a:lvl1pPr marL="0" algn="l" defTabSz="1280160" rtl="0" eaLnBrk="1" latinLnBrk="0" hangingPunct="1">
        <a:defRPr kumimoji="1" sz="2500" kern="1200">
          <a:solidFill>
            <a:schemeClr val="tx1"/>
          </a:solidFill>
          <a:latin typeface="+mn-lt"/>
          <a:ea typeface="+mn-ea"/>
          <a:cs typeface="+mn-cs"/>
        </a:defRPr>
      </a:lvl1pPr>
      <a:lvl2pPr marL="640080" algn="l" defTabSz="1280160" rtl="0" eaLnBrk="1" latinLnBrk="0" hangingPunct="1">
        <a:defRPr kumimoji="1" sz="2500" kern="1200">
          <a:solidFill>
            <a:schemeClr val="tx1"/>
          </a:solidFill>
          <a:latin typeface="+mn-lt"/>
          <a:ea typeface="+mn-ea"/>
          <a:cs typeface="+mn-cs"/>
        </a:defRPr>
      </a:lvl2pPr>
      <a:lvl3pPr marL="1280160" algn="l" defTabSz="1280160" rtl="0" eaLnBrk="1" latinLnBrk="0" hangingPunct="1">
        <a:defRPr kumimoji="1" sz="2500" kern="1200">
          <a:solidFill>
            <a:schemeClr val="tx1"/>
          </a:solidFill>
          <a:latin typeface="+mn-lt"/>
          <a:ea typeface="+mn-ea"/>
          <a:cs typeface="+mn-cs"/>
        </a:defRPr>
      </a:lvl3pPr>
      <a:lvl4pPr marL="1920240" algn="l" defTabSz="1280160" rtl="0" eaLnBrk="1" latinLnBrk="0" hangingPunct="1">
        <a:defRPr kumimoji="1" sz="2500" kern="1200">
          <a:solidFill>
            <a:schemeClr val="tx1"/>
          </a:solidFill>
          <a:latin typeface="+mn-lt"/>
          <a:ea typeface="+mn-ea"/>
          <a:cs typeface="+mn-cs"/>
        </a:defRPr>
      </a:lvl4pPr>
      <a:lvl5pPr marL="2560320" algn="l" defTabSz="1280160" rtl="0" eaLnBrk="1" latinLnBrk="0" hangingPunct="1">
        <a:defRPr kumimoji="1" sz="2500" kern="1200">
          <a:solidFill>
            <a:schemeClr val="tx1"/>
          </a:solidFill>
          <a:latin typeface="+mn-lt"/>
          <a:ea typeface="+mn-ea"/>
          <a:cs typeface="+mn-cs"/>
        </a:defRPr>
      </a:lvl5pPr>
      <a:lvl6pPr marL="3200400" algn="l" defTabSz="1280160" rtl="0" eaLnBrk="1" latinLnBrk="0" hangingPunct="1">
        <a:defRPr kumimoji="1" sz="2500" kern="1200">
          <a:solidFill>
            <a:schemeClr val="tx1"/>
          </a:solidFill>
          <a:latin typeface="+mn-lt"/>
          <a:ea typeface="+mn-ea"/>
          <a:cs typeface="+mn-cs"/>
        </a:defRPr>
      </a:lvl6pPr>
      <a:lvl7pPr marL="3840480" algn="l" defTabSz="1280160" rtl="0" eaLnBrk="1" latinLnBrk="0" hangingPunct="1">
        <a:defRPr kumimoji="1" sz="2500" kern="1200">
          <a:solidFill>
            <a:schemeClr val="tx1"/>
          </a:solidFill>
          <a:latin typeface="+mn-lt"/>
          <a:ea typeface="+mn-ea"/>
          <a:cs typeface="+mn-cs"/>
        </a:defRPr>
      </a:lvl7pPr>
      <a:lvl8pPr marL="4480560" algn="l" defTabSz="1280160" rtl="0" eaLnBrk="1" latinLnBrk="0" hangingPunct="1">
        <a:defRPr kumimoji="1" sz="2500" kern="1200">
          <a:solidFill>
            <a:schemeClr val="tx1"/>
          </a:solidFill>
          <a:latin typeface="+mn-lt"/>
          <a:ea typeface="+mn-ea"/>
          <a:cs typeface="+mn-cs"/>
        </a:defRPr>
      </a:lvl8pPr>
      <a:lvl9pPr marL="5120640" algn="l" defTabSz="1280160" rtl="0" eaLnBrk="1" latinLnBrk="0" hangingPunct="1">
        <a:defRPr kumimoji="1" sz="25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png"/><Relationship Id="rId7"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image" Target="../media/image5.jpeg"/><Relationship Id="rId5" Type="http://schemas.openxmlformats.org/officeDocument/2006/relationships/image" Target="../media/image4.jpeg"/><Relationship Id="rId10" Type="http://schemas.openxmlformats.org/officeDocument/2006/relationships/image" Target="../media/image9.png"/><Relationship Id="rId4" Type="http://schemas.openxmlformats.org/officeDocument/2006/relationships/image" Target="../media/image3.jpeg"/><Relationship Id="rId9" Type="http://schemas.openxmlformats.org/officeDocument/2006/relationships/image" Target="../media/image8.png"/></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10.png"/><Relationship Id="rId1" Type="http://schemas.openxmlformats.org/officeDocument/2006/relationships/slideLayout" Target="../slideLayouts/slideLayout1.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6679109" y="4969469"/>
            <a:ext cx="5929776" cy="4504686"/>
          </a:xfrm>
          <a:prstGeom prst="rect">
            <a:avLst/>
          </a:prstGeom>
          <a:noFill/>
          <a:ln>
            <a:solidFill>
              <a:schemeClr val="tx1"/>
            </a:solidFill>
          </a:ln>
        </p:spPr>
        <p:txBody>
          <a:bodyPr wrap="square" lIns="36000" tIns="36000" rIns="36000" bIns="36000" rtlCol="0">
            <a:spAutoFit/>
          </a:bodyPr>
          <a:lstStyle/>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b="1"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b="1"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b="1"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6627093" y="768152"/>
            <a:ext cx="5976664" cy="3950688"/>
          </a:xfrm>
          <a:prstGeom prst="rect">
            <a:avLst/>
          </a:prstGeom>
          <a:noFill/>
          <a:ln>
            <a:solidFill>
              <a:schemeClr val="tx1"/>
            </a:solidFill>
          </a:ln>
        </p:spPr>
        <p:txBody>
          <a:bodyPr wrap="square" lIns="36000" tIns="36000" rIns="36000" bIns="36000" rtlCol="0">
            <a:spAutoFit/>
          </a:bodyPr>
          <a:lstStyle/>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≪みどり関連≫</a:t>
            </a:r>
            <a:endParaRPr kumimoji="1" lang="en-US" altLang="ja-JP" sz="1200" b="1"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≪防災関連≫</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206343" y="2969502"/>
            <a:ext cx="5976664" cy="6536011"/>
          </a:xfrm>
          <a:prstGeom prst="rect">
            <a:avLst/>
          </a:prstGeom>
          <a:noFill/>
          <a:ln>
            <a:solidFill>
              <a:schemeClr val="tx1"/>
            </a:solidFill>
          </a:ln>
        </p:spPr>
        <p:txBody>
          <a:bodyPr wrap="square" lIns="36000" tIns="36000" rIns="36000" bIns="36000" rtlCol="0">
            <a:spAutoFit/>
          </a:bodyPr>
          <a:lstStyle/>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7"/>
          <p:cNvSpPr txBox="1"/>
          <p:nvPr/>
        </p:nvSpPr>
        <p:spPr>
          <a:xfrm>
            <a:off x="179429" y="865013"/>
            <a:ext cx="5976664" cy="1734697"/>
          </a:xfrm>
          <a:prstGeom prst="rect">
            <a:avLst/>
          </a:prstGeom>
          <a:noFill/>
          <a:ln>
            <a:solidFill>
              <a:schemeClr val="tx1"/>
            </a:solidFill>
          </a:ln>
        </p:spPr>
        <p:txBody>
          <a:bodyPr wrap="square" lIns="36000" tIns="36000" rIns="36000" bIns="36000" rtlCol="0">
            <a:spAutoFit/>
          </a:bodyPr>
          <a:lstStyle/>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・蜻蛉池公園は大阪府岸和田市に位置する府営公園</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・全体計画面積は、</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124.7ha</a:t>
            </a:r>
            <a:r>
              <a:rPr kumimoji="1" lang="ja-JP" altLang="en-US" sz="1200" dirty="0" err="1"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うち</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57.6ha</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（Ｈ</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29</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年度末）</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の区域を開設</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≪事業目的≫</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・泉南</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地域のレクリエーション施設の拠点と</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して、昭和</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38</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年</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に計画</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され、蜻蛉</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池</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を</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はじめ大小</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30</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余りの溜池と既存の樹林地を</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活かした、</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総合的</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な</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レクリエー</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ション</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機能を</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備えた広域公園として整備</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行っている。</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3"/>
          <p:cNvSpPr txBox="1"/>
          <p:nvPr/>
        </p:nvSpPr>
        <p:spPr>
          <a:xfrm>
            <a:off x="0" y="0"/>
            <a:ext cx="12801600" cy="477054"/>
          </a:xfrm>
          <a:prstGeom prst="rect">
            <a:avLst/>
          </a:prstGeom>
          <a:solidFill>
            <a:schemeClr val="tx1"/>
          </a:solidFill>
        </p:spPr>
        <p:txBody>
          <a:bodyPr wrap="square" rtlCol="0">
            <a:spAutoFit/>
          </a:bodyPr>
          <a:lstStyle/>
          <a:p>
            <a:pPr algn="ctr"/>
            <a:r>
              <a:rPr kumimoji="1" lang="ja-JP" altLang="en-US"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平成</a:t>
            </a:r>
            <a:r>
              <a:rPr kumimoji="1" lang="en-US" altLang="ja-JP"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30</a:t>
            </a:r>
            <a:r>
              <a:rPr kumimoji="1" lang="ja-JP" altLang="en-US"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年度　建設事業評価（公園事業）　</a:t>
            </a:r>
            <a:r>
              <a:rPr lang="ja-JP" altLang="en-US"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蜻蛉池公園整備</a:t>
            </a:r>
            <a:r>
              <a:rPr kumimoji="1" lang="ja-JP" altLang="en-US"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事業</a:t>
            </a:r>
            <a:r>
              <a:rPr kumimoji="1" lang="en-US" altLang="ja-JP"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岸和田市</a:t>
            </a:r>
            <a:r>
              <a:rPr kumimoji="1" lang="en-US" altLang="ja-JP"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の概要</a:t>
            </a:r>
            <a:endParaRPr kumimoji="1" lang="ja-JP" altLang="en-US"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ホームベース 6"/>
          <p:cNvSpPr/>
          <p:nvPr/>
        </p:nvSpPr>
        <p:spPr>
          <a:xfrm>
            <a:off x="136104" y="768152"/>
            <a:ext cx="2656384" cy="215973"/>
          </a:xfrm>
          <a:prstGeom prst="homePlate">
            <a:avLst/>
          </a:pr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１．位置図、目的</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ホームベース 11"/>
          <p:cNvSpPr/>
          <p:nvPr/>
        </p:nvSpPr>
        <p:spPr>
          <a:xfrm>
            <a:off x="113231" y="2840344"/>
            <a:ext cx="2656384" cy="215973"/>
          </a:xfrm>
          <a:prstGeom prst="homePlate">
            <a:avLst/>
          </a:pr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２．</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経過</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ホームベース 14"/>
          <p:cNvSpPr/>
          <p:nvPr/>
        </p:nvSpPr>
        <p:spPr>
          <a:xfrm>
            <a:off x="6573498" y="671292"/>
            <a:ext cx="3283685" cy="193722"/>
          </a:xfrm>
          <a:prstGeom prst="homePlate">
            <a:avLst/>
          </a:pr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３．上位計画等における位置付け</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メモ 8"/>
          <p:cNvSpPr/>
          <p:nvPr/>
        </p:nvSpPr>
        <p:spPr>
          <a:xfrm>
            <a:off x="6739902" y="1228305"/>
            <a:ext cx="5688632" cy="1008112"/>
          </a:xfrm>
          <a:prstGeom prst="foldedCorner">
            <a:avLst>
              <a:gd name="adj" fmla="val 12699"/>
            </a:avLst>
          </a:prstGeom>
          <a:solidFill>
            <a:schemeClr val="accent3">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みどりの大阪推進計画（</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H21.12</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・泉州地域に</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おける「</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骨格となるみどり」「大規模公園緑地を拠点としたみどり」の一つ</a:t>
            </a:r>
          </a:p>
          <a:p>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岸和田市みどりの</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基本計画（</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H30.3</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「みどりの拠点」「生物の生息場、移動の中継地点となる拠点」</a:t>
            </a:r>
            <a:endPar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メモ 16"/>
          <p:cNvSpPr/>
          <p:nvPr/>
        </p:nvSpPr>
        <p:spPr>
          <a:xfrm>
            <a:off x="6771109" y="2351874"/>
            <a:ext cx="5688632" cy="495672"/>
          </a:xfrm>
          <a:prstGeom prst="foldedCorner">
            <a:avLst>
              <a:gd name="adj" fmla="val 12699"/>
            </a:avLst>
          </a:prstGeom>
          <a:solidFill>
            <a:schemeClr val="accent3">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大阪府公園基本構想（</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H5.11</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・「健康と生きがいを支える公園（総合公園）」</a:t>
            </a:r>
            <a:endPar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メモ 17"/>
          <p:cNvSpPr/>
          <p:nvPr/>
        </p:nvSpPr>
        <p:spPr>
          <a:xfrm>
            <a:off x="6771109" y="3216425"/>
            <a:ext cx="5688632" cy="1317749"/>
          </a:xfrm>
          <a:prstGeom prst="foldedCorner">
            <a:avLst>
              <a:gd name="adj" fmla="val 12699"/>
            </a:avLst>
          </a:prstGeom>
          <a:solidFill>
            <a:schemeClr val="accent3">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大阪地域防災計画（</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H29.3</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広域的支援部隊受入計画（第</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版</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H30.2</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・災害発生時に、自衛隊や消防等の広域的な救援救護活動や救援物資輸送の中枢基地</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等の機能を発揮する都市公園（後方支援活動拠点）</a:t>
            </a:r>
          </a:p>
          <a:p>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岸和田市地域防災計画（</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H24</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・輻射熱遮断等の安全対策として緑化の推進に努める等、防災機能の充実を図る</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（広域避難場所）</a:t>
            </a:r>
            <a:endPar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ホームベース 21"/>
          <p:cNvSpPr/>
          <p:nvPr/>
        </p:nvSpPr>
        <p:spPr>
          <a:xfrm>
            <a:off x="6588381" y="4872608"/>
            <a:ext cx="3283685" cy="193722"/>
          </a:xfrm>
          <a:prstGeom prst="homePlate">
            <a:avLst/>
          </a:pr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４．開設区域の主な施設</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9" name="図 1"/>
          <p:cNvPicPr>
            <a:picLocks noChangeAspect="1"/>
          </p:cNvPicPr>
          <p:nvPr/>
        </p:nvPicPr>
        <p:blipFill>
          <a:blip r:embed="rId2" cstate="print">
            <a:extLst>
              <a:ext uri="{28A0092B-C50C-407E-A947-70E740481C1C}">
                <a14:useLocalDpi xmlns:a14="http://schemas.microsoft.com/office/drawing/2010/main" val="0"/>
              </a:ext>
            </a:extLst>
          </a:blip>
          <a:srcRect l="6876" t="12851" r="50642" b="4890"/>
          <a:stretch>
            <a:fillRect/>
          </a:stretch>
        </p:blipFill>
        <p:spPr bwMode="auto">
          <a:xfrm>
            <a:off x="4960344" y="1006639"/>
            <a:ext cx="1125013" cy="153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グループ化 1"/>
          <p:cNvGrpSpPr/>
          <p:nvPr/>
        </p:nvGrpSpPr>
        <p:grpSpPr>
          <a:xfrm>
            <a:off x="6787459" y="5209856"/>
            <a:ext cx="5724243" cy="4254257"/>
            <a:chOff x="6787459" y="5209856"/>
            <a:chExt cx="5724243" cy="4254257"/>
          </a:xfrm>
        </p:grpSpPr>
        <p:grpSp>
          <p:nvGrpSpPr>
            <p:cNvPr id="20" name="グループ化 19"/>
            <p:cNvGrpSpPr/>
            <p:nvPr/>
          </p:nvGrpSpPr>
          <p:grpSpPr>
            <a:xfrm>
              <a:off x="6787459" y="5209856"/>
              <a:ext cx="5672282" cy="4254257"/>
              <a:chOff x="-123556" y="644736"/>
              <a:chExt cx="9072459" cy="6271500"/>
            </a:xfrm>
          </p:grpSpPr>
          <p:pic>
            <p:nvPicPr>
              <p:cNvPr id="23"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38238" y="1489075"/>
                <a:ext cx="6886576" cy="5172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 name="Picture 15" descr="D:\ShimaKa\Desktop\re_IMG_0780.jp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727803" y="918665"/>
                <a:ext cx="2221100" cy="1665827"/>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25" name="Picture 2" descr="\\172.19.47.21\fuiekouen\◇一般事業フォルダ\●建設事業評価委員会\H25建設事業評価委員会\パワーポイントデータ\re_kabokuen.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27803" y="3011743"/>
                <a:ext cx="2220012" cy="1665009"/>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27" name="Picture 14" descr="D:\ShimaKa\Desktop\re_P8270003.jpg"/>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23556" y="960800"/>
                <a:ext cx="2108746" cy="158155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28" name="正方形/長方形 12"/>
              <p:cNvSpPr>
                <a:spLocks noChangeArrowheads="1"/>
              </p:cNvSpPr>
              <p:nvPr/>
            </p:nvSpPr>
            <p:spPr bwMode="auto">
              <a:xfrm>
                <a:off x="-31332" y="644736"/>
                <a:ext cx="1704024" cy="37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1050" dirty="0"/>
                  <a:t>テニス村</a:t>
                </a:r>
                <a:endParaRPr lang="en-US" altLang="ja-JP" sz="1050" dirty="0"/>
              </a:p>
            </p:txBody>
          </p:sp>
          <p:sp>
            <p:nvSpPr>
              <p:cNvPr id="29" name="正方形/長方形 15"/>
              <p:cNvSpPr>
                <a:spLocks noChangeArrowheads="1"/>
              </p:cNvSpPr>
              <p:nvPr/>
            </p:nvSpPr>
            <p:spPr bwMode="auto">
              <a:xfrm>
                <a:off x="6796087" y="733425"/>
                <a:ext cx="1419226" cy="37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1050" dirty="0"/>
                  <a:t>大芝生広場</a:t>
                </a:r>
                <a:endParaRPr lang="en-US" altLang="ja-JP" sz="1050" dirty="0"/>
              </a:p>
            </p:txBody>
          </p:sp>
          <p:sp>
            <p:nvSpPr>
              <p:cNvPr id="30" name="正方形/長方形 16"/>
              <p:cNvSpPr>
                <a:spLocks noChangeArrowheads="1"/>
              </p:cNvSpPr>
              <p:nvPr/>
            </p:nvSpPr>
            <p:spPr bwMode="auto">
              <a:xfrm>
                <a:off x="6875463" y="4941888"/>
                <a:ext cx="1419226" cy="37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1050" dirty="0"/>
                  <a:t>子供の国</a:t>
                </a:r>
                <a:endParaRPr lang="en-US" altLang="ja-JP" sz="1050" dirty="0"/>
              </a:p>
            </p:txBody>
          </p:sp>
          <p:sp>
            <p:nvSpPr>
              <p:cNvPr id="31" name="正方形/長方形 17"/>
              <p:cNvSpPr>
                <a:spLocks noChangeArrowheads="1"/>
              </p:cNvSpPr>
              <p:nvPr/>
            </p:nvSpPr>
            <p:spPr bwMode="auto">
              <a:xfrm>
                <a:off x="6765925" y="2827338"/>
                <a:ext cx="1417638" cy="37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1050" dirty="0"/>
                  <a:t>花木園</a:t>
                </a:r>
                <a:endParaRPr lang="en-US" altLang="ja-JP" sz="1050" dirty="0"/>
              </a:p>
            </p:txBody>
          </p:sp>
          <p:cxnSp>
            <p:nvCxnSpPr>
              <p:cNvPr id="32" name="直線矢印コネクタ 31"/>
              <p:cNvCxnSpPr/>
              <p:nvPr/>
            </p:nvCxnSpPr>
            <p:spPr>
              <a:xfrm flipV="1">
                <a:off x="3173865" y="5786442"/>
                <a:ext cx="806206" cy="282570"/>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a:stCxn id="24" idx="1"/>
              </p:cNvCxnSpPr>
              <p:nvPr/>
            </p:nvCxnSpPr>
            <p:spPr>
              <a:xfrm flipH="1">
                <a:off x="5438775" y="1751013"/>
                <a:ext cx="1289050" cy="1804987"/>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flipH="1">
                <a:off x="4705350" y="3657768"/>
                <a:ext cx="2060576" cy="444333"/>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flipH="1" flipV="1">
                <a:off x="5056188" y="5503863"/>
                <a:ext cx="1709737" cy="565150"/>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6" name="正方形/長方形 22"/>
              <p:cNvSpPr>
                <a:spLocks noChangeArrowheads="1"/>
              </p:cNvSpPr>
              <p:nvPr/>
            </p:nvSpPr>
            <p:spPr bwMode="auto">
              <a:xfrm>
                <a:off x="127542" y="3657768"/>
                <a:ext cx="1308101" cy="37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1050" dirty="0"/>
                  <a:t>バラ園</a:t>
                </a:r>
                <a:endParaRPr lang="en-US" altLang="ja-JP" sz="1050" dirty="0"/>
              </a:p>
            </p:txBody>
          </p:sp>
          <p:pic>
            <p:nvPicPr>
              <p:cNvPr id="37" name="Picture 2"/>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113740" y="4044174"/>
                <a:ext cx="1698625" cy="1273175"/>
              </a:xfrm>
              <a:prstGeom prst="rect">
                <a:avLst/>
              </a:prstGeom>
              <a:noFill/>
              <a:ln w="9525">
                <a:noFill/>
                <a:miter lim="800000"/>
                <a:headEnd/>
                <a:tailEnd/>
              </a:ln>
              <a:effectLst>
                <a:outerShdw dist="35921" dir="2700000" algn="ctr" rotWithShape="0">
                  <a:schemeClr val="bg2"/>
                </a:outerShdw>
              </a:effectLst>
              <a:extLst>
                <a:ext uri="{909E8E84-426E-40DD-AFC4-6F175D3DCCD1}">
                  <a14:hiddenFill xmlns:a14="http://schemas.microsoft.com/office/drawing/2010/main">
                    <a:solidFill>
                      <a:schemeClr val="accent1"/>
                    </a:solidFill>
                  </a14:hiddenFill>
                </a:ext>
              </a:extLst>
            </p:spPr>
          </p:pic>
          <p:cxnSp>
            <p:nvCxnSpPr>
              <p:cNvPr id="38" name="直線矢印コネクタ 37"/>
              <p:cNvCxnSpPr/>
              <p:nvPr/>
            </p:nvCxnSpPr>
            <p:spPr>
              <a:xfrm>
                <a:off x="1812365" y="4287506"/>
                <a:ext cx="978460" cy="389272"/>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pic>
            <p:nvPicPr>
              <p:cNvPr id="26" name="Picture 3" descr="\\172.19.47.21\fuiekouen\◇一般事業フォルダ\●建設事業評価委員会\H25建設事業評価委員会\パワーポイントデータ\ajisai_000.jpg"/>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1435643" y="5663623"/>
                <a:ext cx="1883166" cy="125261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grpSp>
        <p:pic>
          <p:nvPicPr>
            <p:cNvPr id="39" name="Picture 12"/>
            <p:cNvPicPr>
              <a:picLocks noChangeAspect="1" noChangeArrowheads="1"/>
            </p:cNvPicPr>
            <p:nvPr/>
          </p:nvPicPr>
          <p:blipFill>
            <a:blip r:embed="rId9">
              <a:extLst>
                <a:ext uri="{28A0092B-C50C-407E-A947-70E740481C1C}">
                  <a14:useLocalDpi xmlns:a14="http://schemas.microsoft.com/office/drawing/2010/main"/>
                </a:ext>
              </a:extLst>
            </a:blip>
            <a:srcRect l="3178" t="8786" r="4033" b="2827"/>
            <a:stretch>
              <a:fillRect/>
            </a:stretch>
          </p:blipFill>
          <p:spPr bwMode="auto">
            <a:xfrm>
              <a:off x="11049669" y="8378735"/>
              <a:ext cx="1462033" cy="9970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40" name="正方形/長方形 22"/>
          <p:cNvSpPr>
            <a:spLocks noChangeArrowheads="1"/>
          </p:cNvSpPr>
          <p:nvPr/>
        </p:nvSpPr>
        <p:spPr bwMode="auto">
          <a:xfrm>
            <a:off x="7466828" y="8465345"/>
            <a:ext cx="81785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eaLnBrk="1" hangingPunct="1"/>
            <a:r>
              <a:rPr lang="ja-JP" altLang="en-US" sz="1050" dirty="0" smtClean="0"/>
              <a:t>あじさい園</a:t>
            </a:r>
            <a:endParaRPr lang="en-US" altLang="ja-JP" sz="1050" dirty="0"/>
          </a:p>
        </p:txBody>
      </p:sp>
      <p:cxnSp>
        <p:nvCxnSpPr>
          <p:cNvPr id="47" name="直線矢印コネクタ 46"/>
          <p:cNvCxnSpPr/>
          <p:nvPr/>
        </p:nvCxnSpPr>
        <p:spPr>
          <a:xfrm>
            <a:off x="7377814" y="6384776"/>
            <a:ext cx="837526" cy="432601"/>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5" name="グループ化 4"/>
          <p:cNvGrpSpPr/>
          <p:nvPr/>
        </p:nvGrpSpPr>
        <p:grpSpPr>
          <a:xfrm>
            <a:off x="1144217" y="3850552"/>
            <a:ext cx="4077312" cy="5573305"/>
            <a:chOff x="1144217" y="3850552"/>
            <a:chExt cx="4077312" cy="5573305"/>
          </a:xfrm>
        </p:grpSpPr>
        <p:pic>
          <p:nvPicPr>
            <p:cNvPr id="61" name="図 60"/>
            <p:cNvPicPr>
              <a:picLocks noChangeAspect="1"/>
            </p:cNvPicPr>
            <p:nvPr/>
          </p:nvPicPr>
          <p:blipFill rotWithShape="1">
            <a:blip r:embed="rId10"/>
            <a:srcRect l="42245" t="11981" r="27224" b="13791"/>
            <a:stretch/>
          </p:blipFill>
          <p:spPr>
            <a:xfrm>
              <a:off x="1144217" y="3850552"/>
              <a:ext cx="4077312" cy="5573305"/>
            </a:xfrm>
            <a:prstGeom prst="rect">
              <a:avLst/>
            </a:prstGeom>
          </p:spPr>
        </p:pic>
        <p:sp>
          <p:nvSpPr>
            <p:cNvPr id="3" name="円/楕円 2"/>
            <p:cNvSpPr/>
            <p:nvPr/>
          </p:nvSpPr>
          <p:spPr>
            <a:xfrm rot="18460760">
              <a:off x="3382816" y="7377314"/>
              <a:ext cx="131311" cy="262519"/>
            </a:xfrm>
            <a:prstGeom prst="ellipse">
              <a:avLst/>
            </a:prstGeom>
            <a:solidFill>
              <a:srgbClr val="FFFF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円/楕円 40"/>
            <p:cNvSpPr/>
            <p:nvPr/>
          </p:nvSpPr>
          <p:spPr>
            <a:xfrm rot="18460760">
              <a:off x="4566930" y="7869477"/>
              <a:ext cx="187997" cy="371191"/>
            </a:xfrm>
            <a:prstGeom prst="ellipse">
              <a:avLst/>
            </a:prstGeom>
            <a:solidFill>
              <a:srgbClr val="FFFF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2" name="メモ 61"/>
          <p:cNvSpPr/>
          <p:nvPr/>
        </p:nvSpPr>
        <p:spPr>
          <a:xfrm>
            <a:off x="323445" y="3198204"/>
            <a:ext cx="5688632" cy="1304698"/>
          </a:xfrm>
          <a:prstGeom prst="foldedCorner">
            <a:avLst>
              <a:gd name="adj" fmla="val 12699"/>
            </a:avLst>
          </a:prstGeom>
          <a:solidFill>
            <a:schemeClr val="accent3">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昭和</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38</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　都市計画決定</a:t>
            </a: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・昭和</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55</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　事業採択・着手</a:t>
            </a: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・平成</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　当初開設　子供の国ほか（</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11.9ha</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開設）</a:t>
            </a: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・平成</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23</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　長池地区周辺　追加開設（計　</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53.2ha</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開設）</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前回評価時　開設面積</a:t>
            </a: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・平成</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28</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　梨ようき池周辺　追加開設（計　</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57.6ha</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開設）</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現開設面積</a:t>
            </a: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・平成</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水辺の広場周辺　追加開設予定</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計</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58.3ha</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開設）</a:t>
            </a:r>
          </a:p>
        </p:txBody>
      </p:sp>
    </p:spTree>
    <p:extLst>
      <p:ext uri="{BB962C8B-B14F-4D97-AF65-F5344CB8AC3E}">
        <p14:creationId xmlns:p14="http://schemas.microsoft.com/office/powerpoint/2010/main" val="565666788"/>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91980" y="31787"/>
            <a:ext cx="6709020" cy="9593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図 1"/>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6580" y="8570323"/>
            <a:ext cx="2890084" cy="83878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0" name="図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96580" y="2176445"/>
            <a:ext cx="2243780" cy="1678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図 10" descr="\\10.20.1.105\nas\01業務エリア\都市環境G\H29(2017)\500-17048-CC50（大阪府）蜻蛉池公園費用対効果分析\6収集資料\20180317蜻蛉池公園事業評価（ワード・図面　H25)\現況写真③ .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70859" y="274663"/>
            <a:ext cx="2269501" cy="1615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図 11"/>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196580" y="4178384"/>
            <a:ext cx="2243780" cy="1538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615"/>
          <p:cNvSpPr>
            <a:spLocks noChangeArrowheads="1"/>
          </p:cNvSpPr>
          <p:nvPr/>
        </p:nvSpPr>
        <p:spPr bwMode="auto">
          <a:xfrm>
            <a:off x="4846490" y="4695585"/>
            <a:ext cx="1281482" cy="242125"/>
          </a:xfrm>
          <a:prstGeom prst="rect">
            <a:avLst/>
          </a:prstGeom>
          <a:solidFill>
            <a:srgbClr val="FFFFFF"/>
          </a:solidFill>
          <a:ln w="9525"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74295" tIns="8890" rIns="74295" bIns="889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200" b="0" i="0" u="none" strike="noStrike" baseline="0">
                <a:solidFill>
                  <a:srgbClr val="000000"/>
                </a:solidFill>
                <a:latin typeface="Times New Roman"/>
                <a:cs typeface="Times New Roman"/>
              </a:rPr>
              <a:t>丘陵ゾーン</a:t>
            </a:r>
          </a:p>
        </p:txBody>
      </p:sp>
      <p:sp>
        <p:nvSpPr>
          <p:cNvPr id="14" name="Rectangle 615"/>
          <p:cNvSpPr>
            <a:spLocks noChangeArrowheads="1"/>
          </p:cNvSpPr>
          <p:nvPr/>
        </p:nvSpPr>
        <p:spPr bwMode="auto">
          <a:xfrm>
            <a:off x="5752728" y="2352329"/>
            <a:ext cx="2088232" cy="327982"/>
          </a:xfrm>
          <a:prstGeom prst="rect">
            <a:avLst/>
          </a:prstGeom>
          <a:solidFill>
            <a:srgbClr val="FFFFFF"/>
          </a:solidFill>
          <a:ln w="9525"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74295" tIns="8890" rIns="74295" bIns="889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500" b="0" i="0" u="none" strike="noStrike" baseline="0" dirty="0">
                <a:solidFill>
                  <a:srgbClr val="000000"/>
                </a:solidFill>
                <a:latin typeface="ＭＳ ゴシック"/>
                <a:ea typeface="ＭＳ ゴシック"/>
              </a:rPr>
              <a:t>都決区域124.</a:t>
            </a:r>
            <a:r>
              <a:rPr lang="ja-JP" altLang="en-US" sz="1500" b="0" i="0" u="none" strike="noStrike" baseline="0" dirty="0" smtClean="0">
                <a:solidFill>
                  <a:srgbClr val="000000"/>
                </a:solidFill>
                <a:latin typeface="ＭＳ ゴシック"/>
                <a:ea typeface="ＭＳ ゴシック"/>
              </a:rPr>
              <a:t>7ha</a:t>
            </a:r>
            <a:endParaRPr lang="ja-JP" altLang="en-US" sz="1500" b="0" i="0" u="none" strike="noStrike" baseline="0" dirty="0">
              <a:solidFill>
                <a:srgbClr val="000000"/>
              </a:solidFill>
              <a:latin typeface="Times New Roman"/>
              <a:ea typeface="ＭＳ ゴシック"/>
              <a:cs typeface="Times New Roman"/>
            </a:endParaRPr>
          </a:p>
        </p:txBody>
      </p:sp>
      <p:sp>
        <p:nvSpPr>
          <p:cNvPr id="15" name="Rectangle 615"/>
          <p:cNvSpPr>
            <a:spLocks noChangeArrowheads="1"/>
          </p:cNvSpPr>
          <p:nvPr/>
        </p:nvSpPr>
        <p:spPr bwMode="auto">
          <a:xfrm>
            <a:off x="1707905" y="8112968"/>
            <a:ext cx="1281482" cy="250062"/>
          </a:xfrm>
          <a:prstGeom prst="rect">
            <a:avLst/>
          </a:prstGeom>
          <a:solidFill>
            <a:srgbClr val="FFFFFF"/>
          </a:solidFill>
          <a:ln w="9525"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74295" tIns="8890" rIns="74295" bIns="889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200" b="0" i="0" u="none" strike="noStrike" baseline="0">
                <a:solidFill>
                  <a:srgbClr val="000000"/>
                </a:solidFill>
                <a:latin typeface="Times New Roman"/>
                <a:cs typeface="Times New Roman"/>
              </a:rPr>
              <a:t>広場ゾーン</a:t>
            </a:r>
          </a:p>
        </p:txBody>
      </p:sp>
      <p:sp>
        <p:nvSpPr>
          <p:cNvPr id="16" name="Rectangle 614"/>
          <p:cNvSpPr>
            <a:spLocks noChangeArrowheads="1"/>
          </p:cNvSpPr>
          <p:nvPr/>
        </p:nvSpPr>
        <p:spPr bwMode="auto">
          <a:xfrm>
            <a:off x="4846490" y="3579886"/>
            <a:ext cx="2221295" cy="275011"/>
          </a:xfrm>
          <a:prstGeom prst="rect">
            <a:avLst/>
          </a:prstGeom>
          <a:solidFill>
            <a:srgbClr val="FF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74295" tIns="8890" rIns="74295" bIns="889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500" b="0" i="0" u="none" strike="noStrike" baseline="0" dirty="0">
                <a:solidFill>
                  <a:schemeClr val="tx1"/>
                </a:solidFill>
                <a:latin typeface="ＭＳ ゴシック"/>
                <a:ea typeface="ＭＳ ゴシック"/>
              </a:rPr>
              <a:t>事業認可区域92.</a:t>
            </a:r>
            <a:r>
              <a:rPr lang="ja-JP" altLang="en-US" sz="1500" b="0" i="0" u="none" strike="noStrike" baseline="0" dirty="0" smtClean="0">
                <a:solidFill>
                  <a:schemeClr val="tx1"/>
                </a:solidFill>
                <a:latin typeface="ＭＳ ゴシック"/>
                <a:ea typeface="ＭＳ ゴシック"/>
              </a:rPr>
              <a:t>8ha</a:t>
            </a:r>
            <a:endParaRPr lang="ja-JP" altLang="en-US" sz="1500" b="0" i="0" u="none" strike="noStrike" baseline="0" dirty="0">
              <a:solidFill>
                <a:schemeClr val="tx1"/>
              </a:solidFill>
              <a:latin typeface="Times New Roman"/>
              <a:ea typeface="ＭＳ ゴシック"/>
              <a:cs typeface="Times New Roman"/>
            </a:endParaRPr>
          </a:p>
        </p:txBody>
      </p:sp>
      <p:sp>
        <p:nvSpPr>
          <p:cNvPr id="17" name="Rectangle 613"/>
          <p:cNvSpPr>
            <a:spLocks noChangeArrowheads="1"/>
          </p:cNvSpPr>
          <p:nvPr/>
        </p:nvSpPr>
        <p:spPr bwMode="auto">
          <a:xfrm>
            <a:off x="6027972" y="8128482"/>
            <a:ext cx="1812988" cy="281506"/>
          </a:xfrm>
          <a:prstGeom prst="rect">
            <a:avLst/>
          </a:prstGeom>
          <a:solidFill>
            <a:schemeClr val="bg1"/>
          </a:solidFill>
          <a:ln w="9525" algn="ctr">
            <a:solidFill>
              <a:schemeClr val="tx1"/>
            </a:solidFill>
            <a:miter lim="800000"/>
            <a:headEnd/>
            <a:tailEnd/>
          </a:ln>
          <a:effectLst/>
          <a:extLst/>
        </p:spPr>
        <p:txBody>
          <a:bodyPr wrap="square" lIns="74295" tIns="8890" rIns="74295" bIns="889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500" b="0" i="0" u="none" strike="noStrike" baseline="0" dirty="0">
                <a:solidFill>
                  <a:srgbClr val="000000"/>
                </a:solidFill>
                <a:latin typeface="ＭＳ ゴシック"/>
                <a:ea typeface="ＭＳ ゴシック"/>
              </a:rPr>
              <a:t>開設区域57.</a:t>
            </a:r>
            <a:r>
              <a:rPr lang="ja-JP" altLang="en-US" sz="1500" b="0" i="0" u="none" strike="noStrike" baseline="0" dirty="0" smtClean="0">
                <a:solidFill>
                  <a:srgbClr val="000000"/>
                </a:solidFill>
                <a:latin typeface="ＭＳ ゴシック"/>
                <a:ea typeface="ＭＳ ゴシック"/>
              </a:rPr>
              <a:t>6ha</a:t>
            </a:r>
            <a:endParaRPr lang="ja-JP" altLang="en-US" sz="1500" b="0" i="0" u="none" strike="noStrike" baseline="0" dirty="0">
              <a:solidFill>
                <a:srgbClr val="000000"/>
              </a:solidFill>
              <a:latin typeface="Times New Roman"/>
              <a:ea typeface="ＭＳ ゴシック"/>
              <a:cs typeface="Times New Roman"/>
            </a:endParaRPr>
          </a:p>
        </p:txBody>
      </p:sp>
      <p:sp>
        <p:nvSpPr>
          <p:cNvPr id="18" name="Rectangle 615"/>
          <p:cNvSpPr>
            <a:spLocks noChangeArrowheads="1"/>
          </p:cNvSpPr>
          <p:nvPr/>
        </p:nvSpPr>
        <p:spPr bwMode="auto">
          <a:xfrm>
            <a:off x="2544574" y="2465738"/>
            <a:ext cx="1281482" cy="243568"/>
          </a:xfrm>
          <a:prstGeom prst="rect">
            <a:avLst/>
          </a:prstGeom>
          <a:solidFill>
            <a:srgbClr val="FFFFFF"/>
          </a:solidFill>
          <a:ln w="9525"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74295" tIns="8890" rIns="74295" bIns="889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200" b="0" i="0" u="none" strike="noStrike" baseline="0">
                <a:solidFill>
                  <a:srgbClr val="000000"/>
                </a:solidFill>
                <a:latin typeface="Times New Roman"/>
                <a:cs typeface="Times New Roman"/>
              </a:rPr>
              <a:t>森のゾーン</a:t>
            </a:r>
          </a:p>
        </p:txBody>
      </p:sp>
      <p:cxnSp>
        <p:nvCxnSpPr>
          <p:cNvPr id="19" name="直線矢印コネクタ 18"/>
          <p:cNvCxnSpPr>
            <a:cxnSpLocks noChangeShapeType="1"/>
          </p:cNvCxnSpPr>
          <p:nvPr/>
        </p:nvCxnSpPr>
        <p:spPr bwMode="auto">
          <a:xfrm>
            <a:off x="3683181" y="6993723"/>
            <a:ext cx="142875" cy="483394"/>
          </a:xfrm>
          <a:prstGeom prst="straightConnector1">
            <a:avLst/>
          </a:prstGeom>
          <a:noFill/>
          <a:ln w="57150" algn="ctr">
            <a:solidFill>
              <a:srgbClr val="000000"/>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20" name="テキスト ボックス 8"/>
          <p:cNvSpPr txBox="1"/>
          <p:nvPr/>
        </p:nvSpPr>
        <p:spPr>
          <a:xfrm>
            <a:off x="3469878" y="6658545"/>
            <a:ext cx="330210" cy="406192"/>
          </a:xfrm>
          <a:prstGeom prst="rect">
            <a:avLst/>
          </a:prstGeom>
          <a:noFill/>
        </p:spPr>
        <p:style>
          <a:lnRef idx="0">
            <a:scrgbClr r="0" g="0" b="0"/>
          </a:lnRef>
          <a:fillRef idx="0">
            <a:scrgbClr r="0" g="0" b="0"/>
          </a:fillRef>
          <a:effectRef idx="0">
            <a:scrgbClr r="0" g="0" b="0"/>
          </a:effectRef>
          <a:fontRef idx="minor">
            <a:schemeClr val="tx1"/>
          </a:fontRef>
        </p:style>
        <p:txBody>
          <a:bodyPr wrap="none" lIns="36000" tIns="36000" rIns="36000" bIns="3600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2000" b="1" dirty="0">
                <a:solidFill>
                  <a:sysClr val="windowText" lastClr="000000"/>
                </a:solidFill>
              </a:rPr>
              <a:t>①</a:t>
            </a:r>
          </a:p>
        </p:txBody>
      </p:sp>
      <p:cxnSp>
        <p:nvCxnSpPr>
          <p:cNvPr id="21" name="直線矢印コネクタ 20"/>
          <p:cNvCxnSpPr>
            <a:cxnSpLocks noChangeShapeType="1"/>
          </p:cNvCxnSpPr>
          <p:nvPr/>
        </p:nvCxnSpPr>
        <p:spPr bwMode="auto">
          <a:xfrm flipH="1">
            <a:off x="4262258" y="4407346"/>
            <a:ext cx="584232" cy="576478"/>
          </a:xfrm>
          <a:prstGeom prst="straightConnector1">
            <a:avLst/>
          </a:prstGeom>
          <a:noFill/>
          <a:ln w="57150" algn="ctr">
            <a:solidFill>
              <a:srgbClr val="000000"/>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22" name="テキスト ボックス 37"/>
          <p:cNvSpPr txBox="1"/>
          <p:nvPr/>
        </p:nvSpPr>
        <p:spPr>
          <a:xfrm>
            <a:off x="4888632" y="4178384"/>
            <a:ext cx="330210" cy="406192"/>
          </a:xfrm>
          <a:prstGeom prst="rect">
            <a:avLst/>
          </a:prstGeom>
          <a:noFill/>
        </p:spPr>
        <p:style>
          <a:lnRef idx="0">
            <a:scrgbClr r="0" g="0" b="0"/>
          </a:lnRef>
          <a:fillRef idx="0">
            <a:scrgbClr r="0" g="0" b="0"/>
          </a:fillRef>
          <a:effectRef idx="0">
            <a:scrgbClr r="0" g="0" b="0"/>
          </a:effectRef>
          <a:fontRef idx="minor">
            <a:schemeClr val="tx1"/>
          </a:fontRef>
        </p:style>
        <p:txBody>
          <a:bodyPr wrap="none" lIns="36000" tIns="36000" rIns="36000" bIns="3600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2000" b="1" dirty="0">
                <a:solidFill>
                  <a:sysClr val="windowText" lastClr="000000"/>
                </a:solidFill>
              </a:rPr>
              <a:t>②</a:t>
            </a:r>
          </a:p>
        </p:txBody>
      </p:sp>
      <p:cxnSp>
        <p:nvCxnSpPr>
          <p:cNvPr id="25" name="直線矢印コネクタ 24"/>
          <p:cNvCxnSpPr>
            <a:cxnSpLocks noChangeShapeType="1"/>
          </p:cNvCxnSpPr>
          <p:nvPr/>
        </p:nvCxnSpPr>
        <p:spPr bwMode="auto">
          <a:xfrm>
            <a:off x="3561963" y="494319"/>
            <a:ext cx="238125" cy="1176337"/>
          </a:xfrm>
          <a:prstGeom prst="straightConnector1">
            <a:avLst/>
          </a:prstGeom>
          <a:noFill/>
          <a:ln w="57150" algn="ctr">
            <a:solidFill>
              <a:srgbClr val="000000"/>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26" name="テキスト ボックス 36"/>
          <p:cNvSpPr txBox="1"/>
          <p:nvPr/>
        </p:nvSpPr>
        <p:spPr>
          <a:xfrm>
            <a:off x="3357752" y="179995"/>
            <a:ext cx="330210" cy="406192"/>
          </a:xfrm>
          <a:prstGeom prst="rect">
            <a:avLst/>
          </a:prstGeom>
          <a:noFill/>
        </p:spPr>
        <p:style>
          <a:lnRef idx="0">
            <a:scrgbClr r="0" g="0" b="0"/>
          </a:lnRef>
          <a:fillRef idx="0">
            <a:scrgbClr r="0" g="0" b="0"/>
          </a:fillRef>
          <a:effectRef idx="0">
            <a:scrgbClr r="0" g="0" b="0"/>
          </a:effectRef>
          <a:fontRef idx="minor">
            <a:schemeClr val="tx1"/>
          </a:fontRef>
        </p:style>
        <p:txBody>
          <a:bodyPr wrap="none" lIns="36000" tIns="36000" rIns="36000" bIns="3600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2000" b="1" dirty="0">
                <a:solidFill>
                  <a:sysClr val="windowText" lastClr="000000"/>
                </a:solidFill>
              </a:rPr>
              <a:t>③</a:t>
            </a:r>
          </a:p>
        </p:txBody>
      </p:sp>
      <p:sp>
        <p:nvSpPr>
          <p:cNvPr id="23" name="テキスト ボックス 8"/>
          <p:cNvSpPr txBox="1"/>
          <p:nvPr/>
        </p:nvSpPr>
        <p:spPr>
          <a:xfrm>
            <a:off x="170859" y="3854897"/>
            <a:ext cx="330210" cy="406192"/>
          </a:xfrm>
          <a:prstGeom prst="rect">
            <a:avLst/>
          </a:prstGeom>
          <a:noFill/>
        </p:spPr>
        <p:style>
          <a:lnRef idx="0">
            <a:scrgbClr r="0" g="0" b="0"/>
          </a:lnRef>
          <a:fillRef idx="0">
            <a:scrgbClr r="0" g="0" b="0"/>
          </a:fillRef>
          <a:effectRef idx="0">
            <a:scrgbClr r="0" g="0" b="0"/>
          </a:effectRef>
          <a:fontRef idx="minor">
            <a:schemeClr val="tx1"/>
          </a:fontRef>
        </p:style>
        <p:txBody>
          <a:bodyPr wrap="none" lIns="36000" tIns="36000" rIns="36000" bIns="3600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2000" b="1" dirty="0">
                <a:solidFill>
                  <a:sysClr val="windowText" lastClr="000000"/>
                </a:solidFill>
              </a:rPr>
              <a:t>①</a:t>
            </a:r>
          </a:p>
        </p:txBody>
      </p:sp>
      <p:sp>
        <p:nvSpPr>
          <p:cNvPr id="24" name="テキスト ボックス 37"/>
          <p:cNvSpPr txBox="1"/>
          <p:nvPr/>
        </p:nvSpPr>
        <p:spPr>
          <a:xfrm>
            <a:off x="170859" y="1925638"/>
            <a:ext cx="330210" cy="406192"/>
          </a:xfrm>
          <a:prstGeom prst="rect">
            <a:avLst/>
          </a:prstGeom>
          <a:noFill/>
        </p:spPr>
        <p:style>
          <a:lnRef idx="0">
            <a:scrgbClr r="0" g="0" b="0"/>
          </a:lnRef>
          <a:fillRef idx="0">
            <a:scrgbClr r="0" g="0" b="0"/>
          </a:fillRef>
          <a:effectRef idx="0">
            <a:scrgbClr r="0" g="0" b="0"/>
          </a:effectRef>
          <a:fontRef idx="minor">
            <a:schemeClr val="tx1"/>
          </a:fontRef>
        </p:style>
        <p:txBody>
          <a:bodyPr wrap="none" lIns="36000" tIns="36000" rIns="36000" bIns="3600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2000" b="1" dirty="0">
                <a:solidFill>
                  <a:sysClr val="windowText" lastClr="000000"/>
                </a:solidFill>
              </a:rPr>
              <a:t>②</a:t>
            </a:r>
          </a:p>
        </p:txBody>
      </p:sp>
      <p:sp>
        <p:nvSpPr>
          <p:cNvPr id="27" name="テキスト ボックス 36"/>
          <p:cNvSpPr txBox="1"/>
          <p:nvPr/>
        </p:nvSpPr>
        <p:spPr>
          <a:xfrm>
            <a:off x="138159" y="73681"/>
            <a:ext cx="330210" cy="406192"/>
          </a:xfrm>
          <a:prstGeom prst="rect">
            <a:avLst/>
          </a:prstGeom>
          <a:noFill/>
        </p:spPr>
        <p:style>
          <a:lnRef idx="0">
            <a:scrgbClr r="0" g="0" b="0"/>
          </a:lnRef>
          <a:fillRef idx="0">
            <a:scrgbClr r="0" g="0" b="0"/>
          </a:fillRef>
          <a:effectRef idx="0">
            <a:scrgbClr r="0" g="0" b="0"/>
          </a:effectRef>
          <a:fontRef idx="minor">
            <a:schemeClr val="tx1"/>
          </a:fontRef>
        </p:style>
        <p:txBody>
          <a:bodyPr wrap="none" lIns="36000" tIns="36000" rIns="36000" bIns="36000"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ja-JP" altLang="en-US" sz="2000" b="1" dirty="0">
                <a:solidFill>
                  <a:sysClr val="windowText" lastClr="000000"/>
                </a:solidFill>
              </a:rPr>
              <a:t>③</a:t>
            </a:r>
          </a:p>
        </p:txBody>
      </p:sp>
      <p:sp>
        <p:nvSpPr>
          <p:cNvPr id="48" name="正方形/長方形 47"/>
          <p:cNvSpPr/>
          <p:nvPr/>
        </p:nvSpPr>
        <p:spPr>
          <a:xfrm>
            <a:off x="8727897" y="8905056"/>
            <a:ext cx="866380" cy="2160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800" dirty="0">
              <a:solidFill>
                <a:schemeClr val="tx1"/>
              </a:solidFill>
            </a:endParaRPr>
          </a:p>
        </p:txBody>
      </p:sp>
      <p:grpSp>
        <p:nvGrpSpPr>
          <p:cNvPr id="35" name="グループ化 34"/>
          <p:cNvGrpSpPr/>
          <p:nvPr/>
        </p:nvGrpSpPr>
        <p:grpSpPr>
          <a:xfrm>
            <a:off x="7868086" y="2587522"/>
            <a:ext cx="4830269" cy="5160831"/>
            <a:chOff x="608908" y="-81269"/>
            <a:chExt cx="10157619" cy="9014369"/>
          </a:xfrm>
        </p:grpSpPr>
        <p:pic>
          <p:nvPicPr>
            <p:cNvPr id="36" name="図 35"/>
            <p:cNvPicPr>
              <a:picLocks noChangeAspect="1"/>
            </p:cNvPicPr>
            <p:nvPr/>
          </p:nvPicPr>
          <p:blipFill rotWithShape="1">
            <a:blip r:embed="rId7"/>
            <a:srcRect l="35070" t="12112" r="17560" b="13140"/>
            <a:stretch/>
          </p:blipFill>
          <p:spPr>
            <a:xfrm>
              <a:off x="608908" y="-81269"/>
              <a:ext cx="10157619" cy="9014369"/>
            </a:xfrm>
            <a:prstGeom prst="rect">
              <a:avLst/>
            </a:prstGeom>
          </p:spPr>
        </p:pic>
        <p:grpSp>
          <p:nvGrpSpPr>
            <p:cNvPr id="37" name="グループ化 36"/>
            <p:cNvGrpSpPr/>
            <p:nvPr/>
          </p:nvGrpSpPr>
          <p:grpSpPr>
            <a:xfrm>
              <a:off x="2778910" y="1644820"/>
              <a:ext cx="5574406" cy="6052022"/>
              <a:chOff x="2778909" y="971576"/>
              <a:chExt cx="11597621" cy="10687103"/>
            </a:xfrm>
          </p:grpSpPr>
          <p:sp>
            <p:nvSpPr>
              <p:cNvPr id="38" name="フリーフォーム 37"/>
              <p:cNvSpPr/>
              <p:nvPr/>
            </p:nvSpPr>
            <p:spPr>
              <a:xfrm>
                <a:off x="5880760" y="3191671"/>
                <a:ext cx="3043207" cy="3393347"/>
              </a:xfrm>
              <a:custGeom>
                <a:avLst/>
                <a:gdLst>
                  <a:gd name="connsiteX0" fmla="*/ 89170 w 782266"/>
                  <a:gd name="connsiteY0" fmla="*/ 624191 h 940340"/>
                  <a:gd name="connsiteX1" fmla="*/ 68905 w 782266"/>
                  <a:gd name="connsiteY1" fmla="*/ 555287 h 940340"/>
                  <a:gd name="connsiteX2" fmla="*/ 105383 w 782266"/>
                  <a:gd name="connsiteY2" fmla="*/ 522861 h 940340"/>
                  <a:gd name="connsiteX3" fmla="*/ 198607 w 782266"/>
                  <a:gd name="connsiteY3" fmla="*/ 328308 h 940340"/>
                  <a:gd name="connsiteX4" fmla="*/ 170234 w 782266"/>
                  <a:gd name="connsiteY4" fmla="*/ 255351 h 940340"/>
                  <a:gd name="connsiteX5" fmla="*/ 149968 w 782266"/>
                  <a:gd name="connsiteY5" fmla="*/ 222925 h 940340"/>
                  <a:gd name="connsiteX6" fmla="*/ 121596 w 782266"/>
                  <a:gd name="connsiteY6" fmla="*/ 133755 h 940340"/>
                  <a:gd name="connsiteX7" fmla="*/ 32426 w 782266"/>
                  <a:gd name="connsiteY7" fmla="*/ 48638 h 940340"/>
                  <a:gd name="connsiteX8" fmla="*/ 0 w 782266"/>
                  <a:gd name="connsiteY8" fmla="*/ 0 h 940340"/>
                  <a:gd name="connsiteX9" fmla="*/ 547181 w 782266"/>
                  <a:gd name="connsiteY9" fmla="*/ 64851 h 940340"/>
                  <a:gd name="connsiteX10" fmla="*/ 782266 w 782266"/>
                  <a:gd name="connsiteY10" fmla="*/ 940340 h 940340"/>
                  <a:gd name="connsiteX11" fmla="*/ 385053 w 782266"/>
                  <a:gd name="connsiteY11" fmla="*/ 794425 h 940340"/>
                  <a:gd name="connsiteX12" fmla="*/ 263458 w 782266"/>
                  <a:gd name="connsiteY12" fmla="*/ 745787 h 940340"/>
                  <a:gd name="connsiteX13" fmla="*/ 133756 w 782266"/>
                  <a:gd name="connsiteY13" fmla="*/ 656617 h 940340"/>
                  <a:gd name="connsiteX14" fmla="*/ 89170 w 782266"/>
                  <a:gd name="connsiteY14" fmla="*/ 624191 h 940340"/>
                  <a:gd name="connsiteX0" fmla="*/ 89170 w 782266"/>
                  <a:gd name="connsiteY0" fmla="*/ 773080 h 1089229"/>
                  <a:gd name="connsiteX1" fmla="*/ 68905 w 782266"/>
                  <a:gd name="connsiteY1" fmla="*/ 704176 h 1089229"/>
                  <a:gd name="connsiteX2" fmla="*/ 105383 w 782266"/>
                  <a:gd name="connsiteY2" fmla="*/ 671750 h 1089229"/>
                  <a:gd name="connsiteX3" fmla="*/ 198607 w 782266"/>
                  <a:gd name="connsiteY3" fmla="*/ 477197 h 1089229"/>
                  <a:gd name="connsiteX4" fmla="*/ 170234 w 782266"/>
                  <a:gd name="connsiteY4" fmla="*/ 404240 h 1089229"/>
                  <a:gd name="connsiteX5" fmla="*/ 149968 w 782266"/>
                  <a:gd name="connsiteY5" fmla="*/ 371814 h 1089229"/>
                  <a:gd name="connsiteX6" fmla="*/ 121596 w 782266"/>
                  <a:gd name="connsiteY6" fmla="*/ 282644 h 1089229"/>
                  <a:gd name="connsiteX7" fmla="*/ 32426 w 782266"/>
                  <a:gd name="connsiteY7" fmla="*/ 197527 h 1089229"/>
                  <a:gd name="connsiteX8" fmla="*/ 0 w 782266"/>
                  <a:gd name="connsiteY8" fmla="*/ 148889 h 1089229"/>
                  <a:gd name="connsiteX9" fmla="*/ 39085 w 782266"/>
                  <a:gd name="connsiteY9" fmla="*/ 231 h 1089229"/>
                  <a:gd name="connsiteX10" fmla="*/ 547181 w 782266"/>
                  <a:gd name="connsiteY10" fmla="*/ 213740 h 1089229"/>
                  <a:gd name="connsiteX11" fmla="*/ 782266 w 782266"/>
                  <a:gd name="connsiteY11" fmla="*/ 1089229 h 1089229"/>
                  <a:gd name="connsiteX12" fmla="*/ 385053 w 782266"/>
                  <a:gd name="connsiteY12" fmla="*/ 943314 h 1089229"/>
                  <a:gd name="connsiteX13" fmla="*/ 263458 w 782266"/>
                  <a:gd name="connsiteY13" fmla="*/ 894676 h 1089229"/>
                  <a:gd name="connsiteX14" fmla="*/ 133756 w 782266"/>
                  <a:gd name="connsiteY14" fmla="*/ 805506 h 1089229"/>
                  <a:gd name="connsiteX15" fmla="*/ 89170 w 782266"/>
                  <a:gd name="connsiteY15" fmla="*/ 773080 h 1089229"/>
                  <a:gd name="connsiteX0" fmla="*/ 107239 w 800335"/>
                  <a:gd name="connsiteY0" fmla="*/ 773162 h 1089311"/>
                  <a:gd name="connsiteX1" fmla="*/ 86974 w 800335"/>
                  <a:gd name="connsiteY1" fmla="*/ 704258 h 1089311"/>
                  <a:gd name="connsiteX2" fmla="*/ 123452 w 800335"/>
                  <a:gd name="connsiteY2" fmla="*/ 671832 h 1089311"/>
                  <a:gd name="connsiteX3" fmla="*/ 216676 w 800335"/>
                  <a:gd name="connsiteY3" fmla="*/ 477279 h 1089311"/>
                  <a:gd name="connsiteX4" fmla="*/ 188303 w 800335"/>
                  <a:gd name="connsiteY4" fmla="*/ 404322 h 1089311"/>
                  <a:gd name="connsiteX5" fmla="*/ 168037 w 800335"/>
                  <a:gd name="connsiteY5" fmla="*/ 371896 h 1089311"/>
                  <a:gd name="connsiteX6" fmla="*/ 139665 w 800335"/>
                  <a:gd name="connsiteY6" fmla="*/ 282726 h 1089311"/>
                  <a:gd name="connsiteX7" fmla="*/ 50495 w 800335"/>
                  <a:gd name="connsiteY7" fmla="*/ 197609 h 1089311"/>
                  <a:gd name="connsiteX8" fmla="*/ 18069 w 800335"/>
                  <a:gd name="connsiteY8" fmla="*/ 148971 h 1089311"/>
                  <a:gd name="connsiteX9" fmla="*/ 57154 w 800335"/>
                  <a:gd name="connsiteY9" fmla="*/ 313 h 1089311"/>
                  <a:gd name="connsiteX10" fmla="*/ 565250 w 800335"/>
                  <a:gd name="connsiteY10" fmla="*/ 213822 h 1089311"/>
                  <a:gd name="connsiteX11" fmla="*/ 800335 w 800335"/>
                  <a:gd name="connsiteY11" fmla="*/ 1089311 h 1089311"/>
                  <a:gd name="connsiteX12" fmla="*/ 403122 w 800335"/>
                  <a:gd name="connsiteY12" fmla="*/ 943396 h 1089311"/>
                  <a:gd name="connsiteX13" fmla="*/ 281527 w 800335"/>
                  <a:gd name="connsiteY13" fmla="*/ 894758 h 1089311"/>
                  <a:gd name="connsiteX14" fmla="*/ 151825 w 800335"/>
                  <a:gd name="connsiteY14" fmla="*/ 805588 h 1089311"/>
                  <a:gd name="connsiteX15" fmla="*/ 107239 w 800335"/>
                  <a:gd name="connsiteY15" fmla="*/ 773162 h 1089311"/>
                  <a:gd name="connsiteX0" fmla="*/ 105030 w 798126"/>
                  <a:gd name="connsiteY0" fmla="*/ 772849 h 1088998"/>
                  <a:gd name="connsiteX1" fmla="*/ 84765 w 798126"/>
                  <a:gd name="connsiteY1" fmla="*/ 703945 h 1088998"/>
                  <a:gd name="connsiteX2" fmla="*/ 121243 w 798126"/>
                  <a:gd name="connsiteY2" fmla="*/ 671519 h 1088998"/>
                  <a:gd name="connsiteX3" fmla="*/ 214467 w 798126"/>
                  <a:gd name="connsiteY3" fmla="*/ 476966 h 1088998"/>
                  <a:gd name="connsiteX4" fmla="*/ 186094 w 798126"/>
                  <a:gd name="connsiteY4" fmla="*/ 404009 h 1088998"/>
                  <a:gd name="connsiteX5" fmla="*/ 165828 w 798126"/>
                  <a:gd name="connsiteY5" fmla="*/ 371583 h 1088998"/>
                  <a:gd name="connsiteX6" fmla="*/ 137456 w 798126"/>
                  <a:gd name="connsiteY6" fmla="*/ 282413 h 1088998"/>
                  <a:gd name="connsiteX7" fmla="*/ 48286 w 798126"/>
                  <a:gd name="connsiteY7" fmla="*/ 197296 h 1088998"/>
                  <a:gd name="connsiteX8" fmla="*/ 15860 w 798126"/>
                  <a:gd name="connsiteY8" fmla="*/ 148658 h 1088998"/>
                  <a:gd name="connsiteX9" fmla="*/ 54945 w 798126"/>
                  <a:gd name="connsiteY9" fmla="*/ 0 h 1088998"/>
                  <a:gd name="connsiteX10" fmla="*/ 563041 w 798126"/>
                  <a:gd name="connsiteY10" fmla="*/ 213509 h 1088998"/>
                  <a:gd name="connsiteX11" fmla="*/ 798126 w 798126"/>
                  <a:gd name="connsiteY11" fmla="*/ 1088998 h 1088998"/>
                  <a:gd name="connsiteX12" fmla="*/ 400913 w 798126"/>
                  <a:gd name="connsiteY12" fmla="*/ 943083 h 1088998"/>
                  <a:gd name="connsiteX13" fmla="*/ 279318 w 798126"/>
                  <a:gd name="connsiteY13" fmla="*/ 894445 h 1088998"/>
                  <a:gd name="connsiteX14" fmla="*/ 149616 w 798126"/>
                  <a:gd name="connsiteY14" fmla="*/ 805275 h 1088998"/>
                  <a:gd name="connsiteX15" fmla="*/ 105030 w 798126"/>
                  <a:gd name="connsiteY15" fmla="*/ 772849 h 1088998"/>
                  <a:gd name="connsiteX0" fmla="*/ 106528 w 799624"/>
                  <a:gd name="connsiteY0" fmla="*/ 772849 h 1088998"/>
                  <a:gd name="connsiteX1" fmla="*/ 86263 w 799624"/>
                  <a:gd name="connsiteY1" fmla="*/ 703945 h 1088998"/>
                  <a:gd name="connsiteX2" fmla="*/ 122741 w 799624"/>
                  <a:gd name="connsiteY2" fmla="*/ 671519 h 1088998"/>
                  <a:gd name="connsiteX3" fmla="*/ 215965 w 799624"/>
                  <a:gd name="connsiteY3" fmla="*/ 476966 h 1088998"/>
                  <a:gd name="connsiteX4" fmla="*/ 187592 w 799624"/>
                  <a:gd name="connsiteY4" fmla="*/ 404009 h 1088998"/>
                  <a:gd name="connsiteX5" fmla="*/ 167326 w 799624"/>
                  <a:gd name="connsiteY5" fmla="*/ 371583 h 1088998"/>
                  <a:gd name="connsiteX6" fmla="*/ 138954 w 799624"/>
                  <a:gd name="connsiteY6" fmla="*/ 282413 h 1088998"/>
                  <a:gd name="connsiteX7" fmla="*/ 49784 w 799624"/>
                  <a:gd name="connsiteY7" fmla="*/ 197296 h 1088998"/>
                  <a:gd name="connsiteX8" fmla="*/ 17358 w 799624"/>
                  <a:gd name="connsiteY8" fmla="*/ 148658 h 1088998"/>
                  <a:gd name="connsiteX9" fmla="*/ 56443 w 799624"/>
                  <a:gd name="connsiteY9" fmla="*/ 0 h 1088998"/>
                  <a:gd name="connsiteX10" fmla="*/ 564539 w 799624"/>
                  <a:gd name="connsiteY10" fmla="*/ 213509 h 1088998"/>
                  <a:gd name="connsiteX11" fmla="*/ 799624 w 799624"/>
                  <a:gd name="connsiteY11" fmla="*/ 1088998 h 1088998"/>
                  <a:gd name="connsiteX12" fmla="*/ 402411 w 799624"/>
                  <a:gd name="connsiteY12" fmla="*/ 943083 h 1088998"/>
                  <a:gd name="connsiteX13" fmla="*/ 280816 w 799624"/>
                  <a:gd name="connsiteY13" fmla="*/ 894445 h 1088998"/>
                  <a:gd name="connsiteX14" fmla="*/ 151114 w 799624"/>
                  <a:gd name="connsiteY14" fmla="*/ 805275 h 1088998"/>
                  <a:gd name="connsiteX15" fmla="*/ 106528 w 799624"/>
                  <a:gd name="connsiteY15" fmla="*/ 772849 h 1088998"/>
                  <a:gd name="connsiteX0" fmla="*/ 106528 w 799624"/>
                  <a:gd name="connsiteY0" fmla="*/ 817282 h 1133431"/>
                  <a:gd name="connsiteX1" fmla="*/ 86263 w 799624"/>
                  <a:gd name="connsiteY1" fmla="*/ 748378 h 1133431"/>
                  <a:gd name="connsiteX2" fmla="*/ 122741 w 799624"/>
                  <a:gd name="connsiteY2" fmla="*/ 715952 h 1133431"/>
                  <a:gd name="connsiteX3" fmla="*/ 215965 w 799624"/>
                  <a:gd name="connsiteY3" fmla="*/ 521399 h 1133431"/>
                  <a:gd name="connsiteX4" fmla="*/ 187592 w 799624"/>
                  <a:gd name="connsiteY4" fmla="*/ 448442 h 1133431"/>
                  <a:gd name="connsiteX5" fmla="*/ 167326 w 799624"/>
                  <a:gd name="connsiteY5" fmla="*/ 416016 h 1133431"/>
                  <a:gd name="connsiteX6" fmla="*/ 138954 w 799624"/>
                  <a:gd name="connsiteY6" fmla="*/ 326846 h 1133431"/>
                  <a:gd name="connsiteX7" fmla="*/ 49784 w 799624"/>
                  <a:gd name="connsiteY7" fmla="*/ 241729 h 1133431"/>
                  <a:gd name="connsiteX8" fmla="*/ 17358 w 799624"/>
                  <a:gd name="connsiteY8" fmla="*/ 193091 h 1133431"/>
                  <a:gd name="connsiteX9" fmla="*/ 56443 w 799624"/>
                  <a:gd name="connsiteY9" fmla="*/ 44433 h 1133431"/>
                  <a:gd name="connsiteX10" fmla="*/ 161316 w 799624"/>
                  <a:gd name="connsiteY10" fmla="*/ 3572 h 1133431"/>
                  <a:gd name="connsiteX11" fmla="*/ 564539 w 799624"/>
                  <a:gd name="connsiteY11" fmla="*/ 257942 h 1133431"/>
                  <a:gd name="connsiteX12" fmla="*/ 799624 w 799624"/>
                  <a:gd name="connsiteY12" fmla="*/ 1133431 h 1133431"/>
                  <a:gd name="connsiteX13" fmla="*/ 402411 w 799624"/>
                  <a:gd name="connsiteY13" fmla="*/ 987516 h 1133431"/>
                  <a:gd name="connsiteX14" fmla="*/ 280816 w 799624"/>
                  <a:gd name="connsiteY14" fmla="*/ 938878 h 1133431"/>
                  <a:gd name="connsiteX15" fmla="*/ 151114 w 799624"/>
                  <a:gd name="connsiteY15" fmla="*/ 849708 h 1133431"/>
                  <a:gd name="connsiteX16" fmla="*/ 106528 w 799624"/>
                  <a:gd name="connsiteY16" fmla="*/ 817282 h 1133431"/>
                  <a:gd name="connsiteX0" fmla="*/ 106528 w 799624"/>
                  <a:gd name="connsiteY0" fmla="*/ 821530 h 1137679"/>
                  <a:gd name="connsiteX1" fmla="*/ 86263 w 799624"/>
                  <a:gd name="connsiteY1" fmla="*/ 752626 h 1137679"/>
                  <a:gd name="connsiteX2" fmla="*/ 122741 w 799624"/>
                  <a:gd name="connsiteY2" fmla="*/ 720200 h 1137679"/>
                  <a:gd name="connsiteX3" fmla="*/ 215965 w 799624"/>
                  <a:gd name="connsiteY3" fmla="*/ 525647 h 1137679"/>
                  <a:gd name="connsiteX4" fmla="*/ 187592 w 799624"/>
                  <a:gd name="connsiteY4" fmla="*/ 452690 h 1137679"/>
                  <a:gd name="connsiteX5" fmla="*/ 167326 w 799624"/>
                  <a:gd name="connsiteY5" fmla="*/ 420264 h 1137679"/>
                  <a:gd name="connsiteX6" fmla="*/ 138954 w 799624"/>
                  <a:gd name="connsiteY6" fmla="*/ 331094 h 1137679"/>
                  <a:gd name="connsiteX7" fmla="*/ 49784 w 799624"/>
                  <a:gd name="connsiteY7" fmla="*/ 245977 h 1137679"/>
                  <a:gd name="connsiteX8" fmla="*/ 17358 w 799624"/>
                  <a:gd name="connsiteY8" fmla="*/ 197339 h 1137679"/>
                  <a:gd name="connsiteX9" fmla="*/ 56443 w 799624"/>
                  <a:gd name="connsiteY9" fmla="*/ 48681 h 1137679"/>
                  <a:gd name="connsiteX10" fmla="*/ 161316 w 799624"/>
                  <a:gd name="connsiteY10" fmla="*/ 7820 h 1137679"/>
                  <a:gd name="connsiteX11" fmla="*/ 564539 w 799624"/>
                  <a:gd name="connsiteY11" fmla="*/ 262190 h 1137679"/>
                  <a:gd name="connsiteX12" fmla="*/ 799624 w 799624"/>
                  <a:gd name="connsiteY12" fmla="*/ 1137679 h 1137679"/>
                  <a:gd name="connsiteX13" fmla="*/ 402411 w 799624"/>
                  <a:gd name="connsiteY13" fmla="*/ 991764 h 1137679"/>
                  <a:gd name="connsiteX14" fmla="*/ 280816 w 799624"/>
                  <a:gd name="connsiteY14" fmla="*/ 943126 h 1137679"/>
                  <a:gd name="connsiteX15" fmla="*/ 151114 w 799624"/>
                  <a:gd name="connsiteY15" fmla="*/ 853956 h 1137679"/>
                  <a:gd name="connsiteX16" fmla="*/ 106528 w 799624"/>
                  <a:gd name="connsiteY16" fmla="*/ 821530 h 1137679"/>
                  <a:gd name="connsiteX0" fmla="*/ 106528 w 799624"/>
                  <a:gd name="connsiteY0" fmla="*/ 820101 h 1136250"/>
                  <a:gd name="connsiteX1" fmla="*/ 86263 w 799624"/>
                  <a:gd name="connsiteY1" fmla="*/ 751197 h 1136250"/>
                  <a:gd name="connsiteX2" fmla="*/ 122741 w 799624"/>
                  <a:gd name="connsiteY2" fmla="*/ 718771 h 1136250"/>
                  <a:gd name="connsiteX3" fmla="*/ 215965 w 799624"/>
                  <a:gd name="connsiteY3" fmla="*/ 524218 h 1136250"/>
                  <a:gd name="connsiteX4" fmla="*/ 187592 w 799624"/>
                  <a:gd name="connsiteY4" fmla="*/ 451261 h 1136250"/>
                  <a:gd name="connsiteX5" fmla="*/ 167326 w 799624"/>
                  <a:gd name="connsiteY5" fmla="*/ 418835 h 1136250"/>
                  <a:gd name="connsiteX6" fmla="*/ 138954 w 799624"/>
                  <a:gd name="connsiteY6" fmla="*/ 329665 h 1136250"/>
                  <a:gd name="connsiteX7" fmla="*/ 49784 w 799624"/>
                  <a:gd name="connsiteY7" fmla="*/ 244548 h 1136250"/>
                  <a:gd name="connsiteX8" fmla="*/ 17358 w 799624"/>
                  <a:gd name="connsiteY8" fmla="*/ 195910 h 1136250"/>
                  <a:gd name="connsiteX9" fmla="*/ 56443 w 799624"/>
                  <a:gd name="connsiteY9" fmla="*/ 47252 h 1136250"/>
                  <a:gd name="connsiteX10" fmla="*/ 161316 w 799624"/>
                  <a:gd name="connsiteY10" fmla="*/ 6391 h 1136250"/>
                  <a:gd name="connsiteX11" fmla="*/ 564539 w 799624"/>
                  <a:gd name="connsiteY11" fmla="*/ 260761 h 1136250"/>
                  <a:gd name="connsiteX12" fmla="*/ 799624 w 799624"/>
                  <a:gd name="connsiteY12" fmla="*/ 1136250 h 1136250"/>
                  <a:gd name="connsiteX13" fmla="*/ 402411 w 799624"/>
                  <a:gd name="connsiteY13" fmla="*/ 990335 h 1136250"/>
                  <a:gd name="connsiteX14" fmla="*/ 280816 w 799624"/>
                  <a:gd name="connsiteY14" fmla="*/ 941697 h 1136250"/>
                  <a:gd name="connsiteX15" fmla="*/ 151114 w 799624"/>
                  <a:gd name="connsiteY15" fmla="*/ 852527 h 1136250"/>
                  <a:gd name="connsiteX16" fmla="*/ 106528 w 799624"/>
                  <a:gd name="connsiteY16" fmla="*/ 820101 h 1136250"/>
                  <a:gd name="connsiteX0" fmla="*/ 106528 w 799624"/>
                  <a:gd name="connsiteY0" fmla="*/ 811753 h 1127902"/>
                  <a:gd name="connsiteX1" fmla="*/ 86263 w 799624"/>
                  <a:gd name="connsiteY1" fmla="*/ 742849 h 1127902"/>
                  <a:gd name="connsiteX2" fmla="*/ 122741 w 799624"/>
                  <a:gd name="connsiteY2" fmla="*/ 710423 h 1127902"/>
                  <a:gd name="connsiteX3" fmla="*/ 215965 w 799624"/>
                  <a:gd name="connsiteY3" fmla="*/ 515870 h 1127902"/>
                  <a:gd name="connsiteX4" fmla="*/ 187592 w 799624"/>
                  <a:gd name="connsiteY4" fmla="*/ 442913 h 1127902"/>
                  <a:gd name="connsiteX5" fmla="*/ 167326 w 799624"/>
                  <a:gd name="connsiteY5" fmla="*/ 410487 h 1127902"/>
                  <a:gd name="connsiteX6" fmla="*/ 138954 w 799624"/>
                  <a:gd name="connsiteY6" fmla="*/ 321317 h 1127902"/>
                  <a:gd name="connsiteX7" fmla="*/ 49784 w 799624"/>
                  <a:gd name="connsiteY7" fmla="*/ 236200 h 1127902"/>
                  <a:gd name="connsiteX8" fmla="*/ 17358 w 799624"/>
                  <a:gd name="connsiteY8" fmla="*/ 187562 h 1127902"/>
                  <a:gd name="connsiteX9" fmla="*/ 56443 w 799624"/>
                  <a:gd name="connsiteY9" fmla="*/ 38904 h 1127902"/>
                  <a:gd name="connsiteX10" fmla="*/ 154550 w 799624"/>
                  <a:gd name="connsiteY10" fmla="*/ 8257 h 1127902"/>
                  <a:gd name="connsiteX11" fmla="*/ 564539 w 799624"/>
                  <a:gd name="connsiteY11" fmla="*/ 252413 h 1127902"/>
                  <a:gd name="connsiteX12" fmla="*/ 799624 w 799624"/>
                  <a:gd name="connsiteY12" fmla="*/ 1127902 h 1127902"/>
                  <a:gd name="connsiteX13" fmla="*/ 402411 w 799624"/>
                  <a:gd name="connsiteY13" fmla="*/ 981987 h 1127902"/>
                  <a:gd name="connsiteX14" fmla="*/ 280816 w 799624"/>
                  <a:gd name="connsiteY14" fmla="*/ 933349 h 1127902"/>
                  <a:gd name="connsiteX15" fmla="*/ 151114 w 799624"/>
                  <a:gd name="connsiteY15" fmla="*/ 844179 h 1127902"/>
                  <a:gd name="connsiteX16" fmla="*/ 106528 w 799624"/>
                  <a:gd name="connsiteY16" fmla="*/ 811753 h 1127902"/>
                  <a:gd name="connsiteX0" fmla="*/ 106528 w 799624"/>
                  <a:gd name="connsiteY0" fmla="*/ 823038 h 1139187"/>
                  <a:gd name="connsiteX1" fmla="*/ 86263 w 799624"/>
                  <a:gd name="connsiteY1" fmla="*/ 754134 h 1139187"/>
                  <a:gd name="connsiteX2" fmla="*/ 122741 w 799624"/>
                  <a:gd name="connsiteY2" fmla="*/ 721708 h 1139187"/>
                  <a:gd name="connsiteX3" fmla="*/ 215965 w 799624"/>
                  <a:gd name="connsiteY3" fmla="*/ 527155 h 1139187"/>
                  <a:gd name="connsiteX4" fmla="*/ 187592 w 799624"/>
                  <a:gd name="connsiteY4" fmla="*/ 454198 h 1139187"/>
                  <a:gd name="connsiteX5" fmla="*/ 167326 w 799624"/>
                  <a:gd name="connsiteY5" fmla="*/ 421772 h 1139187"/>
                  <a:gd name="connsiteX6" fmla="*/ 138954 w 799624"/>
                  <a:gd name="connsiteY6" fmla="*/ 332602 h 1139187"/>
                  <a:gd name="connsiteX7" fmla="*/ 49784 w 799624"/>
                  <a:gd name="connsiteY7" fmla="*/ 247485 h 1139187"/>
                  <a:gd name="connsiteX8" fmla="*/ 17358 w 799624"/>
                  <a:gd name="connsiteY8" fmla="*/ 198847 h 1139187"/>
                  <a:gd name="connsiteX9" fmla="*/ 56443 w 799624"/>
                  <a:gd name="connsiteY9" fmla="*/ 50189 h 1139187"/>
                  <a:gd name="connsiteX10" fmla="*/ 161317 w 799624"/>
                  <a:gd name="connsiteY10" fmla="*/ 5922 h 1139187"/>
                  <a:gd name="connsiteX11" fmla="*/ 564539 w 799624"/>
                  <a:gd name="connsiteY11" fmla="*/ 263698 h 1139187"/>
                  <a:gd name="connsiteX12" fmla="*/ 799624 w 799624"/>
                  <a:gd name="connsiteY12" fmla="*/ 1139187 h 1139187"/>
                  <a:gd name="connsiteX13" fmla="*/ 402411 w 799624"/>
                  <a:gd name="connsiteY13" fmla="*/ 993272 h 1139187"/>
                  <a:gd name="connsiteX14" fmla="*/ 280816 w 799624"/>
                  <a:gd name="connsiteY14" fmla="*/ 944634 h 1139187"/>
                  <a:gd name="connsiteX15" fmla="*/ 151114 w 799624"/>
                  <a:gd name="connsiteY15" fmla="*/ 855464 h 1139187"/>
                  <a:gd name="connsiteX16" fmla="*/ 106528 w 799624"/>
                  <a:gd name="connsiteY16" fmla="*/ 823038 h 1139187"/>
                  <a:gd name="connsiteX0" fmla="*/ 106528 w 799624"/>
                  <a:gd name="connsiteY0" fmla="*/ 818805 h 1134954"/>
                  <a:gd name="connsiteX1" fmla="*/ 86263 w 799624"/>
                  <a:gd name="connsiteY1" fmla="*/ 749901 h 1134954"/>
                  <a:gd name="connsiteX2" fmla="*/ 122741 w 799624"/>
                  <a:gd name="connsiteY2" fmla="*/ 717475 h 1134954"/>
                  <a:gd name="connsiteX3" fmla="*/ 215965 w 799624"/>
                  <a:gd name="connsiteY3" fmla="*/ 522922 h 1134954"/>
                  <a:gd name="connsiteX4" fmla="*/ 187592 w 799624"/>
                  <a:gd name="connsiteY4" fmla="*/ 449965 h 1134954"/>
                  <a:gd name="connsiteX5" fmla="*/ 167326 w 799624"/>
                  <a:gd name="connsiteY5" fmla="*/ 417539 h 1134954"/>
                  <a:gd name="connsiteX6" fmla="*/ 138954 w 799624"/>
                  <a:gd name="connsiteY6" fmla="*/ 328369 h 1134954"/>
                  <a:gd name="connsiteX7" fmla="*/ 49784 w 799624"/>
                  <a:gd name="connsiteY7" fmla="*/ 243252 h 1134954"/>
                  <a:gd name="connsiteX8" fmla="*/ 17358 w 799624"/>
                  <a:gd name="connsiteY8" fmla="*/ 194614 h 1134954"/>
                  <a:gd name="connsiteX9" fmla="*/ 56443 w 799624"/>
                  <a:gd name="connsiteY9" fmla="*/ 45956 h 1134954"/>
                  <a:gd name="connsiteX10" fmla="*/ 151430 w 799624"/>
                  <a:gd name="connsiteY10" fmla="*/ 6623 h 1134954"/>
                  <a:gd name="connsiteX11" fmla="*/ 564539 w 799624"/>
                  <a:gd name="connsiteY11" fmla="*/ 259465 h 1134954"/>
                  <a:gd name="connsiteX12" fmla="*/ 799624 w 799624"/>
                  <a:gd name="connsiteY12" fmla="*/ 1134954 h 1134954"/>
                  <a:gd name="connsiteX13" fmla="*/ 402411 w 799624"/>
                  <a:gd name="connsiteY13" fmla="*/ 989039 h 1134954"/>
                  <a:gd name="connsiteX14" fmla="*/ 280816 w 799624"/>
                  <a:gd name="connsiteY14" fmla="*/ 940401 h 1134954"/>
                  <a:gd name="connsiteX15" fmla="*/ 151114 w 799624"/>
                  <a:gd name="connsiteY15" fmla="*/ 851231 h 1134954"/>
                  <a:gd name="connsiteX16" fmla="*/ 106528 w 799624"/>
                  <a:gd name="connsiteY16" fmla="*/ 818805 h 1134954"/>
                  <a:gd name="connsiteX0" fmla="*/ 106528 w 799624"/>
                  <a:gd name="connsiteY0" fmla="*/ 818805 h 1134954"/>
                  <a:gd name="connsiteX1" fmla="*/ 86263 w 799624"/>
                  <a:gd name="connsiteY1" fmla="*/ 749901 h 1134954"/>
                  <a:gd name="connsiteX2" fmla="*/ 122741 w 799624"/>
                  <a:gd name="connsiteY2" fmla="*/ 717475 h 1134954"/>
                  <a:gd name="connsiteX3" fmla="*/ 215965 w 799624"/>
                  <a:gd name="connsiteY3" fmla="*/ 522922 h 1134954"/>
                  <a:gd name="connsiteX4" fmla="*/ 187592 w 799624"/>
                  <a:gd name="connsiteY4" fmla="*/ 449965 h 1134954"/>
                  <a:gd name="connsiteX5" fmla="*/ 167326 w 799624"/>
                  <a:gd name="connsiteY5" fmla="*/ 417539 h 1134954"/>
                  <a:gd name="connsiteX6" fmla="*/ 138954 w 799624"/>
                  <a:gd name="connsiteY6" fmla="*/ 328369 h 1134954"/>
                  <a:gd name="connsiteX7" fmla="*/ 49784 w 799624"/>
                  <a:gd name="connsiteY7" fmla="*/ 243252 h 1134954"/>
                  <a:gd name="connsiteX8" fmla="*/ 17358 w 799624"/>
                  <a:gd name="connsiteY8" fmla="*/ 194614 h 1134954"/>
                  <a:gd name="connsiteX9" fmla="*/ 56443 w 799624"/>
                  <a:gd name="connsiteY9" fmla="*/ 45956 h 1134954"/>
                  <a:gd name="connsiteX10" fmla="*/ 151430 w 799624"/>
                  <a:gd name="connsiteY10" fmla="*/ 6623 h 1134954"/>
                  <a:gd name="connsiteX11" fmla="*/ 236217 w 799624"/>
                  <a:gd name="connsiteY11" fmla="*/ 69816 h 1134954"/>
                  <a:gd name="connsiteX12" fmla="*/ 564539 w 799624"/>
                  <a:gd name="connsiteY12" fmla="*/ 259465 h 1134954"/>
                  <a:gd name="connsiteX13" fmla="*/ 799624 w 799624"/>
                  <a:gd name="connsiteY13" fmla="*/ 1134954 h 1134954"/>
                  <a:gd name="connsiteX14" fmla="*/ 402411 w 799624"/>
                  <a:gd name="connsiteY14" fmla="*/ 989039 h 1134954"/>
                  <a:gd name="connsiteX15" fmla="*/ 280816 w 799624"/>
                  <a:gd name="connsiteY15" fmla="*/ 940401 h 1134954"/>
                  <a:gd name="connsiteX16" fmla="*/ 151114 w 799624"/>
                  <a:gd name="connsiteY16" fmla="*/ 851231 h 1134954"/>
                  <a:gd name="connsiteX17" fmla="*/ 106528 w 799624"/>
                  <a:gd name="connsiteY17" fmla="*/ 818805 h 1134954"/>
                  <a:gd name="connsiteX0" fmla="*/ 106528 w 799624"/>
                  <a:gd name="connsiteY0" fmla="*/ 1018127 h 1334276"/>
                  <a:gd name="connsiteX1" fmla="*/ 86263 w 799624"/>
                  <a:gd name="connsiteY1" fmla="*/ 949223 h 1334276"/>
                  <a:gd name="connsiteX2" fmla="*/ 122741 w 799624"/>
                  <a:gd name="connsiteY2" fmla="*/ 916797 h 1334276"/>
                  <a:gd name="connsiteX3" fmla="*/ 215965 w 799624"/>
                  <a:gd name="connsiteY3" fmla="*/ 722244 h 1334276"/>
                  <a:gd name="connsiteX4" fmla="*/ 187592 w 799624"/>
                  <a:gd name="connsiteY4" fmla="*/ 649287 h 1334276"/>
                  <a:gd name="connsiteX5" fmla="*/ 167326 w 799624"/>
                  <a:gd name="connsiteY5" fmla="*/ 616861 h 1334276"/>
                  <a:gd name="connsiteX6" fmla="*/ 138954 w 799624"/>
                  <a:gd name="connsiteY6" fmla="*/ 527691 h 1334276"/>
                  <a:gd name="connsiteX7" fmla="*/ 49784 w 799624"/>
                  <a:gd name="connsiteY7" fmla="*/ 442574 h 1334276"/>
                  <a:gd name="connsiteX8" fmla="*/ 17358 w 799624"/>
                  <a:gd name="connsiteY8" fmla="*/ 393936 h 1334276"/>
                  <a:gd name="connsiteX9" fmla="*/ 56443 w 799624"/>
                  <a:gd name="connsiteY9" fmla="*/ 245278 h 1334276"/>
                  <a:gd name="connsiteX10" fmla="*/ 151430 w 799624"/>
                  <a:gd name="connsiteY10" fmla="*/ 205945 h 1334276"/>
                  <a:gd name="connsiteX11" fmla="*/ 236217 w 799624"/>
                  <a:gd name="connsiteY11" fmla="*/ 269138 h 1334276"/>
                  <a:gd name="connsiteX12" fmla="*/ 485867 w 799624"/>
                  <a:gd name="connsiteY12" fmla="*/ 2709 h 1334276"/>
                  <a:gd name="connsiteX13" fmla="*/ 564539 w 799624"/>
                  <a:gd name="connsiteY13" fmla="*/ 458787 h 1334276"/>
                  <a:gd name="connsiteX14" fmla="*/ 799624 w 799624"/>
                  <a:gd name="connsiteY14" fmla="*/ 1334276 h 1334276"/>
                  <a:gd name="connsiteX15" fmla="*/ 402411 w 799624"/>
                  <a:gd name="connsiteY15" fmla="*/ 1188361 h 1334276"/>
                  <a:gd name="connsiteX16" fmla="*/ 280816 w 799624"/>
                  <a:gd name="connsiteY16" fmla="*/ 1139723 h 1334276"/>
                  <a:gd name="connsiteX17" fmla="*/ 151114 w 799624"/>
                  <a:gd name="connsiteY17" fmla="*/ 1050553 h 1334276"/>
                  <a:gd name="connsiteX18" fmla="*/ 106528 w 799624"/>
                  <a:gd name="connsiteY18" fmla="*/ 1018127 h 1334276"/>
                  <a:gd name="connsiteX0" fmla="*/ 106528 w 799624"/>
                  <a:gd name="connsiteY0" fmla="*/ 1015418 h 1331567"/>
                  <a:gd name="connsiteX1" fmla="*/ 86263 w 799624"/>
                  <a:gd name="connsiteY1" fmla="*/ 946514 h 1331567"/>
                  <a:gd name="connsiteX2" fmla="*/ 122741 w 799624"/>
                  <a:gd name="connsiteY2" fmla="*/ 914088 h 1331567"/>
                  <a:gd name="connsiteX3" fmla="*/ 215965 w 799624"/>
                  <a:gd name="connsiteY3" fmla="*/ 719535 h 1331567"/>
                  <a:gd name="connsiteX4" fmla="*/ 187592 w 799624"/>
                  <a:gd name="connsiteY4" fmla="*/ 646578 h 1331567"/>
                  <a:gd name="connsiteX5" fmla="*/ 167326 w 799624"/>
                  <a:gd name="connsiteY5" fmla="*/ 614152 h 1331567"/>
                  <a:gd name="connsiteX6" fmla="*/ 138954 w 799624"/>
                  <a:gd name="connsiteY6" fmla="*/ 524982 h 1331567"/>
                  <a:gd name="connsiteX7" fmla="*/ 49784 w 799624"/>
                  <a:gd name="connsiteY7" fmla="*/ 439865 h 1331567"/>
                  <a:gd name="connsiteX8" fmla="*/ 17358 w 799624"/>
                  <a:gd name="connsiteY8" fmla="*/ 391227 h 1331567"/>
                  <a:gd name="connsiteX9" fmla="*/ 56443 w 799624"/>
                  <a:gd name="connsiteY9" fmla="*/ 242569 h 1331567"/>
                  <a:gd name="connsiteX10" fmla="*/ 151430 w 799624"/>
                  <a:gd name="connsiteY10" fmla="*/ 203236 h 1331567"/>
                  <a:gd name="connsiteX11" fmla="*/ 236217 w 799624"/>
                  <a:gd name="connsiteY11" fmla="*/ 266429 h 1331567"/>
                  <a:gd name="connsiteX12" fmla="*/ 485867 w 799624"/>
                  <a:gd name="connsiteY12" fmla="*/ 0 h 1331567"/>
                  <a:gd name="connsiteX13" fmla="*/ 564539 w 799624"/>
                  <a:gd name="connsiteY13" fmla="*/ 456078 h 1331567"/>
                  <a:gd name="connsiteX14" fmla="*/ 799624 w 799624"/>
                  <a:gd name="connsiteY14" fmla="*/ 1331567 h 1331567"/>
                  <a:gd name="connsiteX15" fmla="*/ 402411 w 799624"/>
                  <a:gd name="connsiteY15" fmla="*/ 1185652 h 1331567"/>
                  <a:gd name="connsiteX16" fmla="*/ 280816 w 799624"/>
                  <a:gd name="connsiteY16" fmla="*/ 1137014 h 1331567"/>
                  <a:gd name="connsiteX17" fmla="*/ 151114 w 799624"/>
                  <a:gd name="connsiteY17" fmla="*/ 1047844 h 1331567"/>
                  <a:gd name="connsiteX18" fmla="*/ 106528 w 799624"/>
                  <a:gd name="connsiteY18" fmla="*/ 1015418 h 1331567"/>
                  <a:gd name="connsiteX0" fmla="*/ 106528 w 799624"/>
                  <a:gd name="connsiteY0" fmla="*/ 1008017 h 1324166"/>
                  <a:gd name="connsiteX1" fmla="*/ 86263 w 799624"/>
                  <a:gd name="connsiteY1" fmla="*/ 939113 h 1324166"/>
                  <a:gd name="connsiteX2" fmla="*/ 122741 w 799624"/>
                  <a:gd name="connsiteY2" fmla="*/ 906687 h 1324166"/>
                  <a:gd name="connsiteX3" fmla="*/ 215965 w 799624"/>
                  <a:gd name="connsiteY3" fmla="*/ 712134 h 1324166"/>
                  <a:gd name="connsiteX4" fmla="*/ 187592 w 799624"/>
                  <a:gd name="connsiteY4" fmla="*/ 639177 h 1324166"/>
                  <a:gd name="connsiteX5" fmla="*/ 167326 w 799624"/>
                  <a:gd name="connsiteY5" fmla="*/ 606751 h 1324166"/>
                  <a:gd name="connsiteX6" fmla="*/ 138954 w 799624"/>
                  <a:gd name="connsiteY6" fmla="*/ 517581 h 1324166"/>
                  <a:gd name="connsiteX7" fmla="*/ 49784 w 799624"/>
                  <a:gd name="connsiteY7" fmla="*/ 432464 h 1324166"/>
                  <a:gd name="connsiteX8" fmla="*/ 17358 w 799624"/>
                  <a:gd name="connsiteY8" fmla="*/ 383826 h 1324166"/>
                  <a:gd name="connsiteX9" fmla="*/ 56443 w 799624"/>
                  <a:gd name="connsiteY9" fmla="*/ 235168 h 1324166"/>
                  <a:gd name="connsiteX10" fmla="*/ 151430 w 799624"/>
                  <a:gd name="connsiteY10" fmla="*/ 195835 h 1324166"/>
                  <a:gd name="connsiteX11" fmla="*/ 236217 w 799624"/>
                  <a:gd name="connsiteY11" fmla="*/ 259028 h 1324166"/>
                  <a:gd name="connsiteX12" fmla="*/ 468564 w 799624"/>
                  <a:gd name="connsiteY12" fmla="*/ 0 h 1324166"/>
                  <a:gd name="connsiteX13" fmla="*/ 564539 w 799624"/>
                  <a:gd name="connsiteY13" fmla="*/ 448677 h 1324166"/>
                  <a:gd name="connsiteX14" fmla="*/ 799624 w 799624"/>
                  <a:gd name="connsiteY14" fmla="*/ 1324166 h 1324166"/>
                  <a:gd name="connsiteX15" fmla="*/ 402411 w 799624"/>
                  <a:gd name="connsiteY15" fmla="*/ 1178251 h 1324166"/>
                  <a:gd name="connsiteX16" fmla="*/ 280816 w 799624"/>
                  <a:gd name="connsiteY16" fmla="*/ 1129613 h 1324166"/>
                  <a:gd name="connsiteX17" fmla="*/ 151114 w 799624"/>
                  <a:gd name="connsiteY17" fmla="*/ 1040443 h 1324166"/>
                  <a:gd name="connsiteX18" fmla="*/ 106528 w 799624"/>
                  <a:gd name="connsiteY18" fmla="*/ 1008017 h 1324166"/>
                  <a:gd name="connsiteX0" fmla="*/ 106528 w 799624"/>
                  <a:gd name="connsiteY0" fmla="*/ 1022818 h 1338967"/>
                  <a:gd name="connsiteX1" fmla="*/ 86263 w 799624"/>
                  <a:gd name="connsiteY1" fmla="*/ 953914 h 1338967"/>
                  <a:gd name="connsiteX2" fmla="*/ 122741 w 799624"/>
                  <a:gd name="connsiteY2" fmla="*/ 921488 h 1338967"/>
                  <a:gd name="connsiteX3" fmla="*/ 215965 w 799624"/>
                  <a:gd name="connsiteY3" fmla="*/ 726935 h 1338967"/>
                  <a:gd name="connsiteX4" fmla="*/ 187592 w 799624"/>
                  <a:gd name="connsiteY4" fmla="*/ 653978 h 1338967"/>
                  <a:gd name="connsiteX5" fmla="*/ 167326 w 799624"/>
                  <a:gd name="connsiteY5" fmla="*/ 621552 h 1338967"/>
                  <a:gd name="connsiteX6" fmla="*/ 138954 w 799624"/>
                  <a:gd name="connsiteY6" fmla="*/ 532382 h 1338967"/>
                  <a:gd name="connsiteX7" fmla="*/ 49784 w 799624"/>
                  <a:gd name="connsiteY7" fmla="*/ 447265 h 1338967"/>
                  <a:gd name="connsiteX8" fmla="*/ 17358 w 799624"/>
                  <a:gd name="connsiteY8" fmla="*/ 398627 h 1338967"/>
                  <a:gd name="connsiteX9" fmla="*/ 56443 w 799624"/>
                  <a:gd name="connsiteY9" fmla="*/ 249969 h 1338967"/>
                  <a:gd name="connsiteX10" fmla="*/ 151430 w 799624"/>
                  <a:gd name="connsiteY10" fmla="*/ 210636 h 1338967"/>
                  <a:gd name="connsiteX11" fmla="*/ 236217 w 799624"/>
                  <a:gd name="connsiteY11" fmla="*/ 273829 h 1338967"/>
                  <a:gd name="connsiteX12" fmla="*/ 480924 w 799624"/>
                  <a:gd name="connsiteY12" fmla="*/ 0 h 1338967"/>
                  <a:gd name="connsiteX13" fmla="*/ 564539 w 799624"/>
                  <a:gd name="connsiteY13" fmla="*/ 463478 h 1338967"/>
                  <a:gd name="connsiteX14" fmla="*/ 799624 w 799624"/>
                  <a:gd name="connsiteY14" fmla="*/ 1338967 h 1338967"/>
                  <a:gd name="connsiteX15" fmla="*/ 402411 w 799624"/>
                  <a:gd name="connsiteY15" fmla="*/ 1193052 h 1338967"/>
                  <a:gd name="connsiteX16" fmla="*/ 280816 w 799624"/>
                  <a:gd name="connsiteY16" fmla="*/ 1144414 h 1338967"/>
                  <a:gd name="connsiteX17" fmla="*/ 151114 w 799624"/>
                  <a:gd name="connsiteY17" fmla="*/ 1055244 h 1338967"/>
                  <a:gd name="connsiteX18" fmla="*/ 106528 w 799624"/>
                  <a:gd name="connsiteY18" fmla="*/ 1022818 h 1338967"/>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1071254 w 1071254"/>
                  <a:gd name="connsiteY13" fmla="*/ 0 h 1502090"/>
                  <a:gd name="connsiteX14" fmla="*/ 799624 w 1071254"/>
                  <a:gd name="connsiteY14" fmla="*/ 1502090 h 1502090"/>
                  <a:gd name="connsiteX15" fmla="*/ 402411 w 1071254"/>
                  <a:gd name="connsiteY15" fmla="*/ 1356175 h 1502090"/>
                  <a:gd name="connsiteX16" fmla="*/ 280816 w 1071254"/>
                  <a:gd name="connsiteY16" fmla="*/ 1307537 h 1502090"/>
                  <a:gd name="connsiteX17" fmla="*/ 151114 w 1071254"/>
                  <a:gd name="connsiteY17" fmla="*/ 1218367 h 1502090"/>
                  <a:gd name="connsiteX18" fmla="*/ 106528 w 1071254"/>
                  <a:gd name="connsiteY18" fmla="*/ 1185941 h 1502090"/>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513056 w 1071254"/>
                  <a:gd name="connsiteY13" fmla="*/ 27442 h 1502090"/>
                  <a:gd name="connsiteX14" fmla="*/ 1071254 w 1071254"/>
                  <a:gd name="connsiteY14" fmla="*/ 0 h 1502090"/>
                  <a:gd name="connsiteX15" fmla="*/ 799624 w 1071254"/>
                  <a:gd name="connsiteY15" fmla="*/ 1502090 h 1502090"/>
                  <a:gd name="connsiteX16" fmla="*/ 402411 w 1071254"/>
                  <a:gd name="connsiteY16" fmla="*/ 1356175 h 1502090"/>
                  <a:gd name="connsiteX17" fmla="*/ 280816 w 1071254"/>
                  <a:gd name="connsiteY17" fmla="*/ 1307537 h 1502090"/>
                  <a:gd name="connsiteX18" fmla="*/ 151114 w 1071254"/>
                  <a:gd name="connsiteY18" fmla="*/ 1218367 h 1502090"/>
                  <a:gd name="connsiteX19" fmla="*/ 106528 w 1071254"/>
                  <a:gd name="connsiteY19" fmla="*/ 1185941 h 1502090"/>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513056 w 1071254"/>
                  <a:gd name="connsiteY13" fmla="*/ 27442 h 1502090"/>
                  <a:gd name="connsiteX14" fmla="*/ 1071254 w 1071254"/>
                  <a:gd name="connsiteY14" fmla="*/ 0 h 1502090"/>
                  <a:gd name="connsiteX15" fmla="*/ 799624 w 1071254"/>
                  <a:gd name="connsiteY15" fmla="*/ 1502090 h 1502090"/>
                  <a:gd name="connsiteX16" fmla="*/ 402411 w 1071254"/>
                  <a:gd name="connsiteY16" fmla="*/ 1356175 h 1502090"/>
                  <a:gd name="connsiteX17" fmla="*/ 280816 w 1071254"/>
                  <a:gd name="connsiteY17" fmla="*/ 1307537 h 1502090"/>
                  <a:gd name="connsiteX18" fmla="*/ 151114 w 1071254"/>
                  <a:gd name="connsiteY18" fmla="*/ 1218367 h 1502090"/>
                  <a:gd name="connsiteX19" fmla="*/ 106528 w 1071254"/>
                  <a:gd name="connsiteY19" fmla="*/ 1185941 h 1502090"/>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03383 w 799624"/>
                  <a:gd name="connsiteY15" fmla="*/ 503254 h 1474648"/>
                  <a:gd name="connsiteX16" fmla="*/ 799624 w 799624"/>
                  <a:gd name="connsiteY16" fmla="*/ 1474648 h 1474648"/>
                  <a:gd name="connsiteX17" fmla="*/ 402411 w 799624"/>
                  <a:gd name="connsiteY17" fmla="*/ 1328733 h 1474648"/>
                  <a:gd name="connsiteX18" fmla="*/ 280816 w 799624"/>
                  <a:gd name="connsiteY18" fmla="*/ 1280095 h 1474648"/>
                  <a:gd name="connsiteX19" fmla="*/ 151114 w 799624"/>
                  <a:gd name="connsiteY19" fmla="*/ 1190925 h 1474648"/>
                  <a:gd name="connsiteX20" fmla="*/ 106528 w 799624"/>
                  <a:gd name="connsiteY20"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31915"/>
                  <a:gd name="connsiteY0" fmla="*/ 1158499 h 1474648"/>
                  <a:gd name="connsiteX1" fmla="*/ 86263 w 831915"/>
                  <a:gd name="connsiteY1" fmla="*/ 1089595 h 1474648"/>
                  <a:gd name="connsiteX2" fmla="*/ 122741 w 831915"/>
                  <a:gd name="connsiteY2" fmla="*/ 1057169 h 1474648"/>
                  <a:gd name="connsiteX3" fmla="*/ 215965 w 831915"/>
                  <a:gd name="connsiteY3" fmla="*/ 862616 h 1474648"/>
                  <a:gd name="connsiteX4" fmla="*/ 187592 w 831915"/>
                  <a:gd name="connsiteY4" fmla="*/ 789659 h 1474648"/>
                  <a:gd name="connsiteX5" fmla="*/ 167326 w 831915"/>
                  <a:gd name="connsiteY5" fmla="*/ 757233 h 1474648"/>
                  <a:gd name="connsiteX6" fmla="*/ 138954 w 831915"/>
                  <a:gd name="connsiteY6" fmla="*/ 668063 h 1474648"/>
                  <a:gd name="connsiteX7" fmla="*/ 49784 w 831915"/>
                  <a:gd name="connsiteY7" fmla="*/ 582946 h 1474648"/>
                  <a:gd name="connsiteX8" fmla="*/ 17358 w 831915"/>
                  <a:gd name="connsiteY8" fmla="*/ 534308 h 1474648"/>
                  <a:gd name="connsiteX9" fmla="*/ 56443 w 831915"/>
                  <a:gd name="connsiteY9" fmla="*/ 385650 h 1474648"/>
                  <a:gd name="connsiteX10" fmla="*/ 151430 w 831915"/>
                  <a:gd name="connsiteY10" fmla="*/ 346317 h 1474648"/>
                  <a:gd name="connsiteX11" fmla="*/ 236217 w 831915"/>
                  <a:gd name="connsiteY11" fmla="*/ 409510 h 1474648"/>
                  <a:gd name="connsiteX12" fmla="*/ 480924 w 831915"/>
                  <a:gd name="connsiteY12" fmla="*/ 135681 h 1474648"/>
                  <a:gd name="connsiteX13" fmla="*/ 513056 w 831915"/>
                  <a:gd name="connsiteY13" fmla="*/ 0 h 1474648"/>
                  <a:gd name="connsiteX14" fmla="*/ 631277 w 831915"/>
                  <a:gd name="connsiteY14" fmla="*/ 98372 h 1474648"/>
                  <a:gd name="connsiteX15" fmla="*/ 703383 w 831915"/>
                  <a:gd name="connsiteY15" fmla="*/ 503254 h 1474648"/>
                  <a:gd name="connsiteX16" fmla="*/ 802255 w 831915"/>
                  <a:gd name="connsiteY16" fmla="*/ 821487 h 1474648"/>
                  <a:gd name="connsiteX17" fmla="*/ 831915 w 831915"/>
                  <a:gd name="connsiteY17" fmla="*/ 1011441 h 1474648"/>
                  <a:gd name="connsiteX18" fmla="*/ 799624 w 831915"/>
                  <a:gd name="connsiteY18" fmla="*/ 1474648 h 1474648"/>
                  <a:gd name="connsiteX19" fmla="*/ 402411 w 831915"/>
                  <a:gd name="connsiteY19" fmla="*/ 1328733 h 1474648"/>
                  <a:gd name="connsiteX20" fmla="*/ 280816 w 831915"/>
                  <a:gd name="connsiteY20" fmla="*/ 1280095 h 1474648"/>
                  <a:gd name="connsiteX21" fmla="*/ 151114 w 831915"/>
                  <a:gd name="connsiteY21" fmla="*/ 1190925 h 1474648"/>
                  <a:gd name="connsiteX22" fmla="*/ 106528 w 831915"/>
                  <a:gd name="connsiteY22" fmla="*/ 1158499 h 1474648"/>
                  <a:gd name="connsiteX0" fmla="*/ 106528 w 831915"/>
                  <a:gd name="connsiteY0" fmla="*/ 1158499 h 1474648"/>
                  <a:gd name="connsiteX1" fmla="*/ 86263 w 831915"/>
                  <a:gd name="connsiteY1" fmla="*/ 1089595 h 1474648"/>
                  <a:gd name="connsiteX2" fmla="*/ 122741 w 831915"/>
                  <a:gd name="connsiteY2" fmla="*/ 1057169 h 1474648"/>
                  <a:gd name="connsiteX3" fmla="*/ 215965 w 831915"/>
                  <a:gd name="connsiteY3" fmla="*/ 862616 h 1474648"/>
                  <a:gd name="connsiteX4" fmla="*/ 187592 w 831915"/>
                  <a:gd name="connsiteY4" fmla="*/ 789659 h 1474648"/>
                  <a:gd name="connsiteX5" fmla="*/ 167326 w 831915"/>
                  <a:gd name="connsiteY5" fmla="*/ 757233 h 1474648"/>
                  <a:gd name="connsiteX6" fmla="*/ 138954 w 831915"/>
                  <a:gd name="connsiteY6" fmla="*/ 668063 h 1474648"/>
                  <a:gd name="connsiteX7" fmla="*/ 49784 w 831915"/>
                  <a:gd name="connsiteY7" fmla="*/ 582946 h 1474648"/>
                  <a:gd name="connsiteX8" fmla="*/ 17358 w 831915"/>
                  <a:gd name="connsiteY8" fmla="*/ 534308 h 1474648"/>
                  <a:gd name="connsiteX9" fmla="*/ 56443 w 831915"/>
                  <a:gd name="connsiteY9" fmla="*/ 385650 h 1474648"/>
                  <a:gd name="connsiteX10" fmla="*/ 151430 w 831915"/>
                  <a:gd name="connsiteY10" fmla="*/ 346317 h 1474648"/>
                  <a:gd name="connsiteX11" fmla="*/ 236217 w 831915"/>
                  <a:gd name="connsiteY11" fmla="*/ 409510 h 1474648"/>
                  <a:gd name="connsiteX12" fmla="*/ 480924 w 831915"/>
                  <a:gd name="connsiteY12" fmla="*/ 135681 h 1474648"/>
                  <a:gd name="connsiteX13" fmla="*/ 513056 w 831915"/>
                  <a:gd name="connsiteY13" fmla="*/ 0 h 1474648"/>
                  <a:gd name="connsiteX14" fmla="*/ 631277 w 831915"/>
                  <a:gd name="connsiteY14" fmla="*/ 98372 h 1474648"/>
                  <a:gd name="connsiteX15" fmla="*/ 703383 w 831915"/>
                  <a:gd name="connsiteY15" fmla="*/ 503254 h 1474648"/>
                  <a:gd name="connsiteX16" fmla="*/ 802255 w 831915"/>
                  <a:gd name="connsiteY16" fmla="*/ 821487 h 1474648"/>
                  <a:gd name="connsiteX17" fmla="*/ 831915 w 831915"/>
                  <a:gd name="connsiteY17" fmla="*/ 1011441 h 1474648"/>
                  <a:gd name="connsiteX18" fmla="*/ 799624 w 831915"/>
                  <a:gd name="connsiteY18" fmla="*/ 1474648 h 1474648"/>
                  <a:gd name="connsiteX19" fmla="*/ 402411 w 831915"/>
                  <a:gd name="connsiteY19" fmla="*/ 1328733 h 1474648"/>
                  <a:gd name="connsiteX20" fmla="*/ 280816 w 831915"/>
                  <a:gd name="connsiteY20" fmla="*/ 1280095 h 1474648"/>
                  <a:gd name="connsiteX21" fmla="*/ 151114 w 831915"/>
                  <a:gd name="connsiteY21" fmla="*/ 1190925 h 1474648"/>
                  <a:gd name="connsiteX22" fmla="*/ 106528 w 831915"/>
                  <a:gd name="connsiteY22" fmla="*/ 1158499 h 1474648"/>
                  <a:gd name="connsiteX0" fmla="*/ 106528 w 985276"/>
                  <a:gd name="connsiteY0" fmla="*/ 1158499 h 1474648"/>
                  <a:gd name="connsiteX1" fmla="*/ 86263 w 985276"/>
                  <a:gd name="connsiteY1" fmla="*/ 1089595 h 1474648"/>
                  <a:gd name="connsiteX2" fmla="*/ 122741 w 985276"/>
                  <a:gd name="connsiteY2" fmla="*/ 1057169 h 1474648"/>
                  <a:gd name="connsiteX3" fmla="*/ 215965 w 985276"/>
                  <a:gd name="connsiteY3" fmla="*/ 862616 h 1474648"/>
                  <a:gd name="connsiteX4" fmla="*/ 187592 w 985276"/>
                  <a:gd name="connsiteY4" fmla="*/ 789659 h 1474648"/>
                  <a:gd name="connsiteX5" fmla="*/ 167326 w 985276"/>
                  <a:gd name="connsiteY5" fmla="*/ 757233 h 1474648"/>
                  <a:gd name="connsiteX6" fmla="*/ 138954 w 985276"/>
                  <a:gd name="connsiteY6" fmla="*/ 668063 h 1474648"/>
                  <a:gd name="connsiteX7" fmla="*/ 49784 w 985276"/>
                  <a:gd name="connsiteY7" fmla="*/ 582946 h 1474648"/>
                  <a:gd name="connsiteX8" fmla="*/ 17358 w 985276"/>
                  <a:gd name="connsiteY8" fmla="*/ 534308 h 1474648"/>
                  <a:gd name="connsiteX9" fmla="*/ 56443 w 985276"/>
                  <a:gd name="connsiteY9" fmla="*/ 385650 h 1474648"/>
                  <a:gd name="connsiteX10" fmla="*/ 151430 w 985276"/>
                  <a:gd name="connsiteY10" fmla="*/ 346317 h 1474648"/>
                  <a:gd name="connsiteX11" fmla="*/ 236217 w 985276"/>
                  <a:gd name="connsiteY11" fmla="*/ 409510 h 1474648"/>
                  <a:gd name="connsiteX12" fmla="*/ 480924 w 985276"/>
                  <a:gd name="connsiteY12" fmla="*/ 135681 h 1474648"/>
                  <a:gd name="connsiteX13" fmla="*/ 513056 w 985276"/>
                  <a:gd name="connsiteY13" fmla="*/ 0 h 1474648"/>
                  <a:gd name="connsiteX14" fmla="*/ 631277 w 985276"/>
                  <a:gd name="connsiteY14" fmla="*/ 98372 h 1474648"/>
                  <a:gd name="connsiteX15" fmla="*/ 703383 w 985276"/>
                  <a:gd name="connsiteY15" fmla="*/ 503254 h 1474648"/>
                  <a:gd name="connsiteX16" fmla="*/ 802255 w 985276"/>
                  <a:gd name="connsiteY16" fmla="*/ 821487 h 1474648"/>
                  <a:gd name="connsiteX17" fmla="*/ 831915 w 985276"/>
                  <a:gd name="connsiteY17" fmla="*/ 1011441 h 1474648"/>
                  <a:gd name="connsiteX18" fmla="*/ 985166 w 985276"/>
                  <a:gd name="connsiteY18" fmla="*/ 971971 h 1474648"/>
                  <a:gd name="connsiteX19" fmla="*/ 799624 w 985276"/>
                  <a:gd name="connsiteY19" fmla="*/ 1474648 h 1474648"/>
                  <a:gd name="connsiteX20" fmla="*/ 402411 w 985276"/>
                  <a:gd name="connsiteY20" fmla="*/ 1328733 h 1474648"/>
                  <a:gd name="connsiteX21" fmla="*/ 280816 w 985276"/>
                  <a:gd name="connsiteY21" fmla="*/ 1280095 h 1474648"/>
                  <a:gd name="connsiteX22" fmla="*/ 151114 w 985276"/>
                  <a:gd name="connsiteY22" fmla="*/ 1190925 h 1474648"/>
                  <a:gd name="connsiteX23" fmla="*/ 106528 w 985276"/>
                  <a:gd name="connsiteY23" fmla="*/ 1158499 h 1474648"/>
                  <a:gd name="connsiteX0" fmla="*/ 106528 w 985166"/>
                  <a:gd name="connsiteY0" fmla="*/ 1158499 h 1474648"/>
                  <a:gd name="connsiteX1" fmla="*/ 86263 w 985166"/>
                  <a:gd name="connsiteY1" fmla="*/ 1089595 h 1474648"/>
                  <a:gd name="connsiteX2" fmla="*/ 122741 w 985166"/>
                  <a:gd name="connsiteY2" fmla="*/ 1057169 h 1474648"/>
                  <a:gd name="connsiteX3" fmla="*/ 215965 w 985166"/>
                  <a:gd name="connsiteY3" fmla="*/ 862616 h 1474648"/>
                  <a:gd name="connsiteX4" fmla="*/ 187592 w 985166"/>
                  <a:gd name="connsiteY4" fmla="*/ 789659 h 1474648"/>
                  <a:gd name="connsiteX5" fmla="*/ 167326 w 985166"/>
                  <a:gd name="connsiteY5" fmla="*/ 757233 h 1474648"/>
                  <a:gd name="connsiteX6" fmla="*/ 138954 w 985166"/>
                  <a:gd name="connsiteY6" fmla="*/ 668063 h 1474648"/>
                  <a:gd name="connsiteX7" fmla="*/ 49784 w 985166"/>
                  <a:gd name="connsiteY7" fmla="*/ 582946 h 1474648"/>
                  <a:gd name="connsiteX8" fmla="*/ 17358 w 985166"/>
                  <a:gd name="connsiteY8" fmla="*/ 534308 h 1474648"/>
                  <a:gd name="connsiteX9" fmla="*/ 56443 w 985166"/>
                  <a:gd name="connsiteY9" fmla="*/ 385650 h 1474648"/>
                  <a:gd name="connsiteX10" fmla="*/ 151430 w 985166"/>
                  <a:gd name="connsiteY10" fmla="*/ 346317 h 1474648"/>
                  <a:gd name="connsiteX11" fmla="*/ 236217 w 985166"/>
                  <a:gd name="connsiteY11" fmla="*/ 409510 h 1474648"/>
                  <a:gd name="connsiteX12" fmla="*/ 480924 w 985166"/>
                  <a:gd name="connsiteY12" fmla="*/ 135681 h 1474648"/>
                  <a:gd name="connsiteX13" fmla="*/ 513056 w 985166"/>
                  <a:gd name="connsiteY13" fmla="*/ 0 h 1474648"/>
                  <a:gd name="connsiteX14" fmla="*/ 631277 w 985166"/>
                  <a:gd name="connsiteY14" fmla="*/ 98372 h 1474648"/>
                  <a:gd name="connsiteX15" fmla="*/ 703383 w 985166"/>
                  <a:gd name="connsiteY15" fmla="*/ 503254 h 1474648"/>
                  <a:gd name="connsiteX16" fmla="*/ 802255 w 985166"/>
                  <a:gd name="connsiteY16" fmla="*/ 821487 h 1474648"/>
                  <a:gd name="connsiteX17" fmla="*/ 831915 w 985166"/>
                  <a:gd name="connsiteY17" fmla="*/ 1011441 h 1474648"/>
                  <a:gd name="connsiteX18" fmla="*/ 985166 w 985166"/>
                  <a:gd name="connsiteY18" fmla="*/ 971971 h 1474648"/>
                  <a:gd name="connsiteX19" fmla="*/ 799624 w 985166"/>
                  <a:gd name="connsiteY19" fmla="*/ 1474648 h 1474648"/>
                  <a:gd name="connsiteX20" fmla="*/ 402411 w 985166"/>
                  <a:gd name="connsiteY20" fmla="*/ 1328733 h 1474648"/>
                  <a:gd name="connsiteX21" fmla="*/ 280816 w 985166"/>
                  <a:gd name="connsiteY21" fmla="*/ 1280095 h 1474648"/>
                  <a:gd name="connsiteX22" fmla="*/ 151114 w 985166"/>
                  <a:gd name="connsiteY22" fmla="*/ 1190925 h 1474648"/>
                  <a:gd name="connsiteX23" fmla="*/ 106528 w 985166"/>
                  <a:gd name="connsiteY23" fmla="*/ 1158499 h 1474648"/>
                  <a:gd name="connsiteX0" fmla="*/ 106528 w 1013731"/>
                  <a:gd name="connsiteY0" fmla="*/ 1158499 h 1474648"/>
                  <a:gd name="connsiteX1" fmla="*/ 86263 w 1013731"/>
                  <a:gd name="connsiteY1" fmla="*/ 1089595 h 1474648"/>
                  <a:gd name="connsiteX2" fmla="*/ 122741 w 1013731"/>
                  <a:gd name="connsiteY2" fmla="*/ 1057169 h 1474648"/>
                  <a:gd name="connsiteX3" fmla="*/ 215965 w 1013731"/>
                  <a:gd name="connsiteY3" fmla="*/ 862616 h 1474648"/>
                  <a:gd name="connsiteX4" fmla="*/ 187592 w 1013731"/>
                  <a:gd name="connsiteY4" fmla="*/ 789659 h 1474648"/>
                  <a:gd name="connsiteX5" fmla="*/ 167326 w 1013731"/>
                  <a:gd name="connsiteY5" fmla="*/ 757233 h 1474648"/>
                  <a:gd name="connsiteX6" fmla="*/ 138954 w 1013731"/>
                  <a:gd name="connsiteY6" fmla="*/ 668063 h 1474648"/>
                  <a:gd name="connsiteX7" fmla="*/ 49784 w 1013731"/>
                  <a:gd name="connsiteY7" fmla="*/ 582946 h 1474648"/>
                  <a:gd name="connsiteX8" fmla="*/ 17358 w 1013731"/>
                  <a:gd name="connsiteY8" fmla="*/ 534308 h 1474648"/>
                  <a:gd name="connsiteX9" fmla="*/ 56443 w 1013731"/>
                  <a:gd name="connsiteY9" fmla="*/ 385650 h 1474648"/>
                  <a:gd name="connsiteX10" fmla="*/ 151430 w 1013731"/>
                  <a:gd name="connsiteY10" fmla="*/ 346317 h 1474648"/>
                  <a:gd name="connsiteX11" fmla="*/ 236217 w 1013731"/>
                  <a:gd name="connsiteY11" fmla="*/ 409510 h 1474648"/>
                  <a:gd name="connsiteX12" fmla="*/ 480924 w 1013731"/>
                  <a:gd name="connsiteY12" fmla="*/ 135681 h 1474648"/>
                  <a:gd name="connsiteX13" fmla="*/ 513056 w 1013731"/>
                  <a:gd name="connsiteY13" fmla="*/ 0 h 1474648"/>
                  <a:gd name="connsiteX14" fmla="*/ 631277 w 1013731"/>
                  <a:gd name="connsiteY14" fmla="*/ 98372 h 1474648"/>
                  <a:gd name="connsiteX15" fmla="*/ 703383 w 1013731"/>
                  <a:gd name="connsiteY15" fmla="*/ 503254 h 1474648"/>
                  <a:gd name="connsiteX16" fmla="*/ 802255 w 1013731"/>
                  <a:gd name="connsiteY16" fmla="*/ 821487 h 1474648"/>
                  <a:gd name="connsiteX17" fmla="*/ 831915 w 1013731"/>
                  <a:gd name="connsiteY17" fmla="*/ 1011441 h 1474648"/>
                  <a:gd name="connsiteX18" fmla="*/ 985166 w 1013731"/>
                  <a:gd name="connsiteY18" fmla="*/ 971971 h 1474648"/>
                  <a:gd name="connsiteX19" fmla="*/ 1012355 w 1013731"/>
                  <a:gd name="connsiteY19" fmla="*/ 1068181 h 1474648"/>
                  <a:gd name="connsiteX20" fmla="*/ 799624 w 1013731"/>
                  <a:gd name="connsiteY20" fmla="*/ 1474648 h 1474648"/>
                  <a:gd name="connsiteX21" fmla="*/ 402411 w 1013731"/>
                  <a:gd name="connsiteY21" fmla="*/ 1328733 h 1474648"/>
                  <a:gd name="connsiteX22" fmla="*/ 280816 w 1013731"/>
                  <a:gd name="connsiteY22" fmla="*/ 1280095 h 1474648"/>
                  <a:gd name="connsiteX23" fmla="*/ 151114 w 1013731"/>
                  <a:gd name="connsiteY23" fmla="*/ 1190925 h 1474648"/>
                  <a:gd name="connsiteX24" fmla="*/ 106528 w 1013731"/>
                  <a:gd name="connsiteY24" fmla="*/ 1158499 h 1474648"/>
                  <a:gd name="connsiteX0" fmla="*/ 106528 w 1012355"/>
                  <a:gd name="connsiteY0" fmla="*/ 1158499 h 1474648"/>
                  <a:gd name="connsiteX1" fmla="*/ 86263 w 1012355"/>
                  <a:gd name="connsiteY1" fmla="*/ 1089595 h 1474648"/>
                  <a:gd name="connsiteX2" fmla="*/ 122741 w 1012355"/>
                  <a:gd name="connsiteY2" fmla="*/ 1057169 h 1474648"/>
                  <a:gd name="connsiteX3" fmla="*/ 215965 w 1012355"/>
                  <a:gd name="connsiteY3" fmla="*/ 862616 h 1474648"/>
                  <a:gd name="connsiteX4" fmla="*/ 187592 w 1012355"/>
                  <a:gd name="connsiteY4" fmla="*/ 789659 h 1474648"/>
                  <a:gd name="connsiteX5" fmla="*/ 167326 w 1012355"/>
                  <a:gd name="connsiteY5" fmla="*/ 757233 h 1474648"/>
                  <a:gd name="connsiteX6" fmla="*/ 138954 w 1012355"/>
                  <a:gd name="connsiteY6" fmla="*/ 668063 h 1474648"/>
                  <a:gd name="connsiteX7" fmla="*/ 49784 w 1012355"/>
                  <a:gd name="connsiteY7" fmla="*/ 582946 h 1474648"/>
                  <a:gd name="connsiteX8" fmla="*/ 17358 w 1012355"/>
                  <a:gd name="connsiteY8" fmla="*/ 534308 h 1474648"/>
                  <a:gd name="connsiteX9" fmla="*/ 56443 w 1012355"/>
                  <a:gd name="connsiteY9" fmla="*/ 385650 h 1474648"/>
                  <a:gd name="connsiteX10" fmla="*/ 151430 w 1012355"/>
                  <a:gd name="connsiteY10" fmla="*/ 346317 h 1474648"/>
                  <a:gd name="connsiteX11" fmla="*/ 236217 w 1012355"/>
                  <a:gd name="connsiteY11" fmla="*/ 409510 h 1474648"/>
                  <a:gd name="connsiteX12" fmla="*/ 480924 w 1012355"/>
                  <a:gd name="connsiteY12" fmla="*/ 135681 h 1474648"/>
                  <a:gd name="connsiteX13" fmla="*/ 513056 w 1012355"/>
                  <a:gd name="connsiteY13" fmla="*/ 0 h 1474648"/>
                  <a:gd name="connsiteX14" fmla="*/ 631277 w 1012355"/>
                  <a:gd name="connsiteY14" fmla="*/ 98372 h 1474648"/>
                  <a:gd name="connsiteX15" fmla="*/ 703383 w 1012355"/>
                  <a:gd name="connsiteY15" fmla="*/ 503254 h 1474648"/>
                  <a:gd name="connsiteX16" fmla="*/ 802255 w 1012355"/>
                  <a:gd name="connsiteY16" fmla="*/ 821487 h 1474648"/>
                  <a:gd name="connsiteX17" fmla="*/ 831915 w 1012355"/>
                  <a:gd name="connsiteY17" fmla="*/ 1011441 h 1474648"/>
                  <a:gd name="connsiteX18" fmla="*/ 985166 w 1012355"/>
                  <a:gd name="connsiteY18" fmla="*/ 971971 h 1474648"/>
                  <a:gd name="connsiteX19" fmla="*/ 1012355 w 1012355"/>
                  <a:gd name="connsiteY19" fmla="*/ 1068181 h 1474648"/>
                  <a:gd name="connsiteX20" fmla="*/ 799624 w 1012355"/>
                  <a:gd name="connsiteY20" fmla="*/ 1474648 h 1474648"/>
                  <a:gd name="connsiteX21" fmla="*/ 402411 w 1012355"/>
                  <a:gd name="connsiteY21" fmla="*/ 1328733 h 1474648"/>
                  <a:gd name="connsiteX22" fmla="*/ 280816 w 1012355"/>
                  <a:gd name="connsiteY22" fmla="*/ 1280095 h 1474648"/>
                  <a:gd name="connsiteX23" fmla="*/ 151114 w 1012355"/>
                  <a:gd name="connsiteY23" fmla="*/ 1190925 h 1474648"/>
                  <a:gd name="connsiteX24" fmla="*/ 106528 w 1012355"/>
                  <a:gd name="connsiteY24" fmla="*/ 1158499 h 1474648"/>
                  <a:gd name="connsiteX0" fmla="*/ 106528 w 1009883"/>
                  <a:gd name="connsiteY0" fmla="*/ 1158499 h 1474648"/>
                  <a:gd name="connsiteX1" fmla="*/ 86263 w 1009883"/>
                  <a:gd name="connsiteY1" fmla="*/ 1089595 h 1474648"/>
                  <a:gd name="connsiteX2" fmla="*/ 122741 w 1009883"/>
                  <a:gd name="connsiteY2" fmla="*/ 1057169 h 1474648"/>
                  <a:gd name="connsiteX3" fmla="*/ 215965 w 1009883"/>
                  <a:gd name="connsiteY3" fmla="*/ 862616 h 1474648"/>
                  <a:gd name="connsiteX4" fmla="*/ 187592 w 1009883"/>
                  <a:gd name="connsiteY4" fmla="*/ 789659 h 1474648"/>
                  <a:gd name="connsiteX5" fmla="*/ 167326 w 1009883"/>
                  <a:gd name="connsiteY5" fmla="*/ 757233 h 1474648"/>
                  <a:gd name="connsiteX6" fmla="*/ 138954 w 1009883"/>
                  <a:gd name="connsiteY6" fmla="*/ 668063 h 1474648"/>
                  <a:gd name="connsiteX7" fmla="*/ 49784 w 1009883"/>
                  <a:gd name="connsiteY7" fmla="*/ 582946 h 1474648"/>
                  <a:gd name="connsiteX8" fmla="*/ 17358 w 1009883"/>
                  <a:gd name="connsiteY8" fmla="*/ 534308 h 1474648"/>
                  <a:gd name="connsiteX9" fmla="*/ 56443 w 1009883"/>
                  <a:gd name="connsiteY9" fmla="*/ 385650 h 1474648"/>
                  <a:gd name="connsiteX10" fmla="*/ 151430 w 1009883"/>
                  <a:gd name="connsiteY10" fmla="*/ 346317 h 1474648"/>
                  <a:gd name="connsiteX11" fmla="*/ 236217 w 1009883"/>
                  <a:gd name="connsiteY11" fmla="*/ 409510 h 1474648"/>
                  <a:gd name="connsiteX12" fmla="*/ 480924 w 1009883"/>
                  <a:gd name="connsiteY12" fmla="*/ 135681 h 1474648"/>
                  <a:gd name="connsiteX13" fmla="*/ 513056 w 1009883"/>
                  <a:gd name="connsiteY13" fmla="*/ 0 h 1474648"/>
                  <a:gd name="connsiteX14" fmla="*/ 631277 w 1009883"/>
                  <a:gd name="connsiteY14" fmla="*/ 98372 h 1474648"/>
                  <a:gd name="connsiteX15" fmla="*/ 703383 w 1009883"/>
                  <a:gd name="connsiteY15" fmla="*/ 503254 h 1474648"/>
                  <a:gd name="connsiteX16" fmla="*/ 802255 w 1009883"/>
                  <a:gd name="connsiteY16" fmla="*/ 821487 h 1474648"/>
                  <a:gd name="connsiteX17" fmla="*/ 831915 w 1009883"/>
                  <a:gd name="connsiteY17" fmla="*/ 1011441 h 1474648"/>
                  <a:gd name="connsiteX18" fmla="*/ 985166 w 1009883"/>
                  <a:gd name="connsiteY18" fmla="*/ 971971 h 1474648"/>
                  <a:gd name="connsiteX19" fmla="*/ 1009883 w 1009883"/>
                  <a:gd name="connsiteY19" fmla="*/ 1041045 h 1474648"/>
                  <a:gd name="connsiteX20" fmla="*/ 799624 w 1009883"/>
                  <a:gd name="connsiteY20" fmla="*/ 1474648 h 1474648"/>
                  <a:gd name="connsiteX21" fmla="*/ 402411 w 1009883"/>
                  <a:gd name="connsiteY21" fmla="*/ 1328733 h 1474648"/>
                  <a:gd name="connsiteX22" fmla="*/ 280816 w 1009883"/>
                  <a:gd name="connsiteY22" fmla="*/ 1280095 h 1474648"/>
                  <a:gd name="connsiteX23" fmla="*/ 151114 w 1009883"/>
                  <a:gd name="connsiteY23" fmla="*/ 1190925 h 1474648"/>
                  <a:gd name="connsiteX24" fmla="*/ 106528 w 1009883"/>
                  <a:gd name="connsiteY24" fmla="*/ 1158499 h 1474648"/>
                  <a:gd name="connsiteX0" fmla="*/ 106528 w 1121366"/>
                  <a:gd name="connsiteY0" fmla="*/ 1158499 h 1474648"/>
                  <a:gd name="connsiteX1" fmla="*/ 86263 w 1121366"/>
                  <a:gd name="connsiteY1" fmla="*/ 1089595 h 1474648"/>
                  <a:gd name="connsiteX2" fmla="*/ 122741 w 1121366"/>
                  <a:gd name="connsiteY2" fmla="*/ 1057169 h 1474648"/>
                  <a:gd name="connsiteX3" fmla="*/ 215965 w 1121366"/>
                  <a:gd name="connsiteY3" fmla="*/ 862616 h 1474648"/>
                  <a:gd name="connsiteX4" fmla="*/ 187592 w 1121366"/>
                  <a:gd name="connsiteY4" fmla="*/ 789659 h 1474648"/>
                  <a:gd name="connsiteX5" fmla="*/ 167326 w 1121366"/>
                  <a:gd name="connsiteY5" fmla="*/ 757233 h 1474648"/>
                  <a:gd name="connsiteX6" fmla="*/ 138954 w 1121366"/>
                  <a:gd name="connsiteY6" fmla="*/ 668063 h 1474648"/>
                  <a:gd name="connsiteX7" fmla="*/ 49784 w 1121366"/>
                  <a:gd name="connsiteY7" fmla="*/ 582946 h 1474648"/>
                  <a:gd name="connsiteX8" fmla="*/ 17358 w 1121366"/>
                  <a:gd name="connsiteY8" fmla="*/ 534308 h 1474648"/>
                  <a:gd name="connsiteX9" fmla="*/ 56443 w 1121366"/>
                  <a:gd name="connsiteY9" fmla="*/ 385650 h 1474648"/>
                  <a:gd name="connsiteX10" fmla="*/ 151430 w 1121366"/>
                  <a:gd name="connsiteY10" fmla="*/ 346317 h 1474648"/>
                  <a:gd name="connsiteX11" fmla="*/ 236217 w 1121366"/>
                  <a:gd name="connsiteY11" fmla="*/ 409510 h 1474648"/>
                  <a:gd name="connsiteX12" fmla="*/ 480924 w 1121366"/>
                  <a:gd name="connsiteY12" fmla="*/ 135681 h 1474648"/>
                  <a:gd name="connsiteX13" fmla="*/ 513056 w 1121366"/>
                  <a:gd name="connsiteY13" fmla="*/ 0 h 1474648"/>
                  <a:gd name="connsiteX14" fmla="*/ 631277 w 1121366"/>
                  <a:gd name="connsiteY14" fmla="*/ 98372 h 1474648"/>
                  <a:gd name="connsiteX15" fmla="*/ 703383 w 1121366"/>
                  <a:gd name="connsiteY15" fmla="*/ 503254 h 1474648"/>
                  <a:gd name="connsiteX16" fmla="*/ 802255 w 1121366"/>
                  <a:gd name="connsiteY16" fmla="*/ 821487 h 1474648"/>
                  <a:gd name="connsiteX17" fmla="*/ 831915 w 1121366"/>
                  <a:gd name="connsiteY17" fmla="*/ 1011441 h 1474648"/>
                  <a:gd name="connsiteX18" fmla="*/ 985166 w 1121366"/>
                  <a:gd name="connsiteY18" fmla="*/ 971971 h 1474648"/>
                  <a:gd name="connsiteX19" fmla="*/ 1009883 w 1121366"/>
                  <a:gd name="connsiteY19" fmla="*/ 1041045 h 1474648"/>
                  <a:gd name="connsiteX20" fmla="*/ 1121113 w 1121366"/>
                  <a:gd name="connsiteY20" fmla="*/ 1018842 h 1474648"/>
                  <a:gd name="connsiteX21" fmla="*/ 799624 w 1121366"/>
                  <a:gd name="connsiteY21" fmla="*/ 1474648 h 1474648"/>
                  <a:gd name="connsiteX22" fmla="*/ 402411 w 1121366"/>
                  <a:gd name="connsiteY22" fmla="*/ 1328733 h 1474648"/>
                  <a:gd name="connsiteX23" fmla="*/ 280816 w 1121366"/>
                  <a:gd name="connsiteY23" fmla="*/ 1280095 h 1474648"/>
                  <a:gd name="connsiteX24" fmla="*/ 151114 w 1121366"/>
                  <a:gd name="connsiteY24" fmla="*/ 1190925 h 1474648"/>
                  <a:gd name="connsiteX25" fmla="*/ 106528 w 1121366"/>
                  <a:gd name="connsiteY25" fmla="*/ 1158499 h 1474648"/>
                  <a:gd name="connsiteX0" fmla="*/ 106528 w 1121361"/>
                  <a:gd name="connsiteY0" fmla="*/ 1158499 h 1474648"/>
                  <a:gd name="connsiteX1" fmla="*/ 86263 w 1121361"/>
                  <a:gd name="connsiteY1" fmla="*/ 1089595 h 1474648"/>
                  <a:gd name="connsiteX2" fmla="*/ 122741 w 1121361"/>
                  <a:gd name="connsiteY2" fmla="*/ 1057169 h 1474648"/>
                  <a:gd name="connsiteX3" fmla="*/ 215965 w 1121361"/>
                  <a:gd name="connsiteY3" fmla="*/ 862616 h 1474648"/>
                  <a:gd name="connsiteX4" fmla="*/ 187592 w 1121361"/>
                  <a:gd name="connsiteY4" fmla="*/ 789659 h 1474648"/>
                  <a:gd name="connsiteX5" fmla="*/ 167326 w 1121361"/>
                  <a:gd name="connsiteY5" fmla="*/ 757233 h 1474648"/>
                  <a:gd name="connsiteX6" fmla="*/ 138954 w 1121361"/>
                  <a:gd name="connsiteY6" fmla="*/ 668063 h 1474648"/>
                  <a:gd name="connsiteX7" fmla="*/ 49784 w 1121361"/>
                  <a:gd name="connsiteY7" fmla="*/ 582946 h 1474648"/>
                  <a:gd name="connsiteX8" fmla="*/ 17358 w 1121361"/>
                  <a:gd name="connsiteY8" fmla="*/ 534308 h 1474648"/>
                  <a:gd name="connsiteX9" fmla="*/ 56443 w 1121361"/>
                  <a:gd name="connsiteY9" fmla="*/ 385650 h 1474648"/>
                  <a:gd name="connsiteX10" fmla="*/ 151430 w 1121361"/>
                  <a:gd name="connsiteY10" fmla="*/ 346317 h 1474648"/>
                  <a:gd name="connsiteX11" fmla="*/ 236217 w 1121361"/>
                  <a:gd name="connsiteY11" fmla="*/ 409510 h 1474648"/>
                  <a:gd name="connsiteX12" fmla="*/ 480924 w 1121361"/>
                  <a:gd name="connsiteY12" fmla="*/ 135681 h 1474648"/>
                  <a:gd name="connsiteX13" fmla="*/ 513056 w 1121361"/>
                  <a:gd name="connsiteY13" fmla="*/ 0 h 1474648"/>
                  <a:gd name="connsiteX14" fmla="*/ 631277 w 1121361"/>
                  <a:gd name="connsiteY14" fmla="*/ 98372 h 1474648"/>
                  <a:gd name="connsiteX15" fmla="*/ 703383 w 1121361"/>
                  <a:gd name="connsiteY15" fmla="*/ 503254 h 1474648"/>
                  <a:gd name="connsiteX16" fmla="*/ 802255 w 1121361"/>
                  <a:gd name="connsiteY16" fmla="*/ 821487 h 1474648"/>
                  <a:gd name="connsiteX17" fmla="*/ 831915 w 1121361"/>
                  <a:gd name="connsiteY17" fmla="*/ 1011441 h 1474648"/>
                  <a:gd name="connsiteX18" fmla="*/ 985166 w 1121361"/>
                  <a:gd name="connsiteY18" fmla="*/ 971971 h 1474648"/>
                  <a:gd name="connsiteX19" fmla="*/ 1007412 w 1121361"/>
                  <a:gd name="connsiteY19" fmla="*/ 1021309 h 1474648"/>
                  <a:gd name="connsiteX20" fmla="*/ 1121113 w 1121361"/>
                  <a:gd name="connsiteY20" fmla="*/ 1018842 h 1474648"/>
                  <a:gd name="connsiteX21" fmla="*/ 799624 w 1121361"/>
                  <a:gd name="connsiteY21" fmla="*/ 1474648 h 1474648"/>
                  <a:gd name="connsiteX22" fmla="*/ 402411 w 1121361"/>
                  <a:gd name="connsiteY22" fmla="*/ 1328733 h 1474648"/>
                  <a:gd name="connsiteX23" fmla="*/ 280816 w 1121361"/>
                  <a:gd name="connsiteY23" fmla="*/ 1280095 h 1474648"/>
                  <a:gd name="connsiteX24" fmla="*/ 151114 w 1121361"/>
                  <a:gd name="connsiteY24" fmla="*/ 1190925 h 1474648"/>
                  <a:gd name="connsiteX25" fmla="*/ 106528 w 1121361"/>
                  <a:gd name="connsiteY25" fmla="*/ 1158499 h 1474648"/>
                  <a:gd name="connsiteX0" fmla="*/ 106528 w 1121361"/>
                  <a:gd name="connsiteY0" fmla="*/ 1158499 h 1474648"/>
                  <a:gd name="connsiteX1" fmla="*/ 86263 w 1121361"/>
                  <a:gd name="connsiteY1" fmla="*/ 1089595 h 1474648"/>
                  <a:gd name="connsiteX2" fmla="*/ 122741 w 1121361"/>
                  <a:gd name="connsiteY2" fmla="*/ 1057169 h 1474648"/>
                  <a:gd name="connsiteX3" fmla="*/ 215965 w 1121361"/>
                  <a:gd name="connsiteY3" fmla="*/ 862616 h 1474648"/>
                  <a:gd name="connsiteX4" fmla="*/ 187592 w 1121361"/>
                  <a:gd name="connsiteY4" fmla="*/ 789659 h 1474648"/>
                  <a:gd name="connsiteX5" fmla="*/ 167326 w 1121361"/>
                  <a:gd name="connsiteY5" fmla="*/ 757233 h 1474648"/>
                  <a:gd name="connsiteX6" fmla="*/ 138954 w 1121361"/>
                  <a:gd name="connsiteY6" fmla="*/ 668063 h 1474648"/>
                  <a:gd name="connsiteX7" fmla="*/ 49784 w 1121361"/>
                  <a:gd name="connsiteY7" fmla="*/ 582946 h 1474648"/>
                  <a:gd name="connsiteX8" fmla="*/ 17358 w 1121361"/>
                  <a:gd name="connsiteY8" fmla="*/ 534308 h 1474648"/>
                  <a:gd name="connsiteX9" fmla="*/ 56443 w 1121361"/>
                  <a:gd name="connsiteY9" fmla="*/ 385650 h 1474648"/>
                  <a:gd name="connsiteX10" fmla="*/ 151430 w 1121361"/>
                  <a:gd name="connsiteY10" fmla="*/ 346317 h 1474648"/>
                  <a:gd name="connsiteX11" fmla="*/ 236217 w 1121361"/>
                  <a:gd name="connsiteY11" fmla="*/ 409510 h 1474648"/>
                  <a:gd name="connsiteX12" fmla="*/ 480924 w 1121361"/>
                  <a:gd name="connsiteY12" fmla="*/ 135681 h 1474648"/>
                  <a:gd name="connsiteX13" fmla="*/ 513056 w 1121361"/>
                  <a:gd name="connsiteY13" fmla="*/ 0 h 1474648"/>
                  <a:gd name="connsiteX14" fmla="*/ 631277 w 1121361"/>
                  <a:gd name="connsiteY14" fmla="*/ 98372 h 1474648"/>
                  <a:gd name="connsiteX15" fmla="*/ 703383 w 1121361"/>
                  <a:gd name="connsiteY15" fmla="*/ 503254 h 1474648"/>
                  <a:gd name="connsiteX16" fmla="*/ 802255 w 1121361"/>
                  <a:gd name="connsiteY16" fmla="*/ 821487 h 1474648"/>
                  <a:gd name="connsiteX17" fmla="*/ 831915 w 1121361"/>
                  <a:gd name="connsiteY17" fmla="*/ 1011441 h 1474648"/>
                  <a:gd name="connsiteX18" fmla="*/ 985166 w 1121361"/>
                  <a:gd name="connsiteY18" fmla="*/ 971971 h 1474648"/>
                  <a:gd name="connsiteX19" fmla="*/ 1007412 w 1121361"/>
                  <a:gd name="connsiteY19" fmla="*/ 1021309 h 1474648"/>
                  <a:gd name="connsiteX20" fmla="*/ 1121113 w 1121361"/>
                  <a:gd name="connsiteY20" fmla="*/ 994173 h 1474648"/>
                  <a:gd name="connsiteX21" fmla="*/ 799624 w 1121361"/>
                  <a:gd name="connsiteY21" fmla="*/ 1474648 h 1474648"/>
                  <a:gd name="connsiteX22" fmla="*/ 402411 w 1121361"/>
                  <a:gd name="connsiteY22" fmla="*/ 1328733 h 1474648"/>
                  <a:gd name="connsiteX23" fmla="*/ 280816 w 1121361"/>
                  <a:gd name="connsiteY23" fmla="*/ 1280095 h 1474648"/>
                  <a:gd name="connsiteX24" fmla="*/ 151114 w 1121361"/>
                  <a:gd name="connsiteY24" fmla="*/ 1190925 h 1474648"/>
                  <a:gd name="connsiteX25" fmla="*/ 106528 w 1121361"/>
                  <a:gd name="connsiteY25" fmla="*/ 1158499 h 1474648"/>
                  <a:gd name="connsiteX0" fmla="*/ 106528 w 1135996"/>
                  <a:gd name="connsiteY0" fmla="*/ 1158499 h 1474648"/>
                  <a:gd name="connsiteX1" fmla="*/ 86263 w 1135996"/>
                  <a:gd name="connsiteY1" fmla="*/ 1089595 h 1474648"/>
                  <a:gd name="connsiteX2" fmla="*/ 122741 w 1135996"/>
                  <a:gd name="connsiteY2" fmla="*/ 1057169 h 1474648"/>
                  <a:gd name="connsiteX3" fmla="*/ 215965 w 1135996"/>
                  <a:gd name="connsiteY3" fmla="*/ 862616 h 1474648"/>
                  <a:gd name="connsiteX4" fmla="*/ 187592 w 1135996"/>
                  <a:gd name="connsiteY4" fmla="*/ 789659 h 1474648"/>
                  <a:gd name="connsiteX5" fmla="*/ 167326 w 1135996"/>
                  <a:gd name="connsiteY5" fmla="*/ 757233 h 1474648"/>
                  <a:gd name="connsiteX6" fmla="*/ 138954 w 1135996"/>
                  <a:gd name="connsiteY6" fmla="*/ 668063 h 1474648"/>
                  <a:gd name="connsiteX7" fmla="*/ 49784 w 1135996"/>
                  <a:gd name="connsiteY7" fmla="*/ 582946 h 1474648"/>
                  <a:gd name="connsiteX8" fmla="*/ 17358 w 1135996"/>
                  <a:gd name="connsiteY8" fmla="*/ 534308 h 1474648"/>
                  <a:gd name="connsiteX9" fmla="*/ 56443 w 1135996"/>
                  <a:gd name="connsiteY9" fmla="*/ 385650 h 1474648"/>
                  <a:gd name="connsiteX10" fmla="*/ 151430 w 1135996"/>
                  <a:gd name="connsiteY10" fmla="*/ 346317 h 1474648"/>
                  <a:gd name="connsiteX11" fmla="*/ 236217 w 1135996"/>
                  <a:gd name="connsiteY11" fmla="*/ 409510 h 1474648"/>
                  <a:gd name="connsiteX12" fmla="*/ 480924 w 1135996"/>
                  <a:gd name="connsiteY12" fmla="*/ 135681 h 1474648"/>
                  <a:gd name="connsiteX13" fmla="*/ 513056 w 1135996"/>
                  <a:gd name="connsiteY13" fmla="*/ 0 h 1474648"/>
                  <a:gd name="connsiteX14" fmla="*/ 631277 w 1135996"/>
                  <a:gd name="connsiteY14" fmla="*/ 98372 h 1474648"/>
                  <a:gd name="connsiteX15" fmla="*/ 703383 w 1135996"/>
                  <a:gd name="connsiteY15" fmla="*/ 503254 h 1474648"/>
                  <a:gd name="connsiteX16" fmla="*/ 802255 w 1135996"/>
                  <a:gd name="connsiteY16" fmla="*/ 821487 h 1474648"/>
                  <a:gd name="connsiteX17" fmla="*/ 831915 w 1135996"/>
                  <a:gd name="connsiteY17" fmla="*/ 1011441 h 1474648"/>
                  <a:gd name="connsiteX18" fmla="*/ 985166 w 1135996"/>
                  <a:gd name="connsiteY18" fmla="*/ 971971 h 1474648"/>
                  <a:gd name="connsiteX19" fmla="*/ 1007412 w 1135996"/>
                  <a:gd name="connsiteY19" fmla="*/ 1021309 h 1474648"/>
                  <a:gd name="connsiteX20" fmla="*/ 1121113 w 1135996"/>
                  <a:gd name="connsiteY20" fmla="*/ 994173 h 1474648"/>
                  <a:gd name="connsiteX21" fmla="*/ 1131000 w 1135996"/>
                  <a:gd name="connsiteY21" fmla="*/ 1058313 h 1474648"/>
                  <a:gd name="connsiteX22" fmla="*/ 799624 w 1135996"/>
                  <a:gd name="connsiteY22" fmla="*/ 1474648 h 1474648"/>
                  <a:gd name="connsiteX23" fmla="*/ 402411 w 1135996"/>
                  <a:gd name="connsiteY23" fmla="*/ 1328733 h 1474648"/>
                  <a:gd name="connsiteX24" fmla="*/ 280816 w 1135996"/>
                  <a:gd name="connsiteY24" fmla="*/ 1280095 h 1474648"/>
                  <a:gd name="connsiteX25" fmla="*/ 151114 w 1135996"/>
                  <a:gd name="connsiteY25" fmla="*/ 1190925 h 1474648"/>
                  <a:gd name="connsiteX26" fmla="*/ 106528 w 1135996"/>
                  <a:gd name="connsiteY26" fmla="*/ 1158499 h 1474648"/>
                  <a:gd name="connsiteX0" fmla="*/ 106528 w 1135996"/>
                  <a:gd name="connsiteY0" fmla="*/ 1158499 h 1474648"/>
                  <a:gd name="connsiteX1" fmla="*/ 86263 w 1135996"/>
                  <a:gd name="connsiteY1" fmla="*/ 1089595 h 1474648"/>
                  <a:gd name="connsiteX2" fmla="*/ 122741 w 1135996"/>
                  <a:gd name="connsiteY2" fmla="*/ 1057169 h 1474648"/>
                  <a:gd name="connsiteX3" fmla="*/ 215965 w 1135996"/>
                  <a:gd name="connsiteY3" fmla="*/ 862616 h 1474648"/>
                  <a:gd name="connsiteX4" fmla="*/ 187592 w 1135996"/>
                  <a:gd name="connsiteY4" fmla="*/ 789659 h 1474648"/>
                  <a:gd name="connsiteX5" fmla="*/ 167326 w 1135996"/>
                  <a:gd name="connsiteY5" fmla="*/ 757233 h 1474648"/>
                  <a:gd name="connsiteX6" fmla="*/ 138954 w 1135996"/>
                  <a:gd name="connsiteY6" fmla="*/ 668063 h 1474648"/>
                  <a:gd name="connsiteX7" fmla="*/ 49784 w 1135996"/>
                  <a:gd name="connsiteY7" fmla="*/ 582946 h 1474648"/>
                  <a:gd name="connsiteX8" fmla="*/ 17358 w 1135996"/>
                  <a:gd name="connsiteY8" fmla="*/ 534308 h 1474648"/>
                  <a:gd name="connsiteX9" fmla="*/ 56443 w 1135996"/>
                  <a:gd name="connsiteY9" fmla="*/ 385650 h 1474648"/>
                  <a:gd name="connsiteX10" fmla="*/ 151430 w 1135996"/>
                  <a:gd name="connsiteY10" fmla="*/ 346317 h 1474648"/>
                  <a:gd name="connsiteX11" fmla="*/ 236217 w 1135996"/>
                  <a:gd name="connsiteY11" fmla="*/ 409510 h 1474648"/>
                  <a:gd name="connsiteX12" fmla="*/ 480924 w 1135996"/>
                  <a:gd name="connsiteY12" fmla="*/ 135681 h 1474648"/>
                  <a:gd name="connsiteX13" fmla="*/ 513056 w 1135996"/>
                  <a:gd name="connsiteY13" fmla="*/ 0 h 1474648"/>
                  <a:gd name="connsiteX14" fmla="*/ 631277 w 1135996"/>
                  <a:gd name="connsiteY14" fmla="*/ 98372 h 1474648"/>
                  <a:gd name="connsiteX15" fmla="*/ 703383 w 1135996"/>
                  <a:gd name="connsiteY15" fmla="*/ 503254 h 1474648"/>
                  <a:gd name="connsiteX16" fmla="*/ 802255 w 1135996"/>
                  <a:gd name="connsiteY16" fmla="*/ 821487 h 1474648"/>
                  <a:gd name="connsiteX17" fmla="*/ 831915 w 1135996"/>
                  <a:gd name="connsiteY17" fmla="*/ 1011441 h 1474648"/>
                  <a:gd name="connsiteX18" fmla="*/ 985166 w 1135996"/>
                  <a:gd name="connsiteY18" fmla="*/ 971971 h 1474648"/>
                  <a:gd name="connsiteX19" fmla="*/ 1007412 w 1135996"/>
                  <a:gd name="connsiteY19" fmla="*/ 1021309 h 1474648"/>
                  <a:gd name="connsiteX20" fmla="*/ 1121113 w 1135996"/>
                  <a:gd name="connsiteY20" fmla="*/ 994173 h 1474648"/>
                  <a:gd name="connsiteX21" fmla="*/ 1131000 w 1135996"/>
                  <a:gd name="connsiteY21" fmla="*/ 1058313 h 1474648"/>
                  <a:gd name="connsiteX22" fmla="*/ 799624 w 1135996"/>
                  <a:gd name="connsiteY22" fmla="*/ 1474648 h 1474648"/>
                  <a:gd name="connsiteX23" fmla="*/ 402411 w 1135996"/>
                  <a:gd name="connsiteY23" fmla="*/ 1328733 h 1474648"/>
                  <a:gd name="connsiteX24" fmla="*/ 280816 w 1135996"/>
                  <a:gd name="connsiteY24" fmla="*/ 1280095 h 1474648"/>
                  <a:gd name="connsiteX25" fmla="*/ 151114 w 1135996"/>
                  <a:gd name="connsiteY25" fmla="*/ 1190925 h 1474648"/>
                  <a:gd name="connsiteX26" fmla="*/ 106528 w 1135996"/>
                  <a:gd name="connsiteY26" fmla="*/ 1158499 h 1474648"/>
                  <a:gd name="connsiteX0" fmla="*/ 106528 w 1131000"/>
                  <a:gd name="connsiteY0" fmla="*/ 1158499 h 1474648"/>
                  <a:gd name="connsiteX1" fmla="*/ 86263 w 1131000"/>
                  <a:gd name="connsiteY1" fmla="*/ 1089595 h 1474648"/>
                  <a:gd name="connsiteX2" fmla="*/ 122741 w 1131000"/>
                  <a:gd name="connsiteY2" fmla="*/ 1057169 h 1474648"/>
                  <a:gd name="connsiteX3" fmla="*/ 215965 w 1131000"/>
                  <a:gd name="connsiteY3" fmla="*/ 862616 h 1474648"/>
                  <a:gd name="connsiteX4" fmla="*/ 187592 w 1131000"/>
                  <a:gd name="connsiteY4" fmla="*/ 789659 h 1474648"/>
                  <a:gd name="connsiteX5" fmla="*/ 167326 w 1131000"/>
                  <a:gd name="connsiteY5" fmla="*/ 757233 h 1474648"/>
                  <a:gd name="connsiteX6" fmla="*/ 138954 w 1131000"/>
                  <a:gd name="connsiteY6" fmla="*/ 668063 h 1474648"/>
                  <a:gd name="connsiteX7" fmla="*/ 49784 w 1131000"/>
                  <a:gd name="connsiteY7" fmla="*/ 582946 h 1474648"/>
                  <a:gd name="connsiteX8" fmla="*/ 17358 w 1131000"/>
                  <a:gd name="connsiteY8" fmla="*/ 534308 h 1474648"/>
                  <a:gd name="connsiteX9" fmla="*/ 56443 w 1131000"/>
                  <a:gd name="connsiteY9" fmla="*/ 385650 h 1474648"/>
                  <a:gd name="connsiteX10" fmla="*/ 151430 w 1131000"/>
                  <a:gd name="connsiteY10" fmla="*/ 346317 h 1474648"/>
                  <a:gd name="connsiteX11" fmla="*/ 236217 w 1131000"/>
                  <a:gd name="connsiteY11" fmla="*/ 409510 h 1474648"/>
                  <a:gd name="connsiteX12" fmla="*/ 480924 w 1131000"/>
                  <a:gd name="connsiteY12" fmla="*/ 135681 h 1474648"/>
                  <a:gd name="connsiteX13" fmla="*/ 513056 w 1131000"/>
                  <a:gd name="connsiteY13" fmla="*/ 0 h 1474648"/>
                  <a:gd name="connsiteX14" fmla="*/ 631277 w 1131000"/>
                  <a:gd name="connsiteY14" fmla="*/ 98372 h 1474648"/>
                  <a:gd name="connsiteX15" fmla="*/ 703383 w 1131000"/>
                  <a:gd name="connsiteY15" fmla="*/ 503254 h 1474648"/>
                  <a:gd name="connsiteX16" fmla="*/ 802255 w 1131000"/>
                  <a:gd name="connsiteY16" fmla="*/ 821487 h 1474648"/>
                  <a:gd name="connsiteX17" fmla="*/ 831915 w 1131000"/>
                  <a:gd name="connsiteY17" fmla="*/ 1011441 h 1474648"/>
                  <a:gd name="connsiteX18" fmla="*/ 985166 w 1131000"/>
                  <a:gd name="connsiteY18" fmla="*/ 971971 h 1474648"/>
                  <a:gd name="connsiteX19" fmla="*/ 1007412 w 1131000"/>
                  <a:gd name="connsiteY19" fmla="*/ 1021309 h 1474648"/>
                  <a:gd name="connsiteX20" fmla="*/ 1121113 w 1131000"/>
                  <a:gd name="connsiteY20" fmla="*/ 994173 h 1474648"/>
                  <a:gd name="connsiteX21" fmla="*/ 1131000 w 1131000"/>
                  <a:gd name="connsiteY21" fmla="*/ 1058313 h 1474648"/>
                  <a:gd name="connsiteX22" fmla="*/ 799624 w 1131000"/>
                  <a:gd name="connsiteY22" fmla="*/ 1474648 h 1474648"/>
                  <a:gd name="connsiteX23" fmla="*/ 402411 w 1131000"/>
                  <a:gd name="connsiteY23" fmla="*/ 1328733 h 1474648"/>
                  <a:gd name="connsiteX24" fmla="*/ 280816 w 1131000"/>
                  <a:gd name="connsiteY24" fmla="*/ 1280095 h 1474648"/>
                  <a:gd name="connsiteX25" fmla="*/ 151114 w 1131000"/>
                  <a:gd name="connsiteY25" fmla="*/ 1190925 h 1474648"/>
                  <a:gd name="connsiteX26" fmla="*/ 106528 w 1131000"/>
                  <a:gd name="connsiteY26" fmla="*/ 1158499 h 1474648"/>
                  <a:gd name="connsiteX0" fmla="*/ 106528 w 1131000"/>
                  <a:gd name="connsiteY0" fmla="*/ 1158499 h 1474648"/>
                  <a:gd name="connsiteX1" fmla="*/ 86263 w 1131000"/>
                  <a:gd name="connsiteY1" fmla="*/ 1089595 h 1474648"/>
                  <a:gd name="connsiteX2" fmla="*/ 122741 w 1131000"/>
                  <a:gd name="connsiteY2" fmla="*/ 1057169 h 1474648"/>
                  <a:gd name="connsiteX3" fmla="*/ 215965 w 1131000"/>
                  <a:gd name="connsiteY3" fmla="*/ 862616 h 1474648"/>
                  <a:gd name="connsiteX4" fmla="*/ 187592 w 1131000"/>
                  <a:gd name="connsiteY4" fmla="*/ 789659 h 1474648"/>
                  <a:gd name="connsiteX5" fmla="*/ 167326 w 1131000"/>
                  <a:gd name="connsiteY5" fmla="*/ 757233 h 1474648"/>
                  <a:gd name="connsiteX6" fmla="*/ 138954 w 1131000"/>
                  <a:gd name="connsiteY6" fmla="*/ 668063 h 1474648"/>
                  <a:gd name="connsiteX7" fmla="*/ 49784 w 1131000"/>
                  <a:gd name="connsiteY7" fmla="*/ 582946 h 1474648"/>
                  <a:gd name="connsiteX8" fmla="*/ 17358 w 1131000"/>
                  <a:gd name="connsiteY8" fmla="*/ 534308 h 1474648"/>
                  <a:gd name="connsiteX9" fmla="*/ 56443 w 1131000"/>
                  <a:gd name="connsiteY9" fmla="*/ 385650 h 1474648"/>
                  <a:gd name="connsiteX10" fmla="*/ 151430 w 1131000"/>
                  <a:gd name="connsiteY10" fmla="*/ 346317 h 1474648"/>
                  <a:gd name="connsiteX11" fmla="*/ 236217 w 1131000"/>
                  <a:gd name="connsiteY11" fmla="*/ 409510 h 1474648"/>
                  <a:gd name="connsiteX12" fmla="*/ 480924 w 1131000"/>
                  <a:gd name="connsiteY12" fmla="*/ 135681 h 1474648"/>
                  <a:gd name="connsiteX13" fmla="*/ 513056 w 1131000"/>
                  <a:gd name="connsiteY13" fmla="*/ 0 h 1474648"/>
                  <a:gd name="connsiteX14" fmla="*/ 631277 w 1131000"/>
                  <a:gd name="connsiteY14" fmla="*/ 98372 h 1474648"/>
                  <a:gd name="connsiteX15" fmla="*/ 703383 w 1131000"/>
                  <a:gd name="connsiteY15" fmla="*/ 503254 h 1474648"/>
                  <a:gd name="connsiteX16" fmla="*/ 802255 w 1131000"/>
                  <a:gd name="connsiteY16" fmla="*/ 821487 h 1474648"/>
                  <a:gd name="connsiteX17" fmla="*/ 831915 w 1131000"/>
                  <a:gd name="connsiteY17" fmla="*/ 1011441 h 1474648"/>
                  <a:gd name="connsiteX18" fmla="*/ 985166 w 1131000"/>
                  <a:gd name="connsiteY18" fmla="*/ 971971 h 1474648"/>
                  <a:gd name="connsiteX19" fmla="*/ 1007412 w 1131000"/>
                  <a:gd name="connsiteY19" fmla="*/ 1021309 h 1474648"/>
                  <a:gd name="connsiteX20" fmla="*/ 1116169 w 1131000"/>
                  <a:gd name="connsiteY20" fmla="*/ 984305 h 1474648"/>
                  <a:gd name="connsiteX21" fmla="*/ 1131000 w 1131000"/>
                  <a:gd name="connsiteY21" fmla="*/ 1058313 h 1474648"/>
                  <a:gd name="connsiteX22" fmla="*/ 799624 w 1131000"/>
                  <a:gd name="connsiteY22" fmla="*/ 1474648 h 1474648"/>
                  <a:gd name="connsiteX23" fmla="*/ 402411 w 1131000"/>
                  <a:gd name="connsiteY23" fmla="*/ 1328733 h 1474648"/>
                  <a:gd name="connsiteX24" fmla="*/ 280816 w 1131000"/>
                  <a:gd name="connsiteY24" fmla="*/ 1280095 h 1474648"/>
                  <a:gd name="connsiteX25" fmla="*/ 151114 w 1131000"/>
                  <a:gd name="connsiteY25" fmla="*/ 1190925 h 1474648"/>
                  <a:gd name="connsiteX26" fmla="*/ 106528 w 1131000"/>
                  <a:gd name="connsiteY26" fmla="*/ 1158499 h 1474648"/>
                  <a:gd name="connsiteX0" fmla="*/ 106528 w 1150775"/>
                  <a:gd name="connsiteY0" fmla="*/ 1158499 h 1474648"/>
                  <a:gd name="connsiteX1" fmla="*/ 86263 w 1150775"/>
                  <a:gd name="connsiteY1" fmla="*/ 1089595 h 1474648"/>
                  <a:gd name="connsiteX2" fmla="*/ 122741 w 1150775"/>
                  <a:gd name="connsiteY2" fmla="*/ 1057169 h 1474648"/>
                  <a:gd name="connsiteX3" fmla="*/ 215965 w 1150775"/>
                  <a:gd name="connsiteY3" fmla="*/ 862616 h 1474648"/>
                  <a:gd name="connsiteX4" fmla="*/ 187592 w 1150775"/>
                  <a:gd name="connsiteY4" fmla="*/ 789659 h 1474648"/>
                  <a:gd name="connsiteX5" fmla="*/ 167326 w 1150775"/>
                  <a:gd name="connsiteY5" fmla="*/ 757233 h 1474648"/>
                  <a:gd name="connsiteX6" fmla="*/ 138954 w 1150775"/>
                  <a:gd name="connsiteY6" fmla="*/ 668063 h 1474648"/>
                  <a:gd name="connsiteX7" fmla="*/ 49784 w 1150775"/>
                  <a:gd name="connsiteY7" fmla="*/ 582946 h 1474648"/>
                  <a:gd name="connsiteX8" fmla="*/ 17358 w 1150775"/>
                  <a:gd name="connsiteY8" fmla="*/ 534308 h 1474648"/>
                  <a:gd name="connsiteX9" fmla="*/ 56443 w 1150775"/>
                  <a:gd name="connsiteY9" fmla="*/ 385650 h 1474648"/>
                  <a:gd name="connsiteX10" fmla="*/ 151430 w 1150775"/>
                  <a:gd name="connsiteY10" fmla="*/ 346317 h 1474648"/>
                  <a:gd name="connsiteX11" fmla="*/ 236217 w 1150775"/>
                  <a:gd name="connsiteY11" fmla="*/ 409510 h 1474648"/>
                  <a:gd name="connsiteX12" fmla="*/ 480924 w 1150775"/>
                  <a:gd name="connsiteY12" fmla="*/ 135681 h 1474648"/>
                  <a:gd name="connsiteX13" fmla="*/ 513056 w 1150775"/>
                  <a:gd name="connsiteY13" fmla="*/ 0 h 1474648"/>
                  <a:gd name="connsiteX14" fmla="*/ 631277 w 1150775"/>
                  <a:gd name="connsiteY14" fmla="*/ 98372 h 1474648"/>
                  <a:gd name="connsiteX15" fmla="*/ 703383 w 1150775"/>
                  <a:gd name="connsiteY15" fmla="*/ 503254 h 1474648"/>
                  <a:gd name="connsiteX16" fmla="*/ 802255 w 1150775"/>
                  <a:gd name="connsiteY16" fmla="*/ 821487 h 1474648"/>
                  <a:gd name="connsiteX17" fmla="*/ 831915 w 1150775"/>
                  <a:gd name="connsiteY17" fmla="*/ 1011441 h 1474648"/>
                  <a:gd name="connsiteX18" fmla="*/ 985166 w 1150775"/>
                  <a:gd name="connsiteY18" fmla="*/ 971971 h 1474648"/>
                  <a:gd name="connsiteX19" fmla="*/ 1007412 w 1150775"/>
                  <a:gd name="connsiteY19" fmla="*/ 1021309 h 1474648"/>
                  <a:gd name="connsiteX20" fmla="*/ 1116169 w 1150775"/>
                  <a:gd name="connsiteY20" fmla="*/ 984305 h 1474648"/>
                  <a:gd name="connsiteX21" fmla="*/ 1150775 w 1150775"/>
                  <a:gd name="connsiteY21" fmla="*/ 1050913 h 1474648"/>
                  <a:gd name="connsiteX22" fmla="*/ 799624 w 1150775"/>
                  <a:gd name="connsiteY22" fmla="*/ 1474648 h 1474648"/>
                  <a:gd name="connsiteX23" fmla="*/ 402411 w 1150775"/>
                  <a:gd name="connsiteY23" fmla="*/ 1328733 h 1474648"/>
                  <a:gd name="connsiteX24" fmla="*/ 280816 w 1150775"/>
                  <a:gd name="connsiteY24" fmla="*/ 1280095 h 1474648"/>
                  <a:gd name="connsiteX25" fmla="*/ 151114 w 1150775"/>
                  <a:gd name="connsiteY25" fmla="*/ 1190925 h 1474648"/>
                  <a:gd name="connsiteX26" fmla="*/ 106528 w 1150775"/>
                  <a:gd name="connsiteY26" fmla="*/ 1158499 h 1474648"/>
                  <a:gd name="connsiteX0" fmla="*/ 106528 w 1341972"/>
                  <a:gd name="connsiteY0" fmla="*/ 1158499 h 1474648"/>
                  <a:gd name="connsiteX1" fmla="*/ 86263 w 1341972"/>
                  <a:gd name="connsiteY1" fmla="*/ 1089595 h 1474648"/>
                  <a:gd name="connsiteX2" fmla="*/ 122741 w 1341972"/>
                  <a:gd name="connsiteY2" fmla="*/ 1057169 h 1474648"/>
                  <a:gd name="connsiteX3" fmla="*/ 215965 w 1341972"/>
                  <a:gd name="connsiteY3" fmla="*/ 862616 h 1474648"/>
                  <a:gd name="connsiteX4" fmla="*/ 187592 w 1341972"/>
                  <a:gd name="connsiteY4" fmla="*/ 789659 h 1474648"/>
                  <a:gd name="connsiteX5" fmla="*/ 167326 w 1341972"/>
                  <a:gd name="connsiteY5" fmla="*/ 757233 h 1474648"/>
                  <a:gd name="connsiteX6" fmla="*/ 138954 w 1341972"/>
                  <a:gd name="connsiteY6" fmla="*/ 668063 h 1474648"/>
                  <a:gd name="connsiteX7" fmla="*/ 49784 w 1341972"/>
                  <a:gd name="connsiteY7" fmla="*/ 582946 h 1474648"/>
                  <a:gd name="connsiteX8" fmla="*/ 17358 w 1341972"/>
                  <a:gd name="connsiteY8" fmla="*/ 534308 h 1474648"/>
                  <a:gd name="connsiteX9" fmla="*/ 56443 w 1341972"/>
                  <a:gd name="connsiteY9" fmla="*/ 385650 h 1474648"/>
                  <a:gd name="connsiteX10" fmla="*/ 151430 w 1341972"/>
                  <a:gd name="connsiteY10" fmla="*/ 346317 h 1474648"/>
                  <a:gd name="connsiteX11" fmla="*/ 236217 w 1341972"/>
                  <a:gd name="connsiteY11" fmla="*/ 409510 h 1474648"/>
                  <a:gd name="connsiteX12" fmla="*/ 480924 w 1341972"/>
                  <a:gd name="connsiteY12" fmla="*/ 135681 h 1474648"/>
                  <a:gd name="connsiteX13" fmla="*/ 513056 w 1341972"/>
                  <a:gd name="connsiteY13" fmla="*/ 0 h 1474648"/>
                  <a:gd name="connsiteX14" fmla="*/ 631277 w 1341972"/>
                  <a:gd name="connsiteY14" fmla="*/ 98372 h 1474648"/>
                  <a:gd name="connsiteX15" fmla="*/ 703383 w 1341972"/>
                  <a:gd name="connsiteY15" fmla="*/ 503254 h 1474648"/>
                  <a:gd name="connsiteX16" fmla="*/ 802255 w 1341972"/>
                  <a:gd name="connsiteY16" fmla="*/ 821487 h 1474648"/>
                  <a:gd name="connsiteX17" fmla="*/ 831915 w 1341972"/>
                  <a:gd name="connsiteY17" fmla="*/ 1011441 h 1474648"/>
                  <a:gd name="connsiteX18" fmla="*/ 985166 w 1341972"/>
                  <a:gd name="connsiteY18" fmla="*/ 971971 h 1474648"/>
                  <a:gd name="connsiteX19" fmla="*/ 1007412 w 1341972"/>
                  <a:gd name="connsiteY19" fmla="*/ 1021309 h 1474648"/>
                  <a:gd name="connsiteX20" fmla="*/ 1116169 w 1341972"/>
                  <a:gd name="connsiteY20" fmla="*/ 984305 h 1474648"/>
                  <a:gd name="connsiteX21" fmla="*/ 1150775 w 1341972"/>
                  <a:gd name="connsiteY21" fmla="*/ 1050913 h 1474648"/>
                  <a:gd name="connsiteX22" fmla="*/ 1341103 w 1341972"/>
                  <a:gd name="connsiteY22" fmla="*/ 1013908 h 1474648"/>
                  <a:gd name="connsiteX23" fmla="*/ 799624 w 1341972"/>
                  <a:gd name="connsiteY23" fmla="*/ 1474648 h 1474648"/>
                  <a:gd name="connsiteX24" fmla="*/ 402411 w 1341972"/>
                  <a:gd name="connsiteY24" fmla="*/ 1328733 h 1474648"/>
                  <a:gd name="connsiteX25" fmla="*/ 280816 w 1341972"/>
                  <a:gd name="connsiteY25" fmla="*/ 1280095 h 1474648"/>
                  <a:gd name="connsiteX26" fmla="*/ 151114 w 1341972"/>
                  <a:gd name="connsiteY26" fmla="*/ 1190925 h 1474648"/>
                  <a:gd name="connsiteX27" fmla="*/ 106528 w 1341972"/>
                  <a:gd name="connsiteY27" fmla="*/ 1158499 h 1474648"/>
                  <a:gd name="connsiteX0" fmla="*/ 106528 w 1389881"/>
                  <a:gd name="connsiteY0" fmla="*/ 1158499 h 1474648"/>
                  <a:gd name="connsiteX1" fmla="*/ 86263 w 1389881"/>
                  <a:gd name="connsiteY1" fmla="*/ 1089595 h 1474648"/>
                  <a:gd name="connsiteX2" fmla="*/ 122741 w 1389881"/>
                  <a:gd name="connsiteY2" fmla="*/ 1057169 h 1474648"/>
                  <a:gd name="connsiteX3" fmla="*/ 215965 w 1389881"/>
                  <a:gd name="connsiteY3" fmla="*/ 862616 h 1474648"/>
                  <a:gd name="connsiteX4" fmla="*/ 187592 w 1389881"/>
                  <a:gd name="connsiteY4" fmla="*/ 789659 h 1474648"/>
                  <a:gd name="connsiteX5" fmla="*/ 167326 w 1389881"/>
                  <a:gd name="connsiteY5" fmla="*/ 757233 h 1474648"/>
                  <a:gd name="connsiteX6" fmla="*/ 138954 w 1389881"/>
                  <a:gd name="connsiteY6" fmla="*/ 668063 h 1474648"/>
                  <a:gd name="connsiteX7" fmla="*/ 49784 w 1389881"/>
                  <a:gd name="connsiteY7" fmla="*/ 582946 h 1474648"/>
                  <a:gd name="connsiteX8" fmla="*/ 17358 w 1389881"/>
                  <a:gd name="connsiteY8" fmla="*/ 534308 h 1474648"/>
                  <a:gd name="connsiteX9" fmla="*/ 56443 w 1389881"/>
                  <a:gd name="connsiteY9" fmla="*/ 385650 h 1474648"/>
                  <a:gd name="connsiteX10" fmla="*/ 151430 w 1389881"/>
                  <a:gd name="connsiteY10" fmla="*/ 346317 h 1474648"/>
                  <a:gd name="connsiteX11" fmla="*/ 236217 w 1389881"/>
                  <a:gd name="connsiteY11" fmla="*/ 409510 h 1474648"/>
                  <a:gd name="connsiteX12" fmla="*/ 480924 w 1389881"/>
                  <a:gd name="connsiteY12" fmla="*/ 135681 h 1474648"/>
                  <a:gd name="connsiteX13" fmla="*/ 513056 w 1389881"/>
                  <a:gd name="connsiteY13" fmla="*/ 0 h 1474648"/>
                  <a:gd name="connsiteX14" fmla="*/ 631277 w 1389881"/>
                  <a:gd name="connsiteY14" fmla="*/ 98372 h 1474648"/>
                  <a:gd name="connsiteX15" fmla="*/ 703383 w 1389881"/>
                  <a:gd name="connsiteY15" fmla="*/ 503254 h 1474648"/>
                  <a:gd name="connsiteX16" fmla="*/ 802255 w 1389881"/>
                  <a:gd name="connsiteY16" fmla="*/ 821487 h 1474648"/>
                  <a:gd name="connsiteX17" fmla="*/ 831915 w 1389881"/>
                  <a:gd name="connsiteY17" fmla="*/ 1011441 h 1474648"/>
                  <a:gd name="connsiteX18" fmla="*/ 985166 w 1389881"/>
                  <a:gd name="connsiteY18" fmla="*/ 971971 h 1474648"/>
                  <a:gd name="connsiteX19" fmla="*/ 1007412 w 1389881"/>
                  <a:gd name="connsiteY19" fmla="*/ 1021309 h 1474648"/>
                  <a:gd name="connsiteX20" fmla="*/ 1116169 w 1389881"/>
                  <a:gd name="connsiteY20" fmla="*/ 984305 h 1474648"/>
                  <a:gd name="connsiteX21" fmla="*/ 1150775 w 1389881"/>
                  <a:gd name="connsiteY21" fmla="*/ 1050913 h 1474648"/>
                  <a:gd name="connsiteX22" fmla="*/ 1341103 w 1389881"/>
                  <a:gd name="connsiteY22" fmla="*/ 1013908 h 1474648"/>
                  <a:gd name="connsiteX23" fmla="*/ 1373236 w 1389881"/>
                  <a:gd name="connsiteY23" fmla="*/ 1208796 h 1474648"/>
                  <a:gd name="connsiteX24" fmla="*/ 799624 w 1389881"/>
                  <a:gd name="connsiteY24" fmla="*/ 1474648 h 1474648"/>
                  <a:gd name="connsiteX25" fmla="*/ 402411 w 1389881"/>
                  <a:gd name="connsiteY25" fmla="*/ 1328733 h 1474648"/>
                  <a:gd name="connsiteX26" fmla="*/ 280816 w 1389881"/>
                  <a:gd name="connsiteY26" fmla="*/ 1280095 h 1474648"/>
                  <a:gd name="connsiteX27" fmla="*/ 151114 w 1389881"/>
                  <a:gd name="connsiteY27" fmla="*/ 1190925 h 1474648"/>
                  <a:gd name="connsiteX28" fmla="*/ 106528 w 1389881"/>
                  <a:gd name="connsiteY28" fmla="*/ 1158499 h 1474648"/>
                  <a:gd name="connsiteX0" fmla="*/ 106528 w 1397553"/>
                  <a:gd name="connsiteY0" fmla="*/ 1158499 h 1474648"/>
                  <a:gd name="connsiteX1" fmla="*/ 86263 w 1397553"/>
                  <a:gd name="connsiteY1" fmla="*/ 1089595 h 1474648"/>
                  <a:gd name="connsiteX2" fmla="*/ 122741 w 1397553"/>
                  <a:gd name="connsiteY2" fmla="*/ 1057169 h 1474648"/>
                  <a:gd name="connsiteX3" fmla="*/ 215965 w 1397553"/>
                  <a:gd name="connsiteY3" fmla="*/ 862616 h 1474648"/>
                  <a:gd name="connsiteX4" fmla="*/ 187592 w 1397553"/>
                  <a:gd name="connsiteY4" fmla="*/ 789659 h 1474648"/>
                  <a:gd name="connsiteX5" fmla="*/ 167326 w 1397553"/>
                  <a:gd name="connsiteY5" fmla="*/ 757233 h 1474648"/>
                  <a:gd name="connsiteX6" fmla="*/ 138954 w 1397553"/>
                  <a:gd name="connsiteY6" fmla="*/ 668063 h 1474648"/>
                  <a:gd name="connsiteX7" fmla="*/ 49784 w 1397553"/>
                  <a:gd name="connsiteY7" fmla="*/ 582946 h 1474648"/>
                  <a:gd name="connsiteX8" fmla="*/ 17358 w 1397553"/>
                  <a:gd name="connsiteY8" fmla="*/ 534308 h 1474648"/>
                  <a:gd name="connsiteX9" fmla="*/ 56443 w 1397553"/>
                  <a:gd name="connsiteY9" fmla="*/ 385650 h 1474648"/>
                  <a:gd name="connsiteX10" fmla="*/ 151430 w 1397553"/>
                  <a:gd name="connsiteY10" fmla="*/ 346317 h 1474648"/>
                  <a:gd name="connsiteX11" fmla="*/ 236217 w 1397553"/>
                  <a:gd name="connsiteY11" fmla="*/ 409510 h 1474648"/>
                  <a:gd name="connsiteX12" fmla="*/ 480924 w 1397553"/>
                  <a:gd name="connsiteY12" fmla="*/ 135681 h 1474648"/>
                  <a:gd name="connsiteX13" fmla="*/ 513056 w 1397553"/>
                  <a:gd name="connsiteY13" fmla="*/ 0 h 1474648"/>
                  <a:gd name="connsiteX14" fmla="*/ 631277 w 1397553"/>
                  <a:gd name="connsiteY14" fmla="*/ 98372 h 1474648"/>
                  <a:gd name="connsiteX15" fmla="*/ 703383 w 1397553"/>
                  <a:gd name="connsiteY15" fmla="*/ 503254 h 1474648"/>
                  <a:gd name="connsiteX16" fmla="*/ 802255 w 1397553"/>
                  <a:gd name="connsiteY16" fmla="*/ 821487 h 1474648"/>
                  <a:gd name="connsiteX17" fmla="*/ 831915 w 1397553"/>
                  <a:gd name="connsiteY17" fmla="*/ 1011441 h 1474648"/>
                  <a:gd name="connsiteX18" fmla="*/ 985166 w 1397553"/>
                  <a:gd name="connsiteY18" fmla="*/ 971971 h 1474648"/>
                  <a:gd name="connsiteX19" fmla="*/ 1007412 w 1397553"/>
                  <a:gd name="connsiteY19" fmla="*/ 1021309 h 1474648"/>
                  <a:gd name="connsiteX20" fmla="*/ 1116169 w 1397553"/>
                  <a:gd name="connsiteY20" fmla="*/ 984305 h 1474648"/>
                  <a:gd name="connsiteX21" fmla="*/ 1150775 w 1397553"/>
                  <a:gd name="connsiteY21" fmla="*/ 1050913 h 1474648"/>
                  <a:gd name="connsiteX22" fmla="*/ 1341103 w 1397553"/>
                  <a:gd name="connsiteY22" fmla="*/ 1013908 h 1474648"/>
                  <a:gd name="connsiteX23" fmla="*/ 1373236 w 1397553"/>
                  <a:gd name="connsiteY23" fmla="*/ 1208796 h 1474648"/>
                  <a:gd name="connsiteX24" fmla="*/ 799624 w 1397553"/>
                  <a:gd name="connsiteY24" fmla="*/ 1474648 h 1474648"/>
                  <a:gd name="connsiteX25" fmla="*/ 402411 w 1397553"/>
                  <a:gd name="connsiteY25" fmla="*/ 1328733 h 1474648"/>
                  <a:gd name="connsiteX26" fmla="*/ 280816 w 1397553"/>
                  <a:gd name="connsiteY26" fmla="*/ 1280095 h 1474648"/>
                  <a:gd name="connsiteX27" fmla="*/ 151114 w 1397553"/>
                  <a:gd name="connsiteY27" fmla="*/ 1190925 h 1474648"/>
                  <a:gd name="connsiteX28" fmla="*/ 106528 w 1397553"/>
                  <a:gd name="connsiteY28" fmla="*/ 1158499 h 1474648"/>
                  <a:gd name="connsiteX0" fmla="*/ 106528 w 1373236"/>
                  <a:gd name="connsiteY0" fmla="*/ 1158499 h 1474648"/>
                  <a:gd name="connsiteX1" fmla="*/ 86263 w 1373236"/>
                  <a:gd name="connsiteY1" fmla="*/ 1089595 h 1474648"/>
                  <a:gd name="connsiteX2" fmla="*/ 122741 w 1373236"/>
                  <a:gd name="connsiteY2" fmla="*/ 1057169 h 1474648"/>
                  <a:gd name="connsiteX3" fmla="*/ 215965 w 1373236"/>
                  <a:gd name="connsiteY3" fmla="*/ 862616 h 1474648"/>
                  <a:gd name="connsiteX4" fmla="*/ 187592 w 1373236"/>
                  <a:gd name="connsiteY4" fmla="*/ 789659 h 1474648"/>
                  <a:gd name="connsiteX5" fmla="*/ 167326 w 1373236"/>
                  <a:gd name="connsiteY5" fmla="*/ 757233 h 1474648"/>
                  <a:gd name="connsiteX6" fmla="*/ 138954 w 1373236"/>
                  <a:gd name="connsiteY6" fmla="*/ 668063 h 1474648"/>
                  <a:gd name="connsiteX7" fmla="*/ 49784 w 1373236"/>
                  <a:gd name="connsiteY7" fmla="*/ 582946 h 1474648"/>
                  <a:gd name="connsiteX8" fmla="*/ 17358 w 1373236"/>
                  <a:gd name="connsiteY8" fmla="*/ 534308 h 1474648"/>
                  <a:gd name="connsiteX9" fmla="*/ 56443 w 1373236"/>
                  <a:gd name="connsiteY9" fmla="*/ 385650 h 1474648"/>
                  <a:gd name="connsiteX10" fmla="*/ 151430 w 1373236"/>
                  <a:gd name="connsiteY10" fmla="*/ 346317 h 1474648"/>
                  <a:gd name="connsiteX11" fmla="*/ 236217 w 1373236"/>
                  <a:gd name="connsiteY11" fmla="*/ 409510 h 1474648"/>
                  <a:gd name="connsiteX12" fmla="*/ 480924 w 1373236"/>
                  <a:gd name="connsiteY12" fmla="*/ 135681 h 1474648"/>
                  <a:gd name="connsiteX13" fmla="*/ 513056 w 1373236"/>
                  <a:gd name="connsiteY13" fmla="*/ 0 h 1474648"/>
                  <a:gd name="connsiteX14" fmla="*/ 631277 w 1373236"/>
                  <a:gd name="connsiteY14" fmla="*/ 98372 h 1474648"/>
                  <a:gd name="connsiteX15" fmla="*/ 703383 w 1373236"/>
                  <a:gd name="connsiteY15" fmla="*/ 503254 h 1474648"/>
                  <a:gd name="connsiteX16" fmla="*/ 802255 w 1373236"/>
                  <a:gd name="connsiteY16" fmla="*/ 821487 h 1474648"/>
                  <a:gd name="connsiteX17" fmla="*/ 831915 w 1373236"/>
                  <a:gd name="connsiteY17" fmla="*/ 1011441 h 1474648"/>
                  <a:gd name="connsiteX18" fmla="*/ 985166 w 1373236"/>
                  <a:gd name="connsiteY18" fmla="*/ 971971 h 1474648"/>
                  <a:gd name="connsiteX19" fmla="*/ 1007412 w 1373236"/>
                  <a:gd name="connsiteY19" fmla="*/ 1021309 h 1474648"/>
                  <a:gd name="connsiteX20" fmla="*/ 1116169 w 1373236"/>
                  <a:gd name="connsiteY20" fmla="*/ 984305 h 1474648"/>
                  <a:gd name="connsiteX21" fmla="*/ 1150775 w 1373236"/>
                  <a:gd name="connsiteY21" fmla="*/ 1050913 h 1474648"/>
                  <a:gd name="connsiteX22" fmla="*/ 1341103 w 1373236"/>
                  <a:gd name="connsiteY22" fmla="*/ 1013908 h 1474648"/>
                  <a:gd name="connsiteX23" fmla="*/ 1373236 w 1373236"/>
                  <a:gd name="connsiteY23" fmla="*/ 1208796 h 1474648"/>
                  <a:gd name="connsiteX24" fmla="*/ 799624 w 1373236"/>
                  <a:gd name="connsiteY24" fmla="*/ 1474648 h 1474648"/>
                  <a:gd name="connsiteX25" fmla="*/ 402411 w 1373236"/>
                  <a:gd name="connsiteY25" fmla="*/ 1328733 h 1474648"/>
                  <a:gd name="connsiteX26" fmla="*/ 280816 w 1373236"/>
                  <a:gd name="connsiteY26" fmla="*/ 1280095 h 1474648"/>
                  <a:gd name="connsiteX27" fmla="*/ 151114 w 1373236"/>
                  <a:gd name="connsiteY27" fmla="*/ 1190925 h 1474648"/>
                  <a:gd name="connsiteX28" fmla="*/ 106528 w 1373236"/>
                  <a:gd name="connsiteY28" fmla="*/ 1158499 h 1474648"/>
                  <a:gd name="connsiteX0" fmla="*/ 106528 w 1375708"/>
                  <a:gd name="connsiteY0" fmla="*/ 1158499 h 1474648"/>
                  <a:gd name="connsiteX1" fmla="*/ 86263 w 1375708"/>
                  <a:gd name="connsiteY1" fmla="*/ 1089595 h 1474648"/>
                  <a:gd name="connsiteX2" fmla="*/ 122741 w 1375708"/>
                  <a:gd name="connsiteY2" fmla="*/ 1057169 h 1474648"/>
                  <a:gd name="connsiteX3" fmla="*/ 215965 w 1375708"/>
                  <a:gd name="connsiteY3" fmla="*/ 862616 h 1474648"/>
                  <a:gd name="connsiteX4" fmla="*/ 187592 w 1375708"/>
                  <a:gd name="connsiteY4" fmla="*/ 789659 h 1474648"/>
                  <a:gd name="connsiteX5" fmla="*/ 167326 w 1375708"/>
                  <a:gd name="connsiteY5" fmla="*/ 757233 h 1474648"/>
                  <a:gd name="connsiteX6" fmla="*/ 138954 w 1375708"/>
                  <a:gd name="connsiteY6" fmla="*/ 668063 h 1474648"/>
                  <a:gd name="connsiteX7" fmla="*/ 49784 w 1375708"/>
                  <a:gd name="connsiteY7" fmla="*/ 582946 h 1474648"/>
                  <a:gd name="connsiteX8" fmla="*/ 17358 w 1375708"/>
                  <a:gd name="connsiteY8" fmla="*/ 534308 h 1474648"/>
                  <a:gd name="connsiteX9" fmla="*/ 56443 w 1375708"/>
                  <a:gd name="connsiteY9" fmla="*/ 385650 h 1474648"/>
                  <a:gd name="connsiteX10" fmla="*/ 151430 w 1375708"/>
                  <a:gd name="connsiteY10" fmla="*/ 346317 h 1474648"/>
                  <a:gd name="connsiteX11" fmla="*/ 236217 w 1375708"/>
                  <a:gd name="connsiteY11" fmla="*/ 409510 h 1474648"/>
                  <a:gd name="connsiteX12" fmla="*/ 480924 w 1375708"/>
                  <a:gd name="connsiteY12" fmla="*/ 135681 h 1474648"/>
                  <a:gd name="connsiteX13" fmla="*/ 513056 w 1375708"/>
                  <a:gd name="connsiteY13" fmla="*/ 0 h 1474648"/>
                  <a:gd name="connsiteX14" fmla="*/ 631277 w 1375708"/>
                  <a:gd name="connsiteY14" fmla="*/ 98372 h 1474648"/>
                  <a:gd name="connsiteX15" fmla="*/ 703383 w 1375708"/>
                  <a:gd name="connsiteY15" fmla="*/ 503254 h 1474648"/>
                  <a:gd name="connsiteX16" fmla="*/ 802255 w 1375708"/>
                  <a:gd name="connsiteY16" fmla="*/ 821487 h 1474648"/>
                  <a:gd name="connsiteX17" fmla="*/ 831915 w 1375708"/>
                  <a:gd name="connsiteY17" fmla="*/ 1011441 h 1474648"/>
                  <a:gd name="connsiteX18" fmla="*/ 985166 w 1375708"/>
                  <a:gd name="connsiteY18" fmla="*/ 971971 h 1474648"/>
                  <a:gd name="connsiteX19" fmla="*/ 1007412 w 1375708"/>
                  <a:gd name="connsiteY19" fmla="*/ 1021309 h 1474648"/>
                  <a:gd name="connsiteX20" fmla="*/ 1116169 w 1375708"/>
                  <a:gd name="connsiteY20" fmla="*/ 984305 h 1474648"/>
                  <a:gd name="connsiteX21" fmla="*/ 1150775 w 1375708"/>
                  <a:gd name="connsiteY21" fmla="*/ 1050913 h 1474648"/>
                  <a:gd name="connsiteX22" fmla="*/ 1341103 w 1375708"/>
                  <a:gd name="connsiteY22" fmla="*/ 1013908 h 1474648"/>
                  <a:gd name="connsiteX23" fmla="*/ 1375708 w 1375708"/>
                  <a:gd name="connsiteY23" fmla="*/ 1201395 h 1474648"/>
                  <a:gd name="connsiteX24" fmla="*/ 799624 w 1375708"/>
                  <a:gd name="connsiteY24" fmla="*/ 1474648 h 1474648"/>
                  <a:gd name="connsiteX25" fmla="*/ 402411 w 1375708"/>
                  <a:gd name="connsiteY25" fmla="*/ 1328733 h 1474648"/>
                  <a:gd name="connsiteX26" fmla="*/ 280816 w 1375708"/>
                  <a:gd name="connsiteY26" fmla="*/ 1280095 h 1474648"/>
                  <a:gd name="connsiteX27" fmla="*/ 151114 w 1375708"/>
                  <a:gd name="connsiteY27" fmla="*/ 1190925 h 1474648"/>
                  <a:gd name="connsiteX28" fmla="*/ 106528 w 1375708"/>
                  <a:gd name="connsiteY28" fmla="*/ 1158499 h 1474648"/>
                  <a:gd name="connsiteX0" fmla="*/ 106528 w 1432505"/>
                  <a:gd name="connsiteY0" fmla="*/ 1158499 h 1474648"/>
                  <a:gd name="connsiteX1" fmla="*/ 86263 w 1432505"/>
                  <a:gd name="connsiteY1" fmla="*/ 1089595 h 1474648"/>
                  <a:gd name="connsiteX2" fmla="*/ 122741 w 1432505"/>
                  <a:gd name="connsiteY2" fmla="*/ 1057169 h 1474648"/>
                  <a:gd name="connsiteX3" fmla="*/ 215965 w 1432505"/>
                  <a:gd name="connsiteY3" fmla="*/ 862616 h 1474648"/>
                  <a:gd name="connsiteX4" fmla="*/ 187592 w 1432505"/>
                  <a:gd name="connsiteY4" fmla="*/ 789659 h 1474648"/>
                  <a:gd name="connsiteX5" fmla="*/ 167326 w 1432505"/>
                  <a:gd name="connsiteY5" fmla="*/ 757233 h 1474648"/>
                  <a:gd name="connsiteX6" fmla="*/ 138954 w 1432505"/>
                  <a:gd name="connsiteY6" fmla="*/ 668063 h 1474648"/>
                  <a:gd name="connsiteX7" fmla="*/ 49784 w 1432505"/>
                  <a:gd name="connsiteY7" fmla="*/ 582946 h 1474648"/>
                  <a:gd name="connsiteX8" fmla="*/ 17358 w 1432505"/>
                  <a:gd name="connsiteY8" fmla="*/ 534308 h 1474648"/>
                  <a:gd name="connsiteX9" fmla="*/ 56443 w 1432505"/>
                  <a:gd name="connsiteY9" fmla="*/ 385650 h 1474648"/>
                  <a:gd name="connsiteX10" fmla="*/ 151430 w 1432505"/>
                  <a:gd name="connsiteY10" fmla="*/ 346317 h 1474648"/>
                  <a:gd name="connsiteX11" fmla="*/ 236217 w 1432505"/>
                  <a:gd name="connsiteY11" fmla="*/ 409510 h 1474648"/>
                  <a:gd name="connsiteX12" fmla="*/ 480924 w 1432505"/>
                  <a:gd name="connsiteY12" fmla="*/ 135681 h 1474648"/>
                  <a:gd name="connsiteX13" fmla="*/ 513056 w 1432505"/>
                  <a:gd name="connsiteY13" fmla="*/ 0 h 1474648"/>
                  <a:gd name="connsiteX14" fmla="*/ 631277 w 1432505"/>
                  <a:gd name="connsiteY14" fmla="*/ 98372 h 1474648"/>
                  <a:gd name="connsiteX15" fmla="*/ 703383 w 1432505"/>
                  <a:gd name="connsiteY15" fmla="*/ 503254 h 1474648"/>
                  <a:gd name="connsiteX16" fmla="*/ 802255 w 1432505"/>
                  <a:gd name="connsiteY16" fmla="*/ 821487 h 1474648"/>
                  <a:gd name="connsiteX17" fmla="*/ 831915 w 1432505"/>
                  <a:gd name="connsiteY17" fmla="*/ 1011441 h 1474648"/>
                  <a:gd name="connsiteX18" fmla="*/ 985166 w 1432505"/>
                  <a:gd name="connsiteY18" fmla="*/ 971971 h 1474648"/>
                  <a:gd name="connsiteX19" fmla="*/ 1007412 w 1432505"/>
                  <a:gd name="connsiteY19" fmla="*/ 1021309 h 1474648"/>
                  <a:gd name="connsiteX20" fmla="*/ 1116169 w 1432505"/>
                  <a:gd name="connsiteY20" fmla="*/ 984305 h 1474648"/>
                  <a:gd name="connsiteX21" fmla="*/ 1150775 w 1432505"/>
                  <a:gd name="connsiteY21" fmla="*/ 1050913 h 1474648"/>
                  <a:gd name="connsiteX22" fmla="*/ 1341103 w 1432505"/>
                  <a:gd name="connsiteY22" fmla="*/ 1013908 h 1474648"/>
                  <a:gd name="connsiteX23" fmla="*/ 1375708 w 1432505"/>
                  <a:gd name="connsiteY23" fmla="*/ 1201395 h 1474648"/>
                  <a:gd name="connsiteX24" fmla="*/ 1412782 w 1432505"/>
                  <a:gd name="connsiteY24" fmla="*/ 1406151 h 1474648"/>
                  <a:gd name="connsiteX25" fmla="*/ 799624 w 1432505"/>
                  <a:gd name="connsiteY25" fmla="*/ 1474648 h 1474648"/>
                  <a:gd name="connsiteX26" fmla="*/ 402411 w 1432505"/>
                  <a:gd name="connsiteY26" fmla="*/ 1328733 h 1474648"/>
                  <a:gd name="connsiteX27" fmla="*/ 280816 w 1432505"/>
                  <a:gd name="connsiteY27" fmla="*/ 1280095 h 1474648"/>
                  <a:gd name="connsiteX28" fmla="*/ 151114 w 1432505"/>
                  <a:gd name="connsiteY28" fmla="*/ 1190925 h 1474648"/>
                  <a:gd name="connsiteX29" fmla="*/ 106528 w 1432505"/>
                  <a:gd name="connsiteY29" fmla="*/ 1158499 h 1474648"/>
                  <a:gd name="connsiteX0" fmla="*/ 106528 w 1413248"/>
                  <a:gd name="connsiteY0" fmla="*/ 1158499 h 1474648"/>
                  <a:gd name="connsiteX1" fmla="*/ 86263 w 1413248"/>
                  <a:gd name="connsiteY1" fmla="*/ 1089595 h 1474648"/>
                  <a:gd name="connsiteX2" fmla="*/ 122741 w 1413248"/>
                  <a:gd name="connsiteY2" fmla="*/ 1057169 h 1474648"/>
                  <a:gd name="connsiteX3" fmla="*/ 215965 w 1413248"/>
                  <a:gd name="connsiteY3" fmla="*/ 862616 h 1474648"/>
                  <a:gd name="connsiteX4" fmla="*/ 187592 w 1413248"/>
                  <a:gd name="connsiteY4" fmla="*/ 789659 h 1474648"/>
                  <a:gd name="connsiteX5" fmla="*/ 167326 w 1413248"/>
                  <a:gd name="connsiteY5" fmla="*/ 757233 h 1474648"/>
                  <a:gd name="connsiteX6" fmla="*/ 138954 w 1413248"/>
                  <a:gd name="connsiteY6" fmla="*/ 668063 h 1474648"/>
                  <a:gd name="connsiteX7" fmla="*/ 49784 w 1413248"/>
                  <a:gd name="connsiteY7" fmla="*/ 582946 h 1474648"/>
                  <a:gd name="connsiteX8" fmla="*/ 17358 w 1413248"/>
                  <a:gd name="connsiteY8" fmla="*/ 534308 h 1474648"/>
                  <a:gd name="connsiteX9" fmla="*/ 56443 w 1413248"/>
                  <a:gd name="connsiteY9" fmla="*/ 385650 h 1474648"/>
                  <a:gd name="connsiteX10" fmla="*/ 151430 w 1413248"/>
                  <a:gd name="connsiteY10" fmla="*/ 346317 h 1474648"/>
                  <a:gd name="connsiteX11" fmla="*/ 236217 w 1413248"/>
                  <a:gd name="connsiteY11" fmla="*/ 409510 h 1474648"/>
                  <a:gd name="connsiteX12" fmla="*/ 480924 w 1413248"/>
                  <a:gd name="connsiteY12" fmla="*/ 135681 h 1474648"/>
                  <a:gd name="connsiteX13" fmla="*/ 513056 w 1413248"/>
                  <a:gd name="connsiteY13" fmla="*/ 0 h 1474648"/>
                  <a:gd name="connsiteX14" fmla="*/ 631277 w 1413248"/>
                  <a:gd name="connsiteY14" fmla="*/ 98372 h 1474648"/>
                  <a:gd name="connsiteX15" fmla="*/ 703383 w 1413248"/>
                  <a:gd name="connsiteY15" fmla="*/ 503254 h 1474648"/>
                  <a:gd name="connsiteX16" fmla="*/ 802255 w 1413248"/>
                  <a:gd name="connsiteY16" fmla="*/ 821487 h 1474648"/>
                  <a:gd name="connsiteX17" fmla="*/ 831915 w 1413248"/>
                  <a:gd name="connsiteY17" fmla="*/ 1011441 h 1474648"/>
                  <a:gd name="connsiteX18" fmla="*/ 985166 w 1413248"/>
                  <a:gd name="connsiteY18" fmla="*/ 971971 h 1474648"/>
                  <a:gd name="connsiteX19" fmla="*/ 1007412 w 1413248"/>
                  <a:gd name="connsiteY19" fmla="*/ 1021309 h 1474648"/>
                  <a:gd name="connsiteX20" fmla="*/ 1116169 w 1413248"/>
                  <a:gd name="connsiteY20" fmla="*/ 984305 h 1474648"/>
                  <a:gd name="connsiteX21" fmla="*/ 1150775 w 1413248"/>
                  <a:gd name="connsiteY21" fmla="*/ 1050913 h 1474648"/>
                  <a:gd name="connsiteX22" fmla="*/ 1341103 w 1413248"/>
                  <a:gd name="connsiteY22" fmla="*/ 1013908 h 1474648"/>
                  <a:gd name="connsiteX23" fmla="*/ 1375708 w 1413248"/>
                  <a:gd name="connsiteY23" fmla="*/ 1201395 h 1474648"/>
                  <a:gd name="connsiteX24" fmla="*/ 1412782 w 1413248"/>
                  <a:gd name="connsiteY24" fmla="*/ 1406151 h 1474648"/>
                  <a:gd name="connsiteX25" fmla="*/ 799624 w 1413248"/>
                  <a:gd name="connsiteY25" fmla="*/ 1474648 h 1474648"/>
                  <a:gd name="connsiteX26" fmla="*/ 402411 w 1413248"/>
                  <a:gd name="connsiteY26" fmla="*/ 1328733 h 1474648"/>
                  <a:gd name="connsiteX27" fmla="*/ 280816 w 1413248"/>
                  <a:gd name="connsiteY27" fmla="*/ 1280095 h 1474648"/>
                  <a:gd name="connsiteX28" fmla="*/ 151114 w 1413248"/>
                  <a:gd name="connsiteY28" fmla="*/ 1190925 h 1474648"/>
                  <a:gd name="connsiteX29" fmla="*/ 106528 w 1413248"/>
                  <a:gd name="connsiteY29" fmla="*/ 1158499 h 1474648"/>
                  <a:gd name="connsiteX0" fmla="*/ 106528 w 1414801"/>
                  <a:gd name="connsiteY0" fmla="*/ 1158499 h 1474648"/>
                  <a:gd name="connsiteX1" fmla="*/ 86263 w 1414801"/>
                  <a:gd name="connsiteY1" fmla="*/ 1089595 h 1474648"/>
                  <a:gd name="connsiteX2" fmla="*/ 122741 w 1414801"/>
                  <a:gd name="connsiteY2" fmla="*/ 1057169 h 1474648"/>
                  <a:gd name="connsiteX3" fmla="*/ 215965 w 1414801"/>
                  <a:gd name="connsiteY3" fmla="*/ 862616 h 1474648"/>
                  <a:gd name="connsiteX4" fmla="*/ 187592 w 1414801"/>
                  <a:gd name="connsiteY4" fmla="*/ 789659 h 1474648"/>
                  <a:gd name="connsiteX5" fmla="*/ 167326 w 1414801"/>
                  <a:gd name="connsiteY5" fmla="*/ 757233 h 1474648"/>
                  <a:gd name="connsiteX6" fmla="*/ 138954 w 1414801"/>
                  <a:gd name="connsiteY6" fmla="*/ 668063 h 1474648"/>
                  <a:gd name="connsiteX7" fmla="*/ 49784 w 1414801"/>
                  <a:gd name="connsiteY7" fmla="*/ 582946 h 1474648"/>
                  <a:gd name="connsiteX8" fmla="*/ 17358 w 1414801"/>
                  <a:gd name="connsiteY8" fmla="*/ 534308 h 1474648"/>
                  <a:gd name="connsiteX9" fmla="*/ 56443 w 1414801"/>
                  <a:gd name="connsiteY9" fmla="*/ 385650 h 1474648"/>
                  <a:gd name="connsiteX10" fmla="*/ 151430 w 1414801"/>
                  <a:gd name="connsiteY10" fmla="*/ 346317 h 1474648"/>
                  <a:gd name="connsiteX11" fmla="*/ 236217 w 1414801"/>
                  <a:gd name="connsiteY11" fmla="*/ 409510 h 1474648"/>
                  <a:gd name="connsiteX12" fmla="*/ 480924 w 1414801"/>
                  <a:gd name="connsiteY12" fmla="*/ 135681 h 1474648"/>
                  <a:gd name="connsiteX13" fmla="*/ 513056 w 1414801"/>
                  <a:gd name="connsiteY13" fmla="*/ 0 h 1474648"/>
                  <a:gd name="connsiteX14" fmla="*/ 631277 w 1414801"/>
                  <a:gd name="connsiteY14" fmla="*/ 98372 h 1474648"/>
                  <a:gd name="connsiteX15" fmla="*/ 703383 w 1414801"/>
                  <a:gd name="connsiteY15" fmla="*/ 503254 h 1474648"/>
                  <a:gd name="connsiteX16" fmla="*/ 802255 w 1414801"/>
                  <a:gd name="connsiteY16" fmla="*/ 821487 h 1474648"/>
                  <a:gd name="connsiteX17" fmla="*/ 831915 w 1414801"/>
                  <a:gd name="connsiteY17" fmla="*/ 1011441 h 1474648"/>
                  <a:gd name="connsiteX18" fmla="*/ 985166 w 1414801"/>
                  <a:gd name="connsiteY18" fmla="*/ 971971 h 1474648"/>
                  <a:gd name="connsiteX19" fmla="*/ 1007412 w 1414801"/>
                  <a:gd name="connsiteY19" fmla="*/ 1021309 h 1474648"/>
                  <a:gd name="connsiteX20" fmla="*/ 1116169 w 1414801"/>
                  <a:gd name="connsiteY20" fmla="*/ 984305 h 1474648"/>
                  <a:gd name="connsiteX21" fmla="*/ 1150775 w 1414801"/>
                  <a:gd name="connsiteY21" fmla="*/ 1050913 h 1474648"/>
                  <a:gd name="connsiteX22" fmla="*/ 1341103 w 1414801"/>
                  <a:gd name="connsiteY22" fmla="*/ 1013908 h 1474648"/>
                  <a:gd name="connsiteX23" fmla="*/ 1375708 w 1414801"/>
                  <a:gd name="connsiteY23" fmla="*/ 1201395 h 1474648"/>
                  <a:gd name="connsiteX24" fmla="*/ 1412782 w 1414801"/>
                  <a:gd name="connsiteY24" fmla="*/ 1406151 h 1474648"/>
                  <a:gd name="connsiteX25" fmla="*/ 799624 w 1414801"/>
                  <a:gd name="connsiteY25" fmla="*/ 1474648 h 1474648"/>
                  <a:gd name="connsiteX26" fmla="*/ 402411 w 1414801"/>
                  <a:gd name="connsiteY26" fmla="*/ 1328733 h 1474648"/>
                  <a:gd name="connsiteX27" fmla="*/ 280816 w 1414801"/>
                  <a:gd name="connsiteY27" fmla="*/ 1280095 h 1474648"/>
                  <a:gd name="connsiteX28" fmla="*/ 151114 w 1414801"/>
                  <a:gd name="connsiteY28" fmla="*/ 1190925 h 1474648"/>
                  <a:gd name="connsiteX29" fmla="*/ 106528 w 1414801"/>
                  <a:gd name="connsiteY29" fmla="*/ 1158499 h 1474648"/>
                  <a:gd name="connsiteX0" fmla="*/ 106528 w 1415666"/>
                  <a:gd name="connsiteY0" fmla="*/ 1158499 h 1474648"/>
                  <a:gd name="connsiteX1" fmla="*/ 86263 w 1415666"/>
                  <a:gd name="connsiteY1" fmla="*/ 1089595 h 1474648"/>
                  <a:gd name="connsiteX2" fmla="*/ 122741 w 1415666"/>
                  <a:gd name="connsiteY2" fmla="*/ 1057169 h 1474648"/>
                  <a:gd name="connsiteX3" fmla="*/ 215965 w 1415666"/>
                  <a:gd name="connsiteY3" fmla="*/ 862616 h 1474648"/>
                  <a:gd name="connsiteX4" fmla="*/ 187592 w 1415666"/>
                  <a:gd name="connsiteY4" fmla="*/ 789659 h 1474648"/>
                  <a:gd name="connsiteX5" fmla="*/ 167326 w 1415666"/>
                  <a:gd name="connsiteY5" fmla="*/ 757233 h 1474648"/>
                  <a:gd name="connsiteX6" fmla="*/ 138954 w 1415666"/>
                  <a:gd name="connsiteY6" fmla="*/ 668063 h 1474648"/>
                  <a:gd name="connsiteX7" fmla="*/ 49784 w 1415666"/>
                  <a:gd name="connsiteY7" fmla="*/ 582946 h 1474648"/>
                  <a:gd name="connsiteX8" fmla="*/ 17358 w 1415666"/>
                  <a:gd name="connsiteY8" fmla="*/ 534308 h 1474648"/>
                  <a:gd name="connsiteX9" fmla="*/ 56443 w 1415666"/>
                  <a:gd name="connsiteY9" fmla="*/ 385650 h 1474648"/>
                  <a:gd name="connsiteX10" fmla="*/ 151430 w 1415666"/>
                  <a:gd name="connsiteY10" fmla="*/ 346317 h 1474648"/>
                  <a:gd name="connsiteX11" fmla="*/ 236217 w 1415666"/>
                  <a:gd name="connsiteY11" fmla="*/ 409510 h 1474648"/>
                  <a:gd name="connsiteX12" fmla="*/ 480924 w 1415666"/>
                  <a:gd name="connsiteY12" fmla="*/ 135681 h 1474648"/>
                  <a:gd name="connsiteX13" fmla="*/ 513056 w 1415666"/>
                  <a:gd name="connsiteY13" fmla="*/ 0 h 1474648"/>
                  <a:gd name="connsiteX14" fmla="*/ 631277 w 1415666"/>
                  <a:gd name="connsiteY14" fmla="*/ 98372 h 1474648"/>
                  <a:gd name="connsiteX15" fmla="*/ 703383 w 1415666"/>
                  <a:gd name="connsiteY15" fmla="*/ 503254 h 1474648"/>
                  <a:gd name="connsiteX16" fmla="*/ 802255 w 1415666"/>
                  <a:gd name="connsiteY16" fmla="*/ 821487 h 1474648"/>
                  <a:gd name="connsiteX17" fmla="*/ 831915 w 1415666"/>
                  <a:gd name="connsiteY17" fmla="*/ 1011441 h 1474648"/>
                  <a:gd name="connsiteX18" fmla="*/ 985166 w 1415666"/>
                  <a:gd name="connsiteY18" fmla="*/ 971971 h 1474648"/>
                  <a:gd name="connsiteX19" fmla="*/ 1007412 w 1415666"/>
                  <a:gd name="connsiteY19" fmla="*/ 1021309 h 1474648"/>
                  <a:gd name="connsiteX20" fmla="*/ 1116169 w 1415666"/>
                  <a:gd name="connsiteY20" fmla="*/ 984305 h 1474648"/>
                  <a:gd name="connsiteX21" fmla="*/ 1150775 w 1415666"/>
                  <a:gd name="connsiteY21" fmla="*/ 1050913 h 1474648"/>
                  <a:gd name="connsiteX22" fmla="*/ 1341103 w 1415666"/>
                  <a:gd name="connsiteY22" fmla="*/ 1013908 h 1474648"/>
                  <a:gd name="connsiteX23" fmla="*/ 1385596 w 1415666"/>
                  <a:gd name="connsiteY23" fmla="*/ 1201395 h 1474648"/>
                  <a:gd name="connsiteX24" fmla="*/ 1412782 w 1415666"/>
                  <a:gd name="connsiteY24" fmla="*/ 1406151 h 1474648"/>
                  <a:gd name="connsiteX25" fmla="*/ 799624 w 1415666"/>
                  <a:gd name="connsiteY25" fmla="*/ 1474648 h 1474648"/>
                  <a:gd name="connsiteX26" fmla="*/ 402411 w 1415666"/>
                  <a:gd name="connsiteY26" fmla="*/ 1328733 h 1474648"/>
                  <a:gd name="connsiteX27" fmla="*/ 280816 w 1415666"/>
                  <a:gd name="connsiteY27" fmla="*/ 1280095 h 1474648"/>
                  <a:gd name="connsiteX28" fmla="*/ 151114 w 1415666"/>
                  <a:gd name="connsiteY28" fmla="*/ 1190925 h 1474648"/>
                  <a:gd name="connsiteX29" fmla="*/ 106528 w 1415666"/>
                  <a:gd name="connsiteY29" fmla="*/ 1158499 h 1474648"/>
                  <a:gd name="connsiteX0" fmla="*/ 106528 w 1415666"/>
                  <a:gd name="connsiteY0" fmla="*/ 1158499 h 1474648"/>
                  <a:gd name="connsiteX1" fmla="*/ 86263 w 1415666"/>
                  <a:gd name="connsiteY1" fmla="*/ 1089595 h 1474648"/>
                  <a:gd name="connsiteX2" fmla="*/ 122741 w 1415666"/>
                  <a:gd name="connsiteY2" fmla="*/ 1057169 h 1474648"/>
                  <a:gd name="connsiteX3" fmla="*/ 215965 w 1415666"/>
                  <a:gd name="connsiteY3" fmla="*/ 862616 h 1474648"/>
                  <a:gd name="connsiteX4" fmla="*/ 187592 w 1415666"/>
                  <a:gd name="connsiteY4" fmla="*/ 789659 h 1474648"/>
                  <a:gd name="connsiteX5" fmla="*/ 167326 w 1415666"/>
                  <a:gd name="connsiteY5" fmla="*/ 757233 h 1474648"/>
                  <a:gd name="connsiteX6" fmla="*/ 138954 w 1415666"/>
                  <a:gd name="connsiteY6" fmla="*/ 668063 h 1474648"/>
                  <a:gd name="connsiteX7" fmla="*/ 49784 w 1415666"/>
                  <a:gd name="connsiteY7" fmla="*/ 582946 h 1474648"/>
                  <a:gd name="connsiteX8" fmla="*/ 17358 w 1415666"/>
                  <a:gd name="connsiteY8" fmla="*/ 534308 h 1474648"/>
                  <a:gd name="connsiteX9" fmla="*/ 56443 w 1415666"/>
                  <a:gd name="connsiteY9" fmla="*/ 385650 h 1474648"/>
                  <a:gd name="connsiteX10" fmla="*/ 151430 w 1415666"/>
                  <a:gd name="connsiteY10" fmla="*/ 346317 h 1474648"/>
                  <a:gd name="connsiteX11" fmla="*/ 236217 w 1415666"/>
                  <a:gd name="connsiteY11" fmla="*/ 409510 h 1474648"/>
                  <a:gd name="connsiteX12" fmla="*/ 480924 w 1415666"/>
                  <a:gd name="connsiteY12" fmla="*/ 135681 h 1474648"/>
                  <a:gd name="connsiteX13" fmla="*/ 513056 w 1415666"/>
                  <a:gd name="connsiteY13" fmla="*/ 0 h 1474648"/>
                  <a:gd name="connsiteX14" fmla="*/ 631277 w 1415666"/>
                  <a:gd name="connsiteY14" fmla="*/ 98372 h 1474648"/>
                  <a:gd name="connsiteX15" fmla="*/ 703383 w 1415666"/>
                  <a:gd name="connsiteY15" fmla="*/ 503254 h 1474648"/>
                  <a:gd name="connsiteX16" fmla="*/ 802255 w 1415666"/>
                  <a:gd name="connsiteY16" fmla="*/ 821487 h 1474648"/>
                  <a:gd name="connsiteX17" fmla="*/ 831915 w 1415666"/>
                  <a:gd name="connsiteY17" fmla="*/ 1011441 h 1474648"/>
                  <a:gd name="connsiteX18" fmla="*/ 985166 w 1415666"/>
                  <a:gd name="connsiteY18" fmla="*/ 971971 h 1474648"/>
                  <a:gd name="connsiteX19" fmla="*/ 1007412 w 1415666"/>
                  <a:gd name="connsiteY19" fmla="*/ 1021309 h 1474648"/>
                  <a:gd name="connsiteX20" fmla="*/ 1116169 w 1415666"/>
                  <a:gd name="connsiteY20" fmla="*/ 984305 h 1474648"/>
                  <a:gd name="connsiteX21" fmla="*/ 1150775 w 1415666"/>
                  <a:gd name="connsiteY21" fmla="*/ 1050913 h 1474648"/>
                  <a:gd name="connsiteX22" fmla="*/ 1341103 w 1415666"/>
                  <a:gd name="connsiteY22" fmla="*/ 1013908 h 1474648"/>
                  <a:gd name="connsiteX23" fmla="*/ 1385596 w 1415666"/>
                  <a:gd name="connsiteY23" fmla="*/ 1201395 h 1474648"/>
                  <a:gd name="connsiteX24" fmla="*/ 1412782 w 1415666"/>
                  <a:gd name="connsiteY24" fmla="*/ 1406151 h 1474648"/>
                  <a:gd name="connsiteX25" fmla="*/ 799624 w 1415666"/>
                  <a:gd name="connsiteY25" fmla="*/ 1474648 h 1474648"/>
                  <a:gd name="connsiteX26" fmla="*/ 402411 w 1415666"/>
                  <a:gd name="connsiteY26" fmla="*/ 1328733 h 1474648"/>
                  <a:gd name="connsiteX27" fmla="*/ 280816 w 1415666"/>
                  <a:gd name="connsiteY27" fmla="*/ 1280095 h 1474648"/>
                  <a:gd name="connsiteX28" fmla="*/ 151114 w 1415666"/>
                  <a:gd name="connsiteY28" fmla="*/ 1190925 h 1474648"/>
                  <a:gd name="connsiteX29" fmla="*/ 106528 w 1415666"/>
                  <a:gd name="connsiteY29" fmla="*/ 1158499 h 1474648"/>
                  <a:gd name="connsiteX0" fmla="*/ 106528 w 1415003"/>
                  <a:gd name="connsiteY0" fmla="*/ 1158499 h 1474648"/>
                  <a:gd name="connsiteX1" fmla="*/ 86263 w 1415003"/>
                  <a:gd name="connsiteY1" fmla="*/ 1089595 h 1474648"/>
                  <a:gd name="connsiteX2" fmla="*/ 122741 w 1415003"/>
                  <a:gd name="connsiteY2" fmla="*/ 1057169 h 1474648"/>
                  <a:gd name="connsiteX3" fmla="*/ 215965 w 1415003"/>
                  <a:gd name="connsiteY3" fmla="*/ 862616 h 1474648"/>
                  <a:gd name="connsiteX4" fmla="*/ 187592 w 1415003"/>
                  <a:gd name="connsiteY4" fmla="*/ 789659 h 1474648"/>
                  <a:gd name="connsiteX5" fmla="*/ 167326 w 1415003"/>
                  <a:gd name="connsiteY5" fmla="*/ 757233 h 1474648"/>
                  <a:gd name="connsiteX6" fmla="*/ 138954 w 1415003"/>
                  <a:gd name="connsiteY6" fmla="*/ 668063 h 1474648"/>
                  <a:gd name="connsiteX7" fmla="*/ 49784 w 1415003"/>
                  <a:gd name="connsiteY7" fmla="*/ 582946 h 1474648"/>
                  <a:gd name="connsiteX8" fmla="*/ 17358 w 1415003"/>
                  <a:gd name="connsiteY8" fmla="*/ 534308 h 1474648"/>
                  <a:gd name="connsiteX9" fmla="*/ 56443 w 1415003"/>
                  <a:gd name="connsiteY9" fmla="*/ 385650 h 1474648"/>
                  <a:gd name="connsiteX10" fmla="*/ 151430 w 1415003"/>
                  <a:gd name="connsiteY10" fmla="*/ 346317 h 1474648"/>
                  <a:gd name="connsiteX11" fmla="*/ 236217 w 1415003"/>
                  <a:gd name="connsiteY11" fmla="*/ 409510 h 1474648"/>
                  <a:gd name="connsiteX12" fmla="*/ 480924 w 1415003"/>
                  <a:gd name="connsiteY12" fmla="*/ 135681 h 1474648"/>
                  <a:gd name="connsiteX13" fmla="*/ 513056 w 1415003"/>
                  <a:gd name="connsiteY13" fmla="*/ 0 h 1474648"/>
                  <a:gd name="connsiteX14" fmla="*/ 631277 w 1415003"/>
                  <a:gd name="connsiteY14" fmla="*/ 98372 h 1474648"/>
                  <a:gd name="connsiteX15" fmla="*/ 703383 w 1415003"/>
                  <a:gd name="connsiteY15" fmla="*/ 503254 h 1474648"/>
                  <a:gd name="connsiteX16" fmla="*/ 802255 w 1415003"/>
                  <a:gd name="connsiteY16" fmla="*/ 821487 h 1474648"/>
                  <a:gd name="connsiteX17" fmla="*/ 831915 w 1415003"/>
                  <a:gd name="connsiteY17" fmla="*/ 1011441 h 1474648"/>
                  <a:gd name="connsiteX18" fmla="*/ 985166 w 1415003"/>
                  <a:gd name="connsiteY18" fmla="*/ 971971 h 1474648"/>
                  <a:gd name="connsiteX19" fmla="*/ 1007412 w 1415003"/>
                  <a:gd name="connsiteY19" fmla="*/ 1021309 h 1474648"/>
                  <a:gd name="connsiteX20" fmla="*/ 1116169 w 1415003"/>
                  <a:gd name="connsiteY20" fmla="*/ 984305 h 1474648"/>
                  <a:gd name="connsiteX21" fmla="*/ 1150775 w 1415003"/>
                  <a:gd name="connsiteY21" fmla="*/ 1050913 h 1474648"/>
                  <a:gd name="connsiteX22" fmla="*/ 1341103 w 1415003"/>
                  <a:gd name="connsiteY22" fmla="*/ 1013908 h 1474648"/>
                  <a:gd name="connsiteX23" fmla="*/ 1385596 w 1415003"/>
                  <a:gd name="connsiteY23" fmla="*/ 1201395 h 1474648"/>
                  <a:gd name="connsiteX24" fmla="*/ 1412782 w 1415003"/>
                  <a:gd name="connsiteY24" fmla="*/ 1406151 h 1474648"/>
                  <a:gd name="connsiteX25" fmla="*/ 799624 w 1415003"/>
                  <a:gd name="connsiteY25" fmla="*/ 1474648 h 1474648"/>
                  <a:gd name="connsiteX26" fmla="*/ 402411 w 1415003"/>
                  <a:gd name="connsiteY26" fmla="*/ 1328733 h 1474648"/>
                  <a:gd name="connsiteX27" fmla="*/ 280816 w 1415003"/>
                  <a:gd name="connsiteY27" fmla="*/ 1280095 h 1474648"/>
                  <a:gd name="connsiteX28" fmla="*/ 151114 w 1415003"/>
                  <a:gd name="connsiteY28" fmla="*/ 1190925 h 1474648"/>
                  <a:gd name="connsiteX29" fmla="*/ 106528 w 1415003"/>
                  <a:gd name="connsiteY29" fmla="*/ 1158499 h 1474648"/>
                  <a:gd name="connsiteX0" fmla="*/ 106528 w 1425585"/>
                  <a:gd name="connsiteY0" fmla="*/ 1158499 h 1541832"/>
                  <a:gd name="connsiteX1" fmla="*/ 86263 w 1425585"/>
                  <a:gd name="connsiteY1" fmla="*/ 1089595 h 1541832"/>
                  <a:gd name="connsiteX2" fmla="*/ 122741 w 1425585"/>
                  <a:gd name="connsiteY2" fmla="*/ 1057169 h 1541832"/>
                  <a:gd name="connsiteX3" fmla="*/ 215965 w 1425585"/>
                  <a:gd name="connsiteY3" fmla="*/ 862616 h 1541832"/>
                  <a:gd name="connsiteX4" fmla="*/ 187592 w 1425585"/>
                  <a:gd name="connsiteY4" fmla="*/ 789659 h 1541832"/>
                  <a:gd name="connsiteX5" fmla="*/ 167326 w 1425585"/>
                  <a:gd name="connsiteY5" fmla="*/ 757233 h 1541832"/>
                  <a:gd name="connsiteX6" fmla="*/ 138954 w 1425585"/>
                  <a:gd name="connsiteY6" fmla="*/ 668063 h 1541832"/>
                  <a:gd name="connsiteX7" fmla="*/ 49784 w 1425585"/>
                  <a:gd name="connsiteY7" fmla="*/ 582946 h 1541832"/>
                  <a:gd name="connsiteX8" fmla="*/ 17358 w 1425585"/>
                  <a:gd name="connsiteY8" fmla="*/ 534308 h 1541832"/>
                  <a:gd name="connsiteX9" fmla="*/ 56443 w 1425585"/>
                  <a:gd name="connsiteY9" fmla="*/ 385650 h 1541832"/>
                  <a:gd name="connsiteX10" fmla="*/ 151430 w 1425585"/>
                  <a:gd name="connsiteY10" fmla="*/ 346317 h 1541832"/>
                  <a:gd name="connsiteX11" fmla="*/ 236217 w 1425585"/>
                  <a:gd name="connsiteY11" fmla="*/ 409510 h 1541832"/>
                  <a:gd name="connsiteX12" fmla="*/ 480924 w 1425585"/>
                  <a:gd name="connsiteY12" fmla="*/ 135681 h 1541832"/>
                  <a:gd name="connsiteX13" fmla="*/ 513056 w 1425585"/>
                  <a:gd name="connsiteY13" fmla="*/ 0 h 1541832"/>
                  <a:gd name="connsiteX14" fmla="*/ 631277 w 1425585"/>
                  <a:gd name="connsiteY14" fmla="*/ 98372 h 1541832"/>
                  <a:gd name="connsiteX15" fmla="*/ 703383 w 1425585"/>
                  <a:gd name="connsiteY15" fmla="*/ 503254 h 1541832"/>
                  <a:gd name="connsiteX16" fmla="*/ 802255 w 1425585"/>
                  <a:gd name="connsiteY16" fmla="*/ 821487 h 1541832"/>
                  <a:gd name="connsiteX17" fmla="*/ 831915 w 1425585"/>
                  <a:gd name="connsiteY17" fmla="*/ 1011441 h 1541832"/>
                  <a:gd name="connsiteX18" fmla="*/ 985166 w 1425585"/>
                  <a:gd name="connsiteY18" fmla="*/ 971971 h 1541832"/>
                  <a:gd name="connsiteX19" fmla="*/ 1007412 w 1425585"/>
                  <a:gd name="connsiteY19" fmla="*/ 1021309 h 1541832"/>
                  <a:gd name="connsiteX20" fmla="*/ 1116169 w 1425585"/>
                  <a:gd name="connsiteY20" fmla="*/ 984305 h 1541832"/>
                  <a:gd name="connsiteX21" fmla="*/ 1150775 w 1425585"/>
                  <a:gd name="connsiteY21" fmla="*/ 1050913 h 1541832"/>
                  <a:gd name="connsiteX22" fmla="*/ 1341103 w 1425585"/>
                  <a:gd name="connsiteY22" fmla="*/ 1013908 h 1541832"/>
                  <a:gd name="connsiteX23" fmla="*/ 1385596 w 1425585"/>
                  <a:gd name="connsiteY23" fmla="*/ 1201395 h 1541832"/>
                  <a:gd name="connsiteX24" fmla="*/ 1412782 w 1425585"/>
                  <a:gd name="connsiteY24" fmla="*/ 1406151 h 1541832"/>
                  <a:gd name="connsiteX25" fmla="*/ 1410311 w 1425585"/>
                  <a:gd name="connsiteY25" fmla="*/ 1541832 h 1541832"/>
                  <a:gd name="connsiteX26" fmla="*/ 799624 w 1425585"/>
                  <a:gd name="connsiteY26" fmla="*/ 1474648 h 1541832"/>
                  <a:gd name="connsiteX27" fmla="*/ 402411 w 1425585"/>
                  <a:gd name="connsiteY27" fmla="*/ 1328733 h 1541832"/>
                  <a:gd name="connsiteX28" fmla="*/ 280816 w 1425585"/>
                  <a:gd name="connsiteY28" fmla="*/ 1280095 h 1541832"/>
                  <a:gd name="connsiteX29" fmla="*/ 151114 w 1425585"/>
                  <a:gd name="connsiteY29" fmla="*/ 1190925 h 1541832"/>
                  <a:gd name="connsiteX30" fmla="*/ 106528 w 1425585"/>
                  <a:gd name="connsiteY30" fmla="*/ 1158499 h 1541832"/>
                  <a:gd name="connsiteX0" fmla="*/ 106528 w 1415003"/>
                  <a:gd name="connsiteY0" fmla="*/ 1158499 h 1541832"/>
                  <a:gd name="connsiteX1" fmla="*/ 86263 w 1415003"/>
                  <a:gd name="connsiteY1" fmla="*/ 1089595 h 1541832"/>
                  <a:gd name="connsiteX2" fmla="*/ 122741 w 1415003"/>
                  <a:gd name="connsiteY2" fmla="*/ 1057169 h 1541832"/>
                  <a:gd name="connsiteX3" fmla="*/ 215965 w 1415003"/>
                  <a:gd name="connsiteY3" fmla="*/ 862616 h 1541832"/>
                  <a:gd name="connsiteX4" fmla="*/ 187592 w 1415003"/>
                  <a:gd name="connsiteY4" fmla="*/ 789659 h 1541832"/>
                  <a:gd name="connsiteX5" fmla="*/ 167326 w 1415003"/>
                  <a:gd name="connsiteY5" fmla="*/ 757233 h 1541832"/>
                  <a:gd name="connsiteX6" fmla="*/ 138954 w 1415003"/>
                  <a:gd name="connsiteY6" fmla="*/ 668063 h 1541832"/>
                  <a:gd name="connsiteX7" fmla="*/ 49784 w 1415003"/>
                  <a:gd name="connsiteY7" fmla="*/ 582946 h 1541832"/>
                  <a:gd name="connsiteX8" fmla="*/ 17358 w 1415003"/>
                  <a:gd name="connsiteY8" fmla="*/ 534308 h 1541832"/>
                  <a:gd name="connsiteX9" fmla="*/ 56443 w 1415003"/>
                  <a:gd name="connsiteY9" fmla="*/ 385650 h 1541832"/>
                  <a:gd name="connsiteX10" fmla="*/ 151430 w 1415003"/>
                  <a:gd name="connsiteY10" fmla="*/ 346317 h 1541832"/>
                  <a:gd name="connsiteX11" fmla="*/ 236217 w 1415003"/>
                  <a:gd name="connsiteY11" fmla="*/ 409510 h 1541832"/>
                  <a:gd name="connsiteX12" fmla="*/ 480924 w 1415003"/>
                  <a:gd name="connsiteY12" fmla="*/ 135681 h 1541832"/>
                  <a:gd name="connsiteX13" fmla="*/ 513056 w 1415003"/>
                  <a:gd name="connsiteY13" fmla="*/ 0 h 1541832"/>
                  <a:gd name="connsiteX14" fmla="*/ 631277 w 1415003"/>
                  <a:gd name="connsiteY14" fmla="*/ 98372 h 1541832"/>
                  <a:gd name="connsiteX15" fmla="*/ 703383 w 1415003"/>
                  <a:gd name="connsiteY15" fmla="*/ 503254 h 1541832"/>
                  <a:gd name="connsiteX16" fmla="*/ 802255 w 1415003"/>
                  <a:gd name="connsiteY16" fmla="*/ 821487 h 1541832"/>
                  <a:gd name="connsiteX17" fmla="*/ 831915 w 1415003"/>
                  <a:gd name="connsiteY17" fmla="*/ 1011441 h 1541832"/>
                  <a:gd name="connsiteX18" fmla="*/ 985166 w 1415003"/>
                  <a:gd name="connsiteY18" fmla="*/ 971971 h 1541832"/>
                  <a:gd name="connsiteX19" fmla="*/ 1007412 w 1415003"/>
                  <a:gd name="connsiteY19" fmla="*/ 1021309 h 1541832"/>
                  <a:gd name="connsiteX20" fmla="*/ 1116169 w 1415003"/>
                  <a:gd name="connsiteY20" fmla="*/ 984305 h 1541832"/>
                  <a:gd name="connsiteX21" fmla="*/ 1150775 w 1415003"/>
                  <a:gd name="connsiteY21" fmla="*/ 1050913 h 1541832"/>
                  <a:gd name="connsiteX22" fmla="*/ 1341103 w 1415003"/>
                  <a:gd name="connsiteY22" fmla="*/ 1013908 h 1541832"/>
                  <a:gd name="connsiteX23" fmla="*/ 1385596 w 1415003"/>
                  <a:gd name="connsiteY23" fmla="*/ 1201395 h 1541832"/>
                  <a:gd name="connsiteX24" fmla="*/ 1412782 w 1415003"/>
                  <a:gd name="connsiteY24" fmla="*/ 1406151 h 1541832"/>
                  <a:gd name="connsiteX25" fmla="*/ 1410311 w 1415003"/>
                  <a:gd name="connsiteY25" fmla="*/ 1541832 h 1541832"/>
                  <a:gd name="connsiteX26" fmla="*/ 799624 w 1415003"/>
                  <a:gd name="connsiteY26" fmla="*/ 1474648 h 1541832"/>
                  <a:gd name="connsiteX27" fmla="*/ 402411 w 1415003"/>
                  <a:gd name="connsiteY27" fmla="*/ 1328733 h 1541832"/>
                  <a:gd name="connsiteX28" fmla="*/ 280816 w 1415003"/>
                  <a:gd name="connsiteY28" fmla="*/ 1280095 h 1541832"/>
                  <a:gd name="connsiteX29" fmla="*/ 151114 w 1415003"/>
                  <a:gd name="connsiteY29" fmla="*/ 1190925 h 1541832"/>
                  <a:gd name="connsiteX30" fmla="*/ 106528 w 1415003"/>
                  <a:gd name="connsiteY30" fmla="*/ 1158499 h 1541832"/>
                  <a:gd name="connsiteX0" fmla="*/ 106528 w 1417798"/>
                  <a:gd name="connsiteY0" fmla="*/ 1158499 h 1536898"/>
                  <a:gd name="connsiteX1" fmla="*/ 86263 w 1417798"/>
                  <a:gd name="connsiteY1" fmla="*/ 1089595 h 1536898"/>
                  <a:gd name="connsiteX2" fmla="*/ 122741 w 1417798"/>
                  <a:gd name="connsiteY2" fmla="*/ 1057169 h 1536898"/>
                  <a:gd name="connsiteX3" fmla="*/ 215965 w 1417798"/>
                  <a:gd name="connsiteY3" fmla="*/ 862616 h 1536898"/>
                  <a:gd name="connsiteX4" fmla="*/ 187592 w 1417798"/>
                  <a:gd name="connsiteY4" fmla="*/ 789659 h 1536898"/>
                  <a:gd name="connsiteX5" fmla="*/ 167326 w 1417798"/>
                  <a:gd name="connsiteY5" fmla="*/ 757233 h 1536898"/>
                  <a:gd name="connsiteX6" fmla="*/ 138954 w 1417798"/>
                  <a:gd name="connsiteY6" fmla="*/ 668063 h 1536898"/>
                  <a:gd name="connsiteX7" fmla="*/ 49784 w 1417798"/>
                  <a:gd name="connsiteY7" fmla="*/ 582946 h 1536898"/>
                  <a:gd name="connsiteX8" fmla="*/ 17358 w 1417798"/>
                  <a:gd name="connsiteY8" fmla="*/ 534308 h 1536898"/>
                  <a:gd name="connsiteX9" fmla="*/ 56443 w 1417798"/>
                  <a:gd name="connsiteY9" fmla="*/ 385650 h 1536898"/>
                  <a:gd name="connsiteX10" fmla="*/ 151430 w 1417798"/>
                  <a:gd name="connsiteY10" fmla="*/ 346317 h 1536898"/>
                  <a:gd name="connsiteX11" fmla="*/ 236217 w 1417798"/>
                  <a:gd name="connsiteY11" fmla="*/ 409510 h 1536898"/>
                  <a:gd name="connsiteX12" fmla="*/ 480924 w 1417798"/>
                  <a:gd name="connsiteY12" fmla="*/ 135681 h 1536898"/>
                  <a:gd name="connsiteX13" fmla="*/ 513056 w 1417798"/>
                  <a:gd name="connsiteY13" fmla="*/ 0 h 1536898"/>
                  <a:gd name="connsiteX14" fmla="*/ 631277 w 1417798"/>
                  <a:gd name="connsiteY14" fmla="*/ 98372 h 1536898"/>
                  <a:gd name="connsiteX15" fmla="*/ 703383 w 1417798"/>
                  <a:gd name="connsiteY15" fmla="*/ 503254 h 1536898"/>
                  <a:gd name="connsiteX16" fmla="*/ 802255 w 1417798"/>
                  <a:gd name="connsiteY16" fmla="*/ 821487 h 1536898"/>
                  <a:gd name="connsiteX17" fmla="*/ 831915 w 1417798"/>
                  <a:gd name="connsiteY17" fmla="*/ 1011441 h 1536898"/>
                  <a:gd name="connsiteX18" fmla="*/ 985166 w 1417798"/>
                  <a:gd name="connsiteY18" fmla="*/ 971971 h 1536898"/>
                  <a:gd name="connsiteX19" fmla="*/ 1007412 w 1417798"/>
                  <a:gd name="connsiteY19" fmla="*/ 1021309 h 1536898"/>
                  <a:gd name="connsiteX20" fmla="*/ 1116169 w 1417798"/>
                  <a:gd name="connsiteY20" fmla="*/ 984305 h 1536898"/>
                  <a:gd name="connsiteX21" fmla="*/ 1150775 w 1417798"/>
                  <a:gd name="connsiteY21" fmla="*/ 1050913 h 1536898"/>
                  <a:gd name="connsiteX22" fmla="*/ 1341103 w 1417798"/>
                  <a:gd name="connsiteY22" fmla="*/ 1013908 h 1536898"/>
                  <a:gd name="connsiteX23" fmla="*/ 1385596 w 1417798"/>
                  <a:gd name="connsiteY23" fmla="*/ 1201395 h 1536898"/>
                  <a:gd name="connsiteX24" fmla="*/ 1412782 w 1417798"/>
                  <a:gd name="connsiteY24" fmla="*/ 1406151 h 1536898"/>
                  <a:gd name="connsiteX25" fmla="*/ 1417727 w 1417798"/>
                  <a:gd name="connsiteY25" fmla="*/ 1536898 h 1536898"/>
                  <a:gd name="connsiteX26" fmla="*/ 799624 w 1417798"/>
                  <a:gd name="connsiteY26" fmla="*/ 1474648 h 1536898"/>
                  <a:gd name="connsiteX27" fmla="*/ 402411 w 1417798"/>
                  <a:gd name="connsiteY27" fmla="*/ 1328733 h 1536898"/>
                  <a:gd name="connsiteX28" fmla="*/ 280816 w 1417798"/>
                  <a:gd name="connsiteY28" fmla="*/ 1280095 h 1536898"/>
                  <a:gd name="connsiteX29" fmla="*/ 151114 w 1417798"/>
                  <a:gd name="connsiteY29" fmla="*/ 1190925 h 1536898"/>
                  <a:gd name="connsiteX30" fmla="*/ 106528 w 1417798"/>
                  <a:gd name="connsiteY30" fmla="*/ 1158499 h 1536898"/>
                  <a:gd name="connsiteX0" fmla="*/ 106528 w 1417798"/>
                  <a:gd name="connsiteY0" fmla="*/ 1158499 h 1710008"/>
                  <a:gd name="connsiteX1" fmla="*/ 86263 w 1417798"/>
                  <a:gd name="connsiteY1" fmla="*/ 1089595 h 1710008"/>
                  <a:gd name="connsiteX2" fmla="*/ 122741 w 1417798"/>
                  <a:gd name="connsiteY2" fmla="*/ 1057169 h 1710008"/>
                  <a:gd name="connsiteX3" fmla="*/ 215965 w 1417798"/>
                  <a:gd name="connsiteY3" fmla="*/ 862616 h 1710008"/>
                  <a:gd name="connsiteX4" fmla="*/ 187592 w 1417798"/>
                  <a:gd name="connsiteY4" fmla="*/ 789659 h 1710008"/>
                  <a:gd name="connsiteX5" fmla="*/ 167326 w 1417798"/>
                  <a:gd name="connsiteY5" fmla="*/ 757233 h 1710008"/>
                  <a:gd name="connsiteX6" fmla="*/ 138954 w 1417798"/>
                  <a:gd name="connsiteY6" fmla="*/ 668063 h 1710008"/>
                  <a:gd name="connsiteX7" fmla="*/ 49784 w 1417798"/>
                  <a:gd name="connsiteY7" fmla="*/ 582946 h 1710008"/>
                  <a:gd name="connsiteX8" fmla="*/ 17358 w 1417798"/>
                  <a:gd name="connsiteY8" fmla="*/ 534308 h 1710008"/>
                  <a:gd name="connsiteX9" fmla="*/ 56443 w 1417798"/>
                  <a:gd name="connsiteY9" fmla="*/ 385650 h 1710008"/>
                  <a:gd name="connsiteX10" fmla="*/ 151430 w 1417798"/>
                  <a:gd name="connsiteY10" fmla="*/ 346317 h 1710008"/>
                  <a:gd name="connsiteX11" fmla="*/ 236217 w 1417798"/>
                  <a:gd name="connsiteY11" fmla="*/ 409510 h 1710008"/>
                  <a:gd name="connsiteX12" fmla="*/ 480924 w 1417798"/>
                  <a:gd name="connsiteY12" fmla="*/ 135681 h 1710008"/>
                  <a:gd name="connsiteX13" fmla="*/ 513056 w 1417798"/>
                  <a:gd name="connsiteY13" fmla="*/ 0 h 1710008"/>
                  <a:gd name="connsiteX14" fmla="*/ 631277 w 1417798"/>
                  <a:gd name="connsiteY14" fmla="*/ 98372 h 1710008"/>
                  <a:gd name="connsiteX15" fmla="*/ 703383 w 1417798"/>
                  <a:gd name="connsiteY15" fmla="*/ 503254 h 1710008"/>
                  <a:gd name="connsiteX16" fmla="*/ 802255 w 1417798"/>
                  <a:gd name="connsiteY16" fmla="*/ 821487 h 1710008"/>
                  <a:gd name="connsiteX17" fmla="*/ 831915 w 1417798"/>
                  <a:gd name="connsiteY17" fmla="*/ 1011441 h 1710008"/>
                  <a:gd name="connsiteX18" fmla="*/ 985166 w 1417798"/>
                  <a:gd name="connsiteY18" fmla="*/ 971971 h 1710008"/>
                  <a:gd name="connsiteX19" fmla="*/ 1007412 w 1417798"/>
                  <a:gd name="connsiteY19" fmla="*/ 1021309 h 1710008"/>
                  <a:gd name="connsiteX20" fmla="*/ 1116169 w 1417798"/>
                  <a:gd name="connsiteY20" fmla="*/ 984305 h 1710008"/>
                  <a:gd name="connsiteX21" fmla="*/ 1150775 w 1417798"/>
                  <a:gd name="connsiteY21" fmla="*/ 1050913 h 1710008"/>
                  <a:gd name="connsiteX22" fmla="*/ 1341103 w 1417798"/>
                  <a:gd name="connsiteY22" fmla="*/ 1013908 h 1710008"/>
                  <a:gd name="connsiteX23" fmla="*/ 1385596 w 1417798"/>
                  <a:gd name="connsiteY23" fmla="*/ 1201395 h 1710008"/>
                  <a:gd name="connsiteX24" fmla="*/ 1412782 w 1417798"/>
                  <a:gd name="connsiteY24" fmla="*/ 1406151 h 1710008"/>
                  <a:gd name="connsiteX25" fmla="*/ 1417727 w 1417798"/>
                  <a:gd name="connsiteY25" fmla="*/ 1536898 h 1710008"/>
                  <a:gd name="connsiteX26" fmla="*/ 1383122 w 1417798"/>
                  <a:gd name="connsiteY26" fmla="*/ 1709582 h 1710008"/>
                  <a:gd name="connsiteX27" fmla="*/ 799624 w 1417798"/>
                  <a:gd name="connsiteY27" fmla="*/ 1474648 h 1710008"/>
                  <a:gd name="connsiteX28" fmla="*/ 402411 w 1417798"/>
                  <a:gd name="connsiteY28" fmla="*/ 1328733 h 1710008"/>
                  <a:gd name="connsiteX29" fmla="*/ 280816 w 1417798"/>
                  <a:gd name="connsiteY29" fmla="*/ 1280095 h 1710008"/>
                  <a:gd name="connsiteX30" fmla="*/ 151114 w 1417798"/>
                  <a:gd name="connsiteY30" fmla="*/ 1190925 h 1710008"/>
                  <a:gd name="connsiteX31" fmla="*/ 106528 w 1417798"/>
                  <a:gd name="connsiteY31" fmla="*/ 1158499 h 1710008"/>
                  <a:gd name="connsiteX0" fmla="*/ 106528 w 1429599"/>
                  <a:gd name="connsiteY0" fmla="*/ 1158499 h 1710182"/>
                  <a:gd name="connsiteX1" fmla="*/ 86263 w 1429599"/>
                  <a:gd name="connsiteY1" fmla="*/ 1089595 h 1710182"/>
                  <a:gd name="connsiteX2" fmla="*/ 122741 w 1429599"/>
                  <a:gd name="connsiteY2" fmla="*/ 1057169 h 1710182"/>
                  <a:gd name="connsiteX3" fmla="*/ 215965 w 1429599"/>
                  <a:gd name="connsiteY3" fmla="*/ 862616 h 1710182"/>
                  <a:gd name="connsiteX4" fmla="*/ 187592 w 1429599"/>
                  <a:gd name="connsiteY4" fmla="*/ 789659 h 1710182"/>
                  <a:gd name="connsiteX5" fmla="*/ 167326 w 1429599"/>
                  <a:gd name="connsiteY5" fmla="*/ 757233 h 1710182"/>
                  <a:gd name="connsiteX6" fmla="*/ 138954 w 1429599"/>
                  <a:gd name="connsiteY6" fmla="*/ 668063 h 1710182"/>
                  <a:gd name="connsiteX7" fmla="*/ 49784 w 1429599"/>
                  <a:gd name="connsiteY7" fmla="*/ 582946 h 1710182"/>
                  <a:gd name="connsiteX8" fmla="*/ 17358 w 1429599"/>
                  <a:gd name="connsiteY8" fmla="*/ 534308 h 1710182"/>
                  <a:gd name="connsiteX9" fmla="*/ 56443 w 1429599"/>
                  <a:gd name="connsiteY9" fmla="*/ 385650 h 1710182"/>
                  <a:gd name="connsiteX10" fmla="*/ 151430 w 1429599"/>
                  <a:gd name="connsiteY10" fmla="*/ 346317 h 1710182"/>
                  <a:gd name="connsiteX11" fmla="*/ 236217 w 1429599"/>
                  <a:gd name="connsiteY11" fmla="*/ 409510 h 1710182"/>
                  <a:gd name="connsiteX12" fmla="*/ 480924 w 1429599"/>
                  <a:gd name="connsiteY12" fmla="*/ 135681 h 1710182"/>
                  <a:gd name="connsiteX13" fmla="*/ 513056 w 1429599"/>
                  <a:gd name="connsiteY13" fmla="*/ 0 h 1710182"/>
                  <a:gd name="connsiteX14" fmla="*/ 631277 w 1429599"/>
                  <a:gd name="connsiteY14" fmla="*/ 98372 h 1710182"/>
                  <a:gd name="connsiteX15" fmla="*/ 703383 w 1429599"/>
                  <a:gd name="connsiteY15" fmla="*/ 503254 h 1710182"/>
                  <a:gd name="connsiteX16" fmla="*/ 802255 w 1429599"/>
                  <a:gd name="connsiteY16" fmla="*/ 821487 h 1710182"/>
                  <a:gd name="connsiteX17" fmla="*/ 831915 w 1429599"/>
                  <a:gd name="connsiteY17" fmla="*/ 1011441 h 1710182"/>
                  <a:gd name="connsiteX18" fmla="*/ 985166 w 1429599"/>
                  <a:gd name="connsiteY18" fmla="*/ 971971 h 1710182"/>
                  <a:gd name="connsiteX19" fmla="*/ 1007412 w 1429599"/>
                  <a:gd name="connsiteY19" fmla="*/ 1021309 h 1710182"/>
                  <a:gd name="connsiteX20" fmla="*/ 1116169 w 1429599"/>
                  <a:gd name="connsiteY20" fmla="*/ 984305 h 1710182"/>
                  <a:gd name="connsiteX21" fmla="*/ 1150775 w 1429599"/>
                  <a:gd name="connsiteY21" fmla="*/ 1050913 h 1710182"/>
                  <a:gd name="connsiteX22" fmla="*/ 1341103 w 1429599"/>
                  <a:gd name="connsiteY22" fmla="*/ 1013908 h 1710182"/>
                  <a:gd name="connsiteX23" fmla="*/ 1385596 w 1429599"/>
                  <a:gd name="connsiteY23" fmla="*/ 1201395 h 1710182"/>
                  <a:gd name="connsiteX24" fmla="*/ 1412782 w 1429599"/>
                  <a:gd name="connsiteY24" fmla="*/ 1406151 h 1710182"/>
                  <a:gd name="connsiteX25" fmla="*/ 1417727 w 1429599"/>
                  <a:gd name="connsiteY25" fmla="*/ 1536898 h 1710182"/>
                  <a:gd name="connsiteX26" fmla="*/ 1383122 w 1429599"/>
                  <a:gd name="connsiteY26" fmla="*/ 1709582 h 1710182"/>
                  <a:gd name="connsiteX27" fmla="*/ 799624 w 1429599"/>
                  <a:gd name="connsiteY27" fmla="*/ 1474648 h 1710182"/>
                  <a:gd name="connsiteX28" fmla="*/ 402411 w 1429599"/>
                  <a:gd name="connsiteY28" fmla="*/ 1328733 h 1710182"/>
                  <a:gd name="connsiteX29" fmla="*/ 280816 w 1429599"/>
                  <a:gd name="connsiteY29" fmla="*/ 1280095 h 1710182"/>
                  <a:gd name="connsiteX30" fmla="*/ 151114 w 1429599"/>
                  <a:gd name="connsiteY30" fmla="*/ 1190925 h 1710182"/>
                  <a:gd name="connsiteX31" fmla="*/ 106528 w 1429599"/>
                  <a:gd name="connsiteY31" fmla="*/ 1158499 h 17101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703383 w 1417798"/>
                  <a:gd name="connsiteY15" fmla="*/ 503254 h 1709582"/>
                  <a:gd name="connsiteX16" fmla="*/ 802255 w 1417798"/>
                  <a:gd name="connsiteY16" fmla="*/ 821487 h 1709582"/>
                  <a:gd name="connsiteX17" fmla="*/ 831915 w 1417798"/>
                  <a:gd name="connsiteY17" fmla="*/ 1011441 h 1709582"/>
                  <a:gd name="connsiteX18" fmla="*/ 985166 w 1417798"/>
                  <a:gd name="connsiteY18" fmla="*/ 971971 h 1709582"/>
                  <a:gd name="connsiteX19" fmla="*/ 1007412 w 1417798"/>
                  <a:gd name="connsiteY19" fmla="*/ 1021309 h 1709582"/>
                  <a:gd name="connsiteX20" fmla="*/ 1116169 w 1417798"/>
                  <a:gd name="connsiteY20" fmla="*/ 984305 h 1709582"/>
                  <a:gd name="connsiteX21" fmla="*/ 1150775 w 1417798"/>
                  <a:gd name="connsiteY21" fmla="*/ 1050913 h 1709582"/>
                  <a:gd name="connsiteX22" fmla="*/ 1341103 w 1417798"/>
                  <a:gd name="connsiteY22" fmla="*/ 1013908 h 1709582"/>
                  <a:gd name="connsiteX23" fmla="*/ 1385596 w 1417798"/>
                  <a:gd name="connsiteY23" fmla="*/ 1201395 h 1709582"/>
                  <a:gd name="connsiteX24" fmla="*/ 1412782 w 1417798"/>
                  <a:gd name="connsiteY24" fmla="*/ 1406151 h 1709582"/>
                  <a:gd name="connsiteX25" fmla="*/ 1417727 w 1417798"/>
                  <a:gd name="connsiteY25" fmla="*/ 1536898 h 1709582"/>
                  <a:gd name="connsiteX26" fmla="*/ 1383122 w 1417798"/>
                  <a:gd name="connsiteY26" fmla="*/ 1709582 h 1709582"/>
                  <a:gd name="connsiteX27" fmla="*/ 799624 w 1417798"/>
                  <a:gd name="connsiteY27" fmla="*/ 1474648 h 1709582"/>
                  <a:gd name="connsiteX28" fmla="*/ 402411 w 1417798"/>
                  <a:gd name="connsiteY28" fmla="*/ 1328733 h 1709582"/>
                  <a:gd name="connsiteX29" fmla="*/ 280816 w 1417798"/>
                  <a:gd name="connsiteY29" fmla="*/ 1280095 h 1709582"/>
                  <a:gd name="connsiteX30" fmla="*/ 151114 w 1417798"/>
                  <a:gd name="connsiteY30" fmla="*/ 1190925 h 1709582"/>
                  <a:gd name="connsiteX31" fmla="*/ 106528 w 1417798"/>
                  <a:gd name="connsiteY31"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703383 w 1417798"/>
                  <a:gd name="connsiteY15" fmla="*/ 503254 h 1709582"/>
                  <a:gd name="connsiteX16" fmla="*/ 802255 w 1417798"/>
                  <a:gd name="connsiteY16" fmla="*/ 821487 h 1709582"/>
                  <a:gd name="connsiteX17" fmla="*/ 831915 w 1417798"/>
                  <a:gd name="connsiteY17" fmla="*/ 1011441 h 1709582"/>
                  <a:gd name="connsiteX18" fmla="*/ 985166 w 1417798"/>
                  <a:gd name="connsiteY18" fmla="*/ 971971 h 1709582"/>
                  <a:gd name="connsiteX19" fmla="*/ 1007412 w 1417798"/>
                  <a:gd name="connsiteY19" fmla="*/ 1021309 h 1709582"/>
                  <a:gd name="connsiteX20" fmla="*/ 1116169 w 1417798"/>
                  <a:gd name="connsiteY20" fmla="*/ 984305 h 1709582"/>
                  <a:gd name="connsiteX21" fmla="*/ 1150775 w 1417798"/>
                  <a:gd name="connsiteY21" fmla="*/ 1050913 h 1709582"/>
                  <a:gd name="connsiteX22" fmla="*/ 1341103 w 1417798"/>
                  <a:gd name="connsiteY22" fmla="*/ 1013908 h 1709582"/>
                  <a:gd name="connsiteX23" fmla="*/ 1385596 w 1417798"/>
                  <a:gd name="connsiteY23" fmla="*/ 1201395 h 1709582"/>
                  <a:gd name="connsiteX24" fmla="*/ 1412782 w 1417798"/>
                  <a:gd name="connsiteY24" fmla="*/ 1406151 h 1709582"/>
                  <a:gd name="connsiteX25" fmla="*/ 1417727 w 1417798"/>
                  <a:gd name="connsiteY25" fmla="*/ 1536898 h 1709582"/>
                  <a:gd name="connsiteX26" fmla="*/ 1383122 w 1417798"/>
                  <a:gd name="connsiteY26" fmla="*/ 1709582 h 1709582"/>
                  <a:gd name="connsiteX27" fmla="*/ 799624 w 1417798"/>
                  <a:gd name="connsiteY27" fmla="*/ 1474648 h 1709582"/>
                  <a:gd name="connsiteX28" fmla="*/ 402411 w 1417798"/>
                  <a:gd name="connsiteY28" fmla="*/ 1328733 h 1709582"/>
                  <a:gd name="connsiteX29" fmla="*/ 280816 w 1417798"/>
                  <a:gd name="connsiteY29" fmla="*/ 1280095 h 1709582"/>
                  <a:gd name="connsiteX30" fmla="*/ 151114 w 1417798"/>
                  <a:gd name="connsiteY30" fmla="*/ 1190925 h 1709582"/>
                  <a:gd name="connsiteX31" fmla="*/ 106528 w 1417798"/>
                  <a:gd name="connsiteY31"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802255 w 1417798"/>
                  <a:gd name="connsiteY15" fmla="*/ 821487 h 1709582"/>
                  <a:gd name="connsiteX16" fmla="*/ 831915 w 1417798"/>
                  <a:gd name="connsiteY16" fmla="*/ 1011441 h 1709582"/>
                  <a:gd name="connsiteX17" fmla="*/ 985166 w 1417798"/>
                  <a:gd name="connsiteY17" fmla="*/ 971971 h 1709582"/>
                  <a:gd name="connsiteX18" fmla="*/ 1007412 w 1417798"/>
                  <a:gd name="connsiteY18" fmla="*/ 1021309 h 1709582"/>
                  <a:gd name="connsiteX19" fmla="*/ 1116169 w 1417798"/>
                  <a:gd name="connsiteY19" fmla="*/ 984305 h 1709582"/>
                  <a:gd name="connsiteX20" fmla="*/ 1150775 w 1417798"/>
                  <a:gd name="connsiteY20" fmla="*/ 1050913 h 1709582"/>
                  <a:gd name="connsiteX21" fmla="*/ 1341103 w 1417798"/>
                  <a:gd name="connsiteY21" fmla="*/ 1013908 h 1709582"/>
                  <a:gd name="connsiteX22" fmla="*/ 1385596 w 1417798"/>
                  <a:gd name="connsiteY22" fmla="*/ 1201395 h 1709582"/>
                  <a:gd name="connsiteX23" fmla="*/ 1412782 w 1417798"/>
                  <a:gd name="connsiteY23" fmla="*/ 1406151 h 1709582"/>
                  <a:gd name="connsiteX24" fmla="*/ 1417727 w 1417798"/>
                  <a:gd name="connsiteY24" fmla="*/ 1536898 h 1709582"/>
                  <a:gd name="connsiteX25" fmla="*/ 1383122 w 1417798"/>
                  <a:gd name="connsiteY25" fmla="*/ 1709582 h 1709582"/>
                  <a:gd name="connsiteX26" fmla="*/ 799624 w 1417798"/>
                  <a:gd name="connsiteY26" fmla="*/ 1474648 h 1709582"/>
                  <a:gd name="connsiteX27" fmla="*/ 402411 w 1417798"/>
                  <a:gd name="connsiteY27" fmla="*/ 1328733 h 1709582"/>
                  <a:gd name="connsiteX28" fmla="*/ 280816 w 1417798"/>
                  <a:gd name="connsiteY28" fmla="*/ 1280095 h 1709582"/>
                  <a:gd name="connsiteX29" fmla="*/ 151114 w 1417798"/>
                  <a:gd name="connsiteY29" fmla="*/ 1190925 h 1709582"/>
                  <a:gd name="connsiteX30" fmla="*/ 106528 w 1417798"/>
                  <a:gd name="connsiteY30"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831915 w 1417798"/>
                  <a:gd name="connsiteY15" fmla="*/ 1011441 h 1709582"/>
                  <a:gd name="connsiteX16" fmla="*/ 985166 w 1417798"/>
                  <a:gd name="connsiteY16" fmla="*/ 971971 h 1709582"/>
                  <a:gd name="connsiteX17" fmla="*/ 1007412 w 1417798"/>
                  <a:gd name="connsiteY17" fmla="*/ 1021309 h 1709582"/>
                  <a:gd name="connsiteX18" fmla="*/ 1116169 w 1417798"/>
                  <a:gd name="connsiteY18" fmla="*/ 984305 h 1709582"/>
                  <a:gd name="connsiteX19" fmla="*/ 1150775 w 1417798"/>
                  <a:gd name="connsiteY19" fmla="*/ 1050913 h 1709582"/>
                  <a:gd name="connsiteX20" fmla="*/ 1341103 w 1417798"/>
                  <a:gd name="connsiteY20" fmla="*/ 1013908 h 1709582"/>
                  <a:gd name="connsiteX21" fmla="*/ 1385596 w 1417798"/>
                  <a:gd name="connsiteY21" fmla="*/ 1201395 h 1709582"/>
                  <a:gd name="connsiteX22" fmla="*/ 1412782 w 1417798"/>
                  <a:gd name="connsiteY22" fmla="*/ 1406151 h 1709582"/>
                  <a:gd name="connsiteX23" fmla="*/ 1417727 w 1417798"/>
                  <a:gd name="connsiteY23" fmla="*/ 1536898 h 1709582"/>
                  <a:gd name="connsiteX24" fmla="*/ 1383122 w 1417798"/>
                  <a:gd name="connsiteY24" fmla="*/ 1709582 h 1709582"/>
                  <a:gd name="connsiteX25" fmla="*/ 799624 w 1417798"/>
                  <a:gd name="connsiteY25" fmla="*/ 1474648 h 1709582"/>
                  <a:gd name="connsiteX26" fmla="*/ 402411 w 1417798"/>
                  <a:gd name="connsiteY26" fmla="*/ 1328733 h 1709582"/>
                  <a:gd name="connsiteX27" fmla="*/ 280816 w 1417798"/>
                  <a:gd name="connsiteY27" fmla="*/ 1280095 h 1709582"/>
                  <a:gd name="connsiteX28" fmla="*/ 151114 w 1417798"/>
                  <a:gd name="connsiteY28" fmla="*/ 1190925 h 1709582"/>
                  <a:gd name="connsiteX29" fmla="*/ 106528 w 1417798"/>
                  <a:gd name="connsiteY29"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831915 w 1417798"/>
                  <a:gd name="connsiteY14" fmla="*/ 1011441 h 1709582"/>
                  <a:gd name="connsiteX15" fmla="*/ 985166 w 1417798"/>
                  <a:gd name="connsiteY15" fmla="*/ 971971 h 1709582"/>
                  <a:gd name="connsiteX16" fmla="*/ 1007412 w 1417798"/>
                  <a:gd name="connsiteY16" fmla="*/ 1021309 h 1709582"/>
                  <a:gd name="connsiteX17" fmla="*/ 1116169 w 1417798"/>
                  <a:gd name="connsiteY17" fmla="*/ 984305 h 1709582"/>
                  <a:gd name="connsiteX18" fmla="*/ 1150775 w 1417798"/>
                  <a:gd name="connsiteY18" fmla="*/ 1050913 h 1709582"/>
                  <a:gd name="connsiteX19" fmla="*/ 1341103 w 1417798"/>
                  <a:gd name="connsiteY19" fmla="*/ 1013908 h 1709582"/>
                  <a:gd name="connsiteX20" fmla="*/ 1385596 w 1417798"/>
                  <a:gd name="connsiteY20" fmla="*/ 1201395 h 1709582"/>
                  <a:gd name="connsiteX21" fmla="*/ 1412782 w 1417798"/>
                  <a:gd name="connsiteY21" fmla="*/ 1406151 h 1709582"/>
                  <a:gd name="connsiteX22" fmla="*/ 1417727 w 1417798"/>
                  <a:gd name="connsiteY22" fmla="*/ 1536898 h 1709582"/>
                  <a:gd name="connsiteX23" fmla="*/ 1383122 w 1417798"/>
                  <a:gd name="connsiteY23" fmla="*/ 1709582 h 1709582"/>
                  <a:gd name="connsiteX24" fmla="*/ 799624 w 1417798"/>
                  <a:gd name="connsiteY24" fmla="*/ 1474648 h 1709582"/>
                  <a:gd name="connsiteX25" fmla="*/ 402411 w 1417798"/>
                  <a:gd name="connsiteY25" fmla="*/ 1328733 h 1709582"/>
                  <a:gd name="connsiteX26" fmla="*/ 280816 w 1417798"/>
                  <a:gd name="connsiteY26" fmla="*/ 1280095 h 1709582"/>
                  <a:gd name="connsiteX27" fmla="*/ 151114 w 1417798"/>
                  <a:gd name="connsiteY27" fmla="*/ 1190925 h 1709582"/>
                  <a:gd name="connsiteX28" fmla="*/ 106528 w 1417798"/>
                  <a:gd name="connsiteY28"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985166 w 1417798"/>
                  <a:gd name="connsiteY14" fmla="*/ 971971 h 1709582"/>
                  <a:gd name="connsiteX15" fmla="*/ 1007412 w 1417798"/>
                  <a:gd name="connsiteY15" fmla="*/ 1021309 h 1709582"/>
                  <a:gd name="connsiteX16" fmla="*/ 1116169 w 1417798"/>
                  <a:gd name="connsiteY16" fmla="*/ 984305 h 1709582"/>
                  <a:gd name="connsiteX17" fmla="*/ 1150775 w 1417798"/>
                  <a:gd name="connsiteY17" fmla="*/ 1050913 h 1709582"/>
                  <a:gd name="connsiteX18" fmla="*/ 1341103 w 1417798"/>
                  <a:gd name="connsiteY18" fmla="*/ 1013908 h 1709582"/>
                  <a:gd name="connsiteX19" fmla="*/ 1385596 w 1417798"/>
                  <a:gd name="connsiteY19" fmla="*/ 1201395 h 1709582"/>
                  <a:gd name="connsiteX20" fmla="*/ 1412782 w 1417798"/>
                  <a:gd name="connsiteY20" fmla="*/ 1406151 h 1709582"/>
                  <a:gd name="connsiteX21" fmla="*/ 1417727 w 1417798"/>
                  <a:gd name="connsiteY21" fmla="*/ 1536898 h 1709582"/>
                  <a:gd name="connsiteX22" fmla="*/ 1383122 w 1417798"/>
                  <a:gd name="connsiteY22" fmla="*/ 1709582 h 1709582"/>
                  <a:gd name="connsiteX23" fmla="*/ 799624 w 1417798"/>
                  <a:gd name="connsiteY23" fmla="*/ 1474648 h 1709582"/>
                  <a:gd name="connsiteX24" fmla="*/ 402411 w 1417798"/>
                  <a:gd name="connsiteY24" fmla="*/ 1328733 h 1709582"/>
                  <a:gd name="connsiteX25" fmla="*/ 280816 w 1417798"/>
                  <a:gd name="connsiteY25" fmla="*/ 1280095 h 1709582"/>
                  <a:gd name="connsiteX26" fmla="*/ 151114 w 1417798"/>
                  <a:gd name="connsiteY26" fmla="*/ 1190925 h 1709582"/>
                  <a:gd name="connsiteX27" fmla="*/ 106528 w 1417798"/>
                  <a:gd name="connsiteY27"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007412 w 1417798"/>
                  <a:gd name="connsiteY14" fmla="*/ 1021309 h 1709582"/>
                  <a:gd name="connsiteX15" fmla="*/ 1116169 w 1417798"/>
                  <a:gd name="connsiteY15" fmla="*/ 984305 h 1709582"/>
                  <a:gd name="connsiteX16" fmla="*/ 1150775 w 1417798"/>
                  <a:gd name="connsiteY16" fmla="*/ 1050913 h 1709582"/>
                  <a:gd name="connsiteX17" fmla="*/ 1341103 w 1417798"/>
                  <a:gd name="connsiteY17" fmla="*/ 1013908 h 1709582"/>
                  <a:gd name="connsiteX18" fmla="*/ 1385596 w 1417798"/>
                  <a:gd name="connsiteY18" fmla="*/ 1201395 h 1709582"/>
                  <a:gd name="connsiteX19" fmla="*/ 1412782 w 1417798"/>
                  <a:gd name="connsiteY19" fmla="*/ 1406151 h 1709582"/>
                  <a:gd name="connsiteX20" fmla="*/ 1417727 w 1417798"/>
                  <a:gd name="connsiteY20" fmla="*/ 1536898 h 1709582"/>
                  <a:gd name="connsiteX21" fmla="*/ 1383122 w 1417798"/>
                  <a:gd name="connsiteY21" fmla="*/ 1709582 h 1709582"/>
                  <a:gd name="connsiteX22" fmla="*/ 799624 w 1417798"/>
                  <a:gd name="connsiteY22" fmla="*/ 1474648 h 1709582"/>
                  <a:gd name="connsiteX23" fmla="*/ 402411 w 1417798"/>
                  <a:gd name="connsiteY23" fmla="*/ 1328733 h 1709582"/>
                  <a:gd name="connsiteX24" fmla="*/ 280816 w 1417798"/>
                  <a:gd name="connsiteY24" fmla="*/ 1280095 h 1709582"/>
                  <a:gd name="connsiteX25" fmla="*/ 151114 w 1417798"/>
                  <a:gd name="connsiteY25" fmla="*/ 1190925 h 1709582"/>
                  <a:gd name="connsiteX26" fmla="*/ 106528 w 1417798"/>
                  <a:gd name="connsiteY26"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116169 w 1417798"/>
                  <a:gd name="connsiteY14" fmla="*/ 984305 h 1709582"/>
                  <a:gd name="connsiteX15" fmla="*/ 1150775 w 1417798"/>
                  <a:gd name="connsiteY15" fmla="*/ 1050913 h 1709582"/>
                  <a:gd name="connsiteX16" fmla="*/ 1341103 w 1417798"/>
                  <a:gd name="connsiteY16" fmla="*/ 1013908 h 1709582"/>
                  <a:gd name="connsiteX17" fmla="*/ 1385596 w 1417798"/>
                  <a:gd name="connsiteY17" fmla="*/ 1201395 h 1709582"/>
                  <a:gd name="connsiteX18" fmla="*/ 1412782 w 1417798"/>
                  <a:gd name="connsiteY18" fmla="*/ 1406151 h 1709582"/>
                  <a:gd name="connsiteX19" fmla="*/ 1417727 w 1417798"/>
                  <a:gd name="connsiteY19" fmla="*/ 1536898 h 1709582"/>
                  <a:gd name="connsiteX20" fmla="*/ 1383122 w 1417798"/>
                  <a:gd name="connsiteY20" fmla="*/ 1709582 h 1709582"/>
                  <a:gd name="connsiteX21" fmla="*/ 799624 w 1417798"/>
                  <a:gd name="connsiteY21" fmla="*/ 1474648 h 1709582"/>
                  <a:gd name="connsiteX22" fmla="*/ 402411 w 1417798"/>
                  <a:gd name="connsiteY22" fmla="*/ 1328733 h 1709582"/>
                  <a:gd name="connsiteX23" fmla="*/ 280816 w 1417798"/>
                  <a:gd name="connsiteY23" fmla="*/ 1280095 h 1709582"/>
                  <a:gd name="connsiteX24" fmla="*/ 151114 w 1417798"/>
                  <a:gd name="connsiteY24" fmla="*/ 1190925 h 1709582"/>
                  <a:gd name="connsiteX25" fmla="*/ 106528 w 1417798"/>
                  <a:gd name="connsiteY25"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150775 w 1417798"/>
                  <a:gd name="connsiteY14" fmla="*/ 1050913 h 1709582"/>
                  <a:gd name="connsiteX15" fmla="*/ 1341103 w 1417798"/>
                  <a:gd name="connsiteY15" fmla="*/ 1013908 h 1709582"/>
                  <a:gd name="connsiteX16" fmla="*/ 1385596 w 1417798"/>
                  <a:gd name="connsiteY16" fmla="*/ 1201395 h 1709582"/>
                  <a:gd name="connsiteX17" fmla="*/ 1412782 w 1417798"/>
                  <a:gd name="connsiteY17" fmla="*/ 1406151 h 1709582"/>
                  <a:gd name="connsiteX18" fmla="*/ 1417727 w 1417798"/>
                  <a:gd name="connsiteY18" fmla="*/ 1536898 h 1709582"/>
                  <a:gd name="connsiteX19" fmla="*/ 1383122 w 1417798"/>
                  <a:gd name="connsiteY19" fmla="*/ 1709582 h 1709582"/>
                  <a:gd name="connsiteX20" fmla="*/ 799624 w 1417798"/>
                  <a:gd name="connsiteY20" fmla="*/ 1474648 h 1709582"/>
                  <a:gd name="connsiteX21" fmla="*/ 402411 w 1417798"/>
                  <a:gd name="connsiteY21" fmla="*/ 1328733 h 1709582"/>
                  <a:gd name="connsiteX22" fmla="*/ 280816 w 1417798"/>
                  <a:gd name="connsiteY22" fmla="*/ 1280095 h 1709582"/>
                  <a:gd name="connsiteX23" fmla="*/ 151114 w 1417798"/>
                  <a:gd name="connsiteY23" fmla="*/ 1190925 h 1709582"/>
                  <a:gd name="connsiteX24" fmla="*/ 106528 w 1417798"/>
                  <a:gd name="connsiteY24"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341103 w 1417798"/>
                  <a:gd name="connsiteY14" fmla="*/ 1013908 h 1709582"/>
                  <a:gd name="connsiteX15" fmla="*/ 1385596 w 1417798"/>
                  <a:gd name="connsiteY15" fmla="*/ 1201395 h 1709582"/>
                  <a:gd name="connsiteX16" fmla="*/ 1412782 w 1417798"/>
                  <a:gd name="connsiteY16" fmla="*/ 1406151 h 1709582"/>
                  <a:gd name="connsiteX17" fmla="*/ 1417727 w 1417798"/>
                  <a:gd name="connsiteY17" fmla="*/ 1536898 h 1709582"/>
                  <a:gd name="connsiteX18" fmla="*/ 1383122 w 1417798"/>
                  <a:gd name="connsiteY18" fmla="*/ 1709582 h 1709582"/>
                  <a:gd name="connsiteX19" fmla="*/ 799624 w 1417798"/>
                  <a:gd name="connsiteY19" fmla="*/ 1474648 h 1709582"/>
                  <a:gd name="connsiteX20" fmla="*/ 402411 w 1417798"/>
                  <a:gd name="connsiteY20" fmla="*/ 1328733 h 1709582"/>
                  <a:gd name="connsiteX21" fmla="*/ 280816 w 1417798"/>
                  <a:gd name="connsiteY21" fmla="*/ 1280095 h 1709582"/>
                  <a:gd name="connsiteX22" fmla="*/ 151114 w 1417798"/>
                  <a:gd name="connsiteY22" fmla="*/ 1190925 h 1709582"/>
                  <a:gd name="connsiteX23" fmla="*/ 106528 w 1417798"/>
                  <a:gd name="connsiteY23" fmla="*/ 1158499 h 1709582"/>
                  <a:gd name="connsiteX0" fmla="*/ 106528 w 1417798"/>
                  <a:gd name="connsiteY0" fmla="*/ 1465776 h 2016859"/>
                  <a:gd name="connsiteX1" fmla="*/ 86263 w 1417798"/>
                  <a:gd name="connsiteY1" fmla="*/ 1396872 h 2016859"/>
                  <a:gd name="connsiteX2" fmla="*/ 122741 w 1417798"/>
                  <a:gd name="connsiteY2" fmla="*/ 1364446 h 2016859"/>
                  <a:gd name="connsiteX3" fmla="*/ 215965 w 1417798"/>
                  <a:gd name="connsiteY3" fmla="*/ 1169893 h 2016859"/>
                  <a:gd name="connsiteX4" fmla="*/ 187592 w 1417798"/>
                  <a:gd name="connsiteY4" fmla="*/ 1096936 h 2016859"/>
                  <a:gd name="connsiteX5" fmla="*/ 167326 w 1417798"/>
                  <a:gd name="connsiteY5" fmla="*/ 1064510 h 2016859"/>
                  <a:gd name="connsiteX6" fmla="*/ 138954 w 1417798"/>
                  <a:gd name="connsiteY6" fmla="*/ 975340 h 2016859"/>
                  <a:gd name="connsiteX7" fmla="*/ 49784 w 1417798"/>
                  <a:gd name="connsiteY7" fmla="*/ 890223 h 2016859"/>
                  <a:gd name="connsiteX8" fmla="*/ 17358 w 1417798"/>
                  <a:gd name="connsiteY8" fmla="*/ 841585 h 2016859"/>
                  <a:gd name="connsiteX9" fmla="*/ 56443 w 1417798"/>
                  <a:gd name="connsiteY9" fmla="*/ 692927 h 2016859"/>
                  <a:gd name="connsiteX10" fmla="*/ 151430 w 1417798"/>
                  <a:gd name="connsiteY10" fmla="*/ 653594 h 2016859"/>
                  <a:gd name="connsiteX11" fmla="*/ 236217 w 1417798"/>
                  <a:gd name="connsiteY11" fmla="*/ 716787 h 2016859"/>
                  <a:gd name="connsiteX12" fmla="*/ 480924 w 1417798"/>
                  <a:gd name="connsiteY12" fmla="*/ 442958 h 2016859"/>
                  <a:gd name="connsiteX13" fmla="*/ 513056 w 1417798"/>
                  <a:gd name="connsiteY13" fmla="*/ 307277 h 2016859"/>
                  <a:gd name="connsiteX14" fmla="*/ 514638 w 1417798"/>
                  <a:gd name="connsiteY14" fmla="*/ 39363 h 2016859"/>
                  <a:gd name="connsiteX15" fmla="*/ 1341103 w 1417798"/>
                  <a:gd name="connsiteY15" fmla="*/ 1321185 h 2016859"/>
                  <a:gd name="connsiteX16" fmla="*/ 1385596 w 1417798"/>
                  <a:gd name="connsiteY16" fmla="*/ 1508672 h 2016859"/>
                  <a:gd name="connsiteX17" fmla="*/ 1412782 w 1417798"/>
                  <a:gd name="connsiteY17" fmla="*/ 1713428 h 2016859"/>
                  <a:gd name="connsiteX18" fmla="*/ 1417727 w 1417798"/>
                  <a:gd name="connsiteY18" fmla="*/ 1844175 h 2016859"/>
                  <a:gd name="connsiteX19" fmla="*/ 1383122 w 1417798"/>
                  <a:gd name="connsiteY19" fmla="*/ 2016859 h 2016859"/>
                  <a:gd name="connsiteX20" fmla="*/ 799624 w 1417798"/>
                  <a:gd name="connsiteY20" fmla="*/ 1781925 h 2016859"/>
                  <a:gd name="connsiteX21" fmla="*/ 402411 w 1417798"/>
                  <a:gd name="connsiteY21" fmla="*/ 1636010 h 2016859"/>
                  <a:gd name="connsiteX22" fmla="*/ 280816 w 1417798"/>
                  <a:gd name="connsiteY22" fmla="*/ 1587372 h 2016859"/>
                  <a:gd name="connsiteX23" fmla="*/ 151114 w 1417798"/>
                  <a:gd name="connsiteY23" fmla="*/ 1498202 h 2016859"/>
                  <a:gd name="connsiteX24" fmla="*/ 106528 w 1417798"/>
                  <a:gd name="connsiteY24" fmla="*/ 1465776 h 2016859"/>
                  <a:gd name="connsiteX0" fmla="*/ 106528 w 1417798"/>
                  <a:gd name="connsiteY0" fmla="*/ 1465776 h 2016859"/>
                  <a:gd name="connsiteX1" fmla="*/ 86263 w 1417798"/>
                  <a:gd name="connsiteY1" fmla="*/ 1396872 h 2016859"/>
                  <a:gd name="connsiteX2" fmla="*/ 122741 w 1417798"/>
                  <a:gd name="connsiteY2" fmla="*/ 1364446 h 2016859"/>
                  <a:gd name="connsiteX3" fmla="*/ 215965 w 1417798"/>
                  <a:gd name="connsiteY3" fmla="*/ 1169893 h 2016859"/>
                  <a:gd name="connsiteX4" fmla="*/ 187592 w 1417798"/>
                  <a:gd name="connsiteY4" fmla="*/ 1096936 h 2016859"/>
                  <a:gd name="connsiteX5" fmla="*/ 167326 w 1417798"/>
                  <a:gd name="connsiteY5" fmla="*/ 1064510 h 2016859"/>
                  <a:gd name="connsiteX6" fmla="*/ 138954 w 1417798"/>
                  <a:gd name="connsiteY6" fmla="*/ 975340 h 2016859"/>
                  <a:gd name="connsiteX7" fmla="*/ 49784 w 1417798"/>
                  <a:gd name="connsiteY7" fmla="*/ 890223 h 2016859"/>
                  <a:gd name="connsiteX8" fmla="*/ 17358 w 1417798"/>
                  <a:gd name="connsiteY8" fmla="*/ 841585 h 2016859"/>
                  <a:gd name="connsiteX9" fmla="*/ 56443 w 1417798"/>
                  <a:gd name="connsiteY9" fmla="*/ 692927 h 2016859"/>
                  <a:gd name="connsiteX10" fmla="*/ 151430 w 1417798"/>
                  <a:gd name="connsiteY10" fmla="*/ 653594 h 2016859"/>
                  <a:gd name="connsiteX11" fmla="*/ 236217 w 1417798"/>
                  <a:gd name="connsiteY11" fmla="*/ 716787 h 2016859"/>
                  <a:gd name="connsiteX12" fmla="*/ 480924 w 1417798"/>
                  <a:gd name="connsiteY12" fmla="*/ 442958 h 2016859"/>
                  <a:gd name="connsiteX13" fmla="*/ 513056 w 1417798"/>
                  <a:gd name="connsiteY13" fmla="*/ 307277 h 2016859"/>
                  <a:gd name="connsiteX14" fmla="*/ 514638 w 1417798"/>
                  <a:gd name="connsiteY14" fmla="*/ 39363 h 2016859"/>
                  <a:gd name="connsiteX15" fmla="*/ 1341103 w 1417798"/>
                  <a:gd name="connsiteY15" fmla="*/ 1321185 h 2016859"/>
                  <a:gd name="connsiteX16" fmla="*/ 1385596 w 1417798"/>
                  <a:gd name="connsiteY16" fmla="*/ 1508672 h 2016859"/>
                  <a:gd name="connsiteX17" fmla="*/ 1412782 w 1417798"/>
                  <a:gd name="connsiteY17" fmla="*/ 1713428 h 2016859"/>
                  <a:gd name="connsiteX18" fmla="*/ 1417727 w 1417798"/>
                  <a:gd name="connsiteY18" fmla="*/ 1844175 h 2016859"/>
                  <a:gd name="connsiteX19" fmla="*/ 1383122 w 1417798"/>
                  <a:gd name="connsiteY19" fmla="*/ 2016859 h 2016859"/>
                  <a:gd name="connsiteX20" fmla="*/ 799624 w 1417798"/>
                  <a:gd name="connsiteY20" fmla="*/ 1781925 h 2016859"/>
                  <a:gd name="connsiteX21" fmla="*/ 402411 w 1417798"/>
                  <a:gd name="connsiteY21" fmla="*/ 1636010 h 2016859"/>
                  <a:gd name="connsiteX22" fmla="*/ 280816 w 1417798"/>
                  <a:gd name="connsiteY22" fmla="*/ 1587372 h 2016859"/>
                  <a:gd name="connsiteX23" fmla="*/ 151114 w 1417798"/>
                  <a:gd name="connsiteY23" fmla="*/ 1498202 h 2016859"/>
                  <a:gd name="connsiteX24" fmla="*/ 106528 w 1417798"/>
                  <a:gd name="connsiteY24" fmla="*/ 1465776 h 2016859"/>
                  <a:gd name="connsiteX0" fmla="*/ 106528 w 1417798"/>
                  <a:gd name="connsiteY0" fmla="*/ 1426572 h 1977655"/>
                  <a:gd name="connsiteX1" fmla="*/ 86263 w 1417798"/>
                  <a:gd name="connsiteY1" fmla="*/ 1357668 h 1977655"/>
                  <a:gd name="connsiteX2" fmla="*/ 122741 w 1417798"/>
                  <a:gd name="connsiteY2" fmla="*/ 1325242 h 1977655"/>
                  <a:gd name="connsiteX3" fmla="*/ 215965 w 1417798"/>
                  <a:gd name="connsiteY3" fmla="*/ 1130689 h 1977655"/>
                  <a:gd name="connsiteX4" fmla="*/ 187592 w 1417798"/>
                  <a:gd name="connsiteY4" fmla="*/ 1057732 h 1977655"/>
                  <a:gd name="connsiteX5" fmla="*/ 167326 w 1417798"/>
                  <a:gd name="connsiteY5" fmla="*/ 1025306 h 1977655"/>
                  <a:gd name="connsiteX6" fmla="*/ 138954 w 1417798"/>
                  <a:gd name="connsiteY6" fmla="*/ 936136 h 1977655"/>
                  <a:gd name="connsiteX7" fmla="*/ 49784 w 1417798"/>
                  <a:gd name="connsiteY7" fmla="*/ 851019 h 1977655"/>
                  <a:gd name="connsiteX8" fmla="*/ 17358 w 1417798"/>
                  <a:gd name="connsiteY8" fmla="*/ 802381 h 1977655"/>
                  <a:gd name="connsiteX9" fmla="*/ 56443 w 1417798"/>
                  <a:gd name="connsiteY9" fmla="*/ 653723 h 1977655"/>
                  <a:gd name="connsiteX10" fmla="*/ 151430 w 1417798"/>
                  <a:gd name="connsiteY10" fmla="*/ 614390 h 1977655"/>
                  <a:gd name="connsiteX11" fmla="*/ 236217 w 1417798"/>
                  <a:gd name="connsiteY11" fmla="*/ 677583 h 1977655"/>
                  <a:gd name="connsiteX12" fmla="*/ 480924 w 1417798"/>
                  <a:gd name="connsiteY12" fmla="*/ 403754 h 1977655"/>
                  <a:gd name="connsiteX13" fmla="*/ 513056 w 1417798"/>
                  <a:gd name="connsiteY13" fmla="*/ 268073 h 1977655"/>
                  <a:gd name="connsiteX14" fmla="*/ 514638 w 1417798"/>
                  <a:gd name="connsiteY14" fmla="*/ 159 h 1977655"/>
                  <a:gd name="connsiteX15" fmla="*/ 1341103 w 1417798"/>
                  <a:gd name="connsiteY15" fmla="*/ 1281981 h 1977655"/>
                  <a:gd name="connsiteX16" fmla="*/ 1385596 w 1417798"/>
                  <a:gd name="connsiteY16" fmla="*/ 1469468 h 1977655"/>
                  <a:gd name="connsiteX17" fmla="*/ 1412782 w 1417798"/>
                  <a:gd name="connsiteY17" fmla="*/ 1674224 h 1977655"/>
                  <a:gd name="connsiteX18" fmla="*/ 1417727 w 1417798"/>
                  <a:gd name="connsiteY18" fmla="*/ 1804971 h 1977655"/>
                  <a:gd name="connsiteX19" fmla="*/ 1383122 w 1417798"/>
                  <a:gd name="connsiteY19" fmla="*/ 1977655 h 1977655"/>
                  <a:gd name="connsiteX20" fmla="*/ 799624 w 1417798"/>
                  <a:gd name="connsiteY20" fmla="*/ 1742721 h 1977655"/>
                  <a:gd name="connsiteX21" fmla="*/ 402411 w 1417798"/>
                  <a:gd name="connsiteY21" fmla="*/ 1596806 h 1977655"/>
                  <a:gd name="connsiteX22" fmla="*/ 280816 w 1417798"/>
                  <a:gd name="connsiteY22" fmla="*/ 1548168 h 1977655"/>
                  <a:gd name="connsiteX23" fmla="*/ 151114 w 1417798"/>
                  <a:gd name="connsiteY23" fmla="*/ 1458998 h 1977655"/>
                  <a:gd name="connsiteX24" fmla="*/ 106528 w 1417798"/>
                  <a:gd name="connsiteY24" fmla="*/ 1426572 h 1977655"/>
                  <a:gd name="connsiteX0" fmla="*/ 106528 w 1417798"/>
                  <a:gd name="connsiteY0" fmla="*/ 1591083 h 2142166"/>
                  <a:gd name="connsiteX1" fmla="*/ 86263 w 1417798"/>
                  <a:gd name="connsiteY1" fmla="*/ 1522179 h 2142166"/>
                  <a:gd name="connsiteX2" fmla="*/ 122741 w 1417798"/>
                  <a:gd name="connsiteY2" fmla="*/ 1489753 h 2142166"/>
                  <a:gd name="connsiteX3" fmla="*/ 215965 w 1417798"/>
                  <a:gd name="connsiteY3" fmla="*/ 1295200 h 2142166"/>
                  <a:gd name="connsiteX4" fmla="*/ 187592 w 1417798"/>
                  <a:gd name="connsiteY4" fmla="*/ 1222243 h 2142166"/>
                  <a:gd name="connsiteX5" fmla="*/ 167326 w 1417798"/>
                  <a:gd name="connsiteY5" fmla="*/ 1189817 h 2142166"/>
                  <a:gd name="connsiteX6" fmla="*/ 138954 w 1417798"/>
                  <a:gd name="connsiteY6" fmla="*/ 1100647 h 2142166"/>
                  <a:gd name="connsiteX7" fmla="*/ 49784 w 1417798"/>
                  <a:gd name="connsiteY7" fmla="*/ 1015530 h 2142166"/>
                  <a:gd name="connsiteX8" fmla="*/ 17358 w 1417798"/>
                  <a:gd name="connsiteY8" fmla="*/ 966892 h 2142166"/>
                  <a:gd name="connsiteX9" fmla="*/ 56443 w 1417798"/>
                  <a:gd name="connsiteY9" fmla="*/ 818234 h 2142166"/>
                  <a:gd name="connsiteX10" fmla="*/ 151430 w 1417798"/>
                  <a:gd name="connsiteY10" fmla="*/ 778901 h 2142166"/>
                  <a:gd name="connsiteX11" fmla="*/ 236217 w 1417798"/>
                  <a:gd name="connsiteY11" fmla="*/ 842094 h 2142166"/>
                  <a:gd name="connsiteX12" fmla="*/ 480924 w 1417798"/>
                  <a:gd name="connsiteY12" fmla="*/ 568265 h 2142166"/>
                  <a:gd name="connsiteX13" fmla="*/ 513056 w 1417798"/>
                  <a:gd name="connsiteY13" fmla="*/ 432584 h 2142166"/>
                  <a:gd name="connsiteX14" fmla="*/ 514638 w 1417798"/>
                  <a:gd name="connsiteY14" fmla="*/ 164670 h 2142166"/>
                  <a:gd name="connsiteX15" fmla="*/ 392751 w 1417798"/>
                  <a:gd name="connsiteY15" fmla="*/ 83104 h 2142166"/>
                  <a:gd name="connsiteX16" fmla="*/ 1341103 w 1417798"/>
                  <a:gd name="connsiteY16" fmla="*/ 1446492 h 2142166"/>
                  <a:gd name="connsiteX17" fmla="*/ 1385596 w 1417798"/>
                  <a:gd name="connsiteY17" fmla="*/ 1633979 h 2142166"/>
                  <a:gd name="connsiteX18" fmla="*/ 1412782 w 1417798"/>
                  <a:gd name="connsiteY18" fmla="*/ 1838735 h 2142166"/>
                  <a:gd name="connsiteX19" fmla="*/ 1417727 w 1417798"/>
                  <a:gd name="connsiteY19" fmla="*/ 1969482 h 2142166"/>
                  <a:gd name="connsiteX20" fmla="*/ 1383122 w 1417798"/>
                  <a:gd name="connsiteY20" fmla="*/ 2142166 h 2142166"/>
                  <a:gd name="connsiteX21" fmla="*/ 799624 w 1417798"/>
                  <a:gd name="connsiteY21" fmla="*/ 1907232 h 2142166"/>
                  <a:gd name="connsiteX22" fmla="*/ 402411 w 1417798"/>
                  <a:gd name="connsiteY22" fmla="*/ 1761317 h 2142166"/>
                  <a:gd name="connsiteX23" fmla="*/ 280816 w 1417798"/>
                  <a:gd name="connsiteY23" fmla="*/ 1712679 h 2142166"/>
                  <a:gd name="connsiteX24" fmla="*/ 151114 w 1417798"/>
                  <a:gd name="connsiteY24" fmla="*/ 1623509 h 2142166"/>
                  <a:gd name="connsiteX25" fmla="*/ 106528 w 1417798"/>
                  <a:gd name="connsiteY25" fmla="*/ 1591083 h 2142166"/>
                  <a:gd name="connsiteX0" fmla="*/ 106528 w 1417798"/>
                  <a:gd name="connsiteY0" fmla="*/ 1507979 h 2059062"/>
                  <a:gd name="connsiteX1" fmla="*/ 86263 w 1417798"/>
                  <a:gd name="connsiteY1" fmla="*/ 1439075 h 2059062"/>
                  <a:gd name="connsiteX2" fmla="*/ 122741 w 1417798"/>
                  <a:gd name="connsiteY2" fmla="*/ 1406649 h 2059062"/>
                  <a:gd name="connsiteX3" fmla="*/ 215965 w 1417798"/>
                  <a:gd name="connsiteY3" fmla="*/ 1212096 h 2059062"/>
                  <a:gd name="connsiteX4" fmla="*/ 187592 w 1417798"/>
                  <a:gd name="connsiteY4" fmla="*/ 1139139 h 2059062"/>
                  <a:gd name="connsiteX5" fmla="*/ 167326 w 1417798"/>
                  <a:gd name="connsiteY5" fmla="*/ 1106713 h 2059062"/>
                  <a:gd name="connsiteX6" fmla="*/ 138954 w 1417798"/>
                  <a:gd name="connsiteY6" fmla="*/ 1017543 h 2059062"/>
                  <a:gd name="connsiteX7" fmla="*/ 49784 w 1417798"/>
                  <a:gd name="connsiteY7" fmla="*/ 932426 h 2059062"/>
                  <a:gd name="connsiteX8" fmla="*/ 17358 w 1417798"/>
                  <a:gd name="connsiteY8" fmla="*/ 883788 h 2059062"/>
                  <a:gd name="connsiteX9" fmla="*/ 56443 w 1417798"/>
                  <a:gd name="connsiteY9" fmla="*/ 735130 h 2059062"/>
                  <a:gd name="connsiteX10" fmla="*/ 151430 w 1417798"/>
                  <a:gd name="connsiteY10" fmla="*/ 695797 h 2059062"/>
                  <a:gd name="connsiteX11" fmla="*/ 236217 w 1417798"/>
                  <a:gd name="connsiteY11" fmla="*/ 758990 h 2059062"/>
                  <a:gd name="connsiteX12" fmla="*/ 480924 w 1417798"/>
                  <a:gd name="connsiteY12" fmla="*/ 485161 h 2059062"/>
                  <a:gd name="connsiteX13" fmla="*/ 513056 w 1417798"/>
                  <a:gd name="connsiteY13" fmla="*/ 349480 h 2059062"/>
                  <a:gd name="connsiteX14" fmla="*/ 514638 w 1417798"/>
                  <a:gd name="connsiteY14" fmla="*/ 81566 h 2059062"/>
                  <a:gd name="connsiteX15" fmla="*/ 392751 w 1417798"/>
                  <a:gd name="connsiteY15" fmla="*/ 0 h 2059062"/>
                  <a:gd name="connsiteX16" fmla="*/ 1341103 w 1417798"/>
                  <a:gd name="connsiteY16" fmla="*/ 1363388 h 2059062"/>
                  <a:gd name="connsiteX17" fmla="*/ 1385596 w 1417798"/>
                  <a:gd name="connsiteY17" fmla="*/ 1550875 h 2059062"/>
                  <a:gd name="connsiteX18" fmla="*/ 1412782 w 1417798"/>
                  <a:gd name="connsiteY18" fmla="*/ 1755631 h 2059062"/>
                  <a:gd name="connsiteX19" fmla="*/ 1417727 w 1417798"/>
                  <a:gd name="connsiteY19" fmla="*/ 1886378 h 2059062"/>
                  <a:gd name="connsiteX20" fmla="*/ 1383122 w 1417798"/>
                  <a:gd name="connsiteY20" fmla="*/ 2059062 h 2059062"/>
                  <a:gd name="connsiteX21" fmla="*/ 799624 w 1417798"/>
                  <a:gd name="connsiteY21" fmla="*/ 1824128 h 2059062"/>
                  <a:gd name="connsiteX22" fmla="*/ 402411 w 1417798"/>
                  <a:gd name="connsiteY22" fmla="*/ 1678213 h 2059062"/>
                  <a:gd name="connsiteX23" fmla="*/ 280816 w 1417798"/>
                  <a:gd name="connsiteY23" fmla="*/ 1629575 h 2059062"/>
                  <a:gd name="connsiteX24" fmla="*/ 151114 w 1417798"/>
                  <a:gd name="connsiteY24" fmla="*/ 1540405 h 2059062"/>
                  <a:gd name="connsiteX25" fmla="*/ 106528 w 1417798"/>
                  <a:gd name="connsiteY25" fmla="*/ 1507979 h 2059062"/>
                  <a:gd name="connsiteX0" fmla="*/ 106528 w 1417798"/>
                  <a:gd name="connsiteY0" fmla="*/ 1689797 h 2240880"/>
                  <a:gd name="connsiteX1" fmla="*/ 86263 w 1417798"/>
                  <a:gd name="connsiteY1" fmla="*/ 1620893 h 2240880"/>
                  <a:gd name="connsiteX2" fmla="*/ 122741 w 1417798"/>
                  <a:gd name="connsiteY2" fmla="*/ 1588467 h 2240880"/>
                  <a:gd name="connsiteX3" fmla="*/ 215965 w 1417798"/>
                  <a:gd name="connsiteY3" fmla="*/ 1393914 h 2240880"/>
                  <a:gd name="connsiteX4" fmla="*/ 187592 w 1417798"/>
                  <a:gd name="connsiteY4" fmla="*/ 1320957 h 2240880"/>
                  <a:gd name="connsiteX5" fmla="*/ 167326 w 1417798"/>
                  <a:gd name="connsiteY5" fmla="*/ 1288531 h 2240880"/>
                  <a:gd name="connsiteX6" fmla="*/ 138954 w 1417798"/>
                  <a:gd name="connsiteY6" fmla="*/ 1199361 h 2240880"/>
                  <a:gd name="connsiteX7" fmla="*/ 49784 w 1417798"/>
                  <a:gd name="connsiteY7" fmla="*/ 1114244 h 2240880"/>
                  <a:gd name="connsiteX8" fmla="*/ 17358 w 1417798"/>
                  <a:gd name="connsiteY8" fmla="*/ 1065606 h 2240880"/>
                  <a:gd name="connsiteX9" fmla="*/ 56443 w 1417798"/>
                  <a:gd name="connsiteY9" fmla="*/ 916948 h 2240880"/>
                  <a:gd name="connsiteX10" fmla="*/ 151430 w 1417798"/>
                  <a:gd name="connsiteY10" fmla="*/ 877615 h 2240880"/>
                  <a:gd name="connsiteX11" fmla="*/ 236217 w 1417798"/>
                  <a:gd name="connsiteY11" fmla="*/ 940808 h 2240880"/>
                  <a:gd name="connsiteX12" fmla="*/ 480924 w 1417798"/>
                  <a:gd name="connsiteY12" fmla="*/ 666979 h 2240880"/>
                  <a:gd name="connsiteX13" fmla="*/ 513056 w 1417798"/>
                  <a:gd name="connsiteY13" fmla="*/ 531298 h 2240880"/>
                  <a:gd name="connsiteX14" fmla="*/ 514638 w 1417798"/>
                  <a:gd name="connsiteY14" fmla="*/ 263384 h 2240880"/>
                  <a:gd name="connsiteX15" fmla="*/ 392751 w 1417798"/>
                  <a:gd name="connsiteY15" fmla="*/ 181818 h 2240880"/>
                  <a:gd name="connsiteX16" fmla="*/ 299542 w 1417798"/>
                  <a:gd name="connsiteY16" fmla="*/ 78973 h 2240880"/>
                  <a:gd name="connsiteX17" fmla="*/ 1341103 w 1417798"/>
                  <a:gd name="connsiteY17" fmla="*/ 1545206 h 2240880"/>
                  <a:gd name="connsiteX18" fmla="*/ 1385596 w 1417798"/>
                  <a:gd name="connsiteY18" fmla="*/ 1732693 h 2240880"/>
                  <a:gd name="connsiteX19" fmla="*/ 1412782 w 1417798"/>
                  <a:gd name="connsiteY19" fmla="*/ 1937449 h 2240880"/>
                  <a:gd name="connsiteX20" fmla="*/ 1417727 w 1417798"/>
                  <a:gd name="connsiteY20" fmla="*/ 2068196 h 2240880"/>
                  <a:gd name="connsiteX21" fmla="*/ 1383122 w 1417798"/>
                  <a:gd name="connsiteY21" fmla="*/ 2240880 h 2240880"/>
                  <a:gd name="connsiteX22" fmla="*/ 799624 w 1417798"/>
                  <a:gd name="connsiteY22" fmla="*/ 2005946 h 2240880"/>
                  <a:gd name="connsiteX23" fmla="*/ 402411 w 1417798"/>
                  <a:gd name="connsiteY23" fmla="*/ 1860031 h 2240880"/>
                  <a:gd name="connsiteX24" fmla="*/ 280816 w 1417798"/>
                  <a:gd name="connsiteY24" fmla="*/ 1811393 h 2240880"/>
                  <a:gd name="connsiteX25" fmla="*/ 151114 w 1417798"/>
                  <a:gd name="connsiteY25" fmla="*/ 1722223 h 2240880"/>
                  <a:gd name="connsiteX26" fmla="*/ 106528 w 1417798"/>
                  <a:gd name="connsiteY26" fmla="*/ 1689797 h 2240880"/>
                  <a:gd name="connsiteX0" fmla="*/ 106528 w 1417798"/>
                  <a:gd name="connsiteY0" fmla="*/ 1689797 h 2240880"/>
                  <a:gd name="connsiteX1" fmla="*/ 86263 w 1417798"/>
                  <a:gd name="connsiteY1" fmla="*/ 1620893 h 2240880"/>
                  <a:gd name="connsiteX2" fmla="*/ 122741 w 1417798"/>
                  <a:gd name="connsiteY2" fmla="*/ 1588467 h 2240880"/>
                  <a:gd name="connsiteX3" fmla="*/ 215965 w 1417798"/>
                  <a:gd name="connsiteY3" fmla="*/ 1393914 h 2240880"/>
                  <a:gd name="connsiteX4" fmla="*/ 187592 w 1417798"/>
                  <a:gd name="connsiteY4" fmla="*/ 1320957 h 2240880"/>
                  <a:gd name="connsiteX5" fmla="*/ 167326 w 1417798"/>
                  <a:gd name="connsiteY5" fmla="*/ 1288531 h 2240880"/>
                  <a:gd name="connsiteX6" fmla="*/ 138954 w 1417798"/>
                  <a:gd name="connsiteY6" fmla="*/ 1199361 h 2240880"/>
                  <a:gd name="connsiteX7" fmla="*/ 49784 w 1417798"/>
                  <a:gd name="connsiteY7" fmla="*/ 1114244 h 2240880"/>
                  <a:gd name="connsiteX8" fmla="*/ 17358 w 1417798"/>
                  <a:gd name="connsiteY8" fmla="*/ 1065606 h 2240880"/>
                  <a:gd name="connsiteX9" fmla="*/ 56443 w 1417798"/>
                  <a:gd name="connsiteY9" fmla="*/ 916948 h 2240880"/>
                  <a:gd name="connsiteX10" fmla="*/ 151430 w 1417798"/>
                  <a:gd name="connsiteY10" fmla="*/ 877615 h 2240880"/>
                  <a:gd name="connsiteX11" fmla="*/ 236217 w 1417798"/>
                  <a:gd name="connsiteY11" fmla="*/ 940808 h 2240880"/>
                  <a:gd name="connsiteX12" fmla="*/ 480924 w 1417798"/>
                  <a:gd name="connsiteY12" fmla="*/ 666979 h 2240880"/>
                  <a:gd name="connsiteX13" fmla="*/ 513056 w 1417798"/>
                  <a:gd name="connsiteY13" fmla="*/ 531298 h 2240880"/>
                  <a:gd name="connsiteX14" fmla="*/ 514638 w 1417798"/>
                  <a:gd name="connsiteY14" fmla="*/ 263384 h 2240880"/>
                  <a:gd name="connsiteX15" fmla="*/ 392751 w 1417798"/>
                  <a:gd name="connsiteY15" fmla="*/ 181818 h 2240880"/>
                  <a:gd name="connsiteX16" fmla="*/ 299542 w 1417798"/>
                  <a:gd name="connsiteY16" fmla="*/ 78973 h 2240880"/>
                  <a:gd name="connsiteX17" fmla="*/ 1341103 w 1417798"/>
                  <a:gd name="connsiteY17" fmla="*/ 1545206 h 2240880"/>
                  <a:gd name="connsiteX18" fmla="*/ 1385596 w 1417798"/>
                  <a:gd name="connsiteY18" fmla="*/ 1732693 h 2240880"/>
                  <a:gd name="connsiteX19" fmla="*/ 1412782 w 1417798"/>
                  <a:gd name="connsiteY19" fmla="*/ 1937449 h 2240880"/>
                  <a:gd name="connsiteX20" fmla="*/ 1417727 w 1417798"/>
                  <a:gd name="connsiteY20" fmla="*/ 2068196 h 2240880"/>
                  <a:gd name="connsiteX21" fmla="*/ 1383122 w 1417798"/>
                  <a:gd name="connsiteY21" fmla="*/ 2240880 h 2240880"/>
                  <a:gd name="connsiteX22" fmla="*/ 799624 w 1417798"/>
                  <a:gd name="connsiteY22" fmla="*/ 2005946 h 2240880"/>
                  <a:gd name="connsiteX23" fmla="*/ 402411 w 1417798"/>
                  <a:gd name="connsiteY23" fmla="*/ 1860031 h 2240880"/>
                  <a:gd name="connsiteX24" fmla="*/ 280816 w 1417798"/>
                  <a:gd name="connsiteY24" fmla="*/ 1811393 h 2240880"/>
                  <a:gd name="connsiteX25" fmla="*/ 151114 w 1417798"/>
                  <a:gd name="connsiteY25" fmla="*/ 1722223 h 2240880"/>
                  <a:gd name="connsiteX26" fmla="*/ 106528 w 1417798"/>
                  <a:gd name="connsiteY26" fmla="*/ 1689797 h 2240880"/>
                  <a:gd name="connsiteX0" fmla="*/ 106528 w 1417798"/>
                  <a:gd name="connsiteY0" fmla="*/ 1610824 h 2161907"/>
                  <a:gd name="connsiteX1" fmla="*/ 86263 w 1417798"/>
                  <a:gd name="connsiteY1" fmla="*/ 1541920 h 2161907"/>
                  <a:gd name="connsiteX2" fmla="*/ 122741 w 1417798"/>
                  <a:gd name="connsiteY2" fmla="*/ 1509494 h 2161907"/>
                  <a:gd name="connsiteX3" fmla="*/ 215965 w 1417798"/>
                  <a:gd name="connsiteY3" fmla="*/ 1314941 h 2161907"/>
                  <a:gd name="connsiteX4" fmla="*/ 187592 w 1417798"/>
                  <a:gd name="connsiteY4" fmla="*/ 1241984 h 2161907"/>
                  <a:gd name="connsiteX5" fmla="*/ 167326 w 1417798"/>
                  <a:gd name="connsiteY5" fmla="*/ 1209558 h 2161907"/>
                  <a:gd name="connsiteX6" fmla="*/ 138954 w 1417798"/>
                  <a:gd name="connsiteY6" fmla="*/ 1120388 h 2161907"/>
                  <a:gd name="connsiteX7" fmla="*/ 49784 w 1417798"/>
                  <a:gd name="connsiteY7" fmla="*/ 1035271 h 2161907"/>
                  <a:gd name="connsiteX8" fmla="*/ 17358 w 1417798"/>
                  <a:gd name="connsiteY8" fmla="*/ 986633 h 2161907"/>
                  <a:gd name="connsiteX9" fmla="*/ 56443 w 1417798"/>
                  <a:gd name="connsiteY9" fmla="*/ 837975 h 2161907"/>
                  <a:gd name="connsiteX10" fmla="*/ 151430 w 1417798"/>
                  <a:gd name="connsiteY10" fmla="*/ 798642 h 2161907"/>
                  <a:gd name="connsiteX11" fmla="*/ 236217 w 1417798"/>
                  <a:gd name="connsiteY11" fmla="*/ 861835 h 2161907"/>
                  <a:gd name="connsiteX12" fmla="*/ 480924 w 1417798"/>
                  <a:gd name="connsiteY12" fmla="*/ 588006 h 2161907"/>
                  <a:gd name="connsiteX13" fmla="*/ 513056 w 1417798"/>
                  <a:gd name="connsiteY13" fmla="*/ 452325 h 2161907"/>
                  <a:gd name="connsiteX14" fmla="*/ 514638 w 1417798"/>
                  <a:gd name="connsiteY14" fmla="*/ 184411 h 2161907"/>
                  <a:gd name="connsiteX15" fmla="*/ 392751 w 1417798"/>
                  <a:gd name="connsiteY15" fmla="*/ 102845 h 2161907"/>
                  <a:gd name="connsiteX16" fmla="*/ 299542 w 1417798"/>
                  <a:gd name="connsiteY16" fmla="*/ 0 h 2161907"/>
                  <a:gd name="connsiteX17" fmla="*/ 1341103 w 1417798"/>
                  <a:gd name="connsiteY17" fmla="*/ 1466233 h 2161907"/>
                  <a:gd name="connsiteX18" fmla="*/ 1385596 w 1417798"/>
                  <a:gd name="connsiteY18" fmla="*/ 1653720 h 2161907"/>
                  <a:gd name="connsiteX19" fmla="*/ 1412782 w 1417798"/>
                  <a:gd name="connsiteY19" fmla="*/ 1858476 h 2161907"/>
                  <a:gd name="connsiteX20" fmla="*/ 1417727 w 1417798"/>
                  <a:gd name="connsiteY20" fmla="*/ 1989223 h 2161907"/>
                  <a:gd name="connsiteX21" fmla="*/ 1383122 w 1417798"/>
                  <a:gd name="connsiteY21" fmla="*/ 2161907 h 2161907"/>
                  <a:gd name="connsiteX22" fmla="*/ 799624 w 1417798"/>
                  <a:gd name="connsiteY22" fmla="*/ 1926973 h 2161907"/>
                  <a:gd name="connsiteX23" fmla="*/ 402411 w 1417798"/>
                  <a:gd name="connsiteY23" fmla="*/ 1781058 h 2161907"/>
                  <a:gd name="connsiteX24" fmla="*/ 280816 w 1417798"/>
                  <a:gd name="connsiteY24" fmla="*/ 1732420 h 2161907"/>
                  <a:gd name="connsiteX25" fmla="*/ 151114 w 1417798"/>
                  <a:gd name="connsiteY25" fmla="*/ 1643250 h 2161907"/>
                  <a:gd name="connsiteX26" fmla="*/ 106528 w 1417798"/>
                  <a:gd name="connsiteY26" fmla="*/ 1610824 h 2161907"/>
                  <a:gd name="connsiteX0" fmla="*/ 106528 w 1417798"/>
                  <a:gd name="connsiteY0" fmla="*/ 1610824 h 2161907"/>
                  <a:gd name="connsiteX1" fmla="*/ 86263 w 1417798"/>
                  <a:gd name="connsiteY1" fmla="*/ 1541920 h 2161907"/>
                  <a:gd name="connsiteX2" fmla="*/ 122741 w 1417798"/>
                  <a:gd name="connsiteY2" fmla="*/ 1509494 h 2161907"/>
                  <a:gd name="connsiteX3" fmla="*/ 215965 w 1417798"/>
                  <a:gd name="connsiteY3" fmla="*/ 1314941 h 2161907"/>
                  <a:gd name="connsiteX4" fmla="*/ 187592 w 1417798"/>
                  <a:gd name="connsiteY4" fmla="*/ 1241984 h 2161907"/>
                  <a:gd name="connsiteX5" fmla="*/ 167326 w 1417798"/>
                  <a:gd name="connsiteY5" fmla="*/ 1209558 h 2161907"/>
                  <a:gd name="connsiteX6" fmla="*/ 138954 w 1417798"/>
                  <a:gd name="connsiteY6" fmla="*/ 1120388 h 2161907"/>
                  <a:gd name="connsiteX7" fmla="*/ 49784 w 1417798"/>
                  <a:gd name="connsiteY7" fmla="*/ 1035271 h 2161907"/>
                  <a:gd name="connsiteX8" fmla="*/ 17358 w 1417798"/>
                  <a:gd name="connsiteY8" fmla="*/ 986633 h 2161907"/>
                  <a:gd name="connsiteX9" fmla="*/ 56443 w 1417798"/>
                  <a:gd name="connsiteY9" fmla="*/ 837975 h 2161907"/>
                  <a:gd name="connsiteX10" fmla="*/ 151430 w 1417798"/>
                  <a:gd name="connsiteY10" fmla="*/ 798642 h 2161907"/>
                  <a:gd name="connsiteX11" fmla="*/ 236217 w 1417798"/>
                  <a:gd name="connsiteY11" fmla="*/ 861835 h 2161907"/>
                  <a:gd name="connsiteX12" fmla="*/ 480924 w 1417798"/>
                  <a:gd name="connsiteY12" fmla="*/ 588006 h 2161907"/>
                  <a:gd name="connsiteX13" fmla="*/ 513056 w 1417798"/>
                  <a:gd name="connsiteY13" fmla="*/ 452325 h 2161907"/>
                  <a:gd name="connsiteX14" fmla="*/ 514638 w 1417798"/>
                  <a:gd name="connsiteY14" fmla="*/ 184411 h 2161907"/>
                  <a:gd name="connsiteX15" fmla="*/ 410676 w 1417798"/>
                  <a:gd name="connsiteY15" fmla="*/ 102845 h 2161907"/>
                  <a:gd name="connsiteX16" fmla="*/ 299542 w 1417798"/>
                  <a:gd name="connsiteY16" fmla="*/ 0 h 2161907"/>
                  <a:gd name="connsiteX17" fmla="*/ 1341103 w 1417798"/>
                  <a:gd name="connsiteY17" fmla="*/ 1466233 h 2161907"/>
                  <a:gd name="connsiteX18" fmla="*/ 1385596 w 1417798"/>
                  <a:gd name="connsiteY18" fmla="*/ 1653720 h 2161907"/>
                  <a:gd name="connsiteX19" fmla="*/ 1412782 w 1417798"/>
                  <a:gd name="connsiteY19" fmla="*/ 1858476 h 2161907"/>
                  <a:gd name="connsiteX20" fmla="*/ 1417727 w 1417798"/>
                  <a:gd name="connsiteY20" fmla="*/ 1989223 h 2161907"/>
                  <a:gd name="connsiteX21" fmla="*/ 1383122 w 1417798"/>
                  <a:gd name="connsiteY21" fmla="*/ 2161907 h 2161907"/>
                  <a:gd name="connsiteX22" fmla="*/ 799624 w 1417798"/>
                  <a:gd name="connsiteY22" fmla="*/ 1926973 h 2161907"/>
                  <a:gd name="connsiteX23" fmla="*/ 402411 w 1417798"/>
                  <a:gd name="connsiteY23" fmla="*/ 1781058 h 2161907"/>
                  <a:gd name="connsiteX24" fmla="*/ 280816 w 1417798"/>
                  <a:gd name="connsiteY24" fmla="*/ 1732420 h 2161907"/>
                  <a:gd name="connsiteX25" fmla="*/ 151114 w 1417798"/>
                  <a:gd name="connsiteY25" fmla="*/ 1643250 h 2161907"/>
                  <a:gd name="connsiteX26" fmla="*/ 106528 w 1417798"/>
                  <a:gd name="connsiteY26" fmla="*/ 1610824 h 2161907"/>
                  <a:gd name="connsiteX0" fmla="*/ 106528 w 1417798"/>
                  <a:gd name="connsiteY0" fmla="*/ 1593092 h 2144175"/>
                  <a:gd name="connsiteX1" fmla="*/ 86263 w 1417798"/>
                  <a:gd name="connsiteY1" fmla="*/ 1524188 h 2144175"/>
                  <a:gd name="connsiteX2" fmla="*/ 122741 w 1417798"/>
                  <a:gd name="connsiteY2" fmla="*/ 1491762 h 2144175"/>
                  <a:gd name="connsiteX3" fmla="*/ 215965 w 1417798"/>
                  <a:gd name="connsiteY3" fmla="*/ 1297209 h 2144175"/>
                  <a:gd name="connsiteX4" fmla="*/ 187592 w 1417798"/>
                  <a:gd name="connsiteY4" fmla="*/ 1224252 h 2144175"/>
                  <a:gd name="connsiteX5" fmla="*/ 167326 w 1417798"/>
                  <a:gd name="connsiteY5" fmla="*/ 1191826 h 2144175"/>
                  <a:gd name="connsiteX6" fmla="*/ 138954 w 1417798"/>
                  <a:gd name="connsiteY6" fmla="*/ 1102656 h 2144175"/>
                  <a:gd name="connsiteX7" fmla="*/ 49784 w 1417798"/>
                  <a:gd name="connsiteY7" fmla="*/ 1017539 h 2144175"/>
                  <a:gd name="connsiteX8" fmla="*/ 17358 w 1417798"/>
                  <a:gd name="connsiteY8" fmla="*/ 968901 h 2144175"/>
                  <a:gd name="connsiteX9" fmla="*/ 56443 w 1417798"/>
                  <a:gd name="connsiteY9" fmla="*/ 820243 h 2144175"/>
                  <a:gd name="connsiteX10" fmla="*/ 151430 w 1417798"/>
                  <a:gd name="connsiteY10" fmla="*/ 780910 h 2144175"/>
                  <a:gd name="connsiteX11" fmla="*/ 236217 w 1417798"/>
                  <a:gd name="connsiteY11" fmla="*/ 844103 h 2144175"/>
                  <a:gd name="connsiteX12" fmla="*/ 480924 w 1417798"/>
                  <a:gd name="connsiteY12" fmla="*/ 570274 h 2144175"/>
                  <a:gd name="connsiteX13" fmla="*/ 513056 w 1417798"/>
                  <a:gd name="connsiteY13" fmla="*/ 434593 h 2144175"/>
                  <a:gd name="connsiteX14" fmla="*/ 514638 w 1417798"/>
                  <a:gd name="connsiteY14" fmla="*/ 166679 h 2144175"/>
                  <a:gd name="connsiteX15" fmla="*/ 410676 w 1417798"/>
                  <a:gd name="connsiteY15" fmla="*/ 85113 h 2144175"/>
                  <a:gd name="connsiteX16" fmla="*/ 317467 w 1417798"/>
                  <a:gd name="connsiteY16" fmla="*/ 0 h 2144175"/>
                  <a:gd name="connsiteX17" fmla="*/ 1341103 w 1417798"/>
                  <a:gd name="connsiteY17" fmla="*/ 1448501 h 2144175"/>
                  <a:gd name="connsiteX18" fmla="*/ 1385596 w 1417798"/>
                  <a:gd name="connsiteY18" fmla="*/ 1635988 h 2144175"/>
                  <a:gd name="connsiteX19" fmla="*/ 1412782 w 1417798"/>
                  <a:gd name="connsiteY19" fmla="*/ 1840744 h 2144175"/>
                  <a:gd name="connsiteX20" fmla="*/ 1417727 w 1417798"/>
                  <a:gd name="connsiteY20" fmla="*/ 1971491 h 2144175"/>
                  <a:gd name="connsiteX21" fmla="*/ 1383122 w 1417798"/>
                  <a:gd name="connsiteY21" fmla="*/ 2144175 h 2144175"/>
                  <a:gd name="connsiteX22" fmla="*/ 799624 w 1417798"/>
                  <a:gd name="connsiteY22" fmla="*/ 1909241 h 2144175"/>
                  <a:gd name="connsiteX23" fmla="*/ 402411 w 1417798"/>
                  <a:gd name="connsiteY23" fmla="*/ 1763326 h 2144175"/>
                  <a:gd name="connsiteX24" fmla="*/ 280816 w 1417798"/>
                  <a:gd name="connsiteY24" fmla="*/ 1714688 h 2144175"/>
                  <a:gd name="connsiteX25" fmla="*/ 151114 w 1417798"/>
                  <a:gd name="connsiteY25" fmla="*/ 1625518 h 2144175"/>
                  <a:gd name="connsiteX26" fmla="*/ 106528 w 1417798"/>
                  <a:gd name="connsiteY26" fmla="*/ 1593092 h 2144175"/>
                  <a:gd name="connsiteX0" fmla="*/ 106528 w 1417798"/>
                  <a:gd name="connsiteY0" fmla="*/ 1680057 h 2231140"/>
                  <a:gd name="connsiteX1" fmla="*/ 86263 w 1417798"/>
                  <a:gd name="connsiteY1" fmla="*/ 1611153 h 2231140"/>
                  <a:gd name="connsiteX2" fmla="*/ 122741 w 1417798"/>
                  <a:gd name="connsiteY2" fmla="*/ 1578727 h 2231140"/>
                  <a:gd name="connsiteX3" fmla="*/ 215965 w 1417798"/>
                  <a:gd name="connsiteY3" fmla="*/ 1384174 h 2231140"/>
                  <a:gd name="connsiteX4" fmla="*/ 187592 w 1417798"/>
                  <a:gd name="connsiteY4" fmla="*/ 1311217 h 2231140"/>
                  <a:gd name="connsiteX5" fmla="*/ 167326 w 1417798"/>
                  <a:gd name="connsiteY5" fmla="*/ 1278791 h 2231140"/>
                  <a:gd name="connsiteX6" fmla="*/ 138954 w 1417798"/>
                  <a:gd name="connsiteY6" fmla="*/ 1189621 h 2231140"/>
                  <a:gd name="connsiteX7" fmla="*/ 49784 w 1417798"/>
                  <a:gd name="connsiteY7" fmla="*/ 1104504 h 2231140"/>
                  <a:gd name="connsiteX8" fmla="*/ 17358 w 1417798"/>
                  <a:gd name="connsiteY8" fmla="*/ 1055866 h 2231140"/>
                  <a:gd name="connsiteX9" fmla="*/ 56443 w 1417798"/>
                  <a:gd name="connsiteY9" fmla="*/ 907208 h 2231140"/>
                  <a:gd name="connsiteX10" fmla="*/ 151430 w 1417798"/>
                  <a:gd name="connsiteY10" fmla="*/ 867875 h 2231140"/>
                  <a:gd name="connsiteX11" fmla="*/ 236217 w 1417798"/>
                  <a:gd name="connsiteY11" fmla="*/ 931068 h 2231140"/>
                  <a:gd name="connsiteX12" fmla="*/ 480924 w 1417798"/>
                  <a:gd name="connsiteY12" fmla="*/ 657239 h 2231140"/>
                  <a:gd name="connsiteX13" fmla="*/ 513056 w 1417798"/>
                  <a:gd name="connsiteY13" fmla="*/ 521558 h 2231140"/>
                  <a:gd name="connsiteX14" fmla="*/ 514638 w 1417798"/>
                  <a:gd name="connsiteY14" fmla="*/ 253644 h 2231140"/>
                  <a:gd name="connsiteX15" fmla="*/ 410676 w 1417798"/>
                  <a:gd name="connsiteY15" fmla="*/ 172078 h 2231140"/>
                  <a:gd name="connsiteX16" fmla="*/ 317467 w 1417798"/>
                  <a:gd name="connsiteY16" fmla="*/ 86965 h 2231140"/>
                  <a:gd name="connsiteX17" fmla="*/ 977096 w 1417798"/>
                  <a:gd name="connsiteY17" fmla="*/ 104697 h 2231140"/>
                  <a:gd name="connsiteX18" fmla="*/ 1341103 w 1417798"/>
                  <a:gd name="connsiteY18" fmla="*/ 1535466 h 2231140"/>
                  <a:gd name="connsiteX19" fmla="*/ 1385596 w 1417798"/>
                  <a:gd name="connsiteY19" fmla="*/ 1722953 h 2231140"/>
                  <a:gd name="connsiteX20" fmla="*/ 1412782 w 1417798"/>
                  <a:gd name="connsiteY20" fmla="*/ 1927709 h 2231140"/>
                  <a:gd name="connsiteX21" fmla="*/ 1417727 w 1417798"/>
                  <a:gd name="connsiteY21" fmla="*/ 2058456 h 2231140"/>
                  <a:gd name="connsiteX22" fmla="*/ 1383122 w 1417798"/>
                  <a:gd name="connsiteY22" fmla="*/ 2231140 h 2231140"/>
                  <a:gd name="connsiteX23" fmla="*/ 799624 w 1417798"/>
                  <a:gd name="connsiteY23" fmla="*/ 1996206 h 2231140"/>
                  <a:gd name="connsiteX24" fmla="*/ 402411 w 1417798"/>
                  <a:gd name="connsiteY24" fmla="*/ 1850291 h 2231140"/>
                  <a:gd name="connsiteX25" fmla="*/ 280816 w 1417798"/>
                  <a:gd name="connsiteY25" fmla="*/ 1801653 h 2231140"/>
                  <a:gd name="connsiteX26" fmla="*/ 151114 w 1417798"/>
                  <a:gd name="connsiteY26" fmla="*/ 1712483 h 2231140"/>
                  <a:gd name="connsiteX27" fmla="*/ 106528 w 1417798"/>
                  <a:gd name="connsiteY27" fmla="*/ 1680057 h 2231140"/>
                  <a:gd name="connsiteX0" fmla="*/ 106528 w 1417798"/>
                  <a:gd name="connsiteY0" fmla="*/ 1745095 h 2296178"/>
                  <a:gd name="connsiteX1" fmla="*/ 86263 w 1417798"/>
                  <a:gd name="connsiteY1" fmla="*/ 1676191 h 2296178"/>
                  <a:gd name="connsiteX2" fmla="*/ 122741 w 1417798"/>
                  <a:gd name="connsiteY2" fmla="*/ 1643765 h 2296178"/>
                  <a:gd name="connsiteX3" fmla="*/ 215965 w 1417798"/>
                  <a:gd name="connsiteY3" fmla="*/ 1449212 h 2296178"/>
                  <a:gd name="connsiteX4" fmla="*/ 187592 w 1417798"/>
                  <a:gd name="connsiteY4" fmla="*/ 1376255 h 2296178"/>
                  <a:gd name="connsiteX5" fmla="*/ 167326 w 1417798"/>
                  <a:gd name="connsiteY5" fmla="*/ 1343829 h 2296178"/>
                  <a:gd name="connsiteX6" fmla="*/ 138954 w 1417798"/>
                  <a:gd name="connsiteY6" fmla="*/ 1254659 h 2296178"/>
                  <a:gd name="connsiteX7" fmla="*/ 49784 w 1417798"/>
                  <a:gd name="connsiteY7" fmla="*/ 1169542 h 2296178"/>
                  <a:gd name="connsiteX8" fmla="*/ 17358 w 1417798"/>
                  <a:gd name="connsiteY8" fmla="*/ 1120904 h 2296178"/>
                  <a:gd name="connsiteX9" fmla="*/ 56443 w 1417798"/>
                  <a:gd name="connsiteY9" fmla="*/ 972246 h 2296178"/>
                  <a:gd name="connsiteX10" fmla="*/ 151430 w 1417798"/>
                  <a:gd name="connsiteY10" fmla="*/ 932913 h 2296178"/>
                  <a:gd name="connsiteX11" fmla="*/ 236217 w 1417798"/>
                  <a:gd name="connsiteY11" fmla="*/ 996106 h 2296178"/>
                  <a:gd name="connsiteX12" fmla="*/ 480924 w 1417798"/>
                  <a:gd name="connsiteY12" fmla="*/ 722277 h 2296178"/>
                  <a:gd name="connsiteX13" fmla="*/ 513056 w 1417798"/>
                  <a:gd name="connsiteY13" fmla="*/ 586596 h 2296178"/>
                  <a:gd name="connsiteX14" fmla="*/ 514638 w 1417798"/>
                  <a:gd name="connsiteY14" fmla="*/ 318682 h 2296178"/>
                  <a:gd name="connsiteX15" fmla="*/ 410676 w 1417798"/>
                  <a:gd name="connsiteY15" fmla="*/ 237116 h 2296178"/>
                  <a:gd name="connsiteX16" fmla="*/ 317467 w 1417798"/>
                  <a:gd name="connsiteY16" fmla="*/ 152003 h 2296178"/>
                  <a:gd name="connsiteX17" fmla="*/ 977096 w 1417798"/>
                  <a:gd name="connsiteY17" fmla="*/ 169735 h 2296178"/>
                  <a:gd name="connsiteX18" fmla="*/ 1341103 w 1417798"/>
                  <a:gd name="connsiteY18" fmla="*/ 1600504 h 2296178"/>
                  <a:gd name="connsiteX19" fmla="*/ 1385596 w 1417798"/>
                  <a:gd name="connsiteY19" fmla="*/ 1787991 h 2296178"/>
                  <a:gd name="connsiteX20" fmla="*/ 1412782 w 1417798"/>
                  <a:gd name="connsiteY20" fmla="*/ 1992747 h 2296178"/>
                  <a:gd name="connsiteX21" fmla="*/ 1417727 w 1417798"/>
                  <a:gd name="connsiteY21" fmla="*/ 2123494 h 2296178"/>
                  <a:gd name="connsiteX22" fmla="*/ 1383122 w 1417798"/>
                  <a:gd name="connsiteY22" fmla="*/ 2296178 h 2296178"/>
                  <a:gd name="connsiteX23" fmla="*/ 799624 w 1417798"/>
                  <a:gd name="connsiteY23" fmla="*/ 2061244 h 2296178"/>
                  <a:gd name="connsiteX24" fmla="*/ 402411 w 1417798"/>
                  <a:gd name="connsiteY24" fmla="*/ 1915329 h 2296178"/>
                  <a:gd name="connsiteX25" fmla="*/ 280816 w 1417798"/>
                  <a:gd name="connsiteY25" fmla="*/ 1866691 h 2296178"/>
                  <a:gd name="connsiteX26" fmla="*/ 151114 w 1417798"/>
                  <a:gd name="connsiteY26" fmla="*/ 1777521 h 2296178"/>
                  <a:gd name="connsiteX27" fmla="*/ 106528 w 1417798"/>
                  <a:gd name="connsiteY27" fmla="*/ 1745095 h 2296178"/>
                  <a:gd name="connsiteX0" fmla="*/ 106528 w 1417798"/>
                  <a:gd name="connsiteY0" fmla="*/ 1745095 h 2296178"/>
                  <a:gd name="connsiteX1" fmla="*/ 86263 w 1417798"/>
                  <a:gd name="connsiteY1" fmla="*/ 1676191 h 2296178"/>
                  <a:gd name="connsiteX2" fmla="*/ 122741 w 1417798"/>
                  <a:gd name="connsiteY2" fmla="*/ 1643765 h 2296178"/>
                  <a:gd name="connsiteX3" fmla="*/ 215965 w 1417798"/>
                  <a:gd name="connsiteY3" fmla="*/ 1449212 h 2296178"/>
                  <a:gd name="connsiteX4" fmla="*/ 187592 w 1417798"/>
                  <a:gd name="connsiteY4" fmla="*/ 1376255 h 2296178"/>
                  <a:gd name="connsiteX5" fmla="*/ 167326 w 1417798"/>
                  <a:gd name="connsiteY5" fmla="*/ 1343829 h 2296178"/>
                  <a:gd name="connsiteX6" fmla="*/ 138954 w 1417798"/>
                  <a:gd name="connsiteY6" fmla="*/ 1254659 h 2296178"/>
                  <a:gd name="connsiteX7" fmla="*/ 49784 w 1417798"/>
                  <a:gd name="connsiteY7" fmla="*/ 1169542 h 2296178"/>
                  <a:gd name="connsiteX8" fmla="*/ 17358 w 1417798"/>
                  <a:gd name="connsiteY8" fmla="*/ 1120904 h 2296178"/>
                  <a:gd name="connsiteX9" fmla="*/ 56443 w 1417798"/>
                  <a:gd name="connsiteY9" fmla="*/ 972246 h 2296178"/>
                  <a:gd name="connsiteX10" fmla="*/ 151430 w 1417798"/>
                  <a:gd name="connsiteY10" fmla="*/ 932913 h 2296178"/>
                  <a:gd name="connsiteX11" fmla="*/ 236217 w 1417798"/>
                  <a:gd name="connsiteY11" fmla="*/ 996106 h 2296178"/>
                  <a:gd name="connsiteX12" fmla="*/ 480924 w 1417798"/>
                  <a:gd name="connsiteY12" fmla="*/ 722277 h 2296178"/>
                  <a:gd name="connsiteX13" fmla="*/ 513056 w 1417798"/>
                  <a:gd name="connsiteY13" fmla="*/ 586596 h 2296178"/>
                  <a:gd name="connsiteX14" fmla="*/ 514638 w 1417798"/>
                  <a:gd name="connsiteY14" fmla="*/ 318682 h 2296178"/>
                  <a:gd name="connsiteX15" fmla="*/ 410676 w 1417798"/>
                  <a:gd name="connsiteY15" fmla="*/ 237116 h 2296178"/>
                  <a:gd name="connsiteX16" fmla="*/ 317467 w 1417798"/>
                  <a:gd name="connsiteY16" fmla="*/ 152003 h 2296178"/>
                  <a:gd name="connsiteX17" fmla="*/ 977096 w 1417798"/>
                  <a:gd name="connsiteY17" fmla="*/ 169735 h 2296178"/>
                  <a:gd name="connsiteX18" fmla="*/ 1341103 w 1417798"/>
                  <a:gd name="connsiteY18" fmla="*/ 1600504 h 2296178"/>
                  <a:gd name="connsiteX19" fmla="*/ 1385596 w 1417798"/>
                  <a:gd name="connsiteY19" fmla="*/ 1787991 h 2296178"/>
                  <a:gd name="connsiteX20" fmla="*/ 1412782 w 1417798"/>
                  <a:gd name="connsiteY20" fmla="*/ 1992747 h 2296178"/>
                  <a:gd name="connsiteX21" fmla="*/ 1417727 w 1417798"/>
                  <a:gd name="connsiteY21" fmla="*/ 2123494 h 2296178"/>
                  <a:gd name="connsiteX22" fmla="*/ 1383122 w 1417798"/>
                  <a:gd name="connsiteY22" fmla="*/ 2296178 h 2296178"/>
                  <a:gd name="connsiteX23" fmla="*/ 799624 w 1417798"/>
                  <a:gd name="connsiteY23" fmla="*/ 2061244 h 2296178"/>
                  <a:gd name="connsiteX24" fmla="*/ 402411 w 1417798"/>
                  <a:gd name="connsiteY24" fmla="*/ 1915329 h 2296178"/>
                  <a:gd name="connsiteX25" fmla="*/ 280816 w 1417798"/>
                  <a:gd name="connsiteY25" fmla="*/ 1866691 h 2296178"/>
                  <a:gd name="connsiteX26" fmla="*/ 151114 w 1417798"/>
                  <a:gd name="connsiteY26" fmla="*/ 1777521 h 2296178"/>
                  <a:gd name="connsiteX27" fmla="*/ 106528 w 1417798"/>
                  <a:gd name="connsiteY27" fmla="*/ 1745095 h 2296178"/>
                  <a:gd name="connsiteX0" fmla="*/ 106528 w 1417798"/>
                  <a:gd name="connsiteY0" fmla="*/ 1752134 h 2303217"/>
                  <a:gd name="connsiteX1" fmla="*/ 86263 w 1417798"/>
                  <a:gd name="connsiteY1" fmla="*/ 1683230 h 2303217"/>
                  <a:gd name="connsiteX2" fmla="*/ 122741 w 1417798"/>
                  <a:gd name="connsiteY2" fmla="*/ 1650804 h 2303217"/>
                  <a:gd name="connsiteX3" fmla="*/ 215965 w 1417798"/>
                  <a:gd name="connsiteY3" fmla="*/ 1456251 h 2303217"/>
                  <a:gd name="connsiteX4" fmla="*/ 187592 w 1417798"/>
                  <a:gd name="connsiteY4" fmla="*/ 1383294 h 2303217"/>
                  <a:gd name="connsiteX5" fmla="*/ 167326 w 1417798"/>
                  <a:gd name="connsiteY5" fmla="*/ 1350868 h 2303217"/>
                  <a:gd name="connsiteX6" fmla="*/ 138954 w 1417798"/>
                  <a:gd name="connsiteY6" fmla="*/ 1261698 h 2303217"/>
                  <a:gd name="connsiteX7" fmla="*/ 49784 w 1417798"/>
                  <a:gd name="connsiteY7" fmla="*/ 1176581 h 2303217"/>
                  <a:gd name="connsiteX8" fmla="*/ 17358 w 1417798"/>
                  <a:gd name="connsiteY8" fmla="*/ 1127943 h 2303217"/>
                  <a:gd name="connsiteX9" fmla="*/ 56443 w 1417798"/>
                  <a:gd name="connsiteY9" fmla="*/ 979285 h 2303217"/>
                  <a:gd name="connsiteX10" fmla="*/ 151430 w 1417798"/>
                  <a:gd name="connsiteY10" fmla="*/ 939952 h 2303217"/>
                  <a:gd name="connsiteX11" fmla="*/ 236217 w 1417798"/>
                  <a:gd name="connsiteY11" fmla="*/ 1003145 h 2303217"/>
                  <a:gd name="connsiteX12" fmla="*/ 480924 w 1417798"/>
                  <a:gd name="connsiteY12" fmla="*/ 729316 h 2303217"/>
                  <a:gd name="connsiteX13" fmla="*/ 513056 w 1417798"/>
                  <a:gd name="connsiteY13" fmla="*/ 593635 h 2303217"/>
                  <a:gd name="connsiteX14" fmla="*/ 514638 w 1417798"/>
                  <a:gd name="connsiteY14" fmla="*/ 325721 h 2303217"/>
                  <a:gd name="connsiteX15" fmla="*/ 410676 w 1417798"/>
                  <a:gd name="connsiteY15" fmla="*/ 244155 h 2303217"/>
                  <a:gd name="connsiteX16" fmla="*/ 303127 w 1417798"/>
                  <a:gd name="connsiteY16" fmla="*/ 144856 h 2303217"/>
                  <a:gd name="connsiteX17" fmla="*/ 977096 w 1417798"/>
                  <a:gd name="connsiteY17" fmla="*/ 176774 h 2303217"/>
                  <a:gd name="connsiteX18" fmla="*/ 1341103 w 1417798"/>
                  <a:gd name="connsiteY18" fmla="*/ 1607543 h 2303217"/>
                  <a:gd name="connsiteX19" fmla="*/ 1385596 w 1417798"/>
                  <a:gd name="connsiteY19" fmla="*/ 1795030 h 2303217"/>
                  <a:gd name="connsiteX20" fmla="*/ 1412782 w 1417798"/>
                  <a:gd name="connsiteY20" fmla="*/ 1999786 h 2303217"/>
                  <a:gd name="connsiteX21" fmla="*/ 1417727 w 1417798"/>
                  <a:gd name="connsiteY21" fmla="*/ 2130533 h 2303217"/>
                  <a:gd name="connsiteX22" fmla="*/ 1383122 w 1417798"/>
                  <a:gd name="connsiteY22" fmla="*/ 2303217 h 2303217"/>
                  <a:gd name="connsiteX23" fmla="*/ 799624 w 1417798"/>
                  <a:gd name="connsiteY23" fmla="*/ 2068283 h 2303217"/>
                  <a:gd name="connsiteX24" fmla="*/ 402411 w 1417798"/>
                  <a:gd name="connsiteY24" fmla="*/ 1922368 h 2303217"/>
                  <a:gd name="connsiteX25" fmla="*/ 280816 w 1417798"/>
                  <a:gd name="connsiteY25" fmla="*/ 1873730 h 2303217"/>
                  <a:gd name="connsiteX26" fmla="*/ 151114 w 1417798"/>
                  <a:gd name="connsiteY26" fmla="*/ 1784560 h 2303217"/>
                  <a:gd name="connsiteX27" fmla="*/ 106528 w 1417798"/>
                  <a:gd name="connsiteY27" fmla="*/ 1752134 h 2303217"/>
                  <a:gd name="connsiteX0" fmla="*/ 106528 w 1417798"/>
                  <a:gd name="connsiteY0" fmla="*/ 1744561 h 2295644"/>
                  <a:gd name="connsiteX1" fmla="*/ 86263 w 1417798"/>
                  <a:gd name="connsiteY1" fmla="*/ 1675657 h 2295644"/>
                  <a:gd name="connsiteX2" fmla="*/ 122741 w 1417798"/>
                  <a:gd name="connsiteY2" fmla="*/ 1643231 h 2295644"/>
                  <a:gd name="connsiteX3" fmla="*/ 215965 w 1417798"/>
                  <a:gd name="connsiteY3" fmla="*/ 1448678 h 2295644"/>
                  <a:gd name="connsiteX4" fmla="*/ 187592 w 1417798"/>
                  <a:gd name="connsiteY4" fmla="*/ 1375721 h 2295644"/>
                  <a:gd name="connsiteX5" fmla="*/ 167326 w 1417798"/>
                  <a:gd name="connsiteY5" fmla="*/ 1343295 h 2295644"/>
                  <a:gd name="connsiteX6" fmla="*/ 138954 w 1417798"/>
                  <a:gd name="connsiteY6" fmla="*/ 1254125 h 2295644"/>
                  <a:gd name="connsiteX7" fmla="*/ 49784 w 1417798"/>
                  <a:gd name="connsiteY7" fmla="*/ 1169008 h 2295644"/>
                  <a:gd name="connsiteX8" fmla="*/ 17358 w 1417798"/>
                  <a:gd name="connsiteY8" fmla="*/ 1120370 h 2295644"/>
                  <a:gd name="connsiteX9" fmla="*/ 56443 w 1417798"/>
                  <a:gd name="connsiteY9" fmla="*/ 971712 h 2295644"/>
                  <a:gd name="connsiteX10" fmla="*/ 151430 w 1417798"/>
                  <a:gd name="connsiteY10" fmla="*/ 932379 h 2295644"/>
                  <a:gd name="connsiteX11" fmla="*/ 236217 w 1417798"/>
                  <a:gd name="connsiteY11" fmla="*/ 995572 h 2295644"/>
                  <a:gd name="connsiteX12" fmla="*/ 480924 w 1417798"/>
                  <a:gd name="connsiteY12" fmla="*/ 721743 h 2295644"/>
                  <a:gd name="connsiteX13" fmla="*/ 513056 w 1417798"/>
                  <a:gd name="connsiteY13" fmla="*/ 586062 h 2295644"/>
                  <a:gd name="connsiteX14" fmla="*/ 514638 w 1417798"/>
                  <a:gd name="connsiteY14" fmla="*/ 318148 h 2295644"/>
                  <a:gd name="connsiteX15" fmla="*/ 410676 w 1417798"/>
                  <a:gd name="connsiteY15" fmla="*/ 236582 h 2295644"/>
                  <a:gd name="connsiteX16" fmla="*/ 303127 w 1417798"/>
                  <a:gd name="connsiteY16" fmla="*/ 137283 h 2295644"/>
                  <a:gd name="connsiteX17" fmla="*/ 213503 w 1417798"/>
                  <a:gd name="connsiteY17" fmla="*/ 23800 h 2295644"/>
                  <a:gd name="connsiteX18" fmla="*/ 977096 w 1417798"/>
                  <a:gd name="connsiteY18" fmla="*/ 169201 h 2295644"/>
                  <a:gd name="connsiteX19" fmla="*/ 1341103 w 1417798"/>
                  <a:gd name="connsiteY19" fmla="*/ 1599970 h 2295644"/>
                  <a:gd name="connsiteX20" fmla="*/ 1385596 w 1417798"/>
                  <a:gd name="connsiteY20" fmla="*/ 1787457 h 2295644"/>
                  <a:gd name="connsiteX21" fmla="*/ 1412782 w 1417798"/>
                  <a:gd name="connsiteY21" fmla="*/ 1992213 h 2295644"/>
                  <a:gd name="connsiteX22" fmla="*/ 1417727 w 1417798"/>
                  <a:gd name="connsiteY22" fmla="*/ 2122960 h 2295644"/>
                  <a:gd name="connsiteX23" fmla="*/ 1383122 w 1417798"/>
                  <a:gd name="connsiteY23" fmla="*/ 2295644 h 2295644"/>
                  <a:gd name="connsiteX24" fmla="*/ 799624 w 1417798"/>
                  <a:gd name="connsiteY24" fmla="*/ 2060710 h 2295644"/>
                  <a:gd name="connsiteX25" fmla="*/ 402411 w 1417798"/>
                  <a:gd name="connsiteY25" fmla="*/ 1914795 h 2295644"/>
                  <a:gd name="connsiteX26" fmla="*/ 280816 w 1417798"/>
                  <a:gd name="connsiteY26" fmla="*/ 1866157 h 2295644"/>
                  <a:gd name="connsiteX27" fmla="*/ 151114 w 1417798"/>
                  <a:gd name="connsiteY27" fmla="*/ 1776987 h 2295644"/>
                  <a:gd name="connsiteX28" fmla="*/ 106528 w 1417798"/>
                  <a:gd name="connsiteY28" fmla="*/ 1744561 h 2295644"/>
                  <a:gd name="connsiteX0" fmla="*/ 106528 w 1417798"/>
                  <a:gd name="connsiteY0" fmla="*/ 1744561 h 2295644"/>
                  <a:gd name="connsiteX1" fmla="*/ 86263 w 1417798"/>
                  <a:gd name="connsiteY1" fmla="*/ 1675657 h 2295644"/>
                  <a:gd name="connsiteX2" fmla="*/ 122741 w 1417798"/>
                  <a:gd name="connsiteY2" fmla="*/ 1643231 h 2295644"/>
                  <a:gd name="connsiteX3" fmla="*/ 215965 w 1417798"/>
                  <a:gd name="connsiteY3" fmla="*/ 1448678 h 2295644"/>
                  <a:gd name="connsiteX4" fmla="*/ 187592 w 1417798"/>
                  <a:gd name="connsiteY4" fmla="*/ 1375721 h 2295644"/>
                  <a:gd name="connsiteX5" fmla="*/ 167326 w 1417798"/>
                  <a:gd name="connsiteY5" fmla="*/ 1343295 h 2295644"/>
                  <a:gd name="connsiteX6" fmla="*/ 138954 w 1417798"/>
                  <a:gd name="connsiteY6" fmla="*/ 1254125 h 2295644"/>
                  <a:gd name="connsiteX7" fmla="*/ 49784 w 1417798"/>
                  <a:gd name="connsiteY7" fmla="*/ 1169008 h 2295644"/>
                  <a:gd name="connsiteX8" fmla="*/ 17358 w 1417798"/>
                  <a:gd name="connsiteY8" fmla="*/ 1120370 h 2295644"/>
                  <a:gd name="connsiteX9" fmla="*/ 56443 w 1417798"/>
                  <a:gd name="connsiteY9" fmla="*/ 971712 h 2295644"/>
                  <a:gd name="connsiteX10" fmla="*/ 151430 w 1417798"/>
                  <a:gd name="connsiteY10" fmla="*/ 932379 h 2295644"/>
                  <a:gd name="connsiteX11" fmla="*/ 236217 w 1417798"/>
                  <a:gd name="connsiteY11" fmla="*/ 995572 h 2295644"/>
                  <a:gd name="connsiteX12" fmla="*/ 480924 w 1417798"/>
                  <a:gd name="connsiteY12" fmla="*/ 721743 h 2295644"/>
                  <a:gd name="connsiteX13" fmla="*/ 513056 w 1417798"/>
                  <a:gd name="connsiteY13" fmla="*/ 586062 h 2295644"/>
                  <a:gd name="connsiteX14" fmla="*/ 514638 w 1417798"/>
                  <a:gd name="connsiteY14" fmla="*/ 318148 h 2295644"/>
                  <a:gd name="connsiteX15" fmla="*/ 410676 w 1417798"/>
                  <a:gd name="connsiteY15" fmla="*/ 236582 h 2295644"/>
                  <a:gd name="connsiteX16" fmla="*/ 303127 w 1417798"/>
                  <a:gd name="connsiteY16" fmla="*/ 137283 h 2295644"/>
                  <a:gd name="connsiteX17" fmla="*/ 213503 w 1417798"/>
                  <a:gd name="connsiteY17" fmla="*/ 23800 h 2295644"/>
                  <a:gd name="connsiteX18" fmla="*/ 977096 w 1417798"/>
                  <a:gd name="connsiteY18" fmla="*/ 169201 h 2295644"/>
                  <a:gd name="connsiteX19" fmla="*/ 1341103 w 1417798"/>
                  <a:gd name="connsiteY19" fmla="*/ 1599970 h 2295644"/>
                  <a:gd name="connsiteX20" fmla="*/ 1385596 w 1417798"/>
                  <a:gd name="connsiteY20" fmla="*/ 1787457 h 2295644"/>
                  <a:gd name="connsiteX21" fmla="*/ 1412782 w 1417798"/>
                  <a:gd name="connsiteY21" fmla="*/ 1992213 h 2295644"/>
                  <a:gd name="connsiteX22" fmla="*/ 1417727 w 1417798"/>
                  <a:gd name="connsiteY22" fmla="*/ 2122960 h 2295644"/>
                  <a:gd name="connsiteX23" fmla="*/ 1383122 w 1417798"/>
                  <a:gd name="connsiteY23" fmla="*/ 2295644 h 2295644"/>
                  <a:gd name="connsiteX24" fmla="*/ 799624 w 1417798"/>
                  <a:gd name="connsiteY24" fmla="*/ 2060710 h 2295644"/>
                  <a:gd name="connsiteX25" fmla="*/ 402411 w 1417798"/>
                  <a:gd name="connsiteY25" fmla="*/ 1914795 h 2295644"/>
                  <a:gd name="connsiteX26" fmla="*/ 280816 w 1417798"/>
                  <a:gd name="connsiteY26" fmla="*/ 1866157 h 2295644"/>
                  <a:gd name="connsiteX27" fmla="*/ 151114 w 1417798"/>
                  <a:gd name="connsiteY27" fmla="*/ 1776987 h 2295644"/>
                  <a:gd name="connsiteX28" fmla="*/ 106528 w 1417798"/>
                  <a:gd name="connsiteY28" fmla="*/ 1744561 h 2295644"/>
                  <a:gd name="connsiteX0" fmla="*/ 106528 w 1417798"/>
                  <a:gd name="connsiteY0" fmla="*/ 1956554 h 2507637"/>
                  <a:gd name="connsiteX1" fmla="*/ 86263 w 1417798"/>
                  <a:gd name="connsiteY1" fmla="*/ 1887650 h 2507637"/>
                  <a:gd name="connsiteX2" fmla="*/ 122741 w 1417798"/>
                  <a:gd name="connsiteY2" fmla="*/ 1855224 h 2507637"/>
                  <a:gd name="connsiteX3" fmla="*/ 215965 w 1417798"/>
                  <a:gd name="connsiteY3" fmla="*/ 1660671 h 2507637"/>
                  <a:gd name="connsiteX4" fmla="*/ 187592 w 1417798"/>
                  <a:gd name="connsiteY4" fmla="*/ 1587714 h 2507637"/>
                  <a:gd name="connsiteX5" fmla="*/ 167326 w 1417798"/>
                  <a:gd name="connsiteY5" fmla="*/ 1555288 h 2507637"/>
                  <a:gd name="connsiteX6" fmla="*/ 138954 w 1417798"/>
                  <a:gd name="connsiteY6" fmla="*/ 1466118 h 2507637"/>
                  <a:gd name="connsiteX7" fmla="*/ 49784 w 1417798"/>
                  <a:gd name="connsiteY7" fmla="*/ 1381001 h 2507637"/>
                  <a:gd name="connsiteX8" fmla="*/ 17358 w 1417798"/>
                  <a:gd name="connsiteY8" fmla="*/ 1332363 h 2507637"/>
                  <a:gd name="connsiteX9" fmla="*/ 56443 w 1417798"/>
                  <a:gd name="connsiteY9" fmla="*/ 1183705 h 2507637"/>
                  <a:gd name="connsiteX10" fmla="*/ 151430 w 1417798"/>
                  <a:gd name="connsiteY10" fmla="*/ 1144372 h 2507637"/>
                  <a:gd name="connsiteX11" fmla="*/ 236217 w 1417798"/>
                  <a:gd name="connsiteY11" fmla="*/ 1207565 h 2507637"/>
                  <a:gd name="connsiteX12" fmla="*/ 480924 w 1417798"/>
                  <a:gd name="connsiteY12" fmla="*/ 933736 h 2507637"/>
                  <a:gd name="connsiteX13" fmla="*/ 513056 w 1417798"/>
                  <a:gd name="connsiteY13" fmla="*/ 798055 h 2507637"/>
                  <a:gd name="connsiteX14" fmla="*/ 514638 w 1417798"/>
                  <a:gd name="connsiteY14" fmla="*/ 530141 h 2507637"/>
                  <a:gd name="connsiteX15" fmla="*/ 410676 w 1417798"/>
                  <a:gd name="connsiteY15" fmla="*/ 448575 h 2507637"/>
                  <a:gd name="connsiteX16" fmla="*/ 303127 w 1417798"/>
                  <a:gd name="connsiteY16" fmla="*/ 349276 h 2507637"/>
                  <a:gd name="connsiteX17" fmla="*/ 213503 w 1417798"/>
                  <a:gd name="connsiteY17" fmla="*/ 235793 h 2507637"/>
                  <a:gd name="connsiteX18" fmla="*/ 141804 w 1417798"/>
                  <a:gd name="connsiteY18" fmla="*/ 1732 h 2507637"/>
                  <a:gd name="connsiteX19" fmla="*/ 977096 w 1417798"/>
                  <a:gd name="connsiteY19" fmla="*/ 381194 h 2507637"/>
                  <a:gd name="connsiteX20" fmla="*/ 1341103 w 1417798"/>
                  <a:gd name="connsiteY20" fmla="*/ 1811963 h 2507637"/>
                  <a:gd name="connsiteX21" fmla="*/ 1385596 w 1417798"/>
                  <a:gd name="connsiteY21" fmla="*/ 1999450 h 2507637"/>
                  <a:gd name="connsiteX22" fmla="*/ 1412782 w 1417798"/>
                  <a:gd name="connsiteY22" fmla="*/ 2204206 h 2507637"/>
                  <a:gd name="connsiteX23" fmla="*/ 1417727 w 1417798"/>
                  <a:gd name="connsiteY23" fmla="*/ 2334953 h 2507637"/>
                  <a:gd name="connsiteX24" fmla="*/ 1383122 w 1417798"/>
                  <a:gd name="connsiteY24" fmla="*/ 2507637 h 2507637"/>
                  <a:gd name="connsiteX25" fmla="*/ 799624 w 1417798"/>
                  <a:gd name="connsiteY25" fmla="*/ 2272703 h 2507637"/>
                  <a:gd name="connsiteX26" fmla="*/ 402411 w 1417798"/>
                  <a:gd name="connsiteY26" fmla="*/ 2126788 h 2507637"/>
                  <a:gd name="connsiteX27" fmla="*/ 280816 w 1417798"/>
                  <a:gd name="connsiteY27" fmla="*/ 2078150 h 2507637"/>
                  <a:gd name="connsiteX28" fmla="*/ 151114 w 1417798"/>
                  <a:gd name="connsiteY28" fmla="*/ 1988980 h 2507637"/>
                  <a:gd name="connsiteX29" fmla="*/ 106528 w 1417798"/>
                  <a:gd name="connsiteY29" fmla="*/ 1956554 h 2507637"/>
                  <a:gd name="connsiteX0" fmla="*/ 106528 w 1417798"/>
                  <a:gd name="connsiteY0" fmla="*/ 1956681 h 2507764"/>
                  <a:gd name="connsiteX1" fmla="*/ 86263 w 1417798"/>
                  <a:gd name="connsiteY1" fmla="*/ 1887777 h 2507764"/>
                  <a:gd name="connsiteX2" fmla="*/ 122741 w 1417798"/>
                  <a:gd name="connsiteY2" fmla="*/ 1855351 h 2507764"/>
                  <a:gd name="connsiteX3" fmla="*/ 215965 w 1417798"/>
                  <a:gd name="connsiteY3" fmla="*/ 1660798 h 2507764"/>
                  <a:gd name="connsiteX4" fmla="*/ 187592 w 1417798"/>
                  <a:gd name="connsiteY4" fmla="*/ 1587841 h 2507764"/>
                  <a:gd name="connsiteX5" fmla="*/ 167326 w 1417798"/>
                  <a:gd name="connsiteY5" fmla="*/ 1555415 h 2507764"/>
                  <a:gd name="connsiteX6" fmla="*/ 138954 w 1417798"/>
                  <a:gd name="connsiteY6" fmla="*/ 1466245 h 2507764"/>
                  <a:gd name="connsiteX7" fmla="*/ 49784 w 1417798"/>
                  <a:gd name="connsiteY7" fmla="*/ 1381128 h 2507764"/>
                  <a:gd name="connsiteX8" fmla="*/ 17358 w 1417798"/>
                  <a:gd name="connsiteY8" fmla="*/ 1332490 h 2507764"/>
                  <a:gd name="connsiteX9" fmla="*/ 56443 w 1417798"/>
                  <a:gd name="connsiteY9" fmla="*/ 1183832 h 2507764"/>
                  <a:gd name="connsiteX10" fmla="*/ 151430 w 1417798"/>
                  <a:gd name="connsiteY10" fmla="*/ 1144499 h 2507764"/>
                  <a:gd name="connsiteX11" fmla="*/ 236217 w 1417798"/>
                  <a:gd name="connsiteY11" fmla="*/ 1207692 h 2507764"/>
                  <a:gd name="connsiteX12" fmla="*/ 480924 w 1417798"/>
                  <a:gd name="connsiteY12" fmla="*/ 933863 h 2507764"/>
                  <a:gd name="connsiteX13" fmla="*/ 513056 w 1417798"/>
                  <a:gd name="connsiteY13" fmla="*/ 798182 h 2507764"/>
                  <a:gd name="connsiteX14" fmla="*/ 514638 w 1417798"/>
                  <a:gd name="connsiteY14" fmla="*/ 530268 h 2507764"/>
                  <a:gd name="connsiteX15" fmla="*/ 410676 w 1417798"/>
                  <a:gd name="connsiteY15" fmla="*/ 448702 h 2507764"/>
                  <a:gd name="connsiteX16" fmla="*/ 303127 w 1417798"/>
                  <a:gd name="connsiteY16" fmla="*/ 349403 h 2507764"/>
                  <a:gd name="connsiteX17" fmla="*/ 213503 w 1417798"/>
                  <a:gd name="connsiteY17" fmla="*/ 235920 h 2507764"/>
                  <a:gd name="connsiteX18" fmla="*/ 141804 w 1417798"/>
                  <a:gd name="connsiteY18" fmla="*/ 1859 h 2507764"/>
                  <a:gd name="connsiteX19" fmla="*/ 977096 w 1417798"/>
                  <a:gd name="connsiteY19" fmla="*/ 381321 h 2507764"/>
                  <a:gd name="connsiteX20" fmla="*/ 1341103 w 1417798"/>
                  <a:gd name="connsiteY20" fmla="*/ 1812090 h 2507764"/>
                  <a:gd name="connsiteX21" fmla="*/ 1385596 w 1417798"/>
                  <a:gd name="connsiteY21" fmla="*/ 1999577 h 2507764"/>
                  <a:gd name="connsiteX22" fmla="*/ 1412782 w 1417798"/>
                  <a:gd name="connsiteY22" fmla="*/ 2204333 h 2507764"/>
                  <a:gd name="connsiteX23" fmla="*/ 1417727 w 1417798"/>
                  <a:gd name="connsiteY23" fmla="*/ 2335080 h 2507764"/>
                  <a:gd name="connsiteX24" fmla="*/ 1383122 w 1417798"/>
                  <a:gd name="connsiteY24" fmla="*/ 2507764 h 2507764"/>
                  <a:gd name="connsiteX25" fmla="*/ 799624 w 1417798"/>
                  <a:gd name="connsiteY25" fmla="*/ 2272830 h 2507764"/>
                  <a:gd name="connsiteX26" fmla="*/ 402411 w 1417798"/>
                  <a:gd name="connsiteY26" fmla="*/ 2126915 h 2507764"/>
                  <a:gd name="connsiteX27" fmla="*/ 280816 w 1417798"/>
                  <a:gd name="connsiteY27" fmla="*/ 2078277 h 2507764"/>
                  <a:gd name="connsiteX28" fmla="*/ 151114 w 1417798"/>
                  <a:gd name="connsiteY28" fmla="*/ 1989107 h 2507764"/>
                  <a:gd name="connsiteX29" fmla="*/ 106528 w 1417798"/>
                  <a:gd name="connsiteY29" fmla="*/ 1956681 h 2507764"/>
                  <a:gd name="connsiteX0" fmla="*/ 106528 w 1417798"/>
                  <a:gd name="connsiteY0" fmla="*/ 1954822 h 2505905"/>
                  <a:gd name="connsiteX1" fmla="*/ 86263 w 1417798"/>
                  <a:gd name="connsiteY1" fmla="*/ 1885918 h 2505905"/>
                  <a:gd name="connsiteX2" fmla="*/ 122741 w 1417798"/>
                  <a:gd name="connsiteY2" fmla="*/ 1853492 h 2505905"/>
                  <a:gd name="connsiteX3" fmla="*/ 215965 w 1417798"/>
                  <a:gd name="connsiteY3" fmla="*/ 1658939 h 2505905"/>
                  <a:gd name="connsiteX4" fmla="*/ 187592 w 1417798"/>
                  <a:gd name="connsiteY4" fmla="*/ 1585982 h 2505905"/>
                  <a:gd name="connsiteX5" fmla="*/ 167326 w 1417798"/>
                  <a:gd name="connsiteY5" fmla="*/ 1553556 h 2505905"/>
                  <a:gd name="connsiteX6" fmla="*/ 138954 w 1417798"/>
                  <a:gd name="connsiteY6" fmla="*/ 1464386 h 2505905"/>
                  <a:gd name="connsiteX7" fmla="*/ 49784 w 1417798"/>
                  <a:gd name="connsiteY7" fmla="*/ 1379269 h 2505905"/>
                  <a:gd name="connsiteX8" fmla="*/ 17358 w 1417798"/>
                  <a:gd name="connsiteY8" fmla="*/ 1330631 h 2505905"/>
                  <a:gd name="connsiteX9" fmla="*/ 56443 w 1417798"/>
                  <a:gd name="connsiteY9" fmla="*/ 1181973 h 2505905"/>
                  <a:gd name="connsiteX10" fmla="*/ 151430 w 1417798"/>
                  <a:gd name="connsiteY10" fmla="*/ 1142640 h 2505905"/>
                  <a:gd name="connsiteX11" fmla="*/ 236217 w 1417798"/>
                  <a:gd name="connsiteY11" fmla="*/ 1205833 h 2505905"/>
                  <a:gd name="connsiteX12" fmla="*/ 480924 w 1417798"/>
                  <a:gd name="connsiteY12" fmla="*/ 932004 h 2505905"/>
                  <a:gd name="connsiteX13" fmla="*/ 513056 w 1417798"/>
                  <a:gd name="connsiteY13" fmla="*/ 796323 h 2505905"/>
                  <a:gd name="connsiteX14" fmla="*/ 514638 w 1417798"/>
                  <a:gd name="connsiteY14" fmla="*/ 528409 h 2505905"/>
                  <a:gd name="connsiteX15" fmla="*/ 410676 w 1417798"/>
                  <a:gd name="connsiteY15" fmla="*/ 446843 h 2505905"/>
                  <a:gd name="connsiteX16" fmla="*/ 303127 w 1417798"/>
                  <a:gd name="connsiteY16" fmla="*/ 347544 h 2505905"/>
                  <a:gd name="connsiteX17" fmla="*/ 213503 w 1417798"/>
                  <a:gd name="connsiteY17" fmla="*/ 234061 h 2505905"/>
                  <a:gd name="connsiteX18" fmla="*/ 141804 w 1417798"/>
                  <a:gd name="connsiteY18" fmla="*/ 0 h 2505905"/>
                  <a:gd name="connsiteX19" fmla="*/ 977096 w 1417798"/>
                  <a:gd name="connsiteY19" fmla="*/ 379462 h 2505905"/>
                  <a:gd name="connsiteX20" fmla="*/ 1341103 w 1417798"/>
                  <a:gd name="connsiteY20" fmla="*/ 1810231 h 2505905"/>
                  <a:gd name="connsiteX21" fmla="*/ 1385596 w 1417798"/>
                  <a:gd name="connsiteY21" fmla="*/ 1997718 h 2505905"/>
                  <a:gd name="connsiteX22" fmla="*/ 1412782 w 1417798"/>
                  <a:gd name="connsiteY22" fmla="*/ 2202474 h 2505905"/>
                  <a:gd name="connsiteX23" fmla="*/ 1417727 w 1417798"/>
                  <a:gd name="connsiteY23" fmla="*/ 2333221 h 2505905"/>
                  <a:gd name="connsiteX24" fmla="*/ 1383122 w 1417798"/>
                  <a:gd name="connsiteY24" fmla="*/ 2505905 h 2505905"/>
                  <a:gd name="connsiteX25" fmla="*/ 799624 w 1417798"/>
                  <a:gd name="connsiteY25" fmla="*/ 2270971 h 2505905"/>
                  <a:gd name="connsiteX26" fmla="*/ 402411 w 1417798"/>
                  <a:gd name="connsiteY26" fmla="*/ 2125056 h 2505905"/>
                  <a:gd name="connsiteX27" fmla="*/ 280816 w 1417798"/>
                  <a:gd name="connsiteY27" fmla="*/ 2076418 h 2505905"/>
                  <a:gd name="connsiteX28" fmla="*/ 151114 w 1417798"/>
                  <a:gd name="connsiteY28" fmla="*/ 1987248 h 2505905"/>
                  <a:gd name="connsiteX29" fmla="*/ 106528 w 1417798"/>
                  <a:gd name="connsiteY29" fmla="*/ 1954822 h 2505905"/>
                  <a:gd name="connsiteX0" fmla="*/ 106528 w 1417798"/>
                  <a:gd name="connsiteY0" fmla="*/ 1954822 h 2505905"/>
                  <a:gd name="connsiteX1" fmla="*/ 86263 w 1417798"/>
                  <a:gd name="connsiteY1" fmla="*/ 1885918 h 2505905"/>
                  <a:gd name="connsiteX2" fmla="*/ 122741 w 1417798"/>
                  <a:gd name="connsiteY2" fmla="*/ 1853492 h 2505905"/>
                  <a:gd name="connsiteX3" fmla="*/ 215965 w 1417798"/>
                  <a:gd name="connsiteY3" fmla="*/ 1658939 h 2505905"/>
                  <a:gd name="connsiteX4" fmla="*/ 187592 w 1417798"/>
                  <a:gd name="connsiteY4" fmla="*/ 1585982 h 2505905"/>
                  <a:gd name="connsiteX5" fmla="*/ 167326 w 1417798"/>
                  <a:gd name="connsiteY5" fmla="*/ 1553556 h 2505905"/>
                  <a:gd name="connsiteX6" fmla="*/ 138954 w 1417798"/>
                  <a:gd name="connsiteY6" fmla="*/ 1464386 h 2505905"/>
                  <a:gd name="connsiteX7" fmla="*/ 49784 w 1417798"/>
                  <a:gd name="connsiteY7" fmla="*/ 1379269 h 2505905"/>
                  <a:gd name="connsiteX8" fmla="*/ 17358 w 1417798"/>
                  <a:gd name="connsiteY8" fmla="*/ 1330631 h 2505905"/>
                  <a:gd name="connsiteX9" fmla="*/ 56443 w 1417798"/>
                  <a:gd name="connsiteY9" fmla="*/ 1181973 h 2505905"/>
                  <a:gd name="connsiteX10" fmla="*/ 151430 w 1417798"/>
                  <a:gd name="connsiteY10" fmla="*/ 1142640 h 2505905"/>
                  <a:gd name="connsiteX11" fmla="*/ 236217 w 1417798"/>
                  <a:gd name="connsiteY11" fmla="*/ 1205833 h 2505905"/>
                  <a:gd name="connsiteX12" fmla="*/ 480924 w 1417798"/>
                  <a:gd name="connsiteY12" fmla="*/ 932004 h 2505905"/>
                  <a:gd name="connsiteX13" fmla="*/ 513056 w 1417798"/>
                  <a:gd name="connsiteY13" fmla="*/ 796323 h 2505905"/>
                  <a:gd name="connsiteX14" fmla="*/ 514638 w 1417798"/>
                  <a:gd name="connsiteY14" fmla="*/ 528409 h 2505905"/>
                  <a:gd name="connsiteX15" fmla="*/ 410676 w 1417798"/>
                  <a:gd name="connsiteY15" fmla="*/ 446843 h 2505905"/>
                  <a:gd name="connsiteX16" fmla="*/ 303127 w 1417798"/>
                  <a:gd name="connsiteY16" fmla="*/ 347544 h 2505905"/>
                  <a:gd name="connsiteX17" fmla="*/ 213503 w 1417798"/>
                  <a:gd name="connsiteY17" fmla="*/ 234061 h 2505905"/>
                  <a:gd name="connsiteX18" fmla="*/ 141804 w 1417798"/>
                  <a:gd name="connsiteY18" fmla="*/ 0 h 2505905"/>
                  <a:gd name="connsiteX19" fmla="*/ 977096 w 1417798"/>
                  <a:gd name="connsiteY19" fmla="*/ 379462 h 2505905"/>
                  <a:gd name="connsiteX20" fmla="*/ 1341103 w 1417798"/>
                  <a:gd name="connsiteY20" fmla="*/ 1810231 h 2505905"/>
                  <a:gd name="connsiteX21" fmla="*/ 1385596 w 1417798"/>
                  <a:gd name="connsiteY21" fmla="*/ 1997718 h 2505905"/>
                  <a:gd name="connsiteX22" fmla="*/ 1412782 w 1417798"/>
                  <a:gd name="connsiteY22" fmla="*/ 2202474 h 2505905"/>
                  <a:gd name="connsiteX23" fmla="*/ 1417727 w 1417798"/>
                  <a:gd name="connsiteY23" fmla="*/ 2333221 h 2505905"/>
                  <a:gd name="connsiteX24" fmla="*/ 1383122 w 1417798"/>
                  <a:gd name="connsiteY24" fmla="*/ 2505905 h 2505905"/>
                  <a:gd name="connsiteX25" fmla="*/ 799624 w 1417798"/>
                  <a:gd name="connsiteY25" fmla="*/ 2270971 h 2505905"/>
                  <a:gd name="connsiteX26" fmla="*/ 402411 w 1417798"/>
                  <a:gd name="connsiteY26" fmla="*/ 2125056 h 2505905"/>
                  <a:gd name="connsiteX27" fmla="*/ 280816 w 1417798"/>
                  <a:gd name="connsiteY27" fmla="*/ 2076418 h 2505905"/>
                  <a:gd name="connsiteX28" fmla="*/ 151114 w 1417798"/>
                  <a:gd name="connsiteY28" fmla="*/ 1987248 h 2505905"/>
                  <a:gd name="connsiteX29" fmla="*/ 106528 w 1417798"/>
                  <a:gd name="connsiteY29" fmla="*/ 1954822 h 2505905"/>
                  <a:gd name="connsiteX0" fmla="*/ 106528 w 1417798"/>
                  <a:gd name="connsiteY0" fmla="*/ 2164303 h 2715386"/>
                  <a:gd name="connsiteX1" fmla="*/ 86263 w 1417798"/>
                  <a:gd name="connsiteY1" fmla="*/ 2095399 h 2715386"/>
                  <a:gd name="connsiteX2" fmla="*/ 122741 w 1417798"/>
                  <a:gd name="connsiteY2" fmla="*/ 2062973 h 2715386"/>
                  <a:gd name="connsiteX3" fmla="*/ 215965 w 1417798"/>
                  <a:gd name="connsiteY3" fmla="*/ 1868420 h 2715386"/>
                  <a:gd name="connsiteX4" fmla="*/ 187592 w 1417798"/>
                  <a:gd name="connsiteY4" fmla="*/ 1795463 h 2715386"/>
                  <a:gd name="connsiteX5" fmla="*/ 167326 w 1417798"/>
                  <a:gd name="connsiteY5" fmla="*/ 1763037 h 2715386"/>
                  <a:gd name="connsiteX6" fmla="*/ 138954 w 1417798"/>
                  <a:gd name="connsiteY6" fmla="*/ 1673867 h 2715386"/>
                  <a:gd name="connsiteX7" fmla="*/ 49784 w 1417798"/>
                  <a:gd name="connsiteY7" fmla="*/ 1588750 h 2715386"/>
                  <a:gd name="connsiteX8" fmla="*/ 17358 w 1417798"/>
                  <a:gd name="connsiteY8" fmla="*/ 1540112 h 2715386"/>
                  <a:gd name="connsiteX9" fmla="*/ 56443 w 1417798"/>
                  <a:gd name="connsiteY9" fmla="*/ 1391454 h 2715386"/>
                  <a:gd name="connsiteX10" fmla="*/ 151430 w 1417798"/>
                  <a:gd name="connsiteY10" fmla="*/ 1352121 h 2715386"/>
                  <a:gd name="connsiteX11" fmla="*/ 236217 w 1417798"/>
                  <a:gd name="connsiteY11" fmla="*/ 1415314 h 2715386"/>
                  <a:gd name="connsiteX12" fmla="*/ 480924 w 1417798"/>
                  <a:gd name="connsiteY12" fmla="*/ 1141485 h 2715386"/>
                  <a:gd name="connsiteX13" fmla="*/ 513056 w 1417798"/>
                  <a:gd name="connsiteY13" fmla="*/ 1005804 h 2715386"/>
                  <a:gd name="connsiteX14" fmla="*/ 514638 w 1417798"/>
                  <a:gd name="connsiteY14" fmla="*/ 737890 h 2715386"/>
                  <a:gd name="connsiteX15" fmla="*/ 410676 w 1417798"/>
                  <a:gd name="connsiteY15" fmla="*/ 656324 h 2715386"/>
                  <a:gd name="connsiteX16" fmla="*/ 303127 w 1417798"/>
                  <a:gd name="connsiteY16" fmla="*/ 557025 h 2715386"/>
                  <a:gd name="connsiteX17" fmla="*/ 213503 w 1417798"/>
                  <a:gd name="connsiteY17" fmla="*/ 443542 h 2715386"/>
                  <a:gd name="connsiteX18" fmla="*/ 141804 w 1417798"/>
                  <a:gd name="connsiteY18" fmla="*/ 209481 h 2715386"/>
                  <a:gd name="connsiteX19" fmla="*/ 231428 w 1417798"/>
                  <a:gd name="connsiteY19" fmla="*/ 10884 h 2715386"/>
                  <a:gd name="connsiteX20" fmla="*/ 977096 w 1417798"/>
                  <a:gd name="connsiteY20" fmla="*/ 588943 h 2715386"/>
                  <a:gd name="connsiteX21" fmla="*/ 1341103 w 1417798"/>
                  <a:gd name="connsiteY21" fmla="*/ 2019712 h 2715386"/>
                  <a:gd name="connsiteX22" fmla="*/ 1385596 w 1417798"/>
                  <a:gd name="connsiteY22" fmla="*/ 2207199 h 2715386"/>
                  <a:gd name="connsiteX23" fmla="*/ 1412782 w 1417798"/>
                  <a:gd name="connsiteY23" fmla="*/ 2411955 h 2715386"/>
                  <a:gd name="connsiteX24" fmla="*/ 1417727 w 1417798"/>
                  <a:gd name="connsiteY24" fmla="*/ 2542702 h 2715386"/>
                  <a:gd name="connsiteX25" fmla="*/ 1383122 w 1417798"/>
                  <a:gd name="connsiteY25" fmla="*/ 2715386 h 2715386"/>
                  <a:gd name="connsiteX26" fmla="*/ 799624 w 1417798"/>
                  <a:gd name="connsiteY26" fmla="*/ 2480452 h 2715386"/>
                  <a:gd name="connsiteX27" fmla="*/ 402411 w 1417798"/>
                  <a:gd name="connsiteY27" fmla="*/ 2334537 h 2715386"/>
                  <a:gd name="connsiteX28" fmla="*/ 280816 w 1417798"/>
                  <a:gd name="connsiteY28" fmla="*/ 2285899 h 2715386"/>
                  <a:gd name="connsiteX29" fmla="*/ 151114 w 1417798"/>
                  <a:gd name="connsiteY29" fmla="*/ 2196729 h 2715386"/>
                  <a:gd name="connsiteX30" fmla="*/ 106528 w 1417798"/>
                  <a:gd name="connsiteY30" fmla="*/ 2164303 h 2715386"/>
                  <a:gd name="connsiteX0" fmla="*/ 106528 w 1417798"/>
                  <a:gd name="connsiteY0" fmla="*/ 2257259 h 2808342"/>
                  <a:gd name="connsiteX1" fmla="*/ 86263 w 1417798"/>
                  <a:gd name="connsiteY1" fmla="*/ 2188355 h 2808342"/>
                  <a:gd name="connsiteX2" fmla="*/ 122741 w 1417798"/>
                  <a:gd name="connsiteY2" fmla="*/ 2155929 h 2808342"/>
                  <a:gd name="connsiteX3" fmla="*/ 215965 w 1417798"/>
                  <a:gd name="connsiteY3" fmla="*/ 1961376 h 2808342"/>
                  <a:gd name="connsiteX4" fmla="*/ 187592 w 1417798"/>
                  <a:gd name="connsiteY4" fmla="*/ 1888419 h 2808342"/>
                  <a:gd name="connsiteX5" fmla="*/ 167326 w 1417798"/>
                  <a:gd name="connsiteY5" fmla="*/ 1855993 h 2808342"/>
                  <a:gd name="connsiteX6" fmla="*/ 138954 w 1417798"/>
                  <a:gd name="connsiteY6" fmla="*/ 1766823 h 2808342"/>
                  <a:gd name="connsiteX7" fmla="*/ 49784 w 1417798"/>
                  <a:gd name="connsiteY7" fmla="*/ 1681706 h 2808342"/>
                  <a:gd name="connsiteX8" fmla="*/ 17358 w 1417798"/>
                  <a:gd name="connsiteY8" fmla="*/ 1633068 h 2808342"/>
                  <a:gd name="connsiteX9" fmla="*/ 56443 w 1417798"/>
                  <a:gd name="connsiteY9" fmla="*/ 1484410 h 2808342"/>
                  <a:gd name="connsiteX10" fmla="*/ 151430 w 1417798"/>
                  <a:gd name="connsiteY10" fmla="*/ 1445077 h 2808342"/>
                  <a:gd name="connsiteX11" fmla="*/ 236217 w 1417798"/>
                  <a:gd name="connsiteY11" fmla="*/ 1508270 h 2808342"/>
                  <a:gd name="connsiteX12" fmla="*/ 480924 w 1417798"/>
                  <a:gd name="connsiteY12" fmla="*/ 1234441 h 2808342"/>
                  <a:gd name="connsiteX13" fmla="*/ 513056 w 1417798"/>
                  <a:gd name="connsiteY13" fmla="*/ 1098760 h 2808342"/>
                  <a:gd name="connsiteX14" fmla="*/ 514638 w 1417798"/>
                  <a:gd name="connsiteY14" fmla="*/ 830846 h 2808342"/>
                  <a:gd name="connsiteX15" fmla="*/ 410676 w 1417798"/>
                  <a:gd name="connsiteY15" fmla="*/ 749280 h 2808342"/>
                  <a:gd name="connsiteX16" fmla="*/ 303127 w 1417798"/>
                  <a:gd name="connsiteY16" fmla="*/ 649981 h 2808342"/>
                  <a:gd name="connsiteX17" fmla="*/ 213503 w 1417798"/>
                  <a:gd name="connsiteY17" fmla="*/ 536498 h 2808342"/>
                  <a:gd name="connsiteX18" fmla="*/ 141804 w 1417798"/>
                  <a:gd name="connsiteY18" fmla="*/ 302437 h 2808342"/>
                  <a:gd name="connsiteX19" fmla="*/ 202749 w 1417798"/>
                  <a:gd name="connsiteY19" fmla="*/ 8088 h 2808342"/>
                  <a:gd name="connsiteX20" fmla="*/ 977096 w 1417798"/>
                  <a:gd name="connsiteY20" fmla="*/ 681899 h 2808342"/>
                  <a:gd name="connsiteX21" fmla="*/ 1341103 w 1417798"/>
                  <a:gd name="connsiteY21" fmla="*/ 2112668 h 2808342"/>
                  <a:gd name="connsiteX22" fmla="*/ 1385596 w 1417798"/>
                  <a:gd name="connsiteY22" fmla="*/ 2300155 h 2808342"/>
                  <a:gd name="connsiteX23" fmla="*/ 1412782 w 1417798"/>
                  <a:gd name="connsiteY23" fmla="*/ 2504911 h 2808342"/>
                  <a:gd name="connsiteX24" fmla="*/ 1417727 w 1417798"/>
                  <a:gd name="connsiteY24" fmla="*/ 2635658 h 2808342"/>
                  <a:gd name="connsiteX25" fmla="*/ 1383122 w 1417798"/>
                  <a:gd name="connsiteY25" fmla="*/ 2808342 h 2808342"/>
                  <a:gd name="connsiteX26" fmla="*/ 799624 w 1417798"/>
                  <a:gd name="connsiteY26" fmla="*/ 2573408 h 2808342"/>
                  <a:gd name="connsiteX27" fmla="*/ 402411 w 1417798"/>
                  <a:gd name="connsiteY27" fmla="*/ 2427493 h 2808342"/>
                  <a:gd name="connsiteX28" fmla="*/ 280816 w 1417798"/>
                  <a:gd name="connsiteY28" fmla="*/ 2378855 h 2808342"/>
                  <a:gd name="connsiteX29" fmla="*/ 151114 w 1417798"/>
                  <a:gd name="connsiteY29" fmla="*/ 2289685 h 2808342"/>
                  <a:gd name="connsiteX30" fmla="*/ 106528 w 1417798"/>
                  <a:gd name="connsiteY30" fmla="*/ 2257259 h 2808342"/>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281007 h 2832090"/>
                  <a:gd name="connsiteX1" fmla="*/ 86263 w 1417798"/>
                  <a:gd name="connsiteY1" fmla="*/ 2212103 h 2832090"/>
                  <a:gd name="connsiteX2" fmla="*/ 122741 w 1417798"/>
                  <a:gd name="connsiteY2" fmla="*/ 2179677 h 2832090"/>
                  <a:gd name="connsiteX3" fmla="*/ 215965 w 1417798"/>
                  <a:gd name="connsiteY3" fmla="*/ 1985124 h 2832090"/>
                  <a:gd name="connsiteX4" fmla="*/ 187592 w 1417798"/>
                  <a:gd name="connsiteY4" fmla="*/ 1912167 h 2832090"/>
                  <a:gd name="connsiteX5" fmla="*/ 167326 w 1417798"/>
                  <a:gd name="connsiteY5" fmla="*/ 1879741 h 2832090"/>
                  <a:gd name="connsiteX6" fmla="*/ 138954 w 1417798"/>
                  <a:gd name="connsiteY6" fmla="*/ 1790571 h 2832090"/>
                  <a:gd name="connsiteX7" fmla="*/ 49784 w 1417798"/>
                  <a:gd name="connsiteY7" fmla="*/ 1705454 h 2832090"/>
                  <a:gd name="connsiteX8" fmla="*/ 17358 w 1417798"/>
                  <a:gd name="connsiteY8" fmla="*/ 1656816 h 2832090"/>
                  <a:gd name="connsiteX9" fmla="*/ 56443 w 1417798"/>
                  <a:gd name="connsiteY9" fmla="*/ 1508158 h 2832090"/>
                  <a:gd name="connsiteX10" fmla="*/ 151430 w 1417798"/>
                  <a:gd name="connsiteY10" fmla="*/ 1468825 h 2832090"/>
                  <a:gd name="connsiteX11" fmla="*/ 236217 w 1417798"/>
                  <a:gd name="connsiteY11" fmla="*/ 1532018 h 2832090"/>
                  <a:gd name="connsiteX12" fmla="*/ 480924 w 1417798"/>
                  <a:gd name="connsiteY12" fmla="*/ 1258189 h 2832090"/>
                  <a:gd name="connsiteX13" fmla="*/ 513056 w 1417798"/>
                  <a:gd name="connsiteY13" fmla="*/ 1122508 h 2832090"/>
                  <a:gd name="connsiteX14" fmla="*/ 514638 w 1417798"/>
                  <a:gd name="connsiteY14" fmla="*/ 854594 h 2832090"/>
                  <a:gd name="connsiteX15" fmla="*/ 410676 w 1417798"/>
                  <a:gd name="connsiteY15" fmla="*/ 773028 h 2832090"/>
                  <a:gd name="connsiteX16" fmla="*/ 303127 w 1417798"/>
                  <a:gd name="connsiteY16" fmla="*/ 673729 h 2832090"/>
                  <a:gd name="connsiteX17" fmla="*/ 213503 w 1417798"/>
                  <a:gd name="connsiteY17" fmla="*/ 560246 h 2832090"/>
                  <a:gd name="connsiteX18" fmla="*/ 141804 w 1417798"/>
                  <a:gd name="connsiteY18" fmla="*/ 326185 h 2832090"/>
                  <a:gd name="connsiteX19" fmla="*/ 199163 w 1417798"/>
                  <a:gd name="connsiteY19" fmla="*/ 42475 h 2832090"/>
                  <a:gd name="connsiteX20" fmla="*/ 977096 w 1417798"/>
                  <a:gd name="connsiteY20" fmla="*/ 705647 h 2832090"/>
                  <a:gd name="connsiteX21" fmla="*/ 1341103 w 1417798"/>
                  <a:gd name="connsiteY21" fmla="*/ 2136416 h 2832090"/>
                  <a:gd name="connsiteX22" fmla="*/ 1385596 w 1417798"/>
                  <a:gd name="connsiteY22" fmla="*/ 2323903 h 2832090"/>
                  <a:gd name="connsiteX23" fmla="*/ 1412782 w 1417798"/>
                  <a:gd name="connsiteY23" fmla="*/ 2528659 h 2832090"/>
                  <a:gd name="connsiteX24" fmla="*/ 1417727 w 1417798"/>
                  <a:gd name="connsiteY24" fmla="*/ 2659406 h 2832090"/>
                  <a:gd name="connsiteX25" fmla="*/ 1383122 w 1417798"/>
                  <a:gd name="connsiteY25" fmla="*/ 2832090 h 2832090"/>
                  <a:gd name="connsiteX26" fmla="*/ 799624 w 1417798"/>
                  <a:gd name="connsiteY26" fmla="*/ 2597156 h 2832090"/>
                  <a:gd name="connsiteX27" fmla="*/ 402411 w 1417798"/>
                  <a:gd name="connsiteY27" fmla="*/ 2451241 h 2832090"/>
                  <a:gd name="connsiteX28" fmla="*/ 280816 w 1417798"/>
                  <a:gd name="connsiteY28" fmla="*/ 2402603 h 2832090"/>
                  <a:gd name="connsiteX29" fmla="*/ 151114 w 1417798"/>
                  <a:gd name="connsiteY29" fmla="*/ 2313433 h 2832090"/>
                  <a:gd name="connsiteX30" fmla="*/ 106528 w 1417798"/>
                  <a:gd name="connsiteY30" fmla="*/ 2281007 h 2832090"/>
                  <a:gd name="connsiteX0" fmla="*/ 106528 w 1417798"/>
                  <a:gd name="connsiteY0" fmla="*/ 2378007 h 2929090"/>
                  <a:gd name="connsiteX1" fmla="*/ 86263 w 1417798"/>
                  <a:gd name="connsiteY1" fmla="*/ 2309103 h 2929090"/>
                  <a:gd name="connsiteX2" fmla="*/ 122741 w 1417798"/>
                  <a:gd name="connsiteY2" fmla="*/ 2276677 h 2929090"/>
                  <a:gd name="connsiteX3" fmla="*/ 215965 w 1417798"/>
                  <a:gd name="connsiteY3" fmla="*/ 2082124 h 2929090"/>
                  <a:gd name="connsiteX4" fmla="*/ 187592 w 1417798"/>
                  <a:gd name="connsiteY4" fmla="*/ 2009167 h 2929090"/>
                  <a:gd name="connsiteX5" fmla="*/ 167326 w 1417798"/>
                  <a:gd name="connsiteY5" fmla="*/ 1976741 h 2929090"/>
                  <a:gd name="connsiteX6" fmla="*/ 138954 w 1417798"/>
                  <a:gd name="connsiteY6" fmla="*/ 1887571 h 2929090"/>
                  <a:gd name="connsiteX7" fmla="*/ 49784 w 1417798"/>
                  <a:gd name="connsiteY7" fmla="*/ 1802454 h 2929090"/>
                  <a:gd name="connsiteX8" fmla="*/ 17358 w 1417798"/>
                  <a:gd name="connsiteY8" fmla="*/ 1753816 h 2929090"/>
                  <a:gd name="connsiteX9" fmla="*/ 56443 w 1417798"/>
                  <a:gd name="connsiteY9" fmla="*/ 1605158 h 2929090"/>
                  <a:gd name="connsiteX10" fmla="*/ 151430 w 1417798"/>
                  <a:gd name="connsiteY10" fmla="*/ 1565825 h 2929090"/>
                  <a:gd name="connsiteX11" fmla="*/ 236217 w 1417798"/>
                  <a:gd name="connsiteY11" fmla="*/ 1629018 h 2929090"/>
                  <a:gd name="connsiteX12" fmla="*/ 480924 w 1417798"/>
                  <a:gd name="connsiteY12" fmla="*/ 1355189 h 2929090"/>
                  <a:gd name="connsiteX13" fmla="*/ 513056 w 1417798"/>
                  <a:gd name="connsiteY13" fmla="*/ 1219508 h 2929090"/>
                  <a:gd name="connsiteX14" fmla="*/ 514638 w 1417798"/>
                  <a:gd name="connsiteY14" fmla="*/ 951594 h 2929090"/>
                  <a:gd name="connsiteX15" fmla="*/ 410676 w 1417798"/>
                  <a:gd name="connsiteY15" fmla="*/ 870028 h 2929090"/>
                  <a:gd name="connsiteX16" fmla="*/ 303127 w 1417798"/>
                  <a:gd name="connsiteY16" fmla="*/ 770729 h 2929090"/>
                  <a:gd name="connsiteX17" fmla="*/ 213503 w 1417798"/>
                  <a:gd name="connsiteY17" fmla="*/ 657246 h 2929090"/>
                  <a:gd name="connsiteX18" fmla="*/ 141804 w 1417798"/>
                  <a:gd name="connsiteY18" fmla="*/ 423185 h 2929090"/>
                  <a:gd name="connsiteX19" fmla="*/ 199163 w 1417798"/>
                  <a:gd name="connsiteY19" fmla="*/ 139475 h 2929090"/>
                  <a:gd name="connsiteX20" fmla="*/ 224258 w 1417798"/>
                  <a:gd name="connsiteY20" fmla="*/ 36630 h 2929090"/>
                  <a:gd name="connsiteX21" fmla="*/ 977096 w 1417798"/>
                  <a:gd name="connsiteY21" fmla="*/ 802647 h 2929090"/>
                  <a:gd name="connsiteX22" fmla="*/ 1341103 w 1417798"/>
                  <a:gd name="connsiteY22" fmla="*/ 2233416 h 2929090"/>
                  <a:gd name="connsiteX23" fmla="*/ 1385596 w 1417798"/>
                  <a:gd name="connsiteY23" fmla="*/ 2420903 h 2929090"/>
                  <a:gd name="connsiteX24" fmla="*/ 1412782 w 1417798"/>
                  <a:gd name="connsiteY24" fmla="*/ 2625659 h 2929090"/>
                  <a:gd name="connsiteX25" fmla="*/ 1417727 w 1417798"/>
                  <a:gd name="connsiteY25" fmla="*/ 2756406 h 2929090"/>
                  <a:gd name="connsiteX26" fmla="*/ 1383122 w 1417798"/>
                  <a:gd name="connsiteY26" fmla="*/ 2929090 h 2929090"/>
                  <a:gd name="connsiteX27" fmla="*/ 799624 w 1417798"/>
                  <a:gd name="connsiteY27" fmla="*/ 2694156 h 2929090"/>
                  <a:gd name="connsiteX28" fmla="*/ 402411 w 1417798"/>
                  <a:gd name="connsiteY28" fmla="*/ 2548241 h 2929090"/>
                  <a:gd name="connsiteX29" fmla="*/ 280816 w 1417798"/>
                  <a:gd name="connsiteY29" fmla="*/ 2499603 h 2929090"/>
                  <a:gd name="connsiteX30" fmla="*/ 151114 w 1417798"/>
                  <a:gd name="connsiteY30" fmla="*/ 2410433 h 2929090"/>
                  <a:gd name="connsiteX31" fmla="*/ 106528 w 1417798"/>
                  <a:gd name="connsiteY31" fmla="*/ 2378007 h 2929090"/>
                  <a:gd name="connsiteX0" fmla="*/ 106528 w 1417798"/>
                  <a:gd name="connsiteY0" fmla="*/ 2377555 h 2928638"/>
                  <a:gd name="connsiteX1" fmla="*/ 86263 w 1417798"/>
                  <a:gd name="connsiteY1" fmla="*/ 2308651 h 2928638"/>
                  <a:gd name="connsiteX2" fmla="*/ 122741 w 1417798"/>
                  <a:gd name="connsiteY2" fmla="*/ 2276225 h 2928638"/>
                  <a:gd name="connsiteX3" fmla="*/ 215965 w 1417798"/>
                  <a:gd name="connsiteY3" fmla="*/ 2081672 h 2928638"/>
                  <a:gd name="connsiteX4" fmla="*/ 187592 w 1417798"/>
                  <a:gd name="connsiteY4" fmla="*/ 2008715 h 2928638"/>
                  <a:gd name="connsiteX5" fmla="*/ 167326 w 1417798"/>
                  <a:gd name="connsiteY5" fmla="*/ 1976289 h 2928638"/>
                  <a:gd name="connsiteX6" fmla="*/ 138954 w 1417798"/>
                  <a:gd name="connsiteY6" fmla="*/ 1887119 h 2928638"/>
                  <a:gd name="connsiteX7" fmla="*/ 49784 w 1417798"/>
                  <a:gd name="connsiteY7" fmla="*/ 1802002 h 2928638"/>
                  <a:gd name="connsiteX8" fmla="*/ 17358 w 1417798"/>
                  <a:gd name="connsiteY8" fmla="*/ 1753364 h 2928638"/>
                  <a:gd name="connsiteX9" fmla="*/ 56443 w 1417798"/>
                  <a:gd name="connsiteY9" fmla="*/ 1604706 h 2928638"/>
                  <a:gd name="connsiteX10" fmla="*/ 151430 w 1417798"/>
                  <a:gd name="connsiteY10" fmla="*/ 1565373 h 2928638"/>
                  <a:gd name="connsiteX11" fmla="*/ 236217 w 1417798"/>
                  <a:gd name="connsiteY11" fmla="*/ 1628566 h 2928638"/>
                  <a:gd name="connsiteX12" fmla="*/ 480924 w 1417798"/>
                  <a:gd name="connsiteY12" fmla="*/ 1354737 h 2928638"/>
                  <a:gd name="connsiteX13" fmla="*/ 513056 w 1417798"/>
                  <a:gd name="connsiteY13" fmla="*/ 1219056 h 2928638"/>
                  <a:gd name="connsiteX14" fmla="*/ 514638 w 1417798"/>
                  <a:gd name="connsiteY14" fmla="*/ 951142 h 2928638"/>
                  <a:gd name="connsiteX15" fmla="*/ 410676 w 1417798"/>
                  <a:gd name="connsiteY15" fmla="*/ 869576 h 2928638"/>
                  <a:gd name="connsiteX16" fmla="*/ 303127 w 1417798"/>
                  <a:gd name="connsiteY16" fmla="*/ 770277 h 2928638"/>
                  <a:gd name="connsiteX17" fmla="*/ 213503 w 1417798"/>
                  <a:gd name="connsiteY17" fmla="*/ 656794 h 2928638"/>
                  <a:gd name="connsiteX18" fmla="*/ 141804 w 1417798"/>
                  <a:gd name="connsiteY18" fmla="*/ 422733 h 2928638"/>
                  <a:gd name="connsiteX19" fmla="*/ 199163 w 1417798"/>
                  <a:gd name="connsiteY19" fmla="*/ 139023 h 2928638"/>
                  <a:gd name="connsiteX20" fmla="*/ 224258 w 1417798"/>
                  <a:gd name="connsiteY20" fmla="*/ 36178 h 2928638"/>
                  <a:gd name="connsiteX21" fmla="*/ 977096 w 1417798"/>
                  <a:gd name="connsiteY21" fmla="*/ 802195 h 2928638"/>
                  <a:gd name="connsiteX22" fmla="*/ 1341103 w 1417798"/>
                  <a:gd name="connsiteY22" fmla="*/ 2232964 h 2928638"/>
                  <a:gd name="connsiteX23" fmla="*/ 1385596 w 1417798"/>
                  <a:gd name="connsiteY23" fmla="*/ 2420451 h 2928638"/>
                  <a:gd name="connsiteX24" fmla="*/ 1412782 w 1417798"/>
                  <a:gd name="connsiteY24" fmla="*/ 2625207 h 2928638"/>
                  <a:gd name="connsiteX25" fmla="*/ 1417727 w 1417798"/>
                  <a:gd name="connsiteY25" fmla="*/ 2755954 h 2928638"/>
                  <a:gd name="connsiteX26" fmla="*/ 1383122 w 1417798"/>
                  <a:gd name="connsiteY26" fmla="*/ 2928638 h 2928638"/>
                  <a:gd name="connsiteX27" fmla="*/ 799624 w 1417798"/>
                  <a:gd name="connsiteY27" fmla="*/ 2693704 h 2928638"/>
                  <a:gd name="connsiteX28" fmla="*/ 402411 w 1417798"/>
                  <a:gd name="connsiteY28" fmla="*/ 2547789 h 2928638"/>
                  <a:gd name="connsiteX29" fmla="*/ 280816 w 1417798"/>
                  <a:gd name="connsiteY29" fmla="*/ 2499151 h 2928638"/>
                  <a:gd name="connsiteX30" fmla="*/ 151114 w 1417798"/>
                  <a:gd name="connsiteY30" fmla="*/ 2409981 h 2928638"/>
                  <a:gd name="connsiteX31" fmla="*/ 106528 w 1417798"/>
                  <a:gd name="connsiteY31" fmla="*/ 2377555 h 2928638"/>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386977 h 2938060"/>
                  <a:gd name="connsiteX1" fmla="*/ 86263 w 1417798"/>
                  <a:gd name="connsiteY1" fmla="*/ 2318073 h 2938060"/>
                  <a:gd name="connsiteX2" fmla="*/ 122741 w 1417798"/>
                  <a:gd name="connsiteY2" fmla="*/ 2285647 h 2938060"/>
                  <a:gd name="connsiteX3" fmla="*/ 215965 w 1417798"/>
                  <a:gd name="connsiteY3" fmla="*/ 2091094 h 2938060"/>
                  <a:gd name="connsiteX4" fmla="*/ 187592 w 1417798"/>
                  <a:gd name="connsiteY4" fmla="*/ 2018137 h 2938060"/>
                  <a:gd name="connsiteX5" fmla="*/ 167326 w 1417798"/>
                  <a:gd name="connsiteY5" fmla="*/ 1985711 h 2938060"/>
                  <a:gd name="connsiteX6" fmla="*/ 138954 w 1417798"/>
                  <a:gd name="connsiteY6" fmla="*/ 1896541 h 2938060"/>
                  <a:gd name="connsiteX7" fmla="*/ 49784 w 1417798"/>
                  <a:gd name="connsiteY7" fmla="*/ 1811424 h 2938060"/>
                  <a:gd name="connsiteX8" fmla="*/ 17358 w 1417798"/>
                  <a:gd name="connsiteY8" fmla="*/ 1762786 h 2938060"/>
                  <a:gd name="connsiteX9" fmla="*/ 56443 w 1417798"/>
                  <a:gd name="connsiteY9" fmla="*/ 1614128 h 2938060"/>
                  <a:gd name="connsiteX10" fmla="*/ 151430 w 1417798"/>
                  <a:gd name="connsiteY10" fmla="*/ 1574795 h 2938060"/>
                  <a:gd name="connsiteX11" fmla="*/ 236217 w 1417798"/>
                  <a:gd name="connsiteY11" fmla="*/ 1637988 h 2938060"/>
                  <a:gd name="connsiteX12" fmla="*/ 480924 w 1417798"/>
                  <a:gd name="connsiteY12" fmla="*/ 1364159 h 2938060"/>
                  <a:gd name="connsiteX13" fmla="*/ 513056 w 1417798"/>
                  <a:gd name="connsiteY13" fmla="*/ 1228478 h 2938060"/>
                  <a:gd name="connsiteX14" fmla="*/ 514638 w 1417798"/>
                  <a:gd name="connsiteY14" fmla="*/ 960564 h 2938060"/>
                  <a:gd name="connsiteX15" fmla="*/ 410676 w 1417798"/>
                  <a:gd name="connsiteY15" fmla="*/ 878998 h 2938060"/>
                  <a:gd name="connsiteX16" fmla="*/ 303127 w 1417798"/>
                  <a:gd name="connsiteY16" fmla="*/ 779699 h 2938060"/>
                  <a:gd name="connsiteX17" fmla="*/ 213503 w 1417798"/>
                  <a:gd name="connsiteY17" fmla="*/ 666216 h 2938060"/>
                  <a:gd name="connsiteX18" fmla="*/ 141804 w 1417798"/>
                  <a:gd name="connsiteY18" fmla="*/ 432155 h 2938060"/>
                  <a:gd name="connsiteX19" fmla="*/ 199163 w 1417798"/>
                  <a:gd name="connsiteY19" fmla="*/ 148445 h 2938060"/>
                  <a:gd name="connsiteX20" fmla="*/ 199163 w 1417798"/>
                  <a:gd name="connsiteY20" fmla="*/ 34961 h 2938060"/>
                  <a:gd name="connsiteX21" fmla="*/ 977096 w 1417798"/>
                  <a:gd name="connsiteY21" fmla="*/ 811617 h 2938060"/>
                  <a:gd name="connsiteX22" fmla="*/ 1341103 w 1417798"/>
                  <a:gd name="connsiteY22" fmla="*/ 2242386 h 2938060"/>
                  <a:gd name="connsiteX23" fmla="*/ 1385596 w 1417798"/>
                  <a:gd name="connsiteY23" fmla="*/ 2429873 h 2938060"/>
                  <a:gd name="connsiteX24" fmla="*/ 1412782 w 1417798"/>
                  <a:gd name="connsiteY24" fmla="*/ 2634629 h 2938060"/>
                  <a:gd name="connsiteX25" fmla="*/ 1417727 w 1417798"/>
                  <a:gd name="connsiteY25" fmla="*/ 2765376 h 2938060"/>
                  <a:gd name="connsiteX26" fmla="*/ 1383122 w 1417798"/>
                  <a:gd name="connsiteY26" fmla="*/ 2938060 h 2938060"/>
                  <a:gd name="connsiteX27" fmla="*/ 799624 w 1417798"/>
                  <a:gd name="connsiteY27" fmla="*/ 2703126 h 2938060"/>
                  <a:gd name="connsiteX28" fmla="*/ 402411 w 1417798"/>
                  <a:gd name="connsiteY28" fmla="*/ 2557211 h 2938060"/>
                  <a:gd name="connsiteX29" fmla="*/ 280816 w 1417798"/>
                  <a:gd name="connsiteY29" fmla="*/ 2508573 h 2938060"/>
                  <a:gd name="connsiteX30" fmla="*/ 151114 w 1417798"/>
                  <a:gd name="connsiteY30" fmla="*/ 2419403 h 2938060"/>
                  <a:gd name="connsiteX31" fmla="*/ 106528 w 1417798"/>
                  <a:gd name="connsiteY31" fmla="*/ 2386977 h 2938060"/>
                  <a:gd name="connsiteX0" fmla="*/ 106528 w 1417798"/>
                  <a:gd name="connsiteY0" fmla="*/ 2387402 h 2938485"/>
                  <a:gd name="connsiteX1" fmla="*/ 86263 w 1417798"/>
                  <a:gd name="connsiteY1" fmla="*/ 2318498 h 2938485"/>
                  <a:gd name="connsiteX2" fmla="*/ 122741 w 1417798"/>
                  <a:gd name="connsiteY2" fmla="*/ 2286072 h 2938485"/>
                  <a:gd name="connsiteX3" fmla="*/ 215965 w 1417798"/>
                  <a:gd name="connsiteY3" fmla="*/ 2091519 h 2938485"/>
                  <a:gd name="connsiteX4" fmla="*/ 187592 w 1417798"/>
                  <a:gd name="connsiteY4" fmla="*/ 2018562 h 2938485"/>
                  <a:gd name="connsiteX5" fmla="*/ 167326 w 1417798"/>
                  <a:gd name="connsiteY5" fmla="*/ 1986136 h 2938485"/>
                  <a:gd name="connsiteX6" fmla="*/ 138954 w 1417798"/>
                  <a:gd name="connsiteY6" fmla="*/ 1896966 h 2938485"/>
                  <a:gd name="connsiteX7" fmla="*/ 49784 w 1417798"/>
                  <a:gd name="connsiteY7" fmla="*/ 1811849 h 2938485"/>
                  <a:gd name="connsiteX8" fmla="*/ 17358 w 1417798"/>
                  <a:gd name="connsiteY8" fmla="*/ 1763211 h 2938485"/>
                  <a:gd name="connsiteX9" fmla="*/ 56443 w 1417798"/>
                  <a:gd name="connsiteY9" fmla="*/ 1614553 h 2938485"/>
                  <a:gd name="connsiteX10" fmla="*/ 151430 w 1417798"/>
                  <a:gd name="connsiteY10" fmla="*/ 1575220 h 2938485"/>
                  <a:gd name="connsiteX11" fmla="*/ 236217 w 1417798"/>
                  <a:gd name="connsiteY11" fmla="*/ 1638413 h 2938485"/>
                  <a:gd name="connsiteX12" fmla="*/ 480924 w 1417798"/>
                  <a:gd name="connsiteY12" fmla="*/ 1364584 h 2938485"/>
                  <a:gd name="connsiteX13" fmla="*/ 513056 w 1417798"/>
                  <a:gd name="connsiteY13" fmla="*/ 1228903 h 2938485"/>
                  <a:gd name="connsiteX14" fmla="*/ 514638 w 1417798"/>
                  <a:gd name="connsiteY14" fmla="*/ 960989 h 2938485"/>
                  <a:gd name="connsiteX15" fmla="*/ 410676 w 1417798"/>
                  <a:gd name="connsiteY15" fmla="*/ 879423 h 2938485"/>
                  <a:gd name="connsiteX16" fmla="*/ 303127 w 1417798"/>
                  <a:gd name="connsiteY16" fmla="*/ 780124 h 2938485"/>
                  <a:gd name="connsiteX17" fmla="*/ 213503 w 1417798"/>
                  <a:gd name="connsiteY17" fmla="*/ 666641 h 2938485"/>
                  <a:gd name="connsiteX18" fmla="*/ 141804 w 1417798"/>
                  <a:gd name="connsiteY18" fmla="*/ 432580 h 2938485"/>
                  <a:gd name="connsiteX19" fmla="*/ 199163 w 1417798"/>
                  <a:gd name="connsiteY19" fmla="*/ 148870 h 2938485"/>
                  <a:gd name="connsiteX20" fmla="*/ 199163 w 1417798"/>
                  <a:gd name="connsiteY20" fmla="*/ 35386 h 2938485"/>
                  <a:gd name="connsiteX21" fmla="*/ 977096 w 1417798"/>
                  <a:gd name="connsiteY21" fmla="*/ 812042 h 2938485"/>
                  <a:gd name="connsiteX22" fmla="*/ 1341103 w 1417798"/>
                  <a:gd name="connsiteY22" fmla="*/ 2242811 h 2938485"/>
                  <a:gd name="connsiteX23" fmla="*/ 1385596 w 1417798"/>
                  <a:gd name="connsiteY23" fmla="*/ 2430298 h 2938485"/>
                  <a:gd name="connsiteX24" fmla="*/ 1412782 w 1417798"/>
                  <a:gd name="connsiteY24" fmla="*/ 2635054 h 2938485"/>
                  <a:gd name="connsiteX25" fmla="*/ 1417727 w 1417798"/>
                  <a:gd name="connsiteY25" fmla="*/ 2765801 h 2938485"/>
                  <a:gd name="connsiteX26" fmla="*/ 1383122 w 1417798"/>
                  <a:gd name="connsiteY26" fmla="*/ 2938485 h 2938485"/>
                  <a:gd name="connsiteX27" fmla="*/ 799624 w 1417798"/>
                  <a:gd name="connsiteY27" fmla="*/ 2703551 h 2938485"/>
                  <a:gd name="connsiteX28" fmla="*/ 402411 w 1417798"/>
                  <a:gd name="connsiteY28" fmla="*/ 2557636 h 2938485"/>
                  <a:gd name="connsiteX29" fmla="*/ 280816 w 1417798"/>
                  <a:gd name="connsiteY29" fmla="*/ 2508998 h 2938485"/>
                  <a:gd name="connsiteX30" fmla="*/ 151114 w 1417798"/>
                  <a:gd name="connsiteY30" fmla="*/ 2419828 h 2938485"/>
                  <a:gd name="connsiteX31" fmla="*/ 106528 w 1417798"/>
                  <a:gd name="connsiteY31" fmla="*/ 2387402 h 2938485"/>
                  <a:gd name="connsiteX0" fmla="*/ 106528 w 1417798"/>
                  <a:gd name="connsiteY0" fmla="*/ 2352016 h 2903099"/>
                  <a:gd name="connsiteX1" fmla="*/ 86263 w 1417798"/>
                  <a:gd name="connsiteY1" fmla="*/ 2283112 h 2903099"/>
                  <a:gd name="connsiteX2" fmla="*/ 122741 w 1417798"/>
                  <a:gd name="connsiteY2" fmla="*/ 2250686 h 2903099"/>
                  <a:gd name="connsiteX3" fmla="*/ 215965 w 1417798"/>
                  <a:gd name="connsiteY3" fmla="*/ 2056133 h 2903099"/>
                  <a:gd name="connsiteX4" fmla="*/ 187592 w 1417798"/>
                  <a:gd name="connsiteY4" fmla="*/ 1983176 h 2903099"/>
                  <a:gd name="connsiteX5" fmla="*/ 167326 w 1417798"/>
                  <a:gd name="connsiteY5" fmla="*/ 1950750 h 2903099"/>
                  <a:gd name="connsiteX6" fmla="*/ 138954 w 1417798"/>
                  <a:gd name="connsiteY6" fmla="*/ 1861580 h 2903099"/>
                  <a:gd name="connsiteX7" fmla="*/ 49784 w 1417798"/>
                  <a:gd name="connsiteY7" fmla="*/ 1776463 h 2903099"/>
                  <a:gd name="connsiteX8" fmla="*/ 17358 w 1417798"/>
                  <a:gd name="connsiteY8" fmla="*/ 1727825 h 2903099"/>
                  <a:gd name="connsiteX9" fmla="*/ 56443 w 1417798"/>
                  <a:gd name="connsiteY9" fmla="*/ 1579167 h 2903099"/>
                  <a:gd name="connsiteX10" fmla="*/ 151430 w 1417798"/>
                  <a:gd name="connsiteY10" fmla="*/ 1539834 h 2903099"/>
                  <a:gd name="connsiteX11" fmla="*/ 236217 w 1417798"/>
                  <a:gd name="connsiteY11" fmla="*/ 1603027 h 2903099"/>
                  <a:gd name="connsiteX12" fmla="*/ 480924 w 1417798"/>
                  <a:gd name="connsiteY12" fmla="*/ 1329198 h 2903099"/>
                  <a:gd name="connsiteX13" fmla="*/ 513056 w 1417798"/>
                  <a:gd name="connsiteY13" fmla="*/ 1193517 h 2903099"/>
                  <a:gd name="connsiteX14" fmla="*/ 514638 w 1417798"/>
                  <a:gd name="connsiteY14" fmla="*/ 925603 h 2903099"/>
                  <a:gd name="connsiteX15" fmla="*/ 410676 w 1417798"/>
                  <a:gd name="connsiteY15" fmla="*/ 844037 h 2903099"/>
                  <a:gd name="connsiteX16" fmla="*/ 303127 w 1417798"/>
                  <a:gd name="connsiteY16" fmla="*/ 744738 h 2903099"/>
                  <a:gd name="connsiteX17" fmla="*/ 213503 w 1417798"/>
                  <a:gd name="connsiteY17" fmla="*/ 631255 h 2903099"/>
                  <a:gd name="connsiteX18" fmla="*/ 141804 w 1417798"/>
                  <a:gd name="connsiteY18" fmla="*/ 397194 h 2903099"/>
                  <a:gd name="connsiteX19" fmla="*/ 199163 w 1417798"/>
                  <a:gd name="connsiteY19" fmla="*/ 113484 h 2903099"/>
                  <a:gd name="connsiteX20" fmla="*/ 199163 w 1417798"/>
                  <a:gd name="connsiteY20" fmla="*/ 0 h 2903099"/>
                  <a:gd name="connsiteX21" fmla="*/ 977096 w 1417798"/>
                  <a:gd name="connsiteY21" fmla="*/ 776656 h 2903099"/>
                  <a:gd name="connsiteX22" fmla="*/ 1341103 w 1417798"/>
                  <a:gd name="connsiteY22" fmla="*/ 2207425 h 2903099"/>
                  <a:gd name="connsiteX23" fmla="*/ 1385596 w 1417798"/>
                  <a:gd name="connsiteY23" fmla="*/ 2394912 h 2903099"/>
                  <a:gd name="connsiteX24" fmla="*/ 1412782 w 1417798"/>
                  <a:gd name="connsiteY24" fmla="*/ 2599668 h 2903099"/>
                  <a:gd name="connsiteX25" fmla="*/ 1417727 w 1417798"/>
                  <a:gd name="connsiteY25" fmla="*/ 2730415 h 2903099"/>
                  <a:gd name="connsiteX26" fmla="*/ 1383122 w 1417798"/>
                  <a:gd name="connsiteY26" fmla="*/ 2903099 h 2903099"/>
                  <a:gd name="connsiteX27" fmla="*/ 799624 w 1417798"/>
                  <a:gd name="connsiteY27" fmla="*/ 2668165 h 2903099"/>
                  <a:gd name="connsiteX28" fmla="*/ 402411 w 1417798"/>
                  <a:gd name="connsiteY28" fmla="*/ 2522250 h 2903099"/>
                  <a:gd name="connsiteX29" fmla="*/ 280816 w 1417798"/>
                  <a:gd name="connsiteY29" fmla="*/ 2473612 h 2903099"/>
                  <a:gd name="connsiteX30" fmla="*/ 151114 w 1417798"/>
                  <a:gd name="connsiteY30" fmla="*/ 2384442 h 2903099"/>
                  <a:gd name="connsiteX31" fmla="*/ 106528 w 1417798"/>
                  <a:gd name="connsiteY31" fmla="*/ 2352016 h 2903099"/>
                  <a:gd name="connsiteX0" fmla="*/ 106528 w 1417798"/>
                  <a:gd name="connsiteY0" fmla="*/ 2352016 h 2903099"/>
                  <a:gd name="connsiteX1" fmla="*/ 86263 w 1417798"/>
                  <a:gd name="connsiteY1" fmla="*/ 2283112 h 2903099"/>
                  <a:gd name="connsiteX2" fmla="*/ 122741 w 1417798"/>
                  <a:gd name="connsiteY2" fmla="*/ 2250686 h 2903099"/>
                  <a:gd name="connsiteX3" fmla="*/ 215965 w 1417798"/>
                  <a:gd name="connsiteY3" fmla="*/ 2056133 h 2903099"/>
                  <a:gd name="connsiteX4" fmla="*/ 187592 w 1417798"/>
                  <a:gd name="connsiteY4" fmla="*/ 1983176 h 2903099"/>
                  <a:gd name="connsiteX5" fmla="*/ 167326 w 1417798"/>
                  <a:gd name="connsiteY5" fmla="*/ 1950750 h 2903099"/>
                  <a:gd name="connsiteX6" fmla="*/ 138954 w 1417798"/>
                  <a:gd name="connsiteY6" fmla="*/ 1861580 h 2903099"/>
                  <a:gd name="connsiteX7" fmla="*/ 49784 w 1417798"/>
                  <a:gd name="connsiteY7" fmla="*/ 1776463 h 2903099"/>
                  <a:gd name="connsiteX8" fmla="*/ 17358 w 1417798"/>
                  <a:gd name="connsiteY8" fmla="*/ 1727825 h 2903099"/>
                  <a:gd name="connsiteX9" fmla="*/ 56443 w 1417798"/>
                  <a:gd name="connsiteY9" fmla="*/ 1579167 h 2903099"/>
                  <a:gd name="connsiteX10" fmla="*/ 151430 w 1417798"/>
                  <a:gd name="connsiteY10" fmla="*/ 1539834 h 2903099"/>
                  <a:gd name="connsiteX11" fmla="*/ 236217 w 1417798"/>
                  <a:gd name="connsiteY11" fmla="*/ 1603027 h 2903099"/>
                  <a:gd name="connsiteX12" fmla="*/ 480924 w 1417798"/>
                  <a:gd name="connsiteY12" fmla="*/ 1329198 h 2903099"/>
                  <a:gd name="connsiteX13" fmla="*/ 513056 w 1417798"/>
                  <a:gd name="connsiteY13" fmla="*/ 1193517 h 2903099"/>
                  <a:gd name="connsiteX14" fmla="*/ 514638 w 1417798"/>
                  <a:gd name="connsiteY14" fmla="*/ 925603 h 2903099"/>
                  <a:gd name="connsiteX15" fmla="*/ 410676 w 1417798"/>
                  <a:gd name="connsiteY15" fmla="*/ 844037 h 2903099"/>
                  <a:gd name="connsiteX16" fmla="*/ 303127 w 1417798"/>
                  <a:gd name="connsiteY16" fmla="*/ 744738 h 2903099"/>
                  <a:gd name="connsiteX17" fmla="*/ 213503 w 1417798"/>
                  <a:gd name="connsiteY17" fmla="*/ 631255 h 2903099"/>
                  <a:gd name="connsiteX18" fmla="*/ 141804 w 1417798"/>
                  <a:gd name="connsiteY18" fmla="*/ 397194 h 2903099"/>
                  <a:gd name="connsiteX19" fmla="*/ 199163 w 1417798"/>
                  <a:gd name="connsiteY19" fmla="*/ 113484 h 2903099"/>
                  <a:gd name="connsiteX20" fmla="*/ 199163 w 1417798"/>
                  <a:gd name="connsiteY20" fmla="*/ 0 h 2903099"/>
                  <a:gd name="connsiteX21" fmla="*/ 977096 w 1417798"/>
                  <a:gd name="connsiteY21" fmla="*/ 776656 h 2903099"/>
                  <a:gd name="connsiteX22" fmla="*/ 1341103 w 1417798"/>
                  <a:gd name="connsiteY22" fmla="*/ 2207425 h 2903099"/>
                  <a:gd name="connsiteX23" fmla="*/ 1385596 w 1417798"/>
                  <a:gd name="connsiteY23" fmla="*/ 2394912 h 2903099"/>
                  <a:gd name="connsiteX24" fmla="*/ 1412782 w 1417798"/>
                  <a:gd name="connsiteY24" fmla="*/ 2599668 h 2903099"/>
                  <a:gd name="connsiteX25" fmla="*/ 1417727 w 1417798"/>
                  <a:gd name="connsiteY25" fmla="*/ 2730415 h 2903099"/>
                  <a:gd name="connsiteX26" fmla="*/ 1383122 w 1417798"/>
                  <a:gd name="connsiteY26" fmla="*/ 2903099 h 2903099"/>
                  <a:gd name="connsiteX27" fmla="*/ 799624 w 1417798"/>
                  <a:gd name="connsiteY27" fmla="*/ 2668165 h 2903099"/>
                  <a:gd name="connsiteX28" fmla="*/ 402411 w 1417798"/>
                  <a:gd name="connsiteY28" fmla="*/ 2522250 h 2903099"/>
                  <a:gd name="connsiteX29" fmla="*/ 280816 w 1417798"/>
                  <a:gd name="connsiteY29" fmla="*/ 2473612 h 2903099"/>
                  <a:gd name="connsiteX30" fmla="*/ 151114 w 1417798"/>
                  <a:gd name="connsiteY30" fmla="*/ 2384442 h 2903099"/>
                  <a:gd name="connsiteX31" fmla="*/ 106528 w 1417798"/>
                  <a:gd name="connsiteY31" fmla="*/ 2352016 h 2903099"/>
                  <a:gd name="connsiteX0" fmla="*/ 106528 w 1417798"/>
                  <a:gd name="connsiteY0" fmla="*/ 2561557 h 3112640"/>
                  <a:gd name="connsiteX1" fmla="*/ 86263 w 1417798"/>
                  <a:gd name="connsiteY1" fmla="*/ 2492653 h 3112640"/>
                  <a:gd name="connsiteX2" fmla="*/ 122741 w 1417798"/>
                  <a:gd name="connsiteY2" fmla="*/ 2460227 h 3112640"/>
                  <a:gd name="connsiteX3" fmla="*/ 215965 w 1417798"/>
                  <a:gd name="connsiteY3" fmla="*/ 2265674 h 3112640"/>
                  <a:gd name="connsiteX4" fmla="*/ 187592 w 1417798"/>
                  <a:gd name="connsiteY4" fmla="*/ 2192717 h 3112640"/>
                  <a:gd name="connsiteX5" fmla="*/ 167326 w 1417798"/>
                  <a:gd name="connsiteY5" fmla="*/ 2160291 h 3112640"/>
                  <a:gd name="connsiteX6" fmla="*/ 138954 w 1417798"/>
                  <a:gd name="connsiteY6" fmla="*/ 2071121 h 3112640"/>
                  <a:gd name="connsiteX7" fmla="*/ 49784 w 1417798"/>
                  <a:gd name="connsiteY7" fmla="*/ 1986004 h 3112640"/>
                  <a:gd name="connsiteX8" fmla="*/ 17358 w 1417798"/>
                  <a:gd name="connsiteY8" fmla="*/ 1937366 h 3112640"/>
                  <a:gd name="connsiteX9" fmla="*/ 56443 w 1417798"/>
                  <a:gd name="connsiteY9" fmla="*/ 1788708 h 3112640"/>
                  <a:gd name="connsiteX10" fmla="*/ 151430 w 1417798"/>
                  <a:gd name="connsiteY10" fmla="*/ 1749375 h 3112640"/>
                  <a:gd name="connsiteX11" fmla="*/ 236217 w 1417798"/>
                  <a:gd name="connsiteY11" fmla="*/ 1812568 h 3112640"/>
                  <a:gd name="connsiteX12" fmla="*/ 480924 w 1417798"/>
                  <a:gd name="connsiteY12" fmla="*/ 1538739 h 3112640"/>
                  <a:gd name="connsiteX13" fmla="*/ 513056 w 1417798"/>
                  <a:gd name="connsiteY13" fmla="*/ 1403058 h 3112640"/>
                  <a:gd name="connsiteX14" fmla="*/ 514638 w 1417798"/>
                  <a:gd name="connsiteY14" fmla="*/ 1135144 h 3112640"/>
                  <a:gd name="connsiteX15" fmla="*/ 410676 w 1417798"/>
                  <a:gd name="connsiteY15" fmla="*/ 1053578 h 3112640"/>
                  <a:gd name="connsiteX16" fmla="*/ 303127 w 1417798"/>
                  <a:gd name="connsiteY16" fmla="*/ 954279 h 3112640"/>
                  <a:gd name="connsiteX17" fmla="*/ 213503 w 1417798"/>
                  <a:gd name="connsiteY17" fmla="*/ 840796 h 3112640"/>
                  <a:gd name="connsiteX18" fmla="*/ 141804 w 1417798"/>
                  <a:gd name="connsiteY18" fmla="*/ 606735 h 3112640"/>
                  <a:gd name="connsiteX19" fmla="*/ 199163 w 1417798"/>
                  <a:gd name="connsiteY19" fmla="*/ 323025 h 3112640"/>
                  <a:gd name="connsiteX20" fmla="*/ 199163 w 1417798"/>
                  <a:gd name="connsiteY20" fmla="*/ 209541 h 3112640"/>
                  <a:gd name="connsiteX21" fmla="*/ 48596 w 1417798"/>
                  <a:gd name="connsiteY21" fmla="*/ 32222 h 3112640"/>
                  <a:gd name="connsiteX22" fmla="*/ 977096 w 1417798"/>
                  <a:gd name="connsiteY22" fmla="*/ 986197 h 3112640"/>
                  <a:gd name="connsiteX23" fmla="*/ 1341103 w 1417798"/>
                  <a:gd name="connsiteY23" fmla="*/ 2416966 h 3112640"/>
                  <a:gd name="connsiteX24" fmla="*/ 1385596 w 1417798"/>
                  <a:gd name="connsiteY24" fmla="*/ 2604453 h 3112640"/>
                  <a:gd name="connsiteX25" fmla="*/ 1412782 w 1417798"/>
                  <a:gd name="connsiteY25" fmla="*/ 2809209 h 3112640"/>
                  <a:gd name="connsiteX26" fmla="*/ 1417727 w 1417798"/>
                  <a:gd name="connsiteY26" fmla="*/ 2939956 h 3112640"/>
                  <a:gd name="connsiteX27" fmla="*/ 1383122 w 1417798"/>
                  <a:gd name="connsiteY27" fmla="*/ 3112640 h 3112640"/>
                  <a:gd name="connsiteX28" fmla="*/ 799624 w 1417798"/>
                  <a:gd name="connsiteY28" fmla="*/ 2877706 h 3112640"/>
                  <a:gd name="connsiteX29" fmla="*/ 402411 w 1417798"/>
                  <a:gd name="connsiteY29" fmla="*/ 2731791 h 3112640"/>
                  <a:gd name="connsiteX30" fmla="*/ 280816 w 1417798"/>
                  <a:gd name="connsiteY30" fmla="*/ 2683153 h 3112640"/>
                  <a:gd name="connsiteX31" fmla="*/ 151114 w 1417798"/>
                  <a:gd name="connsiteY31" fmla="*/ 2593983 h 3112640"/>
                  <a:gd name="connsiteX32" fmla="*/ 106528 w 1417798"/>
                  <a:gd name="connsiteY32" fmla="*/ 2561557 h 3112640"/>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258354 w 1569624"/>
                  <a:gd name="connsiteY0" fmla="*/ 2800500 h 3351583"/>
                  <a:gd name="connsiteX1" fmla="*/ 238089 w 1569624"/>
                  <a:gd name="connsiteY1" fmla="*/ 2731596 h 3351583"/>
                  <a:gd name="connsiteX2" fmla="*/ 274567 w 1569624"/>
                  <a:gd name="connsiteY2" fmla="*/ 2699170 h 3351583"/>
                  <a:gd name="connsiteX3" fmla="*/ 367791 w 1569624"/>
                  <a:gd name="connsiteY3" fmla="*/ 2504617 h 3351583"/>
                  <a:gd name="connsiteX4" fmla="*/ 339418 w 1569624"/>
                  <a:gd name="connsiteY4" fmla="*/ 2431660 h 3351583"/>
                  <a:gd name="connsiteX5" fmla="*/ 319152 w 1569624"/>
                  <a:gd name="connsiteY5" fmla="*/ 2399234 h 3351583"/>
                  <a:gd name="connsiteX6" fmla="*/ 290780 w 1569624"/>
                  <a:gd name="connsiteY6" fmla="*/ 2310064 h 3351583"/>
                  <a:gd name="connsiteX7" fmla="*/ 201610 w 1569624"/>
                  <a:gd name="connsiteY7" fmla="*/ 2224947 h 3351583"/>
                  <a:gd name="connsiteX8" fmla="*/ 169184 w 1569624"/>
                  <a:gd name="connsiteY8" fmla="*/ 2176309 h 3351583"/>
                  <a:gd name="connsiteX9" fmla="*/ 208269 w 1569624"/>
                  <a:gd name="connsiteY9" fmla="*/ 2027651 h 3351583"/>
                  <a:gd name="connsiteX10" fmla="*/ 303256 w 1569624"/>
                  <a:gd name="connsiteY10" fmla="*/ 1988318 h 3351583"/>
                  <a:gd name="connsiteX11" fmla="*/ 388043 w 1569624"/>
                  <a:gd name="connsiteY11" fmla="*/ 2051511 h 3351583"/>
                  <a:gd name="connsiteX12" fmla="*/ 632750 w 1569624"/>
                  <a:gd name="connsiteY12" fmla="*/ 1777682 h 3351583"/>
                  <a:gd name="connsiteX13" fmla="*/ 664882 w 1569624"/>
                  <a:gd name="connsiteY13" fmla="*/ 1642001 h 3351583"/>
                  <a:gd name="connsiteX14" fmla="*/ 666464 w 1569624"/>
                  <a:gd name="connsiteY14" fmla="*/ 1374087 h 3351583"/>
                  <a:gd name="connsiteX15" fmla="*/ 562502 w 1569624"/>
                  <a:gd name="connsiteY15" fmla="*/ 1292521 h 3351583"/>
                  <a:gd name="connsiteX16" fmla="*/ 454953 w 1569624"/>
                  <a:gd name="connsiteY16" fmla="*/ 1193222 h 3351583"/>
                  <a:gd name="connsiteX17" fmla="*/ 365329 w 1569624"/>
                  <a:gd name="connsiteY17" fmla="*/ 1079739 h 3351583"/>
                  <a:gd name="connsiteX18" fmla="*/ 293630 w 1569624"/>
                  <a:gd name="connsiteY18" fmla="*/ 845678 h 3351583"/>
                  <a:gd name="connsiteX19" fmla="*/ 350989 w 1569624"/>
                  <a:gd name="connsiteY19" fmla="*/ 561968 h 3351583"/>
                  <a:gd name="connsiteX20" fmla="*/ 350989 w 1569624"/>
                  <a:gd name="connsiteY20" fmla="*/ 448484 h 3351583"/>
                  <a:gd name="connsiteX21" fmla="*/ 200422 w 1569624"/>
                  <a:gd name="connsiteY21" fmla="*/ 271165 h 3351583"/>
                  <a:gd name="connsiteX22" fmla="*/ 42684 w 1569624"/>
                  <a:gd name="connsiteY22" fmla="*/ 40652 h 3351583"/>
                  <a:gd name="connsiteX23" fmla="*/ 1128922 w 1569624"/>
                  <a:gd name="connsiteY23" fmla="*/ 1225140 h 3351583"/>
                  <a:gd name="connsiteX24" fmla="*/ 1492929 w 1569624"/>
                  <a:gd name="connsiteY24" fmla="*/ 2655909 h 3351583"/>
                  <a:gd name="connsiteX25" fmla="*/ 1537422 w 1569624"/>
                  <a:gd name="connsiteY25" fmla="*/ 2843396 h 3351583"/>
                  <a:gd name="connsiteX26" fmla="*/ 1564608 w 1569624"/>
                  <a:gd name="connsiteY26" fmla="*/ 3048152 h 3351583"/>
                  <a:gd name="connsiteX27" fmla="*/ 1569553 w 1569624"/>
                  <a:gd name="connsiteY27" fmla="*/ 3178899 h 3351583"/>
                  <a:gd name="connsiteX28" fmla="*/ 1534948 w 1569624"/>
                  <a:gd name="connsiteY28" fmla="*/ 3351583 h 3351583"/>
                  <a:gd name="connsiteX29" fmla="*/ 951450 w 1569624"/>
                  <a:gd name="connsiteY29" fmla="*/ 3116649 h 3351583"/>
                  <a:gd name="connsiteX30" fmla="*/ 554237 w 1569624"/>
                  <a:gd name="connsiteY30" fmla="*/ 2970734 h 3351583"/>
                  <a:gd name="connsiteX31" fmla="*/ 432642 w 1569624"/>
                  <a:gd name="connsiteY31" fmla="*/ 2922096 h 3351583"/>
                  <a:gd name="connsiteX32" fmla="*/ 302940 w 1569624"/>
                  <a:gd name="connsiteY32" fmla="*/ 2832926 h 3351583"/>
                  <a:gd name="connsiteX33" fmla="*/ 258354 w 1569624"/>
                  <a:gd name="connsiteY33" fmla="*/ 2800500 h 3351583"/>
                  <a:gd name="connsiteX0" fmla="*/ 263137 w 1574407"/>
                  <a:gd name="connsiteY0" fmla="*/ 2799662 h 3350745"/>
                  <a:gd name="connsiteX1" fmla="*/ 242872 w 1574407"/>
                  <a:gd name="connsiteY1" fmla="*/ 2730758 h 3350745"/>
                  <a:gd name="connsiteX2" fmla="*/ 279350 w 1574407"/>
                  <a:gd name="connsiteY2" fmla="*/ 2698332 h 3350745"/>
                  <a:gd name="connsiteX3" fmla="*/ 372574 w 1574407"/>
                  <a:gd name="connsiteY3" fmla="*/ 2503779 h 3350745"/>
                  <a:gd name="connsiteX4" fmla="*/ 344201 w 1574407"/>
                  <a:gd name="connsiteY4" fmla="*/ 2430822 h 3350745"/>
                  <a:gd name="connsiteX5" fmla="*/ 323935 w 1574407"/>
                  <a:gd name="connsiteY5" fmla="*/ 2398396 h 3350745"/>
                  <a:gd name="connsiteX6" fmla="*/ 295563 w 1574407"/>
                  <a:gd name="connsiteY6" fmla="*/ 2309226 h 3350745"/>
                  <a:gd name="connsiteX7" fmla="*/ 206393 w 1574407"/>
                  <a:gd name="connsiteY7" fmla="*/ 2224109 h 3350745"/>
                  <a:gd name="connsiteX8" fmla="*/ 173967 w 1574407"/>
                  <a:gd name="connsiteY8" fmla="*/ 2175471 h 3350745"/>
                  <a:gd name="connsiteX9" fmla="*/ 213052 w 1574407"/>
                  <a:gd name="connsiteY9" fmla="*/ 2026813 h 3350745"/>
                  <a:gd name="connsiteX10" fmla="*/ 308039 w 1574407"/>
                  <a:gd name="connsiteY10" fmla="*/ 1987480 h 3350745"/>
                  <a:gd name="connsiteX11" fmla="*/ 392826 w 1574407"/>
                  <a:gd name="connsiteY11" fmla="*/ 2050673 h 3350745"/>
                  <a:gd name="connsiteX12" fmla="*/ 637533 w 1574407"/>
                  <a:gd name="connsiteY12" fmla="*/ 1776844 h 3350745"/>
                  <a:gd name="connsiteX13" fmla="*/ 669665 w 1574407"/>
                  <a:gd name="connsiteY13" fmla="*/ 1641163 h 3350745"/>
                  <a:gd name="connsiteX14" fmla="*/ 671247 w 1574407"/>
                  <a:gd name="connsiteY14" fmla="*/ 1373249 h 3350745"/>
                  <a:gd name="connsiteX15" fmla="*/ 567285 w 1574407"/>
                  <a:gd name="connsiteY15" fmla="*/ 1291683 h 3350745"/>
                  <a:gd name="connsiteX16" fmla="*/ 459736 w 1574407"/>
                  <a:gd name="connsiteY16" fmla="*/ 1192384 h 3350745"/>
                  <a:gd name="connsiteX17" fmla="*/ 370112 w 1574407"/>
                  <a:gd name="connsiteY17" fmla="*/ 1078901 h 3350745"/>
                  <a:gd name="connsiteX18" fmla="*/ 298413 w 1574407"/>
                  <a:gd name="connsiteY18" fmla="*/ 844840 h 3350745"/>
                  <a:gd name="connsiteX19" fmla="*/ 355772 w 1574407"/>
                  <a:gd name="connsiteY19" fmla="*/ 561130 h 3350745"/>
                  <a:gd name="connsiteX20" fmla="*/ 355772 w 1574407"/>
                  <a:gd name="connsiteY20" fmla="*/ 447646 h 3350745"/>
                  <a:gd name="connsiteX21" fmla="*/ 205205 w 1574407"/>
                  <a:gd name="connsiteY21" fmla="*/ 270327 h 3350745"/>
                  <a:gd name="connsiteX22" fmla="*/ 47467 w 1574407"/>
                  <a:gd name="connsiteY22" fmla="*/ 39814 h 3350745"/>
                  <a:gd name="connsiteX23" fmla="*/ 1133705 w 1574407"/>
                  <a:gd name="connsiteY23" fmla="*/ 1224302 h 3350745"/>
                  <a:gd name="connsiteX24" fmla="*/ 1497712 w 1574407"/>
                  <a:gd name="connsiteY24" fmla="*/ 2655071 h 3350745"/>
                  <a:gd name="connsiteX25" fmla="*/ 1542205 w 1574407"/>
                  <a:gd name="connsiteY25" fmla="*/ 2842558 h 3350745"/>
                  <a:gd name="connsiteX26" fmla="*/ 1569391 w 1574407"/>
                  <a:gd name="connsiteY26" fmla="*/ 3047314 h 3350745"/>
                  <a:gd name="connsiteX27" fmla="*/ 1574336 w 1574407"/>
                  <a:gd name="connsiteY27" fmla="*/ 3178061 h 3350745"/>
                  <a:gd name="connsiteX28" fmla="*/ 1539731 w 1574407"/>
                  <a:gd name="connsiteY28" fmla="*/ 3350745 h 3350745"/>
                  <a:gd name="connsiteX29" fmla="*/ 956233 w 1574407"/>
                  <a:gd name="connsiteY29" fmla="*/ 3115811 h 3350745"/>
                  <a:gd name="connsiteX30" fmla="*/ 559020 w 1574407"/>
                  <a:gd name="connsiteY30" fmla="*/ 2969896 h 3350745"/>
                  <a:gd name="connsiteX31" fmla="*/ 437425 w 1574407"/>
                  <a:gd name="connsiteY31" fmla="*/ 2921258 h 3350745"/>
                  <a:gd name="connsiteX32" fmla="*/ 307723 w 1574407"/>
                  <a:gd name="connsiteY32" fmla="*/ 2832088 h 3350745"/>
                  <a:gd name="connsiteX33" fmla="*/ 263137 w 1574407"/>
                  <a:gd name="connsiteY33" fmla="*/ 2799662 h 3350745"/>
                  <a:gd name="connsiteX0" fmla="*/ 215670 w 1526940"/>
                  <a:gd name="connsiteY0" fmla="*/ 2759848 h 3310931"/>
                  <a:gd name="connsiteX1" fmla="*/ 195405 w 1526940"/>
                  <a:gd name="connsiteY1" fmla="*/ 2690944 h 3310931"/>
                  <a:gd name="connsiteX2" fmla="*/ 231883 w 1526940"/>
                  <a:gd name="connsiteY2" fmla="*/ 2658518 h 3310931"/>
                  <a:gd name="connsiteX3" fmla="*/ 325107 w 1526940"/>
                  <a:gd name="connsiteY3" fmla="*/ 2463965 h 3310931"/>
                  <a:gd name="connsiteX4" fmla="*/ 296734 w 1526940"/>
                  <a:gd name="connsiteY4" fmla="*/ 2391008 h 3310931"/>
                  <a:gd name="connsiteX5" fmla="*/ 276468 w 1526940"/>
                  <a:gd name="connsiteY5" fmla="*/ 2358582 h 3310931"/>
                  <a:gd name="connsiteX6" fmla="*/ 248096 w 1526940"/>
                  <a:gd name="connsiteY6" fmla="*/ 2269412 h 3310931"/>
                  <a:gd name="connsiteX7" fmla="*/ 158926 w 1526940"/>
                  <a:gd name="connsiteY7" fmla="*/ 2184295 h 3310931"/>
                  <a:gd name="connsiteX8" fmla="*/ 126500 w 1526940"/>
                  <a:gd name="connsiteY8" fmla="*/ 2135657 h 3310931"/>
                  <a:gd name="connsiteX9" fmla="*/ 165585 w 1526940"/>
                  <a:gd name="connsiteY9" fmla="*/ 1986999 h 3310931"/>
                  <a:gd name="connsiteX10" fmla="*/ 260572 w 1526940"/>
                  <a:gd name="connsiteY10" fmla="*/ 1947666 h 3310931"/>
                  <a:gd name="connsiteX11" fmla="*/ 345359 w 1526940"/>
                  <a:gd name="connsiteY11" fmla="*/ 2010859 h 3310931"/>
                  <a:gd name="connsiteX12" fmla="*/ 590066 w 1526940"/>
                  <a:gd name="connsiteY12" fmla="*/ 1737030 h 3310931"/>
                  <a:gd name="connsiteX13" fmla="*/ 622198 w 1526940"/>
                  <a:gd name="connsiteY13" fmla="*/ 1601349 h 3310931"/>
                  <a:gd name="connsiteX14" fmla="*/ 623780 w 1526940"/>
                  <a:gd name="connsiteY14" fmla="*/ 1333435 h 3310931"/>
                  <a:gd name="connsiteX15" fmla="*/ 519818 w 1526940"/>
                  <a:gd name="connsiteY15" fmla="*/ 1251869 h 3310931"/>
                  <a:gd name="connsiteX16" fmla="*/ 412269 w 1526940"/>
                  <a:gd name="connsiteY16" fmla="*/ 1152570 h 3310931"/>
                  <a:gd name="connsiteX17" fmla="*/ 322645 w 1526940"/>
                  <a:gd name="connsiteY17" fmla="*/ 1039087 h 3310931"/>
                  <a:gd name="connsiteX18" fmla="*/ 250946 w 1526940"/>
                  <a:gd name="connsiteY18" fmla="*/ 805026 h 3310931"/>
                  <a:gd name="connsiteX19" fmla="*/ 308305 w 1526940"/>
                  <a:gd name="connsiteY19" fmla="*/ 521316 h 3310931"/>
                  <a:gd name="connsiteX20" fmla="*/ 308305 w 1526940"/>
                  <a:gd name="connsiteY20" fmla="*/ 407832 h 3310931"/>
                  <a:gd name="connsiteX21" fmla="*/ 157738 w 1526940"/>
                  <a:gd name="connsiteY21" fmla="*/ 230513 h 3310931"/>
                  <a:gd name="connsiteX22" fmla="*/ 0 w 1526940"/>
                  <a:gd name="connsiteY22" fmla="*/ 0 h 3310931"/>
                  <a:gd name="connsiteX23" fmla="*/ 1086238 w 1526940"/>
                  <a:gd name="connsiteY23" fmla="*/ 1184488 h 3310931"/>
                  <a:gd name="connsiteX24" fmla="*/ 1450245 w 1526940"/>
                  <a:gd name="connsiteY24" fmla="*/ 2615257 h 3310931"/>
                  <a:gd name="connsiteX25" fmla="*/ 1494738 w 1526940"/>
                  <a:gd name="connsiteY25" fmla="*/ 2802744 h 3310931"/>
                  <a:gd name="connsiteX26" fmla="*/ 1521924 w 1526940"/>
                  <a:gd name="connsiteY26" fmla="*/ 3007500 h 3310931"/>
                  <a:gd name="connsiteX27" fmla="*/ 1526869 w 1526940"/>
                  <a:gd name="connsiteY27" fmla="*/ 3138247 h 3310931"/>
                  <a:gd name="connsiteX28" fmla="*/ 1492264 w 1526940"/>
                  <a:gd name="connsiteY28" fmla="*/ 3310931 h 3310931"/>
                  <a:gd name="connsiteX29" fmla="*/ 908766 w 1526940"/>
                  <a:gd name="connsiteY29" fmla="*/ 3075997 h 3310931"/>
                  <a:gd name="connsiteX30" fmla="*/ 511553 w 1526940"/>
                  <a:gd name="connsiteY30" fmla="*/ 2930082 h 3310931"/>
                  <a:gd name="connsiteX31" fmla="*/ 389958 w 1526940"/>
                  <a:gd name="connsiteY31" fmla="*/ 2881444 h 3310931"/>
                  <a:gd name="connsiteX32" fmla="*/ 260256 w 1526940"/>
                  <a:gd name="connsiteY32" fmla="*/ 2792274 h 3310931"/>
                  <a:gd name="connsiteX33" fmla="*/ 215670 w 1526940"/>
                  <a:gd name="connsiteY33" fmla="*/ 2759848 h 3310931"/>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81161 w 1592431"/>
                  <a:gd name="connsiteY0" fmla="*/ 2818056 h 3369139"/>
                  <a:gd name="connsiteX1" fmla="*/ 260896 w 1592431"/>
                  <a:gd name="connsiteY1" fmla="*/ 2749152 h 3369139"/>
                  <a:gd name="connsiteX2" fmla="*/ 297374 w 1592431"/>
                  <a:gd name="connsiteY2" fmla="*/ 2716726 h 3369139"/>
                  <a:gd name="connsiteX3" fmla="*/ 390598 w 1592431"/>
                  <a:gd name="connsiteY3" fmla="*/ 2522173 h 3369139"/>
                  <a:gd name="connsiteX4" fmla="*/ 362225 w 1592431"/>
                  <a:gd name="connsiteY4" fmla="*/ 2449216 h 3369139"/>
                  <a:gd name="connsiteX5" fmla="*/ 341959 w 1592431"/>
                  <a:gd name="connsiteY5" fmla="*/ 2416790 h 3369139"/>
                  <a:gd name="connsiteX6" fmla="*/ 313587 w 1592431"/>
                  <a:gd name="connsiteY6" fmla="*/ 2327620 h 3369139"/>
                  <a:gd name="connsiteX7" fmla="*/ 224417 w 1592431"/>
                  <a:gd name="connsiteY7" fmla="*/ 2242503 h 3369139"/>
                  <a:gd name="connsiteX8" fmla="*/ 191991 w 1592431"/>
                  <a:gd name="connsiteY8" fmla="*/ 2193865 h 3369139"/>
                  <a:gd name="connsiteX9" fmla="*/ 231076 w 1592431"/>
                  <a:gd name="connsiteY9" fmla="*/ 2045207 h 3369139"/>
                  <a:gd name="connsiteX10" fmla="*/ 326063 w 1592431"/>
                  <a:gd name="connsiteY10" fmla="*/ 2005874 h 3369139"/>
                  <a:gd name="connsiteX11" fmla="*/ 410850 w 1592431"/>
                  <a:gd name="connsiteY11" fmla="*/ 2069067 h 3369139"/>
                  <a:gd name="connsiteX12" fmla="*/ 655557 w 1592431"/>
                  <a:gd name="connsiteY12" fmla="*/ 1795238 h 3369139"/>
                  <a:gd name="connsiteX13" fmla="*/ 687689 w 1592431"/>
                  <a:gd name="connsiteY13" fmla="*/ 1659557 h 3369139"/>
                  <a:gd name="connsiteX14" fmla="*/ 689271 w 1592431"/>
                  <a:gd name="connsiteY14" fmla="*/ 1391643 h 3369139"/>
                  <a:gd name="connsiteX15" fmla="*/ 585309 w 1592431"/>
                  <a:gd name="connsiteY15" fmla="*/ 1310077 h 3369139"/>
                  <a:gd name="connsiteX16" fmla="*/ 477760 w 1592431"/>
                  <a:gd name="connsiteY16" fmla="*/ 1210778 h 3369139"/>
                  <a:gd name="connsiteX17" fmla="*/ 388136 w 1592431"/>
                  <a:gd name="connsiteY17" fmla="*/ 1097295 h 3369139"/>
                  <a:gd name="connsiteX18" fmla="*/ 316437 w 1592431"/>
                  <a:gd name="connsiteY18" fmla="*/ 863234 h 3369139"/>
                  <a:gd name="connsiteX19" fmla="*/ 373796 w 1592431"/>
                  <a:gd name="connsiteY19" fmla="*/ 579524 h 3369139"/>
                  <a:gd name="connsiteX20" fmla="*/ 373796 w 1592431"/>
                  <a:gd name="connsiteY20" fmla="*/ 466040 h 3369139"/>
                  <a:gd name="connsiteX21" fmla="*/ 223229 w 1592431"/>
                  <a:gd name="connsiteY21" fmla="*/ 288721 h 3369139"/>
                  <a:gd name="connsiteX22" fmla="*/ 130021 w 1592431"/>
                  <a:gd name="connsiteY22" fmla="*/ 200065 h 3369139"/>
                  <a:gd name="connsiteX23" fmla="*/ 65491 w 1592431"/>
                  <a:gd name="connsiteY23" fmla="*/ 58208 h 3369139"/>
                  <a:gd name="connsiteX24" fmla="*/ 1151729 w 1592431"/>
                  <a:gd name="connsiteY24" fmla="*/ 1242696 h 3369139"/>
                  <a:gd name="connsiteX25" fmla="*/ 1515736 w 1592431"/>
                  <a:gd name="connsiteY25" fmla="*/ 2673465 h 3369139"/>
                  <a:gd name="connsiteX26" fmla="*/ 1560229 w 1592431"/>
                  <a:gd name="connsiteY26" fmla="*/ 2860952 h 3369139"/>
                  <a:gd name="connsiteX27" fmla="*/ 1587415 w 1592431"/>
                  <a:gd name="connsiteY27" fmla="*/ 3065708 h 3369139"/>
                  <a:gd name="connsiteX28" fmla="*/ 1592360 w 1592431"/>
                  <a:gd name="connsiteY28" fmla="*/ 3196455 h 3369139"/>
                  <a:gd name="connsiteX29" fmla="*/ 1557755 w 1592431"/>
                  <a:gd name="connsiteY29" fmla="*/ 3369139 h 3369139"/>
                  <a:gd name="connsiteX30" fmla="*/ 974257 w 1592431"/>
                  <a:gd name="connsiteY30" fmla="*/ 3134205 h 3369139"/>
                  <a:gd name="connsiteX31" fmla="*/ 577044 w 1592431"/>
                  <a:gd name="connsiteY31" fmla="*/ 2988290 h 3369139"/>
                  <a:gd name="connsiteX32" fmla="*/ 455449 w 1592431"/>
                  <a:gd name="connsiteY32" fmla="*/ 2939652 h 3369139"/>
                  <a:gd name="connsiteX33" fmla="*/ 325747 w 1592431"/>
                  <a:gd name="connsiteY33" fmla="*/ 2850482 h 3369139"/>
                  <a:gd name="connsiteX34" fmla="*/ 281161 w 1592431"/>
                  <a:gd name="connsiteY34" fmla="*/ 2818056 h 3369139"/>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3015572 h 3566655"/>
                  <a:gd name="connsiteX1" fmla="*/ 195405 w 1526940"/>
                  <a:gd name="connsiteY1" fmla="*/ 2946668 h 3566655"/>
                  <a:gd name="connsiteX2" fmla="*/ 231883 w 1526940"/>
                  <a:gd name="connsiteY2" fmla="*/ 2914242 h 3566655"/>
                  <a:gd name="connsiteX3" fmla="*/ 325107 w 1526940"/>
                  <a:gd name="connsiteY3" fmla="*/ 2719689 h 3566655"/>
                  <a:gd name="connsiteX4" fmla="*/ 296734 w 1526940"/>
                  <a:gd name="connsiteY4" fmla="*/ 2646732 h 3566655"/>
                  <a:gd name="connsiteX5" fmla="*/ 276468 w 1526940"/>
                  <a:gd name="connsiteY5" fmla="*/ 2614306 h 3566655"/>
                  <a:gd name="connsiteX6" fmla="*/ 248096 w 1526940"/>
                  <a:gd name="connsiteY6" fmla="*/ 2525136 h 3566655"/>
                  <a:gd name="connsiteX7" fmla="*/ 158926 w 1526940"/>
                  <a:gd name="connsiteY7" fmla="*/ 2440019 h 3566655"/>
                  <a:gd name="connsiteX8" fmla="*/ 126500 w 1526940"/>
                  <a:gd name="connsiteY8" fmla="*/ 2391381 h 3566655"/>
                  <a:gd name="connsiteX9" fmla="*/ 165585 w 1526940"/>
                  <a:gd name="connsiteY9" fmla="*/ 2242723 h 3566655"/>
                  <a:gd name="connsiteX10" fmla="*/ 260572 w 1526940"/>
                  <a:gd name="connsiteY10" fmla="*/ 2203390 h 3566655"/>
                  <a:gd name="connsiteX11" fmla="*/ 345359 w 1526940"/>
                  <a:gd name="connsiteY11" fmla="*/ 2266583 h 3566655"/>
                  <a:gd name="connsiteX12" fmla="*/ 590066 w 1526940"/>
                  <a:gd name="connsiteY12" fmla="*/ 1992754 h 3566655"/>
                  <a:gd name="connsiteX13" fmla="*/ 622198 w 1526940"/>
                  <a:gd name="connsiteY13" fmla="*/ 1857073 h 3566655"/>
                  <a:gd name="connsiteX14" fmla="*/ 623780 w 1526940"/>
                  <a:gd name="connsiteY14" fmla="*/ 1589159 h 3566655"/>
                  <a:gd name="connsiteX15" fmla="*/ 519818 w 1526940"/>
                  <a:gd name="connsiteY15" fmla="*/ 1507593 h 3566655"/>
                  <a:gd name="connsiteX16" fmla="*/ 412269 w 1526940"/>
                  <a:gd name="connsiteY16" fmla="*/ 1408294 h 3566655"/>
                  <a:gd name="connsiteX17" fmla="*/ 322645 w 1526940"/>
                  <a:gd name="connsiteY17" fmla="*/ 1294811 h 3566655"/>
                  <a:gd name="connsiteX18" fmla="*/ 250946 w 1526940"/>
                  <a:gd name="connsiteY18" fmla="*/ 1060750 h 3566655"/>
                  <a:gd name="connsiteX19" fmla="*/ 308305 w 1526940"/>
                  <a:gd name="connsiteY19" fmla="*/ 777040 h 3566655"/>
                  <a:gd name="connsiteX20" fmla="*/ 308305 w 1526940"/>
                  <a:gd name="connsiteY20" fmla="*/ 663556 h 3566655"/>
                  <a:gd name="connsiteX21" fmla="*/ 157738 w 1526940"/>
                  <a:gd name="connsiteY21" fmla="*/ 486237 h 3566655"/>
                  <a:gd name="connsiteX22" fmla="*/ 64530 w 1526940"/>
                  <a:gd name="connsiteY22" fmla="*/ 397581 h 3566655"/>
                  <a:gd name="connsiteX23" fmla="*/ 0 w 1526940"/>
                  <a:gd name="connsiteY23" fmla="*/ 255724 h 3566655"/>
                  <a:gd name="connsiteX24" fmla="*/ 1021710 w 1526940"/>
                  <a:gd name="connsiteY24" fmla="*/ 50035 h 3566655"/>
                  <a:gd name="connsiteX25" fmla="*/ 1086238 w 1526940"/>
                  <a:gd name="connsiteY25" fmla="*/ 1440212 h 3566655"/>
                  <a:gd name="connsiteX26" fmla="*/ 1450245 w 1526940"/>
                  <a:gd name="connsiteY26" fmla="*/ 2870981 h 3566655"/>
                  <a:gd name="connsiteX27" fmla="*/ 1494738 w 1526940"/>
                  <a:gd name="connsiteY27" fmla="*/ 3058468 h 3566655"/>
                  <a:gd name="connsiteX28" fmla="*/ 1521924 w 1526940"/>
                  <a:gd name="connsiteY28" fmla="*/ 3263224 h 3566655"/>
                  <a:gd name="connsiteX29" fmla="*/ 1526869 w 1526940"/>
                  <a:gd name="connsiteY29" fmla="*/ 3393971 h 3566655"/>
                  <a:gd name="connsiteX30" fmla="*/ 1492264 w 1526940"/>
                  <a:gd name="connsiteY30" fmla="*/ 3566655 h 3566655"/>
                  <a:gd name="connsiteX31" fmla="*/ 908766 w 1526940"/>
                  <a:gd name="connsiteY31" fmla="*/ 3331721 h 3566655"/>
                  <a:gd name="connsiteX32" fmla="*/ 511553 w 1526940"/>
                  <a:gd name="connsiteY32" fmla="*/ 3185806 h 3566655"/>
                  <a:gd name="connsiteX33" fmla="*/ 389958 w 1526940"/>
                  <a:gd name="connsiteY33" fmla="*/ 3137168 h 3566655"/>
                  <a:gd name="connsiteX34" fmla="*/ 260256 w 1526940"/>
                  <a:gd name="connsiteY34" fmla="*/ 3047998 h 3566655"/>
                  <a:gd name="connsiteX35" fmla="*/ 215670 w 1526940"/>
                  <a:gd name="connsiteY35" fmla="*/ 3015572 h 3566655"/>
                  <a:gd name="connsiteX0" fmla="*/ 215670 w 1526940"/>
                  <a:gd name="connsiteY0" fmla="*/ 2965554 h 3516637"/>
                  <a:gd name="connsiteX1" fmla="*/ 195405 w 1526940"/>
                  <a:gd name="connsiteY1" fmla="*/ 2896650 h 3516637"/>
                  <a:gd name="connsiteX2" fmla="*/ 231883 w 1526940"/>
                  <a:gd name="connsiteY2" fmla="*/ 2864224 h 3516637"/>
                  <a:gd name="connsiteX3" fmla="*/ 325107 w 1526940"/>
                  <a:gd name="connsiteY3" fmla="*/ 2669671 h 3516637"/>
                  <a:gd name="connsiteX4" fmla="*/ 296734 w 1526940"/>
                  <a:gd name="connsiteY4" fmla="*/ 2596714 h 3516637"/>
                  <a:gd name="connsiteX5" fmla="*/ 276468 w 1526940"/>
                  <a:gd name="connsiteY5" fmla="*/ 2564288 h 3516637"/>
                  <a:gd name="connsiteX6" fmla="*/ 248096 w 1526940"/>
                  <a:gd name="connsiteY6" fmla="*/ 2475118 h 3516637"/>
                  <a:gd name="connsiteX7" fmla="*/ 158926 w 1526940"/>
                  <a:gd name="connsiteY7" fmla="*/ 2390001 h 3516637"/>
                  <a:gd name="connsiteX8" fmla="*/ 126500 w 1526940"/>
                  <a:gd name="connsiteY8" fmla="*/ 2341363 h 3516637"/>
                  <a:gd name="connsiteX9" fmla="*/ 165585 w 1526940"/>
                  <a:gd name="connsiteY9" fmla="*/ 2192705 h 3516637"/>
                  <a:gd name="connsiteX10" fmla="*/ 260572 w 1526940"/>
                  <a:gd name="connsiteY10" fmla="*/ 2153372 h 3516637"/>
                  <a:gd name="connsiteX11" fmla="*/ 345359 w 1526940"/>
                  <a:gd name="connsiteY11" fmla="*/ 2216565 h 3516637"/>
                  <a:gd name="connsiteX12" fmla="*/ 590066 w 1526940"/>
                  <a:gd name="connsiteY12" fmla="*/ 1942736 h 3516637"/>
                  <a:gd name="connsiteX13" fmla="*/ 622198 w 1526940"/>
                  <a:gd name="connsiteY13" fmla="*/ 1807055 h 3516637"/>
                  <a:gd name="connsiteX14" fmla="*/ 623780 w 1526940"/>
                  <a:gd name="connsiteY14" fmla="*/ 1539141 h 3516637"/>
                  <a:gd name="connsiteX15" fmla="*/ 519818 w 1526940"/>
                  <a:gd name="connsiteY15" fmla="*/ 1457575 h 3516637"/>
                  <a:gd name="connsiteX16" fmla="*/ 412269 w 1526940"/>
                  <a:gd name="connsiteY16" fmla="*/ 1358276 h 3516637"/>
                  <a:gd name="connsiteX17" fmla="*/ 322645 w 1526940"/>
                  <a:gd name="connsiteY17" fmla="*/ 1244793 h 3516637"/>
                  <a:gd name="connsiteX18" fmla="*/ 250946 w 1526940"/>
                  <a:gd name="connsiteY18" fmla="*/ 1010732 h 3516637"/>
                  <a:gd name="connsiteX19" fmla="*/ 308305 w 1526940"/>
                  <a:gd name="connsiteY19" fmla="*/ 727022 h 3516637"/>
                  <a:gd name="connsiteX20" fmla="*/ 308305 w 1526940"/>
                  <a:gd name="connsiteY20" fmla="*/ 613538 h 3516637"/>
                  <a:gd name="connsiteX21" fmla="*/ 157738 w 1526940"/>
                  <a:gd name="connsiteY21" fmla="*/ 436219 h 3516637"/>
                  <a:gd name="connsiteX22" fmla="*/ 64530 w 1526940"/>
                  <a:gd name="connsiteY22" fmla="*/ 347563 h 3516637"/>
                  <a:gd name="connsiteX23" fmla="*/ 0 w 1526940"/>
                  <a:gd name="connsiteY23" fmla="*/ 205706 h 3516637"/>
                  <a:gd name="connsiteX24" fmla="*/ 1021710 w 1526940"/>
                  <a:gd name="connsiteY24" fmla="*/ 17 h 3516637"/>
                  <a:gd name="connsiteX25" fmla="*/ 1086238 w 1526940"/>
                  <a:gd name="connsiteY25" fmla="*/ 1390194 h 3516637"/>
                  <a:gd name="connsiteX26" fmla="*/ 1450245 w 1526940"/>
                  <a:gd name="connsiteY26" fmla="*/ 2820963 h 3516637"/>
                  <a:gd name="connsiteX27" fmla="*/ 1494738 w 1526940"/>
                  <a:gd name="connsiteY27" fmla="*/ 3008450 h 3516637"/>
                  <a:gd name="connsiteX28" fmla="*/ 1521924 w 1526940"/>
                  <a:gd name="connsiteY28" fmla="*/ 3213206 h 3516637"/>
                  <a:gd name="connsiteX29" fmla="*/ 1526869 w 1526940"/>
                  <a:gd name="connsiteY29" fmla="*/ 3343953 h 3516637"/>
                  <a:gd name="connsiteX30" fmla="*/ 1492264 w 1526940"/>
                  <a:gd name="connsiteY30" fmla="*/ 3516637 h 3516637"/>
                  <a:gd name="connsiteX31" fmla="*/ 908766 w 1526940"/>
                  <a:gd name="connsiteY31" fmla="*/ 3281703 h 3516637"/>
                  <a:gd name="connsiteX32" fmla="*/ 511553 w 1526940"/>
                  <a:gd name="connsiteY32" fmla="*/ 3135788 h 3516637"/>
                  <a:gd name="connsiteX33" fmla="*/ 389958 w 1526940"/>
                  <a:gd name="connsiteY33" fmla="*/ 3087150 h 3516637"/>
                  <a:gd name="connsiteX34" fmla="*/ 260256 w 1526940"/>
                  <a:gd name="connsiteY34" fmla="*/ 2997980 h 3516637"/>
                  <a:gd name="connsiteX35" fmla="*/ 215670 w 1526940"/>
                  <a:gd name="connsiteY35" fmla="*/ 2965554 h 3516637"/>
                  <a:gd name="connsiteX0" fmla="*/ 215670 w 1526940"/>
                  <a:gd name="connsiteY0" fmla="*/ 2965563 h 3516646"/>
                  <a:gd name="connsiteX1" fmla="*/ 195405 w 1526940"/>
                  <a:gd name="connsiteY1" fmla="*/ 2896659 h 3516646"/>
                  <a:gd name="connsiteX2" fmla="*/ 231883 w 1526940"/>
                  <a:gd name="connsiteY2" fmla="*/ 2864233 h 3516646"/>
                  <a:gd name="connsiteX3" fmla="*/ 325107 w 1526940"/>
                  <a:gd name="connsiteY3" fmla="*/ 2669680 h 3516646"/>
                  <a:gd name="connsiteX4" fmla="*/ 296734 w 1526940"/>
                  <a:gd name="connsiteY4" fmla="*/ 2596723 h 3516646"/>
                  <a:gd name="connsiteX5" fmla="*/ 276468 w 1526940"/>
                  <a:gd name="connsiteY5" fmla="*/ 2564297 h 3516646"/>
                  <a:gd name="connsiteX6" fmla="*/ 248096 w 1526940"/>
                  <a:gd name="connsiteY6" fmla="*/ 2475127 h 3516646"/>
                  <a:gd name="connsiteX7" fmla="*/ 158926 w 1526940"/>
                  <a:gd name="connsiteY7" fmla="*/ 2390010 h 3516646"/>
                  <a:gd name="connsiteX8" fmla="*/ 126500 w 1526940"/>
                  <a:gd name="connsiteY8" fmla="*/ 2341372 h 3516646"/>
                  <a:gd name="connsiteX9" fmla="*/ 165585 w 1526940"/>
                  <a:gd name="connsiteY9" fmla="*/ 2192714 h 3516646"/>
                  <a:gd name="connsiteX10" fmla="*/ 260572 w 1526940"/>
                  <a:gd name="connsiteY10" fmla="*/ 2153381 h 3516646"/>
                  <a:gd name="connsiteX11" fmla="*/ 345359 w 1526940"/>
                  <a:gd name="connsiteY11" fmla="*/ 2216574 h 3516646"/>
                  <a:gd name="connsiteX12" fmla="*/ 590066 w 1526940"/>
                  <a:gd name="connsiteY12" fmla="*/ 1942745 h 3516646"/>
                  <a:gd name="connsiteX13" fmla="*/ 622198 w 1526940"/>
                  <a:gd name="connsiteY13" fmla="*/ 1807064 h 3516646"/>
                  <a:gd name="connsiteX14" fmla="*/ 623780 w 1526940"/>
                  <a:gd name="connsiteY14" fmla="*/ 1539150 h 3516646"/>
                  <a:gd name="connsiteX15" fmla="*/ 519818 w 1526940"/>
                  <a:gd name="connsiteY15" fmla="*/ 1457584 h 3516646"/>
                  <a:gd name="connsiteX16" fmla="*/ 412269 w 1526940"/>
                  <a:gd name="connsiteY16" fmla="*/ 1358285 h 3516646"/>
                  <a:gd name="connsiteX17" fmla="*/ 322645 w 1526940"/>
                  <a:gd name="connsiteY17" fmla="*/ 1244802 h 3516646"/>
                  <a:gd name="connsiteX18" fmla="*/ 250946 w 1526940"/>
                  <a:gd name="connsiteY18" fmla="*/ 1010741 h 3516646"/>
                  <a:gd name="connsiteX19" fmla="*/ 308305 w 1526940"/>
                  <a:gd name="connsiteY19" fmla="*/ 727031 h 3516646"/>
                  <a:gd name="connsiteX20" fmla="*/ 308305 w 1526940"/>
                  <a:gd name="connsiteY20" fmla="*/ 613547 h 3516646"/>
                  <a:gd name="connsiteX21" fmla="*/ 157738 w 1526940"/>
                  <a:gd name="connsiteY21" fmla="*/ 436228 h 3516646"/>
                  <a:gd name="connsiteX22" fmla="*/ 64530 w 1526940"/>
                  <a:gd name="connsiteY22" fmla="*/ 347572 h 3516646"/>
                  <a:gd name="connsiteX23" fmla="*/ 0 w 1526940"/>
                  <a:gd name="connsiteY23" fmla="*/ 205715 h 3516646"/>
                  <a:gd name="connsiteX24" fmla="*/ 1021710 w 1526940"/>
                  <a:gd name="connsiteY24" fmla="*/ 26 h 3516646"/>
                  <a:gd name="connsiteX25" fmla="*/ 1086238 w 1526940"/>
                  <a:gd name="connsiteY25" fmla="*/ 1390203 h 3516646"/>
                  <a:gd name="connsiteX26" fmla="*/ 1450245 w 1526940"/>
                  <a:gd name="connsiteY26" fmla="*/ 2820972 h 3516646"/>
                  <a:gd name="connsiteX27" fmla="*/ 1494738 w 1526940"/>
                  <a:gd name="connsiteY27" fmla="*/ 3008459 h 3516646"/>
                  <a:gd name="connsiteX28" fmla="*/ 1521924 w 1526940"/>
                  <a:gd name="connsiteY28" fmla="*/ 3213215 h 3516646"/>
                  <a:gd name="connsiteX29" fmla="*/ 1526869 w 1526940"/>
                  <a:gd name="connsiteY29" fmla="*/ 3343962 h 3516646"/>
                  <a:gd name="connsiteX30" fmla="*/ 1492264 w 1526940"/>
                  <a:gd name="connsiteY30" fmla="*/ 3516646 h 3516646"/>
                  <a:gd name="connsiteX31" fmla="*/ 908766 w 1526940"/>
                  <a:gd name="connsiteY31" fmla="*/ 3281712 h 3516646"/>
                  <a:gd name="connsiteX32" fmla="*/ 511553 w 1526940"/>
                  <a:gd name="connsiteY32" fmla="*/ 3135797 h 3516646"/>
                  <a:gd name="connsiteX33" fmla="*/ 389958 w 1526940"/>
                  <a:gd name="connsiteY33" fmla="*/ 3087159 h 3516646"/>
                  <a:gd name="connsiteX34" fmla="*/ 260256 w 1526940"/>
                  <a:gd name="connsiteY34" fmla="*/ 2997989 h 3516646"/>
                  <a:gd name="connsiteX35" fmla="*/ 215670 w 1526940"/>
                  <a:gd name="connsiteY35" fmla="*/ 2965563 h 3516646"/>
                  <a:gd name="connsiteX0" fmla="*/ 215670 w 1526940"/>
                  <a:gd name="connsiteY0" fmla="*/ 2983292 h 3534375"/>
                  <a:gd name="connsiteX1" fmla="*/ 195405 w 1526940"/>
                  <a:gd name="connsiteY1" fmla="*/ 2914388 h 3534375"/>
                  <a:gd name="connsiteX2" fmla="*/ 231883 w 1526940"/>
                  <a:gd name="connsiteY2" fmla="*/ 2881962 h 3534375"/>
                  <a:gd name="connsiteX3" fmla="*/ 325107 w 1526940"/>
                  <a:gd name="connsiteY3" fmla="*/ 2687409 h 3534375"/>
                  <a:gd name="connsiteX4" fmla="*/ 296734 w 1526940"/>
                  <a:gd name="connsiteY4" fmla="*/ 2614452 h 3534375"/>
                  <a:gd name="connsiteX5" fmla="*/ 276468 w 1526940"/>
                  <a:gd name="connsiteY5" fmla="*/ 2582026 h 3534375"/>
                  <a:gd name="connsiteX6" fmla="*/ 248096 w 1526940"/>
                  <a:gd name="connsiteY6" fmla="*/ 2492856 h 3534375"/>
                  <a:gd name="connsiteX7" fmla="*/ 158926 w 1526940"/>
                  <a:gd name="connsiteY7" fmla="*/ 2407739 h 3534375"/>
                  <a:gd name="connsiteX8" fmla="*/ 126500 w 1526940"/>
                  <a:gd name="connsiteY8" fmla="*/ 2359101 h 3534375"/>
                  <a:gd name="connsiteX9" fmla="*/ 165585 w 1526940"/>
                  <a:gd name="connsiteY9" fmla="*/ 2210443 h 3534375"/>
                  <a:gd name="connsiteX10" fmla="*/ 260572 w 1526940"/>
                  <a:gd name="connsiteY10" fmla="*/ 2171110 h 3534375"/>
                  <a:gd name="connsiteX11" fmla="*/ 345359 w 1526940"/>
                  <a:gd name="connsiteY11" fmla="*/ 2234303 h 3534375"/>
                  <a:gd name="connsiteX12" fmla="*/ 590066 w 1526940"/>
                  <a:gd name="connsiteY12" fmla="*/ 1960474 h 3534375"/>
                  <a:gd name="connsiteX13" fmla="*/ 622198 w 1526940"/>
                  <a:gd name="connsiteY13" fmla="*/ 1824793 h 3534375"/>
                  <a:gd name="connsiteX14" fmla="*/ 623780 w 1526940"/>
                  <a:gd name="connsiteY14" fmla="*/ 1556879 h 3534375"/>
                  <a:gd name="connsiteX15" fmla="*/ 519818 w 1526940"/>
                  <a:gd name="connsiteY15" fmla="*/ 1475313 h 3534375"/>
                  <a:gd name="connsiteX16" fmla="*/ 412269 w 1526940"/>
                  <a:gd name="connsiteY16" fmla="*/ 1376014 h 3534375"/>
                  <a:gd name="connsiteX17" fmla="*/ 322645 w 1526940"/>
                  <a:gd name="connsiteY17" fmla="*/ 1262531 h 3534375"/>
                  <a:gd name="connsiteX18" fmla="*/ 250946 w 1526940"/>
                  <a:gd name="connsiteY18" fmla="*/ 1028470 h 3534375"/>
                  <a:gd name="connsiteX19" fmla="*/ 308305 w 1526940"/>
                  <a:gd name="connsiteY19" fmla="*/ 744760 h 3534375"/>
                  <a:gd name="connsiteX20" fmla="*/ 308305 w 1526940"/>
                  <a:gd name="connsiteY20" fmla="*/ 631276 h 3534375"/>
                  <a:gd name="connsiteX21" fmla="*/ 157738 w 1526940"/>
                  <a:gd name="connsiteY21" fmla="*/ 453957 h 3534375"/>
                  <a:gd name="connsiteX22" fmla="*/ 64530 w 1526940"/>
                  <a:gd name="connsiteY22" fmla="*/ 365301 h 3534375"/>
                  <a:gd name="connsiteX23" fmla="*/ 0 w 1526940"/>
                  <a:gd name="connsiteY23" fmla="*/ 223444 h 3534375"/>
                  <a:gd name="connsiteX24" fmla="*/ 1064729 w 1526940"/>
                  <a:gd name="connsiteY24" fmla="*/ 23 h 3534375"/>
                  <a:gd name="connsiteX25" fmla="*/ 1086238 w 1526940"/>
                  <a:gd name="connsiteY25" fmla="*/ 1407932 h 3534375"/>
                  <a:gd name="connsiteX26" fmla="*/ 1450245 w 1526940"/>
                  <a:gd name="connsiteY26" fmla="*/ 2838701 h 3534375"/>
                  <a:gd name="connsiteX27" fmla="*/ 1494738 w 1526940"/>
                  <a:gd name="connsiteY27" fmla="*/ 3026188 h 3534375"/>
                  <a:gd name="connsiteX28" fmla="*/ 1521924 w 1526940"/>
                  <a:gd name="connsiteY28" fmla="*/ 3230944 h 3534375"/>
                  <a:gd name="connsiteX29" fmla="*/ 1526869 w 1526940"/>
                  <a:gd name="connsiteY29" fmla="*/ 3361691 h 3534375"/>
                  <a:gd name="connsiteX30" fmla="*/ 1492264 w 1526940"/>
                  <a:gd name="connsiteY30" fmla="*/ 3534375 h 3534375"/>
                  <a:gd name="connsiteX31" fmla="*/ 908766 w 1526940"/>
                  <a:gd name="connsiteY31" fmla="*/ 3299441 h 3534375"/>
                  <a:gd name="connsiteX32" fmla="*/ 511553 w 1526940"/>
                  <a:gd name="connsiteY32" fmla="*/ 3153526 h 3534375"/>
                  <a:gd name="connsiteX33" fmla="*/ 389958 w 1526940"/>
                  <a:gd name="connsiteY33" fmla="*/ 3104888 h 3534375"/>
                  <a:gd name="connsiteX34" fmla="*/ 260256 w 1526940"/>
                  <a:gd name="connsiteY34" fmla="*/ 3015718 h 3534375"/>
                  <a:gd name="connsiteX35" fmla="*/ 215670 w 1526940"/>
                  <a:gd name="connsiteY35" fmla="*/ 2983292 h 3534375"/>
                  <a:gd name="connsiteX0" fmla="*/ 215670 w 1526940"/>
                  <a:gd name="connsiteY0" fmla="*/ 3001021 h 3552104"/>
                  <a:gd name="connsiteX1" fmla="*/ 195405 w 1526940"/>
                  <a:gd name="connsiteY1" fmla="*/ 2932117 h 3552104"/>
                  <a:gd name="connsiteX2" fmla="*/ 231883 w 1526940"/>
                  <a:gd name="connsiteY2" fmla="*/ 2899691 h 3552104"/>
                  <a:gd name="connsiteX3" fmla="*/ 325107 w 1526940"/>
                  <a:gd name="connsiteY3" fmla="*/ 2705138 h 3552104"/>
                  <a:gd name="connsiteX4" fmla="*/ 296734 w 1526940"/>
                  <a:gd name="connsiteY4" fmla="*/ 2632181 h 3552104"/>
                  <a:gd name="connsiteX5" fmla="*/ 276468 w 1526940"/>
                  <a:gd name="connsiteY5" fmla="*/ 2599755 h 3552104"/>
                  <a:gd name="connsiteX6" fmla="*/ 248096 w 1526940"/>
                  <a:gd name="connsiteY6" fmla="*/ 2510585 h 3552104"/>
                  <a:gd name="connsiteX7" fmla="*/ 158926 w 1526940"/>
                  <a:gd name="connsiteY7" fmla="*/ 2425468 h 3552104"/>
                  <a:gd name="connsiteX8" fmla="*/ 126500 w 1526940"/>
                  <a:gd name="connsiteY8" fmla="*/ 2376830 h 3552104"/>
                  <a:gd name="connsiteX9" fmla="*/ 165585 w 1526940"/>
                  <a:gd name="connsiteY9" fmla="*/ 2228172 h 3552104"/>
                  <a:gd name="connsiteX10" fmla="*/ 260572 w 1526940"/>
                  <a:gd name="connsiteY10" fmla="*/ 2188839 h 3552104"/>
                  <a:gd name="connsiteX11" fmla="*/ 345359 w 1526940"/>
                  <a:gd name="connsiteY11" fmla="*/ 2252032 h 3552104"/>
                  <a:gd name="connsiteX12" fmla="*/ 590066 w 1526940"/>
                  <a:gd name="connsiteY12" fmla="*/ 1978203 h 3552104"/>
                  <a:gd name="connsiteX13" fmla="*/ 622198 w 1526940"/>
                  <a:gd name="connsiteY13" fmla="*/ 1842522 h 3552104"/>
                  <a:gd name="connsiteX14" fmla="*/ 623780 w 1526940"/>
                  <a:gd name="connsiteY14" fmla="*/ 1574608 h 3552104"/>
                  <a:gd name="connsiteX15" fmla="*/ 519818 w 1526940"/>
                  <a:gd name="connsiteY15" fmla="*/ 1493042 h 3552104"/>
                  <a:gd name="connsiteX16" fmla="*/ 412269 w 1526940"/>
                  <a:gd name="connsiteY16" fmla="*/ 1393743 h 3552104"/>
                  <a:gd name="connsiteX17" fmla="*/ 322645 w 1526940"/>
                  <a:gd name="connsiteY17" fmla="*/ 1280260 h 3552104"/>
                  <a:gd name="connsiteX18" fmla="*/ 250946 w 1526940"/>
                  <a:gd name="connsiteY18" fmla="*/ 1046199 h 3552104"/>
                  <a:gd name="connsiteX19" fmla="*/ 308305 w 1526940"/>
                  <a:gd name="connsiteY19" fmla="*/ 762489 h 3552104"/>
                  <a:gd name="connsiteX20" fmla="*/ 308305 w 1526940"/>
                  <a:gd name="connsiteY20" fmla="*/ 649005 h 3552104"/>
                  <a:gd name="connsiteX21" fmla="*/ 157738 w 1526940"/>
                  <a:gd name="connsiteY21" fmla="*/ 471686 h 3552104"/>
                  <a:gd name="connsiteX22" fmla="*/ 64530 w 1526940"/>
                  <a:gd name="connsiteY22" fmla="*/ 383030 h 3552104"/>
                  <a:gd name="connsiteX23" fmla="*/ 0 w 1526940"/>
                  <a:gd name="connsiteY23" fmla="*/ 241173 h 3552104"/>
                  <a:gd name="connsiteX24" fmla="*/ 1107748 w 1526940"/>
                  <a:gd name="connsiteY24" fmla="*/ 21 h 3552104"/>
                  <a:gd name="connsiteX25" fmla="*/ 1086238 w 1526940"/>
                  <a:gd name="connsiteY25" fmla="*/ 1425661 h 3552104"/>
                  <a:gd name="connsiteX26" fmla="*/ 1450245 w 1526940"/>
                  <a:gd name="connsiteY26" fmla="*/ 2856430 h 3552104"/>
                  <a:gd name="connsiteX27" fmla="*/ 1494738 w 1526940"/>
                  <a:gd name="connsiteY27" fmla="*/ 3043917 h 3552104"/>
                  <a:gd name="connsiteX28" fmla="*/ 1521924 w 1526940"/>
                  <a:gd name="connsiteY28" fmla="*/ 3248673 h 3552104"/>
                  <a:gd name="connsiteX29" fmla="*/ 1526869 w 1526940"/>
                  <a:gd name="connsiteY29" fmla="*/ 3379420 h 3552104"/>
                  <a:gd name="connsiteX30" fmla="*/ 1492264 w 1526940"/>
                  <a:gd name="connsiteY30" fmla="*/ 3552104 h 3552104"/>
                  <a:gd name="connsiteX31" fmla="*/ 908766 w 1526940"/>
                  <a:gd name="connsiteY31" fmla="*/ 3317170 h 3552104"/>
                  <a:gd name="connsiteX32" fmla="*/ 511553 w 1526940"/>
                  <a:gd name="connsiteY32" fmla="*/ 3171255 h 3552104"/>
                  <a:gd name="connsiteX33" fmla="*/ 389958 w 1526940"/>
                  <a:gd name="connsiteY33" fmla="*/ 3122617 h 3552104"/>
                  <a:gd name="connsiteX34" fmla="*/ 260256 w 1526940"/>
                  <a:gd name="connsiteY34" fmla="*/ 3033447 h 3552104"/>
                  <a:gd name="connsiteX35" fmla="*/ 215670 w 1526940"/>
                  <a:gd name="connsiteY35" fmla="*/ 3001021 h 3552104"/>
                  <a:gd name="connsiteX0" fmla="*/ 215670 w 2649280"/>
                  <a:gd name="connsiteY0" fmla="*/ 3516243 h 4067326"/>
                  <a:gd name="connsiteX1" fmla="*/ 195405 w 2649280"/>
                  <a:gd name="connsiteY1" fmla="*/ 3447339 h 4067326"/>
                  <a:gd name="connsiteX2" fmla="*/ 231883 w 2649280"/>
                  <a:gd name="connsiteY2" fmla="*/ 3414913 h 4067326"/>
                  <a:gd name="connsiteX3" fmla="*/ 325107 w 2649280"/>
                  <a:gd name="connsiteY3" fmla="*/ 3220360 h 4067326"/>
                  <a:gd name="connsiteX4" fmla="*/ 296734 w 2649280"/>
                  <a:gd name="connsiteY4" fmla="*/ 3147403 h 4067326"/>
                  <a:gd name="connsiteX5" fmla="*/ 276468 w 2649280"/>
                  <a:gd name="connsiteY5" fmla="*/ 3114977 h 4067326"/>
                  <a:gd name="connsiteX6" fmla="*/ 248096 w 2649280"/>
                  <a:gd name="connsiteY6" fmla="*/ 3025807 h 4067326"/>
                  <a:gd name="connsiteX7" fmla="*/ 158926 w 2649280"/>
                  <a:gd name="connsiteY7" fmla="*/ 2940690 h 4067326"/>
                  <a:gd name="connsiteX8" fmla="*/ 126500 w 2649280"/>
                  <a:gd name="connsiteY8" fmla="*/ 2892052 h 4067326"/>
                  <a:gd name="connsiteX9" fmla="*/ 165585 w 2649280"/>
                  <a:gd name="connsiteY9" fmla="*/ 2743394 h 4067326"/>
                  <a:gd name="connsiteX10" fmla="*/ 260572 w 2649280"/>
                  <a:gd name="connsiteY10" fmla="*/ 2704061 h 4067326"/>
                  <a:gd name="connsiteX11" fmla="*/ 345359 w 2649280"/>
                  <a:gd name="connsiteY11" fmla="*/ 2767254 h 4067326"/>
                  <a:gd name="connsiteX12" fmla="*/ 590066 w 2649280"/>
                  <a:gd name="connsiteY12" fmla="*/ 2493425 h 4067326"/>
                  <a:gd name="connsiteX13" fmla="*/ 622198 w 2649280"/>
                  <a:gd name="connsiteY13" fmla="*/ 2357744 h 4067326"/>
                  <a:gd name="connsiteX14" fmla="*/ 623780 w 2649280"/>
                  <a:gd name="connsiteY14" fmla="*/ 2089830 h 4067326"/>
                  <a:gd name="connsiteX15" fmla="*/ 519818 w 2649280"/>
                  <a:gd name="connsiteY15" fmla="*/ 2008264 h 4067326"/>
                  <a:gd name="connsiteX16" fmla="*/ 412269 w 2649280"/>
                  <a:gd name="connsiteY16" fmla="*/ 1908965 h 4067326"/>
                  <a:gd name="connsiteX17" fmla="*/ 322645 w 2649280"/>
                  <a:gd name="connsiteY17" fmla="*/ 1795482 h 4067326"/>
                  <a:gd name="connsiteX18" fmla="*/ 250946 w 2649280"/>
                  <a:gd name="connsiteY18" fmla="*/ 1561421 h 4067326"/>
                  <a:gd name="connsiteX19" fmla="*/ 308305 w 2649280"/>
                  <a:gd name="connsiteY19" fmla="*/ 1277711 h 4067326"/>
                  <a:gd name="connsiteX20" fmla="*/ 308305 w 2649280"/>
                  <a:gd name="connsiteY20" fmla="*/ 1164227 h 4067326"/>
                  <a:gd name="connsiteX21" fmla="*/ 157738 w 2649280"/>
                  <a:gd name="connsiteY21" fmla="*/ 986908 h 4067326"/>
                  <a:gd name="connsiteX22" fmla="*/ 64530 w 2649280"/>
                  <a:gd name="connsiteY22" fmla="*/ 898252 h 4067326"/>
                  <a:gd name="connsiteX23" fmla="*/ 0 w 2649280"/>
                  <a:gd name="connsiteY23" fmla="*/ 756395 h 4067326"/>
                  <a:gd name="connsiteX24" fmla="*/ 1107748 w 2649280"/>
                  <a:gd name="connsiteY24" fmla="*/ 515243 h 4067326"/>
                  <a:gd name="connsiteX25" fmla="*/ 2649273 w 2649280"/>
                  <a:gd name="connsiteY25" fmla="*/ 47121 h 4067326"/>
                  <a:gd name="connsiteX26" fmla="*/ 1086238 w 2649280"/>
                  <a:gd name="connsiteY26" fmla="*/ 1940883 h 4067326"/>
                  <a:gd name="connsiteX27" fmla="*/ 1450245 w 2649280"/>
                  <a:gd name="connsiteY27" fmla="*/ 3371652 h 4067326"/>
                  <a:gd name="connsiteX28" fmla="*/ 1494738 w 2649280"/>
                  <a:gd name="connsiteY28" fmla="*/ 3559139 h 4067326"/>
                  <a:gd name="connsiteX29" fmla="*/ 1521924 w 2649280"/>
                  <a:gd name="connsiteY29" fmla="*/ 3763895 h 4067326"/>
                  <a:gd name="connsiteX30" fmla="*/ 1526869 w 2649280"/>
                  <a:gd name="connsiteY30" fmla="*/ 3894642 h 4067326"/>
                  <a:gd name="connsiteX31" fmla="*/ 1492264 w 2649280"/>
                  <a:gd name="connsiteY31" fmla="*/ 4067326 h 4067326"/>
                  <a:gd name="connsiteX32" fmla="*/ 908766 w 2649280"/>
                  <a:gd name="connsiteY32" fmla="*/ 3832392 h 4067326"/>
                  <a:gd name="connsiteX33" fmla="*/ 511553 w 2649280"/>
                  <a:gd name="connsiteY33" fmla="*/ 3686477 h 4067326"/>
                  <a:gd name="connsiteX34" fmla="*/ 389958 w 2649280"/>
                  <a:gd name="connsiteY34" fmla="*/ 3637839 h 4067326"/>
                  <a:gd name="connsiteX35" fmla="*/ 260256 w 2649280"/>
                  <a:gd name="connsiteY35" fmla="*/ 3548669 h 4067326"/>
                  <a:gd name="connsiteX36" fmla="*/ 215670 w 2649280"/>
                  <a:gd name="connsiteY36" fmla="*/ 3516243 h 4067326"/>
                  <a:gd name="connsiteX0" fmla="*/ 215670 w 2950414"/>
                  <a:gd name="connsiteY0" fmla="*/ 3781770 h 4332853"/>
                  <a:gd name="connsiteX1" fmla="*/ 195405 w 2950414"/>
                  <a:gd name="connsiteY1" fmla="*/ 3712866 h 4332853"/>
                  <a:gd name="connsiteX2" fmla="*/ 231883 w 2950414"/>
                  <a:gd name="connsiteY2" fmla="*/ 3680440 h 4332853"/>
                  <a:gd name="connsiteX3" fmla="*/ 325107 w 2950414"/>
                  <a:gd name="connsiteY3" fmla="*/ 3485887 h 4332853"/>
                  <a:gd name="connsiteX4" fmla="*/ 296734 w 2950414"/>
                  <a:gd name="connsiteY4" fmla="*/ 3412930 h 4332853"/>
                  <a:gd name="connsiteX5" fmla="*/ 276468 w 2950414"/>
                  <a:gd name="connsiteY5" fmla="*/ 3380504 h 4332853"/>
                  <a:gd name="connsiteX6" fmla="*/ 248096 w 2950414"/>
                  <a:gd name="connsiteY6" fmla="*/ 3291334 h 4332853"/>
                  <a:gd name="connsiteX7" fmla="*/ 158926 w 2950414"/>
                  <a:gd name="connsiteY7" fmla="*/ 3206217 h 4332853"/>
                  <a:gd name="connsiteX8" fmla="*/ 126500 w 2950414"/>
                  <a:gd name="connsiteY8" fmla="*/ 3157579 h 4332853"/>
                  <a:gd name="connsiteX9" fmla="*/ 165585 w 2950414"/>
                  <a:gd name="connsiteY9" fmla="*/ 3008921 h 4332853"/>
                  <a:gd name="connsiteX10" fmla="*/ 260572 w 2950414"/>
                  <a:gd name="connsiteY10" fmla="*/ 2969588 h 4332853"/>
                  <a:gd name="connsiteX11" fmla="*/ 345359 w 2950414"/>
                  <a:gd name="connsiteY11" fmla="*/ 3032781 h 4332853"/>
                  <a:gd name="connsiteX12" fmla="*/ 590066 w 2950414"/>
                  <a:gd name="connsiteY12" fmla="*/ 2758952 h 4332853"/>
                  <a:gd name="connsiteX13" fmla="*/ 622198 w 2950414"/>
                  <a:gd name="connsiteY13" fmla="*/ 2623271 h 4332853"/>
                  <a:gd name="connsiteX14" fmla="*/ 623780 w 2950414"/>
                  <a:gd name="connsiteY14" fmla="*/ 2355357 h 4332853"/>
                  <a:gd name="connsiteX15" fmla="*/ 519818 w 2950414"/>
                  <a:gd name="connsiteY15" fmla="*/ 2273791 h 4332853"/>
                  <a:gd name="connsiteX16" fmla="*/ 412269 w 2950414"/>
                  <a:gd name="connsiteY16" fmla="*/ 2174492 h 4332853"/>
                  <a:gd name="connsiteX17" fmla="*/ 322645 w 2950414"/>
                  <a:gd name="connsiteY17" fmla="*/ 2061009 h 4332853"/>
                  <a:gd name="connsiteX18" fmla="*/ 250946 w 2950414"/>
                  <a:gd name="connsiteY18" fmla="*/ 1826948 h 4332853"/>
                  <a:gd name="connsiteX19" fmla="*/ 308305 w 2950414"/>
                  <a:gd name="connsiteY19" fmla="*/ 1543238 h 4332853"/>
                  <a:gd name="connsiteX20" fmla="*/ 308305 w 2950414"/>
                  <a:gd name="connsiteY20" fmla="*/ 1429754 h 4332853"/>
                  <a:gd name="connsiteX21" fmla="*/ 157738 w 2950414"/>
                  <a:gd name="connsiteY21" fmla="*/ 1252435 h 4332853"/>
                  <a:gd name="connsiteX22" fmla="*/ 64530 w 2950414"/>
                  <a:gd name="connsiteY22" fmla="*/ 1163779 h 4332853"/>
                  <a:gd name="connsiteX23" fmla="*/ 0 w 2950414"/>
                  <a:gd name="connsiteY23" fmla="*/ 1021922 h 4332853"/>
                  <a:gd name="connsiteX24" fmla="*/ 1107748 w 2950414"/>
                  <a:gd name="connsiteY24" fmla="*/ 780770 h 4332853"/>
                  <a:gd name="connsiteX25" fmla="*/ 2950409 w 2950414"/>
                  <a:gd name="connsiteY25" fmla="*/ 36030 h 4332853"/>
                  <a:gd name="connsiteX26" fmla="*/ 1086238 w 2950414"/>
                  <a:gd name="connsiteY26" fmla="*/ 2206410 h 4332853"/>
                  <a:gd name="connsiteX27" fmla="*/ 1450245 w 2950414"/>
                  <a:gd name="connsiteY27" fmla="*/ 3637179 h 4332853"/>
                  <a:gd name="connsiteX28" fmla="*/ 1494738 w 2950414"/>
                  <a:gd name="connsiteY28" fmla="*/ 3824666 h 4332853"/>
                  <a:gd name="connsiteX29" fmla="*/ 1521924 w 2950414"/>
                  <a:gd name="connsiteY29" fmla="*/ 4029422 h 4332853"/>
                  <a:gd name="connsiteX30" fmla="*/ 1526869 w 2950414"/>
                  <a:gd name="connsiteY30" fmla="*/ 4160169 h 4332853"/>
                  <a:gd name="connsiteX31" fmla="*/ 1492264 w 2950414"/>
                  <a:gd name="connsiteY31" fmla="*/ 4332853 h 4332853"/>
                  <a:gd name="connsiteX32" fmla="*/ 908766 w 2950414"/>
                  <a:gd name="connsiteY32" fmla="*/ 4097919 h 4332853"/>
                  <a:gd name="connsiteX33" fmla="*/ 511553 w 2950414"/>
                  <a:gd name="connsiteY33" fmla="*/ 3952004 h 4332853"/>
                  <a:gd name="connsiteX34" fmla="*/ 389958 w 2950414"/>
                  <a:gd name="connsiteY34" fmla="*/ 3903366 h 4332853"/>
                  <a:gd name="connsiteX35" fmla="*/ 260256 w 2950414"/>
                  <a:gd name="connsiteY35" fmla="*/ 3814196 h 4332853"/>
                  <a:gd name="connsiteX36" fmla="*/ 215670 w 2950414"/>
                  <a:gd name="connsiteY36" fmla="*/ 3781770 h 4332853"/>
                  <a:gd name="connsiteX0" fmla="*/ 215670 w 2950414"/>
                  <a:gd name="connsiteY0" fmla="*/ 3781770 h 4332853"/>
                  <a:gd name="connsiteX1" fmla="*/ 195405 w 2950414"/>
                  <a:gd name="connsiteY1" fmla="*/ 3712866 h 4332853"/>
                  <a:gd name="connsiteX2" fmla="*/ 231883 w 2950414"/>
                  <a:gd name="connsiteY2" fmla="*/ 3680440 h 4332853"/>
                  <a:gd name="connsiteX3" fmla="*/ 325107 w 2950414"/>
                  <a:gd name="connsiteY3" fmla="*/ 3485887 h 4332853"/>
                  <a:gd name="connsiteX4" fmla="*/ 296734 w 2950414"/>
                  <a:gd name="connsiteY4" fmla="*/ 3412930 h 4332853"/>
                  <a:gd name="connsiteX5" fmla="*/ 276468 w 2950414"/>
                  <a:gd name="connsiteY5" fmla="*/ 3380504 h 4332853"/>
                  <a:gd name="connsiteX6" fmla="*/ 248096 w 2950414"/>
                  <a:gd name="connsiteY6" fmla="*/ 3291334 h 4332853"/>
                  <a:gd name="connsiteX7" fmla="*/ 158926 w 2950414"/>
                  <a:gd name="connsiteY7" fmla="*/ 3206217 h 4332853"/>
                  <a:gd name="connsiteX8" fmla="*/ 126500 w 2950414"/>
                  <a:gd name="connsiteY8" fmla="*/ 3157579 h 4332853"/>
                  <a:gd name="connsiteX9" fmla="*/ 165585 w 2950414"/>
                  <a:gd name="connsiteY9" fmla="*/ 3008921 h 4332853"/>
                  <a:gd name="connsiteX10" fmla="*/ 260572 w 2950414"/>
                  <a:gd name="connsiteY10" fmla="*/ 2969588 h 4332853"/>
                  <a:gd name="connsiteX11" fmla="*/ 345359 w 2950414"/>
                  <a:gd name="connsiteY11" fmla="*/ 3032781 h 4332853"/>
                  <a:gd name="connsiteX12" fmla="*/ 590066 w 2950414"/>
                  <a:gd name="connsiteY12" fmla="*/ 2758952 h 4332853"/>
                  <a:gd name="connsiteX13" fmla="*/ 622198 w 2950414"/>
                  <a:gd name="connsiteY13" fmla="*/ 2623271 h 4332853"/>
                  <a:gd name="connsiteX14" fmla="*/ 623780 w 2950414"/>
                  <a:gd name="connsiteY14" fmla="*/ 2355357 h 4332853"/>
                  <a:gd name="connsiteX15" fmla="*/ 519818 w 2950414"/>
                  <a:gd name="connsiteY15" fmla="*/ 2273791 h 4332853"/>
                  <a:gd name="connsiteX16" fmla="*/ 412269 w 2950414"/>
                  <a:gd name="connsiteY16" fmla="*/ 2174492 h 4332853"/>
                  <a:gd name="connsiteX17" fmla="*/ 322645 w 2950414"/>
                  <a:gd name="connsiteY17" fmla="*/ 2061009 h 4332853"/>
                  <a:gd name="connsiteX18" fmla="*/ 250946 w 2950414"/>
                  <a:gd name="connsiteY18" fmla="*/ 1826948 h 4332853"/>
                  <a:gd name="connsiteX19" fmla="*/ 308305 w 2950414"/>
                  <a:gd name="connsiteY19" fmla="*/ 1543238 h 4332853"/>
                  <a:gd name="connsiteX20" fmla="*/ 308305 w 2950414"/>
                  <a:gd name="connsiteY20" fmla="*/ 1429754 h 4332853"/>
                  <a:gd name="connsiteX21" fmla="*/ 157738 w 2950414"/>
                  <a:gd name="connsiteY21" fmla="*/ 1252435 h 4332853"/>
                  <a:gd name="connsiteX22" fmla="*/ 64530 w 2950414"/>
                  <a:gd name="connsiteY22" fmla="*/ 1163779 h 4332853"/>
                  <a:gd name="connsiteX23" fmla="*/ 0 w 2950414"/>
                  <a:gd name="connsiteY23" fmla="*/ 1021922 h 4332853"/>
                  <a:gd name="connsiteX24" fmla="*/ 1107748 w 2950414"/>
                  <a:gd name="connsiteY24" fmla="*/ 780770 h 4332853"/>
                  <a:gd name="connsiteX25" fmla="*/ 2950409 w 2950414"/>
                  <a:gd name="connsiteY25" fmla="*/ 36030 h 4332853"/>
                  <a:gd name="connsiteX26" fmla="*/ 1086238 w 2950414"/>
                  <a:gd name="connsiteY26" fmla="*/ 2206410 h 4332853"/>
                  <a:gd name="connsiteX27" fmla="*/ 1450245 w 2950414"/>
                  <a:gd name="connsiteY27" fmla="*/ 3637179 h 4332853"/>
                  <a:gd name="connsiteX28" fmla="*/ 1494738 w 2950414"/>
                  <a:gd name="connsiteY28" fmla="*/ 3824666 h 4332853"/>
                  <a:gd name="connsiteX29" fmla="*/ 1521924 w 2950414"/>
                  <a:gd name="connsiteY29" fmla="*/ 4029422 h 4332853"/>
                  <a:gd name="connsiteX30" fmla="*/ 1526869 w 2950414"/>
                  <a:gd name="connsiteY30" fmla="*/ 4160169 h 4332853"/>
                  <a:gd name="connsiteX31" fmla="*/ 1492264 w 2950414"/>
                  <a:gd name="connsiteY31" fmla="*/ 4332853 h 4332853"/>
                  <a:gd name="connsiteX32" fmla="*/ 908766 w 2950414"/>
                  <a:gd name="connsiteY32" fmla="*/ 4097919 h 4332853"/>
                  <a:gd name="connsiteX33" fmla="*/ 511553 w 2950414"/>
                  <a:gd name="connsiteY33" fmla="*/ 3952004 h 4332853"/>
                  <a:gd name="connsiteX34" fmla="*/ 389958 w 2950414"/>
                  <a:gd name="connsiteY34" fmla="*/ 3903366 h 4332853"/>
                  <a:gd name="connsiteX35" fmla="*/ 260256 w 2950414"/>
                  <a:gd name="connsiteY35" fmla="*/ 3814196 h 4332853"/>
                  <a:gd name="connsiteX36" fmla="*/ 215670 w 2950414"/>
                  <a:gd name="connsiteY36" fmla="*/ 3781770 h 4332853"/>
                  <a:gd name="connsiteX0" fmla="*/ 215670 w 2950416"/>
                  <a:gd name="connsiteY0" fmla="*/ 3786083 h 4337166"/>
                  <a:gd name="connsiteX1" fmla="*/ 195405 w 2950416"/>
                  <a:gd name="connsiteY1" fmla="*/ 3717179 h 4337166"/>
                  <a:gd name="connsiteX2" fmla="*/ 231883 w 2950416"/>
                  <a:gd name="connsiteY2" fmla="*/ 3684753 h 4337166"/>
                  <a:gd name="connsiteX3" fmla="*/ 325107 w 2950416"/>
                  <a:gd name="connsiteY3" fmla="*/ 3490200 h 4337166"/>
                  <a:gd name="connsiteX4" fmla="*/ 296734 w 2950416"/>
                  <a:gd name="connsiteY4" fmla="*/ 3417243 h 4337166"/>
                  <a:gd name="connsiteX5" fmla="*/ 276468 w 2950416"/>
                  <a:gd name="connsiteY5" fmla="*/ 3384817 h 4337166"/>
                  <a:gd name="connsiteX6" fmla="*/ 248096 w 2950416"/>
                  <a:gd name="connsiteY6" fmla="*/ 3295647 h 4337166"/>
                  <a:gd name="connsiteX7" fmla="*/ 158926 w 2950416"/>
                  <a:gd name="connsiteY7" fmla="*/ 3210530 h 4337166"/>
                  <a:gd name="connsiteX8" fmla="*/ 126500 w 2950416"/>
                  <a:gd name="connsiteY8" fmla="*/ 3161892 h 4337166"/>
                  <a:gd name="connsiteX9" fmla="*/ 165585 w 2950416"/>
                  <a:gd name="connsiteY9" fmla="*/ 3013234 h 4337166"/>
                  <a:gd name="connsiteX10" fmla="*/ 260572 w 2950416"/>
                  <a:gd name="connsiteY10" fmla="*/ 2973901 h 4337166"/>
                  <a:gd name="connsiteX11" fmla="*/ 345359 w 2950416"/>
                  <a:gd name="connsiteY11" fmla="*/ 3037094 h 4337166"/>
                  <a:gd name="connsiteX12" fmla="*/ 590066 w 2950416"/>
                  <a:gd name="connsiteY12" fmla="*/ 2763265 h 4337166"/>
                  <a:gd name="connsiteX13" fmla="*/ 622198 w 2950416"/>
                  <a:gd name="connsiteY13" fmla="*/ 2627584 h 4337166"/>
                  <a:gd name="connsiteX14" fmla="*/ 623780 w 2950416"/>
                  <a:gd name="connsiteY14" fmla="*/ 2359670 h 4337166"/>
                  <a:gd name="connsiteX15" fmla="*/ 519818 w 2950416"/>
                  <a:gd name="connsiteY15" fmla="*/ 2278104 h 4337166"/>
                  <a:gd name="connsiteX16" fmla="*/ 412269 w 2950416"/>
                  <a:gd name="connsiteY16" fmla="*/ 2178805 h 4337166"/>
                  <a:gd name="connsiteX17" fmla="*/ 322645 w 2950416"/>
                  <a:gd name="connsiteY17" fmla="*/ 2065322 h 4337166"/>
                  <a:gd name="connsiteX18" fmla="*/ 250946 w 2950416"/>
                  <a:gd name="connsiteY18" fmla="*/ 1831261 h 4337166"/>
                  <a:gd name="connsiteX19" fmla="*/ 308305 w 2950416"/>
                  <a:gd name="connsiteY19" fmla="*/ 1547551 h 4337166"/>
                  <a:gd name="connsiteX20" fmla="*/ 308305 w 2950416"/>
                  <a:gd name="connsiteY20" fmla="*/ 1434067 h 4337166"/>
                  <a:gd name="connsiteX21" fmla="*/ 157738 w 2950416"/>
                  <a:gd name="connsiteY21" fmla="*/ 1256748 h 4337166"/>
                  <a:gd name="connsiteX22" fmla="*/ 64530 w 2950416"/>
                  <a:gd name="connsiteY22" fmla="*/ 1168092 h 4337166"/>
                  <a:gd name="connsiteX23" fmla="*/ 0 w 2950416"/>
                  <a:gd name="connsiteY23" fmla="*/ 1026235 h 4337166"/>
                  <a:gd name="connsiteX24" fmla="*/ 1107748 w 2950416"/>
                  <a:gd name="connsiteY24" fmla="*/ 785083 h 4337166"/>
                  <a:gd name="connsiteX25" fmla="*/ 2950409 w 2950416"/>
                  <a:gd name="connsiteY25" fmla="*/ 40343 h 4337166"/>
                  <a:gd name="connsiteX26" fmla="*/ 1086238 w 2950416"/>
                  <a:gd name="connsiteY26" fmla="*/ 2210723 h 4337166"/>
                  <a:gd name="connsiteX27" fmla="*/ 1450245 w 2950416"/>
                  <a:gd name="connsiteY27" fmla="*/ 3641492 h 4337166"/>
                  <a:gd name="connsiteX28" fmla="*/ 1494738 w 2950416"/>
                  <a:gd name="connsiteY28" fmla="*/ 3828979 h 4337166"/>
                  <a:gd name="connsiteX29" fmla="*/ 1521924 w 2950416"/>
                  <a:gd name="connsiteY29" fmla="*/ 4033735 h 4337166"/>
                  <a:gd name="connsiteX30" fmla="*/ 1526869 w 2950416"/>
                  <a:gd name="connsiteY30" fmla="*/ 4164482 h 4337166"/>
                  <a:gd name="connsiteX31" fmla="*/ 1492264 w 2950416"/>
                  <a:gd name="connsiteY31" fmla="*/ 4337166 h 4337166"/>
                  <a:gd name="connsiteX32" fmla="*/ 908766 w 2950416"/>
                  <a:gd name="connsiteY32" fmla="*/ 4102232 h 4337166"/>
                  <a:gd name="connsiteX33" fmla="*/ 511553 w 2950416"/>
                  <a:gd name="connsiteY33" fmla="*/ 3956317 h 4337166"/>
                  <a:gd name="connsiteX34" fmla="*/ 389958 w 2950416"/>
                  <a:gd name="connsiteY34" fmla="*/ 3907679 h 4337166"/>
                  <a:gd name="connsiteX35" fmla="*/ 260256 w 2950416"/>
                  <a:gd name="connsiteY35" fmla="*/ 3818509 h 4337166"/>
                  <a:gd name="connsiteX36" fmla="*/ 215670 w 2950416"/>
                  <a:gd name="connsiteY36" fmla="*/ 3786083 h 4337166"/>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3046826"/>
                  <a:gd name="connsiteY0" fmla="*/ 3747841 h 4298924"/>
                  <a:gd name="connsiteX1" fmla="*/ 195405 w 3046826"/>
                  <a:gd name="connsiteY1" fmla="*/ 3678937 h 4298924"/>
                  <a:gd name="connsiteX2" fmla="*/ 231883 w 3046826"/>
                  <a:gd name="connsiteY2" fmla="*/ 3646511 h 4298924"/>
                  <a:gd name="connsiteX3" fmla="*/ 325107 w 3046826"/>
                  <a:gd name="connsiteY3" fmla="*/ 3451958 h 4298924"/>
                  <a:gd name="connsiteX4" fmla="*/ 296734 w 3046826"/>
                  <a:gd name="connsiteY4" fmla="*/ 3379001 h 4298924"/>
                  <a:gd name="connsiteX5" fmla="*/ 276468 w 3046826"/>
                  <a:gd name="connsiteY5" fmla="*/ 3346575 h 4298924"/>
                  <a:gd name="connsiteX6" fmla="*/ 248096 w 3046826"/>
                  <a:gd name="connsiteY6" fmla="*/ 3257405 h 4298924"/>
                  <a:gd name="connsiteX7" fmla="*/ 158926 w 3046826"/>
                  <a:gd name="connsiteY7" fmla="*/ 3172288 h 4298924"/>
                  <a:gd name="connsiteX8" fmla="*/ 126500 w 3046826"/>
                  <a:gd name="connsiteY8" fmla="*/ 3123650 h 4298924"/>
                  <a:gd name="connsiteX9" fmla="*/ 165585 w 3046826"/>
                  <a:gd name="connsiteY9" fmla="*/ 2974992 h 4298924"/>
                  <a:gd name="connsiteX10" fmla="*/ 260572 w 3046826"/>
                  <a:gd name="connsiteY10" fmla="*/ 2935659 h 4298924"/>
                  <a:gd name="connsiteX11" fmla="*/ 345359 w 3046826"/>
                  <a:gd name="connsiteY11" fmla="*/ 2998852 h 4298924"/>
                  <a:gd name="connsiteX12" fmla="*/ 590066 w 3046826"/>
                  <a:gd name="connsiteY12" fmla="*/ 2725023 h 4298924"/>
                  <a:gd name="connsiteX13" fmla="*/ 622198 w 3046826"/>
                  <a:gd name="connsiteY13" fmla="*/ 2589342 h 4298924"/>
                  <a:gd name="connsiteX14" fmla="*/ 623780 w 3046826"/>
                  <a:gd name="connsiteY14" fmla="*/ 2321428 h 4298924"/>
                  <a:gd name="connsiteX15" fmla="*/ 519818 w 3046826"/>
                  <a:gd name="connsiteY15" fmla="*/ 2239862 h 4298924"/>
                  <a:gd name="connsiteX16" fmla="*/ 412269 w 3046826"/>
                  <a:gd name="connsiteY16" fmla="*/ 2140563 h 4298924"/>
                  <a:gd name="connsiteX17" fmla="*/ 322645 w 3046826"/>
                  <a:gd name="connsiteY17" fmla="*/ 2027080 h 4298924"/>
                  <a:gd name="connsiteX18" fmla="*/ 250946 w 3046826"/>
                  <a:gd name="connsiteY18" fmla="*/ 1793019 h 4298924"/>
                  <a:gd name="connsiteX19" fmla="*/ 308305 w 3046826"/>
                  <a:gd name="connsiteY19" fmla="*/ 1509309 h 4298924"/>
                  <a:gd name="connsiteX20" fmla="*/ 308305 w 3046826"/>
                  <a:gd name="connsiteY20" fmla="*/ 1395825 h 4298924"/>
                  <a:gd name="connsiteX21" fmla="*/ 157738 w 3046826"/>
                  <a:gd name="connsiteY21" fmla="*/ 1218506 h 4298924"/>
                  <a:gd name="connsiteX22" fmla="*/ 64530 w 3046826"/>
                  <a:gd name="connsiteY22" fmla="*/ 1129850 h 4298924"/>
                  <a:gd name="connsiteX23" fmla="*/ 0 w 3046826"/>
                  <a:gd name="connsiteY23" fmla="*/ 987993 h 4298924"/>
                  <a:gd name="connsiteX24" fmla="*/ 1107748 w 3046826"/>
                  <a:gd name="connsiteY24" fmla="*/ 746841 h 4298924"/>
                  <a:gd name="connsiteX25" fmla="*/ 2950409 w 3046826"/>
                  <a:gd name="connsiteY25" fmla="*/ 2101 h 4298924"/>
                  <a:gd name="connsiteX26" fmla="*/ 2660028 w 3046826"/>
                  <a:gd name="connsiteY26" fmla="*/ 643996 h 4298924"/>
                  <a:gd name="connsiteX27" fmla="*/ 1086238 w 3046826"/>
                  <a:gd name="connsiteY27" fmla="*/ 2172481 h 4298924"/>
                  <a:gd name="connsiteX28" fmla="*/ 1450245 w 3046826"/>
                  <a:gd name="connsiteY28" fmla="*/ 3603250 h 4298924"/>
                  <a:gd name="connsiteX29" fmla="*/ 1494738 w 3046826"/>
                  <a:gd name="connsiteY29" fmla="*/ 3790737 h 4298924"/>
                  <a:gd name="connsiteX30" fmla="*/ 1521924 w 3046826"/>
                  <a:gd name="connsiteY30" fmla="*/ 3995493 h 4298924"/>
                  <a:gd name="connsiteX31" fmla="*/ 1526869 w 3046826"/>
                  <a:gd name="connsiteY31" fmla="*/ 4126240 h 4298924"/>
                  <a:gd name="connsiteX32" fmla="*/ 1492264 w 3046826"/>
                  <a:gd name="connsiteY32" fmla="*/ 4298924 h 4298924"/>
                  <a:gd name="connsiteX33" fmla="*/ 908766 w 3046826"/>
                  <a:gd name="connsiteY33" fmla="*/ 4063990 h 4298924"/>
                  <a:gd name="connsiteX34" fmla="*/ 511553 w 3046826"/>
                  <a:gd name="connsiteY34" fmla="*/ 3918075 h 4298924"/>
                  <a:gd name="connsiteX35" fmla="*/ 389958 w 3046826"/>
                  <a:gd name="connsiteY35" fmla="*/ 3869437 h 4298924"/>
                  <a:gd name="connsiteX36" fmla="*/ 260256 w 3046826"/>
                  <a:gd name="connsiteY36" fmla="*/ 3780267 h 4298924"/>
                  <a:gd name="connsiteX37" fmla="*/ 215670 w 3046826"/>
                  <a:gd name="connsiteY37" fmla="*/ 3747841 h 4298924"/>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60028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60028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45689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45689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3036095"/>
                  <a:gd name="connsiteY0" fmla="*/ 3745740 h 4296823"/>
                  <a:gd name="connsiteX1" fmla="*/ 195405 w 3036095"/>
                  <a:gd name="connsiteY1" fmla="*/ 3676836 h 4296823"/>
                  <a:gd name="connsiteX2" fmla="*/ 231883 w 3036095"/>
                  <a:gd name="connsiteY2" fmla="*/ 3644410 h 4296823"/>
                  <a:gd name="connsiteX3" fmla="*/ 325107 w 3036095"/>
                  <a:gd name="connsiteY3" fmla="*/ 3449857 h 4296823"/>
                  <a:gd name="connsiteX4" fmla="*/ 296734 w 3036095"/>
                  <a:gd name="connsiteY4" fmla="*/ 3376900 h 4296823"/>
                  <a:gd name="connsiteX5" fmla="*/ 276468 w 3036095"/>
                  <a:gd name="connsiteY5" fmla="*/ 3344474 h 4296823"/>
                  <a:gd name="connsiteX6" fmla="*/ 248096 w 3036095"/>
                  <a:gd name="connsiteY6" fmla="*/ 3255304 h 4296823"/>
                  <a:gd name="connsiteX7" fmla="*/ 158926 w 3036095"/>
                  <a:gd name="connsiteY7" fmla="*/ 3170187 h 4296823"/>
                  <a:gd name="connsiteX8" fmla="*/ 126500 w 3036095"/>
                  <a:gd name="connsiteY8" fmla="*/ 3121549 h 4296823"/>
                  <a:gd name="connsiteX9" fmla="*/ 165585 w 3036095"/>
                  <a:gd name="connsiteY9" fmla="*/ 2972891 h 4296823"/>
                  <a:gd name="connsiteX10" fmla="*/ 260572 w 3036095"/>
                  <a:gd name="connsiteY10" fmla="*/ 2933558 h 4296823"/>
                  <a:gd name="connsiteX11" fmla="*/ 345359 w 3036095"/>
                  <a:gd name="connsiteY11" fmla="*/ 2996751 h 4296823"/>
                  <a:gd name="connsiteX12" fmla="*/ 590066 w 3036095"/>
                  <a:gd name="connsiteY12" fmla="*/ 2722922 h 4296823"/>
                  <a:gd name="connsiteX13" fmla="*/ 622198 w 3036095"/>
                  <a:gd name="connsiteY13" fmla="*/ 2587241 h 4296823"/>
                  <a:gd name="connsiteX14" fmla="*/ 623780 w 3036095"/>
                  <a:gd name="connsiteY14" fmla="*/ 2319327 h 4296823"/>
                  <a:gd name="connsiteX15" fmla="*/ 519818 w 3036095"/>
                  <a:gd name="connsiteY15" fmla="*/ 2237761 h 4296823"/>
                  <a:gd name="connsiteX16" fmla="*/ 412269 w 3036095"/>
                  <a:gd name="connsiteY16" fmla="*/ 2138462 h 4296823"/>
                  <a:gd name="connsiteX17" fmla="*/ 322645 w 3036095"/>
                  <a:gd name="connsiteY17" fmla="*/ 2024979 h 4296823"/>
                  <a:gd name="connsiteX18" fmla="*/ 250946 w 3036095"/>
                  <a:gd name="connsiteY18" fmla="*/ 1790918 h 4296823"/>
                  <a:gd name="connsiteX19" fmla="*/ 308305 w 3036095"/>
                  <a:gd name="connsiteY19" fmla="*/ 1507208 h 4296823"/>
                  <a:gd name="connsiteX20" fmla="*/ 308305 w 3036095"/>
                  <a:gd name="connsiteY20" fmla="*/ 1393724 h 4296823"/>
                  <a:gd name="connsiteX21" fmla="*/ 157738 w 3036095"/>
                  <a:gd name="connsiteY21" fmla="*/ 1216405 h 4296823"/>
                  <a:gd name="connsiteX22" fmla="*/ 64530 w 3036095"/>
                  <a:gd name="connsiteY22" fmla="*/ 1127749 h 4296823"/>
                  <a:gd name="connsiteX23" fmla="*/ 0 w 3036095"/>
                  <a:gd name="connsiteY23" fmla="*/ 985892 h 4296823"/>
                  <a:gd name="connsiteX24" fmla="*/ 1107748 w 3036095"/>
                  <a:gd name="connsiteY24" fmla="*/ 744740 h 4296823"/>
                  <a:gd name="connsiteX25" fmla="*/ 2950409 w 3036095"/>
                  <a:gd name="connsiteY25" fmla="*/ 0 h 4296823"/>
                  <a:gd name="connsiteX26" fmla="*/ 2645689 w 3036095"/>
                  <a:gd name="connsiteY26" fmla="*/ 641895 h 4296823"/>
                  <a:gd name="connsiteX27" fmla="*/ 2975503 w 3036095"/>
                  <a:gd name="connsiteY27" fmla="*/ 801483 h 4296823"/>
                  <a:gd name="connsiteX28" fmla="*/ 1086238 w 3036095"/>
                  <a:gd name="connsiteY28" fmla="*/ 2170380 h 4296823"/>
                  <a:gd name="connsiteX29" fmla="*/ 1450245 w 3036095"/>
                  <a:gd name="connsiteY29" fmla="*/ 3601149 h 4296823"/>
                  <a:gd name="connsiteX30" fmla="*/ 1494738 w 3036095"/>
                  <a:gd name="connsiteY30" fmla="*/ 3788636 h 4296823"/>
                  <a:gd name="connsiteX31" fmla="*/ 1521924 w 3036095"/>
                  <a:gd name="connsiteY31" fmla="*/ 3993392 h 4296823"/>
                  <a:gd name="connsiteX32" fmla="*/ 1526869 w 3036095"/>
                  <a:gd name="connsiteY32" fmla="*/ 4124139 h 4296823"/>
                  <a:gd name="connsiteX33" fmla="*/ 1492264 w 3036095"/>
                  <a:gd name="connsiteY33" fmla="*/ 4296823 h 4296823"/>
                  <a:gd name="connsiteX34" fmla="*/ 908766 w 3036095"/>
                  <a:gd name="connsiteY34" fmla="*/ 4061889 h 4296823"/>
                  <a:gd name="connsiteX35" fmla="*/ 511553 w 3036095"/>
                  <a:gd name="connsiteY35" fmla="*/ 3915974 h 4296823"/>
                  <a:gd name="connsiteX36" fmla="*/ 389958 w 3036095"/>
                  <a:gd name="connsiteY36" fmla="*/ 3867336 h 4296823"/>
                  <a:gd name="connsiteX37" fmla="*/ 260256 w 3036095"/>
                  <a:gd name="connsiteY37" fmla="*/ 3778166 h 4296823"/>
                  <a:gd name="connsiteX38" fmla="*/ 215670 w 3036095"/>
                  <a:gd name="connsiteY38" fmla="*/ 3745740 h 4296823"/>
                  <a:gd name="connsiteX0" fmla="*/ 215670 w 3055249"/>
                  <a:gd name="connsiteY0" fmla="*/ 3745740 h 4296823"/>
                  <a:gd name="connsiteX1" fmla="*/ 195405 w 3055249"/>
                  <a:gd name="connsiteY1" fmla="*/ 3676836 h 4296823"/>
                  <a:gd name="connsiteX2" fmla="*/ 231883 w 3055249"/>
                  <a:gd name="connsiteY2" fmla="*/ 3644410 h 4296823"/>
                  <a:gd name="connsiteX3" fmla="*/ 325107 w 3055249"/>
                  <a:gd name="connsiteY3" fmla="*/ 3449857 h 4296823"/>
                  <a:gd name="connsiteX4" fmla="*/ 296734 w 3055249"/>
                  <a:gd name="connsiteY4" fmla="*/ 3376900 h 4296823"/>
                  <a:gd name="connsiteX5" fmla="*/ 276468 w 3055249"/>
                  <a:gd name="connsiteY5" fmla="*/ 3344474 h 4296823"/>
                  <a:gd name="connsiteX6" fmla="*/ 248096 w 3055249"/>
                  <a:gd name="connsiteY6" fmla="*/ 3255304 h 4296823"/>
                  <a:gd name="connsiteX7" fmla="*/ 158926 w 3055249"/>
                  <a:gd name="connsiteY7" fmla="*/ 3170187 h 4296823"/>
                  <a:gd name="connsiteX8" fmla="*/ 126500 w 3055249"/>
                  <a:gd name="connsiteY8" fmla="*/ 3121549 h 4296823"/>
                  <a:gd name="connsiteX9" fmla="*/ 165585 w 3055249"/>
                  <a:gd name="connsiteY9" fmla="*/ 2972891 h 4296823"/>
                  <a:gd name="connsiteX10" fmla="*/ 260572 w 3055249"/>
                  <a:gd name="connsiteY10" fmla="*/ 2933558 h 4296823"/>
                  <a:gd name="connsiteX11" fmla="*/ 345359 w 3055249"/>
                  <a:gd name="connsiteY11" fmla="*/ 2996751 h 4296823"/>
                  <a:gd name="connsiteX12" fmla="*/ 590066 w 3055249"/>
                  <a:gd name="connsiteY12" fmla="*/ 2722922 h 4296823"/>
                  <a:gd name="connsiteX13" fmla="*/ 622198 w 3055249"/>
                  <a:gd name="connsiteY13" fmla="*/ 2587241 h 4296823"/>
                  <a:gd name="connsiteX14" fmla="*/ 623780 w 3055249"/>
                  <a:gd name="connsiteY14" fmla="*/ 2319327 h 4296823"/>
                  <a:gd name="connsiteX15" fmla="*/ 519818 w 3055249"/>
                  <a:gd name="connsiteY15" fmla="*/ 2237761 h 4296823"/>
                  <a:gd name="connsiteX16" fmla="*/ 412269 w 3055249"/>
                  <a:gd name="connsiteY16" fmla="*/ 2138462 h 4296823"/>
                  <a:gd name="connsiteX17" fmla="*/ 322645 w 3055249"/>
                  <a:gd name="connsiteY17" fmla="*/ 2024979 h 4296823"/>
                  <a:gd name="connsiteX18" fmla="*/ 250946 w 3055249"/>
                  <a:gd name="connsiteY18" fmla="*/ 1790918 h 4296823"/>
                  <a:gd name="connsiteX19" fmla="*/ 308305 w 3055249"/>
                  <a:gd name="connsiteY19" fmla="*/ 1507208 h 4296823"/>
                  <a:gd name="connsiteX20" fmla="*/ 308305 w 3055249"/>
                  <a:gd name="connsiteY20" fmla="*/ 1393724 h 4296823"/>
                  <a:gd name="connsiteX21" fmla="*/ 157738 w 3055249"/>
                  <a:gd name="connsiteY21" fmla="*/ 1216405 h 4296823"/>
                  <a:gd name="connsiteX22" fmla="*/ 64530 w 3055249"/>
                  <a:gd name="connsiteY22" fmla="*/ 1127749 h 4296823"/>
                  <a:gd name="connsiteX23" fmla="*/ 0 w 3055249"/>
                  <a:gd name="connsiteY23" fmla="*/ 985892 h 4296823"/>
                  <a:gd name="connsiteX24" fmla="*/ 1107748 w 3055249"/>
                  <a:gd name="connsiteY24" fmla="*/ 744740 h 4296823"/>
                  <a:gd name="connsiteX25" fmla="*/ 2950409 w 3055249"/>
                  <a:gd name="connsiteY25" fmla="*/ 0 h 4296823"/>
                  <a:gd name="connsiteX26" fmla="*/ 2645689 w 3055249"/>
                  <a:gd name="connsiteY26" fmla="*/ 641895 h 4296823"/>
                  <a:gd name="connsiteX27" fmla="*/ 2975503 w 3055249"/>
                  <a:gd name="connsiteY27" fmla="*/ 801483 h 4296823"/>
                  <a:gd name="connsiteX28" fmla="*/ 1086238 w 3055249"/>
                  <a:gd name="connsiteY28" fmla="*/ 2170380 h 4296823"/>
                  <a:gd name="connsiteX29" fmla="*/ 1450245 w 3055249"/>
                  <a:gd name="connsiteY29" fmla="*/ 3601149 h 4296823"/>
                  <a:gd name="connsiteX30" fmla="*/ 1494738 w 3055249"/>
                  <a:gd name="connsiteY30" fmla="*/ 3788636 h 4296823"/>
                  <a:gd name="connsiteX31" fmla="*/ 1521924 w 3055249"/>
                  <a:gd name="connsiteY31" fmla="*/ 3993392 h 4296823"/>
                  <a:gd name="connsiteX32" fmla="*/ 1526869 w 3055249"/>
                  <a:gd name="connsiteY32" fmla="*/ 4124139 h 4296823"/>
                  <a:gd name="connsiteX33" fmla="*/ 1492264 w 3055249"/>
                  <a:gd name="connsiteY33" fmla="*/ 4296823 h 4296823"/>
                  <a:gd name="connsiteX34" fmla="*/ 908766 w 3055249"/>
                  <a:gd name="connsiteY34" fmla="*/ 4061889 h 4296823"/>
                  <a:gd name="connsiteX35" fmla="*/ 511553 w 3055249"/>
                  <a:gd name="connsiteY35" fmla="*/ 3915974 h 4296823"/>
                  <a:gd name="connsiteX36" fmla="*/ 389958 w 3055249"/>
                  <a:gd name="connsiteY36" fmla="*/ 3867336 h 4296823"/>
                  <a:gd name="connsiteX37" fmla="*/ 260256 w 3055249"/>
                  <a:gd name="connsiteY37" fmla="*/ 3778166 h 4296823"/>
                  <a:gd name="connsiteX38" fmla="*/ 215670 w 3055249"/>
                  <a:gd name="connsiteY3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1086238 w 2975503"/>
                  <a:gd name="connsiteY28" fmla="*/ 2170380 h 4296823"/>
                  <a:gd name="connsiteX29" fmla="*/ 1450245 w 2975503"/>
                  <a:gd name="connsiteY29" fmla="*/ 3601149 h 4296823"/>
                  <a:gd name="connsiteX30" fmla="*/ 1494738 w 2975503"/>
                  <a:gd name="connsiteY30" fmla="*/ 3788636 h 4296823"/>
                  <a:gd name="connsiteX31" fmla="*/ 1521924 w 2975503"/>
                  <a:gd name="connsiteY31" fmla="*/ 3993392 h 4296823"/>
                  <a:gd name="connsiteX32" fmla="*/ 1526869 w 2975503"/>
                  <a:gd name="connsiteY32" fmla="*/ 4124139 h 4296823"/>
                  <a:gd name="connsiteX33" fmla="*/ 1492264 w 2975503"/>
                  <a:gd name="connsiteY33" fmla="*/ 4296823 h 4296823"/>
                  <a:gd name="connsiteX34" fmla="*/ 908766 w 2975503"/>
                  <a:gd name="connsiteY34" fmla="*/ 4061889 h 4296823"/>
                  <a:gd name="connsiteX35" fmla="*/ 511553 w 2975503"/>
                  <a:gd name="connsiteY35" fmla="*/ 3915974 h 4296823"/>
                  <a:gd name="connsiteX36" fmla="*/ 389958 w 2975503"/>
                  <a:gd name="connsiteY36" fmla="*/ 3867336 h 4296823"/>
                  <a:gd name="connsiteX37" fmla="*/ 260256 w 2975503"/>
                  <a:gd name="connsiteY37" fmla="*/ 3778166 h 4296823"/>
                  <a:gd name="connsiteX38" fmla="*/ 215670 w 2975503"/>
                  <a:gd name="connsiteY38" fmla="*/ 3745740 h 4296823"/>
                  <a:gd name="connsiteX0" fmla="*/ 215670 w 3111434"/>
                  <a:gd name="connsiteY0" fmla="*/ 3745740 h 4296823"/>
                  <a:gd name="connsiteX1" fmla="*/ 195405 w 3111434"/>
                  <a:gd name="connsiteY1" fmla="*/ 3676836 h 4296823"/>
                  <a:gd name="connsiteX2" fmla="*/ 231883 w 3111434"/>
                  <a:gd name="connsiteY2" fmla="*/ 3644410 h 4296823"/>
                  <a:gd name="connsiteX3" fmla="*/ 325107 w 3111434"/>
                  <a:gd name="connsiteY3" fmla="*/ 3449857 h 4296823"/>
                  <a:gd name="connsiteX4" fmla="*/ 296734 w 3111434"/>
                  <a:gd name="connsiteY4" fmla="*/ 3376900 h 4296823"/>
                  <a:gd name="connsiteX5" fmla="*/ 276468 w 3111434"/>
                  <a:gd name="connsiteY5" fmla="*/ 3344474 h 4296823"/>
                  <a:gd name="connsiteX6" fmla="*/ 248096 w 3111434"/>
                  <a:gd name="connsiteY6" fmla="*/ 3255304 h 4296823"/>
                  <a:gd name="connsiteX7" fmla="*/ 158926 w 3111434"/>
                  <a:gd name="connsiteY7" fmla="*/ 3170187 h 4296823"/>
                  <a:gd name="connsiteX8" fmla="*/ 126500 w 3111434"/>
                  <a:gd name="connsiteY8" fmla="*/ 3121549 h 4296823"/>
                  <a:gd name="connsiteX9" fmla="*/ 165585 w 3111434"/>
                  <a:gd name="connsiteY9" fmla="*/ 2972891 h 4296823"/>
                  <a:gd name="connsiteX10" fmla="*/ 260572 w 3111434"/>
                  <a:gd name="connsiteY10" fmla="*/ 2933558 h 4296823"/>
                  <a:gd name="connsiteX11" fmla="*/ 345359 w 3111434"/>
                  <a:gd name="connsiteY11" fmla="*/ 2996751 h 4296823"/>
                  <a:gd name="connsiteX12" fmla="*/ 590066 w 3111434"/>
                  <a:gd name="connsiteY12" fmla="*/ 2722922 h 4296823"/>
                  <a:gd name="connsiteX13" fmla="*/ 622198 w 3111434"/>
                  <a:gd name="connsiteY13" fmla="*/ 2587241 h 4296823"/>
                  <a:gd name="connsiteX14" fmla="*/ 623780 w 3111434"/>
                  <a:gd name="connsiteY14" fmla="*/ 2319327 h 4296823"/>
                  <a:gd name="connsiteX15" fmla="*/ 519818 w 3111434"/>
                  <a:gd name="connsiteY15" fmla="*/ 2237761 h 4296823"/>
                  <a:gd name="connsiteX16" fmla="*/ 412269 w 3111434"/>
                  <a:gd name="connsiteY16" fmla="*/ 2138462 h 4296823"/>
                  <a:gd name="connsiteX17" fmla="*/ 322645 w 3111434"/>
                  <a:gd name="connsiteY17" fmla="*/ 2024979 h 4296823"/>
                  <a:gd name="connsiteX18" fmla="*/ 250946 w 3111434"/>
                  <a:gd name="connsiteY18" fmla="*/ 1790918 h 4296823"/>
                  <a:gd name="connsiteX19" fmla="*/ 308305 w 3111434"/>
                  <a:gd name="connsiteY19" fmla="*/ 1507208 h 4296823"/>
                  <a:gd name="connsiteX20" fmla="*/ 308305 w 3111434"/>
                  <a:gd name="connsiteY20" fmla="*/ 1393724 h 4296823"/>
                  <a:gd name="connsiteX21" fmla="*/ 157738 w 3111434"/>
                  <a:gd name="connsiteY21" fmla="*/ 1216405 h 4296823"/>
                  <a:gd name="connsiteX22" fmla="*/ 64530 w 3111434"/>
                  <a:gd name="connsiteY22" fmla="*/ 1127749 h 4296823"/>
                  <a:gd name="connsiteX23" fmla="*/ 0 w 3111434"/>
                  <a:gd name="connsiteY23" fmla="*/ 985892 h 4296823"/>
                  <a:gd name="connsiteX24" fmla="*/ 1107748 w 3111434"/>
                  <a:gd name="connsiteY24" fmla="*/ 744740 h 4296823"/>
                  <a:gd name="connsiteX25" fmla="*/ 2950409 w 3111434"/>
                  <a:gd name="connsiteY25" fmla="*/ 0 h 4296823"/>
                  <a:gd name="connsiteX26" fmla="*/ 2645689 w 3111434"/>
                  <a:gd name="connsiteY26" fmla="*/ 641895 h 4296823"/>
                  <a:gd name="connsiteX27" fmla="*/ 2975503 w 3111434"/>
                  <a:gd name="connsiteY27" fmla="*/ 801483 h 4296823"/>
                  <a:gd name="connsiteX28" fmla="*/ 2957578 w 3111434"/>
                  <a:gd name="connsiteY28" fmla="*/ 946884 h 4296823"/>
                  <a:gd name="connsiteX29" fmla="*/ 1086238 w 3111434"/>
                  <a:gd name="connsiteY29" fmla="*/ 2170380 h 4296823"/>
                  <a:gd name="connsiteX30" fmla="*/ 1450245 w 3111434"/>
                  <a:gd name="connsiteY30" fmla="*/ 3601149 h 4296823"/>
                  <a:gd name="connsiteX31" fmla="*/ 1494738 w 3111434"/>
                  <a:gd name="connsiteY31" fmla="*/ 3788636 h 4296823"/>
                  <a:gd name="connsiteX32" fmla="*/ 1521924 w 3111434"/>
                  <a:gd name="connsiteY32" fmla="*/ 3993392 h 4296823"/>
                  <a:gd name="connsiteX33" fmla="*/ 1526869 w 3111434"/>
                  <a:gd name="connsiteY33" fmla="*/ 4124139 h 4296823"/>
                  <a:gd name="connsiteX34" fmla="*/ 1492264 w 3111434"/>
                  <a:gd name="connsiteY34" fmla="*/ 4296823 h 4296823"/>
                  <a:gd name="connsiteX35" fmla="*/ 908766 w 3111434"/>
                  <a:gd name="connsiteY35" fmla="*/ 4061889 h 4296823"/>
                  <a:gd name="connsiteX36" fmla="*/ 511553 w 3111434"/>
                  <a:gd name="connsiteY36" fmla="*/ 3915974 h 4296823"/>
                  <a:gd name="connsiteX37" fmla="*/ 389958 w 3111434"/>
                  <a:gd name="connsiteY37" fmla="*/ 3867336 h 4296823"/>
                  <a:gd name="connsiteX38" fmla="*/ 260256 w 3111434"/>
                  <a:gd name="connsiteY38" fmla="*/ 3778166 h 4296823"/>
                  <a:gd name="connsiteX39" fmla="*/ 215670 w 3111434"/>
                  <a:gd name="connsiteY39" fmla="*/ 3745740 h 4296823"/>
                  <a:gd name="connsiteX0" fmla="*/ 215670 w 2988768"/>
                  <a:gd name="connsiteY0" fmla="*/ 3745740 h 4296823"/>
                  <a:gd name="connsiteX1" fmla="*/ 195405 w 2988768"/>
                  <a:gd name="connsiteY1" fmla="*/ 3676836 h 4296823"/>
                  <a:gd name="connsiteX2" fmla="*/ 231883 w 2988768"/>
                  <a:gd name="connsiteY2" fmla="*/ 3644410 h 4296823"/>
                  <a:gd name="connsiteX3" fmla="*/ 325107 w 2988768"/>
                  <a:gd name="connsiteY3" fmla="*/ 3449857 h 4296823"/>
                  <a:gd name="connsiteX4" fmla="*/ 296734 w 2988768"/>
                  <a:gd name="connsiteY4" fmla="*/ 3376900 h 4296823"/>
                  <a:gd name="connsiteX5" fmla="*/ 276468 w 2988768"/>
                  <a:gd name="connsiteY5" fmla="*/ 3344474 h 4296823"/>
                  <a:gd name="connsiteX6" fmla="*/ 248096 w 2988768"/>
                  <a:gd name="connsiteY6" fmla="*/ 3255304 h 4296823"/>
                  <a:gd name="connsiteX7" fmla="*/ 158926 w 2988768"/>
                  <a:gd name="connsiteY7" fmla="*/ 3170187 h 4296823"/>
                  <a:gd name="connsiteX8" fmla="*/ 126500 w 2988768"/>
                  <a:gd name="connsiteY8" fmla="*/ 3121549 h 4296823"/>
                  <a:gd name="connsiteX9" fmla="*/ 165585 w 2988768"/>
                  <a:gd name="connsiteY9" fmla="*/ 2972891 h 4296823"/>
                  <a:gd name="connsiteX10" fmla="*/ 260572 w 2988768"/>
                  <a:gd name="connsiteY10" fmla="*/ 2933558 h 4296823"/>
                  <a:gd name="connsiteX11" fmla="*/ 345359 w 2988768"/>
                  <a:gd name="connsiteY11" fmla="*/ 2996751 h 4296823"/>
                  <a:gd name="connsiteX12" fmla="*/ 590066 w 2988768"/>
                  <a:gd name="connsiteY12" fmla="*/ 2722922 h 4296823"/>
                  <a:gd name="connsiteX13" fmla="*/ 622198 w 2988768"/>
                  <a:gd name="connsiteY13" fmla="*/ 2587241 h 4296823"/>
                  <a:gd name="connsiteX14" fmla="*/ 623780 w 2988768"/>
                  <a:gd name="connsiteY14" fmla="*/ 2319327 h 4296823"/>
                  <a:gd name="connsiteX15" fmla="*/ 519818 w 2988768"/>
                  <a:gd name="connsiteY15" fmla="*/ 2237761 h 4296823"/>
                  <a:gd name="connsiteX16" fmla="*/ 412269 w 2988768"/>
                  <a:gd name="connsiteY16" fmla="*/ 2138462 h 4296823"/>
                  <a:gd name="connsiteX17" fmla="*/ 322645 w 2988768"/>
                  <a:gd name="connsiteY17" fmla="*/ 2024979 h 4296823"/>
                  <a:gd name="connsiteX18" fmla="*/ 250946 w 2988768"/>
                  <a:gd name="connsiteY18" fmla="*/ 1790918 h 4296823"/>
                  <a:gd name="connsiteX19" fmla="*/ 308305 w 2988768"/>
                  <a:gd name="connsiteY19" fmla="*/ 1507208 h 4296823"/>
                  <a:gd name="connsiteX20" fmla="*/ 308305 w 2988768"/>
                  <a:gd name="connsiteY20" fmla="*/ 1393724 h 4296823"/>
                  <a:gd name="connsiteX21" fmla="*/ 157738 w 2988768"/>
                  <a:gd name="connsiteY21" fmla="*/ 1216405 h 4296823"/>
                  <a:gd name="connsiteX22" fmla="*/ 64530 w 2988768"/>
                  <a:gd name="connsiteY22" fmla="*/ 1127749 h 4296823"/>
                  <a:gd name="connsiteX23" fmla="*/ 0 w 2988768"/>
                  <a:gd name="connsiteY23" fmla="*/ 985892 h 4296823"/>
                  <a:gd name="connsiteX24" fmla="*/ 1107748 w 2988768"/>
                  <a:gd name="connsiteY24" fmla="*/ 744740 h 4296823"/>
                  <a:gd name="connsiteX25" fmla="*/ 2950409 w 2988768"/>
                  <a:gd name="connsiteY25" fmla="*/ 0 h 4296823"/>
                  <a:gd name="connsiteX26" fmla="*/ 2645689 w 2988768"/>
                  <a:gd name="connsiteY26" fmla="*/ 641895 h 4296823"/>
                  <a:gd name="connsiteX27" fmla="*/ 2975503 w 2988768"/>
                  <a:gd name="connsiteY27" fmla="*/ 801483 h 4296823"/>
                  <a:gd name="connsiteX28" fmla="*/ 2957578 w 2988768"/>
                  <a:gd name="connsiteY28" fmla="*/ 946884 h 4296823"/>
                  <a:gd name="connsiteX29" fmla="*/ 1086238 w 2988768"/>
                  <a:gd name="connsiteY29" fmla="*/ 2170380 h 4296823"/>
                  <a:gd name="connsiteX30" fmla="*/ 1450245 w 2988768"/>
                  <a:gd name="connsiteY30" fmla="*/ 3601149 h 4296823"/>
                  <a:gd name="connsiteX31" fmla="*/ 1494738 w 2988768"/>
                  <a:gd name="connsiteY31" fmla="*/ 3788636 h 4296823"/>
                  <a:gd name="connsiteX32" fmla="*/ 1521924 w 2988768"/>
                  <a:gd name="connsiteY32" fmla="*/ 3993392 h 4296823"/>
                  <a:gd name="connsiteX33" fmla="*/ 1526869 w 2988768"/>
                  <a:gd name="connsiteY33" fmla="*/ 4124139 h 4296823"/>
                  <a:gd name="connsiteX34" fmla="*/ 1492264 w 2988768"/>
                  <a:gd name="connsiteY34" fmla="*/ 4296823 h 4296823"/>
                  <a:gd name="connsiteX35" fmla="*/ 908766 w 2988768"/>
                  <a:gd name="connsiteY35" fmla="*/ 4061889 h 4296823"/>
                  <a:gd name="connsiteX36" fmla="*/ 511553 w 2988768"/>
                  <a:gd name="connsiteY36" fmla="*/ 3915974 h 4296823"/>
                  <a:gd name="connsiteX37" fmla="*/ 389958 w 2988768"/>
                  <a:gd name="connsiteY37" fmla="*/ 3867336 h 4296823"/>
                  <a:gd name="connsiteX38" fmla="*/ 260256 w 2988768"/>
                  <a:gd name="connsiteY38" fmla="*/ 3778166 h 4296823"/>
                  <a:gd name="connsiteX39" fmla="*/ 215670 w 2988768"/>
                  <a:gd name="connsiteY3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1086238 w 2975503"/>
                  <a:gd name="connsiteY29" fmla="*/ 2170380 h 4296823"/>
                  <a:gd name="connsiteX30" fmla="*/ 1450245 w 2975503"/>
                  <a:gd name="connsiteY30" fmla="*/ 3601149 h 4296823"/>
                  <a:gd name="connsiteX31" fmla="*/ 1494738 w 2975503"/>
                  <a:gd name="connsiteY31" fmla="*/ 3788636 h 4296823"/>
                  <a:gd name="connsiteX32" fmla="*/ 1521924 w 2975503"/>
                  <a:gd name="connsiteY32" fmla="*/ 3993392 h 4296823"/>
                  <a:gd name="connsiteX33" fmla="*/ 1526869 w 2975503"/>
                  <a:gd name="connsiteY33" fmla="*/ 4124139 h 4296823"/>
                  <a:gd name="connsiteX34" fmla="*/ 1492264 w 2975503"/>
                  <a:gd name="connsiteY34" fmla="*/ 4296823 h 4296823"/>
                  <a:gd name="connsiteX35" fmla="*/ 908766 w 2975503"/>
                  <a:gd name="connsiteY35" fmla="*/ 4061889 h 4296823"/>
                  <a:gd name="connsiteX36" fmla="*/ 511553 w 2975503"/>
                  <a:gd name="connsiteY36" fmla="*/ 3915974 h 4296823"/>
                  <a:gd name="connsiteX37" fmla="*/ 389958 w 2975503"/>
                  <a:gd name="connsiteY37" fmla="*/ 3867336 h 4296823"/>
                  <a:gd name="connsiteX38" fmla="*/ 260256 w 2975503"/>
                  <a:gd name="connsiteY38" fmla="*/ 3778166 h 4296823"/>
                  <a:gd name="connsiteX39" fmla="*/ 215670 w 2975503"/>
                  <a:gd name="connsiteY39" fmla="*/ 3745740 h 4296823"/>
                  <a:gd name="connsiteX0" fmla="*/ 215670 w 3053530"/>
                  <a:gd name="connsiteY0" fmla="*/ 3745740 h 4296823"/>
                  <a:gd name="connsiteX1" fmla="*/ 195405 w 3053530"/>
                  <a:gd name="connsiteY1" fmla="*/ 3676836 h 4296823"/>
                  <a:gd name="connsiteX2" fmla="*/ 231883 w 3053530"/>
                  <a:gd name="connsiteY2" fmla="*/ 3644410 h 4296823"/>
                  <a:gd name="connsiteX3" fmla="*/ 325107 w 3053530"/>
                  <a:gd name="connsiteY3" fmla="*/ 3449857 h 4296823"/>
                  <a:gd name="connsiteX4" fmla="*/ 296734 w 3053530"/>
                  <a:gd name="connsiteY4" fmla="*/ 3376900 h 4296823"/>
                  <a:gd name="connsiteX5" fmla="*/ 276468 w 3053530"/>
                  <a:gd name="connsiteY5" fmla="*/ 3344474 h 4296823"/>
                  <a:gd name="connsiteX6" fmla="*/ 248096 w 3053530"/>
                  <a:gd name="connsiteY6" fmla="*/ 3255304 h 4296823"/>
                  <a:gd name="connsiteX7" fmla="*/ 158926 w 3053530"/>
                  <a:gd name="connsiteY7" fmla="*/ 3170187 h 4296823"/>
                  <a:gd name="connsiteX8" fmla="*/ 126500 w 3053530"/>
                  <a:gd name="connsiteY8" fmla="*/ 3121549 h 4296823"/>
                  <a:gd name="connsiteX9" fmla="*/ 165585 w 3053530"/>
                  <a:gd name="connsiteY9" fmla="*/ 2972891 h 4296823"/>
                  <a:gd name="connsiteX10" fmla="*/ 260572 w 3053530"/>
                  <a:gd name="connsiteY10" fmla="*/ 2933558 h 4296823"/>
                  <a:gd name="connsiteX11" fmla="*/ 345359 w 3053530"/>
                  <a:gd name="connsiteY11" fmla="*/ 2996751 h 4296823"/>
                  <a:gd name="connsiteX12" fmla="*/ 590066 w 3053530"/>
                  <a:gd name="connsiteY12" fmla="*/ 2722922 h 4296823"/>
                  <a:gd name="connsiteX13" fmla="*/ 622198 w 3053530"/>
                  <a:gd name="connsiteY13" fmla="*/ 2587241 h 4296823"/>
                  <a:gd name="connsiteX14" fmla="*/ 623780 w 3053530"/>
                  <a:gd name="connsiteY14" fmla="*/ 2319327 h 4296823"/>
                  <a:gd name="connsiteX15" fmla="*/ 519818 w 3053530"/>
                  <a:gd name="connsiteY15" fmla="*/ 2237761 h 4296823"/>
                  <a:gd name="connsiteX16" fmla="*/ 412269 w 3053530"/>
                  <a:gd name="connsiteY16" fmla="*/ 2138462 h 4296823"/>
                  <a:gd name="connsiteX17" fmla="*/ 322645 w 3053530"/>
                  <a:gd name="connsiteY17" fmla="*/ 2024979 h 4296823"/>
                  <a:gd name="connsiteX18" fmla="*/ 250946 w 3053530"/>
                  <a:gd name="connsiteY18" fmla="*/ 1790918 h 4296823"/>
                  <a:gd name="connsiteX19" fmla="*/ 308305 w 3053530"/>
                  <a:gd name="connsiteY19" fmla="*/ 1507208 h 4296823"/>
                  <a:gd name="connsiteX20" fmla="*/ 308305 w 3053530"/>
                  <a:gd name="connsiteY20" fmla="*/ 1393724 h 4296823"/>
                  <a:gd name="connsiteX21" fmla="*/ 157738 w 3053530"/>
                  <a:gd name="connsiteY21" fmla="*/ 1216405 h 4296823"/>
                  <a:gd name="connsiteX22" fmla="*/ 64530 w 3053530"/>
                  <a:gd name="connsiteY22" fmla="*/ 1127749 h 4296823"/>
                  <a:gd name="connsiteX23" fmla="*/ 0 w 3053530"/>
                  <a:gd name="connsiteY23" fmla="*/ 985892 h 4296823"/>
                  <a:gd name="connsiteX24" fmla="*/ 1107748 w 3053530"/>
                  <a:gd name="connsiteY24" fmla="*/ 744740 h 4296823"/>
                  <a:gd name="connsiteX25" fmla="*/ 2950409 w 3053530"/>
                  <a:gd name="connsiteY25" fmla="*/ 0 h 4296823"/>
                  <a:gd name="connsiteX26" fmla="*/ 2645689 w 3053530"/>
                  <a:gd name="connsiteY26" fmla="*/ 641895 h 4296823"/>
                  <a:gd name="connsiteX27" fmla="*/ 2975503 w 3053530"/>
                  <a:gd name="connsiteY27" fmla="*/ 801483 h 4296823"/>
                  <a:gd name="connsiteX28" fmla="*/ 2957578 w 3053530"/>
                  <a:gd name="connsiteY28" fmla="*/ 946884 h 4296823"/>
                  <a:gd name="connsiteX29" fmla="*/ 2903804 w 3053530"/>
                  <a:gd name="connsiteY29" fmla="*/ 982347 h 4296823"/>
                  <a:gd name="connsiteX30" fmla="*/ 1086238 w 3053530"/>
                  <a:gd name="connsiteY30" fmla="*/ 2170380 h 4296823"/>
                  <a:gd name="connsiteX31" fmla="*/ 1450245 w 3053530"/>
                  <a:gd name="connsiteY31" fmla="*/ 3601149 h 4296823"/>
                  <a:gd name="connsiteX32" fmla="*/ 1494738 w 3053530"/>
                  <a:gd name="connsiteY32" fmla="*/ 3788636 h 4296823"/>
                  <a:gd name="connsiteX33" fmla="*/ 1521924 w 3053530"/>
                  <a:gd name="connsiteY33" fmla="*/ 3993392 h 4296823"/>
                  <a:gd name="connsiteX34" fmla="*/ 1526869 w 3053530"/>
                  <a:gd name="connsiteY34" fmla="*/ 4124139 h 4296823"/>
                  <a:gd name="connsiteX35" fmla="*/ 1492264 w 3053530"/>
                  <a:gd name="connsiteY35" fmla="*/ 4296823 h 4296823"/>
                  <a:gd name="connsiteX36" fmla="*/ 908766 w 3053530"/>
                  <a:gd name="connsiteY36" fmla="*/ 4061889 h 4296823"/>
                  <a:gd name="connsiteX37" fmla="*/ 511553 w 3053530"/>
                  <a:gd name="connsiteY37" fmla="*/ 3915974 h 4296823"/>
                  <a:gd name="connsiteX38" fmla="*/ 389958 w 3053530"/>
                  <a:gd name="connsiteY38" fmla="*/ 3867336 h 4296823"/>
                  <a:gd name="connsiteX39" fmla="*/ 260256 w 3053530"/>
                  <a:gd name="connsiteY39" fmla="*/ 3778166 h 4296823"/>
                  <a:gd name="connsiteX40" fmla="*/ 215670 w 3053530"/>
                  <a:gd name="connsiteY4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03804 w 2975503"/>
                  <a:gd name="connsiteY29" fmla="*/ 982347 h 4296823"/>
                  <a:gd name="connsiteX30" fmla="*/ 1086238 w 2975503"/>
                  <a:gd name="connsiteY30" fmla="*/ 2170380 h 4296823"/>
                  <a:gd name="connsiteX31" fmla="*/ 1450245 w 2975503"/>
                  <a:gd name="connsiteY31" fmla="*/ 3601149 h 4296823"/>
                  <a:gd name="connsiteX32" fmla="*/ 1494738 w 2975503"/>
                  <a:gd name="connsiteY32" fmla="*/ 3788636 h 4296823"/>
                  <a:gd name="connsiteX33" fmla="*/ 1521924 w 2975503"/>
                  <a:gd name="connsiteY33" fmla="*/ 3993392 h 4296823"/>
                  <a:gd name="connsiteX34" fmla="*/ 1526869 w 2975503"/>
                  <a:gd name="connsiteY34" fmla="*/ 4124139 h 4296823"/>
                  <a:gd name="connsiteX35" fmla="*/ 1492264 w 2975503"/>
                  <a:gd name="connsiteY35" fmla="*/ 4296823 h 4296823"/>
                  <a:gd name="connsiteX36" fmla="*/ 908766 w 2975503"/>
                  <a:gd name="connsiteY36" fmla="*/ 4061889 h 4296823"/>
                  <a:gd name="connsiteX37" fmla="*/ 511553 w 2975503"/>
                  <a:gd name="connsiteY37" fmla="*/ 3915974 h 4296823"/>
                  <a:gd name="connsiteX38" fmla="*/ 389958 w 2975503"/>
                  <a:gd name="connsiteY38" fmla="*/ 3867336 h 4296823"/>
                  <a:gd name="connsiteX39" fmla="*/ 260256 w 2975503"/>
                  <a:gd name="connsiteY39" fmla="*/ 3778166 h 4296823"/>
                  <a:gd name="connsiteX40" fmla="*/ 215670 w 2975503"/>
                  <a:gd name="connsiteY40" fmla="*/ 3745740 h 4296823"/>
                  <a:gd name="connsiteX0" fmla="*/ 215670 w 3002880"/>
                  <a:gd name="connsiteY0" fmla="*/ 3745740 h 4296823"/>
                  <a:gd name="connsiteX1" fmla="*/ 195405 w 3002880"/>
                  <a:gd name="connsiteY1" fmla="*/ 3676836 h 4296823"/>
                  <a:gd name="connsiteX2" fmla="*/ 231883 w 3002880"/>
                  <a:gd name="connsiteY2" fmla="*/ 3644410 h 4296823"/>
                  <a:gd name="connsiteX3" fmla="*/ 325107 w 3002880"/>
                  <a:gd name="connsiteY3" fmla="*/ 3449857 h 4296823"/>
                  <a:gd name="connsiteX4" fmla="*/ 296734 w 3002880"/>
                  <a:gd name="connsiteY4" fmla="*/ 3376900 h 4296823"/>
                  <a:gd name="connsiteX5" fmla="*/ 276468 w 3002880"/>
                  <a:gd name="connsiteY5" fmla="*/ 3344474 h 4296823"/>
                  <a:gd name="connsiteX6" fmla="*/ 248096 w 3002880"/>
                  <a:gd name="connsiteY6" fmla="*/ 3255304 h 4296823"/>
                  <a:gd name="connsiteX7" fmla="*/ 158926 w 3002880"/>
                  <a:gd name="connsiteY7" fmla="*/ 3170187 h 4296823"/>
                  <a:gd name="connsiteX8" fmla="*/ 126500 w 3002880"/>
                  <a:gd name="connsiteY8" fmla="*/ 3121549 h 4296823"/>
                  <a:gd name="connsiteX9" fmla="*/ 165585 w 3002880"/>
                  <a:gd name="connsiteY9" fmla="*/ 2972891 h 4296823"/>
                  <a:gd name="connsiteX10" fmla="*/ 260572 w 3002880"/>
                  <a:gd name="connsiteY10" fmla="*/ 2933558 h 4296823"/>
                  <a:gd name="connsiteX11" fmla="*/ 345359 w 3002880"/>
                  <a:gd name="connsiteY11" fmla="*/ 2996751 h 4296823"/>
                  <a:gd name="connsiteX12" fmla="*/ 590066 w 3002880"/>
                  <a:gd name="connsiteY12" fmla="*/ 2722922 h 4296823"/>
                  <a:gd name="connsiteX13" fmla="*/ 622198 w 3002880"/>
                  <a:gd name="connsiteY13" fmla="*/ 2587241 h 4296823"/>
                  <a:gd name="connsiteX14" fmla="*/ 623780 w 3002880"/>
                  <a:gd name="connsiteY14" fmla="*/ 2319327 h 4296823"/>
                  <a:gd name="connsiteX15" fmla="*/ 519818 w 3002880"/>
                  <a:gd name="connsiteY15" fmla="*/ 2237761 h 4296823"/>
                  <a:gd name="connsiteX16" fmla="*/ 412269 w 3002880"/>
                  <a:gd name="connsiteY16" fmla="*/ 2138462 h 4296823"/>
                  <a:gd name="connsiteX17" fmla="*/ 322645 w 3002880"/>
                  <a:gd name="connsiteY17" fmla="*/ 2024979 h 4296823"/>
                  <a:gd name="connsiteX18" fmla="*/ 250946 w 3002880"/>
                  <a:gd name="connsiteY18" fmla="*/ 1790918 h 4296823"/>
                  <a:gd name="connsiteX19" fmla="*/ 308305 w 3002880"/>
                  <a:gd name="connsiteY19" fmla="*/ 1507208 h 4296823"/>
                  <a:gd name="connsiteX20" fmla="*/ 308305 w 3002880"/>
                  <a:gd name="connsiteY20" fmla="*/ 1393724 h 4296823"/>
                  <a:gd name="connsiteX21" fmla="*/ 157738 w 3002880"/>
                  <a:gd name="connsiteY21" fmla="*/ 1216405 h 4296823"/>
                  <a:gd name="connsiteX22" fmla="*/ 64530 w 3002880"/>
                  <a:gd name="connsiteY22" fmla="*/ 1127749 h 4296823"/>
                  <a:gd name="connsiteX23" fmla="*/ 0 w 3002880"/>
                  <a:gd name="connsiteY23" fmla="*/ 985892 h 4296823"/>
                  <a:gd name="connsiteX24" fmla="*/ 1107748 w 3002880"/>
                  <a:gd name="connsiteY24" fmla="*/ 744740 h 4296823"/>
                  <a:gd name="connsiteX25" fmla="*/ 2950409 w 3002880"/>
                  <a:gd name="connsiteY25" fmla="*/ 0 h 4296823"/>
                  <a:gd name="connsiteX26" fmla="*/ 2645689 w 3002880"/>
                  <a:gd name="connsiteY26" fmla="*/ 641895 h 4296823"/>
                  <a:gd name="connsiteX27" fmla="*/ 2975503 w 3002880"/>
                  <a:gd name="connsiteY27" fmla="*/ 801483 h 4296823"/>
                  <a:gd name="connsiteX28" fmla="*/ 2957578 w 3002880"/>
                  <a:gd name="connsiteY28" fmla="*/ 946884 h 4296823"/>
                  <a:gd name="connsiteX29" fmla="*/ 2903804 w 3002880"/>
                  <a:gd name="connsiteY29" fmla="*/ 982347 h 4296823"/>
                  <a:gd name="connsiteX30" fmla="*/ 2864370 w 3002880"/>
                  <a:gd name="connsiteY30" fmla="*/ 1156120 h 4296823"/>
                  <a:gd name="connsiteX31" fmla="*/ 1086238 w 3002880"/>
                  <a:gd name="connsiteY31" fmla="*/ 2170380 h 4296823"/>
                  <a:gd name="connsiteX32" fmla="*/ 1450245 w 3002880"/>
                  <a:gd name="connsiteY32" fmla="*/ 3601149 h 4296823"/>
                  <a:gd name="connsiteX33" fmla="*/ 1494738 w 3002880"/>
                  <a:gd name="connsiteY33" fmla="*/ 3788636 h 4296823"/>
                  <a:gd name="connsiteX34" fmla="*/ 1521924 w 3002880"/>
                  <a:gd name="connsiteY34" fmla="*/ 3993392 h 4296823"/>
                  <a:gd name="connsiteX35" fmla="*/ 1526869 w 3002880"/>
                  <a:gd name="connsiteY35" fmla="*/ 4124139 h 4296823"/>
                  <a:gd name="connsiteX36" fmla="*/ 1492264 w 3002880"/>
                  <a:gd name="connsiteY36" fmla="*/ 4296823 h 4296823"/>
                  <a:gd name="connsiteX37" fmla="*/ 908766 w 3002880"/>
                  <a:gd name="connsiteY37" fmla="*/ 4061889 h 4296823"/>
                  <a:gd name="connsiteX38" fmla="*/ 511553 w 3002880"/>
                  <a:gd name="connsiteY38" fmla="*/ 3915974 h 4296823"/>
                  <a:gd name="connsiteX39" fmla="*/ 389958 w 3002880"/>
                  <a:gd name="connsiteY39" fmla="*/ 3867336 h 4296823"/>
                  <a:gd name="connsiteX40" fmla="*/ 260256 w 3002880"/>
                  <a:gd name="connsiteY40" fmla="*/ 3778166 h 4296823"/>
                  <a:gd name="connsiteX41" fmla="*/ 215670 w 3002880"/>
                  <a:gd name="connsiteY41" fmla="*/ 3745740 h 4296823"/>
                  <a:gd name="connsiteX0" fmla="*/ 215670 w 3008095"/>
                  <a:gd name="connsiteY0" fmla="*/ 3745740 h 4296823"/>
                  <a:gd name="connsiteX1" fmla="*/ 195405 w 3008095"/>
                  <a:gd name="connsiteY1" fmla="*/ 3676836 h 4296823"/>
                  <a:gd name="connsiteX2" fmla="*/ 231883 w 3008095"/>
                  <a:gd name="connsiteY2" fmla="*/ 3644410 h 4296823"/>
                  <a:gd name="connsiteX3" fmla="*/ 325107 w 3008095"/>
                  <a:gd name="connsiteY3" fmla="*/ 3449857 h 4296823"/>
                  <a:gd name="connsiteX4" fmla="*/ 296734 w 3008095"/>
                  <a:gd name="connsiteY4" fmla="*/ 3376900 h 4296823"/>
                  <a:gd name="connsiteX5" fmla="*/ 276468 w 3008095"/>
                  <a:gd name="connsiteY5" fmla="*/ 3344474 h 4296823"/>
                  <a:gd name="connsiteX6" fmla="*/ 248096 w 3008095"/>
                  <a:gd name="connsiteY6" fmla="*/ 3255304 h 4296823"/>
                  <a:gd name="connsiteX7" fmla="*/ 158926 w 3008095"/>
                  <a:gd name="connsiteY7" fmla="*/ 3170187 h 4296823"/>
                  <a:gd name="connsiteX8" fmla="*/ 126500 w 3008095"/>
                  <a:gd name="connsiteY8" fmla="*/ 3121549 h 4296823"/>
                  <a:gd name="connsiteX9" fmla="*/ 165585 w 3008095"/>
                  <a:gd name="connsiteY9" fmla="*/ 2972891 h 4296823"/>
                  <a:gd name="connsiteX10" fmla="*/ 260572 w 3008095"/>
                  <a:gd name="connsiteY10" fmla="*/ 2933558 h 4296823"/>
                  <a:gd name="connsiteX11" fmla="*/ 345359 w 3008095"/>
                  <a:gd name="connsiteY11" fmla="*/ 2996751 h 4296823"/>
                  <a:gd name="connsiteX12" fmla="*/ 590066 w 3008095"/>
                  <a:gd name="connsiteY12" fmla="*/ 2722922 h 4296823"/>
                  <a:gd name="connsiteX13" fmla="*/ 622198 w 3008095"/>
                  <a:gd name="connsiteY13" fmla="*/ 2587241 h 4296823"/>
                  <a:gd name="connsiteX14" fmla="*/ 623780 w 3008095"/>
                  <a:gd name="connsiteY14" fmla="*/ 2319327 h 4296823"/>
                  <a:gd name="connsiteX15" fmla="*/ 519818 w 3008095"/>
                  <a:gd name="connsiteY15" fmla="*/ 2237761 h 4296823"/>
                  <a:gd name="connsiteX16" fmla="*/ 412269 w 3008095"/>
                  <a:gd name="connsiteY16" fmla="*/ 2138462 h 4296823"/>
                  <a:gd name="connsiteX17" fmla="*/ 322645 w 3008095"/>
                  <a:gd name="connsiteY17" fmla="*/ 2024979 h 4296823"/>
                  <a:gd name="connsiteX18" fmla="*/ 250946 w 3008095"/>
                  <a:gd name="connsiteY18" fmla="*/ 1790918 h 4296823"/>
                  <a:gd name="connsiteX19" fmla="*/ 308305 w 3008095"/>
                  <a:gd name="connsiteY19" fmla="*/ 1507208 h 4296823"/>
                  <a:gd name="connsiteX20" fmla="*/ 308305 w 3008095"/>
                  <a:gd name="connsiteY20" fmla="*/ 1393724 h 4296823"/>
                  <a:gd name="connsiteX21" fmla="*/ 157738 w 3008095"/>
                  <a:gd name="connsiteY21" fmla="*/ 1216405 h 4296823"/>
                  <a:gd name="connsiteX22" fmla="*/ 64530 w 3008095"/>
                  <a:gd name="connsiteY22" fmla="*/ 1127749 h 4296823"/>
                  <a:gd name="connsiteX23" fmla="*/ 0 w 3008095"/>
                  <a:gd name="connsiteY23" fmla="*/ 985892 h 4296823"/>
                  <a:gd name="connsiteX24" fmla="*/ 1107748 w 3008095"/>
                  <a:gd name="connsiteY24" fmla="*/ 744740 h 4296823"/>
                  <a:gd name="connsiteX25" fmla="*/ 2950409 w 3008095"/>
                  <a:gd name="connsiteY25" fmla="*/ 0 h 4296823"/>
                  <a:gd name="connsiteX26" fmla="*/ 2645689 w 3008095"/>
                  <a:gd name="connsiteY26" fmla="*/ 641895 h 4296823"/>
                  <a:gd name="connsiteX27" fmla="*/ 2975503 w 3008095"/>
                  <a:gd name="connsiteY27" fmla="*/ 801483 h 4296823"/>
                  <a:gd name="connsiteX28" fmla="*/ 2957578 w 3008095"/>
                  <a:gd name="connsiteY28" fmla="*/ 946884 h 4296823"/>
                  <a:gd name="connsiteX29" fmla="*/ 2903804 w 3008095"/>
                  <a:gd name="connsiteY29" fmla="*/ 982347 h 4296823"/>
                  <a:gd name="connsiteX30" fmla="*/ 2864370 w 3008095"/>
                  <a:gd name="connsiteY30" fmla="*/ 1156120 h 4296823"/>
                  <a:gd name="connsiteX31" fmla="*/ 1086238 w 3008095"/>
                  <a:gd name="connsiteY31" fmla="*/ 2170380 h 4296823"/>
                  <a:gd name="connsiteX32" fmla="*/ 1450245 w 3008095"/>
                  <a:gd name="connsiteY32" fmla="*/ 3601149 h 4296823"/>
                  <a:gd name="connsiteX33" fmla="*/ 1494738 w 3008095"/>
                  <a:gd name="connsiteY33" fmla="*/ 3788636 h 4296823"/>
                  <a:gd name="connsiteX34" fmla="*/ 1521924 w 3008095"/>
                  <a:gd name="connsiteY34" fmla="*/ 3993392 h 4296823"/>
                  <a:gd name="connsiteX35" fmla="*/ 1526869 w 3008095"/>
                  <a:gd name="connsiteY35" fmla="*/ 4124139 h 4296823"/>
                  <a:gd name="connsiteX36" fmla="*/ 1492264 w 3008095"/>
                  <a:gd name="connsiteY36" fmla="*/ 4296823 h 4296823"/>
                  <a:gd name="connsiteX37" fmla="*/ 908766 w 3008095"/>
                  <a:gd name="connsiteY37" fmla="*/ 4061889 h 4296823"/>
                  <a:gd name="connsiteX38" fmla="*/ 511553 w 3008095"/>
                  <a:gd name="connsiteY38" fmla="*/ 3915974 h 4296823"/>
                  <a:gd name="connsiteX39" fmla="*/ 389958 w 3008095"/>
                  <a:gd name="connsiteY39" fmla="*/ 3867336 h 4296823"/>
                  <a:gd name="connsiteX40" fmla="*/ 260256 w 3008095"/>
                  <a:gd name="connsiteY40" fmla="*/ 3778166 h 4296823"/>
                  <a:gd name="connsiteX41" fmla="*/ 215670 w 3008095"/>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03804 w 2975503"/>
                  <a:gd name="connsiteY29" fmla="*/ 98234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9805"/>
                  <a:gd name="connsiteY0" fmla="*/ 3745740 h 4296823"/>
                  <a:gd name="connsiteX1" fmla="*/ 195405 w 2979805"/>
                  <a:gd name="connsiteY1" fmla="*/ 3676836 h 4296823"/>
                  <a:gd name="connsiteX2" fmla="*/ 231883 w 2979805"/>
                  <a:gd name="connsiteY2" fmla="*/ 3644410 h 4296823"/>
                  <a:gd name="connsiteX3" fmla="*/ 325107 w 2979805"/>
                  <a:gd name="connsiteY3" fmla="*/ 3449857 h 4296823"/>
                  <a:gd name="connsiteX4" fmla="*/ 296734 w 2979805"/>
                  <a:gd name="connsiteY4" fmla="*/ 3376900 h 4296823"/>
                  <a:gd name="connsiteX5" fmla="*/ 276468 w 2979805"/>
                  <a:gd name="connsiteY5" fmla="*/ 3344474 h 4296823"/>
                  <a:gd name="connsiteX6" fmla="*/ 248096 w 2979805"/>
                  <a:gd name="connsiteY6" fmla="*/ 3255304 h 4296823"/>
                  <a:gd name="connsiteX7" fmla="*/ 158926 w 2979805"/>
                  <a:gd name="connsiteY7" fmla="*/ 3170187 h 4296823"/>
                  <a:gd name="connsiteX8" fmla="*/ 126500 w 2979805"/>
                  <a:gd name="connsiteY8" fmla="*/ 3121549 h 4296823"/>
                  <a:gd name="connsiteX9" fmla="*/ 165585 w 2979805"/>
                  <a:gd name="connsiteY9" fmla="*/ 2972891 h 4296823"/>
                  <a:gd name="connsiteX10" fmla="*/ 260572 w 2979805"/>
                  <a:gd name="connsiteY10" fmla="*/ 2933558 h 4296823"/>
                  <a:gd name="connsiteX11" fmla="*/ 345359 w 2979805"/>
                  <a:gd name="connsiteY11" fmla="*/ 2996751 h 4296823"/>
                  <a:gd name="connsiteX12" fmla="*/ 590066 w 2979805"/>
                  <a:gd name="connsiteY12" fmla="*/ 2722922 h 4296823"/>
                  <a:gd name="connsiteX13" fmla="*/ 622198 w 2979805"/>
                  <a:gd name="connsiteY13" fmla="*/ 2587241 h 4296823"/>
                  <a:gd name="connsiteX14" fmla="*/ 623780 w 2979805"/>
                  <a:gd name="connsiteY14" fmla="*/ 2319327 h 4296823"/>
                  <a:gd name="connsiteX15" fmla="*/ 519818 w 2979805"/>
                  <a:gd name="connsiteY15" fmla="*/ 2237761 h 4296823"/>
                  <a:gd name="connsiteX16" fmla="*/ 412269 w 2979805"/>
                  <a:gd name="connsiteY16" fmla="*/ 2138462 h 4296823"/>
                  <a:gd name="connsiteX17" fmla="*/ 322645 w 2979805"/>
                  <a:gd name="connsiteY17" fmla="*/ 2024979 h 4296823"/>
                  <a:gd name="connsiteX18" fmla="*/ 250946 w 2979805"/>
                  <a:gd name="connsiteY18" fmla="*/ 1790918 h 4296823"/>
                  <a:gd name="connsiteX19" fmla="*/ 308305 w 2979805"/>
                  <a:gd name="connsiteY19" fmla="*/ 1507208 h 4296823"/>
                  <a:gd name="connsiteX20" fmla="*/ 308305 w 2979805"/>
                  <a:gd name="connsiteY20" fmla="*/ 1393724 h 4296823"/>
                  <a:gd name="connsiteX21" fmla="*/ 157738 w 2979805"/>
                  <a:gd name="connsiteY21" fmla="*/ 1216405 h 4296823"/>
                  <a:gd name="connsiteX22" fmla="*/ 64530 w 2979805"/>
                  <a:gd name="connsiteY22" fmla="*/ 1127749 h 4296823"/>
                  <a:gd name="connsiteX23" fmla="*/ 0 w 2979805"/>
                  <a:gd name="connsiteY23" fmla="*/ 985892 h 4296823"/>
                  <a:gd name="connsiteX24" fmla="*/ 1107748 w 2979805"/>
                  <a:gd name="connsiteY24" fmla="*/ 744740 h 4296823"/>
                  <a:gd name="connsiteX25" fmla="*/ 2950409 w 2979805"/>
                  <a:gd name="connsiteY25" fmla="*/ 0 h 4296823"/>
                  <a:gd name="connsiteX26" fmla="*/ 2645689 w 2979805"/>
                  <a:gd name="connsiteY26" fmla="*/ 641895 h 4296823"/>
                  <a:gd name="connsiteX27" fmla="*/ 2975503 w 2979805"/>
                  <a:gd name="connsiteY27" fmla="*/ 801483 h 4296823"/>
                  <a:gd name="connsiteX28" fmla="*/ 2946881 w 2979805"/>
                  <a:gd name="connsiteY28" fmla="*/ 970821 h 4296823"/>
                  <a:gd name="connsiteX29" fmla="*/ 2910974 w 2979805"/>
                  <a:gd name="connsiteY29" fmla="*/ 992987 h 4296823"/>
                  <a:gd name="connsiteX30" fmla="*/ 2864370 w 2979805"/>
                  <a:gd name="connsiteY30" fmla="*/ 1156120 h 4296823"/>
                  <a:gd name="connsiteX31" fmla="*/ 2848590 w 2979805"/>
                  <a:gd name="connsiteY31" fmla="*/ 1253103 h 4296823"/>
                  <a:gd name="connsiteX32" fmla="*/ 1086238 w 2979805"/>
                  <a:gd name="connsiteY32" fmla="*/ 2170380 h 4296823"/>
                  <a:gd name="connsiteX33" fmla="*/ 1450245 w 2979805"/>
                  <a:gd name="connsiteY33" fmla="*/ 3601149 h 4296823"/>
                  <a:gd name="connsiteX34" fmla="*/ 1494738 w 2979805"/>
                  <a:gd name="connsiteY34" fmla="*/ 3788636 h 4296823"/>
                  <a:gd name="connsiteX35" fmla="*/ 1521924 w 2979805"/>
                  <a:gd name="connsiteY35" fmla="*/ 3993392 h 4296823"/>
                  <a:gd name="connsiteX36" fmla="*/ 1526869 w 2979805"/>
                  <a:gd name="connsiteY36" fmla="*/ 4124139 h 4296823"/>
                  <a:gd name="connsiteX37" fmla="*/ 1492264 w 2979805"/>
                  <a:gd name="connsiteY37" fmla="*/ 4296823 h 4296823"/>
                  <a:gd name="connsiteX38" fmla="*/ 908766 w 2979805"/>
                  <a:gd name="connsiteY38" fmla="*/ 4061889 h 4296823"/>
                  <a:gd name="connsiteX39" fmla="*/ 511553 w 2979805"/>
                  <a:gd name="connsiteY39" fmla="*/ 3915974 h 4296823"/>
                  <a:gd name="connsiteX40" fmla="*/ 389958 w 2979805"/>
                  <a:gd name="connsiteY40" fmla="*/ 3867336 h 4296823"/>
                  <a:gd name="connsiteX41" fmla="*/ 260256 w 2979805"/>
                  <a:gd name="connsiteY41" fmla="*/ 3778166 h 4296823"/>
                  <a:gd name="connsiteX42" fmla="*/ 215670 w 2979805"/>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48590 w 2975503"/>
                  <a:gd name="connsiteY31" fmla="*/ 1253103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1086238 w 2975503"/>
                  <a:gd name="connsiteY33" fmla="*/ 2170380 h 4296823"/>
                  <a:gd name="connsiteX34" fmla="*/ 1450245 w 2975503"/>
                  <a:gd name="connsiteY34" fmla="*/ 3601149 h 4296823"/>
                  <a:gd name="connsiteX35" fmla="*/ 1494738 w 2975503"/>
                  <a:gd name="connsiteY35" fmla="*/ 3788636 h 4296823"/>
                  <a:gd name="connsiteX36" fmla="*/ 1521924 w 2975503"/>
                  <a:gd name="connsiteY36" fmla="*/ 3993392 h 4296823"/>
                  <a:gd name="connsiteX37" fmla="*/ 1526869 w 2975503"/>
                  <a:gd name="connsiteY37" fmla="*/ 4124139 h 4296823"/>
                  <a:gd name="connsiteX38" fmla="*/ 1492264 w 2975503"/>
                  <a:gd name="connsiteY38" fmla="*/ 4296823 h 4296823"/>
                  <a:gd name="connsiteX39" fmla="*/ 908766 w 2975503"/>
                  <a:gd name="connsiteY39" fmla="*/ 4061889 h 4296823"/>
                  <a:gd name="connsiteX40" fmla="*/ 511553 w 2975503"/>
                  <a:gd name="connsiteY40" fmla="*/ 3915974 h 4296823"/>
                  <a:gd name="connsiteX41" fmla="*/ 389958 w 2975503"/>
                  <a:gd name="connsiteY41" fmla="*/ 3867336 h 4296823"/>
                  <a:gd name="connsiteX42" fmla="*/ 260256 w 2975503"/>
                  <a:gd name="connsiteY42" fmla="*/ 3778166 h 4296823"/>
                  <a:gd name="connsiteX43" fmla="*/ 215670 w 2975503"/>
                  <a:gd name="connsiteY4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1086238 w 2975503"/>
                  <a:gd name="connsiteY33" fmla="*/ 2170380 h 4296823"/>
                  <a:gd name="connsiteX34" fmla="*/ 1450245 w 2975503"/>
                  <a:gd name="connsiteY34" fmla="*/ 3601149 h 4296823"/>
                  <a:gd name="connsiteX35" fmla="*/ 1494738 w 2975503"/>
                  <a:gd name="connsiteY35" fmla="*/ 3788636 h 4296823"/>
                  <a:gd name="connsiteX36" fmla="*/ 1521924 w 2975503"/>
                  <a:gd name="connsiteY36" fmla="*/ 3993392 h 4296823"/>
                  <a:gd name="connsiteX37" fmla="*/ 1526869 w 2975503"/>
                  <a:gd name="connsiteY37" fmla="*/ 4124139 h 4296823"/>
                  <a:gd name="connsiteX38" fmla="*/ 1492264 w 2975503"/>
                  <a:gd name="connsiteY38" fmla="*/ 4296823 h 4296823"/>
                  <a:gd name="connsiteX39" fmla="*/ 908766 w 2975503"/>
                  <a:gd name="connsiteY39" fmla="*/ 4061889 h 4296823"/>
                  <a:gd name="connsiteX40" fmla="*/ 511553 w 2975503"/>
                  <a:gd name="connsiteY40" fmla="*/ 3915974 h 4296823"/>
                  <a:gd name="connsiteX41" fmla="*/ 389958 w 2975503"/>
                  <a:gd name="connsiteY41" fmla="*/ 3867336 h 4296823"/>
                  <a:gd name="connsiteX42" fmla="*/ 260256 w 2975503"/>
                  <a:gd name="connsiteY42" fmla="*/ 3778166 h 4296823"/>
                  <a:gd name="connsiteX43" fmla="*/ 215670 w 2975503"/>
                  <a:gd name="connsiteY4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1086238 w 2975503"/>
                  <a:gd name="connsiteY34" fmla="*/ 2170380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44" fmla="*/ 215670 w 2975503"/>
                  <a:gd name="connsiteY4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1086238 w 2975503"/>
                  <a:gd name="connsiteY34" fmla="*/ 2170380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44" fmla="*/ 215670 w 2975503"/>
                  <a:gd name="connsiteY4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337761 w 2975503"/>
                  <a:gd name="connsiteY36" fmla="*/ 2066959 h 4296823"/>
                  <a:gd name="connsiteX37" fmla="*/ 1086238 w 2975503"/>
                  <a:gd name="connsiteY37" fmla="*/ 2170380 h 4296823"/>
                  <a:gd name="connsiteX38" fmla="*/ 1450245 w 2975503"/>
                  <a:gd name="connsiteY38" fmla="*/ 3601149 h 4296823"/>
                  <a:gd name="connsiteX39" fmla="*/ 1494738 w 2975503"/>
                  <a:gd name="connsiteY39" fmla="*/ 3788636 h 4296823"/>
                  <a:gd name="connsiteX40" fmla="*/ 1521924 w 2975503"/>
                  <a:gd name="connsiteY40" fmla="*/ 3993392 h 4296823"/>
                  <a:gd name="connsiteX41" fmla="*/ 1526869 w 2975503"/>
                  <a:gd name="connsiteY41" fmla="*/ 4124139 h 4296823"/>
                  <a:gd name="connsiteX42" fmla="*/ 1492264 w 2975503"/>
                  <a:gd name="connsiteY42" fmla="*/ 4296823 h 4296823"/>
                  <a:gd name="connsiteX43" fmla="*/ 908766 w 2975503"/>
                  <a:gd name="connsiteY43" fmla="*/ 4061889 h 4296823"/>
                  <a:gd name="connsiteX44" fmla="*/ 511553 w 2975503"/>
                  <a:gd name="connsiteY44" fmla="*/ 3915974 h 4296823"/>
                  <a:gd name="connsiteX45" fmla="*/ 389958 w 2975503"/>
                  <a:gd name="connsiteY45" fmla="*/ 3867336 h 4296823"/>
                  <a:gd name="connsiteX46" fmla="*/ 260256 w 2975503"/>
                  <a:gd name="connsiteY46" fmla="*/ 3778166 h 4296823"/>
                  <a:gd name="connsiteX47" fmla="*/ 215670 w 2975503"/>
                  <a:gd name="connsiteY47"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337761 w 2975503"/>
                  <a:gd name="connsiteY36" fmla="*/ 2066959 h 4296823"/>
                  <a:gd name="connsiteX37" fmla="*/ 1086238 w 2975503"/>
                  <a:gd name="connsiteY37" fmla="*/ 2170380 h 4296823"/>
                  <a:gd name="connsiteX38" fmla="*/ 1450245 w 2975503"/>
                  <a:gd name="connsiteY38" fmla="*/ 3601149 h 4296823"/>
                  <a:gd name="connsiteX39" fmla="*/ 1494738 w 2975503"/>
                  <a:gd name="connsiteY39" fmla="*/ 3788636 h 4296823"/>
                  <a:gd name="connsiteX40" fmla="*/ 1521924 w 2975503"/>
                  <a:gd name="connsiteY40" fmla="*/ 3993392 h 4296823"/>
                  <a:gd name="connsiteX41" fmla="*/ 1526869 w 2975503"/>
                  <a:gd name="connsiteY41" fmla="*/ 4124139 h 4296823"/>
                  <a:gd name="connsiteX42" fmla="*/ 1492264 w 2975503"/>
                  <a:gd name="connsiteY42" fmla="*/ 4296823 h 4296823"/>
                  <a:gd name="connsiteX43" fmla="*/ 908766 w 2975503"/>
                  <a:gd name="connsiteY43" fmla="*/ 4061889 h 4296823"/>
                  <a:gd name="connsiteX44" fmla="*/ 511553 w 2975503"/>
                  <a:gd name="connsiteY44" fmla="*/ 3915974 h 4296823"/>
                  <a:gd name="connsiteX45" fmla="*/ 389958 w 2975503"/>
                  <a:gd name="connsiteY45" fmla="*/ 3867336 h 4296823"/>
                  <a:gd name="connsiteX46" fmla="*/ 260256 w 2975503"/>
                  <a:gd name="connsiteY46" fmla="*/ 3778166 h 4296823"/>
                  <a:gd name="connsiteX47" fmla="*/ 215670 w 2975503"/>
                  <a:gd name="connsiteY47"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23494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1086238 w 2975503"/>
                  <a:gd name="connsiteY39" fmla="*/ 2170380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1086238 w 2975503"/>
                  <a:gd name="connsiteY39" fmla="*/ 2170380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1086238 w 2975503"/>
                  <a:gd name="connsiteY40" fmla="*/ 2170380 h 4296823"/>
                  <a:gd name="connsiteX41" fmla="*/ 1450245 w 2975503"/>
                  <a:gd name="connsiteY41" fmla="*/ 3601149 h 4296823"/>
                  <a:gd name="connsiteX42" fmla="*/ 1494738 w 2975503"/>
                  <a:gd name="connsiteY42" fmla="*/ 3788636 h 4296823"/>
                  <a:gd name="connsiteX43" fmla="*/ 1521924 w 2975503"/>
                  <a:gd name="connsiteY43" fmla="*/ 3993392 h 4296823"/>
                  <a:gd name="connsiteX44" fmla="*/ 1526869 w 2975503"/>
                  <a:gd name="connsiteY44" fmla="*/ 4124139 h 4296823"/>
                  <a:gd name="connsiteX45" fmla="*/ 1492264 w 2975503"/>
                  <a:gd name="connsiteY45" fmla="*/ 4296823 h 4296823"/>
                  <a:gd name="connsiteX46" fmla="*/ 908766 w 2975503"/>
                  <a:gd name="connsiteY46" fmla="*/ 4061889 h 4296823"/>
                  <a:gd name="connsiteX47" fmla="*/ 511553 w 2975503"/>
                  <a:gd name="connsiteY47" fmla="*/ 3915974 h 4296823"/>
                  <a:gd name="connsiteX48" fmla="*/ 389958 w 2975503"/>
                  <a:gd name="connsiteY48" fmla="*/ 3867336 h 4296823"/>
                  <a:gd name="connsiteX49" fmla="*/ 260256 w 2975503"/>
                  <a:gd name="connsiteY49" fmla="*/ 3778166 h 4296823"/>
                  <a:gd name="connsiteX50" fmla="*/ 215670 w 2975503"/>
                  <a:gd name="connsiteY5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1086238 w 2975503"/>
                  <a:gd name="connsiteY40" fmla="*/ 2170380 h 4296823"/>
                  <a:gd name="connsiteX41" fmla="*/ 1450245 w 2975503"/>
                  <a:gd name="connsiteY41" fmla="*/ 3601149 h 4296823"/>
                  <a:gd name="connsiteX42" fmla="*/ 1494738 w 2975503"/>
                  <a:gd name="connsiteY42" fmla="*/ 3788636 h 4296823"/>
                  <a:gd name="connsiteX43" fmla="*/ 1521924 w 2975503"/>
                  <a:gd name="connsiteY43" fmla="*/ 3993392 h 4296823"/>
                  <a:gd name="connsiteX44" fmla="*/ 1526869 w 2975503"/>
                  <a:gd name="connsiteY44" fmla="*/ 4124139 h 4296823"/>
                  <a:gd name="connsiteX45" fmla="*/ 1492264 w 2975503"/>
                  <a:gd name="connsiteY45" fmla="*/ 4296823 h 4296823"/>
                  <a:gd name="connsiteX46" fmla="*/ 908766 w 2975503"/>
                  <a:gd name="connsiteY46" fmla="*/ 4061889 h 4296823"/>
                  <a:gd name="connsiteX47" fmla="*/ 511553 w 2975503"/>
                  <a:gd name="connsiteY47" fmla="*/ 3915974 h 4296823"/>
                  <a:gd name="connsiteX48" fmla="*/ 389958 w 2975503"/>
                  <a:gd name="connsiteY48" fmla="*/ 3867336 h 4296823"/>
                  <a:gd name="connsiteX49" fmla="*/ 260256 w 2975503"/>
                  <a:gd name="connsiteY49" fmla="*/ 3778166 h 4296823"/>
                  <a:gd name="connsiteX50" fmla="*/ 215670 w 2975503"/>
                  <a:gd name="connsiteY5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782565 w 2975503"/>
                  <a:gd name="connsiteY43" fmla="*/ 2844558 h 4296823"/>
                  <a:gd name="connsiteX44" fmla="*/ 1673181 w 2975503"/>
                  <a:gd name="connsiteY44" fmla="*/ 2929666 h 4296823"/>
                  <a:gd name="connsiteX45" fmla="*/ 1086238 w 2975503"/>
                  <a:gd name="connsiteY45" fmla="*/ 2170380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622198 w 2975503"/>
                  <a:gd name="connsiteY12" fmla="*/ 2587241 h 4296823"/>
                  <a:gd name="connsiteX13" fmla="*/ 623780 w 2975503"/>
                  <a:gd name="connsiteY13" fmla="*/ 2319327 h 4296823"/>
                  <a:gd name="connsiteX14" fmla="*/ 519818 w 2975503"/>
                  <a:gd name="connsiteY14" fmla="*/ 2237761 h 4296823"/>
                  <a:gd name="connsiteX15" fmla="*/ 412269 w 2975503"/>
                  <a:gd name="connsiteY15" fmla="*/ 2138462 h 4296823"/>
                  <a:gd name="connsiteX16" fmla="*/ 322645 w 2975503"/>
                  <a:gd name="connsiteY16" fmla="*/ 2024979 h 4296823"/>
                  <a:gd name="connsiteX17" fmla="*/ 250946 w 2975503"/>
                  <a:gd name="connsiteY17" fmla="*/ 1790918 h 4296823"/>
                  <a:gd name="connsiteX18" fmla="*/ 308305 w 2975503"/>
                  <a:gd name="connsiteY18" fmla="*/ 1507208 h 4296823"/>
                  <a:gd name="connsiteX19" fmla="*/ 308305 w 2975503"/>
                  <a:gd name="connsiteY19" fmla="*/ 1393724 h 4296823"/>
                  <a:gd name="connsiteX20" fmla="*/ 157738 w 2975503"/>
                  <a:gd name="connsiteY20" fmla="*/ 1216405 h 4296823"/>
                  <a:gd name="connsiteX21" fmla="*/ 64530 w 2975503"/>
                  <a:gd name="connsiteY21" fmla="*/ 1127749 h 4296823"/>
                  <a:gd name="connsiteX22" fmla="*/ 0 w 2975503"/>
                  <a:gd name="connsiteY22" fmla="*/ 985892 h 4296823"/>
                  <a:gd name="connsiteX23" fmla="*/ 1107748 w 2975503"/>
                  <a:gd name="connsiteY23" fmla="*/ 744740 h 4296823"/>
                  <a:gd name="connsiteX24" fmla="*/ 2950409 w 2975503"/>
                  <a:gd name="connsiteY24" fmla="*/ 0 h 4296823"/>
                  <a:gd name="connsiteX25" fmla="*/ 2645689 w 2975503"/>
                  <a:gd name="connsiteY25" fmla="*/ 641895 h 4296823"/>
                  <a:gd name="connsiteX26" fmla="*/ 2975503 w 2975503"/>
                  <a:gd name="connsiteY26" fmla="*/ 801483 h 4296823"/>
                  <a:gd name="connsiteX27" fmla="*/ 2946881 w 2975503"/>
                  <a:gd name="connsiteY27" fmla="*/ 970821 h 4296823"/>
                  <a:gd name="connsiteX28" fmla="*/ 2910974 w 2975503"/>
                  <a:gd name="connsiteY28" fmla="*/ 992987 h 4296823"/>
                  <a:gd name="connsiteX29" fmla="*/ 2864370 w 2975503"/>
                  <a:gd name="connsiteY29" fmla="*/ 1156120 h 4296823"/>
                  <a:gd name="connsiteX30" fmla="*/ 2861963 w 2975503"/>
                  <a:gd name="connsiteY30" fmla="*/ 1263741 h 4296823"/>
                  <a:gd name="connsiteX31" fmla="*/ 2730913 w 2975503"/>
                  <a:gd name="connsiteY31" fmla="*/ 1215868 h 4296823"/>
                  <a:gd name="connsiteX32" fmla="*/ 2645329 w 2975503"/>
                  <a:gd name="connsiteY32" fmla="*/ 1183952 h 4296823"/>
                  <a:gd name="connsiteX33" fmla="*/ 2549047 w 2975503"/>
                  <a:gd name="connsiteY33" fmla="*/ 1718543 h 4296823"/>
                  <a:gd name="connsiteX34" fmla="*/ 2483668 w 2975503"/>
                  <a:gd name="connsiteY34" fmla="*/ 1965597 h 4296823"/>
                  <a:gd name="connsiteX35" fmla="*/ 2471486 w 2975503"/>
                  <a:gd name="connsiteY35" fmla="*/ 2013766 h 4296823"/>
                  <a:gd name="connsiteX36" fmla="*/ 2313983 w 2975503"/>
                  <a:gd name="connsiteY36" fmla="*/ 2074051 h 4296823"/>
                  <a:gd name="connsiteX37" fmla="*/ 2177294 w 2975503"/>
                  <a:gd name="connsiteY37" fmla="*/ 2239347 h 4296823"/>
                  <a:gd name="connsiteX38" fmla="*/ 2113092 w 2975503"/>
                  <a:gd name="connsiteY38" fmla="*/ 2416655 h 4296823"/>
                  <a:gd name="connsiteX39" fmla="*/ 2075046 w 2975503"/>
                  <a:gd name="connsiteY39" fmla="*/ 2532496 h 4296823"/>
                  <a:gd name="connsiteX40" fmla="*/ 1991819 w 2975503"/>
                  <a:gd name="connsiteY40" fmla="*/ 2667250 h 4296823"/>
                  <a:gd name="connsiteX41" fmla="*/ 1849146 w 2975503"/>
                  <a:gd name="connsiteY41" fmla="*/ 2804368 h 4296823"/>
                  <a:gd name="connsiteX42" fmla="*/ 1673181 w 2975503"/>
                  <a:gd name="connsiteY42" fmla="*/ 2929666 h 4296823"/>
                  <a:gd name="connsiteX43" fmla="*/ 1547154 w 2975503"/>
                  <a:gd name="connsiteY43" fmla="*/ 3173169 h 4296823"/>
                  <a:gd name="connsiteX44" fmla="*/ 1497218 w 2975503"/>
                  <a:gd name="connsiteY44" fmla="*/ 3452133 h 4296823"/>
                  <a:gd name="connsiteX45" fmla="*/ 1425881 w 2975503"/>
                  <a:gd name="connsiteY45" fmla="*/ 3492324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622198 w 2975503"/>
                  <a:gd name="connsiteY11" fmla="*/ 2587241 h 4296823"/>
                  <a:gd name="connsiteX12" fmla="*/ 623780 w 2975503"/>
                  <a:gd name="connsiteY12" fmla="*/ 2319327 h 4296823"/>
                  <a:gd name="connsiteX13" fmla="*/ 519818 w 2975503"/>
                  <a:gd name="connsiteY13" fmla="*/ 2237761 h 4296823"/>
                  <a:gd name="connsiteX14" fmla="*/ 412269 w 2975503"/>
                  <a:gd name="connsiteY14" fmla="*/ 2138462 h 4296823"/>
                  <a:gd name="connsiteX15" fmla="*/ 322645 w 2975503"/>
                  <a:gd name="connsiteY15" fmla="*/ 2024979 h 4296823"/>
                  <a:gd name="connsiteX16" fmla="*/ 250946 w 2975503"/>
                  <a:gd name="connsiteY16" fmla="*/ 1790918 h 4296823"/>
                  <a:gd name="connsiteX17" fmla="*/ 308305 w 2975503"/>
                  <a:gd name="connsiteY17" fmla="*/ 1507208 h 4296823"/>
                  <a:gd name="connsiteX18" fmla="*/ 308305 w 2975503"/>
                  <a:gd name="connsiteY18" fmla="*/ 1393724 h 4296823"/>
                  <a:gd name="connsiteX19" fmla="*/ 157738 w 2975503"/>
                  <a:gd name="connsiteY19" fmla="*/ 1216405 h 4296823"/>
                  <a:gd name="connsiteX20" fmla="*/ 64530 w 2975503"/>
                  <a:gd name="connsiteY20" fmla="*/ 1127749 h 4296823"/>
                  <a:gd name="connsiteX21" fmla="*/ 0 w 2975503"/>
                  <a:gd name="connsiteY21" fmla="*/ 985892 h 4296823"/>
                  <a:gd name="connsiteX22" fmla="*/ 1107748 w 2975503"/>
                  <a:gd name="connsiteY22" fmla="*/ 744740 h 4296823"/>
                  <a:gd name="connsiteX23" fmla="*/ 2950409 w 2975503"/>
                  <a:gd name="connsiteY23" fmla="*/ 0 h 4296823"/>
                  <a:gd name="connsiteX24" fmla="*/ 2645689 w 2975503"/>
                  <a:gd name="connsiteY24" fmla="*/ 641895 h 4296823"/>
                  <a:gd name="connsiteX25" fmla="*/ 2975503 w 2975503"/>
                  <a:gd name="connsiteY25" fmla="*/ 801483 h 4296823"/>
                  <a:gd name="connsiteX26" fmla="*/ 2946881 w 2975503"/>
                  <a:gd name="connsiteY26" fmla="*/ 970821 h 4296823"/>
                  <a:gd name="connsiteX27" fmla="*/ 2910974 w 2975503"/>
                  <a:gd name="connsiteY27" fmla="*/ 992987 h 4296823"/>
                  <a:gd name="connsiteX28" fmla="*/ 2864370 w 2975503"/>
                  <a:gd name="connsiteY28" fmla="*/ 1156120 h 4296823"/>
                  <a:gd name="connsiteX29" fmla="*/ 2861963 w 2975503"/>
                  <a:gd name="connsiteY29" fmla="*/ 1263741 h 4296823"/>
                  <a:gd name="connsiteX30" fmla="*/ 2730913 w 2975503"/>
                  <a:gd name="connsiteY30" fmla="*/ 1215868 h 4296823"/>
                  <a:gd name="connsiteX31" fmla="*/ 2645329 w 2975503"/>
                  <a:gd name="connsiteY31" fmla="*/ 1183952 h 4296823"/>
                  <a:gd name="connsiteX32" fmla="*/ 2549047 w 2975503"/>
                  <a:gd name="connsiteY32" fmla="*/ 1718543 h 4296823"/>
                  <a:gd name="connsiteX33" fmla="*/ 2483668 w 2975503"/>
                  <a:gd name="connsiteY33" fmla="*/ 1965597 h 4296823"/>
                  <a:gd name="connsiteX34" fmla="*/ 2471486 w 2975503"/>
                  <a:gd name="connsiteY34" fmla="*/ 2013766 h 4296823"/>
                  <a:gd name="connsiteX35" fmla="*/ 2313983 w 2975503"/>
                  <a:gd name="connsiteY35" fmla="*/ 2074051 h 4296823"/>
                  <a:gd name="connsiteX36" fmla="*/ 2177294 w 2975503"/>
                  <a:gd name="connsiteY36" fmla="*/ 2239347 h 4296823"/>
                  <a:gd name="connsiteX37" fmla="*/ 2113092 w 2975503"/>
                  <a:gd name="connsiteY37" fmla="*/ 2416655 h 4296823"/>
                  <a:gd name="connsiteX38" fmla="*/ 2075046 w 2975503"/>
                  <a:gd name="connsiteY38" fmla="*/ 2532496 h 4296823"/>
                  <a:gd name="connsiteX39" fmla="*/ 1991819 w 2975503"/>
                  <a:gd name="connsiteY39" fmla="*/ 2667250 h 4296823"/>
                  <a:gd name="connsiteX40" fmla="*/ 1849146 w 2975503"/>
                  <a:gd name="connsiteY40" fmla="*/ 2804368 h 4296823"/>
                  <a:gd name="connsiteX41" fmla="*/ 1673181 w 2975503"/>
                  <a:gd name="connsiteY41" fmla="*/ 2929666 h 4296823"/>
                  <a:gd name="connsiteX42" fmla="*/ 1547154 w 2975503"/>
                  <a:gd name="connsiteY42" fmla="*/ 3173169 h 4296823"/>
                  <a:gd name="connsiteX43" fmla="*/ 1497218 w 2975503"/>
                  <a:gd name="connsiteY43" fmla="*/ 3452133 h 4296823"/>
                  <a:gd name="connsiteX44" fmla="*/ 1425881 w 2975503"/>
                  <a:gd name="connsiteY44" fmla="*/ 3492324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622198 w 2975503"/>
                  <a:gd name="connsiteY10" fmla="*/ 2587241 h 4296823"/>
                  <a:gd name="connsiteX11" fmla="*/ 623780 w 2975503"/>
                  <a:gd name="connsiteY11" fmla="*/ 2319327 h 4296823"/>
                  <a:gd name="connsiteX12" fmla="*/ 519818 w 2975503"/>
                  <a:gd name="connsiteY12" fmla="*/ 2237761 h 4296823"/>
                  <a:gd name="connsiteX13" fmla="*/ 412269 w 2975503"/>
                  <a:gd name="connsiteY13" fmla="*/ 2138462 h 4296823"/>
                  <a:gd name="connsiteX14" fmla="*/ 322645 w 2975503"/>
                  <a:gd name="connsiteY14" fmla="*/ 2024979 h 4296823"/>
                  <a:gd name="connsiteX15" fmla="*/ 250946 w 2975503"/>
                  <a:gd name="connsiteY15" fmla="*/ 1790918 h 4296823"/>
                  <a:gd name="connsiteX16" fmla="*/ 308305 w 2975503"/>
                  <a:gd name="connsiteY16" fmla="*/ 1507208 h 4296823"/>
                  <a:gd name="connsiteX17" fmla="*/ 308305 w 2975503"/>
                  <a:gd name="connsiteY17" fmla="*/ 1393724 h 4296823"/>
                  <a:gd name="connsiteX18" fmla="*/ 157738 w 2975503"/>
                  <a:gd name="connsiteY18" fmla="*/ 1216405 h 4296823"/>
                  <a:gd name="connsiteX19" fmla="*/ 64530 w 2975503"/>
                  <a:gd name="connsiteY19" fmla="*/ 1127749 h 4296823"/>
                  <a:gd name="connsiteX20" fmla="*/ 0 w 2975503"/>
                  <a:gd name="connsiteY20" fmla="*/ 985892 h 4296823"/>
                  <a:gd name="connsiteX21" fmla="*/ 1107748 w 2975503"/>
                  <a:gd name="connsiteY21" fmla="*/ 744740 h 4296823"/>
                  <a:gd name="connsiteX22" fmla="*/ 2950409 w 2975503"/>
                  <a:gd name="connsiteY22" fmla="*/ 0 h 4296823"/>
                  <a:gd name="connsiteX23" fmla="*/ 2645689 w 2975503"/>
                  <a:gd name="connsiteY23" fmla="*/ 641895 h 4296823"/>
                  <a:gd name="connsiteX24" fmla="*/ 2975503 w 2975503"/>
                  <a:gd name="connsiteY24" fmla="*/ 801483 h 4296823"/>
                  <a:gd name="connsiteX25" fmla="*/ 2946881 w 2975503"/>
                  <a:gd name="connsiteY25" fmla="*/ 970821 h 4296823"/>
                  <a:gd name="connsiteX26" fmla="*/ 2910974 w 2975503"/>
                  <a:gd name="connsiteY26" fmla="*/ 992987 h 4296823"/>
                  <a:gd name="connsiteX27" fmla="*/ 2864370 w 2975503"/>
                  <a:gd name="connsiteY27" fmla="*/ 1156120 h 4296823"/>
                  <a:gd name="connsiteX28" fmla="*/ 2861963 w 2975503"/>
                  <a:gd name="connsiteY28" fmla="*/ 1263741 h 4296823"/>
                  <a:gd name="connsiteX29" fmla="*/ 2730913 w 2975503"/>
                  <a:gd name="connsiteY29" fmla="*/ 1215868 h 4296823"/>
                  <a:gd name="connsiteX30" fmla="*/ 2645329 w 2975503"/>
                  <a:gd name="connsiteY30" fmla="*/ 1183952 h 4296823"/>
                  <a:gd name="connsiteX31" fmla="*/ 2549047 w 2975503"/>
                  <a:gd name="connsiteY31" fmla="*/ 1718543 h 4296823"/>
                  <a:gd name="connsiteX32" fmla="*/ 2483668 w 2975503"/>
                  <a:gd name="connsiteY32" fmla="*/ 1965597 h 4296823"/>
                  <a:gd name="connsiteX33" fmla="*/ 2471486 w 2975503"/>
                  <a:gd name="connsiteY33" fmla="*/ 2013766 h 4296823"/>
                  <a:gd name="connsiteX34" fmla="*/ 2313983 w 2975503"/>
                  <a:gd name="connsiteY34" fmla="*/ 2074051 h 4296823"/>
                  <a:gd name="connsiteX35" fmla="*/ 2177294 w 2975503"/>
                  <a:gd name="connsiteY35" fmla="*/ 2239347 h 4296823"/>
                  <a:gd name="connsiteX36" fmla="*/ 2113092 w 2975503"/>
                  <a:gd name="connsiteY36" fmla="*/ 2416655 h 4296823"/>
                  <a:gd name="connsiteX37" fmla="*/ 2075046 w 2975503"/>
                  <a:gd name="connsiteY37" fmla="*/ 2532496 h 4296823"/>
                  <a:gd name="connsiteX38" fmla="*/ 1991819 w 2975503"/>
                  <a:gd name="connsiteY38" fmla="*/ 2667250 h 4296823"/>
                  <a:gd name="connsiteX39" fmla="*/ 1849146 w 2975503"/>
                  <a:gd name="connsiteY39" fmla="*/ 2804368 h 4296823"/>
                  <a:gd name="connsiteX40" fmla="*/ 1673181 w 2975503"/>
                  <a:gd name="connsiteY40" fmla="*/ 2929666 h 4296823"/>
                  <a:gd name="connsiteX41" fmla="*/ 1547154 w 2975503"/>
                  <a:gd name="connsiteY41" fmla="*/ 3173169 h 4296823"/>
                  <a:gd name="connsiteX42" fmla="*/ 1497218 w 2975503"/>
                  <a:gd name="connsiteY42" fmla="*/ 3452133 h 4296823"/>
                  <a:gd name="connsiteX43" fmla="*/ 1425881 w 2975503"/>
                  <a:gd name="connsiteY43" fmla="*/ 3492324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43743 w 2975503"/>
                  <a:gd name="connsiteY9" fmla="*/ 2965491 h 4296823"/>
                  <a:gd name="connsiteX10" fmla="*/ 622198 w 2975503"/>
                  <a:gd name="connsiteY10" fmla="*/ 2587241 h 4296823"/>
                  <a:gd name="connsiteX11" fmla="*/ 623780 w 2975503"/>
                  <a:gd name="connsiteY11" fmla="*/ 2319327 h 4296823"/>
                  <a:gd name="connsiteX12" fmla="*/ 519818 w 2975503"/>
                  <a:gd name="connsiteY12" fmla="*/ 2237761 h 4296823"/>
                  <a:gd name="connsiteX13" fmla="*/ 412269 w 2975503"/>
                  <a:gd name="connsiteY13" fmla="*/ 2138462 h 4296823"/>
                  <a:gd name="connsiteX14" fmla="*/ 322645 w 2975503"/>
                  <a:gd name="connsiteY14" fmla="*/ 2024979 h 4296823"/>
                  <a:gd name="connsiteX15" fmla="*/ 250946 w 2975503"/>
                  <a:gd name="connsiteY15" fmla="*/ 1790918 h 4296823"/>
                  <a:gd name="connsiteX16" fmla="*/ 308305 w 2975503"/>
                  <a:gd name="connsiteY16" fmla="*/ 1507208 h 4296823"/>
                  <a:gd name="connsiteX17" fmla="*/ 308305 w 2975503"/>
                  <a:gd name="connsiteY17" fmla="*/ 1393724 h 4296823"/>
                  <a:gd name="connsiteX18" fmla="*/ 157738 w 2975503"/>
                  <a:gd name="connsiteY18" fmla="*/ 1216405 h 4296823"/>
                  <a:gd name="connsiteX19" fmla="*/ 64530 w 2975503"/>
                  <a:gd name="connsiteY19" fmla="*/ 1127749 h 4296823"/>
                  <a:gd name="connsiteX20" fmla="*/ 0 w 2975503"/>
                  <a:gd name="connsiteY20" fmla="*/ 985892 h 4296823"/>
                  <a:gd name="connsiteX21" fmla="*/ 1107748 w 2975503"/>
                  <a:gd name="connsiteY21" fmla="*/ 744740 h 4296823"/>
                  <a:gd name="connsiteX22" fmla="*/ 2950409 w 2975503"/>
                  <a:gd name="connsiteY22" fmla="*/ 0 h 4296823"/>
                  <a:gd name="connsiteX23" fmla="*/ 2645689 w 2975503"/>
                  <a:gd name="connsiteY23" fmla="*/ 641895 h 4296823"/>
                  <a:gd name="connsiteX24" fmla="*/ 2975503 w 2975503"/>
                  <a:gd name="connsiteY24" fmla="*/ 801483 h 4296823"/>
                  <a:gd name="connsiteX25" fmla="*/ 2946881 w 2975503"/>
                  <a:gd name="connsiteY25" fmla="*/ 970821 h 4296823"/>
                  <a:gd name="connsiteX26" fmla="*/ 2910974 w 2975503"/>
                  <a:gd name="connsiteY26" fmla="*/ 992987 h 4296823"/>
                  <a:gd name="connsiteX27" fmla="*/ 2864370 w 2975503"/>
                  <a:gd name="connsiteY27" fmla="*/ 1156120 h 4296823"/>
                  <a:gd name="connsiteX28" fmla="*/ 2861963 w 2975503"/>
                  <a:gd name="connsiteY28" fmla="*/ 1263741 h 4296823"/>
                  <a:gd name="connsiteX29" fmla="*/ 2730913 w 2975503"/>
                  <a:gd name="connsiteY29" fmla="*/ 1215868 h 4296823"/>
                  <a:gd name="connsiteX30" fmla="*/ 2645329 w 2975503"/>
                  <a:gd name="connsiteY30" fmla="*/ 1183952 h 4296823"/>
                  <a:gd name="connsiteX31" fmla="*/ 2549047 w 2975503"/>
                  <a:gd name="connsiteY31" fmla="*/ 1718543 h 4296823"/>
                  <a:gd name="connsiteX32" fmla="*/ 2483668 w 2975503"/>
                  <a:gd name="connsiteY32" fmla="*/ 1965597 h 4296823"/>
                  <a:gd name="connsiteX33" fmla="*/ 2471486 w 2975503"/>
                  <a:gd name="connsiteY33" fmla="*/ 2013766 h 4296823"/>
                  <a:gd name="connsiteX34" fmla="*/ 2313983 w 2975503"/>
                  <a:gd name="connsiteY34" fmla="*/ 2074051 h 4296823"/>
                  <a:gd name="connsiteX35" fmla="*/ 2177294 w 2975503"/>
                  <a:gd name="connsiteY35" fmla="*/ 2239347 h 4296823"/>
                  <a:gd name="connsiteX36" fmla="*/ 2113092 w 2975503"/>
                  <a:gd name="connsiteY36" fmla="*/ 2416655 h 4296823"/>
                  <a:gd name="connsiteX37" fmla="*/ 2075046 w 2975503"/>
                  <a:gd name="connsiteY37" fmla="*/ 2532496 h 4296823"/>
                  <a:gd name="connsiteX38" fmla="*/ 1991819 w 2975503"/>
                  <a:gd name="connsiteY38" fmla="*/ 2667250 h 4296823"/>
                  <a:gd name="connsiteX39" fmla="*/ 1849146 w 2975503"/>
                  <a:gd name="connsiteY39" fmla="*/ 2804368 h 4296823"/>
                  <a:gd name="connsiteX40" fmla="*/ 1673181 w 2975503"/>
                  <a:gd name="connsiteY40" fmla="*/ 2929666 h 4296823"/>
                  <a:gd name="connsiteX41" fmla="*/ 1547154 w 2975503"/>
                  <a:gd name="connsiteY41" fmla="*/ 3173169 h 4296823"/>
                  <a:gd name="connsiteX42" fmla="*/ 1497218 w 2975503"/>
                  <a:gd name="connsiteY42" fmla="*/ 3452133 h 4296823"/>
                  <a:gd name="connsiteX43" fmla="*/ 1425881 w 2975503"/>
                  <a:gd name="connsiteY43" fmla="*/ 3492324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622198 w 2975503"/>
                  <a:gd name="connsiteY9" fmla="*/ 2587241 h 4296823"/>
                  <a:gd name="connsiteX10" fmla="*/ 623780 w 2975503"/>
                  <a:gd name="connsiteY10" fmla="*/ 2319327 h 4296823"/>
                  <a:gd name="connsiteX11" fmla="*/ 519818 w 2975503"/>
                  <a:gd name="connsiteY11" fmla="*/ 2237761 h 4296823"/>
                  <a:gd name="connsiteX12" fmla="*/ 412269 w 2975503"/>
                  <a:gd name="connsiteY12" fmla="*/ 2138462 h 4296823"/>
                  <a:gd name="connsiteX13" fmla="*/ 322645 w 2975503"/>
                  <a:gd name="connsiteY13" fmla="*/ 2024979 h 4296823"/>
                  <a:gd name="connsiteX14" fmla="*/ 250946 w 2975503"/>
                  <a:gd name="connsiteY14" fmla="*/ 1790918 h 4296823"/>
                  <a:gd name="connsiteX15" fmla="*/ 308305 w 2975503"/>
                  <a:gd name="connsiteY15" fmla="*/ 1507208 h 4296823"/>
                  <a:gd name="connsiteX16" fmla="*/ 308305 w 2975503"/>
                  <a:gd name="connsiteY16" fmla="*/ 1393724 h 4296823"/>
                  <a:gd name="connsiteX17" fmla="*/ 157738 w 2975503"/>
                  <a:gd name="connsiteY17" fmla="*/ 1216405 h 4296823"/>
                  <a:gd name="connsiteX18" fmla="*/ 64530 w 2975503"/>
                  <a:gd name="connsiteY18" fmla="*/ 1127749 h 4296823"/>
                  <a:gd name="connsiteX19" fmla="*/ 0 w 2975503"/>
                  <a:gd name="connsiteY19" fmla="*/ 985892 h 4296823"/>
                  <a:gd name="connsiteX20" fmla="*/ 1107748 w 2975503"/>
                  <a:gd name="connsiteY20" fmla="*/ 744740 h 4296823"/>
                  <a:gd name="connsiteX21" fmla="*/ 2950409 w 2975503"/>
                  <a:gd name="connsiteY21" fmla="*/ 0 h 4296823"/>
                  <a:gd name="connsiteX22" fmla="*/ 2645689 w 2975503"/>
                  <a:gd name="connsiteY22" fmla="*/ 641895 h 4296823"/>
                  <a:gd name="connsiteX23" fmla="*/ 2975503 w 2975503"/>
                  <a:gd name="connsiteY23" fmla="*/ 801483 h 4296823"/>
                  <a:gd name="connsiteX24" fmla="*/ 2946881 w 2975503"/>
                  <a:gd name="connsiteY24" fmla="*/ 970821 h 4296823"/>
                  <a:gd name="connsiteX25" fmla="*/ 2910974 w 2975503"/>
                  <a:gd name="connsiteY25" fmla="*/ 992987 h 4296823"/>
                  <a:gd name="connsiteX26" fmla="*/ 2864370 w 2975503"/>
                  <a:gd name="connsiteY26" fmla="*/ 1156120 h 4296823"/>
                  <a:gd name="connsiteX27" fmla="*/ 2861963 w 2975503"/>
                  <a:gd name="connsiteY27" fmla="*/ 1263741 h 4296823"/>
                  <a:gd name="connsiteX28" fmla="*/ 2730913 w 2975503"/>
                  <a:gd name="connsiteY28" fmla="*/ 1215868 h 4296823"/>
                  <a:gd name="connsiteX29" fmla="*/ 2645329 w 2975503"/>
                  <a:gd name="connsiteY29" fmla="*/ 1183952 h 4296823"/>
                  <a:gd name="connsiteX30" fmla="*/ 2549047 w 2975503"/>
                  <a:gd name="connsiteY30" fmla="*/ 1718543 h 4296823"/>
                  <a:gd name="connsiteX31" fmla="*/ 2483668 w 2975503"/>
                  <a:gd name="connsiteY31" fmla="*/ 1965597 h 4296823"/>
                  <a:gd name="connsiteX32" fmla="*/ 2471486 w 2975503"/>
                  <a:gd name="connsiteY32" fmla="*/ 2013766 h 4296823"/>
                  <a:gd name="connsiteX33" fmla="*/ 2313983 w 2975503"/>
                  <a:gd name="connsiteY33" fmla="*/ 2074051 h 4296823"/>
                  <a:gd name="connsiteX34" fmla="*/ 2177294 w 2975503"/>
                  <a:gd name="connsiteY34" fmla="*/ 2239347 h 4296823"/>
                  <a:gd name="connsiteX35" fmla="*/ 2113092 w 2975503"/>
                  <a:gd name="connsiteY35" fmla="*/ 2416655 h 4296823"/>
                  <a:gd name="connsiteX36" fmla="*/ 2075046 w 2975503"/>
                  <a:gd name="connsiteY36" fmla="*/ 2532496 h 4296823"/>
                  <a:gd name="connsiteX37" fmla="*/ 1991819 w 2975503"/>
                  <a:gd name="connsiteY37" fmla="*/ 2667250 h 4296823"/>
                  <a:gd name="connsiteX38" fmla="*/ 1849146 w 2975503"/>
                  <a:gd name="connsiteY38" fmla="*/ 2804368 h 4296823"/>
                  <a:gd name="connsiteX39" fmla="*/ 1673181 w 2975503"/>
                  <a:gd name="connsiteY39" fmla="*/ 2929666 h 4296823"/>
                  <a:gd name="connsiteX40" fmla="*/ 1547154 w 2975503"/>
                  <a:gd name="connsiteY40" fmla="*/ 3173169 h 4296823"/>
                  <a:gd name="connsiteX41" fmla="*/ 1497218 w 2975503"/>
                  <a:gd name="connsiteY41" fmla="*/ 3452133 h 4296823"/>
                  <a:gd name="connsiteX42" fmla="*/ 1425881 w 2975503"/>
                  <a:gd name="connsiteY42" fmla="*/ 3492324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622198 w 2975503"/>
                  <a:gd name="connsiteY8" fmla="*/ 2587241 h 4296823"/>
                  <a:gd name="connsiteX9" fmla="*/ 623780 w 2975503"/>
                  <a:gd name="connsiteY9" fmla="*/ 2319327 h 4296823"/>
                  <a:gd name="connsiteX10" fmla="*/ 519818 w 2975503"/>
                  <a:gd name="connsiteY10" fmla="*/ 2237761 h 4296823"/>
                  <a:gd name="connsiteX11" fmla="*/ 412269 w 2975503"/>
                  <a:gd name="connsiteY11" fmla="*/ 2138462 h 4296823"/>
                  <a:gd name="connsiteX12" fmla="*/ 322645 w 2975503"/>
                  <a:gd name="connsiteY12" fmla="*/ 2024979 h 4296823"/>
                  <a:gd name="connsiteX13" fmla="*/ 250946 w 2975503"/>
                  <a:gd name="connsiteY13" fmla="*/ 1790918 h 4296823"/>
                  <a:gd name="connsiteX14" fmla="*/ 308305 w 2975503"/>
                  <a:gd name="connsiteY14" fmla="*/ 1507208 h 4296823"/>
                  <a:gd name="connsiteX15" fmla="*/ 308305 w 2975503"/>
                  <a:gd name="connsiteY15" fmla="*/ 1393724 h 4296823"/>
                  <a:gd name="connsiteX16" fmla="*/ 157738 w 2975503"/>
                  <a:gd name="connsiteY16" fmla="*/ 1216405 h 4296823"/>
                  <a:gd name="connsiteX17" fmla="*/ 64530 w 2975503"/>
                  <a:gd name="connsiteY17" fmla="*/ 1127749 h 4296823"/>
                  <a:gd name="connsiteX18" fmla="*/ 0 w 2975503"/>
                  <a:gd name="connsiteY18" fmla="*/ 985892 h 4296823"/>
                  <a:gd name="connsiteX19" fmla="*/ 1107748 w 2975503"/>
                  <a:gd name="connsiteY19" fmla="*/ 744740 h 4296823"/>
                  <a:gd name="connsiteX20" fmla="*/ 2950409 w 2975503"/>
                  <a:gd name="connsiteY20" fmla="*/ 0 h 4296823"/>
                  <a:gd name="connsiteX21" fmla="*/ 2645689 w 2975503"/>
                  <a:gd name="connsiteY21" fmla="*/ 641895 h 4296823"/>
                  <a:gd name="connsiteX22" fmla="*/ 2975503 w 2975503"/>
                  <a:gd name="connsiteY22" fmla="*/ 801483 h 4296823"/>
                  <a:gd name="connsiteX23" fmla="*/ 2946881 w 2975503"/>
                  <a:gd name="connsiteY23" fmla="*/ 970821 h 4296823"/>
                  <a:gd name="connsiteX24" fmla="*/ 2910974 w 2975503"/>
                  <a:gd name="connsiteY24" fmla="*/ 992987 h 4296823"/>
                  <a:gd name="connsiteX25" fmla="*/ 2864370 w 2975503"/>
                  <a:gd name="connsiteY25" fmla="*/ 1156120 h 4296823"/>
                  <a:gd name="connsiteX26" fmla="*/ 2861963 w 2975503"/>
                  <a:gd name="connsiteY26" fmla="*/ 1263741 h 4296823"/>
                  <a:gd name="connsiteX27" fmla="*/ 2730913 w 2975503"/>
                  <a:gd name="connsiteY27" fmla="*/ 1215868 h 4296823"/>
                  <a:gd name="connsiteX28" fmla="*/ 2645329 w 2975503"/>
                  <a:gd name="connsiteY28" fmla="*/ 1183952 h 4296823"/>
                  <a:gd name="connsiteX29" fmla="*/ 2549047 w 2975503"/>
                  <a:gd name="connsiteY29" fmla="*/ 1718543 h 4296823"/>
                  <a:gd name="connsiteX30" fmla="*/ 2483668 w 2975503"/>
                  <a:gd name="connsiteY30" fmla="*/ 1965597 h 4296823"/>
                  <a:gd name="connsiteX31" fmla="*/ 2471486 w 2975503"/>
                  <a:gd name="connsiteY31" fmla="*/ 2013766 h 4296823"/>
                  <a:gd name="connsiteX32" fmla="*/ 2313983 w 2975503"/>
                  <a:gd name="connsiteY32" fmla="*/ 2074051 h 4296823"/>
                  <a:gd name="connsiteX33" fmla="*/ 2177294 w 2975503"/>
                  <a:gd name="connsiteY33" fmla="*/ 2239347 h 4296823"/>
                  <a:gd name="connsiteX34" fmla="*/ 2113092 w 2975503"/>
                  <a:gd name="connsiteY34" fmla="*/ 2416655 h 4296823"/>
                  <a:gd name="connsiteX35" fmla="*/ 2075046 w 2975503"/>
                  <a:gd name="connsiteY35" fmla="*/ 2532496 h 4296823"/>
                  <a:gd name="connsiteX36" fmla="*/ 1991819 w 2975503"/>
                  <a:gd name="connsiteY36" fmla="*/ 2667250 h 4296823"/>
                  <a:gd name="connsiteX37" fmla="*/ 1849146 w 2975503"/>
                  <a:gd name="connsiteY37" fmla="*/ 2804368 h 4296823"/>
                  <a:gd name="connsiteX38" fmla="*/ 1673181 w 2975503"/>
                  <a:gd name="connsiteY38" fmla="*/ 2929666 h 4296823"/>
                  <a:gd name="connsiteX39" fmla="*/ 1547154 w 2975503"/>
                  <a:gd name="connsiteY39" fmla="*/ 3173169 h 4296823"/>
                  <a:gd name="connsiteX40" fmla="*/ 1497218 w 2975503"/>
                  <a:gd name="connsiteY40" fmla="*/ 3452133 h 4296823"/>
                  <a:gd name="connsiteX41" fmla="*/ 1425881 w 2975503"/>
                  <a:gd name="connsiteY41" fmla="*/ 3492324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622198 w 2975503"/>
                  <a:gd name="connsiteY7" fmla="*/ 2587241 h 4296823"/>
                  <a:gd name="connsiteX8" fmla="*/ 623780 w 2975503"/>
                  <a:gd name="connsiteY8" fmla="*/ 2319327 h 4296823"/>
                  <a:gd name="connsiteX9" fmla="*/ 519818 w 2975503"/>
                  <a:gd name="connsiteY9" fmla="*/ 2237761 h 4296823"/>
                  <a:gd name="connsiteX10" fmla="*/ 412269 w 2975503"/>
                  <a:gd name="connsiteY10" fmla="*/ 2138462 h 4296823"/>
                  <a:gd name="connsiteX11" fmla="*/ 322645 w 2975503"/>
                  <a:gd name="connsiteY11" fmla="*/ 2024979 h 4296823"/>
                  <a:gd name="connsiteX12" fmla="*/ 250946 w 2975503"/>
                  <a:gd name="connsiteY12" fmla="*/ 1790918 h 4296823"/>
                  <a:gd name="connsiteX13" fmla="*/ 308305 w 2975503"/>
                  <a:gd name="connsiteY13" fmla="*/ 1507208 h 4296823"/>
                  <a:gd name="connsiteX14" fmla="*/ 308305 w 2975503"/>
                  <a:gd name="connsiteY14" fmla="*/ 1393724 h 4296823"/>
                  <a:gd name="connsiteX15" fmla="*/ 157738 w 2975503"/>
                  <a:gd name="connsiteY15" fmla="*/ 1216405 h 4296823"/>
                  <a:gd name="connsiteX16" fmla="*/ 64530 w 2975503"/>
                  <a:gd name="connsiteY16" fmla="*/ 1127749 h 4296823"/>
                  <a:gd name="connsiteX17" fmla="*/ 0 w 2975503"/>
                  <a:gd name="connsiteY17" fmla="*/ 985892 h 4296823"/>
                  <a:gd name="connsiteX18" fmla="*/ 1107748 w 2975503"/>
                  <a:gd name="connsiteY18" fmla="*/ 744740 h 4296823"/>
                  <a:gd name="connsiteX19" fmla="*/ 2950409 w 2975503"/>
                  <a:gd name="connsiteY19" fmla="*/ 0 h 4296823"/>
                  <a:gd name="connsiteX20" fmla="*/ 2645689 w 2975503"/>
                  <a:gd name="connsiteY20" fmla="*/ 641895 h 4296823"/>
                  <a:gd name="connsiteX21" fmla="*/ 2975503 w 2975503"/>
                  <a:gd name="connsiteY21" fmla="*/ 801483 h 4296823"/>
                  <a:gd name="connsiteX22" fmla="*/ 2946881 w 2975503"/>
                  <a:gd name="connsiteY22" fmla="*/ 970821 h 4296823"/>
                  <a:gd name="connsiteX23" fmla="*/ 2910974 w 2975503"/>
                  <a:gd name="connsiteY23" fmla="*/ 992987 h 4296823"/>
                  <a:gd name="connsiteX24" fmla="*/ 2864370 w 2975503"/>
                  <a:gd name="connsiteY24" fmla="*/ 1156120 h 4296823"/>
                  <a:gd name="connsiteX25" fmla="*/ 2861963 w 2975503"/>
                  <a:gd name="connsiteY25" fmla="*/ 1263741 h 4296823"/>
                  <a:gd name="connsiteX26" fmla="*/ 2730913 w 2975503"/>
                  <a:gd name="connsiteY26" fmla="*/ 1215868 h 4296823"/>
                  <a:gd name="connsiteX27" fmla="*/ 2645329 w 2975503"/>
                  <a:gd name="connsiteY27" fmla="*/ 1183952 h 4296823"/>
                  <a:gd name="connsiteX28" fmla="*/ 2549047 w 2975503"/>
                  <a:gd name="connsiteY28" fmla="*/ 1718543 h 4296823"/>
                  <a:gd name="connsiteX29" fmla="*/ 2483668 w 2975503"/>
                  <a:gd name="connsiteY29" fmla="*/ 1965597 h 4296823"/>
                  <a:gd name="connsiteX30" fmla="*/ 2471486 w 2975503"/>
                  <a:gd name="connsiteY30" fmla="*/ 2013766 h 4296823"/>
                  <a:gd name="connsiteX31" fmla="*/ 2313983 w 2975503"/>
                  <a:gd name="connsiteY31" fmla="*/ 2074051 h 4296823"/>
                  <a:gd name="connsiteX32" fmla="*/ 2177294 w 2975503"/>
                  <a:gd name="connsiteY32" fmla="*/ 2239347 h 4296823"/>
                  <a:gd name="connsiteX33" fmla="*/ 2113092 w 2975503"/>
                  <a:gd name="connsiteY33" fmla="*/ 2416655 h 4296823"/>
                  <a:gd name="connsiteX34" fmla="*/ 2075046 w 2975503"/>
                  <a:gd name="connsiteY34" fmla="*/ 2532496 h 4296823"/>
                  <a:gd name="connsiteX35" fmla="*/ 1991819 w 2975503"/>
                  <a:gd name="connsiteY35" fmla="*/ 2667250 h 4296823"/>
                  <a:gd name="connsiteX36" fmla="*/ 1849146 w 2975503"/>
                  <a:gd name="connsiteY36" fmla="*/ 2804368 h 4296823"/>
                  <a:gd name="connsiteX37" fmla="*/ 1673181 w 2975503"/>
                  <a:gd name="connsiteY37" fmla="*/ 2929666 h 4296823"/>
                  <a:gd name="connsiteX38" fmla="*/ 1547154 w 2975503"/>
                  <a:gd name="connsiteY38" fmla="*/ 3173169 h 4296823"/>
                  <a:gd name="connsiteX39" fmla="*/ 1497218 w 2975503"/>
                  <a:gd name="connsiteY39" fmla="*/ 3452133 h 4296823"/>
                  <a:gd name="connsiteX40" fmla="*/ 1425881 w 2975503"/>
                  <a:gd name="connsiteY40" fmla="*/ 3492324 h 4296823"/>
                  <a:gd name="connsiteX41" fmla="*/ 1450245 w 2975503"/>
                  <a:gd name="connsiteY41" fmla="*/ 3601149 h 4296823"/>
                  <a:gd name="connsiteX42" fmla="*/ 1494738 w 2975503"/>
                  <a:gd name="connsiteY42" fmla="*/ 3788636 h 4296823"/>
                  <a:gd name="connsiteX43" fmla="*/ 1521924 w 2975503"/>
                  <a:gd name="connsiteY43" fmla="*/ 3993392 h 4296823"/>
                  <a:gd name="connsiteX44" fmla="*/ 1526869 w 2975503"/>
                  <a:gd name="connsiteY44" fmla="*/ 4124139 h 4296823"/>
                  <a:gd name="connsiteX45" fmla="*/ 1492264 w 2975503"/>
                  <a:gd name="connsiteY45" fmla="*/ 4296823 h 4296823"/>
                  <a:gd name="connsiteX46" fmla="*/ 908766 w 2975503"/>
                  <a:gd name="connsiteY46" fmla="*/ 4061889 h 4296823"/>
                  <a:gd name="connsiteX47" fmla="*/ 511553 w 2975503"/>
                  <a:gd name="connsiteY47" fmla="*/ 3915974 h 4296823"/>
                  <a:gd name="connsiteX48" fmla="*/ 389958 w 2975503"/>
                  <a:gd name="connsiteY48" fmla="*/ 3867336 h 4296823"/>
                  <a:gd name="connsiteX49" fmla="*/ 260256 w 2975503"/>
                  <a:gd name="connsiteY49" fmla="*/ 3778166 h 4296823"/>
                  <a:gd name="connsiteX50" fmla="*/ 215670 w 2975503"/>
                  <a:gd name="connsiteY5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622198 w 2975503"/>
                  <a:gd name="connsiteY6" fmla="*/ 2587241 h 4296823"/>
                  <a:gd name="connsiteX7" fmla="*/ 623780 w 2975503"/>
                  <a:gd name="connsiteY7" fmla="*/ 2319327 h 4296823"/>
                  <a:gd name="connsiteX8" fmla="*/ 519818 w 2975503"/>
                  <a:gd name="connsiteY8" fmla="*/ 2237761 h 4296823"/>
                  <a:gd name="connsiteX9" fmla="*/ 412269 w 2975503"/>
                  <a:gd name="connsiteY9" fmla="*/ 2138462 h 4296823"/>
                  <a:gd name="connsiteX10" fmla="*/ 322645 w 2975503"/>
                  <a:gd name="connsiteY10" fmla="*/ 2024979 h 4296823"/>
                  <a:gd name="connsiteX11" fmla="*/ 250946 w 2975503"/>
                  <a:gd name="connsiteY11" fmla="*/ 1790918 h 4296823"/>
                  <a:gd name="connsiteX12" fmla="*/ 308305 w 2975503"/>
                  <a:gd name="connsiteY12" fmla="*/ 1507208 h 4296823"/>
                  <a:gd name="connsiteX13" fmla="*/ 308305 w 2975503"/>
                  <a:gd name="connsiteY13" fmla="*/ 1393724 h 4296823"/>
                  <a:gd name="connsiteX14" fmla="*/ 157738 w 2975503"/>
                  <a:gd name="connsiteY14" fmla="*/ 1216405 h 4296823"/>
                  <a:gd name="connsiteX15" fmla="*/ 64530 w 2975503"/>
                  <a:gd name="connsiteY15" fmla="*/ 1127749 h 4296823"/>
                  <a:gd name="connsiteX16" fmla="*/ 0 w 2975503"/>
                  <a:gd name="connsiteY16" fmla="*/ 985892 h 4296823"/>
                  <a:gd name="connsiteX17" fmla="*/ 1107748 w 2975503"/>
                  <a:gd name="connsiteY17" fmla="*/ 744740 h 4296823"/>
                  <a:gd name="connsiteX18" fmla="*/ 2950409 w 2975503"/>
                  <a:gd name="connsiteY18" fmla="*/ 0 h 4296823"/>
                  <a:gd name="connsiteX19" fmla="*/ 2645689 w 2975503"/>
                  <a:gd name="connsiteY19" fmla="*/ 641895 h 4296823"/>
                  <a:gd name="connsiteX20" fmla="*/ 2975503 w 2975503"/>
                  <a:gd name="connsiteY20" fmla="*/ 801483 h 4296823"/>
                  <a:gd name="connsiteX21" fmla="*/ 2946881 w 2975503"/>
                  <a:gd name="connsiteY21" fmla="*/ 970821 h 4296823"/>
                  <a:gd name="connsiteX22" fmla="*/ 2910974 w 2975503"/>
                  <a:gd name="connsiteY22" fmla="*/ 992987 h 4296823"/>
                  <a:gd name="connsiteX23" fmla="*/ 2864370 w 2975503"/>
                  <a:gd name="connsiteY23" fmla="*/ 1156120 h 4296823"/>
                  <a:gd name="connsiteX24" fmla="*/ 2861963 w 2975503"/>
                  <a:gd name="connsiteY24" fmla="*/ 1263741 h 4296823"/>
                  <a:gd name="connsiteX25" fmla="*/ 2730913 w 2975503"/>
                  <a:gd name="connsiteY25" fmla="*/ 1215868 h 4296823"/>
                  <a:gd name="connsiteX26" fmla="*/ 2645329 w 2975503"/>
                  <a:gd name="connsiteY26" fmla="*/ 1183952 h 4296823"/>
                  <a:gd name="connsiteX27" fmla="*/ 2549047 w 2975503"/>
                  <a:gd name="connsiteY27" fmla="*/ 1718543 h 4296823"/>
                  <a:gd name="connsiteX28" fmla="*/ 2483668 w 2975503"/>
                  <a:gd name="connsiteY28" fmla="*/ 1965597 h 4296823"/>
                  <a:gd name="connsiteX29" fmla="*/ 2471486 w 2975503"/>
                  <a:gd name="connsiteY29" fmla="*/ 2013766 h 4296823"/>
                  <a:gd name="connsiteX30" fmla="*/ 2313983 w 2975503"/>
                  <a:gd name="connsiteY30" fmla="*/ 2074051 h 4296823"/>
                  <a:gd name="connsiteX31" fmla="*/ 2177294 w 2975503"/>
                  <a:gd name="connsiteY31" fmla="*/ 2239347 h 4296823"/>
                  <a:gd name="connsiteX32" fmla="*/ 2113092 w 2975503"/>
                  <a:gd name="connsiteY32" fmla="*/ 2416655 h 4296823"/>
                  <a:gd name="connsiteX33" fmla="*/ 2075046 w 2975503"/>
                  <a:gd name="connsiteY33" fmla="*/ 2532496 h 4296823"/>
                  <a:gd name="connsiteX34" fmla="*/ 1991819 w 2975503"/>
                  <a:gd name="connsiteY34" fmla="*/ 2667250 h 4296823"/>
                  <a:gd name="connsiteX35" fmla="*/ 1849146 w 2975503"/>
                  <a:gd name="connsiteY35" fmla="*/ 2804368 h 4296823"/>
                  <a:gd name="connsiteX36" fmla="*/ 1673181 w 2975503"/>
                  <a:gd name="connsiteY36" fmla="*/ 2929666 h 4296823"/>
                  <a:gd name="connsiteX37" fmla="*/ 1547154 w 2975503"/>
                  <a:gd name="connsiteY37" fmla="*/ 3173169 h 4296823"/>
                  <a:gd name="connsiteX38" fmla="*/ 1497218 w 2975503"/>
                  <a:gd name="connsiteY38" fmla="*/ 3452133 h 4296823"/>
                  <a:gd name="connsiteX39" fmla="*/ 1425881 w 2975503"/>
                  <a:gd name="connsiteY39" fmla="*/ 3492324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54626 w 2975503"/>
                  <a:gd name="connsiteY5" fmla="*/ 3337075 h 4296823"/>
                  <a:gd name="connsiteX6" fmla="*/ 622198 w 2975503"/>
                  <a:gd name="connsiteY6" fmla="*/ 2587241 h 4296823"/>
                  <a:gd name="connsiteX7" fmla="*/ 623780 w 2975503"/>
                  <a:gd name="connsiteY7" fmla="*/ 2319327 h 4296823"/>
                  <a:gd name="connsiteX8" fmla="*/ 519818 w 2975503"/>
                  <a:gd name="connsiteY8" fmla="*/ 2237761 h 4296823"/>
                  <a:gd name="connsiteX9" fmla="*/ 412269 w 2975503"/>
                  <a:gd name="connsiteY9" fmla="*/ 2138462 h 4296823"/>
                  <a:gd name="connsiteX10" fmla="*/ 322645 w 2975503"/>
                  <a:gd name="connsiteY10" fmla="*/ 2024979 h 4296823"/>
                  <a:gd name="connsiteX11" fmla="*/ 250946 w 2975503"/>
                  <a:gd name="connsiteY11" fmla="*/ 1790918 h 4296823"/>
                  <a:gd name="connsiteX12" fmla="*/ 308305 w 2975503"/>
                  <a:gd name="connsiteY12" fmla="*/ 1507208 h 4296823"/>
                  <a:gd name="connsiteX13" fmla="*/ 308305 w 2975503"/>
                  <a:gd name="connsiteY13" fmla="*/ 1393724 h 4296823"/>
                  <a:gd name="connsiteX14" fmla="*/ 157738 w 2975503"/>
                  <a:gd name="connsiteY14" fmla="*/ 1216405 h 4296823"/>
                  <a:gd name="connsiteX15" fmla="*/ 64530 w 2975503"/>
                  <a:gd name="connsiteY15" fmla="*/ 1127749 h 4296823"/>
                  <a:gd name="connsiteX16" fmla="*/ 0 w 2975503"/>
                  <a:gd name="connsiteY16" fmla="*/ 985892 h 4296823"/>
                  <a:gd name="connsiteX17" fmla="*/ 1107748 w 2975503"/>
                  <a:gd name="connsiteY17" fmla="*/ 744740 h 4296823"/>
                  <a:gd name="connsiteX18" fmla="*/ 2950409 w 2975503"/>
                  <a:gd name="connsiteY18" fmla="*/ 0 h 4296823"/>
                  <a:gd name="connsiteX19" fmla="*/ 2645689 w 2975503"/>
                  <a:gd name="connsiteY19" fmla="*/ 641895 h 4296823"/>
                  <a:gd name="connsiteX20" fmla="*/ 2975503 w 2975503"/>
                  <a:gd name="connsiteY20" fmla="*/ 801483 h 4296823"/>
                  <a:gd name="connsiteX21" fmla="*/ 2946881 w 2975503"/>
                  <a:gd name="connsiteY21" fmla="*/ 970821 h 4296823"/>
                  <a:gd name="connsiteX22" fmla="*/ 2910974 w 2975503"/>
                  <a:gd name="connsiteY22" fmla="*/ 992987 h 4296823"/>
                  <a:gd name="connsiteX23" fmla="*/ 2864370 w 2975503"/>
                  <a:gd name="connsiteY23" fmla="*/ 1156120 h 4296823"/>
                  <a:gd name="connsiteX24" fmla="*/ 2861963 w 2975503"/>
                  <a:gd name="connsiteY24" fmla="*/ 1263741 h 4296823"/>
                  <a:gd name="connsiteX25" fmla="*/ 2730913 w 2975503"/>
                  <a:gd name="connsiteY25" fmla="*/ 1215868 h 4296823"/>
                  <a:gd name="connsiteX26" fmla="*/ 2645329 w 2975503"/>
                  <a:gd name="connsiteY26" fmla="*/ 1183952 h 4296823"/>
                  <a:gd name="connsiteX27" fmla="*/ 2549047 w 2975503"/>
                  <a:gd name="connsiteY27" fmla="*/ 1718543 h 4296823"/>
                  <a:gd name="connsiteX28" fmla="*/ 2483668 w 2975503"/>
                  <a:gd name="connsiteY28" fmla="*/ 1965597 h 4296823"/>
                  <a:gd name="connsiteX29" fmla="*/ 2471486 w 2975503"/>
                  <a:gd name="connsiteY29" fmla="*/ 2013766 h 4296823"/>
                  <a:gd name="connsiteX30" fmla="*/ 2313983 w 2975503"/>
                  <a:gd name="connsiteY30" fmla="*/ 2074051 h 4296823"/>
                  <a:gd name="connsiteX31" fmla="*/ 2177294 w 2975503"/>
                  <a:gd name="connsiteY31" fmla="*/ 2239347 h 4296823"/>
                  <a:gd name="connsiteX32" fmla="*/ 2113092 w 2975503"/>
                  <a:gd name="connsiteY32" fmla="*/ 2416655 h 4296823"/>
                  <a:gd name="connsiteX33" fmla="*/ 2075046 w 2975503"/>
                  <a:gd name="connsiteY33" fmla="*/ 2532496 h 4296823"/>
                  <a:gd name="connsiteX34" fmla="*/ 1991819 w 2975503"/>
                  <a:gd name="connsiteY34" fmla="*/ 2667250 h 4296823"/>
                  <a:gd name="connsiteX35" fmla="*/ 1849146 w 2975503"/>
                  <a:gd name="connsiteY35" fmla="*/ 2804368 h 4296823"/>
                  <a:gd name="connsiteX36" fmla="*/ 1673181 w 2975503"/>
                  <a:gd name="connsiteY36" fmla="*/ 2929666 h 4296823"/>
                  <a:gd name="connsiteX37" fmla="*/ 1547154 w 2975503"/>
                  <a:gd name="connsiteY37" fmla="*/ 3173169 h 4296823"/>
                  <a:gd name="connsiteX38" fmla="*/ 1497218 w 2975503"/>
                  <a:gd name="connsiteY38" fmla="*/ 3452133 h 4296823"/>
                  <a:gd name="connsiteX39" fmla="*/ 1425881 w 2975503"/>
                  <a:gd name="connsiteY39" fmla="*/ 3492324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622198 w 2975503"/>
                  <a:gd name="connsiteY5" fmla="*/ 2587241 h 4296823"/>
                  <a:gd name="connsiteX6" fmla="*/ 623780 w 2975503"/>
                  <a:gd name="connsiteY6" fmla="*/ 2319327 h 4296823"/>
                  <a:gd name="connsiteX7" fmla="*/ 519818 w 2975503"/>
                  <a:gd name="connsiteY7" fmla="*/ 2237761 h 4296823"/>
                  <a:gd name="connsiteX8" fmla="*/ 412269 w 2975503"/>
                  <a:gd name="connsiteY8" fmla="*/ 2138462 h 4296823"/>
                  <a:gd name="connsiteX9" fmla="*/ 322645 w 2975503"/>
                  <a:gd name="connsiteY9" fmla="*/ 2024979 h 4296823"/>
                  <a:gd name="connsiteX10" fmla="*/ 250946 w 2975503"/>
                  <a:gd name="connsiteY10" fmla="*/ 1790918 h 4296823"/>
                  <a:gd name="connsiteX11" fmla="*/ 308305 w 2975503"/>
                  <a:gd name="connsiteY11" fmla="*/ 1507208 h 4296823"/>
                  <a:gd name="connsiteX12" fmla="*/ 308305 w 2975503"/>
                  <a:gd name="connsiteY12" fmla="*/ 1393724 h 4296823"/>
                  <a:gd name="connsiteX13" fmla="*/ 157738 w 2975503"/>
                  <a:gd name="connsiteY13" fmla="*/ 1216405 h 4296823"/>
                  <a:gd name="connsiteX14" fmla="*/ 64530 w 2975503"/>
                  <a:gd name="connsiteY14" fmla="*/ 1127749 h 4296823"/>
                  <a:gd name="connsiteX15" fmla="*/ 0 w 2975503"/>
                  <a:gd name="connsiteY15" fmla="*/ 985892 h 4296823"/>
                  <a:gd name="connsiteX16" fmla="*/ 1107748 w 2975503"/>
                  <a:gd name="connsiteY16" fmla="*/ 744740 h 4296823"/>
                  <a:gd name="connsiteX17" fmla="*/ 2950409 w 2975503"/>
                  <a:gd name="connsiteY17" fmla="*/ 0 h 4296823"/>
                  <a:gd name="connsiteX18" fmla="*/ 2645689 w 2975503"/>
                  <a:gd name="connsiteY18" fmla="*/ 641895 h 4296823"/>
                  <a:gd name="connsiteX19" fmla="*/ 2975503 w 2975503"/>
                  <a:gd name="connsiteY19" fmla="*/ 801483 h 4296823"/>
                  <a:gd name="connsiteX20" fmla="*/ 2946881 w 2975503"/>
                  <a:gd name="connsiteY20" fmla="*/ 970821 h 4296823"/>
                  <a:gd name="connsiteX21" fmla="*/ 2910974 w 2975503"/>
                  <a:gd name="connsiteY21" fmla="*/ 992987 h 4296823"/>
                  <a:gd name="connsiteX22" fmla="*/ 2864370 w 2975503"/>
                  <a:gd name="connsiteY22" fmla="*/ 1156120 h 4296823"/>
                  <a:gd name="connsiteX23" fmla="*/ 2861963 w 2975503"/>
                  <a:gd name="connsiteY23" fmla="*/ 1263741 h 4296823"/>
                  <a:gd name="connsiteX24" fmla="*/ 2730913 w 2975503"/>
                  <a:gd name="connsiteY24" fmla="*/ 1215868 h 4296823"/>
                  <a:gd name="connsiteX25" fmla="*/ 2645329 w 2975503"/>
                  <a:gd name="connsiteY25" fmla="*/ 1183952 h 4296823"/>
                  <a:gd name="connsiteX26" fmla="*/ 2549047 w 2975503"/>
                  <a:gd name="connsiteY26" fmla="*/ 1718543 h 4296823"/>
                  <a:gd name="connsiteX27" fmla="*/ 2483668 w 2975503"/>
                  <a:gd name="connsiteY27" fmla="*/ 1965597 h 4296823"/>
                  <a:gd name="connsiteX28" fmla="*/ 2471486 w 2975503"/>
                  <a:gd name="connsiteY28" fmla="*/ 2013766 h 4296823"/>
                  <a:gd name="connsiteX29" fmla="*/ 2313983 w 2975503"/>
                  <a:gd name="connsiteY29" fmla="*/ 2074051 h 4296823"/>
                  <a:gd name="connsiteX30" fmla="*/ 2177294 w 2975503"/>
                  <a:gd name="connsiteY30" fmla="*/ 2239347 h 4296823"/>
                  <a:gd name="connsiteX31" fmla="*/ 2113092 w 2975503"/>
                  <a:gd name="connsiteY31" fmla="*/ 2416655 h 4296823"/>
                  <a:gd name="connsiteX32" fmla="*/ 2075046 w 2975503"/>
                  <a:gd name="connsiteY32" fmla="*/ 2532496 h 4296823"/>
                  <a:gd name="connsiteX33" fmla="*/ 1991819 w 2975503"/>
                  <a:gd name="connsiteY33" fmla="*/ 2667250 h 4296823"/>
                  <a:gd name="connsiteX34" fmla="*/ 1849146 w 2975503"/>
                  <a:gd name="connsiteY34" fmla="*/ 2804368 h 4296823"/>
                  <a:gd name="connsiteX35" fmla="*/ 1673181 w 2975503"/>
                  <a:gd name="connsiteY35" fmla="*/ 2929666 h 4296823"/>
                  <a:gd name="connsiteX36" fmla="*/ 1547154 w 2975503"/>
                  <a:gd name="connsiteY36" fmla="*/ 3173169 h 4296823"/>
                  <a:gd name="connsiteX37" fmla="*/ 1497218 w 2975503"/>
                  <a:gd name="connsiteY37" fmla="*/ 3452133 h 4296823"/>
                  <a:gd name="connsiteX38" fmla="*/ 1425881 w 2975503"/>
                  <a:gd name="connsiteY38" fmla="*/ 3492324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622198 w 2975503"/>
                  <a:gd name="connsiteY4" fmla="*/ 2587241 h 4296823"/>
                  <a:gd name="connsiteX5" fmla="*/ 623780 w 2975503"/>
                  <a:gd name="connsiteY5" fmla="*/ 2319327 h 4296823"/>
                  <a:gd name="connsiteX6" fmla="*/ 519818 w 2975503"/>
                  <a:gd name="connsiteY6" fmla="*/ 2237761 h 4296823"/>
                  <a:gd name="connsiteX7" fmla="*/ 412269 w 2975503"/>
                  <a:gd name="connsiteY7" fmla="*/ 2138462 h 4296823"/>
                  <a:gd name="connsiteX8" fmla="*/ 322645 w 2975503"/>
                  <a:gd name="connsiteY8" fmla="*/ 2024979 h 4296823"/>
                  <a:gd name="connsiteX9" fmla="*/ 250946 w 2975503"/>
                  <a:gd name="connsiteY9" fmla="*/ 1790918 h 4296823"/>
                  <a:gd name="connsiteX10" fmla="*/ 308305 w 2975503"/>
                  <a:gd name="connsiteY10" fmla="*/ 1507208 h 4296823"/>
                  <a:gd name="connsiteX11" fmla="*/ 308305 w 2975503"/>
                  <a:gd name="connsiteY11" fmla="*/ 1393724 h 4296823"/>
                  <a:gd name="connsiteX12" fmla="*/ 157738 w 2975503"/>
                  <a:gd name="connsiteY12" fmla="*/ 1216405 h 4296823"/>
                  <a:gd name="connsiteX13" fmla="*/ 64530 w 2975503"/>
                  <a:gd name="connsiteY13" fmla="*/ 1127749 h 4296823"/>
                  <a:gd name="connsiteX14" fmla="*/ 0 w 2975503"/>
                  <a:gd name="connsiteY14" fmla="*/ 985892 h 4296823"/>
                  <a:gd name="connsiteX15" fmla="*/ 1107748 w 2975503"/>
                  <a:gd name="connsiteY15" fmla="*/ 744740 h 4296823"/>
                  <a:gd name="connsiteX16" fmla="*/ 2950409 w 2975503"/>
                  <a:gd name="connsiteY16" fmla="*/ 0 h 4296823"/>
                  <a:gd name="connsiteX17" fmla="*/ 2645689 w 2975503"/>
                  <a:gd name="connsiteY17" fmla="*/ 641895 h 4296823"/>
                  <a:gd name="connsiteX18" fmla="*/ 2975503 w 2975503"/>
                  <a:gd name="connsiteY18" fmla="*/ 801483 h 4296823"/>
                  <a:gd name="connsiteX19" fmla="*/ 2946881 w 2975503"/>
                  <a:gd name="connsiteY19" fmla="*/ 970821 h 4296823"/>
                  <a:gd name="connsiteX20" fmla="*/ 2910974 w 2975503"/>
                  <a:gd name="connsiteY20" fmla="*/ 992987 h 4296823"/>
                  <a:gd name="connsiteX21" fmla="*/ 2864370 w 2975503"/>
                  <a:gd name="connsiteY21" fmla="*/ 1156120 h 4296823"/>
                  <a:gd name="connsiteX22" fmla="*/ 2861963 w 2975503"/>
                  <a:gd name="connsiteY22" fmla="*/ 1263741 h 4296823"/>
                  <a:gd name="connsiteX23" fmla="*/ 2730913 w 2975503"/>
                  <a:gd name="connsiteY23" fmla="*/ 1215868 h 4296823"/>
                  <a:gd name="connsiteX24" fmla="*/ 2645329 w 2975503"/>
                  <a:gd name="connsiteY24" fmla="*/ 1183952 h 4296823"/>
                  <a:gd name="connsiteX25" fmla="*/ 2549047 w 2975503"/>
                  <a:gd name="connsiteY25" fmla="*/ 1718543 h 4296823"/>
                  <a:gd name="connsiteX26" fmla="*/ 2483668 w 2975503"/>
                  <a:gd name="connsiteY26" fmla="*/ 1965597 h 4296823"/>
                  <a:gd name="connsiteX27" fmla="*/ 2471486 w 2975503"/>
                  <a:gd name="connsiteY27" fmla="*/ 2013766 h 4296823"/>
                  <a:gd name="connsiteX28" fmla="*/ 2313983 w 2975503"/>
                  <a:gd name="connsiteY28" fmla="*/ 2074051 h 4296823"/>
                  <a:gd name="connsiteX29" fmla="*/ 2177294 w 2975503"/>
                  <a:gd name="connsiteY29" fmla="*/ 2239347 h 4296823"/>
                  <a:gd name="connsiteX30" fmla="*/ 2113092 w 2975503"/>
                  <a:gd name="connsiteY30" fmla="*/ 2416655 h 4296823"/>
                  <a:gd name="connsiteX31" fmla="*/ 2075046 w 2975503"/>
                  <a:gd name="connsiteY31" fmla="*/ 2532496 h 4296823"/>
                  <a:gd name="connsiteX32" fmla="*/ 1991819 w 2975503"/>
                  <a:gd name="connsiteY32" fmla="*/ 2667250 h 4296823"/>
                  <a:gd name="connsiteX33" fmla="*/ 1849146 w 2975503"/>
                  <a:gd name="connsiteY33" fmla="*/ 2804368 h 4296823"/>
                  <a:gd name="connsiteX34" fmla="*/ 1673181 w 2975503"/>
                  <a:gd name="connsiteY34" fmla="*/ 2929666 h 4296823"/>
                  <a:gd name="connsiteX35" fmla="*/ 1547154 w 2975503"/>
                  <a:gd name="connsiteY35" fmla="*/ 3173169 h 4296823"/>
                  <a:gd name="connsiteX36" fmla="*/ 1497218 w 2975503"/>
                  <a:gd name="connsiteY36" fmla="*/ 3452133 h 4296823"/>
                  <a:gd name="connsiteX37" fmla="*/ 1425881 w 2975503"/>
                  <a:gd name="connsiteY37" fmla="*/ 3492324 h 4296823"/>
                  <a:gd name="connsiteX38" fmla="*/ 1450245 w 2975503"/>
                  <a:gd name="connsiteY38" fmla="*/ 3601149 h 4296823"/>
                  <a:gd name="connsiteX39" fmla="*/ 1494738 w 2975503"/>
                  <a:gd name="connsiteY39" fmla="*/ 3788636 h 4296823"/>
                  <a:gd name="connsiteX40" fmla="*/ 1521924 w 2975503"/>
                  <a:gd name="connsiteY40" fmla="*/ 3993392 h 4296823"/>
                  <a:gd name="connsiteX41" fmla="*/ 1526869 w 2975503"/>
                  <a:gd name="connsiteY41" fmla="*/ 4124139 h 4296823"/>
                  <a:gd name="connsiteX42" fmla="*/ 1492264 w 2975503"/>
                  <a:gd name="connsiteY42" fmla="*/ 4296823 h 4296823"/>
                  <a:gd name="connsiteX43" fmla="*/ 908766 w 2975503"/>
                  <a:gd name="connsiteY43" fmla="*/ 4061889 h 4296823"/>
                  <a:gd name="connsiteX44" fmla="*/ 511553 w 2975503"/>
                  <a:gd name="connsiteY44" fmla="*/ 3915974 h 4296823"/>
                  <a:gd name="connsiteX45" fmla="*/ 389958 w 2975503"/>
                  <a:gd name="connsiteY45" fmla="*/ 3867336 h 4296823"/>
                  <a:gd name="connsiteX46" fmla="*/ 260256 w 2975503"/>
                  <a:gd name="connsiteY46" fmla="*/ 3778166 h 4296823"/>
                  <a:gd name="connsiteX47" fmla="*/ 215670 w 2975503"/>
                  <a:gd name="connsiteY47"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622198 w 2975503"/>
                  <a:gd name="connsiteY3" fmla="*/ 2587241 h 4296823"/>
                  <a:gd name="connsiteX4" fmla="*/ 623780 w 2975503"/>
                  <a:gd name="connsiteY4" fmla="*/ 2319327 h 4296823"/>
                  <a:gd name="connsiteX5" fmla="*/ 519818 w 2975503"/>
                  <a:gd name="connsiteY5" fmla="*/ 2237761 h 4296823"/>
                  <a:gd name="connsiteX6" fmla="*/ 412269 w 2975503"/>
                  <a:gd name="connsiteY6" fmla="*/ 2138462 h 4296823"/>
                  <a:gd name="connsiteX7" fmla="*/ 322645 w 2975503"/>
                  <a:gd name="connsiteY7" fmla="*/ 2024979 h 4296823"/>
                  <a:gd name="connsiteX8" fmla="*/ 250946 w 2975503"/>
                  <a:gd name="connsiteY8" fmla="*/ 1790918 h 4296823"/>
                  <a:gd name="connsiteX9" fmla="*/ 308305 w 2975503"/>
                  <a:gd name="connsiteY9" fmla="*/ 1507208 h 4296823"/>
                  <a:gd name="connsiteX10" fmla="*/ 308305 w 2975503"/>
                  <a:gd name="connsiteY10" fmla="*/ 1393724 h 4296823"/>
                  <a:gd name="connsiteX11" fmla="*/ 157738 w 2975503"/>
                  <a:gd name="connsiteY11" fmla="*/ 1216405 h 4296823"/>
                  <a:gd name="connsiteX12" fmla="*/ 64530 w 2975503"/>
                  <a:gd name="connsiteY12" fmla="*/ 1127749 h 4296823"/>
                  <a:gd name="connsiteX13" fmla="*/ 0 w 2975503"/>
                  <a:gd name="connsiteY13" fmla="*/ 985892 h 4296823"/>
                  <a:gd name="connsiteX14" fmla="*/ 1107748 w 2975503"/>
                  <a:gd name="connsiteY14" fmla="*/ 744740 h 4296823"/>
                  <a:gd name="connsiteX15" fmla="*/ 2950409 w 2975503"/>
                  <a:gd name="connsiteY15" fmla="*/ 0 h 4296823"/>
                  <a:gd name="connsiteX16" fmla="*/ 2645689 w 2975503"/>
                  <a:gd name="connsiteY16" fmla="*/ 641895 h 4296823"/>
                  <a:gd name="connsiteX17" fmla="*/ 2975503 w 2975503"/>
                  <a:gd name="connsiteY17" fmla="*/ 801483 h 4296823"/>
                  <a:gd name="connsiteX18" fmla="*/ 2946881 w 2975503"/>
                  <a:gd name="connsiteY18" fmla="*/ 970821 h 4296823"/>
                  <a:gd name="connsiteX19" fmla="*/ 2910974 w 2975503"/>
                  <a:gd name="connsiteY19" fmla="*/ 992987 h 4296823"/>
                  <a:gd name="connsiteX20" fmla="*/ 2864370 w 2975503"/>
                  <a:gd name="connsiteY20" fmla="*/ 1156120 h 4296823"/>
                  <a:gd name="connsiteX21" fmla="*/ 2861963 w 2975503"/>
                  <a:gd name="connsiteY21" fmla="*/ 1263741 h 4296823"/>
                  <a:gd name="connsiteX22" fmla="*/ 2730913 w 2975503"/>
                  <a:gd name="connsiteY22" fmla="*/ 1215868 h 4296823"/>
                  <a:gd name="connsiteX23" fmla="*/ 2645329 w 2975503"/>
                  <a:gd name="connsiteY23" fmla="*/ 1183952 h 4296823"/>
                  <a:gd name="connsiteX24" fmla="*/ 2549047 w 2975503"/>
                  <a:gd name="connsiteY24" fmla="*/ 1718543 h 4296823"/>
                  <a:gd name="connsiteX25" fmla="*/ 2483668 w 2975503"/>
                  <a:gd name="connsiteY25" fmla="*/ 1965597 h 4296823"/>
                  <a:gd name="connsiteX26" fmla="*/ 2471486 w 2975503"/>
                  <a:gd name="connsiteY26" fmla="*/ 2013766 h 4296823"/>
                  <a:gd name="connsiteX27" fmla="*/ 2313983 w 2975503"/>
                  <a:gd name="connsiteY27" fmla="*/ 2074051 h 4296823"/>
                  <a:gd name="connsiteX28" fmla="*/ 2177294 w 2975503"/>
                  <a:gd name="connsiteY28" fmla="*/ 2239347 h 4296823"/>
                  <a:gd name="connsiteX29" fmla="*/ 2113092 w 2975503"/>
                  <a:gd name="connsiteY29" fmla="*/ 2416655 h 4296823"/>
                  <a:gd name="connsiteX30" fmla="*/ 2075046 w 2975503"/>
                  <a:gd name="connsiteY30" fmla="*/ 2532496 h 4296823"/>
                  <a:gd name="connsiteX31" fmla="*/ 1991819 w 2975503"/>
                  <a:gd name="connsiteY31" fmla="*/ 2667250 h 4296823"/>
                  <a:gd name="connsiteX32" fmla="*/ 1849146 w 2975503"/>
                  <a:gd name="connsiteY32" fmla="*/ 2804368 h 4296823"/>
                  <a:gd name="connsiteX33" fmla="*/ 1673181 w 2975503"/>
                  <a:gd name="connsiteY33" fmla="*/ 2929666 h 4296823"/>
                  <a:gd name="connsiteX34" fmla="*/ 1547154 w 2975503"/>
                  <a:gd name="connsiteY34" fmla="*/ 3173169 h 4296823"/>
                  <a:gd name="connsiteX35" fmla="*/ 1497218 w 2975503"/>
                  <a:gd name="connsiteY35" fmla="*/ 3452133 h 4296823"/>
                  <a:gd name="connsiteX36" fmla="*/ 1425881 w 2975503"/>
                  <a:gd name="connsiteY36" fmla="*/ 3492324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622198 w 2975503"/>
                  <a:gd name="connsiteY2" fmla="*/ 2587241 h 4296823"/>
                  <a:gd name="connsiteX3" fmla="*/ 623780 w 2975503"/>
                  <a:gd name="connsiteY3" fmla="*/ 2319327 h 4296823"/>
                  <a:gd name="connsiteX4" fmla="*/ 519818 w 2975503"/>
                  <a:gd name="connsiteY4" fmla="*/ 2237761 h 4296823"/>
                  <a:gd name="connsiteX5" fmla="*/ 412269 w 2975503"/>
                  <a:gd name="connsiteY5" fmla="*/ 2138462 h 4296823"/>
                  <a:gd name="connsiteX6" fmla="*/ 322645 w 2975503"/>
                  <a:gd name="connsiteY6" fmla="*/ 2024979 h 4296823"/>
                  <a:gd name="connsiteX7" fmla="*/ 250946 w 2975503"/>
                  <a:gd name="connsiteY7" fmla="*/ 1790918 h 4296823"/>
                  <a:gd name="connsiteX8" fmla="*/ 308305 w 2975503"/>
                  <a:gd name="connsiteY8" fmla="*/ 1507208 h 4296823"/>
                  <a:gd name="connsiteX9" fmla="*/ 308305 w 2975503"/>
                  <a:gd name="connsiteY9" fmla="*/ 1393724 h 4296823"/>
                  <a:gd name="connsiteX10" fmla="*/ 157738 w 2975503"/>
                  <a:gd name="connsiteY10" fmla="*/ 1216405 h 4296823"/>
                  <a:gd name="connsiteX11" fmla="*/ 64530 w 2975503"/>
                  <a:gd name="connsiteY11" fmla="*/ 1127749 h 4296823"/>
                  <a:gd name="connsiteX12" fmla="*/ 0 w 2975503"/>
                  <a:gd name="connsiteY12" fmla="*/ 985892 h 4296823"/>
                  <a:gd name="connsiteX13" fmla="*/ 1107748 w 2975503"/>
                  <a:gd name="connsiteY13" fmla="*/ 744740 h 4296823"/>
                  <a:gd name="connsiteX14" fmla="*/ 2950409 w 2975503"/>
                  <a:gd name="connsiteY14" fmla="*/ 0 h 4296823"/>
                  <a:gd name="connsiteX15" fmla="*/ 2645689 w 2975503"/>
                  <a:gd name="connsiteY15" fmla="*/ 641895 h 4296823"/>
                  <a:gd name="connsiteX16" fmla="*/ 2975503 w 2975503"/>
                  <a:gd name="connsiteY16" fmla="*/ 801483 h 4296823"/>
                  <a:gd name="connsiteX17" fmla="*/ 2946881 w 2975503"/>
                  <a:gd name="connsiteY17" fmla="*/ 970821 h 4296823"/>
                  <a:gd name="connsiteX18" fmla="*/ 2910974 w 2975503"/>
                  <a:gd name="connsiteY18" fmla="*/ 992987 h 4296823"/>
                  <a:gd name="connsiteX19" fmla="*/ 2864370 w 2975503"/>
                  <a:gd name="connsiteY19" fmla="*/ 1156120 h 4296823"/>
                  <a:gd name="connsiteX20" fmla="*/ 2861963 w 2975503"/>
                  <a:gd name="connsiteY20" fmla="*/ 1263741 h 4296823"/>
                  <a:gd name="connsiteX21" fmla="*/ 2730913 w 2975503"/>
                  <a:gd name="connsiteY21" fmla="*/ 1215868 h 4296823"/>
                  <a:gd name="connsiteX22" fmla="*/ 2645329 w 2975503"/>
                  <a:gd name="connsiteY22" fmla="*/ 1183952 h 4296823"/>
                  <a:gd name="connsiteX23" fmla="*/ 2549047 w 2975503"/>
                  <a:gd name="connsiteY23" fmla="*/ 1718543 h 4296823"/>
                  <a:gd name="connsiteX24" fmla="*/ 2483668 w 2975503"/>
                  <a:gd name="connsiteY24" fmla="*/ 1965597 h 4296823"/>
                  <a:gd name="connsiteX25" fmla="*/ 2471486 w 2975503"/>
                  <a:gd name="connsiteY25" fmla="*/ 2013766 h 4296823"/>
                  <a:gd name="connsiteX26" fmla="*/ 2313983 w 2975503"/>
                  <a:gd name="connsiteY26" fmla="*/ 2074051 h 4296823"/>
                  <a:gd name="connsiteX27" fmla="*/ 2177294 w 2975503"/>
                  <a:gd name="connsiteY27" fmla="*/ 2239347 h 4296823"/>
                  <a:gd name="connsiteX28" fmla="*/ 2113092 w 2975503"/>
                  <a:gd name="connsiteY28" fmla="*/ 2416655 h 4296823"/>
                  <a:gd name="connsiteX29" fmla="*/ 2075046 w 2975503"/>
                  <a:gd name="connsiteY29" fmla="*/ 2532496 h 4296823"/>
                  <a:gd name="connsiteX30" fmla="*/ 1991819 w 2975503"/>
                  <a:gd name="connsiteY30" fmla="*/ 2667250 h 4296823"/>
                  <a:gd name="connsiteX31" fmla="*/ 1849146 w 2975503"/>
                  <a:gd name="connsiteY31" fmla="*/ 2804368 h 4296823"/>
                  <a:gd name="connsiteX32" fmla="*/ 1673181 w 2975503"/>
                  <a:gd name="connsiteY32" fmla="*/ 2929666 h 4296823"/>
                  <a:gd name="connsiteX33" fmla="*/ 1547154 w 2975503"/>
                  <a:gd name="connsiteY33" fmla="*/ 3173169 h 4296823"/>
                  <a:gd name="connsiteX34" fmla="*/ 1497218 w 2975503"/>
                  <a:gd name="connsiteY34" fmla="*/ 3452133 h 4296823"/>
                  <a:gd name="connsiteX35" fmla="*/ 1425881 w 2975503"/>
                  <a:gd name="connsiteY35" fmla="*/ 3492324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44" fmla="*/ 215670 w 2975503"/>
                  <a:gd name="connsiteY44" fmla="*/ 3745740 h 4296823"/>
                  <a:gd name="connsiteX0" fmla="*/ 260256 w 2975503"/>
                  <a:gd name="connsiteY0" fmla="*/ 3778166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0" fmla="*/ 389958 w 2975503"/>
                  <a:gd name="connsiteY0" fmla="*/ 3867336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0" fmla="*/ 511553 w 2975503"/>
                  <a:gd name="connsiteY0" fmla="*/ 3915974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0" fmla="*/ 908766 w 2975503"/>
                  <a:gd name="connsiteY0" fmla="*/ 4061889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0" fmla="*/ 1492264 w 2975503"/>
                  <a:gd name="connsiteY0" fmla="*/ 4296823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0" fmla="*/ 1492264 w 2975503"/>
                  <a:gd name="connsiteY0" fmla="*/ 4296823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617733 w 2975503"/>
                  <a:gd name="connsiteY38" fmla="*/ 4216484 h 4296823"/>
                  <a:gd name="connsiteX0" fmla="*/ 622198 w 2975503"/>
                  <a:gd name="connsiteY0" fmla="*/ 2587241 h 4216484"/>
                  <a:gd name="connsiteX1" fmla="*/ 623780 w 2975503"/>
                  <a:gd name="connsiteY1" fmla="*/ 2319327 h 4216484"/>
                  <a:gd name="connsiteX2" fmla="*/ 519818 w 2975503"/>
                  <a:gd name="connsiteY2" fmla="*/ 2237761 h 4216484"/>
                  <a:gd name="connsiteX3" fmla="*/ 412269 w 2975503"/>
                  <a:gd name="connsiteY3" fmla="*/ 2138462 h 4216484"/>
                  <a:gd name="connsiteX4" fmla="*/ 322645 w 2975503"/>
                  <a:gd name="connsiteY4" fmla="*/ 2024979 h 4216484"/>
                  <a:gd name="connsiteX5" fmla="*/ 250946 w 2975503"/>
                  <a:gd name="connsiteY5" fmla="*/ 1790918 h 4216484"/>
                  <a:gd name="connsiteX6" fmla="*/ 308305 w 2975503"/>
                  <a:gd name="connsiteY6" fmla="*/ 1507208 h 4216484"/>
                  <a:gd name="connsiteX7" fmla="*/ 308305 w 2975503"/>
                  <a:gd name="connsiteY7" fmla="*/ 1393724 h 4216484"/>
                  <a:gd name="connsiteX8" fmla="*/ 157738 w 2975503"/>
                  <a:gd name="connsiteY8" fmla="*/ 1216405 h 4216484"/>
                  <a:gd name="connsiteX9" fmla="*/ 64530 w 2975503"/>
                  <a:gd name="connsiteY9" fmla="*/ 1127749 h 4216484"/>
                  <a:gd name="connsiteX10" fmla="*/ 0 w 2975503"/>
                  <a:gd name="connsiteY10" fmla="*/ 985892 h 4216484"/>
                  <a:gd name="connsiteX11" fmla="*/ 1107748 w 2975503"/>
                  <a:gd name="connsiteY11" fmla="*/ 744740 h 4216484"/>
                  <a:gd name="connsiteX12" fmla="*/ 2950409 w 2975503"/>
                  <a:gd name="connsiteY12" fmla="*/ 0 h 4216484"/>
                  <a:gd name="connsiteX13" fmla="*/ 2645689 w 2975503"/>
                  <a:gd name="connsiteY13" fmla="*/ 641895 h 4216484"/>
                  <a:gd name="connsiteX14" fmla="*/ 2975503 w 2975503"/>
                  <a:gd name="connsiteY14" fmla="*/ 801483 h 4216484"/>
                  <a:gd name="connsiteX15" fmla="*/ 2946881 w 2975503"/>
                  <a:gd name="connsiteY15" fmla="*/ 970821 h 4216484"/>
                  <a:gd name="connsiteX16" fmla="*/ 2910974 w 2975503"/>
                  <a:gd name="connsiteY16" fmla="*/ 992987 h 4216484"/>
                  <a:gd name="connsiteX17" fmla="*/ 2864370 w 2975503"/>
                  <a:gd name="connsiteY17" fmla="*/ 1156120 h 4216484"/>
                  <a:gd name="connsiteX18" fmla="*/ 2861963 w 2975503"/>
                  <a:gd name="connsiteY18" fmla="*/ 1263741 h 4216484"/>
                  <a:gd name="connsiteX19" fmla="*/ 2730913 w 2975503"/>
                  <a:gd name="connsiteY19" fmla="*/ 1215868 h 4216484"/>
                  <a:gd name="connsiteX20" fmla="*/ 2645329 w 2975503"/>
                  <a:gd name="connsiteY20" fmla="*/ 1183952 h 4216484"/>
                  <a:gd name="connsiteX21" fmla="*/ 2549047 w 2975503"/>
                  <a:gd name="connsiteY21" fmla="*/ 1718543 h 4216484"/>
                  <a:gd name="connsiteX22" fmla="*/ 2483668 w 2975503"/>
                  <a:gd name="connsiteY22" fmla="*/ 1965597 h 4216484"/>
                  <a:gd name="connsiteX23" fmla="*/ 2471486 w 2975503"/>
                  <a:gd name="connsiteY23" fmla="*/ 2013766 h 4216484"/>
                  <a:gd name="connsiteX24" fmla="*/ 2313983 w 2975503"/>
                  <a:gd name="connsiteY24" fmla="*/ 2074051 h 4216484"/>
                  <a:gd name="connsiteX25" fmla="*/ 2177294 w 2975503"/>
                  <a:gd name="connsiteY25" fmla="*/ 2239347 h 4216484"/>
                  <a:gd name="connsiteX26" fmla="*/ 2113092 w 2975503"/>
                  <a:gd name="connsiteY26" fmla="*/ 2416655 h 4216484"/>
                  <a:gd name="connsiteX27" fmla="*/ 2075046 w 2975503"/>
                  <a:gd name="connsiteY27" fmla="*/ 2532496 h 4216484"/>
                  <a:gd name="connsiteX28" fmla="*/ 1991819 w 2975503"/>
                  <a:gd name="connsiteY28" fmla="*/ 2667250 h 4216484"/>
                  <a:gd name="connsiteX29" fmla="*/ 1849146 w 2975503"/>
                  <a:gd name="connsiteY29" fmla="*/ 2804368 h 4216484"/>
                  <a:gd name="connsiteX30" fmla="*/ 1673181 w 2975503"/>
                  <a:gd name="connsiteY30" fmla="*/ 2929666 h 4216484"/>
                  <a:gd name="connsiteX31" fmla="*/ 1547154 w 2975503"/>
                  <a:gd name="connsiteY31" fmla="*/ 3173169 h 4216484"/>
                  <a:gd name="connsiteX32" fmla="*/ 1497218 w 2975503"/>
                  <a:gd name="connsiteY32" fmla="*/ 3452133 h 4216484"/>
                  <a:gd name="connsiteX33" fmla="*/ 1425881 w 2975503"/>
                  <a:gd name="connsiteY33" fmla="*/ 3492324 h 4216484"/>
                  <a:gd name="connsiteX34" fmla="*/ 1450245 w 2975503"/>
                  <a:gd name="connsiteY34" fmla="*/ 3601149 h 4216484"/>
                  <a:gd name="connsiteX35" fmla="*/ 1494738 w 2975503"/>
                  <a:gd name="connsiteY35" fmla="*/ 3788636 h 4216484"/>
                  <a:gd name="connsiteX36" fmla="*/ 1521924 w 2975503"/>
                  <a:gd name="connsiteY36" fmla="*/ 3993392 h 4216484"/>
                  <a:gd name="connsiteX37" fmla="*/ 1617733 w 2975503"/>
                  <a:gd name="connsiteY37" fmla="*/ 4216484 h 4216484"/>
                  <a:gd name="connsiteX0" fmla="*/ 622198 w 2975503"/>
                  <a:gd name="connsiteY0" fmla="*/ 2587241 h 3993392"/>
                  <a:gd name="connsiteX1" fmla="*/ 623780 w 2975503"/>
                  <a:gd name="connsiteY1" fmla="*/ 2319327 h 3993392"/>
                  <a:gd name="connsiteX2" fmla="*/ 519818 w 2975503"/>
                  <a:gd name="connsiteY2" fmla="*/ 2237761 h 3993392"/>
                  <a:gd name="connsiteX3" fmla="*/ 412269 w 2975503"/>
                  <a:gd name="connsiteY3" fmla="*/ 2138462 h 3993392"/>
                  <a:gd name="connsiteX4" fmla="*/ 322645 w 2975503"/>
                  <a:gd name="connsiteY4" fmla="*/ 2024979 h 3993392"/>
                  <a:gd name="connsiteX5" fmla="*/ 250946 w 2975503"/>
                  <a:gd name="connsiteY5" fmla="*/ 1790918 h 3993392"/>
                  <a:gd name="connsiteX6" fmla="*/ 308305 w 2975503"/>
                  <a:gd name="connsiteY6" fmla="*/ 1507208 h 3993392"/>
                  <a:gd name="connsiteX7" fmla="*/ 308305 w 2975503"/>
                  <a:gd name="connsiteY7" fmla="*/ 1393724 h 3993392"/>
                  <a:gd name="connsiteX8" fmla="*/ 157738 w 2975503"/>
                  <a:gd name="connsiteY8" fmla="*/ 1216405 h 3993392"/>
                  <a:gd name="connsiteX9" fmla="*/ 64530 w 2975503"/>
                  <a:gd name="connsiteY9" fmla="*/ 1127749 h 3993392"/>
                  <a:gd name="connsiteX10" fmla="*/ 0 w 2975503"/>
                  <a:gd name="connsiteY10" fmla="*/ 985892 h 3993392"/>
                  <a:gd name="connsiteX11" fmla="*/ 1107748 w 2975503"/>
                  <a:gd name="connsiteY11" fmla="*/ 744740 h 3993392"/>
                  <a:gd name="connsiteX12" fmla="*/ 2950409 w 2975503"/>
                  <a:gd name="connsiteY12" fmla="*/ 0 h 3993392"/>
                  <a:gd name="connsiteX13" fmla="*/ 2645689 w 2975503"/>
                  <a:gd name="connsiteY13" fmla="*/ 641895 h 3993392"/>
                  <a:gd name="connsiteX14" fmla="*/ 2975503 w 2975503"/>
                  <a:gd name="connsiteY14" fmla="*/ 801483 h 3993392"/>
                  <a:gd name="connsiteX15" fmla="*/ 2946881 w 2975503"/>
                  <a:gd name="connsiteY15" fmla="*/ 970821 h 3993392"/>
                  <a:gd name="connsiteX16" fmla="*/ 2910974 w 2975503"/>
                  <a:gd name="connsiteY16" fmla="*/ 992987 h 3993392"/>
                  <a:gd name="connsiteX17" fmla="*/ 2864370 w 2975503"/>
                  <a:gd name="connsiteY17" fmla="*/ 1156120 h 3993392"/>
                  <a:gd name="connsiteX18" fmla="*/ 2861963 w 2975503"/>
                  <a:gd name="connsiteY18" fmla="*/ 1263741 h 3993392"/>
                  <a:gd name="connsiteX19" fmla="*/ 2730913 w 2975503"/>
                  <a:gd name="connsiteY19" fmla="*/ 1215868 h 3993392"/>
                  <a:gd name="connsiteX20" fmla="*/ 2645329 w 2975503"/>
                  <a:gd name="connsiteY20" fmla="*/ 1183952 h 3993392"/>
                  <a:gd name="connsiteX21" fmla="*/ 2549047 w 2975503"/>
                  <a:gd name="connsiteY21" fmla="*/ 1718543 h 3993392"/>
                  <a:gd name="connsiteX22" fmla="*/ 2483668 w 2975503"/>
                  <a:gd name="connsiteY22" fmla="*/ 1965597 h 3993392"/>
                  <a:gd name="connsiteX23" fmla="*/ 2471486 w 2975503"/>
                  <a:gd name="connsiteY23" fmla="*/ 2013766 h 3993392"/>
                  <a:gd name="connsiteX24" fmla="*/ 2313983 w 2975503"/>
                  <a:gd name="connsiteY24" fmla="*/ 2074051 h 3993392"/>
                  <a:gd name="connsiteX25" fmla="*/ 2177294 w 2975503"/>
                  <a:gd name="connsiteY25" fmla="*/ 2239347 h 3993392"/>
                  <a:gd name="connsiteX26" fmla="*/ 2113092 w 2975503"/>
                  <a:gd name="connsiteY26" fmla="*/ 2416655 h 3993392"/>
                  <a:gd name="connsiteX27" fmla="*/ 2075046 w 2975503"/>
                  <a:gd name="connsiteY27" fmla="*/ 2532496 h 3993392"/>
                  <a:gd name="connsiteX28" fmla="*/ 1991819 w 2975503"/>
                  <a:gd name="connsiteY28" fmla="*/ 2667250 h 3993392"/>
                  <a:gd name="connsiteX29" fmla="*/ 1849146 w 2975503"/>
                  <a:gd name="connsiteY29" fmla="*/ 2804368 h 3993392"/>
                  <a:gd name="connsiteX30" fmla="*/ 1673181 w 2975503"/>
                  <a:gd name="connsiteY30" fmla="*/ 2929666 h 3993392"/>
                  <a:gd name="connsiteX31" fmla="*/ 1547154 w 2975503"/>
                  <a:gd name="connsiteY31" fmla="*/ 3173169 h 3993392"/>
                  <a:gd name="connsiteX32" fmla="*/ 1497218 w 2975503"/>
                  <a:gd name="connsiteY32" fmla="*/ 3452133 h 3993392"/>
                  <a:gd name="connsiteX33" fmla="*/ 1425881 w 2975503"/>
                  <a:gd name="connsiteY33" fmla="*/ 3492324 h 3993392"/>
                  <a:gd name="connsiteX34" fmla="*/ 1450245 w 2975503"/>
                  <a:gd name="connsiteY34" fmla="*/ 3601149 h 3993392"/>
                  <a:gd name="connsiteX35" fmla="*/ 1494738 w 2975503"/>
                  <a:gd name="connsiteY35" fmla="*/ 3788636 h 3993392"/>
                  <a:gd name="connsiteX36" fmla="*/ 1521924 w 2975503"/>
                  <a:gd name="connsiteY36" fmla="*/ 3993392 h 3993392"/>
                  <a:gd name="connsiteX0" fmla="*/ 622198 w 2975503"/>
                  <a:gd name="connsiteY0" fmla="*/ 2587241 h 3788636"/>
                  <a:gd name="connsiteX1" fmla="*/ 623780 w 2975503"/>
                  <a:gd name="connsiteY1" fmla="*/ 2319327 h 3788636"/>
                  <a:gd name="connsiteX2" fmla="*/ 519818 w 2975503"/>
                  <a:gd name="connsiteY2" fmla="*/ 2237761 h 3788636"/>
                  <a:gd name="connsiteX3" fmla="*/ 412269 w 2975503"/>
                  <a:gd name="connsiteY3" fmla="*/ 2138462 h 3788636"/>
                  <a:gd name="connsiteX4" fmla="*/ 322645 w 2975503"/>
                  <a:gd name="connsiteY4" fmla="*/ 2024979 h 3788636"/>
                  <a:gd name="connsiteX5" fmla="*/ 250946 w 2975503"/>
                  <a:gd name="connsiteY5" fmla="*/ 1790918 h 3788636"/>
                  <a:gd name="connsiteX6" fmla="*/ 308305 w 2975503"/>
                  <a:gd name="connsiteY6" fmla="*/ 1507208 h 3788636"/>
                  <a:gd name="connsiteX7" fmla="*/ 308305 w 2975503"/>
                  <a:gd name="connsiteY7" fmla="*/ 1393724 h 3788636"/>
                  <a:gd name="connsiteX8" fmla="*/ 157738 w 2975503"/>
                  <a:gd name="connsiteY8" fmla="*/ 1216405 h 3788636"/>
                  <a:gd name="connsiteX9" fmla="*/ 64530 w 2975503"/>
                  <a:gd name="connsiteY9" fmla="*/ 1127749 h 3788636"/>
                  <a:gd name="connsiteX10" fmla="*/ 0 w 2975503"/>
                  <a:gd name="connsiteY10" fmla="*/ 985892 h 3788636"/>
                  <a:gd name="connsiteX11" fmla="*/ 1107748 w 2975503"/>
                  <a:gd name="connsiteY11" fmla="*/ 744740 h 3788636"/>
                  <a:gd name="connsiteX12" fmla="*/ 2950409 w 2975503"/>
                  <a:gd name="connsiteY12" fmla="*/ 0 h 3788636"/>
                  <a:gd name="connsiteX13" fmla="*/ 2645689 w 2975503"/>
                  <a:gd name="connsiteY13" fmla="*/ 641895 h 3788636"/>
                  <a:gd name="connsiteX14" fmla="*/ 2975503 w 2975503"/>
                  <a:gd name="connsiteY14" fmla="*/ 801483 h 3788636"/>
                  <a:gd name="connsiteX15" fmla="*/ 2946881 w 2975503"/>
                  <a:gd name="connsiteY15" fmla="*/ 970821 h 3788636"/>
                  <a:gd name="connsiteX16" fmla="*/ 2910974 w 2975503"/>
                  <a:gd name="connsiteY16" fmla="*/ 992987 h 3788636"/>
                  <a:gd name="connsiteX17" fmla="*/ 2864370 w 2975503"/>
                  <a:gd name="connsiteY17" fmla="*/ 1156120 h 3788636"/>
                  <a:gd name="connsiteX18" fmla="*/ 2861963 w 2975503"/>
                  <a:gd name="connsiteY18" fmla="*/ 1263741 h 3788636"/>
                  <a:gd name="connsiteX19" fmla="*/ 2730913 w 2975503"/>
                  <a:gd name="connsiteY19" fmla="*/ 1215868 h 3788636"/>
                  <a:gd name="connsiteX20" fmla="*/ 2645329 w 2975503"/>
                  <a:gd name="connsiteY20" fmla="*/ 1183952 h 3788636"/>
                  <a:gd name="connsiteX21" fmla="*/ 2549047 w 2975503"/>
                  <a:gd name="connsiteY21" fmla="*/ 1718543 h 3788636"/>
                  <a:gd name="connsiteX22" fmla="*/ 2483668 w 2975503"/>
                  <a:gd name="connsiteY22" fmla="*/ 1965597 h 3788636"/>
                  <a:gd name="connsiteX23" fmla="*/ 2471486 w 2975503"/>
                  <a:gd name="connsiteY23" fmla="*/ 2013766 h 3788636"/>
                  <a:gd name="connsiteX24" fmla="*/ 2313983 w 2975503"/>
                  <a:gd name="connsiteY24" fmla="*/ 2074051 h 3788636"/>
                  <a:gd name="connsiteX25" fmla="*/ 2177294 w 2975503"/>
                  <a:gd name="connsiteY25" fmla="*/ 2239347 h 3788636"/>
                  <a:gd name="connsiteX26" fmla="*/ 2113092 w 2975503"/>
                  <a:gd name="connsiteY26" fmla="*/ 2416655 h 3788636"/>
                  <a:gd name="connsiteX27" fmla="*/ 2075046 w 2975503"/>
                  <a:gd name="connsiteY27" fmla="*/ 2532496 h 3788636"/>
                  <a:gd name="connsiteX28" fmla="*/ 1991819 w 2975503"/>
                  <a:gd name="connsiteY28" fmla="*/ 2667250 h 3788636"/>
                  <a:gd name="connsiteX29" fmla="*/ 1849146 w 2975503"/>
                  <a:gd name="connsiteY29" fmla="*/ 2804368 h 3788636"/>
                  <a:gd name="connsiteX30" fmla="*/ 1673181 w 2975503"/>
                  <a:gd name="connsiteY30" fmla="*/ 2929666 h 3788636"/>
                  <a:gd name="connsiteX31" fmla="*/ 1547154 w 2975503"/>
                  <a:gd name="connsiteY31" fmla="*/ 3173169 h 3788636"/>
                  <a:gd name="connsiteX32" fmla="*/ 1497218 w 2975503"/>
                  <a:gd name="connsiteY32" fmla="*/ 3452133 h 3788636"/>
                  <a:gd name="connsiteX33" fmla="*/ 1425881 w 2975503"/>
                  <a:gd name="connsiteY33" fmla="*/ 3492324 h 3788636"/>
                  <a:gd name="connsiteX34" fmla="*/ 1450245 w 2975503"/>
                  <a:gd name="connsiteY34" fmla="*/ 3601149 h 3788636"/>
                  <a:gd name="connsiteX35" fmla="*/ 1494738 w 2975503"/>
                  <a:gd name="connsiteY35" fmla="*/ 3788636 h 3788636"/>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622198 w 2975503"/>
                  <a:gd name="connsiteY35"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796215 w 2975503"/>
                  <a:gd name="connsiteY35" fmla="*/ 2847113 h 3601149"/>
                  <a:gd name="connsiteX36" fmla="*/ 622198 w 2975503"/>
                  <a:gd name="connsiteY36"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796215 w 2975503"/>
                  <a:gd name="connsiteY35" fmla="*/ 2847113 h 3601149"/>
                  <a:gd name="connsiteX36" fmla="*/ 622198 w 2975503"/>
                  <a:gd name="connsiteY36"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796215 w 2975503"/>
                  <a:gd name="connsiteY35" fmla="*/ 2847113 h 3601149"/>
                  <a:gd name="connsiteX36" fmla="*/ 622198 w 2975503"/>
                  <a:gd name="connsiteY36"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825338 w 2975503"/>
                  <a:gd name="connsiteY35" fmla="*/ 3106094 h 3601149"/>
                  <a:gd name="connsiteX36" fmla="*/ 796215 w 2975503"/>
                  <a:gd name="connsiteY36" fmla="*/ 2847113 h 3601149"/>
                  <a:gd name="connsiteX37" fmla="*/ 622198 w 2975503"/>
                  <a:gd name="connsiteY37"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825338 w 2975503"/>
                  <a:gd name="connsiteY35" fmla="*/ 3106094 h 3601149"/>
                  <a:gd name="connsiteX36" fmla="*/ 796215 w 2975503"/>
                  <a:gd name="connsiteY36" fmla="*/ 2847113 h 3601149"/>
                  <a:gd name="connsiteX37" fmla="*/ 622198 w 2975503"/>
                  <a:gd name="connsiteY37"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919988 w 2975503"/>
                  <a:gd name="connsiteY35" fmla="*/ 3298480 h 3601149"/>
                  <a:gd name="connsiteX36" fmla="*/ 825338 w 2975503"/>
                  <a:gd name="connsiteY36" fmla="*/ 3106094 h 3601149"/>
                  <a:gd name="connsiteX37" fmla="*/ 796215 w 2975503"/>
                  <a:gd name="connsiteY37" fmla="*/ 2847113 h 3601149"/>
                  <a:gd name="connsiteX38" fmla="*/ 622198 w 2975503"/>
                  <a:gd name="connsiteY38"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919988 w 2975503"/>
                  <a:gd name="connsiteY35" fmla="*/ 3298480 h 3601149"/>
                  <a:gd name="connsiteX36" fmla="*/ 825338 w 2975503"/>
                  <a:gd name="connsiteY36" fmla="*/ 3106094 h 3601149"/>
                  <a:gd name="connsiteX37" fmla="*/ 796215 w 2975503"/>
                  <a:gd name="connsiteY37" fmla="*/ 2847113 h 3601149"/>
                  <a:gd name="connsiteX38" fmla="*/ 622198 w 2975503"/>
                  <a:gd name="connsiteY38" fmla="*/ 2587241 h 3601149"/>
                  <a:gd name="connsiteX0" fmla="*/ 622198 w 2975503"/>
                  <a:gd name="connsiteY0" fmla="*/ 2587241 h 3615840"/>
                  <a:gd name="connsiteX1" fmla="*/ 623780 w 2975503"/>
                  <a:gd name="connsiteY1" fmla="*/ 2319327 h 3615840"/>
                  <a:gd name="connsiteX2" fmla="*/ 519818 w 2975503"/>
                  <a:gd name="connsiteY2" fmla="*/ 2237761 h 3615840"/>
                  <a:gd name="connsiteX3" fmla="*/ 412269 w 2975503"/>
                  <a:gd name="connsiteY3" fmla="*/ 2138462 h 3615840"/>
                  <a:gd name="connsiteX4" fmla="*/ 322645 w 2975503"/>
                  <a:gd name="connsiteY4" fmla="*/ 2024979 h 3615840"/>
                  <a:gd name="connsiteX5" fmla="*/ 250946 w 2975503"/>
                  <a:gd name="connsiteY5" fmla="*/ 1790918 h 3615840"/>
                  <a:gd name="connsiteX6" fmla="*/ 308305 w 2975503"/>
                  <a:gd name="connsiteY6" fmla="*/ 1507208 h 3615840"/>
                  <a:gd name="connsiteX7" fmla="*/ 308305 w 2975503"/>
                  <a:gd name="connsiteY7" fmla="*/ 1393724 h 3615840"/>
                  <a:gd name="connsiteX8" fmla="*/ 157738 w 2975503"/>
                  <a:gd name="connsiteY8" fmla="*/ 1216405 h 3615840"/>
                  <a:gd name="connsiteX9" fmla="*/ 64530 w 2975503"/>
                  <a:gd name="connsiteY9" fmla="*/ 1127749 h 3615840"/>
                  <a:gd name="connsiteX10" fmla="*/ 0 w 2975503"/>
                  <a:gd name="connsiteY10" fmla="*/ 985892 h 3615840"/>
                  <a:gd name="connsiteX11" fmla="*/ 1107748 w 2975503"/>
                  <a:gd name="connsiteY11" fmla="*/ 744740 h 3615840"/>
                  <a:gd name="connsiteX12" fmla="*/ 2950409 w 2975503"/>
                  <a:gd name="connsiteY12" fmla="*/ 0 h 3615840"/>
                  <a:gd name="connsiteX13" fmla="*/ 2645689 w 2975503"/>
                  <a:gd name="connsiteY13" fmla="*/ 641895 h 3615840"/>
                  <a:gd name="connsiteX14" fmla="*/ 2975503 w 2975503"/>
                  <a:gd name="connsiteY14" fmla="*/ 801483 h 3615840"/>
                  <a:gd name="connsiteX15" fmla="*/ 2946881 w 2975503"/>
                  <a:gd name="connsiteY15" fmla="*/ 970821 h 3615840"/>
                  <a:gd name="connsiteX16" fmla="*/ 2910974 w 2975503"/>
                  <a:gd name="connsiteY16" fmla="*/ 992987 h 3615840"/>
                  <a:gd name="connsiteX17" fmla="*/ 2864370 w 2975503"/>
                  <a:gd name="connsiteY17" fmla="*/ 1156120 h 3615840"/>
                  <a:gd name="connsiteX18" fmla="*/ 2861963 w 2975503"/>
                  <a:gd name="connsiteY18" fmla="*/ 1263741 h 3615840"/>
                  <a:gd name="connsiteX19" fmla="*/ 2730913 w 2975503"/>
                  <a:gd name="connsiteY19" fmla="*/ 1215868 h 3615840"/>
                  <a:gd name="connsiteX20" fmla="*/ 2645329 w 2975503"/>
                  <a:gd name="connsiteY20" fmla="*/ 1183952 h 3615840"/>
                  <a:gd name="connsiteX21" fmla="*/ 2549047 w 2975503"/>
                  <a:gd name="connsiteY21" fmla="*/ 1718543 h 3615840"/>
                  <a:gd name="connsiteX22" fmla="*/ 2483668 w 2975503"/>
                  <a:gd name="connsiteY22" fmla="*/ 1965597 h 3615840"/>
                  <a:gd name="connsiteX23" fmla="*/ 2471486 w 2975503"/>
                  <a:gd name="connsiteY23" fmla="*/ 2013766 h 3615840"/>
                  <a:gd name="connsiteX24" fmla="*/ 2313983 w 2975503"/>
                  <a:gd name="connsiteY24" fmla="*/ 2074051 h 3615840"/>
                  <a:gd name="connsiteX25" fmla="*/ 2177294 w 2975503"/>
                  <a:gd name="connsiteY25" fmla="*/ 2239347 h 3615840"/>
                  <a:gd name="connsiteX26" fmla="*/ 2113092 w 2975503"/>
                  <a:gd name="connsiteY26" fmla="*/ 2416655 h 3615840"/>
                  <a:gd name="connsiteX27" fmla="*/ 2075046 w 2975503"/>
                  <a:gd name="connsiteY27" fmla="*/ 2532496 h 3615840"/>
                  <a:gd name="connsiteX28" fmla="*/ 1991819 w 2975503"/>
                  <a:gd name="connsiteY28" fmla="*/ 2667250 h 3615840"/>
                  <a:gd name="connsiteX29" fmla="*/ 1849146 w 2975503"/>
                  <a:gd name="connsiteY29" fmla="*/ 2804368 h 3615840"/>
                  <a:gd name="connsiteX30" fmla="*/ 1673181 w 2975503"/>
                  <a:gd name="connsiteY30" fmla="*/ 2929666 h 3615840"/>
                  <a:gd name="connsiteX31" fmla="*/ 1547154 w 2975503"/>
                  <a:gd name="connsiteY31" fmla="*/ 3173169 h 3615840"/>
                  <a:gd name="connsiteX32" fmla="*/ 1497218 w 2975503"/>
                  <a:gd name="connsiteY32" fmla="*/ 3452133 h 3615840"/>
                  <a:gd name="connsiteX33" fmla="*/ 1425881 w 2975503"/>
                  <a:gd name="connsiteY33" fmla="*/ 3492324 h 3615840"/>
                  <a:gd name="connsiteX34" fmla="*/ 1450245 w 2975503"/>
                  <a:gd name="connsiteY34" fmla="*/ 3601149 h 3615840"/>
                  <a:gd name="connsiteX35" fmla="*/ 970953 w 2975503"/>
                  <a:gd name="connsiteY35" fmla="*/ 3594457 h 3615840"/>
                  <a:gd name="connsiteX36" fmla="*/ 919988 w 2975503"/>
                  <a:gd name="connsiteY36" fmla="*/ 3298480 h 3615840"/>
                  <a:gd name="connsiteX37" fmla="*/ 825338 w 2975503"/>
                  <a:gd name="connsiteY37" fmla="*/ 3106094 h 3615840"/>
                  <a:gd name="connsiteX38" fmla="*/ 796215 w 2975503"/>
                  <a:gd name="connsiteY38" fmla="*/ 2847113 h 3615840"/>
                  <a:gd name="connsiteX39" fmla="*/ 622198 w 2975503"/>
                  <a:gd name="connsiteY39" fmla="*/ 2587241 h 3615840"/>
                  <a:gd name="connsiteX0" fmla="*/ 622198 w 2975503"/>
                  <a:gd name="connsiteY0" fmla="*/ 2587241 h 3615840"/>
                  <a:gd name="connsiteX1" fmla="*/ 623780 w 2975503"/>
                  <a:gd name="connsiteY1" fmla="*/ 2319327 h 3615840"/>
                  <a:gd name="connsiteX2" fmla="*/ 519818 w 2975503"/>
                  <a:gd name="connsiteY2" fmla="*/ 2237761 h 3615840"/>
                  <a:gd name="connsiteX3" fmla="*/ 412269 w 2975503"/>
                  <a:gd name="connsiteY3" fmla="*/ 2138462 h 3615840"/>
                  <a:gd name="connsiteX4" fmla="*/ 322645 w 2975503"/>
                  <a:gd name="connsiteY4" fmla="*/ 2024979 h 3615840"/>
                  <a:gd name="connsiteX5" fmla="*/ 250946 w 2975503"/>
                  <a:gd name="connsiteY5" fmla="*/ 1790918 h 3615840"/>
                  <a:gd name="connsiteX6" fmla="*/ 308305 w 2975503"/>
                  <a:gd name="connsiteY6" fmla="*/ 1507208 h 3615840"/>
                  <a:gd name="connsiteX7" fmla="*/ 308305 w 2975503"/>
                  <a:gd name="connsiteY7" fmla="*/ 1393724 h 3615840"/>
                  <a:gd name="connsiteX8" fmla="*/ 157738 w 2975503"/>
                  <a:gd name="connsiteY8" fmla="*/ 1216405 h 3615840"/>
                  <a:gd name="connsiteX9" fmla="*/ 64530 w 2975503"/>
                  <a:gd name="connsiteY9" fmla="*/ 1127749 h 3615840"/>
                  <a:gd name="connsiteX10" fmla="*/ 0 w 2975503"/>
                  <a:gd name="connsiteY10" fmla="*/ 985892 h 3615840"/>
                  <a:gd name="connsiteX11" fmla="*/ 1107748 w 2975503"/>
                  <a:gd name="connsiteY11" fmla="*/ 744740 h 3615840"/>
                  <a:gd name="connsiteX12" fmla="*/ 2950409 w 2975503"/>
                  <a:gd name="connsiteY12" fmla="*/ 0 h 3615840"/>
                  <a:gd name="connsiteX13" fmla="*/ 2645689 w 2975503"/>
                  <a:gd name="connsiteY13" fmla="*/ 641895 h 3615840"/>
                  <a:gd name="connsiteX14" fmla="*/ 2975503 w 2975503"/>
                  <a:gd name="connsiteY14" fmla="*/ 801483 h 3615840"/>
                  <a:gd name="connsiteX15" fmla="*/ 2946881 w 2975503"/>
                  <a:gd name="connsiteY15" fmla="*/ 970821 h 3615840"/>
                  <a:gd name="connsiteX16" fmla="*/ 2910974 w 2975503"/>
                  <a:gd name="connsiteY16" fmla="*/ 992987 h 3615840"/>
                  <a:gd name="connsiteX17" fmla="*/ 2864370 w 2975503"/>
                  <a:gd name="connsiteY17" fmla="*/ 1156120 h 3615840"/>
                  <a:gd name="connsiteX18" fmla="*/ 2861963 w 2975503"/>
                  <a:gd name="connsiteY18" fmla="*/ 1263741 h 3615840"/>
                  <a:gd name="connsiteX19" fmla="*/ 2730913 w 2975503"/>
                  <a:gd name="connsiteY19" fmla="*/ 1215868 h 3615840"/>
                  <a:gd name="connsiteX20" fmla="*/ 2645329 w 2975503"/>
                  <a:gd name="connsiteY20" fmla="*/ 1183952 h 3615840"/>
                  <a:gd name="connsiteX21" fmla="*/ 2549047 w 2975503"/>
                  <a:gd name="connsiteY21" fmla="*/ 1718543 h 3615840"/>
                  <a:gd name="connsiteX22" fmla="*/ 2483668 w 2975503"/>
                  <a:gd name="connsiteY22" fmla="*/ 1965597 h 3615840"/>
                  <a:gd name="connsiteX23" fmla="*/ 2471486 w 2975503"/>
                  <a:gd name="connsiteY23" fmla="*/ 2013766 h 3615840"/>
                  <a:gd name="connsiteX24" fmla="*/ 2313983 w 2975503"/>
                  <a:gd name="connsiteY24" fmla="*/ 2074051 h 3615840"/>
                  <a:gd name="connsiteX25" fmla="*/ 2177294 w 2975503"/>
                  <a:gd name="connsiteY25" fmla="*/ 2239347 h 3615840"/>
                  <a:gd name="connsiteX26" fmla="*/ 2113092 w 2975503"/>
                  <a:gd name="connsiteY26" fmla="*/ 2416655 h 3615840"/>
                  <a:gd name="connsiteX27" fmla="*/ 2075046 w 2975503"/>
                  <a:gd name="connsiteY27" fmla="*/ 2532496 h 3615840"/>
                  <a:gd name="connsiteX28" fmla="*/ 1991819 w 2975503"/>
                  <a:gd name="connsiteY28" fmla="*/ 2667250 h 3615840"/>
                  <a:gd name="connsiteX29" fmla="*/ 1849146 w 2975503"/>
                  <a:gd name="connsiteY29" fmla="*/ 2804368 h 3615840"/>
                  <a:gd name="connsiteX30" fmla="*/ 1673181 w 2975503"/>
                  <a:gd name="connsiteY30" fmla="*/ 2929666 h 3615840"/>
                  <a:gd name="connsiteX31" fmla="*/ 1547154 w 2975503"/>
                  <a:gd name="connsiteY31" fmla="*/ 3173169 h 3615840"/>
                  <a:gd name="connsiteX32" fmla="*/ 1497218 w 2975503"/>
                  <a:gd name="connsiteY32" fmla="*/ 3452133 h 3615840"/>
                  <a:gd name="connsiteX33" fmla="*/ 1425881 w 2975503"/>
                  <a:gd name="connsiteY33" fmla="*/ 3492324 h 3615840"/>
                  <a:gd name="connsiteX34" fmla="*/ 1450245 w 2975503"/>
                  <a:gd name="connsiteY34" fmla="*/ 3601149 h 3615840"/>
                  <a:gd name="connsiteX35" fmla="*/ 970953 w 2975503"/>
                  <a:gd name="connsiteY35" fmla="*/ 3594457 h 3615840"/>
                  <a:gd name="connsiteX36" fmla="*/ 919988 w 2975503"/>
                  <a:gd name="connsiteY36" fmla="*/ 3298480 h 3615840"/>
                  <a:gd name="connsiteX37" fmla="*/ 825338 w 2975503"/>
                  <a:gd name="connsiteY37" fmla="*/ 3106094 h 3615840"/>
                  <a:gd name="connsiteX38" fmla="*/ 796215 w 2975503"/>
                  <a:gd name="connsiteY38" fmla="*/ 2847113 h 3615840"/>
                  <a:gd name="connsiteX39" fmla="*/ 622198 w 2975503"/>
                  <a:gd name="connsiteY39" fmla="*/ 2587241 h 3615840"/>
                  <a:gd name="connsiteX0" fmla="*/ 622198 w 2975503"/>
                  <a:gd name="connsiteY0" fmla="*/ 2587241 h 3621584"/>
                  <a:gd name="connsiteX1" fmla="*/ 623780 w 2975503"/>
                  <a:gd name="connsiteY1" fmla="*/ 2319327 h 3621584"/>
                  <a:gd name="connsiteX2" fmla="*/ 519818 w 2975503"/>
                  <a:gd name="connsiteY2" fmla="*/ 2237761 h 3621584"/>
                  <a:gd name="connsiteX3" fmla="*/ 412269 w 2975503"/>
                  <a:gd name="connsiteY3" fmla="*/ 2138462 h 3621584"/>
                  <a:gd name="connsiteX4" fmla="*/ 322645 w 2975503"/>
                  <a:gd name="connsiteY4" fmla="*/ 2024979 h 3621584"/>
                  <a:gd name="connsiteX5" fmla="*/ 250946 w 2975503"/>
                  <a:gd name="connsiteY5" fmla="*/ 1790918 h 3621584"/>
                  <a:gd name="connsiteX6" fmla="*/ 308305 w 2975503"/>
                  <a:gd name="connsiteY6" fmla="*/ 1507208 h 3621584"/>
                  <a:gd name="connsiteX7" fmla="*/ 308305 w 2975503"/>
                  <a:gd name="connsiteY7" fmla="*/ 1393724 h 3621584"/>
                  <a:gd name="connsiteX8" fmla="*/ 157738 w 2975503"/>
                  <a:gd name="connsiteY8" fmla="*/ 1216405 h 3621584"/>
                  <a:gd name="connsiteX9" fmla="*/ 64530 w 2975503"/>
                  <a:gd name="connsiteY9" fmla="*/ 1127749 h 3621584"/>
                  <a:gd name="connsiteX10" fmla="*/ 0 w 2975503"/>
                  <a:gd name="connsiteY10" fmla="*/ 985892 h 3621584"/>
                  <a:gd name="connsiteX11" fmla="*/ 1107748 w 2975503"/>
                  <a:gd name="connsiteY11" fmla="*/ 744740 h 3621584"/>
                  <a:gd name="connsiteX12" fmla="*/ 2950409 w 2975503"/>
                  <a:gd name="connsiteY12" fmla="*/ 0 h 3621584"/>
                  <a:gd name="connsiteX13" fmla="*/ 2645689 w 2975503"/>
                  <a:gd name="connsiteY13" fmla="*/ 641895 h 3621584"/>
                  <a:gd name="connsiteX14" fmla="*/ 2975503 w 2975503"/>
                  <a:gd name="connsiteY14" fmla="*/ 801483 h 3621584"/>
                  <a:gd name="connsiteX15" fmla="*/ 2946881 w 2975503"/>
                  <a:gd name="connsiteY15" fmla="*/ 970821 h 3621584"/>
                  <a:gd name="connsiteX16" fmla="*/ 2910974 w 2975503"/>
                  <a:gd name="connsiteY16" fmla="*/ 992987 h 3621584"/>
                  <a:gd name="connsiteX17" fmla="*/ 2864370 w 2975503"/>
                  <a:gd name="connsiteY17" fmla="*/ 1156120 h 3621584"/>
                  <a:gd name="connsiteX18" fmla="*/ 2861963 w 2975503"/>
                  <a:gd name="connsiteY18" fmla="*/ 1263741 h 3621584"/>
                  <a:gd name="connsiteX19" fmla="*/ 2730913 w 2975503"/>
                  <a:gd name="connsiteY19" fmla="*/ 1215868 h 3621584"/>
                  <a:gd name="connsiteX20" fmla="*/ 2645329 w 2975503"/>
                  <a:gd name="connsiteY20" fmla="*/ 1183952 h 3621584"/>
                  <a:gd name="connsiteX21" fmla="*/ 2549047 w 2975503"/>
                  <a:gd name="connsiteY21" fmla="*/ 1718543 h 3621584"/>
                  <a:gd name="connsiteX22" fmla="*/ 2483668 w 2975503"/>
                  <a:gd name="connsiteY22" fmla="*/ 1965597 h 3621584"/>
                  <a:gd name="connsiteX23" fmla="*/ 2471486 w 2975503"/>
                  <a:gd name="connsiteY23" fmla="*/ 2013766 h 3621584"/>
                  <a:gd name="connsiteX24" fmla="*/ 2313983 w 2975503"/>
                  <a:gd name="connsiteY24" fmla="*/ 2074051 h 3621584"/>
                  <a:gd name="connsiteX25" fmla="*/ 2177294 w 2975503"/>
                  <a:gd name="connsiteY25" fmla="*/ 2239347 h 3621584"/>
                  <a:gd name="connsiteX26" fmla="*/ 2113092 w 2975503"/>
                  <a:gd name="connsiteY26" fmla="*/ 2416655 h 3621584"/>
                  <a:gd name="connsiteX27" fmla="*/ 2075046 w 2975503"/>
                  <a:gd name="connsiteY27" fmla="*/ 2532496 h 3621584"/>
                  <a:gd name="connsiteX28" fmla="*/ 1991819 w 2975503"/>
                  <a:gd name="connsiteY28" fmla="*/ 2667250 h 3621584"/>
                  <a:gd name="connsiteX29" fmla="*/ 1849146 w 2975503"/>
                  <a:gd name="connsiteY29" fmla="*/ 2804368 h 3621584"/>
                  <a:gd name="connsiteX30" fmla="*/ 1673181 w 2975503"/>
                  <a:gd name="connsiteY30" fmla="*/ 2929666 h 3621584"/>
                  <a:gd name="connsiteX31" fmla="*/ 1547154 w 2975503"/>
                  <a:gd name="connsiteY31" fmla="*/ 3173169 h 3621584"/>
                  <a:gd name="connsiteX32" fmla="*/ 1497218 w 2975503"/>
                  <a:gd name="connsiteY32" fmla="*/ 3452133 h 3621584"/>
                  <a:gd name="connsiteX33" fmla="*/ 1425881 w 2975503"/>
                  <a:gd name="connsiteY33" fmla="*/ 3492324 h 3621584"/>
                  <a:gd name="connsiteX34" fmla="*/ 1450245 w 2975503"/>
                  <a:gd name="connsiteY34" fmla="*/ 3601149 h 3621584"/>
                  <a:gd name="connsiteX35" fmla="*/ 949111 w 2975503"/>
                  <a:gd name="connsiteY35" fmla="*/ 3601857 h 3621584"/>
                  <a:gd name="connsiteX36" fmla="*/ 919988 w 2975503"/>
                  <a:gd name="connsiteY36" fmla="*/ 3298480 h 3621584"/>
                  <a:gd name="connsiteX37" fmla="*/ 825338 w 2975503"/>
                  <a:gd name="connsiteY37" fmla="*/ 3106094 h 3621584"/>
                  <a:gd name="connsiteX38" fmla="*/ 796215 w 2975503"/>
                  <a:gd name="connsiteY38" fmla="*/ 2847113 h 3621584"/>
                  <a:gd name="connsiteX39" fmla="*/ 622198 w 2975503"/>
                  <a:gd name="connsiteY39" fmla="*/ 2587241 h 3621584"/>
                  <a:gd name="connsiteX0" fmla="*/ 622198 w 2975503"/>
                  <a:gd name="connsiteY0" fmla="*/ 2587241 h 3618162"/>
                  <a:gd name="connsiteX1" fmla="*/ 623780 w 2975503"/>
                  <a:gd name="connsiteY1" fmla="*/ 2319327 h 3618162"/>
                  <a:gd name="connsiteX2" fmla="*/ 519818 w 2975503"/>
                  <a:gd name="connsiteY2" fmla="*/ 2237761 h 3618162"/>
                  <a:gd name="connsiteX3" fmla="*/ 412269 w 2975503"/>
                  <a:gd name="connsiteY3" fmla="*/ 2138462 h 3618162"/>
                  <a:gd name="connsiteX4" fmla="*/ 322645 w 2975503"/>
                  <a:gd name="connsiteY4" fmla="*/ 2024979 h 3618162"/>
                  <a:gd name="connsiteX5" fmla="*/ 250946 w 2975503"/>
                  <a:gd name="connsiteY5" fmla="*/ 1790918 h 3618162"/>
                  <a:gd name="connsiteX6" fmla="*/ 308305 w 2975503"/>
                  <a:gd name="connsiteY6" fmla="*/ 1507208 h 3618162"/>
                  <a:gd name="connsiteX7" fmla="*/ 308305 w 2975503"/>
                  <a:gd name="connsiteY7" fmla="*/ 1393724 h 3618162"/>
                  <a:gd name="connsiteX8" fmla="*/ 157738 w 2975503"/>
                  <a:gd name="connsiteY8" fmla="*/ 1216405 h 3618162"/>
                  <a:gd name="connsiteX9" fmla="*/ 64530 w 2975503"/>
                  <a:gd name="connsiteY9" fmla="*/ 1127749 h 3618162"/>
                  <a:gd name="connsiteX10" fmla="*/ 0 w 2975503"/>
                  <a:gd name="connsiteY10" fmla="*/ 985892 h 3618162"/>
                  <a:gd name="connsiteX11" fmla="*/ 1107748 w 2975503"/>
                  <a:gd name="connsiteY11" fmla="*/ 744740 h 3618162"/>
                  <a:gd name="connsiteX12" fmla="*/ 2950409 w 2975503"/>
                  <a:gd name="connsiteY12" fmla="*/ 0 h 3618162"/>
                  <a:gd name="connsiteX13" fmla="*/ 2645689 w 2975503"/>
                  <a:gd name="connsiteY13" fmla="*/ 641895 h 3618162"/>
                  <a:gd name="connsiteX14" fmla="*/ 2975503 w 2975503"/>
                  <a:gd name="connsiteY14" fmla="*/ 801483 h 3618162"/>
                  <a:gd name="connsiteX15" fmla="*/ 2946881 w 2975503"/>
                  <a:gd name="connsiteY15" fmla="*/ 970821 h 3618162"/>
                  <a:gd name="connsiteX16" fmla="*/ 2910974 w 2975503"/>
                  <a:gd name="connsiteY16" fmla="*/ 992987 h 3618162"/>
                  <a:gd name="connsiteX17" fmla="*/ 2864370 w 2975503"/>
                  <a:gd name="connsiteY17" fmla="*/ 1156120 h 3618162"/>
                  <a:gd name="connsiteX18" fmla="*/ 2861963 w 2975503"/>
                  <a:gd name="connsiteY18" fmla="*/ 1263741 h 3618162"/>
                  <a:gd name="connsiteX19" fmla="*/ 2730913 w 2975503"/>
                  <a:gd name="connsiteY19" fmla="*/ 1215868 h 3618162"/>
                  <a:gd name="connsiteX20" fmla="*/ 2645329 w 2975503"/>
                  <a:gd name="connsiteY20" fmla="*/ 1183952 h 3618162"/>
                  <a:gd name="connsiteX21" fmla="*/ 2549047 w 2975503"/>
                  <a:gd name="connsiteY21" fmla="*/ 1718543 h 3618162"/>
                  <a:gd name="connsiteX22" fmla="*/ 2483668 w 2975503"/>
                  <a:gd name="connsiteY22" fmla="*/ 1965597 h 3618162"/>
                  <a:gd name="connsiteX23" fmla="*/ 2471486 w 2975503"/>
                  <a:gd name="connsiteY23" fmla="*/ 2013766 h 3618162"/>
                  <a:gd name="connsiteX24" fmla="*/ 2313983 w 2975503"/>
                  <a:gd name="connsiteY24" fmla="*/ 2074051 h 3618162"/>
                  <a:gd name="connsiteX25" fmla="*/ 2177294 w 2975503"/>
                  <a:gd name="connsiteY25" fmla="*/ 2239347 h 3618162"/>
                  <a:gd name="connsiteX26" fmla="*/ 2113092 w 2975503"/>
                  <a:gd name="connsiteY26" fmla="*/ 2416655 h 3618162"/>
                  <a:gd name="connsiteX27" fmla="*/ 2075046 w 2975503"/>
                  <a:gd name="connsiteY27" fmla="*/ 2532496 h 3618162"/>
                  <a:gd name="connsiteX28" fmla="*/ 1991819 w 2975503"/>
                  <a:gd name="connsiteY28" fmla="*/ 2667250 h 3618162"/>
                  <a:gd name="connsiteX29" fmla="*/ 1849146 w 2975503"/>
                  <a:gd name="connsiteY29" fmla="*/ 2804368 h 3618162"/>
                  <a:gd name="connsiteX30" fmla="*/ 1673181 w 2975503"/>
                  <a:gd name="connsiteY30" fmla="*/ 2929666 h 3618162"/>
                  <a:gd name="connsiteX31" fmla="*/ 1547154 w 2975503"/>
                  <a:gd name="connsiteY31" fmla="*/ 3173169 h 3618162"/>
                  <a:gd name="connsiteX32" fmla="*/ 1497218 w 2975503"/>
                  <a:gd name="connsiteY32" fmla="*/ 3452133 h 3618162"/>
                  <a:gd name="connsiteX33" fmla="*/ 1425881 w 2975503"/>
                  <a:gd name="connsiteY33" fmla="*/ 3492324 h 3618162"/>
                  <a:gd name="connsiteX34" fmla="*/ 1450245 w 2975503"/>
                  <a:gd name="connsiteY34" fmla="*/ 3601149 h 3618162"/>
                  <a:gd name="connsiteX35" fmla="*/ 1080165 w 2975503"/>
                  <a:gd name="connsiteY35" fmla="*/ 3557459 h 3618162"/>
                  <a:gd name="connsiteX36" fmla="*/ 949111 w 2975503"/>
                  <a:gd name="connsiteY36" fmla="*/ 3601857 h 3618162"/>
                  <a:gd name="connsiteX37" fmla="*/ 919988 w 2975503"/>
                  <a:gd name="connsiteY37" fmla="*/ 3298480 h 3618162"/>
                  <a:gd name="connsiteX38" fmla="*/ 825338 w 2975503"/>
                  <a:gd name="connsiteY38" fmla="*/ 3106094 h 3618162"/>
                  <a:gd name="connsiteX39" fmla="*/ 796215 w 2975503"/>
                  <a:gd name="connsiteY39" fmla="*/ 2847113 h 3618162"/>
                  <a:gd name="connsiteX40" fmla="*/ 622198 w 2975503"/>
                  <a:gd name="connsiteY40" fmla="*/ 2587241 h 3618162"/>
                  <a:gd name="connsiteX0" fmla="*/ 622198 w 2975503"/>
                  <a:gd name="connsiteY0" fmla="*/ 2587241 h 3605635"/>
                  <a:gd name="connsiteX1" fmla="*/ 623780 w 2975503"/>
                  <a:gd name="connsiteY1" fmla="*/ 2319327 h 3605635"/>
                  <a:gd name="connsiteX2" fmla="*/ 519818 w 2975503"/>
                  <a:gd name="connsiteY2" fmla="*/ 2237761 h 3605635"/>
                  <a:gd name="connsiteX3" fmla="*/ 412269 w 2975503"/>
                  <a:gd name="connsiteY3" fmla="*/ 2138462 h 3605635"/>
                  <a:gd name="connsiteX4" fmla="*/ 322645 w 2975503"/>
                  <a:gd name="connsiteY4" fmla="*/ 2024979 h 3605635"/>
                  <a:gd name="connsiteX5" fmla="*/ 250946 w 2975503"/>
                  <a:gd name="connsiteY5" fmla="*/ 1790918 h 3605635"/>
                  <a:gd name="connsiteX6" fmla="*/ 308305 w 2975503"/>
                  <a:gd name="connsiteY6" fmla="*/ 1507208 h 3605635"/>
                  <a:gd name="connsiteX7" fmla="*/ 308305 w 2975503"/>
                  <a:gd name="connsiteY7" fmla="*/ 1393724 h 3605635"/>
                  <a:gd name="connsiteX8" fmla="*/ 157738 w 2975503"/>
                  <a:gd name="connsiteY8" fmla="*/ 1216405 h 3605635"/>
                  <a:gd name="connsiteX9" fmla="*/ 64530 w 2975503"/>
                  <a:gd name="connsiteY9" fmla="*/ 1127749 h 3605635"/>
                  <a:gd name="connsiteX10" fmla="*/ 0 w 2975503"/>
                  <a:gd name="connsiteY10" fmla="*/ 985892 h 3605635"/>
                  <a:gd name="connsiteX11" fmla="*/ 1107748 w 2975503"/>
                  <a:gd name="connsiteY11" fmla="*/ 744740 h 3605635"/>
                  <a:gd name="connsiteX12" fmla="*/ 2950409 w 2975503"/>
                  <a:gd name="connsiteY12" fmla="*/ 0 h 3605635"/>
                  <a:gd name="connsiteX13" fmla="*/ 2645689 w 2975503"/>
                  <a:gd name="connsiteY13" fmla="*/ 641895 h 3605635"/>
                  <a:gd name="connsiteX14" fmla="*/ 2975503 w 2975503"/>
                  <a:gd name="connsiteY14" fmla="*/ 801483 h 3605635"/>
                  <a:gd name="connsiteX15" fmla="*/ 2946881 w 2975503"/>
                  <a:gd name="connsiteY15" fmla="*/ 970821 h 3605635"/>
                  <a:gd name="connsiteX16" fmla="*/ 2910974 w 2975503"/>
                  <a:gd name="connsiteY16" fmla="*/ 992987 h 3605635"/>
                  <a:gd name="connsiteX17" fmla="*/ 2864370 w 2975503"/>
                  <a:gd name="connsiteY17" fmla="*/ 1156120 h 3605635"/>
                  <a:gd name="connsiteX18" fmla="*/ 2861963 w 2975503"/>
                  <a:gd name="connsiteY18" fmla="*/ 1263741 h 3605635"/>
                  <a:gd name="connsiteX19" fmla="*/ 2730913 w 2975503"/>
                  <a:gd name="connsiteY19" fmla="*/ 1215868 h 3605635"/>
                  <a:gd name="connsiteX20" fmla="*/ 2645329 w 2975503"/>
                  <a:gd name="connsiteY20" fmla="*/ 1183952 h 3605635"/>
                  <a:gd name="connsiteX21" fmla="*/ 2549047 w 2975503"/>
                  <a:gd name="connsiteY21" fmla="*/ 1718543 h 3605635"/>
                  <a:gd name="connsiteX22" fmla="*/ 2483668 w 2975503"/>
                  <a:gd name="connsiteY22" fmla="*/ 1965597 h 3605635"/>
                  <a:gd name="connsiteX23" fmla="*/ 2471486 w 2975503"/>
                  <a:gd name="connsiteY23" fmla="*/ 2013766 h 3605635"/>
                  <a:gd name="connsiteX24" fmla="*/ 2313983 w 2975503"/>
                  <a:gd name="connsiteY24" fmla="*/ 2074051 h 3605635"/>
                  <a:gd name="connsiteX25" fmla="*/ 2177294 w 2975503"/>
                  <a:gd name="connsiteY25" fmla="*/ 2239347 h 3605635"/>
                  <a:gd name="connsiteX26" fmla="*/ 2113092 w 2975503"/>
                  <a:gd name="connsiteY26" fmla="*/ 2416655 h 3605635"/>
                  <a:gd name="connsiteX27" fmla="*/ 2075046 w 2975503"/>
                  <a:gd name="connsiteY27" fmla="*/ 2532496 h 3605635"/>
                  <a:gd name="connsiteX28" fmla="*/ 1991819 w 2975503"/>
                  <a:gd name="connsiteY28" fmla="*/ 2667250 h 3605635"/>
                  <a:gd name="connsiteX29" fmla="*/ 1849146 w 2975503"/>
                  <a:gd name="connsiteY29" fmla="*/ 2804368 h 3605635"/>
                  <a:gd name="connsiteX30" fmla="*/ 1673181 w 2975503"/>
                  <a:gd name="connsiteY30" fmla="*/ 2929666 h 3605635"/>
                  <a:gd name="connsiteX31" fmla="*/ 1547154 w 2975503"/>
                  <a:gd name="connsiteY31" fmla="*/ 3173169 h 3605635"/>
                  <a:gd name="connsiteX32" fmla="*/ 1497218 w 2975503"/>
                  <a:gd name="connsiteY32" fmla="*/ 3452133 h 3605635"/>
                  <a:gd name="connsiteX33" fmla="*/ 1425881 w 2975503"/>
                  <a:gd name="connsiteY33" fmla="*/ 3492324 h 3605635"/>
                  <a:gd name="connsiteX34" fmla="*/ 1450245 w 2975503"/>
                  <a:gd name="connsiteY34" fmla="*/ 3601149 h 3605635"/>
                  <a:gd name="connsiteX35" fmla="*/ 1080165 w 2975503"/>
                  <a:gd name="connsiteY35" fmla="*/ 3557459 h 3605635"/>
                  <a:gd name="connsiteX36" fmla="*/ 949111 w 2975503"/>
                  <a:gd name="connsiteY36" fmla="*/ 3601857 h 3605635"/>
                  <a:gd name="connsiteX37" fmla="*/ 919988 w 2975503"/>
                  <a:gd name="connsiteY37" fmla="*/ 3298480 h 3605635"/>
                  <a:gd name="connsiteX38" fmla="*/ 825338 w 2975503"/>
                  <a:gd name="connsiteY38" fmla="*/ 3106094 h 3605635"/>
                  <a:gd name="connsiteX39" fmla="*/ 796215 w 2975503"/>
                  <a:gd name="connsiteY39" fmla="*/ 2847113 h 3605635"/>
                  <a:gd name="connsiteX40" fmla="*/ 622198 w 2975503"/>
                  <a:gd name="connsiteY40" fmla="*/ 2587241 h 3605635"/>
                  <a:gd name="connsiteX0" fmla="*/ 622198 w 2975503"/>
                  <a:gd name="connsiteY0" fmla="*/ 2587241 h 3618887"/>
                  <a:gd name="connsiteX1" fmla="*/ 623780 w 2975503"/>
                  <a:gd name="connsiteY1" fmla="*/ 2319327 h 3618887"/>
                  <a:gd name="connsiteX2" fmla="*/ 519818 w 2975503"/>
                  <a:gd name="connsiteY2" fmla="*/ 2237761 h 3618887"/>
                  <a:gd name="connsiteX3" fmla="*/ 412269 w 2975503"/>
                  <a:gd name="connsiteY3" fmla="*/ 2138462 h 3618887"/>
                  <a:gd name="connsiteX4" fmla="*/ 322645 w 2975503"/>
                  <a:gd name="connsiteY4" fmla="*/ 2024979 h 3618887"/>
                  <a:gd name="connsiteX5" fmla="*/ 250946 w 2975503"/>
                  <a:gd name="connsiteY5" fmla="*/ 1790918 h 3618887"/>
                  <a:gd name="connsiteX6" fmla="*/ 308305 w 2975503"/>
                  <a:gd name="connsiteY6" fmla="*/ 1507208 h 3618887"/>
                  <a:gd name="connsiteX7" fmla="*/ 308305 w 2975503"/>
                  <a:gd name="connsiteY7" fmla="*/ 1393724 h 3618887"/>
                  <a:gd name="connsiteX8" fmla="*/ 157738 w 2975503"/>
                  <a:gd name="connsiteY8" fmla="*/ 1216405 h 3618887"/>
                  <a:gd name="connsiteX9" fmla="*/ 64530 w 2975503"/>
                  <a:gd name="connsiteY9" fmla="*/ 1127749 h 3618887"/>
                  <a:gd name="connsiteX10" fmla="*/ 0 w 2975503"/>
                  <a:gd name="connsiteY10" fmla="*/ 985892 h 3618887"/>
                  <a:gd name="connsiteX11" fmla="*/ 1107748 w 2975503"/>
                  <a:gd name="connsiteY11" fmla="*/ 744740 h 3618887"/>
                  <a:gd name="connsiteX12" fmla="*/ 2950409 w 2975503"/>
                  <a:gd name="connsiteY12" fmla="*/ 0 h 3618887"/>
                  <a:gd name="connsiteX13" fmla="*/ 2645689 w 2975503"/>
                  <a:gd name="connsiteY13" fmla="*/ 641895 h 3618887"/>
                  <a:gd name="connsiteX14" fmla="*/ 2975503 w 2975503"/>
                  <a:gd name="connsiteY14" fmla="*/ 801483 h 3618887"/>
                  <a:gd name="connsiteX15" fmla="*/ 2946881 w 2975503"/>
                  <a:gd name="connsiteY15" fmla="*/ 970821 h 3618887"/>
                  <a:gd name="connsiteX16" fmla="*/ 2910974 w 2975503"/>
                  <a:gd name="connsiteY16" fmla="*/ 992987 h 3618887"/>
                  <a:gd name="connsiteX17" fmla="*/ 2864370 w 2975503"/>
                  <a:gd name="connsiteY17" fmla="*/ 1156120 h 3618887"/>
                  <a:gd name="connsiteX18" fmla="*/ 2861963 w 2975503"/>
                  <a:gd name="connsiteY18" fmla="*/ 1263741 h 3618887"/>
                  <a:gd name="connsiteX19" fmla="*/ 2730913 w 2975503"/>
                  <a:gd name="connsiteY19" fmla="*/ 1215868 h 3618887"/>
                  <a:gd name="connsiteX20" fmla="*/ 2645329 w 2975503"/>
                  <a:gd name="connsiteY20" fmla="*/ 1183952 h 3618887"/>
                  <a:gd name="connsiteX21" fmla="*/ 2549047 w 2975503"/>
                  <a:gd name="connsiteY21" fmla="*/ 1718543 h 3618887"/>
                  <a:gd name="connsiteX22" fmla="*/ 2483668 w 2975503"/>
                  <a:gd name="connsiteY22" fmla="*/ 1965597 h 3618887"/>
                  <a:gd name="connsiteX23" fmla="*/ 2471486 w 2975503"/>
                  <a:gd name="connsiteY23" fmla="*/ 2013766 h 3618887"/>
                  <a:gd name="connsiteX24" fmla="*/ 2313983 w 2975503"/>
                  <a:gd name="connsiteY24" fmla="*/ 2074051 h 3618887"/>
                  <a:gd name="connsiteX25" fmla="*/ 2177294 w 2975503"/>
                  <a:gd name="connsiteY25" fmla="*/ 2239347 h 3618887"/>
                  <a:gd name="connsiteX26" fmla="*/ 2113092 w 2975503"/>
                  <a:gd name="connsiteY26" fmla="*/ 2416655 h 3618887"/>
                  <a:gd name="connsiteX27" fmla="*/ 2075046 w 2975503"/>
                  <a:gd name="connsiteY27" fmla="*/ 2532496 h 3618887"/>
                  <a:gd name="connsiteX28" fmla="*/ 1991819 w 2975503"/>
                  <a:gd name="connsiteY28" fmla="*/ 2667250 h 3618887"/>
                  <a:gd name="connsiteX29" fmla="*/ 1849146 w 2975503"/>
                  <a:gd name="connsiteY29" fmla="*/ 2804368 h 3618887"/>
                  <a:gd name="connsiteX30" fmla="*/ 1673181 w 2975503"/>
                  <a:gd name="connsiteY30" fmla="*/ 2929666 h 3618887"/>
                  <a:gd name="connsiteX31" fmla="*/ 1547154 w 2975503"/>
                  <a:gd name="connsiteY31" fmla="*/ 3173169 h 3618887"/>
                  <a:gd name="connsiteX32" fmla="*/ 1497218 w 2975503"/>
                  <a:gd name="connsiteY32" fmla="*/ 3452133 h 3618887"/>
                  <a:gd name="connsiteX33" fmla="*/ 1425881 w 2975503"/>
                  <a:gd name="connsiteY33" fmla="*/ 3492324 h 3618887"/>
                  <a:gd name="connsiteX34" fmla="*/ 1450245 w 2975503"/>
                  <a:gd name="connsiteY34" fmla="*/ 3601149 h 3618887"/>
                  <a:gd name="connsiteX35" fmla="*/ 1131131 w 2975503"/>
                  <a:gd name="connsiteY35" fmla="*/ 3616653 h 3618887"/>
                  <a:gd name="connsiteX36" fmla="*/ 1080165 w 2975503"/>
                  <a:gd name="connsiteY36" fmla="*/ 3557459 h 3618887"/>
                  <a:gd name="connsiteX37" fmla="*/ 949111 w 2975503"/>
                  <a:gd name="connsiteY37" fmla="*/ 3601857 h 3618887"/>
                  <a:gd name="connsiteX38" fmla="*/ 919988 w 2975503"/>
                  <a:gd name="connsiteY38" fmla="*/ 3298480 h 3618887"/>
                  <a:gd name="connsiteX39" fmla="*/ 825338 w 2975503"/>
                  <a:gd name="connsiteY39" fmla="*/ 3106094 h 3618887"/>
                  <a:gd name="connsiteX40" fmla="*/ 796215 w 2975503"/>
                  <a:gd name="connsiteY40" fmla="*/ 2847113 h 3618887"/>
                  <a:gd name="connsiteX41" fmla="*/ 622198 w 2975503"/>
                  <a:gd name="connsiteY41" fmla="*/ 2587241 h 3618887"/>
                  <a:gd name="connsiteX0" fmla="*/ 622198 w 2975503"/>
                  <a:gd name="connsiteY0" fmla="*/ 2587241 h 3618887"/>
                  <a:gd name="connsiteX1" fmla="*/ 623780 w 2975503"/>
                  <a:gd name="connsiteY1" fmla="*/ 2319327 h 3618887"/>
                  <a:gd name="connsiteX2" fmla="*/ 519818 w 2975503"/>
                  <a:gd name="connsiteY2" fmla="*/ 2237761 h 3618887"/>
                  <a:gd name="connsiteX3" fmla="*/ 412269 w 2975503"/>
                  <a:gd name="connsiteY3" fmla="*/ 2138462 h 3618887"/>
                  <a:gd name="connsiteX4" fmla="*/ 322645 w 2975503"/>
                  <a:gd name="connsiteY4" fmla="*/ 2024979 h 3618887"/>
                  <a:gd name="connsiteX5" fmla="*/ 250946 w 2975503"/>
                  <a:gd name="connsiteY5" fmla="*/ 1790918 h 3618887"/>
                  <a:gd name="connsiteX6" fmla="*/ 308305 w 2975503"/>
                  <a:gd name="connsiteY6" fmla="*/ 1507208 h 3618887"/>
                  <a:gd name="connsiteX7" fmla="*/ 308305 w 2975503"/>
                  <a:gd name="connsiteY7" fmla="*/ 1393724 h 3618887"/>
                  <a:gd name="connsiteX8" fmla="*/ 157738 w 2975503"/>
                  <a:gd name="connsiteY8" fmla="*/ 1216405 h 3618887"/>
                  <a:gd name="connsiteX9" fmla="*/ 64530 w 2975503"/>
                  <a:gd name="connsiteY9" fmla="*/ 1127749 h 3618887"/>
                  <a:gd name="connsiteX10" fmla="*/ 0 w 2975503"/>
                  <a:gd name="connsiteY10" fmla="*/ 985892 h 3618887"/>
                  <a:gd name="connsiteX11" fmla="*/ 1107748 w 2975503"/>
                  <a:gd name="connsiteY11" fmla="*/ 744740 h 3618887"/>
                  <a:gd name="connsiteX12" fmla="*/ 2950409 w 2975503"/>
                  <a:gd name="connsiteY12" fmla="*/ 0 h 3618887"/>
                  <a:gd name="connsiteX13" fmla="*/ 2645689 w 2975503"/>
                  <a:gd name="connsiteY13" fmla="*/ 641895 h 3618887"/>
                  <a:gd name="connsiteX14" fmla="*/ 2975503 w 2975503"/>
                  <a:gd name="connsiteY14" fmla="*/ 801483 h 3618887"/>
                  <a:gd name="connsiteX15" fmla="*/ 2946881 w 2975503"/>
                  <a:gd name="connsiteY15" fmla="*/ 970821 h 3618887"/>
                  <a:gd name="connsiteX16" fmla="*/ 2910974 w 2975503"/>
                  <a:gd name="connsiteY16" fmla="*/ 992987 h 3618887"/>
                  <a:gd name="connsiteX17" fmla="*/ 2864370 w 2975503"/>
                  <a:gd name="connsiteY17" fmla="*/ 1156120 h 3618887"/>
                  <a:gd name="connsiteX18" fmla="*/ 2861963 w 2975503"/>
                  <a:gd name="connsiteY18" fmla="*/ 1263741 h 3618887"/>
                  <a:gd name="connsiteX19" fmla="*/ 2730913 w 2975503"/>
                  <a:gd name="connsiteY19" fmla="*/ 1215868 h 3618887"/>
                  <a:gd name="connsiteX20" fmla="*/ 2645329 w 2975503"/>
                  <a:gd name="connsiteY20" fmla="*/ 1183952 h 3618887"/>
                  <a:gd name="connsiteX21" fmla="*/ 2549047 w 2975503"/>
                  <a:gd name="connsiteY21" fmla="*/ 1718543 h 3618887"/>
                  <a:gd name="connsiteX22" fmla="*/ 2483668 w 2975503"/>
                  <a:gd name="connsiteY22" fmla="*/ 1965597 h 3618887"/>
                  <a:gd name="connsiteX23" fmla="*/ 2471486 w 2975503"/>
                  <a:gd name="connsiteY23" fmla="*/ 2013766 h 3618887"/>
                  <a:gd name="connsiteX24" fmla="*/ 2313983 w 2975503"/>
                  <a:gd name="connsiteY24" fmla="*/ 2074051 h 3618887"/>
                  <a:gd name="connsiteX25" fmla="*/ 2177294 w 2975503"/>
                  <a:gd name="connsiteY25" fmla="*/ 2239347 h 3618887"/>
                  <a:gd name="connsiteX26" fmla="*/ 2113092 w 2975503"/>
                  <a:gd name="connsiteY26" fmla="*/ 2416655 h 3618887"/>
                  <a:gd name="connsiteX27" fmla="*/ 2075046 w 2975503"/>
                  <a:gd name="connsiteY27" fmla="*/ 2532496 h 3618887"/>
                  <a:gd name="connsiteX28" fmla="*/ 1991819 w 2975503"/>
                  <a:gd name="connsiteY28" fmla="*/ 2667250 h 3618887"/>
                  <a:gd name="connsiteX29" fmla="*/ 1849146 w 2975503"/>
                  <a:gd name="connsiteY29" fmla="*/ 2804368 h 3618887"/>
                  <a:gd name="connsiteX30" fmla="*/ 1673181 w 2975503"/>
                  <a:gd name="connsiteY30" fmla="*/ 2929666 h 3618887"/>
                  <a:gd name="connsiteX31" fmla="*/ 1547154 w 2975503"/>
                  <a:gd name="connsiteY31" fmla="*/ 3173169 h 3618887"/>
                  <a:gd name="connsiteX32" fmla="*/ 1497218 w 2975503"/>
                  <a:gd name="connsiteY32" fmla="*/ 3452133 h 3618887"/>
                  <a:gd name="connsiteX33" fmla="*/ 1425881 w 2975503"/>
                  <a:gd name="connsiteY33" fmla="*/ 3492324 h 3618887"/>
                  <a:gd name="connsiteX34" fmla="*/ 1450245 w 2975503"/>
                  <a:gd name="connsiteY34" fmla="*/ 3601149 h 3618887"/>
                  <a:gd name="connsiteX35" fmla="*/ 1131131 w 2975503"/>
                  <a:gd name="connsiteY35" fmla="*/ 3616653 h 3618887"/>
                  <a:gd name="connsiteX36" fmla="*/ 1080165 w 2975503"/>
                  <a:gd name="connsiteY36" fmla="*/ 3557459 h 3618887"/>
                  <a:gd name="connsiteX37" fmla="*/ 949111 w 2975503"/>
                  <a:gd name="connsiteY37" fmla="*/ 3601857 h 3618887"/>
                  <a:gd name="connsiteX38" fmla="*/ 919988 w 2975503"/>
                  <a:gd name="connsiteY38" fmla="*/ 3298480 h 3618887"/>
                  <a:gd name="connsiteX39" fmla="*/ 825338 w 2975503"/>
                  <a:gd name="connsiteY39" fmla="*/ 3106094 h 3618887"/>
                  <a:gd name="connsiteX40" fmla="*/ 796215 w 2975503"/>
                  <a:gd name="connsiteY40" fmla="*/ 2847113 h 3618887"/>
                  <a:gd name="connsiteX41" fmla="*/ 622198 w 2975503"/>
                  <a:gd name="connsiteY41" fmla="*/ 2587241 h 3618887"/>
                  <a:gd name="connsiteX0" fmla="*/ 622198 w 2975503"/>
                  <a:gd name="connsiteY0" fmla="*/ 2587241 h 3618887"/>
                  <a:gd name="connsiteX1" fmla="*/ 623780 w 2975503"/>
                  <a:gd name="connsiteY1" fmla="*/ 2319327 h 3618887"/>
                  <a:gd name="connsiteX2" fmla="*/ 519818 w 2975503"/>
                  <a:gd name="connsiteY2" fmla="*/ 2237761 h 3618887"/>
                  <a:gd name="connsiteX3" fmla="*/ 412269 w 2975503"/>
                  <a:gd name="connsiteY3" fmla="*/ 2138462 h 3618887"/>
                  <a:gd name="connsiteX4" fmla="*/ 322645 w 2975503"/>
                  <a:gd name="connsiteY4" fmla="*/ 2024979 h 3618887"/>
                  <a:gd name="connsiteX5" fmla="*/ 250946 w 2975503"/>
                  <a:gd name="connsiteY5" fmla="*/ 1790918 h 3618887"/>
                  <a:gd name="connsiteX6" fmla="*/ 308305 w 2975503"/>
                  <a:gd name="connsiteY6" fmla="*/ 1507208 h 3618887"/>
                  <a:gd name="connsiteX7" fmla="*/ 308305 w 2975503"/>
                  <a:gd name="connsiteY7" fmla="*/ 1393724 h 3618887"/>
                  <a:gd name="connsiteX8" fmla="*/ 157738 w 2975503"/>
                  <a:gd name="connsiteY8" fmla="*/ 1216405 h 3618887"/>
                  <a:gd name="connsiteX9" fmla="*/ 64530 w 2975503"/>
                  <a:gd name="connsiteY9" fmla="*/ 1127749 h 3618887"/>
                  <a:gd name="connsiteX10" fmla="*/ 0 w 2975503"/>
                  <a:gd name="connsiteY10" fmla="*/ 985892 h 3618887"/>
                  <a:gd name="connsiteX11" fmla="*/ 1107748 w 2975503"/>
                  <a:gd name="connsiteY11" fmla="*/ 744740 h 3618887"/>
                  <a:gd name="connsiteX12" fmla="*/ 2950409 w 2975503"/>
                  <a:gd name="connsiteY12" fmla="*/ 0 h 3618887"/>
                  <a:gd name="connsiteX13" fmla="*/ 2645689 w 2975503"/>
                  <a:gd name="connsiteY13" fmla="*/ 641895 h 3618887"/>
                  <a:gd name="connsiteX14" fmla="*/ 2975503 w 2975503"/>
                  <a:gd name="connsiteY14" fmla="*/ 801483 h 3618887"/>
                  <a:gd name="connsiteX15" fmla="*/ 2946881 w 2975503"/>
                  <a:gd name="connsiteY15" fmla="*/ 970821 h 3618887"/>
                  <a:gd name="connsiteX16" fmla="*/ 2910974 w 2975503"/>
                  <a:gd name="connsiteY16" fmla="*/ 992987 h 3618887"/>
                  <a:gd name="connsiteX17" fmla="*/ 2864370 w 2975503"/>
                  <a:gd name="connsiteY17" fmla="*/ 1156120 h 3618887"/>
                  <a:gd name="connsiteX18" fmla="*/ 2861963 w 2975503"/>
                  <a:gd name="connsiteY18" fmla="*/ 1263741 h 3618887"/>
                  <a:gd name="connsiteX19" fmla="*/ 2730913 w 2975503"/>
                  <a:gd name="connsiteY19" fmla="*/ 1215868 h 3618887"/>
                  <a:gd name="connsiteX20" fmla="*/ 2645329 w 2975503"/>
                  <a:gd name="connsiteY20" fmla="*/ 1183952 h 3618887"/>
                  <a:gd name="connsiteX21" fmla="*/ 2549047 w 2975503"/>
                  <a:gd name="connsiteY21" fmla="*/ 1718543 h 3618887"/>
                  <a:gd name="connsiteX22" fmla="*/ 2483668 w 2975503"/>
                  <a:gd name="connsiteY22" fmla="*/ 1965597 h 3618887"/>
                  <a:gd name="connsiteX23" fmla="*/ 2471486 w 2975503"/>
                  <a:gd name="connsiteY23" fmla="*/ 2013766 h 3618887"/>
                  <a:gd name="connsiteX24" fmla="*/ 2313983 w 2975503"/>
                  <a:gd name="connsiteY24" fmla="*/ 2074051 h 3618887"/>
                  <a:gd name="connsiteX25" fmla="*/ 2177294 w 2975503"/>
                  <a:gd name="connsiteY25" fmla="*/ 2239347 h 3618887"/>
                  <a:gd name="connsiteX26" fmla="*/ 2113092 w 2975503"/>
                  <a:gd name="connsiteY26" fmla="*/ 2416655 h 3618887"/>
                  <a:gd name="connsiteX27" fmla="*/ 2075046 w 2975503"/>
                  <a:gd name="connsiteY27" fmla="*/ 2532496 h 3618887"/>
                  <a:gd name="connsiteX28" fmla="*/ 1991819 w 2975503"/>
                  <a:gd name="connsiteY28" fmla="*/ 2667250 h 3618887"/>
                  <a:gd name="connsiteX29" fmla="*/ 1849146 w 2975503"/>
                  <a:gd name="connsiteY29" fmla="*/ 2804368 h 3618887"/>
                  <a:gd name="connsiteX30" fmla="*/ 1673181 w 2975503"/>
                  <a:gd name="connsiteY30" fmla="*/ 2929666 h 3618887"/>
                  <a:gd name="connsiteX31" fmla="*/ 1547154 w 2975503"/>
                  <a:gd name="connsiteY31" fmla="*/ 3173169 h 3618887"/>
                  <a:gd name="connsiteX32" fmla="*/ 1497218 w 2975503"/>
                  <a:gd name="connsiteY32" fmla="*/ 3452133 h 3618887"/>
                  <a:gd name="connsiteX33" fmla="*/ 1425881 w 2975503"/>
                  <a:gd name="connsiteY33" fmla="*/ 3492324 h 3618887"/>
                  <a:gd name="connsiteX34" fmla="*/ 1450245 w 2975503"/>
                  <a:gd name="connsiteY34" fmla="*/ 3601149 h 3618887"/>
                  <a:gd name="connsiteX35" fmla="*/ 1131131 w 2975503"/>
                  <a:gd name="connsiteY35" fmla="*/ 3616653 h 3618887"/>
                  <a:gd name="connsiteX36" fmla="*/ 1091579 w 2975503"/>
                  <a:gd name="connsiteY36" fmla="*/ 3557459 h 3618887"/>
                  <a:gd name="connsiteX37" fmla="*/ 949111 w 2975503"/>
                  <a:gd name="connsiteY37" fmla="*/ 3601857 h 3618887"/>
                  <a:gd name="connsiteX38" fmla="*/ 919988 w 2975503"/>
                  <a:gd name="connsiteY38" fmla="*/ 3298480 h 3618887"/>
                  <a:gd name="connsiteX39" fmla="*/ 825338 w 2975503"/>
                  <a:gd name="connsiteY39" fmla="*/ 3106094 h 3618887"/>
                  <a:gd name="connsiteX40" fmla="*/ 796215 w 2975503"/>
                  <a:gd name="connsiteY40" fmla="*/ 2847113 h 3618887"/>
                  <a:gd name="connsiteX41" fmla="*/ 622198 w 2975503"/>
                  <a:gd name="connsiteY41" fmla="*/ 2587241 h 3618887"/>
                  <a:gd name="connsiteX0" fmla="*/ 622198 w 2975503"/>
                  <a:gd name="connsiteY0" fmla="*/ 2587241 h 3606761"/>
                  <a:gd name="connsiteX1" fmla="*/ 623780 w 2975503"/>
                  <a:gd name="connsiteY1" fmla="*/ 2319327 h 3606761"/>
                  <a:gd name="connsiteX2" fmla="*/ 519818 w 2975503"/>
                  <a:gd name="connsiteY2" fmla="*/ 2237761 h 3606761"/>
                  <a:gd name="connsiteX3" fmla="*/ 412269 w 2975503"/>
                  <a:gd name="connsiteY3" fmla="*/ 2138462 h 3606761"/>
                  <a:gd name="connsiteX4" fmla="*/ 322645 w 2975503"/>
                  <a:gd name="connsiteY4" fmla="*/ 2024979 h 3606761"/>
                  <a:gd name="connsiteX5" fmla="*/ 250946 w 2975503"/>
                  <a:gd name="connsiteY5" fmla="*/ 1790918 h 3606761"/>
                  <a:gd name="connsiteX6" fmla="*/ 308305 w 2975503"/>
                  <a:gd name="connsiteY6" fmla="*/ 1507208 h 3606761"/>
                  <a:gd name="connsiteX7" fmla="*/ 308305 w 2975503"/>
                  <a:gd name="connsiteY7" fmla="*/ 1393724 h 3606761"/>
                  <a:gd name="connsiteX8" fmla="*/ 157738 w 2975503"/>
                  <a:gd name="connsiteY8" fmla="*/ 1216405 h 3606761"/>
                  <a:gd name="connsiteX9" fmla="*/ 64530 w 2975503"/>
                  <a:gd name="connsiteY9" fmla="*/ 1127749 h 3606761"/>
                  <a:gd name="connsiteX10" fmla="*/ 0 w 2975503"/>
                  <a:gd name="connsiteY10" fmla="*/ 985892 h 3606761"/>
                  <a:gd name="connsiteX11" fmla="*/ 1107748 w 2975503"/>
                  <a:gd name="connsiteY11" fmla="*/ 744740 h 3606761"/>
                  <a:gd name="connsiteX12" fmla="*/ 2950409 w 2975503"/>
                  <a:gd name="connsiteY12" fmla="*/ 0 h 3606761"/>
                  <a:gd name="connsiteX13" fmla="*/ 2645689 w 2975503"/>
                  <a:gd name="connsiteY13" fmla="*/ 641895 h 3606761"/>
                  <a:gd name="connsiteX14" fmla="*/ 2975503 w 2975503"/>
                  <a:gd name="connsiteY14" fmla="*/ 801483 h 3606761"/>
                  <a:gd name="connsiteX15" fmla="*/ 2946881 w 2975503"/>
                  <a:gd name="connsiteY15" fmla="*/ 970821 h 3606761"/>
                  <a:gd name="connsiteX16" fmla="*/ 2910974 w 2975503"/>
                  <a:gd name="connsiteY16" fmla="*/ 992987 h 3606761"/>
                  <a:gd name="connsiteX17" fmla="*/ 2864370 w 2975503"/>
                  <a:gd name="connsiteY17" fmla="*/ 1156120 h 3606761"/>
                  <a:gd name="connsiteX18" fmla="*/ 2861963 w 2975503"/>
                  <a:gd name="connsiteY18" fmla="*/ 1263741 h 3606761"/>
                  <a:gd name="connsiteX19" fmla="*/ 2730913 w 2975503"/>
                  <a:gd name="connsiteY19" fmla="*/ 1215868 h 3606761"/>
                  <a:gd name="connsiteX20" fmla="*/ 2645329 w 2975503"/>
                  <a:gd name="connsiteY20" fmla="*/ 1183952 h 3606761"/>
                  <a:gd name="connsiteX21" fmla="*/ 2549047 w 2975503"/>
                  <a:gd name="connsiteY21" fmla="*/ 1718543 h 3606761"/>
                  <a:gd name="connsiteX22" fmla="*/ 2483668 w 2975503"/>
                  <a:gd name="connsiteY22" fmla="*/ 1965597 h 3606761"/>
                  <a:gd name="connsiteX23" fmla="*/ 2471486 w 2975503"/>
                  <a:gd name="connsiteY23" fmla="*/ 2013766 h 3606761"/>
                  <a:gd name="connsiteX24" fmla="*/ 2313983 w 2975503"/>
                  <a:gd name="connsiteY24" fmla="*/ 2074051 h 3606761"/>
                  <a:gd name="connsiteX25" fmla="*/ 2177294 w 2975503"/>
                  <a:gd name="connsiteY25" fmla="*/ 2239347 h 3606761"/>
                  <a:gd name="connsiteX26" fmla="*/ 2113092 w 2975503"/>
                  <a:gd name="connsiteY26" fmla="*/ 2416655 h 3606761"/>
                  <a:gd name="connsiteX27" fmla="*/ 2075046 w 2975503"/>
                  <a:gd name="connsiteY27" fmla="*/ 2532496 h 3606761"/>
                  <a:gd name="connsiteX28" fmla="*/ 1991819 w 2975503"/>
                  <a:gd name="connsiteY28" fmla="*/ 2667250 h 3606761"/>
                  <a:gd name="connsiteX29" fmla="*/ 1849146 w 2975503"/>
                  <a:gd name="connsiteY29" fmla="*/ 2804368 h 3606761"/>
                  <a:gd name="connsiteX30" fmla="*/ 1673181 w 2975503"/>
                  <a:gd name="connsiteY30" fmla="*/ 2929666 h 3606761"/>
                  <a:gd name="connsiteX31" fmla="*/ 1547154 w 2975503"/>
                  <a:gd name="connsiteY31" fmla="*/ 3173169 h 3606761"/>
                  <a:gd name="connsiteX32" fmla="*/ 1497218 w 2975503"/>
                  <a:gd name="connsiteY32" fmla="*/ 3452133 h 3606761"/>
                  <a:gd name="connsiteX33" fmla="*/ 1425881 w 2975503"/>
                  <a:gd name="connsiteY33" fmla="*/ 3492324 h 3606761"/>
                  <a:gd name="connsiteX34" fmla="*/ 1450245 w 2975503"/>
                  <a:gd name="connsiteY34" fmla="*/ 3601149 h 3606761"/>
                  <a:gd name="connsiteX35" fmla="*/ 1131131 w 2975503"/>
                  <a:gd name="connsiteY35" fmla="*/ 3597739 h 3606761"/>
                  <a:gd name="connsiteX36" fmla="*/ 1091579 w 2975503"/>
                  <a:gd name="connsiteY36" fmla="*/ 3557459 h 3606761"/>
                  <a:gd name="connsiteX37" fmla="*/ 949111 w 2975503"/>
                  <a:gd name="connsiteY37" fmla="*/ 3601857 h 3606761"/>
                  <a:gd name="connsiteX38" fmla="*/ 919988 w 2975503"/>
                  <a:gd name="connsiteY38" fmla="*/ 3298480 h 3606761"/>
                  <a:gd name="connsiteX39" fmla="*/ 825338 w 2975503"/>
                  <a:gd name="connsiteY39" fmla="*/ 3106094 h 3606761"/>
                  <a:gd name="connsiteX40" fmla="*/ 796215 w 2975503"/>
                  <a:gd name="connsiteY40" fmla="*/ 2847113 h 3606761"/>
                  <a:gd name="connsiteX41" fmla="*/ 622198 w 2975503"/>
                  <a:gd name="connsiteY41" fmla="*/ 2587241 h 3606761"/>
                  <a:gd name="connsiteX0" fmla="*/ 622198 w 2975503"/>
                  <a:gd name="connsiteY0" fmla="*/ 2587241 h 3606761"/>
                  <a:gd name="connsiteX1" fmla="*/ 623780 w 2975503"/>
                  <a:gd name="connsiteY1" fmla="*/ 2319327 h 3606761"/>
                  <a:gd name="connsiteX2" fmla="*/ 519818 w 2975503"/>
                  <a:gd name="connsiteY2" fmla="*/ 2237761 h 3606761"/>
                  <a:gd name="connsiteX3" fmla="*/ 412269 w 2975503"/>
                  <a:gd name="connsiteY3" fmla="*/ 2138462 h 3606761"/>
                  <a:gd name="connsiteX4" fmla="*/ 322645 w 2975503"/>
                  <a:gd name="connsiteY4" fmla="*/ 2024979 h 3606761"/>
                  <a:gd name="connsiteX5" fmla="*/ 250946 w 2975503"/>
                  <a:gd name="connsiteY5" fmla="*/ 1790918 h 3606761"/>
                  <a:gd name="connsiteX6" fmla="*/ 308305 w 2975503"/>
                  <a:gd name="connsiteY6" fmla="*/ 1507208 h 3606761"/>
                  <a:gd name="connsiteX7" fmla="*/ 308305 w 2975503"/>
                  <a:gd name="connsiteY7" fmla="*/ 1393724 h 3606761"/>
                  <a:gd name="connsiteX8" fmla="*/ 157738 w 2975503"/>
                  <a:gd name="connsiteY8" fmla="*/ 1216405 h 3606761"/>
                  <a:gd name="connsiteX9" fmla="*/ 64530 w 2975503"/>
                  <a:gd name="connsiteY9" fmla="*/ 1127749 h 3606761"/>
                  <a:gd name="connsiteX10" fmla="*/ 0 w 2975503"/>
                  <a:gd name="connsiteY10" fmla="*/ 985892 h 3606761"/>
                  <a:gd name="connsiteX11" fmla="*/ 1107748 w 2975503"/>
                  <a:gd name="connsiteY11" fmla="*/ 744740 h 3606761"/>
                  <a:gd name="connsiteX12" fmla="*/ 2950409 w 2975503"/>
                  <a:gd name="connsiteY12" fmla="*/ 0 h 3606761"/>
                  <a:gd name="connsiteX13" fmla="*/ 2645689 w 2975503"/>
                  <a:gd name="connsiteY13" fmla="*/ 641895 h 3606761"/>
                  <a:gd name="connsiteX14" fmla="*/ 2975503 w 2975503"/>
                  <a:gd name="connsiteY14" fmla="*/ 801483 h 3606761"/>
                  <a:gd name="connsiteX15" fmla="*/ 2946881 w 2975503"/>
                  <a:gd name="connsiteY15" fmla="*/ 970821 h 3606761"/>
                  <a:gd name="connsiteX16" fmla="*/ 2910974 w 2975503"/>
                  <a:gd name="connsiteY16" fmla="*/ 992987 h 3606761"/>
                  <a:gd name="connsiteX17" fmla="*/ 2864370 w 2975503"/>
                  <a:gd name="connsiteY17" fmla="*/ 1156120 h 3606761"/>
                  <a:gd name="connsiteX18" fmla="*/ 2861963 w 2975503"/>
                  <a:gd name="connsiteY18" fmla="*/ 1263741 h 3606761"/>
                  <a:gd name="connsiteX19" fmla="*/ 2730913 w 2975503"/>
                  <a:gd name="connsiteY19" fmla="*/ 1215868 h 3606761"/>
                  <a:gd name="connsiteX20" fmla="*/ 2645329 w 2975503"/>
                  <a:gd name="connsiteY20" fmla="*/ 1183952 h 3606761"/>
                  <a:gd name="connsiteX21" fmla="*/ 2549047 w 2975503"/>
                  <a:gd name="connsiteY21" fmla="*/ 1718543 h 3606761"/>
                  <a:gd name="connsiteX22" fmla="*/ 2483668 w 2975503"/>
                  <a:gd name="connsiteY22" fmla="*/ 1965597 h 3606761"/>
                  <a:gd name="connsiteX23" fmla="*/ 2471486 w 2975503"/>
                  <a:gd name="connsiteY23" fmla="*/ 2013766 h 3606761"/>
                  <a:gd name="connsiteX24" fmla="*/ 2313983 w 2975503"/>
                  <a:gd name="connsiteY24" fmla="*/ 2074051 h 3606761"/>
                  <a:gd name="connsiteX25" fmla="*/ 2177294 w 2975503"/>
                  <a:gd name="connsiteY25" fmla="*/ 2239347 h 3606761"/>
                  <a:gd name="connsiteX26" fmla="*/ 2113092 w 2975503"/>
                  <a:gd name="connsiteY26" fmla="*/ 2416655 h 3606761"/>
                  <a:gd name="connsiteX27" fmla="*/ 2075046 w 2975503"/>
                  <a:gd name="connsiteY27" fmla="*/ 2532496 h 3606761"/>
                  <a:gd name="connsiteX28" fmla="*/ 1991819 w 2975503"/>
                  <a:gd name="connsiteY28" fmla="*/ 2667250 h 3606761"/>
                  <a:gd name="connsiteX29" fmla="*/ 1849146 w 2975503"/>
                  <a:gd name="connsiteY29" fmla="*/ 2804368 h 3606761"/>
                  <a:gd name="connsiteX30" fmla="*/ 1673181 w 2975503"/>
                  <a:gd name="connsiteY30" fmla="*/ 2929666 h 3606761"/>
                  <a:gd name="connsiteX31" fmla="*/ 1547154 w 2975503"/>
                  <a:gd name="connsiteY31" fmla="*/ 3173169 h 3606761"/>
                  <a:gd name="connsiteX32" fmla="*/ 1497218 w 2975503"/>
                  <a:gd name="connsiteY32" fmla="*/ 3452133 h 3606761"/>
                  <a:gd name="connsiteX33" fmla="*/ 1425881 w 2975503"/>
                  <a:gd name="connsiteY33" fmla="*/ 3492324 h 3606761"/>
                  <a:gd name="connsiteX34" fmla="*/ 1450245 w 2975503"/>
                  <a:gd name="connsiteY34" fmla="*/ 3601149 h 3606761"/>
                  <a:gd name="connsiteX35" fmla="*/ 1131131 w 2975503"/>
                  <a:gd name="connsiteY35" fmla="*/ 3597739 h 3606761"/>
                  <a:gd name="connsiteX36" fmla="*/ 1091579 w 2975503"/>
                  <a:gd name="connsiteY36" fmla="*/ 3557459 h 3606761"/>
                  <a:gd name="connsiteX37" fmla="*/ 949111 w 2975503"/>
                  <a:gd name="connsiteY37" fmla="*/ 3601857 h 3606761"/>
                  <a:gd name="connsiteX38" fmla="*/ 919988 w 2975503"/>
                  <a:gd name="connsiteY38" fmla="*/ 3298480 h 3606761"/>
                  <a:gd name="connsiteX39" fmla="*/ 825338 w 2975503"/>
                  <a:gd name="connsiteY39" fmla="*/ 3106094 h 3606761"/>
                  <a:gd name="connsiteX40" fmla="*/ 796215 w 2975503"/>
                  <a:gd name="connsiteY40" fmla="*/ 2847113 h 3606761"/>
                  <a:gd name="connsiteX41" fmla="*/ 622198 w 2975503"/>
                  <a:gd name="connsiteY41" fmla="*/ 2587241 h 3606761"/>
                  <a:gd name="connsiteX0" fmla="*/ 622198 w 2975503"/>
                  <a:gd name="connsiteY0" fmla="*/ 2587241 h 3606761"/>
                  <a:gd name="connsiteX1" fmla="*/ 623780 w 2975503"/>
                  <a:gd name="connsiteY1" fmla="*/ 2319327 h 3606761"/>
                  <a:gd name="connsiteX2" fmla="*/ 519818 w 2975503"/>
                  <a:gd name="connsiteY2" fmla="*/ 2237761 h 3606761"/>
                  <a:gd name="connsiteX3" fmla="*/ 412269 w 2975503"/>
                  <a:gd name="connsiteY3" fmla="*/ 2138462 h 3606761"/>
                  <a:gd name="connsiteX4" fmla="*/ 322645 w 2975503"/>
                  <a:gd name="connsiteY4" fmla="*/ 2024979 h 3606761"/>
                  <a:gd name="connsiteX5" fmla="*/ 250946 w 2975503"/>
                  <a:gd name="connsiteY5" fmla="*/ 1790918 h 3606761"/>
                  <a:gd name="connsiteX6" fmla="*/ 308305 w 2975503"/>
                  <a:gd name="connsiteY6" fmla="*/ 1507208 h 3606761"/>
                  <a:gd name="connsiteX7" fmla="*/ 308305 w 2975503"/>
                  <a:gd name="connsiteY7" fmla="*/ 1393724 h 3606761"/>
                  <a:gd name="connsiteX8" fmla="*/ 157738 w 2975503"/>
                  <a:gd name="connsiteY8" fmla="*/ 1216405 h 3606761"/>
                  <a:gd name="connsiteX9" fmla="*/ 64530 w 2975503"/>
                  <a:gd name="connsiteY9" fmla="*/ 1127749 h 3606761"/>
                  <a:gd name="connsiteX10" fmla="*/ 0 w 2975503"/>
                  <a:gd name="connsiteY10" fmla="*/ 985892 h 3606761"/>
                  <a:gd name="connsiteX11" fmla="*/ 1107748 w 2975503"/>
                  <a:gd name="connsiteY11" fmla="*/ 744740 h 3606761"/>
                  <a:gd name="connsiteX12" fmla="*/ 2950409 w 2975503"/>
                  <a:gd name="connsiteY12" fmla="*/ 0 h 3606761"/>
                  <a:gd name="connsiteX13" fmla="*/ 2645689 w 2975503"/>
                  <a:gd name="connsiteY13" fmla="*/ 641895 h 3606761"/>
                  <a:gd name="connsiteX14" fmla="*/ 2975503 w 2975503"/>
                  <a:gd name="connsiteY14" fmla="*/ 801483 h 3606761"/>
                  <a:gd name="connsiteX15" fmla="*/ 2946881 w 2975503"/>
                  <a:gd name="connsiteY15" fmla="*/ 970821 h 3606761"/>
                  <a:gd name="connsiteX16" fmla="*/ 2910974 w 2975503"/>
                  <a:gd name="connsiteY16" fmla="*/ 992987 h 3606761"/>
                  <a:gd name="connsiteX17" fmla="*/ 2864370 w 2975503"/>
                  <a:gd name="connsiteY17" fmla="*/ 1156120 h 3606761"/>
                  <a:gd name="connsiteX18" fmla="*/ 2861963 w 2975503"/>
                  <a:gd name="connsiteY18" fmla="*/ 1263741 h 3606761"/>
                  <a:gd name="connsiteX19" fmla="*/ 2730913 w 2975503"/>
                  <a:gd name="connsiteY19" fmla="*/ 1215868 h 3606761"/>
                  <a:gd name="connsiteX20" fmla="*/ 2645329 w 2975503"/>
                  <a:gd name="connsiteY20" fmla="*/ 1183952 h 3606761"/>
                  <a:gd name="connsiteX21" fmla="*/ 2549047 w 2975503"/>
                  <a:gd name="connsiteY21" fmla="*/ 1718543 h 3606761"/>
                  <a:gd name="connsiteX22" fmla="*/ 2483668 w 2975503"/>
                  <a:gd name="connsiteY22" fmla="*/ 1965597 h 3606761"/>
                  <a:gd name="connsiteX23" fmla="*/ 2471486 w 2975503"/>
                  <a:gd name="connsiteY23" fmla="*/ 2013766 h 3606761"/>
                  <a:gd name="connsiteX24" fmla="*/ 2313983 w 2975503"/>
                  <a:gd name="connsiteY24" fmla="*/ 2074051 h 3606761"/>
                  <a:gd name="connsiteX25" fmla="*/ 2177294 w 2975503"/>
                  <a:gd name="connsiteY25" fmla="*/ 2239347 h 3606761"/>
                  <a:gd name="connsiteX26" fmla="*/ 2113092 w 2975503"/>
                  <a:gd name="connsiteY26" fmla="*/ 2416655 h 3606761"/>
                  <a:gd name="connsiteX27" fmla="*/ 2075046 w 2975503"/>
                  <a:gd name="connsiteY27" fmla="*/ 2532496 h 3606761"/>
                  <a:gd name="connsiteX28" fmla="*/ 1991819 w 2975503"/>
                  <a:gd name="connsiteY28" fmla="*/ 2667250 h 3606761"/>
                  <a:gd name="connsiteX29" fmla="*/ 1849146 w 2975503"/>
                  <a:gd name="connsiteY29" fmla="*/ 2804368 h 3606761"/>
                  <a:gd name="connsiteX30" fmla="*/ 1673181 w 2975503"/>
                  <a:gd name="connsiteY30" fmla="*/ 2929666 h 3606761"/>
                  <a:gd name="connsiteX31" fmla="*/ 1547154 w 2975503"/>
                  <a:gd name="connsiteY31" fmla="*/ 3173169 h 3606761"/>
                  <a:gd name="connsiteX32" fmla="*/ 1497218 w 2975503"/>
                  <a:gd name="connsiteY32" fmla="*/ 3452133 h 3606761"/>
                  <a:gd name="connsiteX33" fmla="*/ 1425881 w 2975503"/>
                  <a:gd name="connsiteY33" fmla="*/ 3492324 h 3606761"/>
                  <a:gd name="connsiteX34" fmla="*/ 1450245 w 2975503"/>
                  <a:gd name="connsiteY34" fmla="*/ 3601149 h 3606761"/>
                  <a:gd name="connsiteX35" fmla="*/ 1131131 w 2975503"/>
                  <a:gd name="connsiteY35" fmla="*/ 3597739 h 3606761"/>
                  <a:gd name="connsiteX36" fmla="*/ 1091579 w 2975503"/>
                  <a:gd name="connsiteY36" fmla="*/ 3557459 h 3606761"/>
                  <a:gd name="connsiteX37" fmla="*/ 949111 w 2975503"/>
                  <a:gd name="connsiteY37" fmla="*/ 3601857 h 3606761"/>
                  <a:gd name="connsiteX38" fmla="*/ 919988 w 2975503"/>
                  <a:gd name="connsiteY38" fmla="*/ 3298480 h 3606761"/>
                  <a:gd name="connsiteX39" fmla="*/ 825338 w 2975503"/>
                  <a:gd name="connsiteY39" fmla="*/ 3106094 h 3606761"/>
                  <a:gd name="connsiteX40" fmla="*/ 796215 w 2975503"/>
                  <a:gd name="connsiteY40" fmla="*/ 2847113 h 3606761"/>
                  <a:gd name="connsiteX41" fmla="*/ 622198 w 2975503"/>
                  <a:gd name="connsiteY41" fmla="*/ 2587241 h 3606761"/>
                  <a:gd name="connsiteX0" fmla="*/ 622198 w 2975503"/>
                  <a:gd name="connsiteY0" fmla="*/ 2587241 h 3606761"/>
                  <a:gd name="connsiteX1" fmla="*/ 623780 w 2975503"/>
                  <a:gd name="connsiteY1" fmla="*/ 2319327 h 3606761"/>
                  <a:gd name="connsiteX2" fmla="*/ 519818 w 2975503"/>
                  <a:gd name="connsiteY2" fmla="*/ 2237761 h 3606761"/>
                  <a:gd name="connsiteX3" fmla="*/ 412269 w 2975503"/>
                  <a:gd name="connsiteY3" fmla="*/ 2138462 h 3606761"/>
                  <a:gd name="connsiteX4" fmla="*/ 322645 w 2975503"/>
                  <a:gd name="connsiteY4" fmla="*/ 2024979 h 3606761"/>
                  <a:gd name="connsiteX5" fmla="*/ 250946 w 2975503"/>
                  <a:gd name="connsiteY5" fmla="*/ 1790918 h 3606761"/>
                  <a:gd name="connsiteX6" fmla="*/ 308305 w 2975503"/>
                  <a:gd name="connsiteY6" fmla="*/ 1507208 h 3606761"/>
                  <a:gd name="connsiteX7" fmla="*/ 308305 w 2975503"/>
                  <a:gd name="connsiteY7" fmla="*/ 1393724 h 3606761"/>
                  <a:gd name="connsiteX8" fmla="*/ 157738 w 2975503"/>
                  <a:gd name="connsiteY8" fmla="*/ 1216405 h 3606761"/>
                  <a:gd name="connsiteX9" fmla="*/ 64530 w 2975503"/>
                  <a:gd name="connsiteY9" fmla="*/ 1127749 h 3606761"/>
                  <a:gd name="connsiteX10" fmla="*/ 0 w 2975503"/>
                  <a:gd name="connsiteY10" fmla="*/ 985892 h 3606761"/>
                  <a:gd name="connsiteX11" fmla="*/ 1107748 w 2975503"/>
                  <a:gd name="connsiteY11" fmla="*/ 744740 h 3606761"/>
                  <a:gd name="connsiteX12" fmla="*/ 2950409 w 2975503"/>
                  <a:gd name="connsiteY12" fmla="*/ 0 h 3606761"/>
                  <a:gd name="connsiteX13" fmla="*/ 2645689 w 2975503"/>
                  <a:gd name="connsiteY13" fmla="*/ 641895 h 3606761"/>
                  <a:gd name="connsiteX14" fmla="*/ 2975503 w 2975503"/>
                  <a:gd name="connsiteY14" fmla="*/ 801483 h 3606761"/>
                  <a:gd name="connsiteX15" fmla="*/ 2946881 w 2975503"/>
                  <a:gd name="connsiteY15" fmla="*/ 970821 h 3606761"/>
                  <a:gd name="connsiteX16" fmla="*/ 2910974 w 2975503"/>
                  <a:gd name="connsiteY16" fmla="*/ 992987 h 3606761"/>
                  <a:gd name="connsiteX17" fmla="*/ 2864370 w 2975503"/>
                  <a:gd name="connsiteY17" fmla="*/ 1156120 h 3606761"/>
                  <a:gd name="connsiteX18" fmla="*/ 2861963 w 2975503"/>
                  <a:gd name="connsiteY18" fmla="*/ 1263741 h 3606761"/>
                  <a:gd name="connsiteX19" fmla="*/ 2730913 w 2975503"/>
                  <a:gd name="connsiteY19" fmla="*/ 1215868 h 3606761"/>
                  <a:gd name="connsiteX20" fmla="*/ 2645329 w 2975503"/>
                  <a:gd name="connsiteY20" fmla="*/ 1183952 h 3606761"/>
                  <a:gd name="connsiteX21" fmla="*/ 2549047 w 2975503"/>
                  <a:gd name="connsiteY21" fmla="*/ 1718543 h 3606761"/>
                  <a:gd name="connsiteX22" fmla="*/ 2483668 w 2975503"/>
                  <a:gd name="connsiteY22" fmla="*/ 1965597 h 3606761"/>
                  <a:gd name="connsiteX23" fmla="*/ 2471486 w 2975503"/>
                  <a:gd name="connsiteY23" fmla="*/ 2013766 h 3606761"/>
                  <a:gd name="connsiteX24" fmla="*/ 2313983 w 2975503"/>
                  <a:gd name="connsiteY24" fmla="*/ 2074051 h 3606761"/>
                  <a:gd name="connsiteX25" fmla="*/ 2177294 w 2975503"/>
                  <a:gd name="connsiteY25" fmla="*/ 2239347 h 3606761"/>
                  <a:gd name="connsiteX26" fmla="*/ 2113092 w 2975503"/>
                  <a:gd name="connsiteY26" fmla="*/ 2416655 h 3606761"/>
                  <a:gd name="connsiteX27" fmla="*/ 2075046 w 2975503"/>
                  <a:gd name="connsiteY27" fmla="*/ 2532496 h 3606761"/>
                  <a:gd name="connsiteX28" fmla="*/ 1991819 w 2975503"/>
                  <a:gd name="connsiteY28" fmla="*/ 2667250 h 3606761"/>
                  <a:gd name="connsiteX29" fmla="*/ 1849146 w 2975503"/>
                  <a:gd name="connsiteY29" fmla="*/ 2804368 h 3606761"/>
                  <a:gd name="connsiteX30" fmla="*/ 1673181 w 2975503"/>
                  <a:gd name="connsiteY30" fmla="*/ 2929666 h 3606761"/>
                  <a:gd name="connsiteX31" fmla="*/ 1547154 w 2975503"/>
                  <a:gd name="connsiteY31" fmla="*/ 3173169 h 3606761"/>
                  <a:gd name="connsiteX32" fmla="*/ 1497218 w 2975503"/>
                  <a:gd name="connsiteY32" fmla="*/ 3452133 h 3606761"/>
                  <a:gd name="connsiteX33" fmla="*/ 1425881 w 2975503"/>
                  <a:gd name="connsiteY33" fmla="*/ 3492324 h 3606761"/>
                  <a:gd name="connsiteX34" fmla="*/ 1450245 w 2975503"/>
                  <a:gd name="connsiteY34" fmla="*/ 3601149 h 3606761"/>
                  <a:gd name="connsiteX35" fmla="*/ 1131131 w 2975503"/>
                  <a:gd name="connsiteY35" fmla="*/ 3597739 h 3606761"/>
                  <a:gd name="connsiteX36" fmla="*/ 1091579 w 2975503"/>
                  <a:gd name="connsiteY36" fmla="*/ 3557459 h 3606761"/>
                  <a:gd name="connsiteX37" fmla="*/ 949111 w 2975503"/>
                  <a:gd name="connsiteY37" fmla="*/ 3601857 h 3606761"/>
                  <a:gd name="connsiteX38" fmla="*/ 919988 w 2975503"/>
                  <a:gd name="connsiteY38" fmla="*/ 3298480 h 3606761"/>
                  <a:gd name="connsiteX39" fmla="*/ 825338 w 2975503"/>
                  <a:gd name="connsiteY39" fmla="*/ 3106094 h 3606761"/>
                  <a:gd name="connsiteX40" fmla="*/ 796215 w 2975503"/>
                  <a:gd name="connsiteY40" fmla="*/ 2847113 h 3606761"/>
                  <a:gd name="connsiteX41" fmla="*/ 622198 w 2975503"/>
                  <a:gd name="connsiteY41" fmla="*/ 2587241 h 3606761"/>
                  <a:gd name="connsiteX0" fmla="*/ 622198 w 2975503"/>
                  <a:gd name="connsiteY0" fmla="*/ 2587241 h 3606761"/>
                  <a:gd name="connsiteX1" fmla="*/ 623780 w 2975503"/>
                  <a:gd name="connsiteY1" fmla="*/ 2319327 h 3606761"/>
                  <a:gd name="connsiteX2" fmla="*/ 519818 w 2975503"/>
                  <a:gd name="connsiteY2" fmla="*/ 2237761 h 3606761"/>
                  <a:gd name="connsiteX3" fmla="*/ 412269 w 2975503"/>
                  <a:gd name="connsiteY3" fmla="*/ 2138462 h 3606761"/>
                  <a:gd name="connsiteX4" fmla="*/ 322645 w 2975503"/>
                  <a:gd name="connsiteY4" fmla="*/ 2024979 h 3606761"/>
                  <a:gd name="connsiteX5" fmla="*/ 250946 w 2975503"/>
                  <a:gd name="connsiteY5" fmla="*/ 1790918 h 3606761"/>
                  <a:gd name="connsiteX6" fmla="*/ 308305 w 2975503"/>
                  <a:gd name="connsiteY6" fmla="*/ 1507208 h 3606761"/>
                  <a:gd name="connsiteX7" fmla="*/ 308305 w 2975503"/>
                  <a:gd name="connsiteY7" fmla="*/ 1393724 h 3606761"/>
                  <a:gd name="connsiteX8" fmla="*/ 157738 w 2975503"/>
                  <a:gd name="connsiteY8" fmla="*/ 1216405 h 3606761"/>
                  <a:gd name="connsiteX9" fmla="*/ 64530 w 2975503"/>
                  <a:gd name="connsiteY9" fmla="*/ 1127749 h 3606761"/>
                  <a:gd name="connsiteX10" fmla="*/ 0 w 2975503"/>
                  <a:gd name="connsiteY10" fmla="*/ 985892 h 3606761"/>
                  <a:gd name="connsiteX11" fmla="*/ 1107748 w 2975503"/>
                  <a:gd name="connsiteY11" fmla="*/ 744740 h 3606761"/>
                  <a:gd name="connsiteX12" fmla="*/ 2950409 w 2975503"/>
                  <a:gd name="connsiteY12" fmla="*/ 0 h 3606761"/>
                  <a:gd name="connsiteX13" fmla="*/ 2645689 w 2975503"/>
                  <a:gd name="connsiteY13" fmla="*/ 641895 h 3606761"/>
                  <a:gd name="connsiteX14" fmla="*/ 2975503 w 2975503"/>
                  <a:gd name="connsiteY14" fmla="*/ 801483 h 3606761"/>
                  <a:gd name="connsiteX15" fmla="*/ 2946881 w 2975503"/>
                  <a:gd name="connsiteY15" fmla="*/ 970821 h 3606761"/>
                  <a:gd name="connsiteX16" fmla="*/ 2910974 w 2975503"/>
                  <a:gd name="connsiteY16" fmla="*/ 992987 h 3606761"/>
                  <a:gd name="connsiteX17" fmla="*/ 2864370 w 2975503"/>
                  <a:gd name="connsiteY17" fmla="*/ 1156120 h 3606761"/>
                  <a:gd name="connsiteX18" fmla="*/ 2861963 w 2975503"/>
                  <a:gd name="connsiteY18" fmla="*/ 1263741 h 3606761"/>
                  <a:gd name="connsiteX19" fmla="*/ 2730913 w 2975503"/>
                  <a:gd name="connsiteY19" fmla="*/ 1215868 h 3606761"/>
                  <a:gd name="connsiteX20" fmla="*/ 2645329 w 2975503"/>
                  <a:gd name="connsiteY20" fmla="*/ 1183952 h 3606761"/>
                  <a:gd name="connsiteX21" fmla="*/ 2549047 w 2975503"/>
                  <a:gd name="connsiteY21" fmla="*/ 1718543 h 3606761"/>
                  <a:gd name="connsiteX22" fmla="*/ 2483668 w 2975503"/>
                  <a:gd name="connsiteY22" fmla="*/ 1965597 h 3606761"/>
                  <a:gd name="connsiteX23" fmla="*/ 2471486 w 2975503"/>
                  <a:gd name="connsiteY23" fmla="*/ 2013766 h 3606761"/>
                  <a:gd name="connsiteX24" fmla="*/ 2313983 w 2975503"/>
                  <a:gd name="connsiteY24" fmla="*/ 2074051 h 3606761"/>
                  <a:gd name="connsiteX25" fmla="*/ 2177294 w 2975503"/>
                  <a:gd name="connsiteY25" fmla="*/ 2239347 h 3606761"/>
                  <a:gd name="connsiteX26" fmla="*/ 2113092 w 2975503"/>
                  <a:gd name="connsiteY26" fmla="*/ 2416655 h 3606761"/>
                  <a:gd name="connsiteX27" fmla="*/ 2075046 w 2975503"/>
                  <a:gd name="connsiteY27" fmla="*/ 2532496 h 3606761"/>
                  <a:gd name="connsiteX28" fmla="*/ 1991819 w 2975503"/>
                  <a:gd name="connsiteY28" fmla="*/ 2667250 h 3606761"/>
                  <a:gd name="connsiteX29" fmla="*/ 1849146 w 2975503"/>
                  <a:gd name="connsiteY29" fmla="*/ 2804368 h 3606761"/>
                  <a:gd name="connsiteX30" fmla="*/ 1673181 w 2975503"/>
                  <a:gd name="connsiteY30" fmla="*/ 2929666 h 3606761"/>
                  <a:gd name="connsiteX31" fmla="*/ 1547154 w 2975503"/>
                  <a:gd name="connsiteY31" fmla="*/ 3173169 h 3606761"/>
                  <a:gd name="connsiteX32" fmla="*/ 1497218 w 2975503"/>
                  <a:gd name="connsiteY32" fmla="*/ 3452133 h 3606761"/>
                  <a:gd name="connsiteX33" fmla="*/ 1425881 w 2975503"/>
                  <a:gd name="connsiteY33" fmla="*/ 3492324 h 3606761"/>
                  <a:gd name="connsiteX34" fmla="*/ 1450245 w 2975503"/>
                  <a:gd name="connsiteY34" fmla="*/ 3601149 h 3606761"/>
                  <a:gd name="connsiteX35" fmla="*/ 1131131 w 2975503"/>
                  <a:gd name="connsiteY35" fmla="*/ 3597739 h 3606761"/>
                  <a:gd name="connsiteX36" fmla="*/ 1091579 w 2975503"/>
                  <a:gd name="connsiteY36" fmla="*/ 3557459 h 3606761"/>
                  <a:gd name="connsiteX37" fmla="*/ 949111 w 2975503"/>
                  <a:gd name="connsiteY37" fmla="*/ 3601857 h 3606761"/>
                  <a:gd name="connsiteX38" fmla="*/ 919988 w 2975503"/>
                  <a:gd name="connsiteY38" fmla="*/ 3298480 h 3606761"/>
                  <a:gd name="connsiteX39" fmla="*/ 825338 w 2975503"/>
                  <a:gd name="connsiteY39" fmla="*/ 3106094 h 3606761"/>
                  <a:gd name="connsiteX40" fmla="*/ 784801 w 2975503"/>
                  <a:gd name="connsiteY40" fmla="*/ 2862244 h 3606761"/>
                  <a:gd name="connsiteX41" fmla="*/ 622198 w 2975503"/>
                  <a:gd name="connsiteY41" fmla="*/ 2587241 h 3606761"/>
                  <a:gd name="connsiteX0" fmla="*/ 622198 w 2975503"/>
                  <a:gd name="connsiteY0" fmla="*/ 2587241 h 3605789"/>
                  <a:gd name="connsiteX1" fmla="*/ 623780 w 2975503"/>
                  <a:gd name="connsiteY1" fmla="*/ 2319327 h 3605789"/>
                  <a:gd name="connsiteX2" fmla="*/ 519818 w 2975503"/>
                  <a:gd name="connsiteY2" fmla="*/ 2237761 h 3605789"/>
                  <a:gd name="connsiteX3" fmla="*/ 412269 w 2975503"/>
                  <a:gd name="connsiteY3" fmla="*/ 2138462 h 3605789"/>
                  <a:gd name="connsiteX4" fmla="*/ 322645 w 2975503"/>
                  <a:gd name="connsiteY4" fmla="*/ 2024979 h 3605789"/>
                  <a:gd name="connsiteX5" fmla="*/ 250946 w 2975503"/>
                  <a:gd name="connsiteY5" fmla="*/ 1790918 h 3605789"/>
                  <a:gd name="connsiteX6" fmla="*/ 308305 w 2975503"/>
                  <a:gd name="connsiteY6" fmla="*/ 1507208 h 3605789"/>
                  <a:gd name="connsiteX7" fmla="*/ 308305 w 2975503"/>
                  <a:gd name="connsiteY7" fmla="*/ 1393724 h 3605789"/>
                  <a:gd name="connsiteX8" fmla="*/ 157738 w 2975503"/>
                  <a:gd name="connsiteY8" fmla="*/ 1216405 h 3605789"/>
                  <a:gd name="connsiteX9" fmla="*/ 64530 w 2975503"/>
                  <a:gd name="connsiteY9" fmla="*/ 1127749 h 3605789"/>
                  <a:gd name="connsiteX10" fmla="*/ 0 w 2975503"/>
                  <a:gd name="connsiteY10" fmla="*/ 985892 h 3605789"/>
                  <a:gd name="connsiteX11" fmla="*/ 1107748 w 2975503"/>
                  <a:gd name="connsiteY11" fmla="*/ 744740 h 3605789"/>
                  <a:gd name="connsiteX12" fmla="*/ 2950409 w 2975503"/>
                  <a:gd name="connsiteY12" fmla="*/ 0 h 3605789"/>
                  <a:gd name="connsiteX13" fmla="*/ 2645689 w 2975503"/>
                  <a:gd name="connsiteY13" fmla="*/ 641895 h 3605789"/>
                  <a:gd name="connsiteX14" fmla="*/ 2975503 w 2975503"/>
                  <a:gd name="connsiteY14" fmla="*/ 801483 h 3605789"/>
                  <a:gd name="connsiteX15" fmla="*/ 2946881 w 2975503"/>
                  <a:gd name="connsiteY15" fmla="*/ 970821 h 3605789"/>
                  <a:gd name="connsiteX16" fmla="*/ 2910974 w 2975503"/>
                  <a:gd name="connsiteY16" fmla="*/ 992987 h 3605789"/>
                  <a:gd name="connsiteX17" fmla="*/ 2864370 w 2975503"/>
                  <a:gd name="connsiteY17" fmla="*/ 1156120 h 3605789"/>
                  <a:gd name="connsiteX18" fmla="*/ 2861963 w 2975503"/>
                  <a:gd name="connsiteY18" fmla="*/ 1263741 h 3605789"/>
                  <a:gd name="connsiteX19" fmla="*/ 2730913 w 2975503"/>
                  <a:gd name="connsiteY19" fmla="*/ 1215868 h 3605789"/>
                  <a:gd name="connsiteX20" fmla="*/ 2645329 w 2975503"/>
                  <a:gd name="connsiteY20" fmla="*/ 1183952 h 3605789"/>
                  <a:gd name="connsiteX21" fmla="*/ 2549047 w 2975503"/>
                  <a:gd name="connsiteY21" fmla="*/ 1718543 h 3605789"/>
                  <a:gd name="connsiteX22" fmla="*/ 2483668 w 2975503"/>
                  <a:gd name="connsiteY22" fmla="*/ 1965597 h 3605789"/>
                  <a:gd name="connsiteX23" fmla="*/ 2471486 w 2975503"/>
                  <a:gd name="connsiteY23" fmla="*/ 2013766 h 3605789"/>
                  <a:gd name="connsiteX24" fmla="*/ 2313983 w 2975503"/>
                  <a:gd name="connsiteY24" fmla="*/ 2074051 h 3605789"/>
                  <a:gd name="connsiteX25" fmla="*/ 2177294 w 2975503"/>
                  <a:gd name="connsiteY25" fmla="*/ 2239347 h 3605789"/>
                  <a:gd name="connsiteX26" fmla="*/ 2113092 w 2975503"/>
                  <a:gd name="connsiteY26" fmla="*/ 2416655 h 3605789"/>
                  <a:gd name="connsiteX27" fmla="*/ 2075046 w 2975503"/>
                  <a:gd name="connsiteY27" fmla="*/ 2532496 h 3605789"/>
                  <a:gd name="connsiteX28" fmla="*/ 1991819 w 2975503"/>
                  <a:gd name="connsiteY28" fmla="*/ 2667250 h 3605789"/>
                  <a:gd name="connsiteX29" fmla="*/ 1849146 w 2975503"/>
                  <a:gd name="connsiteY29" fmla="*/ 2804368 h 3605789"/>
                  <a:gd name="connsiteX30" fmla="*/ 1673181 w 2975503"/>
                  <a:gd name="connsiteY30" fmla="*/ 2929666 h 3605789"/>
                  <a:gd name="connsiteX31" fmla="*/ 1547154 w 2975503"/>
                  <a:gd name="connsiteY31" fmla="*/ 3173169 h 3605789"/>
                  <a:gd name="connsiteX32" fmla="*/ 1497218 w 2975503"/>
                  <a:gd name="connsiteY32" fmla="*/ 3452133 h 3605789"/>
                  <a:gd name="connsiteX33" fmla="*/ 1425881 w 2975503"/>
                  <a:gd name="connsiteY33" fmla="*/ 3492324 h 3605789"/>
                  <a:gd name="connsiteX34" fmla="*/ 1450245 w 2975503"/>
                  <a:gd name="connsiteY34" fmla="*/ 3601149 h 3605789"/>
                  <a:gd name="connsiteX35" fmla="*/ 1232980 w 2975503"/>
                  <a:gd name="connsiteY35" fmla="*/ 3573336 h 3605789"/>
                  <a:gd name="connsiteX36" fmla="*/ 1131131 w 2975503"/>
                  <a:gd name="connsiteY36" fmla="*/ 3597739 h 3605789"/>
                  <a:gd name="connsiteX37" fmla="*/ 1091579 w 2975503"/>
                  <a:gd name="connsiteY37" fmla="*/ 3557459 h 3605789"/>
                  <a:gd name="connsiteX38" fmla="*/ 949111 w 2975503"/>
                  <a:gd name="connsiteY38" fmla="*/ 3601857 h 3605789"/>
                  <a:gd name="connsiteX39" fmla="*/ 919988 w 2975503"/>
                  <a:gd name="connsiteY39" fmla="*/ 3298480 h 3605789"/>
                  <a:gd name="connsiteX40" fmla="*/ 825338 w 2975503"/>
                  <a:gd name="connsiteY40" fmla="*/ 3106094 h 3605789"/>
                  <a:gd name="connsiteX41" fmla="*/ 784801 w 2975503"/>
                  <a:gd name="connsiteY41" fmla="*/ 2862244 h 3605789"/>
                  <a:gd name="connsiteX42" fmla="*/ 622198 w 2975503"/>
                  <a:gd name="connsiteY42" fmla="*/ 2587241 h 3605789"/>
                  <a:gd name="connsiteX0" fmla="*/ 622198 w 2975503"/>
                  <a:gd name="connsiteY0" fmla="*/ 2587241 h 3634475"/>
                  <a:gd name="connsiteX1" fmla="*/ 623780 w 2975503"/>
                  <a:gd name="connsiteY1" fmla="*/ 2319327 h 3634475"/>
                  <a:gd name="connsiteX2" fmla="*/ 519818 w 2975503"/>
                  <a:gd name="connsiteY2" fmla="*/ 2237761 h 3634475"/>
                  <a:gd name="connsiteX3" fmla="*/ 412269 w 2975503"/>
                  <a:gd name="connsiteY3" fmla="*/ 2138462 h 3634475"/>
                  <a:gd name="connsiteX4" fmla="*/ 322645 w 2975503"/>
                  <a:gd name="connsiteY4" fmla="*/ 2024979 h 3634475"/>
                  <a:gd name="connsiteX5" fmla="*/ 250946 w 2975503"/>
                  <a:gd name="connsiteY5" fmla="*/ 1790918 h 3634475"/>
                  <a:gd name="connsiteX6" fmla="*/ 308305 w 2975503"/>
                  <a:gd name="connsiteY6" fmla="*/ 1507208 h 3634475"/>
                  <a:gd name="connsiteX7" fmla="*/ 308305 w 2975503"/>
                  <a:gd name="connsiteY7" fmla="*/ 1393724 h 3634475"/>
                  <a:gd name="connsiteX8" fmla="*/ 157738 w 2975503"/>
                  <a:gd name="connsiteY8" fmla="*/ 1216405 h 3634475"/>
                  <a:gd name="connsiteX9" fmla="*/ 64530 w 2975503"/>
                  <a:gd name="connsiteY9" fmla="*/ 1127749 h 3634475"/>
                  <a:gd name="connsiteX10" fmla="*/ 0 w 2975503"/>
                  <a:gd name="connsiteY10" fmla="*/ 985892 h 3634475"/>
                  <a:gd name="connsiteX11" fmla="*/ 1107748 w 2975503"/>
                  <a:gd name="connsiteY11" fmla="*/ 744740 h 3634475"/>
                  <a:gd name="connsiteX12" fmla="*/ 2950409 w 2975503"/>
                  <a:gd name="connsiteY12" fmla="*/ 0 h 3634475"/>
                  <a:gd name="connsiteX13" fmla="*/ 2645689 w 2975503"/>
                  <a:gd name="connsiteY13" fmla="*/ 641895 h 3634475"/>
                  <a:gd name="connsiteX14" fmla="*/ 2975503 w 2975503"/>
                  <a:gd name="connsiteY14" fmla="*/ 801483 h 3634475"/>
                  <a:gd name="connsiteX15" fmla="*/ 2946881 w 2975503"/>
                  <a:gd name="connsiteY15" fmla="*/ 970821 h 3634475"/>
                  <a:gd name="connsiteX16" fmla="*/ 2910974 w 2975503"/>
                  <a:gd name="connsiteY16" fmla="*/ 992987 h 3634475"/>
                  <a:gd name="connsiteX17" fmla="*/ 2864370 w 2975503"/>
                  <a:gd name="connsiteY17" fmla="*/ 1156120 h 3634475"/>
                  <a:gd name="connsiteX18" fmla="*/ 2861963 w 2975503"/>
                  <a:gd name="connsiteY18" fmla="*/ 1263741 h 3634475"/>
                  <a:gd name="connsiteX19" fmla="*/ 2730913 w 2975503"/>
                  <a:gd name="connsiteY19" fmla="*/ 1215868 h 3634475"/>
                  <a:gd name="connsiteX20" fmla="*/ 2645329 w 2975503"/>
                  <a:gd name="connsiteY20" fmla="*/ 1183952 h 3634475"/>
                  <a:gd name="connsiteX21" fmla="*/ 2549047 w 2975503"/>
                  <a:gd name="connsiteY21" fmla="*/ 1718543 h 3634475"/>
                  <a:gd name="connsiteX22" fmla="*/ 2483668 w 2975503"/>
                  <a:gd name="connsiteY22" fmla="*/ 1965597 h 3634475"/>
                  <a:gd name="connsiteX23" fmla="*/ 2471486 w 2975503"/>
                  <a:gd name="connsiteY23" fmla="*/ 2013766 h 3634475"/>
                  <a:gd name="connsiteX24" fmla="*/ 2313983 w 2975503"/>
                  <a:gd name="connsiteY24" fmla="*/ 2074051 h 3634475"/>
                  <a:gd name="connsiteX25" fmla="*/ 2177294 w 2975503"/>
                  <a:gd name="connsiteY25" fmla="*/ 2239347 h 3634475"/>
                  <a:gd name="connsiteX26" fmla="*/ 2113092 w 2975503"/>
                  <a:gd name="connsiteY26" fmla="*/ 2416655 h 3634475"/>
                  <a:gd name="connsiteX27" fmla="*/ 2075046 w 2975503"/>
                  <a:gd name="connsiteY27" fmla="*/ 2532496 h 3634475"/>
                  <a:gd name="connsiteX28" fmla="*/ 1991819 w 2975503"/>
                  <a:gd name="connsiteY28" fmla="*/ 2667250 h 3634475"/>
                  <a:gd name="connsiteX29" fmla="*/ 1849146 w 2975503"/>
                  <a:gd name="connsiteY29" fmla="*/ 2804368 h 3634475"/>
                  <a:gd name="connsiteX30" fmla="*/ 1673181 w 2975503"/>
                  <a:gd name="connsiteY30" fmla="*/ 2929666 h 3634475"/>
                  <a:gd name="connsiteX31" fmla="*/ 1547154 w 2975503"/>
                  <a:gd name="connsiteY31" fmla="*/ 3173169 h 3634475"/>
                  <a:gd name="connsiteX32" fmla="*/ 1497218 w 2975503"/>
                  <a:gd name="connsiteY32" fmla="*/ 3452133 h 3634475"/>
                  <a:gd name="connsiteX33" fmla="*/ 1425881 w 2975503"/>
                  <a:gd name="connsiteY33" fmla="*/ 3492324 h 3634475"/>
                  <a:gd name="connsiteX34" fmla="*/ 1450245 w 2975503"/>
                  <a:gd name="connsiteY34" fmla="*/ 3601149 h 3634475"/>
                  <a:gd name="connsiteX35" fmla="*/ 1286244 w 2975503"/>
                  <a:gd name="connsiteY35" fmla="*/ 3633860 h 3634475"/>
                  <a:gd name="connsiteX36" fmla="*/ 1232980 w 2975503"/>
                  <a:gd name="connsiteY36" fmla="*/ 3573336 h 3634475"/>
                  <a:gd name="connsiteX37" fmla="*/ 1131131 w 2975503"/>
                  <a:gd name="connsiteY37" fmla="*/ 3597739 h 3634475"/>
                  <a:gd name="connsiteX38" fmla="*/ 1091579 w 2975503"/>
                  <a:gd name="connsiteY38" fmla="*/ 3557459 h 3634475"/>
                  <a:gd name="connsiteX39" fmla="*/ 949111 w 2975503"/>
                  <a:gd name="connsiteY39" fmla="*/ 3601857 h 3634475"/>
                  <a:gd name="connsiteX40" fmla="*/ 919988 w 2975503"/>
                  <a:gd name="connsiteY40" fmla="*/ 3298480 h 3634475"/>
                  <a:gd name="connsiteX41" fmla="*/ 825338 w 2975503"/>
                  <a:gd name="connsiteY41" fmla="*/ 3106094 h 3634475"/>
                  <a:gd name="connsiteX42" fmla="*/ 784801 w 2975503"/>
                  <a:gd name="connsiteY42" fmla="*/ 2862244 h 3634475"/>
                  <a:gd name="connsiteX43" fmla="*/ 622198 w 2975503"/>
                  <a:gd name="connsiteY43" fmla="*/ 2587241 h 3634475"/>
                  <a:gd name="connsiteX0" fmla="*/ 622198 w 2975503"/>
                  <a:gd name="connsiteY0" fmla="*/ 2587241 h 3633860"/>
                  <a:gd name="connsiteX1" fmla="*/ 623780 w 2975503"/>
                  <a:gd name="connsiteY1" fmla="*/ 2319327 h 3633860"/>
                  <a:gd name="connsiteX2" fmla="*/ 519818 w 2975503"/>
                  <a:gd name="connsiteY2" fmla="*/ 2237761 h 3633860"/>
                  <a:gd name="connsiteX3" fmla="*/ 412269 w 2975503"/>
                  <a:gd name="connsiteY3" fmla="*/ 2138462 h 3633860"/>
                  <a:gd name="connsiteX4" fmla="*/ 322645 w 2975503"/>
                  <a:gd name="connsiteY4" fmla="*/ 2024979 h 3633860"/>
                  <a:gd name="connsiteX5" fmla="*/ 250946 w 2975503"/>
                  <a:gd name="connsiteY5" fmla="*/ 1790918 h 3633860"/>
                  <a:gd name="connsiteX6" fmla="*/ 308305 w 2975503"/>
                  <a:gd name="connsiteY6" fmla="*/ 1507208 h 3633860"/>
                  <a:gd name="connsiteX7" fmla="*/ 308305 w 2975503"/>
                  <a:gd name="connsiteY7" fmla="*/ 1393724 h 3633860"/>
                  <a:gd name="connsiteX8" fmla="*/ 157738 w 2975503"/>
                  <a:gd name="connsiteY8" fmla="*/ 1216405 h 3633860"/>
                  <a:gd name="connsiteX9" fmla="*/ 64530 w 2975503"/>
                  <a:gd name="connsiteY9" fmla="*/ 1127749 h 3633860"/>
                  <a:gd name="connsiteX10" fmla="*/ 0 w 2975503"/>
                  <a:gd name="connsiteY10" fmla="*/ 985892 h 3633860"/>
                  <a:gd name="connsiteX11" fmla="*/ 1107748 w 2975503"/>
                  <a:gd name="connsiteY11" fmla="*/ 744740 h 3633860"/>
                  <a:gd name="connsiteX12" fmla="*/ 2950409 w 2975503"/>
                  <a:gd name="connsiteY12" fmla="*/ 0 h 3633860"/>
                  <a:gd name="connsiteX13" fmla="*/ 2645689 w 2975503"/>
                  <a:gd name="connsiteY13" fmla="*/ 641895 h 3633860"/>
                  <a:gd name="connsiteX14" fmla="*/ 2975503 w 2975503"/>
                  <a:gd name="connsiteY14" fmla="*/ 801483 h 3633860"/>
                  <a:gd name="connsiteX15" fmla="*/ 2946881 w 2975503"/>
                  <a:gd name="connsiteY15" fmla="*/ 970821 h 3633860"/>
                  <a:gd name="connsiteX16" fmla="*/ 2910974 w 2975503"/>
                  <a:gd name="connsiteY16" fmla="*/ 992987 h 3633860"/>
                  <a:gd name="connsiteX17" fmla="*/ 2864370 w 2975503"/>
                  <a:gd name="connsiteY17" fmla="*/ 1156120 h 3633860"/>
                  <a:gd name="connsiteX18" fmla="*/ 2861963 w 2975503"/>
                  <a:gd name="connsiteY18" fmla="*/ 1263741 h 3633860"/>
                  <a:gd name="connsiteX19" fmla="*/ 2730913 w 2975503"/>
                  <a:gd name="connsiteY19" fmla="*/ 1215868 h 3633860"/>
                  <a:gd name="connsiteX20" fmla="*/ 2645329 w 2975503"/>
                  <a:gd name="connsiteY20" fmla="*/ 1183952 h 3633860"/>
                  <a:gd name="connsiteX21" fmla="*/ 2549047 w 2975503"/>
                  <a:gd name="connsiteY21" fmla="*/ 1718543 h 3633860"/>
                  <a:gd name="connsiteX22" fmla="*/ 2483668 w 2975503"/>
                  <a:gd name="connsiteY22" fmla="*/ 1965597 h 3633860"/>
                  <a:gd name="connsiteX23" fmla="*/ 2471486 w 2975503"/>
                  <a:gd name="connsiteY23" fmla="*/ 2013766 h 3633860"/>
                  <a:gd name="connsiteX24" fmla="*/ 2313983 w 2975503"/>
                  <a:gd name="connsiteY24" fmla="*/ 2074051 h 3633860"/>
                  <a:gd name="connsiteX25" fmla="*/ 2177294 w 2975503"/>
                  <a:gd name="connsiteY25" fmla="*/ 2239347 h 3633860"/>
                  <a:gd name="connsiteX26" fmla="*/ 2113092 w 2975503"/>
                  <a:gd name="connsiteY26" fmla="*/ 2416655 h 3633860"/>
                  <a:gd name="connsiteX27" fmla="*/ 2075046 w 2975503"/>
                  <a:gd name="connsiteY27" fmla="*/ 2532496 h 3633860"/>
                  <a:gd name="connsiteX28" fmla="*/ 1991819 w 2975503"/>
                  <a:gd name="connsiteY28" fmla="*/ 2667250 h 3633860"/>
                  <a:gd name="connsiteX29" fmla="*/ 1849146 w 2975503"/>
                  <a:gd name="connsiteY29" fmla="*/ 2804368 h 3633860"/>
                  <a:gd name="connsiteX30" fmla="*/ 1673181 w 2975503"/>
                  <a:gd name="connsiteY30" fmla="*/ 2929666 h 3633860"/>
                  <a:gd name="connsiteX31" fmla="*/ 1547154 w 2975503"/>
                  <a:gd name="connsiteY31" fmla="*/ 3173169 h 3633860"/>
                  <a:gd name="connsiteX32" fmla="*/ 1497218 w 2975503"/>
                  <a:gd name="connsiteY32" fmla="*/ 3452133 h 3633860"/>
                  <a:gd name="connsiteX33" fmla="*/ 1425881 w 2975503"/>
                  <a:gd name="connsiteY33" fmla="*/ 3492324 h 3633860"/>
                  <a:gd name="connsiteX34" fmla="*/ 1450245 w 2975503"/>
                  <a:gd name="connsiteY34" fmla="*/ 3601149 h 3633860"/>
                  <a:gd name="connsiteX35" fmla="*/ 1286244 w 2975503"/>
                  <a:gd name="connsiteY35" fmla="*/ 3633860 h 3633860"/>
                  <a:gd name="connsiteX36" fmla="*/ 1232980 w 2975503"/>
                  <a:gd name="connsiteY36" fmla="*/ 3573336 h 3633860"/>
                  <a:gd name="connsiteX37" fmla="*/ 1131131 w 2975503"/>
                  <a:gd name="connsiteY37" fmla="*/ 3597739 h 3633860"/>
                  <a:gd name="connsiteX38" fmla="*/ 1091579 w 2975503"/>
                  <a:gd name="connsiteY38" fmla="*/ 3557459 h 3633860"/>
                  <a:gd name="connsiteX39" fmla="*/ 949111 w 2975503"/>
                  <a:gd name="connsiteY39" fmla="*/ 3601857 h 3633860"/>
                  <a:gd name="connsiteX40" fmla="*/ 919988 w 2975503"/>
                  <a:gd name="connsiteY40" fmla="*/ 3298480 h 3633860"/>
                  <a:gd name="connsiteX41" fmla="*/ 825338 w 2975503"/>
                  <a:gd name="connsiteY41" fmla="*/ 3106094 h 3633860"/>
                  <a:gd name="connsiteX42" fmla="*/ 784801 w 2975503"/>
                  <a:gd name="connsiteY42" fmla="*/ 2862244 h 3633860"/>
                  <a:gd name="connsiteX43" fmla="*/ 622198 w 2975503"/>
                  <a:gd name="connsiteY43" fmla="*/ 2587241 h 3633860"/>
                  <a:gd name="connsiteX0" fmla="*/ 622198 w 2975503"/>
                  <a:gd name="connsiteY0" fmla="*/ 2587241 h 3633860"/>
                  <a:gd name="connsiteX1" fmla="*/ 623780 w 2975503"/>
                  <a:gd name="connsiteY1" fmla="*/ 2319327 h 3633860"/>
                  <a:gd name="connsiteX2" fmla="*/ 519818 w 2975503"/>
                  <a:gd name="connsiteY2" fmla="*/ 2237761 h 3633860"/>
                  <a:gd name="connsiteX3" fmla="*/ 412269 w 2975503"/>
                  <a:gd name="connsiteY3" fmla="*/ 2138462 h 3633860"/>
                  <a:gd name="connsiteX4" fmla="*/ 322645 w 2975503"/>
                  <a:gd name="connsiteY4" fmla="*/ 2024979 h 3633860"/>
                  <a:gd name="connsiteX5" fmla="*/ 250946 w 2975503"/>
                  <a:gd name="connsiteY5" fmla="*/ 1790918 h 3633860"/>
                  <a:gd name="connsiteX6" fmla="*/ 308305 w 2975503"/>
                  <a:gd name="connsiteY6" fmla="*/ 1507208 h 3633860"/>
                  <a:gd name="connsiteX7" fmla="*/ 308305 w 2975503"/>
                  <a:gd name="connsiteY7" fmla="*/ 1393724 h 3633860"/>
                  <a:gd name="connsiteX8" fmla="*/ 157738 w 2975503"/>
                  <a:gd name="connsiteY8" fmla="*/ 1216405 h 3633860"/>
                  <a:gd name="connsiteX9" fmla="*/ 64530 w 2975503"/>
                  <a:gd name="connsiteY9" fmla="*/ 1127749 h 3633860"/>
                  <a:gd name="connsiteX10" fmla="*/ 0 w 2975503"/>
                  <a:gd name="connsiteY10" fmla="*/ 985892 h 3633860"/>
                  <a:gd name="connsiteX11" fmla="*/ 1107748 w 2975503"/>
                  <a:gd name="connsiteY11" fmla="*/ 744740 h 3633860"/>
                  <a:gd name="connsiteX12" fmla="*/ 2950409 w 2975503"/>
                  <a:gd name="connsiteY12" fmla="*/ 0 h 3633860"/>
                  <a:gd name="connsiteX13" fmla="*/ 2645689 w 2975503"/>
                  <a:gd name="connsiteY13" fmla="*/ 641895 h 3633860"/>
                  <a:gd name="connsiteX14" fmla="*/ 2975503 w 2975503"/>
                  <a:gd name="connsiteY14" fmla="*/ 801483 h 3633860"/>
                  <a:gd name="connsiteX15" fmla="*/ 2946881 w 2975503"/>
                  <a:gd name="connsiteY15" fmla="*/ 970821 h 3633860"/>
                  <a:gd name="connsiteX16" fmla="*/ 2910974 w 2975503"/>
                  <a:gd name="connsiteY16" fmla="*/ 992987 h 3633860"/>
                  <a:gd name="connsiteX17" fmla="*/ 2864370 w 2975503"/>
                  <a:gd name="connsiteY17" fmla="*/ 1156120 h 3633860"/>
                  <a:gd name="connsiteX18" fmla="*/ 2861963 w 2975503"/>
                  <a:gd name="connsiteY18" fmla="*/ 1263741 h 3633860"/>
                  <a:gd name="connsiteX19" fmla="*/ 2730913 w 2975503"/>
                  <a:gd name="connsiteY19" fmla="*/ 1215868 h 3633860"/>
                  <a:gd name="connsiteX20" fmla="*/ 2645329 w 2975503"/>
                  <a:gd name="connsiteY20" fmla="*/ 1183952 h 3633860"/>
                  <a:gd name="connsiteX21" fmla="*/ 2549047 w 2975503"/>
                  <a:gd name="connsiteY21" fmla="*/ 1718543 h 3633860"/>
                  <a:gd name="connsiteX22" fmla="*/ 2483668 w 2975503"/>
                  <a:gd name="connsiteY22" fmla="*/ 1965597 h 3633860"/>
                  <a:gd name="connsiteX23" fmla="*/ 2471486 w 2975503"/>
                  <a:gd name="connsiteY23" fmla="*/ 2013766 h 3633860"/>
                  <a:gd name="connsiteX24" fmla="*/ 2313983 w 2975503"/>
                  <a:gd name="connsiteY24" fmla="*/ 2074051 h 3633860"/>
                  <a:gd name="connsiteX25" fmla="*/ 2177294 w 2975503"/>
                  <a:gd name="connsiteY25" fmla="*/ 2239347 h 3633860"/>
                  <a:gd name="connsiteX26" fmla="*/ 2113092 w 2975503"/>
                  <a:gd name="connsiteY26" fmla="*/ 2416655 h 3633860"/>
                  <a:gd name="connsiteX27" fmla="*/ 2075046 w 2975503"/>
                  <a:gd name="connsiteY27" fmla="*/ 2532496 h 3633860"/>
                  <a:gd name="connsiteX28" fmla="*/ 1991819 w 2975503"/>
                  <a:gd name="connsiteY28" fmla="*/ 2667250 h 3633860"/>
                  <a:gd name="connsiteX29" fmla="*/ 1849146 w 2975503"/>
                  <a:gd name="connsiteY29" fmla="*/ 2804368 h 3633860"/>
                  <a:gd name="connsiteX30" fmla="*/ 1673181 w 2975503"/>
                  <a:gd name="connsiteY30" fmla="*/ 2929666 h 3633860"/>
                  <a:gd name="connsiteX31" fmla="*/ 1547154 w 2975503"/>
                  <a:gd name="connsiteY31" fmla="*/ 3173169 h 3633860"/>
                  <a:gd name="connsiteX32" fmla="*/ 1497218 w 2975503"/>
                  <a:gd name="connsiteY32" fmla="*/ 3452133 h 3633860"/>
                  <a:gd name="connsiteX33" fmla="*/ 1425881 w 2975503"/>
                  <a:gd name="connsiteY33" fmla="*/ 3492324 h 3633860"/>
                  <a:gd name="connsiteX34" fmla="*/ 1450245 w 2975503"/>
                  <a:gd name="connsiteY34" fmla="*/ 3601149 h 3633860"/>
                  <a:gd name="connsiteX35" fmla="*/ 1286244 w 2975503"/>
                  <a:gd name="connsiteY35" fmla="*/ 3633860 h 3633860"/>
                  <a:gd name="connsiteX36" fmla="*/ 1232980 w 2975503"/>
                  <a:gd name="connsiteY36" fmla="*/ 3573336 h 3633860"/>
                  <a:gd name="connsiteX37" fmla="*/ 1131131 w 2975503"/>
                  <a:gd name="connsiteY37" fmla="*/ 3597739 h 3633860"/>
                  <a:gd name="connsiteX38" fmla="*/ 1091579 w 2975503"/>
                  <a:gd name="connsiteY38" fmla="*/ 3557459 h 3633860"/>
                  <a:gd name="connsiteX39" fmla="*/ 949111 w 2975503"/>
                  <a:gd name="connsiteY39" fmla="*/ 3601857 h 3633860"/>
                  <a:gd name="connsiteX40" fmla="*/ 904769 w 2975503"/>
                  <a:gd name="connsiteY40" fmla="*/ 3309828 h 3633860"/>
                  <a:gd name="connsiteX41" fmla="*/ 825338 w 2975503"/>
                  <a:gd name="connsiteY41" fmla="*/ 3106094 h 3633860"/>
                  <a:gd name="connsiteX42" fmla="*/ 784801 w 2975503"/>
                  <a:gd name="connsiteY42" fmla="*/ 2862244 h 3633860"/>
                  <a:gd name="connsiteX43" fmla="*/ 622198 w 2975503"/>
                  <a:gd name="connsiteY43" fmla="*/ 2587241 h 363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75503" h="3633860">
                    <a:moveTo>
                      <a:pt x="622198" y="2587241"/>
                    </a:moveTo>
                    <a:cubicBezTo>
                      <a:pt x="640962" y="2579672"/>
                      <a:pt x="661434" y="2402136"/>
                      <a:pt x="623780" y="2319327"/>
                    </a:cubicBezTo>
                    <a:lnTo>
                      <a:pt x="519818" y="2237761"/>
                    </a:lnTo>
                    <a:cubicBezTo>
                      <a:pt x="512051" y="2243672"/>
                      <a:pt x="483647" y="2191396"/>
                      <a:pt x="412269" y="2138462"/>
                    </a:cubicBezTo>
                    <a:cubicBezTo>
                      <a:pt x="416451" y="2103589"/>
                      <a:pt x="418244" y="2065762"/>
                      <a:pt x="322645" y="2024979"/>
                    </a:cubicBezTo>
                    <a:cubicBezTo>
                      <a:pt x="271858" y="1986560"/>
                      <a:pt x="191795" y="1848252"/>
                      <a:pt x="250946" y="1790918"/>
                    </a:cubicBezTo>
                    <a:cubicBezTo>
                      <a:pt x="325035" y="1704031"/>
                      <a:pt x="355507" y="1649653"/>
                      <a:pt x="308305" y="1507208"/>
                    </a:cubicBezTo>
                    <a:cubicBezTo>
                      <a:pt x="282613" y="1462879"/>
                      <a:pt x="279028" y="1410865"/>
                      <a:pt x="308305" y="1393724"/>
                    </a:cubicBezTo>
                    <a:cubicBezTo>
                      <a:pt x="307110" y="1307430"/>
                      <a:pt x="279030" y="1278466"/>
                      <a:pt x="157738" y="1216405"/>
                    </a:cubicBezTo>
                    <a:cubicBezTo>
                      <a:pt x="118901" y="1168529"/>
                      <a:pt x="90820" y="1166168"/>
                      <a:pt x="64530" y="1127749"/>
                    </a:cubicBezTo>
                    <a:cubicBezTo>
                      <a:pt x="59749" y="1089330"/>
                      <a:pt x="50188" y="1042634"/>
                      <a:pt x="0" y="985892"/>
                    </a:cubicBezTo>
                    <a:cubicBezTo>
                      <a:pt x="156543" y="933878"/>
                      <a:pt x="837084" y="792025"/>
                      <a:pt x="1107748" y="744740"/>
                    </a:cubicBezTo>
                    <a:cubicBezTo>
                      <a:pt x="1971719" y="562693"/>
                      <a:pt x="2054173" y="563872"/>
                      <a:pt x="2950409" y="0"/>
                    </a:cubicBezTo>
                    <a:cubicBezTo>
                      <a:pt x="2841068" y="213966"/>
                      <a:pt x="2812986" y="287259"/>
                      <a:pt x="2645689" y="641895"/>
                    </a:cubicBezTo>
                    <a:cubicBezTo>
                      <a:pt x="2789087" y="759517"/>
                      <a:pt x="2862577" y="752426"/>
                      <a:pt x="2975503" y="801483"/>
                    </a:cubicBezTo>
                    <a:cubicBezTo>
                      <a:pt x="2962358" y="875957"/>
                      <a:pt x="2960565" y="926196"/>
                      <a:pt x="2946881" y="970821"/>
                    </a:cubicBezTo>
                    <a:cubicBezTo>
                      <a:pt x="2913517" y="972891"/>
                      <a:pt x="2922943" y="985598"/>
                      <a:pt x="2910974" y="992987"/>
                    </a:cubicBezTo>
                    <a:cubicBezTo>
                      <a:pt x="2903207" y="1055049"/>
                      <a:pt x="2876919" y="1096423"/>
                      <a:pt x="2864370" y="1156120"/>
                    </a:cubicBezTo>
                    <a:cubicBezTo>
                      <a:pt x="2862443" y="1204348"/>
                      <a:pt x="2856100" y="1230340"/>
                      <a:pt x="2861963" y="1263741"/>
                    </a:cubicBezTo>
                    <a:cubicBezTo>
                      <a:pt x="2844623" y="1290543"/>
                      <a:pt x="2815581" y="1203064"/>
                      <a:pt x="2730913" y="1215868"/>
                    </a:cubicBezTo>
                    <a:lnTo>
                      <a:pt x="2645329" y="1183952"/>
                    </a:lnTo>
                    <a:cubicBezTo>
                      <a:pt x="2610114" y="1354170"/>
                      <a:pt x="2568190" y="1575416"/>
                      <a:pt x="2549047" y="1718543"/>
                    </a:cubicBezTo>
                    <a:cubicBezTo>
                      <a:pt x="2510266" y="1831136"/>
                      <a:pt x="2506673" y="1902997"/>
                      <a:pt x="2483668" y="1965597"/>
                    </a:cubicBezTo>
                    <a:cubicBezTo>
                      <a:pt x="2468958" y="2013028"/>
                      <a:pt x="2483518" y="1982293"/>
                      <a:pt x="2471486" y="2013766"/>
                    </a:cubicBezTo>
                    <a:cubicBezTo>
                      <a:pt x="2410419" y="2039033"/>
                      <a:pt x="2404002" y="2040855"/>
                      <a:pt x="2313983" y="2074051"/>
                    </a:cubicBezTo>
                    <a:lnTo>
                      <a:pt x="2177294" y="2239347"/>
                    </a:lnTo>
                    <a:cubicBezTo>
                      <a:pt x="2132715" y="2264138"/>
                      <a:pt x="2118970" y="2317036"/>
                      <a:pt x="2113092" y="2416655"/>
                    </a:cubicBezTo>
                    <a:cubicBezTo>
                      <a:pt x="2115074" y="2447782"/>
                      <a:pt x="2113026" y="2474249"/>
                      <a:pt x="2075046" y="2532496"/>
                    </a:cubicBezTo>
                    <a:cubicBezTo>
                      <a:pt x="2044530" y="2580172"/>
                      <a:pt x="2027884" y="2596327"/>
                      <a:pt x="1991819" y="2667250"/>
                    </a:cubicBezTo>
                    <a:cubicBezTo>
                      <a:pt x="1957736" y="2706652"/>
                      <a:pt x="1902252" y="2760632"/>
                      <a:pt x="1849146" y="2804368"/>
                    </a:cubicBezTo>
                    <a:cubicBezTo>
                      <a:pt x="1779394" y="2841013"/>
                      <a:pt x="1740884" y="2869843"/>
                      <a:pt x="1673181" y="2929666"/>
                    </a:cubicBezTo>
                    <a:cubicBezTo>
                      <a:pt x="1629586" y="2988375"/>
                      <a:pt x="1577176" y="3051798"/>
                      <a:pt x="1547154" y="3173169"/>
                    </a:cubicBezTo>
                    <a:cubicBezTo>
                      <a:pt x="1514656" y="3257883"/>
                      <a:pt x="1501480" y="3368983"/>
                      <a:pt x="1497218" y="3452133"/>
                    </a:cubicBezTo>
                    <a:cubicBezTo>
                      <a:pt x="1501182" y="3490747"/>
                      <a:pt x="1457490" y="3479308"/>
                      <a:pt x="1425881" y="3492324"/>
                    </a:cubicBezTo>
                    <a:lnTo>
                      <a:pt x="1450245" y="3601149"/>
                    </a:lnTo>
                    <a:cubicBezTo>
                      <a:pt x="1432679" y="3615912"/>
                      <a:pt x="1318650" y="3615800"/>
                      <a:pt x="1286244" y="3633860"/>
                    </a:cubicBezTo>
                    <a:cubicBezTo>
                      <a:pt x="1250033" y="3629224"/>
                      <a:pt x="1264539" y="3570530"/>
                      <a:pt x="1232980" y="3573336"/>
                    </a:cubicBezTo>
                    <a:cubicBezTo>
                      <a:pt x="1201421" y="3576142"/>
                      <a:pt x="1150893" y="3606059"/>
                      <a:pt x="1131131" y="3597739"/>
                    </a:cubicBezTo>
                    <a:lnTo>
                      <a:pt x="1091579" y="3557459"/>
                    </a:lnTo>
                    <a:lnTo>
                      <a:pt x="949111" y="3601857"/>
                    </a:lnTo>
                    <a:lnTo>
                      <a:pt x="904769" y="3309828"/>
                    </a:lnTo>
                    <a:lnTo>
                      <a:pt x="825338" y="3106094"/>
                    </a:lnTo>
                    <a:lnTo>
                      <a:pt x="784801" y="2862244"/>
                    </a:lnTo>
                    <a:cubicBezTo>
                      <a:pt x="758081" y="2728105"/>
                      <a:pt x="764426" y="2602490"/>
                      <a:pt x="622198" y="2587241"/>
                    </a:cubicBezTo>
                    <a:close/>
                  </a:path>
                </a:pathLst>
              </a:cu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5" name="フリーフォーム 44"/>
              <p:cNvSpPr/>
              <p:nvPr/>
            </p:nvSpPr>
            <p:spPr>
              <a:xfrm>
                <a:off x="2778909" y="6198937"/>
                <a:ext cx="89297" cy="188517"/>
              </a:xfrm>
              <a:custGeom>
                <a:avLst/>
                <a:gdLst>
                  <a:gd name="connsiteX0" fmla="*/ 89297 w 89297"/>
                  <a:gd name="connsiteY0" fmla="*/ 0 h 202407"/>
                  <a:gd name="connsiteX1" fmla="*/ 65484 w 89297"/>
                  <a:gd name="connsiteY1" fmla="*/ 89297 h 202407"/>
                  <a:gd name="connsiteX2" fmla="*/ 0 w 89297"/>
                  <a:gd name="connsiteY2" fmla="*/ 202407 h 202407"/>
                </a:gdLst>
                <a:ahLst/>
                <a:cxnLst>
                  <a:cxn ang="0">
                    <a:pos x="connsiteX0" y="connsiteY0"/>
                  </a:cxn>
                  <a:cxn ang="0">
                    <a:pos x="connsiteX1" y="connsiteY1"/>
                  </a:cxn>
                  <a:cxn ang="0">
                    <a:pos x="connsiteX2" y="connsiteY2"/>
                  </a:cxn>
                </a:cxnLst>
                <a:rect l="l" t="t" r="r" b="b"/>
                <a:pathLst>
                  <a:path w="89297" h="202407">
                    <a:moveTo>
                      <a:pt x="89297" y="0"/>
                    </a:moveTo>
                    <a:lnTo>
                      <a:pt x="65484" y="89297"/>
                    </a:lnTo>
                    <a:lnTo>
                      <a:pt x="0" y="202407"/>
                    </a:lnTo>
                  </a:path>
                </a:pathLst>
              </a:custGeom>
              <a:no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51" name="フリーフォーム 50"/>
              <p:cNvSpPr/>
              <p:nvPr/>
            </p:nvSpPr>
            <p:spPr>
              <a:xfrm>
                <a:off x="8670688" y="3254125"/>
                <a:ext cx="176665" cy="90033"/>
              </a:xfrm>
              <a:custGeom>
                <a:avLst/>
                <a:gdLst>
                  <a:gd name="connsiteX0" fmla="*/ 0 w 168728"/>
                  <a:gd name="connsiteY0" fmla="*/ 92529 h 97971"/>
                  <a:gd name="connsiteX1" fmla="*/ 168728 w 168728"/>
                  <a:gd name="connsiteY1" fmla="*/ 0 h 97971"/>
                  <a:gd name="connsiteX2" fmla="*/ 125185 w 168728"/>
                  <a:gd name="connsiteY2" fmla="*/ 97971 h 97971"/>
                  <a:gd name="connsiteX3" fmla="*/ 0 w 168728"/>
                  <a:gd name="connsiteY3" fmla="*/ 92529 h 97971"/>
                </a:gdLst>
                <a:ahLst/>
                <a:cxnLst>
                  <a:cxn ang="0">
                    <a:pos x="connsiteX0" y="connsiteY0"/>
                  </a:cxn>
                  <a:cxn ang="0">
                    <a:pos x="connsiteX1" y="connsiteY1"/>
                  </a:cxn>
                  <a:cxn ang="0">
                    <a:pos x="connsiteX2" y="connsiteY2"/>
                  </a:cxn>
                  <a:cxn ang="0">
                    <a:pos x="connsiteX3" y="connsiteY3"/>
                  </a:cxn>
                </a:cxnLst>
                <a:rect l="l" t="t" r="r" b="b"/>
                <a:pathLst>
                  <a:path w="168728" h="97971">
                    <a:moveTo>
                      <a:pt x="0" y="92529"/>
                    </a:moveTo>
                    <a:lnTo>
                      <a:pt x="168728" y="0"/>
                    </a:lnTo>
                    <a:lnTo>
                      <a:pt x="125185" y="97971"/>
                    </a:lnTo>
                    <a:lnTo>
                      <a:pt x="0" y="92529"/>
                    </a:lnTo>
                    <a:close/>
                  </a:path>
                </a:pathLst>
              </a:custGeom>
              <a:solidFill>
                <a:srgbClr val="FFFF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solidFill>
                    <a:sysClr val="windowText" lastClr="000000"/>
                  </a:solidFill>
                </a:endParaRPr>
              </a:p>
            </p:txBody>
          </p:sp>
          <p:sp>
            <p:nvSpPr>
              <p:cNvPr id="52" name="テキスト ボックス 88"/>
              <p:cNvSpPr txBox="1"/>
              <p:nvPr/>
            </p:nvSpPr>
            <p:spPr>
              <a:xfrm rot="20768415">
                <a:off x="5652227" y="971576"/>
                <a:ext cx="5339365" cy="873903"/>
              </a:xfrm>
              <a:prstGeom prst="rect">
                <a:avLst/>
              </a:prstGeom>
              <a:solidFill>
                <a:schemeClr val="lt1"/>
              </a:solidFill>
              <a:ln w="9525" cmpd="sng">
                <a:solidFill>
                  <a:schemeClr val="lt1">
                    <a:shade val="50000"/>
                  </a:schemeClr>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ja-JP" altLang="en-US" sz="1200" dirty="0"/>
                  <a:t>泉州山手線</a:t>
                </a:r>
              </a:p>
            </p:txBody>
          </p:sp>
          <p:sp>
            <p:nvSpPr>
              <p:cNvPr id="53" name="テキスト ボックス 89"/>
              <p:cNvSpPr txBox="1"/>
              <p:nvPr/>
            </p:nvSpPr>
            <p:spPr>
              <a:xfrm rot="2818258">
                <a:off x="11682204" y="8964354"/>
                <a:ext cx="4246125" cy="1142526"/>
              </a:xfrm>
              <a:prstGeom prst="rect">
                <a:avLst/>
              </a:prstGeom>
              <a:solidFill>
                <a:schemeClr val="lt1"/>
              </a:solidFill>
              <a:ln w="9525" cmpd="sng">
                <a:solidFill>
                  <a:schemeClr val="lt1">
                    <a:shade val="50000"/>
                  </a:schemeClr>
                </a:solidFill>
              </a:ln>
            </p:spPr>
            <p:style>
              <a:lnRef idx="0">
                <a:scrgbClr r="0" g="0" b="0"/>
              </a:lnRef>
              <a:fillRef idx="0">
                <a:scrgbClr r="0" g="0" b="0"/>
              </a:fillRef>
              <a:effectRef idx="0">
                <a:scrgbClr r="0" g="0" b="0"/>
              </a:effectRef>
              <a:fontRef idx="minor">
                <a:schemeClr val="dk1"/>
              </a:fontRef>
            </p:style>
            <p:txBody>
              <a:bodyPr wrap="none" rtlCol="0" anchor="t">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kumimoji="1" lang="ja-JP" altLang="en-US" sz="1200" dirty="0"/>
                  <a:t>府道・春木岸和田線</a:t>
                </a:r>
              </a:p>
            </p:txBody>
          </p:sp>
        </p:grpSp>
      </p:grpSp>
      <p:sp>
        <p:nvSpPr>
          <p:cNvPr id="49" name="Rectangle 615"/>
          <p:cNvSpPr>
            <a:spLocks noChangeArrowheads="1"/>
          </p:cNvSpPr>
          <p:nvPr/>
        </p:nvSpPr>
        <p:spPr bwMode="auto">
          <a:xfrm>
            <a:off x="8043039" y="2462490"/>
            <a:ext cx="1281482" cy="393893"/>
          </a:xfrm>
          <a:prstGeom prst="rect">
            <a:avLst/>
          </a:prstGeom>
          <a:solidFill>
            <a:srgbClr val="FF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74295" tIns="8890" rIns="74295" bIns="889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200" b="0" i="0" u="none" strike="noStrike" baseline="0" dirty="0" smtClean="0">
                <a:solidFill>
                  <a:srgbClr val="000000"/>
                </a:solidFill>
                <a:latin typeface="Times New Roman"/>
                <a:cs typeface="Times New Roman"/>
              </a:rPr>
              <a:t>～周辺状況～</a:t>
            </a:r>
            <a:endParaRPr lang="ja-JP" altLang="en-US" sz="1200" b="0" i="0" u="none" strike="noStrike" baseline="0" dirty="0">
              <a:solidFill>
                <a:srgbClr val="000000"/>
              </a:solidFill>
              <a:latin typeface="Times New Roman"/>
              <a:cs typeface="Times New Roman"/>
            </a:endParaRPr>
          </a:p>
        </p:txBody>
      </p:sp>
      <p:grpSp>
        <p:nvGrpSpPr>
          <p:cNvPr id="86" name="グループ化 85"/>
          <p:cNvGrpSpPr/>
          <p:nvPr/>
        </p:nvGrpSpPr>
        <p:grpSpPr>
          <a:xfrm>
            <a:off x="9024563" y="3936504"/>
            <a:ext cx="1830530" cy="3418197"/>
            <a:chOff x="0" y="0"/>
            <a:chExt cx="7055777" cy="10075143"/>
          </a:xfrm>
        </p:grpSpPr>
        <p:sp>
          <p:nvSpPr>
            <p:cNvPr id="87" name="フリーフォーム 86"/>
            <p:cNvSpPr/>
            <p:nvPr/>
          </p:nvSpPr>
          <p:spPr>
            <a:xfrm>
              <a:off x="3101851" y="667796"/>
              <a:ext cx="3043207" cy="3393347"/>
            </a:xfrm>
            <a:custGeom>
              <a:avLst/>
              <a:gdLst>
                <a:gd name="connsiteX0" fmla="*/ 89170 w 782266"/>
                <a:gd name="connsiteY0" fmla="*/ 624191 h 940340"/>
                <a:gd name="connsiteX1" fmla="*/ 68905 w 782266"/>
                <a:gd name="connsiteY1" fmla="*/ 555287 h 940340"/>
                <a:gd name="connsiteX2" fmla="*/ 105383 w 782266"/>
                <a:gd name="connsiteY2" fmla="*/ 522861 h 940340"/>
                <a:gd name="connsiteX3" fmla="*/ 198607 w 782266"/>
                <a:gd name="connsiteY3" fmla="*/ 328308 h 940340"/>
                <a:gd name="connsiteX4" fmla="*/ 170234 w 782266"/>
                <a:gd name="connsiteY4" fmla="*/ 255351 h 940340"/>
                <a:gd name="connsiteX5" fmla="*/ 149968 w 782266"/>
                <a:gd name="connsiteY5" fmla="*/ 222925 h 940340"/>
                <a:gd name="connsiteX6" fmla="*/ 121596 w 782266"/>
                <a:gd name="connsiteY6" fmla="*/ 133755 h 940340"/>
                <a:gd name="connsiteX7" fmla="*/ 32426 w 782266"/>
                <a:gd name="connsiteY7" fmla="*/ 48638 h 940340"/>
                <a:gd name="connsiteX8" fmla="*/ 0 w 782266"/>
                <a:gd name="connsiteY8" fmla="*/ 0 h 940340"/>
                <a:gd name="connsiteX9" fmla="*/ 547181 w 782266"/>
                <a:gd name="connsiteY9" fmla="*/ 64851 h 940340"/>
                <a:gd name="connsiteX10" fmla="*/ 782266 w 782266"/>
                <a:gd name="connsiteY10" fmla="*/ 940340 h 940340"/>
                <a:gd name="connsiteX11" fmla="*/ 385053 w 782266"/>
                <a:gd name="connsiteY11" fmla="*/ 794425 h 940340"/>
                <a:gd name="connsiteX12" fmla="*/ 263458 w 782266"/>
                <a:gd name="connsiteY12" fmla="*/ 745787 h 940340"/>
                <a:gd name="connsiteX13" fmla="*/ 133756 w 782266"/>
                <a:gd name="connsiteY13" fmla="*/ 656617 h 940340"/>
                <a:gd name="connsiteX14" fmla="*/ 89170 w 782266"/>
                <a:gd name="connsiteY14" fmla="*/ 624191 h 940340"/>
                <a:gd name="connsiteX0" fmla="*/ 89170 w 782266"/>
                <a:gd name="connsiteY0" fmla="*/ 773080 h 1089229"/>
                <a:gd name="connsiteX1" fmla="*/ 68905 w 782266"/>
                <a:gd name="connsiteY1" fmla="*/ 704176 h 1089229"/>
                <a:gd name="connsiteX2" fmla="*/ 105383 w 782266"/>
                <a:gd name="connsiteY2" fmla="*/ 671750 h 1089229"/>
                <a:gd name="connsiteX3" fmla="*/ 198607 w 782266"/>
                <a:gd name="connsiteY3" fmla="*/ 477197 h 1089229"/>
                <a:gd name="connsiteX4" fmla="*/ 170234 w 782266"/>
                <a:gd name="connsiteY4" fmla="*/ 404240 h 1089229"/>
                <a:gd name="connsiteX5" fmla="*/ 149968 w 782266"/>
                <a:gd name="connsiteY5" fmla="*/ 371814 h 1089229"/>
                <a:gd name="connsiteX6" fmla="*/ 121596 w 782266"/>
                <a:gd name="connsiteY6" fmla="*/ 282644 h 1089229"/>
                <a:gd name="connsiteX7" fmla="*/ 32426 w 782266"/>
                <a:gd name="connsiteY7" fmla="*/ 197527 h 1089229"/>
                <a:gd name="connsiteX8" fmla="*/ 0 w 782266"/>
                <a:gd name="connsiteY8" fmla="*/ 148889 h 1089229"/>
                <a:gd name="connsiteX9" fmla="*/ 39085 w 782266"/>
                <a:gd name="connsiteY9" fmla="*/ 231 h 1089229"/>
                <a:gd name="connsiteX10" fmla="*/ 547181 w 782266"/>
                <a:gd name="connsiteY10" fmla="*/ 213740 h 1089229"/>
                <a:gd name="connsiteX11" fmla="*/ 782266 w 782266"/>
                <a:gd name="connsiteY11" fmla="*/ 1089229 h 1089229"/>
                <a:gd name="connsiteX12" fmla="*/ 385053 w 782266"/>
                <a:gd name="connsiteY12" fmla="*/ 943314 h 1089229"/>
                <a:gd name="connsiteX13" fmla="*/ 263458 w 782266"/>
                <a:gd name="connsiteY13" fmla="*/ 894676 h 1089229"/>
                <a:gd name="connsiteX14" fmla="*/ 133756 w 782266"/>
                <a:gd name="connsiteY14" fmla="*/ 805506 h 1089229"/>
                <a:gd name="connsiteX15" fmla="*/ 89170 w 782266"/>
                <a:gd name="connsiteY15" fmla="*/ 773080 h 1089229"/>
                <a:gd name="connsiteX0" fmla="*/ 107239 w 800335"/>
                <a:gd name="connsiteY0" fmla="*/ 773162 h 1089311"/>
                <a:gd name="connsiteX1" fmla="*/ 86974 w 800335"/>
                <a:gd name="connsiteY1" fmla="*/ 704258 h 1089311"/>
                <a:gd name="connsiteX2" fmla="*/ 123452 w 800335"/>
                <a:gd name="connsiteY2" fmla="*/ 671832 h 1089311"/>
                <a:gd name="connsiteX3" fmla="*/ 216676 w 800335"/>
                <a:gd name="connsiteY3" fmla="*/ 477279 h 1089311"/>
                <a:gd name="connsiteX4" fmla="*/ 188303 w 800335"/>
                <a:gd name="connsiteY4" fmla="*/ 404322 h 1089311"/>
                <a:gd name="connsiteX5" fmla="*/ 168037 w 800335"/>
                <a:gd name="connsiteY5" fmla="*/ 371896 h 1089311"/>
                <a:gd name="connsiteX6" fmla="*/ 139665 w 800335"/>
                <a:gd name="connsiteY6" fmla="*/ 282726 h 1089311"/>
                <a:gd name="connsiteX7" fmla="*/ 50495 w 800335"/>
                <a:gd name="connsiteY7" fmla="*/ 197609 h 1089311"/>
                <a:gd name="connsiteX8" fmla="*/ 18069 w 800335"/>
                <a:gd name="connsiteY8" fmla="*/ 148971 h 1089311"/>
                <a:gd name="connsiteX9" fmla="*/ 57154 w 800335"/>
                <a:gd name="connsiteY9" fmla="*/ 313 h 1089311"/>
                <a:gd name="connsiteX10" fmla="*/ 565250 w 800335"/>
                <a:gd name="connsiteY10" fmla="*/ 213822 h 1089311"/>
                <a:gd name="connsiteX11" fmla="*/ 800335 w 800335"/>
                <a:gd name="connsiteY11" fmla="*/ 1089311 h 1089311"/>
                <a:gd name="connsiteX12" fmla="*/ 403122 w 800335"/>
                <a:gd name="connsiteY12" fmla="*/ 943396 h 1089311"/>
                <a:gd name="connsiteX13" fmla="*/ 281527 w 800335"/>
                <a:gd name="connsiteY13" fmla="*/ 894758 h 1089311"/>
                <a:gd name="connsiteX14" fmla="*/ 151825 w 800335"/>
                <a:gd name="connsiteY14" fmla="*/ 805588 h 1089311"/>
                <a:gd name="connsiteX15" fmla="*/ 107239 w 800335"/>
                <a:gd name="connsiteY15" fmla="*/ 773162 h 1089311"/>
                <a:gd name="connsiteX0" fmla="*/ 105030 w 798126"/>
                <a:gd name="connsiteY0" fmla="*/ 772849 h 1088998"/>
                <a:gd name="connsiteX1" fmla="*/ 84765 w 798126"/>
                <a:gd name="connsiteY1" fmla="*/ 703945 h 1088998"/>
                <a:gd name="connsiteX2" fmla="*/ 121243 w 798126"/>
                <a:gd name="connsiteY2" fmla="*/ 671519 h 1088998"/>
                <a:gd name="connsiteX3" fmla="*/ 214467 w 798126"/>
                <a:gd name="connsiteY3" fmla="*/ 476966 h 1088998"/>
                <a:gd name="connsiteX4" fmla="*/ 186094 w 798126"/>
                <a:gd name="connsiteY4" fmla="*/ 404009 h 1088998"/>
                <a:gd name="connsiteX5" fmla="*/ 165828 w 798126"/>
                <a:gd name="connsiteY5" fmla="*/ 371583 h 1088998"/>
                <a:gd name="connsiteX6" fmla="*/ 137456 w 798126"/>
                <a:gd name="connsiteY6" fmla="*/ 282413 h 1088998"/>
                <a:gd name="connsiteX7" fmla="*/ 48286 w 798126"/>
                <a:gd name="connsiteY7" fmla="*/ 197296 h 1088998"/>
                <a:gd name="connsiteX8" fmla="*/ 15860 w 798126"/>
                <a:gd name="connsiteY8" fmla="*/ 148658 h 1088998"/>
                <a:gd name="connsiteX9" fmla="*/ 54945 w 798126"/>
                <a:gd name="connsiteY9" fmla="*/ 0 h 1088998"/>
                <a:gd name="connsiteX10" fmla="*/ 563041 w 798126"/>
                <a:gd name="connsiteY10" fmla="*/ 213509 h 1088998"/>
                <a:gd name="connsiteX11" fmla="*/ 798126 w 798126"/>
                <a:gd name="connsiteY11" fmla="*/ 1088998 h 1088998"/>
                <a:gd name="connsiteX12" fmla="*/ 400913 w 798126"/>
                <a:gd name="connsiteY12" fmla="*/ 943083 h 1088998"/>
                <a:gd name="connsiteX13" fmla="*/ 279318 w 798126"/>
                <a:gd name="connsiteY13" fmla="*/ 894445 h 1088998"/>
                <a:gd name="connsiteX14" fmla="*/ 149616 w 798126"/>
                <a:gd name="connsiteY14" fmla="*/ 805275 h 1088998"/>
                <a:gd name="connsiteX15" fmla="*/ 105030 w 798126"/>
                <a:gd name="connsiteY15" fmla="*/ 772849 h 1088998"/>
                <a:gd name="connsiteX0" fmla="*/ 106528 w 799624"/>
                <a:gd name="connsiteY0" fmla="*/ 772849 h 1088998"/>
                <a:gd name="connsiteX1" fmla="*/ 86263 w 799624"/>
                <a:gd name="connsiteY1" fmla="*/ 703945 h 1088998"/>
                <a:gd name="connsiteX2" fmla="*/ 122741 w 799624"/>
                <a:gd name="connsiteY2" fmla="*/ 671519 h 1088998"/>
                <a:gd name="connsiteX3" fmla="*/ 215965 w 799624"/>
                <a:gd name="connsiteY3" fmla="*/ 476966 h 1088998"/>
                <a:gd name="connsiteX4" fmla="*/ 187592 w 799624"/>
                <a:gd name="connsiteY4" fmla="*/ 404009 h 1088998"/>
                <a:gd name="connsiteX5" fmla="*/ 167326 w 799624"/>
                <a:gd name="connsiteY5" fmla="*/ 371583 h 1088998"/>
                <a:gd name="connsiteX6" fmla="*/ 138954 w 799624"/>
                <a:gd name="connsiteY6" fmla="*/ 282413 h 1088998"/>
                <a:gd name="connsiteX7" fmla="*/ 49784 w 799624"/>
                <a:gd name="connsiteY7" fmla="*/ 197296 h 1088998"/>
                <a:gd name="connsiteX8" fmla="*/ 17358 w 799624"/>
                <a:gd name="connsiteY8" fmla="*/ 148658 h 1088998"/>
                <a:gd name="connsiteX9" fmla="*/ 56443 w 799624"/>
                <a:gd name="connsiteY9" fmla="*/ 0 h 1088998"/>
                <a:gd name="connsiteX10" fmla="*/ 564539 w 799624"/>
                <a:gd name="connsiteY10" fmla="*/ 213509 h 1088998"/>
                <a:gd name="connsiteX11" fmla="*/ 799624 w 799624"/>
                <a:gd name="connsiteY11" fmla="*/ 1088998 h 1088998"/>
                <a:gd name="connsiteX12" fmla="*/ 402411 w 799624"/>
                <a:gd name="connsiteY12" fmla="*/ 943083 h 1088998"/>
                <a:gd name="connsiteX13" fmla="*/ 280816 w 799624"/>
                <a:gd name="connsiteY13" fmla="*/ 894445 h 1088998"/>
                <a:gd name="connsiteX14" fmla="*/ 151114 w 799624"/>
                <a:gd name="connsiteY14" fmla="*/ 805275 h 1088998"/>
                <a:gd name="connsiteX15" fmla="*/ 106528 w 799624"/>
                <a:gd name="connsiteY15" fmla="*/ 772849 h 1088998"/>
                <a:gd name="connsiteX0" fmla="*/ 106528 w 799624"/>
                <a:gd name="connsiteY0" fmla="*/ 817282 h 1133431"/>
                <a:gd name="connsiteX1" fmla="*/ 86263 w 799624"/>
                <a:gd name="connsiteY1" fmla="*/ 748378 h 1133431"/>
                <a:gd name="connsiteX2" fmla="*/ 122741 w 799624"/>
                <a:gd name="connsiteY2" fmla="*/ 715952 h 1133431"/>
                <a:gd name="connsiteX3" fmla="*/ 215965 w 799624"/>
                <a:gd name="connsiteY3" fmla="*/ 521399 h 1133431"/>
                <a:gd name="connsiteX4" fmla="*/ 187592 w 799624"/>
                <a:gd name="connsiteY4" fmla="*/ 448442 h 1133431"/>
                <a:gd name="connsiteX5" fmla="*/ 167326 w 799624"/>
                <a:gd name="connsiteY5" fmla="*/ 416016 h 1133431"/>
                <a:gd name="connsiteX6" fmla="*/ 138954 w 799624"/>
                <a:gd name="connsiteY6" fmla="*/ 326846 h 1133431"/>
                <a:gd name="connsiteX7" fmla="*/ 49784 w 799624"/>
                <a:gd name="connsiteY7" fmla="*/ 241729 h 1133431"/>
                <a:gd name="connsiteX8" fmla="*/ 17358 w 799624"/>
                <a:gd name="connsiteY8" fmla="*/ 193091 h 1133431"/>
                <a:gd name="connsiteX9" fmla="*/ 56443 w 799624"/>
                <a:gd name="connsiteY9" fmla="*/ 44433 h 1133431"/>
                <a:gd name="connsiteX10" fmla="*/ 161316 w 799624"/>
                <a:gd name="connsiteY10" fmla="*/ 3572 h 1133431"/>
                <a:gd name="connsiteX11" fmla="*/ 564539 w 799624"/>
                <a:gd name="connsiteY11" fmla="*/ 257942 h 1133431"/>
                <a:gd name="connsiteX12" fmla="*/ 799624 w 799624"/>
                <a:gd name="connsiteY12" fmla="*/ 1133431 h 1133431"/>
                <a:gd name="connsiteX13" fmla="*/ 402411 w 799624"/>
                <a:gd name="connsiteY13" fmla="*/ 987516 h 1133431"/>
                <a:gd name="connsiteX14" fmla="*/ 280816 w 799624"/>
                <a:gd name="connsiteY14" fmla="*/ 938878 h 1133431"/>
                <a:gd name="connsiteX15" fmla="*/ 151114 w 799624"/>
                <a:gd name="connsiteY15" fmla="*/ 849708 h 1133431"/>
                <a:gd name="connsiteX16" fmla="*/ 106528 w 799624"/>
                <a:gd name="connsiteY16" fmla="*/ 817282 h 1133431"/>
                <a:gd name="connsiteX0" fmla="*/ 106528 w 799624"/>
                <a:gd name="connsiteY0" fmla="*/ 821530 h 1137679"/>
                <a:gd name="connsiteX1" fmla="*/ 86263 w 799624"/>
                <a:gd name="connsiteY1" fmla="*/ 752626 h 1137679"/>
                <a:gd name="connsiteX2" fmla="*/ 122741 w 799624"/>
                <a:gd name="connsiteY2" fmla="*/ 720200 h 1137679"/>
                <a:gd name="connsiteX3" fmla="*/ 215965 w 799624"/>
                <a:gd name="connsiteY3" fmla="*/ 525647 h 1137679"/>
                <a:gd name="connsiteX4" fmla="*/ 187592 w 799624"/>
                <a:gd name="connsiteY4" fmla="*/ 452690 h 1137679"/>
                <a:gd name="connsiteX5" fmla="*/ 167326 w 799624"/>
                <a:gd name="connsiteY5" fmla="*/ 420264 h 1137679"/>
                <a:gd name="connsiteX6" fmla="*/ 138954 w 799624"/>
                <a:gd name="connsiteY6" fmla="*/ 331094 h 1137679"/>
                <a:gd name="connsiteX7" fmla="*/ 49784 w 799624"/>
                <a:gd name="connsiteY7" fmla="*/ 245977 h 1137679"/>
                <a:gd name="connsiteX8" fmla="*/ 17358 w 799624"/>
                <a:gd name="connsiteY8" fmla="*/ 197339 h 1137679"/>
                <a:gd name="connsiteX9" fmla="*/ 56443 w 799624"/>
                <a:gd name="connsiteY9" fmla="*/ 48681 h 1137679"/>
                <a:gd name="connsiteX10" fmla="*/ 161316 w 799624"/>
                <a:gd name="connsiteY10" fmla="*/ 7820 h 1137679"/>
                <a:gd name="connsiteX11" fmla="*/ 564539 w 799624"/>
                <a:gd name="connsiteY11" fmla="*/ 262190 h 1137679"/>
                <a:gd name="connsiteX12" fmla="*/ 799624 w 799624"/>
                <a:gd name="connsiteY12" fmla="*/ 1137679 h 1137679"/>
                <a:gd name="connsiteX13" fmla="*/ 402411 w 799624"/>
                <a:gd name="connsiteY13" fmla="*/ 991764 h 1137679"/>
                <a:gd name="connsiteX14" fmla="*/ 280816 w 799624"/>
                <a:gd name="connsiteY14" fmla="*/ 943126 h 1137679"/>
                <a:gd name="connsiteX15" fmla="*/ 151114 w 799624"/>
                <a:gd name="connsiteY15" fmla="*/ 853956 h 1137679"/>
                <a:gd name="connsiteX16" fmla="*/ 106528 w 799624"/>
                <a:gd name="connsiteY16" fmla="*/ 821530 h 1137679"/>
                <a:gd name="connsiteX0" fmla="*/ 106528 w 799624"/>
                <a:gd name="connsiteY0" fmla="*/ 820101 h 1136250"/>
                <a:gd name="connsiteX1" fmla="*/ 86263 w 799624"/>
                <a:gd name="connsiteY1" fmla="*/ 751197 h 1136250"/>
                <a:gd name="connsiteX2" fmla="*/ 122741 w 799624"/>
                <a:gd name="connsiteY2" fmla="*/ 718771 h 1136250"/>
                <a:gd name="connsiteX3" fmla="*/ 215965 w 799624"/>
                <a:gd name="connsiteY3" fmla="*/ 524218 h 1136250"/>
                <a:gd name="connsiteX4" fmla="*/ 187592 w 799624"/>
                <a:gd name="connsiteY4" fmla="*/ 451261 h 1136250"/>
                <a:gd name="connsiteX5" fmla="*/ 167326 w 799624"/>
                <a:gd name="connsiteY5" fmla="*/ 418835 h 1136250"/>
                <a:gd name="connsiteX6" fmla="*/ 138954 w 799624"/>
                <a:gd name="connsiteY6" fmla="*/ 329665 h 1136250"/>
                <a:gd name="connsiteX7" fmla="*/ 49784 w 799624"/>
                <a:gd name="connsiteY7" fmla="*/ 244548 h 1136250"/>
                <a:gd name="connsiteX8" fmla="*/ 17358 w 799624"/>
                <a:gd name="connsiteY8" fmla="*/ 195910 h 1136250"/>
                <a:gd name="connsiteX9" fmla="*/ 56443 w 799624"/>
                <a:gd name="connsiteY9" fmla="*/ 47252 h 1136250"/>
                <a:gd name="connsiteX10" fmla="*/ 161316 w 799624"/>
                <a:gd name="connsiteY10" fmla="*/ 6391 h 1136250"/>
                <a:gd name="connsiteX11" fmla="*/ 564539 w 799624"/>
                <a:gd name="connsiteY11" fmla="*/ 260761 h 1136250"/>
                <a:gd name="connsiteX12" fmla="*/ 799624 w 799624"/>
                <a:gd name="connsiteY12" fmla="*/ 1136250 h 1136250"/>
                <a:gd name="connsiteX13" fmla="*/ 402411 w 799624"/>
                <a:gd name="connsiteY13" fmla="*/ 990335 h 1136250"/>
                <a:gd name="connsiteX14" fmla="*/ 280816 w 799624"/>
                <a:gd name="connsiteY14" fmla="*/ 941697 h 1136250"/>
                <a:gd name="connsiteX15" fmla="*/ 151114 w 799624"/>
                <a:gd name="connsiteY15" fmla="*/ 852527 h 1136250"/>
                <a:gd name="connsiteX16" fmla="*/ 106528 w 799624"/>
                <a:gd name="connsiteY16" fmla="*/ 820101 h 1136250"/>
                <a:gd name="connsiteX0" fmla="*/ 106528 w 799624"/>
                <a:gd name="connsiteY0" fmla="*/ 811753 h 1127902"/>
                <a:gd name="connsiteX1" fmla="*/ 86263 w 799624"/>
                <a:gd name="connsiteY1" fmla="*/ 742849 h 1127902"/>
                <a:gd name="connsiteX2" fmla="*/ 122741 w 799624"/>
                <a:gd name="connsiteY2" fmla="*/ 710423 h 1127902"/>
                <a:gd name="connsiteX3" fmla="*/ 215965 w 799624"/>
                <a:gd name="connsiteY3" fmla="*/ 515870 h 1127902"/>
                <a:gd name="connsiteX4" fmla="*/ 187592 w 799624"/>
                <a:gd name="connsiteY4" fmla="*/ 442913 h 1127902"/>
                <a:gd name="connsiteX5" fmla="*/ 167326 w 799624"/>
                <a:gd name="connsiteY5" fmla="*/ 410487 h 1127902"/>
                <a:gd name="connsiteX6" fmla="*/ 138954 w 799624"/>
                <a:gd name="connsiteY6" fmla="*/ 321317 h 1127902"/>
                <a:gd name="connsiteX7" fmla="*/ 49784 w 799624"/>
                <a:gd name="connsiteY7" fmla="*/ 236200 h 1127902"/>
                <a:gd name="connsiteX8" fmla="*/ 17358 w 799624"/>
                <a:gd name="connsiteY8" fmla="*/ 187562 h 1127902"/>
                <a:gd name="connsiteX9" fmla="*/ 56443 w 799624"/>
                <a:gd name="connsiteY9" fmla="*/ 38904 h 1127902"/>
                <a:gd name="connsiteX10" fmla="*/ 154550 w 799624"/>
                <a:gd name="connsiteY10" fmla="*/ 8257 h 1127902"/>
                <a:gd name="connsiteX11" fmla="*/ 564539 w 799624"/>
                <a:gd name="connsiteY11" fmla="*/ 252413 h 1127902"/>
                <a:gd name="connsiteX12" fmla="*/ 799624 w 799624"/>
                <a:gd name="connsiteY12" fmla="*/ 1127902 h 1127902"/>
                <a:gd name="connsiteX13" fmla="*/ 402411 w 799624"/>
                <a:gd name="connsiteY13" fmla="*/ 981987 h 1127902"/>
                <a:gd name="connsiteX14" fmla="*/ 280816 w 799624"/>
                <a:gd name="connsiteY14" fmla="*/ 933349 h 1127902"/>
                <a:gd name="connsiteX15" fmla="*/ 151114 w 799624"/>
                <a:gd name="connsiteY15" fmla="*/ 844179 h 1127902"/>
                <a:gd name="connsiteX16" fmla="*/ 106528 w 799624"/>
                <a:gd name="connsiteY16" fmla="*/ 811753 h 1127902"/>
                <a:gd name="connsiteX0" fmla="*/ 106528 w 799624"/>
                <a:gd name="connsiteY0" fmla="*/ 823038 h 1139187"/>
                <a:gd name="connsiteX1" fmla="*/ 86263 w 799624"/>
                <a:gd name="connsiteY1" fmla="*/ 754134 h 1139187"/>
                <a:gd name="connsiteX2" fmla="*/ 122741 w 799624"/>
                <a:gd name="connsiteY2" fmla="*/ 721708 h 1139187"/>
                <a:gd name="connsiteX3" fmla="*/ 215965 w 799624"/>
                <a:gd name="connsiteY3" fmla="*/ 527155 h 1139187"/>
                <a:gd name="connsiteX4" fmla="*/ 187592 w 799624"/>
                <a:gd name="connsiteY4" fmla="*/ 454198 h 1139187"/>
                <a:gd name="connsiteX5" fmla="*/ 167326 w 799624"/>
                <a:gd name="connsiteY5" fmla="*/ 421772 h 1139187"/>
                <a:gd name="connsiteX6" fmla="*/ 138954 w 799624"/>
                <a:gd name="connsiteY6" fmla="*/ 332602 h 1139187"/>
                <a:gd name="connsiteX7" fmla="*/ 49784 w 799624"/>
                <a:gd name="connsiteY7" fmla="*/ 247485 h 1139187"/>
                <a:gd name="connsiteX8" fmla="*/ 17358 w 799624"/>
                <a:gd name="connsiteY8" fmla="*/ 198847 h 1139187"/>
                <a:gd name="connsiteX9" fmla="*/ 56443 w 799624"/>
                <a:gd name="connsiteY9" fmla="*/ 50189 h 1139187"/>
                <a:gd name="connsiteX10" fmla="*/ 161317 w 799624"/>
                <a:gd name="connsiteY10" fmla="*/ 5922 h 1139187"/>
                <a:gd name="connsiteX11" fmla="*/ 564539 w 799624"/>
                <a:gd name="connsiteY11" fmla="*/ 263698 h 1139187"/>
                <a:gd name="connsiteX12" fmla="*/ 799624 w 799624"/>
                <a:gd name="connsiteY12" fmla="*/ 1139187 h 1139187"/>
                <a:gd name="connsiteX13" fmla="*/ 402411 w 799624"/>
                <a:gd name="connsiteY13" fmla="*/ 993272 h 1139187"/>
                <a:gd name="connsiteX14" fmla="*/ 280816 w 799624"/>
                <a:gd name="connsiteY14" fmla="*/ 944634 h 1139187"/>
                <a:gd name="connsiteX15" fmla="*/ 151114 w 799624"/>
                <a:gd name="connsiteY15" fmla="*/ 855464 h 1139187"/>
                <a:gd name="connsiteX16" fmla="*/ 106528 w 799624"/>
                <a:gd name="connsiteY16" fmla="*/ 823038 h 1139187"/>
                <a:gd name="connsiteX0" fmla="*/ 106528 w 799624"/>
                <a:gd name="connsiteY0" fmla="*/ 818805 h 1134954"/>
                <a:gd name="connsiteX1" fmla="*/ 86263 w 799624"/>
                <a:gd name="connsiteY1" fmla="*/ 749901 h 1134954"/>
                <a:gd name="connsiteX2" fmla="*/ 122741 w 799624"/>
                <a:gd name="connsiteY2" fmla="*/ 717475 h 1134954"/>
                <a:gd name="connsiteX3" fmla="*/ 215965 w 799624"/>
                <a:gd name="connsiteY3" fmla="*/ 522922 h 1134954"/>
                <a:gd name="connsiteX4" fmla="*/ 187592 w 799624"/>
                <a:gd name="connsiteY4" fmla="*/ 449965 h 1134954"/>
                <a:gd name="connsiteX5" fmla="*/ 167326 w 799624"/>
                <a:gd name="connsiteY5" fmla="*/ 417539 h 1134954"/>
                <a:gd name="connsiteX6" fmla="*/ 138954 w 799624"/>
                <a:gd name="connsiteY6" fmla="*/ 328369 h 1134954"/>
                <a:gd name="connsiteX7" fmla="*/ 49784 w 799624"/>
                <a:gd name="connsiteY7" fmla="*/ 243252 h 1134954"/>
                <a:gd name="connsiteX8" fmla="*/ 17358 w 799624"/>
                <a:gd name="connsiteY8" fmla="*/ 194614 h 1134954"/>
                <a:gd name="connsiteX9" fmla="*/ 56443 w 799624"/>
                <a:gd name="connsiteY9" fmla="*/ 45956 h 1134954"/>
                <a:gd name="connsiteX10" fmla="*/ 151430 w 799624"/>
                <a:gd name="connsiteY10" fmla="*/ 6623 h 1134954"/>
                <a:gd name="connsiteX11" fmla="*/ 564539 w 799624"/>
                <a:gd name="connsiteY11" fmla="*/ 259465 h 1134954"/>
                <a:gd name="connsiteX12" fmla="*/ 799624 w 799624"/>
                <a:gd name="connsiteY12" fmla="*/ 1134954 h 1134954"/>
                <a:gd name="connsiteX13" fmla="*/ 402411 w 799624"/>
                <a:gd name="connsiteY13" fmla="*/ 989039 h 1134954"/>
                <a:gd name="connsiteX14" fmla="*/ 280816 w 799624"/>
                <a:gd name="connsiteY14" fmla="*/ 940401 h 1134954"/>
                <a:gd name="connsiteX15" fmla="*/ 151114 w 799624"/>
                <a:gd name="connsiteY15" fmla="*/ 851231 h 1134954"/>
                <a:gd name="connsiteX16" fmla="*/ 106528 w 799624"/>
                <a:gd name="connsiteY16" fmla="*/ 818805 h 1134954"/>
                <a:gd name="connsiteX0" fmla="*/ 106528 w 799624"/>
                <a:gd name="connsiteY0" fmla="*/ 818805 h 1134954"/>
                <a:gd name="connsiteX1" fmla="*/ 86263 w 799624"/>
                <a:gd name="connsiteY1" fmla="*/ 749901 h 1134954"/>
                <a:gd name="connsiteX2" fmla="*/ 122741 w 799624"/>
                <a:gd name="connsiteY2" fmla="*/ 717475 h 1134954"/>
                <a:gd name="connsiteX3" fmla="*/ 215965 w 799624"/>
                <a:gd name="connsiteY3" fmla="*/ 522922 h 1134954"/>
                <a:gd name="connsiteX4" fmla="*/ 187592 w 799624"/>
                <a:gd name="connsiteY4" fmla="*/ 449965 h 1134954"/>
                <a:gd name="connsiteX5" fmla="*/ 167326 w 799624"/>
                <a:gd name="connsiteY5" fmla="*/ 417539 h 1134954"/>
                <a:gd name="connsiteX6" fmla="*/ 138954 w 799624"/>
                <a:gd name="connsiteY6" fmla="*/ 328369 h 1134954"/>
                <a:gd name="connsiteX7" fmla="*/ 49784 w 799624"/>
                <a:gd name="connsiteY7" fmla="*/ 243252 h 1134954"/>
                <a:gd name="connsiteX8" fmla="*/ 17358 w 799624"/>
                <a:gd name="connsiteY8" fmla="*/ 194614 h 1134954"/>
                <a:gd name="connsiteX9" fmla="*/ 56443 w 799624"/>
                <a:gd name="connsiteY9" fmla="*/ 45956 h 1134954"/>
                <a:gd name="connsiteX10" fmla="*/ 151430 w 799624"/>
                <a:gd name="connsiteY10" fmla="*/ 6623 h 1134954"/>
                <a:gd name="connsiteX11" fmla="*/ 236217 w 799624"/>
                <a:gd name="connsiteY11" fmla="*/ 69816 h 1134954"/>
                <a:gd name="connsiteX12" fmla="*/ 564539 w 799624"/>
                <a:gd name="connsiteY12" fmla="*/ 259465 h 1134954"/>
                <a:gd name="connsiteX13" fmla="*/ 799624 w 799624"/>
                <a:gd name="connsiteY13" fmla="*/ 1134954 h 1134954"/>
                <a:gd name="connsiteX14" fmla="*/ 402411 w 799624"/>
                <a:gd name="connsiteY14" fmla="*/ 989039 h 1134954"/>
                <a:gd name="connsiteX15" fmla="*/ 280816 w 799624"/>
                <a:gd name="connsiteY15" fmla="*/ 940401 h 1134954"/>
                <a:gd name="connsiteX16" fmla="*/ 151114 w 799624"/>
                <a:gd name="connsiteY16" fmla="*/ 851231 h 1134954"/>
                <a:gd name="connsiteX17" fmla="*/ 106528 w 799624"/>
                <a:gd name="connsiteY17" fmla="*/ 818805 h 1134954"/>
                <a:gd name="connsiteX0" fmla="*/ 106528 w 799624"/>
                <a:gd name="connsiteY0" fmla="*/ 1018127 h 1334276"/>
                <a:gd name="connsiteX1" fmla="*/ 86263 w 799624"/>
                <a:gd name="connsiteY1" fmla="*/ 949223 h 1334276"/>
                <a:gd name="connsiteX2" fmla="*/ 122741 w 799624"/>
                <a:gd name="connsiteY2" fmla="*/ 916797 h 1334276"/>
                <a:gd name="connsiteX3" fmla="*/ 215965 w 799624"/>
                <a:gd name="connsiteY3" fmla="*/ 722244 h 1334276"/>
                <a:gd name="connsiteX4" fmla="*/ 187592 w 799624"/>
                <a:gd name="connsiteY4" fmla="*/ 649287 h 1334276"/>
                <a:gd name="connsiteX5" fmla="*/ 167326 w 799624"/>
                <a:gd name="connsiteY5" fmla="*/ 616861 h 1334276"/>
                <a:gd name="connsiteX6" fmla="*/ 138954 w 799624"/>
                <a:gd name="connsiteY6" fmla="*/ 527691 h 1334276"/>
                <a:gd name="connsiteX7" fmla="*/ 49784 w 799624"/>
                <a:gd name="connsiteY7" fmla="*/ 442574 h 1334276"/>
                <a:gd name="connsiteX8" fmla="*/ 17358 w 799624"/>
                <a:gd name="connsiteY8" fmla="*/ 393936 h 1334276"/>
                <a:gd name="connsiteX9" fmla="*/ 56443 w 799624"/>
                <a:gd name="connsiteY9" fmla="*/ 245278 h 1334276"/>
                <a:gd name="connsiteX10" fmla="*/ 151430 w 799624"/>
                <a:gd name="connsiteY10" fmla="*/ 205945 h 1334276"/>
                <a:gd name="connsiteX11" fmla="*/ 236217 w 799624"/>
                <a:gd name="connsiteY11" fmla="*/ 269138 h 1334276"/>
                <a:gd name="connsiteX12" fmla="*/ 485867 w 799624"/>
                <a:gd name="connsiteY12" fmla="*/ 2709 h 1334276"/>
                <a:gd name="connsiteX13" fmla="*/ 564539 w 799624"/>
                <a:gd name="connsiteY13" fmla="*/ 458787 h 1334276"/>
                <a:gd name="connsiteX14" fmla="*/ 799624 w 799624"/>
                <a:gd name="connsiteY14" fmla="*/ 1334276 h 1334276"/>
                <a:gd name="connsiteX15" fmla="*/ 402411 w 799624"/>
                <a:gd name="connsiteY15" fmla="*/ 1188361 h 1334276"/>
                <a:gd name="connsiteX16" fmla="*/ 280816 w 799624"/>
                <a:gd name="connsiteY16" fmla="*/ 1139723 h 1334276"/>
                <a:gd name="connsiteX17" fmla="*/ 151114 w 799624"/>
                <a:gd name="connsiteY17" fmla="*/ 1050553 h 1334276"/>
                <a:gd name="connsiteX18" fmla="*/ 106528 w 799624"/>
                <a:gd name="connsiteY18" fmla="*/ 1018127 h 1334276"/>
                <a:gd name="connsiteX0" fmla="*/ 106528 w 799624"/>
                <a:gd name="connsiteY0" fmla="*/ 1015418 h 1331567"/>
                <a:gd name="connsiteX1" fmla="*/ 86263 w 799624"/>
                <a:gd name="connsiteY1" fmla="*/ 946514 h 1331567"/>
                <a:gd name="connsiteX2" fmla="*/ 122741 w 799624"/>
                <a:gd name="connsiteY2" fmla="*/ 914088 h 1331567"/>
                <a:gd name="connsiteX3" fmla="*/ 215965 w 799624"/>
                <a:gd name="connsiteY3" fmla="*/ 719535 h 1331567"/>
                <a:gd name="connsiteX4" fmla="*/ 187592 w 799624"/>
                <a:gd name="connsiteY4" fmla="*/ 646578 h 1331567"/>
                <a:gd name="connsiteX5" fmla="*/ 167326 w 799624"/>
                <a:gd name="connsiteY5" fmla="*/ 614152 h 1331567"/>
                <a:gd name="connsiteX6" fmla="*/ 138954 w 799624"/>
                <a:gd name="connsiteY6" fmla="*/ 524982 h 1331567"/>
                <a:gd name="connsiteX7" fmla="*/ 49784 w 799624"/>
                <a:gd name="connsiteY7" fmla="*/ 439865 h 1331567"/>
                <a:gd name="connsiteX8" fmla="*/ 17358 w 799624"/>
                <a:gd name="connsiteY8" fmla="*/ 391227 h 1331567"/>
                <a:gd name="connsiteX9" fmla="*/ 56443 w 799624"/>
                <a:gd name="connsiteY9" fmla="*/ 242569 h 1331567"/>
                <a:gd name="connsiteX10" fmla="*/ 151430 w 799624"/>
                <a:gd name="connsiteY10" fmla="*/ 203236 h 1331567"/>
                <a:gd name="connsiteX11" fmla="*/ 236217 w 799624"/>
                <a:gd name="connsiteY11" fmla="*/ 266429 h 1331567"/>
                <a:gd name="connsiteX12" fmla="*/ 485867 w 799624"/>
                <a:gd name="connsiteY12" fmla="*/ 0 h 1331567"/>
                <a:gd name="connsiteX13" fmla="*/ 564539 w 799624"/>
                <a:gd name="connsiteY13" fmla="*/ 456078 h 1331567"/>
                <a:gd name="connsiteX14" fmla="*/ 799624 w 799624"/>
                <a:gd name="connsiteY14" fmla="*/ 1331567 h 1331567"/>
                <a:gd name="connsiteX15" fmla="*/ 402411 w 799624"/>
                <a:gd name="connsiteY15" fmla="*/ 1185652 h 1331567"/>
                <a:gd name="connsiteX16" fmla="*/ 280816 w 799624"/>
                <a:gd name="connsiteY16" fmla="*/ 1137014 h 1331567"/>
                <a:gd name="connsiteX17" fmla="*/ 151114 w 799624"/>
                <a:gd name="connsiteY17" fmla="*/ 1047844 h 1331567"/>
                <a:gd name="connsiteX18" fmla="*/ 106528 w 799624"/>
                <a:gd name="connsiteY18" fmla="*/ 1015418 h 1331567"/>
                <a:gd name="connsiteX0" fmla="*/ 106528 w 799624"/>
                <a:gd name="connsiteY0" fmla="*/ 1008017 h 1324166"/>
                <a:gd name="connsiteX1" fmla="*/ 86263 w 799624"/>
                <a:gd name="connsiteY1" fmla="*/ 939113 h 1324166"/>
                <a:gd name="connsiteX2" fmla="*/ 122741 w 799624"/>
                <a:gd name="connsiteY2" fmla="*/ 906687 h 1324166"/>
                <a:gd name="connsiteX3" fmla="*/ 215965 w 799624"/>
                <a:gd name="connsiteY3" fmla="*/ 712134 h 1324166"/>
                <a:gd name="connsiteX4" fmla="*/ 187592 w 799624"/>
                <a:gd name="connsiteY4" fmla="*/ 639177 h 1324166"/>
                <a:gd name="connsiteX5" fmla="*/ 167326 w 799624"/>
                <a:gd name="connsiteY5" fmla="*/ 606751 h 1324166"/>
                <a:gd name="connsiteX6" fmla="*/ 138954 w 799624"/>
                <a:gd name="connsiteY6" fmla="*/ 517581 h 1324166"/>
                <a:gd name="connsiteX7" fmla="*/ 49784 w 799624"/>
                <a:gd name="connsiteY7" fmla="*/ 432464 h 1324166"/>
                <a:gd name="connsiteX8" fmla="*/ 17358 w 799624"/>
                <a:gd name="connsiteY8" fmla="*/ 383826 h 1324166"/>
                <a:gd name="connsiteX9" fmla="*/ 56443 w 799624"/>
                <a:gd name="connsiteY9" fmla="*/ 235168 h 1324166"/>
                <a:gd name="connsiteX10" fmla="*/ 151430 w 799624"/>
                <a:gd name="connsiteY10" fmla="*/ 195835 h 1324166"/>
                <a:gd name="connsiteX11" fmla="*/ 236217 w 799624"/>
                <a:gd name="connsiteY11" fmla="*/ 259028 h 1324166"/>
                <a:gd name="connsiteX12" fmla="*/ 468564 w 799624"/>
                <a:gd name="connsiteY12" fmla="*/ 0 h 1324166"/>
                <a:gd name="connsiteX13" fmla="*/ 564539 w 799624"/>
                <a:gd name="connsiteY13" fmla="*/ 448677 h 1324166"/>
                <a:gd name="connsiteX14" fmla="*/ 799624 w 799624"/>
                <a:gd name="connsiteY14" fmla="*/ 1324166 h 1324166"/>
                <a:gd name="connsiteX15" fmla="*/ 402411 w 799624"/>
                <a:gd name="connsiteY15" fmla="*/ 1178251 h 1324166"/>
                <a:gd name="connsiteX16" fmla="*/ 280816 w 799624"/>
                <a:gd name="connsiteY16" fmla="*/ 1129613 h 1324166"/>
                <a:gd name="connsiteX17" fmla="*/ 151114 w 799624"/>
                <a:gd name="connsiteY17" fmla="*/ 1040443 h 1324166"/>
                <a:gd name="connsiteX18" fmla="*/ 106528 w 799624"/>
                <a:gd name="connsiteY18" fmla="*/ 1008017 h 1324166"/>
                <a:gd name="connsiteX0" fmla="*/ 106528 w 799624"/>
                <a:gd name="connsiteY0" fmla="*/ 1022818 h 1338967"/>
                <a:gd name="connsiteX1" fmla="*/ 86263 w 799624"/>
                <a:gd name="connsiteY1" fmla="*/ 953914 h 1338967"/>
                <a:gd name="connsiteX2" fmla="*/ 122741 w 799624"/>
                <a:gd name="connsiteY2" fmla="*/ 921488 h 1338967"/>
                <a:gd name="connsiteX3" fmla="*/ 215965 w 799624"/>
                <a:gd name="connsiteY3" fmla="*/ 726935 h 1338967"/>
                <a:gd name="connsiteX4" fmla="*/ 187592 w 799624"/>
                <a:gd name="connsiteY4" fmla="*/ 653978 h 1338967"/>
                <a:gd name="connsiteX5" fmla="*/ 167326 w 799624"/>
                <a:gd name="connsiteY5" fmla="*/ 621552 h 1338967"/>
                <a:gd name="connsiteX6" fmla="*/ 138954 w 799624"/>
                <a:gd name="connsiteY6" fmla="*/ 532382 h 1338967"/>
                <a:gd name="connsiteX7" fmla="*/ 49784 w 799624"/>
                <a:gd name="connsiteY7" fmla="*/ 447265 h 1338967"/>
                <a:gd name="connsiteX8" fmla="*/ 17358 w 799624"/>
                <a:gd name="connsiteY8" fmla="*/ 398627 h 1338967"/>
                <a:gd name="connsiteX9" fmla="*/ 56443 w 799624"/>
                <a:gd name="connsiteY9" fmla="*/ 249969 h 1338967"/>
                <a:gd name="connsiteX10" fmla="*/ 151430 w 799624"/>
                <a:gd name="connsiteY10" fmla="*/ 210636 h 1338967"/>
                <a:gd name="connsiteX11" fmla="*/ 236217 w 799624"/>
                <a:gd name="connsiteY11" fmla="*/ 273829 h 1338967"/>
                <a:gd name="connsiteX12" fmla="*/ 480924 w 799624"/>
                <a:gd name="connsiteY12" fmla="*/ 0 h 1338967"/>
                <a:gd name="connsiteX13" fmla="*/ 564539 w 799624"/>
                <a:gd name="connsiteY13" fmla="*/ 463478 h 1338967"/>
                <a:gd name="connsiteX14" fmla="*/ 799624 w 799624"/>
                <a:gd name="connsiteY14" fmla="*/ 1338967 h 1338967"/>
                <a:gd name="connsiteX15" fmla="*/ 402411 w 799624"/>
                <a:gd name="connsiteY15" fmla="*/ 1193052 h 1338967"/>
                <a:gd name="connsiteX16" fmla="*/ 280816 w 799624"/>
                <a:gd name="connsiteY16" fmla="*/ 1144414 h 1338967"/>
                <a:gd name="connsiteX17" fmla="*/ 151114 w 799624"/>
                <a:gd name="connsiteY17" fmla="*/ 1055244 h 1338967"/>
                <a:gd name="connsiteX18" fmla="*/ 106528 w 799624"/>
                <a:gd name="connsiteY18" fmla="*/ 1022818 h 1338967"/>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1071254 w 1071254"/>
                <a:gd name="connsiteY13" fmla="*/ 0 h 1502090"/>
                <a:gd name="connsiteX14" fmla="*/ 799624 w 1071254"/>
                <a:gd name="connsiteY14" fmla="*/ 1502090 h 1502090"/>
                <a:gd name="connsiteX15" fmla="*/ 402411 w 1071254"/>
                <a:gd name="connsiteY15" fmla="*/ 1356175 h 1502090"/>
                <a:gd name="connsiteX16" fmla="*/ 280816 w 1071254"/>
                <a:gd name="connsiteY16" fmla="*/ 1307537 h 1502090"/>
                <a:gd name="connsiteX17" fmla="*/ 151114 w 1071254"/>
                <a:gd name="connsiteY17" fmla="*/ 1218367 h 1502090"/>
                <a:gd name="connsiteX18" fmla="*/ 106528 w 1071254"/>
                <a:gd name="connsiteY18" fmla="*/ 1185941 h 1502090"/>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513056 w 1071254"/>
                <a:gd name="connsiteY13" fmla="*/ 27442 h 1502090"/>
                <a:gd name="connsiteX14" fmla="*/ 1071254 w 1071254"/>
                <a:gd name="connsiteY14" fmla="*/ 0 h 1502090"/>
                <a:gd name="connsiteX15" fmla="*/ 799624 w 1071254"/>
                <a:gd name="connsiteY15" fmla="*/ 1502090 h 1502090"/>
                <a:gd name="connsiteX16" fmla="*/ 402411 w 1071254"/>
                <a:gd name="connsiteY16" fmla="*/ 1356175 h 1502090"/>
                <a:gd name="connsiteX17" fmla="*/ 280816 w 1071254"/>
                <a:gd name="connsiteY17" fmla="*/ 1307537 h 1502090"/>
                <a:gd name="connsiteX18" fmla="*/ 151114 w 1071254"/>
                <a:gd name="connsiteY18" fmla="*/ 1218367 h 1502090"/>
                <a:gd name="connsiteX19" fmla="*/ 106528 w 1071254"/>
                <a:gd name="connsiteY19" fmla="*/ 1185941 h 1502090"/>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513056 w 1071254"/>
                <a:gd name="connsiteY13" fmla="*/ 27442 h 1502090"/>
                <a:gd name="connsiteX14" fmla="*/ 1071254 w 1071254"/>
                <a:gd name="connsiteY14" fmla="*/ 0 h 1502090"/>
                <a:gd name="connsiteX15" fmla="*/ 799624 w 1071254"/>
                <a:gd name="connsiteY15" fmla="*/ 1502090 h 1502090"/>
                <a:gd name="connsiteX16" fmla="*/ 402411 w 1071254"/>
                <a:gd name="connsiteY16" fmla="*/ 1356175 h 1502090"/>
                <a:gd name="connsiteX17" fmla="*/ 280816 w 1071254"/>
                <a:gd name="connsiteY17" fmla="*/ 1307537 h 1502090"/>
                <a:gd name="connsiteX18" fmla="*/ 151114 w 1071254"/>
                <a:gd name="connsiteY18" fmla="*/ 1218367 h 1502090"/>
                <a:gd name="connsiteX19" fmla="*/ 106528 w 1071254"/>
                <a:gd name="connsiteY19" fmla="*/ 1185941 h 1502090"/>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03383 w 799624"/>
                <a:gd name="connsiteY15" fmla="*/ 503254 h 1474648"/>
                <a:gd name="connsiteX16" fmla="*/ 799624 w 799624"/>
                <a:gd name="connsiteY16" fmla="*/ 1474648 h 1474648"/>
                <a:gd name="connsiteX17" fmla="*/ 402411 w 799624"/>
                <a:gd name="connsiteY17" fmla="*/ 1328733 h 1474648"/>
                <a:gd name="connsiteX18" fmla="*/ 280816 w 799624"/>
                <a:gd name="connsiteY18" fmla="*/ 1280095 h 1474648"/>
                <a:gd name="connsiteX19" fmla="*/ 151114 w 799624"/>
                <a:gd name="connsiteY19" fmla="*/ 1190925 h 1474648"/>
                <a:gd name="connsiteX20" fmla="*/ 106528 w 799624"/>
                <a:gd name="connsiteY20"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31915"/>
                <a:gd name="connsiteY0" fmla="*/ 1158499 h 1474648"/>
                <a:gd name="connsiteX1" fmla="*/ 86263 w 831915"/>
                <a:gd name="connsiteY1" fmla="*/ 1089595 h 1474648"/>
                <a:gd name="connsiteX2" fmla="*/ 122741 w 831915"/>
                <a:gd name="connsiteY2" fmla="*/ 1057169 h 1474648"/>
                <a:gd name="connsiteX3" fmla="*/ 215965 w 831915"/>
                <a:gd name="connsiteY3" fmla="*/ 862616 h 1474648"/>
                <a:gd name="connsiteX4" fmla="*/ 187592 w 831915"/>
                <a:gd name="connsiteY4" fmla="*/ 789659 h 1474648"/>
                <a:gd name="connsiteX5" fmla="*/ 167326 w 831915"/>
                <a:gd name="connsiteY5" fmla="*/ 757233 h 1474648"/>
                <a:gd name="connsiteX6" fmla="*/ 138954 w 831915"/>
                <a:gd name="connsiteY6" fmla="*/ 668063 h 1474648"/>
                <a:gd name="connsiteX7" fmla="*/ 49784 w 831915"/>
                <a:gd name="connsiteY7" fmla="*/ 582946 h 1474648"/>
                <a:gd name="connsiteX8" fmla="*/ 17358 w 831915"/>
                <a:gd name="connsiteY8" fmla="*/ 534308 h 1474648"/>
                <a:gd name="connsiteX9" fmla="*/ 56443 w 831915"/>
                <a:gd name="connsiteY9" fmla="*/ 385650 h 1474648"/>
                <a:gd name="connsiteX10" fmla="*/ 151430 w 831915"/>
                <a:gd name="connsiteY10" fmla="*/ 346317 h 1474648"/>
                <a:gd name="connsiteX11" fmla="*/ 236217 w 831915"/>
                <a:gd name="connsiteY11" fmla="*/ 409510 h 1474648"/>
                <a:gd name="connsiteX12" fmla="*/ 480924 w 831915"/>
                <a:gd name="connsiteY12" fmla="*/ 135681 h 1474648"/>
                <a:gd name="connsiteX13" fmla="*/ 513056 w 831915"/>
                <a:gd name="connsiteY13" fmla="*/ 0 h 1474648"/>
                <a:gd name="connsiteX14" fmla="*/ 631277 w 831915"/>
                <a:gd name="connsiteY14" fmla="*/ 98372 h 1474648"/>
                <a:gd name="connsiteX15" fmla="*/ 703383 w 831915"/>
                <a:gd name="connsiteY15" fmla="*/ 503254 h 1474648"/>
                <a:gd name="connsiteX16" fmla="*/ 802255 w 831915"/>
                <a:gd name="connsiteY16" fmla="*/ 821487 h 1474648"/>
                <a:gd name="connsiteX17" fmla="*/ 831915 w 831915"/>
                <a:gd name="connsiteY17" fmla="*/ 1011441 h 1474648"/>
                <a:gd name="connsiteX18" fmla="*/ 799624 w 831915"/>
                <a:gd name="connsiteY18" fmla="*/ 1474648 h 1474648"/>
                <a:gd name="connsiteX19" fmla="*/ 402411 w 831915"/>
                <a:gd name="connsiteY19" fmla="*/ 1328733 h 1474648"/>
                <a:gd name="connsiteX20" fmla="*/ 280816 w 831915"/>
                <a:gd name="connsiteY20" fmla="*/ 1280095 h 1474648"/>
                <a:gd name="connsiteX21" fmla="*/ 151114 w 831915"/>
                <a:gd name="connsiteY21" fmla="*/ 1190925 h 1474648"/>
                <a:gd name="connsiteX22" fmla="*/ 106528 w 831915"/>
                <a:gd name="connsiteY22" fmla="*/ 1158499 h 1474648"/>
                <a:gd name="connsiteX0" fmla="*/ 106528 w 831915"/>
                <a:gd name="connsiteY0" fmla="*/ 1158499 h 1474648"/>
                <a:gd name="connsiteX1" fmla="*/ 86263 w 831915"/>
                <a:gd name="connsiteY1" fmla="*/ 1089595 h 1474648"/>
                <a:gd name="connsiteX2" fmla="*/ 122741 w 831915"/>
                <a:gd name="connsiteY2" fmla="*/ 1057169 h 1474648"/>
                <a:gd name="connsiteX3" fmla="*/ 215965 w 831915"/>
                <a:gd name="connsiteY3" fmla="*/ 862616 h 1474648"/>
                <a:gd name="connsiteX4" fmla="*/ 187592 w 831915"/>
                <a:gd name="connsiteY4" fmla="*/ 789659 h 1474648"/>
                <a:gd name="connsiteX5" fmla="*/ 167326 w 831915"/>
                <a:gd name="connsiteY5" fmla="*/ 757233 h 1474648"/>
                <a:gd name="connsiteX6" fmla="*/ 138954 w 831915"/>
                <a:gd name="connsiteY6" fmla="*/ 668063 h 1474648"/>
                <a:gd name="connsiteX7" fmla="*/ 49784 w 831915"/>
                <a:gd name="connsiteY7" fmla="*/ 582946 h 1474648"/>
                <a:gd name="connsiteX8" fmla="*/ 17358 w 831915"/>
                <a:gd name="connsiteY8" fmla="*/ 534308 h 1474648"/>
                <a:gd name="connsiteX9" fmla="*/ 56443 w 831915"/>
                <a:gd name="connsiteY9" fmla="*/ 385650 h 1474648"/>
                <a:gd name="connsiteX10" fmla="*/ 151430 w 831915"/>
                <a:gd name="connsiteY10" fmla="*/ 346317 h 1474648"/>
                <a:gd name="connsiteX11" fmla="*/ 236217 w 831915"/>
                <a:gd name="connsiteY11" fmla="*/ 409510 h 1474648"/>
                <a:gd name="connsiteX12" fmla="*/ 480924 w 831915"/>
                <a:gd name="connsiteY12" fmla="*/ 135681 h 1474648"/>
                <a:gd name="connsiteX13" fmla="*/ 513056 w 831915"/>
                <a:gd name="connsiteY13" fmla="*/ 0 h 1474648"/>
                <a:gd name="connsiteX14" fmla="*/ 631277 w 831915"/>
                <a:gd name="connsiteY14" fmla="*/ 98372 h 1474648"/>
                <a:gd name="connsiteX15" fmla="*/ 703383 w 831915"/>
                <a:gd name="connsiteY15" fmla="*/ 503254 h 1474648"/>
                <a:gd name="connsiteX16" fmla="*/ 802255 w 831915"/>
                <a:gd name="connsiteY16" fmla="*/ 821487 h 1474648"/>
                <a:gd name="connsiteX17" fmla="*/ 831915 w 831915"/>
                <a:gd name="connsiteY17" fmla="*/ 1011441 h 1474648"/>
                <a:gd name="connsiteX18" fmla="*/ 799624 w 831915"/>
                <a:gd name="connsiteY18" fmla="*/ 1474648 h 1474648"/>
                <a:gd name="connsiteX19" fmla="*/ 402411 w 831915"/>
                <a:gd name="connsiteY19" fmla="*/ 1328733 h 1474648"/>
                <a:gd name="connsiteX20" fmla="*/ 280816 w 831915"/>
                <a:gd name="connsiteY20" fmla="*/ 1280095 h 1474648"/>
                <a:gd name="connsiteX21" fmla="*/ 151114 w 831915"/>
                <a:gd name="connsiteY21" fmla="*/ 1190925 h 1474648"/>
                <a:gd name="connsiteX22" fmla="*/ 106528 w 831915"/>
                <a:gd name="connsiteY22" fmla="*/ 1158499 h 1474648"/>
                <a:gd name="connsiteX0" fmla="*/ 106528 w 985276"/>
                <a:gd name="connsiteY0" fmla="*/ 1158499 h 1474648"/>
                <a:gd name="connsiteX1" fmla="*/ 86263 w 985276"/>
                <a:gd name="connsiteY1" fmla="*/ 1089595 h 1474648"/>
                <a:gd name="connsiteX2" fmla="*/ 122741 w 985276"/>
                <a:gd name="connsiteY2" fmla="*/ 1057169 h 1474648"/>
                <a:gd name="connsiteX3" fmla="*/ 215965 w 985276"/>
                <a:gd name="connsiteY3" fmla="*/ 862616 h 1474648"/>
                <a:gd name="connsiteX4" fmla="*/ 187592 w 985276"/>
                <a:gd name="connsiteY4" fmla="*/ 789659 h 1474648"/>
                <a:gd name="connsiteX5" fmla="*/ 167326 w 985276"/>
                <a:gd name="connsiteY5" fmla="*/ 757233 h 1474648"/>
                <a:gd name="connsiteX6" fmla="*/ 138954 w 985276"/>
                <a:gd name="connsiteY6" fmla="*/ 668063 h 1474648"/>
                <a:gd name="connsiteX7" fmla="*/ 49784 w 985276"/>
                <a:gd name="connsiteY7" fmla="*/ 582946 h 1474648"/>
                <a:gd name="connsiteX8" fmla="*/ 17358 w 985276"/>
                <a:gd name="connsiteY8" fmla="*/ 534308 h 1474648"/>
                <a:gd name="connsiteX9" fmla="*/ 56443 w 985276"/>
                <a:gd name="connsiteY9" fmla="*/ 385650 h 1474648"/>
                <a:gd name="connsiteX10" fmla="*/ 151430 w 985276"/>
                <a:gd name="connsiteY10" fmla="*/ 346317 h 1474648"/>
                <a:gd name="connsiteX11" fmla="*/ 236217 w 985276"/>
                <a:gd name="connsiteY11" fmla="*/ 409510 h 1474648"/>
                <a:gd name="connsiteX12" fmla="*/ 480924 w 985276"/>
                <a:gd name="connsiteY12" fmla="*/ 135681 h 1474648"/>
                <a:gd name="connsiteX13" fmla="*/ 513056 w 985276"/>
                <a:gd name="connsiteY13" fmla="*/ 0 h 1474648"/>
                <a:gd name="connsiteX14" fmla="*/ 631277 w 985276"/>
                <a:gd name="connsiteY14" fmla="*/ 98372 h 1474648"/>
                <a:gd name="connsiteX15" fmla="*/ 703383 w 985276"/>
                <a:gd name="connsiteY15" fmla="*/ 503254 h 1474648"/>
                <a:gd name="connsiteX16" fmla="*/ 802255 w 985276"/>
                <a:gd name="connsiteY16" fmla="*/ 821487 h 1474648"/>
                <a:gd name="connsiteX17" fmla="*/ 831915 w 985276"/>
                <a:gd name="connsiteY17" fmla="*/ 1011441 h 1474648"/>
                <a:gd name="connsiteX18" fmla="*/ 985166 w 985276"/>
                <a:gd name="connsiteY18" fmla="*/ 971971 h 1474648"/>
                <a:gd name="connsiteX19" fmla="*/ 799624 w 985276"/>
                <a:gd name="connsiteY19" fmla="*/ 1474648 h 1474648"/>
                <a:gd name="connsiteX20" fmla="*/ 402411 w 985276"/>
                <a:gd name="connsiteY20" fmla="*/ 1328733 h 1474648"/>
                <a:gd name="connsiteX21" fmla="*/ 280816 w 985276"/>
                <a:gd name="connsiteY21" fmla="*/ 1280095 h 1474648"/>
                <a:gd name="connsiteX22" fmla="*/ 151114 w 985276"/>
                <a:gd name="connsiteY22" fmla="*/ 1190925 h 1474648"/>
                <a:gd name="connsiteX23" fmla="*/ 106528 w 985276"/>
                <a:gd name="connsiteY23" fmla="*/ 1158499 h 1474648"/>
                <a:gd name="connsiteX0" fmla="*/ 106528 w 985166"/>
                <a:gd name="connsiteY0" fmla="*/ 1158499 h 1474648"/>
                <a:gd name="connsiteX1" fmla="*/ 86263 w 985166"/>
                <a:gd name="connsiteY1" fmla="*/ 1089595 h 1474648"/>
                <a:gd name="connsiteX2" fmla="*/ 122741 w 985166"/>
                <a:gd name="connsiteY2" fmla="*/ 1057169 h 1474648"/>
                <a:gd name="connsiteX3" fmla="*/ 215965 w 985166"/>
                <a:gd name="connsiteY3" fmla="*/ 862616 h 1474648"/>
                <a:gd name="connsiteX4" fmla="*/ 187592 w 985166"/>
                <a:gd name="connsiteY4" fmla="*/ 789659 h 1474648"/>
                <a:gd name="connsiteX5" fmla="*/ 167326 w 985166"/>
                <a:gd name="connsiteY5" fmla="*/ 757233 h 1474648"/>
                <a:gd name="connsiteX6" fmla="*/ 138954 w 985166"/>
                <a:gd name="connsiteY6" fmla="*/ 668063 h 1474648"/>
                <a:gd name="connsiteX7" fmla="*/ 49784 w 985166"/>
                <a:gd name="connsiteY7" fmla="*/ 582946 h 1474648"/>
                <a:gd name="connsiteX8" fmla="*/ 17358 w 985166"/>
                <a:gd name="connsiteY8" fmla="*/ 534308 h 1474648"/>
                <a:gd name="connsiteX9" fmla="*/ 56443 w 985166"/>
                <a:gd name="connsiteY9" fmla="*/ 385650 h 1474648"/>
                <a:gd name="connsiteX10" fmla="*/ 151430 w 985166"/>
                <a:gd name="connsiteY10" fmla="*/ 346317 h 1474648"/>
                <a:gd name="connsiteX11" fmla="*/ 236217 w 985166"/>
                <a:gd name="connsiteY11" fmla="*/ 409510 h 1474648"/>
                <a:gd name="connsiteX12" fmla="*/ 480924 w 985166"/>
                <a:gd name="connsiteY12" fmla="*/ 135681 h 1474648"/>
                <a:gd name="connsiteX13" fmla="*/ 513056 w 985166"/>
                <a:gd name="connsiteY13" fmla="*/ 0 h 1474648"/>
                <a:gd name="connsiteX14" fmla="*/ 631277 w 985166"/>
                <a:gd name="connsiteY14" fmla="*/ 98372 h 1474648"/>
                <a:gd name="connsiteX15" fmla="*/ 703383 w 985166"/>
                <a:gd name="connsiteY15" fmla="*/ 503254 h 1474648"/>
                <a:gd name="connsiteX16" fmla="*/ 802255 w 985166"/>
                <a:gd name="connsiteY16" fmla="*/ 821487 h 1474648"/>
                <a:gd name="connsiteX17" fmla="*/ 831915 w 985166"/>
                <a:gd name="connsiteY17" fmla="*/ 1011441 h 1474648"/>
                <a:gd name="connsiteX18" fmla="*/ 985166 w 985166"/>
                <a:gd name="connsiteY18" fmla="*/ 971971 h 1474648"/>
                <a:gd name="connsiteX19" fmla="*/ 799624 w 985166"/>
                <a:gd name="connsiteY19" fmla="*/ 1474648 h 1474648"/>
                <a:gd name="connsiteX20" fmla="*/ 402411 w 985166"/>
                <a:gd name="connsiteY20" fmla="*/ 1328733 h 1474648"/>
                <a:gd name="connsiteX21" fmla="*/ 280816 w 985166"/>
                <a:gd name="connsiteY21" fmla="*/ 1280095 h 1474648"/>
                <a:gd name="connsiteX22" fmla="*/ 151114 w 985166"/>
                <a:gd name="connsiteY22" fmla="*/ 1190925 h 1474648"/>
                <a:gd name="connsiteX23" fmla="*/ 106528 w 985166"/>
                <a:gd name="connsiteY23" fmla="*/ 1158499 h 1474648"/>
                <a:gd name="connsiteX0" fmla="*/ 106528 w 1013731"/>
                <a:gd name="connsiteY0" fmla="*/ 1158499 h 1474648"/>
                <a:gd name="connsiteX1" fmla="*/ 86263 w 1013731"/>
                <a:gd name="connsiteY1" fmla="*/ 1089595 h 1474648"/>
                <a:gd name="connsiteX2" fmla="*/ 122741 w 1013731"/>
                <a:gd name="connsiteY2" fmla="*/ 1057169 h 1474648"/>
                <a:gd name="connsiteX3" fmla="*/ 215965 w 1013731"/>
                <a:gd name="connsiteY3" fmla="*/ 862616 h 1474648"/>
                <a:gd name="connsiteX4" fmla="*/ 187592 w 1013731"/>
                <a:gd name="connsiteY4" fmla="*/ 789659 h 1474648"/>
                <a:gd name="connsiteX5" fmla="*/ 167326 w 1013731"/>
                <a:gd name="connsiteY5" fmla="*/ 757233 h 1474648"/>
                <a:gd name="connsiteX6" fmla="*/ 138954 w 1013731"/>
                <a:gd name="connsiteY6" fmla="*/ 668063 h 1474648"/>
                <a:gd name="connsiteX7" fmla="*/ 49784 w 1013731"/>
                <a:gd name="connsiteY7" fmla="*/ 582946 h 1474648"/>
                <a:gd name="connsiteX8" fmla="*/ 17358 w 1013731"/>
                <a:gd name="connsiteY8" fmla="*/ 534308 h 1474648"/>
                <a:gd name="connsiteX9" fmla="*/ 56443 w 1013731"/>
                <a:gd name="connsiteY9" fmla="*/ 385650 h 1474648"/>
                <a:gd name="connsiteX10" fmla="*/ 151430 w 1013731"/>
                <a:gd name="connsiteY10" fmla="*/ 346317 h 1474648"/>
                <a:gd name="connsiteX11" fmla="*/ 236217 w 1013731"/>
                <a:gd name="connsiteY11" fmla="*/ 409510 h 1474648"/>
                <a:gd name="connsiteX12" fmla="*/ 480924 w 1013731"/>
                <a:gd name="connsiteY12" fmla="*/ 135681 h 1474648"/>
                <a:gd name="connsiteX13" fmla="*/ 513056 w 1013731"/>
                <a:gd name="connsiteY13" fmla="*/ 0 h 1474648"/>
                <a:gd name="connsiteX14" fmla="*/ 631277 w 1013731"/>
                <a:gd name="connsiteY14" fmla="*/ 98372 h 1474648"/>
                <a:gd name="connsiteX15" fmla="*/ 703383 w 1013731"/>
                <a:gd name="connsiteY15" fmla="*/ 503254 h 1474648"/>
                <a:gd name="connsiteX16" fmla="*/ 802255 w 1013731"/>
                <a:gd name="connsiteY16" fmla="*/ 821487 h 1474648"/>
                <a:gd name="connsiteX17" fmla="*/ 831915 w 1013731"/>
                <a:gd name="connsiteY17" fmla="*/ 1011441 h 1474648"/>
                <a:gd name="connsiteX18" fmla="*/ 985166 w 1013731"/>
                <a:gd name="connsiteY18" fmla="*/ 971971 h 1474648"/>
                <a:gd name="connsiteX19" fmla="*/ 1012355 w 1013731"/>
                <a:gd name="connsiteY19" fmla="*/ 1068181 h 1474648"/>
                <a:gd name="connsiteX20" fmla="*/ 799624 w 1013731"/>
                <a:gd name="connsiteY20" fmla="*/ 1474648 h 1474648"/>
                <a:gd name="connsiteX21" fmla="*/ 402411 w 1013731"/>
                <a:gd name="connsiteY21" fmla="*/ 1328733 h 1474648"/>
                <a:gd name="connsiteX22" fmla="*/ 280816 w 1013731"/>
                <a:gd name="connsiteY22" fmla="*/ 1280095 h 1474648"/>
                <a:gd name="connsiteX23" fmla="*/ 151114 w 1013731"/>
                <a:gd name="connsiteY23" fmla="*/ 1190925 h 1474648"/>
                <a:gd name="connsiteX24" fmla="*/ 106528 w 1013731"/>
                <a:gd name="connsiteY24" fmla="*/ 1158499 h 1474648"/>
                <a:gd name="connsiteX0" fmla="*/ 106528 w 1012355"/>
                <a:gd name="connsiteY0" fmla="*/ 1158499 h 1474648"/>
                <a:gd name="connsiteX1" fmla="*/ 86263 w 1012355"/>
                <a:gd name="connsiteY1" fmla="*/ 1089595 h 1474648"/>
                <a:gd name="connsiteX2" fmla="*/ 122741 w 1012355"/>
                <a:gd name="connsiteY2" fmla="*/ 1057169 h 1474648"/>
                <a:gd name="connsiteX3" fmla="*/ 215965 w 1012355"/>
                <a:gd name="connsiteY3" fmla="*/ 862616 h 1474648"/>
                <a:gd name="connsiteX4" fmla="*/ 187592 w 1012355"/>
                <a:gd name="connsiteY4" fmla="*/ 789659 h 1474648"/>
                <a:gd name="connsiteX5" fmla="*/ 167326 w 1012355"/>
                <a:gd name="connsiteY5" fmla="*/ 757233 h 1474648"/>
                <a:gd name="connsiteX6" fmla="*/ 138954 w 1012355"/>
                <a:gd name="connsiteY6" fmla="*/ 668063 h 1474648"/>
                <a:gd name="connsiteX7" fmla="*/ 49784 w 1012355"/>
                <a:gd name="connsiteY7" fmla="*/ 582946 h 1474648"/>
                <a:gd name="connsiteX8" fmla="*/ 17358 w 1012355"/>
                <a:gd name="connsiteY8" fmla="*/ 534308 h 1474648"/>
                <a:gd name="connsiteX9" fmla="*/ 56443 w 1012355"/>
                <a:gd name="connsiteY9" fmla="*/ 385650 h 1474648"/>
                <a:gd name="connsiteX10" fmla="*/ 151430 w 1012355"/>
                <a:gd name="connsiteY10" fmla="*/ 346317 h 1474648"/>
                <a:gd name="connsiteX11" fmla="*/ 236217 w 1012355"/>
                <a:gd name="connsiteY11" fmla="*/ 409510 h 1474648"/>
                <a:gd name="connsiteX12" fmla="*/ 480924 w 1012355"/>
                <a:gd name="connsiteY12" fmla="*/ 135681 h 1474648"/>
                <a:gd name="connsiteX13" fmla="*/ 513056 w 1012355"/>
                <a:gd name="connsiteY13" fmla="*/ 0 h 1474648"/>
                <a:gd name="connsiteX14" fmla="*/ 631277 w 1012355"/>
                <a:gd name="connsiteY14" fmla="*/ 98372 h 1474648"/>
                <a:gd name="connsiteX15" fmla="*/ 703383 w 1012355"/>
                <a:gd name="connsiteY15" fmla="*/ 503254 h 1474648"/>
                <a:gd name="connsiteX16" fmla="*/ 802255 w 1012355"/>
                <a:gd name="connsiteY16" fmla="*/ 821487 h 1474648"/>
                <a:gd name="connsiteX17" fmla="*/ 831915 w 1012355"/>
                <a:gd name="connsiteY17" fmla="*/ 1011441 h 1474648"/>
                <a:gd name="connsiteX18" fmla="*/ 985166 w 1012355"/>
                <a:gd name="connsiteY18" fmla="*/ 971971 h 1474648"/>
                <a:gd name="connsiteX19" fmla="*/ 1012355 w 1012355"/>
                <a:gd name="connsiteY19" fmla="*/ 1068181 h 1474648"/>
                <a:gd name="connsiteX20" fmla="*/ 799624 w 1012355"/>
                <a:gd name="connsiteY20" fmla="*/ 1474648 h 1474648"/>
                <a:gd name="connsiteX21" fmla="*/ 402411 w 1012355"/>
                <a:gd name="connsiteY21" fmla="*/ 1328733 h 1474648"/>
                <a:gd name="connsiteX22" fmla="*/ 280816 w 1012355"/>
                <a:gd name="connsiteY22" fmla="*/ 1280095 h 1474648"/>
                <a:gd name="connsiteX23" fmla="*/ 151114 w 1012355"/>
                <a:gd name="connsiteY23" fmla="*/ 1190925 h 1474648"/>
                <a:gd name="connsiteX24" fmla="*/ 106528 w 1012355"/>
                <a:gd name="connsiteY24" fmla="*/ 1158499 h 1474648"/>
                <a:gd name="connsiteX0" fmla="*/ 106528 w 1009883"/>
                <a:gd name="connsiteY0" fmla="*/ 1158499 h 1474648"/>
                <a:gd name="connsiteX1" fmla="*/ 86263 w 1009883"/>
                <a:gd name="connsiteY1" fmla="*/ 1089595 h 1474648"/>
                <a:gd name="connsiteX2" fmla="*/ 122741 w 1009883"/>
                <a:gd name="connsiteY2" fmla="*/ 1057169 h 1474648"/>
                <a:gd name="connsiteX3" fmla="*/ 215965 w 1009883"/>
                <a:gd name="connsiteY3" fmla="*/ 862616 h 1474648"/>
                <a:gd name="connsiteX4" fmla="*/ 187592 w 1009883"/>
                <a:gd name="connsiteY4" fmla="*/ 789659 h 1474648"/>
                <a:gd name="connsiteX5" fmla="*/ 167326 w 1009883"/>
                <a:gd name="connsiteY5" fmla="*/ 757233 h 1474648"/>
                <a:gd name="connsiteX6" fmla="*/ 138954 w 1009883"/>
                <a:gd name="connsiteY6" fmla="*/ 668063 h 1474648"/>
                <a:gd name="connsiteX7" fmla="*/ 49784 w 1009883"/>
                <a:gd name="connsiteY7" fmla="*/ 582946 h 1474648"/>
                <a:gd name="connsiteX8" fmla="*/ 17358 w 1009883"/>
                <a:gd name="connsiteY8" fmla="*/ 534308 h 1474648"/>
                <a:gd name="connsiteX9" fmla="*/ 56443 w 1009883"/>
                <a:gd name="connsiteY9" fmla="*/ 385650 h 1474648"/>
                <a:gd name="connsiteX10" fmla="*/ 151430 w 1009883"/>
                <a:gd name="connsiteY10" fmla="*/ 346317 h 1474648"/>
                <a:gd name="connsiteX11" fmla="*/ 236217 w 1009883"/>
                <a:gd name="connsiteY11" fmla="*/ 409510 h 1474648"/>
                <a:gd name="connsiteX12" fmla="*/ 480924 w 1009883"/>
                <a:gd name="connsiteY12" fmla="*/ 135681 h 1474648"/>
                <a:gd name="connsiteX13" fmla="*/ 513056 w 1009883"/>
                <a:gd name="connsiteY13" fmla="*/ 0 h 1474648"/>
                <a:gd name="connsiteX14" fmla="*/ 631277 w 1009883"/>
                <a:gd name="connsiteY14" fmla="*/ 98372 h 1474648"/>
                <a:gd name="connsiteX15" fmla="*/ 703383 w 1009883"/>
                <a:gd name="connsiteY15" fmla="*/ 503254 h 1474648"/>
                <a:gd name="connsiteX16" fmla="*/ 802255 w 1009883"/>
                <a:gd name="connsiteY16" fmla="*/ 821487 h 1474648"/>
                <a:gd name="connsiteX17" fmla="*/ 831915 w 1009883"/>
                <a:gd name="connsiteY17" fmla="*/ 1011441 h 1474648"/>
                <a:gd name="connsiteX18" fmla="*/ 985166 w 1009883"/>
                <a:gd name="connsiteY18" fmla="*/ 971971 h 1474648"/>
                <a:gd name="connsiteX19" fmla="*/ 1009883 w 1009883"/>
                <a:gd name="connsiteY19" fmla="*/ 1041045 h 1474648"/>
                <a:gd name="connsiteX20" fmla="*/ 799624 w 1009883"/>
                <a:gd name="connsiteY20" fmla="*/ 1474648 h 1474648"/>
                <a:gd name="connsiteX21" fmla="*/ 402411 w 1009883"/>
                <a:gd name="connsiteY21" fmla="*/ 1328733 h 1474648"/>
                <a:gd name="connsiteX22" fmla="*/ 280816 w 1009883"/>
                <a:gd name="connsiteY22" fmla="*/ 1280095 h 1474648"/>
                <a:gd name="connsiteX23" fmla="*/ 151114 w 1009883"/>
                <a:gd name="connsiteY23" fmla="*/ 1190925 h 1474648"/>
                <a:gd name="connsiteX24" fmla="*/ 106528 w 1009883"/>
                <a:gd name="connsiteY24" fmla="*/ 1158499 h 1474648"/>
                <a:gd name="connsiteX0" fmla="*/ 106528 w 1121366"/>
                <a:gd name="connsiteY0" fmla="*/ 1158499 h 1474648"/>
                <a:gd name="connsiteX1" fmla="*/ 86263 w 1121366"/>
                <a:gd name="connsiteY1" fmla="*/ 1089595 h 1474648"/>
                <a:gd name="connsiteX2" fmla="*/ 122741 w 1121366"/>
                <a:gd name="connsiteY2" fmla="*/ 1057169 h 1474648"/>
                <a:gd name="connsiteX3" fmla="*/ 215965 w 1121366"/>
                <a:gd name="connsiteY3" fmla="*/ 862616 h 1474648"/>
                <a:gd name="connsiteX4" fmla="*/ 187592 w 1121366"/>
                <a:gd name="connsiteY4" fmla="*/ 789659 h 1474648"/>
                <a:gd name="connsiteX5" fmla="*/ 167326 w 1121366"/>
                <a:gd name="connsiteY5" fmla="*/ 757233 h 1474648"/>
                <a:gd name="connsiteX6" fmla="*/ 138954 w 1121366"/>
                <a:gd name="connsiteY6" fmla="*/ 668063 h 1474648"/>
                <a:gd name="connsiteX7" fmla="*/ 49784 w 1121366"/>
                <a:gd name="connsiteY7" fmla="*/ 582946 h 1474648"/>
                <a:gd name="connsiteX8" fmla="*/ 17358 w 1121366"/>
                <a:gd name="connsiteY8" fmla="*/ 534308 h 1474648"/>
                <a:gd name="connsiteX9" fmla="*/ 56443 w 1121366"/>
                <a:gd name="connsiteY9" fmla="*/ 385650 h 1474648"/>
                <a:gd name="connsiteX10" fmla="*/ 151430 w 1121366"/>
                <a:gd name="connsiteY10" fmla="*/ 346317 h 1474648"/>
                <a:gd name="connsiteX11" fmla="*/ 236217 w 1121366"/>
                <a:gd name="connsiteY11" fmla="*/ 409510 h 1474648"/>
                <a:gd name="connsiteX12" fmla="*/ 480924 w 1121366"/>
                <a:gd name="connsiteY12" fmla="*/ 135681 h 1474648"/>
                <a:gd name="connsiteX13" fmla="*/ 513056 w 1121366"/>
                <a:gd name="connsiteY13" fmla="*/ 0 h 1474648"/>
                <a:gd name="connsiteX14" fmla="*/ 631277 w 1121366"/>
                <a:gd name="connsiteY14" fmla="*/ 98372 h 1474648"/>
                <a:gd name="connsiteX15" fmla="*/ 703383 w 1121366"/>
                <a:gd name="connsiteY15" fmla="*/ 503254 h 1474648"/>
                <a:gd name="connsiteX16" fmla="*/ 802255 w 1121366"/>
                <a:gd name="connsiteY16" fmla="*/ 821487 h 1474648"/>
                <a:gd name="connsiteX17" fmla="*/ 831915 w 1121366"/>
                <a:gd name="connsiteY17" fmla="*/ 1011441 h 1474648"/>
                <a:gd name="connsiteX18" fmla="*/ 985166 w 1121366"/>
                <a:gd name="connsiteY18" fmla="*/ 971971 h 1474648"/>
                <a:gd name="connsiteX19" fmla="*/ 1009883 w 1121366"/>
                <a:gd name="connsiteY19" fmla="*/ 1041045 h 1474648"/>
                <a:gd name="connsiteX20" fmla="*/ 1121113 w 1121366"/>
                <a:gd name="connsiteY20" fmla="*/ 1018842 h 1474648"/>
                <a:gd name="connsiteX21" fmla="*/ 799624 w 1121366"/>
                <a:gd name="connsiteY21" fmla="*/ 1474648 h 1474648"/>
                <a:gd name="connsiteX22" fmla="*/ 402411 w 1121366"/>
                <a:gd name="connsiteY22" fmla="*/ 1328733 h 1474648"/>
                <a:gd name="connsiteX23" fmla="*/ 280816 w 1121366"/>
                <a:gd name="connsiteY23" fmla="*/ 1280095 h 1474648"/>
                <a:gd name="connsiteX24" fmla="*/ 151114 w 1121366"/>
                <a:gd name="connsiteY24" fmla="*/ 1190925 h 1474648"/>
                <a:gd name="connsiteX25" fmla="*/ 106528 w 1121366"/>
                <a:gd name="connsiteY25" fmla="*/ 1158499 h 1474648"/>
                <a:gd name="connsiteX0" fmla="*/ 106528 w 1121361"/>
                <a:gd name="connsiteY0" fmla="*/ 1158499 h 1474648"/>
                <a:gd name="connsiteX1" fmla="*/ 86263 w 1121361"/>
                <a:gd name="connsiteY1" fmla="*/ 1089595 h 1474648"/>
                <a:gd name="connsiteX2" fmla="*/ 122741 w 1121361"/>
                <a:gd name="connsiteY2" fmla="*/ 1057169 h 1474648"/>
                <a:gd name="connsiteX3" fmla="*/ 215965 w 1121361"/>
                <a:gd name="connsiteY3" fmla="*/ 862616 h 1474648"/>
                <a:gd name="connsiteX4" fmla="*/ 187592 w 1121361"/>
                <a:gd name="connsiteY4" fmla="*/ 789659 h 1474648"/>
                <a:gd name="connsiteX5" fmla="*/ 167326 w 1121361"/>
                <a:gd name="connsiteY5" fmla="*/ 757233 h 1474648"/>
                <a:gd name="connsiteX6" fmla="*/ 138954 w 1121361"/>
                <a:gd name="connsiteY6" fmla="*/ 668063 h 1474648"/>
                <a:gd name="connsiteX7" fmla="*/ 49784 w 1121361"/>
                <a:gd name="connsiteY7" fmla="*/ 582946 h 1474648"/>
                <a:gd name="connsiteX8" fmla="*/ 17358 w 1121361"/>
                <a:gd name="connsiteY8" fmla="*/ 534308 h 1474648"/>
                <a:gd name="connsiteX9" fmla="*/ 56443 w 1121361"/>
                <a:gd name="connsiteY9" fmla="*/ 385650 h 1474648"/>
                <a:gd name="connsiteX10" fmla="*/ 151430 w 1121361"/>
                <a:gd name="connsiteY10" fmla="*/ 346317 h 1474648"/>
                <a:gd name="connsiteX11" fmla="*/ 236217 w 1121361"/>
                <a:gd name="connsiteY11" fmla="*/ 409510 h 1474648"/>
                <a:gd name="connsiteX12" fmla="*/ 480924 w 1121361"/>
                <a:gd name="connsiteY12" fmla="*/ 135681 h 1474648"/>
                <a:gd name="connsiteX13" fmla="*/ 513056 w 1121361"/>
                <a:gd name="connsiteY13" fmla="*/ 0 h 1474648"/>
                <a:gd name="connsiteX14" fmla="*/ 631277 w 1121361"/>
                <a:gd name="connsiteY14" fmla="*/ 98372 h 1474648"/>
                <a:gd name="connsiteX15" fmla="*/ 703383 w 1121361"/>
                <a:gd name="connsiteY15" fmla="*/ 503254 h 1474648"/>
                <a:gd name="connsiteX16" fmla="*/ 802255 w 1121361"/>
                <a:gd name="connsiteY16" fmla="*/ 821487 h 1474648"/>
                <a:gd name="connsiteX17" fmla="*/ 831915 w 1121361"/>
                <a:gd name="connsiteY17" fmla="*/ 1011441 h 1474648"/>
                <a:gd name="connsiteX18" fmla="*/ 985166 w 1121361"/>
                <a:gd name="connsiteY18" fmla="*/ 971971 h 1474648"/>
                <a:gd name="connsiteX19" fmla="*/ 1007412 w 1121361"/>
                <a:gd name="connsiteY19" fmla="*/ 1021309 h 1474648"/>
                <a:gd name="connsiteX20" fmla="*/ 1121113 w 1121361"/>
                <a:gd name="connsiteY20" fmla="*/ 1018842 h 1474648"/>
                <a:gd name="connsiteX21" fmla="*/ 799624 w 1121361"/>
                <a:gd name="connsiteY21" fmla="*/ 1474648 h 1474648"/>
                <a:gd name="connsiteX22" fmla="*/ 402411 w 1121361"/>
                <a:gd name="connsiteY22" fmla="*/ 1328733 h 1474648"/>
                <a:gd name="connsiteX23" fmla="*/ 280816 w 1121361"/>
                <a:gd name="connsiteY23" fmla="*/ 1280095 h 1474648"/>
                <a:gd name="connsiteX24" fmla="*/ 151114 w 1121361"/>
                <a:gd name="connsiteY24" fmla="*/ 1190925 h 1474648"/>
                <a:gd name="connsiteX25" fmla="*/ 106528 w 1121361"/>
                <a:gd name="connsiteY25" fmla="*/ 1158499 h 1474648"/>
                <a:gd name="connsiteX0" fmla="*/ 106528 w 1121361"/>
                <a:gd name="connsiteY0" fmla="*/ 1158499 h 1474648"/>
                <a:gd name="connsiteX1" fmla="*/ 86263 w 1121361"/>
                <a:gd name="connsiteY1" fmla="*/ 1089595 h 1474648"/>
                <a:gd name="connsiteX2" fmla="*/ 122741 w 1121361"/>
                <a:gd name="connsiteY2" fmla="*/ 1057169 h 1474648"/>
                <a:gd name="connsiteX3" fmla="*/ 215965 w 1121361"/>
                <a:gd name="connsiteY3" fmla="*/ 862616 h 1474648"/>
                <a:gd name="connsiteX4" fmla="*/ 187592 w 1121361"/>
                <a:gd name="connsiteY4" fmla="*/ 789659 h 1474648"/>
                <a:gd name="connsiteX5" fmla="*/ 167326 w 1121361"/>
                <a:gd name="connsiteY5" fmla="*/ 757233 h 1474648"/>
                <a:gd name="connsiteX6" fmla="*/ 138954 w 1121361"/>
                <a:gd name="connsiteY6" fmla="*/ 668063 h 1474648"/>
                <a:gd name="connsiteX7" fmla="*/ 49784 w 1121361"/>
                <a:gd name="connsiteY7" fmla="*/ 582946 h 1474648"/>
                <a:gd name="connsiteX8" fmla="*/ 17358 w 1121361"/>
                <a:gd name="connsiteY8" fmla="*/ 534308 h 1474648"/>
                <a:gd name="connsiteX9" fmla="*/ 56443 w 1121361"/>
                <a:gd name="connsiteY9" fmla="*/ 385650 h 1474648"/>
                <a:gd name="connsiteX10" fmla="*/ 151430 w 1121361"/>
                <a:gd name="connsiteY10" fmla="*/ 346317 h 1474648"/>
                <a:gd name="connsiteX11" fmla="*/ 236217 w 1121361"/>
                <a:gd name="connsiteY11" fmla="*/ 409510 h 1474648"/>
                <a:gd name="connsiteX12" fmla="*/ 480924 w 1121361"/>
                <a:gd name="connsiteY12" fmla="*/ 135681 h 1474648"/>
                <a:gd name="connsiteX13" fmla="*/ 513056 w 1121361"/>
                <a:gd name="connsiteY13" fmla="*/ 0 h 1474648"/>
                <a:gd name="connsiteX14" fmla="*/ 631277 w 1121361"/>
                <a:gd name="connsiteY14" fmla="*/ 98372 h 1474648"/>
                <a:gd name="connsiteX15" fmla="*/ 703383 w 1121361"/>
                <a:gd name="connsiteY15" fmla="*/ 503254 h 1474648"/>
                <a:gd name="connsiteX16" fmla="*/ 802255 w 1121361"/>
                <a:gd name="connsiteY16" fmla="*/ 821487 h 1474648"/>
                <a:gd name="connsiteX17" fmla="*/ 831915 w 1121361"/>
                <a:gd name="connsiteY17" fmla="*/ 1011441 h 1474648"/>
                <a:gd name="connsiteX18" fmla="*/ 985166 w 1121361"/>
                <a:gd name="connsiteY18" fmla="*/ 971971 h 1474648"/>
                <a:gd name="connsiteX19" fmla="*/ 1007412 w 1121361"/>
                <a:gd name="connsiteY19" fmla="*/ 1021309 h 1474648"/>
                <a:gd name="connsiteX20" fmla="*/ 1121113 w 1121361"/>
                <a:gd name="connsiteY20" fmla="*/ 994173 h 1474648"/>
                <a:gd name="connsiteX21" fmla="*/ 799624 w 1121361"/>
                <a:gd name="connsiteY21" fmla="*/ 1474648 h 1474648"/>
                <a:gd name="connsiteX22" fmla="*/ 402411 w 1121361"/>
                <a:gd name="connsiteY22" fmla="*/ 1328733 h 1474648"/>
                <a:gd name="connsiteX23" fmla="*/ 280816 w 1121361"/>
                <a:gd name="connsiteY23" fmla="*/ 1280095 h 1474648"/>
                <a:gd name="connsiteX24" fmla="*/ 151114 w 1121361"/>
                <a:gd name="connsiteY24" fmla="*/ 1190925 h 1474648"/>
                <a:gd name="connsiteX25" fmla="*/ 106528 w 1121361"/>
                <a:gd name="connsiteY25" fmla="*/ 1158499 h 1474648"/>
                <a:gd name="connsiteX0" fmla="*/ 106528 w 1135996"/>
                <a:gd name="connsiteY0" fmla="*/ 1158499 h 1474648"/>
                <a:gd name="connsiteX1" fmla="*/ 86263 w 1135996"/>
                <a:gd name="connsiteY1" fmla="*/ 1089595 h 1474648"/>
                <a:gd name="connsiteX2" fmla="*/ 122741 w 1135996"/>
                <a:gd name="connsiteY2" fmla="*/ 1057169 h 1474648"/>
                <a:gd name="connsiteX3" fmla="*/ 215965 w 1135996"/>
                <a:gd name="connsiteY3" fmla="*/ 862616 h 1474648"/>
                <a:gd name="connsiteX4" fmla="*/ 187592 w 1135996"/>
                <a:gd name="connsiteY4" fmla="*/ 789659 h 1474648"/>
                <a:gd name="connsiteX5" fmla="*/ 167326 w 1135996"/>
                <a:gd name="connsiteY5" fmla="*/ 757233 h 1474648"/>
                <a:gd name="connsiteX6" fmla="*/ 138954 w 1135996"/>
                <a:gd name="connsiteY6" fmla="*/ 668063 h 1474648"/>
                <a:gd name="connsiteX7" fmla="*/ 49784 w 1135996"/>
                <a:gd name="connsiteY7" fmla="*/ 582946 h 1474648"/>
                <a:gd name="connsiteX8" fmla="*/ 17358 w 1135996"/>
                <a:gd name="connsiteY8" fmla="*/ 534308 h 1474648"/>
                <a:gd name="connsiteX9" fmla="*/ 56443 w 1135996"/>
                <a:gd name="connsiteY9" fmla="*/ 385650 h 1474648"/>
                <a:gd name="connsiteX10" fmla="*/ 151430 w 1135996"/>
                <a:gd name="connsiteY10" fmla="*/ 346317 h 1474648"/>
                <a:gd name="connsiteX11" fmla="*/ 236217 w 1135996"/>
                <a:gd name="connsiteY11" fmla="*/ 409510 h 1474648"/>
                <a:gd name="connsiteX12" fmla="*/ 480924 w 1135996"/>
                <a:gd name="connsiteY12" fmla="*/ 135681 h 1474648"/>
                <a:gd name="connsiteX13" fmla="*/ 513056 w 1135996"/>
                <a:gd name="connsiteY13" fmla="*/ 0 h 1474648"/>
                <a:gd name="connsiteX14" fmla="*/ 631277 w 1135996"/>
                <a:gd name="connsiteY14" fmla="*/ 98372 h 1474648"/>
                <a:gd name="connsiteX15" fmla="*/ 703383 w 1135996"/>
                <a:gd name="connsiteY15" fmla="*/ 503254 h 1474648"/>
                <a:gd name="connsiteX16" fmla="*/ 802255 w 1135996"/>
                <a:gd name="connsiteY16" fmla="*/ 821487 h 1474648"/>
                <a:gd name="connsiteX17" fmla="*/ 831915 w 1135996"/>
                <a:gd name="connsiteY17" fmla="*/ 1011441 h 1474648"/>
                <a:gd name="connsiteX18" fmla="*/ 985166 w 1135996"/>
                <a:gd name="connsiteY18" fmla="*/ 971971 h 1474648"/>
                <a:gd name="connsiteX19" fmla="*/ 1007412 w 1135996"/>
                <a:gd name="connsiteY19" fmla="*/ 1021309 h 1474648"/>
                <a:gd name="connsiteX20" fmla="*/ 1121113 w 1135996"/>
                <a:gd name="connsiteY20" fmla="*/ 994173 h 1474648"/>
                <a:gd name="connsiteX21" fmla="*/ 1131000 w 1135996"/>
                <a:gd name="connsiteY21" fmla="*/ 1058313 h 1474648"/>
                <a:gd name="connsiteX22" fmla="*/ 799624 w 1135996"/>
                <a:gd name="connsiteY22" fmla="*/ 1474648 h 1474648"/>
                <a:gd name="connsiteX23" fmla="*/ 402411 w 1135996"/>
                <a:gd name="connsiteY23" fmla="*/ 1328733 h 1474648"/>
                <a:gd name="connsiteX24" fmla="*/ 280816 w 1135996"/>
                <a:gd name="connsiteY24" fmla="*/ 1280095 h 1474648"/>
                <a:gd name="connsiteX25" fmla="*/ 151114 w 1135996"/>
                <a:gd name="connsiteY25" fmla="*/ 1190925 h 1474648"/>
                <a:gd name="connsiteX26" fmla="*/ 106528 w 1135996"/>
                <a:gd name="connsiteY26" fmla="*/ 1158499 h 1474648"/>
                <a:gd name="connsiteX0" fmla="*/ 106528 w 1135996"/>
                <a:gd name="connsiteY0" fmla="*/ 1158499 h 1474648"/>
                <a:gd name="connsiteX1" fmla="*/ 86263 w 1135996"/>
                <a:gd name="connsiteY1" fmla="*/ 1089595 h 1474648"/>
                <a:gd name="connsiteX2" fmla="*/ 122741 w 1135996"/>
                <a:gd name="connsiteY2" fmla="*/ 1057169 h 1474648"/>
                <a:gd name="connsiteX3" fmla="*/ 215965 w 1135996"/>
                <a:gd name="connsiteY3" fmla="*/ 862616 h 1474648"/>
                <a:gd name="connsiteX4" fmla="*/ 187592 w 1135996"/>
                <a:gd name="connsiteY4" fmla="*/ 789659 h 1474648"/>
                <a:gd name="connsiteX5" fmla="*/ 167326 w 1135996"/>
                <a:gd name="connsiteY5" fmla="*/ 757233 h 1474648"/>
                <a:gd name="connsiteX6" fmla="*/ 138954 w 1135996"/>
                <a:gd name="connsiteY6" fmla="*/ 668063 h 1474648"/>
                <a:gd name="connsiteX7" fmla="*/ 49784 w 1135996"/>
                <a:gd name="connsiteY7" fmla="*/ 582946 h 1474648"/>
                <a:gd name="connsiteX8" fmla="*/ 17358 w 1135996"/>
                <a:gd name="connsiteY8" fmla="*/ 534308 h 1474648"/>
                <a:gd name="connsiteX9" fmla="*/ 56443 w 1135996"/>
                <a:gd name="connsiteY9" fmla="*/ 385650 h 1474648"/>
                <a:gd name="connsiteX10" fmla="*/ 151430 w 1135996"/>
                <a:gd name="connsiteY10" fmla="*/ 346317 h 1474648"/>
                <a:gd name="connsiteX11" fmla="*/ 236217 w 1135996"/>
                <a:gd name="connsiteY11" fmla="*/ 409510 h 1474648"/>
                <a:gd name="connsiteX12" fmla="*/ 480924 w 1135996"/>
                <a:gd name="connsiteY12" fmla="*/ 135681 h 1474648"/>
                <a:gd name="connsiteX13" fmla="*/ 513056 w 1135996"/>
                <a:gd name="connsiteY13" fmla="*/ 0 h 1474648"/>
                <a:gd name="connsiteX14" fmla="*/ 631277 w 1135996"/>
                <a:gd name="connsiteY14" fmla="*/ 98372 h 1474648"/>
                <a:gd name="connsiteX15" fmla="*/ 703383 w 1135996"/>
                <a:gd name="connsiteY15" fmla="*/ 503254 h 1474648"/>
                <a:gd name="connsiteX16" fmla="*/ 802255 w 1135996"/>
                <a:gd name="connsiteY16" fmla="*/ 821487 h 1474648"/>
                <a:gd name="connsiteX17" fmla="*/ 831915 w 1135996"/>
                <a:gd name="connsiteY17" fmla="*/ 1011441 h 1474648"/>
                <a:gd name="connsiteX18" fmla="*/ 985166 w 1135996"/>
                <a:gd name="connsiteY18" fmla="*/ 971971 h 1474648"/>
                <a:gd name="connsiteX19" fmla="*/ 1007412 w 1135996"/>
                <a:gd name="connsiteY19" fmla="*/ 1021309 h 1474648"/>
                <a:gd name="connsiteX20" fmla="*/ 1121113 w 1135996"/>
                <a:gd name="connsiteY20" fmla="*/ 994173 h 1474648"/>
                <a:gd name="connsiteX21" fmla="*/ 1131000 w 1135996"/>
                <a:gd name="connsiteY21" fmla="*/ 1058313 h 1474648"/>
                <a:gd name="connsiteX22" fmla="*/ 799624 w 1135996"/>
                <a:gd name="connsiteY22" fmla="*/ 1474648 h 1474648"/>
                <a:gd name="connsiteX23" fmla="*/ 402411 w 1135996"/>
                <a:gd name="connsiteY23" fmla="*/ 1328733 h 1474648"/>
                <a:gd name="connsiteX24" fmla="*/ 280816 w 1135996"/>
                <a:gd name="connsiteY24" fmla="*/ 1280095 h 1474648"/>
                <a:gd name="connsiteX25" fmla="*/ 151114 w 1135996"/>
                <a:gd name="connsiteY25" fmla="*/ 1190925 h 1474648"/>
                <a:gd name="connsiteX26" fmla="*/ 106528 w 1135996"/>
                <a:gd name="connsiteY26" fmla="*/ 1158499 h 1474648"/>
                <a:gd name="connsiteX0" fmla="*/ 106528 w 1131000"/>
                <a:gd name="connsiteY0" fmla="*/ 1158499 h 1474648"/>
                <a:gd name="connsiteX1" fmla="*/ 86263 w 1131000"/>
                <a:gd name="connsiteY1" fmla="*/ 1089595 h 1474648"/>
                <a:gd name="connsiteX2" fmla="*/ 122741 w 1131000"/>
                <a:gd name="connsiteY2" fmla="*/ 1057169 h 1474648"/>
                <a:gd name="connsiteX3" fmla="*/ 215965 w 1131000"/>
                <a:gd name="connsiteY3" fmla="*/ 862616 h 1474648"/>
                <a:gd name="connsiteX4" fmla="*/ 187592 w 1131000"/>
                <a:gd name="connsiteY4" fmla="*/ 789659 h 1474648"/>
                <a:gd name="connsiteX5" fmla="*/ 167326 w 1131000"/>
                <a:gd name="connsiteY5" fmla="*/ 757233 h 1474648"/>
                <a:gd name="connsiteX6" fmla="*/ 138954 w 1131000"/>
                <a:gd name="connsiteY6" fmla="*/ 668063 h 1474648"/>
                <a:gd name="connsiteX7" fmla="*/ 49784 w 1131000"/>
                <a:gd name="connsiteY7" fmla="*/ 582946 h 1474648"/>
                <a:gd name="connsiteX8" fmla="*/ 17358 w 1131000"/>
                <a:gd name="connsiteY8" fmla="*/ 534308 h 1474648"/>
                <a:gd name="connsiteX9" fmla="*/ 56443 w 1131000"/>
                <a:gd name="connsiteY9" fmla="*/ 385650 h 1474648"/>
                <a:gd name="connsiteX10" fmla="*/ 151430 w 1131000"/>
                <a:gd name="connsiteY10" fmla="*/ 346317 h 1474648"/>
                <a:gd name="connsiteX11" fmla="*/ 236217 w 1131000"/>
                <a:gd name="connsiteY11" fmla="*/ 409510 h 1474648"/>
                <a:gd name="connsiteX12" fmla="*/ 480924 w 1131000"/>
                <a:gd name="connsiteY12" fmla="*/ 135681 h 1474648"/>
                <a:gd name="connsiteX13" fmla="*/ 513056 w 1131000"/>
                <a:gd name="connsiteY13" fmla="*/ 0 h 1474648"/>
                <a:gd name="connsiteX14" fmla="*/ 631277 w 1131000"/>
                <a:gd name="connsiteY14" fmla="*/ 98372 h 1474648"/>
                <a:gd name="connsiteX15" fmla="*/ 703383 w 1131000"/>
                <a:gd name="connsiteY15" fmla="*/ 503254 h 1474648"/>
                <a:gd name="connsiteX16" fmla="*/ 802255 w 1131000"/>
                <a:gd name="connsiteY16" fmla="*/ 821487 h 1474648"/>
                <a:gd name="connsiteX17" fmla="*/ 831915 w 1131000"/>
                <a:gd name="connsiteY17" fmla="*/ 1011441 h 1474648"/>
                <a:gd name="connsiteX18" fmla="*/ 985166 w 1131000"/>
                <a:gd name="connsiteY18" fmla="*/ 971971 h 1474648"/>
                <a:gd name="connsiteX19" fmla="*/ 1007412 w 1131000"/>
                <a:gd name="connsiteY19" fmla="*/ 1021309 h 1474648"/>
                <a:gd name="connsiteX20" fmla="*/ 1121113 w 1131000"/>
                <a:gd name="connsiteY20" fmla="*/ 994173 h 1474648"/>
                <a:gd name="connsiteX21" fmla="*/ 1131000 w 1131000"/>
                <a:gd name="connsiteY21" fmla="*/ 1058313 h 1474648"/>
                <a:gd name="connsiteX22" fmla="*/ 799624 w 1131000"/>
                <a:gd name="connsiteY22" fmla="*/ 1474648 h 1474648"/>
                <a:gd name="connsiteX23" fmla="*/ 402411 w 1131000"/>
                <a:gd name="connsiteY23" fmla="*/ 1328733 h 1474648"/>
                <a:gd name="connsiteX24" fmla="*/ 280816 w 1131000"/>
                <a:gd name="connsiteY24" fmla="*/ 1280095 h 1474648"/>
                <a:gd name="connsiteX25" fmla="*/ 151114 w 1131000"/>
                <a:gd name="connsiteY25" fmla="*/ 1190925 h 1474648"/>
                <a:gd name="connsiteX26" fmla="*/ 106528 w 1131000"/>
                <a:gd name="connsiteY26" fmla="*/ 1158499 h 1474648"/>
                <a:gd name="connsiteX0" fmla="*/ 106528 w 1131000"/>
                <a:gd name="connsiteY0" fmla="*/ 1158499 h 1474648"/>
                <a:gd name="connsiteX1" fmla="*/ 86263 w 1131000"/>
                <a:gd name="connsiteY1" fmla="*/ 1089595 h 1474648"/>
                <a:gd name="connsiteX2" fmla="*/ 122741 w 1131000"/>
                <a:gd name="connsiteY2" fmla="*/ 1057169 h 1474648"/>
                <a:gd name="connsiteX3" fmla="*/ 215965 w 1131000"/>
                <a:gd name="connsiteY3" fmla="*/ 862616 h 1474648"/>
                <a:gd name="connsiteX4" fmla="*/ 187592 w 1131000"/>
                <a:gd name="connsiteY4" fmla="*/ 789659 h 1474648"/>
                <a:gd name="connsiteX5" fmla="*/ 167326 w 1131000"/>
                <a:gd name="connsiteY5" fmla="*/ 757233 h 1474648"/>
                <a:gd name="connsiteX6" fmla="*/ 138954 w 1131000"/>
                <a:gd name="connsiteY6" fmla="*/ 668063 h 1474648"/>
                <a:gd name="connsiteX7" fmla="*/ 49784 w 1131000"/>
                <a:gd name="connsiteY7" fmla="*/ 582946 h 1474648"/>
                <a:gd name="connsiteX8" fmla="*/ 17358 w 1131000"/>
                <a:gd name="connsiteY8" fmla="*/ 534308 h 1474648"/>
                <a:gd name="connsiteX9" fmla="*/ 56443 w 1131000"/>
                <a:gd name="connsiteY9" fmla="*/ 385650 h 1474648"/>
                <a:gd name="connsiteX10" fmla="*/ 151430 w 1131000"/>
                <a:gd name="connsiteY10" fmla="*/ 346317 h 1474648"/>
                <a:gd name="connsiteX11" fmla="*/ 236217 w 1131000"/>
                <a:gd name="connsiteY11" fmla="*/ 409510 h 1474648"/>
                <a:gd name="connsiteX12" fmla="*/ 480924 w 1131000"/>
                <a:gd name="connsiteY12" fmla="*/ 135681 h 1474648"/>
                <a:gd name="connsiteX13" fmla="*/ 513056 w 1131000"/>
                <a:gd name="connsiteY13" fmla="*/ 0 h 1474648"/>
                <a:gd name="connsiteX14" fmla="*/ 631277 w 1131000"/>
                <a:gd name="connsiteY14" fmla="*/ 98372 h 1474648"/>
                <a:gd name="connsiteX15" fmla="*/ 703383 w 1131000"/>
                <a:gd name="connsiteY15" fmla="*/ 503254 h 1474648"/>
                <a:gd name="connsiteX16" fmla="*/ 802255 w 1131000"/>
                <a:gd name="connsiteY16" fmla="*/ 821487 h 1474648"/>
                <a:gd name="connsiteX17" fmla="*/ 831915 w 1131000"/>
                <a:gd name="connsiteY17" fmla="*/ 1011441 h 1474648"/>
                <a:gd name="connsiteX18" fmla="*/ 985166 w 1131000"/>
                <a:gd name="connsiteY18" fmla="*/ 971971 h 1474648"/>
                <a:gd name="connsiteX19" fmla="*/ 1007412 w 1131000"/>
                <a:gd name="connsiteY19" fmla="*/ 1021309 h 1474648"/>
                <a:gd name="connsiteX20" fmla="*/ 1116169 w 1131000"/>
                <a:gd name="connsiteY20" fmla="*/ 984305 h 1474648"/>
                <a:gd name="connsiteX21" fmla="*/ 1131000 w 1131000"/>
                <a:gd name="connsiteY21" fmla="*/ 1058313 h 1474648"/>
                <a:gd name="connsiteX22" fmla="*/ 799624 w 1131000"/>
                <a:gd name="connsiteY22" fmla="*/ 1474648 h 1474648"/>
                <a:gd name="connsiteX23" fmla="*/ 402411 w 1131000"/>
                <a:gd name="connsiteY23" fmla="*/ 1328733 h 1474648"/>
                <a:gd name="connsiteX24" fmla="*/ 280816 w 1131000"/>
                <a:gd name="connsiteY24" fmla="*/ 1280095 h 1474648"/>
                <a:gd name="connsiteX25" fmla="*/ 151114 w 1131000"/>
                <a:gd name="connsiteY25" fmla="*/ 1190925 h 1474648"/>
                <a:gd name="connsiteX26" fmla="*/ 106528 w 1131000"/>
                <a:gd name="connsiteY26" fmla="*/ 1158499 h 1474648"/>
                <a:gd name="connsiteX0" fmla="*/ 106528 w 1150775"/>
                <a:gd name="connsiteY0" fmla="*/ 1158499 h 1474648"/>
                <a:gd name="connsiteX1" fmla="*/ 86263 w 1150775"/>
                <a:gd name="connsiteY1" fmla="*/ 1089595 h 1474648"/>
                <a:gd name="connsiteX2" fmla="*/ 122741 w 1150775"/>
                <a:gd name="connsiteY2" fmla="*/ 1057169 h 1474648"/>
                <a:gd name="connsiteX3" fmla="*/ 215965 w 1150775"/>
                <a:gd name="connsiteY3" fmla="*/ 862616 h 1474648"/>
                <a:gd name="connsiteX4" fmla="*/ 187592 w 1150775"/>
                <a:gd name="connsiteY4" fmla="*/ 789659 h 1474648"/>
                <a:gd name="connsiteX5" fmla="*/ 167326 w 1150775"/>
                <a:gd name="connsiteY5" fmla="*/ 757233 h 1474648"/>
                <a:gd name="connsiteX6" fmla="*/ 138954 w 1150775"/>
                <a:gd name="connsiteY6" fmla="*/ 668063 h 1474648"/>
                <a:gd name="connsiteX7" fmla="*/ 49784 w 1150775"/>
                <a:gd name="connsiteY7" fmla="*/ 582946 h 1474648"/>
                <a:gd name="connsiteX8" fmla="*/ 17358 w 1150775"/>
                <a:gd name="connsiteY8" fmla="*/ 534308 h 1474648"/>
                <a:gd name="connsiteX9" fmla="*/ 56443 w 1150775"/>
                <a:gd name="connsiteY9" fmla="*/ 385650 h 1474648"/>
                <a:gd name="connsiteX10" fmla="*/ 151430 w 1150775"/>
                <a:gd name="connsiteY10" fmla="*/ 346317 h 1474648"/>
                <a:gd name="connsiteX11" fmla="*/ 236217 w 1150775"/>
                <a:gd name="connsiteY11" fmla="*/ 409510 h 1474648"/>
                <a:gd name="connsiteX12" fmla="*/ 480924 w 1150775"/>
                <a:gd name="connsiteY12" fmla="*/ 135681 h 1474648"/>
                <a:gd name="connsiteX13" fmla="*/ 513056 w 1150775"/>
                <a:gd name="connsiteY13" fmla="*/ 0 h 1474648"/>
                <a:gd name="connsiteX14" fmla="*/ 631277 w 1150775"/>
                <a:gd name="connsiteY14" fmla="*/ 98372 h 1474648"/>
                <a:gd name="connsiteX15" fmla="*/ 703383 w 1150775"/>
                <a:gd name="connsiteY15" fmla="*/ 503254 h 1474648"/>
                <a:gd name="connsiteX16" fmla="*/ 802255 w 1150775"/>
                <a:gd name="connsiteY16" fmla="*/ 821487 h 1474648"/>
                <a:gd name="connsiteX17" fmla="*/ 831915 w 1150775"/>
                <a:gd name="connsiteY17" fmla="*/ 1011441 h 1474648"/>
                <a:gd name="connsiteX18" fmla="*/ 985166 w 1150775"/>
                <a:gd name="connsiteY18" fmla="*/ 971971 h 1474648"/>
                <a:gd name="connsiteX19" fmla="*/ 1007412 w 1150775"/>
                <a:gd name="connsiteY19" fmla="*/ 1021309 h 1474648"/>
                <a:gd name="connsiteX20" fmla="*/ 1116169 w 1150775"/>
                <a:gd name="connsiteY20" fmla="*/ 984305 h 1474648"/>
                <a:gd name="connsiteX21" fmla="*/ 1150775 w 1150775"/>
                <a:gd name="connsiteY21" fmla="*/ 1050913 h 1474648"/>
                <a:gd name="connsiteX22" fmla="*/ 799624 w 1150775"/>
                <a:gd name="connsiteY22" fmla="*/ 1474648 h 1474648"/>
                <a:gd name="connsiteX23" fmla="*/ 402411 w 1150775"/>
                <a:gd name="connsiteY23" fmla="*/ 1328733 h 1474648"/>
                <a:gd name="connsiteX24" fmla="*/ 280816 w 1150775"/>
                <a:gd name="connsiteY24" fmla="*/ 1280095 h 1474648"/>
                <a:gd name="connsiteX25" fmla="*/ 151114 w 1150775"/>
                <a:gd name="connsiteY25" fmla="*/ 1190925 h 1474648"/>
                <a:gd name="connsiteX26" fmla="*/ 106528 w 1150775"/>
                <a:gd name="connsiteY26" fmla="*/ 1158499 h 1474648"/>
                <a:gd name="connsiteX0" fmla="*/ 106528 w 1341972"/>
                <a:gd name="connsiteY0" fmla="*/ 1158499 h 1474648"/>
                <a:gd name="connsiteX1" fmla="*/ 86263 w 1341972"/>
                <a:gd name="connsiteY1" fmla="*/ 1089595 h 1474648"/>
                <a:gd name="connsiteX2" fmla="*/ 122741 w 1341972"/>
                <a:gd name="connsiteY2" fmla="*/ 1057169 h 1474648"/>
                <a:gd name="connsiteX3" fmla="*/ 215965 w 1341972"/>
                <a:gd name="connsiteY3" fmla="*/ 862616 h 1474648"/>
                <a:gd name="connsiteX4" fmla="*/ 187592 w 1341972"/>
                <a:gd name="connsiteY4" fmla="*/ 789659 h 1474648"/>
                <a:gd name="connsiteX5" fmla="*/ 167326 w 1341972"/>
                <a:gd name="connsiteY5" fmla="*/ 757233 h 1474648"/>
                <a:gd name="connsiteX6" fmla="*/ 138954 w 1341972"/>
                <a:gd name="connsiteY6" fmla="*/ 668063 h 1474648"/>
                <a:gd name="connsiteX7" fmla="*/ 49784 w 1341972"/>
                <a:gd name="connsiteY7" fmla="*/ 582946 h 1474648"/>
                <a:gd name="connsiteX8" fmla="*/ 17358 w 1341972"/>
                <a:gd name="connsiteY8" fmla="*/ 534308 h 1474648"/>
                <a:gd name="connsiteX9" fmla="*/ 56443 w 1341972"/>
                <a:gd name="connsiteY9" fmla="*/ 385650 h 1474648"/>
                <a:gd name="connsiteX10" fmla="*/ 151430 w 1341972"/>
                <a:gd name="connsiteY10" fmla="*/ 346317 h 1474648"/>
                <a:gd name="connsiteX11" fmla="*/ 236217 w 1341972"/>
                <a:gd name="connsiteY11" fmla="*/ 409510 h 1474648"/>
                <a:gd name="connsiteX12" fmla="*/ 480924 w 1341972"/>
                <a:gd name="connsiteY12" fmla="*/ 135681 h 1474648"/>
                <a:gd name="connsiteX13" fmla="*/ 513056 w 1341972"/>
                <a:gd name="connsiteY13" fmla="*/ 0 h 1474648"/>
                <a:gd name="connsiteX14" fmla="*/ 631277 w 1341972"/>
                <a:gd name="connsiteY14" fmla="*/ 98372 h 1474648"/>
                <a:gd name="connsiteX15" fmla="*/ 703383 w 1341972"/>
                <a:gd name="connsiteY15" fmla="*/ 503254 h 1474648"/>
                <a:gd name="connsiteX16" fmla="*/ 802255 w 1341972"/>
                <a:gd name="connsiteY16" fmla="*/ 821487 h 1474648"/>
                <a:gd name="connsiteX17" fmla="*/ 831915 w 1341972"/>
                <a:gd name="connsiteY17" fmla="*/ 1011441 h 1474648"/>
                <a:gd name="connsiteX18" fmla="*/ 985166 w 1341972"/>
                <a:gd name="connsiteY18" fmla="*/ 971971 h 1474648"/>
                <a:gd name="connsiteX19" fmla="*/ 1007412 w 1341972"/>
                <a:gd name="connsiteY19" fmla="*/ 1021309 h 1474648"/>
                <a:gd name="connsiteX20" fmla="*/ 1116169 w 1341972"/>
                <a:gd name="connsiteY20" fmla="*/ 984305 h 1474648"/>
                <a:gd name="connsiteX21" fmla="*/ 1150775 w 1341972"/>
                <a:gd name="connsiteY21" fmla="*/ 1050913 h 1474648"/>
                <a:gd name="connsiteX22" fmla="*/ 1341103 w 1341972"/>
                <a:gd name="connsiteY22" fmla="*/ 1013908 h 1474648"/>
                <a:gd name="connsiteX23" fmla="*/ 799624 w 1341972"/>
                <a:gd name="connsiteY23" fmla="*/ 1474648 h 1474648"/>
                <a:gd name="connsiteX24" fmla="*/ 402411 w 1341972"/>
                <a:gd name="connsiteY24" fmla="*/ 1328733 h 1474648"/>
                <a:gd name="connsiteX25" fmla="*/ 280816 w 1341972"/>
                <a:gd name="connsiteY25" fmla="*/ 1280095 h 1474648"/>
                <a:gd name="connsiteX26" fmla="*/ 151114 w 1341972"/>
                <a:gd name="connsiteY26" fmla="*/ 1190925 h 1474648"/>
                <a:gd name="connsiteX27" fmla="*/ 106528 w 1341972"/>
                <a:gd name="connsiteY27" fmla="*/ 1158499 h 1474648"/>
                <a:gd name="connsiteX0" fmla="*/ 106528 w 1389881"/>
                <a:gd name="connsiteY0" fmla="*/ 1158499 h 1474648"/>
                <a:gd name="connsiteX1" fmla="*/ 86263 w 1389881"/>
                <a:gd name="connsiteY1" fmla="*/ 1089595 h 1474648"/>
                <a:gd name="connsiteX2" fmla="*/ 122741 w 1389881"/>
                <a:gd name="connsiteY2" fmla="*/ 1057169 h 1474648"/>
                <a:gd name="connsiteX3" fmla="*/ 215965 w 1389881"/>
                <a:gd name="connsiteY3" fmla="*/ 862616 h 1474648"/>
                <a:gd name="connsiteX4" fmla="*/ 187592 w 1389881"/>
                <a:gd name="connsiteY4" fmla="*/ 789659 h 1474648"/>
                <a:gd name="connsiteX5" fmla="*/ 167326 w 1389881"/>
                <a:gd name="connsiteY5" fmla="*/ 757233 h 1474648"/>
                <a:gd name="connsiteX6" fmla="*/ 138954 w 1389881"/>
                <a:gd name="connsiteY6" fmla="*/ 668063 h 1474648"/>
                <a:gd name="connsiteX7" fmla="*/ 49784 w 1389881"/>
                <a:gd name="connsiteY7" fmla="*/ 582946 h 1474648"/>
                <a:gd name="connsiteX8" fmla="*/ 17358 w 1389881"/>
                <a:gd name="connsiteY8" fmla="*/ 534308 h 1474648"/>
                <a:gd name="connsiteX9" fmla="*/ 56443 w 1389881"/>
                <a:gd name="connsiteY9" fmla="*/ 385650 h 1474648"/>
                <a:gd name="connsiteX10" fmla="*/ 151430 w 1389881"/>
                <a:gd name="connsiteY10" fmla="*/ 346317 h 1474648"/>
                <a:gd name="connsiteX11" fmla="*/ 236217 w 1389881"/>
                <a:gd name="connsiteY11" fmla="*/ 409510 h 1474648"/>
                <a:gd name="connsiteX12" fmla="*/ 480924 w 1389881"/>
                <a:gd name="connsiteY12" fmla="*/ 135681 h 1474648"/>
                <a:gd name="connsiteX13" fmla="*/ 513056 w 1389881"/>
                <a:gd name="connsiteY13" fmla="*/ 0 h 1474648"/>
                <a:gd name="connsiteX14" fmla="*/ 631277 w 1389881"/>
                <a:gd name="connsiteY14" fmla="*/ 98372 h 1474648"/>
                <a:gd name="connsiteX15" fmla="*/ 703383 w 1389881"/>
                <a:gd name="connsiteY15" fmla="*/ 503254 h 1474648"/>
                <a:gd name="connsiteX16" fmla="*/ 802255 w 1389881"/>
                <a:gd name="connsiteY16" fmla="*/ 821487 h 1474648"/>
                <a:gd name="connsiteX17" fmla="*/ 831915 w 1389881"/>
                <a:gd name="connsiteY17" fmla="*/ 1011441 h 1474648"/>
                <a:gd name="connsiteX18" fmla="*/ 985166 w 1389881"/>
                <a:gd name="connsiteY18" fmla="*/ 971971 h 1474648"/>
                <a:gd name="connsiteX19" fmla="*/ 1007412 w 1389881"/>
                <a:gd name="connsiteY19" fmla="*/ 1021309 h 1474648"/>
                <a:gd name="connsiteX20" fmla="*/ 1116169 w 1389881"/>
                <a:gd name="connsiteY20" fmla="*/ 984305 h 1474648"/>
                <a:gd name="connsiteX21" fmla="*/ 1150775 w 1389881"/>
                <a:gd name="connsiteY21" fmla="*/ 1050913 h 1474648"/>
                <a:gd name="connsiteX22" fmla="*/ 1341103 w 1389881"/>
                <a:gd name="connsiteY22" fmla="*/ 1013908 h 1474648"/>
                <a:gd name="connsiteX23" fmla="*/ 1373236 w 1389881"/>
                <a:gd name="connsiteY23" fmla="*/ 1208796 h 1474648"/>
                <a:gd name="connsiteX24" fmla="*/ 799624 w 1389881"/>
                <a:gd name="connsiteY24" fmla="*/ 1474648 h 1474648"/>
                <a:gd name="connsiteX25" fmla="*/ 402411 w 1389881"/>
                <a:gd name="connsiteY25" fmla="*/ 1328733 h 1474648"/>
                <a:gd name="connsiteX26" fmla="*/ 280816 w 1389881"/>
                <a:gd name="connsiteY26" fmla="*/ 1280095 h 1474648"/>
                <a:gd name="connsiteX27" fmla="*/ 151114 w 1389881"/>
                <a:gd name="connsiteY27" fmla="*/ 1190925 h 1474648"/>
                <a:gd name="connsiteX28" fmla="*/ 106528 w 1389881"/>
                <a:gd name="connsiteY28" fmla="*/ 1158499 h 1474648"/>
                <a:gd name="connsiteX0" fmla="*/ 106528 w 1397553"/>
                <a:gd name="connsiteY0" fmla="*/ 1158499 h 1474648"/>
                <a:gd name="connsiteX1" fmla="*/ 86263 w 1397553"/>
                <a:gd name="connsiteY1" fmla="*/ 1089595 h 1474648"/>
                <a:gd name="connsiteX2" fmla="*/ 122741 w 1397553"/>
                <a:gd name="connsiteY2" fmla="*/ 1057169 h 1474648"/>
                <a:gd name="connsiteX3" fmla="*/ 215965 w 1397553"/>
                <a:gd name="connsiteY3" fmla="*/ 862616 h 1474648"/>
                <a:gd name="connsiteX4" fmla="*/ 187592 w 1397553"/>
                <a:gd name="connsiteY4" fmla="*/ 789659 h 1474648"/>
                <a:gd name="connsiteX5" fmla="*/ 167326 w 1397553"/>
                <a:gd name="connsiteY5" fmla="*/ 757233 h 1474648"/>
                <a:gd name="connsiteX6" fmla="*/ 138954 w 1397553"/>
                <a:gd name="connsiteY6" fmla="*/ 668063 h 1474648"/>
                <a:gd name="connsiteX7" fmla="*/ 49784 w 1397553"/>
                <a:gd name="connsiteY7" fmla="*/ 582946 h 1474648"/>
                <a:gd name="connsiteX8" fmla="*/ 17358 w 1397553"/>
                <a:gd name="connsiteY8" fmla="*/ 534308 h 1474648"/>
                <a:gd name="connsiteX9" fmla="*/ 56443 w 1397553"/>
                <a:gd name="connsiteY9" fmla="*/ 385650 h 1474648"/>
                <a:gd name="connsiteX10" fmla="*/ 151430 w 1397553"/>
                <a:gd name="connsiteY10" fmla="*/ 346317 h 1474648"/>
                <a:gd name="connsiteX11" fmla="*/ 236217 w 1397553"/>
                <a:gd name="connsiteY11" fmla="*/ 409510 h 1474648"/>
                <a:gd name="connsiteX12" fmla="*/ 480924 w 1397553"/>
                <a:gd name="connsiteY12" fmla="*/ 135681 h 1474648"/>
                <a:gd name="connsiteX13" fmla="*/ 513056 w 1397553"/>
                <a:gd name="connsiteY13" fmla="*/ 0 h 1474648"/>
                <a:gd name="connsiteX14" fmla="*/ 631277 w 1397553"/>
                <a:gd name="connsiteY14" fmla="*/ 98372 h 1474648"/>
                <a:gd name="connsiteX15" fmla="*/ 703383 w 1397553"/>
                <a:gd name="connsiteY15" fmla="*/ 503254 h 1474648"/>
                <a:gd name="connsiteX16" fmla="*/ 802255 w 1397553"/>
                <a:gd name="connsiteY16" fmla="*/ 821487 h 1474648"/>
                <a:gd name="connsiteX17" fmla="*/ 831915 w 1397553"/>
                <a:gd name="connsiteY17" fmla="*/ 1011441 h 1474648"/>
                <a:gd name="connsiteX18" fmla="*/ 985166 w 1397553"/>
                <a:gd name="connsiteY18" fmla="*/ 971971 h 1474648"/>
                <a:gd name="connsiteX19" fmla="*/ 1007412 w 1397553"/>
                <a:gd name="connsiteY19" fmla="*/ 1021309 h 1474648"/>
                <a:gd name="connsiteX20" fmla="*/ 1116169 w 1397553"/>
                <a:gd name="connsiteY20" fmla="*/ 984305 h 1474648"/>
                <a:gd name="connsiteX21" fmla="*/ 1150775 w 1397553"/>
                <a:gd name="connsiteY21" fmla="*/ 1050913 h 1474648"/>
                <a:gd name="connsiteX22" fmla="*/ 1341103 w 1397553"/>
                <a:gd name="connsiteY22" fmla="*/ 1013908 h 1474648"/>
                <a:gd name="connsiteX23" fmla="*/ 1373236 w 1397553"/>
                <a:gd name="connsiteY23" fmla="*/ 1208796 h 1474648"/>
                <a:gd name="connsiteX24" fmla="*/ 799624 w 1397553"/>
                <a:gd name="connsiteY24" fmla="*/ 1474648 h 1474648"/>
                <a:gd name="connsiteX25" fmla="*/ 402411 w 1397553"/>
                <a:gd name="connsiteY25" fmla="*/ 1328733 h 1474648"/>
                <a:gd name="connsiteX26" fmla="*/ 280816 w 1397553"/>
                <a:gd name="connsiteY26" fmla="*/ 1280095 h 1474648"/>
                <a:gd name="connsiteX27" fmla="*/ 151114 w 1397553"/>
                <a:gd name="connsiteY27" fmla="*/ 1190925 h 1474648"/>
                <a:gd name="connsiteX28" fmla="*/ 106528 w 1397553"/>
                <a:gd name="connsiteY28" fmla="*/ 1158499 h 1474648"/>
                <a:gd name="connsiteX0" fmla="*/ 106528 w 1373236"/>
                <a:gd name="connsiteY0" fmla="*/ 1158499 h 1474648"/>
                <a:gd name="connsiteX1" fmla="*/ 86263 w 1373236"/>
                <a:gd name="connsiteY1" fmla="*/ 1089595 h 1474648"/>
                <a:gd name="connsiteX2" fmla="*/ 122741 w 1373236"/>
                <a:gd name="connsiteY2" fmla="*/ 1057169 h 1474648"/>
                <a:gd name="connsiteX3" fmla="*/ 215965 w 1373236"/>
                <a:gd name="connsiteY3" fmla="*/ 862616 h 1474648"/>
                <a:gd name="connsiteX4" fmla="*/ 187592 w 1373236"/>
                <a:gd name="connsiteY4" fmla="*/ 789659 h 1474648"/>
                <a:gd name="connsiteX5" fmla="*/ 167326 w 1373236"/>
                <a:gd name="connsiteY5" fmla="*/ 757233 h 1474648"/>
                <a:gd name="connsiteX6" fmla="*/ 138954 w 1373236"/>
                <a:gd name="connsiteY6" fmla="*/ 668063 h 1474648"/>
                <a:gd name="connsiteX7" fmla="*/ 49784 w 1373236"/>
                <a:gd name="connsiteY7" fmla="*/ 582946 h 1474648"/>
                <a:gd name="connsiteX8" fmla="*/ 17358 w 1373236"/>
                <a:gd name="connsiteY8" fmla="*/ 534308 h 1474648"/>
                <a:gd name="connsiteX9" fmla="*/ 56443 w 1373236"/>
                <a:gd name="connsiteY9" fmla="*/ 385650 h 1474648"/>
                <a:gd name="connsiteX10" fmla="*/ 151430 w 1373236"/>
                <a:gd name="connsiteY10" fmla="*/ 346317 h 1474648"/>
                <a:gd name="connsiteX11" fmla="*/ 236217 w 1373236"/>
                <a:gd name="connsiteY11" fmla="*/ 409510 h 1474648"/>
                <a:gd name="connsiteX12" fmla="*/ 480924 w 1373236"/>
                <a:gd name="connsiteY12" fmla="*/ 135681 h 1474648"/>
                <a:gd name="connsiteX13" fmla="*/ 513056 w 1373236"/>
                <a:gd name="connsiteY13" fmla="*/ 0 h 1474648"/>
                <a:gd name="connsiteX14" fmla="*/ 631277 w 1373236"/>
                <a:gd name="connsiteY14" fmla="*/ 98372 h 1474648"/>
                <a:gd name="connsiteX15" fmla="*/ 703383 w 1373236"/>
                <a:gd name="connsiteY15" fmla="*/ 503254 h 1474648"/>
                <a:gd name="connsiteX16" fmla="*/ 802255 w 1373236"/>
                <a:gd name="connsiteY16" fmla="*/ 821487 h 1474648"/>
                <a:gd name="connsiteX17" fmla="*/ 831915 w 1373236"/>
                <a:gd name="connsiteY17" fmla="*/ 1011441 h 1474648"/>
                <a:gd name="connsiteX18" fmla="*/ 985166 w 1373236"/>
                <a:gd name="connsiteY18" fmla="*/ 971971 h 1474648"/>
                <a:gd name="connsiteX19" fmla="*/ 1007412 w 1373236"/>
                <a:gd name="connsiteY19" fmla="*/ 1021309 h 1474648"/>
                <a:gd name="connsiteX20" fmla="*/ 1116169 w 1373236"/>
                <a:gd name="connsiteY20" fmla="*/ 984305 h 1474648"/>
                <a:gd name="connsiteX21" fmla="*/ 1150775 w 1373236"/>
                <a:gd name="connsiteY21" fmla="*/ 1050913 h 1474648"/>
                <a:gd name="connsiteX22" fmla="*/ 1341103 w 1373236"/>
                <a:gd name="connsiteY22" fmla="*/ 1013908 h 1474648"/>
                <a:gd name="connsiteX23" fmla="*/ 1373236 w 1373236"/>
                <a:gd name="connsiteY23" fmla="*/ 1208796 h 1474648"/>
                <a:gd name="connsiteX24" fmla="*/ 799624 w 1373236"/>
                <a:gd name="connsiteY24" fmla="*/ 1474648 h 1474648"/>
                <a:gd name="connsiteX25" fmla="*/ 402411 w 1373236"/>
                <a:gd name="connsiteY25" fmla="*/ 1328733 h 1474648"/>
                <a:gd name="connsiteX26" fmla="*/ 280816 w 1373236"/>
                <a:gd name="connsiteY26" fmla="*/ 1280095 h 1474648"/>
                <a:gd name="connsiteX27" fmla="*/ 151114 w 1373236"/>
                <a:gd name="connsiteY27" fmla="*/ 1190925 h 1474648"/>
                <a:gd name="connsiteX28" fmla="*/ 106528 w 1373236"/>
                <a:gd name="connsiteY28" fmla="*/ 1158499 h 1474648"/>
                <a:gd name="connsiteX0" fmla="*/ 106528 w 1375708"/>
                <a:gd name="connsiteY0" fmla="*/ 1158499 h 1474648"/>
                <a:gd name="connsiteX1" fmla="*/ 86263 w 1375708"/>
                <a:gd name="connsiteY1" fmla="*/ 1089595 h 1474648"/>
                <a:gd name="connsiteX2" fmla="*/ 122741 w 1375708"/>
                <a:gd name="connsiteY2" fmla="*/ 1057169 h 1474648"/>
                <a:gd name="connsiteX3" fmla="*/ 215965 w 1375708"/>
                <a:gd name="connsiteY3" fmla="*/ 862616 h 1474648"/>
                <a:gd name="connsiteX4" fmla="*/ 187592 w 1375708"/>
                <a:gd name="connsiteY4" fmla="*/ 789659 h 1474648"/>
                <a:gd name="connsiteX5" fmla="*/ 167326 w 1375708"/>
                <a:gd name="connsiteY5" fmla="*/ 757233 h 1474648"/>
                <a:gd name="connsiteX6" fmla="*/ 138954 w 1375708"/>
                <a:gd name="connsiteY6" fmla="*/ 668063 h 1474648"/>
                <a:gd name="connsiteX7" fmla="*/ 49784 w 1375708"/>
                <a:gd name="connsiteY7" fmla="*/ 582946 h 1474648"/>
                <a:gd name="connsiteX8" fmla="*/ 17358 w 1375708"/>
                <a:gd name="connsiteY8" fmla="*/ 534308 h 1474648"/>
                <a:gd name="connsiteX9" fmla="*/ 56443 w 1375708"/>
                <a:gd name="connsiteY9" fmla="*/ 385650 h 1474648"/>
                <a:gd name="connsiteX10" fmla="*/ 151430 w 1375708"/>
                <a:gd name="connsiteY10" fmla="*/ 346317 h 1474648"/>
                <a:gd name="connsiteX11" fmla="*/ 236217 w 1375708"/>
                <a:gd name="connsiteY11" fmla="*/ 409510 h 1474648"/>
                <a:gd name="connsiteX12" fmla="*/ 480924 w 1375708"/>
                <a:gd name="connsiteY12" fmla="*/ 135681 h 1474648"/>
                <a:gd name="connsiteX13" fmla="*/ 513056 w 1375708"/>
                <a:gd name="connsiteY13" fmla="*/ 0 h 1474648"/>
                <a:gd name="connsiteX14" fmla="*/ 631277 w 1375708"/>
                <a:gd name="connsiteY14" fmla="*/ 98372 h 1474648"/>
                <a:gd name="connsiteX15" fmla="*/ 703383 w 1375708"/>
                <a:gd name="connsiteY15" fmla="*/ 503254 h 1474648"/>
                <a:gd name="connsiteX16" fmla="*/ 802255 w 1375708"/>
                <a:gd name="connsiteY16" fmla="*/ 821487 h 1474648"/>
                <a:gd name="connsiteX17" fmla="*/ 831915 w 1375708"/>
                <a:gd name="connsiteY17" fmla="*/ 1011441 h 1474648"/>
                <a:gd name="connsiteX18" fmla="*/ 985166 w 1375708"/>
                <a:gd name="connsiteY18" fmla="*/ 971971 h 1474648"/>
                <a:gd name="connsiteX19" fmla="*/ 1007412 w 1375708"/>
                <a:gd name="connsiteY19" fmla="*/ 1021309 h 1474648"/>
                <a:gd name="connsiteX20" fmla="*/ 1116169 w 1375708"/>
                <a:gd name="connsiteY20" fmla="*/ 984305 h 1474648"/>
                <a:gd name="connsiteX21" fmla="*/ 1150775 w 1375708"/>
                <a:gd name="connsiteY21" fmla="*/ 1050913 h 1474648"/>
                <a:gd name="connsiteX22" fmla="*/ 1341103 w 1375708"/>
                <a:gd name="connsiteY22" fmla="*/ 1013908 h 1474648"/>
                <a:gd name="connsiteX23" fmla="*/ 1375708 w 1375708"/>
                <a:gd name="connsiteY23" fmla="*/ 1201395 h 1474648"/>
                <a:gd name="connsiteX24" fmla="*/ 799624 w 1375708"/>
                <a:gd name="connsiteY24" fmla="*/ 1474648 h 1474648"/>
                <a:gd name="connsiteX25" fmla="*/ 402411 w 1375708"/>
                <a:gd name="connsiteY25" fmla="*/ 1328733 h 1474648"/>
                <a:gd name="connsiteX26" fmla="*/ 280816 w 1375708"/>
                <a:gd name="connsiteY26" fmla="*/ 1280095 h 1474648"/>
                <a:gd name="connsiteX27" fmla="*/ 151114 w 1375708"/>
                <a:gd name="connsiteY27" fmla="*/ 1190925 h 1474648"/>
                <a:gd name="connsiteX28" fmla="*/ 106528 w 1375708"/>
                <a:gd name="connsiteY28" fmla="*/ 1158499 h 1474648"/>
                <a:gd name="connsiteX0" fmla="*/ 106528 w 1432505"/>
                <a:gd name="connsiteY0" fmla="*/ 1158499 h 1474648"/>
                <a:gd name="connsiteX1" fmla="*/ 86263 w 1432505"/>
                <a:gd name="connsiteY1" fmla="*/ 1089595 h 1474648"/>
                <a:gd name="connsiteX2" fmla="*/ 122741 w 1432505"/>
                <a:gd name="connsiteY2" fmla="*/ 1057169 h 1474648"/>
                <a:gd name="connsiteX3" fmla="*/ 215965 w 1432505"/>
                <a:gd name="connsiteY3" fmla="*/ 862616 h 1474648"/>
                <a:gd name="connsiteX4" fmla="*/ 187592 w 1432505"/>
                <a:gd name="connsiteY4" fmla="*/ 789659 h 1474648"/>
                <a:gd name="connsiteX5" fmla="*/ 167326 w 1432505"/>
                <a:gd name="connsiteY5" fmla="*/ 757233 h 1474648"/>
                <a:gd name="connsiteX6" fmla="*/ 138954 w 1432505"/>
                <a:gd name="connsiteY6" fmla="*/ 668063 h 1474648"/>
                <a:gd name="connsiteX7" fmla="*/ 49784 w 1432505"/>
                <a:gd name="connsiteY7" fmla="*/ 582946 h 1474648"/>
                <a:gd name="connsiteX8" fmla="*/ 17358 w 1432505"/>
                <a:gd name="connsiteY8" fmla="*/ 534308 h 1474648"/>
                <a:gd name="connsiteX9" fmla="*/ 56443 w 1432505"/>
                <a:gd name="connsiteY9" fmla="*/ 385650 h 1474648"/>
                <a:gd name="connsiteX10" fmla="*/ 151430 w 1432505"/>
                <a:gd name="connsiteY10" fmla="*/ 346317 h 1474648"/>
                <a:gd name="connsiteX11" fmla="*/ 236217 w 1432505"/>
                <a:gd name="connsiteY11" fmla="*/ 409510 h 1474648"/>
                <a:gd name="connsiteX12" fmla="*/ 480924 w 1432505"/>
                <a:gd name="connsiteY12" fmla="*/ 135681 h 1474648"/>
                <a:gd name="connsiteX13" fmla="*/ 513056 w 1432505"/>
                <a:gd name="connsiteY13" fmla="*/ 0 h 1474648"/>
                <a:gd name="connsiteX14" fmla="*/ 631277 w 1432505"/>
                <a:gd name="connsiteY14" fmla="*/ 98372 h 1474648"/>
                <a:gd name="connsiteX15" fmla="*/ 703383 w 1432505"/>
                <a:gd name="connsiteY15" fmla="*/ 503254 h 1474648"/>
                <a:gd name="connsiteX16" fmla="*/ 802255 w 1432505"/>
                <a:gd name="connsiteY16" fmla="*/ 821487 h 1474648"/>
                <a:gd name="connsiteX17" fmla="*/ 831915 w 1432505"/>
                <a:gd name="connsiteY17" fmla="*/ 1011441 h 1474648"/>
                <a:gd name="connsiteX18" fmla="*/ 985166 w 1432505"/>
                <a:gd name="connsiteY18" fmla="*/ 971971 h 1474648"/>
                <a:gd name="connsiteX19" fmla="*/ 1007412 w 1432505"/>
                <a:gd name="connsiteY19" fmla="*/ 1021309 h 1474648"/>
                <a:gd name="connsiteX20" fmla="*/ 1116169 w 1432505"/>
                <a:gd name="connsiteY20" fmla="*/ 984305 h 1474648"/>
                <a:gd name="connsiteX21" fmla="*/ 1150775 w 1432505"/>
                <a:gd name="connsiteY21" fmla="*/ 1050913 h 1474648"/>
                <a:gd name="connsiteX22" fmla="*/ 1341103 w 1432505"/>
                <a:gd name="connsiteY22" fmla="*/ 1013908 h 1474648"/>
                <a:gd name="connsiteX23" fmla="*/ 1375708 w 1432505"/>
                <a:gd name="connsiteY23" fmla="*/ 1201395 h 1474648"/>
                <a:gd name="connsiteX24" fmla="*/ 1412782 w 1432505"/>
                <a:gd name="connsiteY24" fmla="*/ 1406151 h 1474648"/>
                <a:gd name="connsiteX25" fmla="*/ 799624 w 1432505"/>
                <a:gd name="connsiteY25" fmla="*/ 1474648 h 1474648"/>
                <a:gd name="connsiteX26" fmla="*/ 402411 w 1432505"/>
                <a:gd name="connsiteY26" fmla="*/ 1328733 h 1474648"/>
                <a:gd name="connsiteX27" fmla="*/ 280816 w 1432505"/>
                <a:gd name="connsiteY27" fmla="*/ 1280095 h 1474648"/>
                <a:gd name="connsiteX28" fmla="*/ 151114 w 1432505"/>
                <a:gd name="connsiteY28" fmla="*/ 1190925 h 1474648"/>
                <a:gd name="connsiteX29" fmla="*/ 106528 w 1432505"/>
                <a:gd name="connsiteY29" fmla="*/ 1158499 h 1474648"/>
                <a:gd name="connsiteX0" fmla="*/ 106528 w 1413248"/>
                <a:gd name="connsiteY0" fmla="*/ 1158499 h 1474648"/>
                <a:gd name="connsiteX1" fmla="*/ 86263 w 1413248"/>
                <a:gd name="connsiteY1" fmla="*/ 1089595 h 1474648"/>
                <a:gd name="connsiteX2" fmla="*/ 122741 w 1413248"/>
                <a:gd name="connsiteY2" fmla="*/ 1057169 h 1474648"/>
                <a:gd name="connsiteX3" fmla="*/ 215965 w 1413248"/>
                <a:gd name="connsiteY3" fmla="*/ 862616 h 1474648"/>
                <a:gd name="connsiteX4" fmla="*/ 187592 w 1413248"/>
                <a:gd name="connsiteY4" fmla="*/ 789659 h 1474648"/>
                <a:gd name="connsiteX5" fmla="*/ 167326 w 1413248"/>
                <a:gd name="connsiteY5" fmla="*/ 757233 h 1474648"/>
                <a:gd name="connsiteX6" fmla="*/ 138954 w 1413248"/>
                <a:gd name="connsiteY6" fmla="*/ 668063 h 1474648"/>
                <a:gd name="connsiteX7" fmla="*/ 49784 w 1413248"/>
                <a:gd name="connsiteY7" fmla="*/ 582946 h 1474648"/>
                <a:gd name="connsiteX8" fmla="*/ 17358 w 1413248"/>
                <a:gd name="connsiteY8" fmla="*/ 534308 h 1474648"/>
                <a:gd name="connsiteX9" fmla="*/ 56443 w 1413248"/>
                <a:gd name="connsiteY9" fmla="*/ 385650 h 1474648"/>
                <a:gd name="connsiteX10" fmla="*/ 151430 w 1413248"/>
                <a:gd name="connsiteY10" fmla="*/ 346317 h 1474648"/>
                <a:gd name="connsiteX11" fmla="*/ 236217 w 1413248"/>
                <a:gd name="connsiteY11" fmla="*/ 409510 h 1474648"/>
                <a:gd name="connsiteX12" fmla="*/ 480924 w 1413248"/>
                <a:gd name="connsiteY12" fmla="*/ 135681 h 1474648"/>
                <a:gd name="connsiteX13" fmla="*/ 513056 w 1413248"/>
                <a:gd name="connsiteY13" fmla="*/ 0 h 1474648"/>
                <a:gd name="connsiteX14" fmla="*/ 631277 w 1413248"/>
                <a:gd name="connsiteY14" fmla="*/ 98372 h 1474648"/>
                <a:gd name="connsiteX15" fmla="*/ 703383 w 1413248"/>
                <a:gd name="connsiteY15" fmla="*/ 503254 h 1474648"/>
                <a:gd name="connsiteX16" fmla="*/ 802255 w 1413248"/>
                <a:gd name="connsiteY16" fmla="*/ 821487 h 1474648"/>
                <a:gd name="connsiteX17" fmla="*/ 831915 w 1413248"/>
                <a:gd name="connsiteY17" fmla="*/ 1011441 h 1474648"/>
                <a:gd name="connsiteX18" fmla="*/ 985166 w 1413248"/>
                <a:gd name="connsiteY18" fmla="*/ 971971 h 1474648"/>
                <a:gd name="connsiteX19" fmla="*/ 1007412 w 1413248"/>
                <a:gd name="connsiteY19" fmla="*/ 1021309 h 1474648"/>
                <a:gd name="connsiteX20" fmla="*/ 1116169 w 1413248"/>
                <a:gd name="connsiteY20" fmla="*/ 984305 h 1474648"/>
                <a:gd name="connsiteX21" fmla="*/ 1150775 w 1413248"/>
                <a:gd name="connsiteY21" fmla="*/ 1050913 h 1474648"/>
                <a:gd name="connsiteX22" fmla="*/ 1341103 w 1413248"/>
                <a:gd name="connsiteY22" fmla="*/ 1013908 h 1474648"/>
                <a:gd name="connsiteX23" fmla="*/ 1375708 w 1413248"/>
                <a:gd name="connsiteY23" fmla="*/ 1201395 h 1474648"/>
                <a:gd name="connsiteX24" fmla="*/ 1412782 w 1413248"/>
                <a:gd name="connsiteY24" fmla="*/ 1406151 h 1474648"/>
                <a:gd name="connsiteX25" fmla="*/ 799624 w 1413248"/>
                <a:gd name="connsiteY25" fmla="*/ 1474648 h 1474648"/>
                <a:gd name="connsiteX26" fmla="*/ 402411 w 1413248"/>
                <a:gd name="connsiteY26" fmla="*/ 1328733 h 1474648"/>
                <a:gd name="connsiteX27" fmla="*/ 280816 w 1413248"/>
                <a:gd name="connsiteY27" fmla="*/ 1280095 h 1474648"/>
                <a:gd name="connsiteX28" fmla="*/ 151114 w 1413248"/>
                <a:gd name="connsiteY28" fmla="*/ 1190925 h 1474648"/>
                <a:gd name="connsiteX29" fmla="*/ 106528 w 1413248"/>
                <a:gd name="connsiteY29" fmla="*/ 1158499 h 1474648"/>
                <a:gd name="connsiteX0" fmla="*/ 106528 w 1414801"/>
                <a:gd name="connsiteY0" fmla="*/ 1158499 h 1474648"/>
                <a:gd name="connsiteX1" fmla="*/ 86263 w 1414801"/>
                <a:gd name="connsiteY1" fmla="*/ 1089595 h 1474648"/>
                <a:gd name="connsiteX2" fmla="*/ 122741 w 1414801"/>
                <a:gd name="connsiteY2" fmla="*/ 1057169 h 1474648"/>
                <a:gd name="connsiteX3" fmla="*/ 215965 w 1414801"/>
                <a:gd name="connsiteY3" fmla="*/ 862616 h 1474648"/>
                <a:gd name="connsiteX4" fmla="*/ 187592 w 1414801"/>
                <a:gd name="connsiteY4" fmla="*/ 789659 h 1474648"/>
                <a:gd name="connsiteX5" fmla="*/ 167326 w 1414801"/>
                <a:gd name="connsiteY5" fmla="*/ 757233 h 1474648"/>
                <a:gd name="connsiteX6" fmla="*/ 138954 w 1414801"/>
                <a:gd name="connsiteY6" fmla="*/ 668063 h 1474648"/>
                <a:gd name="connsiteX7" fmla="*/ 49784 w 1414801"/>
                <a:gd name="connsiteY7" fmla="*/ 582946 h 1474648"/>
                <a:gd name="connsiteX8" fmla="*/ 17358 w 1414801"/>
                <a:gd name="connsiteY8" fmla="*/ 534308 h 1474648"/>
                <a:gd name="connsiteX9" fmla="*/ 56443 w 1414801"/>
                <a:gd name="connsiteY9" fmla="*/ 385650 h 1474648"/>
                <a:gd name="connsiteX10" fmla="*/ 151430 w 1414801"/>
                <a:gd name="connsiteY10" fmla="*/ 346317 h 1474648"/>
                <a:gd name="connsiteX11" fmla="*/ 236217 w 1414801"/>
                <a:gd name="connsiteY11" fmla="*/ 409510 h 1474648"/>
                <a:gd name="connsiteX12" fmla="*/ 480924 w 1414801"/>
                <a:gd name="connsiteY12" fmla="*/ 135681 h 1474648"/>
                <a:gd name="connsiteX13" fmla="*/ 513056 w 1414801"/>
                <a:gd name="connsiteY13" fmla="*/ 0 h 1474648"/>
                <a:gd name="connsiteX14" fmla="*/ 631277 w 1414801"/>
                <a:gd name="connsiteY14" fmla="*/ 98372 h 1474648"/>
                <a:gd name="connsiteX15" fmla="*/ 703383 w 1414801"/>
                <a:gd name="connsiteY15" fmla="*/ 503254 h 1474648"/>
                <a:gd name="connsiteX16" fmla="*/ 802255 w 1414801"/>
                <a:gd name="connsiteY16" fmla="*/ 821487 h 1474648"/>
                <a:gd name="connsiteX17" fmla="*/ 831915 w 1414801"/>
                <a:gd name="connsiteY17" fmla="*/ 1011441 h 1474648"/>
                <a:gd name="connsiteX18" fmla="*/ 985166 w 1414801"/>
                <a:gd name="connsiteY18" fmla="*/ 971971 h 1474648"/>
                <a:gd name="connsiteX19" fmla="*/ 1007412 w 1414801"/>
                <a:gd name="connsiteY19" fmla="*/ 1021309 h 1474648"/>
                <a:gd name="connsiteX20" fmla="*/ 1116169 w 1414801"/>
                <a:gd name="connsiteY20" fmla="*/ 984305 h 1474648"/>
                <a:gd name="connsiteX21" fmla="*/ 1150775 w 1414801"/>
                <a:gd name="connsiteY21" fmla="*/ 1050913 h 1474648"/>
                <a:gd name="connsiteX22" fmla="*/ 1341103 w 1414801"/>
                <a:gd name="connsiteY22" fmla="*/ 1013908 h 1474648"/>
                <a:gd name="connsiteX23" fmla="*/ 1375708 w 1414801"/>
                <a:gd name="connsiteY23" fmla="*/ 1201395 h 1474648"/>
                <a:gd name="connsiteX24" fmla="*/ 1412782 w 1414801"/>
                <a:gd name="connsiteY24" fmla="*/ 1406151 h 1474648"/>
                <a:gd name="connsiteX25" fmla="*/ 799624 w 1414801"/>
                <a:gd name="connsiteY25" fmla="*/ 1474648 h 1474648"/>
                <a:gd name="connsiteX26" fmla="*/ 402411 w 1414801"/>
                <a:gd name="connsiteY26" fmla="*/ 1328733 h 1474648"/>
                <a:gd name="connsiteX27" fmla="*/ 280816 w 1414801"/>
                <a:gd name="connsiteY27" fmla="*/ 1280095 h 1474648"/>
                <a:gd name="connsiteX28" fmla="*/ 151114 w 1414801"/>
                <a:gd name="connsiteY28" fmla="*/ 1190925 h 1474648"/>
                <a:gd name="connsiteX29" fmla="*/ 106528 w 1414801"/>
                <a:gd name="connsiteY29" fmla="*/ 1158499 h 1474648"/>
                <a:gd name="connsiteX0" fmla="*/ 106528 w 1415666"/>
                <a:gd name="connsiteY0" fmla="*/ 1158499 h 1474648"/>
                <a:gd name="connsiteX1" fmla="*/ 86263 w 1415666"/>
                <a:gd name="connsiteY1" fmla="*/ 1089595 h 1474648"/>
                <a:gd name="connsiteX2" fmla="*/ 122741 w 1415666"/>
                <a:gd name="connsiteY2" fmla="*/ 1057169 h 1474648"/>
                <a:gd name="connsiteX3" fmla="*/ 215965 w 1415666"/>
                <a:gd name="connsiteY3" fmla="*/ 862616 h 1474648"/>
                <a:gd name="connsiteX4" fmla="*/ 187592 w 1415666"/>
                <a:gd name="connsiteY4" fmla="*/ 789659 h 1474648"/>
                <a:gd name="connsiteX5" fmla="*/ 167326 w 1415666"/>
                <a:gd name="connsiteY5" fmla="*/ 757233 h 1474648"/>
                <a:gd name="connsiteX6" fmla="*/ 138954 w 1415666"/>
                <a:gd name="connsiteY6" fmla="*/ 668063 h 1474648"/>
                <a:gd name="connsiteX7" fmla="*/ 49784 w 1415666"/>
                <a:gd name="connsiteY7" fmla="*/ 582946 h 1474648"/>
                <a:gd name="connsiteX8" fmla="*/ 17358 w 1415666"/>
                <a:gd name="connsiteY8" fmla="*/ 534308 h 1474648"/>
                <a:gd name="connsiteX9" fmla="*/ 56443 w 1415666"/>
                <a:gd name="connsiteY9" fmla="*/ 385650 h 1474648"/>
                <a:gd name="connsiteX10" fmla="*/ 151430 w 1415666"/>
                <a:gd name="connsiteY10" fmla="*/ 346317 h 1474648"/>
                <a:gd name="connsiteX11" fmla="*/ 236217 w 1415666"/>
                <a:gd name="connsiteY11" fmla="*/ 409510 h 1474648"/>
                <a:gd name="connsiteX12" fmla="*/ 480924 w 1415666"/>
                <a:gd name="connsiteY12" fmla="*/ 135681 h 1474648"/>
                <a:gd name="connsiteX13" fmla="*/ 513056 w 1415666"/>
                <a:gd name="connsiteY13" fmla="*/ 0 h 1474648"/>
                <a:gd name="connsiteX14" fmla="*/ 631277 w 1415666"/>
                <a:gd name="connsiteY14" fmla="*/ 98372 h 1474648"/>
                <a:gd name="connsiteX15" fmla="*/ 703383 w 1415666"/>
                <a:gd name="connsiteY15" fmla="*/ 503254 h 1474648"/>
                <a:gd name="connsiteX16" fmla="*/ 802255 w 1415666"/>
                <a:gd name="connsiteY16" fmla="*/ 821487 h 1474648"/>
                <a:gd name="connsiteX17" fmla="*/ 831915 w 1415666"/>
                <a:gd name="connsiteY17" fmla="*/ 1011441 h 1474648"/>
                <a:gd name="connsiteX18" fmla="*/ 985166 w 1415666"/>
                <a:gd name="connsiteY18" fmla="*/ 971971 h 1474648"/>
                <a:gd name="connsiteX19" fmla="*/ 1007412 w 1415666"/>
                <a:gd name="connsiteY19" fmla="*/ 1021309 h 1474648"/>
                <a:gd name="connsiteX20" fmla="*/ 1116169 w 1415666"/>
                <a:gd name="connsiteY20" fmla="*/ 984305 h 1474648"/>
                <a:gd name="connsiteX21" fmla="*/ 1150775 w 1415666"/>
                <a:gd name="connsiteY21" fmla="*/ 1050913 h 1474648"/>
                <a:gd name="connsiteX22" fmla="*/ 1341103 w 1415666"/>
                <a:gd name="connsiteY22" fmla="*/ 1013908 h 1474648"/>
                <a:gd name="connsiteX23" fmla="*/ 1385596 w 1415666"/>
                <a:gd name="connsiteY23" fmla="*/ 1201395 h 1474648"/>
                <a:gd name="connsiteX24" fmla="*/ 1412782 w 1415666"/>
                <a:gd name="connsiteY24" fmla="*/ 1406151 h 1474648"/>
                <a:gd name="connsiteX25" fmla="*/ 799624 w 1415666"/>
                <a:gd name="connsiteY25" fmla="*/ 1474648 h 1474648"/>
                <a:gd name="connsiteX26" fmla="*/ 402411 w 1415666"/>
                <a:gd name="connsiteY26" fmla="*/ 1328733 h 1474648"/>
                <a:gd name="connsiteX27" fmla="*/ 280816 w 1415666"/>
                <a:gd name="connsiteY27" fmla="*/ 1280095 h 1474648"/>
                <a:gd name="connsiteX28" fmla="*/ 151114 w 1415666"/>
                <a:gd name="connsiteY28" fmla="*/ 1190925 h 1474648"/>
                <a:gd name="connsiteX29" fmla="*/ 106528 w 1415666"/>
                <a:gd name="connsiteY29" fmla="*/ 1158499 h 1474648"/>
                <a:gd name="connsiteX0" fmla="*/ 106528 w 1415666"/>
                <a:gd name="connsiteY0" fmla="*/ 1158499 h 1474648"/>
                <a:gd name="connsiteX1" fmla="*/ 86263 w 1415666"/>
                <a:gd name="connsiteY1" fmla="*/ 1089595 h 1474648"/>
                <a:gd name="connsiteX2" fmla="*/ 122741 w 1415666"/>
                <a:gd name="connsiteY2" fmla="*/ 1057169 h 1474648"/>
                <a:gd name="connsiteX3" fmla="*/ 215965 w 1415666"/>
                <a:gd name="connsiteY3" fmla="*/ 862616 h 1474648"/>
                <a:gd name="connsiteX4" fmla="*/ 187592 w 1415666"/>
                <a:gd name="connsiteY4" fmla="*/ 789659 h 1474648"/>
                <a:gd name="connsiteX5" fmla="*/ 167326 w 1415666"/>
                <a:gd name="connsiteY5" fmla="*/ 757233 h 1474648"/>
                <a:gd name="connsiteX6" fmla="*/ 138954 w 1415666"/>
                <a:gd name="connsiteY6" fmla="*/ 668063 h 1474648"/>
                <a:gd name="connsiteX7" fmla="*/ 49784 w 1415666"/>
                <a:gd name="connsiteY7" fmla="*/ 582946 h 1474648"/>
                <a:gd name="connsiteX8" fmla="*/ 17358 w 1415666"/>
                <a:gd name="connsiteY8" fmla="*/ 534308 h 1474648"/>
                <a:gd name="connsiteX9" fmla="*/ 56443 w 1415666"/>
                <a:gd name="connsiteY9" fmla="*/ 385650 h 1474648"/>
                <a:gd name="connsiteX10" fmla="*/ 151430 w 1415666"/>
                <a:gd name="connsiteY10" fmla="*/ 346317 h 1474648"/>
                <a:gd name="connsiteX11" fmla="*/ 236217 w 1415666"/>
                <a:gd name="connsiteY11" fmla="*/ 409510 h 1474648"/>
                <a:gd name="connsiteX12" fmla="*/ 480924 w 1415666"/>
                <a:gd name="connsiteY12" fmla="*/ 135681 h 1474648"/>
                <a:gd name="connsiteX13" fmla="*/ 513056 w 1415666"/>
                <a:gd name="connsiteY13" fmla="*/ 0 h 1474648"/>
                <a:gd name="connsiteX14" fmla="*/ 631277 w 1415666"/>
                <a:gd name="connsiteY14" fmla="*/ 98372 h 1474648"/>
                <a:gd name="connsiteX15" fmla="*/ 703383 w 1415666"/>
                <a:gd name="connsiteY15" fmla="*/ 503254 h 1474648"/>
                <a:gd name="connsiteX16" fmla="*/ 802255 w 1415666"/>
                <a:gd name="connsiteY16" fmla="*/ 821487 h 1474648"/>
                <a:gd name="connsiteX17" fmla="*/ 831915 w 1415666"/>
                <a:gd name="connsiteY17" fmla="*/ 1011441 h 1474648"/>
                <a:gd name="connsiteX18" fmla="*/ 985166 w 1415666"/>
                <a:gd name="connsiteY18" fmla="*/ 971971 h 1474648"/>
                <a:gd name="connsiteX19" fmla="*/ 1007412 w 1415666"/>
                <a:gd name="connsiteY19" fmla="*/ 1021309 h 1474648"/>
                <a:gd name="connsiteX20" fmla="*/ 1116169 w 1415666"/>
                <a:gd name="connsiteY20" fmla="*/ 984305 h 1474648"/>
                <a:gd name="connsiteX21" fmla="*/ 1150775 w 1415666"/>
                <a:gd name="connsiteY21" fmla="*/ 1050913 h 1474648"/>
                <a:gd name="connsiteX22" fmla="*/ 1341103 w 1415666"/>
                <a:gd name="connsiteY22" fmla="*/ 1013908 h 1474648"/>
                <a:gd name="connsiteX23" fmla="*/ 1385596 w 1415666"/>
                <a:gd name="connsiteY23" fmla="*/ 1201395 h 1474648"/>
                <a:gd name="connsiteX24" fmla="*/ 1412782 w 1415666"/>
                <a:gd name="connsiteY24" fmla="*/ 1406151 h 1474648"/>
                <a:gd name="connsiteX25" fmla="*/ 799624 w 1415666"/>
                <a:gd name="connsiteY25" fmla="*/ 1474648 h 1474648"/>
                <a:gd name="connsiteX26" fmla="*/ 402411 w 1415666"/>
                <a:gd name="connsiteY26" fmla="*/ 1328733 h 1474648"/>
                <a:gd name="connsiteX27" fmla="*/ 280816 w 1415666"/>
                <a:gd name="connsiteY27" fmla="*/ 1280095 h 1474648"/>
                <a:gd name="connsiteX28" fmla="*/ 151114 w 1415666"/>
                <a:gd name="connsiteY28" fmla="*/ 1190925 h 1474648"/>
                <a:gd name="connsiteX29" fmla="*/ 106528 w 1415666"/>
                <a:gd name="connsiteY29" fmla="*/ 1158499 h 1474648"/>
                <a:gd name="connsiteX0" fmla="*/ 106528 w 1415003"/>
                <a:gd name="connsiteY0" fmla="*/ 1158499 h 1474648"/>
                <a:gd name="connsiteX1" fmla="*/ 86263 w 1415003"/>
                <a:gd name="connsiteY1" fmla="*/ 1089595 h 1474648"/>
                <a:gd name="connsiteX2" fmla="*/ 122741 w 1415003"/>
                <a:gd name="connsiteY2" fmla="*/ 1057169 h 1474648"/>
                <a:gd name="connsiteX3" fmla="*/ 215965 w 1415003"/>
                <a:gd name="connsiteY3" fmla="*/ 862616 h 1474648"/>
                <a:gd name="connsiteX4" fmla="*/ 187592 w 1415003"/>
                <a:gd name="connsiteY4" fmla="*/ 789659 h 1474648"/>
                <a:gd name="connsiteX5" fmla="*/ 167326 w 1415003"/>
                <a:gd name="connsiteY5" fmla="*/ 757233 h 1474648"/>
                <a:gd name="connsiteX6" fmla="*/ 138954 w 1415003"/>
                <a:gd name="connsiteY6" fmla="*/ 668063 h 1474648"/>
                <a:gd name="connsiteX7" fmla="*/ 49784 w 1415003"/>
                <a:gd name="connsiteY7" fmla="*/ 582946 h 1474648"/>
                <a:gd name="connsiteX8" fmla="*/ 17358 w 1415003"/>
                <a:gd name="connsiteY8" fmla="*/ 534308 h 1474648"/>
                <a:gd name="connsiteX9" fmla="*/ 56443 w 1415003"/>
                <a:gd name="connsiteY9" fmla="*/ 385650 h 1474648"/>
                <a:gd name="connsiteX10" fmla="*/ 151430 w 1415003"/>
                <a:gd name="connsiteY10" fmla="*/ 346317 h 1474648"/>
                <a:gd name="connsiteX11" fmla="*/ 236217 w 1415003"/>
                <a:gd name="connsiteY11" fmla="*/ 409510 h 1474648"/>
                <a:gd name="connsiteX12" fmla="*/ 480924 w 1415003"/>
                <a:gd name="connsiteY12" fmla="*/ 135681 h 1474648"/>
                <a:gd name="connsiteX13" fmla="*/ 513056 w 1415003"/>
                <a:gd name="connsiteY13" fmla="*/ 0 h 1474648"/>
                <a:gd name="connsiteX14" fmla="*/ 631277 w 1415003"/>
                <a:gd name="connsiteY14" fmla="*/ 98372 h 1474648"/>
                <a:gd name="connsiteX15" fmla="*/ 703383 w 1415003"/>
                <a:gd name="connsiteY15" fmla="*/ 503254 h 1474648"/>
                <a:gd name="connsiteX16" fmla="*/ 802255 w 1415003"/>
                <a:gd name="connsiteY16" fmla="*/ 821487 h 1474648"/>
                <a:gd name="connsiteX17" fmla="*/ 831915 w 1415003"/>
                <a:gd name="connsiteY17" fmla="*/ 1011441 h 1474648"/>
                <a:gd name="connsiteX18" fmla="*/ 985166 w 1415003"/>
                <a:gd name="connsiteY18" fmla="*/ 971971 h 1474648"/>
                <a:gd name="connsiteX19" fmla="*/ 1007412 w 1415003"/>
                <a:gd name="connsiteY19" fmla="*/ 1021309 h 1474648"/>
                <a:gd name="connsiteX20" fmla="*/ 1116169 w 1415003"/>
                <a:gd name="connsiteY20" fmla="*/ 984305 h 1474648"/>
                <a:gd name="connsiteX21" fmla="*/ 1150775 w 1415003"/>
                <a:gd name="connsiteY21" fmla="*/ 1050913 h 1474648"/>
                <a:gd name="connsiteX22" fmla="*/ 1341103 w 1415003"/>
                <a:gd name="connsiteY22" fmla="*/ 1013908 h 1474648"/>
                <a:gd name="connsiteX23" fmla="*/ 1385596 w 1415003"/>
                <a:gd name="connsiteY23" fmla="*/ 1201395 h 1474648"/>
                <a:gd name="connsiteX24" fmla="*/ 1412782 w 1415003"/>
                <a:gd name="connsiteY24" fmla="*/ 1406151 h 1474648"/>
                <a:gd name="connsiteX25" fmla="*/ 799624 w 1415003"/>
                <a:gd name="connsiteY25" fmla="*/ 1474648 h 1474648"/>
                <a:gd name="connsiteX26" fmla="*/ 402411 w 1415003"/>
                <a:gd name="connsiteY26" fmla="*/ 1328733 h 1474648"/>
                <a:gd name="connsiteX27" fmla="*/ 280816 w 1415003"/>
                <a:gd name="connsiteY27" fmla="*/ 1280095 h 1474648"/>
                <a:gd name="connsiteX28" fmla="*/ 151114 w 1415003"/>
                <a:gd name="connsiteY28" fmla="*/ 1190925 h 1474648"/>
                <a:gd name="connsiteX29" fmla="*/ 106528 w 1415003"/>
                <a:gd name="connsiteY29" fmla="*/ 1158499 h 1474648"/>
                <a:gd name="connsiteX0" fmla="*/ 106528 w 1425585"/>
                <a:gd name="connsiteY0" fmla="*/ 1158499 h 1541832"/>
                <a:gd name="connsiteX1" fmla="*/ 86263 w 1425585"/>
                <a:gd name="connsiteY1" fmla="*/ 1089595 h 1541832"/>
                <a:gd name="connsiteX2" fmla="*/ 122741 w 1425585"/>
                <a:gd name="connsiteY2" fmla="*/ 1057169 h 1541832"/>
                <a:gd name="connsiteX3" fmla="*/ 215965 w 1425585"/>
                <a:gd name="connsiteY3" fmla="*/ 862616 h 1541832"/>
                <a:gd name="connsiteX4" fmla="*/ 187592 w 1425585"/>
                <a:gd name="connsiteY4" fmla="*/ 789659 h 1541832"/>
                <a:gd name="connsiteX5" fmla="*/ 167326 w 1425585"/>
                <a:gd name="connsiteY5" fmla="*/ 757233 h 1541832"/>
                <a:gd name="connsiteX6" fmla="*/ 138954 w 1425585"/>
                <a:gd name="connsiteY6" fmla="*/ 668063 h 1541832"/>
                <a:gd name="connsiteX7" fmla="*/ 49784 w 1425585"/>
                <a:gd name="connsiteY7" fmla="*/ 582946 h 1541832"/>
                <a:gd name="connsiteX8" fmla="*/ 17358 w 1425585"/>
                <a:gd name="connsiteY8" fmla="*/ 534308 h 1541832"/>
                <a:gd name="connsiteX9" fmla="*/ 56443 w 1425585"/>
                <a:gd name="connsiteY9" fmla="*/ 385650 h 1541832"/>
                <a:gd name="connsiteX10" fmla="*/ 151430 w 1425585"/>
                <a:gd name="connsiteY10" fmla="*/ 346317 h 1541832"/>
                <a:gd name="connsiteX11" fmla="*/ 236217 w 1425585"/>
                <a:gd name="connsiteY11" fmla="*/ 409510 h 1541832"/>
                <a:gd name="connsiteX12" fmla="*/ 480924 w 1425585"/>
                <a:gd name="connsiteY12" fmla="*/ 135681 h 1541832"/>
                <a:gd name="connsiteX13" fmla="*/ 513056 w 1425585"/>
                <a:gd name="connsiteY13" fmla="*/ 0 h 1541832"/>
                <a:gd name="connsiteX14" fmla="*/ 631277 w 1425585"/>
                <a:gd name="connsiteY14" fmla="*/ 98372 h 1541832"/>
                <a:gd name="connsiteX15" fmla="*/ 703383 w 1425585"/>
                <a:gd name="connsiteY15" fmla="*/ 503254 h 1541832"/>
                <a:gd name="connsiteX16" fmla="*/ 802255 w 1425585"/>
                <a:gd name="connsiteY16" fmla="*/ 821487 h 1541832"/>
                <a:gd name="connsiteX17" fmla="*/ 831915 w 1425585"/>
                <a:gd name="connsiteY17" fmla="*/ 1011441 h 1541832"/>
                <a:gd name="connsiteX18" fmla="*/ 985166 w 1425585"/>
                <a:gd name="connsiteY18" fmla="*/ 971971 h 1541832"/>
                <a:gd name="connsiteX19" fmla="*/ 1007412 w 1425585"/>
                <a:gd name="connsiteY19" fmla="*/ 1021309 h 1541832"/>
                <a:gd name="connsiteX20" fmla="*/ 1116169 w 1425585"/>
                <a:gd name="connsiteY20" fmla="*/ 984305 h 1541832"/>
                <a:gd name="connsiteX21" fmla="*/ 1150775 w 1425585"/>
                <a:gd name="connsiteY21" fmla="*/ 1050913 h 1541832"/>
                <a:gd name="connsiteX22" fmla="*/ 1341103 w 1425585"/>
                <a:gd name="connsiteY22" fmla="*/ 1013908 h 1541832"/>
                <a:gd name="connsiteX23" fmla="*/ 1385596 w 1425585"/>
                <a:gd name="connsiteY23" fmla="*/ 1201395 h 1541832"/>
                <a:gd name="connsiteX24" fmla="*/ 1412782 w 1425585"/>
                <a:gd name="connsiteY24" fmla="*/ 1406151 h 1541832"/>
                <a:gd name="connsiteX25" fmla="*/ 1410311 w 1425585"/>
                <a:gd name="connsiteY25" fmla="*/ 1541832 h 1541832"/>
                <a:gd name="connsiteX26" fmla="*/ 799624 w 1425585"/>
                <a:gd name="connsiteY26" fmla="*/ 1474648 h 1541832"/>
                <a:gd name="connsiteX27" fmla="*/ 402411 w 1425585"/>
                <a:gd name="connsiteY27" fmla="*/ 1328733 h 1541832"/>
                <a:gd name="connsiteX28" fmla="*/ 280816 w 1425585"/>
                <a:gd name="connsiteY28" fmla="*/ 1280095 h 1541832"/>
                <a:gd name="connsiteX29" fmla="*/ 151114 w 1425585"/>
                <a:gd name="connsiteY29" fmla="*/ 1190925 h 1541832"/>
                <a:gd name="connsiteX30" fmla="*/ 106528 w 1425585"/>
                <a:gd name="connsiteY30" fmla="*/ 1158499 h 1541832"/>
                <a:gd name="connsiteX0" fmla="*/ 106528 w 1415003"/>
                <a:gd name="connsiteY0" fmla="*/ 1158499 h 1541832"/>
                <a:gd name="connsiteX1" fmla="*/ 86263 w 1415003"/>
                <a:gd name="connsiteY1" fmla="*/ 1089595 h 1541832"/>
                <a:gd name="connsiteX2" fmla="*/ 122741 w 1415003"/>
                <a:gd name="connsiteY2" fmla="*/ 1057169 h 1541832"/>
                <a:gd name="connsiteX3" fmla="*/ 215965 w 1415003"/>
                <a:gd name="connsiteY3" fmla="*/ 862616 h 1541832"/>
                <a:gd name="connsiteX4" fmla="*/ 187592 w 1415003"/>
                <a:gd name="connsiteY4" fmla="*/ 789659 h 1541832"/>
                <a:gd name="connsiteX5" fmla="*/ 167326 w 1415003"/>
                <a:gd name="connsiteY5" fmla="*/ 757233 h 1541832"/>
                <a:gd name="connsiteX6" fmla="*/ 138954 w 1415003"/>
                <a:gd name="connsiteY6" fmla="*/ 668063 h 1541832"/>
                <a:gd name="connsiteX7" fmla="*/ 49784 w 1415003"/>
                <a:gd name="connsiteY7" fmla="*/ 582946 h 1541832"/>
                <a:gd name="connsiteX8" fmla="*/ 17358 w 1415003"/>
                <a:gd name="connsiteY8" fmla="*/ 534308 h 1541832"/>
                <a:gd name="connsiteX9" fmla="*/ 56443 w 1415003"/>
                <a:gd name="connsiteY9" fmla="*/ 385650 h 1541832"/>
                <a:gd name="connsiteX10" fmla="*/ 151430 w 1415003"/>
                <a:gd name="connsiteY10" fmla="*/ 346317 h 1541832"/>
                <a:gd name="connsiteX11" fmla="*/ 236217 w 1415003"/>
                <a:gd name="connsiteY11" fmla="*/ 409510 h 1541832"/>
                <a:gd name="connsiteX12" fmla="*/ 480924 w 1415003"/>
                <a:gd name="connsiteY12" fmla="*/ 135681 h 1541832"/>
                <a:gd name="connsiteX13" fmla="*/ 513056 w 1415003"/>
                <a:gd name="connsiteY13" fmla="*/ 0 h 1541832"/>
                <a:gd name="connsiteX14" fmla="*/ 631277 w 1415003"/>
                <a:gd name="connsiteY14" fmla="*/ 98372 h 1541832"/>
                <a:gd name="connsiteX15" fmla="*/ 703383 w 1415003"/>
                <a:gd name="connsiteY15" fmla="*/ 503254 h 1541832"/>
                <a:gd name="connsiteX16" fmla="*/ 802255 w 1415003"/>
                <a:gd name="connsiteY16" fmla="*/ 821487 h 1541832"/>
                <a:gd name="connsiteX17" fmla="*/ 831915 w 1415003"/>
                <a:gd name="connsiteY17" fmla="*/ 1011441 h 1541832"/>
                <a:gd name="connsiteX18" fmla="*/ 985166 w 1415003"/>
                <a:gd name="connsiteY18" fmla="*/ 971971 h 1541832"/>
                <a:gd name="connsiteX19" fmla="*/ 1007412 w 1415003"/>
                <a:gd name="connsiteY19" fmla="*/ 1021309 h 1541832"/>
                <a:gd name="connsiteX20" fmla="*/ 1116169 w 1415003"/>
                <a:gd name="connsiteY20" fmla="*/ 984305 h 1541832"/>
                <a:gd name="connsiteX21" fmla="*/ 1150775 w 1415003"/>
                <a:gd name="connsiteY21" fmla="*/ 1050913 h 1541832"/>
                <a:gd name="connsiteX22" fmla="*/ 1341103 w 1415003"/>
                <a:gd name="connsiteY22" fmla="*/ 1013908 h 1541832"/>
                <a:gd name="connsiteX23" fmla="*/ 1385596 w 1415003"/>
                <a:gd name="connsiteY23" fmla="*/ 1201395 h 1541832"/>
                <a:gd name="connsiteX24" fmla="*/ 1412782 w 1415003"/>
                <a:gd name="connsiteY24" fmla="*/ 1406151 h 1541832"/>
                <a:gd name="connsiteX25" fmla="*/ 1410311 w 1415003"/>
                <a:gd name="connsiteY25" fmla="*/ 1541832 h 1541832"/>
                <a:gd name="connsiteX26" fmla="*/ 799624 w 1415003"/>
                <a:gd name="connsiteY26" fmla="*/ 1474648 h 1541832"/>
                <a:gd name="connsiteX27" fmla="*/ 402411 w 1415003"/>
                <a:gd name="connsiteY27" fmla="*/ 1328733 h 1541832"/>
                <a:gd name="connsiteX28" fmla="*/ 280816 w 1415003"/>
                <a:gd name="connsiteY28" fmla="*/ 1280095 h 1541832"/>
                <a:gd name="connsiteX29" fmla="*/ 151114 w 1415003"/>
                <a:gd name="connsiteY29" fmla="*/ 1190925 h 1541832"/>
                <a:gd name="connsiteX30" fmla="*/ 106528 w 1415003"/>
                <a:gd name="connsiteY30" fmla="*/ 1158499 h 1541832"/>
                <a:gd name="connsiteX0" fmla="*/ 106528 w 1417798"/>
                <a:gd name="connsiteY0" fmla="*/ 1158499 h 1536898"/>
                <a:gd name="connsiteX1" fmla="*/ 86263 w 1417798"/>
                <a:gd name="connsiteY1" fmla="*/ 1089595 h 1536898"/>
                <a:gd name="connsiteX2" fmla="*/ 122741 w 1417798"/>
                <a:gd name="connsiteY2" fmla="*/ 1057169 h 1536898"/>
                <a:gd name="connsiteX3" fmla="*/ 215965 w 1417798"/>
                <a:gd name="connsiteY3" fmla="*/ 862616 h 1536898"/>
                <a:gd name="connsiteX4" fmla="*/ 187592 w 1417798"/>
                <a:gd name="connsiteY4" fmla="*/ 789659 h 1536898"/>
                <a:gd name="connsiteX5" fmla="*/ 167326 w 1417798"/>
                <a:gd name="connsiteY5" fmla="*/ 757233 h 1536898"/>
                <a:gd name="connsiteX6" fmla="*/ 138954 w 1417798"/>
                <a:gd name="connsiteY6" fmla="*/ 668063 h 1536898"/>
                <a:gd name="connsiteX7" fmla="*/ 49784 w 1417798"/>
                <a:gd name="connsiteY7" fmla="*/ 582946 h 1536898"/>
                <a:gd name="connsiteX8" fmla="*/ 17358 w 1417798"/>
                <a:gd name="connsiteY8" fmla="*/ 534308 h 1536898"/>
                <a:gd name="connsiteX9" fmla="*/ 56443 w 1417798"/>
                <a:gd name="connsiteY9" fmla="*/ 385650 h 1536898"/>
                <a:gd name="connsiteX10" fmla="*/ 151430 w 1417798"/>
                <a:gd name="connsiteY10" fmla="*/ 346317 h 1536898"/>
                <a:gd name="connsiteX11" fmla="*/ 236217 w 1417798"/>
                <a:gd name="connsiteY11" fmla="*/ 409510 h 1536898"/>
                <a:gd name="connsiteX12" fmla="*/ 480924 w 1417798"/>
                <a:gd name="connsiteY12" fmla="*/ 135681 h 1536898"/>
                <a:gd name="connsiteX13" fmla="*/ 513056 w 1417798"/>
                <a:gd name="connsiteY13" fmla="*/ 0 h 1536898"/>
                <a:gd name="connsiteX14" fmla="*/ 631277 w 1417798"/>
                <a:gd name="connsiteY14" fmla="*/ 98372 h 1536898"/>
                <a:gd name="connsiteX15" fmla="*/ 703383 w 1417798"/>
                <a:gd name="connsiteY15" fmla="*/ 503254 h 1536898"/>
                <a:gd name="connsiteX16" fmla="*/ 802255 w 1417798"/>
                <a:gd name="connsiteY16" fmla="*/ 821487 h 1536898"/>
                <a:gd name="connsiteX17" fmla="*/ 831915 w 1417798"/>
                <a:gd name="connsiteY17" fmla="*/ 1011441 h 1536898"/>
                <a:gd name="connsiteX18" fmla="*/ 985166 w 1417798"/>
                <a:gd name="connsiteY18" fmla="*/ 971971 h 1536898"/>
                <a:gd name="connsiteX19" fmla="*/ 1007412 w 1417798"/>
                <a:gd name="connsiteY19" fmla="*/ 1021309 h 1536898"/>
                <a:gd name="connsiteX20" fmla="*/ 1116169 w 1417798"/>
                <a:gd name="connsiteY20" fmla="*/ 984305 h 1536898"/>
                <a:gd name="connsiteX21" fmla="*/ 1150775 w 1417798"/>
                <a:gd name="connsiteY21" fmla="*/ 1050913 h 1536898"/>
                <a:gd name="connsiteX22" fmla="*/ 1341103 w 1417798"/>
                <a:gd name="connsiteY22" fmla="*/ 1013908 h 1536898"/>
                <a:gd name="connsiteX23" fmla="*/ 1385596 w 1417798"/>
                <a:gd name="connsiteY23" fmla="*/ 1201395 h 1536898"/>
                <a:gd name="connsiteX24" fmla="*/ 1412782 w 1417798"/>
                <a:gd name="connsiteY24" fmla="*/ 1406151 h 1536898"/>
                <a:gd name="connsiteX25" fmla="*/ 1417727 w 1417798"/>
                <a:gd name="connsiteY25" fmla="*/ 1536898 h 1536898"/>
                <a:gd name="connsiteX26" fmla="*/ 799624 w 1417798"/>
                <a:gd name="connsiteY26" fmla="*/ 1474648 h 1536898"/>
                <a:gd name="connsiteX27" fmla="*/ 402411 w 1417798"/>
                <a:gd name="connsiteY27" fmla="*/ 1328733 h 1536898"/>
                <a:gd name="connsiteX28" fmla="*/ 280816 w 1417798"/>
                <a:gd name="connsiteY28" fmla="*/ 1280095 h 1536898"/>
                <a:gd name="connsiteX29" fmla="*/ 151114 w 1417798"/>
                <a:gd name="connsiteY29" fmla="*/ 1190925 h 1536898"/>
                <a:gd name="connsiteX30" fmla="*/ 106528 w 1417798"/>
                <a:gd name="connsiteY30" fmla="*/ 1158499 h 1536898"/>
                <a:gd name="connsiteX0" fmla="*/ 106528 w 1417798"/>
                <a:gd name="connsiteY0" fmla="*/ 1158499 h 1710008"/>
                <a:gd name="connsiteX1" fmla="*/ 86263 w 1417798"/>
                <a:gd name="connsiteY1" fmla="*/ 1089595 h 1710008"/>
                <a:gd name="connsiteX2" fmla="*/ 122741 w 1417798"/>
                <a:gd name="connsiteY2" fmla="*/ 1057169 h 1710008"/>
                <a:gd name="connsiteX3" fmla="*/ 215965 w 1417798"/>
                <a:gd name="connsiteY3" fmla="*/ 862616 h 1710008"/>
                <a:gd name="connsiteX4" fmla="*/ 187592 w 1417798"/>
                <a:gd name="connsiteY4" fmla="*/ 789659 h 1710008"/>
                <a:gd name="connsiteX5" fmla="*/ 167326 w 1417798"/>
                <a:gd name="connsiteY5" fmla="*/ 757233 h 1710008"/>
                <a:gd name="connsiteX6" fmla="*/ 138954 w 1417798"/>
                <a:gd name="connsiteY6" fmla="*/ 668063 h 1710008"/>
                <a:gd name="connsiteX7" fmla="*/ 49784 w 1417798"/>
                <a:gd name="connsiteY7" fmla="*/ 582946 h 1710008"/>
                <a:gd name="connsiteX8" fmla="*/ 17358 w 1417798"/>
                <a:gd name="connsiteY8" fmla="*/ 534308 h 1710008"/>
                <a:gd name="connsiteX9" fmla="*/ 56443 w 1417798"/>
                <a:gd name="connsiteY9" fmla="*/ 385650 h 1710008"/>
                <a:gd name="connsiteX10" fmla="*/ 151430 w 1417798"/>
                <a:gd name="connsiteY10" fmla="*/ 346317 h 1710008"/>
                <a:gd name="connsiteX11" fmla="*/ 236217 w 1417798"/>
                <a:gd name="connsiteY11" fmla="*/ 409510 h 1710008"/>
                <a:gd name="connsiteX12" fmla="*/ 480924 w 1417798"/>
                <a:gd name="connsiteY12" fmla="*/ 135681 h 1710008"/>
                <a:gd name="connsiteX13" fmla="*/ 513056 w 1417798"/>
                <a:gd name="connsiteY13" fmla="*/ 0 h 1710008"/>
                <a:gd name="connsiteX14" fmla="*/ 631277 w 1417798"/>
                <a:gd name="connsiteY14" fmla="*/ 98372 h 1710008"/>
                <a:gd name="connsiteX15" fmla="*/ 703383 w 1417798"/>
                <a:gd name="connsiteY15" fmla="*/ 503254 h 1710008"/>
                <a:gd name="connsiteX16" fmla="*/ 802255 w 1417798"/>
                <a:gd name="connsiteY16" fmla="*/ 821487 h 1710008"/>
                <a:gd name="connsiteX17" fmla="*/ 831915 w 1417798"/>
                <a:gd name="connsiteY17" fmla="*/ 1011441 h 1710008"/>
                <a:gd name="connsiteX18" fmla="*/ 985166 w 1417798"/>
                <a:gd name="connsiteY18" fmla="*/ 971971 h 1710008"/>
                <a:gd name="connsiteX19" fmla="*/ 1007412 w 1417798"/>
                <a:gd name="connsiteY19" fmla="*/ 1021309 h 1710008"/>
                <a:gd name="connsiteX20" fmla="*/ 1116169 w 1417798"/>
                <a:gd name="connsiteY20" fmla="*/ 984305 h 1710008"/>
                <a:gd name="connsiteX21" fmla="*/ 1150775 w 1417798"/>
                <a:gd name="connsiteY21" fmla="*/ 1050913 h 1710008"/>
                <a:gd name="connsiteX22" fmla="*/ 1341103 w 1417798"/>
                <a:gd name="connsiteY22" fmla="*/ 1013908 h 1710008"/>
                <a:gd name="connsiteX23" fmla="*/ 1385596 w 1417798"/>
                <a:gd name="connsiteY23" fmla="*/ 1201395 h 1710008"/>
                <a:gd name="connsiteX24" fmla="*/ 1412782 w 1417798"/>
                <a:gd name="connsiteY24" fmla="*/ 1406151 h 1710008"/>
                <a:gd name="connsiteX25" fmla="*/ 1417727 w 1417798"/>
                <a:gd name="connsiteY25" fmla="*/ 1536898 h 1710008"/>
                <a:gd name="connsiteX26" fmla="*/ 1383122 w 1417798"/>
                <a:gd name="connsiteY26" fmla="*/ 1709582 h 1710008"/>
                <a:gd name="connsiteX27" fmla="*/ 799624 w 1417798"/>
                <a:gd name="connsiteY27" fmla="*/ 1474648 h 1710008"/>
                <a:gd name="connsiteX28" fmla="*/ 402411 w 1417798"/>
                <a:gd name="connsiteY28" fmla="*/ 1328733 h 1710008"/>
                <a:gd name="connsiteX29" fmla="*/ 280816 w 1417798"/>
                <a:gd name="connsiteY29" fmla="*/ 1280095 h 1710008"/>
                <a:gd name="connsiteX30" fmla="*/ 151114 w 1417798"/>
                <a:gd name="connsiteY30" fmla="*/ 1190925 h 1710008"/>
                <a:gd name="connsiteX31" fmla="*/ 106528 w 1417798"/>
                <a:gd name="connsiteY31" fmla="*/ 1158499 h 1710008"/>
                <a:gd name="connsiteX0" fmla="*/ 106528 w 1429599"/>
                <a:gd name="connsiteY0" fmla="*/ 1158499 h 1710182"/>
                <a:gd name="connsiteX1" fmla="*/ 86263 w 1429599"/>
                <a:gd name="connsiteY1" fmla="*/ 1089595 h 1710182"/>
                <a:gd name="connsiteX2" fmla="*/ 122741 w 1429599"/>
                <a:gd name="connsiteY2" fmla="*/ 1057169 h 1710182"/>
                <a:gd name="connsiteX3" fmla="*/ 215965 w 1429599"/>
                <a:gd name="connsiteY3" fmla="*/ 862616 h 1710182"/>
                <a:gd name="connsiteX4" fmla="*/ 187592 w 1429599"/>
                <a:gd name="connsiteY4" fmla="*/ 789659 h 1710182"/>
                <a:gd name="connsiteX5" fmla="*/ 167326 w 1429599"/>
                <a:gd name="connsiteY5" fmla="*/ 757233 h 1710182"/>
                <a:gd name="connsiteX6" fmla="*/ 138954 w 1429599"/>
                <a:gd name="connsiteY6" fmla="*/ 668063 h 1710182"/>
                <a:gd name="connsiteX7" fmla="*/ 49784 w 1429599"/>
                <a:gd name="connsiteY7" fmla="*/ 582946 h 1710182"/>
                <a:gd name="connsiteX8" fmla="*/ 17358 w 1429599"/>
                <a:gd name="connsiteY8" fmla="*/ 534308 h 1710182"/>
                <a:gd name="connsiteX9" fmla="*/ 56443 w 1429599"/>
                <a:gd name="connsiteY9" fmla="*/ 385650 h 1710182"/>
                <a:gd name="connsiteX10" fmla="*/ 151430 w 1429599"/>
                <a:gd name="connsiteY10" fmla="*/ 346317 h 1710182"/>
                <a:gd name="connsiteX11" fmla="*/ 236217 w 1429599"/>
                <a:gd name="connsiteY11" fmla="*/ 409510 h 1710182"/>
                <a:gd name="connsiteX12" fmla="*/ 480924 w 1429599"/>
                <a:gd name="connsiteY12" fmla="*/ 135681 h 1710182"/>
                <a:gd name="connsiteX13" fmla="*/ 513056 w 1429599"/>
                <a:gd name="connsiteY13" fmla="*/ 0 h 1710182"/>
                <a:gd name="connsiteX14" fmla="*/ 631277 w 1429599"/>
                <a:gd name="connsiteY14" fmla="*/ 98372 h 1710182"/>
                <a:gd name="connsiteX15" fmla="*/ 703383 w 1429599"/>
                <a:gd name="connsiteY15" fmla="*/ 503254 h 1710182"/>
                <a:gd name="connsiteX16" fmla="*/ 802255 w 1429599"/>
                <a:gd name="connsiteY16" fmla="*/ 821487 h 1710182"/>
                <a:gd name="connsiteX17" fmla="*/ 831915 w 1429599"/>
                <a:gd name="connsiteY17" fmla="*/ 1011441 h 1710182"/>
                <a:gd name="connsiteX18" fmla="*/ 985166 w 1429599"/>
                <a:gd name="connsiteY18" fmla="*/ 971971 h 1710182"/>
                <a:gd name="connsiteX19" fmla="*/ 1007412 w 1429599"/>
                <a:gd name="connsiteY19" fmla="*/ 1021309 h 1710182"/>
                <a:gd name="connsiteX20" fmla="*/ 1116169 w 1429599"/>
                <a:gd name="connsiteY20" fmla="*/ 984305 h 1710182"/>
                <a:gd name="connsiteX21" fmla="*/ 1150775 w 1429599"/>
                <a:gd name="connsiteY21" fmla="*/ 1050913 h 1710182"/>
                <a:gd name="connsiteX22" fmla="*/ 1341103 w 1429599"/>
                <a:gd name="connsiteY22" fmla="*/ 1013908 h 1710182"/>
                <a:gd name="connsiteX23" fmla="*/ 1385596 w 1429599"/>
                <a:gd name="connsiteY23" fmla="*/ 1201395 h 1710182"/>
                <a:gd name="connsiteX24" fmla="*/ 1412782 w 1429599"/>
                <a:gd name="connsiteY24" fmla="*/ 1406151 h 1710182"/>
                <a:gd name="connsiteX25" fmla="*/ 1417727 w 1429599"/>
                <a:gd name="connsiteY25" fmla="*/ 1536898 h 1710182"/>
                <a:gd name="connsiteX26" fmla="*/ 1383122 w 1429599"/>
                <a:gd name="connsiteY26" fmla="*/ 1709582 h 1710182"/>
                <a:gd name="connsiteX27" fmla="*/ 799624 w 1429599"/>
                <a:gd name="connsiteY27" fmla="*/ 1474648 h 1710182"/>
                <a:gd name="connsiteX28" fmla="*/ 402411 w 1429599"/>
                <a:gd name="connsiteY28" fmla="*/ 1328733 h 1710182"/>
                <a:gd name="connsiteX29" fmla="*/ 280816 w 1429599"/>
                <a:gd name="connsiteY29" fmla="*/ 1280095 h 1710182"/>
                <a:gd name="connsiteX30" fmla="*/ 151114 w 1429599"/>
                <a:gd name="connsiteY30" fmla="*/ 1190925 h 1710182"/>
                <a:gd name="connsiteX31" fmla="*/ 106528 w 1429599"/>
                <a:gd name="connsiteY31" fmla="*/ 1158499 h 17101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703383 w 1417798"/>
                <a:gd name="connsiteY15" fmla="*/ 503254 h 1709582"/>
                <a:gd name="connsiteX16" fmla="*/ 802255 w 1417798"/>
                <a:gd name="connsiteY16" fmla="*/ 821487 h 1709582"/>
                <a:gd name="connsiteX17" fmla="*/ 831915 w 1417798"/>
                <a:gd name="connsiteY17" fmla="*/ 1011441 h 1709582"/>
                <a:gd name="connsiteX18" fmla="*/ 985166 w 1417798"/>
                <a:gd name="connsiteY18" fmla="*/ 971971 h 1709582"/>
                <a:gd name="connsiteX19" fmla="*/ 1007412 w 1417798"/>
                <a:gd name="connsiteY19" fmla="*/ 1021309 h 1709582"/>
                <a:gd name="connsiteX20" fmla="*/ 1116169 w 1417798"/>
                <a:gd name="connsiteY20" fmla="*/ 984305 h 1709582"/>
                <a:gd name="connsiteX21" fmla="*/ 1150775 w 1417798"/>
                <a:gd name="connsiteY21" fmla="*/ 1050913 h 1709582"/>
                <a:gd name="connsiteX22" fmla="*/ 1341103 w 1417798"/>
                <a:gd name="connsiteY22" fmla="*/ 1013908 h 1709582"/>
                <a:gd name="connsiteX23" fmla="*/ 1385596 w 1417798"/>
                <a:gd name="connsiteY23" fmla="*/ 1201395 h 1709582"/>
                <a:gd name="connsiteX24" fmla="*/ 1412782 w 1417798"/>
                <a:gd name="connsiteY24" fmla="*/ 1406151 h 1709582"/>
                <a:gd name="connsiteX25" fmla="*/ 1417727 w 1417798"/>
                <a:gd name="connsiteY25" fmla="*/ 1536898 h 1709582"/>
                <a:gd name="connsiteX26" fmla="*/ 1383122 w 1417798"/>
                <a:gd name="connsiteY26" fmla="*/ 1709582 h 1709582"/>
                <a:gd name="connsiteX27" fmla="*/ 799624 w 1417798"/>
                <a:gd name="connsiteY27" fmla="*/ 1474648 h 1709582"/>
                <a:gd name="connsiteX28" fmla="*/ 402411 w 1417798"/>
                <a:gd name="connsiteY28" fmla="*/ 1328733 h 1709582"/>
                <a:gd name="connsiteX29" fmla="*/ 280816 w 1417798"/>
                <a:gd name="connsiteY29" fmla="*/ 1280095 h 1709582"/>
                <a:gd name="connsiteX30" fmla="*/ 151114 w 1417798"/>
                <a:gd name="connsiteY30" fmla="*/ 1190925 h 1709582"/>
                <a:gd name="connsiteX31" fmla="*/ 106528 w 1417798"/>
                <a:gd name="connsiteY31"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703383 w 1417798"/>
                <a:gd name="connsiteY15" fmla="*/ 503254 h 1709582"/>
                <a:gd name="connsiteX16" fmla="*/ 802255 w 1417798"/>
                <a:gd name="connsiteY16" fmla="*/ 821487 h 1709582"/>
                <a:gd name="connsiteX17" fmla="*/ 831915 w 1417798"/>
                <a:gd name="connsiteY17" fmla="*/ 1011441 h 1709582"/>
                <a:gd name="connsiteX18" fmla="*/ 985166 w 1417798"/>
                <a:gd name="connsiteY18" fmla="*/ 971971 h 1709582"/>
                <a:gd name="connsiteX19" fmla="*/ 1007412 w 1417798"/>
                <a:gd name="connsiteY19" fmla="*/ 1021309 h 1709582"/>
                <a:gd name="connsiteX20" fmla="*/ 1116169 w 1417798"/>
                <a:gd name="connsiteY20" fmla="*/ 984305 h 1709582"/>
                <a:gd name="connsiteX21" fmla="*/ 1150775 w 1417798"/>
                <a:gd name="connsiteY21" fmla="*/ 1050913 h 1709582"/>
                <a:gd name="connsiteX22" fmla="*/ 1341103 w 1417798"/>
                <a:gd name="connsiteY22" fmla="*/ 1013908 h 1709582"/>
                <a:gd name="connsiteX23" fmla="*/ 1385596 w 1417798"/>
                <a:gd name="connsiteY23" fmla="*/ 1201395 h 1709582"/>
                <a:gd name="connsiteX24" fmla="*/ 1412782 w 1417798"/>
                <a:gd name="connsiteY24" fmla="*/ 1406151 h 1709582"/>
                <a:gd name="connsiteX25" fmla="*/ 1417727 w 1417798"/>
                <a:gd name="connsiteY25" fmla="*/ 1536898 h 1709582"/>
                <a:gd name="connsiteX26" fmla="*/ 1383122 w 1417798"/>
                <a:gd name="connsiteY26" fmla="*/ 1709582 h 1709582"/>
                <a:gd name="connsiteX27" fmla="*/ 799624 w 1417798"/>
                <a:gd name="connsiteY27" fmla="*/ 1474648 h 1709582"/>
                <a:gd name="connsiteX28" fmla="*/ 402411 w 1417798"/>
                <a:gd name="connsiteY28" fmla="*/ 1328733 h 1709582"/>
                <a:gd name="connsiteX29" fmla="*/ 280816 w 1417798"/>
                <a:gd name="connsiteY29" fmla="*/ 1280095 h 1709582"/>
                <a:gd name="connsiteX30" fmla="*/ 151114 w 1417798"/>
                <a:gd name="connsiteY30" fmla="*/ 1190925 h 1709582"/>
                <a:gd name="connsiteX31" fmla="*/ 106528 w 1417798"/>
                <a:gd name="connsiteY31"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802255 w 1417798"/>
                <a:gd name="connsiteY15" fmla="*/ 821487 h 1709582"/>
                <a:gd name="connsiteX16" fmla="*/ 831915 w 1417798"/>
                <a:gd name="connsiteY16" fmla="*/ 1011441 h 1709582"/>
                <a:gd name="connsiteX17" fmla="*/ 985166 w 1417798"/>
                <a:gd name="connsiteY17" fmla="*/ 971971 h 1709582"/>
                <a:gd name="connsiteX18" fmla="*/ 1007412 w 1417798"/>
                <a:gd name="connsiteY18" fmla="*/ 1021309 h 1709582"/>
                <a:gd name="connsiteX19" fmla="*/ 1116169 w 1417798"/>
                <a:gd name="connsiteY19" fmla="*/ 984305 h 1709582"/>
                <a:gd name="connsiteX20" fmla="*/ 1150775 w 1417798"/>
                <a:gd name="connsiteY20" fmla="*/ 1050913 h 1709582"/>
                <a:gd name="connsiteX21" fmla="*/ 1341103 w 1417798"/>
                <a:gd name="connsiteY21" fmla="*/ 1013908 h 1709582"/>
                <a:gd name="connsiteX22" fmla="*/ 1385596 w 1417798"/>
                <a:gd name="connsiteY22" fmla="*/ 1201395 h 1709582"/>
                <a:gd name="connsiteX23" fmla="*/ 1412782 w 1417798"/>
                <a:gd name="connsiteY23" fmla="*/ 1406151 h 1709582"/>
                <a:gd name="connsiteX24" fmla="*/ 1417727 w 1417798"/>
                <a:gd name="connsiteY24" fmla="*/ 1536898 h 1709582"/>
                <a:gd name="connsiteX25" fmla="*/ 1383122 w 1417798"/>
                <a:gd name="connsiteY25" fmla="*/ 1709582 h 1709582"/>
                <a:gd name="connsiteX26" fmla="*/ 799624 w 1417798"/>
                <a:gd name="connsiteY26" fmla="*/ 1474648 h 1709582"/>
                <a:gd name="connsiteX27" fmla="*/ 402411 w 1417798"/>
                <a:gd name="connsiteY27" fmla="*/ 1328733 h 1709582"/>
                <a:gd name="connsiteX28" fmla="*/ 280816 w 1417798"/>
                <a:gd name="connsiteY28" fmla="*/ 1280095 h 1709582"/>
                <a:gd name="connsiteX29" fmla="*/ 151114 w 1417798"/>
                <a:gd name="connsiteY29" fmla="*/ 1190925 h 1709582"/>
                <a:gd name="connsiteX30" fmla="*/ 106528 w 1417798"/>
                <a:gd name="connsiteY30"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831915 w 1417798"/>
                <a:gd name="connsiteY15" fmla="*/ 1011441 h 1709582"/>
                <a:gd name="connsiteX16" fmla="*/ 985166 w 1417798"/>
                <a:gd name="connsiteY16" fmla="*/ 971971 h 1709582"/>
                <a:gd name="connsiteX17" fmla="*/ 1007412 w 1417798"/>
                <a:gd name="connsiteY17" fmla="*/ 1021309 h 1709582"/>
                <a:gd name="connsiteX18" fmla="*/ 1116169 w 1417798"/>
                <a:gd name="connsiteY18" fmla="*/ 984305 h 1709582"/>
                <a:gd name="connsiteX19" fmla="*/ 1150775 w 1417798"/>
                <a:gd name="connsiteY19" fmla="*/ 1050913 h 1709582"/>
                <a:gd name="connsiteX20" fmla="*/ 1341103 w 1417798"/>
                <a:gd name="connsiteY20" fmla="*/ 1013908 h 1709582"/>
                <a:gd name="connsiteX21" fmla="*/ 1385596 w 1417798"/>
                <a:gd name="connsiteY21" fmla="*/ 1201395 h 1709582"/>
                <a:gd name="connsiteX22" fmla="*/ 1412782 w 1417798"/>
                <a:gd name="connsiteY22" fmla="*/ 1406151 h 1709582"/>
                <a:gd name="connsiteX23" fmla="*/ 1417727 w 1417798"/>
                <a:gd name="connsiteY23" fmla="*/ 1536898 h 1709582"/>
                <a:gd name="connsiteX24" fmla="*/ 1383122 w 1417798"/>
                <a:gd name="connsiteY24" fmla="*/ 1709582 h 1709582"/>
                <a:gd name="connsiteX25" fmla="*/ 799624 w 1417798"/>
                <a:gd name="connsiteY25" fmla="*/ 1474648 h 1709582"/>
                <a:gd name="connsiteX26" fmla="*/ 402411 w 1417798"/>
                <a:gd name="connsiteY26" fmla="*/ 1328733 h 1709582"/>
                <a:gd name="connsiteX27" fmla="*/ 280816 w 1417798"/>
                <a:gd name="connsiteY27" fmla="*/ 1280095 h 1709582"/>
                <a:gd name="connsiteX28" fmla="*/ 151114 w 1417798"/>
                <a:gd name="connsiteY28" fmla="*/ 1190925 h 1709582"/>
                <a:gd name="connsiteX29" fmla="*/ 106528 w 1417798"/>
                <a:gd name="connsiteY29"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831915 w 1417798"/>
                <a:gd name="connsiteY14" fmla="*/ 1011441 h 1709582"/>
                <a:gd name="connsiteX15" fmla="*/ 985166 w 1417798"/>
                <a:gd name="connsiteY15" fmla="*/ 971971 h 1709582"/>
                <a:gd name="connsiteX16" fmla="*/ 1007412 w 1417798"/>
                <a:gd name="connsiteY16" fmla="*/ 1021309 h 1709582"/>
                <a:gd name="connsiteX17" fmla="*/ 1116169 w 1417798"/>
                <a:gd name="connsiteY17" fmla="*/ 984305 h 1709582"/>
                <a:gd name="connsiteX18" fmla="*/ 1150775 w 1417798"/>
                <a:gd name="connsiteY18" fmla="*/ 1050913 h 1709582"/>
                <a:gd name="connsiteX19" fmla="*/ 1341103 w 1417798"/>
                <a:gd name="connsiteY19" fmla="*/ 1013908 h 1709582"/>
                <a:gd name="connsiteX20" fmla="*/ 1385596 w 1417798"/>
                <a:gd name="connsiteY20" fmla="*/ 1201395 h 1709582"/>
                <a:gd name="connsiteX21" fmla="*/ 1412782 w 1417798"/>
                <a:gd name="connsiteY21" fmla="*/ 1406151 h 1709582"/>
                <a:gd name="connsiteX22" fmla="*/ 1417727 w 1417798"/>
                <a:gd name="connsiteY22" fmla="*/ 1536898 h 1709582"/>
                <a:gd name="connsiteX23" fmla="*/ 1383122 w 1417798"/>
                <a:gd name="connsiteY23" fmla="*/ 1709582 h 1709582"/>
                <a:gd name="connsiteX24" fmla="*/ 799624 w 1417798"/>
                <a:gd name="connsiteY24" fmla="*/ 1474648 h 1709582"/>
                <a:gd name="connsiteX25" fmla="*/ 402411 w 1417798"/>
                <a:gd name="connsiteY25" fmla="*/ 1328733 h 1709582"/>
                <a:gd name="connsiteX26" fmla="*/ 280816 w 1417798"/>
                <a:gd name="connsiteY26" fmla="*/ 1280095 h 1709582"/>
                <a:gd name="connsiteX27" fmla="*/ 151114 w 1417798"/>
                <a:gd name="connsiteY27" fmla="*/ 1190925 h 1709582"/>
                <a:gd name="connsiteX28" fmla="*/ 106528 w 1417798"/>
                <a:gd name="connsiteY28"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985166 w 1417798"/>
                <a:gd name="connsiteY14" fmla="*/ 971971 h 1709582"/>
                <a:gd name="connsiteX15" fmla="*/ 1007412 w 1417798"/>
                <a:gd name="connsiteY15" fmla="*/ 1021309 h 1709582"/>
                <a:gd name="connsiteX16" fmla="*/ 1116169 w 1417798"/>
                <a:gd name="connsiteY16" fmla="*/ 984305 h 1709582"/>
                <a:gd name="connsiteX17" fmla="*/ 1150775 w 1417798"/>
                <a:gd name="connsiteY17" fmla="*/ 1050913 h 1709582"/>
                <a:gd name="connsiteX18" fmla="*/ 1341103 w 1417798"/>
                <a:gd name="connsiteY18" fmla="*/ 1013908 h 1709582"/>
                <a:gd name="connsiteX19" fmla="*/ 1385596 w 1417798"/>
                <a:gd name="connsiteY19" fmla="*/ 1201395 h 1709582"/>
                <a:gd name="connsiteX20" fmla="*/ 1412782 w 1417798"/>
                <a:gd name="connsiteY20" fmla="*/ 1406151 h 1709582"/>
                <a:gd name="connsiteX21" fmla="*/ 1417727 w 1417798"/>
                <a:gd name="connsiteY21" fmla="*/ 1536898 h 1709582"/>
                <a:gd name="connsiteX22" fmla="*/ 1383122 w 1417798"/>
                <a:gd name="connsiteY22" fmla="*/ 1709582 h 1709582"/>
                <a:gd name="connsiteX23" fmla="*/ 799624 w 1417798"/>
                <a:gd name="connsiteY23" fmla="*/ 1474648 h 1709582"/>
                <a:gd name="connsiteX24" fmla="*/ 402411 w 1417798"/>
                <a:gd name="connsiteY24" fmla="*/ 1328733 h 1709582"/>
                <a:gd name="connsiteX25" fmla="*/ 280816 w 1417798"/>
                <a:gd name="connsiteY25" fmla="*/ 1280095 h 1709582"/>
                <a:gd name="connsiteX26" fmla="*/ 151114 w 1417798"/>
                <a:gd name="connsiteY26" fmla="*/ 1190925 h 1709582"/>
                <a:gd name="connsiteX27" fmla="*/ 106528 w 1417798"/>
                <a:gd name="connsiteY27"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007412 w 1417798"/>
                <a:gd name="connsiteY14" fmla="*/ 1021309 h 1709582"/>
                <a:gd name="connsiteX15" fmla="*/ 1116169 w 1417798"/>
                <a:gd name="connsiteY15" fmla="*/ 984305 h 1709582"/>
                <a:gd name="connsiteX16" fmla="*/ 1150775 w 1417798"/>
                <a:gd name="connsiteY16" fmla="*/ 1050913 h 1709582"/>
                <a:gd name="connsiteX17" fmla="*/ 1341103 w 1417798"/>
                <a:gd name="connsiteY17" fmla="*/ 1013908 h 1709582"/>
                <a:gd name="connsiteX18" fmla="*/ 1385596 w 1417798"/>
                <a:gd name="connsiteY18" fmla="*/ 1201395 h 1709582"/>
                <a:gd name="connsiteX19" fmla="*/ 1412782 w 1417798"/>
                <a:gd name="connsiteY19" fmla="*/ 1406151 h 1709582"/>
                <a:gd name="connsiteX20" fmla="*/ 1417727 w 1417798"/>
                <a:gd name="connsiteY20" fmla="*/ 1536898 h 1709582"/>
                <a:gd name="connsiteX21" fmla="*/ 1383122 w 1417798"/>
                <a:gd name="connsiteY21" fmla="*/ 1709582 h 1709582"/>
                <a:gd name="connsiteX22" fmla="*/ 799624 w 1417798"/>
                <a:gd name="connsiteY22" fmla="*/ 1474648 h 1709582"/>
                <a:gd name="connsiteX23" fmla="*/ 402411 w 1417798"/>
                <a:gd name="connsiteY23" fmla="*/ 1328733 h 1709582"/>
                <a:gd name="connsiteX24" fmla="*/ 280816 w 1417798"/>
                <a:gd name="connsiteY24" fmla="*/ 1280095 h 1709582"/>
                <a:gd name="connsiteX25" fmla="*/ 151114 w 1417798"/>
                <a:gd name="connsiteY25" fmla="*/ 1190925 h 1709582"/>
                <a:gd name="connsiteX26" fmla="*/ 106528 w 1417798"/>
                <a:gd name="connsiteY26"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116169 w 1417798"/>
                <a:gd name="connsiteY14" fmla="*/ 984305 h 1709582"/>
                <a:gd name="connsiteX15" fmla="*/ 1150775 w 1417798"/>
                <a:gd name="connsiteY15" fmla="*/ 1050913 h 1709582"/>
                <a:gd name="connsiteX16" fmla="*/ 1341103 w 1417798"/>
                <a:gd name="connsiteY16" fmla="*/ 1013908 h 1709582"/>
                <a:gd name="connsiteX17" fmla="*/ 1385596 w 1417798"/>
                <a:gd name="connsiteY17" fmla="*/ 1201395 h 1709582"/>
                <a:gd name="connsiteX18" fmla="*/ 1412782 w 1417798"/>
                <a:gd name="connsiteY18" fmla="*/ 1406151 h 1709582"/>
                <a:gd name="connsiteX19" fmla="*/ 1417727 w 1417798"/>
                <a:gd name="connsiteY19" fmla="*/ 1536898 h 1709582"/>
                <a:gd name="connsiteX20" fmla="*/ 1383122 w 1417798"/>
                <a:gd name="connsiteY20" fmla="*/ 1709582 h 1709582"/>
                <a:gd name="connsiteX21" fmla="*/ 799624 w 1417798"/>
                <a:gd name="connsiteY21" fmla="*/ 1474648 h 1709582"/>
                <a:gd name="connsiteX22" fmla="*/ 402411 w 1417798"/>
                <a:gd name="connsiteY22" fmla="*/ 1328733 h 1709582"/>
                <a:gd name="connsiteX23" fmla="*/ 280816 w 1417798"/>
                <a:gd name="connsiteY23" fmla="*/ 1280095 h 1709582"/>
                <a:gd name="connsiteX24" fmla="*/ 151114 w 1417798"/>
                <a:gd name="connsiteY24" fmla="*/ 1190925 h 1709582"/>
                <a:gd name="connsiteX25" fmla="*/ 106528 w 1417798"/>
                <a:gd name="connsiteY25"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150775 w 1417798"/>
                <a:gd name="connsiteY14" fmla="*/ 1050913 h 1709582"/>
                <a:gd name="connsiteX15" fmla="*/ 1341103 w 1417798"/>
                <a:gd name="connsiteY15" fmla="*/ 1013908 h 1709582"/>
                <a:gd name="connsiteX16" fmla="*/ 1385596 w 1417798"/>
                <a:gd name="connsiteY16" fmla="*/ 1201395 h 1709582"/>
                <a:gd name="connsiteX17" fmla="*/ 1412782 w 1417798"/>
                <a:gd name="connsiteY17" fmla="*/ 1406151 h 1709582"/>
                <a:gd name="connsiteX18" fmla="*/ 1417727 w 1417798"/>
                <a:gd name="connsiteY18" fmla="*/ 1536898 h 1709582"/>
                <a:gd name="connsiteX19" fmla="*/ 1383122 w 1417798"/>
                <a:gd name="connsiteY19" fmla="*/ 1709582 h 1709582"/>
                <a:gd name="connsiteX20" fmla="*/ 799624 w 1417798"/>
                <a:gd name="connsiteY20" fmla="*/ 1474648 h 1709582"/>
                <a:gd name="connsiteX21" fmla="*/ 402411 w 1417798"/>
                <a:gd name="connsiteY21" fmla="*/ 1328733 h 1709582"/>
                <a:gd name="connsiteX22" fmla="*/ 280816 w 1417798"/>
                <a:gd name="connsiteY22" fmla="*/ 1280095 h 1709582"/>
                <a:gd name="connsiteX23" fmla="*/ 151114 w 1417798"/>
                <a:gd name="connsiteY23" fmla="*/ 1190925 h 1709582"/>
                <a:gd name="connsiteX24" fmla="*/ 106528 w 1417798"/>
                <a:gd name="connsiteY24"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341103 w 1417798"/>
                <a:gd name="connsiteY14" fmla="*/ 1013908 h 1709582"/>
                <a:gd name="connsiteX15" fmla="*/ 1385596 w 1417798"/>
                <a:gd name="connsiteY15" fmla="*/ 1201395 h 1709582"/>
                <a:gd name="connsiteX16" fmla="*/ 1412782 w 1417798"/>
                <a:gd name="connsiteY16" fmla="*/ 1406151 h 1709582"/>
                <a:gd name="connsiteX17" fmla="*/ 1417727 w 1417798"/>
                <a:gd name="connsiteY17" fmla="*/ 1536898 h 1709582"/>
                <a:gd name="connsiteX18" fmla="*/ 1383122 w 1417798"/>
                <a:gd name="connsiteY18" fmla="*/ 1709582 h 1709582"/>
                <a:gd name="connsiteX19" fmla="*/ 799624 w 1417798"/>
                <a:gd name="connsiteY19" fmla="*/ 1474648 h 1709582"/>
                <a:gd name="connsiteX20" fmla="*/ 402411 w 1417798"/>
                <a:gd name="connsiteY20" fmla="*/ 1328733 h 1709582"/>
                <a:gd name="connsiteX21" fmla="*/ 280816 w 1417798"/>
                <a:gd name="connsiteY21" fmla="*/ 1280095 h 1709582"/>
                <a:gd name="connsiteX22" fmla="*/ 151114 w 1417798"/>
                <a:gd name="connsiteY22" fmla="*/ 1190925 h 1709582"/>
                <a:gd name="connsiteX23" fmla="*/ 106528 w 1417798"/>
                <a:gd name="connsiteY23" fmla="*/ 1158499 h 1709582"/>
                <a:gd name="connsiteX0" fmla="*/ 106528 w 1417798"/>
                <a:gd name="connsiteY0" fmla="*/ 1465776 h 2016859"/>
                <a:gd name="connsiteX1" fmla="*/ 86263 w 1417798"/>
                <a:gd name="connsiteY1" fmla="*/ 1396872 h 2016859"/>
                <a:gd name="connsiteX2" fmla="*/ 122741 w 1417798"/>
                <a:gd name="connsiteY2" fmla="*/ 1364446 h 2016859"/>
                <a:gd name="connsiteX3" fmla="*/ 215965 w 1417798"/>
                <a:gd name="connsiteY3" fmla="*/ 1169893 h 2016859"/>
                <a:gd name="connsiteX4" fmla="*/ 187592 w 1417798"/>
                <a:gd name="connsiteY4" fmla="*/ 1096936 h 2016859"/>
                <a:gd name="connsiteX5" fmla="*/ 167326 w 1417798"/>
                <a:gd name="connsiteY5" fmla="*/ 1064510 h 2016859"/>
                <a:gd name="connsiteX6" fmla="*/ 138954 w 1417798"/>
                <a:gd name="connsiteY6" fmla="*/ 975340 h 2016859"/>
                <a:gd name="connsiteX7" fmla="*/ 49784 w 1417798"/>
                <a:gd name="connsiteY7" fmla="*/ 890223 h 2016859"/>
                <a:gd name="connsiteX8" fmla="*/ 17358 w 1417798"/>
                <a:gd name="connsiteY8" fmla="*/ 841585 h 2016859"/>
                <a:gd name="connsiteX9" fmla="*/ 56443 w 1417798"/>
                <a:gd name="connsiteY9" fmla="*/ 692927 h 2016859"/>
                <a:gd name="connsiteX10" fmla="*/ 151430 w 1417798"/>
                <a:gd name="connsiteY10" fmla="*/ 653594 h 2016859"/>
                <a:gd name="connsiteX11" fmla="*/ 236217 w 1417798"/>
                <a:gd name="connsiteY11" fmla="*/ 716787 h 2016859"/>
                <a:gd name="connsiteX12" fmla="*/ 480924 w 1417798"/>
                <a:gd name="connsiteY12" fmla="*/ 442958 h 2016859"/>
                <a:gd name="connsiteX13" fmla="*/ 513056 w 1417798"/>
                <a:gd name="connsiteY13" fmla="*/ 307277 h 2016859"/>
                <a:gd name="connsiteX14" fmla="*/ 514638 w 1417798"/>
                <a:gd name="connsiteY14" fmla="*/ 39363 h 2016859"/>
                <a:gd name="connsiteX15" fmla="*/ 1341103 w 1417798"/>
                <a:gd name="connsiteY15" fmla="*/ 1321185 h 2016859"/>
                <a:gd name="connsiteX16" fmla="*/ 1385596 w 1417798"/>
                <a:gd name="connsiteY16" fmla="*/ 1508672 h 2016859"/>
                <a:gd name="connsiteX17" fmla="*/ 1412782 w 1417798"/>
                <a:gd name="connsiteY17" fmla="*/ 1713428 h 2016859"/>
                <a:gd name="connsiteX18" fmla="*/ 1417727 w 1417798"/>
                <a:gd name="connsiteY18" fmla="*/ 1844175 h 2016859"/>
                <a:gd name="connsiteX19" fmla="*/ 1383122 w 1417798"/>
                <a:gd name="connsiteY19" fmla="*/ 2016859 h 2016859"/>
                <a:gd name="connsiteX20" fmla="*/ 799624 w 1417798"/>
                <a:gd name="connsiteY20" fmla="*/ 1781925 h 2016859"/>
                <a:gd name="connsiteX21" fmla="*/ 402411 w 1417798"/>
                <a:gd name="connsiteY21" fmla="*/ 1636010 h 2016859"/>
                <a:gd name="connsiteX22" fmla="*/ 280816 w 1417798"/>
                <a:gd name="connsiteY22" fmla="*/ 1587372 h 2016859"/>
                <a:gd name="connsiteX23" fmla="*/ 151114 w 1417798"/>
                <a:gd name="connsiteY23" fmla="*/ 1498202 h 2016859"/>
                <a:gd name="connsiteX24" fmla="*/ 106528 w 1417798"/>
                <a:gd name="connsiteY24" fmla="*/ 1465776 h 2016859"/>
                <a:gd name="connsiteX0" fmla="*/ 106528 w 1417798"/>
                <a:gd name="connsiteY0" fmla="*/ 1465776 h 2016859"/>
                <a:gd name="connsiteX1" fmla="*/ 86263 w 1417798"/>
                <a:gd name="connsiteY1" fmla="*/ 1396872 h 2016859"/>
                <a:gd name="connsiteX2" fmla="*/ 122741 w 1417798"/>
                <a:gd name="connsiteY2" fmla="*/ 1364446 h 2016859"/>
                <a:gd name="connsiteX3" fmla="*/ 215965 w 1417798"/>
                <a:gd name="connsiteY3" fmla="*/ 1169893 h 2016859"/>
                <a:gd name="connsiteX4" fmla="*/ 187592 w 1417798"/>
                <a:gd name="connsiteY4" fmla="*/ 1096936 h 2016859"/>
                <a:gd name="connsiteX5" fmla="*/ 167326 w 1417798"/>
                <a:gd name="connsiteY5" fmla="*/ 1064510 h 2016859"/>
                <a:gd name="connsiteX6" fmla="*/ 138954 w 1417798"/>
                <a:gd name="connsiteY6" fmla="*/ 975340 h 2016859"/>
                <a:gd name="connsiteX7" fmla="*/ 49784 w 1417798"/>
                <a:gd name="connsiteY7" fmla="*/ 890223 h 2016859"/>
                <a:gd name="connsiteX8" fmla="*/ 17358 w 1417798"/>
                <a:gd name="connsiteY8" fmla="*/ 841585 h 2016859"/>
                <a:gd name="connsiteX9" fmla="*/ 56443 w 1417798"/>
                <a:gd name="connsiteY9" fmla="*/ 692927 h 2016859"/>
                <a:gd name="connsiteX10" fmla="*/ 151430 w 1417798"/>
                <a:gd name="connsiteY10" fmla="*/ 653594 h 2016859"/>
                <a:gd name="connsiteX11" fmla="*/ 236217 w 1417798"/>
                <a:gd name="connsiteY11" fmla="*/ 716787 h 2016859"/>
                <a:gd name="connsiteX12" fmla="*/ 480924 w 1417798"/>
                <a:gd name="connsiteY12" fmla="*/ 442958 h 2016859"/>
                <a:gd name="connsiteX13" fmla="*/ 513056 w 1417798"/>
                <a:gd name="connsiteY13" fmla="*/ 307277 h 2016859"/>
                <a:gd name="connsiteX14" fmla="*/ 514638 w 1417798"/>
                <a:gd name="connsiteY14" fmla="*/ 39363 h 2016859"/>
                <a:gd name="connsiteX15" fmla="*/ 1341103 w 1417798"/>
                <a:gd name="connsiteY15" fmla="*/ 1321185 h 2016859"/>
                <a:gd name="connsiteX16" fmla="*/ 1385596 w 1417798"/>
                <a:gd name="connsiteY16" fmla="*/ 1508672 h 2016859"/>
                <a:gd name="connsiteX17" fmla="*/ 1412782 w 1417798"/>
                <a:gd name="connsiteY17" fmla="*/ 1713428 h 2016859"/>
                <a:gd name="connsiteX18" fmla="*/ 1417727 w 1417798"/>
                <a:gd name="connsiteY18" fmla="*/ 1844175 h 2016859"/>
                <a:gd name="connsiteX19" fmla="*/ 1383122 w 1417798"/>
                <a:gd name="connsiteY19" fmla="*/ 2016859 h 2016859"/>
                <a:gd name="connsiteX20" fmla="*/ 799624 w 1417798"/>
                <a:gd name="connsiteY20" fmla="*/ 1781925 h 2016859"/>
                <a:gd name="connsiteX21" fmla="*/ 402411 w 1417798"/>
                <a:gd name="connsiteY21" fmla="*/ 1636010 h 2016859"/>
                <a:gd name="connsiteX22" fmla="*/ 280816 w 1417798"/>
                <a:gd name="connsiteY22" fmla="*/ 1587372 h 2016859"/>
                <a:gd name="connsiteX23" fmla="*/ 151114 w 1417798"/>
                <a:gd name="connsiteY23" fmla="*/ 1498202 h 2016859"/>
                <a:gd name="connsiteX24" fmla="*/ 106528 w 1417798"/>
                <a:gd name="connsiteY24" fmla="*/ 1465776 h 2016859"/>
                <a:gd name="connsiteX0" fmla="*/ 106528 w 1417798"/>
                <a:gd name="connsiteY0" fmla="*/ 1426572 h 1977655"/>
                <a:gd name="connsiteX1" fmla="*/ 86263 w 1417798"/>
                <a:gd name="connsiteY1" fmla="*/ 1357668 h 1977655"/>
                <a:gd name="connsiteX2" fmla="*/ 122741 w 1417798"/>
                <a:gd name="connsiteY2" fmla="*/ 1325242 h 1977655"/>
                <a:gd name="connsiteX3" fmla="*/ 215965 w 1417798"/>
                <a:gd name="connsiteY3" fmla="*/ 1130689 h 1977655"/>
                <a:gd name="connsiteX4" fmla="*/ 187592 w 1417798"/>
                <a:gd name="connsiteY4" fmla="*/ 1057732 h 1977655"/>
                <a:gd name="connsiteX5" fmla="*/ 167326 w 1417798"/>
                <a:gd name="connsiteY5" fmla="*/ 1025306 h 1977655"/>
                <a:gd name="connsiteX6" fmla="*/ 138954 w 1417798"/>
                <a:gd name="connsiteY6" fmla="*/ 936136 h 1977655"/>
                <a:gd name="connsiteX7" fmla="*/ 49784 w 1417798"/>
                <a:gd name="connsiteY7" fmla="*/ 851019 h 1977655"/>
                <a:gd name="connsiteX8" fmla="*/ 17358 w 1417798"/>
                <a:gd name="connsiteY8" fmla="*/ 802381 h 1977655"/>
                <a:gd name="connsiteX9" fmla="*/ 56443 w 1417798"/>
                <a:gd name="connsiteY9" fmla="*/ 653723 h 1977655"/>
                <a:gd name="connsiteX10" fmla="*/ 151430 w 1417798"/>
                <a:gd name="connsiteY10" fmla="*/ 614390 h 1977655"/>
                <a:gd name="connsiteX11" fmla="*/ 236217 w 1417798"/>
                <a:gd name="connsiteY11" fmla="*/ 677583 h 1977655"/>
                <a:gd name="connsiteX12" fmla="*/ 480924 w 1417798"/>
                <a:gd name="connsiteY12" fmla="*/ 403754 h 1977655"/>
                <a:gd name="connsiteX13" fmla="*/ 513056 w 1417798"/>
                <a:gd name="connsiteY13" fmla="*/ 268073 h 1977655"/>
                <a:gd name="connsiteX14" fmla="*/ 514638 w 1417798"/>
                <a:gd name="connsiteY14" fmla="*/ 159 h 1977655"/>
                <a:gd name="connsiteX15" fmla="*/ 1341103 w 1417798"/>
                <a:gd name="connsiteY15" fmla="*/ 1281981 h 1977655"/>
                <a:gd name="connsiteX16" fmla="*/ 1385596 w 1417798"/>
                <a:gd name="connsiteY16" fmla="*/ 1469468 h 1977655"/>
                <a:gd name="connsiteX17" fmla="*/ 1412782 w 1417798"/>
                <a:gd name="connsiteY17" fmla="*/ 1674224 h 1977655"/>
                <a:gd name="connsiteX18" fmla="*/ 1417727 w 1417798"/>
                <a:gd name="connsiteY18" fmla="*/ 1804971 h 1977655"/>
                <a:gd name="connsiteX19" fmla="*/ 1383122 w 1417798"/>
                <a:gd name="connsiteY19" fmla="*/ 1977655 h 1977655"/>
                <a:gd name="connsiteX20" fmla="*/ 799624 w 1417798"/>
                <a:gd name="connsiteY20" fmla="*/ 1742721 h 1977655"/>
                <a:gd name="connsiteX21" fmla="*/ 402411 w 1417798"/>
                <a:gd name="connsiteY21" fmla="*/ 1596806 h 1977655"/>
                <a:gd name="connsiteX22" fmla="*/ 280816 w 1417798"/>
                <a:gd name="connsiteY22" fmla="*/ 1548168 h 1977655"/>
                <a:gd name="connsiteX23" fmla="*/ 151114 w 1417798"/>
                <a:gd name="connsiteY23" fmla="*/ 1458998 h 1977655"/>
                <a:gd name="connsiteX24" fmla="*/ 106528 w 1417798"/>
                <a:gd name="connsiteY24" fmla="*/ 1426572 h 1977655"/>
                <a:gd name="connsiteX0" fmla="*/ 106528 w 1417798"/>
                <a:gd name="connsiteY0" fmla="*/ 1591083 h 2142166"/>
                <a:gd name="connsiteX1" fmla="*/ 86263 w 1417798"/>
                <a:gd name="connsiteY1" fmla="*/ 1522179 h 2142166"/>
                <a:gd name="connsiteX2" fmla="*/ 122741 w 1417798"/>
                <a:gd name="connsiteY2" fmla="*/ 1489753 h 2142166"/>
                <a:gd name="connsiteX3" fmla="*/ 215965 w 1417798"/>
                <a:gd name="connsiteY3" fmla="*/ 1295200 h 2142166"/>
                <a:gd name="connsiteX4" fmla="*/ 187592 w 1417798"/>
                <a:gd name="connsiteY4" fmla="*/ 1222243 h 2142166"/>
                <a:gd name="connsiteX5" fmla="*/ 167326 w 1417798"/>
                <a:gd name="connsiteY5" fmla="*/ 1189817 h 2142166"/>
                <a:gd name="connsiteX6" fmla="*/ 138954 w 1417798"/>
                <a:gd name="connsiteY6" fmla="*/ 1100647 h 2142166"/>
                <a:gd name="connsiteX7" fmla="*/ 49784 w 1417798"/>
                <a:gd name="connsiteY7" fmla="*/ 1015530 h 2142166"/>
                <a:gd name="connsiteX8" fmla="*/ 17358 w 1417798"/>
                <a:gd name="connsiteY8" fmla="*/ 966892 h 2142166"/>
                <a:gd name="connsiteX9" fmla="*/ 56443 w 1417798"/>
                <a:gd name="connsiteY9" fmla="*/ 818234 h 2142166"/>
                <a:gd name="connsiteX10" fmla="*/ 151430 w 1417798"/>
                <a:gd name="connsiteY10" fmla="*/ 778901 h 2142166"/>
                <a:gd name="connsiteX11" fmla="*/ 236217 w 1417798"/>
                <a:gd name="connsiteY11" fmla="*/ 842094 h 2142166"/>
                <a:gd name="connsiteX12" fmla="*/ 480924 w 1417798"/>
                <a:gd name="connsiteY12" fmla="*/ 568265 h 2142166"/>
                <a:gd name="connsiteX13" fmla="*/ 513056 w 1417798"/>
                <a:gd name="connsiteY13" fmla="*/ 432584 h 2142166"/>
                <a:gd name="connsiteX14" fmla="*/ 514638 w 1417798"/>
                <a:gd name="connsiteY14" fmla="*/ 164670 h 2142166"/>
                <a:gd name="connsiteX15" fmla="*/ 392751 w 1417798"/>
                <a:gd name="connsiteY15" fmla="*/ 83104 h 2142166"/>
                <a:gd name="connsiteX16" fmla="*/ 1341103 w 1417798"/>
                <a:gd name="connsiteY16" fmla="*/ 1446492 h 2142166"/>
                <a:gd name="connsiteX17" fmla="*/ 1385596 w 1417798"/>
                <a:gd name="connsiteY17" fmla="*/ 1633979 h 2142166"/>
                <a:gd name="connsiteX18" fmla="*/ 1412782 w 1417798"/>
                <a:gd name="connsiteY18" fmla="*/ 1838735 h 2142166"/>
                <a:gd name="connsiteX19" fmla="*/ 1417727 w 1417798"/>
                <a:gd name="connsiteY19" fmla="*/ 1969482 h 2142166"/>
                <a:gd name="connsiteX20" fmla="*/ 1383122 w 1417798"/>
                <a:gd name="connsiteY20" fmla="*/ 2142166 h 2142166"/>
                <a:gd name="connsiteX21" fmla="*/ 799624 w 1417798"/>
                <a:gd name="connsiteY21" fmla="*/ 1907232 h 2142166"/>
                <a:gd name="connsiteX22" fmla="*/ 402411 w 1417798"/>
                <a:gd name="connsiteY22" fmla="*/ 1761317 h 2142166"/>
                <a:gd name="connsiteX23" fmla="*/ 280816 w 1417798"/>
                <a:gd name="connsiteY23" fmla="*/ 1712679 h 2142166"/>
                <a:gd name="connsiteX24" fmla="*/ 151114 w 1417798"/>
                <a:gd name="connsiteY24" fmla="*/ 1623509 h 2142166"/>
                <a:gd name="connsiteX25" fmla="*/ 106528 w 1417798"/>
                <a:gd name="connsiteY25" fmla="*/ 1591083 h 2142166"/>
                <a:gd name="connsiteX0" fmla="*/ 106528 w 1417798"/>
                <a:gd name="connsiteY0" fmla="*/ 1507979 h 2059062"/>
                <a:gd name="connsiteX1" fmla="*/ 86263 w 1417798"/>
                <a:gd name="connsiteY1" fmla="*/ 1439075 h 2059062"/>
                <a:gd name="connsiteX2" fmla="*/ 122741 w 1417798"/>
                <a:gd name="connsiteY2" fmla="*/ 1406649 h 2059062"/>
                <a:gd name="connsiteX3" fmla="*/ 215965 w 1417798"/>
                <a:gd name="connsiteY3" fmla="*/ 1212096 h 2059062"/>
                <a:gd name="connsiteX4" fmla="*/ 187592 w 1417798"/>
                <a:gd name="connsiteY4" fmla="*/ 1139139 h 2059062"/>
                <a:gd name="connsiteX5" fmla="*/ 167326 w 1417798"/>
                <a:gd name="connsiteY5" fmla="*/ 1106713 h 2059062"/>
                <a:gd name="connsiteX6" fmla="*/ 138954 w 1417798"/>
                <a:gd name="connsiteY6" fmla="*/ 1017543 h 2059062"/>
                <a:gd name="connsiteX7" fmla="*/ 49784 w 1417798"/>
                <a:gd name="connsiteY7" fmla="*/ 932426 h 2059062"/>
                <a:gd name="connsiteX8" fmla="*/ 17358 w 1417798"/>
                <a:gd name="connsiteY8" fmla="*/ 883788 h 2059062"/>
                <a:gd name="connsiteX9" fmla="*/ 56443 w 1417798"/>
                <a:gd name="connsiteY9" fmla="*/ 735130 h 2059062"/>
                <a:gd name="connsiteX10" fmla="*/ 151430 w 1417798"/>
                <a:gd name="connsiteY10" fmla="*/ 695797 h 2059062"/>
                <a:gd name="connsiteX11" fmla="*/ 236217 w 1417798"/>
                <a:gd name="connsiteY11" fmla="*/ 758990 h 2059062"/>
                <a:gd name="connsiteX12" fmla="*/ 480924 w 1417798"/>
                <a:gd name="connsiteY12" fmla="*/ 485161 h 2059062"/>
                <a:gd name="connsiteX13" fmla="*/ 513056 w 1417798"/>
                <a:gd name="connsiteY13" fmla="*/ 349480 h 2059062"/>
                <a:gd name="connsiteX14" fmla="*/ 514638 w 1417798"/>
                <a:gd name="connsiteY14" fmla="*/ 81566 h 2059062"/>
                <a:gd name="connsiteX15" fmla="*/ 392751 w 1417798"/>
                <a:gd name="connsiteY15" fmla="*/ 0 h 2059062"/>
                <a:gd name="connsiteX16" fmla="*/ 1341103 w 1417798"/>
                <a:gd name="connsiteY16" fmla="*/ 1363388 h 2059062"/>
                <a:gd name="connsiteX17" fmla="*/ 1385596 w 1417798"/>
                <a:gd name="connsiteY17" fmla="*/ 1550875 h 2059062"/>
                <a:gd name="connsiteX18" fmla="*/ 1412782 w 1417798"/>
                <a:gd name="connsiteY18" fmla="*/ 1755631 h 2059062"/>
                <a:gd name="connsiteX19" fmla="*/ 1417727 w 1417798"/>
                <a:gd name="connsiteY19" fmla="*/ 1886378 h 2059062"/>
                <a:gd name="connsiteX20" fmla="*/ 1383122 w 1417798"/>
                <a:gd name="connsiteY20" fmla="*/ 2059062 h 2059062"/>
                <a:gd name="connsiteX21" fmla="*/ 799624 w 1417798"/>
                <a:gd name="connsiteY21" fmla="*/ 1824128 h 2059062"/>
                <a:gd name="connsiteX22" fmla="*/ 402411 w 1417798"/>
                <a:gd name="connsiteY22" fmla="*/ 1678213 h 2059062"/>
                <a:gd name="connsiteX23" fmla="*/ 280816 w 1417798"/>
                <a:gd name="connsiteY23" fmla="*/ 1629575 h 2059062"/>
                <a:gd name="connsiteX24" fmla="*/ 151114 w 1417798"/>
                <a:gd name="connsiteY24" fmla="*/ 1540405 h 2059062"/>
                <a:gd name="connsiteX25" fmla="*/ 106528 w 1417798"/>
                <a:gd name="connsiteY25" fmla="*/ 1507979 h 2059062"/>
                <a:gd name="connsiteX0" fmla="*/ 106528 w 1417798"/>
                <a:gd name="connsiteY0" fmla="*/ 1689797 h 2240880"/>
                <a:gd name="connsiteX1" fmla="*/ 86263 w 1417798"/>
                <a:gd name="connsiteY1" fmla="*/ 1620893 h 2240880"/>
                <a:gd name="connsiteX2" fmla="*/ 122741 w 1417798"/>
                <a:gd name="connsiteY2" fmla="*/ 1588467 h 2240880"/>
                <a:gd name="connsiteX3" fmla="*/ 215965 w 1417798"/>
                <a:gd name="connsiteY3" fmla="*/ 1393914 h 2240880"/>
                <a:gd name="connsiteX4" fmla="*/ 187592 w 1417798"/>
                <a:gd name="connsiteY4" fmla="*/ 1320957 h 2240880"/>
                <a:gd name="connsiteX5" fmla="*/ 167326 w 1417798"/>
                <a:gd name="connsiteY5" fmla="*/ 1288531 h 2240880"/>
                <a:gd name="connsiteX6" fmla="*/ 138954 w 1417798"/>
                <a:gd name="connsiteY6" fmla="*/ 1199361 h 2240880"/>
                <a:gd name="connsiteX7" fmla="*/ 49784 w 1417798"/>
                <a:gd name="connsiteY7" fmla="*/ 1114244 h 2240880"/>
                <a:gd name="connsiteX8" fmla="*/ 17358 w 1417798"/>
                <a:gd name="connsiteY8" fmla="*/ 1065606 h 2240880"/>
                <a:gd name="connsiteX9" fmla="*/ 56443 w 1417798"/>
                <a:gd name="connsiteY9" fmla="*/ 916948 h 2240880"/>
                <a:gd name="connsiteX10" fmla="*/ 151430 w 1417798"/>
                <a:gd name="connsiteY10" fmla="*/ 877615 h 2240880"/>
                <a:gd name="connsiteX11" fmla="*/ 236217 w 1417798"/>
                <a:gd name="connsiteY11" fmla="*/ 940808 h 2240880"/>
                <a:gd name="connsiteX12" fmla="*/ 480924 w 1417798"/>
                <a:gd name="connsiteY12" fmla="*/ 666979 h 2240880"/>
                <a:gd name="connsiteX13" fmla="*/ 513056 w 1417798"/>
                <a:gd name="connsiteY13" fmla="*/ 531298 h 2240880"/>
                <a:gd name="connsiteX14" fmla="*/ 514638 w 1417798"/>
                <a:gd name="connsiteY14" fmla="*/ 263384 h 2240880"/>
                <a:gd name="connsiteX15" fmla="*/ 392751 w 1417798"/>
                <a:gd name="connsiteY15" fmla="*/ 181818 h 2240880"/>
                <a:gd name="connsiteX16" fmla="*/ 299542 w 1417798"/>
                <a:gd name="connsiteY16" fmla="*/ 78973 h 2240880"/>
                <a:gd name="connsiteX17" fmla="*/ 1341103 w 1417798"/>
                <a:gd name="connsiteY17" fmla="*/ 1545206 h 2240880"/>
                <a:gd name="connsiteX18" fmla="*/ 1385596 w 1417798"/>
                <a:gd name="connsiteY18" fmla="*/ 1732693 h 2240880"/>
                <a:gd name="connsiteX19" fmla="*/ 1412782 w 1417798"/>
                <a:gd name="connsiteY19" fmla="*/ 1937449 h 2240880"/>
                <a:gd name="connsiteX20" fmla="*/ 1417727 w 1417798"/>
                <a:gd name="connsiteY20" fmla="*/ 2068196 h 2240880"/>
                <a:gd name="connsiteX21" fmla="*/ 1383122 w 1417798"/>
                <a:gd name="connsiteY21" fmla="*/ 2240880 h 2240880"/>
                <a:gd name="connsiteX22" fmla="*/ 799624 w 1417798"/>
                <a:gd name="connsiteY22" fmla="*/ 2005946 h 2240880"/>
                <a:gd name="connsiteX23" fmla="*/ 402411 w 1417798"/>
                <a:gd name="connsiteY23" fmla="*/ 1860031 h 2240880"/>
                <a:gd name="connsiteX24" fmla="*/ 280816 w 1417798"/>
                <a:gd name="connsiteY24" fmla="*/ 1811393 h 2240880"/>
                <a:gd name="connsiteX25" fmla="*/ 151114 w 1417798"/>
                <a:gd name="connsiteY25" fmla="*/ 1722223 h 2240880"/>
                <a:gd name="connsiteX26" fmla="*/ 106528 w 1417798"/>
                <a:gd name="connsiteY26" fmla="*/ 1689797 h 2240880"/>
                <a:gd name="connsiteX0" fmla="*/ 106528 w 1417798"/>
                <a:gd name="connsiteY0" fmla="*/ 1689797 h 2240880"/>
                <a:gd name="connsiteX1" fmla="*/ 86263 w 1417798"/>
                <a:gd name="connsiteY1" fmla="*/ 1620893 h 2240880"/>
                <a:gd name="connsiteX2" fmla="*/ 122741 w 1417798"/>
                <a:gd name="connsiteY2" fmla="*/ 1588467 h 2240880"/>
                <a:gd name="connsiteX3" fmla="*/ 215965 w 1417798"/>
                <a:gd name="connsiteY3" fmla="*/ 1393914 h 2240880"/>
                <a:gd name="connsiteX4" fmla="*/ 187592 w 1417798"/>
                <a:gd name="connsiteY4" fmla="*/ 1320957 h 2240880"/>
                <a:gd name="connsiteX5" fmla="*/ 167326 w 1417798"/>
                <a:gd name="connsiteY5" fmla="*/ 1288531 h 2240880"/>
                <a:gd name="connsiteX6" fmla="*/ 138954 w 1417798"/>
                <a:gd name="connsiteY6" fmla="*/ 1199361 h 2240880"/>
                <a:gd name="connsiteX7" fmla="*/ 49784 w 1417798"/>
                <a:gd name="connsiteY7" fmla="*/ 1114244 h 2240880"/>
                <a:gd name="connsiteX8" fmla="*/ 17358 w 1417798"/>
                <a:gd name="connsiteY8" fmla="*/ 1065606 h 2240880"/>
                <a:gd name="connsiteX9" fmla="*/ 56443 w 1417798"/>
                <a:gd name="connsiteY9" fmla="*/ 916948 h 2240880"/>
                <a:gd name="connsiteX10" fmla="*/ 151430 w 1417798"/>
                <a:gd name="connsiteY10" fmla="*/ 877615 h 2240880"/>
                <a:gd name="connsiteX11" fmla="*/ 236217 w 1417798"/>
                <a:gd name="connsiteY11" fmla="*/ 940808 h 2240880"/>
                <a:gd name="connsiteX12" fmla="*/ 480924 w 1417798"/>
                <a:gd name="connsiteY12" fmla="*/ 666979 h 2240880"/>
                <a:gd name="connsiteX13" fmla="*/ 513056 w 1417798"/>
                <a:gd name="connsiteY13" fmla="*/ 531298 h 2240880"/>
                <a:gd name="connsiteX14" fmla="*/ 514638 w 1417798"/>
                <a:gd name="connsiteY14" fmla="*/ 263384 h 2240880"/>
                <a:gd name="connsiteX15" fmla="*/ 392751 w 1417798"/>
                <a:gd name="connsiteY15" fmla="*/ 181818 h 2240880"/>
                <a:gd name="connsiteX16" fmla="*/ 299542 w 1417798"/>
                <a:gd name="connsiteY16" fmla="*/ 78973 h 2240880"/>
                <a:gd name="connsiteX17" fmla="*/ 1341103 w 1417798"/>
                <a:gd name="connsiteY17" fmla="*/ 1545206 h 2240880"/>
                <a:gd name="connsiteX18" fmla="*/ 1385596 w 1417798"/>
                <a:gd name="connsiteY18" fmla="*/ 1732693 h 2240880"/>
                <a:gd name="connsiteX19" fmla="*/ 1412782 w 1417798"/>
                <a:gd name="connsiteY19" fmla="*/ 1937449 h 2240880"/>
                <a:gd name="connsiteX20" fmla="*/ 1417727 w 1417798"/>
                <a:gd name="connsiteY20" fmla="*/ 2068196 h 2240880"/>
                <a:gd name="connsiteX21" fmla="*/ 1383122 w 1417798"/>
                <a:gd name="connsiteY21" fmla="*/ 2240880 h 2240880"/>
                <a:gd name="connsiteX22" fmla="*/ 799624 w 1417798"/>
                <a:gd name="connsiteY22" fmla="*/ 2005946 h 2240880"/>
                <a:gd name="connsiteX23" fmla="*/ 402411 w 1417798"/>
                <a:gd name="connsiteY23" fmla="*/ 1860031 h 2240880"/>
                <a:gd name="connsiteX24" fmla="*/ 280816 w 1417798"/>
                <a:gd name="connsiteY24" fmla="*/ 1811393 h 2240880"/>
                <a:gd name="connsiteX25" fmla="*/ 151114 w 1417798"/>
                <a:gd name="connsiteY25" fmla="*/ 1722223 h 2240880"/>
                <a:gd name="connsiteX26" fmla="*/ 106528 w 1417798"/>
                <a:gd name="connsiteY26" fmla="*/ 1689797 h 2240880"/>
                <a:gd name="connsiteX0" fmla="*/ 106528 w 1417798"/>
                <a:gd name="connsiteY0" fmla="*/ 1610824 h 2161907"/>
                <a:gd name="connsiteX1" fmla="*/ 86263 w 1417798"/>
                <a:gd name="connsiteY1" fmla="*/ 1541920 h 2161907"/>
                <a:gd name="connsiteX2" fmla="*/ 122741 w 1417798"/>
                <a:gd name="connsiteY2" fmla="*/ 1509494 h 2161907"/>
                <a:gd name="connsiteX3" fmla="*/ 215965 w 1417798"/>
                <a:gd name="connsiteY3" fmla="*/ 1314941 h 2161907"/>
                <a:gd name="connsiteX4" fmla="*/ 187592 w 1417798"/>
                <a:gd name="connsiteY4" fmla="*/ 1241984 h 2161907"/>
                <a:gd name="connsiteX5" fmla="*/ 167326 w 1417798"/>
                <a:gd name="connsiteY5" fmla="*/ 1209558 h 2161907"/>
                <a:gd name="connsiteX6" fmla="*/ 138954 w 1417798"/>
                <a:gd name="connsiteY6" fmla="*/ 1120388 h 2161907"/>
                <a:gd name="connsiteX7" fmla="*/ 49784 w 1417798"/>
                <a:gd name="connsiteY7" fmla="*/ 1035271 h 2161907"/>
                <a:gd name="connsiteX8" fmla="*/ 17358 w 1417798"/>
                <a:gd name="connsiteY8" fmla="*/ 986633 h 2161907"/>
                <a:gd name="connsiteX9" fmla="*/ 56443 w 1417798"/>
                <a:gd name="connsiteY9" fmla="*/ 837975 h 2161907"/>
                <a:gd name="connsiteX10" fmla="*/ 151430 w 1417798"/>
                <a:gd name="connsiteY10" fmla="*/ 798642 h 2161907"/>
                <a:gd name="connsiteX11" fmla="*/ 236217 w 1417798"/>
                <a:gd name="connsiteY11" fmla="*/ 861835 h 2161907"/>
                <a:gd name="connsiteX12" fmla="*/ 480924 w 1417798"/>
                <a:gd name="connsiteY12" fmla="*/ 588006 h 2161907"/>
                <a:gd name="connsiteX13" fmla="*/ 513056 w 1417798"/>
                <a:gd name="connsiteY13" fmla="*/ 452325 h 2161907"/>
                <a:gd name="connsiteX14" fmla="*/ 514638 w 1417798"/>
                <a:gd name="connsiteY14" fmla="*/ 184411 h 2161907"/>
                <a:gd name="connsiteX15" fmla="*/ 392751 w 1417798"/>
                <a:gd name="connsiteY15" fmla="*/ 102845 h 2161907"/>
                <a:gd name="connsiteX16" fmla="*/ 299542 w 1417798"/>
                <a:gd name="connsiteY16" fmla="*/ 0 h 2161907"/>
                <a:gd name="connsiteX17" fmla="*/ 1341103 w 1417798"/>
                <a:gd name="connsiteY17" fmla="*/ 1466233 h 2161907"/>
                <a:gd name="connsiteX18" fmla="*/ 1385596 w 1417798"/>
                <a:gd name="connsiteY18" fmla="*/ 1653720 h 2161907"/>
                <a:gd name="connsiteX19" fmla="*/ 1412782 w 1417798"/>
                <a:gd name="connsiteY19" fmla="*/ 1858476 h 2161907"/>
                <a:gd name="connsiteX20" fmla="*/ 1417727 w 1417798"/>
                <a:gd name="connsiteY20" fmla="*/ 1989223 h 2161907"/>
                <a:gd name="connsiteX21" fmla="*/ 1383122 w 1417798"/>
                <a:gd name="connsiteY21" fmla="*/ 2161907 h 2161907"/>
                <a:gd name="connsiteX22" fmla="*/ 799624 w 1417798"/>
                <a:gd name="connsiteY22" fmla="*/ 1926973 h 2161907"/>
                <a:gd name="connsiteX23" fmla="*/ 402411 w 1417798"/>
                <a:gd name="connsiteY23" fmla="*/ 1781058 h 2161907"/>
                <a:gd name="connsiteX24" fmla="*/ 280816 w 1417798"/>
                <a:gd name="connsiteY24" fmla="*/ 1732420 h 2161907"/>
                <a:gd name="connsiteX25" fmla="*/ 151114 w 1417798"/>
                <a:gd name="connsiteY25" fmla="*/ 1643250 h 2161907"/>
                <a:gd name="connsiteX26" fmla="*/ 106528 w 1417798"/>
                <a:gd name="connsiteY26" fmla="*/ 1610824 h 2161907"/>
                <a:gd name="connsiteX0" fmla="*/ 106528 w 1417798"/>
                <a:gd name="connsiteY0" fmla="*/ 1610824 h 2161907"/>
                <a:gd name="connsiteX1" fmla="*/ 86263 w 1417798"/>
                <a:gd name="connsiteY1" fmla="*/ 1541920 h 2161907"/>
                <a:gd name="connsiteX2" fmla="*/ 122741 w 1417798"/>
                <a:gd name="connsiteY2" fmla="*/ 1509494 h 2161907"/>
                <a:gd name="connsiteX3" fmla="*/ 215965 w 1417798"/>
                <a:gd name="connsiteY3" fmla="*/ 1314941 h 2161907"/>
                <a:gd name="connsiteX4" fmla="*/ 187592 w 1417798"/>
                <a:gd name="connsiteY4" fmla="*/ 1241984 h 2161907"/>
                <a:gd name="connsiteX5" fmla="*/ 167326 w 1417798"/>
                <a:gd name="connsiteY5" fmla="*/ 1209558 h 2161907"/>
                <a:gd name="connsiteX6" fmla="*/ 138954 w 1417798"/>
                <a:gd name="connsiteY6" fmla="*/ 1120388 h 2161907"/>
                <a:gd name="connsiteX7" fmla="*/ 49784 w 1417798"/>
                <a:gd name="connsiteY7" fmla="*/ 1035271 h 2161907"/>
                <a:gd name="connsiteX8" fmla="*/ 17358 w 1417798"/>
                <a:gd name="connsiteY8" fmla="*/ 986633 h 2161907"/>
                <a:gd name="connsiteX9" fmla="*/ 56443 w 1417798"/>
                <a:gd name="connsiteY9" fmla="*/ 837975 h 2161907"/>
                <a:gd name="connsiteX10" fmla="*/ 151430 w 1417798"/>
                <a:gd name="connsiteY10" fmla="*/ 798642 h 2161907"/>
                <a:gd name="connsiteX11" fmla="*/ 236217 w 1417798"/>
                <a:gd name="connsiteY11" fmla="*/ 861835 h 2161907"/>
                <a:gd name="connsiteX12" fmla="*/ 480924 w 1417798"/>
                <a:gd name="connsiteY12" fmla="*/ 588006 h 2161907"/>
                <a:gd name="connsiteX13" fmla="*/ 513056 w 1417798"/>
                <a:gd name="connsiteY13" fmla="*/ 452325 h 2161907"/>
                <a:gd name="connsiteX14" fmla="*/ 514638 w 1417798"/>
                <a:gd name="connsiteY14" fmla="*/ 184411 h 2161907"/>
                <a:gd name="connsiteX15" fmla="*/ 410676 w 1417798"/>
                <a:gd name="connsiteY15" fmla="*/ 102845 h 2161907"/>
                <a:gd name="connsiteX16" fmla="*/ 299542 w 1417798"/>
                <a:gd name="connsiteY16" fmla="*/ 0 h 2161907"/>
                <a:gd name="connsiteX17" fmla="*/ 1341103 w 1417798"/>
                <a:gd name="connsiteY17" fmla="*/ 1466233 h 2161907"/>
                <a:gd name="connsiteX18" fmla="*/ 1385596 w 1417798"/>
                <a:gd name="connsiteY18" fmla="*/ 1653720 h 2161907"/>
                <a:gd name="connsiteX19" fmla="*/ 1412782 w 1417798"/>
                <a:gd name="connsiteY19" fmla="*/ 1858476 h 2161907"/>
                <a:gd name="connsiteX20" fmla="*/ 1417727 w 1417798"/>
                <a:gd name="connsiteY20" fmla="*/ 1989223 h 2161907"/>
                <a:gd name="connsiteX21" fmla="*/ 1383122 w 1417798"/>
                <a:gd name="connsiteY21" fmla="*/ 2161907 h 2161907"/>
                <a:gd name="connsiteX22" fmla="*/ 799624 w 1417798"/>
                <a:gd name="connsiteY22" fmla="*/ 1926973 h 2161907"/>
                <a:gd name="connsiteX23" fmla="*/ 402411 w 1417798"/>
                <a:gd name="connsiteY23" fmla="*/ 1781058 h 2161907"/>
                <a:gd name="connsiteX24" fmla="*/ 280816 w 1417798"/>
                <a:gd name="connsiteY24" fmla="*/ 1732420 h 2161907"/>
                <a:gd name="connsiteX25" fmla="*/ 151114 w 1417798"/>
                <a:gd name="connsiteY25" fmla="*/ 1643250 h 2161907"/>
                <a:gd name="connsiteX26" fmla="*/ 106528 w 1417798"/>
                <a:gd name="connsiteY26" fmla="*/ 1610824 h 2161907"/>
                <a:gd name="connsiteX0" fmla="*/ 106528 w 1417798"/>
                <a:gd name="connsiteY0" fmla="*/ 1593092 h 2144175"/>
                <a:gd name="connsiteX1" fmla="*/ 86263 w 1417798"/>
                <a:gd name="connsiteY1" fmla="*/ 1524188 h 2144175"/>
                <a:gd name="connsiteX2" fmla="*/ 122741 w 1417798"/>
                <a:gd name="connsiteY2" fmla="*/ 1491762 h 2144175"/>
                <a:gd name="connsiteX3" fmla="*/ 215965 w 1417798"/>
                <a:gd name="connsiteY3" fmla="*/ 1297209 h 2144175"/>
                <a:gd name="connsiteX4" fmla="*/ 187592 w 1417798"/>
                <a:gd name="connsiteY4" fmla="*/ 1224252 h 2144175"/>
                <a:gd name="connsiteX5" fmla="*/ 167326 w 1417798"/>
                <a:gd name="connsiteY5" fmla="*/ 1191826 h 2144175"/>
                <a:gd name="connsiteX6" fmla="*/ 138954 w 1417798"/>
                <a:gd name="connsiteY6" fmla="*/ 1102656 h 2144175"/>
                <a:gd name="connsiteX7" fmla="*/ 49784 w 1417798"/>
                <a:gd name="connsiteY7" fmla="*/ 1017539 h 2144175"/>
                <a:gd name="connsiteX8" fmla="*/ 17358 w 1417798"/>
                <a:gd name="connsiteY8" fmla="*/ 968901 h 2144175"/>
                <a:gd name="connsiteX9" fmla="*/ 56443 w 1417798"/>
                <a:gd name="connsiteY9" fmla="*/ 820243 h 2144175"/>
                <a:gd name="connsiteX10" fmla="*/ 151430 w 1417798"/>
                <a:gd name="connsiteY10" fmla="*/ 780910 h 2144175"/>
                <a:gd name="connsiteX11" fmla="*/ 236217 w 1417798"/>
                <a:gd name="connsiteY11" fmla="*/ 844103 h 2144175"/>
                <a:gd name="connsiteX12" fmla="*/ 480924 w 1417798"/>
                <a:gd name="connsiteY12" fmla="*/ 570274 h 2144175"/>
                <a:gd name="connsiteX13" fmla="*/ 513056 w 1417798"/>
                <a:gd name="connsiteY13" fmla="*/ 434593 h 2144175"/>
                <a:gd name="connsiteX14" fmla="*/ 514638 w 1417798"/>
                <a:gd name="connsiteY14" fmla="*/ 166679 h 2144175"/>
                <a:gd name="connsiteX15" fmla="*/ 410676 w 1417798"/>
                <a:gd name="connsiteY15" fmla="*/ 85113 h 2144175"/>
                <a:gd name="connsiteX16" fmla="*/ 317467 w 1417798"/>
                <a:gd name="connsiteY16" fmla="*/ 0 h 2144175"/>
                <a:gd name="connsiteX17" fmla="*/ 1341103 w 1417798"/>
                <a:gd name="connsiteY17" fmla="*/ 1448501 h 2144175"/>
                <a:gd name="connsiteX18" fmla="*/ 1385596 w 1417798"/>
                <a:gd name="connsiteY18" fmla="*/ 1635988 h 2144175"/>
                <a:gd name="connsiteX19" fmla="*/ 1412782 w 1417798"/>
                <a:gd name="connsiteY19" fmla="*/ 1840744 h 2144175"/>
                <a:gd name="connsiteX20" fmla="*/ 1417727 w 1417798"/>
                <a:gd name="connsiteY20" fmla="*/ 1971491 h 2144175"/>
                <a:gd name="connsiteX21" fmla="*/ 1383122 w 1417798"/>
                <a:gd name="connsiteY21" fmla="*/ 2144175 h 2144175"/>
                <a:gd name="connsiteX22" fmla="*/ 799624 w 1417798"/>
                <a:gd name="connsiteY22" fmla="*/ 1909241 h 2144175"/>
                <a:gd name="connsiteX23" fmla="*/ 402411 w 1417798"/>
                <a:gd name="connsiteY23" fmla="*/ 1763326 h 2144175"/>
                <a:gd name="connsiteX24" fmla="*/ 280816 w 1417798"/>
                <a:gd name="connsiteY24" fmla="*/ 1714688 h 2144175"/>
                <a:gd name="connsiteX25" fmla="*/ 151114 w 1417798"/>
                <a:gd name="connsiteY25" fmla="*/ 1625518 h 2144175"/>
                <a:gd name="connsiteX26" fmla="*/ 106528 w 1417798"/>
                <a:gd name="connsiteY26" fmla="*/ 1593092 h 2144175"/>
                <a:gd name="connsiteX0" fmla="*/ 106528 w 1417798"/>
                <a:gd name="connsiteY0" fmla="*/ 1680057 h 2231140"/>
                <a:gd name="connsiteX1" fmla="*/ 86263 w 1417798"/>
                <a:gd name="connsiteY1" fmla="*/ 1611153 h 2231140"/>
                <a:gd name="connsiteX2" fmla="*/ 122741 w 1417798"/>
                <a:gd name="connsiteY2" fmla="*/ 1578727 h 2231140"/>
                <a:gd name="connsiteX3" fmla="*/ 215965 w 1417798"/>
                <a:gd name="connsiteY3" fmla="*/ 1384174 h 2231140"/>
                <a:gd name="connsiteX4" fmla="*/ 187592 w 1417798"/>
                <a:gd name="connsiteY4" fmla="*/ 1311217 h 2231140"/>
                <a:gd name="connsiteX5" fmla="*/ 167326 w 1417798"/>
                <a:gd name="connsiteY5" fmla="*/ 1278791 h 2231140"/>
                <a:gd name="connsiteX6" fmla="*/ 138954 w 1417798"/>
                <a:gd name="connsiteY6" fmla="*/ 1189621 h 2231140"/>
                <a:gd name="connsiteX7" fmla="*/ 49784 w 1417798"/>
                <a:gd name="connsiteY7" fmla="*/ 1104504 h 2231140"/>
                <a:gd name="connsiteX8" fmla="*/ 17358 w 1417798"/>
                <a:gd name="connsiteY8" fmla="*/ 1055866 h 2231140"/>
                <a:gd name="connsiteX9" fmla="*/ 56443 w 1417798"/>
                <a:gd name="connsiteY9" fmla="*/ 907208 h 2231140"/>
                <a:gd name="connsiteX10" fmla="*/ 151430 w 1417798"/>
                <a:gd name="connsiteY10" fmla="*/ 867875 h 2231140"/>
                <a:gd name="connsiteX11" fmla="*/ 236217 w 1417798"/>
                <a:gd name="connsiteY11" fmla="*/ 931068 h 2231140"/>
                <a:gd name="connsiteX12" fmla="*/ 480924 w 1417798"/>
                <a:gd name="connsiteY12" fmla="*/ 657239 h 2231140"/>
                <a:gd name="connsiteX13" fmla="*/ 513056 w 1417798"/>
                <a:gd name="connsiteY13" fmla="*/ 521558 h 2231140"/>
                <a:gd name="connsiteX14" fmla="*/ 514638 w 1417798"/>
                <a:gd name="connsiteY14" fmla="*/ 253644 h 2231140"/>
                <a:gd name="connsiteX15" fmla="*/ 410676 w 1417798"/>
                <a:gd name="connsiteY15" fmla="*/ 172078 h 2231140"/>
                <a:gd name="connsiteX16" fmla="*/ 317467 w 1417798"/>
                <a:gd name="connsiteY16" fmla="*/ 86965 h 2231140"/>
                <a:gd name="connsiteX17" fmla="*/ 977096 w 1417798"/>
                <a:gd name="connsiteY17" fmla="*/ 104697 h 2231140"/>
                <a:gd name="connsiteX18" fmla="*/ 1341103 w 1417798"/>
                <a:gd name="connsiteY18" fmla="*/ 1535466 h 2231140"/>
                <a:gd name="connsiteX19" fmla="*/ 1385596 w 1417798"/>
                <a:gd name="connsiteY19" fmla="*/ 1722953 h 2231140"/>
                <a:gd name="connsiteX20" fmla="*/ 1412782 w 1417798"/>
                <a:gd name="connsiteY20" fmla="*/ 1927709 h 2231140"/>
                <a:gd name="connsiteX21" fmla="*/ 1417727 w 1417798"/>
                <a:gd name="connsiteY21" fmla="*/ 2058456 h 2231140"/>
                <a:gd name="connsiteX22" fmla="*/ 1383122 w 1417798"/>
                <a:gd name="connsiteY22" fmla="*/ 2231140 h 2231140"/>
                <a:gd name="connsiteX23" fmla="*/ 799624 w 1417798"/>
                <a:gd name="connsiteY23" fmla="*/ 1996206 h 2231140"/>
                <a:gd name="connsiteX24" fmla="*/ 402411 w 1417798"/>
                <a:gd name="connsiteY24" fmla="*/ 1850291 h 2231140"/>
                <a:gd name="connsiteX25" fmla="*/ 280816 w 1417798"/>
                <a:gd name="connsiteY25" fmla="*/ 1801653 h 2231140"/>
                <a:gd name="connsiteX26" fmla="*/ 151114 w 1417798"/>
                <a:gd name="connsiteY26" fmla="*/ 1712483 h 2231140"/>
                <a:gd name="connsiteX27" fmla="*/ 106528 w 1417798"/>
                <a:gd name="connsiteY27" fmla="*/ 1680057 h 2231140"/>
                <a:gd name="connsiteX0" fmla="*/ 106528 w 1417798"/>
                <a:gd name="connsiteY0" fmla="*/ 1745095 h 2296178"/>
                <a:gd name="connsiteX1" fmla="*/ 86263 w 1417798"/>
                <a:gd name="connsiteY1" fmla="*/ 1676191 h 2296178"/>
                <a:gd name="connsiteX2" fmla="*/ 122741 w 1417798"/>
                <a:gd name="connsiteY2" fmla="*/ 1643765 h 2296178"/>
                <a:gd name="connsiteX3" fmla="*/ 215965 w 1417798"/>
                <a:gd name="connsiteY3" fmla="*/ 1449212 h 2296178"/>
                <a:gd name="connsiteX4" fmla="*/ 187592 w 1417798"/>
                <a:gd name="connsiteY4" fmla="*/ 1376255 h 2296178"/>
                <a:gd name="connsiteX5" fmla="*/ 167326 w 1417798"/>
                <a:gd name="connsiteY5" fmla="*/ 1343829 h 2296178"/>
                <a:gd name="connsiteX6" fmla="*/ 138954 w 1417798"/>
                <a:gd name="connsiteY6" fmla="*/ 1254659 h 2296178"/>
                <a:gd name="connsiteX7" fmla="*/ 49784 w 1417798"/>
                <a:gd name="connsiteY7" fmla="*/ 1169542 h 2296178"/>
                <a:gd name="connsiteX8" fmla="*/ 17358 w 1417798"/>
                <a:gd name="connsiteY8" fmla="*/ 1120904 h 2296178"/>
                <a:gd name="connsiteX9" fmla="*/ 56443 w 1417798"/>
                <a:gd name="connsiteY9" fmla="*/ 972246 h 2296178"/>
                <a:gd name="connsiteX10" fmla="*/ 151430 w 1417798"/>
                <a:gd name="connsiteY10" fmla="*/ 932913 h 2296178"/>
                <a:gd name="connsiteX11" fmla="*/ 236217 w 1417798"/>
                <a:gd name="connsiteY11" fmla="*/ 996106 h 2296178"/>
                <a:gd name="connsiteX12" fmla="*/ 480924 w 1417798"/>
                <a:gd name="connsiteY12" fmla="*/ 722277 h 2296178"/>
                <a:gd name="connsiteX13" fmla="*/ 513056 w 1417798"/>
                <a:gd name="connsiteY13" fmla="*/ 586596 h 2296178"/>
                <a:gd name="connsiteX14" fmla="*/ 514638 w 1417798"/>
                <a:gd name="connsiteY14" fmla="*/ 318682 h 2296178"/>
                <a:gd name="connsiteX15" fmla="*/ 410676 w 1417798"/>
                <a:gd name="connsiteY15" fmla="*/ 237116 h 2296178"/>
                <a:gd name="connsiteX16" fmla="*/ 317467 w 1417798"/>
                <a:gd name="connsiteY16" fmla="*/ 152003 h 2296178"/>
                <a:gd name="connsiteX17" fmla="*/ 977096 w 1417798"/>
                <a:gd name="connsiteY17" fmla="*/ 169735 h 2296178"/>
                <a:gd name="connsiteX18" fmla="*/ 1341103 w 1417798"/>
                <a:gd name="connsiteY18" fmla="*/ 1600504 h 2296178"/>
                <a:gd name="connsiteX19" fmla="*/ 1385596 w 1417798"/>
                <a:gd name="connsiteY19" fmla="*/ 1787991 h 2296178"/>
                <a:gd name="connsiteX20" fmla="*/ 1412782 w 1417798"/>
                <a:gd name="connsiteY20" fmla="*/ 1992747 h 2296178"/>
                <a:gd name="connsiteX21" fmla="*/ 1417727 w 1417798"/>
                <a:gd name="connsiteY21" fmla="*/ 2123494 h 2296178"/>
                <a:gd name="connsiteX22" fmla="*/ 1383122 w 1417798"/>
                <a:gd name="connsiteY22" fmla="*/ 2296178 h 2296178"/>
                <a:gd name="connsiteX23" fmla="*/ 799624 w 1417798"/>
                <a:gd name="connsiteY23" fmla="*/ 2061244 h 2296178"/>
                <a:gd name="connsiteX24" fmla="*/ 402411 w 1417798"/>
                <a:gd name="connsiteY24" fmla="*/ 1915329 h 2296178"/>
                <a:gd name="connsiteX25" fmla="*/ 280816 w 1417798"/>
                <a:gd name="connsiteY25" fmla="*/ 1866691 h 2296178"/>
                <a:gd name="connsiteX26" fmla="*/ 151114 w 1417798"/>
                <a:gd name="connsiteY26" fmla="*/ 1777521 h 2296178"/>
                <a:gd name="connsiteX27" fmla="*/ 106528 w 1417798"/>
                <a:gd name="connsiteY27" fmla="*/ 1745095 h 2296178"/>
                <a:gd name="connsiteX0" fmla="*/ 106528 w 1417798"/>
                <a:gd name="connsiteY0" fmla="*/ 1745095 h 2296178"/>
                <a:gd name="connsiteX1" fmla="*/ 86263 w 1417798"/>
                <a:gd name="connsiteY1" fmla="*/ 1676191 h 2296178"/>
                <a:gd name="connsiteX2" fmla="*/ 122741 w 1417798"/>
                <a:gd name="connsiteY2" fmla="*/ 1643765 h 2296178"/>
                <a:gd name="connsiteX3" fmla="*/ 215965 w 1417798"/>
                <a:gd name="connsiteY3" fmla="*/ 1449212 h 2296178"/>
                <a:gd name="connsiteX4" fmla="*/ 187592 w 1417798"/>
                <a:gd name="connsiteY4" fmla="*/ 1376255 h 2296178"/>
                <a:gd name="connsiteX5" fmla="*/ 167326 w 1417798"/>
                <a:gd name="connsiteY5" fmla="*/ 1343829 h 2296178"/>
                <a:gd name="connsiteX6" fmla="*/ 138954 w 1417798"/>
                <a:gd name="connsiteY6" fmla="*/ 1254659 h 2296178"/>
                <a:gd name="connsiteX7" fmla="*/ 49784 w 1417798"/>
                <a:gd name="connsiteY7" fmla="*/ 1169542 h 2296178"/>
                <a:gd name="connsiteX8" fmla="*/ 17358 w 1417798"/>
                <a:gd name="connsiteY8" fmla="*/ 1120904 h 2296178"/>
                <a:gd name="connsiteX9" fmla="*/ 56443 w 1417798"/>
                <a:gd name="connsiteY9" fmla="*/ 972246 h 2296178"/>
                <a:gd name="connsiteX10" fmla="*/ 151430 w 1417798"/>
                <a:gd name="connsiteY10" fmla="*/ 932913 h 2296178"/>
                <a:gd name="connsiteX11" fmla="*/ 236217 w 1417798"/>
                <a:gd name="connsiteY11" fmla="*/ 996106 h 2296178"/>
                <a:gd name="connsiteX12" fmla="*/ 480924 w 1417798"/>
                <a:gd name="connsiteY12" fmla="*/ 722277 h 2296178"/>
                <a:gd name="connsiteX13" fmla="*/ 513056 w 1417798"/>
                <a:gd name="connsiteY13" fmla="*/ 586596 h 2296178"/>
                <a:gd name="connsiteX14" fmla="*/ 514638 w 1417798"/>
                <a:gd name="connsiteY14" fmla="*/ 318682 h 2296178"/>
                <a:gd name="connsiteX15" fmla="*/ 410676 w 1417798"/>
                <a:gd name="connsiteY15" fmla="*/ 237116 h 2296178"/>
                <a:gd name="connsiteX16" fmla="*/ 317467 w 1417798"/>
                <a:gd name="connsiteY16" fmla="*/ 152003 h 2296178"/>
                <a:gd name="connsiteX17" fmla="*/ 977096 w 1417798"/>
                <a:gd name="connsiteY17" fmla="*/ 169735 h 2296178"/>
                <a:gd name="connsiteX18" fmla="*/ 1341103 w 1417798"/>
                <a:gd name="connsiteY18" fmla="*/ 1600504 h 2296178"/>
                <a:gd name="connsiteX19" fmla="*/ 1385596 w 1417798"/>
                <a:gd name="connsiteY19" fmla="*/ 1787991 h 2296178"/>
                <a:gd name="connsiteX20" fmla="*/ 1412782 w 1417798"/>
                <a:gd name="connsiteY20" fmla="*/ 1992747 h 2296178"/>
                <a:gd name="connsiteX21" fmla="*/ 1417727 w 1417798"/>
                <a:gd name="connsiteY21" fmla="*/ 2123494 h 2296178"/>
                <a:gd name="connsiteX22" fmla="*/ 1383122 w 1417798"/>
                <a:gd name="connsiteY22" fmla="*/ 2296178 h 2296178"/>
                <a:gd name="connsiteX23" fmla="*/ 799624 w 1417798"/>
                <a:gd name="connsiteY23" fmla="*/ 2061244 h 2296178"/>
                <a:gd name="connsiteX24" fmla="*/ 402411 w 1417798"/>
                <a:gd name="connsiteY24" fmla="*/ 1915329 h 2296178"/>
                <a:gd name="connsiteX25" fmla="*/ 280816 w 1417798"/>
                <a:gd name="connsiteY25" fmla="*/ 1866691 h 2296178"/>
                <a:gd name="connsiteX26" fmla="*/ 151114 w 1417798"/>
                <a:gd name="connsiteY26" fmla="*/ 1777521 h 2296178"/>
                <a:gd name="connsiteX27" fmla="*/ 106528 w 1417798"/>
                <a:gd name="connsiteY27" fmla="*/ 1745095 h 2296178"/>
                <a:gd name="connsiteX0" fmla="*/ 106528 w 1417798"/>
                <a:gd name="connsiteY0" fmla="*/ 1752134 h 2303217"/>
                <a:gd name="connsiteX1" fmla="*/ 86263 w 1417798"/>
                <a:gd name="connsiteY1" fmla="*/ 1683230 h 2303217"/>
                <a:gd name="connsiteX2" fmla="*/ 122741 w 1417798"/>
                <a:gd name="connsiteY2" fmla="*/ 1650804 h 2303217"/>
                <a:gd name="connsiteX3" fmla="*/ 215965 w 1417798"/>
                <a:gd name="connsiteY3" fmla="*/ 1456251 h 2303217"/>
                <a:gd name="connsiteX4" fmla="*/ 187592 w 1417798"/>
                <a:gd name="connsiteY4" fmla="*/ 1383294 h 2303217"/>
                <a:gd name="connsiteX5" fmla="*/ 167326 w 1417798"/>
                <a:gd name="connsiteY5" fmla="*/ 1350868 h 2303217"/>
                <a:gd name="connsiteX6" fmla="*/ 138954 w 1417798"/>
                <a:gd name="connsiteY6" fmla="*/ 1261698 h 2303217"/>
                <a:gd name="connsiteX7" fmla="*/ 49784 w 1417798"/>
                <a:gd name="connsiteY7" fmla="*/ 1176581 h 2303217"/>
                <a:gd name="connsiteX8" fmla="*/ 17358 w 1417798"/>
                <a:gd name="connsiteY8" fmla="*/ 1127943 h 2303217"/>
                <a:gd name="connsiteX9" fmla="*/ 56443 w 1417798"/>
                <a:gd name="connsiteY9" fmla="*/ 979285 h 2303217"/>
                <a:gd name="connsiteX10" fmla="*/ 151430 w 1417798"/>
                <a:gd name="connsiteY10" fmla="*/ 939952 h 2303217"/>
                <a:gd name="connsiteX11" fmla="*/ 236217 w 1417798"/>
                <a:gd name="connsiteY11" fmla="*/ 1003145 h 2303217"/>
                <a:gd name="connsiteX12" fmla="*/ 480924 w 1417798"/>
                <a:gd name="connsiteY12" fmla="*/ 729316 h 2303217"/>
                <a:gd name="connsiteX13" fmla="*/ 513056 w 1417798"/>
                <a:gd name="connsiteY13" fmla="*/ 593635 h 2303217"/>
                <a:gd name="connsiteX14" fmla="*/ 514638 w 1417798"/>
                <a:gd name="connsiteY14" fmla="*/ 325721 h 2303217"/>
                <a:gd name="connsiteX15" fmla="*/ 410676 w 1417798"/>
                <a:gd name="connsiteY15" fmla="*/ 244155 h 2303217"/>
                <a:gd name="connsiteX16" fmla="*/ 303127 w 1417798"/>
                <a:gd name="connsiteY16" fmla="*/ 144856 h 2303217"/>
                <a:gd name="connsiteX17" fmla="*/ 977096 w 1417798"/>
                <a:gd name="connsiteY17" fmla="*/ 176774 h 2303217"/>
                <a:gd name="connsiteX18" fmla="*/ 1341103 w 1417798"/>
                <a:gd name="connsiteY18" fmla="*/ 1607543 h 2303217"/>
                <a:gd name="connsiteX19" fmla="*/ 1385596 w 1417798"/>
                <a:gd name="connsiteY19" fmla="*/ 1795030 h 2303217"/>
                <a:gd name="connsiteX20" fmla="*/ 1412782 w 1417798"/>
                <a:gd name="connsiteY20" fmla="*/ 1999786 h 2303217"/>
                <a:gd name="connsiteX21" fmla="*/ 1417727 w 1417798"/>
                <a:gd name="connsiteY21" fmla="*/ 2130533 h 2303217"/>
                <a:gd name="connsiteX22" fmla="*/ 1383122 w 1417798"/>
                <a:gd name="connsiteY22" fmla="*/ 2303217 h 2303217"/>
                <a:gd name="connsiteX23" fmla="*/ 799624 w 1417798"/>
                <a:gd name="connsiteY23" fmla="*/ 2068283 h 2303217"/>
                <a:gd name="connsiteX24" fmla="*/ 402411 w 1417798"/>
                <a:gd name="connsiteY24" fmla="*/ 1922368 h 2303217"/>
                <a:gd name="connsiteX25" fmla="*/ 280816 w 1417798"/>
                <a:gd name="connsiteY25" fmla="*/ 1873730 h 2303217"/>
                <a:gd name="connsiteX26" fmla="*/ 151114 w 1417798"/>
                <a:gd name="connsiteY26" fmla="*/ 1784560 h 2303217"/>
                <a:gd name="connsiteX27" fmla="*/ 106528 w 1417798"/>
                <a:gd name="connsiteY27" fmla="*/ 1752134 h 2303217"/>
                <a:gd name="connsiteX0" fmla="*/ 106528 w 1417798"/>
                <a:gd name="connsiteY0" fmla="*/ 1744561 h 2295644"/>
                <a:gd name="connsiteX1" fmla="*/ 86263 w 1417798"/>
                <a:gd name="connsiteY1" fmla="*/ 1675657 h 2295644"/>
                <a:gd name="connsiteX2" fmla="*/ 122741 w 1417798"/>
                <a:gd name="connsiteY2" fmla="*/ 1643231 h 2295644"/>
                <a:gd name="connsiteX3" fmla="*/ 215965 w 1417798"/>
                <a:gd name="connsiteY3" fmla="*/ 1448678 h 2295644"/>
                <a:gd name="connsiteX4" fmla="*/ 187592 w 1417798"/>
                <a:gd name="connsiteY4" fmla="*/ 1375721 h 2295644"/>
                <a:gd name="connsiteX5" fmla="*/ 167326 w 1417798"/>
                <a:gd name="connsiteY5" fmla="*/ 1343295 h 2295644"/>
                <a:gd name="connsiteX6" fmla="*/ 138954 w 1417798"/>
                <a:gd name="connsiteY6" fmla="*/ 1254125 h 2295644"/>
                <a:gd name="connsiteX7" fmla="*/ 49784 w 1417798"/>
                <a:gd name="connsiteY7" fmla="*/ 1169008 h 2295644"/>
                <a:gd name="connsiteX8" fmla="*/ 17358 w 1417798"/>
                <a:gd name="connsiteY8" fmla="*/ 1120370 h 2295644"/>
                <a:gd name="connsiteX9" fmla="*/ 56443 w 1417798"/>
                <a:gd name="connsiteY9" fmla="*/ 971712 h 2295644"/>
                <a:gd name="connsiteX10" fmla="*/ 151430 w 1417798"/>
                <a:gd name="connsiteY10" fmla="*/ 932379 h 2295644"/>
                <a:gd name="connsiteX11" fmla="*/ 236217 w 1417798"/>
                <a:gd name="connsiteY11" fmla="*/ 995572 h 2295644"/>
                <a:gd name="connsiteX12" fmla="*/ 480924 w 1417798"/>
                <a:gd name="connsiteY12" fmla="*/ 721743 h 2295644"/>
                <a:gd name="connsiteX13" fmla="*/ 513056 w 1417798"/>
                <a:gd name="connsiteY13" fmla="*/ 586062 h 2295644"/>
                <a:gd name="connsiteX14" fmla="*/ 514638 w 1417798"/>
                <a:gd name="connsiteY14" fmla="*/ 318148 h 2295644"/>
                <a:gd name="connsiteX15" fmla="*/ 410676 w 1417798"/>
                <a:gd name="connsiteY15" fmla="*/ 236582 h 2295644"/>
                <a:gd name="connsiteX16" fmla="*/ 303127 w 1417798"/>
                <a:gd name="connsiteY16" fmla="*/ 137283 h 2295644"/>
                <a:gd name="connsiteX17" fmla="*/ 213503 w 1417798"/>
                <a:gd name="connsiteY17" fmla="*/ 23800 h 2295644"/>
                <a:gd name="connsiteX18" fmla="*/ 977096 w 1417798"/>
                <a:gd name="connsiteY18" fmla="*/ 169201 h 2295644"/>
                <a:gd name="connsiteX19" fmla="*/ 1341103 w 1417798"/>
                <a:gd name="connsiteY19" fmla="*/ 1599970 h 2295644"/>
                <a:gd name="connsiteX20" fmla="*/ 1385596 w 1417798"/>
                <a:gd name="connsiteY20" fmla="*/ 1787457 h 2295644"/>
                <a:gd name="connsiteX21" fmla="*/ 1412782 w 1417798"/>
                <a:gd name="connsiteY21" fmla="*/ 1992213 h 2295644"/>
                <a:gd name="connsiteX22" fmla="*/ 1417727 w 1417798"/>
                <a:gd name="connsiteY22" fmla="*/ 2122960 h 2295644"/>
                <a:gd name="connsiteX23" fmla="*/ 1383122 w 1417798"/>
                <a:gd name="connsiteY23" fmla="*/ 2295644 h 2295644"/>
                <a:gd name="connsiteX24" fmla="*/ 799624 w 1417798"/>
                <a:gd name="connsiteY24" fmla="*/ 2060710 h 2295644"/>
                <a:gd name="connsiteX25" fmla="*/ 402411 w 1417798"/>
                <a:gd name="connsiteY25" fmla="*/ 1914795 h 2295644"/>
                <a:gd name="connsiteX26" fmla="*/ 280816 w 1417798"/>
                <a:gd name="connsiteY26" fmla="*/ 1866157 h 2295644"/>
                <a:gd name="connsiteX27" fmla="*/ 151114 w 1417798"/>
                <a:gd name="connsiteY27" fmla="*/ 1776987 h 2295644"/>
                <a:gd name="connsiteX28" fmla="*/ 106528 w 1417798"/>
                <a:gd name="connsiteY28" fmla="*/ 1744561 h 2295644"/>
                <a:gd name="connsiteX0" fmla="*/ 106528 w 1417798"/>
                <a:gd name="connsiteY0" fmla="*/ 1744561 h 2295644"/>
                <a:gd name="connsiteX1" fmla="*/ 86263 w 1417798"/>
                <a:gd name="connsiteY1" fmla="*/ 1675657 h 2295644"/>
                <a:gd name="connsiteX2" fmla="*/ 122741 w 1417798"/>
                <a:gd name="connsiteY2" fmla="*/ 1643231 h 2295644"/>
                <a:gd name="connsiteX3" fmla="*/ 215965 w 1417798"/>
                <a:gd name="connsiteY3" fmla="*/ 1448678 h 2295644"/>
                <a:gd name="connsiteX4" fmla="*/ 187592 w 1417798"/>
                <a:gd name="connsiteY4" fmla="*/ 1375721 h 2295644"/>
                <a:gd name="connsiteX5" fmla="*/ 167326 w 1417798"/>
                <a:gd name="connsiteY5" fmla="*/ 1343295 h 2295644"/>
                <a:gd name="connsiteX6" fmla="*/ 138954 w 1417798"/>
                <a:gd name="connsiteY6" fmla="*/ 1254125 h 2295644"/>
                <a:gd name="connsiteX7" fmla="*/ 49784 w 1417798"/>
                <a:gd name="connsiteY7" fmla="*/ 1169008 h 2295644"/>
                <a:gd name="connsiteX8" fmla="*/ 17358 w 1417798"/>
                <a:gd name="connsiteY8" fmla="*/ 1120370 h 2295644"/>
                <a:gd name="connsiteX9" fmla="*/ 56443 w 1417798"/>
                <a:gd name="connsiteY9" fmla="*/ 971712 h 2295644"/>
                <a:gd name="connsiteX10" fmla="*/ 151430 w 1417798"/>
                <a:gd name="connsiteY10" fmla="*/ 932379 h 2295644"/>
                <a:gd name="connsiteX11" fmla="*/ 236217 w 1417798"/>
                <a:gd name="connsiteY11" fmla="*/ 995572 h 2295644"/>
                <a:gd name="connsiteX12" fmla="*/ 480924 w 1417798"/>
                <a:gd name="connsiteY12" fmla="*/ 721743 h 2295644"/>
                <a:gd name="connsiteX13" fmla="*/ 513056 w 1417798"/>
                <a:gd name="connsiteY13" fmla="*/ 586062 h 2295644"/>
                <a:gd name="connsiteX14" fmla="*/ 514638 w 1417798"/>
                <a:gd name="connsiteY14" fmla="*/ 318148 h 2295644"/>
                <a:gd name="connsiteX15" fmla="*/ 410676 w 1417798"/>
                <a:gd name="connsiteY15" fmla="*/ 236582 h 2295644"/>
                <a:gd name="connsiteX16" fmla="*/ 303127 w 1417798"/>
                <a:gd name="connsiteY16" fmla="*/ 137283 h 2295644"/>
                <a:gd name="connsiteX17" fmla="*/ 213503 w 1417798"/>
                <a:gd name="connsiteY17" fmla="*/ 23800 h 2295644"/>
                <a:gd name="connsiteX18" fmla="*/ 977096 w 1417798"/>
                <a:gd name="connsiteY18" fmla="*/ 169201 h 2295644"/>
                <a:gd name="connsiteX19" fmla="*/ 1341103 w 1417798"/>
                <a:gd name="connsiteY19" fmla="*/ 1599970 h 2295644"/>
                <a:gd name="connsiteX20" fmla="*/ 1385596 w 1417798"/>
                <a:gd name="connsiteY20" fmla="*/ 1787457 h 2295644"/>
                <a:gd name="connsiteX21" fmla="*/ 1412782 w 1417798"/>
                <a:gd name="connsiteY21" fmla="*/ 1992213 h 2295644"/>
                <a:gd name="connsiteX22" fmla="*/ 1417727 w 1417798"/>
                <a:gd name="connsiteY22" fmla="*/ 2122960 h 2295644"/>
                <a:gd name="connsiteX23" fmla="*/ 1383122 w 1417798"/>
                <a:gd name="connsiteY23" fmla="*/ 2295644 h 2295644"/>
                <a:gd name="connsiteX24" fmla="*/ 799624 w 1417798"/>
                <a:gd name="connsiteY24" fmla="*/ 2060710 h 2295644"/>
                <a:gd name="connsiteX25" fmla="*/ 402411 w 1417798"/>
                <a:gd name="connsiteY25" fmla="*/ 1914795 h 2295644"/>
                <a:gd name="connsiteX26" fmla="*/ 280816 w 1417798"/>
                <a:gd name="connsiteY26" fmla="*/ 1866157 h 2295644"/>
                <a:gd name="connsiteX27" fmla="*/ 151114 w 1417798"/>
                <a:gd name="connsiteY27" fmla="*/ 1776987 h 2295644"/>
                <a:gd name="connsiteX28" fmla="*/ 106528 w 1417798"/>
                <a:gd name="connsiteY28" fmla="*/ 1744561 h 2295644"/>
                <a:gd name="connsiteX0" fmla="*/ 106528 w 1417798"/>
                <a:gd name="connsiteY0" fmla="*/ 1956554 h 2507637"/>
                <a:gd name="connsiteX1" fmla="*/ 86263 w 1417798"/>
                <a:gd name="connsiteY1" fmla="*/ 1887650 h 2507637"/>
                <a:gd name="connsiteX2" fmla="*/ 122741 w 1417798"/>
                <a:gd name="connsiteY2" fmla="*/ 1855224 h 2507637"/>
                <a:gd name="connsiteX3" fmla="*/ 215965 w 1417798"/>
                <a:gd name="connsiteY3" fmla="*/ 1660671 h 2507637"/>
                <a:gd name="connsiteX4" fmla="*/ 187592 w 1417798"/>
                <a:gd name="connsiteY4" fmla="*/ 1587714 h 2507637"/>
                <a:gd name="connsiteX5" fmla="*/ 167326 w 1417798"/>
                <a:gd name="connsiteY5" fmla="*/ 1555288 h 2507637"/>
                <a:gd name="connsiteX6" fmla="*/ 138954 w 1417798"/>
                <a:gd name="connsiteY6" fmla="*/ 1466118 h 2507637"/>
                <a:gd name="connsiteX7" fmla="*/ 49784 w 1417798"/>
                <a:gd name="connsiteY7" fmla="*/ 1381001 h 2507637"/>
                <a:gd name="connsiteX8" fmla="*/ 17358 w 1417798"/>
                <a:gd name="connsiteY8" fmla="*/ 1332363 h 2507637"/>
                <a:gd name="connsiteX9" fmla="*/ 56443 w 1417798"/>
                <a:gd name="connsiteY9" fmla="*/ 1183705 h 2507637"/>
                <a:gd name="connsiteX10" fmla="*/ 151430 w 1417798"/>
                <a:gd name="connsiteY10" fmla="*/ 1144372 h 2507637"/>
                <a:gd name="connsiteX11" fmla="*/ 236217 w 1417798"/>
                <a:gd name="connsiteY11" fmla="*/ 1207565 h 2507637"/>
                <a:gd name="connsiteX12" fmla="*/ 480924 w 1417798"/>
                <a:gd name="connsiteY12" fmla="*/ 933736 h 2507637"/>
                <a:gd name="connsiteX13" fmla="*/ 513056 w 1417798"/>
                <a:gd name="connsiteY13" fmla="*/ 798055 h 2507637"/>
                <a:gd name="connsiteX14" fmla="*/ 514638 w 1417798"/>
                <a:gd name="connsiteY14" fmla="*/ 530141 h 2507637"/>
                <a:gd name="connsiteX15" fmla="*/ 410676 w 1417798"/>
                <a:gd name="connsiteY15" fmla="*/ 448575 h 2507637"/>
                <a:gd name="connsiteX16" fmla="*/ 303127 w 1417798"/>
                <a:gd name="connsiteY16" fmla="*/ 349276 h 2507637"/>
                <a:gd name="connsiteX17" fmla="*/ 213503 w 1417798"/>
                <a:gd name="connsiteY17" fmla="*/ 235793 h 2507637"/>
                <a:gd name="connsiteX18" fmla="*/ 141804 w 1417798"/>
                <a:gd name="connsiteY18" fmla="*/ 1732 h 2507637"/>
                <a:gd name="connsiteX19" fmla="*/ 977096 w 1417798"/>
                <a:gd name="connsiteY19" fmla="*/ 381194 h 2507637"/>
                <a:gd name="connsiteX20" fmla="*/ 1341103 w 1417798"/>
                <a:gd name="connsiteY20" fmla="*/ 1811963 h 2507637"/>
                <a:gd name="connsiteX21" fmla="*/ 1385596 w 1417798"/>
                <a:gd name="connsiteY21" fmla="*/ 1999450 h 2507637"/>
                <a:gd name="connsiteX22" fmla="*/ 1412782 w 1417798"/>
                <a:gd name="connsiteY22" fmla="*/ 2204206 h 2507637"/>
                <a:gd name="connsiteX23" fmla="*/ 1417727 w 1417798"/>
                <a:gd name="connsiteY23" fmla="*/ 2334953 h 2507637"/>
                <a:gd name="connsiteX24" fmla="*/ 1383122 w 1417798"/>
                <a:gd name="connsiteY24" fmla="*/ 2507637 h 2507637"/>
                <a:gd name="connsiteX25" fmla="*/ 799624 w 1417798"/>
                <a:gd name="connsiteY25" fmla="*/ 2272703 h 2507637"/>
                <a:gd name="connsiteX26" fmla="*/ 402411 w 1417798"/>
                <a:gd name="connsiteY26" fmla="*/ 2126788 h 2507637"/>
                <a:gd name="connsiteX27" fmla="*/ 280816 w 1417798"/>
                <a:gd name="connsiteY27" fmla="*/ 2078150 h 2507637"/>
                <a:gd name="connsiteX28" fmla="*/ 151114 w 1417798"/>
                <a:gd name="connsiteY28" fmla="*/ 1988980 h 2507637"/>
                <a:gd name="connsiteX29" fmla="*/ 106528 w 1417798"/>
                <a:gd name="connsiteY29" fmla="*/ 1956554 h 2507637"/>
                <a:gd name="connsiteX0" fmla="*/ 106528 w 1417798"/>
                <a:gd name="connsiteY0" fmla="*/ 1956681 h 2507764"/>
                <a:gd name="connsiteX1" fmla="*/ 86263 w 1417798"/>
                <a:gd name="connsiteY1" fmla="*/ 1887777 h 2507764"/>
                <a:gd name="connsiteX2" fmla="*/ 122741 w 1417798"/>
                <a:gd name="connsiteY2" fmla="*/ 1855351 h 2507764"/>
                <a:gd name="connsiteX3" fmla="*/ 215965 w 1417798"/>
                <a:gd name="connsiteY3" fmla="*/ 1660798 h 2507764"/>
                <a:gd name="connsiteX4" fmla="*/ 187592 w 1417798"/>
                <a:gd name="connsiteY4" fmla="*/ 1587841 h 2507764"/>
                <a:gd name="connsiteX5" fmla="*/ 167326 w 1417798"/>
                <a:gd name="connsiteY5" fmla="*/ 1555415 h 2507764"/>
                <a:gd name="connsiteX6" fmla="*/ 138954 w 1417798"/>
                <a:gd name="connsiteY6" fmla="*/ 1466245 h 2507764"/>
                <a:gd name="connsiteX7" fmla="*/ 49784 w 1417798"/>
                <a:gd name="connsiteY7" fmla="*/ 1381128 h 2507764"/>
                <a:gd name="connsiteX8" fmla="*/ 17358 w 1417798"/>
                <a:gd name="connsiteY8" fmla="*/ 1332490 h 2507764"/>
                <a:gd name="connsiteX9" fmla="*/ 56443 w 1417798"/>
                <a:gd name="connsiteY9" fmla="*/ 1183832 h 2507764"/>
                <a:gd name="connsiteX10" fmla="*/ 151430 w 1417798"/>
                <a:gd name="connsiteY10" fmla="*/ 1144499 h 2507764"/>
                <a:gd name="connsiteX11" fmla="*/ 236217 w 1417798"/>
                <a:gd name="connsiteY11" fmla="*/ 1207692 h 2507764"/>
                <a:gd name="connsiteX12" fmla="*/ 480924 w 1417798"/>
                <a:gd name="connsiteY12" fmla="*/ 933863 h 2507764"/>
                <a:gd name="connsiteX13" fmla="*/ 513056 w 1417798"/>
                <a:gd name="connsiteY13" fmla="*/ 798182 h 2507764"/>
                <a:gd name="connsiteX14" fmla="*/ 514638 w 1417798"/>
                <a:gd name="connsiteY14" fmla="*/ 530268 h 2507764"/>
                <a:gd name="connsiteX15" fmla="*/ 410676 w 1417798"/>
                <a:gd name="connsiteY15" fmla="*/ 448702 h 2507764"/>
                <a:gd name="connsiteX16" fmla="*/ 303127 w 1417798"/>
                <a:gd name="connsiteY16" fmla="*/ 349403 h 2507764"/>
                <a:gd name="connsiteX17" fmla="*/ 213503 w 1417798"/>
                <a:gd name="connsiteY17" fmla="*/ 235920 h 2507764"/>
                <a:gd name="connsiteX18" fmla="*/ 141804 w 1417798"/>
                <a:gd name="connsiteY18" fmla="*/ 1859 h 2507764"/>
                <a:gd name="connsiteX19" fmla="*/ 977096 w 1417798"/>
                <a:gd name="connsiteY19" fmla="*/ 381321 h 2507764"/>
                <a:gd name="connsiteX20" fmla="*/ 1341103 w 1417798"/>
                <a:gd name="connsiteY20" fmla="*/ 1812090 h 2507764"/>
                <a:gd name="connsiteX21" fmla="*/ 1385596 w 1417798"/>
                <a:gd name="connsiteY21" fmla="*/ 1999577 h 2507764"/>
                <a:gd name="connsiteX22" fmla="*/ 1412782 w 1417798"/>
                <a:gd name="connsiteY22" fmla="*/ 2204333 h 2507764"/>
                <a:gd name="connsiteX23" fmla="*/ 1417727 w 1417798"/>
                <a:gd name="connsiteY23" fmla="*/ 2335080 h 2507764"/>
                <a:gd name="connsiteX24" fmla="*/ 1383122 w 1417798"/>
                <a:gd name="connsiteY24" fmla="*/ 2507764 h 2507764"/>
                <a:gd name="connsiteX25" fmla="*/ 799624 w 1417798"/>
                <a:gd name="connsiteY25" fmla="*/ 2272830 h 2507764"/>
                <a:gd name="connsiteX26" fmla="*/ 402411 w 1417798"/>
                <a:gd name="connsiteY26" fmla="*/ 2126915 h 2507764"/>
                <a:gd name="connsiteX27" fmla="*/ 280816 w 1417798"/>
                <a:gd name="connsiteY27" fmla="*/ 2078277 h 2507764"/>
                <a:gd name="connsiteX28" fmla="*/ 151114 w 1417798"/>
                <a:gd name="connsiteY28" fmla="*/ 1989107 h 2507764"/>
                <a:gd name="connsiteX29" fmla="*/ 106528 w 1417798"/>
                <a:gd name="connsiteY29" fmla="*/ 1956681 h 2507764"/>
                <a:gd name="connsiteX0" fmla="*/ 106528 w 1417798"/>
                <a:gd name="connsiteY0" fmla="*/ 1954822 h 2505905"/>
                <a:gd name="connsiteX1" fmla="*/ 86263 w 1417798"/>
                <a:gd name="connsiteY1" fmla="*/ 1885918 h 2505905"/>
                <a:gd name="connsiteX2" fmla="*/ 122741 w 1417798"/>
                <a:gd name="connsiteY2" fmla="*/ 1853492 h 2505905"/>
                <a:gd name="connsiteX3" fmla="*/ 215965 w 1417798"/>
                <a:gd name="connsiteY3" fmla="*/ 1658939 h 2505905"/>
                <a:gd name="connsiteX4" fmla="*/ 187592 w 1417798"/>
                <a:gd name="connsiteY4" fmla="*/ 1585982 h 2505905"/>
                <a:gd name="connsiteX5" fmla="*/ 167326 w 1417798"/>
                <a:gd name="connsiteY5" fmla="*/ 1553556 h 2505905"/>
                <a:gd name="connsiteX6" fmla="*/ 138954 w 1417798"/>
                <a:gd name="connsiteY6" fmla="*/ 1464386 h 2505905"/>
                <a:gd name="connsiteX7" fmla="*/ 49784 w 1417798"/>
                <a:gd name="connsiteY7" fmla="*/ 1379269 h 2505905"/>
                <a:gd name="connsiteX8" fmla="*/ 17358 w 1417798"/>
                <a:gd name="connsiteY8" fmla="*/ 1330631 h 2505905"/>
                <a:gd name="connsiteX9" fmla="*/ 56443 w 1417798"/>
                <a:gd name="connsiteY9" fmla="*/ 1181973 h 2505905"/>
                <a:gd name="connsiteX10" fmla="*/ 151430 w 1417798"/>
                <a:gd name="connsiteY10" fmla="*/ 1142640 h 2505905"/>
                <a:gd name="connsiteX11" fmla="*/ 236217 w 1417798"/>
                <a:gd name="connsiteY11" fmla="*/ 1205833 h 2505905"/>
                <a:gd name="connsiteX12" fmla="*/ 480924 w 1417798"/>
                <a:gd name="connsiteY12" fmla="*/ 932004 h 2505905"/>
                <a:gd name="connsiteX13" fmla="*/ 513056 w 1417798"/>
                <a:gd name="connsiteY13" fmla="*/ 796323 h 2505905"/>
                <a:gd name="connsiteX14" fmla="*/ 514638 w 1417798"/>
                <a:gd name="connsiteY14" fmla="*/ 528409 h 2505905"/>
                <a:gd name="connsiteX15" fmla="*/ 410676 w 1417798"/>
                <a:gd name="connsiteY15" fmla="*/ 446843 h 2505905"/>
                <a:gd name="connsiteX16" fmla="*/ 303127 w 1417798"/>
                <a:gd name="connsiteY16" fmla="*/ 347544 h 2505905"/>
                <a:gd name="connsiteX17" fmla="*/ 213503 w 1417798"/>
                <a:gd name="connsiteY17" fmla="*/ 234061 h 2505905"/>
                <a:gd name="connsiteX18" fmla="*/ 141804 w 1417798"/>
                <a:gd name="connsiteY18" fmla="*/ 0 h 2505905"/>
                <a:gd name="connsiteX19" fmla="*/ 977096 w 1417798"/>
                <a:gd name="connsiteY19" fmla="*/ 379462 h 2505905"/>
                <a:gd name="connsiteX20" fmla="*/ 1341103 w 1417798"/>
                <a:gd name="connsiteY20" fmla="*/ 1810231 h 2505905"/>
                <a:gd name="connsiteX21" fmla="*/ 1385596 w 1417798"/>
                <a:gd name="connsiteY21" fmla="*/ 1997718 h 2505905"/>
                <a:gd name="connsiteX22" fmla="*/ 1412782 w 1417798"/>
                <a:gd name="connsiteY22" fmla="*/ 2202474 h 2505905"/>
                <a:gd name="connsiteX23" fmla="*/ 1417727 w 1417798"/>
                <a:gd name="connsiteY23" fmla="*/ 2333221 h 2505905"/>
                <a:gd name="connsiteX24" fmla="*/ 1383122 w 1417798"/>
                <a:gd name="connsiteY24" fmla="*/ 2505905 h 2505905"/>
                <a:gd name="connsiteX25" fmla="*/ 799624 w 1417798"/>
                <a:gd name="connsiteY25" fmla="*/ 2270971 h 2505905"/>
                <a:gd name="connsiteX26" fmla="*/ 402411 w 1417798"/>
                <a:gd name="connsiteY26" fmla="*/ 2125056 h 2505905"/>
                <a:gd name="connsiteX27" fmla="*/ 280816 w 1417798"/>
                <a:gd name="connsiteY27" fmla="*/ 2076418 h 2505905"/>
                <a:gd name="connsiteX28" fmla="*/ 151114 w 1417798"/>
                <a:gd name="connsiteY28" fmla="*/ 1987248 h 2505905"/>
                <a:gd name="connsiteX29" fmla="*/ 106528 w 1417798"/>
                <a:gd name="connsiteY29" fmla="*/ 1954822 h 2505905"/>
                <a:gd name="connsiteX0" fmla="*/ 106528 w 1417798"/>
                <a:gd name="connsiteY0" fmla="*/ 1954822 h 2505905"/>
                <a:gd name="connsiteX1" fmla="*/ 86263 w 1417798"/>
                <a:gd name="connsiteY1" fmla="*/ 1885918 h 2505905"/>
                <a:gd name="connsiteX2" fmla="*/ 122741 w 1417798"/>
                <a:gd name="connsiteY2" fmla="*/ 1853492 h 2505905"/>
                <a:gd name="connsiteX3" fmla="*/ 215965 w 1417798"/>
                <a:gd name="connsiteY3" fmla="*/ 1658939 h 2505905"/>
                <a:gd name="connsiteX4" fmla="*/ 187592 w 1417798"/>
                <a:gd name="connsiteY4" fmla="*/ 1585982 h 2505905"/>
                <a:gd name="connsiteX5" fmla="*/ 167326 w 1417798"/>
                <a:gd name="connsiteY5" fmla="*/ 1553556 h 2505905"/>
                <a:gd name="connsiteX6" fmla="*/ 138954 w 1417798"/>
                <a:gd name="connsiteY6" fmla="*/ 1464386 h 2505905"/>
                <a:gd name="connsiteX7" fmla="*/ 49784 w 1417798"/>
                <a:gd name="connsiteY7" fmla="*/ 1379269 h 2505905"/>
                <a:gd name="connsiteX8" fmla="*/ 17358 w 1417798"/>
                <a:gd name="connsiteY8" fmla="*/ 1330631 h 2505905"/>
                <a:gd name="connsiteX9" fmla="*/ 56443 w 1417798"/>
                <a:gd name="connsiteY9" fmla="*/ 1181973 h 2505905"/>
                <a:gd name="connsiteX10" fmla="*/ 151430 w 1417798"/>
                <a:gd name="connsiteY10" fmla="*/ 1142640 h 2505905"/>
                <a:gd name="connsiteX11" fmla="*/ 236217 w 1417798"/>
                <a:gd name="connsiteY11" fmla="*/ 1205833 h 2505905"/>
                <a:gd name="connsiteX12" fmla="*/ 480924 w 1417798"/>
                <a:gd name="connsiteY12" fmla="*/ 932004 h 2505905"/>
                <a:gd name="connsiteX13" fmla="*/ 513056 w 1417798"/>
                <a:gd name="connsiteY13" fmla="*/ 796323 h 2505905"/>
                <a:gd name="connsiteX14" fmla="*/ 514638 w 1417798"/>
                <a:gd name="connsiteY14" fmla="*/ 528409 h 2505905"/>
                <a:gd name="connsiteX15" fmla="*/ 410676 w 1417798"/>
                <a:gd name="connsiteY15" fmla="*/ 446843 h 2505905"/>
                <a:gd name="connsiteX16" fmla="*/ 303127 w 1417798"/>
                <a:gd name="connsiteY16" fmla="*/ 347544 h 2505905"/>
                <a:gd name="connsiteX17" fmla="*/ 213503 w 1417798"/>
                <a:gd name="connsiteY17" fmla="*/ 234061 h 2505905"/>
                <a:gd name="connsiteX18" fmla="*/ 141804 w 1417798"/>
                <a:gd name="connsiteY18" fmla="*/ 0 h 2505905"/>
                <a:gd name="connsiteX19" fmla="*/ 977096 w 1417798"/>
                <a:gd name="connsiteY19" fmla="*/ 379462 h 2505905"/>
                <a:gd name="connsiteX20" fmla="*/ 1341103 w 1417798"/>
                <a:gd name="connsiteY20" fmla="*/ 1810231 h 2505905"/>
                <a:gd name="connsiteX21" fmla="*/ 1385596 w 1417798"/>
                <a:gd name="connsiteY21" fmla="*/ 1997718 h 2505905"/>
                <a:gd name="connsiteX22" fmla="*/ 1412782 w 1417798"/>
                <a:gd name="connsiteY22" fmla="*/ 2202474 h 2505905"/>
                <a:gd name="connsiteX23" fmla="*/ 1417727 w 1417798"/>
                <a:gd name="connsiteY23" fmla="*/ 2333221 h 2505905"/>
                <a:gd name="connsiteX24" fmla="*/ 1383122 w 1417798"/>
                <a:gd name="connsiteY24" fmla="*/ 2505905 h 2505905"/>
                <a:gd name="connsiteX25" fmla="*/ 799624 w 1417798"/>
                <a:gd name="connsiteY25" fmla="*/ 2270971 h 2505905"/>
                <a:gd name="connsiteX26" fmla="*/ 402411 w 1417798"/>
                <a:gd name="connsiteY26" fmla="*/ 2125056 h 2505905"/>
                <a:gd name="connsiteX27" fmla="*/ 280816 w 1417798"/>
                <a:gd name="connsiteY27" fmla="*/ 2076418 h 2505905"/>
                <a:gd name="connsiteX28" fmla="*/ 151114 w 1417798"/>
                <a:gd name="connsiteY28" fmla="*/ 1987248 h 2505905"/>
                <a:gd name="connsiteX29" fmla="*/ 106528 w 1417798"/>
                <a:gd name="connsiteY29" fmla="*/ 1954822 h 2505905"/>
                <a:gd name="connsiteX0" fmla="*/ 106528 w 1417798"/>
                <a:gd name="connsiteY0" fmla="*/ 2164303 h 2715386"/>
                <a:gd name="connsiteX1" fmla="*/ 86263 w 1417798"/>
                <a:gd name="connsiteY1" fmla="*/ 2095399 h 2715386"/>
                <a:gd name="connsiteX2" fmla="*/ 122741 w 1417798"/>
                <a:gd name="connsiteY2" fmla="*/ 2062973 h 2715386"/>
                <a:gd name="connsiteX3" fmla="*/ 215965 w 1417798"/>
                <a:gd name="connsiteY3" fmla="*/ 1868420 h 2715386"/>
                <a:gd name="connsiteX4" fmla="*/ 187592 w 1417798"/>
                <a:gd name="connsiteY4" fmla="*/ 1795463 h 2715386"/>
                <a:gd name="connsiteX5" fmla="*/ 167326 w 1417798"/>
                <a:gd name="connsiteY5" fmla="*/ 1763037 h 2715386"/>
                <a:gd name="connsiteX6" fmla="*/ 138954 w 1417798"/>
                <a:gd name="connsiteY6" fmla="*/ 1673867 h 2715386"/>
                <a:gd name="connsiteX7" fmla="*/ 49784 w 1417798"/>
                <a:gd name="connsiteY7" fmla="*/ 1588750 h 2715386"/>
                <a:gd name="connsiteX8" fmla="*/ 17358 w 1417798"/>
                <a:gd name="connsiteY8" fmla="*/ 1540112 h 2715386"/>
                <a:gd name="connsiteX9" fmla="*/ 56443 w 1417798"/>
                <a:gd name="connsiteY9" fmla="*/ 1391454 h 2715386"/>
                <a:gd name="connsiteX10" fmla="*/ 151430 w 1417798"/>
                <a:gd name="connsiteY10" fmla="*/ 1352121 h 2715386"/>
                <a:gd name="connsiteX11" fmla="*/ 236217 w 1417798"/>
                <a:gd name="connsiteY11" fmla="*/ 1415314 h 2715386"/>
                <a:gd name="connsiteX12" fmla="*/ 480924 w 1417798"/>
                <a:gd name="connsiteY12" fmla="*/ 1141485 h 2715386"/>
                <a:gd name="connsiteX13" fmla="*/ 513056 w 1417798"/>
                <a:gd name="connsiteY13" fmla="*/ 1005804 h 2715386"/>
                <a:gd name="connsiteX14" fmla="*/ 514638 w 1417798"/>
                <a:gd name="connsiteY14" fmla="*/ 737890 h 2715386"/>
                <a:gd name="connsiteX15" fmla="*/ 410676 w 1417798"/>
                <a:gd name="connsiteY15" fmla="*/ 656324 h 2715386"/>
                <a:gd name="connsiteX16" fmla="*/ 303127 w 1417798"/>
                <a:gd name="connsiteY16" fmla="*/ 557025 h 2715386"/>
                <a:gd name="connsiteX17" fmla="*/ 213503 w 1417798"/>
                <a:gd name="connsiteY17" fmla="*/ 443542 h 2715386"/>
                <a:gd name="connsiteX18" fmla="*/ 141804 w 1417798"/>
                <a:gd name="connsiteY18" fmla="*/ 209481 h 2715386"/>
                <a:gd name="connsiteX19" fmla="*/ 231428 w 1417798"/>
                <a:gd name="connsiteY19" fmla="*/ 10884 h 2715386"/>
                <a:gd name="connsiteX20" fmla="*/ 977096 w 1417798"/>
                <a:gd name="connsiteY20" fmla="*/ 588943 h 2715386"/>
                <a:gd name="connsiteX21" fmla="*/ 1341103 w 1417798"/>
                <a:gd name="connsiteY21" fmla="*/ 2019712 h 2715386"/>
                <a:gd name="connsiteX22" fmla="*/ 1385596 w 1417798"/>
                <a:gd name="connsiteY22" fmla="*/ 2207199 h 2715386"/>
                <a:gd name="connsiteX23" fmla="*/ 1412782 w 1417798"/>
                <a:gd name="connsiteY23" fmla="*/ 2411955 h 2715386"/>
                <a:gd name="connsiteX24" fmla="*/ 1417727 w 1417798"/>
                <a:gd name="connsiteY24" fmla="*/ 2542702 h 2715386"/>
                <a:gd name="connsiteX25" fmla="*/ 1383122 w 1417798"/>
                <a:gd name="connsiteY25" fmla="*/ 2715386 h 2715386"/>
                <a:gd name="connsiteX26" fmla="*/ 799624 w 1417798"/>
                <a:gd name="connsiteY26" fmla="*/ 2480452 h 2715386"/>
                <a:gd name="connsiteX27" fmla="*/ 402411 w 1417798"/>
                <a:gd name="connsiteY27" fmla="*/ 2334537 h 2715386"/>
                <a:gd name="connsiteX28" fmla="*/ 280816 w 1417798"/>
                <a:gd name="connsiteY28" fmla="*/ 2285899 h 2715386"/>
                <a:gd name="connsiteX29" fmla="*/ 151114 w 1417798"/>
                <a:gd name="connsiteY29" fmla="*/ 2196729 h 2715386"/>
                <a:gd name="connsiteX30" fmla="*/ 106528 w 1417798"/>
                <a:gd name="connsiteY30" fmla="*/ 2164303 h 2715386"/>
                <a:gd name="connsiteX0" fmla="*/ 106528 w 1417798"/>
                <a:gd name="connsiteY0" fmla="*/ 2257259 h 2808342"/>
                <a:gd name="connsiteX1" fmla="*/ 86263 w 1417798"/>
                <a:gd name="connsiteY1" fmla="*/ 2188355 h 2808342"/>
                <a:gd name="connsiteX2" fmla="*/ 122741 w 1417798"/>
                <a:gd name="connsiteY2" fmla="*/ 2155929 h 2808342"/>
                <a:gd name="connsiteX3" fmla="*/ 215965 w 1417798"/>
                <a:gd name="connsiteY3" fmla="*/ 1961376 h 2808342"/>
                <a:gd name="connsiteX4" fmla="*/ 187592 w 1417798"/>
                <a:gd name="connsiteY4" fmla="*/ 1888419 h 2808342"/>
                <a:gd name="connsiteX5" fmla="*/ 167326 w 1417798"/>
                <a:gd name="connsiteY5" fmla="*/ 1855993 h 2808342"/>
                <a:gd name="connsiteX6" fmla="*/ 138954 w 1417798"/>
                <a:gd name="connsiteY6" fmla="*/ 1766823 h 2808342"/>
                <a:gd name="connsiteX7" fmla="*/ 49784 w 1417798"/>
                <a:gd name="connsiteY7" fmla="*/ 1681706 h 2808342"/>
                <a:gd name="connsiteX8" fmla="*/ 17358 w 1417798"/>
                <a:gd name="connsiteY8" fmla="*/ 1633068 h 2808342"/>
                <a:gd name="connsiteX9" fmla="*/ 56443 w 1417798"/>
                <a:gd name="connsiteY9" fmla="*/ 1484410 h 2808342"/>
                <a:gd name="connsiteX10" fmla="*/ 151430 w 1417798"/>
                <a:gd name="connsiteY10" fmla="*/ 1445077 h 2808342"/>
                <a:gd name="connsiteX11" fmla="*/ 236217 w 1417798"/>
                <a:gd name="connsiteY11" fmla="*/ 1508270 h 2808342"/>
                <a:gd name="connsiteX12" fmla="*/ 480924 w 1417798"/>
                <a:gd name="connsiteY12" fmla="*/ 1234441 h 2808342"/>
                <a:gd name="connsiteX13" fmla="*/ 513056 w 1417798"/>
                <a:gd name="connsiteY13" fmla="*/ 1098760 h 2808342"/>
                <a:gd name="connsiteX14" fmla="*/ 514638 w 1417798"/>
                <a:gd name="connsiteY14" fmla="*/ 830846 h 2808342"/>
                <a:gd name="connsiteX15" fmla="*/ 410676 w 1417798"/>
                <a:gd name="connsiteY15" fmla="*/ 749280 h 2808342"/>
                <a:gd name="connsiteX16" fmla="*/ 303127 w 1417798"/>
                <a:gd name="connsiteY16" fmla="*/ 649981 h 2808342"/>
                <a:gd name="connsiteX17" fmla="*/ 213503 w 1417798"/>
                <a:gd name="connsiteY17" fmla="*/ 536498 h 2808342"/>
                <a:gd name="connsiteX18" fmla="*/ 141804 w 1417798"/>
                <a:gd name="connsiteY18" fmla="*/ 302437 h 2808342"/>
                <a:gd name="connsiteX19" fmla="*/ 202749 w 1417798"/>
                <a:gd name="connsiteY19" fmla="*/ 8088 h 2808342"/>
                <a:gd name="connsiteX20" fmla="*/ 977096 w 1417798"/>
                <a:gd name="connsiteY20" fmla="*/ 681899 h 2808342"/>
                <a:gd name="connsiteX21" fmla="*/ 1341103 w 1417798"/>
                <a:gd name="connsiteY21" fmla="*/ 2112668 h 2808342"/>
                <a:gd name="connsiteX22" fmla="*/ 1385596 w 1417798"/>
                <a:gd name="connsiteY22" fmla="*/ 2300155 h 2808342"/>
                <a:gd name="connsiteX23" fmla="*/ 1412782 w 1417798"/>
                <a:gd name="connsiteY23" fmla="*/ 2504911 h 2808342"/>
                <a:gd name="connsiteX24" fmla="*/ 1417727 w 1417798"/>
                <a:gd name="connsiteY24" fmla="*/ 2635658 h 2808342"/>
                <a:gd name="connsiteX25" fmla="*/ 1383122 w 1417798"/>
                <a:gd name="connsiteY25" fmla="*/ 2808342 h 2808342"/>
                <a:gd name="connsiteX26" fmla="*/ 799624 w 1417798"/>
                <a:gd name="connsiteY26" fmla="*/ 2573408 h 2808342"/>
                <a:gd name="connsiteX27" fmla="*/ 402411 w 1417798"/>
                <a:gd name="connsiteY27" fmla="*/ 2427493 h 2808342"/>
                <a:gd name="connsiteX28" fmla="*/ 280816 w 1417798"/>
                <a:gd name="connsiteY28" fmla="*/ 2378855 h 2808342"/>
                <a:gd name="connsiteX29" fmla="*/ 151114 w 1417798"/>
                <a:gd name="connsiteY29" fmla="*/ 2289685 h 2808342"/>
                <a:gd name="connsiteX30" fmla="*/ 106528 w 1417798"/>
                <a:gd name="connsiteY30" fmla="*/ 2257259 h 2808342"/>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281007 h 2832090"/>
                <a:gd name="connsiteX1" fmla="*/ 86263 w 1417798"/>
                <a:gd name="connsiteY1" fmla="*/ 2212103 h 2832090"/>
                <a:gd name="connsiteX2" fmla="*/ 122741 w 1417798"/>
                <a:gd name="connsiteY2" fmla="*/ 2179677 h 2832090"/>
                <a:gd name="connsiteX3" fmla="*/ 215965 w 1417798"/>
                <a:gd name="connsiteY3" fmla="*/ 1985124 h 2832090"/>
                <a:gd name="connsiteX4" fmla="*/ 187592 w 1417798"/>
                <a:gd name="connsiteY4" fmla="*/ 1912167 h 2832090"/>
                <a:gd name="connsiteX5" fmla="*/ 167326 w 1417798"/>
                <a:gd name="connsiteY5" fmla="*/ 1879741 h 2832090"/>
                <a:gd name="connsiteX6" fmla="*/ 138954 w 1417798"/>
                <a:gd name="connsiteY6" fmla="*/ 1790571 h 2832090"/>
                <a:gd name="connsiteX7" fmla="*/ 49784 w 1417798"/>
                <a:gd name="connsiteY7" fmla="*/ 1705454 h 2832090"/>
                <a:gd name="connsiteX8" fmla="*/ 17358 w 1417798"/>
                <a:gd name="connsiteY8" fmla="*/ 1656816 h 2832090"/>
                <a:gd name="connsiteX9" fmla="*/ 56443 w 1417798"/>
                <a:gd name="connsiteY9" fmla="*/ 1508158 h 2832090"/>
                <a:gd name="connsiteX10" fmla="*/ 151430 w 1417798"/>
                <a:gd name="connsiteY10" fmla="*/ 1468825 h 2832090"/>
                <a:gd name="connsiteX11" fmla="*/ 236217 w 1417798"/>
                <a:gd name="connsiteY11" fmla="*/ 1532018 h 2832090"/>
                <a:gd name="connsiteX12" fmla="*/ 480924 w 1417798"/>
                <a:gd name="connsiteY12" fmla="*/ 1258189 h 2832090"/>
                <a:gd name="connsiteX13" fmla="*/ 513056 w 1417798"/>
                <a:gd name="connsiteY13" fmla="*/ 1122508 h 2832090"/>
                <a:gd name="connsiteX14" fmla="*/ 514638 w 1417798"/>
                <a:gd name="connsiteY14" fmla="*/ 854594 h 2832090"/>
                <a:gd name="connsiteX15" fmla="*/ 410676 w 1417798"/>
                <a:gd name="connsiteY15" fmla="*/ 773028 h 2832090"/>
                <a:gd name="connsiteX16" fmla="*/ 303127 w 1417798"/>
                <a:gd name="connsiteY16" fmla="*/ 673729 h 2832090"/>
                <a:gd name="connsiteX17" fmla="*/ 213503 w 1417798"/>
                <a:gd name="connsiteY17" fmla="*/ 560246 h 2832090"/>
                <a:gd name="connsiteX18" fmla="*/ 141804 w 1417798"/>
                <a:gd name="connsiteY18" fmla="*/ 326185 h 2832090"/>
                <a:gd name="connsiteX19" fmla="*/ 199163 w 1417798"/>
                <a:gd name="connsiteY19" fmla="*/ 42475 h 2832090"/>
                <a:gd name="connsiteX20" fmla="*/ 977096 w 1417798"/>
                <a:gd name="connsiteY20" fmla="*/ 705647 h 2832090"/>
                <a:gd name="connsiteX21" fmla="*/ 1341103 w 1417798"/>
                <a:gd name="connsiteY21" fmla="*/ 2136416 h 2832090"/>
                <a:gd name="connsiteX22" fmla="*/ 1385596 w 1417798"/>
                <a:gd name="connsiteY22" fmla="*/ 2323903 h 2832090"/>
                <a:gd name="connsiteX23" fmla="*/ 1412782 w 1417798"/>
                <a:gd name="connsiteY23" fmla="*/ 2528659 h 2832090"/>
                <a:gd name="connsiteX24" fmla="*/ 1417727 w 1417798"/>
                <a:gd name="connsiteY24" fmla="*/ 2659406 h 2832090"/>
                <a:gd name="connsiteX25" fmla="*/ 1383122 w 1417798"/>
                <a:gd name="connsiteY25" fmla="*/ 2832090 h 2832090"/>
                <a:gd name="connsiteX26" fmla="*/ 799624 w 1417798"/>
                <a:gd name="connsiteY26" fmla="*/ 2597156 h 2832090"/>
                <a:gd name="connsiteX27" fmla="*/ 402411 w 1417798"/>
                <a:gd name="connsiteY27" fmla="*/ 2451241 h 2832090"/>
                <a:gd name="connsiteX28" fmla="*/ 280816 w 1417798"/>
                <a:gd name="connsiteY28" fmla="*/ 2402603 h 2832090"/>
                <a:gd name="connsiteX29" fmla="*/ 151114 w 1417798"/>
                <a:gd name="connsiteY29" fmla="*/ 2313433 h 2832090"/>
                <a:gd name="connsiteX30" fmla="*/ 106528 w 1417798"/>
                <a:gd name="connsiteY30" fmla="*/ 2281007 h 2832090"/>
                <a:gd name="connsiteX0" fmla="*/ 106528 w 1417798"/>
                <a:gd name="connsiteY0" fmla="*/ 2378007 h 2929090"/>
                <a:gd name="connsiteX1" fmla="*/ 86263 w 1417798"/>
                <a:gd name="connsiteY1" fmla="*/ 2309103 h 2929090"/>
                <a:gd name="connsiteX2" fmla="*/ 122741 w 1417798"/>
                <a:gd name="connsiteY2" fmla="*/ 2276677 h 2929090"/>
                <a:gd name="connsiteX3" fmla="*/ 215965 w 1417798"/>
                <a:gd name="connsiteY3" fmla="*/ 2082124 h 2929090"/>
                <a:gd name="connsiteX4" fmla="*/ 187592 w 1417798"/>
                <a:gd name="connsiteY4" fmla="*/ 2009167 h 2929090"/>
                <a:gd name="connsiteX5" fmla="*/ 167326 w 1417798"/>
                <a:gd name="connsiteY5" fmla="*/ 1976741 h 2929090"/>
                <a:gd name="connsiteX6" fmla="*/ 138954 w 1417798"/>
                <a:gd name="connsiteY6" fmla="*/ 1887571 h 2929090"/>
                <a:gd name="connsiteX7" fmla="*/ 49784 w 1417798"/>
                <a:gd name="connsiteY7" fmla="*/ 1802454 h 2929090"/>
                <a:gd name="connsiteX8" fmla="*/ 17358 w 1417798"/>
                <a:gd name="connsiteY8" fmla="*/ 1753816 h 2929090"/>
                <a:gd name="connsiteX9" fmla="*/ 56443 w 1417798"/>
                <a:gd name="connsiteY9" fmla="*/ 1605158 h 2929090"/>
                <a:gd name="connsiteX10" fmla="*/ 151430 w 1417798"/>
                <a:gd name="connsiteY10" fmla="*/ 1565825 h 2929090"/>
                <a:gd name="connsiteX11" fmla="*/ 236217 w 1417798"/>
                <a:gd name="connsiteY11" fmla="*/ 1629018 h 2929090"/>
                <a:gd name="connsiteX12" fmla="*/ 480924 w 1417798"/>
                <a:gd name="connsiteY12" fmla="*/ 1355189 h 2929090"/>
                <a:gd name="connsiteX13" fmla="*/ 513056 w 1417798"/>
                <a:gd name="connsiteY13" fmla="*/ 1219508 h 2929090"/>
                <a:gd name="connsiteX14" fmla="*/ 514638 w 1417798"/>
                <a:gd name="connsiteY14" fmla="*/ 951594 h 2929090"/>
                <a:gd name="connsiteX15" fmla="*/ 410676 w 1417798"/>
                <a:gd name="connsiteY15" fmla="*/ 870028 h 2929090"/>
                <a:gd name="connsiteX16" fmla="*/ 303127 w 1417798"/>
                <a:gd name="connsiteY16" fmla="*/ 770729 h 2929090"/>
                <a:gd name="connsiteX17" fmla="*/ 213503 w 1417798"/>
                <a:gd name="connsiteY17" fmla="*/ 657246 h 2929090"/>
                <a:gd name="connsiteX18" fmla="*/ 141804 w 1417798"/>
                <a:gd name="connsiteY18" fmla="*/ 423185 h 2929090"/>
                <a:gd name="connsiteX19" fmla="*/ 199163 w 1417798"/>
                <a:gd name="connsiteY19" fmla="*/ 139475 h 2929090"/>
                <a:gd name="connsiteX20" fmla="*/ 224258 w 1417798"/>
                <a:gd name="connsiteY20" fmla="*/ 36630 h 2929090"/>
                <a:gd name="connsiteX21" fmla="*/ 977096 w 1417798"/>
                <a:gd name="connsiteY21" fmla="*/ 802647 h 2929090"/>
                <a:gd name="connsiteX22" fmla="*/ 1341103 w 1417798"/>
                <a:gd name="connsiteY22" fmla="*/ 2233416 h 2929090"/>
                <a:gd name="connsiteX23" fmla="*/ 1385596 w 1417798"/>
                <a:gd name="connsiteY23" fmla="*/ 2420903 h 2929090"/>
                <a:gd name="connsiteX24" fmla="*/ 1412782 w 1417798"/>
                <a:gd name="connsiteY24" fmla="*/ 2625659 h 2929090"/>
                <a:gd name="connsiteX25" fmla="*/ 1417727 w 1417798"/>
                <a:gd name="connsiteY25" fmla="*/ 2756406 h 2929090"/>
                <a:gd name="connsiteX26" fmla="*/ 1383122 w 1417798"/>
                <a:gd name="connsiteY26" fmla="*/ 2929090 h 2929090"/>
                <a:gd name="connsiteX27" fmla="*/ 799624 w 1417798"/>
                <a:gd name="connsiteY27" fmla="*/ 2694156 h 2929090"/>
                <a:gd name="connsiteX28" fmla="*/ 402411 w 1417798"/>
                <a:gd name="connsiteY28" fmla="*/ 2548241 h 2929090"/>
                <a:gd name="connsiteX29" fmla="*/ 280816 w 1417798"/>
                <a:gd name="connsiteY29" fmla="*/ 2499603 h 2929090"/>
                <a:gd name="connsiteX30" fmla="*/ 151114 w 1417798"/>
                <a:gd name="connsiteY30" fmla="*/ 2410433 h 2929090"/>
                <a:gd name="connsiteX31" fmla="*/ 106528 w 1417798"/>
                <a:gd name="connsiteY31" fmla="*/ 2378007 h 2929090"/>
                <a:gd name="connsiteX0" fmla="*/ 106528 w 1417798"/>
                <a:gd name="connsiteY0" fmla="*/ 2377555 h 2928638"/>
                <a:gd name="connsiteX1" fmla="*/ 86263 w 1417798"/>
                <a:gd name="connsiteY1" fmla="*/ 2308651 h 2928638"/>
                <a:gd name="connsiteX2" fmla="*/ 122741 w 1417798"/>
                <a:gd name="connsiteY2" fmla="*/ 2276225 h 2928638"/>
                <a:gd name="connsiteX3" fmla="*/ 215965 w 1417798"/>
                <a:gd name="connsiteY3" fmla="*/ 2081672 h 2928638"/>
                <a:gd name="connsiteX4" fmla="*/ 187592 w 1417798"/>
                <a:gd name="connsiteY4" fmla="*/ 2008715 h 2928638"/>
                <a:gd name="connsiteX5" fmla="*/ 167326 w 1417798"/>
                <a:gd name="connsiteY5" fmla="*/ 1976289 h 2928638"/>
                <a:gd name="connsiteX6" fmla="*/ 138954 w 1417798"/>
                <a:gd name="connsiteY6" fmla="*/ 1887119 h 2928638"/>
                <a:gd name="connsiteX7" fmla="*/ 49784 w 1417798"/>
                <a:gd name="connsiteY7" fmla="*/ 1802002 h 2928638"/>
                <a:gd name="connsiteX8" fmla="*/ 17358 w 1417798"/>
                <a:gd name="connsiteY8" fmla="*/ 1753364 h 2928638"/>
                <a:gd name="connsiteX9" fmla="*/ 56443 w 1417798"/>
                <a:gd name="connsiteY9" fmla="*/ 1604706 h 2928638"/>
                <a:gd name="connsiteX10" fmla="*/ 151430 w 1417798"/>
                <a:gd name="connsiteY10" fmla="*/ 1565373 h 2928638"/>
                <a:gd name="connsiteX11" fmla="*/ 236217 w 1417798"/>
                <a:gd name="connsiteY11" fmla="*/ 1628566 h 2928638"/>
                <a:gd name="connsiteX12" fmla="*/ 480924 w 1417798"/>
                <a:gd name="connsiteY12" fmla="*/ 1354737 h 2928638"/>
                <a:gd name="connsiteX13" fmla="*/ 513056 w 1417798"/>
                <a:gd name="connsiteY13" fmla="*/ 1219056 h 2928638"/>
                <a:gd name="connsiteX14" fmla="*/ 514638 w 1417798"/>
                <a:gd name="connsiteY14" fmla="*/ 951142 h 2928638"/>
                <a:gd name="connsiteX15" fmla="*/ 410676 w 1417798"/>
                <a:gd name="connsiteY15" fmla="*/ 869576 h 2928638"/>
                <a:gd name="connsiteX16" fmla="*/ 303127 w 1417798"/>
                <a:gd name="connsiteY16" fmla="*/ 770277 h 2928638"/>
                <a:gd name="connsiteX17" fmla="*/ 213503 w 1417798"/>
                <a:gd name="connsiteY17" fmla="*/ 656794 h 2928638"/>
                <a:gd name="connsiteX18" fmla="*/ 141804 w 1417798"/>
                <a:gd name="connsiteY18" fmla="*/ 422733 h 2928638"/>
                <a:gd name="connsiteX19" fmla="*/ 199163 w 1417798"/>
                <a:gd name="connsiteY19" fmla="*/ 139023 h 2928638"/>
                <a:gd name="connsiteX20" fmla="*/ 224258 w 1417798"/>
                <a:gd name="connsiteY20" fmla="*/ 36178 h 2928638"/>
                <a:gd name="connsiteX21" fmla="*/ 977096 w 1417798"/>
                <a:gd name="connsiteY21" fmla="*/ 802195 h 2928638"/>
                <a:gd name="connsiteX22" fmla="*/ 1341103 w 1417798"/>
                <a:gd name="connsiteY22" fmla="*/ 2232964 h 2928638"/>
                <a:gd name="connsiteX23" fmla="*/ 1385596 w 1417798"/>
                <a:gd name="connsiteY23" fmla="*/ 2420451 h 2928638"/>
                <a:gd name="connsiteX24" fmla="*/ 1412782 w 1417798"/>
                <a:gd name="connsiteY24" fmla="*/ 2625207 h 2928638"/>
                <a:gd name="connsiteX25" fmla="*/ 1417727 w 1417798"/>
                <a:gd name="connsiteY25" fmla="*/ 2755954 h 2928638"/>
                <a:gd name="connsiteX26" fmla="*/ 1383122 w 1417798"/>
                <a:gd name="connsiteY26" fmla="*/ 2928638 h 2928638"/>
                <a:gd name="connsiteX27" fmla="*/ 799624 w 1417798"/>
                <a:gd name="connsiteY27" fmla="*/ 2693704 h 2928638"/>
                <a:gd name="connsiteX28" fmla="*/ 402411 w 1417798"/>
                <a:gd name="connsiteY28" fmla="*/ 2547789 h 2928638"/>
                <a:gd name="connsiteX29" fmla="*/ 280816 w 1417798"/>
                <a:gd name="connsiteY29" fmla="*/ 2499151 h 2928638"/>
                <a:gd name="connsiteX30" fmla="*/ 151114 w 1417798"/>
                <a:gd name="connsiteY30" fmla="*/ 2409981 h 2928638"/>
                <a:gd name="connsiteX31" fmla="*/ 106528 w 1417798"/>
                <a:gd name="connsiteY31" fmla="*/ 2377555 h 2928638"/>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386977 h 2938060"/>
                <a:gd name="connsiteX1" fmla="*/ 86263 w 1417798"/>
                <a:gd name="connsiteY1" fmla="*/ 2318073 h 2938060"/>
                <a:gd name="connsiteX2" fmla="*/ 122741 w 1417798"/>
                <a:gd name="connsiteY2" fmla="*/ 2285647 h 2938060"/>
                <a:gd name="connsiteX3" fmla="*/ 215965 w 1417798"/>
                <a:gd name="connsiteY3" fmla="*/ 2091094 h 2938060"/>
                <a:gd name="connsiteX4" fmla="*/ 187592 w 1417798"/>
                <a:gd name="connsiteY4" fmla="*/ 2018137 h 2938060"/>
                <a:gd name="connsiteX5" fmla="*/ 167326 w 1417798"/>
                <a:gd name="connsiteY5" fmla="*/ 1985711 h 2938060"/>
                <a:gd name="connsiteX6" fmla="*/ 138954 w 1417798"/>
                <a:gd name="connsiteY6" fmla="*/ 1896541 h 2938060"/>
                <a:gd name="connsiteX7" fmla="*/ 49784 w 1417798"/>
                <a:gd name="connsiteY7" fmla="*/ 1811424 h 2938060"/>
                <a:gd name="connsiteX8" fmla="*/ 17358 w 1417798"/>
                <a:gd name="connsiteY8" fmla="*/ 1762786 h 2938060"/>
                <a:gd name="connsiteX9" fmla="*/ 56443 w 1417798"/>
                <a:gd name="connsiteY9" fmla="*/ 1614128 h 2938060"/>
                <a:gd name="connsiteX10" fmla="*/ 151430 w 1417798"/>
                <a:gd name="connsiteY10" fmla="*/ 1574795 h 2938060"/>
                <a:gd name="connsiteX11" fmla="*/ 236217 w 1417798"/>
                <a:gd name="connsiteY11" fmla="*/ 1637988 h 2938060"/>
                <a:gd name="connsiteX12" fmla="*/ 480924 w 1417798"/>
                <a:gd name="connsiteY12" fmla="*/ 1364159 h 2938060"/>
                <a:gd name="connsiteX13" fmla="*/ 513056 w 1417798"/>
                <a:gd name="connsiteY13" fmla="*/ 1228478 h 2938060"/>
                <a:gd name="connsiteX14" fmla="*/ 514638 w 1417798"/>
                <a:gd name="connsiteY14" fmla="*/ 960564 h 2938060"/>
                <a:gd name="connsiteX15" fmla="*/ 410676 w 1417798"/>
                <a:gd name="connsiteY15" fmla="*/ 878998 h 2938060"/>
                <a:gd name="connsiteX16" fmla="*/ 303127 w 1417798"/>
                <a:gd name="connsiteY16" fmla="*/ 779699 h 2938060"/>
                <a:gd name="connsiteX17" fmla="*/ 213503 w 1417798"/>
                <a:gd name="connsiteY17" fmla="*/ 666216 h 2938060"/>
                <a:gd name="connsiteX18" fmla="*/ 141804 w 1417798"/>
                <a:gd name="connsiteY18" fmla="*/ 432155 h 2938060"/>
                <a:gd name="connsiteX19" fmla="*/ 199163 w 1417798"/>
                <a:gd name="connsiteY19" fmla="*/ 148445 h 2938060"/>
                <a:gd name="connsiteX20" fmla="*/ 199163 w 1417798"/>
                <a:gd name="connsiteY20" fmla="*/ 34961 h 2938060"/>
                <a:gd name="connsiteX21" fmla="*/ 977096 w 1417798"/>
                <a:gd name="connsiteY21" fmla="*/ 811617 h 2938060"/>
                <a:gd name="connsiteX22" fmla="*/ 1341103 w 1417798"/>
                <a:gd name="connsiteY22" fmla="*/ 2242386 h 2938060"/>
                <a:gd name="connsiteX23" fmla="*/ 1385596 w 1417798"/>
                <a:gd name="connsiteY23" fmla="*/ 2429873 h 2938060"/>
                <a:gd name="connsiteX24" fmla="*/ 1412782 w 1417798"/>
                <a:gd name="connsiteY24" fmla="*/ 2634629 h 2938060"/>
                <a:gd name="connsiteX25" fmla="*/ 1417727 w 1417798"/>
                <a:gd name="connsiteY25" fmla="*/ 2765376 h 2938060"/>
                <a:gd name="connsiteX26" fmla="*/ 1383122 w 1417798"/>
                <a:gd name="connsiteY26" fmla="*/ 2938060 h 2938060"/>
                <a:gd name="connsiteX27" fmla="*/ 799624 w 1417798"/>
                <a:gd name="connsiteY27" fmla="*/ 2703126 h 2938060"/>
                <a:gd name="connsiteX28" fmla="*/ 402411 w 1417798"/>
                <a:gd name="connsiteY28" fmla="*/ 2557211 h 2938060"/>
                <a:gd name="connsiteX29" fmla="*/ 280816 w 1417798"/>
                <a:gd name="connsiteY29" fmla="*/ 2508573 h 2938060"/>
                <a:gd name="connsiteX30" fmla="*/ 151114 w 1417798"/>
                <a:gd name="connsiteY30" fmla="*/ 2419403 h 2938060"/>
                <a:gd name="connsiteX31" fmla="*/ 106528 w 1417798"/>
                <a:gd name="connsiteY31" fmla="*/ 2386977 h 2938060"/>
                <a:gd name="connsiteX0" fmla="*/ 106528 w 1417798"/>
                <a:gd name="connsiteY0" fmla="*/ 2387402 h 2938485"/>
                <a:gd name="connsiteX1" fmla="*/ 86263 w 1417798"/>
                <a:gd name="connsiteY1" fmla="*/ 2318498 h 2938485"/>
                <a:gd name="connsiteX2" fmla="*/ 122741 w 1417798"/>
                <a:gd name="connsiteY2" fmla="*/ 2286072 h 2938485"/>
                <a:gd name="connsiteX3" fmla="*/ 215965 w 1417798"/>
                <a:gd name="connsiteY3" fmla="*/ 2091519 h 2938485"/>
                <a:gd name="connsiteX4" fmla="*/ 187592 w 1417798"/>
                <a:gd name="connsiteY4" fmla="*/ 2018562 h 2938485"/>
                <a:gd name="connsiteX5" fmla="*/ 167326 w 1417798"/>
                <a:gd name="connsiteY5" fmla="*/ 1986136 h 2938485"/>
                <a:gd name="connsiteX6" fmla="*/ 138954 w 1417798"/>
                <a:gd name="connsiteY6" fmla="*/ 1896966 h 2938485"/>
                <a:gd name="connsiteX7" fmla="*/ 49784 w 1417798"/>
                <a:gd name="connsiteY7" fmla="*/ 1811849 h 2938485"/>
                <a:gd name="connsiteX8" fmla="*/ 17358 w 1417798"/>
                <a:gd name="connsiteY8" fmla="*/ 1763211 h 2938485"/>
                <a:gd name="connsiteX9" fmla="*/ 56443 w 1417798"/>
                <a:gd name="connsiteY9" fmla="*/ 1614553 h 2938485"/>
                <a:gd name="connsiteX10" fmla="*/ 151430 w 1417798"/>
                <a:gd name="connsiteY10" fmla="*/ 1575220 h 2938485"/>
                <a:gd name="connsiteX11" fmla="*/ 236217 w 1417798"/>
                <a:gd name="connsiteY11" fmla="*/ 1638413 h 2938485"/>
                <a:gd name="connsiteX12" fmla="*/ 480924 w 1417798"/>
                <a:gd name="connsiteY12" fmla="*/ 1364584 h 2938485"/>
                <a:gd name="connsiteX13" fmla="*/ 513056 w 1417798"/>
                <a:gd name="connsiteY13" fmla="*/ 1228903 h 2938485"/>
                <a:gd name="connsiteX14" fmla="*/ 514638 w 1417798"/>
                <a:gd name="connsiteY14" fmla="*/ 960989 h 2938485"/>
                <a:gd name="connsiteX15" fmla="*/ 410676 w 1417798"/>
                <a:gd name="connsiteY15" fmla="*/ 879423 h 2938485"/>
                <a:gd name="connsiteX16" fmla="*/ 303127 w 1417798"/>
                <a:gd name="connsiteY16" fmla="*/ 780124 h 2938485"/>
                <a:gd name="connsiteX17" fmla="*/ 213503 w 1417798"/>
                <a:gd name="connsiteY17" fmla="*/ 666641 h 2938485"/>
                <a:gd name="connsiteX18" fmla="*/ 141804 w 1417798"/>
                <a:gd name="connsiteY18" fmla="*/ 432580 h 2938485"/>
                <a:gd name="connsiteX19" fmla="*/ 199163 w 1417798"/>
                <a:gd name="connsiteY19" fmla="*/ 148870 h 2938485"/>
                <a:gd name="connsiteX20" fmla="*/ 199163 w 1417798"/>
                <a:gd name="connsiteY20" fmla="*/ 35386 h 2938485"/>
                <a:gd name="connsiteX21" fmla="*/ 977096 w 1417798"/>
                <a:gd name="connsiteY21" fmla="*/ 812042 h 2938485"/>
                <a:gd name="connsiteX22" fmla="*/ 1341103 w 1417798"/>
                <a:gd name="connsiteY22" fmla="*/ 2242811 h 2938485"/>
                <a:gd name="connsiteX23" fmla="*/ 1385596 w 1417798"/>
                <a:gd name="connsiteY23" fmla="*/ 2430298 h 2938485"/>
                <a:gd name="connsiteX24" fmla="*/ 1412782 w 1417798"/>
                <a:gd name="connsiteY24" fmla="*/ 2635054 h 2938485"/>
                <a:gd name="connsiteX25" fmla="*/ 1417727 w 1417798"/>
                <a:gd name="connsiteY25" fmla="*/ 2765801 h 2938485"/>
                <a:gd name="connsiteX26" fmla="*/ 1383122 w 1417798"/>
                <a:gd name="connsiteY26" fmla="*/ 2938485 h 2938485"/>
                <a:gd name="connsiteX27" fmla="*/ 799624 w 1417798"/>
                <a:gd name="connsiteY27" fmla="*/ 2703551 h 2938485"/>
                <a:gd name="connsiteX28" fmla="*/ 402411 w 1417798"/>
                <a:gd name="connsiteY28" fmla="*/ 2557636 h 2938485"/>
                <a:gd name="connsiteX29" fmla="*/ 280816 w 1417798"/>
                <a:gd name="connsiteY29" fmla="*/ 2508998 h 2938485"/>
                <a:gd name="connsiteX30" fmla="*/ 151114 w 1417798"/>
                <a:gd name="connsiteY30" fmla="*/ 2419828 h 2938485"/>
                <a:gd name="connsiteX31" fmla="*/ 106528 w 1417798"/>
                <a:gd name="connsiteY31" fmla="*/ 2387402 h 2938485"/>
                <a:gd name="connsiteX0" fmla="*/ 106528 w 1417798"/>
                <a:gd name="connsiteY0" fmla="*/ 2352016 h 2903099"/>
                <a:gd name="connsiteX1" fmla="*/ 86263 w 1417798"/>
                <a:gd name="connsiteY1" fmla="*/ 2283112 h 2903099"/>
                <a:gd name="connsiteX2" fmla="*/ 122741 w 1417798"/>
                <a:gd name="connsiteY2" fmla="*/ 2250686 h 2903099"/>
                <a:gd name="connsiteX3" fmla="*/ 215965 w 1417798"/>
                <a:gd name="connsiteY3" fmla="*/ 2056133 h 2903099"/>
                <a:gd name="connsiteX4" fmla="*/ 187592 w 1417798"/>
                <a:gd name="connsiteY4" fmla="*/ 1983176 h 2903099"/>
                <a:gd name="connsiteX5" fmla="*/ 167326 w 1417798"/>
                <a:gd name="connsiteY5" fmla="*/ 1950750 h 2903099"/>
                <a:gd name="connsiteX6" fmla="*/ 138954 w 1417798"/>
                <a:gd name="connsiteY6" fmla="*/ 1861580 h 2903099"/>
                <a:gd name="connsiteX7" fmla="*/ 49784 w 1417798"/>
                <a:gd name="connsiteY7" fmla="*/ 1776463 h 2903099"/>
                <a:gd name="connsiteX8" fmla="*/ 17358 w 1417798"/>
                <a:gd name="connsiteY8" fmla="*/ 1727825 h 2903099"/>
                <a:gd name="connsiteX9" fmla="*/ 56443 w 1417798"/>
                <a:gd name="connsiteY9" fmla="*/ 1579167 h 2903099"/>
                <a:gd name="connsiteX10" fmla="*/ 151430 w 1417798"/>
                <a:gd name="connsiteY10" fmla="*/ 1539834 h 2903099"/>
                <a:gd name="connsiteX11" fmla="*/ 236217 w 1417798"/>
                <a:gd name="connsiteY11" fmla="*/ 1603027 h 2903099"/>
                <a:gd name="connsiteX12" fmla="*/ 480924 w 1417798"/>
                <a:gd name="connsiteY12" fmla="*/ 1329198 h 2903099"/>
                <a:gd name="connsiteX13" fmla="*/ 513056 w 1417798"/>
                <a:gd name="connsiteY13" fmla="*/ 1193517 h 2903099"/>
                <a:gd name="connsiteX14" fmla="*/ 514638 w 1417798"/>
                <a:gd name="connsiteY14" fmla="*/ 925603 h 2903099"/>
                <a:gd name="connsiteX15" fmla="*/ 410676 w 1417798"/>
                <a:gd name="connsiteY15" fmla="*/ 844037 h 2903099"/>
                <a:gd name="connsiteX16" fmla="*/ 303127 w 1417798"/>
                <a:gd name="connsiteY16" fmla="*/ 744738 h 2903099"/>
                <a:gd name="connsiteX17" fmla="*/ 213503 w 1417798"/>
                <a:gd name="connsiteY17" fmla="*/ 631255 h 2903099"/>
                <a:gd name="connsiteX18" fmla="*/ 141804 w 1417798"/>
                <a:gd name="connsiteY18" fmla="*/ 397194 h 2903099"/>
                <a:gd name="connsiteX19" fmla="*/ 199163 w 1417798"/>
                <a:gd name="connsiteY19" fmla="*/ 113484 h 2903099"/>
                <a:gd name="connsiteX20" fmla="*/ 199163 w 1417798"/>
                <a:gd name="connsiteY20" fmla="*/ 0 h 2903099"/>
                <a:gd name="connsiteX21" fmla="*/ 977096 w 1417798"/>
                <a:gd name="connsiteY21" fmla="*/ 776656 h 2903099"/>
                <a:gd name="connsiteX22" fmla="*/ 1341103 w 1417798"/>
                <a:gd name="connsiteY22" fmla="*/ 2207425 h 2903099"/>
                <a:gd name="connsiteX23" fmla="*/ 1385596 w 1417798"/>
                <a:gd name="connsiteY23" fmla="*/ 2394912 h 2903099"/>
                <a:gd name="connsiteX24" fmla="*/ 1412782 w 1417798"/>
                <a:gd name="connsiteY24" fmla="*/ 2599668 h 2903099"/>
                <a:gd name="connsiteX25" fmla="*/ 1417727 w 1417798"/>
                <a:gd name="connsiteY25" fmla="*/ 2730415 h 2903099"/>
                <a:gd name="connsiteX26" fmla="*/ 1383122 w 1417798"/>
                <a:gd name="connsiteY26" fmla="*/ 2903099 h 2903099"/>
                <a:gd name="connsiteX27" fmla="*/ 799624 w 1417798"/>
                <a:gd name="connsiteY27" fmla="*/ 2668165 h 2903099"/>
                <a:gd name="connsiteX28" fmla="*/ 402411 w 1417798"/>
                <a:gd name="connsiteY28" fmla="*/ 2522250 h 2903099"/>
                <a:gd name="connsiteX29" fmla="*/ 280816 w 1417798"/>
                <a:gd name="connsiteY29" fmla="*/ 2473612 h 2903099"/>
                <a:gd name="connsiteX30" fmla="*/ 151114 w 1417798"/>
                <a:gd name="connsiteY30" fmla="*/ 2384442 h 2903099"/>
                <a:gd name="connsiteX31" fmla="*/ 106528 w 1417798"/>
                <a:gd name="connsiteY31" fmla="*/ 2352016 h 2903099"/>
                <a:gd name="connsiteX0" fmla="*/ 106528 w 1417798"/>
                <a:gd name="connsiteY0" fmla="*/ 2352016 h 2903099"/>
                <a:gd name="connsiteX1" fmla="*/ 86263 w 1417798"/>
                <a:gd name="connsiteY1" fmla="*/ 2283112 h 2903099"/>
                <a:gd name="connsiteX2" fmla="*/ 122741 w 1417798"/>
                <a:gd name="connsiteY2" fmla="*/ 2250686 h 2903099"/>
                <a:gd name="connsiteX3" fmla="*/ 215965 w 1417798"/>
                <a:gd name="connsiteY3" fmla="*/ 2056133 h 2903099"/>
                <a:gd name="connsiteX4" fmla="*/ 187592 w 1417798"/>
                <a:gd name="connsiteY4" fmla="*/ 1983176 h 2903099"/>
                <a:gd name="connsiteX5" fmla="*/ 167326 w 1417798"/>
                <a:gd name="connsiteY5" fmla="*/ 1950750 h 2903099"/>
                <a:gd name="connsiteX6" fmla="*/ 138954 w 1417798"/>
                <a:gd name="connsiteY6" fmla="*/ 1861580 h 2903099"/>
                <a:gd name="connsiteX7" fmla="*/ 49784 w 1417798"/>
                <a:gd name="connsiteY7" fmla="*/ 1776463 h 2903099"/>
                <a:gd name="connsiteX8" fmla="*/ 17358 w 1417798"/>
                <a:gd name="connsiteY8" fmla="*/ 1727825 h 2903099"/>
                <a:gd name="connsiteX9" fmla="*/ 56443 w 1417798"/>
                <a:gd name="connsiteY9" fmla="*/ 1579167 h 2903099"/>
                <a:gd name="connsiteX10" fmla="*/ 151430 w 1417798"/>
                <a:gd name="connsiteY10" fmla="*/ 1539834 h 2903099"/>
                <a:gd name="connsiteX11" fmla="*/ 236217 w 1417798"/>
                <a:gd name="connsiteY11" fmla="*/ 1603027 h 2903099"/>
                <a:gd name="connsiteX12" fmla="*/ 480924 w 1417798"/>
                <a:gd name="connsiteY12" fmla="*/ 1329198 h 2903099"/>
                <a:gd name="connsiteX13" fmla="*/ 513056 w 1417798"/>
                <a:gd name="connsiteY13" fmla="*/ 1193517 h 2903099"/>
                <a:gd name="connsiteX14" fmla="*/ 514638 w 1417798"/>
                <a:gd name="connsiteY14" fmla="*/ 925603 h 2903099"/>
                <a:gd name="connsiteX15" fmla="*/ 410676 w 1417798"/>
                <a:gd name="connsiteY15" fmla="*/ 844037 h 2903099"/>
                <a:gd name="connsiteX16" fmla="*/ 303127 w 1417798"/>
                <a:gd name="connsiteY16" fmla="*/ 744738 h 2903099"/>
                <a:gd name="connsiteX17" fmla="*/ 213503 w 1417798"/>
                <a:gd name="connsiteY17" fmla="*/ 631255 h 2903099"/>
                <a:gd name="connsiteX18" fmla="*/ 141804 w 1417798"/>
                <a:gd name="connsiteY18" fmla="*/ 397194 h 2903099"/>
                <a:gd name="connsiteX19" fmla="*/ 199163 w 1417798"/>
                <a:gd name="connsiteY19" fmla="*/ 113484 h 2903099"/>
                <a:gd name="connsiteX20" fmla="*/ 199163 w 1417798"/>
                <a:gd name="connsiteY20" fmla="*/ 0 h 2903099"/>
                <a:gd name="connsiteX21" fmla="*/ 977096 w 1417798"/>
                <a:gd name="connsiteY21" fmla="*/ 776656 h 2903099"/>
                <a:gd name="connsiteX22" fmla="*/ 1341103 w 1417798"/>
                <a:gd name="connsiteY22" fmla="*/ 2207425 h 2903099"/>
                <a:gd name="connsiteX23" fmla="*/ 1385596 w 1417798"/>
                <a:gd name="connsiteY23" fmla="*/ 2394912 h 2903099"/>
                <a:gd name="connsiteX24" fmla="*/ 1412782 w 1417798"/>
                <a:gd name="connsiteY24" fmla="*/ 2599668 h 2903099"/>
                <a:gd name="connsiteX25" fmla="*/ 1417727 w 1417798"/>
                <a:gd name="connsiteY25" fmla="*/ 2730415 h 2903099"/>
                <a:gd name="connsiteX26" fmla="*/ 1383122 w 1417798"/>
                <a:gd name="connsiteY26" fmla="*/ 2903099 h 2903099"/>
                <a:gd name="connsiteX27" fmla="*/ 799624 w 1417798"/>
                <a:gd name="connsiteY27" fmla="*/ 2668165 h 2903099"/>
                <a:gd name="connsiteX28" fmla="*/ 402411 w 1417798"/>
                <a:gd name="connsiteY28" fmla="*/ 2522250 h 2903099"/>
                <a:gd name="connsiteX29" fmla="*/ 280816 w 1417798"/>
                <a:gd name="connsiteY29" fmla="*/ 2473612 h 2903099"/>
                <a:gd name="connsiteX30" fmla="*/ 151114 w 1417798"/>
                <a:gd name="connsiteY30" fmla="*/ 2384442 h 2903099"/>
                <a:gd name="connsiteX31" fmla="*/ 106528 w 1417798"/>
                <a:gd name="connsiteY31" fmla="*/ 2352016 h 2903099"/>
                <a:gd name="connsiteX0" fmla="*/ 106528 w 1417798"/>
                <a:gd name="connsiteY0" fmla="*/ 2561557 h 3112640"/>
                <a:gd name="connsiteX1" fmla="*/ 86263 w 1417798"/>
                <a:gd name="connsiteY1" fmla="*/ 2492653 h 3112640"/>
                <a:gd name="connsiteX2" fmla="*/ 122741 w 1417798"/>
                <a:gd name="connsiteY2" fmla="*/ 2460227 h 3112640"/>
                <a:gd name="connsiteX3" fmla="*/ 215965 w 1417798"/>
                <a:gd name="connsiteY3" fmla="*/ 2265674 h 3112640"/>
                <a:gd name="connsiteX4" fmla="*/ 187592 w 1417798"/>
                <a:gd name="connsiteY4" fmla="*/ 2192717 h 3112640"/>
                <a:gd name="connsiteX5" fmla="*/ 167326 w 1417798"/>
                <a:gd name="connsiteY5" fmla="*/ 2160291 h 3112640"/>
                <a:gd name="connsiteX6" fmla="*/ 138954 w 1417798"/>
                <a:gd name="connsiteY6" fmla="*/ 2071121 h 3112640"/>
                <a:gd name="connsiteX7" fmla="*/ 49784 w 1417798"/>
                <a:gd name="connsiteY7" fmla="*/ 1986004 h 3112640"/>
                <a:gd name="connsiteX8" fmla="*/ 17358 w 1417798"/>
                <a:gd name="connsiteY8" fmla="*/ 1937366 h 3112640"/>
                <a:gd name="connsiteX9" fmla="*/ 56443 w 1417798"/>
                <a:gd name="connsiteY9" fmla="*/ 1788708 h 3112640"/>
                <a:gd name="connsiteX10" fmla="*/ 151430 w 1417798"/>
                <a:gd name="connsiteY10" fmla="*/ 1749375 h 3112640"/>
                <a:gd name="connsiteX11" fmla="*/ 236217 w 1417798"/>
                <a:gd name="connsiteY11" fmla="*/ 1812568 h 3112640"/>
                <a:gd name="connsiteX12" fmla="*/ 480924 w 1417798"/>
                <a:gd name="connsiteY12" fmla="*/ 1538739 h 3112640"/>
                <a:gd name="connsiteX13" fmla="*/ 513056 w 1417798"/>
                <a:gd name="connsiteY13" fmla="*/ 1403058 h 3112640"/>
                <a:gd name="connsiteX14" fmla="*/ 514638 w 1417798"/>
                <a:gd name="connsiteY14" fmla="*/ 1135144 h 3112640"/>
                <a:gd name="connsiteX15" fmla="*/ 410676 w 1417798"/>
                <a:gd name="connsiteY15" fmla="*/ 1053578 h 3112640"/>
                <a:gd name="connsiteX16" fmla="*/ 303127 w 1417798"/>
                <a:gd name="connsiteY16" fmla="*/ 954279 h 3112640"/>
                <a:gd name="connsiteX17" fmla="*/ 213503 w 1417798"/>
                <a:gd name="connsiteY17" fmla="*/ 840796 h 3112640"/>
                <a:gd name="connsiteX18" fmla="*/ 141804 w 1417798"/>
                <a:gd name="connsiteY18" fmla="*/ 606735 h 3112640"/>
                <a:gd name="connsiteX19" fmla="*/ 199163 w 1417798"/>
                <a:gd name="connsiteY19" fmla="*/ 323025 h 3112640"/>
                <a:gd name="connsiteX20" fmla="*/ 199163 w 1417798"/>
                <a:gd name="connsiteY20" fmla="*/ 209541 h 3112640"/>
                <a:gd name="connsiteX21" fmla="*/ 48596 w 1417798"/>
                <a:gd name="connsiteY21" fmla="*/ 32222 h 3112640"/>
                <a:gd name="connsiteX22" fmla="*/ 977096 w 1417798"/>
                <a:gd name="connsiteY22" fmla="*/ 986197 h 3112640"/>
                <a:gd name="connsiteX23" fmla="*/ 1341103 w 1417798"/>
                <a:gd name="connsiteY23" fmla="*/ 2416966 h 3112640"/>
                <a:gd name="connsiteX24" fmla="*/ 1385596 w 1417798"/>
                <a:gd name="connsiteY24" fmla="*/ 2604453 h 3112640"/>
                <a:gd name="connsiteX25" fmla="*/ 1412782 w 1417798"/>
                <a:gd name="connsiteY25" fmla="*/ 2809209 h 3112640"/>
                <a:gd name="connsiteX26" fmla="*/ 1417727 w 1417798"/>
                <a:gd name="connsiteY26" fmla="*/ 2939956 h 3112640"/>
                <a:gd name="connsiteX27" fmla="*/ 1383122 w 1417798"/>
                <a:gd name="connsiteY27" fmla="*/ 3112640 h 3112640"/>
                <a:gd name="connsiteX28" fmla="*/ 799624 w 1417798"/>
                <a:gd name="connsiteY28" fmla="*/ 2877706 h 3112640"/>
                <a:gd name="connsiteX29" fmla="*/ 402411 w 1417798"/>
                <a:gd name="connsiteY29" fmla="*/ 2731791 h 3112640"/>
                <a:gd name="connsiteX30" fmla="*/ 280816 w 1417798"/>
                <a:gd name="connsiteY30" fmla="*/ 2683153 h 3112640"/>
                <a:gd name="connsiteX31" fmla="*/ 151114 w 1417798"/>
                <a:gd name="connsiteY31" fmla="*/ 2593983 h 3112640"/>
                <a:gd name="connsiteX32" fmla="*/ 106528 w 1417798"/>
                <a:gd name="connsiteY32" fmla="*/ 2561557 h 3112640"/>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258354 w 1569624"/>
                <a:gd name="connsiteY0" fmla="*/ 2800500 h 3351583"/>
                <a:gd name="connsiteX1" fmla="*/ 238089 w 1569624"/>
                <a:gd name="connsiteY1" fmla="*/ 2731596 h 3351583"/>
                <a:gd name="connsiteX2" fmla="*/ 274567 w 1569624"/>
                <a:gd name="connsiteY2" fmla="*/ 2699170 h 3351583"/>
                <a:gd name="connsiteX3" fmla="*/ 367791 w 1569624"/>
                <a:gd name="connsiteY3" fmla="*/ 2504617 h 3351583"/>
                <a:gd name="connsiteX4" fmla="*/ 339418 w 1569624"/>
                <a:gd name="connsiteY4" fmla="*/ 2431660 h 3351583"/>
                <a:gd name="connsiteX5" fmla="*/ 319152 w 1569624"/>
                <a:gd name="connsiteY5" fmla="*/ 2399234 h 3351583"/>
                <a:gd name="connsiteX6" fmla="*/ 290780 w 1569624"/>
                <a:gd name="connsiteY6" fmla="*/ 2310064 h 3351583"/>
                <a:gd name="connsiteX7" fmla="*/ 201610 w 1569624"/>
                <a:gd name="connsiteY7" fmla="*/ 2224947 h 3351583"/>
                <a:gd name="connsiteX8" fmla="*/ 169184 w 1569624"/>
                <a:gd name="connsiteY8" fmla="*/ 2176309 h 3351583"/>
                <a:gd name="connsiteX9" fmla="*/ 208269 w 1569624"/>
                <a:gd name="connsiteY9" fmla="*/ 2027651 h 3351583"/>
                <a:gd name="connsiteX10" fmla="*/ 303256 w 1569624"/>
                <a:gd name="connsiteY10" fmla="*/ 1988318 h 3351583"/>
                <a:gd name="connsiteX11" fmla="*/ 388043 w 1569624"/>
                <a:gd name="connsiteY11" fmla="*/ 2051511 h 3351583"/>
                <a:gd name="connsiteX12" fmla="*/ 632750 w 1569624"/>
                <a:gd name="connsiteY12" fmla="*/ 1777682 h 3351583"/>
                <a:gd name="connsiteX13" fmla="*/ 664882 w 1569624"/>
                <a:gd name="connsiteY13" fmla="*/ 1642001 h 3351583"/>
                <a:gd name="connsiteX14" fmla="*/ 666464 w 1569624"/>
                <a:gd name="connsiteY14" fmla="*/ 1374087 h 3351583"/>
                <a:gd name="connsiteX15" fmla="*/ 562502 w 1569624"/>
                <a:gd name="connsiteY15" fmla="*/ 1292521 h 3351583"/>
                <a:gd name="connsiteX16" fmla="*/ 454953 w 1569624"/>
                <a:gd name="connsiteY16" fmla="*/ 1193222 h 3351583"/>
                <a:gd name="connsiteX17" fmla="*/ 365329 w 1569624"/>
                <a:gd name="connsiteY17" fmla="*/ 1079739 h 3351583"/>
                <a:gd name="connsiteX18" fmla="*/ 293630 w 1569624"/>
                <a:gd name="connsiteY18" fmla="*/ 845678 h 3351583"/>
                <a:gd name="connsiteX19" fmla="*/ 350989 w 1569624"/>
                <a:gd name="connsiteY19" fmla="*/ 561968 h 3351583"/>
                <a:gd name="connsiteX20" fmla="*/ 350989 w 1569624"/>
                <a:gd name="connsiteY20" fmla="*/ 448484 h 3351583"/>
                <a:gd name="connsiteX21" fmla="*/ 200422 w 1569624"/>
                <a:gd name="connsiteY21" fmla="*/ 271165 h 3351583"/>
                <a:gd name="connsiteX22" fmla="*/ 42684 w 1569624"/>
                <a:gd name="connsiteY22" fmla="*/ 40652 h 3351583"/>
                <a:gd name="connsiteX23" fmla="*/ 1128922 w 1569624"/>
                <a:gd name="connsiteY23" fmla="*/ 1225140 h 3351583"/>
                <a:gd name="connsiteX24" fmla="*/ 1492929 w 1569624"/>
                <a:gd name="connsiteY24" fmla="*/ 2655909 h 3351583"/>
                <a:gd name="connsiteX25" fmla="*/ 1537422 w 1569624"/>
                <a:gd name="connsiteY25" fmla="*/ 2843396 h 3351583"/>
                <a:gd name="connsiteX26" fmla="*/ 1564608 w 1569624"/>
                <a:gd name="connsiteY26" fmla="*/ 3048152 h 3351583"/>
                <a:gd name="connsiteX27" fmla="*/ 1569553 w 1569624"/>
                <a:gd name="connsiteY27" fmla="*/ 3178899 h 3351583"/>
                <a:gd name="connsiteX28" fmla="*/ 1534948 w 1569624"/>
                <a:gd name="connsiteY28" fmla="*/ 3351583 h 3351583"/>
                <a:gd name="connsiteX29" fmla="*/ 951450 w 1569624"/>
                <a:gd name="connsiteY29" fmla="*/ 3116649 h 3351583"/>
                <a:gd name="connsiteX30" fmla="*/ 554237 w 1569624"/>
                <a:gd name="connsiteY30" fmla="*/ 2970734 h 3351583"/>
                <a:gd name="connsiteX31" fmla="*/ 432642 w 1569624"/>
                <a:gd name="connsiteY31" fmla="*/ 2922096 h 3351583"/>
                <a:gd name="connsiteX32" fmla="*/ 302940 w 1569624"/>
                <a:gd name="connsiteY32" fmla="*/ 2832926 h 3351583"/>
                <a:gd name="connsiteX33" fmla="*/ 258354 w 1569624"/>
                <a:gd name="connsiteY33" fmla="*/ 2800500 h 3351583"/>
                <a:gd name="connsiteX0" fmla="*/ 263137 w 1574407"/>
                <a:gd name="connsiteY0" fmla="*/ 2799662 h 3350745"/>
                <a:gd name="connsiteX1" fmla="*/ 242872 w 1574407"/>
                <a:gd name="connsiteY1" fmla="*/ 2730758 h 3350745"/>
                <a:gd name="connsiteX2" fmla="*/ 279350 w 1574407"/>
                <a:gd name="connsiteY2" fmla="*/ 2698332 h 3350745"/>
                <a:gd name="connsiteX3" fmla="*/ 372574 w 1574407"/>
                <a:gd name="connsiteY3" fmla="*/ 2503779 h 3350745"/>
                <a:gd name="connsiteX4" fmla="*/ 344201 w 1574407"/>
                <a:gd name="connsiteY4" fmla="*/ 2430822 h 3350745"/>
                <a:gd name="connsiteX5" fmla="*/ 323935 w 1574407"/>
                <a:gd name="connsiteY5" fmla="*/ 2398396 h 3350745"/>
                <a:gd name="connsiteX6" fmla="*/ 295563 w 1574407"/>
                <a:gd name="connsiteY6" fmla="*/ 2309226 h 3350745"/>
                <a:gd name="connsiteX7" fmla="*/ 206393 w 1574407"/>
                <a:gd name="connsiteY7" fmla="*/ 2224109 h 3350745"/>
                <a:gd name="connsiteX8" fmla="*/ 173967 w 1574407"/>
                <a:gd name="connsiteY8" fmla="*/ 2175471 h 3350745"/>
                <a:gd name="connsiteX9" fmla="*/ 213052 w 1574407"/>
                <a:gd name="connsiteY9" fmla="*/ 2026813 h 3350745"/>
                <a:gd name="connsiteX10" fmla="*/ 308039 w 1574407"/>
                <a:gd name="connsiteY10" fmla="*/ 1987480 h 3350745"/>
                <a:gd name="connsiteX11" fmla="*/ 392826 w 1574407"/>
                <a:gd name="connsiteY11" fmla="*/ 2050673 h 3350745"/>
                <a:gd name="connsiteX12" fmla="*/ 637533 w 1574407"/>
                <a:gd name="connsiteY12" fmla="*/ 1776844 h 3350745"/>
                <a:gd name="connsiteX13" fmla="*/ 669665 w 1574407"/>
                <a:gd name="connsiteY13" fmla="*/ 1641163 h 3350745"/>
                <a:gd name="connsiteX14" fmla="*/ 671247 w 1574407"/>
                <a:gd name="connsiteY14" fmla="*/ 1373249 h 3350745"/>
                <a:gd name="connsiteX15" fmla="*/ 567285 w 1574407"/>
                <a:gd name="connsiteY15" fmla="*/ 1291683 h 3350745"/>
                <a:gd name="connsiteX16" fmla="*/ 459736 w 1574407"/>
                <a:gd name="connsiteY16" fmla="*/ 1192384 h 3350745"/>
                <a:gd name="connsiteX17" fmla="*/ 370112 w 1574407"/>
                <a:gd name="connsiteY17" fmla="*/ 1078901 h 3350745"/>
                <a:gd name="connsiteX18" fmla="*/ 298413 w 1574407"/>
                <a:gd name="connsiteY18" fmla="*/ 844840 h 3350745"/>
                <a:gd name="connsiteX19" fmla="*/ 355772 w 1574407"/>
                <a:gd name="connsiteY19" fmla="*/ 561130 h 3350745"/>
                <a:gd name="connsiteX20" fmla="*/ 355772 w 1574407"/>
                <a:gd name="connsiteY20" fmla="*/ 447646 h 3350745"/>
                <a:gd name="connsiteX21" fmla="*/ 205205 w 1574407"/>
                <a:gd name="connsiteY21" fmla="*/ 270327 h 3350745"/>
                <a:gd name="connsiteX22" fmla="*/ 47467 w 1574407"/>
                <a:gd name="connsiteY22" fmla="*/ 39814 h 3350745"/>
                <a:gd name="connsiteX23" fmla="*/ 1133705 w 1574407"/>
                <a:gd name="connsiteY23" fmla="*/ 1224302 h 3350745"/>
                <a:gd name="connsiteX24" fmla="*/ 1497712 w 1574407"/>
                <a:gd name="connsiteY24" fmla="*/ 2655071 h 3350745"/>
                <a:gd name="connsiteX25" fmla="*/ 1542205 w 1574407"/>
                <a:gd name="connsiteY25" fmla="*/ 2842558 h 3350745"/>
                <a:gd name="connsiteX26" fmla="*/ 1569391 w 1574407"/>
                <a:gd name="connsiteY26" fmla="*/ 3047314 h 3350745"/>
                <a:gd name="connsiteX27" fmla="*/ 1574336 w 1574407"/>
                <a:gd name="connsiteY27" fmla="*/ 3178061 h 3350745"/>
                <a:gd name="connsiteX28" fmla="*/ 1539731 w 1574407"/>
                <a:gd name="connsiteY28" fmla="*/ 3350745 h 3350745"/>
                <a:gd name="connsiteX29" fmla="*/ 956233 w 1574407"/>
                <a:gd name="connsiteY29" fmla="*/ 3115811 h 3350745"/>
                <a:gd name="connsiteX30" fmla="*/ 559020 w 1574407"/>
                <a:gd name="connsiteY30" fmla="*/ 2969896 h 3350745"/>
                <a:gd name="connsiteX31" fmla="*/ 437425 w 1574407"/>
                <a:gd name="connsiteY31" fmla="*/ 2921258 h 3350745"/>
                <a:gd name="connsiteX32" fmla="*/ 307723 w 1574407"/>
                <a:gd name="connsiteY32" fmla="*/ 2832088 h 3350745"/>
                <a:gd name="connsiteX33" fmla="*/ 263137 w 1574407"/>
                <a:gd name="connsiteY33" fmla="*/ 2799662 h 3350745"/>
                <a:gd name="connsiteX0" fmla="*/ 215670 w 1526940"/>
                <a:gd name="connsiteY0" fmla="*/ 2759848 h 3310931"/>
                <a:gd name="connsiteX1" fmla="*/ 195405 w 1526940"/>
                <a:gd name="connsiteY1" fmla="*/ 2690944 h 3310931"/>
                <a:gd name="connsiteX2" fmla="*/ 231883 w 1526940"/>
                <a:gd name="connsiteY2" fmla="*/ 2658518 h 3310931"/>
                <a:gd name="connsiteX3" fmla="*/ 325107 w 1526940"/>
                <a:gd name="connsiteY3" fmla="*/ 2463965 h 3310931"/>
                <a:gd name="connsiteX4" fmla="*/ 296734 w 1526940"/>
                <a:gd name="connsiteY4" fmla="*/ 2391008 h 3310931"/>
                <a:gd name="connsiteX5" fmla="*/ 276468 w 1526940"/>
                <a:gd name="connsiteY5" fmla="*/ 2358582 h 3310931"/>
                <a:gd name="connsiteX6" fmla="*/ 248096 w 1526940"/>
                <a:gd name="connsiteY6" fmla="*/ 2269412 h 3310931"/>
                <a:gd name="connsiteX7" fmla="*/ 158926 w 1526940"/>
                <a:gd name="connsiteY7" fmla="*/ 2184295 h 3310931"/>
                <a:gd name="connsiteX8" fmla="*/ 126500 w 1526940"/>
                <a:gd name="connsiteY8" fmla="*/ 2135657 h 3310931"/>
                <a:gd name="connsiteX9" fmla="*/ 165585 w 1526940"/>
                <a:gd name="connsiteY9" fmla="*/ 1986999 h 3310931"/>
                <a:gd name="connsiteX10" fmla="*/ 260572 w 1526940"/>
                <a:gd name="connsiteY10" fmla="*/ 1947666 h 3310931"/>
                <a:gd name="connsiteX11" fmla="*/ 345359 w 1526940"/>
                <a:gd name="connsiteY11" fmla="*/ 2010859 h 3310931"/>
                <a:gd name="connsiteX12" fmla="*/ 590066 w 1526940"/>
                <a:gd name="connsiteY12" fmla="*/ 1737030 h 3310931"/>
                <a:gd name="connsiteX13" fmla="*/ 622198 w 1526940"/>
                <a:gd name="connsiteY13" fmla="*/ 1601349 h 3310931"/>
                <a:gd name="connsiteX14" fmla="*/ 623780 w 1526940"/>
                <a:gd name="connsiteY14" fmla="*/ 1333435 h 3310931"/>
                <a:gd name="connsiteX15" fmla="*/ 519818 w 1526940"/>
                <a:gd name="connsiteY15" fmla="*/ 1251869 h 3310931"/>
                <a:gd name="connsiteX16" fmla="*/ 412269 w 1526940"/>
                <a:gd name="connsiteY16" fmla="*/ 1152570 h 3310931"/>
                <a:gd name="connsiteX17" fmla="*/ 322645 w 1526940"/>
                <a:gd name="connsiteY17" fmla="*/ 1039087 h 3310931"/>
                <a:gd name="connsiteX18" fmla="*/ 250946 w 1526940"/>
                <a:gd name="connsiteY18" fmla="*/ 805026 h 3310931"/>
                <a:gd name="connsiteX19" fmla="*/ 308305 w 1526940"/>
                <a:gd name="connsiteY19" fmla="*/ 521316 h 3310931"/>
                <a:gd name="connsiteX20" fmla="*/ 308305 w 1526940"/>
                <a:gd name="connsiteY20" fmla="*/ 407832 h 3310931"/>
                <a:gd name="connsiteX21" fmla="*/ 157738 w 1526940"/>
                <a:gd name="connsiteY21" fmla="*/ 230513 h 3310931"/>
                <a:gd name="connsiteX22" fmla="*/ 0 w 1526940"/>
                <a:gd name="connsiteY22" fmla="*/ 0 h 3310931"/>
                <a:gd name="connsiteX23" fmla="*/ 1086238 w 1526940"/>
                <a:gd name="connsiteY23" fmla="*/ 1184488 h 3310931"/>
                <a:gd name="connsiteX24" fmla="*/ 1450245 w 1526940"/>
                <a:gd name="connsiteY24" fmla="*/ 2615257 h 3310931"/>
                <a:gd name="connsiteX25" fmla="*/ 1494738 w 1526940"/>
                <a:gd name="connsiteY25" fmla="*/ 2802744 h 3310931"/>
                <a:gd name="connsiteX26" fmla="*/ 1521924 w 1526940"/>
                <a:gd name="connsiteY26" fmla="*/ 3007500 h 3310931"/>
                <a:gd name="connsiteX27" fmla="*/ 1526869 w 1526940"/>
                <a:gd name="connsiteY27" fmla="*/ 3138247 h 3310931"/>
                <a:gd name="connsiteX28" fmla="*/ 1492264 w 1526940"/>
                <a:gd name="connsiteY28" fmla="*/ 3310931 h 3310931"/>
                <a:gd name="connsiteX29" fmla="*/ 908766 w 1526940"/>
                <a:gd name="connsiteY29" fmla="*/ 3075997 h 3310931"/>
                <a:gd name="connsiteX30" fmla="*/ 511553 w 1526940"/>
                <a:gd name="connsiteY30" fmla="*/ 2930082 h 3310931"/>
                <a:gd name="connsiteX31" fmla="*/ 389958 w 1526940"/>
                <a:gd name="connsiteY31" fmla="*/ 2881444 h 3310931"/>
                <a:gd name="connsiteX32" fmla="*/ 260256 w 1526940"/>
                <a:gd name="connsiteY32" fmla="*/ 2792274 h 3310931"/>
                <a:gd name="connsiteX33" fmla="*/ 215670 w 1526940"/>
                <a:gd name="connsiteY33" fmla="*/ 2759848 h 3310931"/>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81161 w 1592431"/>
                <a:gd name="connsiteY0" fmla="*/ 2818056 h 3369139"/>
                <a:gd name="connsiteX1" fmla="*/ 260896 w 1592431"/>
                <a:gd name="connsiteY1" fmla="*/ 2749152 h 3369139"/>
                <a:gd name="connsiteX2" fmla="*/ 297374 w 1592431"/>
                <a:gd name="connsiteY2" fmla="*/ 2716726 h 3369139"/>
                <a:gd name="connsiteX3" fmla="*/ 390598 w 1592431"/>
                <a:gd name="connsiteY3" fmla="*/ 2522173 h 3369139"/>
                <a:gd name="connsiteX4" fmla="*/ 362225 w 1592431"/>
                <a:gd name="connsiteY4" fmla="*/ 2449216 h 3369139"/>
                <a:gd name="connsiteX5" fmla="*/ 341959 w 1592431"/>
                <a:gd name="connsiteY5" fmla="*/ 2416790 h 3369139"/>
                <a:gd name="connsiteX6" fmla="*/ 313587 w 1592431"/>
                <a:gd name="connsiteY6" fmla="*/ 2327620 h 3369139"/>
                <a:gd name="connsiteX7" fmla="*/ 224417 w 1592431"/>
                <a:gd name="connsiteY7" fmla="*/ 2242503 h 3369139"/>
                <a:gd name="connsiteX8" fmla="*/ 191991 w 1592431"/>
                <a:gd name="connsiteY8" fmla="*/ 2193865 h 3369139"/>
                <a:gd name="connsiteX9" fmla="*/ 231076 w 1592431"/>
                <a:gd name="connsiteY9" fmla="*/ 2045207 h 3369139"/>
                <a:gd name="connsiteX10" fmla="*/ 326063 w 1592431"/>
                <a:gd name="connsiteY10" fmla="*/ 2005874 h 3369139"/>
                <a:gd name="connsiteX11" fmla="*/ 410850 w 1592431"/>
                <a:gd name="connsiteY11" fmla="*/ 2069067 h 3369139"/>
                <a:gd name="connsiteX12" fmla="*/ 655557 w 1592431"/>
                <a:gd name="connsiteY12" fmla="*/ 1795238 h 3369139"/>
                <a:gd name="connsiteX13" fmla="*/ 687689 w 1592431"/>
                <a:gd name="connsiteY13" fmla="*/ 1659557 h 3369139"/>
                <a:gd name="connsiteX14" fmla="*/ 689271 w 1592431"/>
                <a:gd name="connsiteY14" fmla="*/ 1391643 h 3369139"/>
                <a:gd name="connsiteX15" fmla="*/ 585309 w 1592431"/>
                <a:gd name="connsiteY15" fmla="*/ 1310077 h 3369139"/>
                <a:gd name="connsiteX16" fmla="*/ 477760 w 1592431"/>
                <a:gd name="connsiteY16" fmla="*/ 1210778 h 3369139"/>
                <a:gd name="connsiteX17" fmla="*/ 388136 w 1592431"/>
                <a:gd name="connsiteY17" fmla="*/ 1097295 h 3369139"/>
                <a:gd name="connsiteX18" fmla="*/ 316437 w 1592431"/>
                <a:gd name="connsiteY18" fmla="*/ 863234 h 3369139"/>
                <a:gd name="connsiteX19" fmla="*/ 373796 w 1592431"/>
                <a:gd name="connsiteY19" fmla="*/ 579524 h 3369139"/>
                <a:gd name="connsiteX20" fmla="*/ 373796 w 1592431"/>
                <a:gd name="connsiteY20" fmla="*/ 466040 h 3369139"/>
                <a:gd name="connsiteX21" fmla="*/ 223229 w 1592431"/>
                <a:gd name="connsiteY21" fmla="*/ 288721 h 3369139"/>
                <a:gd name="connsiteX22" fmla="*/ 130021 w 1592431"/>
                <a:gd name="connsiteY22" fmla="*/ 200065 h 3369139"/>
                <a:gd name="connsiteX23" fmla="*/ 65491 w 1592431"/>
                <a:gd name="connsiteY23" fmla="*/ 58208 h 3369139"/>
                <a:gd name="connsiteX24" fmla="*/ 1151729 w 1592431"/>
                <a:gd name="connsiteY24" fmla="*/ 1242696 h 3369139"/>
                <a:gd name="connsiteX25" fmla="*/ 1515736 w 1592431"/>
                <a:gd name="connsiteY25" fmla="*/ 2673465 h 3369139"/>
                <a:gd name="connsiteX26" fmla="*/ 1560229 w 1592431"/>
                <a:gd name="connsiteY26" fmla="*/ 2860952 h 3369139"/>
                <a:gd name="connsiteX27" fmla="*/ 1587415 w 1592431"/>
                <a:gd name="connsiteY27" fmla="*/ 3065708 h 3369139"/>
                <a:gd name="connsiteX28" fmla="*/ 1592360 w 1592431"/>
                <a:gd name="connsiteY28" fmla="*/ 3196455 h 3369139"/>
                <a:gd name="connsiteX29" fmla="*/ 1557755 w 1592431"/>
                <a:gd name="connsiteY29" fmla="*/ 3369139 h 3369139"/>
                <a:gd name="connsiteX30" fmla="*/ 974257 w 1592431"/>
                <a:gd name="connsiteY30" fmla="*/ 3134205 h 3369139"/>
                <a:gd name="connsiteX31" fmla="*/ 577044 w 1592431"/>
                <a:gd name="connsiteY31" fmla="*/ 2988290 h 3369139"/>
                <a:gd name="connsiteX32" fmla="*/ 455449 w 1592431"/>
                <a:gd name="connsiteY32" fmla="*/ 2939652 h 3369139"/>
                <a:gd name="connsiteX33" fmla="*/ 325747 w 1592431"/>
                <a:gd name="connsiteY33" fmla="*/ 2850482 h 3369139"/>
                <a:gd name="connsiteX34" fmla="*/ 281161 w 1592431"/>
                <a:gd name="connsiteY34" fmla="*/ 2818056 h 3369139"/>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3015572 h 3566655"/>
                <a:gd name="connsiteX1" fmla="*/ 195405 w 1526940"/>
                <a:gd name="connsiteY1" fmla="*/ 2946668 h 3566655"/>
                <a:gd name="connsiteX2" fmla="*/ 231883 w 1526940"/>
                <a:gd name="connsiteY2" fmla="*/ 2914242 h 3566655"/>
                <a:gd name="connsiteX3" fmla="*/ 325107 w 1526940"/>
                <a:gd name="connsiteY3" fmla="*/ 2719689 h 3566655"/>
                <a:gd name="connsiteX4" fmla="*/ 296734 w 1526940"/>
                <a:gd name="connsiteY4" fmla="*/ 2646732 h 3566655"/>
                <a:gd name="connsiteX5" fmla="*/ 276468 w 1526940"/>
                <a:gd name="connsiteY5" fmla="*/ 2614306 h 3566655"/>
                <a:gd name="connsiteX6" fmla="*/ 248096 w 1526940"/>
                <a:gd name="connsiteY6" fmla="*/ 2525136 h 3566655"/>
                <a:gd name="connsiteX7" fmla="*/ 158926 w 1526940"/>
                <a:gd name="connsiteY7" fmla="*/ 2440019 h 3566655"/>
                <a:gd name="connsiteX8" fmla="*/ 126500 w 1526940"/>
                <a:gd name="connsiteY8" fmla="*/ 2391381 h 3566655"/>
                <a:gd name="connsiteX9" fmla="*/ 165585 w 1526940"/>
                <a:gd name="connsiteY9" fmla="*/ 2242723 h 3566655"/>
                <a:gd name="connsiteX10" fmla="*/ 260572 w 1526940"/>
                <a:gd name="connsiteY10" fmla="*/ 2203390 h 3566655"/>
                <a:gd name="connsiteX11" fmla="*/ 345359 w 1526940"/>
                <a:gd name="connsiteY11" fmla="*/ 2266583 h 3566655"/>
                <a:gd name="connsiteX12" fmla="*/ 590066 w 1526940"/>
                <a:gd name="connsiteY12" fmla="*/ 1992754 h 3566655"/>
                <a:gd name="connsiteX13" fmla="*/ 622198 w 1526940"/>
                <a:gd name="connsiteY13" fmla="*/ 1857073 h 3566655"/>
                <a:gd name="connsiteX14" fmla="*/ 623780 w 1526940"/>
                <a:gd name="connsiteY14" fmla="*/ 1589159 h 3566655"/>
                <a:gd name="connsiteX15" fmla="*/ 519818 w 1526940"/>
                <a:gd name="connsiteY15" fmla="*/ 1507593 h 3566655"/>
                <a:gd name="connsiteX16" fmla="*/ 412269 w 1526940"/>
                <a:gd name="connsiteY16" fmla="*/ 1408294 h 3566655"/>
                <a:gd name="connsiteX17" fmla="*/ 322645 w 1526940"/>
                <a:gd name="connsiteY17" fmla="*/ 1294811 h 3566655"/>
                <a:gd name="connsiteX18" fmla="*/ 250946 w 1526940"/>
                <a:gd name="connsiteY18" fmla="*/ 1060750 h 3566655"/>
                <a:gd name="connsiteX19" fmla="*/ 308305 w 1526940"/>
                <a:gd name="connsiteY19" fmla="*/ 777040 h 3566655"/>
                <a:gd name="connsiteX20" fmla="*/ 308305 w 1526940"/>
                <a:gd name="connsiteY20" fmla="*/ 663556 h 3566655"/>
                <a:gd name="connsiteX21" fmla="*/ 157738 w 1526940"/>
                <a:gd name="connsiteY21" fmla="*/ 486237 h 3566655"/>
                <a:gd name="connsiteX22" fmla="*/ 64530 w 1526940"/>
                <a:gd name="connsiteY22" fmla="*/ 397581 h 3566655"/>
                <a:gd name="connsiteX23" fmla="*/ 0 w 1526940"/>
                <a:gd name="connsiteY23" fmla="*/ 255724 h 3566655"/>
                <a:gd name="connsiteX24" fmla="*/ 1021710 w 1526940"/>
                <a:gd name="connsiteY24" fmla="*/ 50035 h 3566655"/>
                <a:gd name="connsiteX25" fmla="*/ 1086238 w 1526940"/>
                <a:gd name="connsiteY25" fmla="*/ 1440212 h 3566655"/>
                <a:gd name="connsiteX26" fmla="*/ 1450245 w 1526940"/>
                <a:gd name="connsiteY26" fmla="*/ 2870981 h 3566655"/>
                <a:gd name="connsiteX27" fmla="*/ 1494738 w 1526940"/>
                <a:gd name="connsiteY27" fmla="*/ 3058468 h 3566655"/>
                <a:gd name="connsiteX28" fmla="*/ 1521924 w 1526940"/>
                <a:gd name="connsiteY28" fmla="*/ 3263224 h 3566655"/>
                <a:gd name="connsiteX29" fmla="*/ 1526869 w 1526940"/>
                <a:gd name="connsiteY29" fmla="*/ 3393971 h 3566655"/>
                <a:gd name="connsiteX30" fmla="*/ 1492264 w 1526940"/>
                <a:gd name="connsiteY30" fmla="*/ 3566655 h 3566655"/>
                <a:gd name="connsiteX31" fmla="*/ 908766 w 1526940"/>
                <a:gd name="connsiteY31" fmla="*/ 3331721 h 3566655"/>
                <a:gd name="connsiteX32" fmla="*/ 511553 w 1526940"/>
                <a:gd name="connsiteY32" fmla="*/ 3185806 h 3566655"/>
                <a:gd name="connsiteX33" fmla="*/ 389958 w 1526940"/>
                <a:gd name="connsiteY33" fmla="*/ 3137168 h 3566655"/>
                <a:gd name="connsiteX34" fmla="*/ 260256 w 1526940"/>
                <a:gd name="connsiteY34" fmla="*/ 3047998 h 3566655"/>
                <a:gd name="connsiteX35" fmla="*/ 215670 w 1526940"/>
                <a:gd name="connsiteY35" fmla="*/ 3015572 h 3566655"/>
                <a:gd name="connsiteX0" fmla="*/ 215670 w 1526940"/>
                <a:gd name="connsiteY0" fmla="*/ 2965554 h 3516637"/>
                <a:gd name="connsiteX1" fmla="*/ 195405 w 1526940"/>
                <a:gd name="connsiteY1" fmla="*/ 2896650 h 3516637"/>
                <a:gd name="connsiteX2" fmla="*/ 231883 w 1526940"/>
                <a:gd name="connsiteY2" fmla="*/ 2864224 h 3516637"/>
                <a:gd name="connsiteX3" fmla="*/ 325107 w 1526940"/>
                <a:gd name="connsiteY3" fmla="*/ 2669671 h 3516637"/>
                <a:gd name="connsiteX4" fmla="*/ 296734 w 1526940"/>
                <a:gd name="connsiteY4" fmla="*/ 2596714 h 3516637"/>
                <a:gd name="connsiteX5" fmla="*/ 276468 w 1526940"/>
                <a:gd name="connsiteY5" fmla="*/ 2564288 h 3516637"/>
                <a:gd name="connsiteX6" fmla="*/ 248096 w 1526940"/>
                <a:gd name="connsiteY6" fmla="*/ 2475118 h 3516637"/>
                <a:gd name="connsiteX7" fmla="*/ 158926 w 1526940"/>
                <a:gd name="connsiteY7" fmla="*/ 2390001 h 3516637"/>
                <a:gd name="connsiteX8" fmla="*/ 126500 w 1526940"/>
                <a:gd name="connsiteY8" fmla="*/ 2341363 h 3516637"/>
                <a:gd name="connsiteX9" fmla="*/ 165585 w 1526940"/>
                <a:gd name="connsiteY9" fmla="*/ 2192705 h 3516637"/>
                <a:gd name="connsiteX10" fmla="*/ 260572 w 1526940"/>
                <a:gd name="connsiteY10" fmla="*/ 2153372 h 3516637"/>
                <a:gd name="connsiteX11" fmla="*/ 345359 w 1526940"/>
                <a:gd name="connsiteY11" fmla="*/ 2216565 h 3516637"/>
                <a:gd name="connsiteX12" fmla="*/ 590066 w 1526940"/>
                <a:gd name="connsiteY12" fmla="*/ 1942736 h 3516637"/>
                <a:gd name="connsiteX13" fmla="*/ 622198 w 1526940"/>
                <a:gd name="connsiteY13" fmla="*/ 1807055 h 3516637"/>
                <a:gd name="connsiteX14" fmla="*/ 623780 w 1526940"/>
                <a:gd name="connsiteY14" fmla="*/ 1539141 h 3516637"/>
                <a:gd name="connsiteX15" fmla="*/ 519818 w 1526940"/>
                <a:gd name="connsiteY15" fmla="*/ 1457575 h 3516637"/>
                <a:gd name="connsiteX16" fmla="*/ 412269 w 1526940"/>
                <a:gd name="connsiteY16" fmla="*/ 1358276 h 3516637"/>
                <a:gd name="connsiteX17" fmla="*/ 322645 w 1526940"/>
                <a:gd name="connsiteY17" fmla="*/ 1244793 h 3516637"/>
                <a:gd name="connsiteX18" fmla="*/ 250946 w 1526940"/>
                <a:gd name="connsiteY18" fmla="*/ 1010732 h 3516637"/>
                <a:gd name="connsiteX19" fmla="*/ 308305 w 1526940"/>
                <a:gd name="connsiteY19" fmla="*/ 727022 h 3516637"/>
                <a:gd name="connsiteX20" fmla="*/ 308305 w 1526940"/>
                <a:gd name="connsiteY20" fmla="*/ 613538 h 3516637"/>
                <a:gd name="connsiteX21" fmla="*/ 157738 w 1526940"/>
                <a:gd name="connsiteY21" fmla="*/ 436219 h 3516637"/>
                <a:gd name="connsiteX22" fmla="*/ 64530 w 1526940"/>
                <a:gd name="connsiteY22" fmla="*/ 347563 h 3516637"/>
                <a:gd name="connsiteX23" fmla="*/ 0 w 1526940"/>
                <a:gd name="connsiteY23" fmla="*/ 205706 h 3516637"/>
                <a:gd name="connsiteX24" fmla="*/ 1021710 w 1526940"/>
                <a:gd name="connsiteY24" fmla="*/ 17 h 3516637"/>
                <a:gd name="connsiteX25" fmla="*/ 1086238 w 1526940"/>
                <a:gd name="connsiteY25" fmla="*/ 1390194 h 3516637"/>
                <a:gd name="connsiteX26" fmla="*/ 1450245 w 1526940"/>
                <a:gd name="connsiteY26" fmla="*/ 2820963 h 3516637"/>
                <a:gd name="connsiteX27" fmla="*/ 1494738 w 1526940"/>
                <a:gd name="connsiteY27" fmla="*/ 3008450 h 3516637"/>
                <a:gd name="connsiteX28" fmla="*/ 1521924 w 1526940"/>
                <a:gd name="connsiteY28" fmla="*/ 3213206 h 3516637"/>
                <a:gd name="connsiteX29" fmla="*/ 1526869 w 1526940"/>
                <a:gd name="connsiteY29" fmla="*/ 3343953 h 3516637"/>
                <a:gd name="connsiteX30" fmla="*/ 1492264 w 1526940"/>
                <a:gd name="connsiteY30" fmla="*/ 3516637 h 3516637"/>
                <a:gd name="connsiteX31" fmla="*/ 908766 w 1526940"/>
                <a:gd name="connsiteY31" fmla="*/ 3281703 h 3516637"/>
                <a:gd name="connsiteX32" fmla="*/ 511553 w 1526940"/>
                <a:gd name="connsiteY32" fmla="*/ 3135788 h 3516637"/>
                <a:gd name="connsiteX33" fmla="*/ 389958 w 1526940"/>
                <a:gd name="connsiteY33" fmla="*/ 3087150 h 3516637"/>
                <a:gd name="connsiteX34" fmla="*/ 260256 w 1526940"/>
                <a:gd name="connsiteY34" fmla="*/ 2997980 h 3516637"/>
                <a:gd name="connsiteX35" fmla="*/ 215670 w 1526940"/>
                <a:gd name="connsiteY35" fmla="*/ 2965554 h 3516637"/>
                <a:gd name="connsiteX0" fmla="*/ 215670 w 1526940"/>
                <a:gd name="connsiteY0" fmla="*/ 2965563 h 3516646"/>
                <a:gd name="connsiteX1" fmla="*/ 195405 w 1526940"/>
                <a:gd name="connsiteY1" fmla="*/ 2896659 h 3516646"/>
                <a:gd name="connsiteX2" fmla="*/ 231883 w 1526940"/>
                <a:gd name="connsiteY2" fmla="*/ 2864233 h 3516646"/>
                <a:gd name="connsiteX3" fmla="*/ 325107 w 1526940"/>
                <a:gd name="connsiteY3" fmla="*/ 2669680 h 3516646"/>
                <a:gd name="connsiteX4" fmla="*/ 296734 w 1526940"/>
                <a:gd name="connsiteY4" fmla="*/ 2596723 h 3516646"/>
                <a:gd name="connsiteX5" fmla="*/ 276468 w 1526940"/>
                <a:gd name="connsiteY5" fmla="*/ 2564297 h 3516646"/>
                <a:gd name="connsiteX6" fmla="*/ 248096 w 1526940"/>
                <a:gd name="connsiteY6" fmla="*/ 2475127 h 3516646"/>
                <a:gd name="connsiteX7" fmla="*/ 158926 w 1526940"/>
                <a:gd name="connsiteY7" fmla="*/ 2390010 h 3516646"/>
                <a:gd name="connsiteX8" fmla="*/ 126500 w 1526940"/>
                <a:gd name="connsiteY8" fmla="*/ 2341372 h 3516646"/>
                <a:gd name="connsiteX9" fmla="*/ 165585 w 1526940"/>
                <a:gd name="connsiteY9" fmla="*/ 2192714 h 3516646"/>
                <a:gd name="connsiteX10" fmla="*/ 260572 w 1526940"/>
                <a:gd name="connsiteY10" fmla="*/ 2153381 h 3516646"/>
                <a:gd name="connsiteX11" fmla="*/ 345359 w 1526940"/>
                <a:gd name="connsiteY11" fmla="*/ 2216574 h 3516646"/>
                <a:gd name="connsiteX12" fmla="*/ 590066 w 1526940"/>
                <a:gd name="connsiteY12" fmla="*/ 1942745 h 3516646"/>
                <a:gd name="connsiteX13" fmla="*/ 622198 w 1526940"/>
                <a:gd name="connsiteY13" fmla="*/ 1807064 h 3516646"/>
                <a:gd name="connsiteX14" fmla="*/ 623780 w 1526940"/>
                <a:gd name="connsiteY14" fmla="*/ 1539150 h 3516646"/>
                <a:gd name="connsiteX15" fmla="*/ 519818 w 1526940"/>
                <a:gd name="connsiteY15" fmla="*/ 1457584 h 3516646"/>
                <a:gd name="connsiteX16" fmla="*/ 412269 w 1526940"/>
                <a:gd name="connsiteY16" fmla="*/ 1358285 h 3516646"/>
                <a:gd name="connsiteX17" fmla="*/ 322645 w 1526940"/>
                <a:gd name="connsiteY17" fmla="*/ 1244802 h 3516646"/>
                <a:gd name="connsiteX18" fmla="*/ 250946 w 1526940"/>
                <a:gd name="connsiteY18" fmla="*/ 1010741 h 3516646"/>
                <a:gd name="connsiteX19" fmla="*/ 308305 w 1526940"/>
                <a:gd name="connsiteY19" fmla="*/ 727031 h 3516646"/>
                <a:gd name="connsiteX20" fmla="*/ 308305 w 1526940"/>
                <a:gd name="connsiteY20" fmla="*/ 613547 h 3516646"/>
                <a:gd name="connsiteX21" fmla="*/ 157738 w 1526940"/>
                <a:gd name="connsiteY21" fmla="*/ 436228 h 3516646"/>
                <a:gd name="connsiteX22" fmla="*/ 64530 w 1526940"/>
                <a:gd name="connsiteY22" fmla="*/ 347572 h 3516646"/>
                <a:gd name="connsiteX23" fmla="*/ 0 w 1526940"/>
                <a:gd name="connsiteY23" fmla="*/ 205715 h 3516646"/>
                <a:gd name="connsiteX24" fmla="*/ 1021710 w 1526940"/>
                <a:gd name="connsiteY24" fmla="*/ 26 h 3516646"/>
                <a:gd name="connsiteX25" fmla="*/ 1086238 w 1526940"/>
                <a:gd name="connsiteY25" fmla="*/ 1390203 h 3516646"/>
                <a:gd name="connsiteX26" fmla="*/ 1450245 w 1526940"/>
                <a:gd name="connsiteY26" fmla="*/ 2820972 h 3516646"/>
                <a:gd name="connsiteX27" fmla="*/ 1494738 w 1526940"/>
                <a:gd name="connsiteY27" fmla="*/ 3008459 h 3516646"/>
                <a:gd name="connsiteX28" fmla="*/ 1521924 w 1526940"/>
                <a:gd name="connsiteY28" fmla="*/ 3213215 h 3516646"/>
                <a:gd name="connsiteX29" fmla="*/ 1526869 w 1526940"/>
                <a:gd name="connsiteY29" fmla="*/ 3343962 h 3516646"/>
                <a:gd name="connsiteX30" fmla="*/ 1492264 w 1526940"/>
                <a:gd name="connsiteY30" fmla="*/ 3516646 h 3516646"/>
                <a:gd name="connsiteX31" fmla="*/ 908766 w 1526940"/>
                <a:gd name="connsiteY31" fmla="*/ 3281712 h 3516646"/>
                <a:gd name="connsiteX32" fmla="*/ 511553 w 1526940"/>
                <a:gd name="connsiteY32" fmla="*/ 3135797 h 3516646"/>
                <a:gd name="connsiteX33" fmla="*/ 389958 w 1526940"/>
                <a:gd name="connsiteY33" fmla="*/ 3087159 h 3516646"/>
                <a:gd name="connsiteX34" fmla="*/ 260256 w 1526940"/>
                <a:gd name="connsiteY34" fmla="*/ 2997989 h 3516646"/>
                <a:gd name="connsiteX35" fmla="*/ 215670 w 1526940"/>
                <a:gd name="connsiteY35" fmla="*/ 2965563 h 3516646"/>
                <a:gd name="connsiteX0" fmla="*/ 215670 w 1526940"/>
                <a:gd name="connsiteY0" fmla="*/ 2983292 h 3534375"/>
                <a:gd name="connsiteX1" fmla="*/ 195405 w 1526940"/>
                <a:gd name="connsiteY1" fmla="*/ 2914388 h 3534375"/>
                <a:gd name="connsiteX2" fmla="*/ 231883 w 1526940"/>
                <a:gd name="connsiteY2" fmla="*/ 2881962 h 3534375"/>
                <a:gd name="connsiteX3" fmla="*/ 325107 w 1526940"/>
                <a:gd name="connsiteY3" fmla="*/ 2687409 h 3534375"/>
                <a:gd name="connsiteX4" fmla="*/ 296734 w 1526940"/>
                <a:gd name="connsiteY4" fmla="*/ 2614452 h 3534375"/>
                <a:gd name="connsiteX5" fmla="*/ 276468 w 1526940"/>
                <a:gd name="connsiteY5" fmla="*/ 2582026 h 3534375"/>
                <a:gd name="connsiteX6" fmla="*/ 248096 w 1526940"/>
                <a:gd name="connsiteY6" fmla="*/ 2492856 h 3534375"/>
                <a:gd name="connsiteX7" fmla="*/ 158926 w 1526940"/>
                <a:gd name="connsiteY7" fmla="*/ 2407739 h 3534375"/>
                <a:gd name="connsiteX8" fmla="*/ 126500 w 1526940"/>
                <a:gd name="connsiteY8" fmla="*/ 2359101 h 3534375"/>
                <a:gd name="connsiteX9" fmla="*/ 165585 w 1526940"/>
                <a:gd name="connsiteY9" fmla="*/ 2210443 h 3534375"/>
                <a:gd name="connsiteX10" fmla="*/ 260572 w 1526940"/>
                <a:gd name="connsiteY10" fmla="*/ 2171110 h 3534375"/>
                <a:gd name="connsiteX11" fmla="*/ 345359 w 1526940"/>
                <a:gd name="connsiteY11" fmla="*/ 2234303 h 3534375"/>
                <a:gd name="connsiteX12" fmla="*/ 590066 w 1526940"/>
                <a:gd name="connsiteY12" fmla="*/ 1960474 h 3534375"/>
                <a:gd name="connsiteX13" fmla="*/ 622198 w 1526940"/>
                <a:gd name="connsiteY13" fmla="*/ 1824793 h 3534375"/>
                <a:gd name="connsiteX14" fmla="*/ 623780 w 1526940"/>
                <a:gd name="connsiteY14" fmla="*/ 1556879 h 3534375"/>
                <a:gd name="connsiteX15" fmla="*/ 519818 w 1526940"/>
                <a:gd name="connsiteY15" fmla="*/ 1475313 h 3534375"/>
                <a:gd name="connsiteX16" fmla="*/ 412269 w 1526940"/>
                <a:gd name="connsiteY16" fmla="*/ 1376014 h 3534375"/>
                <a:gd name="connsiteX17" fmla="*/ 322645 w 1526940"/>
                <a:gd name="connsiteY17" fmla="*/ 1262531 h 3534375"/>
                <a:gd name="connsiteX18" fmla="*/ 250946 w 1526940"/>
                <a:gd name="connsiteY18" fmla="*/ 1028470 h 3534375"/>
                <a:gd name="connsiteX19" fmla="*/ 308305 w 1526940"/>
                <a:gd name="connsiteY19" fmla="*/ 744760 h 3534375"/>
                <a:gd name="connsiteX20" fmla="*/ 308305 w 1526940"/>
                <a:gd name="connsiteY20" fmla="*/ 631276 h 3534375"/>
                <a:gd name="connsiteX21" fmla="*/ 157738 w 1526940"/>
                <a:gd name="connsiteY21" fmla="*/ 453957 h 3534375"/>
                <a:gd name="connsiteX22" fmla="*/ 64530 w 1526940"/>
                <a:gd name="connsiteY22" fmla="*/ 365301 h 3534375"/>
                <a:gd name="connsiteX23" fmla="*/ 0 w 1526940"/>
                <a:gd name="connsiteY23" fmla="*/ 223444 h 3534375"/>
                <a:gd name="connsiteX24" fmla="*/ 1064729 w 1526940"/>
                <a:gd name="connsiteY24" fmla="*/ 23 h 3534375"/>
                <a:gd name="connsiteX25" fmla="*/ 1086238 w 1526940"/>
                <a:gd name="connsiteY25" fmla="*/ 1407932 h 3534375"/>
                <a:gd name="connsiteX26" fmla="*/ 1450245 w 1526940"/>
                <a:gd name="connsiteY26" fmla="*/ 2838701 h 3534375"/>
                <a:gd name="connsiteX27" fmla="*/ 1494738 w 1526940"/>
                <a:gd name="connsiteY27" fmla="*/ 3026188 h 3534375"/>
                <a:gd name="connsiteX28" fmla="*/ 1521924 w 1526940"/>
                <a:gd name="connsiteY28" fmla="*/ 3230944 h 3534375"/>
                <a:gd name="connsiteX29" fmla="*/ 1526869 w 1526940"/>
                <a:gd name="connsiteY29" fmla="*/ 3361691 h 3534375"/>
                <a:gd name="connsiteX30" fmla="*/ 1492264 w 1526940"/>
                <a:gd name="connsiteY30" fmla="*/ 3534375 h 3534375"/>
                <a:gd name="connsiteX31" fmla="*/ 908766 w 1526940"/>
                <a:gd name="connsiteY31" fmla="*/ 3299441 h 3534375"/>
                <a:gd name="connsiteX32" fmla="*/ 511553 w 1526940"/>
                <a:gd name="connsiteY32" fmla="*/ 3153526 h 3534375"/>
                <a:gd name="connsiteX33" fmla="*/ 389958 w 1526940"/>
                <a:gd name="connsiteY33" fmla="*/ 3104888 h 3534375"/>
                <a:gd name="connsiteX34" fmla="*/ 260256 w 1526940"/>
                <a:gd name="connsiteY34" fmla="*/ 3015718 h 3534375"/>
                <a:gd name="connsiteX35" fmla="*/ 215670 w 1526940"/>
                <a:gd name="connsiteY35" fmla="*/ 2983292 h 3534375"/>
                <a:gd name="connsiteX0" fmla="*/ 215670 w 1526940"/>
                <a:gd name="connsiteY0" fmla="*/ 3001021 h 3552104"/>
                <a:gd name="connsiteX1" fmla="*/ 195405 w 1526940"/>
                <a:gd name="connsiteY1" fmla="*/ 2932117 h 3552104"/>
                <a:gd name="connsiteX2" fmla="*/ 231883 w 1526940"/>
                <a:gd name="connsiteY2" fmla="*/ 2899691 h 3552104"/>
                <a:gd name="connsiteX3" fmla="*/ 325107 w 1526940"/>
                <a:gd name="connsiteY3" fmla="*/ 2705138 h 3552104"/>
                <a:gd name="connsiteX4" fmla="*/ 296734 w 1526940"/>
                <a:gd name="connsiteY4" fmla="*/ 2632181 h 3552104"/>
                <a:gd name="connsiteX5" fmla="*/ 276468 w 1526940"/>
                <a:gd name="connsiteY5" fmla="*/ 2599755 h 3552104"/>
                <a:gd name="connsiteX6" fmla="*/ 248096 w 1526940"/>
                <a:gd name="connsiteY6" fmla="*/ 2510585 h 3552104"/>
                <a:gd name="connsiteX7" fmla="*/ 158926 w 1526940"/>
                <a:gd name="connsiteY7" fmla="*/ 2425468 h 3552104"/>
                <a:gd name="connsiteX8" fmla="*/ 126500 w 1526940"/>
                <a:gd name="connsiteY8" fmla="*/ 2376830 h 3552104"/>
                <a:gd name="connsiteX9" fmla="*/ 165585 w 1526940"/>
                <a:gd name="connsiteY9" fmla="*/ 2228172 h 3552104"/>
                <a:gd name="connsiteX10" fmla="*/ 260572 w 1526940"/>
                <a:gd name="connsiteY10" fmla="*/ 2188839 h 3552104"/>
                <a:gd name="connsiteX11" fmla="*/ 345359 w 1526940"/>
                <a:gd name="connsiteY11" fmla="*/ 2252032 h 3552104"/>
                <a:gd name="connsiteX12" fmla="*/ 590066 w 1526940"/>
                <a:gd name="connsiteY12" fmla="*/ 1978203 h 3552104"/>
                <a:gd name="connsiteX13" fmla="*/ 622198 w 1526940"/>
                <a:gd name="connsiteY13" fmla="*/ 1842522 h 3552104"/>
                <a:gd name="connsiteX14" fmla="*/ 623780 w 1526940"/>
                <a:gd name="connsiteY14" fmla="*/ 1574608 h 3552104"/>
                <a:gd name="connsiteX15" fmla="*/ 519818 w 1526940"/>
                <a:gd name="connsiteY15" fmla="*/ 1493042 h 3552104"/>
                <a:gd name="connsiteX16" fmla="*/ 412269 w 1526940"/>
                <a:gd name="connsiteY16" fmla="*/ 1393743 h 3552104"/>
                <a:gd name="connsiteX17" fmla="*/ 322645 w 1526940"/>
                <a:gd name="connsiteY17" fmla="*/ 1280260 h 3552104"/>
                <a:gd name="connsiteX18" fmla="*/ 250946 w 1526940"/>
                <a:gd name="connsiteY18" fmla="*/ 1046199 h 3552104"/>
                <a:gd name="connsiteX19" fmla="*/ 308305 w 1526940"/>
                <a:gd name="connsiteY19" fmla="*/ 762489 h 3552104"/>
                <a:gd name="connsiteX20" fmla="*/ 308305 w 1526940"/>
                <a:gd name="connsiteY20" fmla="*/ 649005 h 3552104"/>
                <a:gd name="connsiteX21" fmla="*/ 157738 w 1526940"/>
                <a:gd name="connsiteY21" fmla="*/ 471686 h 3552104"/>
                <a:gd name="connsiteX22" fmla="*/ 64530 w 1526940"/>
                <a:gd name="connsiteY22" fmla="*/ 383030 h 3552104"/>
                <a:gd name="connsiteX23" fmla="*/ 0 w 1526940"/>
                <a:gd name="connsiteY23" fmla="*/ 241173 h 3552104"/>
                <a:gd name="connsiteX24" fmla="*/ 1107748 w 1526940"/>
                <a:gd name="connsiteY24" fmla="*/ 21 h 3552104"/>
                <a:gd name="connsiteX25" fmla="*/ 1086238 w 1526940"/>
                <a:gd name="connsiteY25" fmla="*/ 1425661 h 3552104"/>
                <a:gd name="connsiteX26" fmla="*/ 1450245 w 1526940"/>
                <a:gd name="connsiteY26" fmla="*/ 2856430 h 3552104"/>
                <a:gd name="connsiteX27" fmla="*/ 1494738 w 1526940"/>
                <a:gd name="connsiteY27" fmla="*/ 3043917 h 3552104"/>
                <a:gd name="connsiteX28" fmla="*/ 1521924 w 1526940"/>
                <a:gd name="connsiteY28" fmla="*/ 3248673 h 3552104"/>
                <a:gd name="connsiteX29" fmla="*/ 1526869 w 1526940"/>
                <a:gd name="connsiteY29" fmla="*/ 3379420 h 3552104"/>
                <a:gd name="connsiteX30" fmla="*/ 1492264 w 1526940"/>
                <a:gd name="connsiteY30" fmla="*/ 3552104 h 3552104"/>
                <a:gd name="connsiteX31" fmla="*/ 908766 w 1526940"/>
                <a:gd name="connsiteY31" fmla="*/ 3317170 h 3552104"/>
                <a:gd name="connsiteX32" fmla="*/ 511553 w 1526940"/>
                <a:gd name="connsiteY32" fmla="*/ 3171255 h 3552104"/>
                <a:gd name="connsiteX33" fmla="*/ 389958 w 1526940"/>
                <a:gd name="connsiteY33" fmla="*/ 3122617 h 3552104"/>
                <a:gd name="connsiteX34" fmla="*/ 260256 w 1526940"/>
                <a:gd name="connsiteY34" fmla="*/ 3033447 h 3552104"/>
                <a:gd name="connsiteX35" fmla="*/ 215670 w 1526940"/>
                <a:gd name="connsiteY35" fmla="*/ 3001021 h 3552104"/>
                <a:gd name="connsiteX0" fmla="*/ 215670 w 2649280"/>
                <a:gd name="connsiteY0" fmla="*/ 3516243 h 4067326"/>
                <a:gd name="connsiteX1" fmla="*/ 195405 w 2649280"/>
                <a:gd name="connsiteY1" fmla="*/ 3447339 h 4067326"/>
                <a:gd name="connsiteX2" fmla="*/ 231883 w 2649280"/>
                <a:gd name="connsiteY2" fmla="*/ 3414913 h 4067326"/>
                <a:gd name="connsiteX3" fmla="*/ 325107 w 2649280"/>
                <a:gd name="connsiteY3" fmla="*/ 3220360 h 4067326"/>
                <a:gd name="connsiteX4" fmla="*/ 296734 w 2649280"/>
                <a:gd name="connsiteY4" fmla="*/ 3147403 h 4067326"/>
                <a:gd name="connsiteX5" fmla="*/ 276468 w 2649280"/>
                <a:gd name="connsiteY5" fmla="*/ 3114977 h 4067326"/>
                <a:gd name="connsiteX6" fmla="*/ 248096 w 2649280"/>
                <a:gd name="connsiteY6" fmla="*/ 3025807 h 4067326"/>
                <a:gd name="connsiteX7" fmla="*/ 158926 w 2649280"/>
                <a:gd name="connsiteY7" fmla="*/ 2940690 h 4067326"/>
                <a:gd name="connsiteX8" fmla="*/ 126500 w 2649280"/>
                <a:gd name="connsiteY8" fmla="*/ 2892052 h 4067326"/>
                <a:gd name="connsiteX9" fmla="*/ 165585 w 2649280"/>
                <a:gd name="connsiteY9" fmla="*/ 2743394 h 4067326"/>
                <a:gd name="connsiteX10" fmla="*/ 260572 w 2649280"/>
                <a:gd name="connsiteY10" fmla="*/ 2704061 h 4067326"/>
                <a:gd name="connsiteX11" fmla="*/ 345359 w 2649280"/>
                <a:gd name="connsiteY11" fmla="*/ 2767254 h 4067326"/>
                <a:gd name="connsiteX12" fmla="*/ 590066 w 2649280"/>
                <a:gd name="connsiteY12" fmla="*/ 2493425 h 4067326"/>
                <a:gd name="connsiteX13" fmla="*/ 622198 w 2649280"/>
                <a:gd name="connsiteY13" fmla="*/ 2357744 h 4067326"/>
                <a:gd name="connsiteX14" fmla="*/ 623780 w 2649280"/>
                <a:gd name="connsiteY14" fmla="*/ 2089830 h 4067326"/>
                <a:gd name="connsiteX15" fmla="*/ 519818 w 2649280"/>
                <a:gd name="connsiteY15" fmla="*/ 2008264 h 4067326"/>
                <a:gd name="connsiteX16" fmla="*/ 412269 w 2649280"/>
                <a:gd name="connsiteY16" fmla="*/ 1908965 h 4067326"/>
                <a:gd name="connsiteX17" fmla="*/ 322645 w 2649280"/>
                <a:gd name="connsiteY17" fmla="*/ 1795482 h 4067326"/>
                <a:gd name="connsiteX18" fmla="*/ 250946 w 2649280"/>
                <a:gd name="connsiteY18" fmla="*/ 1561421 h 4067326"/>
                <a:gd name="connsiteX19" fmla="*/ 308305 w 2649280"/>
                <a:gd name="connsiteY19" fmla="*/ 1277711 h 4067326"/>
                <a:gd name="connsiteX20" fmla="*/ 308305 w 2649280"/>
                <a:gd name="connsiteY20" fmla="*/ 1164227 h 4067326"/>
                <a:gd name="connsiteX21" fmla="*/ 157738 w 2649280"/>
                <a:gd name="connsiteY21" fmla="*/ 986908 h 4067326"/>
                <a:gd name="connsiteX22" fmla="*/ 64530 w 2649280"/>
                <a:gd name="connsiteY22" fmla="*/ 898252 h 4067326"/>
                <a:gd name="connsiteX23" fmla="*/ 0 w 2649280"/>
                <a:gd name="connsiteY23" fmla="*/ 756395 h 4067326"/>
                <a:gd name="connsiteX24" fmla="*/ 1107748 w 2649280"/>
                <a:gd name="connsiteY24" fmla="*/ 515243 h 4067326"/>
                <a:gd name="connsiteX25" fmla="*/ 2649273 w 2649280"/>
                <a:gd name="connsiteY25" fmla="*/ 47121 h 4067326"/>
                <a:gd name="connsiteX26" fmla="*/ 1086238 w 2649280"/>
                <a:gd name="connsiteY26" fmla="*/ 1940883 h 4067326"/>
                <a:gd name="connsiteX27" fmla="*/ 1450245 w 2649280"/>
                <a:gd name="connsiteY27" fmla="*/ 3371652 h 4067326"/>
                <a:gd name="connsiteX28" fmla="*/ 1494738 w 2649280"/>
                <a:gd name="connsiteY28" fmla="*/ 3559139 h 4067326"/>
                <a:gd name="connsiteX29" fmla="*/ 1521924 w 2649280"/>
                <a:gd name="connsiteY29" fmla="*/ 3763895 h 4067326"/>
                <a:gd name="connsiteX30" fmla="*/ 1526869 w 2649280"/>
                <a:gd name="connsiteY30" fmla="*/ 3894642 h 4067326"/>
                <a:gd name="connsiteX31" fmla="*/ 1492264 w 2649280"/>
                <a:gd name="connsiteY31" fmla="*/ 4067326 h 4067326"/>
                <a:gd name="connsiteX32" fmla="*/ 908766 w 2649280"/>
                <a:gd name="connsiteY32" fmla="*/ 3832392 h 4067326"/>
                <a:gd name="connsiteX33" fmla="*/ 511553 w 2649280"/>
                <a:gd name="connsiteY33" fmla="*/ 3686477 h 4067326"/>
                <a:gd name="connsiteX34" fmla="*/ 389958 w 2649280"/>
                <a:gd name="connsiteY34" fmla="*/ 3637839 h 4067326"/>
                <a:gd name="connsiteX35" fmla="*/ 260256 w 2649280"/>
                <a:gd name="connsiteY35" fmla="*/ 3548669 h 4067326"/>
                <a:gd name="connsiteX36" fmla="*/ 215670 w 2649280"/>
                <a:gd name="connsiteY36" fmla="*/ 3516243 h 4067326"/>
                <a:gd name="connsiteX0" fmla="*/ 215670 w 2950414"/>
                <a:gd name="connsiteY0" fmla="*/ 3781770 h 4332853"/>
                <a:gd name="connsiteX1" fmla="*/ 195405 w 2950414"/>
                <a:gd name="connsiteY1" fmla="*/ 3712866 h 4332853"/>
                <a:gd name="connsiteX2" fmla="*/ 231883 w 2950414"/>
                <a:gd name="connsiteY2" fmla="*/ 3680440 h 4332853"/>
                <a:gd name="connsiteX3" fmla="*/ 325107 w 2950414"/>
                <a:gd name="connsiteY3" fmla="*/ 3485887 h 4332853"/>
                <a:gd name="connsiteX4" fmla="*/ 296734 w 2950414"/>
                <a:gd name="connsiteY4" fmla="*/ 3412930 h 4332853"/>
                <a:gd name="connsiteX5" fmla="*/ 276468 w 2950414"/>
                <a:gd name="connsiteY5" fmla="*/ 3380504 h 4332853"/>
                <a:gd name="connsiteX6" fmla="*/ 248096 w 2950414"/>
                <a:gd name="connsiteY6" fmla="*/ 3291334 h 4332853"/>
                <a:gd name="connsiteX7" fmla="*/ 158926 w 2950414"/>
                <a:gd name="connsiteY7" fmla="*/ 3206217 h 4332853"/>
                <a:gd name="connsiteX8" fmla="*/ 126500 w 2950414"/>
                <a:gd name="connsiteY8" fmla="*/ 3157579 h 4332853"/>
                <a:gd name="connsiteX9" fmla="*/ 165585 w 2950414"/>
                <a:gd name="connsiteY9" fmla="*/ 3008921 h 4332853"/>
                <a:gd name="connsiteX10" fmla="*/ 260572 w 2950414"/>
                <a:gd name="connsiteY10" fmla="*/ 2969588 h 4332853"/>
                <a:gd name="connsiteX11" fmla="*/ 345359 w 2950414"/>
                <a:gd name="connsiteY11" fmla="*/ 3032781 h 4332853"/>
                <a:gd name="connsiteX12" fmla="*/ 590066 w 2950414"/>
                <a:gd name="connsiteY12" fmla="*/ 2758952 h 4332853"/>
                <a:gd name="connsiteX13" fmla="*/ 622198 w 2950414"/>
                <a:gd name="connsiteY13" fmla="*/ 2623271 h 4332853"/>
                <a:gd name="connsiteX14" fmla="*/ 623780 w 2950414"/>
                <a:gd name="connsiteY14" fmla="*/ 2355357 h 4332853"/>
                <a:gd name="connsiteX15" fmla="*/ 519818 w 2950414"/>
                <a:gd name="connsiteY15" fmla="*/ 2273791 h 4332853"/>
                <a:gd name="connsiteX16" fmla="*/ 412269 w 2950414"/>
                <a:gd name="connsiteY16" fmla="*/ 2174492 h 4332853"/>
                <a:gd name="connsiteX17" fmla="*/ 322645 w 2950414"/>
                <a:gd name="connsiteY17" fmla="*/ 2061009 h 4332853"/>
                <a:gd name="connsiteX18" fmla="*/ 250946 w 2950414"/>
                <a:gd name="connsiteY18" fmla="*/ 1826948 h 4332853"/>
                <a:gd name="connsiteX19" fmla="*/ 308305 w 2950414"/>
                <a:gd name="connsiteY19" fmla="*/ 1543238 h 4332853"/>
                <a:gd name="connsiteX20" fmla="*/ 308305 w 2950414"/>
                <a:gd name="connsiteY20" fmla="*/ 1429754 h 4332853"/>
                <a:gd name="connsiteX21" fmla="*/ 157738 w 2950414"/>
                <a:gd name="connsiteY21" fmla="*/ 1252435 h 4332853"/>
                <a:gd name="connsiteX22" fmla="*/ 64530 w 2950414"/>
                <a:gd name="connsiteY22" fmla="*/ 1163779 h 4332853"/>
                <a:gd name="connsiteX23" fmla="*/ 0 w 2950414"/>
                <a:gd name="connsiteY23" fmla="*/ 1021922 h 4332853"/>
                <a:gd name="connsiteX24" fmla="*/ 1107748 w 2950414"/>
                <a:gd name="connsiteY24" fmla="*/ 780770 h 4332853"/>
                <a:gd name="connsiteX25" fmla="*/ 2950409 w 2950414"/>
                <a:gd name="connsiteY25" fmla="*/ 36030 h 4332853"/>
                <a:gd name="connsiteX26" fmla="*/ 1086238 w 2950414"/>
                <a:gd name="connsiteY26" fmla="*/ 2206410 h 4332853"/>
                <a:gd name="connsiteX27" fmla="*/ 1450245 w 2950414"/>
                <a:gd name="connsiteY27" fmla="*/ 3637179 h 4332853"/>
                <a:gd name="connsiteX28" fmla="*/ 1494738 w 2950414"/>
                <a:gd name="connsiteY28" fmla="*/ 3824666 h 4332853"/>
                <a:gd name="connsiteX29" fmla="*/ 1521924 w 2950414"/>
                <a:gd name="connsiteY29" fmla="*/ 4029422 h 4332853"/>
                <a:gd name="connsiteX30" fmla="*/ 1526869 w 2950414"/>
                <a:gd name="connsiteY30" fmla="*/ 4160169 h 4332853"/>
                <a:gd name="connsiteX31" fmla="*/ 1492264 w 2950414"/>
                <a:gd name="connsiteY31" fmla="*/ 4332853 h 4332853"/>
                <a:gd name="connsiteX32" fmla="*/ 908766 w 2950414"/>
                <a:gd name="connsiteY32" fmla="*/ 4097919 h 4332853"/>
                <a:gd name="connsiteX33" fmla="*/ 511553 w 2950414"/>
                <a:gd name="connsiteY33" fmla="*/ 3952004 h 4332853"/>
                <a:gd name="connsiteX34" fmla="*/ 389958 w 2950414"/>
                <a:gd name="connsiteY34" fmla="*/ 3903366 h 4332853"/>
                <a:gd name="connsiteX35" fmla="*/ 260256 w 2950414"/>
                <a:gd name="connsiteY35" fmla="*/ 3814196 h 4332853"/>
                <a:gd name="connsiteX36" fmla="*/ 215670 w 2950414"/>
                <a:gd name="connsiteY36" fmla="*/ 3781770 h 4332853"/>
                <a:gd name="connsiteX0" fmla="*/ 215670 w 2950414"/>
                <a:gd name="connsiteY0" fmla="*/ 3781770 h 4332853"/>
                <a:gd name="connsiteX1" fmla="*/ 195405 w 2950414"/>
                <a:gd name="connsiteY1" fmla="*/ 3712866 h 4332853"/>
                <a:gd name="connsiteX2" fmla="*/ 231883 w 2950414"/>
                <a:gd name="connsiteY2" fmla="*/ 3680440 h 4332853"/>
                <a:gd name="connsiteX3" fmla="*/ 325107 w 2950414"/>
                <a:gd name="connsiteY3" fmla="*/ 3485887 h 4332853"/>
                <a:gd name="connsiteX4" fmla="*/ 296734 w 2950414"/>
                <a:gd name="connsiteY4" fmla="*/ 3412930 h 4332853"/>
                <a:gd name="connsiteX5" fmla="*/ 276468 w 2950414"/>
                <a:gd name="connsiteY5" fmla="*/ 3380504 h 4332853"/>
                <a:gd name="connsiteX6" fmla="*/ 248096 w 2950414"/>
                <a:gd name="connsiteY6" fmla="*/ 3291334 h 4332853"/>
                <a:gd name="connsiteX7" fmla="*/ 158926 w 2950414"/>
                <a:gd name="connsiteY7" fmla="*/ 3206217 h 4332853"/>
                <a:gd name="connsiteX8" fmla="*/ 126500 w 2950414"/>
                <a:gd name="connsiteY8" fmla="*/ 3157579 h 4332853"/>
                <a:gd name="connsiteX9" fmla="*/ 165585 w 2950414"/>
                <a:gd name="connsiteY9" fmla="*/ 3008921 h 4332853"/>
                <a:gd name="connsiteX10" fmla="*/ 260572 w 2950414"/>
                <a:gd name="connsiteY10" fmla="*/ 2969588 h 4332853"/>
                <a:gd name="connsiteX11" fmla="*/ 345359 w 2950414"/>
                <a:gd name="connsiteY11" fmla="*/ 3032781 h 4332853"/>
                <a:gd name="connsiteX12" fmla="*/ 590066 w 2950414"/>
                <a:gd name="connsiteY12" fmla="*/ 2758952 h 4332853"/>
                <a:gd name="connsiteX13" fmla="*/ 622198 w 2950414"/>
                <a:gd name="connsiteY13" fmla="*/ 2623271 h 4332853"/>
                <a:gd name="connsiteX14" fmla="*/ 623780 w 2950414"/>
                <a:gd name="connsiteY14" fmla="*/ 2355357 h 4332853"/>
                <a:gd name="connsiteX15" fmla="*/ 519818 w 2950414"/>
                <a:gd name="connsiteY15" fmla="*/ 2273791 h 4332853"/>
                <a:gd name="connsiteX16" fmla="*/ 412269 w 2950414"/>
                <a:gd name="connsiteY16" fmla="*/ 2174492 h 4332853"/>
                <a:gd name="connsiteX17" fmla="*/ 322645 w 2950414"/>
                <a:gd name="connsiteY17" fmla="*/ 2061009 h 4332853"/>
                <a:gd name="connsiteX18" fmla="*/ 250946 w 2950414"/>
                <a:gd name="connsiteY18" fmla="*/ 1826948 h 4332853"/>
                <a:gd name="connsiteX19" fmla="*/ 308305 w 2950414"/>
                <a:gd name="connsiteY19" fmla="*/ 1543238 h 4332853"/>
                <a:gd name="connsiteX20" fmla="*/ 308305 w 2950414"/>
                <a:gd name="connsiteY20" fmla="*/ 1429754 h 4332853"/>
                <a:gd name="connsiteX21" fmla="*/ 157738 w 2950414"/>
                <a:gd name="connsiteY21" fmla="*/ 1252435 h 4332853"/>
                <a:gd name="connsiteX22" fmla="*/ 64530 w 2950414"/>
                <a:gd name="connsiteY22" fmla="*/ 1163779 h 4332853"/>
                <a:gd name="connsiteX23" fmla="*/ 0 w 2950414"/>
                <a:gd name="connsiteY23" fmla="*/ 1021922 h 4332853"/>
                <a:gd name="connsiteX24" fmla="*/ 1107748 w 2950414"/>
                <a:gd name="connsiteY24" fmla="*/ 780770 h 4332853"/>
                <a:gd name="connsiteX25" fmla="*/ 2950409 w 2950414"/>
                <a:gd name="connsiteY25" fmla="*/ 36030 h 4332853"/>
                <a:gd name="connsiteX26" fmla="*/ 1086238 w 2950414"/>
                <a:gd name="connsiteY26" fmla="*/ 2206410 h 4332853"/>
                <a:gd name="connsiteX27" fmla="*/ 1450245 w 2950414"/>
                <a:gd name="connsiteY27" fmla="*/ 3637179 h 4332853"/>
                <a:gd name="connsiteX28" fmla="*/ 1494738 w 2950414"/>
                <a:gd name="connsiteY28" fmla="*/ 3824666 h 4332853"/>
                <a:gd name="connsiteX29" fmla="*/ 1521924 w 2950414"/>
                <a:gd name="connsiteY29" fmla="*/ 4029422 h 4332853"/>
                <a:gd name="connsiteX30" fmla="*/ 1526869 w 2950414"/>
                <a:gd name="connsiteY30" fmla="*/ 4160169 h 4332853"/>
                <a:gd name="connsiteX31" fmla="*/ 1492264 w 2950414"/>
                <a:gd name="connsiteY31" fmla="*/ 4332853 h 4332853"/>
                <a:gd name="connsiteX32" fmla="*/ 908766 w 2950414"/>
                <a:gd name="connsiteY32" fmla="*/ 4097919 h 4332853"/>
                <a:gd name="connsiteX33" fmla="*/ 511553 w 2950414"/>
                <a:gd name="connsiteY33" fmla="*/ 3952004 h 4332853"/>
                <a:gd name="connsiteX34" fmla="*/ 389958 w 2950414"/>
                <a:gd name="connsiteY34" fmla="*/ 3903366 h 4332853"/>
                <a:gd name="connsiteX35" fmla="*/ 260256 w 2950414"/>
                <a:gd name="connsiteY35" fmla="*/ 3814196 h 4332853"/>
                <a:gd name="connsiteX36" fmla="*/ 215670 w 2950414"/>
                <a:gd name="connsiteY36" fmla="*/ 3781770 h 4332853"/>
                <a:gd name="connsiteX0" fmla="*/ 215670 w 2950416"/>
                <a:gd name="connsiteY0" fmla="*/ 3786083 h 4337166"/>
                <a:gd name="connsiteX1" fmla="*/ 195405 w 2950416"/>
                <a:gd name="connsiteY1" fmla="*/ 3717179 h 4337166"/>
                <a:gd name="connsiteX2" fmla="*/ 231883 w 2950416"/>
                <a:gd name="connsiteY2" fmla="*/ 3684753 h 4337166"/>
                <a:gd name="connsiteX3" fmla="*/ 325107 w 2950416"/>
                <a:gd name="connsiteY3" fmla="*/ 3490200 h 4337166"/>
                <a:gd name="connsiteX4" fmla="*/ 296734 w 2950416"/>
                <a:gd name="connsiteY4" fmla="*/ 3417243 h 4337166"/>
                <a:gd name="connsiteX5" fmla="*/ 276468 w 2950416"/>
                <a:gd name="connsiteY5" fmla="*/ 3384817 h 4337166"/>
                <a:gd name="connsiteX6" fmla="*/ 248096 w 2950416"/>
                <a:gd name="connsiteY6" fmla="*/ 3295647 h 4337166"/>
                <a:gd name="connsiteX7" fmla="*/ 158926 w 2950416"/>
                <a:gd name="connsiteY7" fmla="*/ 3210530 h 4337166"/>
                <a:gd name="connsiteX8" fmla="*/ 126500 w 2950416"/>
                <a:gd name="connsiteY8" fmla="*/ 3161892 h 4337166"/>
                <a:gd name="connsiteX9" fmla="*/ 165585 w 2950416"/>
                <a:gd name="connsiteY9" fmla="*/ 3013234 h 4337166"/>
                <a:gd name="connsiteX10" fmla="*/ 260572 w 2950416"/>
                <a:gd name="connsiteY10" fmla="*/ 2973901 h 4337166"/>
                <a:gd name="connsiteX11" fmla="*/ 345359 w 2950416"/>
                <a:gd name="connsiteY11" fmla="*/ 3037094 h 4337166"/>
                <a:gd name="connsiteX12" fmla="*/ 590066 w 2950416"/>
                <a:gd name="connsiteY12" fmla="*/ 2763265 h 4337166"/>
                <a:gd name="connsiteX13" fmla="*/ 622198 w 2950416"/>
                <a:gd name="connsiteY13" fmla="*/ 2627584 h 4337166"/>
                <a:gd name="connsiteX14" fmla="*/ 623780 w 2950416"/>
                <a:gd name="connsiteY14" fmla="*/ 2359670 h 4337166"/>
                <a:gd name="connsiteX15" fmla="*/ 519818 w 2950416"/>
                <a:gd name="connsiteY15" fmla="*/ 2278104 h 4337166"/>
                <a:gd name="connsiteX16" fmla="*/ 412269 w 2950416"/>
                <a:gd name="connsiteY16" fmla="*/ 2178805 h 4337166"/>
                <a:gd name="connsiteX17" fmla="*/ 322645 w 2950416"/>
                <a:gd name="connsiteY17" fmla="*/ 2065322 h 4337166"/>
                <a:gd name="connsiteX18" fmla="*/ 250946 w 2950416"/>
                <a:gd name="connsiteY18" fmla="*/ 1831261 h 4337166"/>
                <a:gd name="connsiteX19" fmla="*/ 308305 w 2950416"/>
                <a:gd name="connsiteY19" fmla="*/ 1547551 h 4337166"/>
                <a:gd name="connsiteX20" fmla="*/ 308305 w 2950416"/>
                <a:gd name="connsiteY20" fmla="*/ 1434067 h 4337166"/>
                <a:gd name="connsiteX21" fmla="*/ 157738 w 2950416"/>
                <a:gd name="connsiteY21" fmla="*/ 1256748 h 4337166"/>
                <a:gd name="connsiteX22" fmla="*/ 64530 w 2950416"/>
                <a:gd name="connsiteY22" fmla="*/ 1168092 h 4337166"/>
                <a:gd name="connsiteX23" fmla="*/ 0 w 2950416"/>
                <a:gd name="connsiteY23" fmla="*/ 1026235 h 4337166"/>
                <a:gd name="connsiteX24" fmla="*/ 1107748 w 2950416"/>
                <a:gd name="connsiteY24" fmla="*/ 785083 h 4337166"/>
                <a:gd name="connsiteX25" fmla="*/ 2950409 w 2950416"/>
                <a:gd name="connsiteY25" fmla="*/ 40343 h 4337166"/>
                <a:gd name="connsiteX26" fmla="*/ 1086238 w 2950416"/>
                <a:gd name="connsiteY26" fmla="*/ 2210723 h 4337166"/>
                <a:gd name="connsiteX27" fmla="*/ 1450245 w 2950416"/>
                <a:gd name="connsiteY27" fmla="*/ 3641492 h 4337166"/>
                <a:gd name="connsiteX28" fmla="*/ 1494738 w 2950416"/>
                <a:gd name="connsiteY28" fmla="*/ 3828979 h 4337166"/>
                <a:gd name="connsiteX29" fmla="*/ 1521924 w 2950416"/>
                <a:gd name="connsiteY29" fmla="*/ 4033735 h 4337166"/>
                <a:gd name="connsiteX30" fmla="*/ 1526869 w 2950416"/>
                <a:gd name="connsiteY30" fmla="*/ 4164482 h 4337166"/>
                <a:gd name="connsiteX31" fmla="*/ 1492264 w 2950416"/>
                <a:gd name="connsiteY31" fmla="*/ 4337166 h 4337166"/>
                <a:gd name="connsiteX32" fmla="*/ 908766 w 2950416"/>
                <a:gd name="connsiteY32" fmla="*/ 4102232 h 4337166"/>
                <a:gd name="connsiteX33" fmla="*/ 511553 w 2950416"/>
                <a:gd name="connsiteY33" fmla="*/ 3956317 h 4337166"/>
                <a:gd name="connsiteX34" fmla="*/ 389958 w 2950416"/>
                <a:gd name="connsiteY34" fmla="*/ 3907679 h 4337166"/>
                <a:gd name="connsiteX35" fmla="*/ 260256 w 2950416"/>
                <a:gd name="connsiteY35" fmla="*/ 3818509 h 4337166"/>
                <a:gd name="connsiteX36" fmla="*/ 215670 w 2950416"/>
                <a:gd name="connsiteY36" fmla="*/ 3786083 h 4337166"/>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3046826"/>
                <a:gd name="connsiteY0" fmla="*/ 3747841 h 4298924"/>
                <a:gd name="connsiteX1" fmla="*/ 195405 w 3046826"/>
                <a:gd name="connsiteY1" fmla="*/ 3678937 h 4298924"/>
                <a:gd name="connsiteX2" fmla="*/ 231883 w 3046826"/>
                <a:gd name="connsiteY2" fmla="*/ 3646511 h 4298924"/>
                <a:gd name="connsiteX3" fmla="*/ 325107 w 3046826"/>
                <a:gd name="connsiteY3" fmla="*/ 3451958 h 4298924"/>
                <a:gd name="connsiteX4" fmla="*/ 296734 w 3046826"/>
                <a:gd name="connsiteY4" fmla="*/ 3379001 h 4298924"/>
                <a:gd name="connsiteX5" fmla="*/ 276468 w 3046826"/>
                <a:gd name="connsiteY5" fmla="*/ 3346575 h 4298924"/>
                <a:gd name="connsiteX6" fmla="*/ 248096 w 3046826"/>
                <a:gd name="connsiteY6" fmla="*/ 3257405 h 4298924"/>
                <a:gd name="connsiteX7" fmla="*/ 158926 w 3046826"/>
                <a:gd name="connsiteY7" fmla="*/ 3172288 h 4298924"/>
                <a:gd name="connsiteX8" fmla="*/ 126500 w 3046826"/>
                <a:gd name="connsiteY8" fmla="*/ 3123650 h 4298924"/>
                <a:gd name="connsiteX9" fmla="*/ 165585 w 3046826"/>
                <a:gd name="connsiteY9" fmla="*/ 2974992 h 4298924"/>
                <a:gd name="connsiteX10" fmla="*/ 260572 w 3046826"/>
                <a:gd name="connsiteY10" fmla="*/ 2935659 h 4298924"/>
                <a:gd name="connsiteX11" fmla="*/ 345359 w 3046826"/>
                <a:gd name="connsiteY11" fmla="*/ 2998852 h 4298924"/>
                <a:gd name="connsiteX12" fmla="*/ 590066 w 3046826"/>
                <a:gd name="connsiteY12" fmla="*/ 2725023 h 4298924"/>
                <a:gd name="connsiteX13" fmla="*/ 622198 w 3046826"/>
                <a:gd name="connsiteY13" fmla="*/ 2589342 h 4298924"/>
                <a:gd name="connsiteX14" fmla="*/ 623780 w 3046826"/>
                <a:gd name="connsiteY14" fmla="*/ 2321428 h 4298924"/>
                <a:gd name="connsiteX15" fmla="*/ 519818 w 3046826"/>
                <a:gd name="connsiteY15" fmla="*/ 2239862 h 4298924"/>
                <a:gd name="connsiteX16" fmla="*/ 412269 w 3046826"/>
                <a:gd name="connsiteY16" fmla="*/ 2140563 h 4298924"/>
                <a:gd name="connsiteX17" fmla="*/ 322645 w 3046826"/>
                <a:gd name="connsiteY17" fmla="*/ 2027080 h 4298924"/>
                <a:gd name="connsiteX18" fmla="*/ 250946 w 3046826"/>
                <a:gd name="connsiteY18" fmla="*/ 1793019 h 4298924"/>
                <a:gd name="connsiteX19" fmla="*/ 308305 w 3046826"/>
                <a:gd name="connsiteY19" fmla="*/ 1509309 h 4298924"/>
                <a:gd name="connsiteX20" fmla="*/ 308305 w 3046826"/>
                <a:gd name="connsiteY20" fmla="*/ 1395825 h 4298924"/>
                <a:gd name="connsiteX21" fmla="*/ 157738 w 3046826"/>
                <a:gd name="connsiteY21" fmla="*/ 1218506 h 4298924"/>
                <a:gd name="connsiteX22" fmla="*/ 64530 w 3046826"/>
                <a:gd name="connsiteY22" fmla="*/ 1129850 h 4298924"/>
                <a:gd name="connsiteX23" fmla="*/ 0 w 3046826"/>
                <a:gd name="connsiteY23" fmla="*/ 987993 h 4298924"/>
                <a:gd name="connsiteX24" fmla="*/ 1107748 w 3046826"/>
                <a:gd name="connsiteY24" fmla="*/ 746841 h 4298924"/>
                <a:gd name="connsiteX25" fmla="*/ 2950409 w 3046826"/>
                <a:gd name="connsiteY25" fmla="*/ 2101 h 4298924"/>
                <a:gd name="connsiteX26" fmla="*/ 2660028 w 3046826"/>
                <a:gd name="connsiteY26" fmla="*/ 643996 h 4298924"/>
                <a:gd name="connsiteX27" fmla="*/ 1086238 w 3046826"/>
                <a:gd name="connsiteY27" fmla="*/ 2172481 h 4298924"/>
                <a:gd name="connsiteX28" fmla="*/ 1450245 w 3046826"/>
                <a:gd name="connsiteY28" fmla="*/ 3603250 h 4298924"/>
                <a:gd name="connsiteX29" fmla="*/ 1494738 w 3046826"/>
                <a:gd name="connsiteY29" fmla="*/ 3790737 h 4298924"/>
                <a:gd name="connsiteX30" fmla="*/ 1521924 w 3046826"/>
                <a:gd name="connsiteY30" fmla="*/ 3995493 h 4298924"/>
                <a:gd name="connsiteX31" fmla="*/ 1526869 w 3046826"/>
                <a:gd name="connsiteY31" fmla="*/ 4126240 h 4298924"/>
                <a:gd name="connsiteX32" fmla="*/ 1492264 w 3046826"/>
                <a:gd name="connsiteY32" fmla="*/ 4298924 h 4298924"/>
                <a:gd name="connsiteX33" fmla="*/ 908766 w 3046826"/>
                <a:gd name="connsiteY33" fmla="*/ 4063990 h 4298924"/>
                <a:gd name="connsiteX34" fmla="*/ 511553 w 3046826"/>
                <a:gd name="connsiteY34" fmla="*/ 3918075 h 4298924"/>
                <a:gd name="connsiteX35" fmla="*/ 389958 w 3046826"/>
                <a:gd name="connsiteY35" fmla="*/ 3869437 h 4298924"/>
                <a:gd name="connsiteX36" fmla="*/ 260256 w 3046826"/>
                <a:gd name="connsiteY36" fmla="*/ 3780267 h 4298924"/>
                <a:gd name="connsiteX37" fmla="*/ 215670 w 3046826"/>
                <a:gd name="connsiteY37" fmla="*/ 3747841 h 4298924"/>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60028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60028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45689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45689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3036095"/>
                <a:gd name="connsiteY0" fmla="*/ 3745740 h 4296823"/>
                <a:gd name="connsiteX1" fmla="*/ 195405 w 3036095"/>
                <a:gd name="connsiteY1" fmla="*/ 3676836 h 4296823"/>
                <a:gd name="connsiteX2" fmla="*/ 231883 w 3036095"/>
                <a:gd name="connsiteY2" fmla="*/ 3644410 h 4296823"/>
                <a:gd name="connsiteX3" fmla="*/ 325107 w 3036095"/>
                <a:gd name="connsiteY3" fmla="*/ 3449857 h 4296823"/>
                <a:gd name="connsiteX4" fmla="*/ 296734 w 3036095"/>
                <a:gd name="connsiteY4" fmla="*/ 3376900 h 4296823"/>
                <a:gd name="connsiteX5" fmla="*/ 276468 w 3036095"/>
                <a:gd name="connsiteY5" fmla="*/ 3344474 h 4296823"/>
                <a:gd name="connsiteX6" fmla="*/ 248096 w 3036095"/>
                <a:gd name="connsiteY6" fmla="*/ 3255304 h 4296823"/>
                <a:gd name="connsiteX7" fmla="*/ 158926 w 3036095"/>
                <a:gd name="connsiteY7" fmla="*/ 3170187 h 4296823"/>
                <a:gd name="connsiteX8" fmla="*/ 126500 w 3036095"/>
                <a:gd name="connsiteY8" fmla="*/ 3121549 h 4296823"/>
                <a:gd name="connsiteX9" fmla="*/ 165585 w 3036095"/>
                <a:gd name="connsiteY9" fmla="*/ 2972891 h 4296823"/>
                <a:gd name="connsiteX10" fmla="*/ 260572 w 3036095"/>
                <a:gd name="connsiteY10" fmla="*/ 2933558 h 4296823"/>
                <a:gd name="connsiteX11" fmla="*/ 345359 w 3036095"/>
                <a:gd name="connsiteY11" fmla="*/ 2996751 h 4296823"/>
                <a:gd name="connsiteX12" fmla="*/ 590066 w 3036095"/>
                <a:gd name="connsiteY12" fmla="*/ 2722922 h 4296823"/>
                <a:gd name="connsiteX13" fmla="*/ 622198 w 3036095"/>
                <a:gd name="connsiteY13" fmla="*/ 2587241 h 4296823"/>
                <a:gd name="connsiteX14" fmla="*/ 623780 w 3036095"/>
                <a:gd name="connsiteY14" fmla="*/ 2319327 h 4296823"/>
                <a:gd name="connsiteX15" fmla="*/ 519818 w 3036095"/>
                <a:gd name="connsiteY15" fmla="*/ 2237761 h 4296823"/>
                <a:gd name="connsiteX16" fmla="*/ 412269 w 3036095"/>
                <a:gd name="connsiteY16" fmla="*/ 2138462 h 4296823"/>
                <a:gd name="connsiteX17" fmla="*/ 322645 w 3036095"/>
                <a:gd name="connsiteY17" fmla="*/ 2024979 h 4296823"/>
                <a:gd name="connsiteX18" fmla="*/ 250946 w 3036095"/>
                <a:gd name="connsiteY18" fmla="*/ 1790918 h 4296823"/>
                <a:gd name="connsiteX19" fmla="*/ 308305 w 3036095"/>
                <a:gd name="connsiteY19" fmla="*/ 1507208 h 4296823"/>
                <a:gd name="connsiteX20" fmla="*/ 308305 w 3036095"/>
                <a:gd name="connsiteY20" fmla="*/ 1393724 h 4296823"/>
                <a:gd name="connsiteX21" fmla="*/ 157738 w 3036095"/>
                <a:gd name="connsiteY21" fmla="*/ 1216405 h 4296823"/>
                <a:gd name="connsiteX22" fmla="*/ 64530 w 3036095"/>
                <a:gd name="connsiteY22" fmla="*/ 1127749 h 4296823"/>
                <a:gd name="connsiteX23" fmla="*/ 0 w 3036095"/>
                <a:gd name="connsiteY23" fmla="*/ 985892 h 4296823"/>
                <a:gd name="connsiteX24" fmla="*/ 1107748 w 3036095"/>
                <a:gd name="connsiteY24" fmla="*/ 744740 h 4296823"/>
                <a:gd name="connsiteX25" fmla="*/ 2950409 w 3036095"/>
                <a:gd name="connsiteY25" fmla="*/ 0 h 4296823"/>
                <a:gd name="connsiteX26" fmla="*/ 2645689 w 3036095"/>
                <a:gd name="connsiteY26" fmla="*/ 641895 h 4296823"/>
                <a:gd name="connsiteX27" fmla="*/ 2975503 w 3036095"/>
                <a:gd name="connsiteY27" fmla="*/ 801483 h 4296823"/>
                <a:gd name="connsiteX28" fmla="*/ 1086238 w 3036095"/>
                <a:gd name="connsiteY28" fmla="*/ 2170380 h 4296823"/>
                <a:gd name="connsiteX29" fmla="*/ 1450245 w 3036095"/>
                <a:gd name="connsiteY29" fmla="*/ 3601149 h 4296823"/>
                <a:gd name="connsiteX30" fmla="*/ 1494738 w 3036095"/>
                <a:gd name="connsiteY30" fmla="*/ 3788636 h 4296823"/>
                <a:gd name="connsiteX31" fmla="*/ 1521924 w 3036095"/>
                <a:gd name="connsiteY31" fmla="*/ 3993392 h 4296823"/>
                <a:gd name="connsiteX32" fmla="*/ 1526869 w 3036095"/>
                <a:gd name="connsiteY32" fmla="*/ 4124139 h 4296823"/>
                <a:gd name="connsiteX33" fmla="*/ 1492264 w 3036095"/>
                <a:gd name="connsiteY33" fmla="*/ 4296823 h 4296823"/>
                <a:gd name="connsiteX34" fmla="*/ 908766 w 3036095"/>
                <a:gd name="connsiteY34" fmla="*/ 4061889 h 4296823"/>
                <a:gd name="connsiteX35" fmla="*/ 511553 w 3036095"/>
                <a:gd name="connsiteY35" fmla="*/ 3915974 h 4296823"/>
                <a:gd name="connsiteX36" fmla="*/ 389958 w 3036095"/>
                <a:gd name="connsiteY36" fmla="*/ 3867336 h 4296823"/>
                <a:gd name="connsiteX37" fmla="*/ 260256 w 3036095"/>
                <a:gd name="connsiteY37" fmla="*/ 3778166 h 4296823"/>
                <a:gd name="connsiteX38" fmla="*/ 215670 w 3036095"/>
                <a:gd name="connsiteY38" fmla="*/ 3745740 h 4296823"/>
                <a:gd name="connsiteX0" fmla="*/ 215670 w 3055249"/>
                <a:gd name="connsiteY0" fmla="*/ 3745740 h 4296823"/>
                <a:gd name="connsiteX1" fmla="*/ 195405 w 3055249"/>
                <a:gd name="connsiteY1" fmla="*/ 3676836 h 4296823"/>
                <a:gd name="connsiteX2" fmla="*/ 231883 w 3055249"/>
                <a:gd name="connsiteY2" fmla="*/ 3644410 h 4296823"/>
                <a:gd name="connsiteX3" fmla="*/ 325107 w 3055249"/>
                <a:gd name="connsiteY3" fmla="*/ 3449857 h 4296823"/>
                <a:gd name="connsiteX4" fmla="*/ 296734 w 3055249"/>
                <a:gd name="connsiteY4" fmla="*/ 3376900 h 4296823"/>
                <a:gd name="connsiteX5" fmla="*/ 276468 w 3055249"/>
                <a:gd name="connsiteY5" fmla="*/ 3344474 h 4296823"/>
                <a:gd name="connsiteX6" fmla="*/ 248096 w 3055249"/>
                <a:gd name="connsiteY6" fmla="*/ 3255304 h 4296823"/>
                <a:gd name="connsiteX7" fmla="*/ 158926 w 3055249"/>
                <a:gd name="connsiteY7" fmla="*/ 3170187 h 4296823"/>
                <a:gd name="connsiteX8" fmla="*/ 126500 w 3055249"/>
                <a:gd name="connsiteY8" fmla="*/ 3121549 h 4296823"/>
                <a:gd name="connsiteX9" fmla="*/ 165585 w 3055249"/>
                <a:gd name="connsiteY9" fmla="*/ 2972891 h 4296823"/>
                <a:gd name="connsiteX10" fmla="*/ 260572 w 3055249"/>
                <a:gd name="connsiteY10" fmla="*/ 2933558 h 4296823"/>
                <a:gd name="connsiteX11" fmla="*/ 345359 w 3055249"/>
                <a:gd name="connsiteY11" fmla="*/ 2996751 h 4296823"/>
                <a:gd name="connsiteX12" fmla="*/ 590066 w 3055249"/>
                <a:gd name="connsiteY12" fmla="*/ 2722922 h 4296823"/>
                <a:gd name="connsiteX13" fmla="*/ 622198 w 3055249"/>
                <a:gd name="connsiteY13" fmla="*/ 2587241 h 4296823"/>
                <a:gd name="connsiteX14" fmla="*/ 623780 w 3055249"/>
                <a:gd name="connsiteY14" fmla="*/ 2319327 h 4296823"/>
                <a:gd name="connsiteX15" fmla="*/ 519818 w 3055249"/>
                <a:gd name="connsiteY15" fmla="*/ 2237761 h 4296823"/>
                <a:gd name="connsiteX16" fmla="*/ 412269 w 3055249"/>
                <a:gd name="connsiteY16" fmla="*/ 2138462 h 4296823"/>
                <a:gd name="connsiteX17" fmla="*/ 322645 w 3055249"/>
                <a:gd name="connsiteY17" fmla="*/ 2024979 h 4296823"/>
                <a:gd name="connsiteX18" fmla="*/ 250946 w 3055249"/>
                <a:gd name="connsiteY18" fmla="*/ 1790918 h 4296823"/>
                <a:gd name="connsiteX19" fmla="*/ 308305 w 3055249"/>
                <a:gd name="connsiteY19" fmla="*/ 1507208 h 4296823"/>
                <a:gd name="connsiteX20" fmla="*/ 308305 w 3055249"/>
                <a:gd name="connsiteY20" fmla="*/ 1393724 h 4296823"/>
                <a:gd name="connsiteX21" fmla="*/ 157738 w 3055249"/>
                <a:gd name="connsiteY21" fmla="*/ 1216405 h 4296823"/>
                <a:gd name="connsiteX22" fmla="*/ 64530 w 3055249"/>
                <a:gd name="connsiteY22" fmla="*/ 1127749 h 4296823"/>
                <a:gd name="connsiteX23" fmla="*/ 0 w 3055249"/>
                <a:gd name="connsiteY23" fmla="*/ 985892 h 4296823"/>
                <a:gd name="connsiteX24" fmla="*/ 1107748 w 3055249"/>
                <a:gd name="connsiteY24" fmla="*/ 744740 h 4296823"/>
                <a:gd name="connsiteX25" fmla="*/ 2950409 w 3055249"/>
                <a:gd name="connsiteY25" fmla="*/ 0 h 4296823"/>
                <a:gd name="connsiteX26" fmla="*/ 2645689 w 3055249"/>
                <a:gd name="connsiteY26" fmla="*/ 641895 h 4296823"/>
                <a:gd name="connsiteX27" fmla="*/ 2975503 w 3055249"/>
                <a:gd name="connsiteY27" fmla="*/ 801483 h 4296823"/>
                <a:gd name="connsiteX28" fmla="*/ 1086238 w 3055249"/>
                <a:gd name="connsiteY28" fmla="*/ 2170380 h 4296823"/>
                <a:gd name="connsiteX29" fmla="*/ 1450245 w 3055249"/>
                <a:gd name="connsiteY29" fmla="*/ 3601149 h 4296823"/>
                <a:gd name="connsiteX30" fmla="*/ 1494738 w 3055249"/>
                <a:gd name="connsiteY30" fmla="*/ 3788636 h 4296823"/>
                <a:gd name="connsiteX31" fmla="*/ 1521924 w 3055249"/>
                <a:gd name="connsiteY31" fmla="*/ 3993392 h 4296823"/>
                <a:gd name="connsiteX32" fmla="*/ 1526869 w 3055249"/>
                <a:gd name="connsiteY32" fmla="*/ 4124139 h 4296823"/>
                <a:gd name="connsiteX33" fmla="*/ 1492264 w 3055249"/>
                <a:gd name="connsiteY33" fmla="*/ 4296823 h 4296823"/>
                <a:gd name="connsiteX34" fmla="*/ 908766 w 3055249"/>
                <a:gd name="connsiteY34" fmla="*/ 4061889 h 4296823"/>
                <a:gd name="connsiteX35" fmla="*/ 511553 w 3055249"/>
                <a:gd name="connsiteY35" fmla="*/ 3915974 h 4296823"/>
                <a:gd name="connsiteX36" fmla="*/ 389958 w 3055249"/>
                <a:gd name="connsiteY36" fmla="*/ 3867336 h 4296823"/>
                <a:gd name="connsiteX37" fmla="*/ 260256 w 3055249"/>
                <a:gd name="connsiteY37" fmla="*/ 3778166 h 4296823"/>
                <a:gd name="connsiteX38" fmla="*/ 215670 w 3055249"/>
                <a:gd name="connsiteY3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1086238 w 2975503"/>
                <a:gd name="connsiteY28" fmla="*/ 2170380 h 4296823"/>
                <a:gd name="connsiteX29" fmla="*/ 1450245 w 2975503"/>
                <a:gd name="connsiteY29" fmla="*/ 3601149 h 4296823"/>
                <a:gd name="connsiteX30" fmla="*/ 1494738 w 2975503"/>
                <a:gd name="connsiteY30" fmla="*/ 3788636 h 4296823"/>
                <a:gd name="connsiteX31" fmla="*/ 1521924 w 2975503"/>
                <a:gd name="connsiteY31" fmla="*/ 3993392 h 4296823"/>
                <a:gd name="connsiteX32" fmla="*/ 1526869 w 2975503"/>
                <a:gd name="connsiteY32" fmla="*/ 4124139 h 4296823"/>
                <a:gd name="connsiteX33" fmla="*/ 1492264 w 2975503"/>
                <a:gd name="connsiteY33" fmla="*/ 4296823 h 4296823"/>
                <a:gd name="connsiteX34" fmla="*/ 908766 w 2975503"/>
                <a:gd name="connsiteY34" fmla="*/ 4061889 h 4296823"/>
                <a:gd name="connsiteX35" fmla="*/ 511553 w 2975503"/>
                <a:gd name="connsiteY35" fmla="*/ 3915974 h 4296823"/>
                <a:gd name="connsiteX36" fmla="*/ 389958 w 2975503"/>
                <a:gd name="connsiteY36" fmla="*/ 3867336 h 4296823"/>
                <a:gd name="connsiteX37" fmla="*/ 260256 w 2975503"/>
                <a:gd name="connsiteY37" fmla="*/ 3778166 h 4296823"/>
                <a:gd name="connsiteX38" fmla="*/ 215670 w 2975503"/>
                <a:gd name="connsiteY38" fmla="*/ 3745740 h 4296823"/>
                <a:gd name="connsiteX0" fmla="*/ 215670 w 3111434"/>
                <a:gd name="connsiteY0" fmla="*/ 3745740 h 4296823"/>
                <a:gd name="connsiteX1" fmla="*/ 195405 w 3111434"/>
                <a:gd name="connsiteY1" fmla="*/ 3676836 h 4296823"/>
                <a:gd name="connsiteX2" fmla="*/ 231883 w 3111434"/>
                <a:gd name="connsiteY2" fmla="*/ 3644410 h 4296823"/>
                <a:gd name="connsiteX3" fmla="*/ 325107 w 3111434"/>
                <a:gd name="connsiteY3" fmla="*/ 3449857 h 4296823"/>
                <a:gd name="connsiteX4" fmla="*/ 296734 w 3111434"/>
                <a:gd name="connsiteY4" fmla="*/ 3376900 h 4296823"/>
                <a:gd name="connsiteX5" fmla="*/ 276468 w 3111434"/>
                <a:gd name="connsiteY5" fmla="*/ 3344474 h 4296823"/>
                <a:gd name="connsiteX6" fmla="*/ 248096 w 3111434"/>
                <a:gd name="connsiteY6" fmla="*/ 3255304 h 4296823"/>
                <a:gd name="connsiteX7" fmla="*/ 158926 w 3111434"/>
                <a:gd name="connsiteY7" fmla="*/ 3170187 h 4296823"/>
                <a:gd name="connsiteX8" fmla="*/ 126500 w 3111434"/>
                <a:gd name="connsiteY8" fmla="*/ 3121549 h 4296823"/>
                <a:gd name="connsiteX9" fmla="*/ 165585 w 3111434"/>
                <a:gd name="connsiteY9" fmla="*/ 2972891 h 4296823"/>
                <a:gd name="connsiteX10" fmla="*/ 260572 w 3111434"/>
                <a:gd name="connsiteY10" fmla="*/ 2933558 h 4296823"/>
                <a:gd name="connsiteX11" fmla="*/ 345359 w 3111434"/>
                <a:gd name="connsiteY11" fmla="*/ 2996751 h 4296823"/>
                <a:gd name="connsiteX12" fmla="*/ 590066 w 3111434"/>
                <a:gd name="connsiteY12" fmla="*/ 2722922 h 4296823"/>
                <a:gd name="connsiteX13" fmla="*/ 622198 w 3111434"/>
                <a:gd name="connsiteY13" fmla="*/ 2587241 h 4296823"/>
                <a:gd name="connsiteX14" fmla="*/ 623780 w 3111434"/>
                <a:gd name="connsiteY14" fmla="*/ 2319327 h 4296823"/>
                <a:gd name="connsiteX15" fmla="*/ 519818 w 3111434"/>
                <a:gd name="connsiteY15" fmla="*/ 2237761 h 4296823"/>
                <a:gd name="connsiteX16" fmla="*/ 412269 w 3111434"/>
                <a:gd name="connsiteY16" fmla="*/ 2138462 h 4296823"/>
                <a:gd name="connsiteX17" fmla="*/ 322645 w 3111434"/>
                <a:gd name="connsiteY17" fmla="*/ 2024979 h 4296823"/>
                <a:gd name="connsiteX18" fmla="*/ 250946 w 3111434"/>
                <a:gd name="connsiteY18" fmla="*/ 1790918 h 4296823"/>
                <a:gd name="connsiteX19" fmla="*/ 308305 w 3111434"/>
                <a:gd name="connsiteY19" fmla="*/ 1507208 h 4296823"/>
                <a:gd name="connsiteX20" fmla="*/ 308305 w 3111434"/>
                <a:gd name="connsiteY20" fmla="*/ 1393724 h 4296823"/>
                <a:gd name="connsiteX21" fmla="*/ 157738 w 3111434"/>
                <a:gd name="connsiteY21" fmla="*/ 1216405 h 4296823"/>
                <a:gd name="connsiteX22" fmla="*/ 64530 w 3111434"/>
                <a:gd name="connsiteY22" fmla="*/ 1127749 h 4296823"/>
                <a:gd name="connsiteX23" fmla="*/ 0 w 3111434"/>
                <a:gd name="connsiteY23" fmla="*/ 985892 h 4296823"/>
                <a:gd name="connsiteX24" fmla="*/ 1107748 w 3111434"/>
                <a:gd name="connsiteY24" fmla="*/ 744740 h 4296823"/>
                <a:gd name="connsiteX25" fmla="*/ 2950409 w 3111434"/>
                <a:gd name="connsiteY25" fmla="*/ 0 h 4296823"/>
                <a:gd name="connsiteX26" fmla="*/ 2645689 w 3111434"/>
                <a:gd name="connsiteY26" fmla="*/ 641895 h 4296823"/>
                <a:gd name="connsiteX27" fmla="*/ 2975503 w 3111434"/>
                <a:gd name="connsiteY27" fmla="*/ 801483 h 4296823"/>
                <a:gd name="connsiteX28" fmla="*/ 2957578 w 3111434"/>
                <a:gd name="connsiteY28" fmla="*/ 946884 h 4296823"/>
                <a:gd name="connsiteX29" fmla="*/ 1086238 w 3111434"/>
                <a:gd name="connsiteY29" fmla="*/ 2170380 h 4296823"/>
                <a:gd name="connsiteX30" fmla="*/ 1450245 w 3111434"/>
                <a:gd name="connsiteY30" fmla="*/ 3601149 h 4296823"/>
                <a:gd name="connsiteX31" fmla="*/ 1494738 w 3111434"/>
                <a:gd name="connsiteY31" fmla="*/ 3788636 h 4296823"/>
                <a:gd name="connsiteX32" fmla="*/ 1521924 w 3111434"/>
                <a:gd name="connsiteY32" fmla="*/ 3993392 h 4296823"/>
                <a:gd name="connsiteX33" fmla="*/ 1526869 w 3111434"/>
                <a:gd name="connsiteY33" fmla="*/ 4124139 h 4296823"/>
                <a:gd name="connsiteX34" fmla="*/ 1492264 w 3111434"/>
                <a:gd name="connsiteY34" fmla="*/ 4296823 h 4296823"/>
                <a:gd name="connsiteX35" fmla="*/ 908766 w 3111434"/>
                <a:gd name="connsiteY35" fmla="*/ 4061889 h 4296823"/>
                <a:gd name="connsiteX36" fmla="*/ 511553 w 3111434"/>
                <a:gd name="connsiteY36" fmla="*/ 3915974 h 4296823"/>
                <a:gd name="connsiteX37" fmla="*/ 389958 w 3111434"/>
                <a:gd name="connsiteY37" fmla="*/ 3867336 h 4296823"/>
                <a:gd name="connsiteX38" fmla="*/ 260256 w 3111434"/>
                <a:gd name="connsiteY38" fmla="*/ 3778166 h 4296823"/>
                <a:gd name="connsiteX39" fmla="*/ 215670 w 3111434"/>
                <a:gd name="connsiteY39" fmla="*/ 3745740 h 4296823"/>
                <a:gd name="connsiteX0" fmla="*/ 215670 w 2988768"/>
                <a:gd name="connsiteY0" fmla="*/ 3745740 h 4296823"/>
                <a:gd name="connsiteX1" fmla="*/ 195405 w 2988768"/>
                <a:gd name="connsiteY1" fmla="*/ 3676836 h 4296823"/>
                <a:gd name="connsiteX2" fmla="*/ 231883 w 2988768"/>
                <a:gd name="connsiteY2" fmla="*/ 3644410 h 4296823"/>
                <a:gd name="connsiteX3" fmla="*/ 325107 w 2988768"/>
                <a:gd name="connsiteY3" fmla="*/ 3449857 h 4296823"/>
                <a:gd name="connsiteX4" fmla="*/ 296734 w 2988768"/>
                <a:gd name="connsiteY4" fmla="*/ 3376900 h 4296823"/>
                <a:gd name="connsiteX5" fmla="*/ 276468 w 2988768"/>
                <a:gd name="connsiteY5" fmla="*/ 3344474 h 4296823"/>
                <a:gd name="connsiteX6" fmla="*/ 248096 w 2988768"/>
                <a:gd name="connsiteY6" fmla="*/ 3255304 h 4296823"/>
                <a:gd name="connsiteX7" fmla="*/ 158926 w 2988768"/>
                <a:gd name="connsiteY7" fmla="*/ 3170187 h 4296823"/>
                <a:gd name="connsiteX8" fmla="*/ 126500 w 2988768"/>
                <a:gd name="connsiteY8" fmla="*/ 3121549 h 4296823"/>
                <a:gd name="connsiteX9" fmla="*/ 165585 w 2988768"/>
                <a:gd name="connsiteY9" fmla="*/ 2972891 h 4296823"/>
                <a:gd name="connsiteX10" fmla="*/ 260572 w 2988768"/>
                <a:gd name="connsiteY10" fmla="*/ 2933558 h 4296823"/>
                <a:gd name="connsiteX11" fmla="*/ 345359 w 2988768"/>
                <a:gd name="connsiteY11" fmla="*/ 2996751 h 4296823"/>
                <a:gd name="connsiteX12" fmla="*/ 590066 w 2988768"/>
                <a:gd name="connsiteY12" fmla="*/ 2722922 h 4296823"/>
                <a:gd name="connsiteX13" fmla="*/ 622198 w 2988768"/>
                <a:gd name="connsiteY13" fmla="*/ 2587241 h 4296823"/>
                <a:gd name="connsiteX14" fmla="*/ 623780 w 2988768"/>
                <a:gd name="connsiteY14" fmla="*/ 2319327 h 4296823"/>
                <a:gd name="connsiteX15" fmla="*/ 519818 w 2988768"/>
                <a:gd name="connsiteY15" fmla="*/ 2237761 h 4296823"/>
                <a:gd name="connsiteX16" fmla="*/ 412269 w 2988768"/>
                <a:gd name="connsiteY16" fmla="*/ 2138462 h 4296823"/>
                <a:gd name="connsiteX17" fmla="*/ 322645 w 2988768"/>
                <a:gd name="connsiteY17" fmla="*/ 2024979 h 4296823"/>
                <a:gd name="connsiteX18" fmla="*/ 250946 w 2988768"/>
                <a:gd name="connsiteY18" fmla="*/ 1790918 h 4296823"/>
                <a:gd name="connsiteX19" fmla="*/ 308305 w 2988768"/>
                <a:gd name="connsiteY19" fmla="*/ 1507208 h 4296823"/>
                <a:gd name="connsiteX20" fmla="*/ 308305 w 2988768"/>
                <a:gd name="connsiteY20" fmla="*/ 1393724 h 4296823"/>
                <a:gd name="connsiteX21" fmla="*/ 157738 w 2988768"/>
                <a:gd name="connsiteY21" fmla="*/ 1216405 h 4296823"/>
                <a:gd name="connsiteX22" fmla="*/ 64530 w 2988768"/>
                <a:gd name="connsiteY22" fmla="*/ 1127749 h 4296823"/>
                <a:gd name="connsiteX23" fmla="*/ 0 w 2988768"/>
                <a:gd name="connsiteY23" fmla="*/ 985892 h 4296823"/>
                <a:gd name="connsiteX24" fmla="*/ 1107748 w 2988768"/>
                <a:gd name="connsiteY24" fmla="*/ 744740 h 4296823"/>
                <a:gd name="connsiteX25" fmla="*/ 2950409 w 2988768"/>
                <a:gd name="connsiteY25" fmla="*/ 0 h 4296823"/>
                <a:gd name="connsiteX26" fmla="*/ 2645689 w 2988768"/>
                <a:gd name="connsiteY26" fmla="*/ 641895 h 4296823"/>
                <a:gd name="connsiteX27" fmla="*/ 2975503 w 2988768"/>
                <a:gd name="connsiteY27" fmla="*/ 801483 h 4296823"/>
                <a:gd name="connsiteX28" fmla="*/ 2957578 w 2988768"/>
                <a:gd name="connsiteY28" fmla="*/ 946884 h 4296823"/>
                <a:gd name="connsiteX29" fmla="*/ 1086238 w 2988768"/>
                <a:gd name="connsiteY29" fmla="*/ 2170380 h 4296823"/>
                <a:gd name="connsiteX30" fmla="*/ 1450245 w 2988768"/>
                <a:gd name="connsiteY30" fmla="*/ 3601149 h 4296823"/>
                <a:gd name="connsiteX31" fmla="*/ 1494738 w 2988768"/>
                <a:gd name="connsiteY31" fmla="*/ 3788636 h 4296823"/>
                <a:gd name="connsiteX32" fmla="*/ 1521924 w 2988768"/>
                <a:gd name="connsiteY32" fmla="*/ 3993392 h 4296823"/>
                <a:gd name="connsiteX33" fmla="*/ 1526869 w 2988768"/>
                <a:gd name="connsiteY33" fmla="*/ 4124139 h 4296823"/>
                <a:gd name="connsiteX34" fmla="*/ 1492264 w 2988768"/>
                <a:gd name="connsiteY34" fmla="*/ 4296823 h 4296823"/>
                <a:gd name="connsiteX35" fmla="*/ 908766 w 2988768"/>
                <a:gd name="connsiteY35" fmla="*/ 4061889 h 4296823"/>
                <a:gd name="connsiteX36" fmla="*/ 511553 w 2988768"/>
                <a:gd name="connsiteY36" fmla="*/ 3915974 h 4296823"/>
                <a:gd name="connsiteX37" fmla="*/ 389958 w 2988768"/>
                <a:gd name="connsiteY37" fmla="*/ 3867336 h 4296823"/>
                <a:gd name="connsiteX38" fmla="*/ 260256 w 2988768"/>
                <a:gd name="connsiteY38" fmla="*/ 3778166 h 4296823"/>
                <a:gd name="connsiteX39" fmla="*/ 215670 w 2988768"/>
                <a:gd name="connsiteY3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1086238 w 2975503"/>
                <a:gd name="connsiteY29" fmla="*/ 2170380 h 4296823"/>
                <a:gd name="connsiteX30" fmla="*/ 1450245 w 2975503"/>
                <a:gd name="connsiteY30" fmla="*/ 3601149 h 4296823"/>
                <a:gd name="connsiteX31" fmla="*/ 1494738 w 2975503"/>
                <a:gd name="connsiteY31" fmla="*/ 3788636 h 4296823"/>
                <a:gd name="connsiteX32" fmla="*/ 1521924 w 2975503"/>
                <a:gd name="connsiteY32" fmla="*/ 3993392 h 4296823"/>
                <a:gd name="connsiteX33" fmla="*/ 1526869 w 2975503"/>
                <a:gd name="connsiteY33" fmla="*/ 4124139 h 4296823"/>
                <a:gd name="connsiteX34" fmla="*/ 1492264 w 2975503"/>
                <a:gd name="connsiteY34" fmla="*/ 4296823 h 4296823"/>
                <a:gd name="connsiteX35" fmla="*/ 908766 w 2975503"/>
                <a:gd name="connsiteY35" fmla="*/ 4061889 h 4296823"/>
                <a:gd name="connsiteX36" fmla="*/ 511553 w 2975503"/>
                <a:gd name="connsiteY36" fmla="*/ 3915974 h 4296823"/>
                <a:gd name="connsiteX37" fmla="*/ 389958 w 2975503"/>
                <a:gd name="connsiteY37" fmla="*/ 3867336 h 4296823"/>
                <a:gd name="connsiteX38" fmla="*/ 260256 w 2975503"/>
                <a:gd name="connsiteY38" fmla="*/ 3778166 h 4296823"/>
                <a:gd name="connsiteX39" fmla="*/ 215670 w 2975503"/>
                <a:gd name="connsiteY39" fmla="*/ 3745740 h 4296823"/>
                <a:gd name="connsiteX0" fmla="*/ 215670 w 3053530"/>
                <a:gd name="connsiteY0" fmla="*/ 3745740 h 4296823"/>
                <a:gd name="connsiteX1" fmla="*/ 195405 w 3053530"/>
                <a:gd name="connsiteY1" fmla="*/ 3676836 h 4296823"/>
                <a:gd name="connsiteX2" fmla="*/ 231883 w 3053530"/>
                <a:gd name="connsiteY2" fmla="*/ 3644410 h 4296823"/>
                <a:gd name="connsiteX3" fmla="*/ 325107 w 3053530"/>
                <a:gd name="connsiteY3" fmla="*/ 3449857 h 4296823"/>
                <a:gd name="connsiteX4" fmla="*/ 296734 w 3053530"/>
                <a:gd name="connsiteY4" fmla="*/ 3376900 h 4296823"/>
                <a:gd name="connsiteX5" fmla="*/ 276468 w 3053530"/>
                <a:gd name="connsiteY5" fmla="*/ 3344474 h 4296823"/>
                <a:gd name="connsiteX6" fmla="*/ 248096 w 3053530"/>
                <a:gd name="connsiteY6" fmla="*/ 3255304 h 4296823"/>
                <a:gd name="connsiteX7" fmla="*/ 158926 w 3053530"/>
                <a:gd name="connsiteY7" fmla="*/ 3170187 h 4296823"/>
                <a:gd name="connsiteX8" fmla="*/ 126500 w 3053530"/>
                <a:gd name="connsiteY8" fmla="*/ 3121549 h 4296823"/>
                <a:gd name="connsiteX9" fmla="*/ 165585 w 3053530"/>
                <a:gd name="connsiteY9" fmla="*/ 2972891 h 4296823"/>
                <a:gd name="connsiteX10" fmla="*/ 260572 w 3053530"/>
                <a:gd name="connsiteY10" fmla="*/ 2933558 h 4296823"/>
                <a:gd name="connsiteX11" fmla="*/ 345359 w 3053530"/>
                <a:gd name="connsiteY11" fmla="*/ 2996751 h 4296823"/>
                <a:gd name="connsiteX12" fmla="*/ 590066 w 3053530"/>
                <a:gd name="connsiteY12" fmla="*/ 2722922 h 4296823"/>
                <a:gd name="connsiteX13" fmla="*/ 622198 w 3053530"/>
                <a:gd name="connsiteY13" fmla="*/ 2587241 h 4296823"/>
                <a:gd name="connsiteX14" fmla="*/ 623780 w 3053530"/>
                <a:gd name="connsiteY14" fmla="*/ 2319327 h 4296823"/>
                <a:gd name="connsiteX15" fmla="*/ 519818 w 3053530"/>
                <a:gd name="connsiteY15" fmla="*/ 2237761 h 4296823"/>
                <a:gd name="connsiteX16" fmla="*/ 412269 w 3053530"/>
                <a:gd name="connsiteY16" fmla="*/ 2138462 h 4296823"/>
                <a:gd name="connsiteX17" fmla="*/ 322645 w 3053530"/>
                <a:gd name="connsiteY17" fmla="*/ 2024979 h 4296823"/>
                <a:gd name="connsiteX18" fmla="*/ 250946 w 3053530"/>
                <a:gd name="connsiteY18" fmla="*/ 1790918 h 4296823"/>
                <a:gd name="connsiteX19" fmla="*/ 308305 w 3053530"/>
                <a:gd name="connsiteY19" fmla="*/ 1507208 h 4296823"/>
                <a:gd name="connsiteX20" fmla="*/ 308305 w 3053530"/>
                <a:gd name="connsiteY20" fmla="*/ 1393724 h 4296823"/>
                <a:gd name="connsiteX21" fmla="*/ 157738 w 3053530"/>
                <a:gd name="connsiteY21" fmla="*/ 1216405 h 4296823"/>
                <a:gd name="connsiteX22" fmla="*/ 64530 w 3053530"/>
                <a:gd name="connsiteY22" fmla="*/ 1127749 h 4296823"/>
                <a:gd name="connsiteX23" fmla="*/ 0 w 3053530"/>
                <a:gd name="connsiteY23" fmla="*/ 985892 h 4296823"/>
                <a:gd name="connsiteX24" fmla="*/ 1107748 w 3053530"/>
                <a:gd name="connsiteY24" fmla="*/ 744740 h 4296823"/>
                <a:gd name="connsiteX25" fmla="*/ 2950409 w 3053530"/>
                <a:gd name="connsiteY25" fmla="*/ 0 h 4296823"/>
                <a:gd name="connsiteX26" fmla="*/ 2645689 w 3053530"/>
                <a:gd name="connsiteY26" fmla="*/ 641895 h 4296823"/>
                <a:gd name="connsiteX27" fmla="*/ 2975503 w 3053530"/>
                <a:gd name="connsiteY27" fmla="*/ 801483 h 4296823"/>
                <a:gd name="connsiteX28" fmla="*/ 2957578 w 3053530"/>
                <a:gd name="connsiteY28" fmla="*/ 946884 h 4296823"/>
                <a:gd name="connsiteX29" fmla="*/ 2903804 w 3053530"/>
                <a:gd name="connsiteY29" fmla="*/ 982347 h 4296823"/>
                <a:gd name="connsiteX30" fmla="*/ 1086238 w 3053530"/>
                <a:gd name="connsiteY30" fmla="*/ 2170380 h 4296823"/>
                <a:gd name="connsiteX31" fmla="*/ 1450245 w 3053530"/>
                <a:gd name="connsiteY31" fmla="*/ 3601149 h 4296823"/>
                <a:gd name="connsiteX32" fmla="*/ 1494738 w 3053530"/>
                <a:gd name="connsiteY32" fmla="*/ 3788636 h 4296823"/>
                <a:gd name="connsiteX33" fmla="*/ 1521924 w 3053530"/>
                <a:gd name="connsiteY33" fmla="*/ 3993392 h 4296823"/>
                <a:gd name="connsiteX34" fmla="*/ 1526869 w 3053530"/>
                <a:gd name="connsiteY34" fmla="*/ 4124139 h 4296823"/>
                <a:gd name="connsiteX35" fmla="*/ 1492264 w 3053530"/>
                <a:gd name="connsiteY35" fmla="*/ 4296823 h 4296823"/>
                <a:gd name="connsiteX36" fmla="*/ 908766 w 3053530"/>
                <a:gd name="connsiteY36" fmla="*/ 4061889 h 4296823"/>
                <a:gd name="connsiteX37" fmla="*/ 511553 w 3053530"/>
                <a:gd name="connsiteY37" fmla="*/ 3915974 h 4296823"/>
                <a:gd name="connsiteX38" fmla="*/ 389958 w 3053530"/>
                <a:gd name="connsiteY38" fmla="*/ 3867336 h 4296823"/>
                <a:gd name="connsiteX39" fmla="*/ 260256 w 3053530"/>
                <a:gd name="connsiteY39" fmla="*/ 3778166 h 4296823"/>
                <a:gd name="connsiteX40" fmla="*/ 215670 w 3053530"/>
                <a:gd name="connsiteY4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03804 w 2975503"/>
                <a:gd name="connsiteY29" fmla="*/ 982347 h 4296823"/>
                <a:gd name="connsiteX30" fmla="*/ 1086238 w 2975503"/>
                <a:gd name="connsiteY30" fmla="*/ 2170380 h 4296823"/>
                <a:gd name="connsiteX31" fmla="*/ 1450245 w 2975503"/>
                <a:gd name="connsiteY31" fmla="*/ 3601149 h 4296823"/>
                <a:gd name="connsiteX32" fmla="*/ 1494738 w 2975503"/>
                <a:gd name="connsiteY32" fmla="*/ 3788636 h 4296823"/>
                <a:gd name="connsiteX33" fmla="*/ 1521924 w 2975503"/>
                <a:gd name="connsiteY33" fmla="*/ 3993392 h 4296823"/>
                <a:gd name="connsiteX34" fmla="*/ 1526869 w 2975503"/>
                <a:gd name="connsiteY34" fmla="*/ 4124139 h 4296823"/>
                <a:gd name="connsiteX35" fmla="*/ 1492264 w 2975503"/>
                <a:gd name="connsiteY35" fmla="*/ 4296823 h 4296823"/>
                <a:gd name="connsiteX36" fmla="*/ 908766 w 2975503"/>
                <a:gd name="connsiteY36" fmla="*/ 4061889 h 4296823"/>
                <a:gd name="connsiteX37" fmla="*/ 511553 w 2975503"/>
                <a:gd name="connsiteY37" fmla="*/ 3915974 h 4296823"/>
                <a:gd name="connsiteX38" fmla="*/ 389958 w 2975503"/>
                <a:gd name="connsiteY38" fmla="*/ 3867336 h 4296823"/>
                <a:gd name="connsiteX39" fmla="*/ 260256 w 2975503"/>
                <a:gd name="connsiteY39" fmla="*/ 3778166 h 4296823"/>
                <a:gd name="connsiteX40" fmla="*/ 215670 w 2975503"/>
                <a:gd name="connsiteY40" fmla="*/ 3745740 h 4296823"/>
                <a:gd name="connsiteX0" fmla="*/ 215670 w 3002880"/>
                <a:gd name="connsiteY0" fmla="*/ 3745740 h 4296823"/>
                <a:gd name="connsiteX1" fmla="*/ 195405 w 3002880"/>
                <a:gd name="connsiteY1" fmla="*/ 3676836 h 4296823"/>
                <a:gd name="connsiteX2" fmla="*/ 231883 w 3002880"/>
                <a:gd name="connsiteY2" fmla="*/ 3644410 h 4296823"/>
                <a:gd name="connsiteX3" fmla="*/ 325107 w 3002880"/>
                <a:gd name="connsiteY3" fmla="*/ 3449857 h 4296823"/>
                <a:gd name="connsiteX4" fmla="*/ 296734 w 3002880"/>
                <a:gd name="connsiteY4" fmla="*/ 3376900 h 4296823"/>
                <a:gd name="connsiteX5" fmla="*/ 276468 w 3002880"/>
                <a:gd name="connsiteY5" fmla="*/ 3344474 h 4296823"/>
                <a:gd name="connsiteX6" fmla="*/ 248096 w 3002880"/>
                <a:gd name="connsiteY6" fmla="*/ 3255304 h 4296823"/>
                <a:gd name="connsiteX7" fmla="*/ 158926 w 3002880"/>
                <a:gd name="connsiteY7" fmla="*/ 3170187 h 4296823"/>
                <a:gd name="connsiteX8" fmla="*/ 126500 w 3002880"/>
                <a:gd name="connsiteY8" fmla="*/ 3121549 h 4296823"/>
                <a:gd name="connsiteX9" fmla="*/ 165585 w 3002880"/>
                <a:gd name="connsiteY9" fmla="*/ 2972891 h 4296823"/>
                <a:gd name="connsiteX10" fmla="*/ 260572 w 3002880"/>
                <a:gd name="connsiteY10" fmla="*/ 2933558 h 4296823"/>
                <a:gd name="connsiteX11" fmla="*/ 345359 w 3002880"/>
                <a:gd name="connsiteY11" fmla="*/ 2996751 h 4296823"/>
                <a:gd name="connsiteX12" fmla="*/ 590066 w 3002880"/>
                <a:gd name="connsiteY12" fmla="*/ 2722922 h 4296823"/>
                <a:gd name="connsiteX13" fmla="*/ 622198 w 3002880"/>
                <a:gd name="connsiteY13" fmla="*/ 2587241 h 4296823"/>
                <a:gd name="connsiteX14" fmla="*/ 623780 w 3002880"/>
                <a:gd name="connsiteY14" fmla="*/ 2319327 h 4296823"/>
                <a:gd name="connsiteX15" fmla="*/ 519818 w 3002880"/>
                <a:gd name="connsiteY15" fmla="*/ 2237761 h 4296823"/>
                <a:gd name="connsiteX16" fmla="*/ 412269 w 3002880"/>
                <a:gd name="connsiteY16" fmla="*/ 2138462 h 4296823"/>
                <a:gd name="connsiteX17" fmla="*/ 322645 w 3002880"/>
                <a:gd name="connsiteY17" fmla="*/ 2024979 h 4296823"/>
                <a:gd name="connsiteX18" fmla="*/ 250946 w 3002880"/>
                <a:gd name="connsiteY18" fmla="*/ 1790918 h 4296823"/>
                <a:gd name="connsiteX19" fmla="*/ 308305 w 3002880"/>
                <a:gd name="connsiteY19" fmla="*/ 1507208 h 4296823"/>
                <a:gd name="connsiteX20" fmla="*/ 308305 w 3002880"/>
                <a:gd name="connsiteY20" fmla="*/ 1393724 h 4296823"/>
                <a:gd name="connsiteX21" fmla="*/ 157738 w 3002880"/>
                <a:gd name="connsiteY21" fmla="*/ 1216405 h 4296823"/>
                <a:gd name="connsiteX22" fmla="*/ 64530 w 3002880"/>
                <a:gd name="connsiteY22" fmla="*/ 1127749 h 4296823"/>
                <a:gd name="connsiteX23" fmla="*/ 0 w 3002880"/>
                <a:gd name="connsiteY23" fmla="*/ 985892 h 4296823"/>
                <a:gd name="connsiteX24" fmla="*/ 1107748 w 3002880"/>
                <a:gd name="connsiteY24" fmla="*/ 744740 h 4296823"/>
                <a:gd name="connsiteX25" fmla="*/ 2950409 w 3002880"/>
                <a:gd name="connsiteY25" fmla="*/ 0 h 4296823"/>
                <a:gd name="connsiteX26" fmla="*/ 2645689 w 3002880"/>
                <a:gd name="connsiteY26" fmla="*/ 641895 h 4296823"/>
                <a:gd name="connsiteX27" fmla="*/ 2975503 w 3002880"/>
                <a:gd name="connsiteY27" fmla="*/ 801483 h 4296823"/>
                <a:gd name="connsiteX28" fmla="*/ 2957578 w 3002880"/>
                <a:gd name="connsiteY28" fmla="*/ 946884 h 4296823"/>
                <a:gd name="connsiteX29" fmla="*/ 2903804 w 3002880"/>
                <a:gd name="connsiteY29" fmla="*/ 982347 h 4296823"/>
                <a:gd name="connsiteX30" fmla="*/ 2864370 w 3002880"/>
                <a:gd name="connsiteY30" fmla="*/ 1156120 h 4296823"/>
                <a:gd name="connsiteX31" fmla="*/ 1086238 w 3002880"/>
                <a:gd name="connsiteY31" fmla="*/ 2170380 h 4296823"/>
                <a:gd name="connsiteX32" fmla="*/ 1450245 w 3002880"/>
                <a:gd name="connsiteY32" fmla="*/ 3601149 h 4296823"/>
                <a:gd name="connsiteX33" fmla="*/ 1494738 w 3002880"/>
                <a:gd name="connsiteY33" fmla="*/ 3788636 h 4296823"/>
                <a:gd name="connsiteX34" fmla="*/ 1521924 w 3002880"/>
                <a:gd name="connsiteY34" fmla="*/ 3993392 h 4296823"/>
                <a:gd name="connsiteX35" fmla="*/ 1526869 w 3002880"/>
                <a:gd name="connsiteY35" fmla="*/ 4124139 h 4296823"/>
                <a:gd name="connsiteX36" fmla="*/ 1492264 w 3002880"/>
                <a:gd name="connsiteY36" fmla="*/ 4296823 h 4296823"/>
                <a:gd name="connsiteX37" fmla="*/ 908766 w 3002880"/>
                <a:gd name="connsiteY37" fmla="*/ 4061889 h 4296823"/>
                <a:gd name="connsiteX38" fmla="*/ 511553 w 3002880"/>
                <a:gd name="connsiteY38" fmla="*/ 3915974 h 4296823"/>
                <a:gd name="connsiteX39" fmla="*/ 389958 w 3002880"/>
                <a:gd name="connsiteY39" fmla="*/ 3867336 h 4296823"/>
                <a:gd name="connsiteX40" fmla="*/ 260256 w 3002880"/>
                <a:gd name="connsiteY40" fmla="*/ 3778166 h 4296823"/>
                <a:gd name="connsiteX41" fmla="*/ 215670 w 3002880"/>
                <a:gd name="connsiteY41" fmla="*/ 3745740 h 4296823"/>
                <a:gd name="connsiteX0" fmla="*/ 215670 w 3008095"/>
                <a:gd name="connsiteY0" fmla="*/ 3745740 h 4296823"/>
                <a:gd name="connsiteX1" fmla="*/ 195405 w 3008095"/>
                <a:gd name="connsiteY1" fmla="*/ 3676836 h 4296823"/>
                <a:gd name="connsiteX2" fmla="*/ 231883 w 3008095"/>
                <a:gd name="connsiteY2" fmla="*/ 3644410 h 4296823"/>
                <a:gd name="connsiteX3" fmla="*/ 325107 w 3008095"/>
                <a:gd name="connsiteY3" fmla="*/ 3449857 h 4296823"/>
                <a:gd name="connsiteX4" fmla="*/ 296734 w 3008095"/>
                <a:gd name="connsiteY4" fmla="*/ 3376900 h 4296823"/>
                <a:gd name="connsiteX5" fmla="*/ 276468 w 3008095"/>
                <a:gd name="connsiteY5" fmla="*/ 3344474 h 4296823"/>
                <a:gd name="connsiteX6" fmla="*/ 248096 w 3008095"/>
                <a:gd name="connsiteY6" fmla="*/ 3255304 h 4296823"/>
                <a:gd name="connsiteX7" fmla="*/ 158926 w 3008095"/>
                <a:gd name="connsiteY7" fmla="*/ 3170187 h 4296823"/>
                <a:gd name="connsiteX8" fmla="*/ 126500 w 3008095"/>
                <a:gd name="connsiteY8" fmla="*/ 3121549 h 4296823"/>
                <a:gd name="connsiteX9" fmla="*/ 165585 w 3008095"/>
                <a:gd name="connsiteY9" fmla="*/ 2972891 h 4296823"/>
                <a:gd name="connsiteX10" fmla="*/ 260572 w 3008095"/>
                <a:gd name="connsiteY10" fmla="*/ 2933558 h 4296823"/>
                <a:gd name="connsiteX11" fmla="*/ 345359 w 3008095"/>
                <a:gd name="connsiteY11" fmla="*/ 2996751 h 4296823"/>
                <a:gd name="connsiteX12" fmla="*/ 590066 w 3008095"/>
                <a:gd name="connsiteY12" fmla="*/ 2722922 h 4296823"/>
                <a:gd name="connsiteX13" fmla="*/ 622198 w 3008095"/>
                <a:gd name="connsiteY13" fmla="*/ 2587241 h 4296823"/>
                <a:gd name="connsiteX14" fmla="*/ 623780 w 3008095"/>
                <a:gd name="connsiteY14" fmla="*/ 2319327 h 4296823"/>
                <a:gd name="connsiteX15" fmla="*/ 519818 w 3008095"/>
                <a:gd name="connsiteY15" fmla="*/ 2237761 h 4296823"/>
                <a:gd name="connsiteX16" fmla="*/ 412269 w 3008095"/>
                <a:gd name="connsiteY16" fmla="*/ 2138462 h 4296823"/>
                <a:gd name="connsiteX17" fmla="*/ 322645 w 3008095"/>
                <a:gd name="connsiteY17" fmla="*/ 2024979 h 4296823"/>
                <a:gd name="connsiteX18" fmla="*/ 250946 w 3008095"/>
                <a:gd name="connsiteY18" fmla="*/ 1790918 h 4296823"/>
                <a:gd name="connsiteX19" fmla="*/ 308305 w 3008095"/>
                <a:gd name="connsiteY19" fmla="*/ 1507208 h 4296823"/>
                <a:gd name="connsiteX20" fmla="*/ 308305 w 3008095"/>
                <a:gd name="connsiteY20" fmla="*/ 1393724 h 4296823"/>
                <a:gd name="connsiteX21" fmla="*/ 157738 w 3008095"/>
                <a:gd name="connsiteY21" fmla="*/ 1216405 h 4296823"/>
                <a:gd name="connsiteX22" fmla="*/ 64530 w 3008095"/>
                <a:gd name="connsiteY22" fmla="*/ 1127749 h 4296823"/>
                <a:gd name="connsiteX23" fmla="*/ 0 w 3008095"/>
                <a:gd name="connsiteY23" fmla="*/ 985892 h 4296823"/>
                <a:gd name="connsiteX24" fmla="*/ 1107748 w 3008095"/>
                <a:gd name="connsiteY24" fmla="*/ 744740 h 4296823"/>
                <a:gd name="connsiteX25" fmla="*/ 2950409 w 3008095"/>
                <a:gd name="connsiteY25" fmla="*/ 0 h 4296823"/>
                <a:gd name="connsiteX26" fmla="*/ 2645689 w 3008095"/>
                <a:gd name="connsiteY26" fmla="*/ 641895 h 4296823"/>
                <a:gd name="connsiteX27" fmla="*/ 2975503 w 3008095"/>
                <a:gd name="connsiteY27" fmla="*/ 801483 h 4296823"/>
                <a:gd name="connsiteX28" fmla="*/ 2957578 w 3008095"/>
                <a:gd name="connsiteY28" fmla="*/ 946884 h 4296823"/>
                <a:gd name="connsiteX29" fmla="*/ 2903804 w 3008095"/>
                <a:gd name="connsiteY29" fmla="*/ 982347 h 4296823"/>
                <a:gd name="connsiteX30" fmla="*/ 2864370 w 3008095"/>
                <a:gd name="connsiteY30" fmla="*/ 1156120 h 4296823"/>
                <a:gd name="connsiteX31" fmla="*/ 1086238 w 3008095"/>
                <a:gd name="connsiteY31" fmla="*/ 2170380 h 4296823"/>
                <a:gd name="connsiteX32" fmla="*/ 1450245 w 3008095"/>
                <a:gd name="connsiteY32" fmla="*/ 3601149 h 4296823"/>
                <a:gd name="connsiteX33" fmla="*/ 1494738 w 3008095"/>
                <a:gd name="connsiteY33" fmla="*/ 3788636 h 4296823"/>
                <a:gd name="connsiteX34" fmla="*/ 1521924 w 3008095"/>
                <a:gd name="connsiteY34" fmla="*/ 3993392 h 4296823"/>
                <a:gd name="connsiteX35" fmla="*/ 1526869 w 3008095"/>
                <a:gd name="connsiteY35" fmla="*/ 4124139 h 4296823"/>
                <a:gd name="connsiteX36" fmla="*/ 1492264 w 3008095"/>
                <a:gd name="connsiteY36" fmla="*/ 4296823 h 4296823"/>
                <a:gd name="connsiteX37" fmla="*/ 908766 w 3008095"/>
                <a:gd name="connsiteY37" fmla="*/ 4061889 h 4296823"/>
                <a:gd name="connsiteX38" fmla="*/ 511553 w 3008095"/>
                <a:gd name="connsiteY38" fmla="*/ 3915974 h 4296823"/>
                <a:gd name="connsiteX39" fmla="*/ 389958 w 3008095"/>
                <a:gd name="connsiteY39" fmla="*/ 3867336 h 4296823"/>
                <a:gd name="connsiteX40" fmla="*/ 260256 w 3008095"/>
                <a:gd name="connsiteY40" fmla="*/ 3778166 h 4296823"/>
                <a:gd name="connsiteX41" fmla="*/ 215670 w 3008095"/>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03804 w 2975503"/>
                <a:gd name="connsiteY29" fmla="*/ 98234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9805"/>
                <a:gd name="connsiteY0" fmla="*/ 3745740 h 4296823"/>
                <a:gd name="connsiteX1" fmla="*/ 195405 w 2979805"/>
                <a:gd name="connsiteY1" fmla="*/ 3676836 h 4296823"/>
                <a:gd name="connsiteX2" fmla="*/ 231883 w 2979805"/>
                <a:gd name="connsiteY2" fmla="*/ 3644410 h 4296823"/>
                <a:gd name="connsiteX3" fmla="*/ 325107 w 2979805"/>
                <a:gd name="connsiteY3" fmla="*/ 3449857 h 4296823"/>
                <a:gd name="connsiteX4" fmla="*/ 296734 w 2979805"/>
                <a:gd name="connsiteY4" fmla="*/ 3376900 h 4296823"/>
                <a:gd name="connsiteX5" fmla="*/ 276468 w 2979805"/>
                <a:gd name="connsiteY5" fmla="*/ 3344474 h 4296823"/>
                <a:gd name="connsiteX6" fmla="*/ 248096 w 2979805"/>
                <a:gd name="connsiteY6" fmla="*/ 3255304 h 4296823"/>
                <a:gd name="connsiteX7" fmla="*/ 158926 w 2979805"/>
                <a:gd name="connsiteY7" fmla="*/ 3170187 h 4296823"/>
                <a:gd name="connsiteX8" fmla="*/ 126500 w 2979805"/>
                <a:gd name="connsiteY8" fmla="*/ 3121549 h 4296823"/>
                <a:gd name="connsiteX9" fmla="*/ 165585 w 2979805"/>
                <a:gd name="connsiteY9" fmla="*/ 2972891 h 4296823"/>
                <a:gd name="connsiteX10" fmla="*/ 260572 w 2979805"/>
                <a:gd name="connsiteY10" fmla="*/ 2933558 h 4296823"/>
                <a:gd name="connsiteX11" fmla="*/ 345359 w 2979805"/>
                <a:gd name="connsiteY11" fmla="*/ 2996751 h 4296823"/>
                <a:gd name="connsiteX12" fmla="*/ 590066 w 2979805"/>
                <a:gd name="connsiteY12" fmla="*/ 2722922 h 4296823"/>
                <a:gd name="connsiteX13" fmla="*/ 622198 w 2979805"/>
                <a:gd name="connsiteY13" fmla="*/ 2587241 h 4296823"/>
                <a:gd name="connsiteX14" fmla="*/ 623780 w 2979805"/>
                <a:gd name="connsiteY14" fmla="*/ 2319327 h 4296823"/>
                <a:gd name="connsiteX15" fmla="*/ 519818 w 2979805"/>
                <a:gd name="connsiteY15" fmla="*/ 2237761 h 4296823"/>
                <a:gd name="connsiteX16" fmla="*/ 412269 w 2979805"/>
                <a:gd name="connsiteY16" fmla="*/ 2138462 h 4296823"/>
                <a:gd name="connsiteX17" fmla="*/ 322645 w 2979805"/>
                <a:gd name="connsiteY17" fmla="*/ 2024979 h 4296823"/>
                <a:gd name="connsiteX18" fmla="*/ 250946 w 2979805"/>
                <a:gd name="connsiteY18" fmla="*/ 1790918 h 4296823"/>
                <a:gd name="connsiteX19" fmla="*/ 308305 w 2979805"/>
                <a:gd name="connsiteY19" fmla="*/ 1507208 h 4296823"/>
                <a:gd name="connsiteX20" fmla="*/ 308305 w 2979805"/>
                <a:gd name="connsiteY20" fmla="*/ 1393724 h 4296823"/>
                <a:gd name="connsiteX21" fmla="*/ 157738 w 2979805"/>
                <a:gd name="connsiteY21" fmla="*/ 1216405 h 4296823"/>
                <a:gd name="connsiteX22" fmla="*/ 64530 w 2979805"/>
                <a:gd name="connsiteY22" fmla="*/ 1127749 h 4296823"/>
                <a:gd name="connsiteX23" fmla="*/ 0 w 2979805"/>
                <a:gd name="connsiteY23" fmla="*/ 985892 h 4296823"/>
                <a:gd name="connsiteX24" fmla="*/ 1107748 w 2979805"/>
                <a:gd name="connsiteY24" fmla="*/ 744740 h 4296823"/>
                <a:gd name="connsiteX25" fmla="*/ 2950409 w 2979805"/>
                <a:gd name="connsiteY25" fmla="*/ 0 h 4296823"/>
                <a:gd name="connsiteX26" fmla="*/ 2645689 w 2979805"/>
                <a:gd name="connsiteY26" fmla="*/ 641895 h 4296823"/>
                <a:gd name="connsiteX27" fmla="*/ 2975503 w 2979805"/>
                <a:gd name="connsiteY27" fmla="*/ 801483 h 4296823"/>
                <a:gd name="connsiteX28" fmla="*/ 2946881 w 2979805"/>
                <a:gd name="connsiteY28" fmla="*/ 970821 h 4296823"/>
                <a:gd name="connsiteX29" fmla="*/ 2910974 w 2979805"/>
                <a:gd name="connsiteY29" fmla="*/ 992987 h 4296823"/>
                <a:gd name="connsiteX30" fmla="*/ 2864370 w 2979805"/>
                <a:gd name="connsiteY30" fmla="*/ 1156120 h 4296823"/>
                <a:gd name="connsiteX31" fmla="*/ 2848590 w 2979805"/>
                <a:gd name="connsiteY31" fmla="*/ 1253103 h 4296823"/>
                <a:gd name="connsiteX32" fmla="*/ 1086238 w 2979805"/>
                <a:gd name="connsiteY32" fmla="*/ 2170380 h 4296823"/>
                <a:gd name="connsiteX33" fmla="*/ 1450245 w 2979805"/>
                <a:gd name="connsiteY33" fmla="*/ 3601149 h 4296823"/>
                <a:gd name="connsiteX34" fmla="*/ 1494738 w 2979805"/>
                <a:gd name="connsiteY34" fmla="*/ 3788636 h 4296823"/>
                <a:gd name="connsiteX35" fmla="*/ 1521924 w 2979805"/>
                <a:gd name="connsiteY35" fmla="*/ 3993392 h 4296823"/>
                <a:gd name="connsiteX36" fmla="*/ 1526869 w 2979805"/>
                <a:gd name="connsiteY36" fmla="*/ 4124139 h 4296823"/>
                <a:gd name="connsiteX37" fmla="*/ 1492264 w 2979805"/>
                <a:gd name="connsiteY37" fmla="*/ 4296823 h 4296823"/>
                <a:gd name="connsiteX38" fmla="*/ 908766 w 2979805"/>
                <a:gd name="connsiteY38" fmla="*/ 4061889 h 4296823"/>
                <a:gd name="connsiteX39" fmla="*/ 511553 w 2979805"/>
                <a:gd name="connsiteY39" fmla="*/ 3915974 h 4296823"/>
                <a:gd name="connsiteX40" fmla="*/ 389958 w 2979805"/>
                <a:gd name="connsiteY40" fmla="*/ 3867336 h 4296823"/>
                <a:gd name="connsiteX41" fmla="*/ 260256 w 2979805"/>
                <a:gd name="connsiteY41" fmla="*/ 3778166 h 4296823"/>
                <a:gd name="connsiteX42" fmla="*/ 215670 w 2979805"/>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48590 w 2975503"/>
                <a:gd name="connsiteY31" fmla="*/ 1253103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1086238 w 2975503"/>
                <a:gd name="connsiteY33" fmla="*/ 2170380 h 4296823"/>
                <a:gd name="connsiteX34" fmla="*/ 1450245 w 2975503"/>
                <a:gd name="connsiteY34" fmla="*/ 3601149 h 4296823"/>
                <a:gd name="connsiteX35" fmla="*/ 1494738 w 2975503"/>
                <a:gd name="connsiteY35" fmla="*/ 3788636 h 4296823"/>
                <a:gd name="connsiteX36" fmla="*/ 1521924 w 2975503"/>
                <a:gd name="connsiteY36" fmla="*/ 3993392 h 4296823"/>
                <a:gd name="connsiteX37" fmla="*/ 1526869 w 2975503"/>
                <a:gd name="connsiteY37" fmla="*/ 4124139 h 4296823"/>
                <a:gd name="connsiteX38" fmla="*/ 1492264 w 2975503"/>
                <a:gd name="connsiteY38" fmla="*/ 4296823 h 4296823"/>
                <a:gd name="connsiteX39" fmla="*/ 908766 w 2975503"/>
                <a:gd name="connsiteY39" fmla="*/ 4061889 h 4296823"/>
                <a:gd name="connsiteX40" fmla="*/ 511553 w 2975503"/>
                <a:gd name="connsiteY40" fmla="*/ 3915974 h 4296823"/>
                <a:gd name="connsiteX41" fmla="*/ 389958 w 2975503"/>
                <a:gd name="connsiteY41" fmla="*/ 3867336 h 4296823"/>
                <a:gd name="connsiteX42" fmla="*/ 260256 w 2975503"/>
                <a:gd name="connsiteY42" fmla="*/ 3778166 h 4296823"/>
                <a:gd name="connsiteX43" fmla="*/ 215670 w 2975503"/>
                <a:gd name="connsiteY4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1086238 w 2975503"/>
                <a:gd name="connsiteY33" fmla="*/ 2170380 h 4296823"/>
                <a:gd name="connsiteX34" fmla="*/ 1450245 w 2975503"/>
                <a:gd name="connsiteY34" fmla="*/ 3601149 h 4296823"/>
                <a:gd name="connsiteX35" fmla="*/ 1494738 w 2975503"/>
                <a:gd name="connsiteY35" fmla="*/ 3788636 h 4296823"/>
                <a:gd name="connsiteX36" fmla="*/ 1521924 w 2975503"/>
                <a:gd name="connsiteY36" fmla="*/ 3993392 h 4296823"/>
                <a:gd name="connsiteX37" fmla="*/ 1526869 w 2975503"/>
                <a:gd name="connsiteY37" fmla="*/ 4124139 h 4296823"/>
                <a:gd name="connsiteX38" fmla="*/ 1492264 w 2975503"/>
                <a:gd name="connsiteY38" fmla="*/ 4296823 h 4296823"/>
                <a:gd name="connsiteX39" fmla="*/ 908766 w 2975503"/>
                <a:gd name="connsiteY39" fmla="*/ 4061889 h 4296823"/>
                <a:gd name="connsiteX40" fmla="*/ 511553 w 2975503"/>
                <a:gd name="connsiteY40" fmla="*/ 3915974 h 4296823"/>
                <a:gd name="connsiteX41" fmla="*/ 389958 w 2975503"/>
                <a:gd name="connsiteY41" fmla="*/ 3867336 h 4296823"/>
                <a:gd name="connsiteX42" fmla="*/ 260256 w 2975503"/>
                <a:gd name="connsiteY42" fmla="*/ 3778166 h 4296823"/>
                <a:gd name="connsiteX43" fmla="*/ 215670 w 2975503"/>
                <a:gd name="connsiteY4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1086238 w 2975503"/>
                <a:gd name="connsiteY34" fmla="*/ 2170380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44" fmla="*/ 215670 w 2975503"/>
                <a:gd name="connsiteY4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1086238 w 2975503"/>
                <a:gd name="connsiteY34" fmla="*/ 2170380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44" fmla="*/ 215670 w 2975503"/>
                <a:gd name="connsiteY4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337761 w 2975503"/>
                <a:gd name="connsiteY36" fmla="*/ 2066959 h 4296823"/>
                <a:gd name="connsiteX37" fmla="*/ 1086238 w 2975503"/>
                <a:gd name="connsiteY37" fmla="*/ 2170380 h 4296823"/>
                <a:gd name="connsiteX38" fmla="*/ 1450245 w 2975503"/>
                <a:gd name="connsiteY38" fmla="*/ 3601149 h 4296823"/>
                <a:gd name="connsiteX39" fmla="*/ 1494738 w 2975503"/>
                <a:gd name="connsiteY39" fmla="*/ 3788636 h 4296823"/>
                <a:gd name="connsiteX40" fmla="*/ 1521924 w 2975503"/>
                <a:gd name="connsiteY40" fmla="*/ 3993392 h 4296823"/>
                <a:gd name="connsiteX41" fmla="*/ 1526869 w 2975503"/>
                <a:gd name="connsiteY41" fmla="*/ 4124139 h 4296823"/>
                <a:gd name="connsiteX42" fmla="*/ 1492264 w 2975503"/>
                <a:gd name="connsiteY42" fmla="*/ 4296823 h 4296823"/>
                <a:gd name="connsiteX43" fmla="*/ 908766 w 2975503"/>
                <a:gd name="connsiteY43" fmla="*/ 4061889 h 4296823"/>
                <a:gd name="connsiteX44" fmla="*/ 511553 w 2975503"/>
                <a:gd name="connsiteY44" fmla="*/ 3915974 h 4296823"/>
                <a:gd name="connsiteX45" fmla="*/ 389958 w 2975503"/>
                <a:gd name="connsiteY45" fmla="*/ 3867336 h 4296823"/>
                <a:gd name="connsiteX46" fmla="*/ 260256 w 2975503"/>
                <a:gd name="connsiteY46" fmla="*/ 3778166 h 4296823"/>
                <a:gd name="connsiteX47" fmla="*/ 215670 w 2975503"/>
                <a:gd name="connsiteY47"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337761 w 2975503"/>
                <a:gd name="connsiteY36" fmla="*/ 2066959 h 4296823"/>
                <a:gd name="connsiteX37" fmla="*/ 1086238 w 2975503"/>
                <a:gd name="connsiteY37" fmla="*/ 2170380 h 4296823"/>
                <a:gd name="connsiteX38" fmla="*/ 1450245 w 2975503"/>
                <a:gd name="connsiteY38" fmla="*/ 3601149 h 4296823"/>
                <a:gd name="connsiteX39" fmla="*/ 1494738 w 2975503"/>
                <a:gd name="connsiteY39" fmla="*/ 3788636 h 4296823"/>
                <a:gd name="connsiteX40" fmla="*/ 1521924 w 2975503"/>
                <a:gd name="connsiteY40" fmla="*/ 3993392 h 4296823"/>
                <a:gd name="connsiteX41" fmla="*/ 1526869 w 2975503"/>
                <a:gd name="connsiteY41" fmla="*/ 4124139 h 4296823"/>
                <a:gd name="connsiteX42" fmla="*/ 1492264 w 2975503"/>
                <a:gd name="connsiteY42" fmla="*/ 4296823 h 4296823"/>
                <a:gd name="connsiteX43" fmla="*/ 908766 w 2975503"/>
                <a:gd name="connsiteY43" fmla="*/ 4061889 h 4296823"/>
                <a:gd name="connsiteX44" fmla="*/ 511553 w 2975503"/>
                <a:gd name="connsiteY44" fmla="*/ 3915974 h 4296823"/>
                <a:gd name="connsiteX45" fmla="*/ 389958 w 2975503"/>
                <a:gd name="connsiteY45" fmla="*/ 3867336 h 4296823"/>
                <a:gd name="connsiteX46" fmla="*/ 260256 w 2975503"/>
                <a:gd name="connsiteY46" fmla="*/ 3778166 h 4296823"/>
                <a:gd name="connsiteX47" fmla="*/ 215670 w 2975503"/>
                <a:gd name="connsiteY47"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23494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1086238 w 2975503"/>
                <a:gd name="connsiteY39" fmla="*/ 2170380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1086238 w 2975503"/>
                <a:gd name="connsiteY39" fmla="*/ 2170380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1086238 w 2975503"/>
                <a:gd name="connsiteY40" fmla="*/ 2170380 h 4296823"/>
                <a:gd name="connsiteX41" fmla="*/ 1450245 w 2975503"/>
                <a:gd name="connsiteY41" fmla="*/ 3601149 h 4296823"/>
                <a:gd name="connsiteX42" fmla="*/ 1494738 w 2975503"/>
                <a:gd name="connsiteY42" fmla="*/ 3788636 h 4296823"/>
                <a:gd name="connsiteX43" fmla="*/ 1521924 w 2975503"/>
                <a:gd name="connsiteY43" fmla="*/ 3993392 h 4296823"/>
                <a:gd name="connsiteX44" fmla="*/ 1526869 w 2975503"/>
                <a:gd name="connsiteY44" fmla="*/ 4124139 h 4296823"/>
                <a:gd name="connsiteX45" fmla="*/ 1492264 w 2975503"/>
                <a:gd name="connsiteY45" fmla="*/ 4296823 h 4296823"/>
                <a:gd name="connsiteX46" fmla="*/ 908766 w 2975503"/>
                <a:gd name="connsiteY46" fmla="*/ 4061889 h 4296823"/>
                <a:gd name="connsiteX47" fmla="*/ 511553 w 2975503"/>
                <a:gd name="connsiteY47" fmla="*/ 3915974 h 4296823"/>
                <a:gd name="connsiteX48" fmla="*/ 389958 w 2975503"/>
                <a:gd name="connsiteY48" fmla="*/ 3867336 h 4296823"/>
                <a:gd name="connsiteX49" fmla="*/ 260256 w 2975503"/>
                <a:gd name="connsiteY49" fmla="*/ 3778166 h 4296823"/>
                <a:gd name="connsiteX50" fmla="*/ 215670 w 2975503"/>
                <a:gd name="connsiteY5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1086238 w 2975503"/>
                <a:gd name="connsiteY40" fmla="*/ 2170380 h 4296823"/>
                <a:gd name="connsiteX41" fmla="*/ 1450245 w 2975503"/>
                <a:gd name="connsiteY41" fmla="*/ 3601149 h 4296823"/>
                <a:gd name="connsiteX42" fmla="*/ 1494738 w 2975503"/>
                <a:gd name="connsiteY42" fmla="*/ 3788636 h 4296823"/>
                <a:gd name="connsiteX43" fmla="*/ 1521924 w 2975503"/>
                <a:gd name="connsiteY43" fmla="*/ 3993392 h 4296823"/>
                <a:gd name="connsiteX44" fmla="*/ 1526869 w 2975503"/>
                <a:gd name="connsiteY44" fmla="*/ 4124139 h 4296823"/>
                <a:gd name="connsiteX45" fmla="*/ 1492264 w 2975503"/>
                <a:gd name="connsiteY45" fmla="*/ 4296823 h 4296823"/>
                <a:gd name="connsiteX46" fmla="*/ 908766 w 2975503"/>
                <a:gd name="connsiteY46" fmla="*/ 4061889 h 4296823"/>
                <a:gd name="connsiteX47" fmla="*/ 511553 w 2975503"/>
                <a:gd name="connsiteY47" fmla="*/ 3915974 h 4296823"/>
                <a:gd name="connsiteX48" fmla="*/ 389958 w 2975503"/>
                <a:gd name="connsiteY48" fmla="*/ 3867336 h 4296823"/>
                <a:gd name="connsiteX49" fmla="*/ 260256 w 2975503"/>
                <a:gd name="connsiteY49" fmla="*/ 3778166 h 4296823"/>
                <a:gd name="connsiteX50" fmla="*/ 215670 w 2975503"/>
                <a:gd name="connsiteY5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782565 w 2975503"/>
                <a:gd name="connsiteY43" fmla="*/ 2844558 h 4296823"/>
                <a:gd name="connsiteX44" fmla="*/ 1673181 w 2975503"/>
                <a:gd name="connsiteY44" fmla="*/ 2929666 h 4296823"/>
                <a:gd name="connsiteX45" fmla="*/ 1086238 w 2975503"/>
                <a:gd name="connsiteY45" fmla="*/ 2170380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622198 w 2975503"/>
                <a:gd name="connsiteY12" fmla="*/ 2587241 h 4296823"/>
                <a:gd name="connsiteX13" fmla="*/ 623780 w 2975503"/>
                <a:gd name="connsiteY13" fmla="*/ 2319327 h 4296823"/>
                <a:gd name="connsiteX14" fmla="*/ 519818 w 2975503"/>
                <a:gd name="connsiteY14" fmla="*/ 2237761 h 4296823"/>
                <a:gd name="connsiteX15" fmla="*/ 412269 w 2975503"/>
                <a:gd name="connsiteY15" fmla="*/ 2138462 h 4296823"/>
                <a:gd name="connsiteX16" fmla="*/ 322645 w 2975503"/>
                <a:gd name="connsiteY16" fmla="*/ 2024979 h 4296823"/>
                <a:gd name="connsiteX17" fmla="*/ 250946 w 2975503"/>
                <a:gd name="connsiteY17" fmla="*/ 1790918 h 4296823"/>
                <a:gd name="connsiteX18" fmla="*/ 308305 w 2975503"/>
                <a:gd name="connsiteY18" fmla="*/ 1507208 h 4296823"/>
                <a:gd name="connsiteX19" fmla="*/ 308305 w 2975503"/>
                <a:gd name="connsiteY19" fmla="*/ 1393724 h 4296823"/>
                <a:gd name="connsiteX20" fmla="*/ 157738 w 2975503"/>
                <a:gd name="connsiteY20" fmla="*/ 1216405 h 4296823"/>
                <a:gd name="connsiteX21" fmla="*/ 64530 w 2975503"/>
                <a:gd name="connsiteY21" fmla="*/ 1127749 h 4296823"/>
                <a:gd name="connsiteX22" fmla="*/ 0 w 2975503"/>
                <a:gd name="connsiteY22" fmla="*/ 985892 h 4296823"/>
                <a:gd name="connsiteX23" fmla="*/ 1107748 w 2975503"/>
                <a:gd name="connsiteY23" fmla="*/ 744740 h 4296823"/>
                <a:gd name="connsiteX24" fmla="*/ 2950409 w 2975503"/>
                <a:gd name="connsiteY24" fmla="*/ 0 h 4296823"/>
                <a:gd name="connsiteX25" fmla="*/ 2645689 w 2975503"/>
                <a:gd name="connsiteY25" fmla="*/ 641895 h 4296823"/>
                <a:gd name="connsiteX26" fmla="*/ 2975503 w 2975503"/>
                <a:gd name="connsiteY26" fmla="*/ 801483 h 4296823"/>
                <a:gd name="connsiteX27" fmla="*/ 2946881 w 2975503"/>
                <a:gd name="connsiteY27" fmla="*/ 970821 h 4296823"/>
                <a:gd name="connsiteX28" fmla="*/ 2910974 w 2975503"/>
                <a:gd name="connsiteY28" fmla="*/ 992987 h 4296823"/>
                <a:gd name="connsiteX29" fmla="*/ 2864370 w 2975503"/>
                <a:gd name="connsiteY29" fmla="*/ 1156120 h 4296823"/>
                <a:gd name="connsiteX30" fmla="*/ 2861963 w 2975503"/>
                <a:gd name="connsiteY30" fmla="*/ 1263741 h 4296823"/>
                <a:gd name="connsiteX31" fmla="*/ 2730913 w 2975503"/>
                <a:gd name="connsiteY31" fmla="*/ 1215868 h 4296823"/>
                <a:gd name="connsiteX32" fmla="*/ 2645329 w 2975503"/>
                <a:gd name="connsiteY32" fmla="*/ 1183952 h 4296823"/>
                <a:gd name="connsiteX33" fmla="*/ 2549047 w 2975503"/>
                <a:gd name="connsiteY33" fmla="*/ 1718543 h 4296823"/>
                <a:gd name="connsiteX34" fmla="*/ 2483668 w 2975503"/>
                <a:gd name="connsiteY34" fmla="*/ 1965597 h 4296823"/>
                <a:gd name="connsiteX35" fmla="*/ 2471486 w 2975503"/>
                <a:gd name="connsiteY35" fmla="*/ 2013766 h 4296823"/>
                <a:gd name="connsiteX36" fmla="*/ 2313983 w 2975503"/>
                <a:gd name="connsiteY36" fmla="*/ 2074051 h 4296823"/>
                <a:gd name="connsiteX37" fmla="*/ 2177294 w 2975503"/>
                <a:gd name="connsiteY37" fmla="*/ 2239347 h 4296823"/>
                <a:gd name="connsiteX38" fmla="*/ 2113092 w 2975503"/>
                <a:gd name="connsiteY38" fmla="*/ 2416655 h 4296823"/>
                <a:gd name="connsiteX39" fmla="*/ 2075046 w 2975503"/>
                <a:gd name="connsiteY39" fmla="*/ 2532496 h 4296823"/>
                <a:gd name="connsiteX40" fmla="*/ 1991819 w 2975503"/>
                <a:gd name="connsiteY40" fmla="*/ 2667250 h 4296823"/>
                <a:gd name="connsiteX41" fmla="*/ 1849146 w 2975503"/>
                <a:gd name="connsiteY41" fmla="*/ 2804368 h 4296823"/>
                <a:gd name="connsiteX42" fmla="*/ 1673181 w 2975503"/>
                <a:gd name="connsiteY42" fmla="*/ 2929666 h 4296823"/>
                <a:gd name="connsiteX43" fmla="*/ 1547154 w 2975503"/>
                <a:gd name="connsiteY43" fmla="*/ 3173169 h 4296823"/>
                <a:gd name="connsiteX44" fmla="*/ 1497218 w 2975503"/>
                <a:gd name="connsiteY44" fmla="*/ 3452133 h 4296823"/>
                <a:gd name="connsiteX45" fmla="*/ 1425881 w 2975503"/>
                <a:gd name="connsiteY45" fmla="*/ 3492324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622198 w 2975503"/>
                <a:gd name="connsiteY11" fmla="*/ 2587241 h 4296823"/>
                <a:gd name="connsiteX12" fmla="*/ 623780 w 2975503"/>
                <a:gd name="connsiteY12" fmla="*/ 2319327 h 4296823"/>
                <a:gd name="connsiteX13" fmla="*/ 519818 w 2975503"/>
                <a:gd name="connsiteY13" fmla="*/ 2237761 h 4296823"/>
                <a:gd name="connsiteX14" fmla="*/ 412269 w 2975503"/>
                <a:gd name="connsiteY14" fmla="*/ 2138462 h 4296823"/>
                <a:gd name="connsiteX15" fmla="*/ 322645 w 2975503"/>
                <a:gd name="connsiteY15" fmla="*/ 2024979 h 4296823"/>
                <a:gd name="connsiteX16" fmla="*/ 250946 w 2975503"/>
                <a:gd name="connsiteY16" fmla="*/ 1790918 h 4296823"/>
                <a:gd name="connsiteX17" fmla="*/ 308305 w 2975503"/>
                <a:gd name="connsiteY17" fmla="*/ 1507208 h 4296823"/>
                <a:gd name="connsiteX18" fmla="*/ 308305 w 2975503"/>
                <a:gd name="connsiteY18" fmla="*/ 1393724 h 4296823"/>
                <a:gd name="connsiteX19" fmla="*/ 157738 w 2975503"/>
                <a:gd name="connsiteY19" fmla="*/ 1216405 h 4296823"/>
                <a:gd name="connsiteX20" fmla="*/ 64530 w 2975503"/>
                <a:gd name="connsiteY20" fmla="*/ 1127749 h 4296823"/>
                <a:gd name="connsiteX21" fmla="*/ 0 w 2975503"/>
                <a:gd name="connsiteY21" fmla="*/ 985892 h 4296823"/>
                <a:gd name="connsiteX22" fmla="*/ 1107748 w 2975503"/>
                <a:gd name="connsiteY22" fmla="*/ 744740 h 4296823"/>
                <a:gd name="connsiteX23" fmla="*/ 2950409 w 2975503"/>
                <a:gd name="connsiteY23" fmla="*/ 0 h 4296823"/>
                <a:gd name="connsiteX24" fmla="*/ 2645689 w 2975503"/>
                <a:gd name="connsiteY24" fmla="*/ 641895 h 4296823"/>
                <a:gd name="connsiteX25" fmla="*/ 2975503 w 2975503"/>
                <a:gd name="connsiteY25" fmla="*/ 801483 h 4296823"/>
                <a:gd name="connsiteX26" fmla="*/ 2946881 w 2975503"/>
                <a:gd name="connsiteY26" fmla="*/ 970821 h 4296823"/>
                <a:gd name="connsiteX27" fmla="*/ 2910974 w 2975503"/>
                <a:gd name="connsiteY27" fmla="*/ 992987 h 4296823"/>
                <a:gd name="connsiteX28" fmla="*/ 2864370 w 2975503"/>
                <a:gd name="connsiteY28" fmla="*/ 1156120 h 4296823"/>
                <a:gd name="connsiteX29" fmla="*/ 2861963 w 2975503"/>
                <a:gd name="connsiteY29" fmla="*/ 1263741 h 4296823"/>
                <a:gd name="connsiteX30" fmla="*/ 2730913 w 2975503"/>
                <a:gd name="connsiteY30" fmla="*/ 1215868 h 4296823"/>
                <a:gd name="connsiteX31" fmla="*/ 2645329 w 2975503"/>
                <a:gd name="connsiteY31" fmla="*/ 1183952 h 4296823"/>
                <a:gd name="connsiteX32" fmla="*/ 2549047 w 2975503"/>
                <a:gd name="connsiteY32" fmla="*/ 1718543 h 4296823"/>
                <a:gd name="connsiteX33" fmla="*/ 2483668 w 2975503"/>
                <a:gd name="connsiteY33" fmla="*/ 1965597 h 4296823"/>
                <a:gd name="connsiteX34" fmla="*/ 2471486 w 2975503"/>
                <a:gd name="connsiteY34" fmla="*/ 2013766 h 4296823"/>
                <a:gd name="connsiteX35" fmla="*/ 2313983 w 2975503"/>
                <a:gd name="connsiteY35" fmla="*/ 2074051 h 4296823"/>
                <a:gd name="connsiteX36" fmla="*/ 2177294 w 2975503"/>
                <a:gd name="connsiteY36" fmla="*/ 2239347 h 4296823"/>
                <a:gd name="connsiteX37" fmla="*/ 2113092 w 2975503"/>
                <a:gd name="connsiteY37" fmla="*/ 2416655 h 4296823"/>
                <a:gd name="connsiteX38" fmla="*/ 2075046 w 2975503"/>
                <a:gd name="connsiteY38" fmla="*/ 2532496 h 4296823"/>
                <a:gd name="connsiteX39" fmla="*/ 1991819 w 2975503"/>
                <a:gd name="connsiteY39" fmla="*/ 2667250 h 4296823"/>
                <a:gd name="connsiteX40" fmla="*/ 1849146 w 2975503"/>
                <a:gd name="connsiteY40" fmla="*/ 2804368 h 4296823"/>
                <a:gd name="connsiteX41" fmla="*/ 1673181 w 2975503"/>
                <a:gd name="connsiteY41" fmla="*/ 2929666 h 4296823"/>
                <a:gd name="connsiteX42" fmla="*/ 1547154 w 2975503"/>
                <a:gd name="connsiteY42" fmla="*/ 3173169 h 4296823"/>
                <a:gd name="connsiteX43" fmla="*/ 1497218 w 2975503"/>
                <a:gd name="connsiteY43" fmla="*/ 3452133 h 4296823"/>
                <a:gd name="connsiteX44" fmla="*/ 1425881 w 2975503"/>
                <a:gd name="connsiteY44" fmla="*/ 3492324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622198 w 2975503"/>
                <a:gd name="connsiteY10" fmla="*/ 2587241 h 4296823"/>
                <a:gd name="connsiteX11" fmla="*/ 623780 w 2975503"/>
                <a:gd name="connsiteY11" fmla="*/ 2319327 h 4296823"/>
                <a:gd name="connsiteX12" fmla="*/ 519818 w 2975503"/>
                <a:gd name="connsiteY12" fmla="*/ 2237761 h 4296823"/>
                <a:gd name="connsiteX13" fmla="*/ 412269 w 2975503"/>
                <a:gd name="connsiteY13" fmla="*/ 2138462 h 4296823"/>
                <a:gd name="connsiteX14" fmla="*/ 322645 w 2975503"/>
                <a:gd name="connsiteY14" fmla="*/ 2024979 h 4296823"/>
                <a:gd name="connsiteX15" fmla="*/ 250946 w 2975503"/>
                <a:gd name="connsiteY15" fmla="*/ 1790918 h 4296823"/>
                <a:gd name="connsiteX16" fmla="*/ 308305 w 2975503"/>
                <a:gd name="connsiteY16" fmla="*/ 1507208 h 4296823"/>
                <a:gd name="connsiteX17" fmla="*/ 308305 w 2975503"/>
                <a:gd name="connsiteY17" fmla="*/ 1393724 h 4296823"/>
                <a:gd name="connsiteX18" fmla="*/ 157738 w 2975503"/>
                <a:gd name="connsiteY18" fmla="*/ 1216405 h 4296823"/>
                <a:gd name="connsiteX19" fmla="*/ 64530 w 2975503"/>
                <a:gd name="connsiteY19" fmla="*/ 1127749 h 4296823"/>
                <a:gd name="connsiteX20" fmla="*/ 0 w 2975503"/>
                <a:gd name="connsiteY20" fmla="*/ 985892 h 4296823"/>
                <a:gd name="connsiteX21" fmla="*/ 1107748 w 2975503"/>
                <a:gd name="connsiteY21" fmla="*/ 744740 h 4296823"/>
                <a:gd name="connsiteX22" fmla="*/ 2950409 w 2975503"/>
                <a:gd name="connsiteY22" fmla="*/ 0 h 4296823"/>
                <a:gd name="connsiteX23" fmla="*/ 2645689 w 2975503"/>
                <a:gd name="connsiteY23" fmla="*/ 641895 h 4296823"/>
                <a:gd name="connsiteX24" fmla="*/ 2975503 w 2975503"/>
                <a:gd name="connsiteY24" fmla="*/ 801483 h 4296823"/>
                <a:gd name="connsiteX25" fmla="*/ 2946881 w 2975503"/>
                <a:gd name="connsiteY25" fmla="*/ 970821 h 4296823"/>
                <a:gd name="connsiteX26" fmla="*/ 2910974 w 2975503"/>
                <a:gd name="connsiteY26" fmla="*/ 992987 h 4296823"/>
                <a:gd name="connsiteX27" fmla="*/ 2864370 w 2975503"/>
                <a:gd name="connsiteY27" fmla="*/ 1156120 h 4296823"/>
                <a:gd name="connsiteX28" fmla="*/ 2861963 w 2975503"/>
                <a:gd name="connsiteY28" fmla="*/ 1263741 h 4296823"/>
                <a:gd name="connsiteX29" fmla="*/ 2730913 w 2975503"/>
                <a:gd name="connsiteY29" fmla="*/ 1215868 h 4296823"/>
                <a:gd name="connsiteX30" fmla="*/ 2645329 w 2975503"/>
                <a:gd name="connsiteY30" fmla="*/ 1183952 h 4296823"/>
                <a:gd name="connsiteX31" fmla="*/ 2549047 w 2975503"/>
                <a:gd name="connsiteY31" fmla="*/ 1718543 h 4296823"/>
                <a:gd name="connsiteX32" fmla="*/ 2483668 w 2975503"/>
                <a:gd name="connsiteY32" fmla="*/ 1965597 h 4296823"/>
                <a:gd name="connsiteX33" fmla="*/ 2471486 w 2975503"/>
                <a:gd name="connsiteY33" fmla="*/ 2013766 h 4296823"/>
                <a:gd name="connsiteX34" fmla="*/ 2313983 w 2975503"/>
                <a:gd name="connsiteY34" fmla="*/ 2074051 h 4296823"/>
                <a:gd name="connsiteX35" fmla="*/ 2177294 w 2975503"/>
                <a:gd name="connsiteY35" fmla="*/ 2239347 h 4296823"/>
                <a:gd name="connsiteX36" fmla="*/ 2113092 w 2975503"/>
                <a:gd name="connsiteY36" fmla="*/ 2416655 h 4296823"/>
                <a:gd name="connsiteX37" fmla="*/ 2075046 w 2975503"/>
                <a:gd name="connsiteY37" fmla="*/ 2532496 h 4296823"/>
                <a:gd name="connsiteX38" fmla="*/ 1991819 w 2975503"/>
                <a:gd name="connsiteY38" fmla="*/ 2667250 h 4296823"/>
                <a:gd name="connsiteX39" fmla="*/ 1849146 w 2975503"/>
                <a:gd name="connsiteY39" fmla="*/ 2804368 h 4296823"/>
                <a:gd name="connsiteX40" fmla="*/ 1673181 w 2975503"/>
                <a:gd name="connsiteY40" fmla="*/ 2929666 h 4296823"/>
                <a:gd name="connsiteX41" fmla="*/ 1547154 w 2975503"/>
                <a:gd name="connsiteY41" fmla="*/ 3173169 h 4296823"/>
                <a:gd name="connsiteX42" fmla="*/ 1497218 w 2975503"/>
                <a:gd name="connsiteY42" fmla="*/ 3452133 h 4296823"/>
                <a:gd name="connsiteX43" fmla="*/ 1425881 w 2975503"/>
                <a:gd name="connsiteY43" fmla="*/ 3492324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43743 w 2975503"/>
                <a:gd name="connsiteY9" fmla="*/ 2965491 h 4296823"/>
                <a:gd name="connsiteX10" fmla="*/ 622198 w 2975503"/>
                <a:gd name="connsiteY10" fmla="*/ 2587241 h 4296823"/>
                <a:gd name="connsiteX11" fmla="*/ 623780 w 2975503"/>
                <a:gd name="connsiteY11" fmla="*/ 2319327 h 4296823"/>
                <a:gd name="connsiteX12" fmla="*/ 519818 w 2975503"/>
                <a:gd name="connsiteY12" fmla="*/ 2237761 h 4296823"/>
                <a:gd name="connsiteX13" fmla="*/ 412269 w 2975503"/>
                <a:gd name="connsiteY13" fmla="*/ 2138462 h 4296823"/>
                <a:gd name="connsiteX14" fmla="*/ 322645 w 2975503"/>
                <a:gd name="connsiteY14" fmla="*/ 2024979 h 4296823"/>
                <a:gd name="connsiteX15" fmla="*/ 250946 w 2975503"/>
                <a:gd name="connsiteY15" fmla="*/ 1790918 h 4296823"/>
                <a:gd name="connsiteX16" fmla="*/ 308305 w 2975503"/>
                <a:gd name="connsiteY16" fmla="*/ 1507208 h 4296823"/>
                <a:gd name="connsiteX17" fmla="*/ 308305 w 2975503"/>
                <a:gd name="connsiteY17" fmla="*/ 1393724 h 4296823"/>
                <a:gd name="connsiteX18" fmla="*/ 157738 w 2975503"/>
                <a:gd name="connsiteY18" fmla="*/ 1216405 h 4296823"/>
                <a:gd name="connsiteX19" fmla="*/ 64530 w 2975503"/>
                <a:gd name="connsiteY19" fmla="*/ 1127749 h 4296823"/>
                <a:gd name="connsiteX20" fmla="*/ 0 w 2975503"/>
                <a:gd name="connsiteY20" fmla="*/ 985892 h 4296823"/>
                <a:gd name="connsiteX21" fmla="*/ 1107748 w 2975503"/>
                <a:gd name="connsiteY21" fmla="*/ 744740 h 4296823"/>
                <a:gd name="connsiteX22" fmla="*/ 2950409 w 2975503"/>
                <a:gd name="connsiteY22" fmla="*/ 0 h 4296823"/>
                <a:gd name="connsiteX23" fmla="*/ 2645689 w 2975503"/>
                <a:gd name="connsiteY23" fmla="*/ 641895 h 4296823"/>
                <a:gd name="connsiteX24" fmla="*/ 2975503 w 2975503"/>
                <a:gd name="connsiteY24" fmla="*/ 801483 h 4296823"/>
                <a:gd name="connsiteX25" fmla="*/ 2946881 w 2975503"/>
                <a:gd name="connsiteY25" fmla="*/ 970821 h 4296823"/>
                <a:gd name="connsiteX26" fmla="*/ 2910974 w 2975503"/>
                <a:gd name="connsiteY26" fmla="*/ 992987 h 4296823"/>
                <a:gd name="connsiteX27" fmla="*/ 2864370 w 2975503"/>
                <a:gd name="connsiteY27" fmla="*/ 1156120 h 4296823"/>
                <a:gd name="connsiteX28" fmla="*/ 2861963 w 2975503"/>
                <a:gd name="connsiteY28" fmla="*/ 1263741 h 4296823"/>
                <a:gd name="connsiteX29" fmla="*/ 2730913 w 2975503"/>
                <a:gd name="connsiteY29" fmla="*/ 1215868 h 4296823"/>
                <a:gd name="connsiteX30" fmla="*/ 2645329 w 2975503"/>
                <a:gd name="connsiteY30" fmla="*/ 1183952 h 4296823"/>
                <a:gd name="connsiteX31" fmla="*/ 2549047 w 2975503"/>
                <a:gd name="connsiteY31" fmla="*/ 1718543 h 4296823"/>
                <a:gd name="connsiteX32" fmla="*/ 2483668 w 2975503"/>
                <a:gd name="connsiteY32" fmla="*/ 1965597 h 4296823"/>
                <a:gd name="connsiteX33" fmla="*/ 2471486 w 2975503"/>
                <a:gd name="connsiteY33" fmla="*/ 2013766 h 4296823"/>
                <a:gd name="connsiteX34" fmla="*/ 2313983 w 2975503"/>
                <a:gd name="connsiteY34" fmla="*/ 2074051 h 4296823"/>
                <a:gd name="connsiteX35" fmla="*/ 2177294 w 2975503"/>
                <a:gd name="connsiteY35" fmla="*/ 2239347 h 4296823"/>
                <a:gd name="connsiteX36" fmla="*/ 2113092 w 2975503"/>
                <a:gd name="connsiteY36" fmla="*/ 2416655 h 4296823"/>
                <a:gd name="connsiteX37" fmla="*/ 2075046 w 2975503"/>
                <a:gd name="connsiteY37" fmla="*/ 2532496 h 4296823"/>
                <a:gd name="connsiteX38" fmla="*/ 1991819 w 2975503"/>
                <a:gd name="connsiteY38" fmla="*/ 2667250 h 4296823"/>
                <a:gd name="connsiteX39" fmla="*/ 1849146 w 2975503"/>
                <a:gd name="connsiteY39" fmla="*/ 2804368 h 4296823"/>
                <a:gd name="connsiteX40" fmla="*/ 1673181 w 2975503"/>
                <a:gd name="connsiteY40" fmla="*/ 2929666 h 4296823"/>
                <a:gd name="connsiteX41" fmla="*/ 1547154 w 2975503"/>
                <a:gd name="connsiteY41" fmla="*/ 3173169 h 4296823"/>
                <a:gd name="connsiteX42" fmla="*/ 1497218 w 2975503"/>
                <a:gd name="connsiteY42" fmla="*/ 3452133 h 4296823"/>
                <a:gd name="connsiteX43" fmla="*/ 1425881 w 2975503"/>
                <a:gd name="connsiteY43" fmla="*/ 3492324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622198 w 2975503"/>
                <a:gd name="connsiteY9" fmla="*/ 2587241 h 4296823"/>
                <a:gd name="connsiteX10" fmla="*/ 623780 w 2975503"/>
                <a:gd name="connsiteY10" fmla="*/ 2319327 h 4296823"/>
                <a:gd name="connsiteX11" fmla="*/ 519818 w 2975503"/>
                <a:gd name="connsiteY11" fmla="*/ 2237761 h 4296823"/>
                <a:gd name="connsiteX12" fmla="*/ 412269 w 2975503"/>
                <a:gd name="connsiteY12" fmla="*/ 2138462 h 4296823"/>
                <a:gd name="connsiteX13" fmla="*/ 322645 w 2975503"/>
                <a:gd name="connsiteY13" fmla="*/ 2024979 h 4296823"/>
                <a:gd name="connsiteX14" fmla="*/ 250946 w 2975503"/>
                <a:gd name="connsiteY14" fmla="*/ 1790918 h 4296823"/>
                <a:gd name="connsiteX15" fmla="*/ 308305 w 2975503"/>
                <a:gd name="connsiteY15" fmla="*/ 1507208 h 4296823"/>
                <a:gd name="connsiteX16" fmla="*/ 308305 w 2975503"/>
                <a:gd name="connsiteY16" fmla="*/ 1393724 h 4296823"/>
                <a:gd name="connsiteX17" fmla="*/ 157738 w 2975503"/>
                <a:gd name="connsiteY17" fmla="*/ 1216405 h 4296823"/>
                <a:gd name="connsiteX18" fmla="*/ 64530 w 2975503"/>
                <a:gd name="connsiteY18" fmla="*/ 1127749 h 4296823"/>
                <a:gd name="connsiteX19" fmla="*/ 0 w 2975503"/>
                <a:gd name="connsiteY19" fmla="*/ 985892 h 4296823"/>
                <a:gd name="connsiteX20" fmla="*/ 1107748 w 2975503"/>
                <a:gd name="connsiteY20" fmla="*/ 744740 h 4296823"/>
                <a:gd name="connsiteX21" fmla="*/ 2950409 w 2975503"/>
                <a:gd name="connsiteY21" fmla="*/ 0 h 4296823"/>
                <a:gd name="connsiteX22" fmla="*/ 2645689 w 2975503"/>
                <a:gd name="connsiteY22" fmla="*/ 641895 h 4296823"/>
                <a:gd name="connsiteX23" fmla="*/ 2975503 w 2975503"/>
                <a:gd name="connsiteY23" fmla="*/ 801483 h 4296823"/>
                <a:gd name="connsiteX24" fmla="*/ 2946881 w 2975503"/>
                <a:gd name="connsiteY24" fmla="*/ 970821 h 4296823"/>
                <a:gd name="connsiteX25" fmla="*/ 2910974 w 2975503"/>
                <a:gd name="connsiteY25" fmla="*/ 992987 h 4296823"/>
                <a:gd name="connsiteX26" fmla="*/ 2864370 w 2975503"/>
                <a:gd name="connsiteY26" fmla="*/ 1156120 h 4296823"/>
                <a:gd name="connsiteX27" fmla="*/ 2861963 w 2975503"/>
                <a:gd name="connsiteY27" fmla="*/ 1263741 h 4296823"/>
                <a:gd name="connsiteX28" fmla="*/ 2730913 w 2975503"/>
                <a:gd name="connsiteY28" fmla="*/ 1215868 h 4296823"/>
                <a:gd name="connsiteX29" fmla="*/ 2645329 w 2975503"/>
                <a:gd name="connsiteY29" fmla="*/ 1183952 h 4296823"/>
                <a:gd name="connsiteX30" fmla="*/ 2549047 w 2975503"/>
                <a:gd name="connsiteY30" fmla="*/ 1718543 h 4296823"/>
                <a:gd name="connsiteX31" fmla="*/ 2483668 w 2975503"/>
                <a:gd name="connsiteY31" fmla="*/ 1965597 h 4296823"/>
                <a:gd name="connsiteX32" fmla="*/ 2471486 w 2975503"/>
                <a:gd name="connsiteY32" fmla="*/ 2013766 h 4296823"/>
                <a:gd name="connsiteX33" fmla="*/ 2313983 w 2975503"/>
                <a:gd name="connsiteY33" fmla="*/ 2074051 h 4296823"/>
                <a:gd name="connsiteX34" fmla="*/ 2177294 w 2975503"/>
                <a:gd name="connsiteY34" fmla="*/ 2239347 h 4296823"/>
                <a:gd name="connsiteX35" fmla="*/ 2113092 w 2975503"/>
                <a:gd name="connsiteY35" fmla="*/ 2416655 h 4296823"/>
                <a:gd name="connsiteX36" fmla="*/ 2075046 w 2975503"/>
                <a:gd name="connsiteY36" fmla="*/ 2532496 h 4296823"/>
                <a:gd name="connsiteX37" fmla="*/ 1991819 w 2975503"/>
                <a:gd name="connsiteY37" fmla="*/ 2667250 h 4296823"/>
                <a:gd name="connsiteX38" fmla="*/ 1849146 w 2975503"/>
                <a:gd name="connsiteY38" fmla="*/ 2804368 h 4296823"/>
                <a:gd name="connsiteX39" fmla="*/ 1673181 w 2975503"/>
                <a:gd name="connsiteY39" fmla="*/ 2929666 h 4296823"/>
                <a:gd name="connsiteX40" fmla="*/ 1547154 w 2975503"/>
                <a:gd name="connsiteY40" fmla="*/ 3173169 h 4296823"/>
                <a:gd name="connsiteX41" fmla="*/ 1497218 w 2975503"/>
                <a:gd name="connsiteY41" fmla="*/ 3452133 h 4296823"/>
                <a:gd name="connsiteX42" fmla="*/ 1425881 w 2975503"/>
                <a:gd name="connsiteY42" fmla="*/ 3492324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622198 w 2975503"/>
                <a:gd name="connsiteY8" fmla="*/ 2587241 h 4296823"/>
                <a:gd name="connsiteX9" fmla="*/ 623780 w 2975503"/>
                <a:gd name="connsiteY9" fmla="*/ 2319327 h 4296823"/>
                <a:gd name="connsiteX10" fmla="*/ 519818 w 2975503"/>
                <a:gd name="connsiteY10" fmla="*/ 2237761 h 4296823"/>
                <a:gd name="connsiteX11" fmla="*/ 412269 w 2975503"/>
                <a:gd name="connsiteY11" fmla="*/ 2138462 h 4296823"/>
                <a:gd name="connsiteX12" fmla="*/ 322645 w 2975503"/>
                <a:gd name="connsiteY12" fmla="*/ 2024979 h 4296823"/>
                <a:gd name="connsiteX13" fmla="*/ 250946 w 2975503"/>
                <a:gd name="connsiteY13" fmla="*/ 1790918 h 4296823"/>
                <a:gd name="connsiteX14" fmla="*/ 308305 w 2975503"/>
                <a:gd name="connsiteY14" fmla="*/ 1507208 h 4296823"/>
                <a:gd name="connsiteX15" fmla="*/ 308305 w 2975503"/>
                <a:gd name="connsiteY15" fmla="*/ 1393724 h 4296823"/>
                <a:gd name="connsiteX16" fmla="*/ 157738 w 2975503"/>
                <a:gd name="connsiteY16" fmla="*/ 1216405 h 4296823"/>
                <a:gd name="connsiteX17" fmla="*/ 64530 w 2975503"/>
                <a:gd name="connsiteY17" fmla="*/ 1127749 h 4296823"/>
                <a:gd name="connsiteX18" fmla="*/ 0 w 2975503"/>
                <a:gd name="connsiteY18" fmla="*/ 985892 h 4296823"/>
                <a:gd name="connsiteX19" fmla="*/ 1107748 w 2975503"/>
                <a:gd name="connsiteY19" fmla="*/ 744740 h 4296823"/>
                <a:gd name="connsiteX20" fmla="*/ 2950409 w 2975503"/>
                <a:gd name="connsiteY20" fmla="*/ 0 h 4296823"/>
                <a:gd name="connsiteX21" fmla="*/ 2645689 w 2975503"/>
                <a:gd name="connsiteY21" fmla="*/ 641895 h 4296823"/>
                <a:gd name="connsiteX22" fmla="*/ 2975503 w 2975503"/>
                <a:gd name="connsiteY22" fmla="*/ 801483 h 4296823"/>
                <a:gd name="connsiteX23" fmla="*/ 2946881 w 2975503"/>
                <a:gd name="connsiteY23" fmla="*/ 970821 h 4296823"/>
                <a:gd name="connsiteX24" fmla="*/ 2910974 w 2975503"/>
                <a:gd name="connsiteY24" fmla="*/ 992987 h 4296823"/>
                <a:gd name="connsiteX25" fmla="*/ 2864370 w 2975503"/>
                <a:gd name="connsiteY25" fmla="*/ 1156120 h 4296823"/>
                <a:gd name="connsiteX26" fmla="*/ 2861963 w 2975503"/>
                <a:gd name="connsiteY26" fmla="*/ 1263741 h 4296823"/>
                <a:gd name="connsiteX27" fmla="*/ 2730913 w 2975503"/>
                <a:gd name="connsiteY27" fmla="*/ 1215868 h 4296823"/>
                <a:gd name="connsiteX28" fmla="*/ 2645329 w 2975503"/>
                <a:gd name="connsiteY28" fmla="*/ 1183952 h 4296823"/>
                <a:gd name="connsiteX29" fmla="*/ 2549047 w 2975503"/>
                <a:gd name="connsiteY29" fmla="*/ 1718543 h 4296823"/>
                <a:gd name="connsiteX30" fmla="*/ 2483668 w 2975503"/>
                <a:gd name="connsiteY30" fmla="*/ 1965597 h 4296823"/>
                <a:gd name="connsiteX31" fmla="*/ 2471486 w 2975503"/>
                <a:gd name="connsiteY31" fmla="*/ 2013766 h 4296823"/>
                <a:gd name="connsiteX32" fmla="*/ 2313983 w 2975503"/>
                <a:gd name="connsiteY32" fmla="*/ 2074051 h 4296823"/>
                <a:gd name="connsiteX33" fmla="*/ 2177294 w 2975503"/>
                <a:gd name="connsiteY33" fmla="*/ 2239347 h 4296823"/>
                <a:gd name="connsiteX34" fmla="*/ 2113092 w 2975503"/>
                <a:gd name="connsiteY34" fmla="*/ 2416655 h 4296823"/>
                <a:gd name="connsiteX35" fmla="*/ 2075046 w 2975503"/>
                <a:gd name="connsiteY35" fmla="*/ 2532496 h 4296823"/>
                <a:gd name="connsiteX36" fmla="*/ 1991819 w 2975503"/>
                <a:gd name="connsiteY36" fmla="*/ 2667250 h 4296823"/>
                <a:gd name="connsiteX37" fmla="*/ 1849146 w 2975503"/>
                <a:gd name="connsiteY37" fmla="*/ 2804368 h 4296823"/>
                <a:gd name="connsiteX38" fmla="*/ 1673181 w 2975503"/>
                <a:gd name="connsiteY38" fmla="*/ 2929666 h 4296823"/>
                <a:gd name="connsiteX39" fmla="*/ 1547154 w 2975503"/>
                <a:gd name="connsiteY39" fmla="*/ 3173169 h 4296823"/>
                <a:gd name="connsiteX40" fmla="*/ 1497218 w 2975503"/>
                <a:gd name="connsiteY40" fmla="*/ 3452133 h 4296823"/>
                <a:gd name="connsiteX41" fmla="*/ 1425881 w 2975503"/>
                <a:gd name="connsiteY41" fmla="*/ 3492324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622198 w 2975503"/>
                <a:gd name="connsiteY7" fmla="*/ 2587241 h 4296823"/>
                <a:gd name="connsiteX8" fmla="*/ 623780 w 2975503"/>
                <a:gd name="connsiteY8" fmla="*/ 2319327 h 4296823"/>
                <a:gd name="connsiteX9" fmla="*/ 519818 w 2975503"/>
                <a:gd name="connsiteY9" fmla="*/ 2237761 h 4296823"/>
                <a:gd name="connsiteX10" fmla="*/ 412269 w 2975503"/>
                <a:gd name="connsiteY10" fmla="*/ 2138462 h 4296823"/>
                <a:gd name="connsiteX11" fmla="*/ 322645 w 2975503"/>
                <a:gd name="connsiteY11" fmla="*/ 2024979 h 4296823"/>
                <a:gd name="connsiteX12" fmla="*/ 250946 w 2975503"/>
                <a:gd name="connsiteY12" fmla="*/ 1790918 h 4296823"/>
                <a:gd name="connsiteX13" fmla="*/ 308305 w 2975503"/>
                <a:gd name="connsiteY13" fmla="*/ 1507208 h 4296823"/>
                <a:gd name="connsiteX14" fmla="*/ 308305 w 2975503"/>
                <a:gd name="connsiteY14" fmla="*/ 1393724 h 4296823"/>
                <a:gd name="connsiteX15" fmla="*/ 157738 w 2975503"/>
                <a:gd name="connsiteY15" fmla="*/ 1216405 h 4296823"/>
                <a:gd name="connsiteX16" fmla="*/ 64530 w 2975503"/>
                <a:gd name="connsiteY16" fmla="*/ 1127749 h 4296823"/>
                <a:gd name="connsiteX17" fmla="*/ 0 w 2975503"/>
                <a:gd name="connsiteY17" fmla="*/ 985892 h 4296823"/>
                <a:gd name="connsiteX18" fmla="*/ 1107748 w 2975503"/>
                <a:gd name="connsiteY18" fmla="*/ 744740 h 4296823"/>
                <a:gd name="connsiteX19" fmla="*/ 2950409 w 2975503"/>
                <a:gd name="connsiteY19" fmla="*/ 0 h 4296823"/>
                <a:gd name="connsiteX20" fmla="*/ 2645689 w 2975503"/>
                <a:gd name="connsiteY20" fmla="*/ 641895 h 4296823"/>
                <a:gd name="connsiteX21" fmla="*/ 2975503 w 2975503"/>
                <a:gd name="connsiteY21" fmla="*/ 801483 h 4296823"/>
                <a:gd name="connsiteX22" fmla="*/ 2946881 w 2975503"/>
                <a:gd name="connsiteY22" fmla="*/ 970821 h 4296823"/>
                <a:gd name="connsiteX23" fmla="*/ 2910974 w 2975503"/>
                <a:gd name="connsiteY23" fmla="*/ 992987 h 4296823"/>
                <a:gd name="connsiteX24" fmla="*/ 2864370 w 2975503"/>
                <a:gd name="connsiteY24" fmla="*/ 1156120 h 4296823"/>
                <a:gd name="connsiteX25" fmla="*/ 2861963 w 2975503"/>
                <a:gd name="connsiteY25" fmla="*/ 1263741 h 4296823"/>
                <a:gd name="connsiteX26" fmla="*/ 2730913 w 2975503"/>
                <a:gd name="connsiteY26" fmla="*/ 1215868 h 4296823"/>
                <a:gd name="connsiteX27" fmla="*/ 2645329 w 2975503"/>
                <a:gd name="connsiteY27" fmla="*/ 1183952 h 4296823"/>
                <a:gd name="connsiteX28" fmla="*/ 2549047 w 2975503"/>
                <a:gd name="connsiteY28" fmla="*/ 1718543 h 4296823"/>
                <a:gd name="connsiteX29" fmla="*/ 2483668 w 2975503"/>
                <a:gd name="connsiteY29" fmla="*/ 1965597 h 4296823"/>
                <a:gd name="connsiteX30" fmla="*/ 2471486 w 2975503"/>
                <a:gd name="connsiteY30" fmla="*/ 2013766 h 4296823"/>
                <a:gd name="connsiteX31" fmla="*/ 2313983 w 2975503"/>
                <a:gd name="connsiteY31" fmla="*/ 2074051 h 4296823"/>
                <a:gd name="connsiteX32" fmla="*/ 2177294 w 2975503"/>
                <a:gd name="connsiteY32" fmla="*/ 2239347 h 4296823"/>
                <a:gd name="connsiteX33" fmla="*/ 2113092 w 2975503"/>
                <a:gd name="connsiteY33" fmla="*/ 2416655 h 4296823"/>
                <a:gd name="connsiteX34" fmla="*/ 2075046 w 2975503"/>
                <a:gd name="connsiteY34" fmla="*/ 2532496 h 4296823"/>
                <a:gd name="connsiteX35" fmla="*/ 1991819 w 2975503"/>
                <a:gd name="connsiteY35" fmla="*/ 2667250 h 4296823"/>
                <a:gd name="connsiteX36" fmla="*/ 1849146 w 2975503"/>
                <a:gd name="connsiteY36" fmla="*/ 2804368 h 4296823"/>
                <a:gd name="connsiteX37" fmla="*/ 1673181 w 2975503"/>
                <a:gd name="connsiteY37" fmla="*/ 2929666 h 4296823"/>
                <a:gd name="connsiteX38" fmla="*/ 1547154 w 2975503"/>
                <a:gd name="connsiteY38" fmla="*/ 3173169 h 4296823"/>
                <a:gd name="connsiteX39" fmla="*/ 1497218 w 2975503"/>
                <a:gd name="connsiteY39" fmla="*/ 3452133 h 4296823"/>
                <a:gd name="connsiteX40" fmla="*/ 1425881 w 2975503"/>
                <a:gd name="connsiteY40" fmla="*/ 3492324 h 4296823"/>
                <a:gd name="connsiteX41" fmla="*/ 1450245 w 2975503"/>
                <a:gd name="connsiteY41" fmla="*/ 3601149 h 4296823"/>
                <a:gd name="connsiteX42" fmla="*/ 1494738 w 2975503"/>
                <a:gd name="connsiteY42" fmla="*/ 3788636 h 4296823"/>
                <a:gd name="connsiteX43" fmla="*/ 1521924 w 2975503"/>
                <a:gd name="connsiteY43" fmla="*/ 3993392 h 4296823"/>
                <a:gd name="connsiteX44" fmla="*/ 1526869 w 2975503"/>
                <a:gd name="connsiteY44" fmla="*/ 4124139 h 4296823"/>
                <a:gd name="connsiteX45" fmla="*/ 1492264 w 2975503"/>
                <a:gd name="connsiteY45" fmla="*/ 4296823 h 4296823"/>
                <a:gd name="connsiteX46" fmla="*/ 908766 w 2975503"/>
                <a:gd name="connsiteY46" fmla="*/ 4061889 h 4296823"/>
                <a:gd name="connsiteX47" fmla="*/ 511553 w 2975503"/>
                <a:gd name="connsiteY47" fmla="*/ 3915974 h 4296823"/>
                <a:gd name="connsiteX48" fmla="*/ 389958 w 2975503"/>
                <a:gd name="connsiteY48" fmla="*/ 3867336 h 4296823"/>
                <a:gd name="connsiteX49" fmla="*/ 260256 w 2975503"/>
                <a:gd name="connsiteY49" fmla="*/ 3778166 h 4296823"/>
                <a:gd name="connsiteX50" fmla="*/ 215670 w 2975503"/>
                <a:gd name="connsiteY5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622198 w 2975503"/>
                <a:gd name="connsiteY6" fmla="*/ 2587241 h 4296823"/>
                <a:gd name="connsiteX7" fmla="*/ 623780 w 2975503"/>
                <a:gd name="connsiteY7" fmla="*/ 2319327 h 4296823"/>
                <a:gd name="connsiteX8" fmla="*/ 519818 w 2975503"/>
                <a:gd name="connsiteY8" fmla="*/ 2237761 h 4296823"/>
                <a:gd name="connsiteX9" fmla="*/ 412269 w 2975503"/>
                <a:gd name="connsiteY9" fmla="*/ 2138462 h 4296823"/>
                <a:gd name="connsiteX10" fmla="*/ 322645 w 2975503"/>
                <a:gd name="connsiteY10" fmla="*/ 2024979 h 4296823"/>
                <a:gd name="connsiteX11" fmla="*/ 250946 w 2975503"/>
                <a:gd name="connsiteY11" fmla="*/ 1790918 h 4296823"/>
                <a:gd name="connsiteX12" fmla="*/ 308305 w 2975503"/>
                <a:gd name="connsiteY12" fmla="*/ 1507208 h 4296823"/>
                <a:gd name="connsiteX13" fmla="*/ 308305 w 2975503"/>
                <a:gd name="connsiteY13" fmla="*/ 1393724 h 4296823"/>
                <a:gd name="connsiteX14" fmla="*/ 157738 w 2975503"/>
                <a:gd name="connsiteY14" fmla="*/ 1216405 h 4296823"/>
                <a:gd name="connsiteX15" fmla="*/ 64530 w 2975503"/>
                <a:gd name="connsiteY15" fmla="*/ 1127749 h 4296823"/>
                <a:gd name="connsiteX16" fmla="*/ 0 w 2975503"/>
                <a:gd name="connsiteY16" fmla="*/ 985892 h 4296823"/>
                <a:gd name="connsiteX17" fmla="*/ 1107748 w 2975503"/>
                <a:gd name="connsiteY17" fmla="*/ 744740 h 4296823"/>
                <a:gd name="connsiteX18" fmla="*/ 2950409 w 2975503"/>
                <a:gd name="connsiteY18" fmla="*/ 0 h 4296823"/>
                <a:gd name="connsiteX19" fmla="*/ 2645689 w 2975503"/>
                <a:gd name="connsiteY19" fmla="*/ 641895 h 4296823"/>
                <a:gd name="connsiteX20" fmla="*/ 2975503 w 2975503"/>
                <a:gd name="connsiteY20" fmla="*/ 801483 h 4296823"/>
                <a:gd name="connsiteX21" fmla="*/ 2946881 w 2975503"/>
                <a:gd name="connsiteY21" fmla="*/ 970821 h 4296823"/>
                <a:gd name="connsiteX22" fmla="*/ 2910974 w 2975503"/>
                <a:gd name="connsiteY22" fmla="*/ 992987 h 4296823"/>
                <a:gd name="connsiteX23" fmla="*/ 2864370 w 2975503"/>
                <a:gd name="connsiteY23" fmla="*/ 1156120 h 4296823"/>
                <a:gd name="connsiteX24" fmla="*/ 2861963 w 2975503"/>
                <a:gd name="connsiteY24" fmla="*/ 1263741 h 4296823"/>
                <a:gd name="connsiteX25" fmla="*/ 2730913 w 2975503"/>
                <a:gd name="connsiteY25" fmla="*/ 1215868 h 4296823"/>
                <a:gd name="connsiteX26" fmla="*/ 2645329 w 2975503"/>
                <a:gd name="connsiteY26" fmla="*/ 1183952 h 4296823"/>
                <a:gd name="connsiteX27" fmla="*/ 2549047 w 2975503"/>
                <a:gd name="connsiteY27" fmla="*/ 1718543 h 4296823"/>
                <a:gd name="connsiteX28" fmla="*/ 2483668 w 2975503"/>
                <a:gd name="connsiteY28" fmla="*/ 1965597 h 4296823"/>
                <a:gd name="connsiteX29" fmla="*/ 2471486 w 2975503"/>
                <a:gd name="connsiteY29" fmla="*/ 2013766 h 4296823"/>
                <a:gd name="connsiteX30" fmla="*/ 2313983 w 2975503"/>
                <a:gd name="connsiteY30" fmla="*/ 2074051 h 4296823"/>
                <a:gd name="connsiteX31" fmla="*/ 2177294 w 2975503"/>
                <a:gd name="connsiteY31" fmla="*/ 2239347 h 4296823"/>
                <a:gd name="connsiteX32" fmla="*/ 2113092 w 2975503"/>
                <a:gd name="connsiteY32" fmla="*/ 2416655 h 4296823"/>
                <a:gd name="connsiteX33" fmla="*/ 2075046 w 2975503"/>
                <a:gd name="connsiteY33" fmla="*/ 2532496 h 4296823"/>
                <a:gd name="connsiteX34" fmla="*/ 1991819 w 2975503"/>
                <a:gd name="connsiteY34" fmla="*/ 2667250 h 4296823"/>
                <a:gd name="connsiteX35" fmla="*/ 1849146 w 2975503"/>
                <a:gd name="connsiteY35" fmla="*/ 2804368 h 4296823"/>
                <a:gd name="connsiteX36" fmla="*/ 1673181 w 2975503"/>
                <a:gd name="connsiteY36" fmla="*/ 2929666 h 4296823"/>
                <a:gd name="connsiteX37" fmla="*/ 1547154 w 2975503"/>
                <a:gd name="connsiteY37" fmla="*/ 3173169 h 4296823"/>
                <a:gd name="connsiteX38" fmla="*/ 1497218 w 2975503"/>
                <a:gd name="connsiteY38" fmla="*/ 3452133 h 4296823"/>
                <a:gd name="connsiteX39" fmla="*/ 1425881 w 2975503"/>
                <a:gd name="connsiteY39" fmla="*/ 3492324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54626 w 2975503"/>
                <a:gd name="connsiteY5" fmla="*/ 3337075 h 4296823"/>
                <a:gd name="connsiteX6" fmla="*/ 622198 w 2975503"/>
                <a:gd name="connsiteY6" fmla="*/ 2587241 h 4296823"/>
                <a:gd name="connsiteX7" fmla="*/ 623780 w 2975503"/>
                <a:gd name="connsiteY7" fmla="*/ 2319327 h 4296823"/>
                <a:gd name="connsiteX8" fmla="*/ 519818 w 2975503"/>
                <a:gd name="connsiteY8" fmla="*/ 2237761 h 4296823"/>
                <a:gd name="connsiteX9" fmla="*/ 412269 w 2975503"/>
                <a:gd name="connsiteY9" fmla="*/ 2138462 h 4296823"/>
                <a:gd name="connsiteX10" fmla="*/ 322645 w 2975503"/>
                <a:gd name="connsiteY10" fmla="*/ 2024979 h 4296823"/>
                <a:gd name="connsiteX11" fmla="*/ 250946 w 2975503"/>
                <a:gd name="connsiteY11" fmla="*/ 1790918 h 4296823"/>
                <a:gd name="connsiteX12" fmla="*/ 308305 w 2975503"/>
                <a:gd name="connsiteY12" fmla="*/ 1507208 h 4296823"/>
                <a:gd name="connsiteX13" fmla="*/ 308305 w 2975503"/>
                <a:gd name="connsiteY13" fmla="*/ 1393724 h 4296823"/>
                <a:gd name="connsiteX14" fmla="*/ 157738 w 2975503"/>
                <a:gd name="connsiteY14" fmla="*/ 1216405 h 4296823"/>
                <a:gd name="connsiteX15" fmla="*/ 64530 w 2975503"/>
                <a:gd name="connsiteY15" fmla="*/ 1127749 h 4296823"/>
                <a:gd name="connsiteX16" fmla="*/ 0 w 2975503"/>
                <a:gd name="connsiteY16" fmla="*/ 985892 h 4296823"/>
                <a:gd name="connsiteX17" fmla="*/ 1107748 w 2975503"/>
                <a:gd name="connsiteY17" fmla="*/ 744740 h 4296823"/>
                <a:gd name="connsiteX18" fmla="*/ 2950409 w 2975503"/>
                <a:gd name="connsiteY18" fmla="*/ 0 h 4296823"/>
                <a:gd name="connsiteX19" fmla="*/ 2645689 w 2975503"/>
                <a:gd name="connsiteY19" fmla="*/ 641895 h 4296823"/>
                <a:gd name="connsiteX20" fmla="*/ 2975503 w 2975503"/>
                <a:gd name="connsiteY20" fmla="*/ 801483 h 4296823"/>
                <a:gd name="connsiteX21" fmla="*/ 2946881 w 2975503"/>
                <a:gd name="connsiteY21" fmla="*/ 970821 h 4296823"/>
                <a:gd name="connsiteX22" fmla="*/ 2910974 w 2975503"/>
                <a:gd name="connsiteY22" fmla="*/ 992987 h 4296823"/>
                <a:gd name="connsiteX23" fmla="*/ 2864370 w 2975503"/>
                <a:gd name="connsiteY23" fmla="*/ 1156120 h 4296823"/>
                <a:gd name="connsiteX24" fmla="*/ 2861963 w 2975503"/>
                <a:gd name="connsiteY24" fmla="*/ 1263741 h 4296823"/>
                <a:gd name="connsiteX25" fmla="*/ 2730913 w 2975503"/>
                <a:gd name="connsiteY25" fmla="*/ 1215868 h 4296823"/>
                <a:gd name="connsiteX26" fmla="*/ 2645329 w 2975503"/>
                <a:gd name="connsiteY26" fmla="*/ 1183952 h 4296823"/>
                <a:gd name="connsiteX27" fmla="*/ 2549047 w 2975503"/>
                <a:gd name="connsiteY27" fmla="*/ 1718543 h 4296823"/>
                <a:gd name="connsiteX28" fmla="*/ 2483668 w 2975503"/>
                <a:gd name="connsiteY28" fmla="*/ 1965597 h 4296823"/>
                <a:gd name="connsiteX29" fmla="*/ 2471486 w 2975503"/>
                <a:gd name="connsiteY29" fmla="*/ 2013766 h 4296823"/>
                <a:gd name="connsiteX30" fmla="*/ 2313983 w 2975503"/>
                <a:gd name="connsiteY30" fmla="*/ 2074051 h 4296823"/>
                <a:gd name="connsiteX31" fmla="*/ 2177294 w 2975503"/>
                <a:gd name="connsiteY31" fmla="*/ 2239347 h 4296823"/>
                <a:gd name="connsiteX32" fmla="*/ 2113092 w 2975503"/>
                <a:gd name="connsiteY32" fmla="*/ 2416655 h 4296823"/>
                <a:gd name="connsiteX33" fmla="*/ 2075046 w 2975503"/>
                <a:gd name="connsiteY33" fmla="*/ 2532496 h 4296823"/>
                <a:gd name="connsiteX34" fmla="*/ 1991819 w 2975503"/>
                <a:gd name="connsiteY34" fmla="*/ 2667250 h 4296823"/>
                <a:gd name="connsiteX35" fmla="*/ 1849146 w 2975503"/>
                <a:gd name="connsiteY35" fmla="*/ 2804368 h 4296823"/>
                <a:gd name="connsiteX36" fmla="*/ 1673181 w 2975503"/>
                <a:gd name="connsiteY36" fmla="*/ 2929666 h 4296823"/>
                <a:gd name="connsiteX37" fmla="*/ 1547154 w 2975503"/>
                <a:gd name="connsiteY37" fmla="*/ 3173169 h 4296823"/>
                <a:gd name="connsiteX38" fmla="*/ 1497218 w 2975503"/>
                <a:gd name="connsiteY38" fmla="*/ 3452133 h 4296823"/>
                <a:gd name="connsiteX39" fmla="*/ 1425881 w 2975503"/>
                <a:gd name="connsiteY39" fmla="*/ 3492324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622198 w 2975503"/>
                <a:gd name="connsiteY5" fmla="*/ 2587241 h 4296823"/>
                <a:gd name="connsiteX6" fmla="*/ 623780 w 2975503"/>
                <a:gd name="connsiteY6" fmla="*/ 2319327 h 4296823"/>
                <a:gd name="connsiteX7" fmla="*/ 519818 w 2975503"/>
                <a:gd name="connsiteY7" fmla="*/ 2237761 h 4296823"/>
                <a:gd name="connsiteX8" fmla="*/ 412269 w 2975503"/>
                <a:gd name="connsiteY8" fmla="*/ 2138462 h 4296823"/>
                <a:gd name="connsiteX9" fmla="*/ 322645 w 2975503"/>
                <a:gd name="connsiteY9" fmla="*/ 2024979 h 4296823"/>
                <a:gd name="connsiteX10" fmla="*/ 250946 w 2975503"/>
                <a:gd name="connsiteY10" fmla="*/ 1790918 h 4296823"/>
                <a:gd name="connsiteX11" fmla="*/ 308305 w 2975503"/>
                <a:gd name="connsiteY11" fmla="*/ 1507208 h 4296823"/>
                <a:gd name="connsiteX12" fmla="*/ 308305 w 2975503"/>
                <a:gd name="connsiteY12" fmla="*/ 1393724 h 4296823"/>
                <a:gd name="connsiteX13" fmla="*/ 157738 w 2975503"/>
                <a:gd name="connsiteY13" fmla="*/ 1216405 h 4296823"/>
                <a:gd name="connsiteX14" fmla="*/ 64530 w 2975503"/>
                <a:gd name="connsiteY14" fmla="*/ 1127749 h 4296823"/>
                <a:gd name="connsiteX15" fmla="*/ 0 w 2975503"/>
                <a:gd name="connsiteY15" fmla="*/ 985892 h 4296823"/>
                <a:gd name="connsiteX16" fmla="*/ 1107748 w 2975503"/>
                <a:gd name="connsiteY16" fmla="*/ 744740 h 4296823"/>
                <a:gd name="connsiteX17" fmla="*/ 2950409 w 2975503"/>
                <a:gd name="connsiteY17" fmla="*/ 0 h 4296823"/>
                <a:gd name="connsiteX18" fmla="*/ 2645689 w 2975503"/>
                <a:gd name="connsiteY18" fmla="*/ 641895 h 4296823"/>
                <a:gd name="connsiteX19" fmla="*/ 2975503 w 2975503"/>
                <a:gd name="connsiteY19" fmla="*/ 801483 h 4296823"/>
                <a:gd name="connsiteX20" fmla="*/ 2946881 w 2975503"/>
                <a:gd name="connsiteY20" fmla="*/ 970821 h 4296823"/>
                <a:gd name="connsiteX21" fmla="*/ 2910974 w 2975503"/>
                <a:gd name="connsiteY21" fmla="*/ 992987 h 4296823"/>
                <a:gd name="connsiteX22" fmla="*/ 2864370 w 2975503"/>
                <a:gd name="connsiteY22" fmla="*/ 1156120 h 4296823"/>
                <a:gd name="connsiteX23" fmla="*/ 2861963 w 2975503"/>
                <a:gd name="connsiteY23" fmla="*/ 1263741 h 4296823"/>
                <a:gd name="connsiteX24" fmla="*/ 2730913 w 2975503"/>
                <a:gd name="connsiteY24" fmla="*/ 1215868 h 4296823"/>
                <a:gd name="connsiteX25" fmla="*/ 2645329 w 2975503"/>
                <a:gd name="connsiteY25" fmla="*/ 1183952 h 4296823"/>
                <a:gd name="connsiteX26" fmla="*/ 2549047 w 2975503"/>
                <a:gd name="connsiteY26" fmla="*/ 1718543 h 4296823"/>
                <a:gd name="connsiteX27" fmla="*/ 2483668 w 2975503"/>
                <a:gd name="connsiteY27" fmla="*/ 1965597 h 4296823"/>
                <a:gd name="connsiteX28" fmla="*/ 2471486 w 2975503"/>
                <a:gd name="connsiteY28" fmla="*/ 2013766 h 4296823"/>
                <a:gd name="connsiteX29" fmla="*/ 2313983 w 2975503"/>
                <a:gd name="connsiteY29" fmla="*/ 2074051 h 4296823"/>
                <a:gd name="connsiteX30" fmla="*/ 2177294 w 2975503"/>
                <a:gd name="connsiteY30" fmla="*/ 2239347 h 4296823"/>
                <a:gd name="connsiteX31" fmla="*/ 2113092 w 2975503"/>
                <a:gd name="connsiteY31" fmla="*/ 2416655 h 4296823"/>
                <a:gd name="connsiteX32" fmla="*/ 2075046 w 2975503"/>
                <a:gd name="connsiteY32" fmla="*/ 2532496 h 4296823"/>
                <a:gd name="connsiteX33" fmla="*/ 1991819 w 2975503"/>
                <a:gd name="connsiteY33" fmla="*/ 2667250 h 4296823"/>
                <a:gd name="connsiteX34" fmla="*/ 1849146 w 2975503"/>
                <a:gd name="connsiteY34" fmla="*/ 2804368 h 4296823"/>
                <a:gd name="connsiteX35" fmla="*/ 1673181 w 2975503"/>
                <a:gd name="connsiteY35" fmla="*/ 2929666 h 4296823"/>
                <a:gd name="connsiteX36" fmla="*/ 1547154 w 2975503"/>
                <a:gd name="connsiteY36" fmla="*/ 3173169 h 4296823"/>
                <a:gd name="connsiteX37" fmla="*/ 1497218 w 2975503"/>
                <a:gd name="connsiteY37" fmla="*/ 3452133 h 4296823"/>
                <a:gd name="connsiteX38" fmla="*/ 1425881 w 2975503"/>
                <a:gd name="connsiteY38" fmla="*/ 3492324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622198 w 2975503"/>
                <a:gd name="connsiteY4" fmla="*/ 2587241 h 4296823"/>
                <a:gd name="connsiteX5" fmla="*/ 623780 w 2975503"/>
                <a:gd name="connsiteY5" fmla="*/ 2319327 h 4296823"/>
                <a:gd name="connsiteX6" fmla="*/ 519818 w 2975503"/>
                <a:gd name="connsiteY6" fmla="*/ 2237761 h 4296823"/>
                <a:gd name="connsiteX7" fmla="*/ 412269 w 2975503"/>
                <a:gd name="connsiteY7" fmla="*/ 2138462 h 4296823"/>
                <a:gd name="connsiteX8" fmla="*/ 322645 w 2975503"/>
                <a:gd name="connsiteY8" fmla="*/ 2024979 h 4296823"/>
                <a:gd name="connsiteX9" fmla="*/ 250946 w 2975503"/>
                <a:gd name="connsiteY9" fmla="*/ 1790918 h 4296823"/>
                <a:gd name="connsiteX10" fmla="*/ 308305 w 2975503"/>
                <a:gd name="connsiteY10" fmla="*/ 1507208 h 4296823"/>
                <a:gd name="connsiteX11" fmla="*/ 308305 w 2975503"/>
                <a:gd name="connsiteY11" fmla="*/ 1393724 h 4296823"/>
                <a:gd name="connsiteX12" fmla="*/ 157738 w 2975503"/>
                <a:gd name="connsiteY12" fmla="*/ 1216405 h 4296823"/>
                <a:gd name="connsiteX13" fmla="*/ 64530 w 2975503"/>
                <a:gd name="connsiteY13" fmla="*/ 1127749 h 4296823"/>
                <a:gd name="connsiteX14" fmla="*/ 0 w 2975503"/>
                <a:gd name="connsiteY14" fmla="*/ 985892 h 4296823"/>
                <a:gd name="connsiteX15" fmla="*/ 1107748 w 2975503"/>
                <a:gd name="connsiteY15" fmla="*/ 744740 h 4296823"/>
                <a:gd name="connsiteX16" fmla="*/ 2950409 w 2975503"/>
                <a:gd name="connsiteY16" fmla="*/ 0 h 4296823"/>
                <a:gd name="connsiteX17" fmla="*/ 2645689 w 2975503"/>
                <a:gd name="connsiteY17" fmla="*/ 641895 h 4296823"/>
                <a:gd name="connsiteX18" fmla="*/ 2975503 w 2975503"/>
                <a:gd name="connsiteY18" fmla="*/ 801483 h 4296823"/>
                <a:gd name="connsiteX19" fmla="*/ 2946881 w 2975503"/>
                <a:gd name="connsiteY19" fmla="*/ 970821 h 4296823"/>
                <a:gd name="connsiteX20" fmla="*/ 2910974 w 2975503"/>
                <a:gd name="connsiteY20" fmla="*/ 992987 h 4296823"/>
                <a:gd name="connsiteX21" fmla="*/ 2864370 w 2975503"/>
                <a:gd name="connsiteY21" fmla="*/ 1156120 h 4296823"/>
                <a:gd name="connsiteX22" fmla="*/ 2861963 w 2975503"/>
                <a:gd name="connsiteY22" fmla="*/ 1263741 h 4296823"/>
                <a:gd name="connsiteX23" fmla="*/ 2730913 w 2975503"/>
                <a:gd name="connsiteY23" fmla="*/ 1215868 h 4296823"/>
                <a:gd name="connsiteX24" fmla="*/ 2645329 w 2975503"/>
                <a:gd name="connsiteY24" fmla="*/ 1183952 h 4296823"/>
                <a:gd name="connsiteX25" fmla="*/ 2549047 w 2975503"/>
                <a:gd name="connsiteY25" fmla="*/ 1718543 h 4296823"/>
                <a:gd name="connsiteX26" fmla="*/ 2483668 w 2975503"/>
                <a:gd name="connsiteY26" fmla="*/ 1965597 h 4296823"/>
                <a:gd name="connsiteX27" fmla="*/ 2471486 w 2975503"/>
                <a:gd name="connsiteY27" fmla="*/ 2013766 h 4296823"/>
                <a:gd name="connsiteX28" fmla="*/ 2313983 w 2975503"/>
                <a:gd name="connsiteY28" fmla="*/ 2074051 h 4296823"/>
                <a:gd name="connsiteX29" fmla="*/ 2177294 w 2975503"/>
                <a:gd name="connsiteY29" fmla="*/ 2239347 h 4296823"/>
                <a:gd name="connsiteX30" fmla="*/ 2113092 w 2975503"/>
                <a:gd name="connsiteY30" fmla="*/ 2416655 h 4296823"/>
                <a:gd name="connsiteX31" fmla="*/ 2075046 w 2975503"/>
                <a:gd name="connsiteY31" fmla="*/ 2532496 h 4296823"/>
                <a:gd name="connsiteX32" fmla="*/ 1991819 w 2975503"/>
                <a:gd name="connsiteY32" fmla="*/ 2667250 h 4296823"/>
                <a:gd name="connsiteX33" fmla="*/ 1849146 w 2975503"/>
                <a:gd name="connsiteY33" fmla="*/ 2804368 h 4296823"/>
                <a:gd name="connsiteX34" fmla="*/ 1673181 w 2975503"/>
                <a:gd name="connsiteY34" fmla="*/ 2929666 h 4296823"/>
                <a:gd name="connsiteX35" fmla="*/ 1547154 w 2975503"/>
                <a:gd name="connsiteY35" fmla="*/ 3173169 h 4296823"/>
                <a:gd name="connsiteX36" fmla="*/ 1497218 w 2975503"/>
                <a:gd name="connsiteY36" fmla="*/ 3452133 h 4296823"/>
                <a:gd name="connsiteX37" fmla="*/ 1425881 w 2975503"/>
                <a:gd name="connsiteY37" fmla="*/ 3492324 h 4296823"/>
                <a:gd name="connsiteX38" fmla="*/ 1450245 w 2975503"/>
                <a:gd name="connsiteY38" fmla="*/ 3601149 h 4296823"/>
                <a:gd name="connsiteX39" fmla="*/ 1494738 w 2975503"/>
                <a:gd name="connsiteY39" fmla="*/ 3788636 h 4296823"/>
                <a:gd name="connsiteX40" fmla="*/ 1521924 w 2975503"/>
                <a:gd name="connsiteY40" fmla="*/ 3993392 h 4296823"/>
                <a:gd name="connsiteX41" fmla="*/ 1526869 w 2975503"/>
                <a:gd name="connsiteY41" fmla="*/ 4124139 h 4296823"/>
                <a:gd name="connsiteX42" fmla="*/ 1492264 w 2975503"/>
                <a:gd name="connsiteY42" fmla="*/ 4296823 h 4296823"/>
                <a:gd name="connsiteX43" fmla="*/ 908766 w 2975503"/>
                <a:gd name="connsiteY43" fmla="*/ 4061889 h 4296823"/>
                <a:gd name="connsiteX44" fmla="*/ 511553 w 2975503"/>
                <a:gd name="connsiteY44" fmla="*/ 3915974 h 4296823"/>
                <a:gd name="connsiteX45" fmla="*/ 389958 w 2975503"/>
                <a:gd name="connsiteY45" fmla="*/ 3867336 h 4296823"/>
                <a:gd name="connsiteX46" fmla="*/ 260256 w 2975503"/>
                <a:gd name="connsiteY46" fmla="*/ 3778166 h 4296823"/>
                <a:gd name="connsiteX47" fmla="*/ 215670 w 2975503"/>
                <a:gd name="connsiteY47"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622198 w 2975503"/>
                <a:gd name="connsiteY3" fmla="*/ 2587241 h 4296823"/>
                <a:gd name="connsiteX4" fmla="*/ 623780 w 2975503"/>
                <a:gd name="connsiteY4" fmla="*/ 2319327 h 4296823"/>
                <a:gd name="connsiteX5" fmla="*/ 519818 w 2975503"/>
                <a:gd name="connsiteY5" fmla="*/ 2237761 h 4296823"/>
                <a:gd name="connsiteX6" fmla="*/ 412269 w 2975503"/>
                <a:gd name="connsiteY6" fmla="*/ 2138462 h 4296823"/>
                <a:gd name="connsiteX7" fmla="*/ 322645 w 2975503"/>
                <a:gd name="connsiteY7" fmla="*/ 2024979 h 4296823"/>
                <a:gd name="connsiteX8" fmla="*/ 250946 w 2975503"/>
                <a:gd name="connsiteY8" fmla="*/ 1790918 h 4296823"/>
                <a:gd name="connsiteX9" fmla="*/ 308305 w 2975503"/>
                <a:gd name="connsiteY9" fmla="*/ 1507208 h 4296823"/>
                <a:gd name="connsiteX10" fmla="*/ 308305 w 2975503"/>
                <a:gd name="connsiteY10" fmla="*/ 1393724 h 4296823"/>
                <a:gd name="connsiteX11" fmla="*/ 157738 w 2975503"/>
                <a:gd name="connsiteY11" fmla="*/ 1216405 h 4296823"/>
                <a:gd name="connsiteX12" fmla="*/ 64530 w 2975503"/>
                <a:gd name="connsiteY12" fmla="*/ 1127749 h 4296823"/>
                <a:gd name="connsiteX13" fmla="*/ 0 w 2975503"/>
                <a:gd name="connsiteY13" fmla="*/ 985892 h 4296823"/>
                <a:gd name="connsiteX14" fmla="*/ 1107748 w 2975503"/>
                <a:gd name="connsiteY14" fmla="*/ 744740 h 4296823"/>
                <a:gd name="connsiteX15" fmla="*/ 2950409 w 2975503"/>
                <a:gd name="connsiteY15" fmla="*/ 0 h 4296823"/>
                <a:gd name="connsiteX16" fmla="*/ 2645689 w 2975503"/>
                <a:gd name="connsiteY16" fmla="*/ 641895 h 4296823"/>
                <a:gd name="connsiteX17" fmla="*/ 2975503 w 2975503"/>
                <a:gd name="connsiteY17" fmla="*/ 801483 h 4296823"/>
                <a:gd name="connsiteX18" fmla="*/ 2946881 w 2975503"/>
                <a:gd name="connsiteY18" fmla="*/ 970821 h 4296823"/>
                <a:gd name="connsiteX19" fmla="*/ 2910974 w 2975503"/>
                <a:gd name="connsiteY19" fmla="*/ 992987 h 4296823"/>
                <a:gd name="connsiteX20" fmla="*/ 2864370 w 2975503"/>
                <a:gd name="connsiteY20" fmla="*/ 1156120 h 4296823"/>
                <a:gd name="connsiteX21" fmla="*/ 2861963 w 2975503"/>
                <a:gd name="connsiteY21" fmla="*/ 1263741 h 4296823"/>
                <a:gd name="connsiteX22" fmla="*/ 2730913 w 2975503"/>
                <a:gd name="connsiteY22" fmla="*/ 1215868 h 4296823"/>
                <a:gd name="connsiteX23" fmla="*/ 2645329 w 2975503"/>
                <a:gd name="connsiteY23" fmla="*/ 1183952 h 4296823"/>
                <a:gd name="connsiteX24" fmla="*/ 2549047 w 2975503"/>
                <a:gd name="connsiteY24" fmla="*/ 1718543 h 4296823"/>
                <a:gd name="connsiteX25" fmla="*/ 2483668 w 2975503"/>
                <a:gd name="connsiteY25" fmla="*/ 1965597 h 4296823"/>
                <a:gd name="connsiteX26" fmla="*/ 2471486 w 2975503"/>
                <a:gd name="connsiteY26" fmla="*/ 2013766 h 4296823"/>
                <a:gd name="connsiteX27" fmla="*/ 2313983 w 2975503"/>
                <a:gd name="connsiteY27" fmla="*/ 2074051 h 4296823"/>
                <a:gd name="connsiteX28" fmla="*/ 2177294 w 2975503"/>
                <a:gd name="connsiteY28" fmla="*/ 2239347 h 4296823"/>
                <a:gd name="connsiteX29" fmla="*/ 2113092 w 2975503"/>
                <a:gd name="connsiteY29" fmla="*/ 2416655 h 4296823"/>
                <a:gd name="connsiteX30" fmla="*/ 2075046 w 2975503"/>
                <a:gd name="connsiteY30" fmla="*/ 2532496 h 4296823"/>
                <a:gd name="connsiteX31" fmla="*/ 1991819 w 2975503"/>
                <a:gd name="connsiteY31" fmla="*/ 2667250 h 4296823"/>
                <a:gd name="connsiteX32" fmla="*/ 1849146 w 2975503"/>
                <a:gd name="connsiteY32" fmla="*/ 2804368 h 4296823"/>
                <a:gd name="connsiteX33" fmla="*/ 1673181 w 2975503"/>
                <a:gd name="connsiteY33" fmla="*/ 2929666 h 4296823"/>
                <a:gd name="connsiteX34" fmla="*/ 1547154 w 2975503"/>
                <a:gd name="connsiteY34" fmla="*/ 3173169 h 4296823"/>
                <a:gd name="connsiteX35" fmla="*/ 1497218 w 2975503"/>
                <a:gd name="connsiteY35" fmla="*/ 3452133 h 4296823"/>
                <a:gd name="connsiteX36" fmla="*/ 1425881 w 2975503"/>
                <a:gd name="connsiteY36" fmla="*/ 3492324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622198 w 2975503"/>
                <a:gd name="connsiteY2" fmla="*/ 2587241 h 4296823"/>
                <a:gd name="connsiteX3" fmla="*/ 623780 w 2975503"/>
                <a:gd name="connsiteY3" fmla="*/ 2319327 h 4296823"/>
                <a:gd name="connsiteX4" fmla="*/ 519818 w 2975503"/>
                <a:gd name="connsiteY4" fmla="*/ 2237761 h 4296823"/>
                <a:gd name="connsiteX5" fmla="*/ 412269 w 2975503"/>
                <a:gd name="connsiteY5" fmla="*/ 2138462 h 4296823"/>
                <a:gd name="connsiteX6" fmla="*/ 322645 w 2975503"/>
                <a:gd name="connsiteY6" fmla="*/ 2024979 h 4296823"/>
                <a:gd name="connsiteX7" fmla="*/ 250946 w 2975503"/>
                <a:gd name="connsiteY7" fmla="*/ 1790918 h 4296823"/>
                <a:gd name="connsiteX8" fmla="*/ 308305 w 2975503"/>
                <a:gd name="connsiteY8" fmla="*/ 1507208 h 4296823"/>
                <a:gd name="connsiteX9" fmla="*/ 308305 w 2975503"/>
                <a:gd name="connsiteY9" fmla="*/ 1393724 h 4296823"/>
                <a:gd name="connsiteX10" fmla="*/ 157738 w 2975503"/>
                <a:gd name="connsiteY10" fmla="*/ 1216405 h 4296823"/>
                <a:gd name="connsiteX11" fmla="*/ 64530 w 2975503"/>
                <a:gd name="connsiteY11" fmla="*/ 1127749 h 4296823"/>
                <a:gd name="connsiteX12" fmla="*/ 0 w 2975503"/>
                <a:gd name="connsiteY12" fmla="*/ 985892 h 4296823"/>
                <a:gd name="connsiteX13" fmla="*/ 1107748 w 2975503"/>
                <a:gd name="connsiteY13" fmla="*/ 744740 h 4296823"/>
                <a:gd name="connsiteX14" fmla="*/ 2950409 w 2975503"/>
                <a:gd name="connsiteY14" fmla="*/ 0 h 4296823"/>
                <a:gd name="connsiteX15" fmla="*/ 2645689 w 2975503"/>
                <a:gd name="connsiteY15" fmla="*/ 641895 h 4296823"/>
                <a:gd name="connsiteX16" fmla="*/ 2975503 w 2975503"/>
                <a:gd name="connsiteY16" fmla="*/ 801483 h 4296823"/>
                <a:gd name="connsiteX17" fmla="*/ 2946881 w 2975503"/>
                <a:gd name="connsiteY17" fmla="*/ 970821 h 4296823"/>
                <a:gd name="connsiteX18" fmla="*/ 2910974 w 2975503"/>
                <a:gd name="connsiteY18" fmla="*/ 992987 h 4296823"/>
                <a:gd name="connsiteX19" fmla="*/ 2864370 w 2975503"/>
                <a:gd name="connsiteY19" fmla="*/ 1156120 h 4296823"/>
                <a:gd name="connsiteX20" fmla="*/ 2861963 w 2975503"/>
                <a:gd name="connsiteY20" fmla="*/ 1263741 h 4296823"/>
                <a:gd name="connsiteX21" fmla="*/ 2730913 w 2975503"/>
                <a:gd name="connsiteY21" fmla="*/ 1215868 h 4296823"/>
                <a:gd name="connsiteX22" fmla="*/ 2645329 w 2975503"/>
                <a:gd name="connsiteY22" fmla="*/ 1183952 h 4296823"/>
                <a:gd name="connsiteX23" fmla="*/ 2549047 w 2975503"/>
                <a:gd name="connsiteY23" fmla="*/ 1718543 h 4296823"/>
                <a:gd name="connsiteX24" fmla="*/ 2483668 w 2975503"/>
                <a:gd name="connsiteY24" fmla="*/ 1965597 h 4296823"/>
                <a:gd name="connsiteX25" fmla="*/ 2471486 w 2975503"/>
                <a:gd name="connsiteY25" fmla="*/ 2013766 h 4296823"/>
                <a:gd name="connsiteX26" fmla="*/ 2313983 w 2975503"/>
                <a:gd name="connsiteY26" fmla="*/ 2074051 h 4296823"/>
                <a:gd name="connsiteX27" fmla="*/ 2177294 w 2975503"/>
                <a:gd name="connsiteY27" fmla="*/ 2239347 h 4296823"/>
                <a:gd name="connsiteX28" fmla="*/ 2113092 w 2975503"/>
                <a:gd name="connsiteY28" fmla="*/ 2416655 h 4296823"/>
                <a:gd name="connsiteX29" fmla="*/ 2075046 w 2975503"/>
                <a:gd name="connsiteY29" fmla="*/ 2532496 h 4296823"/>
                <a:gd name="connsiteX30" fmla="*/ 1991819 w 2975503"/>
                <a:gd name="connsiteY30" fmla="*/ 2667250 h 4296823"/>
                <a:gd name="connsiteX31" fmla="*/ 1849146 w 2975503"/>
                <a:gd name="connsiteY31" fmla="*/ 2804368 h 4296823"/>
                <a:gd name="connsiteX32" fmla="*/ 1673181 w 2975503"/>
                <a:gd name="connsiteY32" fmla="*/ 2929666 h 4296823"/>
                <a:gd name="connsiteX33" fmla="*/ 1547154 w 2975503"/>
                <a:gd name="connsiteY33" fmla="*/ 3173169 h 4296823"/>
                <a:gd name="connsiteX34" fmla="*/ 1497218 w 2975503"/>
                <a:gd name="connsiteY34" fmla="*/ 3452133 h 4296823"/>
                <a:gd name="connsiteX35" fmla="*/ 1425881 w 2975503"/>
                <a:gd name="connsiteY35" fmla="*/ 3492324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44" fmla="*/ 215670 w 2975503"/>
                <a:gd name="connsiteY44" fmla="*/ 3745740 h 4296823"/>
                <a:gd name="connsiteX0" fmla="*/ 260256 w 2975503"/>
                <a:gd name="connsiteY0" fmla="*/ 3778166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0" fmla="*/ 389958 w 2975503"/>
                <a:gd name="connsiteY0" fmla="*/ 3867336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0" fmla="*/ 511553 w 2975503"/>
                <a:gd name="connsiteY0" fmla="*/ 3915974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0" fmla="*/ 908766 w 2975503"/>
                <a:gd name="connsiteY0" fmla="*/ 4061889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0" fmla="*/ 1492264 w 2975503"/>
                <a:gd name="connsiteY0" fmla="*/ 4296823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0" fmla="*/ 1492264 w 2975503"/>
                <a:gd name="connsiteY0" fmla="*/ 4296823 h 4296823"/>
                <a:gd name="connsiteX1" fmla="*/ 622198 w 2975503"/>
                <a:gd name="connsiteY1" fmla="*/ 2587241 h 4296823"/>
                <a:gd name="connsiteX2" fmla="*/ 623780 w 2975503"/>
                <a:gd name="connsiteY2" fmla="*/ 2319327 h 4296823"/>
                <a:gd name="connsiteX3" fmla="*/ 519818 w 2975503"/>
                <a:gd name="connsiteY3" fmla="*/ 2237761 h 4296823"/>
                <a:gd name="connsiteX4" fmla="*/ 412269 w 2975503"/>
                <a:gd name="connsiteY4" fmla="*/ 2138462 h 4296823"/>
                <a:gd name="connsiteX5" fmla="*/ 322645 w 2975503"/>
                <a:gd name="connsiteY5" fmla="*/ 2024979 h 4296823"/>
                <a:gd name="connsiteX6" fmla="*/ 250946 w 2975503"/>
                <a:gd name="connsiteY6" fmla="*/ 1790918 h 4296823"/>
                <a:gd name="connsiteX7" fmla="*/ 308305 w 2975503"/>
                <a:gd name="connsiteY7" fmla="*/ 1507208 h 4296823"/>
                <a:gd name="connsiteX8" fmla="*/ 308305 w 2975503"/>
                <a:gd name="connsiteY8" fmla="*/ 1393724 h 4296823"/>
                <a:gd name="connsiteX9" fmla="*/ 157738 w 2975503"/>
                <a:gd name="connsiteY9" fmla="*/ 1216405 h 4296823"/>
                <a:gd name="connsiteX10" fmla="*/ 64530 w 2975503"/>
                <a:gd name="connsiteY10" fmla="*/ 1127749 h 4296823"/>
                <a:gd name="connsiteX11" fmla="*/ 0 w 2975503"/>
                <a:gd name="connsiteY11" fmla="*/ 985892 h 4296823"/>
                <a:gd name="connsiteX12" fmla="*/ 1107748 w 2975503"/>
                <a:gd name="connsiteY12" fmla="*/ 744740 h 4296823"/>
                <a:gd name="connsiteX13" fmla="*/ 2950409 w 2975503"/>
                <a:gd name="connsiteY13" fmla="*/ 0 h 4296823"/>
                <a:gd name="connsiteX14" fmla="*/ 2645689 w 2975503"/>
                <a:gd name="connsiteY14" fmla="*/ 641895 h 4296823"/>
                <a:gd name="connsiteX15" fmla="*/ 2975503 w 2975503"/>
                <a:gd name="connsiteY15" fmla="*/ 801483 h 4296823"/>
                <a:gd name="connsiteX16" fmla="*/ 2946881 w 2975503"/>
                <a:gd name="connsiteY16" fmla="*/ 970821 h 4296823"/>
                <a:gd name="connsiteX17" fmla="*/ 2910974 w 2975503"/>
                <a:gd name="connsiteY17" fmla="*/ 992987 h 4296823"/>
                <a:gd name="connsiteX18" fmla="*/ 2864370 w 2975503"/>
                <a:gd name="connsiteY18" fmla="*/ 1156120 h 4296823"/>
                <a:gd name="connsiteX19" fmla="*/ 2861963 w 2975503"/>
                <a:gd name="connsiteY19" fmla="*/ 1263741 h 4296823"/>
                <a:gd name="connsiteX20" fmla="*/ 2730913 w 2975503"/>
                <a:gd name="connsiteY20" fmla="*/ 1215868 h 4296823"/>
                <a:gd name="connsiteX21" fmla="*/ 2645329 w 2975503"/>
                <a:gd name="connsiteY21" fmla="*/ 1183952 h 4296823"/>
                <a:gd name="connsiteX22" fmla="*/ 2549047 w 2975503"/>
                <a:gd name="connsiteY22" fmla="*/ 1718543 h 4296823"/>
                <a:gd name="connsiteX23" fmla="*/ 2483668 w 2975503"/>
                <a:gd name="connsiteY23" fmla="*/ 1965597 h 4296823"/>
                <a:gd name="connsiteX24" fmla="*/ 2471486 w 2975503"/>
                <a:gd name="connsiteY24" fmla="*/ 2013766 h 4296823"/>
                <a:gd name="connsiteX25" fmla="*/ 2313983 w 2975503"/>
                <a:gd name="connsiteY25" fmla="*/ 2074051 h 4296823"/>
                <a:gd name="connsiteX26" fmla="*/ 2177294 w 2975503"/>
                <a:gd name="connsiteY26" fmla="*/ 2239347 h 4296823"/>
                <a:gd name="connsiteX27" fmla="*/ 2113092 w 2975503"/>
                <a:gd name="connsiteY27" fmla="*/ 2416655 h 4296823"/>
                <a:gd name="connsiteX28" fmla="*/ 2075046 w 2975503"/>
                <a:gd name="connsiteY28" fmla="*/ 2532496 h 4296823"/>
                <a:gd name="connsiteX29" fmla="*/ 1991819 w 2975503"/>
                <a:gd name="connsiteY29" fmla="*/ 2667250 h 4296823"/>
                <a:gd name="connsiteX30" fmla="*/ 1849146 w 2975503"/>
                <a:gd name="connsiteY30" fmla="*/ 2804368 h 4296823"/>
                <a:gd name="connsiteX31" fmla="*/ 1673181 w 2975503"/>
                <a:gd name="connsiteY31" fmla="*/ 2929666 h 4296823"/>
                <a:gd name="connsiteX32" fmla="*/ 1547154 w 2975503"/>
                <a:gd name="connsiteY32" fmla="*/ 3173169 h 4296823"/>
                <a:gd name="connsiteX33" fmla="*/ 1497218 w 2975503"/>
                <a:gd name="connsiteY33" fmla="*/ 3452133 h 4296823"/>
                <a:gd name="connsiteX34" fmla="*/ 1425881 w 2975503"/>
                <a:gd name="connsiteY34" fmla="*/ 3492324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617733 w 2975503"/>
                <a:gd name="connsiteY38" fmla="*/ 4216484 h 4296823"/>
                <a:gd name="connsiteX0" fmla="*/ 622198 w 2975503"/>
                <a:gd name="connsiteY0" fmla="*/ 2587241 h 4216484"/>
                <a:gd name="connsiteX1" fmla="*/ 623780 w 2975503"/>
                <a:gd name="connsiteY1" fmla="*/ 2319327 h 4216484"/>
                <a:gd name="connsiteX2" fmla="*/ 519818 w 2975503"/>
                <a:gd name="connsiteY2" fmla="*/ 2237761 h 4216484"/>
                <a:gd name="connsiteX3" fmla="*/ 412269 w 2975503"/>
                <a:gd name="connsiteY3" fmla="*/ 2138462 h 4216484"/>
                <a:gd name="connsiteX4" fmla="*/ 322645 w 2975503"/>
                <a:gd name="connsiteY4" fmla="*/ 2024979 h 4216484"/>
                <a:gd name="connsiteX5" fmla="*/ 250946 w 2975503"/>
                <a:gd name="connsiteY5" fmla="*/ 1790918 h 4216484"/>
                <a:gd name="connsiteX6" fmla="*/ 308305 w 2975503"/>
                <a:gd name="connsiteY6" fmla="*/ 1507208 h 4216484"/>
                <a:gd name="connsiteX7" fmla="*/ 308305 w 2975503"/>
                <a:gd name="connsiteY7" fmla="*/ 1393724 h 4216484"/>
                <a:gd name="connsiteX8" fmla="*/ 157738 w 2975503"/>
                <a:gd name="connsiteY8" fmla="*/ 1216405 h 4216484"/>
                <a:gd name="connsiteX9" fmla="*/ 64530 w 2975503"/>
                <a:gd name="connsiteY9" fmla="*/ 1127749 h 4216484"/>
                <a:gd name="connsiteX10" fmla="*/ 0 w 2975503"/>
                <a:gd name="connsiteY10" fmla="*/ 985892 h 4216484"/>
                <a:gd name="connsiteX11" fmla="*/ 1107748 w 2975503"/>
                <a:gd name="connsiteY11" fmla="*/ 744740 h 4216484"/>
                <a:gd name="connsiteX12" fmla="*/ 2950409 w 2975503"/>
                <a:gd name="connsiteY12" fmla="*/ 0 h 4216484"/>
                <a:gd name="connsiteX13" fmla="*/ 2645689 w 2975503"/>
                <a:gd name="connsiteY13" fmla="*/ 641895 h 4216484"/>
                <a:gd name="connsiteX14" fmla="*/ 2975503 w 2975503"/>
                <a:gd name="connsiteY14" fmla="*/ 801483 h 4216484"/>
                <a:gd name="connsiteX15" fmla="*/ 2946881 w 2975503"/>
                <a:gd name="connsiteY15" fmla="*/ 970821 h 4216484"/>
                <a:gd name="connsiteX16" fmla="*/ 2910974 w 2975503"/>
                <a:gd name="connsiteY16" fmla="*/ 992987 h 4216484"/>
                <a:gd name="connsiteX17" fmla="*/ 2864370 w 2975503"/>
                <a:gd name="connsiteY17" fmla="*/ 1156120 h 4216484"/>
                <a:gd name="connsiteX18" fmla="*/ 2861963 w 2975503"/>
                <a:gd name="connsiteY18" fmla="*/ 1263741 h 4216484"/>
                <a:gd name="connsiteX19" fmla="*/ 2730913 w 2975503"/>
                <a:gd name="connsiteY19" fmla="*/ 1215868 h 4216484"/>
                <a:gd name="connsiteX20" fmla="*/ 2645329 w 2975503"/>
                <a:gd name="connsiteY20" fmla="*/ 1183952 h 4216484"/>
                <a:gd name="connsiteX21" fmla="*/ 2549047 w 2975503"/>
                <a:gd name="connsiteY21" fmla="*/ 1718543 h 4216484"/>
                <a:gd name="connsiteX22" fmla="*/ 2483668 w 2975503"/>
                <a:gd name="connsiteY22" fmla="*/ 1965597 h 4216484"/>
                <a:gd name="connsiteX23" fmla="*/ 2471486 w 2975503"/>
                <a:gd name="connsiteY23" fmla="*/ 2013766 h 4216484"/>
                <a:gd name="connsiteX24" fmla="*/ 2313983 w 2975503"/>
                <a:gd name="connsiteY24" fmla="*/ 2074051 h 4216484"/>
                <a:gd name="connsiteX25" fmla="*/ 2177294 w 2975503"/>
                <a:gd name="connsiteY25" fmla="*/ 2239347 h 4216484"/>
                <a:gd name="connsiteX26" fmla="*/ 2113092 w 2975503"/>
                <a:gd name="connsiteY26" fmla="*/ 2416655 h 4216484"/>
                <a:gd name="connsiteX27" fmla="*/ 2075046 w 2975503"/>
                <a:gd name="connsiteY27" fmla="*/ 2532496 h 4216484"/>
                <a:gd name="connsiteX28" fmla="*/ 1991819 w 2975503"/>
                <a:gd name="connsiteY28" fmla="*/ 2667250 h 4216484"/>
                <a:gd name="connsiteX29" fmla="*/ 1849146 w 2975503"/>
                <a:gd name="connsiteY29" fmla="*/ 2804368 h 4216484"/>
                <a:gd name="connsiteX30" fmla="*/ 1673181 w 2975503"/>
                <a:gd name="connsiteY30" fmla="*/ 2929666 h 4216484"/>
                <a:gd name="connsiteX31" fmla="*/ 1547154 w 2975503"/>
                <a:gd name="connsiteY31" fmla="*/ 3173169 h 4216484"/>
                <a:gd name="connsiteX32" fmla="*/ 1497218 w 2975503"/>
                <a:gd name="connsiteY32" fmla="*/ 3452133 h 4216484"/>
                <a:gd name="connsiteX33" fmla="*/ 1425881 w 2975503"/>
                <a:gd name="connsiteY33" fmla="*/ 3492324 h 4216484"/>
                <a:gd name="connsiteX34" fmla="*/ 1450245 w 2975503"/>
                <a:gd name="connsiteY34" fmla="*/ 3601149 h 4216484"/>
                <a:gd name="connsiteX35" fmla="*/ 1494738 w 2975503"/>
                <a:gd name="connsiteY35" fmla="*/ 3788636 h 4216484"/>
                <a:gd name="connsiteX36" fmla="*/ 1521924 w 2975503"/>
                <a:gd name="connsiteY36" fmla="*/ 3993392 h 4216484"/>
                <a:gd name="connsiteX37" fmla="*/ 1617733 w 2975503"/>
                <a:gd name="connsiteY37" fmla="*/ 4216484 h 4216484"/>
                <a:gd name="connsiteX0" fmla="*/ 622198 w 2975503"/>
                <a:gd name="connsiteY0" fmla="*/ 2587241 h 3993392"/>
                <a:gd name="connsiteX1" fmla="*/ 623780 w 2975503"/>
                <a:gd name="connsiteY1" fmla="*/ 2319327 h 3993392"/>
                <a:gd name="connsiteX2" fmla="*/ 519818 w 2975503"/>
                <a:gd name="connsiteY2" fmla="*/ 2237761 h 3993392"/>
                <a:gd name="connsiteX3" fmla="*/ 412269 w 2975503"/>
                <a:gd name="connsiteY3" fmla="*/ 2138462 h 3993392"/>
                <a:gd name="connsiteX4" fmla="*/ 322645 w 2975503"/>
                <a:gd name="connsiteY4" fmla="*/ 2024979 h 3993392"/>
                <a:gd name="connsiteX5" fmla="*/ 250946 w 2975503"/>
                <a:gd name="connsiteY5" fmla="*/ 1790918 h 3993392"/>
                <a:gd name="connsiteX6" fmla="*/ 308305 w 2975503"/>
                <a:gd name="connsiteY6" fmla="*/ 1507208 h 3993392"/>
                <a:gd name="connsiteX7" fmla="*/ 308305 w 2975503"/>
                <a:gd name="connsiteY7" fmla="*/ 1393724 h 3993392"/>
                <a:gd name="connsiteX8" fmla="*/ 157738 w 2975503"/>
                <a:gd name="connsiteY8" fmla="*/ 1216405 h 3993392"/>
                <a:gd name="connsiteX9" fmla="*/ 64530 w 2975503"/>
                <a:gd name="connsiteY9" fmla="*/ 1127749 h 3993392"/>
                <a:gd name="connsiteX10" fmla="*/ 0 w 2975503"/>
                <a:gd name="connsiteY10" fmla="*/ 985892 h 3993392"/>
                <a:gd name="connsiteX11" fmla="*/ 1107748 w 2975503"/>
                <a:gd name="connsiteY11" fmla="*/ 744740 h 3993392"/>
                <a:gd name="connsiteX12" fmla="*/ 2950409 w 2975503"/>
                <a:gd name="connsiteY12" fmla="*/ 0 h 3993392"/>
                <a:gd name="connsiteX13" fmla="*/ 2645689 w 2975503"/>
                <a:gd name="connsiteY13" fmla="*/ 641895 h 3993392"/>
                <a:gd name="connsiteX14" fmla="*/ 2975503 w 2975503"/>
                <a:gd name="connsiteY14" fmla="*/ 801483 h 3993392"/>
                <a:gd name="connsiteX15" fmla="*/ 2946881 w 2975503"/>
                <a:gd name="connsiteY15" fmla="*/ 970821 h 3993392"/>
                <a:gd name="connsiteX16" fmla="*/ 2910974 w 2975503"/>
                <a:gd name="connsiteY16" fmla="*/ 992987 h 3993392"/>
                <a:gd name="connsiteX17" fmla="*/ 2864370 w 2975503"/>
                <a:gd name="connsiteY17" fmla="*/ 1156120 h 3993392"/>
                <a:gd name="connsiteX18" fmla="*/ 2861963 w 2975503"/>
                <a:gd name="connsiteY18" fmla="*/ 1263741 h 3993392"/>
                <a:gd name="connsiteX19" fmla="*/ 2730913 w 2975503"/>
                <a:gd name="connsiteY19" fmla="*/ 1215868 h 3993392"/>
                <a:gd name="connsiteX20" fmla="*/ 2645329 w 2975503"/>
                <a:gd name="connsiteY20" fmla="*/ 1183952 h 3993392"/>
                <a:gd name="connsiteX21" fmla="*/ 2549047 w 2975503"/>
                <a:gd name="connsiteY21" fmla="*/ 1718543 h 3993392"/>
                <a:gd name="connsiteX22" fmla="*/ 2483668 w 2975503"/>
                <a:gd name="connsiteY22" fmla="*/ 1965597 h 3993392"/>
                <a:gd name="connsiteX23" fmla="*/ 2471486 w 2975503"/>
                <a:gd name="connsiteY23" fmla="*/ 2013766 h 3993392"/>
                <a:gd name="connsiteX24" fmla="*/ 2313983 w 2975503"/>
                <a:gd name="connsiteY24" fmla="*/ 2074051 h 3993392"/>
                <a:gd name="connsiteX25" fmla="*/ 2177294 w 2975503"/>
                <a:gd name="connsiteY25" fmla="*/ 2239347 h 3993392"/>
                <a:gd name="connsiteX26" fmla="*/ 2113092 w 2975503"/>
                <a:gd name="connsiteY26" fmla="*/ 2416655 h 3993392"/>
                <a:gd name="connsiteX27" fmla="*/ 2075046 w 2975503"/>
                <a:gd name="connsiteY27" fmla="*/ 2532496 h 3993392"/>
                <a:gd name="connsiteX28" fmla="*/ 1991819 w 2975503"/>
                <a:gd name="connsiteY28" fmla="*/ 2667250 h 3993392"/>
                <a:gd name="connsiteX29" fmla="*/ 1849146 w 2975503"/>
                <a:gd name="connsiteY29" fmla="*/ 2804368 h 3993392"/>
                <a:gd name="connsiteX30" fmla="*/ 1673181 w 2975503"/>
                <a:gd name="connsiteY30" fmla="*/ 2929666 h 3993392"/>
                <a:gd name="connsiteX31" fmla="*/ 1547154 w 2975503"/>
                <a:gd name="connsiteY31" fmla="*/ 3173169 h 3993392"/>
                <a:gd name="connsiteX32" fmla="*/ 1497218 w 2975503"/>
                <a:gd name="connsiteY32" fmla="*/ 3452133 h 3993392"/>
                <a:gd name="connsiteX33" fmla="*/ 1425881 w 2975503"/>
                <a:gd name="connsiteY33" fmla="*/ 3492324 h 3993392"/>
                <a:gd name="connsiteX34" fmla="*/ 1450245 w 2975503"/>
                <a:gd name="connsiteY34" fmla="*/ 3601149 h 3993392"/>
                <a:gd name="connsiteX35" fmla="*/ 1494738 w 2975503"/>
                <a:gd name="connsiteY35" fmla="*/ 3788636 h 3993392"/>
                <a:gd name="connsiteX36" fmla="*/ 1521924 w 2975503"/>
                <a:gd name="connsiteY36" fmla="*/ 3993392 h 3993392"/>
                <a:gd name="connsiteX0" fmla="*/ 622198 w 2975503"/>
                <a:gd name="connsiteY0" fmla="*/ 2587241 h 3788636"/>
                <a:gd name="connsiteX1" fmla="*/ 623780 w 2975503"/>
                <a:gd name="connsiteY1" fmla="*/ 2319327 h 3788636"/>
                <a:gd name="connsiteX2" fmla="*/ 519818 w 2975503"/>
                <a:gd name="connsiteY2" fmla="*/ 2237761 h 3788636"/>
                <a:gd name="connsiteX3" fmla="*/ 412269 w 2975503"/>
                <a:gd name="connsiteY3" fmla="*/ 2138462 h 3788636"/>
                <a:gd name="connsiteX4" fmla="*/ 322645 w 2975503"/>
                <a:gd name="connsiteY4" fmla="*/ 2024979 h 3788636"/>
                <a:gd name="connsiteX5" fmla="*/ 250946 w 2975503"/>
                <a:gd name="connsiteY5" fmla="*/ 1790918 h 3788636"/>
                <a:gd name="connsiteX6" fmla="*/ 308305 w 2975503"/>
                <a:gd name="connsiteY6" fmla="*/ 1507208 h 3788636"/>
                <a:gd name="connsiteX7" fmla="*/ 308305 w 2975503"/>
                <a:gd name="connsiteY7" fmla="*/ 1393724 h 3788636"/>
                <a:gd name="connsiteX8" fmla="*/ 157738 w 2975503"/>
                <a:gd name="connsiteY8" fmla="*/ 1216405 h 3788636"/>
                <a:gd name="connsiteX9" fmla="*/ 64530 w 2975503"/>
                <a:gd name="connsiteY9" fmla="*/ 1127749 h 3788636"/>
                <a:gd name="connsiteX10" fmla="*/ 0 w 2975503"/>
                <a:gd name="connsiteY10" fmla="*/ 985892 h 3788636"/>
                <a:gd name="connsiteX11" fmla="*/ 1107748 w 2975503"/>
                <a:gd name="connsiteY11" fmla="*/ 744740 h 3788636"/>
                <a:gd name="connsiteX12" fmla="*/ 2950409 w 2975503"/>
                <a:gd name="connsiteY12" fmla="*/ 0 h 3788636"/>
                <a:gd name="connsiteX13" fmla="*/ 2645689 w 2975503"/>
                <a:gd name="connsiteY13" fmla="*/ 641895 h 3788636"/>
                <a:gd name="connsiteX14" fmla="*/ 2975503 w 2975503"/>
                <a:gd name="connsiteY14" fmla="*/ 801483 h 3788636"/>
                <a:gd name="connsiteX15" fmla="*/ 2946881 w 2975503"/>
                <a:gd name="connsiteY15" fmla="*/ 970821 h 3788636"/>
                <a:gd name="connsiteX16" fmla="*/ 2910974 w 2975503"/>
                <a:gd name="connsiteY16" fmla="*/ 992987 h 3788636"/>
                <a:gd name="connsiteX17" fmla="*/ 2864370 w 2975503"/>
                <a:gd name="connsiteY17" fmla="*/ 1156120 h 3788636"/>
                <a:gd name="connsiteX18" fmla="*/ 2861963 w 2975503"/>
                <a:gd name="connsiteY18" fmla="*/ 1263741 h 3788636"/>
                <a:gd name="connsiteX19" fmla="*/ 2730913 w 2975503"/>
                <a:gd name="connsiteY19" fmla="*/ 1215868 h 3788636"/>
                <a:gd name="connsiteX20" fmla="*/ 2645329 w 2975503"/>
                <a:gd name="connsiteY20" fmla="*/ 1183952 h 3788636"/>
                <a:gd name="connsiteX21" fmla="*/ 2549047 w 2975503"/>
                <a:gd name="connsiteY21" fmla="*/ 1718543 h 3788636"/>
                <a:gd name="connsiteX22" fmla="*/ 2483668 w 2975503"/>
                <a:gd name="connsiteY22" fmla="*/ 1965597 h 3788636"/>
                <a:gd name="connsiteX23" fmla="*/ 2471486 w 2975503"/>
                <a:gd name="connsiteY23" fmla="*/ 2013766 h 3788636"/>
                <a:gd name="connsiteX24" fmla="*/ 2313983 w 2975503"/>
                <a:gd name="connsiteY24" fmla="*/ 2074051 h 3788636"/>
                <a:gd name="connsiteX25" fmla="*/ 2177294 w 2975503"/>
                <a:gd name="connsiteY25" fmla="*/ 2239347 h 3788636"/>
                <a:gd name="connsiteX26" fmla="*/ 2113092 w 2975503"/>
                <a:gd name="connsiteY26" fmla="*/ 2416655 h 3788636"/>
                <a:gd name="connsiteX27" fmla="*/ 2075046 w 2975503"/>
                <a:gd name="connsiteY27" fmla="*/ 2532496 h 3788636"/>
                <a:gd name="connsiteX28" fmla="*/ 1991819 w 2975503"/>
                <a:gd name="connsiteY28" fmla="*/ 2667250 h 3788636"/>
                <a:gd name="connsiteX29" fmla="*/ 1849146 w 2975503"/>
                <a:gd name="connsiteY29" fmla="*/ 2804368 h 3788636"/>
                <a:gd name="connsiteX30" fmla="*/ 1673181 w 2975503"/>
                <a:gd name="connsiteY30" fmla="*/ 2929666 h 3788636"/>
                <a:gd name="connsiteX31" fmla="*/ 1547154 w 2975503"/>
                <a:gd name="connsiteY31" fmla="*/ 3173169 h 3788636"/>
                <a:gd name="connsiteX32" fmla="*/ 1497218 w 2975503"/>
                <a:gd name="connsiteY32" fmla="*/ 3452133 h 3788636"/>
                <a:gd name="connsiteX33" fmla="*/ 1425881 w 2975503"/>
                <a:gd name="connsiteY33" fmla="*/ 3492324 h 3788636"/>
                <a:gd name="connsiteX34" fmla="*/ 1450245 w 2975503"/>
                <a:gd name="connsiteY34" fmla="*/ 3601149 h 3788636"/>
                <a:gd name="connsiteX35" fmla="*/ 1494738 w 2975503"/>
                <a:gd name="connsiteY35" fmla="*/ 3788636 h 3788636"/>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622198 w 2975503"/>
                <a:gd name="connsiteY35"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796215 w 2975503"/>
                <a:gd name="connsiteY35" fmla="*/ 2847113 h 3601149"/>
                <a:gd name="connsiteX36" fmla="*/ 622198 w 2975503"/>
                <a:gd name="connsiteY36"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796215 w 2975503"/>
                <a:gd name="connsiteY35" fmla="*/ 2847113 h 3601149"/>
                <a:gd name="connsiteX36" fmla="*/ 622198 w 2975503"/>
                <a:gd name="connsiteY36"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796215 w 2975503"/>
                <a:gd name="connsiteY35" fmla="*/ 2847113 h 3601149"/>
                <a:gd name="connsiteX36" fmla="*/ 622198 w 2975503"/>
                <a:gd name="connsiteY36"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825338 w 2975503"/>
                <a:gd name="connsiteY35" fmla="*/ 3106094 h 3601149"/>
                <a:gd name="connsiteX36" fmla="*/ 796215 w 2975503"/>
                <a:gd name="connsiteY36" fmla="*/ 2847113 h 3601149"/>
                <a:gd name="connsiteX37" fmla="*/ 622198 w 2975503"/>
                <a:gd name="connsiteY37"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825338 w 2975503"/>
                <a:gd name="connsiteY35" fmla="*/ 3106094 h 3601149"/>
                <a:gd name="connsiteX36" fmla="*/ 796215 w 2975503"/>
                <a:gd name="connsiteY36" fmla="*/ 2847113 h 3601149"/>
                <a:gd name="connsiteX37" fmla="*/ 622198 w 2975503"/>
                <a:gd name="connsiteY37"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919988 w 2975503"/>
                <a:gd name="connsiteY35" fmla="*/ 3298480 h 3601149"/>
                <a:gd name="connsiteX36" fmla="*/ 825338 w 2975503"/>
                <a:gd name="connsiteY36" fmla="*/ 3106094 h 3601149"/>
                <a:gd name="connsiteX37" fmla="*/ 796215 w 2975503"/>
                <a:gd name="connsiteY37" fmla="*/ 2847113 h 3601149"/>
                <a:gd name="connsiteX38" fmla="*/ 622198 w 2975503"/>
                <a:gd name="connsiteY38" fmla="*/ 2587241 h 3601149"/>
                <a:gd name="connsiteX0" fmla="*/ 622198 w 2975503"/>
                <a:gd name="connsiteY0" fmla="*/ 2587241 h 3601149"/>
                <a:gd name="connsiteX1" fmla="*/ 623780 w 2975503"/>
                <a:gd name="connsiteY1" fmla="*/ 2319327 h 3601149"/>
                <a:gd name="connsiteX2" fmla="*/ 519818 w 2975503"/>
                <a:gd name="connsiteY2" fmla="*/ 2237761 h 3601149"/>
                <a:gd name="connsiteX3" fmla="*/ 412269 w 2975503"/>
                <a:gd name="connsiteY3" fmla="*/ 2138462 h 3601149"/>
                <a:gd name="connsiteX4" fmla="*/ 322645 w 2975503"/>
                <a:gd name="connsiteY4" fmla="*/ 2024979 h 3601149"/>
                <a:gd name="connsiteX5" fmla="*/ 250946 w 2975503"/>
                <a:gd name="connsiteY5" fmla="*/ 1790918 h 3601149"/>
                <a:gd name="connsiteX6" fmla="*/ 308305 w 2975503"/>
                <a:gd name="connsiteY6" fmla="*/ 1507208 h 3601149"/>
                <a:gd name="connsiteX7" fmla="*/ 308305 w 2975503"/>
                <a:gd name="connsiteY7" fmla="*/ 1393724 h 3601149"/>
                <a:gd name="connsiteX8" fmla="*/ 157738 w 2975503"/>
                <a:gd name="connsiteY8" fmla="*/ 1216405 h 3601149"/>
                <a:gd name="connsiteX9" fmla="*/ 64530 w 2975503"/>
                <a:gd name="connsiteY9" fmla="*/ 1127749 h 3601149"/>
                <a:gd name="connsiteX10" fmla="*/ 0 w 2975503"/>
                <a:gd name="connsiteY10" fmla="*/ 985892 h 3601149"/>
                <a:gd name="connsiteX11" fmla="*/ 1107748 w 2975503"/>
                <a:gd name="connsiteY11" fmla="*/ 744740 h 3601149"/>
                <a:gd name="connsiteX12" fmla="*/ 2950409 w 2975503"/>
                <a:gd name="connsiteY12" fmla="*/ 0 h 3601149"/>
                <a:gd name="connsiteX13" fmla="*/ 2645689 w 2975503"/>
                <a:gd name="connsiteY13" fmla="*/ 641895 h 3601149"/>
                <a:gd name="connsiteX14" fmla="*/ 2975503 w 2975503"/>
                <a:gd name="connsiteY14" fmla="*/ 801483 h 3601149"/>
                <a:gd name="connsiteX15" fmla="*/ 2946881 w 2975503"/>
                <a:gd name="connsiteY15" fmla="*/ 970821 h 3601149"/>
                <a:gd name="connsiteX16" fmla="*/ 2910974 w 2975503"/>
                <a:gd name="connsiteY16" fmla="*/ 992987 h 3601149"/>
                <a:gd name="connsiteX17" fmla="*/ 2864370 w 2975503"/>
                <a:gd name="connsiteY17" fmla="*/ 1156120 h 3601149"/>
                <a:gd name="connsiteX18" fmla="*/ 2861963 w 2975503"/>
                <a:gd name="connsiteY18" fmla="*/ 1263741 h 3601149"/>
                <a:gd name="connsiteX19" fmla="*/ 2730913 w 2975503"/>
                <a:gd name="connsiteY19" fmla="*/ 1215868 h 3601149"/>
                <a:gd name="connsiteX20" fmla="*/ 2645329 w 2975503"/>
                <a:gd name="connsiteY20" fmla="*/ 1183952 h 3601149"/>
                <a:gd name="connsiteX21" fmla="*/ 2549047 w 2975503"/>
                <a:gd name="connsiteY21" fmla="*/ 1718543 h 3601149"/>
                <a:gd name="connsiteX22" fmla="*/ 2483668 w 2975503"/>
                <a:gd name="connsiteY22" fmla="*/ 1965597 h 3601149"/>
                <a:gd name="connsiteX23" fmla="*/ 2471486 w 2975503"/>
                <a:gd name="connsiteY23" fmla="*/ 2013766 h 3601149"/>
                <a:gd name="connsiteX24" fmla="*/ 2313983 w 2975503"/>
                <a:gd name="connsiteY24" fmla="*/ 2074051 h 3601149"/>
                <a:gd name="connsiteX25" fmla="*/ 2177294 w 2975503"/>
                <a:gd name="connsiteY25" fmla="*/ 2239347 h 3601149"/>
                <a:gd name="connsiteX26" fmla="*/ 2113092 w 2975503"/>
                <a:gd name="connsiteY26" fmla="*/ 2416655 h 3601149"/>
                <a:gd name="connsiteX27" fmla="*/ 2075046 w 2975503"/>
                <a:gd name="connsiteY27" fmla="*/ 2532496 h 3601149"/>
                <a:gd name="connsiteX28" fmla="*/ 1991819 w 2975503"/>
                <a:gd name="connsiteY28" fmla="*/ 2667250 h 3601149"/>
                <a:gd name="connsiteX29" fmla="*/ 1849146 w 2975503"/>
                <a:gd name="connsiteY29" fmla="*/ 2804368 h 3601149"/>
                <a:gd name="connsiteX30" fmla="*/ 1673181 w 2975503"/>
                <a:gd name="connsiteY30" fmla="*/ 2929666 h 3601149"/>
                <a:gd name="connsiteX31" fmla="*/ 1547154 w 2975503"/>
                <a:gd name="connsiteY31" fmla="*/ 3173169 h 3601149"/>
                <a:gd name="connsiteX32" fmla="*/ 1497218 w 2975503"/>
                <a:gd name="connsiteY32" fmla="*/ 3452133 h 3601149"/>
                <a:gd name="connsiteX33" fmla="*/ 1425881 w 2975503"/>
                <a:gd name="connsiteY33" fmla="*/ 3492324 h 3601149"/>
                <a:gd name="connsiteX34" fmla="*/ 1450245 w 2975503"/>
                <a:gd name="connsiteY34" fmla="*/ 3601149 h 3601149"/>
                <a:gd name="connsiteX35" fmla="*/ 919988 w 2975503"/>
                <a:gd name="connsiteY35" fmla="*/ 3298480 h 3601149"/>
                <a:gd name="connsiteX36" fmla="*/ 825338 w 2975503"/>
                <a:gd name="connsiteY36" fmla="*/ 3106094 h 3601149"/>
                <a:gd name="connsiteX37" fmla="*/ 796215 w 2975503"/>
                <a:gd name="connsiteY37" fmla="*/ 2847113 h 3601149"/>
                <a:gd name="connsiteX38" fmla="*/ 622198 w 2975503"/>
                <a:gd name="connsiteY38" fmla="*/ 2587241 h 3601149"/>
                <a:gd name="connsiteX0" fmla="*/ 622198 w 2975503"/>
                <a:gd name="connsiteY0" fmla="*/ 2587241 h 3615840"/>
                <a:gd name="connsiteX1" fmla="*/ 623780 w 2975503"/>
                <a:gd name="connsiteY1" fmla="*/ 2319327 h 3615840"/>
                <a:gd name="connsiteX2" fmla="*/ 519818 w 2975503"/>
                <a:gd name="connsiteY2" fmla="*/ 2237761 h 3615840"/>
                <a:gd name="connsiteX3" fmla="*/ 412269 w 2975503"/>
                <a:gd name="connsiteY3" fmla="*/ 2138462 h 3615840"/>
                <a:gd name="connsiteX4" fmla="*/ 322645 w 2975503"/>
                <a:gd name="connsiteY4" fmla="*/ 2024979 h 3615840"/>
                <a:gd name="connsiteX5" fmla="*/ 250946 w 2975503"/>
                <a:gd name="connsiteY5" fmla="*/ 1790918 h 3615840"/>
                <a:gd name="connsiteX6" fmla="*/ 308305 w 2975503"/>
                <a:gd name="connsiteY6" fmla="*/ 1507208 h 3615840"/>
                <a:gd name="connsiteX7" fmla="*/ 308305 w 2975503"/>
                <a:gd name="connsiteY7" fmla="*/ 1393724 h 3615840"/>
                <a:gd name="connsiteX8" fmla="*/ 157738 w 2975503"/>
                <a:gd name="connsiteY8" fmla="*/ 1216405 h 3615840"/>
                <a:gd name="connsiteX9" fmla="*/ 64530 w 2975503"/>
                <a:gd name="connsiteY9" fmla="*/ 1127749 h 3615840"/>
                <a:gd name="connsiteX10" fmla="*/ 0 w 2975503"/>
                <a:gd name="connsiteY10" fmla="*/ 985892 h 3615840"/>
                <a:gd name="connsiteX11" fmla="*/ 1107748 w 2975503"/>
                <a:gd name="connsiteY11" fmla="*/ 744740 h 3615840"/>
                <a:gd name="connsiteX12" fmla="*/ 2950409 w 2975503"/>
                <a:gd name="connsiteY12" fmla="*/ 0 h 3615840"/>
                <a:gd name="connsiteX13" fmla="*/ 2645689 w 2975503"/>
                <a:gd name="connsiteY13" fmla="*/ 641895 h 3615840"/>
                <a:gd name="connsiteX14" fmla="*/ 2975503 w 2975503"/>
                <a:gd name="connsiteY14" fmla="*/ 801483 h 3615840"/>
                <a:gd name="connsiteX15" fmla="*/ 2946881 w 2975503"/>
                <a:gd name="connsiteY15" fmla="*/ 970821 h 3615840"/>
                <a:gd name="connsiteX16" fmla="*/ 2910974 w 2975503"/>
                <a:gd name="connsiteY16" fmla="*/ 992987 h 3615840"/>
                <a:gd name="connsiteX17" fmla="*/ 2864370 w 2975503"/>
                <a:gd name="connsiteY17" fmla="*/ 1156120 h 3615840"/>
                <a:gd name="connsiteX18" fmla="*/ 2861963 w 2975503"/>
                <a:gd name="connsiteY18" fmla="*/ 1263741 h 3615840"/>
                <a:gd name="connsiteX19" fmla="*/ 2730913 w 2975503"/>
                <a:gd name="connsiteY19" fmla="*/ 1215868 h 3615840"/>
                <a:gd name="connsiteX20" fmla="*/ 2645329 w 2975503"/>
                <a:gd name="connsiteY20" fmla="*/ 1183952 h 3615840"/>
                <a:gd name="connsiteX21" fmla="*/ 2549047 w 2975503"/>
                <a:gd name="connsiteY21" fmla="*/ 1718543 h 3615840"/>
                <a:gd name="connsiteX22" fmla="*/ 2483668 w 2975503"/>
                <a:gd name="connsiteY22" fmla="*/ 1965597 h 3615840"/>
                <a:gd name="connsiteX23" fmla="*/ 2471486 w 2975503"/>
                <a:gd name="connsiteY23" fmla="*/ 2013766 h 3615840"/>
                <a:gd name="connsiteX24" fmla="*/ 2313983 w 2975503"/>
                <a:gd name="connsiteY24" fmla="*/ 2074051 h 3615840"/>
                <a:gd name="connsiteX25" fmla="*/ 2177294 w 2975503"/>
                <a:gd name="connsiteY25" fmla="*/ 2239347 h 3615840"/>
                <a:gd name="connsiteX26" fmla="*/ 2113092 w 2975503"/>
                <a:gd name="connsiteY26" fmla="*/ 2416655 h 3615840"/>
                <a:gd name="connsiteX27" fmla="*/ 2075046 w 2975503"/>
                <a:gd name="connsiteY27" fmla="*/ 2532496 h 3615840"/>
                <a:gd name="connsiteX28" fmla="*/ 1991819 w 2975503"/>
                <a:gd name="connsiteY28" fmla="*/ 2667250 h 3615840"/>
                <a:gd name="connsiteX29" fmla="*/ 1849146 w 2975503"/>
                <a:gd name="connsiteY29" fmla="*/ 2804368 h 3615840"/>
                <a:gd name="connsiteX30" fmla="*/ 1673181 w 2975503"/>
                <a:gd name="connsiteY30" fmla="*/ 2929666 h 3615840"/>
                <a:gd name="connsiteX31" fmla="*/ 1547154 w 2975503"/>
                <a:gd name="connsiteY31" fmla="*/ 3173169 h 3615840"/>
                <a:gd name="connsiteX32" fmla="*/ 1497218 w 2975503"/>
                <a:gd name="connsiteY32" fmla="*/ 3452133 h 3615840"/>
                <a:gd name="connsiteX33" fmla="*/ 1425881 w 2975503"/>
                <a:gd name="connsiteY33" fmla="*/ 3492324 h 3615840"/>
                <a:gd name="connsiteX34" fmla="*/ 1450245 w 2975503"/>
                <a:gd name="connsiteY34" fmla="*/ 3601149 h 3615840"/>
                <a:gd name="connsiteX35" fmla="*/ 970953 w 2975503"/>
                <a:gd name="connsiteY35" fmla="*/ 3594457 h 3615840"/>
                <a:gd name="connsiteX36" fmla="*/ 919988 w 2975503"/>
                <a:gd name="connsiteY36" fmla="*/ 3298480 h 3615840"/>
                <a:gd name="connsiteX37" fmla="*/ 825338 w 2975503"/>
                <a:gd name="connsiteY37" fmla="*/ 3106094 h 3615840"/>
                <a:gd name="connsiteX38" fmla="*/ 796215 w 2975503"/>
                <a:gd name="connsiteY38" fmla="*/ 2847113 h 3615840"/>
                <a:gd name="connsiteX39" fmla="*/ 622198 w 2975503"/>
                <a:gd name="connsiteY39" fmla="*/ 2587241 h 3615840"/>
                <a:gd name="connsiteX0" fmla="*/ 622198 w 2975503"/>
                <a:gd name="connsiteY0" fmla="*/ 2587241 h 3615840"/>
                <a:gd name="connsiteX1" fmla="*/ 623780 w 2975503"/>
                <a:gd name="connsiteY1" fmla="*/ 2319327 h 3615840"/>
                <a:gd name="connsiteX2" fmla="*/ 519818 w 2975503"/>
                <a:gd name="connsiteY2" fmla="*/ 2237761 h 3615840"/>
                <a:gd name="connsiteX3" fmla="*/ 412269 w 2975503"/>
                <a:gd name="connsiteY3" fmla="*/ 2138462 h 3615840"/>
                <a:gd name="connsiteX4" fmla="*/ 322645 w 2975503"/>
                <a:gd name="connsiteY4" fmla="*/ 2024979 h 3615840"/>
                <a:gd name="connsiteX5" fmla="*/ 250946 w 2975503"/>
                <a:gd name="connsiteY5" fmla="*/ 1790918 h 3615840"/>
                <a:gd name="connsiteX6" fmla="*/ 308305 w 2975503"/>
                <a:gd name="connsiteY6" fmla="*/ 1507208 h 3615840"/>
                <a:gd name="connsiteX7" fmla="*/ 308305 w 2975503"/>
                <a:gd name="connsiteY7" fmla="*/ 1393724 h 3615840"/>
                <a:gd name="connsiteX8" fmla="*/ 157738 w 2975503"/>
                <a:gd name="connsiteY8" fmla="*/ 1216405 h 3615840"/>
                <a:gd name="connsiteX9" fmla="*/ 64530 w 2975503"/>
                <a:gd name="connsiteY9" fmla="*/ 1127749 h 3615840"/>
                <a:gd name="connsiteX10" fmla="*/ 0 w 2975503"/>
                <a:gd name="connsiteY10" fmla="*/ 985892 h 3615840"/>
                <a:gd name="connsiteX11" fmla="*/ 1107748 w 2975503"/>
                <a:gd name="connsiteY11" fmla="*/ 744740 h 3615840"/>
                <a:gd name="connsiteX12" fmla="*/ 2950409 w 2975503"/>
                <a:gd name="connsiteY12" fmla="*/ 0 h 3615840"/>
                <a:gd name="connsiteX13" fmla="*/ 2645689 w 2975503"/>
                <a:gd name="connsiteY13" fmla="*/ 641895 h 3615840"/>
                <a:gd name="connsiteX14" fmla="*/ 2975503 w 2975503"/>
                <a:gd name="connsiteY14" fmla="*/ 801483 h 3615840"/>
                <a:gd name="connsiteX15" fmla="*/ 2946881 w 2975503"/>
                <a:gd name="connsiteY15" fmla="*/ 970821 h 3615840"/>
                <a:gd name="connsiteX16" fmla="*/ 2910974 w 2975503"/>
                <a:gd name="connsiteY16" fmla="*/ 992987 h 3615840"/>
                <a:gd name="connsiteX17" fmla="*/ 2864370 w 2975503"/>
                <a:gd name="connsiteY17" fmla="*/ 1156120 h 3615840"/>
                <a:gd name="connsiteX18" fmla="*/ 2861963 w 2975503"/>
                <a:gd name="connsiteY18" fmla="*/ 1263741 h 3615840"/>
                <a:gd name="connsiteX19" fmla="*/ 2730913 w 2975503"/>
                <a:gd name="connsiteY19" fmla="*/ 1215868 h 3615840"/>
                <a:gd name="connsiteX20" fmla="*/ 2645329 w 2975503"/>
                <a:gd name="connsiteY20" fmla="*/ 1183952 h 3615840"/>
                <a:gd name="connsiteX21" fmla="*/ 2549047 w 2975503"/>
                <a:gd name="connsiteY21" fmla="*/ 1718543 h 3615840"/>
                <a:gd name="connsiteX22" fmla="*/ 2483668 w 2975503"/>
                <a:gd name="connsiteY22" fmla="*/ 1965597 h 3615840"/>
                <a:gd name="connsiteX23" fmla="*/ 2471486 w 2975503"/>
                <a:gd name="connsiteY23" fmla="*/ 2013766 h 3615840"/>
                <a:gd name="connsiteX24" fmla="*/ 2313983 w 2975503"/>
                <a:gd name="connsiteY24" fmla="*/ 2074051 h 3615840"/>
                <a:gd name="connsiteX25" fmla="*/ 2177294 w 2975503"/>
                <a:gd name="connsiteY25" fmla="*/ 2239347 h 3615840"/>
                <a:gd name="connsiteX26" fmla="*/ 2113092 w 2975503"/>
                <a:gd name="connsiteY26" fmla="*/ 2416655 h 3615840"/>
                <a:gd name="connsiteX27" fmla="*/ 2075046 w 2975503"/>
                <a:gd name="connsiteY27" fmla="*/ 2532496 h 3615840"/>
                <a:gd name="connsiteX28" fmla="*/ 1991819 w 2975503"/>
                <a:gd name="connsiteY28" fmla="*/ 2667250 h 3615840"/>
                <a:gd name="connsiteX29" fmla="*/ 1849146 w 2975503"/>
                <a:gd name="connsiteY29" fmla="*/ 2804368 h 3615840"/>
                <a:gd name="connsiteX30" fmla="*/ 1673181 w 2975503"/>
                <a:gd name="connsiteY30" fmla="*/ 2929666 h 3615840"/>
                <a:gd name="connsiteX31" fmla="*/ 1547154 w 2975503"/>
                <a:gd name="connsiteY31" fmla="*/ 3173169 h 3615840"/>
                <a:gd name="connsiteX32" fmla="*/ 1497218 w 2975503"/>
                <a:gd name="connsiteY32" fmla="*/ 3452133 h 3615840"/>
                <a:gd name="connsiteX33" fmla="*/ 1425881 w 2975503"/>
                <a:gd name="connsiteY33" fmla="*/ 3492324 h 3615840"/>
                <a:gd name="connsiteX34" fmla="*/ 1450245 w 2975503"/>
                <a:gd name="connsiteY34" fmla="*/ 3601149 h 3615840"/>
                <a:gd name="connsiteX35" fmla="*/ 970953 w 2975503"/>
                <a:gd name="connsiteY35" fmla="*/ 3594457 h 3615840"/>
                <a:gd name="connsiteX36" fmla="*/ 919988 w 2975503"/>
                <a:gd name="connsiteY36" fmla="*/ 3298480 h 3615840"/>
                <a:gd name="connsiteX37" fmla="*/ 825338 w 2975503"/>
                <a:gd name="connsiteY37" fmla="*/ 3106094 h 3615840"/>
                <a:gd name="connsiteX38" fmla="*/ 796215 w 2975503"/>
                <a:gd name="connsiteY38" fmla="*/ 2847113 h 3615840"/>
                <a:gd name="connsiteX39" fmla="*/ 622198 w 2975503"/>
                <a:gd name="connsiteY39" fmla="*/ 2587241 h 3615840"/>
                <a:gd name="connsiteX0" fmla="*/ 622198 w 2975503"/>
                <a:gd name="connsiteY0" fmla="*/ 2587241 h 3621584"/>
                <a:gd name="connsiteX1" fmla="*/ 623780 w 2975503"/>
                <a:gd name="connsiteY1" fmla="*/ 2319327 h 3621584"/>
                <a:gd name="connsiteX2" fmla="*/ 519818 w 2975503"/>
                <a:gd name="connsiteY2" fmla="*/ 2237761 h 3621584"/>
                <a:gd name="connsiteX3" fmla="*/ 412269 w 2975503"/>
                <a:gd name="connsiteY3" fmla="*/ 2138462 h 3621584"/>
                <a:gd name="connsiteX4" fmla="*/ 322645 w 2975503"/>
                <a:gd name="connsiteY4" fmla="*/ 2024979 h 3621584"/>
                <a:gd name="connsiteX5" fmla="*/ 250946 w 2975503"/>
                <a:gd name="connsiteY5" fmla="*/ 1790918 h 3621584"/>
                <a:gd name="connsiteX6" fmla="*/ 308305 w 2975503"/>
                <a:gd name="connsiteY6" fmla="*/ 1507208 h 3621584"/>
                <a:gd name="connsiteX7" fmla="*/ 308305 w 2975503"/>
                <a:gd name="connsiteY7" fmla="*/ 1393724 h 3621584"/>
                <a:gd name="connsiteX8" fmla="*/ 157738 w 2975503"/>
                <a:gd name="connsiteY8" fmla="*/ 1216405 h 3621584"/>
                <a:gd name="connsiteX9" fmla="*/ 64530 w 2975503"/>
                <a:gd name="connsiteY9" fmla="*/ 1127749 h 3621584"/>
                <a:gd name="connsiteX10" fmla="*/ 0 w 2975503"/>
                <a:gd name="connsiteY10" fmla="*/ 985892 h 3621584"/>
                <a:gd name="connsiteX11" fmla="*/ 1107748 w 2975503"/>
                <a:gd name="connsiteY11" fmla="*/ 744740 h 3621584"/>
                <a:gd name="connsiteX12" fmla="*/ 2950409 w 2975503"/>
                <a:gd name="connsiteY12" fmla="*/ 0 h 3621584"/>
                <a:gd name="connsiteX13" fmla="*/ 2645689 w 2975503"/>
                <a:gd name="connsiteY13" fmla="*/ 641895 h 3621584"/>
                <a:gd name="connsiteX14" fmla="*/ 2975503 w 2975503"/>
                <a:gd name="connsiteY14" fmla="*/ 801483 h 3621584"/>
                <a:gd name="connsiteX15" fmla="*/ 2946881 w 2975503"/>
                <a:gd name="connsiteY15" fmla="*/ 970821 h 3621584"/>
                <a:gd name="connsiteX16" fmla="*/ 2910974 w 2975503"/>
                <a:gd name="connsiteY16" fmla="*/ 992987 h 3621584"/>
                <a:gd name="connsiteX17" fmla="*/ 2864370 w 2975503"/>
                <a:gd name="connsiteY17" fmla="*/ 1156120 h 3621584"/>
                <a:gd name="connsiteX18" fmla="*/ 2861963 w 2975503"/>
                <a:gd name="connsiteY18" fmla="*/ 1263741 h 3621584"/>
                <a:gd name="connsiteX19" fmla="*/ 2730913 w 2975503"/>
                <a:gd name="connsiteY19" fmla="*/ 1215868 h 3621584"/>
                <a:gd name="connsiteX20" fmla="*/ 2645329 w 2975503"/>
                <a:gd name="connsiteY20" fmla="*/ 1183952 h 3621584"/>
                <a:gd name="connsiteX21" fmla="*/ 2549047 w 2975503"/>
                <a:gd name="connsiteY21" fmla="*/ 1718543 h 3621584"/>
                <a:gd name="connsiteX22" fmla="*/ 2483668 w 2975503"/>
                <a:gd name="connsiteY22" fmla="*/ 1965597 h 3621584"/>
                <a:gd name="connsiteX23" fmla="*/ 2471486 w 2975503"/>
                <a:gd name="connsiteY23" fmla="*/ 2013766 h 3621584"/>
                <a:gd name="connsiteX24" fmla="*/ 2313983 w 2975503"/>
                <a:gd name="connsiteY24" fmla="*/ 2074051 h 3621584"/>
                <a:gd name="connsiteX25" fmla="*/ 2177294 w 2975503"/>
                <a:gd name="connsiteY25" fmla="*/ 2239347 h 3621584"/>
                <a:gd name="connsiteX26" fmla="*/ 2113092 w 2975503"/>
                <a:gd name="connsiteY26" fmla="*/ 2416655 h 3621584"/>
                <a:gd name="connsiteX27" fmla="*/ 2075046 w 2975503"/>
                <a:gd name="connsiteY27" fmla="*/ 2532496 h 3621584"/>
                <a:gd name="connsiteX28" fmla="*/ 1991819 w 2975503"/>
                <a:gd name="connsiteY28" fmla="*/ 2667250 h 3621584"/>
                <a:gd name="connsiteX29" fmla="*/ 1849146 w 2975503"/>
                <a:gd name="connsiteY29" fmla="*/ 2804368 h 3621584"/>
                <a:gd name="connsiteX30" fmla="*/ 1673181 w 2975503"/>
                <a:gd name="connsiteY30" fmla="*/ 2929666 h 3621584"/>
                <a:gd name="connsiteX31" fmla="*/ 1547154 w 2975503"/>
                <a:gd name="connsiteY31" fmla="*/ 3173169 h 3621584"/>
                <a:gd name="connsiteX32" fmla="*/ 1497218 w 2975503"/>
                <a:gd name="connsiteY32" fmla="*/ 3452133 h 3621584"/>
                <a:gd name="connsiteX33" fmla="*/ 1425881 w 2975503"/>
                <a:gd name="connsiteY33" fmla="*/ 3492324 h 3621584"/>
                <a:gd name="connsiteX34" fmla="*/ 1450245 w 2975503"/>
                <a:gd name="connsiteY34" fmla="*/ 3601149 h 3621584"/>
                <a:gd name="connsiteX35" fmla="*/ 949111 w 2975503"/>
                <a:gd name="connsiteY35" fmla="*/ 3601857 h 3621584"/>
                <a:gd name="connsiteX36" fmla="*/ 919988 w 2975503"/>
                <a:gd name="connsiteY36" fmla="*/ 3298480 h 3621584"/>
                <a:gd name="connsiteX37" fmla="*/ 825338 w 2975503"/>
                <a:gd name="connsiteY37" fmla="*/ 3106094 h 3621584"/>
                <a:gd name="connsiteX38" fmla="*/ 796215 w 2975503"/>
                <a:gd name="connsiteY38" fmla="*/ 2847113 h 3621584"/>
                <a:gd name="connsiteX39" fmla="*/ 622198 w 2975503"/>
                <a:gd name="connsiteY39" fmla="*/ 2587241 h 3621584"/>
                <a:gd name="connsiteX0" fmla="*/ 622198 w 2975503"/>
                <a:gd name="connsiteY0" fmla="*/ 2587241 h 3618162"/>
                <a:gd name="connsiteX1" fmla="*/ 623780 w 2975503"/>
                <a:gd name="connsiteY1" fmla="*/ 2319327 h 3618162"/>
                <a:gd name="connsiteX2" fmla="*/ 519818 w 2975503"/>
                <a:gd name="connsiteY2" fmla="*/ 2237761 h 3618162"/>
                <a:gd name="connsiteX3" fmla="*/ 412269 w 2975503"/>
                <a:gd name="connsiteY3" fmla="*/ 2138462 h 3618162"/>
                <a:gd name="connsiteX4" fmla="*/ 322645 w 2975503"/>
                <a:gd name="connsiteY4" fmla="*/ 2024979 h 3618162"/>
                <a:gd name="connsiteX5" fmla="*/ 250946 w 2975503"/>
                <a:gd name="connsiteY5" fmla="*/ 1790918 h 3618162"/>
                <a:gd name="connsiteX6" fmla="*/ 308305 w 2975503"/>
                <a:gd name="connsiteY6" fmla="*/ 1507208 h 3618162"/>
                <a:gd name="connsiteX7" fmla="*/ 308305 w 2975503"/>
                <a:gd name="connsiteY7" fmla="*/ 1393724 h 3618162"/>
                <a:gd name="connsiteX8" fmla="*/ 157738 w 2975503"/>
                <a:gd name="connsiteY8" fmla="*/ 1216405 h 3618162"/>
                <a:gd name="connsiteX9" fmla="*/ 64530 w 2975503"/>
                <a:gd name="connsiteY9" fmla="*/ 1127749 h 3618162"/>
                <a:gd name="connsiteX10" fmla="*/ 0 w 2975503"/>
                <a:gd name="connsiteY10" fmla="*/ 985892 h 3618162"/>
                <a:gd name="connsiteX11" fmla="*/ 1107748 w 2975503"/>
                <a:gd name="connsiteY11" fmla="*/ 744740 h 3618162"/>
                <a:gd name="connsiteX12" fmla="*/ 2950409 w 2975503"/>
                <a:gd name="connsiteY12" fmla="*/ 0 h 3618162"/>
                <a:gd name="connsiteX13" fmla="*/ 2645689 w 2975503"/>
                <a:gd name="connsiteY13" fmla="*/ 641895 h 3618162"/>
                <a:gd name="connsiteX14" fmla="*/ 2975503 w 2975503"/>
                <a:gd name="connsiteY14" fmla="*/ 801483 h 3618162"/>
                <a:gd name="connsiteX15" fmla="*/ 2946881 w 2975503"/>
                <a:gd name="connsiteY15" fmla="*/ 970821 h 3618162"/>
                <a:gd name="connsiteX16" fmla="*/ 2910974 w 2975503"/>
                <a:gd name="connsiteY16" fmla="*/ 992987 h 3618162"/>
                <a:gd name="connsiteX17" fmla="*/ 2864370 w 2975503"/>
                <a:gd name="connsiteY17" fmla="*/ 1156120 h 3618162"/>
                <a:gd name="connsiteX18" fmla="*/ 2861963 w 2975503"/>
                <a:gd name="connsiteY18" fmla="*/ 1263741 h 3618162"/>
                <a:gd name="connsiteX19" fmla="*/ 2730913 w 2975503"/>
                <a:gd name="connsiteY19" fmla="*/ 1215868 h 3618162"/>
                <a:gd name="connsiteX20" fmla="*/ 2645329 w 2975503"/>
                <a:gd name="connsiteY20" fmla="*/ 1183952 h 3618162"/>
                <a:gd name="connsiteX21" fmla="*/ 2549047 w 2975503"/>
                <a:gd name="connsiteY21" fmla="*/ 1718543 h 3618162"/>
                <a:gd name="connsiteX22" fmla="*/ 2483668 w 2975503"/>
                <a:gd name="connsiteY22" fmla="*/ 1965597 h 3618162"/>
                <a:gd name="connsiteX23" fmla="*/ 2471486 w 2975503"/>
                <a:gd name="connsiteY23" fmla="*/ 2013766 h 3618162"/>
                <a:gd name="connsiteX24" fmla="*/ 2313983 w 2975503"/>
                <a:gd name="connsiteY24" fmla="*/ 2074051 h 3618162"/>
                <a:gd name="connsiteX25" fmla="*/ 2177294 w 2975503"/>
                <a:gd name="connsiteY25" fmla="*/ 2239347 h 3618162"/>
                <a:gd name="connsiteX26" fmla="*/ 2113092 w 2975503"/>
                <a:gd name="connsiteY26" fmla="*/ 2416655 h 3618162"/>
                <a:gd name="connsiteX27" fmla="*/ 2075046 w 2975503"/>
                <a:gd name="connsiteY27" fmla="*/ 2532496 h 3618162"/>
                <a:gd name="connsiteX28" fmla="*/ 1991819 w 2975503"/>
                <a:gd name="connsiteY28" fmla="*/ 2667250 h 3618162"/>
                <a:gd name="connsiteX29" fmla="*/ 1849146 w 2975503"/>
                <a:gd name="connsiteY29" fmla="*/ 2804368 h 3618162"/>
                <a:gd name="connsiteX30" fmla="*/ 1673181 w 2975503"/>
                <a:gd name="connsiteY30" fmla="*/ 2929666 h 3618162"/>
                <a:gd name="connsiteX31" fmla="*/ 1547154 w 2975503"/>
                <a:gd name="connsiteY31" fmla="*/ 3173169 h 3618162"/>
                <a:gd name="connsiteX32" fmla="*/ 1497218 w 2975503"/>
                <a:gd name="connsiteY32" fmla="*/ 3452133 h 3618162"/>
                <a:gd name="connsiteX33" fmla="*/ 1425881 w 2975503"/>
                <a:gd name="connsiteY33" fmla="*/ 3492324 h 3618162"/>
                <a:gd name="connsiteX34" fmla="*/ 1450245 w 2975503"/>
                <a:gd name="connsiteY34" fmla="*/ 3601149 h 3618162"/>
                <a:gd name="connsiteX35" fmla="*/ 1080165 w 2975503"/>
                <a:gd name="connsiteY35" fmla="*/ 3557459 h 3618162"/>
                <a:gd name="connsiteX36" fmla="*/ 949111 w 2975503"/>
                <a:gd name="connsiteY36" fmla="*/ 3601857 h 3618162"/>
                <a:gd name="connsiteX37" fmla="*/ 919988 w 2975503"/>
                <a:gd name="connsiteY37" fmla="*/ 3298480 h 3618162"/>
                <a:gd name="connsiteX38" fmla="*/ 825338 w 2975503"/>
                <a:gd name="connsiteY38" fmla="*/ 3106094 h 3618162"/>
                <a:gd name="connsiteX39" fmla="*/ 796215 w 2975503"/>
                <a:gd name="connsiteY39" fmla="*/ 2847113 h 3618162"/>
                <a:gd name="connsiteX40" fmla="*/ 622198 w 2975503"/>
                <a:gd name="connsiteY40" fmla="*/ 2587241 h 3618162"/>
                <a:gd name="connsiteX0" fmla="*/ 622198 w 2975503"/>
                <a:gd name="connsiteY0" fmla="*/ 2587241 h 3605635"/>
                <a:gd name="connsiteX1" fmla="*/ 623780 w 2975503"/>
                <a:gd name="connsiteY1" fmla="*/ 2319327 h 3605635"/>
                <a:gd name="connsiteX2" fmla="*/ 519818 w 2975503"/>
                <a:gd name="connsiteY2" fmla="*/ 2237761 h 3605635"/>
                <a:gd name="connsiteX3" fmla="*/ 412269 w 2975503"/>
                <a:gd name="connsiteY3" fmla="*/ 2138462 h 3605635"/>
                <a:gd name="connsiteX4" fmla="*/ 322645 w 2975503"/>
                <a:gd name="connsiteY4" fmla="*/ 2024979 h 3605635"/>
                <a:gd name="connsiteX5" fmla="*/ 250946 w 2975503"/>
                <a:gd name="connsiteY5" fmla="*/ 1790918 h 3605635"/>
                <a:gd name="connsiteX6" fmla="*/ 308305 w 2975503"/>
                <a:gd name="connsiteY6" fmla="*/ 1507208 h 3605635"/>
                <a:gd name="connsiteX7" fmla="*/ 308305 w 2975503"/>
                <a:gd name="connsiteY7" fmla="*/ 1393724 h 3605635"/>
                <a:gd name="connsiteX8" fmla="*/ 157738 w 2975503"/>
                <a:gd name="connsiteY8" fmla="*/ 1216405 h 3605635"/>
                <a:gd name="connsiteX9" fmla="*/ 64530 w 2975503"/>
                <a:gd name="connsiteY9" fmla="*/ 1127749 h 3605635"/>
                <a:gd name="connsiteX10" fmla="*/ 0 w 2975503"/>
                <a:gd name="connsiteY10" fmla="*/ 985892 h 3605635"/>
                <a:gd name="connsiteX11" fmla="*/ 1107748 w 2975503"/>
                <a:gd name="connsiteY11" fmla="*/ 744740 h 3605635"/>
                <a:gd name="connsiteX12" fmla="*/ 2950409 w 2975503"/>
                <a:gd name="connsiteY12" fmla="*/ 0 h 3605635"/>
                <a:gd name="connsiteX13" fmla="*/ 2645689 w 2975503"/>
                <a:gd name="connsiteY13" fmla="*/ 641895 h 3605635"/>
                <a:gd name="connsiteX14" fmla="*/ 2975503 w 2975503"/>
                <a:gd name="connsiteY14" fmla="*/ 801483 h 3605635"/>
                <a:gd name="connsiteX15" fmla="*/ 2946881 w 2975503"/>
                <a:gd name="connsiteY15" fmla="*/ 970821 h 3605635"/>
                <a:gd name="connsiteX16" fmla="*/ 2910974 w 2975503"/>
                <a:gd name="connsiteY16" fmla="*/ 992987 h 3605635"/>
                <a:gd name="connsiteX17" fmla="*/ 2864370 w 2975503"/>
                <a:gd name="connsiteY17" fmla="*/ 1156120 h 3605635"/>
                <a:gd name="connsiteX18" fmla="*/ 2861963 w 2975503"/>
                <a:gd name="connsiteY18" fmla="*/ 1263741 h 3605635"/>
                <a:gd name="connsiteX19" fmla="*/ 2730913 w 2975503"/>
                <a:gd name="connsiteY19" fmla="*/ 1215868 h 3605635"/>
                <a:gd name="connsiteX20" fmla="*/ 2645329 w 2975503"/>
                <a:gd name="connsiteY20" fmla="*/ 1183952 h 3605635"/>
                <a:gd name="connsiteX21" fmla="*/ 2549047 w 2975503"/>
                <a:gd name="connsiteY21" fmla="*/ 1718543 h 3605635"/>
                <a:gd name="connsiteX22" fmla="*/ 2483668 w 2975503"/>
                <a:gd name="connsiteY22" fmla="*/ 1965597 h 3605635"/>
                <a:gd name="connsiteX23" fmla="*/ 2471486 w 2975503"/>
                <a:gd name="connsiteY23" fmla="*/ 2013766 h 3605635"/>
                <a:gd name="connsiteX24" fmla="*/ 2313983 w 2975503"/>
                <a:gd name="connsiteY24" fmla="*/ 2074051 h 3605635"/>
                <a:gd name="connsiteX25" fmla="*/ 2177294 w 2975503"/>
                <a:gd name="connsiteY25" fmla="*/ 2239347 h 3605635"/>
                <a:gd name="connsiteX26" fmla="*/ 2113092 w 2975503"/>
                <a:gd name="connsiteY26" fmla="*/ 2416655 h 3605635"/>
                <a:gd name="connsiteX27" fmla="*/ 2075046 w 2975503"/>
                <a:gd name="connsiteY27" fmla="*/ 2532496 h 3605635"/>
                <a:gd name="connsiteX28" fmla="*/ 1991819 w 2975503"/>
                <a:gd name="connsiteY28" fmla="*/ 2667250 h 3605635"/>
                <a:gd name="connsiteX29" fmla="*/ 1849146 w 2975503"/>
                <a:gd name="connsiteY29" fmla="*/ 2804368 h 3605635"/>
                <a:gd name="connsiteX30" fmla="*/ 1673181 w 2975503"/>
                <a:gd name="connsiteY30" fmla="*/ 2929666 h 3605635"/>
                <a:gd name="connsiteX31" fmla="*/ 1547154 w 2975503"/>
                <a:gd name="connsiteY31" fmla="*/ 3173169 h 3605635"/>
                <a:gd name="connsiteX32" fmla="*/ 1497218 w 2975503"/>
                <a:gd name="connsiteY32" fmla="*/ 3452133 h 3605635"/>
                <a:gd name="connsiteX33" fmla="*/ 1425881 w 2975503"/>
                <a:gd name="connsiteY33" fmla="*/ 3492324 h 3605635"/>
                <a:gd name="connsiteX34" fmla="*/ 1450245 w 2975503"/>
                <a:gd name="connsiteY34" fmla="*/ 3601149 h 3605635"/>
                <a:gd name="connsiteX35" fmla="*/ 1080165 w 2975503"/>
                <a:gd name="connsiteY35" fmla="*/ 3557459 h 3605635"/>
                <a:gd name="connsiteX36" fmla="*/ 949111 w 2975503"/>
                <a:gd name="connsiteY36" fmla="*/ 3601857 h 3605635"/>
                <a:gd name="connsiteX37" fmla="*/ 919988 w 2975503"/>
                <a:gd name="connsiteY37" fmla="*/ 3298480 h 3605635"/>
                <a:gd name="connsiteX38" fmla="*/ 825338 w 2975503"/>
                <a:gd name="connsiteY38" fmla="*/ 3106094 h 3605635"/>
                <a:gd name="connsiteX39" fmla="*/ 796215 w 2975503"/>
                <a:gd name="connsiteY39" fmla="*/ 2847113 h 3605635"/>
                <a:gd name="connsiteX40" fmla="*/ 622198 w 2975503"/>
                <a:gd name="connsiteY40" fmla="*/ 2587241 h 3605635"/>
                <a:gd name="connsiteX0" fmla="*/ 622198 w 2975503"/>
                <a:gd name="connsiteY0" fmla="*/ 2587241 h 3618887"/>
                <a:gd name="connsiteX1" fmla="*/ 623780 w 2975503"/>
                <a:gd name="connsiteY1" fmla="*/ 2319327 h 3618887"/>
                <a:gd name="connsiteX2" fmla="*/ 519818 w 2975503"/>
                <a:gd name="connsiteY2" fmla="*/ 2237761 h 3618887"/>
                <a:gd name="connsiteX3" fmla="*/ 412269 w 2975503"/>
                <a:gd name="connsiteY3" fmla="*/ 2138462 h 3618887"/>
                <a:gd name="connsiteX4" fmla="*/ 322645 w 2975503"/>
                <a:gd name="connsiteY4" fmla="*/ 2024979 h 3618887"/>
                <a:gd name="connsiteX5" fmla="*/ 250946 w 2975503"/>
                <a:gd name="connsiteY5" fmla="*/ 1790918 h 3618887"/>
                <a:gd name="connsiteX6" fmla="*/ 308305 w 2975503"/>
                <a:gd name="connsiteY6" fmla="*/ 1507208 h 3618887"/>
                <a:gd name="connsiteX7" fmla="*/ 308305 w 2975503"/>
                <a:gd name="connsiteY7" fmla="*/ 1393724 h 3618887"/>
                <a:gd name="connsiteX8" fmla="*/ 157738 w 2975503"/>
                <a:gd name="connsiteY8" fmla="*/ 1216405 h 3618887"/>
                <a:gd name="connsiteX9" fmla="*/ 64530 w 2975503"/>
                <a:gd name="connsiteY9" fmla="*/ 1127749 h 3618887"/>
                <a:gd name="connsiteX10" fmla="*/ 0 w 2975503"/>
                <a:gd name="connsiteY10" fmla="*/ 985892 h 3618887"/>
                <a:gd name="connsiteX11" fmla="*/ 1107748 w 2975503"/>
                <a:gd name="connsiteY11" fmla="*/ 744740 h 3618887"/>
                <a:gd name="connsiteX12" fmla="*/ 2950409 w 2975503"/>
                <a:gd name="connsiteY12" fmla="*/ 0 h 3618887"/>
                <a:gd name="connsiteX13" fmla="*/ 2645689 w 2975503"/>
                <a:gd name="connsiteY13" fmla="*/ 641895 h 3618887"/>
                <a:gd name="connsiteX14" fmla="*/ 2975503 w 2975503"/>
                <a:gd name="connsiteY14" fmla="*/ 801483 h 3618887"/>
                <a:gd name="connsiteX15" fmla="*/ 2946881 w 2975503"/>
                <a:gd name="connsiteY15" fmla="*/ 970821 h 3618887"/>
                <a:gd name="connsiteX16" fmla="*/ 2910974 w 2975503"/>
                <a:gd name="connsiteY16" fmla="*/ 992987 h 3618887"/>
                <a:gd name="connsiteX17" fmla="*/ 2864370 w 2975503"/>
                <a:gd name="connsiteY17" fmla="*/ 1156120 h 3618887"/>
                <a:gd name="connsiteX18" fmla="*/ 2861963 w 2975503"/>
                <a:gd name="connsiteY18" fmla="*/ 1263741 h 3618887"/>
                <a:gd name="connsiteX19" fmla="*/ 2730913 w 2975503"/>
                <a:gd name="connsiteY19" fmla="*/ 1215868 h 3618887"/>
                <a:gd name="connsiteX20" fmla="*/ 2645329 w 2975503"/>
                <a:gd name="connsiteY20" fmla="*/ 1183952 h 3618887"/>
                <a:gd name="connsiteX21" fmla="*/ 2549047 w 2975503"/>
                <a:gd name="connsiteY21" fmla="*/ 1718543 h 3618887"/>
                <a:gd name="connsiteX22" fmla="*/ 2483668 w 2975503"/>
                <a:gd name="connsiteY22" fmla="*/ 1965597 h 3618887"/>
                <a:gd name="connsiteX23" fmla="*/ 2471486 w 2975503"/>
                <a:gd name="connsiteY23" fmla="*/ 2013766 h 3618887"/>
                <a:gd name="connsiteX24" fmla="*/ 2313983 w 2975503"/>
                <a:gd name="connsiteY24" fmla="*/ 2074051 h 3618887"/>
                <a:gd name="connsiteX25" fmla="*/ 2177294 w 2975503"/>
                <a:gd name="connsiteY25" fmla="*/ 2239347 h 3618887"/>
                <a:gd name="connsiteX26" fmla="*/ 2113092 w 2975503"/>
                <a:gd name="connsiteY26" fmla="*/ 2416655 h 3618887"/>
                <a:gd name="connsiteX27" fmla="*/ 2075046 w 2975503"/>
                <a:gd name="connsiteY27" fmla="*/ 2532496 h 3618887"/>
                <a:gd name="connsiteX28" fmla="*/ 1991819 w 2975503"/>
                <a:gd name="connsiteY28" fmla="*/ 2667250 h 3618887"/>
                <a:gd name="connsiteX29" fmla="*/ 1849146 w 2975503"/>
                <a:gd name="connsiteY29" fmla="*/ 2804368 h 3618887"/>
                <a:gd name="connsiteX30" fmla="*/ 1673181 w 2975503"/>
                <a:gd name="connsiteY30" fmla="*/ 2929666 h 3618887"/>
                <a:gd name="connsiteX31" fmla="*/ 1547154 w 2975503"/>
                <a:gd name="connsiteY31" fmla="*/ 3173169 h 3618887"/>
                <a:gd name="connsiteX32" fmla="*/ 1497218 w 2975503"/>
                <a:gd name="connsiteY32" fmla="*/ 3452133 h 3618887"/>
                <a:gd name="connsiteX33" fmla="*/ 1425881 w 2975503"/>
                <a:gd name="connsiteY33" fmla="*/ 3492324 h 3618887"/>
                <a:gd name="connsiteX34" fmla="*/ 1450245 w 2975503"/>
                <a:gd name="connsiteY34" fmla="*/ 3601149 h 3618887"/>
                <a:gd name="connsiteX35" fmla="*/ 1131131 w 2975503"/>
                <a:gd name="connsiteY35" fmla="*/ 3616653 h 3618887"/>
                <a:gd name="connsiteX36" fmla="*/ 1080165 w 2975503"/>
                <a:gd name="connsiteY36" fmla="*/ 3557459 h 3618887"/>
                <a:gd name="connsiteX37" fmla="*/ 949111 w 2975503"/>
                <a:gd name="connsiteY37" fmla="*/ 3601857 h 3618887"/>
                <a:gd name="connsiteX38" fmla="*/ 919988 w 2975503"/>
                <a:gd name="connsiteY38" fmla="*/ 3298480 h 3618887"/>
                <a:gd name="connsiteX39" fmla="*/ 825338 w 2975503"/>
                <a:gd name="connsiteY39" fmla="*/ 3106094 h 3618887"/>
                <a:gd name="connsiteX40" fmla="*/ 796215 w 2975503"/>
                <a:gd name="connsiteY40" fmla="*/ 2847113 h 3618887"/>
                <a:gd name="connsiteX41" fmla="*/ 622198 w 2975503"/>
                <a:gd name="connsiteY41" fmla="*/ 2587241 h 3618887"/>
                <a:gd name="connsiteX0" fmla="*/ 622198 w 2975503"/>
                <a:gd name="connsiteY0" fmla="*/ 2587241 h 3618887"/>
                <a:gd name="connsiteX1" fmla="*/ 623780 w 2975503"/>
                <a:gd name="connsiteY1" fmla="*/ 2319327 h 3618887"/>
                <a:gd name="connsiteX2" fmla="*/ 519818 w 2975503"/>
                <a:gd name="connsiteY2" fmla="*/ 2237761 h 3618887"/>
                <a:gd name="connsiteX3" fmla="*/ 412269 w 2975503"/>
                <a:gd name="connsiteY3" fmla="*/ 2138462 h 3618887"/>
                <a:gd name="connsiteX4" fmla="*/ 322645 w 2975503"/>
                <a:gd name="connsiteY4" fmla="*/ 2024979 h 3618887"/>
                <a:gd name="connsiteX5" fmla="*/ 250946 w 2975503"/>
                <a:gd name="connsiteY5" fmla="*/ 1790918 h 3618887"/>
                <a:gd name="connsiteX6" fmla="*/ 308305 w 2975503"/>
                <a:gd name="connsiteY6" fmla="*/ 1507208 h 3618887"/>
                <a:gd name="connsiteX7" fmla="*/ 308305 w 2975503"/>
                <a:gd name="connsiteY7" fmla="*/ 1393724 h 3618887"/>
                <a:gd name="connsiteX8" fmla="*/ 157738 w 2975503"/>
                <a:gd name="connsiteY8" fmla="*/ 1216405 h 3618887"/>
                <a:gd name="connsiteX9" fmla="*/ 64530 w 2975503"/>
                <a:gd name="connsiteY9" fmla="*/ 1127749 h 3618887"/>
                <a:gd name="connsiteX10" fmla="*/ 0 w 2975503"/>
                <a:gd name="connsiteY10" fmla="*/ 985892 h 3618887"/>
                <a:gd name="connsiteX11" fmla="*/ 1107748 w 2975503"/>
                <a:gd name="connsiteY11" fmla="*/ 744740 h 3618887"/>
                <a:gd name="connsiteX12" fmla="*/ 2950409 w 2975503"/>
                <a:gd name="connsiteY12" fmla="*/ 0 h 3618887"/>
                <a:gd name="connsiteX13" fmla="*/ 2645689 w 2975503"/>
                <a:gd name="connsiteY13" fmla="*/ 641895 h 3618887"/>
                <a:gd name="connsiteX14" fmla="*/ 2975503 w 2975503"/>
                <a:gd name="connsiteY14" fmla="*/ 801483 h 3618887"/>
                <a:gd name="connsiteX15" fmla="*/ 2946881 w 2975503"/>
                <a:gd name="connsiteY15" fmla="*/ 970821 h 3618887"/>
                <a:gd name="connsiteX16" fmla="*/ 2910974 w 2975503"/>
                <a:gd name="connsiteY16" fmla="*/ 992987 h 3618887"/>
                <a:gd name="connsiteX17" fmla="*/ 2864370 w 2975503"/>
                <a:gd name="connsiteY17" fmla="*/ 1156120 h 3618887"/>
                <a:gd name="connsiteX18" fmla="*/ 2861963 w 2975503"/>
                <a:gd name="connsiteY18" fmla="*/ 1263741 h 3618887"/>
                <a:gd name="connsiteX19" fmla="*/ 2730913 w 2975503"/>
                <a:gd name="connsiteY19" fmla="*/ 1215868 h 3618887"/>
                <a:gd name="connsiteX20" fmla="*/ 2645329 w 2975503"/>
                <a:gd name="connsiteY20" fmla="*/ 1183952 h 3618887"/>
                <a:gd name="connsiteX21" fmla="*/ 2549047 w 2975503"/>
                <a:gd name="connsiteY21" fmla="*/ 1718543 h 3618887"/>
                <a:gd name="connsiteX22" fmla="*/ 2483668 w 2975503"/>
                <a:gd name="connsiteY22" fmla="*/ 1965597 h 3618887"/>
                <a:gd name="connsiteX23" fmla="*/ 2471486 w 2975503"/>
                <a:gd name="connsiteY23" fmla="*/ 2013766 h 3618887"/>
                <a:gd name="connsiteX24" fmla="*/ 2313983 w 2975503"/>
                <a:gd name="connsiteY24" fmla="*/ 2074051 h 3618887"/>
                <a:gd name="connsiteX25" fmla="*/ 2177294 w 2975503"/>
                <a:gd name="connsiteY25" fmla="*/ 2239347 h 3618887"/>
                <a:gd name="connsiteX26" fmla="*/ 2113092 w 2975503"/>
                <a:gd name="connsiteY26" fmla="*/ 2416655 h 3618887"/>
                <a:gd name="connsiteX27" fmla="*/ 2075046 w 2975503"/>
                <a:gd name="connsiteY27" fmla="*/ 2532496 h 3618887"/>
                <a:gd name="connsiteX28" fmla="*/ 1991819 w 2975503"/>
                <a:gd name="connsiteY28" fmla="*/ 2667250 h 3618887"/>
                <a:gd name="connsiteX29" fmla="*/ 1849146 w 2975503"/>
                <a:gd name="connsiteY29" fmla="*/ 2804368 h 3618887"/>
                <a:gd name="connsiteX30" fmla="*/ 1673181 w 2975503"/>
                <a:gd name="connsiteY30" fmla="*/ 2929666 h 3618887"/>
                <a:gd name="connsiteX31" fmla="*/ 1547154 w 2975503"/>
                <a:gd name="connsiteY31" fmla="*/ 3173169 h 3618887"/>
                <a:gd name="connsiteX32" fmla="*/ 1497218 w 2975503"/>
                <a:gd name="connsiteY32" fmla="*/ 3452133 h 3618887"/>
                <a:gd name="connsiteX33" fmla="*/ 1425881 w 2975503"/>
                <a:gd name="connsiteY33" fmla="*/ 3492324 h 3618887"/>
                <a:gd name="connsiteX34" fmla="*/ 1450245 w 2975503"/>
                <a:gd name="connsiteY34" fmla="*/ 3601149 h 3618887"/>
                <a:gd name="connsiteX35" fmla="*/ 1131131 w 2975503"/>
                <a:gd name="connsiteY35" fmla="*/ 3616653 h 3618887"/>
                <a:gd name="connsiteX36" fmla="*/ 1080165 w 2975503"/>
                <a:gd name="connsiteY36" fmla="*/ 3557459 h 3618887"/>
                <a:gd name="connsiteX37" fmla="*/ 949111 w 2975503"/>
                <a:gd name="connsiteY37" fmla="*/ 3601857 h 3618887"/>
                <a:gd name="connsiteX38" fmla="*/ 919988 w 2975503"/>
                <a:gd name="connsiteY38" fmla="*/ 3298480 h 3618887"/>
                <a:gd name="connsiteX39" fmla="*/ 825338 w 2975503"/>
                <a:gd name="connsiteY39" fmla="*/ 3106094 h 3618887"/>
                <a:gd name="connsiteX40" fmla="*/ 796215 w 2975503"/>
                <a:gd name="connsiteY40" fmla="*/ 2847113 h 3618887"/>
                <a:gd name="connsiteX41" fmla="*/ 622198 w 2975503"/>
                <a:gd name="connsiteY41" fmla="*/ 2587241 h 3618887"/>
                <a:gd name="connsiteX0" fmla="*/ 622198 w 2975503"/>
                <a:gd name="connsiteY0" fmla="*/ 2587241 h 3618887"/>
                <a:gd name="connsiteX1" fmla="*/ 623780 w 2975503"/>
                <a:gd name="connsiteY1" fmla="*/ 2319327 h 3618887"/>
                <a:gd name="connsiteX2" fmla="*/ 519818 w 2975503"/>
                <a:gd name="connsiteY2" fmla="*/ 2237761 h 3618887"/>
                <a:gd name="connsiteX3" fmla="*/ 412269 w 2975503"/>
                <a:gd name="connsiteY3" fmla="*/ 2138462 h 3618887"/>
                <a:gd name="connsiteX4" fmla="*/ 322645 w 2975503"/>
                <a:gd name="connsiteY4" fmla="*/ 2024979 h 3618887"/>
                <a:gd name="connsiteX5" fmla="*/ 250946 w 2975503"/>
                <a:gd name="connsiteY5" fmla="*/ 1790918 h 3618887"/>
                <a:gd name="connsiteX6" fmla="*/ 308305 w 2975503"/>
                <a:gd name="connsiteY6" fmla="*/ 1507208 h 3618887"/>
                <a:gd name="connsiteX7" fmla="*/ 308305 w 2975503"/>
                <a:gd name="connsiteY7" fmla="*/ 1393724 h 3618887"/>
                <a:gd name="connsiteX8" fmla="*/ 157738 w 2975503"/>
                <a:gd name="connsiteY8" fmla="*/ 1216405 h 3618887"/>
                <a:gd name="connsiteX9" fmla="*/ 64530 w 2975503"/>
                <a:gd name="connsiteY9" fmla="*/ 1127749 h 3618887"/>
                <a:gd name="connsiteX10" fmla="*/ 0 w 2975503"/>
                <a:gd name="connsiteY10" fmla="*/ 985892 h 3618887"/>
                <a:gd name="connsiteX11" fmla="*/ 1107748 w 2975503"/>
                <a:gd name="connsiteY11" fmla="*/ 744740 h 3618887"/>
                <a:gd name="connsiteX12" fmla="*/ 2950409 w 2975503"/>
                <a:gd name="connsiteY12" fmla="*/ 0 h 3618887"/>
                <a:gd name="connsiteX13" fmla="*/ 2645689 w 2975503"/>
                <a:gd name="connsiteY13" fmla="*/ 641895 h 3618887"/>
                <a:gd name="connsiteX14" fmla="*/ 2975503 w 2975503"/>
                <a:gd name="connsiteY14" fmla="*/ 801483 h 3618887"/>
                <a:gd name="connsiteX15" fmla="*/ 2946881 w 2975503"/>
                <a:gd name="connsiteY15" fmla="*/ 970821 h 3618887"/>
                <a:gd name="connsiteX16" fmla="*/ 2910974 w 2975503"/>
                <a:gd name="connsiteY16" fmla="*/ 992987 h 3618887"/>
                <a:gd name="connsiteX17" fmla="*/ 2864370 w 2975503"/>
                <a:gd name="connsiteY17" fmla="*/ 1156120 h 3618887"/>
                <a:gd name="connsiteX18" fmla="*/ 2861963 w 2975503"/>
                <a:gd name="connsiteY18" fmla="*/ 1263741 h 3618887"/>
                <a:gd name="connsiteX19" fmla="*/ 2730913 w 2975503"/>
                <a:gd name="connsiteY19" fmla="*/ 1215868 h 3618887"/>
                <a:gd name="connsiteX20" fmla="*/ 2645329 w 2975503"/>
                <a:gd name="connsiteY20" fmla="*/ 1183952 h 3618887"/>
                <a:gd name="connsiteX21" fmla="*/ 2549047 w 2975503"/>
                <a:gd name="connsiteY21" fmla="*/ 1718543 h 3618887"/>
                <a:gd name="connsiteX22" fmla="*/ 2483668 w 2975503"/>
                <a:gd name="connsiteY22" fmla="*/ 1965597 h 3618887"/>
                <a:gd name="connsiteX23" fmla="*/ 2471486 w 2975503"/>
                <a:gd name="connsiteY23" fmla="*/ 2013766 h 3618887"/>
                <a:gd name="connsiteX24" fmla="*/ 2313983 w 2975503"/>
                <a:gd name="connsiteY24" fmla="*/ 2074051 h 3618887"/>
                <a:gd name="connsiteX25" fmla="*/ 2177294 w 2975503"/>
                <a:gd name="connsiteY25" fmla="*/ 2239347 h 3618887"/>
                <a:gd name="connsiteX26" fmla="*/ 2113092 w 2975503"/>
                <a:gd name="connsiteY26" fmla="*/ 2416655 h 3618887"/>
                <a:gd name="connsiteX27" fmla="*/ 2075046 w 2975503"/>
                <a:gd name="connsiteY27" fmla="*/ 2532496 h 3618887"/>
                <a:gd name="connsiteX28" fmla="*/ 1991819 w 2975503"/>
                <a:gd name="connsiteY28" fmla="*/ 2667250 h 3618887"/>
                <a:gd name="connsiteX29" fmla="*/ 1849146 w 2975503"/>
                <a:gd name="connsiteY29" fmla="*/ 2804368 h 3618887"/>
                <a:gd name="connsiteX30" fmla="*/ 1673181 w 2975503"/>
                <a:gd name="connsiteY30" fmla="*/ 2929666 h 3618887"/>
                <a:gd name="connsiteX31" fmla="*/ 1547154 w 2975503"/>
                <a:gd name="connsiteY31" fmla="*/ 3173169 h 3618887"/>
                <a:gd name="connsiteX32" fmla="*/ 1497218 w 2975503"/>
                <a:gd name="connsiteY32" fmla="*/ 3452133 h 3618887"/>
                <a:gd name="connsiteX33" fmla="*/ 1425881 w 2975503"/>
                <a:gd name="connsiteY33" fmla="*/ 3492324 h 3618887"/>
                <a:gd name="connsiteX34" fmla="*/ 1450245 w 2975503"/>
                <a:gd name="connsiteY34" fmla="*/ 3601149 h 3618887"/>
                <a:gd name="connsiteX35" fmla="*/ 1131131 w 2975503"/>
                <a:gd name="connsiteY35" fmla="*/ 3616653 h 3618887"/>
                <a:gd name="connsiteX36" fmla="*/ 1091579 w 2975503"/>
                <a:gd name="connsiteY36" fmla="*/ 3557459 h 3618887"/>
                <a:gd name="connsiteX37" fmla="*/ 949111 w 2975503"/>
                <a:gd name="connsiteY37" fmla="*/ 3601857 h 3618887"/>
                <a:gd name="connsiteX38" fmla="*/ 919988 w 2975503"/>
                <a:gd name="connsiteY38" fmla="*/ 3298480 h 3618887"/>
                <a:gd name="connsiteX39" fmla="*/ 825338 w 2975503"/>
                <a:gd name="connsiteY39" fmla="*/ 3106094 h 3618887"/>
                <a:gd name="connsiteX40" fmla="*/ 796215 w 2975503"/>
                <a:gd name="connsiteY40" fmla="*/ 2847113 h 3618887"/>
                <a:gd name="connsiteX41" fmla="*/ 622198 w 2975503"/>
                <a:gd name="connsiteY41" fmla="*/ 2587241 h 3618887"/>
                <a:gd name="connsiteX0" fmla="*/ 622198 w 2975503"/>
                <a:gd name="connsiteY0" fmla="*/ 2587241 h 3606761"/>
                <a:gd name="connsiteX1" fmla="*/ 623780 w 2975503"/>
                <a:gd name="connsiteY1" fmla="*/ 2319327 h 3606761"/>
                <a:gd name="connsiteX2" fmla="*/ 519818 w 2975503"/>
                <a:gd name="connsiteY2" fmla="*/ 2237761 h 3606761"/>
                <a:gd name="connsiteX3" fmla="*/ 412269 w 2975503"/>
                <a:gd name="connsiteY3" fmla="*/ 2138462 h 3606761"/>
                <a:gd name="connsiteX4" fmla="*/ 322645 w 2975503"/>
                <a:gd name="connsiteY4" fmla="*/ 2024979 h 3606761"/>
                <a:gd name="connsiteX5" fmla="*/ 250946 w 2975503"/>
                <a:gd name="connsiteY5" fmla="*/ 1790918 h 3606761"/>
                <a:gd name="connsiteX6" fmla="*/ 308305 w 2975503"/>
                <a:gd name="connsiteY6" fmla="*/ 1507208 h 3606761"/>
                <a:gd name="connsiteX7" fmla="*/ 308305 w 2975503"/>
                <a:gd name="connsiteY7" fmla="*/ 1393724 h 3606761"/>
                <a:gd name="connsiteX8" fmla="*/ 157738 w 2975503"/>
                <a:gd name="connsiteY8" fmla="*/ 1216405 h 3606761"/>
                <a:gd name="connsiteX9" fmla="*/ 64530 w 2975503"/>
                <a:gd name="connsiteY9" fmla="*/ 1127749 h 3606761"/>
                <a:gd name="connsiteX10" fmla="*/ 0 w 2975503"/>
                <a:gd name="connsiteY10" fmla="*/ 985892 h 3606761"/>
                <a:gd name="connsiteX11" fmla="*/ 1107748 w 2975503"/>
                <a:gd name="connsiteY11" fmla="*/ 744740 h 3606761"/>
                <a:gd name="connsiteX12" fmla="*/ 2950409 w 2975503"/>
                <a:gd name="connsiteY12" fmla="*/ 0 h 3606761"/>
                <a:gd name="connsiteX13" fmla="*/ 2645689 w 2975503"/>
                <a:gd name="connsiteY13" fmla="*/ 641895 h 3606761"/>
                <a:gd name="connsiteX14" fmla="*/ 2975503 w 2975503"/>
                <a:gd name="connsiteY14" fmla="*/ 801483 h 3606761"/>
                <a:gd name="connsiteX15" fmla="*/ 2946881 w 2975503"/>
                <a:gd name="connsiteY15" fmla="*/ 970821 h 3606761"/>
                <a:gd name="connsiteX16" fmla="*/ 2910974 w 2975503"/>
                <a:gd name="connsiteY16" fmla="*/ 992987 h 3606761"/>
                <a:gd name="connsiteX17" fmla="*/ 2864370 w 2975503"/>
                <a:gd name="connsiteY17" fmla="*/ 1156120 h 3606761"/>
                <a:gd name="connsiteX18" fmla="*/ 2861963 w 2975503"/>
                <a:gd name="connsiteY18" fmla="*/ 1263741 h 3606761"/>
                <a:gd name="connsiteX19" fmla="*/ 2730913 w 2975503"/>
                <a:gd name="connsiteY19" fmla="*/ 1215868 h 3606761"/>
                <a:gd name="connsiteX20" fmla="*/ 2645329 w 2975503"/>
                <a:gd name="connsiteY20" fmla="*/ 1183952 h 3606761"/>
                <a:gd name="connsiteX21" fmla="*/ 2549047 w 2975503"/>
                <a:gd name="connsiteY21" fmla="*/ 1718543 h 3606761"/>
                <a:gd name="connsiteX22" fmla="*/ 2483668 w 2975503"/>
                <a:gd name="connsiteY22" fmla="*/ 1965597 h 3606761"/>
                <a:gd name="connsiteX23" fmla="*/ 2471486 w 2975503"/>
                <a:gd name="connsiteY23" fmla="*/ 2013766 h 3606761"/>
                <a:gd name="connsiteX24" fmla="*/ 2313983 w 2975503"/>
                <a:gd name="connsiteY24" fmla="*/ 2074051 h 3606761"/>
                <a:gd name="connsiteX25" fmla="*/ 2177294 w 2975503"/>
                <a:gd name="connsiteY25" fmla="*/ 2239347 h 3606761"/>
                <a:gd name="connsiteX26" fmla="*/ 2113092 w 2975503"/>
                <a:gd name="connsiteY26" fmla="*/ 2416655 h 3606761"/>
                <a:gd name="connsiteX27" fmla="*/ 2075046 w 2975503"/>
                <a:gd name="connsiteY27" fmla="*/ 2532496 h 3606761"/>
                <a:gd name="connsiteX28" fmla="*/ 1991819 w 2975503"/>
                <a:gd name="connsiteY28" fmla="*/ 2667250 h 3606761"/>
                <a:gd name="connsiteX29" fmla="*/ 1849146 w 2975503"/>
                <a:gd name="connsiteY29" fmla="*/ 2804368 h 3606761"/>
                <a:gd name="connsiteX30" fmla="*/ 1673181 w 2975503"/>
                <a:gd name="connsiteY30" fmla="*/ 2929666 h 3606761"/>
                <a:gd name="connsiteX31" fmla="*/ 1547154 w 2975503"/>
                <a:gd name="connsiteY31" fmla="*/ 3173169 h 3606761"/>
                <a:gd name="connsiteX32" fmla="*/ 1497218 w 2975503"/>
                <a:gd name="connsiteY32" fmla="*/ 3452133 h 3606761"/>
                <a:gd name="connsiteX33" fmla="*/ 1425881 w 2975503"/>
                <a:gd name="connsiteY33" fmla="*/ 3492324 h 3606761"/>
                <a:gd name="connsiteX34" fmla="*/ 1450245 w 2975503"/>
                <a:gd name="connsiteY34" fmla="*/ 3601149 h 3606761"/>
                <a:gd name="connsiteX35" fmla="*/ 1131131 w 2975503"/>
                <a:gd name="connsiteY35" fmla="*/ 3597739 h 3606761"/>
                <a:gd name="connsiteX36" fmla="*/ 1091579 w 2975503"/>
                <a:gd name="connsiteY36" fmla="*/ 3557459 h 3606761"/>
                <a:gd name="connsiteX37" fmla="*/ 949111 w 2975503"/>
                <a:gd name="connsiteY37" fmla="*/ 3601857 h 3606761"/>
                <a:gd name="connsiteX38" fmla="*/ 919988 w 2975503"/>
                <a:gd name="connsiteY38" fmla="*/ 3298480 h 3606761"/>
                <a:gd name="connsiteX39" fmla="*/ 825338 w 2975503"/>
                <a:gd name="connsiteY39" fmla="*/ 3106094 h 3606761"/>
                <a:gd name="connsiteX40" fmla="*/ 796215 w 2975503"/>
                <a:gd name="connsiteY40" fmla="*/ 2847113 h 3606761"/>
                <a:gd name="connsiteX41" fmla="*/ 622198 w 2975503"/>
                <a:gd name="connsiteY41" fmla="*/ 2587241 h 3606761"/>
                <a:gd name="connsiteX0" fmla="*/ 622198 w 2975503"/>
                <a:gd name="connsiteY0" fmla="*/ 2587241 h 3606761"/>
                <a:gd name="connsiteX1" fmla="*/ 623780 w 2975503"/>
                <a:gd name="connsiteY1" fmla="*/ 2319327 h 3606761"/>
                <a:gd name="connsiteX2" fmla="*/ 519818 w 2975503"/>
                <a:gd name="connsiteY2" fmla="*/ 2237761 h 3606761"/>
                <a:gd name="connsiteX3" fmla="*/ 412269 w 2975503"/>
                <a:gd name="connsiteY3" fmla="*/ 2138462 h 3606761"/>
                <a:gd name="connsiteX4" fmla="*/ 322645 w 2975503"/>
                <a:gd name="connsiteY4" fmla="*/ 2024979 h 3606761"/>
                <a:gd name="connsiteX5" fmla="*/ 250946 w 2975503"/>
                <a:gd name="connsiteY5" fmla="*/ 1790918 h 3606761"/>
                <a:gd name="connsiteX6" fmla="*/ 308305 w 2975503"/>
                <a:gd name="connsiteY6" fmla="*/ 1507208 h 3606761"/>
                <a:gd name="connsiteX7" fmla="*/ 308305 w 2975503"/>
                <a:gd name="connsiteY7" fmla="*/ 1393724 h 3606761"/>
                <a:gd name="connsiteX8" fmla="*/ 157738 w 2975503"/>
                <a:gd name="connsiteY8" fmla="*/ 1216405 h 3606761"/>
                <a:gd name="connsiteX9" fmla="*/ 64530 w 2975503"/>
                <a:gd name="connsiteY9" fmla="*/ 1127749 h 3606761"/>
                <a:gd name="connsiteX10" fmla="*/ 0 w 2975503"/>
                <a:gd name="connsiteY10" fmla="*/ 985892 h 3606761"/>
                <a:gd name="connsiteX11" fmla="*/ 1107748 w 2975503"/>
                <a:gd name="connsiteY11" fmla="*/ 744740 h 3606761"/>
                <a:gd name="connsiteX12" fmla="*/ 2950409 w 2975503"/>
                <a:gd name="connsiteY12" fmla="*/ 0 h 3606761"/>
                <a:gd name="connsiteX13" fmla="*/ 2645689 w 2975503"/>
                <a:gd name="connsiteY13" fmla="*/ 641895 h 3606761"/>
                <a:gd name="connsiteX14" fmla="*/ 2975503 w 2975503"/>
                <a:gd name="connsiteY14" fmla="*/ 801483 h 3606761"/>
                <a:gd name="connsiteX15" fmla="*/ 2946881 w 2975503"/>
                <a:gd name="connsiteY15" fmla="*/ 970821 h 3606761"/>
                <a:gd name="connsiteX16" fmla="*/ 2910974 w 2975503"/>
                <a:gd name="connsiteY16" fmla="*/ 992987 h 3606761"/>
                <a:gd name="connsiteX17" fmla="*/ 2864370 w 2975503"/>
                <a:gd name="connsiteY17" fmla="*/ 1156120 h 3606761"/>
                <a:gd name="connsiteX18" fmla="*/ 2861963 w 2975503"/>
                <a:gd name="connsiteY18" fmla="*/ 1263741 h 3606761"/>
                <a:gd name="connsiteX19" fmla="*/ 2730913 w 2975503"/>
                <a:gd name="connsiteY19" fmla="*/ 1215868 h 3606761"/>
                <a:gd name="connsiteX20" fmla="*/ 2645329 w 2975503"/>
                <a:gd name="connsiteY20" fmla="*/ 1183952 h 3606761"/>
                <a:gd name="connsiteX21" fmla="*/ 2549047 w 2975503"/>
                <a:gd name="connsiteY21" fmla="*/ 1718543 h 3606761"/>
                <a:gd name="connsiteX22" fmla="*/ 2483668 w 2975503"/>
                <a:gd name="connsiteY22" fmla="*/ 1965597 h 3606761"/>
                <a:gd name="connsiteX23" fmla="*/ 2471486 w 2975503"/>
                <a:gd name="connsiteY23" fmla="*/ 2013766 h 3606761"/>
                <a:gd name="connsiteX24" fmla="*/ 2313983 w 2975503"/>
                <a:gd name="connsiteY24" fmla="*/ 2074051 h 3606761"/>
                <a:gd name="connsiteX25" fmla="*/ 2177294 w 2975503"/>
                <a:gd name="connsiteY25" fmla="*/ 2239347 h 3606761"/>
                <a:gd name="connsiteX26" fmla="*/ 2113092 w 2975503"/>
                <a:gd name="connsiteY26" fmla="*/ 2416655 h 3606761"/>
                <a:gd name="connsiteX27" fmla="*/ 2075046 w 2975503"/>
                <a:gd name="connsiteY27" fmla="*/ 2532496 h 3606761"/>
                <a:gd name="connsiteX28" fmla="*/ 1991819 w 2975503"/>
                <a:gd name="connsiteY28" fmla="*/ 2667250 h 3606761"/>
                <a:gd name="connsiteX29" fmla="*/ 1849146 w 2975503"/>
                <a:gd name="connsiteY29" fmla="*/ 2804368 h 3606761"/>
                <a:gd name="connsiteX30" fmla="*/ 1673181 w 2975503"/>
                <a:gd name="connsiteY30" fmla="*/ 2929666 h 3606761"/>
                <a:gd name="connsiteX31" fmla="*/ 1547154 w 2975503"/>
                <a:gd name="connsiteY31" fmla="*/ 3173169 h 3606761"/>
                <a:gd name="connsiteX32" fmla="*/ 1497218 w 2975503"/>
                <a:gd name="connsiteY32" fmla="*/ 3452133 h 3606761"/>
                <a:gd name="connsiteX33" fmla="*/ 1425881 w 2975503"/>
                <a:gd name="connsiteY33" fmla="*/ 3492324 h 3606761"/>
                <a:gd name="connsiteX34" fmla="*/ 1450245 w 2975503"/>
                <a:gd name="connsiteY34" fmla="*/ 3601149 h 3606761"/>
                <a:gd name="connsiteX35" fmla="*/ 1131131 w 2975503"/>
                <a:gd name="connsiteY35" fmla="*/ 3597739 h 3606761"/>
                <a:gd name="connsiteX36" fmla="*/ 1091579 w 2975503"/>
                <a:gd name="connsiteY36" fmla="*/ 3557459 h 3606761"/>
                <a:gd name="connsiteX37" fmla="*/ 949111 w 2975503"/>
                <a:gd name="connsiteY37" fmla="*/ 3601857 h 3606761"/>
                <a:gd name="connsiteX38" fmla="*/ 919988 w 2975503"/>
                <a:gd name="connsiteY38" fmla="*/ 3298480 h 3606761"/>
                <a:gd name="connsiteX39" fmla="*/ 825338 w 2975503"/>
                <a:gd name="connsiteY39" fmla="*/ 3106094 h 3606761"/>
                <a:gd name="connsiteX40" fmla="*/ 796215 w 2975503"/>
                <a:gd name="connsiteY40" fmla="*/ 2847113 h 3606761"/>
                <a:gd name="connsiteX41" fmla="*/ 622198 w 2975503"/>
                <a:gd name="connsiteY41" fmla="*/ 2587241 h 3606761"/>
                <a:gd name="connsiteX0" fmla="*/ 622198 w 2975503"/>
                <a:gd name="connsiteY0" fmla="*/ 2587241 h 3606761"/>
                <a:gd name="connsiteX1" fmla="*/ 623780 w 2975503"/>
                <a:gd name="connsiteY1" fmla="*/ 2319327 h 3606761"/>
                <a:gd name="connsiteX2" fmla="*/ 519818 w 2975503"/>
                <a:gd name="connsiteY2" fmla="*/ 2237761 h 3606761"/>
                <a:gd name="connsiteX3" fmla="*/ 412269 w 2975503"/>
                <a:gd name="connsiteY3" fmla="*/ 2138462 h 3606761"/>
                <a:gd name="connsiteX4" fmla="*/ 322645 w 2975503"/>
                <a:gd name="connsiteY4" fmla="*/ 2024979 h 3606761"/>
                <a:gd name="connsiteX5" fmla="*/ 250946 w 2975503"/>
                <a:gd name="connsiteY5" fmla="*/ 1790918 h 3606761"/>
                <a:gd name="connsiteX6" fmla="*/ 308305 w 2975503"/>
                <a:gd name="connsiteY6" fmla="*/ 1507208 h 3606761"/>
                <a:gd name="connsiteX7" fmla="*/ 308305 w 2975503"/>
                <a:gd name="connsiteY7" fmla="*/ 1393724 h 3606761"/>
                <a:gd name="connsiteX8" fmla="*/ 157738 w 2975503"/>
                <a:gd name="connsiteY8" fmla="*/ 1216405 h 3606761"/>
                <a:gd name="connsiteX9" fmla="*/ 64530 w 2975503"/>
                <a:gd name="connsiteY9" fmla="*/ 1127749 h 3606761"/>
                <a:gd name="connsiteX10" fmla="*/ 0 w 2975503"/>
                <a:gd name="connsiteY10" fmla="*/ 985892 h 3606761"/>
                <a:gd name="connsiteX11" fmla="*/ 1107748 w 2975503"/>
                <a:gd name="connsiteY11" fmla="*/ 744740 h 3606761"/>
                <a:gd name="connsiteX12" fmla="*/ 2950409 w 2975503"/>
                <a:gd name="connsiteY12" fmla="*/ 0 h 3606761"/>
                <a:gd name="connsiteX13" fmla="*/ 2645689 w 2975503"/>
                <a:gd name="connsiteY13" fmla="*/ 641895 h 3606761"/>
                <a:gd name="connsiteX14" fmla="*/ 2975503 w 2975503"/>
                <a:gd name="connsiteY14" fmla="*/ 801483 h 3606761"/>
                <a:gd name="connsiteX15" fmla="*/ 2946881 w 2975503"/>
                <a:gd name="connsiteY15" fmla="*/ 970821 h 3606761"/>
                <a:gd name="connsiteX16" fmla="*/ 2910974 w 2975503"/>
                <a:gd name="connsiteY16" fmla="*/ 992987 h 3606761"/>
                <a:gd name="connsiteX17" fmla="*/ 2864370 w 2975503"/>
                <a:gd name="connsiteY17" fmla="*/ 1156120 h 3606761"/>
                <a:gd name="connsiteX18" fmla="*/ 2861963 w 2975503"/>
                <a:gd name="connsiteY18" fmla="*/ 1263741 h 3606761"/>
                <a:gd name="connsiteX19" fmla="*/ 2730913 w 2975503"/>
                <a:gd name="connsiteY19" fmla="*/ 1215868 h 3606761"/>
                <a:gd name="connsiteX20" fmla="*/ 2645329 w 2975503"/>
                <a:gd name="connsiteY20" fmla="*/ 1183952 h 3606761"/>
                <a:gd name="connsiteX21" fmla="*/ 2549047 w 2975503"/>
                <a:gd name="connsiteY21" fmla="*/ 1718543 h 3606761"/>
                <a:gd name="connsiteX22" fmla="*/ 2483668 w 2975503"/>
                <a:gd name="connsiteY22" fmla="*/ 1965597 h 3606761"/>
                <a:gd name="connsiteX23" fmla="*/ 2471486 w 2975503"/>
                <a:gd name="connsiteY23" fmla="*/ 2013766 h 3606761"/>
                <a:gd name="connsiteX24" fmla="*/ 2313983 w 2975503"/>
                <a:gd name="connsiteY24" fmla="*/ 2074051 h 3606761"/>
                <a:gd name="connsiteX25" fmla="*/ 2177294 w 2975503"/>
                <a:gd name="connsiteY25" fmla="*/ 2239347 h 3606761"/>
                <a:gd name="connsiteX26" fmla="*/ 2113092 w 2975503"/>
                <a:gd name="connsiteY26" fmla="*/ 2416655 h 3606761"/>
                <a:gd name="connsiteX27" fmla="*/ 2075046 w 2975503"/>
                <a:gd name="connsiteY27" fmla="*/ 2532496 h 3606761"/>
                <a:gd name="connsiteX28" fmla="*/ 1991819 w 2975503"/>
                <a:gd name="connsiteY28" fmla="*/ 2667250 h 3606761"/>
                <a:gd name="connsiteX29" fmla="*/ 1849146 w 2975503"/>
                <a:gd name="connsiteY29" fmla="*/ 2804368 h 3606761"/>
                <a:gd name="connsiteX30" fmla="*/ 1673181 w 2975503"/>
                <a:gd name="connsiteY30" fmla="*/ 2929666 h 3606761"/>
                <a:gd name="connsiteX31" fmla="*/ 1547154 w 2975503"/>
                <a:gd name="connsiteY31" fmla="*/ 3173169 h 3606761"/>
                <a:gd name="connsiteX32" fmla="*/ 1497218 w 2975503"/>
                <a:gd name="connsiteY32" fmla="*/ 3452133 h 3606761"/>
                <a:gd name="connsiteX33" fmla="*/ 1425881 w 2975503"/>
                <a:gd name="connsiteY33" fmla="*/ 3492324 h 3606761"/>
                <a:gd name="connsiteX34" fmla="*/ 1450245 w 2975503"/>
                <a:gd name="connsiteY34" fmla="*/ 3601149 h 3606761"/>
                <a:gd name="connsiteX35" fmla="*/ 1131131 w 2975503"/>
                <a:gd name="connsiteY35" fmla="*/ 3597739 h 3606761"/>
                <a:gd name="connsiteX36" fmla="*/ 1091579 w 2975503"/>
                <a:gd name="connsiteY36" fmla="*/ 3557459 h 3606761"/>
                <a:gd name="connsiteX37" fmla="*/ 949111 w 2975503"/>
                <a:gd name="connsiteY37" fmla="*/ 3601857 h 3606761"/>
                <a:gd name="connsiteX38" fmla="*/ 919988 w 2975503"/>
                <a:gd name="connsiteY38" fmla="*/ 3298480 h 3606761"/>
                <a:gd name="connsiteX39" fmla="*/ 825338 w 2975503"/>
                <a:gd name="connsiteY39" fmla="*/ 3106094 h 3606761"/>
                <a:gd name="connsiteX40" fmla="*/ 796215 w 2975503"/>
                <a:gd name="connsiteY40" fmla="*/ 2847113 h 3606761"/>
                <a:gd name="connsiteX41" fmla="*/ 622198 w 2975503"/>
                <a:gd name="connsiteY41" fmla="*/ 2587241 h 3606761"/>
                <a:gd name="connsiteX0" fmla="*/ 622198 w 2975503"/>
                <a:gd name="connsiteY0" fmla="*/ 2587241 h 3606761"/>
                <a:gd name="connsiteX1" fmla="*/ 623780 w 2975503"/>
                <a:gd name="connsiteY1" fmla="*/ 2319327 h 3606761"/>
                <a:gd name="connsiteX2" fmla="*/ 519818 w 2975503"/>
                <a:gd name="connsiteY2" fmla="*/ 2237761 h 3606761"/>
                <a:gd name="connsiteX3" fmla="*/ 412269 w 2975503"/>
                <a:gd name="connsiteY3" fmla="*/ 2138462 h 3606761"/>
                <a:gd name="connsiteX4" fmla="*/ 322645 w 2975503"/>
                <a:gd name="connsiteY4" fmla="*/ 2024979 h 3606761"/>
                <a:gd name="connsiteX5" fmla="*/ 250946 w 2975503"/>
                <a:gd name="connsiteY5" fmla="*/ 1790918 h 3606761"/>
                <a:gd name="connsiteX6" fmla="*/ 308305 w 2975503"/>
                <a:gd name="connsiteY6" fmla="*/ 1507208 h 3606761"/>
                <a:gd name="connsiteX7" fmla="*/ 308305 w 2975503"/>
                <a:gd name="connsiteY7" fmla="*/ 1393724 h 3606761"/>
                <a:gd name="connsiteX8" fmla="*/ 157738 w 2975503"/>
                <a:gd name="connsiteY8" fmla="*/ 1216405 h 3606761"/>
                <a:gd name="connsiteX9" fmla="*/ 64530 w 2975503"/>
                <a:gd name="connsiteY9" fmla="*/ 1127749 h 3606761"/>
                <a:gd name="connsiteX10" fmla="*/ 0 w 2975503"/>
                <a:gd name="connsiteY10" fmla="*/ 985892 h 3606761"/>
                <a:gd name="connsiteX11" fmla="*/ 1107748 w 2975503"/>
                <a:gd name="connsiteY11" fmla="*/ 744740 h 3606761"/>
                <a:gd name="connsiteX12" fmla="*/ 2950409 w 2975503"/>
                <a:gd name="connsiteY12" fmla="*/ 0 h 3606761"/>
                <a:gd name="connsiteX13" fmla="*/ 2645689 w 2975503"/>
                <a:gd name="connsiteY13" fmla="*/ 641895 h 3606761"/>
                <a:gd name="connsiteX14" fmla="*/ 2975503 w 2975503"/>
                <a:gd name="connsiteY14" fmla="*/ 801483 h 3606761"/>
                <a:gd name="connsiteX15" fmla="*/ 2946881 w 2975503"/>
                <a:gd name="connsiteY15" fmla="*/ 970821 h 3606761"/>
                <a:gd name="connsiteX16" fmla="*/ 2910974 w 2975503"/>
                <a:gd name="connsiteY16" fmla="*/ 992987 h 3606761"/>
                <a:gd name="connsiteX17" fmla="*/ 2864370 w 2975503"/>
                <a:gd name="connsiteY17" fmla="*/ 1156120 h 3606761"/>
                <a:gd name="connsiteX18" fmla="*/ 2861963 w 2975503"/>
                <a:gd name="connsiteY18" fmla="*/ 1263741 h 3606761"/>
                <a:gd name="connsiteX19" fmla="*/ 2730913 w 2975503"/>
                <a:gd name="connsiteY19" fmla="*/ 1215868 h 3606761"/>
                <a:gd name="connsiteX20" fmla="*/ 2645329 w 2975503"/>
                <a:gd name="connsiteY20" fmla="*/ 1183952 h 3606761"/>
                <a:gd name="connsiteX21" fmla="*/ 2549047 w 2975503"/>
                <a:gd name="connsiteY21" fmla="*/ 1718543 h 3606761"/>
                <a:gd name="connsiteX22" fmla="*/ 2483668 w 2975503"/>
                <a:gd name="connsiteY22" fmla="*/ 1965597 h 3606761"/>
                <a:gd name="connsiteX23" fmla="*/ 2471486 w 2975503"/>
                <a:gd name="connsiteY23" fmla="*/ 2013766 h 3606761"/>
                <a:gd name="connsiteX24" fmla="*/ 2313983 w 2975503"/>
                <a:gd name="connsiteY24" fmla="*/ 2074051 h 3606761"/>
                <a:gd name="connsiteX25" fmla="*/ 2177294 w 2975503"/>
                <a:gd name="connsiteY25" fmla="*/ 2239347 h 3606761"/>
                <a:gd name="connsiteX26" fmla="*/ 2113092 w 2975503"/>
                <a:gd name="connsiteY26" fmla="*/ 2416655 h 3606761"/>
                <a:gd name="connsiteX27" fmla="*/ 2075046 w 2975503"/>
                <a:gd name="connsiteY27" fmla="*/ 2532496 h 3606761"/>
                <a:gd name="connsiteX28" fmla="*/ 1991819 w 2975503"/>
                <a:gd name="connsiteY28" fmla="*/ 2667250 h 3606761"/>
                <a:gd name="connsiteX29" fmla="*/ 1849146 w 2975503"/>
                <a:gd name="connsiteY29" fmla="*/ 2804368 h 3606761"/>
                <a:gd name="connsiteX30" fmla="*/ 1673181 w 2975503"/>
                <a:gd name="connsiteY30" fmla="*/ 2929666 h 3606761"/>
                <a:gd name="connsiteX31" fmla="*/ 1547154 w 2975503"/>
                <a:gd name="connsiteY31" fmla="*/ 3173169 h 3606761"/>
                <a:gd name="connsiteX32" fmla="*/ 1497218 w 2975503"/>
                <a:gd name="connsiteY32" fmla="*/ 3452133 h 3606761"/>
                <a:gd name="connsiteX33" fmla="*/ 1425881 w 2975503"/>
                <a:gd name="connsiteY33" fmla="*/ 3492324 h 3606761"/>
                <a:gd name="connsiteX34" fmla="*/ 1450245 w 2975503"/>
                <a:gd name="connsiteY34" fmla="*/ 3601149 h 3606761"/>
                <a:gd name="connsiteX35" fmla="*/ 1131131 w 2975503"/>
                <a:gd name="connsiteY35" fmla="*/ 3597739 h 3606761"/>
                <a:gd name="connsiteX36" fmla="*/ 1091579 w 2975503"/>
                <a:gd name="connsiteY36" fmla="*/ 3557459 h 3606761"/>
                <a:gd name="connsiteX37" fmla="*/ 949111 w 2975503"/>
                <a:gd name="connsiteY37" fmla="*/ 3601857 h 3606761"/>
                <a:gd name="connsiteX38" fmla="*/ 919988 w 2975503"/>
                <a:gd name="connsiteY38" fmla="*/ 3298480 h 3606761"/>
                <a:gd name="connsiteX39" fmla="*/ 825338 w 2975503"/>
                <a:gd name="connsiteY39" fmla="*/ 3106094 h 3606761"/>
                <a:gd name="connsiteX40" fmla="*/ 796215 w 2975503"/>
                <a:gd name="connsiteY40" fmla="*/ 2847113 h 3606761"/>
                <a:gd name="connsiteX41" fmla="*/ 622198 w 2975503"/>
                <a:gd name="connsiteY41" fmla="*/ 2587241 h 3606761"/>
                <a:gd name="connsiteX0" fmla="*/ 622198 w 2975503"/>
                <a:gd name="connsiteY0" fmla="*/ 2587241 h 3606761"/>
                <a:gd name="connsiteX1" fmla="*/ 623780 w 2975503"/>
                <a:gd name="connsiteY1" fmla="*/ 2319327 h 3606761"/>
                <a:gd name="connsiteX2" fmla="*/ 519818 w 2975503"/>
                <a:gd name="connsiteY2" fmla="*/ 2237761 h 3606761"/>
                <a:gd name="connsiteX3" fmla="*/ 412269 w 2975503"/>
                <a:gd name="connsiteY3" fmla="*/ 2138462 h 3606761"/>
                <a:gd name="connsiteX4" fmla="*/ 322645 w 2975503"/>
                <a:gd name="connsiteY4" fmla="*/ 2024979 h 3606761"/>
                <a:gd name="connsiteX5" fmla="*/ 250946 w 2975503"/>
                <a:gd name="connsiteY5" fmla="*/ 1790918 h 3606761"/>
                <a:gd name="connsiteX6" fmla="*/ 308305 w 2975503"/>
                <a:gd name="connsiteY6" fmla="*/ 1507208 h 3606761"/>
                <a:gd name="connsiteX7" fmla="*/ 308305 w 2975503"/>
                <a:gd name="connsiteY7" fmla="*/ 1393724 h 3606761"/>
                <a:gd name="connsiteX8" fmla="*/ 157738 w 2975503"/>
                <a:gd name="connsiteY8" fmla="*/ 1216405 h 3606761"/>
                <a:gd name="connsiteX9" fmla="*/ 64530 w 2975503"/>
                <a:gd name="connsiteY9" fmla="*/ 1127749 h 3606761"/>
                <a:gd name="connsiteX10" fmla="*/ 0 w 2975503"/>
                <a:gd name="connsiteY10" fmla="*/ 985892 h 3606761"/>
                <a:gd name="connsiteX11" fmla="*/ 1107748 w 2975503"/>
                <a:gd name="connsiteY11" fmla="*/ 744740 h 3606761"/>
                <a:gd name="connsiteX12" fmla="*/ 2950409 w 2975503"/>
                <a:gd name="connsiteY12" fmla="*/ 0 h 3606761"/>
                <a:gd name="connsiteX13" fmla="*/ 2645689 w 2975503"/>
                <a:gd name="connsiteY13" fmla="*/ 641895 h 3606761"/>
                <a:gd name="connsiteX14" fmla="*/ 2975503 w 2975503"/>
                <a:gd name="connsiteY14" fmla="*/ 801483 h 3606761"/>
                <a:gd name="connsiteX15" fmla="*/ 2946881 w 2975503"/>
                <a:gd name="connsiteY15" fmla="*/ 970821 h 3606761"/>
                <a:gd name="connsiteX16" fmla="*/ 2910974 w 2975503"/>
                <a:gd name="connsiteY16" fmla="*/ 992987 h 3606761"/>
                <a:gd name="connsiteX17" fmla="*/ 2864370 w 2975503"/>
                <a:gd name="connsiteY17" fmla="*/ 1156120 h 3606761"/>
                <a:gd name="connsiteX18" fmla="*/ 2861963 w 2975503"/>
                <a:gd name="connsiteY18" fmla="*/ 1263741 h 3606761"/>
                <a:gd name="connsiteX19" fmla="*/ 2730913 w 2975503"/>
                <a:gd name="connsiteY19" fmla="*/ 1215868 h 3606761"/>
                <a:gd name="connsiteX20" fmla="*/ 2645329 w 2975503"/>
                <a:gd name="connsiteY20" fmla="*/ 1183952 h 3606761"/>
                <a:gd name="connsiteX21" fmla="*/ 2549047 w 2975503"/>
                <a:gd name="connsiteY21" fmla="*/ 1718543 h 3606761"/>
                <a:gd name="connsiteX22" fmla="*/ 2483668 w 2975503"/>
                <a:gd name="connsiteY22" fmla="*/ 1965597 h 3606761"/>
                <a:gd name="connsiteX23" fmla="*/ 2471486 w 2975503"/>
                <a:gd name="connsiteY23" fmla="*/ 2013766 h 3606761"/>
                <a:gd name="connsiteX24" fmla="*/ 2313983 w 2975503"/>
                <a:gd name="connsiteY24" fmla="*/ 2074051 h 3606761"/>
                <a:gd name="connsiteX25" fmla="*/ 2177294 w 2975503"/>
                <a:gd name="connsiteY25" fmla="*/ 2239347 h 3606761"/>
                <a:gd name="connsiteX26" fmla="*/ 2113092 w 2975503"/>
                <a:gd name="connsiteY26" fmla="*/ 2416655 h 3606761"/>
                <a:gd name="connsiteX27" fmla="*/ 2075046 w 2975503"/>
                <a:gd name="connsiteY27" fmla="*/ 2532496 h 3606761"/>
                <a:gd name="connsiteX28" fmla="*/ 1991819 w 2975503"/>
                <a:gd name="connsiteY28" fmla="*/ 2667250 h 3606761"/>
                <a:gd name="connsiteX29" fmla="*/ 1849146 w 2975503"/>
                <a:gd name="connsiteY29" fmla="*/ 2804368 h 3606761"/>
                <a:gd name="connsiteX30" fmla="*/ 1673181 w 2975503"/>
                <a:gd name="connsiteY30" fmla="*/ 2929666 h 3606761"/>
                <a:gd name="connsiteX31" fmla="*/ 1547154 w 2975503"/>
                <a:gd name="connsiteY31" fmla="*/ 3173169 h 3606761"/>
                <a:gd name="connsiteX32" fmla="*/ 1497218 w 2975503"/>
                <a:gd name="connsiteY32" fmla="*/ 3452133 h 3606761"/>
                <a:gd name="connsiteX33" fmla="*/ 1425881 w 2975503"/>
                <a:gd name="connsiteY33" fmla="*/ 3492324 h 3606761"/>
                <a:gd name="connsiteX34" fmla="*/ 1450245 w 2975503"/>
                <a:gd name="connsiteY34" fmla="*/ 3601149 h 3606761"/>
                <a:gd name="connsiteX35" fmla="*/ 1131131 w 2975503"/>
                <a:gd name="connsiteY35" fmla="*/ 3597739 h 3606761"/>
                <a:gd name="connsiteX36" fmla="*/ 1091579 w 2975503"/>
                <a:gd name="connsiteY36" fmla="*/ 3557459 h 3606761"/>
                <a:gd name="connsiteX37" fmla="*/ 949111 w 2975503"/>
                <a:gd name="connsiteY37" fmla="*/ 3601857 h 3606761"/>
                <a:gd name="connsiteX38" fmla="*/ 919988 w 2975503"/>
                <a:gd name="connsiteY38" fmla="*/ 3298480 h 3606761"/>
                <a:gd name="connsiteX39" fmla="*/ 825338 w 2975503"/>
                <a:gd name="connsiteY39" fmla="*/ 3106094 h 3606761"/>
                <a:gd name="connsiteX40" fmla="*/ 784801 w 2975503"/>
                <a:gd name="connsiteY40" fmla="*/ 2862244 h 3606761"/>
                <a:gd name="connsiteX41" fmla="*/ 622198 w 2975503"/>
                <a:gd name="connsiteY41" fmla="*/ 2587241 h 3606761"/>
                <a:gd name="connsiteX0" fmla="*/ 622198 w 2975503"/>
                <a:gd name="connsiteY0" fmla="*/ 2587241 h 3605789"/>
                <a:gd name="connsiteX1" fmla="*/ 623780 w 2975503"/>
                <a:gd name="connsiteY1" fmla="*/ 2319327 h 3605789"/>
                <a:gd name="connsiteX2" fmla="*/ 519818 w 2975503"/>
                <a:gd name="connsiteY2" fmla="*/ 2237761 h 3605789"/>
                <a:gd name="connsiteX3" fmla="*/ 412269 w 2975503"/>
                <a:gd name="connsiteY3" fmla="*/ 2138462 h 3605789"/>
                <a:gd name="connsiteX4" fmla="*/ 322645 w 2975503"/>
                <a:gd name="connsiteY4" fmla="*/ 2024979 h 3605789"/>
                <a:gd name="connsiteX5" fmla="*/ 250946 w 2975503"/>
                <a:gd name="connsiteY5" fmla="*/ 1790918 h 3605789"/>
                <a:gd name="connsiteX6" fmla="*/ 308305 w 2975503"/>
                <a:gd name="connsiteY6" fmla="*/ 1507208 h 3605789"/>
                <a:gd name="connsiteX7" fmla="*/ 308305 w 2975503"/>
                <a:gd name="connsiteY7" fmla="*/ 1393724 h 3605789"/>
                <a:gd name="connsiteX8" fmla="*/ 157738 w 2975503"/>
                <a:gd name="connsiteY8" fmla="*/ 1216405 h 3605789"/>
                <a:gd name="connsiteX9" fmla="*/ 64530 w 2975503"/>
                <a:gd name="connsiteY9" fmla="*/ 1127749 h 3605789"/>
                <a:gd name="connsiteX10" fmla="*/ 0 w 2975503"/>
                <a:gd name="connsiteY10" fmla="*/ 985892 h 3605789"/>
                <a:gd name="connsiteX11" fmla="*/ 1107748 w 2975503"/>
                <a:gd name="connsiteY11" fmla="*/ 744740 h 3605789"/>
                <a:gd name="connsiteX12" fmla="*/ 2950409 w 2975503"/>
                <a:gd name="connsiteY12" fmla="*/ 0 h 3605789"/>
                <a:gd name="connsiteX13" fmla="*/ 2645689 w 2975503"/>
                <a:gd name="connsiteY13" fmla="*/ 641895 h 3605789"/>
                <a:gd name="connsiteX14" fmla="*/ 2975503 w 2975503"/>
                <a:gd name="connsiteY14" fmla="*/ 801483 h 3605789"/>
                <a:gd name="connsiteX15" fmla="*/ 2946881 w 2975503"/>
                <a:gd name="connsiteY15" fmla="*/ 970821 h 3605789"/>
                <a:gd name="connsiteX16" fmla="*/ 2910974 w 2975503"/>
                <a:gd name="connsiteY16" fmla="*/ 992987 h 3605789"/>
                <a:gd name="connsiteX17" fmla="*/ 2864370 w 2975503"/>
                <a:gd name="connsiteY17" fmla="*/ 1156120 h 3605789"/>
                <a:gd name="connsiteX18" fmla="*/ 2861963 w 2975503"/>
                <a:gd name="connsiteY18" fmla="*/ 1263741 h 3605789"/>
                <a:gd name="connsiteX19" fmla="*/ 2730913 w 2975503"/>
                <a:gd name="connsiteY19" fmla="*/ 1215868 h 3605789"/>
                <a:gd name="connsiteX20" fmla="*/ 2645329 w 2975503"/>
                <a:gd name="connsiteY20" fmla="*/ 1183952 h 3605789"/>
                <a:gd name="connsiteX21" fmla="*/ 2549047 w 2975503"/>
                <a:gd name="connsiteY21" fmla="*/ 1718543 h 3605789"/>
                <a:gd name="connsiteX22" fmla="*/ 2483668 w 2975503"/>
                <a:gd name="connsiteY22" fmla="*/ 1965597 h 3605789"/>
                <a:gd name="connsiteX23" fmla="*/ 2471486 w 2975503"/>
                <a:gd name="connsiteY23" fmla="*/ 2013766 h 3605789"/>
                <a:gd name="connsiteX24" fmla="*/ 2313983 w 2975503"/>
                <a:gd name="connsiteY24" fmla="*/ 2074051 h 3605789"/>
                <a:gd name="connsiteX25" fmla="*/ 2177294 w 2975503"/>
                <a:gd name="connsiteY25" fmla="*/ 2239347 h 3605789"/>
                <a:gd name="connsiteX26" fmla="*/ 2113092 w 2975503"/>
                <a:gd name="connsiteY26" fmla="*/ 2416655 h 3605789"/>
                <a:gd name="connsiteX27" fmla="*/ 2075046 w 2975503"/>
                <a:gd name="connsiteY27" fmla="*/ 2532496 h 3605789"/>
                <a:gd name="connsiteX28" fmla="*/ 1991819 w 2975503"/>
                <a:gd name="connsiteY28" fmla="*/ 2667250 h 3605789"/>
                <a:gd name="connsiteX29" fmla="*/ 1849146 w 2975503"/>
                <a:gd name="connsiteY29" fmla="*/ 2804368 h 3605789"/>
                <a:gd name="connsiteX30" fmla="*/ 1673181 w 2975503"/>
                <a:gd name="connsiteY30" fmla="*/ 2929666 h 3605789"/>
                <a:gd name="connsiteX31" fmla="*/ 1547154 w 2975503"/>
                <a:gd name="connsiteY31" fmla="*/ 3173169 h 3605789"/>
                <a:gd name="connsiteX32" fmla="*/ 1497218 w 2975503"/>
                <a:gd name="connsiteY32" fmla="*/ 3452133 h 3605789"/>
                <a:gd name="connsiteX33" fmla="*/ 1425881 w 2975503"/>
                <a:gd name="connsiteY33" fmla="*/ 3492324 h 3605789"/>
                <a:gd name="connsiteX34" fmla="*/ 1450245 w 2975503"/>
                <a:gd name="connsiteY34" fmla="*/ 3601149 h 3605789"/>
                <a:gd name="connsiteX35" fmla="*/ 1232980 w 2975503"/>
                <a:gd name="connsiteY35" fmla="*/ 3573336 h 3605789"/>
                <a:gd name="connsiteX36" fmla="*/ 1131131 w 2975503"/>
                <a:gd name="connsiteY36" fmla="*/ 3597739 h 3605789"/>
                <a:gd name="connsiteX37" fmla="*/ 1091579 w 2975503"/>
                <a:gd name="connsiteY37" fmla="*/ 3557459 h 3605789"/>
                <a:gd name="connsiteX38" fmla="*/ 949111 w 2975503"/>
                <a:gd name="connsiteY38" fmla="*/ 3601857 h 3605789"/>
                <a:gd name="connsiteX39" fmla="*/ 919988 w 2975503"/>
                <a:gd name="connsiteY39" fmla="*/ 3298480 h 3605789"/>
                <a:gd name="connsiteX40" fmla="*/ 825338 w 2975503"/>
                <a:gd name="connsiteY40" fmla="*/ 3106094 h 3605789"/>
                <a:gd name="connsiteX41" fmla="*/ 784801 w 2975503"/>
                <a:gd name="connsiteY41" fmla="*/ 2862244 h 3605789"/>
                <a:gd name="connsiteX42" fmla="*/ 622198 w 2975503"/>
                <a:gd name="connsiteY42" fmla="*/ 2587241 h 3605789"/>
                <a:gd name="connsiteX0" fmla="*/ 622198 w 2975503"/>
                <a:gd name="connsiteY0" fmla="*/ 2587241 h 3634475"/>
                <a:gd name="connsiteX1" fmla="*/ 623780 w 2975503"/>
                <a:gd name="connsiteY1" fmla="*/ 2319327 h 3634475"/>
                <a:gd name="connsiteX2" fmla="*/ 519818 w 2975503"/>
                <a:gd name="connsiteY2" fmla="*/ 2237761 h 3634475"/>
                <a:gd name="connsiteX3" fmla="*/ 412269 w 2975503"/>
                <a:gd name="connsiteY3" fmla="*/ 2138462 h 3634475"/>
                <a:gd name="connsiteX4" fmla="*/ 322645 w 2975503"/>
                <a:gd name="connsiteY4" fmla="*/ 2024979 h 3634475"/>
                <a:gd name="connsiteX5" fmla="*/ 250946 w 2975503"/>
                <a:gd name="connsiteY5" fmla="*/ 1790918 h 3634475"/>
                <a:gd name="connsiteX6" fmla="*/ 308305 w 2975503"/>
                <a:gd name="connsiteY6" fmla="*/ 1507208 h 3634475"/>
                <a:gd name="connsiteX7" fmla="*/ 308305 w 2975503"/>
                <a:gd name="connsiteY7" fmla="*/ 1393724 h 3634475"/>
                <a:gd name="connsiteX8" fmla="*/ 157738 w 2975503"/>
                <a:gd name="connsiteY8" fmla="*/ 1216405 h 3634475"/>
                <a:gd name="connsiteX9" fmla="*/ 64530 w 2975503"/>
                <a:gd name="connsiteY9" fmla="*/ 1127749 h 3634475"/>
                <a:gd name="connsiteX10" fmla="*/ 0 w 2975503"/>
                <a:gd name="connsiteY10" fmla="*/ 985892 h 3634475"/>
                <a:gd name="connsiteX11" fmla="*/ 1107748 w 2975503"/>
                <a:gd name="connsiteY11" fmla="*/ 744740 h 3634475"/>
                <a:gd name="connsiteX12" fmla="*/ 2950409 w 2975503"/>
                <a:gd name="connsiteY12" fmla="*/ 0 h 3634475"/>
                <a:gd name="connsiteX13" fmla="*/ 2645689 w 2975503"/>
                <a:gd name="connsiteY13" fmla="*/ 641895 h 3634475"/>
                <a:gd name="connsiteX14" fmla="*/ 2975503 w 2975503"/>
                <a:gd name="connsiteY14" fmla="*/ 801483 h 3634475"/>
                <a:gd name="connsiteX15" fmla="*/ 2946881 w 2975503"/>
                <a:gd name="connsiteY15" fmla="*/ 970821 h 3634475"/>
                <a:gd name="connsiteX16" fmla="*/ 2910974 w 2975503"/>
                <a:gd name="connsiteY16" fmla="*/ 992987 h 3634475"/>
                <a:gd name="connsiteX17" fmla="*/ 2864370 w 2975503"/>
                <a:gd name="connsiteY17" fmla="*/ 1156120 h 3634475"/>
                <a:gd name="connsiteX18" fmla="*/ 2861963 w 2975503"/>
                <a:gd name="connsiteY18" fmla="*/ 1263741 h 3634475"/>
                <a:gd name="connsiteX19" fmla="*/ 2730913 w 2975503"/>
                <a:gd name="connsiteY19" fmla="*/ 1215868 h 3634475"/>
                <a:gd name="connsiteX20" fmla="*/ 2645329 w 2975503"/>
                <a:gd name="connsiteY20" fmla="*/ 1183952 h 3634475"/>
                <a:gd name="connsiteX21" fmla="*/ 2549047 w 2975503"/>
                <a:gd name="connsiteY21" fmla="*/ 1718543 h 3634475"/>
                <a:gd name="connsiteX22" fmla="*/ 2483668 w 2975503"/>
                <a:gd name="connsiteY22" fmla="*/ 1965597 h 3634475"/>
                <a:gd name="connsiteX23" fmla="*/ 2471486 w 2975503"/>
                <a:gd name="connsiteY23" fmla="*/ 2013766 h 3634475"/>
                <a:gd name="connsiteX24" fmla="*/ 2313983 w 2975503"/>
                <a:gd name="connsiteY24" fmla="*/ 2074051 h 3634475"/>
                <a:gd name="connsiteX25" fmla="*/ 2177294 w 2975503"/>
                <a:gd name="connsiteY25" fmla="*/ 2239347 h 3634475"/>
                <a:gd name="connsiteX26" fmla="*/ 2113092 w 2975503"/>
                <a:gd name="connsiteY26" fmla="*/ 2416655 h 3634475"/>
                <a:gd name="connsiteX27" fmla="*/ 2075046 w 2975503"/>
                <a:gd name="connsiteY27" fmla="*/ 2532496 h 3634475"/>
                <a:gd name="connsiteX28" fmla="*/ 1991819 w 2975503"/>
                <a:gd name="connsiteY28" fmla="*/ 2667250 h 3634475"/>
                <a:gd name="connsiteX29" fmla="*/ 1849146 w 2975503"/>
                <a:gd name="connsiteY29" fmla="*/ 2804368 h 3634475"/>
                <a:gd name="connsiteX30" fmla="*/ 1673181 w 2975503"/>
                <a:gd name="connsiteY30" fmla="*/ 2929666 h 3634475"/>
                <a:gd name="connsiteX31" fmla="*/ 1547154 w 2975503"/>
                <a:gd name="connsiteY31" fmla="*/ 3173169 h 3634475"/>
                <a:gd name="connsiteX32" fmla="*/ 1497218 w 2975503"/>
                <a:gd name="connsiteY32" fmla="*/ 3452133 h 3634475"/>
                <a:gd name="connsiteX33" fmla="*/ 1425881 w 2975503"/>
                <a:gd name="connsiteY33" fmla="*/ 3492324 h 3634475"/>
                <a:gd name="connsiteX34" fmla="*/ 1450245 w 2975503"/>
                <a:gd name="connsiteY34" fmla="*/ 3601149 h 3634475"/>
                <a:gd name="connsiteX35" fmla="*/ 1286244 w 2975503"/>
                <a:gd name="connsiteY35" fmla="*/ 3633860 h 3634475"/>
                <a:gd name="connsiteX36" fmla="*/ 1232980 w 2975503"/>
                <a:gd name="connsiteY36" fmla="*/ 3573336 h 3634475"/>
                <a:gd name="connsiteX37" fmla="*/ 1131131 w 2975503"/>
                <a:gd name="connsiteY37" fmla="*/ 3597739 h 3634475"/>
                <a:gd name="connsiteX38" fmla="*/ 1091579 w 2975503"/>
                <a:gd name="connsiteY38" fmla="*/ 3557459 h 3634475"/>
                <a:gd name="connsiteX39" fmla="*/ 949111 w 2975503"/>
                <a:gd name="connsiteY39" fmla="*/ 3601857 h 3634475"/>
                <a:gd name="connsiteX40" fmla="*/ 919988 w 2975503"/>
                <a:gd name="connsiteY40" fmla="*/ 3298480 h 3634475"/>
                <a:gd name="connsiteX41" fmla="*/ 825338 w 2975503"/>
                <a:gd name="connsiteY41" fmla="*/ 3106094 h 3634475"/>
                <a:gd name="connsiteX42" fmla="*/ 784801 w 2975503"/>
                <a:gd name="connsiteY42" fmla="*/ 2862244 h 3634475"/>
                <a:gd name="connsiteX43" fmla="*/ 622198 w 2975503"/>
                <a:gd name="connsiteY43" fmla="*/ 2587241 h 3634475"/>
                <a:gd name="connsiteX0" fmla="*/ 622198 w 2975503"/>
                <a:gd name="connsiteY0" fmla="*/ 2587241 h 3633860"/>
                <a:gd name="connsiteX1" fmla="*/ 623780 w 2975503"/>
                <a:gd name="connsiteY1" fmla="*/ 2319327 h 3633860"/>
                <a:gd name="connsiteX2" fmla="*/ 519818 w 2975503"/>
                <a:gd name="connsiteY2" fmla="*/ 2237761 h 3633860"/>
                <a:gd name="connsiteX3" fmla="*/ 412269 w 2975503"/>
                <a:gd name="connsiteY3" fmla="*/ 2138462 h 3633860"/>
                <a:gd name="connsiteX4" fmla="*/ 322645 w 2975503"/>
                <a:gd name="connsiteY4" fmla="*/ 2024979 h 3633860"/>
                <a:gd name="connsiteX5" fmla="*/ 250946 w 2975503"/>
                <a:gd name="connsiteY5" fmla="*/ 1790918 h 3633860"/>
                <a:gd name="connsiteX6" fmla="*/ 308305 w 2975503"/>
                <a:gd name="connsiteY6" fmla="*/ 1507208 h 3633860"/>
                <a:gd name="connsiteX7" fmla="*/ 308305 w 2975503"/>
                <a:gd name="connsiteY7" fmla="*/ 1393724 h 3633860"/>
                <a:gd name="connsiteX8" fmla="*/ 157738 w 2975503"/>
                <a:gd name="connsiteY8" fmla="*/ 1216405 h 3633860"/>
                <a:gd name="connsiteX9" fmla="*/ 64530 w 2975503"/>
                <a:gd name="connsiteY9" fmla="*/ 1127749 h 3633860"/>
                <a:gd name="connsiteX10" fmla="*/ 0 w 2975503"/>
                <a:gd name="connsiteY10" fmla="*/ 985892 h 3633860"/>
                <a:gd name="connsiteX11" fmla="*/ 1107748 w 2975503"/>
                <a:gd name="connsiteY11" fmla="*/ 744740 h 3633860"/>
                <a:gd name="connsiteX12" fmla="*/ 2950409 w 2975503"/>
                <a:gd name="connsiteY12" fmla="*/ 0 h 3633860"/>
                <a:gd name="connsiteX13" fmla="*/ 2645689 w 2975503"/>
                <a:gd name="connsiteY13" fmla="*/ 641895 h 3633860"/>
                <a:gd name="connsiteX14" fmla="*/ 2975503 w 2975503"/>
                <a:gd name="connsiteY14" fmla="*/ 801483 h 3633860"/>
                <a:gd name="connsiteX15" fmla="*/ 2946881 w 2975503"/>
                <a:gd name="connsiteY15" fmla="*/ 970821 h 3633860"/>
                <a:gd name="connsiteX16" fmla="*/ 2910974 w 2975503"/>
                <a:gd name="connsiteY16" fmla="*/ 992987 h 3633860"/>
                <a:gd name="connsiteX17" fmla="*/ 2864370 w 2975503"/>
                <a:gd name="connsiteY17" fmla="*/ 1156120 h 3633860"/>
                <a:gd name="connsiteX18" fmla="*/ 2861963 w 2975503"/>
                <a:gd name="connsiteY18" fmla="*/ 1263741 h 3633860"/>
                <a:gd name="connsiteX19" fmla="*/ 2730913 w 2975503"/>
                <a:gd name="connsiteY19" fmla="*/ 1215868 h 3633860"/>
                <a:gd name="connsiteX20" fmla="*/ 2645329 w 2975503"/>
                <a:gd name="connsiteY20" fmla="*/ 1183952 h 3633860"/>
                <a:gd name="connsiteX21" fmla="*/ 2549047 w 2975503"/>
                <a:gd name="connsiteY21" fmla="*/ 1718543 h 3633860"/>
                <a:gd name="connsiteX22" fmla="*/ 2483668 w 2975503"/>
                <a:gd name="connsiteY22" fmla="*/ 1965597 h 3633860"/>
                <a:gd name="connsiteX23" fmla="*/ 2471486 w 2975503"/>
                <a:gd name="connsiteY23" fmla="*/ 2013766 h 3633860"/>
                <a:gd name="connsiteX24" fmla="*/ 2313983 w 2975503"/>
                <a:gd name="connsiteY24" fmla="*/ 2074051 h 3633860"/>
                <a:gd name="connsiteX25" fmla="*/ 2177294 w 2975503"/>
                <a:gd name="connsiteY25" fmla="*/ 2239347 h 3633860"/>
                <a:gd name="connsiteX26" fmla="*/ 2113092 w 2975503"/>
                <a:gd name="connsiteY26" fmla="*/ 2416655 h 3633860"/>
                <a:gd name="connsiteX27" fmla="*/ 2075046 w 2975503"/>
                <a:gd name="connsiteY27" fmla="*/ 2532496 h 3633860"/>
                <a:gd name="connsiteX28" fmla="*/ 1991819 w 2975503"/>
                <a:gd name="connsiteY28" fmla="*/ 2667250 h 3633860"/>
                <a:gd name="connsiteX29" fmla="*/ 1849146 w 2975503"/>
                <a:gd name="connsiteY29" fmla="*/ 2804368 h 3633860"/>
                <a:gd name="connsiteX30" fmla="*/ 1673181 w 2975503"/>
                <a:gd name="connsiteY30" fmla="*/ 2929666 h 3633860"/>
                <a:gd name="connsiteX31" fmla="*/ 1547154 w 2975503"/>
                <a:gd name="connsiteY31" fmla="*/ 3173169 h 3633860"/>
                <a:gd name="connsiteX32" fmla="*/ 1497218 w 2975503"/>
                <a:gd name="connsiteY32" fmla="*/ 3452133 h 3633860"/>
                <a:gd name="connsiteX33" fmla="*/ 1425881 w 2975503"/>
                <a:gd name="connsiteY33" fmla="*/ 3492324 h 3633860"/>
                <a:gd name="connsiteX34" fmla="*/ 1450245 w 2975503"/>
                <a:gd name="connsiteY34" fmla="*/ 3601149 h 3633860"/>
                <a:gd name="connsiteX35" fmla="*/ 1286244 w 2975503"/>
                <a:gd name="connsiteY35" fmla="*/ 3633860 h 3633860"/>
                <a:gd name="connsiteX36" fmla="*/ 1232980 w 2975503"/>
                <a:gd name="connsiteY36" fmla="*/ 3573336 h 3633860"/>
                <a:gd name="connsiteX37" fmla="*/ 1131131 w 2975503"/>
                <a:gd name="connsiteY37" fmla="*/ 3597739 h 3633860"/>
                <a:gd name="connsiteX38" fmla="*/ 1091579 w 2975503"/>
                <a:gd name="connsiteY38" fmla="*/ 3557459 h 3633860"/>
                <a:gd name="connsiteX39" fmla="*/ 949111 w 2975503"/>
                <a:gd name="connsiteY39" fmla="*/ 3601857 h 3633860"/>
                <a:gd name="connsiteX40" fmla="*/ 919988 w 2975503"/>
                <a:gd name="connsiteY40" fmla="*/ 3298480 h 3633860"/>
                <a:gd name="connsiteX41" fmla="*/ 825338 w 2975503"/>
                <a:gd name="connsiteY41" fmla="*/ 3106094 h 3633860"/>
                <a:gd name="connsiteX42" fmla="*/ 784801 w 2975503"/>
                <a:gd name="connsiteY42" fmla="*/ 2862244 h 3633860"/>
                <a:gd name="connsiteX43" fmla="*/ 622198 w 2975503"/>
                <a:gd name="connsiteY43" fmla="*/ 2587241 h 3633860"/>
                <a:gd name="connsiteX0" fmla="*/ 622198 w 2975503"/>
                <a:gd name="connsiteY0" fmla="*/ 2587241 h 3633860"/>
                <a:gd name="connsiteX1" fmla="*/ 623780 w 2975503"/>
                <a:gd name="connsiteY1" fmla="*/ 2319327 h 3633860"/>
                <a:gd name="connsiteX2" fmla="*/ 519818 w 2975503"/>
                <a:gd name="connsiteY2" fmla="*/ 2237761 h 3633860"/>
                <a:gd name="connsiteX3" fmla="*/ 412269 w 2975503"/>
                <a:gd name="connsiteY3" fmla="*/ 2138462 h 3633860"/>
                <a:gd name="connsiteX4" fmla="*/ 322645 w 2975503"/>
                <a:gd name="connsiteY4" fmla="*/ 2024979 h 3633860"/>
                <a:gd name="connsiteX5" fmla="*/ 250946 w 2975503"/>
                <a:gd name="connsiteY5" fmla="*/ 1790918 h 3633860"/>
                <a:gd name="connsiteX6" fmla="*/ 308305 w 2975503"/>
                <a:gd name="connsiteY6" fmla="*/ 1507208 h 3633860"/>
                <a:gd name="connsiteX7" fmla="*/ 308305 w 2975503"/>
                <a:gd name="connsiteY7" fmla="*/ 1393724 h 3633860"/>
                <a:gd name="connsiteX8" fmla="*/ 157738 w 2975503"/>
                <a:gd name="connsiteY8" fmla="*/ 1216405 h 3633860"/>
                <a:gd name="connsiteX9" fmla="*/ 64530 w 2975503"/>
                <a:gd name="connsiteY9" fmla="*/ 1127749 h 3633860"/>
                <a:gd name="connsiteX10" fmla="*/ 0 w 2975503"/>
                <a:gd name="connsiteY10" fmla="*/ 985892 h 3633860"/>
                <a:gd name="connsiteX11" fmla="*/ 1107748 w 2975503"/>
                <a:gd name="connsiteY11" fmla="*/ 744740 h 3633860"/>
                <a:gd name="connsiteX12" fmla="*/ 2950409 w 2975503"/>
                <a:gd name="connsiteY12" fmla="*/ 0 h 3633860"/>
                <a:gd name="connsiteX13" fmla="*/ 2645689 w 2975503"/>
                <a:gd name="connsiteY13" fmla="*/ 641895 h 3633860"/>
                <a:gd name="connsiteX14" fmla="*/ 2975503 w 2975503"/>
                <a:gd name="connsiteY14" fmla="*/ 801483 h 3633860"/>
                <a:gd name="connsiteX15" fmla="*/ 2946881 w 2975503"/>
                <a:gd name="connsiteY15" fmla="*/ 970821 h 3633860"/>
                <a:gd name="connsiteX16" fmla="*/ 2910974 w 2975503"/>
                <a:gd name="connsiteY16" fmla="*/ 992987 h 3633860"/>
                <a:gd name="connsiteX17" fmla="*/ 2864370 w 2975503"/>
                <a:gd name="connsiteY17" fmla="*/ 1156120 h 3633860"/>
                <a:gd name="connsiteX18" fmla="*/ 2861963 w 2975503"/>
                <a:gd name="connsiteY18" fmla="*/ 1263741 h 3633860"/>
                <a:gd name="connsiteX19" fmla="*/ 2730913 w 2975503"/>
                <a:gd name="connsiteY19" fmla="*/ 1215868 h 3633860"/>
                <a:gd name="connsiteX20" fmla="*/ 2645329 w 2975503"/>
                <a:gd name="connsiteY20" fmla="*/ 1183952 h 3633860"/>
                <a:gd name="connsiteX21" fmla="*/ 2549047 w 2975503"/>
                <a:gd name="connsiteY21" fmla="*/ 1718543 h 3633860"/>
                <a:gd name="connsiteX22" fmla="*/ 2483668 w 2975503"/>
                <a:gd name="connsiteY22" fmla="*/ 1965597 h 3633860"/>
                <a:gd name="connsiteX23" fmla="*/ 2471486 w 2975503"/>
                <a:gd name="connsiteY23" fmla="*/ 2013766 h 3633860"/>
                <a:gd name="connsiteX24" fmla="*/ 2313983 w 2975503"/>
                <a:gd name="connsiteY24" fmla="*/ 2074051 h 3633860"/>
                <a:gd name="connsiteX25" fmla="*/ 2177294 w 2975503"/>
                <a:gd name="connsiteY25" fmla="*/ 2239347 h 3633860"/>
                <a:gd name="connsiteX26" fmla="*/ 2113092 w 2975503"/>
                <a:gd name="connsiteY26" fmla="*/ 2416655 h 3633860"/>
                <a:gd name="connsiteX27" fmla="*/ 2075046 w 2975503"/>
                <a:gd name="connsiteY27" fmla="*/ 2532496 h 3633860"/>
                <a:gd name="connsiteX28" fmla="*/ 1991819 w 2975503"/>
                <a:gd name="connsiteY28" fmla="*/ 2667250 h 3633860"/>
                <a:gd name="connsiteX29" fmla="*/ 1849146 w 2975503"/>
                <a:gd name="connsiteY29" fmla="*/ 2804368 h 3633860"/>
                <a:gd name="connsiteX30" fmla="*/ 1673181 w 2975503"/>
                <a:gd name="connsiteY30" fmla="*/ 2929666 h 3633860"/>
                <a:gd name="connsiteX31" fmla="*/ 1547154 w 2975503"/>
                <a:gd name="connsiteY31" fmla="*/ 3173169 h 3633860"/>
                <a:gd name="connsiteX32" fmla="*/ 1497218 w 2975503"/>
                <a:gd name="connsiteY32" fmla="*/ 3452133 h 3633860"/>
                <a:gd name="connsiteX33" fmla="*/ 1425881 w 2975503"/>
                <a:gd name="connsiteY33" fmla="*/ 3492324 h 3633860"/>
                <a:gd name="connsiteX34" fmla="*/ 1450245 w 2975503"/>
                <a:gd name="connsiteY34" fmla="*/ 3601149 h 3633860"/>
                <a:gd name="connsiteX35" fmla="*/ 1286244 w 2975503"/>
                <a:gd name="connsiteY35" fmla="*/ 3633860 h 3633860"/>
                <a:gd name="connsiteX36" fmla="*/ 1232980 w 2975503"/>
                <a:gd name="connsiteY36" fmla="*/ 3573336 h 3633860"/>
                <a:gd name="connsiteX37" fmla="*/ 1131131 w 2975503"/>
                <a:gd name="connsiteY37" fmla="*/ 3597739 h 3633860"/>
                <a:gd name="connsiteX38" fmla="*/ 1091579 w 2975503"/>
                <a:gd name="connsiteY38" fmla="*/ 3557459 h 3633860"/>
                <a:gd name="connsiteX39" fmla="*/ 949111 w 2975503"/>
                <a:gd name="connsiteY39" fmla="*/ 3601857 h 3633860"/>
                <a:gd name="connsiteX40" fmla="*/ 904769 w 2975503"/>
                <a:gd name="connsiteY40" fmla="*/ 3309828 h 3633860"/>
                <a:gd name="connsiteX41" fmla="*/ 825338 w 2975503"/>
                <a:gd name="connsiteY41" fmla="*/ 3106094 h 3633860"/>
                <a:gd name="connsiteX42" fmla="*/ 784801 w 2975503"/>
                <a:gd name="connsiteY42" fmla="*/ 2862244 h 3633860"/>
                <a:gd name="connsiteX43" fmla="*/ 622198 w 2975503"/>
                <a:gd name="connsiteY43" fmla="*/ 2587241 h 363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975503" h="3633860">
                  <a:moveTo>
                    <a:pt x="622198" y="2587241"/>
                  </a:moveTo>
                  <a:cubicBezTo>
                    <a:pt x="640962" y="2579672"/>
                    <a:pt x="661434" y="2402136"/>
                    <a:pt x="623780" y="2319327"/>
                  </a:cubicBezTo>
                  <a:lnTo>
                    <a:pt x="519818" y="2237761"/>
                  </a:lnTo>
                  <a:cubicBezTo>
                    <a:pt x="512051" y="2243672"/>
                    <a:pt x="483647" y="2191396"/>
                    <a:pt x="412269" y="2138462"/>
                  </a:cubicBezTo>
                  <a:cubicBezTo>
                    <a:pt x="416451" y="2103589"/>
                    <a:pt x="418244" y="2065762"/>
                    <a:pt x="322645" y="2024979"/>
                  </a:cubicBezTo>
                  <a:cubicBezTo>
                    <a:pt x="271858" y="1986560"/>
                    <a:pt x="191795" y="1848252"/>
                    <a:pt x="250946" y="1790918"/>
                  </a:cubicBezTo>
                  <a:cubicBezTo>
                    <a:pt x="325035" y="1704031"/>
                    <a:pt x="355507" y="1649653"/>
                    <a:pt x="308305" y="1507208"/>
                  </a:cubicBezTo>
                  <a:cubicBezTo>
                    <a:pt x="282613" y="1462879"/>
                    <a:pt x="279028" y="1410865"/>
                    <a:pt x="308305" y="1393724"/>
                  </a:cubicBezTo>
                  <a:cubicBezTo>
                    <a:pt x="307110" y="1307430"/>
                    <a:pt x="279030" y="1278466"/>
                    <a:pt x="157738" y="1216405"/>
                  </a:cubicBezTo>
                  <a:cubicBezTo>
                    <a:pt x="118901" y="1168529"/>
                    <a:pt x="90820" y="1166168"/>
                    <a:pt x="64530" y="1127749"/>
                  </a:cubicBezTo>
                  <a:cubicBezTo>
                    <a:pt x="59749" y="1089330"/>
                    <a:pt x="50188" y="1042634"/>
                    <a:pt x="0" y="985892"/>
                  </a:cubicBezTo>
                  <a:cubicBezTo>
                    <a:pt x="156543" y="933878"/>
                    <a:pt x="837084" y="792025"/>
                    <a:pt x="1107748" y="744740"/>
                  </a:cubicBezTo>
                  <a:cubicBezTo>
                    <a:pt x="1971719" y="562693"/>
                    <a:pt x="2054173" y="563872"/>
                    <a:pt x="2950409" y="0"/>
                  </a:cubicBezTo>
                  <a:cubicBezTo>
                    <a:pt x="2841068" y="213966"/>
                    <a:pt x="2812986" y="287259"/>
                    <a:pt x="2645689" y="641895"/>
                  </a:cubicBezTo>
                  <a:cubicBezTo>
                    <a:pt x="2789087" y="759517"/>
                    <a:pt x="2862577" y="752426"/>
                    <a:pt x="2975503" y="801483"/>
                  </a:cubicBezTo>
                  <a:cubicBezTo>
                    <a:pt x="2962358" y="875957"/>
                    <a:pt x="2960565" y="926196"/>
                    <a:pt x="2946881" y="970821"/>
                  </a:cubicBezTo>
                  <a:cubicBezTo>
                    <a:pt x="2913517" y="972891"/>
                    <a:pt x="2922943" y="985598"/>
                    <a:pt x="2910974" y="992987"/>
                  </a:cubicBezTo>
                  <a:cubicBezTo>
                    <a:pt x="2903207" y="1055049"/>
                    <a:pt x="2876919" y="1096423"/>
                    <a:pt x="2864370" y="1156120"/>
                  </a:cubicBezTo>
                  <a:cubicBezTo>
                    <a:pt x="2862443" y="1204348"/>
                    <a:pt x="2856100" y="1230340"/>
                    <a:pt x="2861963" y="1263741"/>
                  </a:cubicBezTo>
                  <a:cubicBezTo>
                    <a:pt x="2844623" y="1290543"/>
                    <a:pt x="2815581" y="1203064"/>
                    <a:pt x="2730913" y="1215868"/>
                  </a:cubicBezTo>
                  <a:lnTo>
                    <a:pt x="2645329" y="1183952"/>
                  </a:lnTo>
                  <a:cubicBezTo>
                    <a:pt x="2610114" y="1354170"/>
                    <a:pt x="2568190" y="1575416"/>
                    <a:pt x="2549047" y="1718543"/>
                  </a:cubicBezTo>
                  <a:cubicBezTo>
                    <a:pt x="2510266" y="1831136"/>
                    <a:pt x="2506673" y="1902997"/>
                    <a:pt x="2483668" y="1965597"/>
                  </a:cubicBezTo>
                  <a:cubicBezTo>
                    <a:pt x="2468958" y="2013028"/>
                    <a:pt x="2483518" y="1982293"/>
                    <a:pt x="2471486" y="2013766"/>
                  </a:cubicBezTo>
                  <a:cubicBezTo>
                    <a:pt x="2410419" y="2039033"/>
                    <a:pt x="2404002" y="2040855"/>
                    <a:pt x="2313983" y="2074051"/>
                  </a:cubicBezTo>
                  <a:lnTo>
                    <a:pt x="2177294" y="2239347"/>
                  </a:lnTo>
                  <a:cubicBezTo>
                    <a:pt x="2132715" y="2264138"/>
                    <a:pt x="2118970" y="2317036"/>
                    <a:pt x="2113092" y="2416655"/>
                  </a:cubicBezTo>
                  <a:cubicBezTo>
                    <a:pt x="2115074" y="2447782"/>
                    <a:pt x="2113026" y="2474249"/>
                    <a:pt x="2075046" y="2532496"/>
                  </a:cubicBezTo>
                  <a:cubicBezTo>
                    <a:pt x="2044530" y="2580172"/>
                    <a:pt x="2027884" y="2596327"/>
                    <a:pt x="1991819" y="2667250"/>
                  </a:cubicBezTo>
                  <a:cubicBezTo>
                    <a:pt x="1957736" y="2706652"/>
                    <a:pt x="1902252" y="2760632"/>
                    <a:pt x="1849146" y="2804368"/>
                  </a:cubicBezTo>
                  <a:cubicBezTo>
                    <a:pt x="1779394" y="2841013"/>
                    <a:pt x="1740884" y="2869843"/>
                    <a:pt x="1673181" y="2929666"/>
                  </a:cubicBezTo>
                  <a:cubicBezTo>
                    <a:pt x="1629586" y="2988375"/>
                    <a:pt x="1577176" y="3051798"/>
                    <a:pt x="1547154" y="3173169"/>
                  </a:cubicBezTo>
                  <a:cubicBezTo>
                    <a:pt x="1514656" y="3257883"/>
                    <a:pt x="1501480" y="3368983"/>
                    <a:pt x="1497218" y="3452133"/>
                  </a:cubicBezTo>
                  <a:cubicBezTo>
                    <a:pt x="1501182" y="3490747"/>
                    <a:pt x="1457490" y="3479308"/>
                    <a:pt x="1425881" y="3492324"/>
                  </a:cubicBezTo>
                  <a:lnTo>
                    <a:pt x="1450245" y="3601149"/>
                  </a:lnTo>
                  <a:cubicBezTo>
                    <a:pt x="1432679" y="3615912"/>
                    <a:pt x="1318650" y="3615800"/>
                    <a:pt x="1286244" y="3633860"/>
                  </a:cubicBezTo>
                  <a:cubicBezTo>
                    <a:pt x="1250033" y="3629224"/>
                    <a:pt x="1264539" y="3570530"/>
                    <a:pt x="1232980" y="3573336"/>
                  </a:cubicBezTo>
                  <a:cubicBezTo>
                    <a:pt x="1201421" y="3576142"/>
                    <a:pt x="1150893" y="3606059"/>
                    <a:pt x="1131131" y="3597739"/>
                  </a:cubicBezTo>
                  <a:lnTo>
                    <a:pt x="1091579" y="3557459"/>
                  </a:lnTo>
                  <a:lnTo>
                    <a:pt x="949111" y="3601857"/>
                  </a:lnTo>
                  <a:lnTo>
                    <a:pt x="904769" y="3309828"/>
                  </a:lnTo>
                  <a:lnTo>
                    <a:pt x="825338" y="3106094"/>
                  </a:lnTo>
                  <a:lnTo>
                    <a:pt x="784801" y="2862244"/>
                  </a:lnTo>
                  <a:cubicBezTo>
                    <a:pt x="758081" y="2728105"/>
                    <a:pt x="764426" y="2602490"/>
                    <a:pt x="622198" y="2587241"/>
                  </a:cubicBezTo>
                  <a:close/>
                </a:path>
              </a:pathLst>
            </a:cu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88" name="フリーフォーム 87"/>
            <p:cNvSpPr/>
            <p:nvPr/>
          </p:nvSpPr>
          <p:spPr>
            <a:xfrm>
              <a:off x="1503004" y="5913828"/>
              <a:ext cx="4969410" cy="3418156"/>
            </a:xfrm>
            <a:custGeom>
              <a:avLst/>
              <a:gdLst>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926980 w 3421673"/>
                <a:gd name="connsiteY36" fmla="*/ 1589943 h 1589943"/>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891046 w 3421673"/>
                <a:gd name="connsiteY36" fmla="*/ 1585370 h 1589943"/>
                <a:gd name="connsiteX37" fmla="*/ 1926980 w 3421673"/>
                <a:gd name="connsiteY37" fmla="*/ 1589943 h 1589943"/>
                <a:gd name="connsiteX0" fmla="*/ 1926980 w 3421673"/>
                <a:gd name="connsiteY0" fmla="*/ 2040292 h 2040292"/>
                <a:gd name="connsiteX1" fmla="*/ 2579076 w 3421673"/>
                <a:gd name="connsiteY1" fmla="*/ 1600676 h 2040292"/>
                <a:gd name="connsiteX2" fmla="*/ 2688980 w 3421673"/>
                <a:gd name="connsiteY2" fmla="*/ 1586023 h 2040292"/>
                <a:gd name="connsiteX3" fmla="*/ 2791557 w 3421673"/>
                <a:gd name="connsiteY3" fmla="*/ 1534734 h 2040292"/>
                <a:gd name="connsiteX4" fmla="*/ 2806211 w 3421673"/>
                <a:gd name="connsiteY4" fmla="*/ 1505426 h 2040292"/>
                <a:gd name="connsiteX5" fmla="*/ 2916115 w 3421673"/>
                <a:gd name="connsiteY5" fmla="*/ 1512753 h 2040292"/>
                <a:gd name="connsiteX6" fmla="*/ 3033346 w 3421673"/>
                <a:gd name="connsiteY6" fmla="*/ 1520080 h 2040292"/>
                <a:gd name="connsiteX7" fmla="*/ 3033346 w 3421673"/>
                <a:gd name="connsiteY7" fmla="*/ 1417503 h 2040292"/>
                <a:gd name="connsiteX8" fmla="*/ 3062653 w 3421673"/>
                <a:gd name="connsiteY8" fmla="*/ 1366215 h 2040292"/>
                <a:gd name="connsiteX9" fmla="*/ 3150576 w 3421673"/>
                <a:gd name="connsiteY9" fmla="*/ 1314926 h 2040292"/>
                <a:gd name="connsiteX10" fmla="*/ 3201865 w 3421673"/>
                <a:gd name="connsiteY10" fmla="*/ 1256311 h 2040292"/>
                <a:gd name="connsiteX11" fmla="*/ 3363057 w 3421673"/>
                <a:gd name="connsiteY11" fmla="*/ 1256311 h 2040292"/>
                <a:gd name="connsiteX12" fmla="*/ 3363057 w 3421673"/>
                <a:gd name="connsiteY12" fmla="*/ 1153734 h 2040292"/>
                <a:gd name="connsiteX13" fmla="*/ 3392365 w 3421673"/>
                <a:gd name="connsiteY13" fmla="*/ 911946 h 2040292"/>
                <a:gd name="connsiteX14" fmla="*/ 3421673 w 3421673"/>
                <a:gd name="connsiteY14" fmla="*/ 721446 h 2040292"/>
                <a:gd name="connsiteX15" fmla="*/ 3414346 w 3421673"/>
                <a:gd name="connsiteY15" fmla="*/ 516292 h 2040292"/>
                <a:gd name="connsiteX16" fmla="*/ 3273561 w 3421673"/>
                <a:gd name="connsiteY16" fmla="*/ 0 h 2040292"/>
                <a:gd name="connsiteX17" fmla="*/ 0 w 3421673"/>
                <a:gd name="connsiteY17" fmla="*/ 450349 h 2040292"/>
                <a:gd name="connsiteX18" fmla="*/ 58615 w 3421673"/>
                <a:gd name="connsiteY18" fmla="*/ 516292 h 2040292"/>
                <a:gd name="connsiteX19" fmla="*/ 87923 w 3421673"/>
                <a:gd name="connsiteY19" fmla="*/ 560253 h 2040292"/>
                <a:gd name="connsiteX20" fmla="*/ 146538 w 3421673"/>
                <a:gd name="connsiteY20" fmla="*/ 582234 h 2040292"/>
                <a:gd name="connsiteX21" fmla="*/ 974480 w 3421673"/>
                <a:gd name="connsiteY21" fmla="*/ 1314926 h 2040292"/>
                <a:gd name="connsiteX22" fmla="*/ 981807 w 3421673"/>
                <a:gd name="connsiteY22" fmla="*/ 1446811 h 2040292"/>
                <a:gd name="connsiteX23" fmla="*/ 1091711 w 3421673"/>
                <a:gd name="connsiteY23" fmla="*/ 1483446 h 2040292"/>
                <a:gd name="connsiteX24" fmla="*/ 1128346 w 3421673"/>
                <a:gd name="connsiteY24" fmla="*/ 1512753 h 2040292"/>
                <a:gd name="connsiteX25" fmla="*/ 1252903 w 3421673"/>
                <a:gd name="connsiteY25" fmla="*/ 1512753 h 2040292"/>
                <a:gd name="connsiteX26" fmla="*/ 1436076 w 3421673"/>
                <a:gd name="connsiteY26" fmla="*/ 1534734 h 2040292"/>
                <a:gd name="connsiteX27" fmla="*/ 1502019 w 3421673"/>
                <a:gd name="connsiteY27" fmla="*/ 1549388 h 2040292"/>
                <a:gd name="connsiteX28" fmla="*/ 1582615 w 3421673"/>
                <a:gd name="connsiteY28" fmla="*/ 1644638 h 2040292"/>
                <a:gd name="connsiteX29" fmla="*/ 1633903 w 3421673"/>
                <a:gd name="connsiteY29" fmla="*/ 1769196 h 2040292"/>
                <a:gd name="connsiteX30" fmla="*/ 1663211 w 3421673"/>
                <a:gd name="connsiteY30" fmla="*/ 1776523 h 2040292"/>
                <a:gd name="connsiteX31" fmla="*/ 1707173 w 3421673"/>
                <a:gd name="connsiteY31" fmla="*/ 1783849 h 2040292"/>
                <a:gd name="connsiteX32" fmla="*/ 1780442 w 3421673"/>
                <a:gd name="connsiteY32" fmla="*/ 1857119 h 2040292"/>
                <a:gd name="connsiteX33" fmla="*/ 1824403 w 3421673"/>
                <a:gd name="connsiteY33" fmla="*/ 1835138 h 2040292"/>
                <a:gd name="connsiteX34" fmla="*/ 1846384 w 3421673"/>
                <a:gd name="connsiteY34" fmla="*/ 1835138 h 2040292"/>
                <a:gd name="connsiteX35" fmla="*/ 1890346 w 3421673"/>
                <a:gd name="connsiteY35" fmla="*/ 1879099 h 2040292"/>
                <a:gd name="connsiteX36" fmla="*/ 1912326 w 3421673"/>
                <a:gd name="connsiteY36" fmla="*/ 1945042 h 2040292"/>
                <a:gd name="connsiteX37" fmla="*/ 1891046 w 3421673"/>
                <a:gd name="connsiteY37" fmla="*/ 2035719 h 2040292"/>
                <a:gd name="connsiteX38" fmla="*/ 1926980 w 3421673"/>
                <a:gd name="connsiteY38" fmla="*/ 2040292 h 2040292"/>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3410404 h 3410404"/>
                <a:gd name="connsiteX1" fmla="*/ 2579076 w 3421673"/>
                <a:gd name="connsiteY1" fmla="*/ 2970788 h 3410404"/>
                <a:gd name="connsiteX2" fmla="*/ 2688980 w 3421673"/>
                <a:gd name="connsiteY2" fmla="*/ 2956135 h 3410404"/>
                <a:gd name="connsiteX3" fmla="*/ 2791557 w 3421673"/>
                <a:gd name="connsiteY3" fmla="*/ 2904846 h 3410404"/>
                <a:gd name="connsiteX4" fmla="*/ 2806211 w 3421673"/>
                <a:gd name="connsiteY4" fmla="*/ 2875538 h 3410404"/>
                <a:gd name="connsiteX5" fmla="*/ 2916115 w 3421673"/>
                <a:gd name="connsiteY5" fmla="*/ 2882865 h 3410404"/>
                <a:gd name="connsiteX6" fmla="*/ 3033346 w 3421673"/>
                <a:gd name="connsiteY6" fmla="*/ 2890192 h 3410404"/>
                <a:gd name="connsiteX7" fmla="*/ 3033346 w 3421673"/>
                <a:gd name="connsiteY7" fmla="*/ 2787615 h 3410404"/>
                <a:gd name="connsiteX8" fmla="*/ 3062653 w 3421673"/>
                <a:gd name="connsiteY8" fmla="*/ 2736327 h 3410404"/>
                <a:gd name="connsiteX9" fmla="*/ 3150576 w 3421673"/>
                <a:gd name="connsiteY9" fmla="*/ 2685038 h 3410404"/>
                <a:gd name="connsiteX10" fmla="*/ 3201865 w 3421673"/>
                <a:gd name="connsiteY10" fmla="*/ 2626423 h 3410404"/>
                <a:gd name="connsiteX11" fmla="*/ 3363057 w 3421673"/>
                <a:gd name="connsiteY11" fmla="*/ 2626423 h 3410404"/>
                <a:gd name="connsiteX12" fmla="*/ 3363057 w 3421673"/>
                <a:gd name="connsiteY12" fmla="*/ 2523846 h 3410404"/>
                <a:gd name="connsiteX13" fmla="*/ 3392365 w 3421673"/>
                <a:gd name="connsiteY13" fmla="*/ 2282058 h 3410404"/>
                <a:gd name="connsiteX14" fmla="*/ 3421673 w 3421673"/>
                <a:gd name="connsiteY14" fmla="*/ 2091558 h 3410404"/>
                <a:gd name="connsiteX15" fmla="*/ 3414346 w 3421673"/>
                <a:gd name="connsiteY15" fmla="*/ 1886404 h 3410404"/>
                <a:gd name="connsiteX16" fmla="*/ 3273561 w 3421673"/>
                <a:gd name="connsiteY16" fmla="*/ 1370112 h 3410404"/>
                <a:gd name="connsiteX17" fmla="*/ 2303287 w 3421673"/>
                <a:gd name="connsiteY17" fmla="*/ 3059 h 3410404"/>
                <a:gd name="connsiteX18" fmla="*/ 0 w 3421673"/>
                <a:gd name="connsiteY18" fmla="*/ 1820461 h 3410404"/>
                <a:gd name="connsiteX19" fmla="*/ 58615 w 3421673"/>
                <a:gd name="connsiteY19" fmla="*/ 1886404 h 3410404"/>
                <a:gd name="connsiteX20" fmla="*/ 87923 w 3421673"/>
                <a:gd name="connsiteY20" fmla="*/ 1930365 h 3410404"/>
                <a:gd name="connsiteX21" fmla="*/ 146538 w 3421673"/>
                <a:gd name="connsiteY21" fmla="*/ 1952346 h 3410404"/>
                <a:gd name="connsiteX22" fmla="*/ 974480 w 3421673"/>
                <a:gd name="connsiteY22" fmla="*/ 2685038 h 3410404"/>
                <a:gd name="connsiteX23" fmla="*/ 981807 w 3421673"/>
                <a:gd name="connsiteY23" fmla="*/ 2816923 h 3410404"/>
                <a:gd name="connsiteX24" fmla="*/ 1091711 w 3421673"/>
                <a:gd name="connsiteY24" fmla="*/ 2853558 h 3410404"/>
                <a:gd name="connsiteX25" fmla="*/ 1128346 w 3421673"/>
                <a:gd name="connsiteY25" fmla="*/ 2882865 h 3410404"/>
                <a:gd name="connsiteX26" fmla="*/ 1252903 w 3421673"/>
                <a:gd name="connsiteY26" fmla="*/ 2882865 h 3410404"/>
                <a:gd name="connsiteX27" fmla="*/ 1436076 w 3421673"/>
                <a:gd name="connsiteY27" fmla="*/ 2904846 h 3410404"/>
                <a:gd name="connsiteX28" fmla="*/ 1502019 w 3421673"/>
                <a:gd name="connsiteY28" fmla="*/ 2919500 h 3410404"/>
                <a:gd name="connsiteX29" fmla="*/ 1582615 w 3421673"/>
                <a:gd name="connsiteY29" fmla="*/ 3014750 h 3410404"/>
                <a:gd name="connsiteX30" fmla="*/ 1633903 w 3421673"/>
                <a:gd name="connsiteY30" fmla="*/ 3139308 h 3410404"/>
                <a:gd name="connsiteX31" fmla="*/ 1663211 w 3421673"/>
                <a:gd name="connsiteY31" fmla="*/ 3146635 h 3410404"/>
                <a:gd name="connsiteX32" fmla="*/ 1707173 w 3421673"/>
                <a:gd name="connsiteY32" fmla="*/ 3153961 h 3410404"/>
                <a:gd name="connsiteX33" fmla="*/ 1780442 w 3421673"/>
                <a:gd name="connsiteY33" fmla="*/ 3227231 h 3410404"/>
                <a:gd name="connsiteX34" fmla="*/ 1824403 w 3421673"/>
                <a:gd name="connsiteY34" fmla="*/ 3205250 h 3410404"/>
                <a:gd name="connsiteX35" fmla="*/ 1846384 w 3421673"/>
                <a:gd name="connsiteY35" fmla="*/ 3205250 h 3410404"/>
                <a:gd name="connsiteX36" fmla="*/ 1890346 w 3421673"/>
                <a:gd name="connsiteY36" fmla="*/ 3249211 h 3410404"/>
                <a:gd name="connsiteX37" fmla="*/ 1912326 w 3421673"/>
                <a:gd name="connsiteY37" fmla="*/ 3315154 h 3410404"/>
                <a:gd name="connsiteX38" fmla="*/ 1891046 w 3421673"/>
                <a:gd name="connsiteY38" fmla="*/ 3405831 h 3410404"/>
                <a:gd name="connsiteX39" fmla="*/ 1926980 w 3421673"/>
                <a:gd name="connsiteY39" fmla="*/ 3410404 h 3410404"/>
                <a:gd name="connsiteX0" fmla="*/ 1926980 w 3421673"/>
                <a:gd name="connsiteY0" fmla="*/ 3716940 h 3716940"/>
                <a:gd name="connsiteX1" fmla="*/ 2579076 w 3421673"/>
                <a:gd name="connsiteY1" fmla="*/ 3277324 h 3716940"/>
                <a:gd name="connsiteX2" fmla="*/ 2688980 w 3421673"/>
                <a:gd name="connsiteY2" fmla="*/ 3262671 h 3716940"/>
                <a:gd name="connsiteX3" fmla="*/ 2791557 w 3421673"/>
                <a:gd name="connsiteY3" fmla="*/ 3211382 h 3716940"/>
                <a:gd name="connsiteX4" fmla="*/ 2806211 w 3421673"/>
                <a:gd name="connsiteY4" fmla="*/ 3182074 h 3716940"/>
                <a:gd name="connsiteX5" fmla="*/ 2916115 w 3421673"/>
                <a:gd name="connsiteY5" fmla="*/ 3189401 h 3716940"/>
                <a:gd name="connsiteX6" fmla="*/ 3033346 w 3421673"/>
                <a:gd name="connsiteY6" fmla="*/ 3196728 h 3716940"/>
                <a:gd name="connsiteX7" fmla="*/ 3033346 w 3421673"/>
                <a:gd name="connsiteY7" fmla="*/ 3094151 h 3716940"/>
                <a:gd name="connsiteX8" fmla="*/ 3062653 w 3421673"/>
                <a:gd name="connsiteY8" fmla="*/ 3042863 h 3716940"/>
                <a:gd name="connsiteX9" fmla="*/ 3150576 w 3421673"/>
                <a:gd name="connsiteY9" fmla="*/ 2991574 h 3716940"/>
                <a:gd name="connsiteX10" fmla="*/ 3201865 w 3421673"/>
                <a:gd name="connsiteY10" fmla="*/ 2932959 h 3716940"/>
                <a:gd name="connsiteX11" fmla="*/ 3363057 w 3421673"/>
                <a:gd name="connsiteY11" fmla="*/ 2932959 h 3716940"/>
                <a:gd name="connsiteX12" fmla="*/ 3363057 w 3421673"/>
                <a:gd name="connsiteY12" fmla="*/ 2830382 h 3716940"/>
                <a:gd name="connsiteX13" fmla="*/ 3392365 w 3421673"/>
                <a:gd name="connsiteY13" fmla="*/ 2588594 h 3716940"/>
                <a:gd name="connsiteX14" fmla="*/ 3421673 w 3421673"/>
                <a:gd name="connsiteY14" fmla="*/ 2398094 h 3716940"/>
                <a:gd name="connsiteX15" fmla="*/ 3414346 w 3421673"/>
                <a:gd name="connsiteY15" fmla="*/ 2192940 h 3716940"/>
                <a:gd name="connsiteX16" fmla="*/ 3273561 w 3421673"/>
                <a:gd name="connsiteY16" fmla="*/ 1676648 h 3716940"/>
                <a:gd name="connsiteX17" fmla="*/ 2494325 w 3421673"/>
                <a:gd name="connsiteY17" fmla="*/ 2503 h 3716940"/>
                <a:gd name="connsiteX18" fmla="*/ 0 w 3421673"/>
                <a:gd name="connsiteY18" fmla="*/ 2126997 h 3716940"/>
                <a:gd name="connsiteX19" fmla="*/ 58615 w 3421673"/>
                <a:gd name="connsiteY19" fmla="*/ 2192940 h 3716940"/>
                <a:gd name="connsiteX20" fmla="*/ 87923 w 3421673"/>
                <a:gd name="connsiteY20" fmla="*/ 2236901 h 3716940"/>
                <a:gd name="connsiteX21" fmla="*/ 146538 w 3421673"/>
                <a:gd name="connsiteY21" fmla="*/ 2258882 h 3716940"/>
                <a:gd name="connsiteX22" fmla="*/ 974480 w 3421673"/>
                <a:gd name="connsiteY22" fmla="*/ 2991574 h 3716940"/>
                <a:gd name="connsiteX23" fmla="*/ 981807 w 3421673"/>
                <a:gd name="connsiteY23" fmla="*/ 3123459 h 3716940"/>
                <a:gd name="connsiteX24" fmla="*/ 1091711 w 3421673"/>
                <a:gd name="connsiteY24" fmla="*/ 3160094 h 3716940"/>
                <a:gd name="connsiteX25" fmla="*/ 1128346 w 3421673"/>
                <a:gd name="connsiteY25" fmla="*/ 3189401 h 3716940"/>
                <a:gd name="connsiteX26" fmla="*/ 1252903 w 3421673"/>
                <a:gd name="connsiteY26" fmla="*/ 3189401 h 3716940"/>
                <a:gd name="connsiteX27" fmla="*/ 1436076 w 3421673"/>
                <a:gd name="connsiteY27" fmla="*/ 3211382 h 3716940"/>
                <a:gd name="connsiteX28" fmla="*/ 1502019 w 3421673"/>
                <a:gd name="connsiteY28" fmla="*/ 3226036 h 3716940"/>
                <a:gd name="connsiteX29" fmla="*/ 1582615 w 3421673"/>
                <a:gd name="connsiteY29" fmla="*/ 3321286 h 3716940"/>
                <a:gd name="connsiteX30" fmla="*/ 1633903 w 3421673"/>
                <a:gd name="connsiteY30" fmla="*/ 3445844 h 3716940"/>
                <a:gd name="connsiteX31" fmla="*/ 1663211 w 3421673"/>
                <a:gd name="connsiteY31" fmla="*/ 3453171 h 3716940"/>
                <a:gd name="connsiteX32" fmla="*/ 1707173 w 3421673"/>
                <a:gd name="connsiteY32" fmla="*/ 3460497 h 3716940"/>
                <a:gd name="connsiteX33" fmla="*/ 1780442 w 3421673"/>
                <a:gd name="connsiteY33" fmla="*/ 3533767 h 3716940"/>
                <a:gd name="connsiteX34" fmla="*/ 1824403 w 3421673"/>
                <a:gd name="connsiteY34" fmla="*/ 3511786 h 3716940"/>
                <a:gd name="connsiteX35" fmla="*/ 1846384 w 3421673"/>
                <a:gd name="connsiteY35" fmla="*/ 3511786 h 3716940"/>
                <a:gd name="connsiteX36" fmla="*/ 1890346 w 3421673"/>
                <a:gd name="connsiteY36" fmla="*/ 3555747 h 3716940"/>
                <a:gd name="connsiteX37" fmla="*/ 1912326 w 3421673"/>
                <a:gd name="connsiteY37" fmla="*/ 3621690 h 3716940"/>
                <a:gd name="connsiteX38" fmla="*/ 1891046 w 3421673"/>
                <a:gd name="connsiteY38" fmla="*/ 3712367 h 3716940"/>
                <a:gd name="connsiteX39" fmla="*/ 1926980 w 3421673"/>
                <a:gd name="connsiteY39" fmla="*/ 3716940 h 3716940"/>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4009764 h 4009764"/>
                <a:gd name="connsiteX1" fmla="*/ 2579076 w 3421673"/>
                <a:gd name="connsiteY1" fmla="*/ 3570148 h 4009764"/>
                <a:gd name="connsiteX2" fmla="*/ 2688980 w 3421673"/>
                <a:gd name="connsiteY2" fmla="*/ 3555495 h 4009764"/>
                <a:gd name="connsiteX3" fmla="*/ 2791557 w 3421673"/>
                <a:gd name="connsiteY3" fmla="*/ 3504206 h 4009764"/>
                <a:gd name="connsiteX4" fmla="*/ 2806211 w 3421673"/>
                <a:gd name="connsiteY4" fmla="*/ 3474898 h 4009764"/>
                <a:gd name="connsiteX5" fmla="*/ 2916115 w 3421673"/>
                <a:gd name="connsiteY5" fmla="*/ 3482225 h 4009764"/>
                <a:gd name="connsiteX6" fmla="*/ 3033346 w 3421673"/>
                <a:gd name="connsiteY6" fmla="*/ 3489552 h 4009764"/>
                <a:gd name="connsiteX7" fmla="*/ 3033346 w 3421673"/>
                <a:gd name="connsiteY7" fmla="*/ 3386975 h 4009764"/>
                <a:gd name="connsiteX8" fmla="*/ 3062653 w 3421673"/>
                <a:gd name="connsiteY8" fmla="*/ 3335687 h 4009764"/>
                <a:gd name="connsiteX9" fmla="*/ 3150576 w 3421673"/>
                <a:gd name="connsiteY9" fmla="*/ 3284398 h 4009764"/>
                <a:gd name="connsiteX10" fmla="*/ 3201865 w 3421673"/>
                <a:gd name="connsiteY10" fmla="*/ 3225783 h 4009764"/>
                <a:gd name="connsiteX11" fmla="*/ 3363057 w 3421673"/>
                <a:gd name="connsiteY11" fmla="*/ 3225783 h 4009764"/>
                <a:gd name="connsiteX12" fmla="*/ 3363057 w 3421673"/>
                <a:gd name="connsiteY12" fmla="*/ 3123206 h 4009764"/>
                <a:gd name="connsiteX13" fmla="*/ 3392365 w 3421673"/>
                <a:gd name="connsiteY13" fmla="*/ 2881418 h 4009764"/>
                <a:gd name="connsiteX14" fmla="*/ 3421673 w 3421673"/>
                <a:gd name="connsiteY14" fmla="*/ 2690918 h 4009764"/>
                <a:gd name="connsiteX15" fmla="*/ 3414346 w 3421673"/>
                <a:gd name="connsiteY15" fmla="*/ 2485764 h 4009764"/>
                <a:gd name="connsiteX16" fmla="*/ 3273561 w 3421673"/>
                <a:gd name="connsiteY16" fmla="*/ 1969472 h 4009764"/>
                <a:gd name="connsiteX17" fmla="*/ 2494325 w 3421673"/>
                <a:gd name="connsiteY17" fmla="*/ 295327 h 4009764"/>
                <a:gd name="connsiteX18" fmla="*/ 2197713 w 3421673"/>
                <a:gd name="connsiteY18" fmla="*/ 181409 h 4009764"/>
                <a:gd name="connsiteX19" fmla="*/ 0 w 3421673"/>
                <a:gd name="connsiteY19" fmla="*/ 2419821 h 4009764"/>
                <a:gd name="connsiteX20" fmla="*/ 58615 w 3421673"/>
                <a:gd name="connsiteY20" fmla="*/ 2485764 h 4009764"/>
                <a:gd name="connsiteX21" fmla="*/ 87923 w 3421673"/>
                <a:gd name="connsiteY21" fmla="*/ 2529725 h 4009764"/>
                <a:gd name="connsiteX22" fmla="*/ 146538 w 3421673"/>
                <a:gd name="connsiteY22" fmla="*/ 2551706 h 4009764"/>
                <a:gd name="connsiteX23" fmla="*/ 974480 w 3421673"/>
                <a:gd name="connsiteY23" fmla="*/ 3284398 h 4009764"/>
                <a:gd name="connsiteX24" fmla="*/ 981807 w 3421673"/>
                <a:gd name="connsiteY24" fmla="*/ 3416283 h 4009764"/>
                <a:gd name="connsiteX25" fmla="*/ 1091711 w 3421673"/>
                <a:gd name="connsiteY25" fmla="*/ 3452918 h 4009764"/>
                <a:gd name="connsiteX26" fmla="*/ 1128346 w 3421673"/>
                <a:gd name="connsiteY26" fmla="*/ 3482225 h 4009764"/>
                <a:gd name="connsiteX27" fmla="*/ 1252903 w 3421673"/>
                <a:gd name="connsiteY27" fmla="*/ 3482225 h 4009764"/>
                <a:gd name="connsiteX28" fmla="*/ 1436076 w 3421673"/>
                <a:gd name="connsiteY28" fmla="*/ 3504206 h 4009764"/>
                <a:gd name="connsiteX29" fmla="*/ 1502019 w 3421673"/>
                <a:gd name="connsiteY29" fmla="*/ 3518860 h 4009764"/>
                <a:gd name="connsiteX30" fmla="*/ 1582615 w 3421673"/>
                <a:gd name="connsiteY30" fmla="*/ 3614110 h 4009764"/>
                <a:gd name="connsiteX31" fmla="*/ 1633903 w 3421673"/>
                <a:gd name="connsiteY31" fmla="*/ 3738668 h 4009764"/>
                <a:gd name="connsiteX32" fmla="*/ 1663211 w 3421673"/>
                <a:gd name="connsiteY32" fmla="*/ 3745995 h 4009764"/>
                <a:gd name="connsiteX33" fmla="*/ 1707173 w 3421673"/>
                <a:gd name="connsiteY33" fmla="*/ 3753321 h 4009764"/>
                <a:gd name="connsiteX34" fmla="*/ 1780442 w 3421673"/>
                <a:gd name="connsiteY34" fmla="*/ 3826591 h 4009764"/>
                <a:gd name="connsiteX35" fmla="*/ 1824403 w 3421673"/>
                <a:gd name="connsiteY35" fmla="*/ 3804610 h 4009764"/>
                <a:gd name="connsiteX36" fmla="*/ 1846384 w 3421673"/>
                <a:gd name="connsiteY36" fmla="*/ 3804610 h 4009764"/>
                <a:gd name="connsiteX37" fmla="*/ 1890346 w 3421673"/>
                <a:gd name="connsiteY37" fmla="*/ 3848571 h 4009764"/>
                <a:gd name="connsiteX38" fmla="*/ 1912326 w 3421673"/>
                <a:gd name="connsiteY38" fmla="*/ 3914514 h 4009764"/>
                <a:gd name="connsiteX39" fmla="*/ 1891046 w 3421673"/>
                <a:gd name="connsiteY39" fmla="*/ 4005191 h 4009764"/>
                <a:gd name="connsiteX40" fmla="*/ 1926980 w 3421673"/>
                <a:gd name="connsiteY40" fmla="*/ 4009764 h 4009764"/>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937959 h 3937959"/>
                <a:gd name="connsiteX1" fmla="*/ 2579076 w 3421673"/>
                <a:gd name="connsiteY1" fmla="*/ 3498343 h 3937959"/>
                <a:gd name="connsiteX2" fmla="*/ 2688980 w 3421673"/>
                <a:gd name="connsiteY2" fmla="*/ 3483690 h 3937959"/>
                <a:gd name="connsiteX3" fmla="*/ 2791557 w 3421673"/>
                <a:gd name="connsiteY3" fmla="*/ 3432401 h 3937959"/>
                <a:gd name="connsiteX4" fmla="*/ 2806211 w 3421673"/>
                <a:gd name="connsiteY4" fmla="*/ 3403093 h 3937959"/>
                <a:gd name="connsiteX5" fmla="*/ 2916115 w 3421673"/>
                <a:gd name="connsiteY5" fmla="*/ 3410420 h 3937959"/>
                <a:gd name="connsiteX6" fmla="*/ 3033346 w 3421673"/>
                <a:gd name="connsiteY6" fmla="*/ 3417747 h 3937959"/>
                <a:gd name="connsiteX7" fmla="*/ 3033346 w 3421673"/>
                <a:gd name="connsiteY7" fmla="*/ 3315170 h 3937959"/>
                <a:gd name="connsiteX8" fmla="*/ 3062653 w 3421673"/>
                <a:gd name="connsiteY8" fmla="*/ 3263882 h 3937959"/>
                <a:gd name="connsiteX9" fmla="*/ 3150576 w 3421673"/>
                <a:gd name="connsiteY9" fmla="*/ 3212593 h 3937959"/>
                <a:gd name="connsiteX10" fmla="*/ 3201865 w 3421673"/>
                <a:gd name="connsiteY10" fmla="*/ 3153978 h 3937959"/>
                <a:gd name="connsiteX11" fmla="*/ 3363057 w 3421673"/>
                <a:gd name="connsiteY11" fmla="*/ 3153978 h 3937959"/>
                <a:gd name="connsiteX12" fmla="*/ 3363057 w 3421673"/>
                <a:gd name="connsiteY12" fmla="*/ 3051401 h 3937959"/>
                <a:gd name="connsiteX13" fmla="*/ 3392365 w 3421673"/>
                <a:gd name="connsiteY13" fmla="*/ 2809613 h 3937959"/>
                <a:gd name="connsiteX14" fmla="*/ 3421673 w 3421673"/>
                <a:gd name="connsiteY14" fmla="*/ 2619113 h 3937959"/>
                <a:gd name="connsiteX15" fmla="*/ 3414346 w 3421673"/>
                <a:gd name="connsiteY15" fmla="*/ 2413959 h 3937959"/>
                <a:gd name="connsiteX16" fmla="*/ 3273561 w 3421673"/>
                <a:gd name="connsiteY16" fmla="*/ 1897667 h 3937959"/>
                <a:gd name="connsiteX17" fmla="*/ 2494325 w 3421673"/>
                <a:gd name="connsiteY17" fmla="*/ 223522 h 3937959"/>
                <a:gd name="connsiteX18" fmla="*/ 2197713 w 3421673"/>
                <a:gd name="connsiteY18" fmla="*/ 109604 h 3937959"/>
                <a:gd name="connsiteX19" fmla="*/ 1564271 w 3421673"/>
                <a:gd name="connsiteY19" fmla="*/ 159135 h 3937959"/>
                <a:gd name="connsiteX20" fmla="*/ 0 w 3421673"/>
                <a:gd name="connsiteY20" fmla="*/ 2348016 h 3937959"/>
                <a:gd name="connsiteX21" fmla="*/ 58615 w 3421673"/>
                <a:gd name="connsiteY21" fmla="*/ 2413959 h 3937959"/>
                <a:gd name="connsiteX22" fmla="*/ 87923 w 3421673"/>
                <a:gd name="connsiteY22" fmla="*/ 2457920 h 3937959"/>
                <a:gd name="connsiteX23" fmla="*/ 146538 w 3421673"/>
                <a:gd name="connsiteY23" fmla="*/ 2479901 h 3937959"/>
                <a:gd name="connsiteX24" fmla="*/ 974480 w 3421673"/>
                <a:gd name="connsiteY24" fmla="*/ 3212593 h 3937959"/>
                <a:gd name="connsiteX25" fmla="*/ 981807 w 3421673"/>
                <a:gd name="connsiteY25" fmla="*/ 3344478 h 3937959"/>
                <a:gd name="connsiteX26" fmla="*/ 1091711 w 3421673"/>
                <a:gd name="connsiteY26" fmla="*/ 3381113 h 3937959"/>
                <a:gd name="connsiteX27" fmla="*/ 1128346 w 3421673"/>
                <a:gd name="connsiteY27" fmla="*/ 3410420 h 3937959"/>
                <a:gd name="connsiteX28" fmla="*/ 1252903 w 3421673"/>
                <a:gd name="connsiteY28" fmla="*/ 3410420 h 3937959"/>
                <a:gd name="connsiteX29" fmla="*/ 1436076 w 3421673"/>
                <a:gd name="connsiteY29" fmla="*/ 3432401 h 3937959"/>
                <a:gd name="connsiteX30" fmla="*/ 1502019 w 3421673"/>
                <a:gd name="connsiteY30" fmla="*/ 3447055 h 3937959"/>
                <a:gd name="connsiteX31" fmla="*/ 1582615 w 3421673"/>
                <a:gd name="connsiteY31" fmla="*/ 3542305 h 3937959"/>
                <a:gd name="connsiteX32" fmla="*/ 1633903 w 3421673"/>
                <a:gd name="connsiteY32" fmla="*/ 3666863 h 3937959"/>
                <a:gd name="connsiteX33" fmla="*/ 1663211 w 3421673"/>
                <a:gd name="connsiteY33" fmla="*/ 3674190 h 3937959"/>
                <a:gd name="connsiteX34" fmla="*/ 1707173 w 3421673"/>
                <a:gd name="connsiteY34" fmla="*/ 3681516 h 3937959"/>
                <a:gd name="connsiteX35" fmla="*/ 1780442 w 3421673"/>
                <a:gd name="connsiteY35" fmla="*/ 3754786 h 3937959"/>
                <a:gd name="connsiteX36" fmla="*/ 1824403 w 3421673"/>
                <a:gd name="connsiteY36" fmla="*/ 3732805 h 3937959"/>
                <a:gd name="connsiteX37" fmla="*/ 1846384 w 3421673"/>
                <a:gd name="connsiteY37" fmla="*/ 3732805 h 3937959"/>
                <a:gd name="connsiteX38" fmla="*/ 1890346 w 3421673"/>
                <a:gd name="connsiteY38" fmla="*/ 3776766 h 3937959"/>
                <a:gd name="connsiteX39" fmla="*/ 1912326 w 3421673"/>
                <a:gd name="connsiteY39" fmla="*/ 3842709 h 3937959"/>
                <a:gd name="connsiteX40" fmla="*/ 1891046 w 3421673"/>
                <a:gd name="connsiteY40" fmla="*/ 3933386 h 3937959"/>
                <a:gd name="connsiteX41" fmla="*/ 1926980 w 3421673"/>
                <a:gd name="connsiteY41" fmla="*/ 3937959 h 3937959"/>
                <a:gd name="connsiteX0" fmla="*/ 1926980 w 3421673"/>
                <a:gd name="connsiteY0" fmla="*/ 3919028 h 3919028"/>
                <a:gd name="connsiteX1" fmla="*/ 2579076 w 3421673"/>
                <a:gd name="connsiteY1" fmla="*/ 3479412 h 3919028"/>
                <a:gd name="connsiteX2" fmla="*/ 2688980 w 3421673"/>
                <a:gd name="connsiteY2" fmla="*/ 3464759 h 3919028"/>
                <a:gd name="connsiteX3" fmla="*/ 2791557 w 3421673"/>
                <a:gd name="connsiteY3" fmla="*/ 3413470 h 3919028"/>
                <a:gd name="connsiteX4" fmla="*/ 2806211 w 3421673"/>
                <a:gd name="connsiteY4" fmla="*/ 3384162 h 3919028"/>
                <a:gd name="connsiteX5" fmla="*/ 2916115 w 3421673"/>
                <a:gd name="connsiteY5" fmla="*/ 3391489 h 3919028"/>
                <a:gd name="connsiteX6" fmla="*/ 3033346 w 3421673"/>
                <a:gd name="connsiteY6" fmla="*/ 3398816 h 3919028"/>
                <a:gd name="connsiteX7" fmla="*/ 3033346 w 3421673"/>
                <a:gd name="connsiteY7" fmla="*/ 3296239 h 3919028"/>
                <a:gd name="connsiteX8" fmla="*/ 3062653 w 3421673"/>
                <a:gd name="connsiteY8" fmla="*/ 3244951 h 3919028"/>
                <a:gd name="connsiteX9" fmla="*/ 3150576 w 3421673"/>
                <a:gd name="connsiteY9" fmla="*/ 3193662 h 3919028"/>
                <a:gd name="connsiteX10" fmla="*/ 3201865 w 3421673"/>
                <a:gd name="connsiteY10" fmla="*/ 3135047 h 3919028"/>
                <a:gd name="connsiteX11" fmla="*/ 3363057 w 3421673"/>
                <a:gd name="connsiteY11" fmla="*/ 3135047 h 3919028"/>
                <a:gd name="connsiteX12" fmla="*/ 3363057 w 3421673"/>
                <a:gd name="connsiteY12" fmla="*/ 3032470 h 3919028"/>
                <a:gd name="connsiteX13" fmla="*/ 3392365 w 3421673"/>
                <a:gd name="connsiteY13" fmla="*/ 2790682 h 3919028"/>
                <a:gd name="connsiteX14" fmla="*/ 3421673 w 3421673"/>
                <a:gd name="connsiteY14" fmla="*/ 2600182 h 3919028"/>
                <a:gd name="connsiteX15" fmla="*/ 3414346 w 3421673"/>
                <a:gd name="connsiteY15" fmla="*/ 2395028 h 3919028"/>
                <a:gd name="connsiteX16" fmla="*/ 3273561 w 3421673"/>
                <a:gd name="connsiteY16" fmla="*/ 1878736 h 3919028"/>
                <a:gd name="connsiteX17" fmla="*/ 2494325 w 3421673"/>
                <a:gd name="connsiteY17" fmla="*/ 204591 h 3919028"/>
                <a:gd name="connsiteX18" fmla="*/ 2197713 w 3421673"/>
                <a:gd name="connsiteY18" fmla="*/ 90673 h 3919028"/>
                <a:gd name="connsiteX19" fmla="*/ 1564271 w 3421673"/>
                <a:gd name="connsiteY19" fmla="*/ 140204 h 3919028"/>
                <a:gd name="connsiteX20" fmla="*/ 0 w 3421673"/>
                <a:gd name="connsiteY20" fmla="*/ 2329085 h 3919028"/>
                <a:gd name="connsiteX21" fmla="*/ 58615 w 3421673"/>
                <a:gd name="connsiteY21" fmla="*/ 2395028 h 3919028"/>
                <a:gd name="connsiteX22" fmla="*/ 87923 w 3421673"/>
                <a:gd name="connsiteY22" fmla="*/ 2438989 h 3919028"/>
                <a:gd name="connsiteX23" fmla="*/ 146538 w 3421673"/>
                <a:gd name="connsiteY23" fmla="*/ 2460970 h 3919028"/>
                <a:gd name="connsiteX24" fmla="*/ 974480 w 3421673"/>
                <a:gd name="connsiteY24" fmla="*/ 3193662 h 3919028"/>
                <a:gd name="connsiteX25" fmla="*/ 981807 w 3421673"/>
                <a:gd name="connsiteY25" fmla="*/ 3325547 h 3919028"/>
                <a:gd name="connsiteX26" fmla="*/ 1091711 w 3421673"/>
                <a:gd name="connsiteY26" fmla="*/ 3362182 h 3919028"/>
                <a:gd name="connsiteX27" fmla="*/ 1128346 w 3421673"/>
                <a:gd name="connsiteY27" fmla="*/ 3391489 h 3919028"/>
                <a:gd name="connsiteX28" fmla="*/ 1252903 w 3421673"/>
                <a:gd name="connsiteY28" fmla="*/ 3391489 h 3919028"/>
                <a:gd name="connsiteX29" fmla="*/ 1436076 w 3421673"/>
                <a:gd name="connsiteY29" fmla="*/ 3413470 h 3919028"/>
                <a:gd name="connsiteX30" fmla="*/ 1502019 w 3421673"/>
                <a:gd name="connsiteY30" fmla="*/ 3428124 h 3919028"/>
                <a:gd name="connsiteX31" fmla="*/ 1582615 w 3421673"/>
                <a:gd name="connsiteY31" fmla="*/ 3523374 h 3919028"/>
                <a:gd name="connsiteX32" fmla="*/ 1633903 w 3421673"/>
                <a:gd name="connsiteY32" fmla="*/ 3647932 h 3919028"/>
                <a:gd name="connsiteX33" fmla="*/ 1663211 w 3421673"/>
                <a:gd name="connsiteY33" fmla="*/ 3655259 h 3919028"/>
                <a:gd name="connsiteX34" fmla="*/ 1707173 w 3421673"/>
                <a:gd name="connsiteY34" fmla="*/ 3662585 h 3919028"/>
                <a:gd name="connsiteX35" fmla="*/ 1780442 w 3421673"/>
                <a:gd name="connsiteY35" fmla="*/ 3735855 h 3919028"/>
                <a:gd name="connsiteX36" fmla="*/ 1824403 w 3421673"/>
                <a:gd name="connsiteY36" fmla="*/ 3713874 h 3919028"/>
                <a:gd name="connsiteX37" fmla="*/ 1846384 w 3421673"/>
                <a:gd name="connsiteY37" fmla="*/ 3713874 h 3919028"/>
                <a:gd name="connsiteX38" fmla="*/ 1890346 w 3421673"/>
                <a:gd name="connsiteY38" fmla="*/ 3757835 h 3919028"/>
                <a:gd name="connsiteX39" fmla="*/ 1912326 w 3421673"/>
                <a:gd name="connsiteY39" fmla="*/ 3823778 h 3919028"/>
                <a:gd name="connsiteX40" fmla="*/ 1891046 w 3421673"/>
                <a:gd name="connsiteY40" fmla="*/ 3914455 h 3919028"/>
                <a:gd name="connsiteX41" fmla="*/ 1926980 w 3421673"/>
                <a:gd name="connsiteY41" fmla="*/ 3919028 h 3919028"/>
                <a:gd name="connsiteX0" fmla="*/ 1926980 w 3421673"/>
                <a:gd name="connsiteY0" fmla="*/ 3918182 h 3918182"/>
                <a:gd name="connsiteX1" fmla="*/ 2579076 w 3421673"/>
                <a:gd name="connsiteY1" fmla="*/ 3478566 h 3918182"/>
                <a:gd name="connsiteX2" fmla="*/ 2688980 w 3421673"/>
                <a:gd name="connsiteY2" fmla="*/ 3463913 h 3918182"/>
                <a:gd name="connsiteX3" fmla="*/ 2791557 w 3421673"/>
                <a:gd name="connsiteY3" fmla="*/ 3412624 h 3918182"/>
                <a:gd name="connsiteX4" fmla="*/ 2806211 w 3421673"/>
                <a:gd name="connsiteY4" fmla="*/ 3383316 h 3918182"/>
                <a:gd name="connsiteX5" fmla="*/ 2916115 w 3421673"/>
                <a:gd name="connsiteY5" fmla="*/ 3390643 h 3918182"/>
                <a:gd name="connsiteX6" fmla="*/ 3033346 w 3421673"/>
                <a:gd name="connsiteY6" fmla="*/ 3397970 h 3918182"/>
                <a:gd name="connsiteX7" fmla="*/ 3033346 w 3421673"/>
                <a:gd name="connsiteY7" fmla="*/ 3295393 h 3918182"/>
                <a:gd name="connsiteX8" fmla="*/ 3062653 w 3421673"/>
                <a:gd name="connsiteY8" fmla="*/ 3244105 h 3918182"/>
                <a:gd name="connsiteX9" fmla="*/ 3150576 w 3421673"/>
                <a:gd name="connsiteY9" fmla="*/ 3192816 h 3918182"/>
                <a:gd name="connsiteX10" fmla="*/ 3201865 w 3421673"/>
                <a:gd name="connsiteY10" fmla="*/ 3134201 h 3918182"/>
                <a:gd name="connsiteX11" fmla="*/ 3363057 w 3421673"/>
                <a:gd name="connsiteY11" fmla="*/ 3134201 h 3918182"/>
                <a:gd name="connsiteX12" fmla="*/ 3363057 w 3421673"/>
                <a:gd name="connsiteY12" fmla="*/ 3031624 h 3918182"/>
                <a:gd name="connsiteX13" fmla="*/ 3392365 w 3421673"/>
                <a:gd name="connsiteY13" fmla="*/ 2789836 h 3918182"/>
                <a:gd name="connsiteX14" fmla="*/ 3421673 w 3421673"/>
                <a:gd name="connsiteY14" fmla="*/ 2599336 h 3918182"/>
                <a:gd name="connsiteX15" fmla="*/ 3414346 w 3421673"/>
                <a:gd name="connsiteY15" fmla="*/ 2394182 h 3918182"/>
                <a:gd name="connsiteX16" fmla="*/ 3273561 w 3421673"/>
                <a:gd name="connsiteY16" fmla="*/ 1877890 h 3918182"/>
                <a:gd name="connsiteX17" fmla="*/ 2494325 w 3421673"/>
                <a:gd name="connsiteY17" fmla="*/ 203745 h 3918182"/>
                <a:gd name="connsiteX18" fmla="*/ 2197713 w 3421673"/>
                <a:gd name="connsiteY18" fmla="*/ 89827 h 3918182"/>
                <a:gd name="connsiteX19" fmla="*/ 1564271 w 3421673"/>
                <a:gd name="connsiteY19" fmla="*/ 139358 h 3918182"/>
                <a:gd name="connsiteX20" fmla="*/ 0 w 3421673"/>
                <a:gd name="connsiteY20" fmla="*/ 2328239 h 3918182"/>
                <a:gd name="connsiteX21" fmla="*/ 58615 w 3421673"/>
                <a:gd name="connsiteY21" fmla="*/ 2394182 h 3918182"/>
                <a:gd name="connsiteX22" fmla="*/ 87923 w 3421673"/>
                <a:gd name="connsiteY22" fmla="*/ 2438143 h 3918182"/>
                <a:gd name="connsiteX23" fmla="*/ 146538 w 3421673"/>
                <a:gd name="connsiteY23" fmla="*/ 2460124 h 3918182"/>
                <a:gd name="connsiteX24" fmla="*/ 974480 w 3421673"/>
                <a:gd name="connsiteY24" fmla="*/ 3192816 h 3918182"/>
                <a:gd name="connsiteX25" fmla="*/ 981807 w 3421673"/>
                <a:gd name="connsiteY25" fmla="*/ 3324701 h 3918182"/>
                <a:gd name="connsiteX26" fmla="*/ 1091711 w 3421673"/>
                <a:gd name="connsiteY26" fmla="*/ 3361336 h 3918182"/>
                <a:gd name="connsiteX27" fmla="*/ 1128346 w 3421673"/>
                <a:gd name="connsiteY27" fmla="*/ 3390643 h 3918182"/>
                <a:gd name="connsiteX28" fmla="*/ 1252903 w 3421673"/>
                <a:gd name="connsiteY28" fmla="*/ 3390643 h 3918182"/>
                <a:gd name="connsiteX29" fmla="*/ 1436076 w 3421673"/>
                <a:gd name="connsiteY29" fmla="*/ 3412624 h 3918182"/>
                <a:gd name="connsiteX30" fmla="*/ 1502019 w 3421673"/>
                <a:gd name="connsiteY30" fmla="*/ 3427278 h 3918182"/>
                <a:gd name="connsiteX31" fmla="*/ 1582615 w 3421673"/>
                <a:gd name="connsiteY31" fmla="*/ 3522528 h 3918182"/>
                <a:gd name="connsiteX32" fmla="*/ 1633903 w 3421673"/>
                <a:gd name="connsiteY32" fmla="*/ 3647086 h 3918182"/>
                <a:gd name="connsiteX33" fmla="*/ 1663211 w 3421673"/>
                <a:gd name="connsiteY33" fmla="*/ 3654413 h 3918182"/>
                <a:gd name="connsiteX34" fmla="*/ 1707173 w 3421673"/>
                <a:gd name="connsiteY34" fmla="*/ 3661739 h 3918182"/>
                <a:gd name="connsiteX35" fmla="*/ 1780442 w 3421673"/>
                <a:gd name="connsiteY35" fmla="*/ 3735009 h 3918182"/>
                <a:gd name="connsiteX36" fmla="*/ 1824403 w 3421673"/>
                <a:gd name="connsiteY36" fmla="*/ 3713028 h 3918182"/>
                <a:gd name="connsiteX37" fmla="*/ 1846384 w 3421673"/>
                <a:gd name="connsiteY37" fmla="*/ 3713028 h 3918182"/>
                <a:gd name="connsiteX38" fmla="*/ 1890346 w 3421673"/>
                <a:gd name="connsiteY38" fmla="*/ 3756989 h 3918182"/>
                <a:gd name="connsiteX39" fmla="*/ 1912326 w 3421673"/>
                <a:gd name="connsiteY39" fmla="*/ 3822932 h 3918182"/>
                <a:gd name="connsiteX40" fmla="*/ 1891046 w 3421673"/>
                <a:gd name="connsiteY40" fmla="*/ 3913609 h 3918182"/>
                <a:gd name="connsiteX41" fmla="*/ 1926980 w 3421673"/>
                <a:gd name="connsiteY41" fmla="*/ 3918182 h 3918182"/>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8377 h 3938377"/>
                <a:gd name="connsiteX1" fmla="*/ 2579076 w 3421673"/>
                <a:gd name="connsiteY1" fmla="*/ 3498761 h 3938377"/>
                <a:gd name="connsiteX2" fmla="*/ 2688980 w 3421673"/>
                <a:gd name="connsiteY2" fmla="*/ 3484108 h 3938377"/>
                <a:gd name="connsiteX3" fmla="*/ 2791557 w 3421673"/>
                <a:gd name="connsiteY3" fmla="*/ 3432819 h 3938377"/>
                <a:gd name="connsiteX4" fmla="*/ 2806211 w 3421673"/>
                <a:gd name="connsiteY4" fmla="*/ 3403511 h 3938377"/>
                <a:gd name="connsiteX5" fmla="*/ 2916115 w 3421673"/>
                <a:gd name="connsiteY5" fmla="*/ 3410838 h 3938377"/>
                <a:gd name="connsiteX6" fmla="*/ 3033346 w 3421673"/>
                <a:gd name="connsiteY6" fmla="*/ 3418165 h 3938377"/>
                <a:gd name="connsiteX7" fmla="*/ 3033346 w 3421673"/>
                <a:gd name="connsiteY7" fmla="*/ 3315588 h 3938377"/>
                <a:gd name="connsiteX8" fmla="*/ 3062653 w 3421673"/>
                <a:gd name="connsiteY8" fmla="*/ 3264300 h 3938377"/>
                <a:gd name="connsiteX9" fmla="*/ 3150576 w 3421673"/>
                <a:gd name="connsiteY9" fmla="*/ 3213011 h 3938377"/>
                <a:gd name="connsiteX10" fmla="*/ 3201865 w 3421673"/>
                <a:gd name="connsiteY10" fmla="*/ 3154396 h 3938377"/>
                <a:gd name="connsiteX11" fmla="*/ 3363057 w 3421673"/>
                <a:gd name="connsiteY11" fmla="*/ 3154396 h 3938377"/>
                <a:gd name="connsiteX12" fmla="*/ 3363057 w 3421673"/>
                <a:gd name="connsiteY12" fmla="*/ 3051819 h 3938377"/>
                <a:gd name="connsiteX13" fmla="*/ 3392365 w 3421673"/>
                <a:gd name="connsiteY13" fmla="*/ 2810031 h 3938377"/>
                <a:gd name="connsiteX14" fmla="*/ 3421673 w 3421673"/>
                <a:gd name="connsiteY14" fmla="*/ 2619531 h 3938377"/>
                <a:gd name="connsiteX15" fmla="*/ 3414346 w 3421673"/>
                <a:gd name="connsiteY15" fmla="*/ 2414377 h 3938377"/>
                <a:gd name="connsiteX16" fmla="*/ 3273561 w 3421673"/>
                <a:gd name="connsiteY16" fmla="*/ 1898085 h 3938377"/>
                <a:gd name="connsiteX17" fmla="*/ 2494325 w 3421673"/>
                <a:gd name="connsiteY17" fmla="*/ 223940 h 3938377"/>
                <a:gd name="connsiteX18" fmla="*/ 2197713 w 3421673"/>
                <a:gd name="connsiteY18" fmla="*/ 110022 h 3938377"/>
                <a:gd name="connsiteX19" fmla="*/ 2087113 w 3421673"/>
                <a:gd name="connsiteY19" fmla="*/ 209083 h 3938377"/>
                <a:gd name="connsiteX20" fmla="*/ 1931266 w 3421673"/>
                <a:gd name="connsiteY20" fmla="*/ 233849 h 3938377"/>
                <a:gd name="connsiteX21" fmla="*/ 1564271 w 3421673"/>
                <a:gd name="connsiteY21" fmla="*/ 159553 h 3938377"/>
                <a:gd name="connsiteX22" fmla="*/ 0 w 3421673"/>
                <a:gd name="connsiteY22" fmla="*/ 2348434 h 3938377"/>
                <a:gd name="connsiteX23" fmla="*/ 58615 w 3421673"/>
                <a:gd name="connsiteY23" fmla="*/ 2414377 h 3938377"/>
                <a:gd name="connsiteX24" fmla="*/ 87923 w 3421673"/>
                <a:gd name="connsiteY24" fmla="*/ 2458338 h 3938377"/>
                <a:gd name="connsiteX25" fmla="*/ 146538 w 3421673"/>
                <a:gd name="connsiteY25" fmla="*/ 2480319 h 3938377"/>
                <a:gd name="connsiteX26" fmla="*/ 974480 w 3421673"/>
                <a:gd name="connsiteY26" fmla="*/ 3213011 h 3938377"/>
                <a:gd name="connsiteX27" fmla="*/ 981807 w 3421673"/>
                <a:gd name="connsiteY27" fmla="*/ 3344896 h 3938377"/>
                <a:gd name="connsiteX28" fmla="*/ 1091711 w 3421673"/>
                <a:gd name="connsiteY28" fmla="*/ 3381531 h 3938377"/>
                <a:gd name="connsiteX29" fmla="*/ 1128346 w 3421673"/>
                <a:gd name="connsiteY29" fmla="*/ 3410838 h 3938377"/>
                <a:gd name="connsiteX30" fmla="*/ 1252903 w 3421673"/>
                <a:gd name="connsiteY30" fmla="*/ 3410838 h 3938377"/>
                <a:gd name="connsiteX31" fmla="*/ 1436076 w 3421673"/>
                <a:gd name="connsiteY31" fmla="*/ 3432819 h 3938377"/>
                <a:gd name="connsiteX32" fmla="*/ 1502019 w 3421673"/>
                <a:gd name="connsiteY32" fmla="*/ 3447473 h 3938377"/>
                <a:gd name="connsiteX33" fmla="*/ 1582615 w 3421673"/>
                <a:gd name="connsiteY33" fmla="*/ 3542723 h 3938377"/>
                <a:gd name="connsiteX34" fmla="*/ 1633903 w 3421673"/>
                <a:gd name="connsiteY34" fmla="*/ 3667281 h 3938377"/>
                <a:gd name="connsiteX35" fmla="*/ 1663211 w 3421673"/>
                <a:gd name="connsiteY35" fmla="*/ 3674608 h 3938377"/>
                <a:gd name="connsiteX36" fmla="*/ 1707173 w 3421673"/>
                <a:gd name="connsiteY36" fmla="*/ 3681934 h 3938377"/>
                <a:gd name="connsiteX37" fmla="*/ 1780442 w 3421673"/>
                <a:gd name="connsiteY37" fmla="*/ 3755204 h 3938377"/>
                <a:gd name="connsiteX38" fmla="*/ 1824403 w 3421673"/>
                <a:gd name="connsiteY38" fmla="*/ 3733223 h 3938377"/>
                <a:gd name="connsiteX39" fmla="*/ 1846384 w 3421673"/>
                <a:gd name="connsiteY39" fmla="*/ 3733223 h 3938377"/>
                <a:gd name="connsiteX40" fmla="*/ 1890346 w 3421673"/>
                <a:gd name="connsiteY40" fmla="*/ 3777184 h 3938377"/>
                <a:gd name="connsiteX41" fmla="*/ 1912326 w 3421673"/>
                <a:gd name="connsiteY41" fmla="*/ 3843127 h 3938377"/>
                <a:gd name="connsiteX42" fmla="*/ 1891046 w 3421673"/>
                <a:gd name="connsiteY42" fmla="*/ 3933804 h 3938377"/>
                <a:gd name="connsiteX43" fmla="*/ 1926980 w 3421673"/>
                <a:gd name="connsiteY43" fmla="*/ 3938377 h 3938377"/>
                <a:gd name="connsiteX0" fmla="*/ 1926980 w 3421673"/>
                <a:gd name="connsiteY0" fmla="*/ 3939493 h 3939493"/>
                <a:gd name="connsiteX1" fmla="*/ 2579076 w 3421673"/>
                <a:gd name="connsiteY1" fmla="*/ 3499877 h 3939493"/>
                <a:gd name="connsiteX2" fmla="*/ 2688980 w 3421673"/>
                <a:gd name="connsiteY2" fmla="*/ 3485224 h 3939493"/>
                <a:gd name="connsiteX3" fmla="*/ 2791557 w 3421673"/>
                <a:gd name="connsiteY3" fmla="*/ 3433935 h 3939493"/>
                <a:gd name="connsiteX4" fmla="*/ 2806211 w 3421673"/>
                <a:gd name="connsiteY4" fmla="*/ 3404627 h 3939493"/>
                <a:gd name="connsiteX5" fmla="*/ 2916115 w 3421673"/>
                <a:gd name="connsiteY5" fmla="*/ 3411954 h 3939493"/>
                <a:gd name="connsiteX6" fmla="*/ 3033346 w 3421673"/>
                <a:gd name="connsiteY6" fmla="*/ 3419281 h 3939493"/>
                <a:gd name="connsiteX7" fmla="*/ 3033346 w 3421673"/>
                <a:gd name="connsiteY7" fmla="*/ 3316704 h 3939493"/>
                <a:gd name="connsiteX8" fmla="*/ 3062653 w 3421673"/>
                <a:gd name="connsiteY8" fmla="*/ 3265416 h 3939493"/>
                <a:gd name="connsiteX9" fmla="*/ 3150576 w 3421673"/>
                <a:gd name="connsiteY9" fmla="*/ 3214127 h 3939493"/>
                <a:gd name="connsiteX10" fmla="*/ 3201865 w 3421673"/>
                <a:gd name="connsiteY10" fmla="*/ 3155512 h 3939493"/>
                <a:gd name="connsiteX11" fmla="*/ 3363057 w 3421673"/>
                <a:gd name="connsiteY11" fmla="*/ 3155512 h 3939493"/>
                <a:gd name="connsiteX12" fmla="*/ 3363057 w 3421673"/>
                <a:gd name="connsiteY12" fmla="*/ 3052935 h 3939493"/>
                <a:gd name="connsiteX13" fmla="*/ 3392365 w 3421673"/>
                <a:gd name="connsiteY13" fmla="*/ 2811147 h 3939493"/>
                <a:gd name="connsiteX14" fmla="*/ 3421673 w 3421673"/>
                <a:gd name="connsiteY14" fmla="*/ 2620647 h 3939493"/>
                <a:gd name="connsiteX15" fmla="*/ 3414346 w 3421673"/>
                <a:gd name="connsiteY15" fmla="*/ 2415493 h 3939493"/>
                <a:gd name="connsiteX16" fmla="*/ 3273561 w 3421673"/>
                <a:gd name="connsiteY16" fmla="*/ 1899201 h 3939493"/>
                <a:gd name="connsiteX17" fmla="*/ 2494325 w 3421673"/>
                <a:gd name="connsiteY17" fmla="*/ 225056 h 3939493"/>
                <a:gd name="connsiteX18" fmla="*/ 2197713 w 3421673"/>
                <a:gd name="connsiteY18" fmla="*/ 111138 h 3939493"/>
                <a:gd name="connsiteX19" fmla="*/ 2087113 w 3421673"/>
                <a:gd name="connsiteY19" fmla="*/ 210199 h 3939493"/>
                <a:gd name="connsiteX20" fmla="*/ 1931266 w 3421673"/>
                <a:gd name="connsiteY20" fmla="*/ 234965 h 3939493"/>
                <a:gd name="connsiteX21" fmla="*/ 1820664 w 3421673"/>
                <a:gd name="connsiteY21" fmla="*/ 215153 h 3939493"/>
                <a:gd name="connsiteX22" fmla="*/ 1564271 w 3421673"/>
                <a:gd name="connsiteY22" fmla="*/ 160669 h 3939493"/>
                <a:gd name="connsiteX23" fmla="*/ 0 w 3421673"/>
                <a:gd name="connsiteY23" fmla="*/ 2349550 h 3939493"/>
                <a:gd name="connsiteX24" fmla="*/ 58615 w 3421673"/>
                <a:gd name="connsiteY24" fmla="*/ 2415493 h 3939493"/>
                <a:gd name="connsiteX25" fmla="*/ 87923 w 3421673"/>
                <a:gd name="connsiteY25" fmla="*/ 2459454 h 3939493"/>
                <a:gd name="connsiteX26" fmla="*/ 146538 w 3421673"/>
                <a:gd name="connsiteY26" fmla="*/ 2481435 h 3939493"/>
                <a:gd name="connsiteX27" fmla="*/ 974480 w 3421673"/>
                <a:gd name="connsiteY27" fmla="*/ 3214127 h 3939493"/>
                <a:gd name="connsiteX28" fmla="*/ 981807 w 3421673"/>
                <a:gd name="connsiteY28" fmla="*/ 3346012 h 3939493"/>
                <a:gd name="connsiteX29" fmla="*/ 1091711 w 3421673"/>
                <a:gd name="connsiteY29" fmla="*/ 3382647 h 3939493"/>
                <a:gd name="connsiteX30" fmla="*/ 1128346 w 3421673"/>
                <a:gd name="connsiteY30" fmla="*/ 3411954 h 3939493"/>
                <a:gd name="connsiteX31" fmla="*/ 1252903 w 3421673"/>
                <a:gd name="connsiteY31" fmla="*/ 3411954 h 3939493"/>
                <a:gd name="connsiteX32" fmla="*/ 1436076 w 3421673"/>
                <a:gd name="connsiteY32" fmla="*/ 3433935 h 3939493"/>
                <a:gd name="connsiteX33" fmla="*/ 1502019 w 3421673"/>
                <a:gd name="connsiteY33" fmla="*/ 3448589 h 3939493"/>
                <a:gd name="connsiteX34" fmla="*/ 1582615 w 3421673"/>
                <a:gd name="connsiteY34" fmla="*/ 3543839 h 3939493"/>
                <a:gd name="connsiteX35" fmla="*/ 1633903 w 3421673"/>
                <a:gd name="connsiteY35" fmla="*/ 3668397 h 3939493"/>
                <a:gd name="connsiteX36" fmla="*/ 1663211 w 3421673"/>
                <a:gd name="connsiteY36" fmla="*/ 3675724 h 3939493"/>
                <a:gd name="connsiteX37" fmla="*/ 1707173 w 3421673"/>
                <a:gd name="connsiteY37" fmla="*/ 3683050 h 3939493"/>
                <a:gd name="connsiteX38" fmla="*/ 1780442 w 3421673"/>
                <a:gd name="connsiteY38" fmla="*/ 3756320 h 3939493"/>
                <a:gd name="connsiteX39" fmla="*/ 1824403 w 3421673"/>
                <a:gd name="connsiteY39" fmla="*/ 3734339 h 3939493"/>
                <a:gd name="connsiteX40" fmla="*/ 1846384 w 3421673"/>
                <a:gd name="connsiteY40" fmla="*/ 3734339 h 3939493"/>
                <a:gd name="connsiteX41" fmla="*/ 1890346 w 3421673"/>
                <a:gd name="connsiteY41" fmla="*/ 3778300 h 3939493"/>
                <a:gd name="connsiteX42" fmla="*/ 1912326 w 3421673"/>
                <a:gd name="connsiteY42" fmla="*/ 3844243 h 3939493"/>
                <a:gd name="connsiteX43" fmla="*/ 1891046 w 3421673"/>
                <a:gd name="connsiteY43" fmla="*/ 3934920 h 3939493"/>
                <a:gd name="connsiteX44" fmla="*/ 1926980 w 3421673"/>
                <a:gd name="connsiteY44" fmla="*/ 3939493 h 3939493"/>
                <a:gd name="connsiteX0" fmla="*/ 1926980 w 3421673"/>
                <a:gd name="connsiteY0" fmla="*/ 3932845 h 3932845"/>
                <a:gd name="connsiteX1" fmla="*/ 2579076 w 3421673"/>
                <a:gd name="connsiteY1" fmla="*/ 3493229 h 3932845"/>
                <a:gd name="connsiteX2" fmla="*/ 2688980 w 3421673"/>
                <a:gd name="connsiteY2" fmla="*/ 3478576 h 3932845"/>
                <a:gd name="connsiteX3" fmla="*/ 2791557 w 3421673"/>
                <a:gd name="connsiteY3" fmla="*/ 3427287 h 3932845"/>
                <a:gd name="connsiteX4" fmla="*/ 2806211 w 3421673"/>
                <a:gd name="connsiteY4" fmla="*/ 3397979 h 3932845"/>
                <a:gd name="connsiteX5" fmla="*/ 2916115 w 3421673"/>
                <a:gd name="connsiteY5" fmla="*/ 3405306 h 3932845"/>
                <a:gd name="connsiteX6" fmla="*/ 3033346 w 3421673"/>
                <a:gd name="connsiteY6" fmla="*/ 3412633 h 3932845"/>
                <a:gd name="connsiteX7" fmla="*/ 3033346 w 3421673"/>
                <a:gd name="connsiteY7" fmla="*/ 3310056 h 3932845"/>
                <a:gd name="connsiteX8" fmla="*/ 3062653 w 3421673"/>
                <a:gd name="connsiteY8" fmla="*/ 3258768 h 3932845"/>
                <a:gd name="connsiteX9" fmla="*/ 3150576 w 3421673"/>
                <a:gd name="connsiteY9" fmla="*/ 3207479 h 3932845"/>
                <a:gd name="connsiteX10" fmla="*/ 3201865 w 3421673"/>
                <a:gd name="connsiteY10" fmla="*/ 3148864 h 3932845"/>
                <a:gd name="connsiteX11" fmla="*/ 3363057 w 3421673"/>
                <a:gd name="connsiteY11" fmla="*/ 3148864 h 3932845"/>
                <a:gd name="connsiteX12" fmla="*/ 3363057 w 3421673"/>
                <a:gd name="connsiteY12" fmla="*/ 3046287 h 3932845"/>
                <a:gd name="connsiteX13" fmla="*/ 3392365 w 3421673"/>
                <a:gd name="connsiteY13" fmla="*/ 2804499 h 3932845"/>
                <a:gd name="connsiteX14" fmla="*/ 3421673 w 3421673"/>
                <a:gd name="connsiteY14" fmla="*/ 2613999 h 3932845"/>
                <a:gd name="connsiteX15" fmla="*/ 3414346 w 3421673"/>
                <a:gd name="connsiteY15" fmla="*/ 2408845 h 3932845"/>
                <a:gd name="connsiteX16" fmla="*/ 3273561 w 3421673"/>
                <a:gd name="connsiteY16" fmla="*/ 1892553 h 3932845"/>
                <a:gd name="connsiteX17" fmla="*/ 2494325 w 3421673"/>
                <a:gd name="connsiteY17" fmla="*/ 218408 h 3932845"/>
                <a:gd name="connsiteX18" fmla="*/ 2197713 w 3421673"/>
                <a:gd name="connsiteY18" fmla="*/ 104490 h 3932845"/>
                <a:gd name="connsiteX19" fmla="*/ 2087113 w 3421673"/>
                <a:gd name="connsiteY19" fmla="*/ 203551 h 3932845"/>
                <a:gd name="connsiteX20" fmla="*/ 1931266 w 3421673"/>
                <a:gd name="connsiteY20" fmla="*/ 228317 h 3932845"/>
                <a:gd name="connsiteX21" fmla="*/ 1820664 w 3421673"/>
                <a:gd name="connsiteY21" fmla="*/ 208505 h 3932845"/>
                <a:gd name="connsiteX22" fmla="*/ 1564271 w 3421673"/>
                <a:gd name="connsiteY22" fmla="*/ 154021 h 3932845"/>
                <a:gd name="connsiteX23" fmla="*/ 0 w 3421673"/>
                <a:gd name="connsiteY23" fmla="*/ 2342902 h 3932845"/>
                <a:gd name="connsiteX24" fmla="*/ 58615 w 3421673"/>
                <a:gd name="connsiteY24" fmla="*/ 2408845 h 3932845"/>
                <a:gd name="connsiteX25" fmla="*/ 87923 w 3421673"/>
                <a:gd name="connsiteY25" fmla="*/ 2452806 h 3932845"/>
                <a:gd name="connsiteX26" fmla="*/ 146538 w 3421673"/>
                <a:gd name="connsiteY26" fmla="*/ 2474787 h 3932845"/>
                <a:gd name="connsiteX27" fmla="*/ 974480 w 3421673"/>
                <a:gd name="connsiteY27" fmla="*/ 3207479 h 3932845"/>
                <a:gd name="connsiteX28" fmla="*/ 981807 w 3421673"/>
                <a:gd name="connsiteY28" fmla="*/ 3339364 h 3932845"/>
                <a:gd name="connsiteX29" fmla="*/ 1091711 w 3421673"/>
                <a:gd name="connsiteY29" fmla="*/ 3375999 h 3932845"/>
                <a:gd name="connsiteX30" fmla="*/ 1128346 w 3421673"/>
                <a:gd name="connsiteY30" fmla="*/ 3405306 h 3932845"/>
                <a:gd name="connsiteX31" fmla="*/ 1252903 w 3421673"/>
                <a:gd name="connsiteY31" fmla="*/ 3405306 h 3932845"/>
                <a:gd name="connsiteX32" fmla="*/ 1436076 w 3421673"/>
                <a:gd name="connsiteY32" fmla="*/ 3427287 h 3932845"/>
                <a:gd name="connsiteX33" fmla="*/ 1502019 w 3421673"/>
                <a:gd name="connsiteY33" fmla="*/ 3441941 h 3932845"/>
                <a:gd name="connsiteX34" fmla="*/ 1582615 w 3421673"/>
                <a:gd name="connsiteY34" fmla="*/ 3537191 h 3932845"/>
                <a:gd name="connsiteX35" fmla="*/ 1633903 w 3421673"/>
                <a:gd name="connsiteY35" fmla="*/ 3661749 h 3932845"/>
                <a:gd name="connsiteX36" fmla="*/ 1663211 w 3421673"/>
                <a:gd name="connsiteY36" fmla="*/ 3669076 h 3932845"/>
                <a:gd name="connsiteX37" fmla="*/ 1707173 w 3421673"/>
                <a:gd name="connsiteY37" fmla="*/ 3676402 h 3932845"/>
                <a:gd name="connsiteX38" fmla="*/ 1780442 w 3421673"/>
                <a:gd name="connsiteY38" fmla="*/ 3749672 h 3932845"/>
                <a:gd name="connsiteX39" fmla="*/ 1824403 w 3421673"/>
                <a:gd name="connsiteY39" fmla="*/ 3727691 h 3932845"/>
                <a:gd name="connsiteX40" fmla="*/ 1846384 w 3421673"/>
                <a:gd name="connsiteY40" fmla="*/ 3727691 h 3932845"/>
                <a:gd name="connsiteX41" fmla="*/ 1890346 w 3421673"/>
                <a:gd name="connsiteY41" fmla="*/ 3771652 h 3932845"/>
                <a:gd name="connsiteX42" fmla="*/ 1912326 w 3421673"/>
                <a:gd name="connsiteY42" fmla="*/ 3837595 h 3932845"/>
                <a:gd name="connsiteX43" fmla="*/ 1891046 w 3421673"/>
                <a:gd name="connsiteY43" fmla="*/ 3928272 h 3932845"/>
                <a:gd name="connsiteX44" fmla="*/ 1926980 w 3421673"/>
                <a:gd name="connsiteY44" fmla="*/ 3932845 h 3932845"/>
                <a:gd name="connsiteX0" fmla="*/ 1926980 w 3421673"/>
                <a:gd name="connsiteY0" fmla="*/ 3939937 h 3939937"/>
                <a:gd name="connsiteX1" fmla="*/ 2579076 w 3421673"/>
                <a:gd name="connsiteY1" fmla="*/ 3500321 h 3939937"/>
                <a:gd name="connsiteX2" fmla="*/ 2688980 w 3421673"/>
                <a:gd name="connsiteY2" fmla="*/ 3485668 h 3939937"/>
                <a:gd name="connsiteX3" fmla="*/ 2791557 w 3421673"/>
                <a:gd name="connsiteY3" fmla="*/ 3434379 h 3939937"/>
                <a:gd name="connsiteX4" fmla="*/ 2806211 w 3421673"/>
                <a:gd name="connsiteY4" fmla="*/ 3405071 h 3939937"/>
                <a:gd name="connsiteX5" fmla="*/ 2916115 w 3421673"/>
                <a:gd name="connsiteY5" fmla="*/ 3412398 h 3939937"/>
                <a:gd name="connsiteX6" fmla="*/ 3033346 w 3421673"/>
                <a:gd name="connsiteY6" fmla="*/ 3419725 h 3939937"/>
                <a:gd name="connsiteX7" fmla="*/ 3033346 w 3421673"/>
                <a:gd name="connsiteY7" fmla="*/ 3317148 h 3939937"/>
                <a:gd name="connsiteX8" fmla="*/ 3062653 w 3421673"/>
                <a:gd name="connsiteY8" fmla="*/ 3265860 h 3939937"/>
                <a:gd name="connsiteX9" fmla="*/ 3150576 w 3421673"/>
                <a:gd name="connsiteY9" fmla="*/ 3214571 h 3939937"/>
                <a:gd name="connsiteX10" fmla="*/ 3201865 w 3421673"/>
                <a:gd name="connsiteY10" fmla="*/ 3155956 h 3939937"/>
                <a:gd name="connsiteX11" fmla="*/ 3363057 w 3421673"/>
                <a:gd name="connsiteY11" fmla="*/ 3155956 h 3939937"/>
                <a:gd name="connsiteX12" fmla="*/ 3363057 w 3421673"/>
                <a:gd name="connsiteY12" fmla="*/ 3053379 h 3939937"/>
                <a:gd name="connsiteX13" fmla="*/ 3392365 w 3421673"/>
                <a:gd name="connsiteY13" fmla="*/ 2811591 h 3939937"/>
                <a:gd name="connsiteX14" fmla="*/ 3421673 w 3421673"/>
                <a:gd name="connsiteY14" fmla="*/ 2621091 h 3939937"/>
                <a:gd name="connsiteX15" fmla="*/ 3414346 w 3421673"/>
                <a:gd name="connsiteY15" fmla="*/ 2415937 h 3939937"/>
                <a:gd name="connsiteX16" fmla="*/ 3273561 w 3421673"/>
                <a:gd name="connsiteY16" fmla="*/ 1899645 h 3939937"/>
                <a:gd name="connsiteX17" fmla="*/ 2494325 w 3421673"/>
                <a:gd name="connsiteY17" fmla="*/ 225500 h 3939937"/>
                <a:gd name="connsiteX18" fmla="*/ 2197713 w 3421673"/>
                <a:gd name="connsiteY18" fmla="*/ 111582 h 3939937"/>
                <a:gd name="connsiteX19" fmla="*/ 2087113 w 3421673"/>
                <a:gd name="connsiteY19" fmla="*/ 210643 h 3939937"/>
                <a:gd name="connsiteX20" fmla="*/ 1931266 w 3421673"/>
                <a:gd name="connsiteY20" fmla="*/ 235409 h 3939937"/>
                <a:gd name="connsiteX21" fmla="*/ 1820664 w 3421673"/>
                <a:gd name="connsiteY21" fmla="*/ 215597 h 3939937"/>
                <a:gd name="connsiteX22" fmla="*/ 1750282 w 3421673"/>
                <a:gd name="connsiteY22" fmla="*/ 215596 h 3939937"/>
                <a:gd name="connsiteX23" fmla="*/ 1564271 w 3421673"/>
                <a:gd name="connsiteY23" fmla="*/ 161113 h 3939937"/>
                <a:gd name="connsiteX24" fmla="*/ 0 w 3421673"/>
                <a:gd name="connsiteY24" fmla="*/ 2349994 h 3939937"/>
                <a:gd name="connsiteX25" fmla="*/ 58615 w 3421673"/>
                <a:gd name="connsiteY25" fmla="*/ 2415937 h 3939937"/>
                <a:gd name="connsiteX26" fmla="*/ 87923 w 3421673"/>
                <a:gd name="connsiteY26" fmla="*/ 2459898 h 3939937"/>
                <a:gd name="connsiteX27" fmla="*/ 146538 w 3421673"/>
                <a:gd name="connsiteY27" fmla="*/ 2481879 h 3939937"/>
                <a:gd name="connsiteX28" fmla="*/ 974480 w 3421673"/>
                <a:gd name="connsiteY28" fmla="*/ 3214571 h 3939937"/>
                <a:gd name="connsiteX29" fmla="*/ 981807 w 3421673"/>
                <a:gd name="connsiteY29" fmla="*/ 3346456 h 3939937"/>
                <a:gd name="connsiteX30" fmla="*/ 1091711 w 3421673"/>
                <a:gd name="connsiteY30" fmla="*/ 3383091 h 3939937"/>
                <a:gd name="connsiteX31" fmla="*/ 1128346 w 3421673"/>
                <a:gd name="connsiteY31" fmla="*/ 3412398 h 3939937"/>
                <a:gd name="connsiteX32" fmla="*/ 1252903 w 3421673"/>
                <a:gd name="connsiteY32" fmla="*/ 3412398 h 3939937"/>
                <a:gd name="connsiteX33" fmla="*/ 1436076 w 3421673"/>
                <a:gd name="connsiteY33" fmla="*/ 3434379 h 3939937"/>
                <a:gd name="connsiteX34" fmla="*/ 1502019 w 3421673"/>
                <a:gd name="connsiteY34" fmla="*/ 3449033 h 3939937"/>
                <a:gd name="connsiteX35" fmla="*/ 1582615 w 3421673"/>
                <a:gd name="connsiteY35" fmla="*/ 3544283 h 3939937"/>
                <a:gd name="connsiteX36" fmla="*/ 1633903 w 3421673"/>
                <a:gd name="connsiteY36" fmla="*/ 3668841 h 3939937"/>
                <a:gd name="connsiteX37" fmla="*/ 1663211 w 3421673"/>
                <a:gd name="connsiteY37" fmla="*/ 3676168 h 3939937"/>
                <a:gd name="connsiteX38" fmla="*/ 1707173 w 3421673"/>
                <a:gd name="connsiteY38" fmla="*/ 3683494 h 3939937"/>
                <a:gd name="connsiteX39" fmla="*/ 1780442 w 3421673"/>
                <a:gd name="connsiteY39" fmla="*/ 3756764 h 3939937"/>
                <a:gd name="connsiteX40" fmla="*/ 1824403 w 3421673"/>
                <a:gd name="connsiteY40" fmla="*/ 3734783 h 3939937"/>
                <a:gd name="connsiteX41" fmla="*/ 1846384 w 3421673"/>
                <a:gd name="connsiteY41" fmla="*/ 3734783 h 3939937"/>
                <a:gd name="connsiteX42" fmla="*/ 1890346 w 3421673"/>
                <a:gd name="connsiteY42" fmla="*/ 3778744 h 3939937"/>
                <a:gd name="connsiteX43" fmla="*/ 1912326 w 3421673"/>
                <a:gd name="connsiteY43" fmla="*/ 3844687 h 3939937"/>
                <a:gd name="connsiteX44" fmla="*/ 1891046 w 3421673"/>
                <a:gd name="connsiteY44" fmla="*/ 3935364 h 3939937"/>
                <a:gd name="connsiteX45" fmla="*/ 1926980 w 3421673"/>
                <a:gd name="connsiteY45" fmla="*/ 3939937 h 3939937"/>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882039 h 3882039"/>
                <a:gd name="connsiteX1" fmla="*/ 2579076 w 3421673"/>
                <a:gd name="connsiteY1" fmla="*/ 3442423 h 3882039"/>
                <a:gd name="connsiteX2" fmla="*/ 2688980 w 3421673"/>
                <a:gd name="connsiteY2" fmla="*/ 3427770 h 3882039"/>
                <a:gd name="connsiteX3" fmla="*/ 2791557 w 3421673"/>
                <a:gd name="connsiteY3" fmla="*/ 3376481 h 3882039"/>
                <a:gd name="connsiteX4" fmla="*/ 2806211 w 3421673"/>
                <a:gd name="connsiteY4" fmla="*/ 3347173 h 3882039"/>
                <a:gd name="connsiteX5" fmla="*/ 2916115 w 3421673"/>
                <a:gd name="connsiteY5" fmla="*/ 3354500 h 3882039"/>
                <a:gd name="connsiteX6" fmla="*/ 3033346 w 3421673"/>
                <a:gd name="connsiteY6" fmla="*/ 3361827 h 3882039"/>
                <a:gd name="connsiteX7" fmla="*/ 3033346 w 3421673"/>
                <a:gd name="connsiteY7" fmla="*/ 3259250 h 3882039"/>
                <a:gd name="connsiteX8" fmla="*/ 3062653 w 3421673"/>
                <a:gd name="connsiteY8" fmla="*/ 3207962 h 3882039"/>
                <a:gd name="connsiteX9" fmla="*/ 3150576 w 3421673"/>
                <a:gd name="connsiteY9" fmla="*/ 3156673 h 3882039"/>
                <a:gd name="connsiteX10" fmla="*/ 3201865 w 3421673"/>
                <a:gd name="connsiteY10" fmla="*/ 3098058 h 3882039"/>
                <a:gd name="connsiteX11" fmla="*/ 3363057 w 3421673"/>
                <a:gd name="connsiteY11" fmla="*/ 3098058 h 3882039"/>
                <a:gd name="connsiteX12" fmla="*/ 3363057 w 3421673"/>
                <a:gd name="connsiteY12" fmla="*/ 2995481 h 3882039"/>
                <a:gd name="connsiteX13" fmla="*/ 3392365 w 3421673"/>
                <a:gd name="connsiteY13" fmla="*/ 2753693 h 3882039"/>
                <a:gd name="connsiteX14" fmla="*/ 3421673 w 3421673"/>
                <a:gd name="connsiteY14" fmla="*/ 2563193 h 3882039"/>
                <a:gd name="connsiteX15" fmla="*/ 3414346 w 3421673"/>
                <a:gd name="connsiteY15" fmla="*/ 2358039 h 3882039"/>
                <a:gd name="connsiteX16" fmla="*/ 3273561 w 3421673"/>
                <a:gd name="connsiteY16" fmla="*/ 1841747 h 3882039"/>
                <a:gd name="connsiteX17" fmla="*/ 2494325 w 3421673"/>
                <a:gd name="connsiteY17" fmla="*/ 167602 h 3882039"/>
                <a:gd name="connsiteX18" fmla="*/ 2197713 w 3421673"/>
                <a:gd name="connsiteY18" fmla="*/ 53684 h 3882039"/>
                <a:gd name="connsiteX19" fmla="*/ 2087113 w 3421673"/>
                <a:gd name="connsiteY19" fmla="*/ 152745 h 3882039"/>
                <a:gd name="connsiteX20" fmla="*/ 1931266 w 3421673"/>
                <a:gd name="connsiteY20" fmla="*/ 177511 h 3882039"/>
                <a:gd name="connsiteX21" fmla="*/ 1820664 w 3421673"/>
                <a:gd name="connsiteY21" fmla="*/ 157699 h 3882039"/>
                <a:gd name="connsiteX22" fmla="*/ 1750282 w 3421673"/>
                <a:gd name="connsiteY22" fmla="*/ 157698 h 3882039"/>
                <a:gd name="connsiteX23" fmla="*/ 1564271 w 3421673"/>
                <a:gd name="connsiteY23" fmla="*/ 103215 h 3882039"/>
                <a:gd name="connsiteX24" fmla="*/ 0 w 3421673"/>
                <a:gd name="connsiteY24" fmla="*/ 2292096 h 3882039"/>
                <a:gd name="connsiteX25" fmla="*/ 58615 w 3421673"/>
                <a:gd name="connsiteY25" fmla="*/ 2358039 h 3882039"/>
                <a:gd name="connsiteX26" fmla="*/ 87923 w 3421673"/>
                <a:gd name="connsiteY26" fmla="*/ 2402000 h 3882039"/>
                <a:gd name="connsiteX27" fmla="*/ 146538 w 3421673"/>
                <a:gd name="connsiteY27" fmla="*/ 2423981 h 3882039"/>
                <a:gd name="connsiteX28" fmla="*/ 974480 w 3421673"/>
                <a:gd name="connsiteY28" fmla="*/ 3156673 h 3882039"/>
                <a:gd name="connsiteX29" fmla="*/ 981807 w 3421673"/>
                <a:gd name="connsiteY29" fmla="*/ 3288558 h 3882039"/>
                <a:gd name="connsiteX30" fmla="*/ 1091711 w 3421673"/>
                <a:gd name="connsiteY30" fmla="*/ 3325193 h 3882039"/>
                <a:gd name="connsiteX31" fmla="*/ 1128346 w 3421673"/>
                <a:gd name="connsiteY31" fmla="*/ 3354500 h 3882039"/>
                <a:gd name="connsiteX32" fmla="*/ 1252903 w 3421673"/>
                <a:gd name="connsiteY32" fmla="*/ 3354500 h 3882039"/>
                <a:gd name="connsiteX33" fmla="*/ 1436076 w 3421673"/>
                <a:gd name="connsiteY33" fmla="*/ 3376481 h 3882039"/>
                <a:gd name="connsiteX34" fmla="*/ 1502019 w 3421673"/>
                <a:gd name="connsiteY34" fmla="*/ 3391135 h 3882039"/>
                <a:gd name="connsiteX35" fmla="*/ 1582615 w 3421673"/>
                <a:gd name="connsiteY35" fmla="*/ 3486385 h 3882039"/>
                <a:gd name="connsiteX36" fmla="*/ 1633903 w 3421673"/>
                <a:gd name="connsiteY36" fmla="*/ 3610943 h 3882039"/>
                <a:gd name="connsiteX37" fmla="*/ 1663211 w 3421673"/>
                <a:gd name="connsiteY37" fmla="*/ 3618270 h 3882039"/>
                <a:gd name="connsiteX38" fmla="*/ 1707173 w 3421673"/>
                <a:gd name="connsiteY38" fmla="*/ 3625596 h 3882039"/>
                <a:gd name="connsiteX39" fmla="*/ 1780442 w 3421673"/>
                <a:gd name="connsiteY39" fmla="*/ 3698866 h 3882039"/>
                <a:gd name="connsiteX40" fmla="*/ 1824403 w 3421673"/>
                <a:gd name="connsiteY40" fmla="*/ 3676885 h 3882039"/>
                <a:gd name="connsiteX41" fmla="*/ 1846384 w 3421673"/>
                <a:gd name="connsiteY41" fmla="*/ 3676885 h 3882039"/>
                <a:gd name="connsiteX42" fmla="*/ 1890346 w 3421673"/>
                <a:gd name="connsiteY42" fmla="*/ 3720846 h 3882039"/>
                <a:gd name="connsiteX43" fmla="*/ 1912326 w 3421673"/>
                <a:gd name="connsiteY43" fmla="*/ 3786789 h 3882039"/>
                <a:gd name="connsiteX44" fmla="*/ 1891046 w 3421673"/>
                <a:gd name="connsiteY44" fmla="*/ 3877466 h 3882039"/>
                <a:gd name="connsiteX45" fmla="*/ 1926980 w 3421673"/>
                <a:gd name="connsiteY45" fmla="*/ 3882039 h 388203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72849 h 4072849"/>
                <a:gd name="connsiteX1" fmla="*/ 2579076 w 3421673"/>
                <a:gd name="connsiteY1" fmla="*/ 3633233 h 4072849"/>
                <a:gd name="connsiteX2" fmla="*/ 2688980 w 3421673"/>
                <a:gd name="connsiteY2" fmla="*/ 3618580 h 4072849"/>
                <a:gd name="connsiteX3" fmla="*/ 2791557 w 3421673"/>
                <a:gd name="connsiteY3" fmla="*/ 3567291 h 4072849"/>
                <a:gd name="connsiteX4" fmla="*/ 2806211 w 3421673"/>
                <a:gd name="connsiteY4" fmla="*/ 3537983 h 4072849"/>
                <a:gd name="connsiteX5" fmla="*/ 2916115 w 3421673"/>
                <a:gd name="connsiteY5" fmla="*/ 3545310 h 4072849"/>
                <a:gd name="connsiteX6" fmla="*/ 3033346 w 3421673"/>
                <a:gd name="connsiteY6" fmla="*/ 3552637 h 4072849"/>
                <a:gd name="connsiteX7" fmla="*/ 3033346 w 3421673"/>
                <a:gd name="connsiteY7" fmla="*/ 3450060 h 4072849"/>
                <a:gd name="connsiteX8" fmla="*/ 3062653 w 3421673"/>
                <a:gd name="connsiteY8" fmla="*/ 3398772 h 4072849"/>
                <a:gd name="connsiteX9" fmla="*/ 3150576 w 3421673"/>
                <a:gd name="connsiteY9" fmla="*/ 3347483 h 4072849"/>
                <a:gd name="connsiteX10" fmla="*/ 3201865 w 3421673"/>
                <a:gd name="connsiteY10" fmla="*/ 3288868 h 4072849"/>
                <a:gd name="connsiteX11" fmla="*/ 3363057 w 3421673"/>
                <a:gd name="connsiteY11" fmla="*/ 3288868 h 4072849"/>
                <a:gd name="connsiteX12" fmla="*/ 3363057 w 3421673"/>
                <a:gd name="connsiteY12" fmla="*/ 3186291 h 4072849"/>
                <a:gd name="connsiteX13" fmla="*/ 3392365 w 3421673"/>
                <a:gd name="connsiteY13" fmla="*/ 2944503 h 4072849"/>
                <a:gd name="connsiteX14" fmla="*/ 3421673 w 3421673"/>
                <a:gd name="connsiteY14" fmla="*/ 2754003 h 4072849"/>
                <a:gd name="connsiteX15" fmla="*/ 3414346 w 3421673"/>
                <a:gd name="connsiteY15" fmla="*/ 2548849 h 4072849"/>
                <a:gd name="connsiteX16" fmla="*/ 3273561 w 3421673"/>
                <a:gd name="connsiteY16" fmla="*/ 2032557 h 4072849"/>
                <a:gd name="connsiteX17" fmla="*/ 2494325 w 3421673"/>
                <a:gd name="connsiteY17" fmla="*/ 358412 h 4072849"/>
                <a:gd name="connsiteX18" fmla="*/ 2197713 w 3421673"/>
                <a:gd name="connsiteY18" fmla="*/ 244494 h 4072849"/>
                <a:gd name="connsiteX19" fmla="*/ 2087113 w 3421673"/>
                <a:gd name="connsiteY19" fmla="*/ 343555 h 4072849"/>
                <a:gd name="connsiteX20" fmla="*/ 1931266 w 3421673"/>
                <a:gd name="connsiteY20" fmla="*/ 368321 h 4072849"/>
                <a:gd name="connsiteX21" fmla="*/ 1820664 w 3421673"/>
                <a:gd name="connsiteY21" fmla="*/ 348509 h 4072849"/>
                <a:gd name="connsiteX22" fmla="*/ 1750282 w 3421673"/>
                <a:gd name="connsiteY22" fmla="*/ 348508 h 4072849"/>
                <a:gd name="connsiteX23" fmla="*/ 1564271 w 3421673"/>
                <a:gd name="connsiteY23" fmla="*/ 294025 h 4072849"/>
                <a:gd name="connsiteX24" fmla="*/ 1604489 w 3421673"/>
                <a:gd name="connsiteY24" fmla="*/ 180104 h 4072849"/>
                <a:gd name="connsiteX25" fmla="*/ 0 w 3421673"/>
                <a:gd name="connsiteY25" fmla="*/ 2482906 h 4072849"/>
                <a:gd name="connsiteX26" fmla="*/ 58615 w 3421673"/>
                <a:gd name="connsiteY26" fmla="*/ 2548849 h 4072849"/>
                <a:gd name="connsiteX27" fmla="*/ 87923 w 3421673"/>
                <a:gd name="connsiteY27" fmla="*/ 2592810 h 4072849"/>
                <a:gd name="connsiteX28" fmla="*/ 146538 w 3421673"/>
                <a:gd name="connsiteY28" fmla="*/ 2614791 h 4072849"/>
                <a:gd name="connsiteX29" fmla="*/ 974480 w 3421673"/>
                <a:gd name="connsiteY29" fmla="*/ 3347483 h 4072849"/>
                <a:gd name="connsiteX30" fmla="*/ 981807 w 3421673"/>
                <a:gd name="connsiteY30" fmla="*/ 3479368 h 4072849"/>
                <a:gd name="connsiteX31" fmla="*/ 1091711 w 3421673"/>
                <a:gd name="connsiteY31" fmla="*/ 3516003 h 4072849"/>
                <a:gd name="connsiteX32" fmla="*/ 1128346 w 3421673"/>
                <a:gd name="connsiteY32" fmla="*/ 3545310 h 4072849"/>
                <a:gd name="connsiteX33" fmla="*/ 1252903 w 3421673"/>
                <a:gd name="connsiteY33" fmla="*/ 3545310 h 4072849"/>
                <a:gd name="connsiteX34" fmla="*/ 1436076 w 3421673"/>
                <a:gd name="connsiteY34" fmla="*/ 3567291 h 4072849"/>
                <a:gd name="connsiteX35" fmla="*/ 1502019 w 3421673"/>
                <a:gd name="connsiteY35" fmla="*/ 3581945 h 4072849"/>
                <a:gd name="connsiteX36" fmla="*/ 1582615 w 3421673"/>
                <a:gd name="connsiteY36" fmla="*/ 3677195 h 4072849"/>
                <a:gd name="connsiteX37" fmla="*/ 1633903 w 3421673"/>
                <a:gd name="connsiteY37" fmla="*/ 3801753 h 4072849"/>
                <a:gd name="connsiteX38" fmla="*/ 1663211 w 3421673"/>
                <a:gd name="connsiteY38" fmla="*/ 3809080 h 4072849"/>
                <a:gd name="connsiteX39" fmla="*/ 1707173 w 3421673"/>
                <a:gd name="connsiteY39" fmla="*/ 3816406 h 4072849"/>
                <a:gd name="connsiteX40" fmla="*/ 1780442 w 3421673"/>
                <a:gd name="connsiteY40" fmla="*/ 3889676 h 4072849"/>
                <a:gd name="connsiteX41" fmla="*/ 1824403 w 3421673"/>
                <a:gd name="connsiteY41" fmla="*/ 3867695 h 4072849"/>
                <a:gd name="connsiteX42" fmla="*/ 1846384 w 3421673"/>
                <a:gd name="connsiteY42" fmla="*/ 3867695 h 4072849"/>
                <a:gd name="connsiteX43" fmla="*/ 1890346 w 3421673"/>
                <a:gd name="connsiteY43" fmla="*/ 3911656 h 4072849"/>
                <a:gd name="connsiteX44" fmla="*/ 1912326 w 3421673"/>
                <a:gd name="connsiteY44" fmla="*/ 3977599 h 4072849"/>
                <a:gd name="connsiteX45" fmla="*/ 1891046 w 3421673"/>
                <a:gd name="connsiteY45" fmla="*/ 4068276 h 4072849"/>
                <a:gd name="connsiteX46" fmla="*/ 1926980 w 3421673"/>
                <a:gd name="connsiteY46" fmla="*/ 4072849 h 4072849"/>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29104 h 4529104"/>
                <a:gd name="connsiteX1" fmla="*/ 2579076 w 3421673"/>
                <a:gd name="connsiteY1" fmla="*/ 4089488 h 4529104"/>
                <a:gd name="connsiteX2" fmla="*/ 2688980 w 3421673"/>
                <a:gd name="connsiteY2" fmla="*/ 4074835 h 4529104"/>
                <a:gd name="connsiteX3" fmla="*/ 2791557 w 3421673"/>
                <a:gd name="connsiteY3" fmla="*/ 4023546 h 4529104"/>
                <a:gd name="connsiteX4" fmla="*/ 2806211 w 3421673"/>
                <a:gd name="connsiteY4" fmla="*/ 3994238 h 4529104"/>
                <a:gd name="connsiteX5" fmla="*/ 2916115 w 3421673"/>
                <a:gd name="connsiteY5" fmla="*/ 4001565 h 4529104"/>
                <a:gd name="connsiteX6" fmla="*/ 3033346 w 3421673"/>
                <a:gd name="connsiteY6" fmla="*/ 4008892 h 4529104"/>
                <a:gd name="connsiteX7" fmla="*/ 3033346 w 3421673"/>
                <a:gd name="connsiteY7" fmla="*/ 3906315 h 4529104"/>
                <a:gd name="connsiteX8" fmla="*/ 3062653 w 3421673"/>
                <a:gd name="connsiteY8" fmla="*/ 3855027 h 4529104"/>
                <a:gd name="connsiteX9" fmla="*/ 3150576 w 3421673"/>
                <a:gd name="connsiteY9" fmla="*/ 3803738 h 4529104"/>
                <a:gd name="connsiteX10" fmla="*/ 3201865 w 3421673"/>
                <a:gd name="connsiteY10" fmla="*/ 3745123 h 4529104"/>
                <a:gd name="connsiteX11" fmla="*/ 3363057 w 3421673"/>
                <a:gd name="connsiteY11" fmla="*/ 3745123 h 4529104"/>
                <a:gd name="connsiteX12" fmla="*/ 3363057 w 3421673"/>
                <a:gd name="connsiteY12" fmla="*/ 3642546 h 4529104"/>
                <a:gd name="connsiteX13" fmla="*/ 3392365 w 3421673"/>
                <a:gd name="connsiteY13" fmla="*/ 3400758 h 4529104"/>
                <a:gd name="connsiteX14" fmla="*/ 3421673 w 3421673"/>
                <a:gd name="connsiteY14" fmla="*/ 3210258 h 4529104"/>
                <a:gd name="connsiteX15" fmla="*/ 3414346 w 3421673"/>
                <a:gd name="connsiteY15" fmla="*/ 3005104 h 4529104"/>
                <a:gd name="connsiteX16" fmla="*/ 3273561 w 3421673"/>
                <a:gd name="connsiteY16" fmla="*/ 2488812 h 4529104"/>
                <a:gd name="connsiteX17" fmla="*/ 2494325 w 3421673"/>
                <a:gd name="connsiteY17" fmla="*/ 814667 h 4529104"/>
                <a:gd name="connsiteX18" fmla="*/ 2197713 w 3421673"/>
                <a:gd name="connsiteY18" fmla="*/ 700749 h 4529104"/>
                <a:gd name="connsiteX19" fmla="*/ 2087113 w 3421673"/>
                <a:gd name="connsiteY19" fmla="*/ 799810 h 4529104"/>
                <a:gd name="connsiteX20" fmla="*/ 1931266 w 3421673"/>
                <a:gd name="connsiteY20" fmla="*/ 824576 h 4529104"/>
                <a:gd name="connsiteX21" fmla="*/ 1820664 w 3421673"/>
                <a:gd name="connsiteY21" fmla="*/ 804764 h 4529104"/>
                <a:gd name="connsiteX22" fmla="*/ 1750282 w 3421673"/>
                <a:gd name="connsiteY22" fmla="*/ 804763 h 4529104"/>
                <a:gd name="connsiteX23" fmla="*/ 1689954 w 3421673"/>
                <a:gd name="connsiteY23" fmla="*/ 760187 h 4529104"/>
                <a:gd name="connsiteX24" fmla="*/ 1564271 w 3421673"/>
                <a:gd name="connsiteY24" fmla="*/ 750280 h 4529104"/>
                <a:gd name="connsiteX25" fmla="*/ 1594435 w 3421673"/>
                <a:gd name="connsiteY25" fmla="*/ 636360 h 4529104"/>
                <a:gd name="connsiteX26" fmla="*/ 679461 w 3421673"/>
                <a:gd name="connsiteY26" fmla="*/ 116285 h 4529104"/>
                <a:gd name="connsiteX27" fmla="*/ 0 w 3421673"/>
                <a:gd name="connsiteY27" fmla="*/ 2939161 h 4529104"/>
                <a:gd name="connsiteX28" fmla="*/ 58615 w 3421673"/>
                <a:gd name="connsiteY28" fmla="*/ 3005104 h 4529104"/>
                <a:gd name="connsiteX29" fmla="*/ 87923 w 3421673"/>
                <a:gd name="connsiteY29" fmla="*/ 3049065 h 4529104"/>
                <a:gd name="connsiteX30" fmla="*/ 146538 w 3421673"/>
                <a:gd name="connsiteY30" fmla="*/ 3071046 h 4529104"/>
                <a:gd name="connsiteX31" fmla="*/ 974480 w 3421673"/>
                <a:gd name="connsiteY31" fmla="*/ 3803738 h 4529104"/>
                <a:gd name="connsiteX32" fmla="*/ 981807 w 3421673"/>
                <a:gd name="connsiteY32" fmla="*/ 3935623 h 4529104"/>
                <a:gd name="connsiteX33" fmla="*/ 1091711 w 3421673"/>
                <a:gd name="connsiteY33" fmla="*/ 3972258 h 4529104"/>
                <a:gd name="connsiteX34" fmla="*/ 1128346 w 3421673"/>
                <a:gd name="connsiteY34" fmla="*/ 4001565 h 4529104"/>
                <a:gd name="connsiteX35" fmla="*/ 1252903 w 3421673"/>
                <a:gd name="connsiteY35" fmla="*/ 4001565 h 4529104"/>
                <a:gd name="connsiteX36" fmla="*/ 1436076 w 3421673"/>
                <a:gd name="connsiteY36" fmla="*/ 4023546 h 4529104"/>
                <a:gd name="connsiteX37" fmla="*/ 1502019 w 3421673"/>
                <a:gd name="connsiteY37" fmla="*/ 4038200 h 4529104"/>
                <a:gd name="connsiteX38" fmla="*/ 1582615 w 3421673"/>
                <a:gd name="connsiteY38" fmla="*/ 4133450 h 4529104"/>
                <a:gd name="connsiteX39" fmla="*/ 1633903 w 3421673"/>
                <a:gd name="connsiteY39" fmla="*/ 4258008 h 4529104"/>
                <a:gd name="connsiteX40" fmla="*/ 1663211 w 3421673"/>
                <a:gd name="connsiteY40" fmla="*/ 4265335 h 4529104"/>
                <a:gd name="connsiteX41" fmla="*/ 1707173 w 3421673"/>
                <a:gd name="connsiteY41" fmla="*/ 4272661 h 4529104"/>
                <a:gd name="connsiteX42" fmla="*/ 1780442 w 3421673"/>
                <a:gd name="connsiteY42" fmla="*/ 4345931 h 4529104"/>
                <a:gd name="connsiteX43" fmla="*/ 1824403 w 3421673"/>
                <a:gd name="connsiteY43" fmla="*/ 4323950 h 4529104"/>
                <a:gd name="connsiteX44" fmla="*/ 1846384 w 3421673"/>
                <a:gd name="connsiteY44" fmla="*/ 4323950 h 4529104"/>
                <a:gd name="connsiteX45" fmla="*/ 1890346 w 3421673"/>
                <a:gd name="connsiteY45" fmla="*/ 4367911 h 4529104"/>
                <a:gd name="connsiteX46" fmla="*/ 1912326 w 3421673"/>
                <a:gd name="connsiteY46" fmla="*/ 4433854 h 4529104"/>
                <a:gd name="connsiteX47" fmla="*/ 1891046 w 3421673"/>
                <a:gd name="connsiteY47" fmla="*/ 4524531 h 4529104"/>
                <a:gd name="connsiteX48" fmla="*/ 1926980 w 3421673"/>
                <a:gd name="connsiteY48" fmla="*/ 4529104 h 4529104"/>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5198271 h 5198271"/>
                <a:gd name="connsiteX1" fmla="*/ 2579076 w 3421673"/>
                <a:gd name="connsiteY1" fmla="*/ 4758655 h 5198271"/>
                <a:gd name="connsiteX2" fmla="*/ 2688980 w 3421673"/>
                <a:gd name="connsiteY2" fmla="*/ 4744002 h 5198271"/>
                <a:gd name="connsiteX3" fmla="*/ 2791557 w 3421673"/>
                <a:gd name="connsiteY3" fmla="*/ 4692713 h 5198271"/>
                <a:gd name="connsiteX4" fmla="*/ 2806211 w 3421673"/>
                <a:gd name="connsiteY4" fmla="*/ 4663405 h 5198271"/>
                <a:gd name="connsiteX5" fmla="*/ 2916115 w 3421673"/>
                <a:gd name="connsiteY5" fmla="*/ 4670732 h 5198271"/>
                <a:gd name="connsiteX6" fmla="*/ 3033346 w 3421673"/>
                <a:gd name="connsiteY6" fmla="*/ 4678059 h 5198271"/>
                <a:gd name="connsiteX7" fmla="*/ 3033346 w 3421673"/>
                <a:gd name="connsiteY7" fmla="*/ 4575482 h 5198271"/>
                <a:gd name="connsiteX8" fmla="*/ 3062653 w 3421673"/>
                <a:gd name="connsiteY8" fmla="*/ 4524194 h 5198271"/>
                <a:gd name="connsiteX9" fmla="*/ 3150576 w 3421673"/>
                <a:gd name="connsiteY9" fmla="*/ 4472905 h 5198271"/>
                <a:gd name="connsiteX10" fmla="*/ 3201865 w 3421673"/>
                <a:gd name="connsiteY10" fmla="*/ 4414290 h 5198271"/>
                <a:gd name="connsiteX11" fmla="*/ 3363057 w 3421673"/>
                <a:gd name="connsiteY11" fmla="*/ 4414290 h 5198271"/>
                <a:gd name="connsiteX12" fmla="*/ 3363057 w 3421673"/>
                <a:gd name="connsiteY12" fmla="*/ 4311713 h 5198271"/>
                <a:gd name="connsiteX13" fmla="*/ 3392365 w 3421673"/>
                <a:gd name="connsiteY13" fmla="*/ 4069925 h 5198271"/>
                <a:gd name="connsiteX14" fmla="*/ 3421673 w 3421673"/>
                <a:gd name="connsiteY14" fmla="*/ 3879425 h 5198271"/>
                <a:gd name="connsiteX15" fmla="*/ 3414346 w 3421673"/>
                <a:gd name="connsiteY15" fmla="*/ 3674271 h 5198271"/>
                <a:gd name="connsiteX16" fmla="*/ 3273561 w 3421673"/>
                <a:gd name="connsiteY16" fmla="*/ 3157979 h 5198271"/>
                <a:gd name="connsiteX17" fmla="*/ 2494325 w 3421673"/>
                <a:gd name="connsiteY17" fmla="*/ 1483834 h 5198271"/>
                <a:gd name="connsiteX18" fmla="*/ 2197713 w 3421673"/>
                <a:gd name="connsiteY18" fmla="*/ 1369916 h 5198271"/>
                <a:gd name="connsiteX19" fmla="*/ 2087113 w 3421673"/>
                <a:gd name="connsiteY19" fmla="*/ 1468977 h 5198271"/>
                <a:gd name="connsiteX20" fmla="*/ 1931266 w 3421673"/>
                <a:gd name="connsiteY20" fmla="*/ 1493743 h 5198271"/>
                <a:gd name="connsiteX21" fmla="*/ 1820664 w 3421673"/>
                <a:gd name="connsiteY21" fmla="*/ 1473931 h 5198271"/>
                <a:gd name="connsiteX22" fmla="*/ 1750282 w 3421673"/>
                <a:gd name="connsiteY22" fmla="*/ 1473930 h 5198271"/>
                <a:gd name="connsiteX23" fmla="*/ 1689954 w 3421673"/>
                <a:gd name="connsiteY23" fmla="*/ 1429354 h 5198271"/>
                <a:gd name="connsiteX24" fmla="*/ 1564271 w 3421673"/>
                <a:gd name="connsiteY24" fmla="*/ 1419447 h 5198271"/>
                <a:gd name="connsiteX25" fmla="*/ 1594435 w 3421673"/>
                <a:gd name="connsiteY25" fmla="*/ 1305527 h 5198271"/>
                <a:gd name="connsiteX26" fmla="*/ 1684926 w 3421673"/>
                <a:gd name="connsiteY26" fmla="*/ 1231230 h 5198271"/>
                <a:gd name="connsiteX27" fmla="*/ 1649735 w 3421673"/>
                <a:gd name="connsiteY27" fmla="*/ 1166841 h 5198271"/>
                <a:gd name="connsiteX28" fmla="*/ 1649735 w 3421673"/>
                <a:gd name="connsiteY28" fmla="*/ 988530 h 5198271"/>
                <a:gd name="connsiteX29" fmla="*/ 1654763 w 3421673"/>
                <a:gd name="connsiteY29" fmla="*/ 849843 h 5198271"/>
                <a:gd name="connsiteX30" fmla="*/ 1433560 w 3421673"/>
                <a:gd name="connsiteY30" fmla="*/ 384253 h 5198271"/>
                <a:gd name="connsiteX31" fmla="*/ 1529079 w 3421673"/>
                <a:gd name="connsiteY31" fmla="*/ 7819 h 5198271"/>
                <a:gd name="connsiteX32" fmla="*/ 679461 w 3421673"/>
                <a:gd name="connsiteY32" fmla="*/ 785452 h 5198271"/>
                <a:gd name="connsiteX33" fmla="*/ 0 w 3421673"/>
                <a:gd name="connsiteY33" fmla="*/ 3608328 h 5198271"/>
                <a:gd name="connsiteX34" fmla="*/ 58615 w 3421673"/>
                <a:gd name="connsiteY34" fmla="*/ 3674271 h 5198271"/>
                <a:gd name="connsiteX35" fmla="*/ 87923 w 3421673"/>
                <a:gd name="connsiteY35" fmla="*/ 3718232 h 5198271"/>
                <a:gd name="connsiteX36" fmla="*/ 146538 w 3421673"/>
                <a:gd name="connsiteY36" fmla="*/ 3740213 h 5198271"/>
                <a:gd name="connsiteX37" fmla="*/ 974480 w 3421673"/>
                <a:gd name="connsiteY37" fmla="*/ 4472905 h 5198271"/>
                <a:gd name="connsiteX38" fmla="*/ 981807 w 3421673"/>
                <a:gd name="connsiteY38" fmla="*/ 4604790 h 5198271"/>
                <a:gd name="connsiteX39" fmla="*/ 1091711 w 3421673"/>
                <a:gd name="connsiteY39" fmla="*/ 4641425 h 5198271"/>
                <a:gd name="connsiteX40" fmla="*/ 1128346 w 3421673"/>
                <a:gd name="connsiteY40" fmla="*/ 4670732 h 5198271"/>
                <a:gd name="connsiteX41" fmla="*/ 1252903 w 3421673"/>
                <a:gd name="connsiteY41" fmla="*/ 4670732 h 5198271"/>
                <a:gd name="connsiteX42" fmla="*/ 1436076 w 3421673"/>
                <a:gd name="connsiteY42" fmla="*/ 4692713 h 5198271"/>
                <a:gd name="connsiteX43" fmla="*/ 1502019 w 3421673"/>
                <a:gd name="connsiteY43" fmla="*/ 4707367 h 5198271"/>
                <a:gd name="connsiteX44" fmla="*/ 1582615 w 3421673"/>
                <a:gd name="connsiteY44" fmla="*/ 4802617 h 5198271"/>
                <a:gd name="connsiteX45" fmla="*/ 1633903 w 3421673"/>
                <a:gd name="connsiteY45" fmla="*/ 4927175 h 5198271"/>
                <a:gd name="connsiteX46" fmla="*/ 1663211 w 3421673"/>
                <a:gd name="connsiteY46" fmla="*/ 4934502 h 5198271"/>
                <a:gd name="connsiteX47" fmla="*/ 1707173 w 3421673"/>
                <a:gd name="connsiteY47" fmla="*/ 4941828 h 5198271"/>
                <a:gd name="connsiteX48" fmla="*/ 1780442 w 3421673"/>
                <a:gd name="connsiteY48" fmla="*/ 5015098 h 5198271"/>
                <a:gd name="connsiteX49" fmla="*/ 1824403 w 3421673"/>
                <a:gd name="connsiteY49" fmla="*/ 4993117 h 5198271"/>
                <a:gd name="connsiteX50" fmla="*/ 1846384 w 3421673"/>
                <a:gd name="connsiteY50" fmla="*/ 4993117 h 5198271"/>
                <a:gd name="connsiteX51" fmla="*/ 1890346 w 3421673"/>
                <a:gd name="connsiteY51" fmla="*/ 5037078 h 5198271"/>
                <a:gd name="connsiteX52" fmla="*/ 1912326 w 3421673"/>
                <a:gd name="connsiteY52" fmla="*/ 5103021 h 5198271"/>
                <a:gd name="connsiteX53" fmla="*/ 1891046 w 3421673"/>
                <a:gd name="connsiteY53" fmla="*/ 5193698 h 5198271"/>
                <a:gd name="connsiteX54" fmla="*/ 1926980 w 3421673"/>
                <a:gd name="connsiteY54" fmla="*/ 5198271 h 5198271"/>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361586 h 5361586"/>
                <a:gd name="connsiteX1" fmla="*/ 2579076 w 3421673"/>
                <a:gd name="connsiteY1" fmla="*/ 4921970 h 5361586"/>
                <a:gd name="connsiteX2" fmla="*/ 2688980 w 3421673"/>
                <a:gd name="connsiteY2" fmla="*/ 4907317 h 5361586"/>
                <a:gd name="connsiteX3" fmla="*/ 2791557 w 3421673"/>
                <a:gd name="connsiteY3" fmla="*/ 4856028 h 5361586"/>
                <a:gd name="connsiteX4" fmla="*/ 2806211 w 3421673"/>
                <a:gd name="connsiteY4" fmla="*/ 4826720 h 5361586"/>
                <a:gd name="connsiteX5" fmla="*/ 2916115 w 3421673"/>
                <a:gd name="connsiteY5" fmla="*/ 4834047 h 5361586"/>
                <a:gd name="connsiteX6" fmla="*/ 3033346 w 3421673"/>
                <a:gd name="connsiteY6" fmla="*/ 4841374 h 5361586"/>
                <a:gd name="connsiteX7" fmla="*/ 3033346 w 3421673"/>
                <a:gd name="connsiteY7" fmla="*/ 4738797 h 5361586"/>
                <a:gd name="connsiteX8" fmla="*/ 3062653 w 3421673"/>
                <a:gd name="connsiteY8" fmla="*/ 4687509 h 5361586"/>
                <a:gd name="connsiteX9" fmla="*/ 3150576 w 3421673"/>
                <a:gd name="connsiteY9" fmla="*/ 4636220 h 5361586"/>
                <a:gd name="connsiteX10" fmla="*/ 3201865 w 3421673"/>
                <a:gd name="connsiteY10" fmla="*/ 4577605 h 5361586"/>
                <a:gd name="connsiteX11" fmla="*/ 3363057 w 3421673"/>
                <a:gd name="connsiteY11" fmla="*/ 4577605 h 5361586"/>
                <a:gd name="connsiteX12" fmla="*/ 3363057 w 3421673"/>
                <a:gd name="connsiteY12" fmla="*/ 4475028 h 5361586"/>
                <a:gd name="connsiteX13" fmla="*/ 3392365 w 3421673"/>
                <a:gd name="connsiteY13" fmla="*/ 4233240 h 5361586"/>
                <a:gd name="connsiteX14" fmla="*/ 3421673 w 3421673"/>
                <a:gd name="connsiteY14" fmla="*/ 4042740 h 5361586"/>
                <a:gd name="connsiteX15" fmla="*/ 3414346 w 3421673"/>
                <a:gd name="connsiteY15" fmla="*/ 3837586 h 5361586"/>
                <a:gd name="connsiteX16" fmla="*/ 3273561 w 3421673"/>
                <a:gd name="connsiteY16" fmla="*/ 3321294 h 5361586"/>
                <a:gd name="connsiteX17" fmla="*/ 2494325 w 3421673"/>
                <a:gd name="connsiteY17" fmla="*/ 1647149 h 5361586"/>
                <a:gd name="connsiteX18" fmla="*/ 2197713 w 3421673"/>
                <a:gd name="connsiteY18" fmla="*/ 1533231 h 5361586"/>
                <a:gd name="connsiteX19" fmla="*/ 2087113 w 3421673"/>
                <a:gd name="connsiteY19" fmla="*/ 1632292 h 5361586"/>
                <a:gd name="connsiteX20" fmla="*/ 1931266 w 3421673"/>
                <a:gd name="connsiteY20" fmla="*/ 1657058 h 5361586"/>
                <a:gd name="connsiteX21" fmla="*/ 1820664 w 3421673"/>
                <a:gd name="connsiteY21" fmla="*/ 1637246 h 5361586"/>
                <a:gd name="connsiteX22" fmla="*/ 1750282 w 3421673"/>
                <a:gd name="connsiteY22" fmla="*/ 1637245 h 5361586"/>
                <a:gd name="connsiteX23" fmla="*/ 1689954 w 3421673"/>
                <a:gd name="connsiteY23" fmla="*/ 1592669 h 5361586"/>
                <a:gd name="connsiteX24" fmla="*/ 1564271 w 3421673"/>
                <a:gd name="connsiteY24" fmla="*/ 1582762 h 5361586"/>
                <a:gd name="connsiteX25" fmla="*/ 1594435 w 3421673"/>
                <a:gd name="connsiteY25" fmla="*/ 1468842 h 5361586"/>
                <a:gd name="connsiteX26" fmla="*/ 1684926 w 3421673"/>
                <a:gd name="connsiteY26" fmla="*/ 1394545 h 5361586"/>
                <a:gd name="connsiteX27" fmla="*/ 1649735 w 3421673"/>
                <a:gd name="connsiteY27" fmla="*/ 1330156 h 5361586"/>
                <a:gd name="connsiteX28" fmla="*/ 1649735 w 3421673"/>
                <a:gd name="connsiteY28" fmla="*/ 1151845 h 5361586"/>
                <a:gd name="connsiteX29" fmla="*/ 1654763 w 3421673"/>
                <a:gd name="connsiteY29" fmla="*/ 1013158 h 5361586"/>
                <a:gd name="connsiteX30" fmla="*/ 1433560 w 3421673"/>
                <a:gd name="connsiteY30" fmla="*/ 547568 h 5361586"/>
                <a:gd name="connsiteX31" fmla="*/ 1604489 w 3421673"/>
                <a:gd name="connsiteY31" fmla="*/ 433647 h 5361586"/>
                <a:gd name="connsiteX32" fmla="*/ 1619571 w 3421673"/>
                <a:gd name="connsiteY32" fmla="*/ 384116 h 5361586"/>
                <a:gd name="connsiteX33" fmla="*/ 664380 w 3421673"/>
                <a:gd name="connsiteY33" fmla="*/ 12636 h 5361586"/>
                <a:gd name="connsiteX34" fmla="*/ 679461 w 3421673"/>
                <a:gd name="connsiteY34" fmla="*/ 948767 h 5361586"/>
                <a:gd name="connsiteX35" fmla="*/ 0 w 3421673"/>
                <a:gd name="connsiteY35" fmla="*/ 3771643 h 5361586"/>
                <a:gd name="connsiteX36" fmla="*/ 58615 w 3421673"/>
                <a:gd name="connsiteY36" fmla="*/ 3837586 h 5361586"/>
                <a:gd name="connsiteX37" fmla="*/ 87923 w 3421673"/>
                <a:gd name="connsiteY37" fmla="*/ 3881547 h 5361586"/>
                <a:gd name="connsiteX38" fmla="*/ 146538 w 3421673"/>
                <a:gd name="connsiteY38" fmla="*/ 3903528 h 5361586"/>
                <a:gd name="connsiteX39" fmla="*/ 974480 w 3421673"/>
                <a:gd name="connsiteY39" fmla="*/ 4636220 h 5361586"/>
                <a:gd name="connsiteX40" fmla="*/ 981807 w 3421673"/>
                <a:gd name="connsiteY40" fmla="*/ 4768105 h 5361586"/>
                <a:gd name="connsiteX41" fmla="*/ 1091711 w 3421673"/>
                <a:gd name="connsiteY41" fmla="*/ 4804740 h 5361586"/>
                <a:gd name="connsiteX42" fmla="*/ 1128346 w 3421673"/>
                <a:gd name="connsiteY42" fmla="*/ 4834047 h 5361586"/>
                <a:gd name="connsiteX43" fmla="*/ 1252903 w 3421673"/>
                <a:gd name="connsiteY43" fmla="*/ 4834047 h 5361586"/>
                <a:gd name="connsiteX44" fmla="*/ 1436076 w 3421673"/>
                <a:gd name="connsiteY44" fmla="*/ 4856028 h 5361586"/>
                <a:gd name="connsiteX45" fmla="*/ 1502019 w 3421673"/>
                <a:gd name="connsiteY45" fmla="*/ 4870682 h 5361586"/>
                <a:gd name="connsiteX46" fmla="*/ 1582615 w 3421673"/>
                <a:gd name="connsiteY46" fmla="*/ 4965932 h 5361586"/>
                <a:gd name="connsiteX47" fmla="*/ 1633903 w 3421673"/>
                <a:gd name="connsiteY47" fmla="*/ 5090490 h 5361586"/>
                <a:gd name="connsiteX48" fmla="*/ 1663211 w 3421673"/>
                <a:gd name="connsiteY48" fmla="*/ 5097817 h 5361586"/>
                <a:gd name="connsiteX49" fmla="*/ 1707173 w 3421673"/>
                <a:gd name="connsiteY49" fmla="*/ 5105143 h 5361586"/>
                <a:gd name="connsiteX50" fmla="*/ 1780442 w 3421673"/>
                <a:gd name="connsiteY50" fmla="*/ 5178413 h 5361586"/>
                <a:gd name="connsiteX51" fmla="*/ 1824403 w 3421673"/>
                <a:gd name="connsiteY51" fmla="*/ 5156432 h 5361586"/>
                <a:gd name="connsiteX52" fmla="*/ 1846384 w 3421673"/>
                <a:gd name="connsiteY52" fmla="*/ 5156432 h 5361586"/>
                <a:gd name="connsiteX53" fmla="*/ 1890346 w 3421673"/>
                <a:gd name="connsiteY53" fmla="*/ 5200393 h 5361586"/>
                <a:gd name="connsiteX54" fmla="*/ 1912326 w 3421673"/>
                <a:gd name="connsiteY54" fmla="*/ 5266336 h 5361586"/>
                <a:gd name="connsiteX55" fmla="*/ 1891046 w 3421673"/>
                <a:gd name="connsiteY55" fmla="*/ 5357013 h 5361586"/>
                <a:gd name="connsiteX56" fmla="*/ 1926980 w 3421673"/>
                <a:gd name="connsiteY56" fmla="*/ 5361586 h 5361586"/>
                <a:gd name="connsiteX0" fmla="*/ 1926980 w 3421673"/>
                <a:gd name="connsiteY0" fmla="*/ 5395345 h 5395345"/>
                <a:gd name="connsiteX1" fmla="*/ 2579076 w 3421673"/>
                <a:gd name="connsiteY1" fmla="*/ 4955729 h 5395345"/>
                <a:gd name="connsiteX2" fmla="*/ 2688980 w 3421673"/>
                <a:gd name="connsiteY2" fmla="*/ 4941076 h 5395345"/>
                <a:gd name="connsiteX3" fmla="*/ 2791557 w 3421673"/>
                <a:gd name="connsiteY3" fmla="*/ 4889787 h 5395345"/>
                <a:gd name="connsiteX4" fmla="*/ 2806211 w 3421673"/>
                <a:gd name="connsiteY4" fmla="*/ 4860479 h 5395345"/>
                <a:gd name="connsiteX5" fmla="*/ 2916115 w 3421673"/>
                <a:gd name="connsiteY5" fmla="*/ 4867806 h 5395345"/>
                <a:gd name="connsiteX6" fmla="*/ 3033346 w 3421673"/>
                <a:gd name="connsiteY6" fmla="*/ 4875133 h 5395345"/>
                <a:gd name="connsiteX7" fmla="*/ 3033346 w 3421673"/>
                <a:gd name="connsiteY7" fmla="*/ 4772556 h 5395345"/>
                <a:gd name="connsiteX8" fmla="*/ 3062653 w 3421673"/>
                <a:gd name="connsiteY8" fmla="*/ 4721268 h 5395345"/>
                <a:gd name="connsiteX9" fmla="*/ 3150576 w 3421673"/>
                <a:gd name="connsiteY9" fmla="*/ 4669979 h 5395345"/>
                <a:gd name="connsiteX10" fmla="*/ 3201865 w 3421673"/>
                <a:gd name="connsiteY10" fmla="*/ 4611364 h 5395345"/>
                <a:gd name="connsiteX11" fmla="*/ 3363057 w 3421673"/>
                <a:gd name="connsiteY11" fmla="*/ 4611364 h 5395345"/>
                <a:gd name="connsiteX12" fmla="*/ 3363057 w 3421673"/>
                <a:gd name="connsiteY12" fmla="*/ 4508787 h 5395345"/>
                <a:gd name="connsiteX13" fmla="*/ 3392365 w 3421673"/>
                <a:gd name="connsiteY13" fmla="*/ 4266999 h 5395345"/>
                <a:gd name="connsiteX14" fmla="*/ 3421673 w 3421673"/>
                <a:gd name="connsiteY14" fmla="*/ 4076499 h 5395345"/>
                <a:gd name="connsiteX15" fmla="*/ 3414346 w 3421673"/>
                <a:gd name="connsiteY15" fmla="*/ 3871345 h 5395345"/>
                <a:gd name="connsiteX16" fmla="*/ 3273561 w 3421673"/>
                <a:gd name="connsiteY16" fmla="*/ 3355053 h 5395345"/>
                <a:gd name="connsiteX17" fmla="*/ 2494325 w 3421673"/>
                <a:gd name="connsiteY17" fmla="*/ 1680908 h 5395345"/>
                <a:gd name="connsiteX18" fmla="*/ 2197713 w 3421673"/>
                <a:gd name="connsiteY18" fmla="*/ 1566990 h 5395345"/>
                <a:gd name="connsiteX19" fmla="*/ 2087113 w 3421673"/>
                <a:gd name="connsiteY19" fmla="*/ 1666051 h 5395345"/>
                <a:gd name="connsiteX20" fmla="*/ 1931266 w 3421673"/>
                <a:gd name="connsiteY20" fmla="*/ 1690817 h 5395345"/>
                <a:gd name="connsiteX21" fmla="*/ 1820664 w 3421673"/>
                <a:gd name="connsiteY21" fmla="*/ 1671005 h 5395345"/>
                <a:gd name="connsiteX22" fmla="*/ 1750282 w 3421673"/>
                <a:gd name="connsiteY22" fmla="*/ 1671004 h 5395345"/>
                <a:gd name="connsiteX23" fmla="*/ 1689954 w 3421673"/>
                <a:gd name="connsiteY23" fmla="*/ 1626428 h 5395345"/>
                <a:gd name="connsiteX24" fmla="*/ 1564271 w 3421673"/>
                <a:gd name="connsiteY24" fmla="*/ 1616521 h 5395345"/>
                <a:gd name="connsiteX25" fmla="*/ 1594435 w 3421673"/>
                <a:gd name="connsiteY25" fmla="*/ 1502601 h 5395345"/>
                <a:gd name="connsiteX26" fmla="*/ 1684926 w 3421673"/>
                <a:gd name="connsiteY26" fmla="*/ 1428304 h 5395345"/>
                <a:gd name="connsiteX27" fmla="*/ 1649735 w 3421673"/>
                <a:gd name="connsiteY27" fmla="*/ 1363915 h 5395345"/>
                <a:gd name="connsiteX28" fmla="*/ 1649735 w 3421673"/>
                <a:gd name="connsiteY28" fmla="*/ 1185604 h 5395345"/>
                <a:gd name="connsiteX29" fmla="*/ 1654763 w 3421673"/>
                <a:gd name="connsiteY29" fmla="*/ 1046917 h 5395345"/>
                <a:gd name="connsiteX30" fmla="*/ 1433560 w 3421673"/>
                <a:gd name="connsiteY30" fmla="*/ 581327 h 5395345"/>
                <a:gd name="connsiteX31" fmla="*/ 1604489 w 3421673"/>
                <a:gd name="connsiteY31" fmla="*/ 467406 h 5395345"/>
                <a:gd name="connsiteX32" fmla="*/ 1619571 w 3421673"/>
                <a:gd name="connsiteY32" fmla="*/ 417875 h 5395345"/>
                <a:gd name="connsiteX33" fmla="*/ 1076621 w 3421673"/>
                <a:gd name="connsiteY33" fmla="*/ 180128 h 5395345"/>
                <a:gd name="connsiteX34" fmla="*/ 664380 w 3421673"/>
                <a:gd name="connsiteY34" fmla="*/ 46395 h 5395345"/>
                <a:gd name="connsiteX35" fmla="*/ 679461 w 3421673"/>
                <a:gd name="connsiteY35" fmla="*/ 982526 h 5395345"/>
                <a:gd name="connsiteX36" fmla="*/ 0 w 3421673"/>
                <a:gd name="connsiteY36" fmla="*/ 3805402 h 5395345"/>
                <a:gd name="connsiteX37" fmla="*/ 58615 w 3421673"/>
                <a:gd name="connsiteY37" fmla="*/ 3871345 h 5395345"/>
                <a:gd name="connsiteX38" fmla="*/ 87923 w 3421673"/>
                <a:gd name="connsiteY38" fmla="*/ 3915306 h 5395345"/>
                <a:gd name="connsiteX39" fmla="*/ 146538 w 3421673"/>
                <a:gd name="connsiteY39" fmla="*/ 3937287 h 5395345"/>
                <a:gd name="connsiteX40" fmla="*/ 974480 w 3421673"/>
                <a:gd name="connsiteY40" fmla="*/ 4669979 h 5395345"/>
                <a:gd name="connsiteX41" fmla="*/ 981807 w 3421673"/>
                <a:gd name="connsiteY41" fmla="*/ 4801864 h 5395345"/>
                <a:gd name="connsiteX42" fmla="*/ 1091711 w 3421673"/>
                <a:gd name="connsiteY42" fmla="*/ 4838499 h 5395345"/>
                <a:gd name="connsiteX43" fmla="*/ 1128346 w 3421673"/>
                <a:gd name="connsiteY43" fmla="*/ 4867806 h 5395345"/>
                <a:gd name="connsiteX44" fmla="*/ 1252903 w 3421673"/>
                <a:gd name="connsiteY44" fmla="*/ 4867806 h 5395345"/>
                <a:gd name="connsiteX45" fmla="*/ 1436076 w 3421673"/>
                <a:gd name="connsiteY45" fmla="*/ 4889787 h 5395345"/>
                <a:gd name="connsiteX46" fmla="*/ 1502019 w 3421673"/>
                <a:gd name="connsiteY46" fmla="*/ 4904441 h 5395345"/>
                <a:gd name="connsiteX47" fmla="*/ 1582615 w 3421673"/>
                <a:gd name="connsiteY47" fmla="*/ 4999691 h 5395345"/>
                <a:gd name="connsiteX48" fmla="*/ 1633903 w 3421673"/>
                <a:gd name="connsiteY48" fmla="*/ 5124249 h 5395345"/>
                <a:gd name="connsiteX49" fmla="*/ 1663211 w 3421673"/>
                <a:gd name="connsiteY49" fmla="*/ 5131576 h 5395345"/>
                <a:gd name="connsiteX50" fmla="*/ 1707173 w 3421673"/>
                <a:gd name="connsiteY50" fmla="*/ 5138902 h 5395345"/>
                <a:gd name="connsiteX51" fmla="*/ 1780442 w 3421673"/>
                <a:gd name="connsiteY51" fmla="*/ 5212172 h 5395345"/>
                <a:gd name="connsiteX52" fmla="*/ 1824403 w 3421673"/>
                <a:gd name="connsiteY52" fmla="*/ 5190191 h 5395345"/>
                <a:gd name="connsiteX53" fmla="*/ 1846384 w 3421673"/>
                <a:gd name="connsiteY53" fmla="*/ 5190191 h 5395345"/>
                <a:gd name="connsiteX54" fmla="*/ 1890346 w 3421673"/>
                <a:gd name="connsiteY54" fmla="*/ 5234152 h 5395345"/>
                <a:gd name="connsiteX55" fmla="*/ 1912326 w 3421673"/>
                <a:gd name="connsiteY55" fmla="*/ 5300095 h 5395345"/>
                <a:gd name="connsiteX56" fmla="*/ 1891046 w 3421673"/>
                <a:gd name="connsiteY56" fmla="*/ 5390772 h 5395345"/>
                <a:gd name="connsiteX57" fmla="*/ 1926980 w 3421673"/>
                <a:gd name="connsiteY57" fmla="*/ 5395345 h 539534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287331 w 3421673"/>
                <a:gd name="connsiteY35" fmla="*/ 579510 h 5348950"/>
                <a:gd name="connsiteX36" fmla="*/ 679461 w 3421673"/>
                <a:gd name="connsiteY36" fmla="*/ 936131 h 5348950"/>
                <a:gd name="connsiteX37" fmla="*/ 0 w 3421673"/>
                <a:gd name="connsiteY37" fmla="*/ 3759007 h 5348950"/>
                <a:gd name="connsiteX38" fmla="*/ 58615 w 3421673"/>
                <a:gd name="connsiteY38" fmla="*/ 3824950 h 5348950"/>
                <a:gd name="connsiteX39" fmla="*/ 87923 w 3421673"/>
                <a:gd name="connsiteY39" fmla="*/ 3868911 h 5348950"/>
                <a:gd name="connsiteX40" fmla="*/ 146538 w 3421673"/>
                <a:gd name="connsiteY40" fmla="*/ 3890892 h 5348950"/>
                <a:gd name="connsiteX41" fmla="*/ 974480 w 3421673"/>
                <a:gd name="connsiteY41" fmla="*/ 4623584 h 5348950"/>
                <a:gd name="connsiteX42" fmla="*/ 981807 w 3421673"/>
                <a:gd name="connsiteY42" fmla="*/ 4755469 h 5348950"/>
                <a:gd name="connsiteX43" fmla="*/ 1091711 w 3421673"/>
                <a:gd name="connsiteY43" fmla="*/ 4792104 h 5348950"/>
                <a:gd name="connsiteX44" fmla="*/ 1128346 w 3421673"/>
                <a:gd name="connsiteY44" fmla="*/ 4821411 h 5348950"/>
                <a:gd name="connsiteX45" fmla="*/ 1252903 w 3421673"/>
                <a:gd name="connsiteY45" fmla="*/ 4821411 h 5348950"/>
                <a:gd name="connsiteX46" fmla="*/ 1436076 w 3421673"/>
                <a:gd name="connsiteY46" fmla="*/ 4843392 h 5348950"/>
                <a:gd name="connsiteX47" fmla="*/ 1502019 w 3421673"/>
                <a:gd name="connsiteY47" fmla="*/ 4858046 h 5348950"/>
                <a:gd name="connsiteX48" fmla="*/ 1582615 w 3421673"/>
                <a:gd name="connsiteY48" fmla="*/ 4953296 h 5348950"/>
                <a:gd name="connsiteX49" fmla="*/ 1633903 w 3421673"/>
                <a:gd name="connsiteY49" fmla="*/ 5077854 h 5348950"/>
                <a:gd name="connsiteX50" fmla="*/ 1663211 w 3421673"/>
                <a:gd name="connsiteY50" fmla="*/ 5085181 h 5348950"/>
                <a:gd name="connsiteX51" fmla="*/ 1707173 w 3421673"/>
                <a:gd name="connsiteY51" fmla="*/ 5092507 h 5348950"/>
                <a:gd name="connsiteX52" fmla="*/ 1780442 w 3421673"/>
                <a:gd name="connsiteY52" fmla="*/ 5165777 h 5348950"/>
                <a:gd name="connsiteX53" fmla="*/ 1824403 w 3421673"/>
                <a:gd name="connsiteY53" fmla="*/ 5143796 h 5348950"/>
                <a:gd name="connsiteX54" fmla="*/ 1846384 w 3421673"/>
                <a:gd name="connsiteY54" fmla="*/ 5143796 h 5348950"/>
                <a:gd name="connsiteX55" fmla="*/ 1890346 w 3421673"/>
                <a:gd name="connsiteY55" fmla="*/ 5187757 h 5348950"/>
                <a:gd name="connsiteX56" fmla="*/ 1912326 w 3421673"/>
                <a:gd name="connsiteY56" fmla="*/ 5253700 h 5348950"/>
                <a:gd name="connsiteX57" fmla="*/ 1891046 w 3421673"/>
                <a:gd name="connsiteY57" fmla="*/ 5344377 h 5348950"/>
                <a:gd name="connsiteX58" fmla="*/ 1926980 w 3421673"/>
                <a:gd name="connsiteY58" fmla="*/ 5348950 h 5348950"/>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3747 w 3488440"/>
                <a:gd name="connsiteY0" fmla="*/ 5363809 h 5363809"/>
                <a:gd name="connsiteX1" fmla="*/ 2645843 w 3488440"/>
                <a:gd name="connsiteY1" fmla="*/ 4924193 h 5363809"/>
                <a:gd name="connsiteX2" fmla="*/ 2755747 w 3488440"/>
                <a:gd name="connsiteY2" fmla="*/ 4909540 h 5363809"/>
                <a:gd name="connsiteX3" fmla="*/ 2858324 w 3488440"/>
                <a:gd name="connsiteY3" fmla="*/ 4858251 h 5363809"/>
                <a:gd name="connsiteX4" fmla="*/ 2872978 w 3488440"/>
                <a:gd name="connsiteY4" fmla="*/ 4828943 h 5363809"/>
                <a:gd name="connsiteX5" fmla="*/ 2982882 w 3488440"/>
                <a:gd name="connsiteY5" fmla="*/ 4836270 h 5363809"/>
                <a:gd name="connsiteX6" fmla="*/ 3100113 w 3488440"/>
                <a:gd name="connsiteY6" fmla="*/ 4843597 h 5363809"/>
                <a:gd name="connsiteX7" fmla="*/ 3100113 w 3488440"/>
                <a:gd name="connsiteY7" fmla="*/ 4741020 h 5363809"/>
                <a:gd name="connsiteX8" fmla="*/ 3129420 w 3488440"/>
                <a:gd name="connsiteY8" fmla="*/ 4689732 h 5363809"/>
                <a:gd name="connsiteX9" fmla="*/ 3217343 w 3488440"/>
                <a:gd name="connsiteY9" fmla="*/ 4638443 h 5363809"/>
                <a:gd name="connsiteX10" fmla="*/ 3268632 w 3488440"/>
                <a:gd name="connsiteY10" fmla="*/ 4579828 h 5363809"/>
                <a:gd name="connsiteX11" fmla="*/ 3429824 w 3488440"/>
                <a:gd name="connsiteY11" fmla="*/ 4579828 h 5363809"/>
                <a:gd name="connsiteX12" fmla="*/ 3429824 w 3488440"/>
                <a:gd name="connsiteY12" fmla="*/ 4477251 h 5363809"/>
                <a:gd name="connsiteX13" fmla="*/ 3459132 w 3488440"/>
                <a:gd name="connsiteY13" fmla="*/ 4235463 h 5363809"/>
                <a:gd name="connsiteX14" fmla="*/ 3488440 w 3488440"/>
                <a:gd name="connsiteY14" fmla="*/ 4044963 h 5363809"/>
                <a:gd name="connsiteX15" fmla="*/ 3481113 w 3488440"/>
                <a:gd name="connsiteY15" fmla="*/ 3839809 h 5363809"/>
                <a:gd name="connsiteX16" fmla="*/ 3340328 w 3488440"/>
                <a:gd name="connsiteY16" fmla="*/ 3323517 h 5363809"/>
                <a:gd name="connsiteX17" fmla="*/ 2561092 w 3488440"/>
                <a:gd name="connsiteY17" fmla="*/ 1649372 h 5363809"/>
                <a:gd name="connsiteX18" fmla="*/ 2264480 w 3488440"/>
                <a:gd name="connsiteY18" fmla="*/ 1535454 h 5363809"/>
                <a:gd name="connsiteX19" fmla="*/ 2153880 w 3488440"/>
                <a:gd name="connsiteY19" fmla="*/ 1634515 h 5363809"/>
                <a:gd name="connsiteX20" fmla="*/ 1998033 w 3488440"/>
                <a:gd name="connsiteY20" fmla="*/ 1659281 h 5363809"/>
                <a:gd name="connsiteX21" fmla="*/ 1887431 w 3488440"/>
                <a:gd name="connsiteY21" fmla="*/ 1639469 h 5363809"/>
                <a:gd name="connsiteX22" fmla="*/ 1817049 w 3488440"/>
                <a:gd name="connsiteY22" fmla="*/ 1639468 h 5363809"/>
                <a:gd name="connsiteX23" fmla="*/ 1756721 w 3488440"/>
                <a:gd name="connsiteY23" fmla="*/ 1594892 h 5363809"/>
                <a:gd name="connsiteX24" fmla="*/ 1631038 w 3488440"/>
                <a:gd name="connsiteY24" fmla="*/ 1584985 h 5363809"/>
                <a:gd name="connsiteX25" fmla="*/ 1661202 w 3488440"/>
                <a:gd name="connsiteY25" fmla="*/ 1471065 h 5363809"/>
                <a:gd name="connsiteX26" fmla="*/ 1751693 w 3488440"/>
                <a:gd name="connsiteY26" fmla="*/ 1396768 h 5363809"/>
                <a:gd name="connsiteX27" fmla="*/ 1716502 w 3488440"/>
                <a:gd name="connsiteY27" fmla="*/ 1332379 h 5363809"/>
                <a:gd name="connsiteX28" fmla="*/ 1716502 w 3488440"/>
                <a:gd name="connsiteY28" fmla="*/ 1154068 h 5363809"/>
                <a:gd name="connsiteX29" fmla="*/ 1721530 w 3488440"/>
                <a:gd name="connsiteY29" fmla="*/ 1015381 h 5363809"/>
                <a:gd name="connsiteX30" fmla="*/ 1500327 w 3488440"/>
                <a:gd name="connsiteY30" fmla="*/ 549791 h 5363809"/>
                <a:gd name="connsiteX31" fmla="*/ 1671256 w 3488440"/>
                <a:gd name="connsiteY31" fmla="*/ 435870 h 5363809"/>
                <a:gd name="connsiteX32" fmla="*/ 1686338 w 3488440"/>
                <a:gd name="connsiteY32" fmla="*/ 386339 h 5363809"/>
                <a:gd name="connsiteX33" fmla="*/ 1143388 w 3488440"/>
                <a:gd name="connsiteY33" fmla="*/ 148592 h 5363809"/>
                <a:gd name="connsiteX34" fmla="*/ 731147 w 3488440"/>
                <a:gd name="connsiteY34" fmla="*/ 0 h 5363809"/>
                <a:gd name="connsiteX35" fmla="*/ 354098 w 3488440"/>
                <a:gd name="connsiteY35" fmla="*/ 594369 h 5363809"/>
                <a:gd name="connsiteX36" fmla="*/ 243497 w 3488440"/>
                <a:gd name="connsiteY36" fmla="*/ 950990 h 5363809"/>
                <a:gd name="connsiteX37" fmla="*/ 127868 w 3488440"/>
                <a:gd name="connsiteY37" fmla="*/ 1124349 h 5363809"/>
                <a:gd name="connsiteX38" fmla="*/ 2185 w 3488440"/>
                <a:gd name="connsiteY38" fmla="*/ 1253129 h 5363809"/>
                <a:gd name="connsiteX39" fmla="*/ 117814 w 3488440"/>
                <a:gd name="connsiteY39" fmla="*/ 1327425 h 5363809"/>
                <a:gd name="connsiteX40" fmla="*/ 66767 w 3488440"/>
                <a:gd name="connsiteY40" fmla="*/ 3773866 h 5363809"/>
                <a:gd name="connsiteX41" fmla="*/ 125382 w 3488440"/>
                <a:gd name="connsiteY41" fmla="*/ 3839809 h 5363809"/>
                <a:gd name="connsiteX42" fmla="*/ 154690 w 3488440"/>
                <a:gd name="connsiteY42" fmla="*/ 3883770 h 5363809"/>
                <a:gd name="connsiteX43" fmla="*/ 213305 w 3488440"/>
                <a:gd name="connsiteY43" fmla="*/ 3905751 h 5363809"/>
                <a:gd name="connsiteX44" fmla="*/ 1041247 w 3488440"/>
                <a:gd name="connsiteY44" fmla="*/ 4638443 h 5363809"/>
                <a:gd name="connsiteX45" fmla="*/ 1048574 w 3488440"/>
                <a:gd name="connsiteY45" fmla="*/ 4770328 h 5363809"/>
                <a:gd name="connsiteX46" fmla="*/ 1158478 w 3488440"/>
                <a:gd name="connsiteY46" fmla="*/ 4806963 h 5363809"/>
                <a:gd name="connsiteX47" fmla="*/ 1195113 w 3488440"/>
                <a:gd name="connsiteY47" fmla="*/ 4836270 h 5363809"/>
                <a:gd name="connsiteX48" fmla="*/ 1319670 w 3488440"/>
                <a:gd name="connsiteY48" fmla="*/ 4836270 h 5363809"/>
                <a:gd name="connsiteX49" fmla="*/ 1502843 w 3488440"/>
                <a:gd name="connsiteY49" fmla="*/ 4858251 h 5363809"/>
                <a:gd name="connsiteX50" fmla="*/ 1568786 w 3488440"/>
                <a:gd name="connsiteY50" fmla="*/ 4872905 h 5363809"/>
                <a:gd name="connsiteX51" fmla="*/ 1649382 w 3488440"/>
                <a:gd name="connsiteY51" fmla="*/ 4968155 h 5363809"/>
                <a:gd name="connsiteX52" fmla="*/ 1700670 w 3488440"/>
                <a:gd name="connsiteY52" fmla="*/ 5092713 h 5363809"/>
                <a:gd name="connsiteX53" fmla="*/ 1729978 w 3488440"/>
                <a:gd name="connsiteY53" fmla="*/ 5100040 h 5363809"/>
                <a:gd name="connsiteX54" fmla="*/ 1773940 w 3488440"/>
                <a:gd name="connsiteY54" fmla="*/ 5107366 h 5363809"/>
                <a:gd name="connsiteX55" fmla="*/ 1847209 w 3488440"/>
                <a:gd name="connsiteY55" fmla="*/ 5180636 h 5363809"/>
                <a:gd name="connsiteX56" fmla="*/ 1891170 w 3488440"/>
                <a:gd name="connsiteY56" fmla="*/ 5158655 h 5363809"/>
                <a:gd name="connsiteX57" fmla="*/ 1913151 w 3488440"/>
                <a:gd name="connsiteY57" fmla="*/ 5158655 h 5363809"/>
                <a:gd name="connsiteX58" fmla="*/ 1957113 w 3488440"/>
                <a:gd name="connsiteY58" fmla="*/ 5202616 h 5363809"/>
                <a:gd name="connsiteX59" fmla="*/ 1979093 w 3488440"/>
                <a:gd name="connsiteY59" fmla="*/ 5268559 h 5363809"/>
                <a:gd name="connsiteX60" fmla="*/ 1957813 w 3488440"/>
                <a:gd name="connsiteY60" fmla="*/ 5359236 h 5363809"/>
                <a:gd name="connsiteX61" fmla="*/ 1993747 w 3488440"/>
                <a:gd name="connsiteY61" fmla="*/ 5363809 h 5363809"/>
                <a:gd name="connsiteX0" fmla="*/ 1996662 w 3491355"/>
                <a:gd name="connsiteY0" fmla="*/ 5363809 h 5363809"/>
                <a:gd name="connsiteX1" fmla="*/ 2648758 w 3491355"/>
                <a:gd name="connsiteY1" fmla="*/ 4924193 h 5363809"/>
                <a:gd name="connsiteX2" fmla="*/ 2758662 w 3491355"/>
                <a:gd name="connsiteY2" fmla="*/ 4909540 h 5363809"/>
                <a:gd name="connsiteX3" fmla="*/ 2861239 w 3491355"/>
                <a:gd name="connsiteY3" fmla="*/ 4858251 h 5363809"/>
                <a:gd name="connsiteX4" fmla="*/ 2875893 w 3491355"/>
                <a:gd name="connsiteY4" fmla="*/ 4828943 h 5363809"/>
                <a:gd name="connsiteX5" fmla="*/ 2985797 w 3491355"/>
                <a:gd name="connsiteY5" fmla="*/ 4836270 h 5363809"/>
                <a:gd name="connsiteX6" fmla="*/ 3103028 w 3491355"/>
                <a:gd name="connsiteY6" fmla="*/ 4843597 h 5363809"/>
                <a:gd name="connsiteX7" fmla="*/ 3103028 w 3491355"/>
                <a:gd name="connsiteY7" fmla="*/ 4741020 h 5363809"/>
                <a:gd name="connsiteX8" fmla="*/ 3132335 w 3491355"/>
                <a:gd name="connsiteY8" fmla="*/ 4689732 h 5363809"/>
                <a:gd name="connsiteX9" fmla="*/ 3220258 w 3491355"/>
                <a:gd name="connsiteY9" fmla="*/ 4638443 h 5363809"/>
                <a:gd name="connsiteX10" fmla="*/ 3271547 w 3491355"/>
                <a:gd name="connsiteY10" fmla="*/ 4579828 h 5363809"/>
                <a:gd name="connsiteX11" fmla="*/ 3432739 w 3491355"/>
                <a:gd name="connsiteY11" fmla="*/ 4579828 h 5363809"/>
                <a:gd name="connsiteX12" fmla="*/ 3432739 w 3491355"/>
                <a:gd name="connsiteY12" fmla="*/ 4477251 h 5363809"/>
                <a:gd name="connsiteX13" fmla="*/ 3462047 w 3491355"/>
                <a:gd name="connsiteY13" fmla="*/ 4235463 h 5363809"/>
                <a:gd name="connsiteX14" fmla="*/ 3491355 w 3491355"/>
                <a:gd name="connsiteY14" fmla="*/ 4044963 h 5363809"/>
                <a:gd name="connsiteX15" fmla="*/ 3484028 w 3491355"/>
                <a:gd name="connsiteY15" fmla="*/ 3839809 h 5363809"/>
                <a:gd name="connsiteX16" fmla="*/ 3343243 w 3491355"/>
                <a:gd name="connsiteY16" fmla="*/ 3323517 h 5363809"/>
                <a:gd name="connsiteX17" fmla="*/ 2564007 w 3491355"/>
                <a:gd name="connsiteY17" fmla="*/ 1649372 h 5363809"/>
                <a:gd name="connsiteX18" fmla="*/ 2267395 w 3491355"/>
                <a:gd name="connsiteY18" fmla="*/ 1535454 h 5363809"/>
                <a:gd name="connsiteX19" fmla="*/ 2156795 w 3491355"/>
                <a:gd name="connsiteY19" fmla="*/ 1634515 h 5363809"/>
                <a:gd name="connsiteX20" fmla="*/ 2000948 w 3491355"/>
                <a:gd name="connsiteY20" fmla="*/ 1659281 h 5363809"/>
                <a:gd name="connsiteX21" fmla="*/ 1890346 w 3491355"/>
                <a:gd name="connsiteY21" fmla="*/ 1639469 h 5363809"/>
                <a:gd name="connsiteX22" fmla="*/ 1819964 w 3491355"/>
                <a:gd name="connsiteY22" fmla="*/ 1639468 h 5363809"/>
                <a:gd name="connsiteX23" fmla="*/ 1759636 w 3491355"/>
                <a:gd name="connsiteY23" fmla="*/ 1594892 h 5363809"/>
                <a:gd name="connsiteX24" fmla="*/ 1633953 w 3491355"/>
                <a:gd name="connsiteY24" fmla="*/ 1584985 h 5363809"/>
                <a:gd name="connsiteX25" fmla="*/ 1664117 w 3491355"/>
                <a:gd name="connsiteY25" fmla="*/ 1471065 h 5363809"/>
                <a:gd name="connsiteX26" fmla="*/ 1754608 w 3491355"/>
                <a:gd name="connsiteY26" fmla="*/ 1396768 h 5363809"/>
                <a:gd name="connsiteX27" fmla="*/ 1719417 w 3491355"/>
                <a:gd name="connsiteY27" fmla="*/ 1332379 h 5363809"/>
                <a:gd name="connsiteX28" fmla="*/ 1719417 w 3491355"/>
                <a:gd name="connsiteY28" fmla="*/ 1154068 h 5363809"/>
                <a:gd name="connsiteX29" fmla="*/ 1724445 w 3491355"/>
                <a:gd name="connsiteY29" fmla="*/ 1015381 h 5363809"/>
                <a:gd name="connsiteX30" fmla="*/ 1503242 w 3491355"/>
                <a:gd name="connsiteY30" fmla="*/ 549791 h 5363809"/>
                <a:gd name="connsiteX31" fmla="*/ 1674171 w 3491355"/>
                <a:gd name="connsiteY31" fmla="*/ 435870 h 5363809"/>
                <a:gd name="connsiteX32" fmla="*/ 1689253 w 3491355"/>
                <a:gd name="connsiteY32" fmla="*/ 386339 h 5363809"/>
                <a:gd name="connsiteX33" fmla="*/ 1146303 w 3491355"/>
                <a:gd name="connsiteY33" fmla="*/ 148592 h 5363809"/>
                <a:gd name="connsiteX34" fmla="*/ 734062 w 3491355"/>
                <a:gd name="connsiteY34" fmla="*/ 0 h 5363809"/>
                <a:gd name="connsiteX35" fmla="*/ 357013 w 3491355"/>
                <a:gd name="connsiteY35" fmla="*/ 594369 h 5363809"/>
                <a:gd name="connsiteX36" fmla="*/ 246412 w 3491355"/>
                <a:gd name="connsiteY36" fmla="*/ 950990 h 5363809"/>
                <a:gd name="connsiteX37" fmla="*/ 130783 w 3491355"/>
                <a:gd name="connsiteY37" fmla="*/ 1124349 h 5363809"/>
                <a:gd name="connsiteX38" fmla="*/ 5100 w 3491355"/>
                <a:gd name="connsiteY38" fmla="*/ 1253129 h 5363809"/>
                <a:gd name="connsiteX39" fmla="*/ 120729 w 3491355"/>
                <a:gd name="connsiteY39" fmla="*/ 1327425 h 5363809"/>
                <a:gd name="connsiteX40" fmla="*/ 69682 w 3491355"/>
                <a:gd name="connsiteY40" fmla="*/ 3773866 h 5363809"/>
                <a:gd name="connsiteX41" fmla="*/ 128297 w 3491355"/>
                <a:gd name="connsiteY41" fmla="*/ 3839809 h 5363809"/>
                <a:gd name="connsiteX42" fmla="*/ 157605 w 3491355"/>
                <a:gd name="connsiteY42" fmla="*/ 3883770 h 5363809"/>
                <a:gd name="connsiteX43" fmla="*/ 216220 w 3491355"/>
                <a:gd name="connsiteY43" fmla="*/ 3905751 h 5363809"/>
                <a:gd name="connsiteX44" fmla="*/ 1044162 w 3491355"/>
                <a:gd name="connsiteY44" fmla="*/ 4638443 h 5363809"/>
                <a:gd name="connsiteX45" fmla="*/ 1051489 w 3491355"/>
                <a:gd name="connsiteY45" fmla="*/ 4770328 h 5363809"/>
                <a:gd name="connsiteX46" fmla="*/ 1161393 w 3491355"/>
                <a:gd name="connsiteY46" fmla="*/ 4806963 h 5363809"/>
                <a:gd name="connsiteX47" fmla="*/ 1198028 w 3491355"/>
                <a:gd name="connsiteY47" fmla="*/ 4836270 h 5363809"/>
                <a:gd name="connsiteX48" fmla="*/ 1322585 w 3491355"/>
                <a:gd name="connsiteY48" fmla="*/ 4836270 h 5363809"/>
                <a:gd name="connsiteX49" fmla="*/ 1505758 w 3491355"/>
                <a:gd name="connsiteY49" fmla="*/ 4858251 h 5363809"/>
                <a:gd name="connsiteX50" fmla="*/ 1571701 w 3491355"/>
                <a:gd name="connsiteY50" fmla="*/ 4872905 h 5363809"/>
                <a:gd name="connsiteX51" fmla="*/ 1652297 w 3491355"/>
                <a:gd name="connsiteY51" fmla="*/ 4968155 h 5363809"/>
                <a:gd name="connsiteX52" fmla="*/ 1703585 w 3491355"/>
                <a:gd name="connsiteY52" fmla="*/ 5092713 h 5363809"/>
                <a:gd name="connsiteX53" fmla="*/ 1732893 w 3491355"/>
                <a:gd name="connsiteY53" fmla="*/ 5100040 h 5363809"/>
                <a:gd name="connsiteX54" fmla="*/ 1776855 w 3491355"/>
                <a:gd name="connsiteY54" fmla="*/ 5107366 h 5363809"/>
                <a:gd name="connsiteX55" fmla="*/ 1850124 w 3491355"/>
                <a:gd name="connsiteY55" fmla="*/ 5180636 h 5363809"/>
                <a:gd name="connsiteX56" fmla="*/ 1894085 w 3491355"/>
                <a:gd name="connsiteY56" fmla="*/ 5158655 h 5363809"/>
                <a:gd name="connsiteX57" fmla="*/ 1916066 w 3491355"/>
                <a:gd name="connsiteY57" fmla="*/ 5158655 h 5363809"/>
                <a:gd name="connsiteX58" fmla="*/ 1960028 w 3491355"/>
                <a:gd name="connsiteY58" fmla="*/ 5202616 h 5363809"/>
                <a:gd name="connsiteX59" fmla="*/ 1982008 w 3491355"/>
                <a:gd name="connsiteY59" fmla="*/ 5268559 h 5363809"/>
                <a:gd name="connsiteX60" fmla="*/ 1960728 w 3491355"/>
                <a:gd name="connsiteY60" fmla="*/ 5359236 h 5363809"/>
                <a:gd name="connsiteX61" fmla="*/ 1996662 w 34913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64582 w 3486255"/>
                <a:gd name="connsiteY40" fmla="*/ 3773866 h 5363809"/>
                <a:gd name="connsiteX41" fmla="*/ 123197 w 3486255"/>
                <a:gd name="connsiteY41" fmla="*/ 3839809 h 5363809"/>
                <a:gd name="connsiteX42" fmla="*/ 152505 w 3486255"/>
                <a:gd name="connsiteY42" fmla="*/ 3883770 h 5363809"/>
                <a:gd name="connsiteX43" fmla="*/ 211120 w 3486255"/>
                <a:gd name="connsiteY43" fmla="*/ 3905751 h 5363809"/>
                <a:gd name="connsiteX44" fmla="*/ 1039062 w 3486255"/>
                <a:gd name="connsiteY44" fmla="*/ 4638443 h 5363809"/>
                <a:gd name="connsiteX45" fmla="*/ 1046389 w 3486255"/>
                <a:gd name="connsiteY45" fmla="*/ 4770328 h 5363809"/>
                <a:gd name="connsiteX46" fmla="*/ 1156293 w 3486255"/>
                <a:gd name="connsiteY46" fmla="*/ 4806963 h 5363809"/>
                <a:gd name="connsiteX47" fmla="*/ 1192928 w 3486255"/>
                <a:gd name="connsiteY47" fmla="*/ 4836270 h 5363809"/>
                <a:gd name="connsiteX48" fmla="*/ 1317485 w 3486255"/>
                <a:gd name="connsiteY48" fmla="*/ 4836270 h 5363809"/>
                <a:gd name="connsiteX49" fmla="*/ 1500658 w 3486255"/>
                <a:gd name="connsiteY49" fmla="*/ 4858251 h 5363809"/>
                <a:gd name="connsiteX50" fmla="*/ 1566601 w 3486255"/>
                <a:gd name="connsiteY50" fmla="*/ 4872905 h 5363809"/>
                <a:gd name="connsiteX51" fmla="*/ 1647197 w 3486255"/>
                <a:gd name="connsiteY51" fmla="*/ 4968155 h 5363809"/>
                <a:gd name="connsiteX52" fmla="*/ 1698485 w 3486255"/>
                <a:gd name="connsiteY52" fmla="*/ 5092713 h 5363809"/>
                <a:gd name="connsiteX53" fmla="*/ 1727793 w 3486255"/>
                <a:gd name="connsiteY53" fmla="*/ 5100040 h 5363809"/>
                <a:gd name="connsiteX54" fmla="*/ 1771755 w 3486255"/>
                <a:gd name="connsiteY54" fmla="*/ 5107366 h 5363809"/>
                <a:gd name="connsiteX55" fmla="*/ 1845024 w 3486255"/>
                <a:gd name="connsiteY55" fmla="*/ 5180636 h 5363809"/>
                <a:gd name="connsiteX56" fmla="*/ 1888985 w 3486255"/>
                <a:gd name="connsiteY56" fmla="*/ 5158655 h 5363809"/>
                <a:gd name="connsiteX57" fmla="*/ 1910966 w 3486255"/>
                <a:gd name="connsiteY57" fmla="*/ 5158655 h 5363809"/>
                <a:gd name="connsiteX58" fmla="*/ 1954928 w 3486255"/>
                <a:gd name="connsiteY58" fmla="*/ 5202616 h 5363809"/>
                <a:gd name="connsiteX59" fmla="*/ 1976908 w 3486255"/>
                <a:gd name="connsiteY59" fmla="*/ 5268559 h 5363809"/>
                <a:gd name="connsiteX60" fmla="*/ 1955628 w 3486255"/>
                <a:gd name="connsiteY60" fmla="*/ 5359236 h 5363809"/>
                <a:gd name="connsiteX61" fmla="*/ 1991562 w 34862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62924 w 3557617"/>
                <a:gd name="connsiteY0" fmla="*/ 5363809 h 5363809"/>
                <a:gd name="connsiteX1" fmla="*/ 2715020 w 3557617"/>
                <a:gd name="connsiteY1" fmla="*/ 4924193 h 5363809"/>
                <a:gd name="connsiteX2" fmla="*/ 2824924 w 3557617"/>
                <a:gd name="connsiteY2" fmla="*/ 4909540 h 5363809"/>
                <a:gd name="connsiteX3" fmla="*/ 2927501 w 3557617"/>
                <a:gd name="connsiteY3" fmla="*/ 4858251 h 5363809"/>
                <a:gd name="connsiteX4" fmla="*/ 2942155 w 3557617"/>
                <a:gd name="connsiteY4" fmla="*/ 4828943 h 5363809"/>
                <a:gd name="connsiteX5" fmla="*/ 3052059 w 3557617"/>
                <a:gd name="connsiteY5" fmla="*/ 4836270 h 5363809"/>
                <a:gd name="connsiteX6" fmla="*/ 3169290 w 3557617"/>
                <a:gd name="connsiteY6" fmla="*/ 4843597 h 5363809"/>
                <a:gd name="connsiteX7" fmla="*/ 3169290 w 3557617"/>
                <a:gd name="connsiteY7" fmla="*/ 4741020 h 5363809"/>
                <a:gd name="connsiteX8" fmla="*/ 3198597 w 3557617"/>
                <a:gd name="connsiteY8" fmla="*/ 4689732 h 5363809"/>
                <a:gd name="connsiteX9" fmla="*/ 3286520 w 3557617"/>
                <a:gd name="connsiteY9" fmla="*/ 4638443 h 5363809"/>
                <a:gd name="connsiteX10" fmla="*/ 3337809 w 3557617"/>
                <a:gd name="connsiteY10" fmla="*/ 4579828 h 5363809"/>
                <a:gd name="connsiteX11" fmla="*/ 3499001 w 3557617"/>
                <a:gd name="connsiteY11" fmla="*/ 4579828 h 5363809"/>
                <a:gd name="connsiteX12" fmla="*/ 3499001 w 3557617"/>
                <a:gd name="connsiteY12" fmla="*/ 4477251 h 5363809"/>
                <a:gd name="connsiteX13" fmla="*/ 3528309 w 3557617"/>
                <a:gd name="connsiteY13" fmla="*/ 4235463 h 5363809"/>
                <a:gd name="connsiteX14" fmla="*/ 3557617 w 3557617"/>
                <a:gd name="connsiteY14" fmla="*/ 4044963 h 5363809"/>
                <a:gd name="connsiteX15" fmla="*/ 3550290 w 3557617"/>
                <a:gd name="connsiteY15" fmla="*/ 3839809 h 5363809"/>
                <a:gd name="connsiteX16" fmla="*/ 3409505 w 3557617"/>
                <a:gd name="connsiteY16" fmla="*/ 3323517 h 5363809"/>
                <a:gd name="connsiteX17" fmla="*/ 2630269 w 3557617"/>
                <a:gd name="connsiteY17" fmla="*/ 1649372 h 5363809"/>
                <a:gd name="connsiteX18" fmla="*/ 2333657 w 3557617"/>
                <a:gd name="connsiteY18" fmla="*/ 1535454 h 5363809"/>
                <a:gd name="connsiteX19" fmla="*/ 2223057 w 3557617"/>
                <a:gd name="connsiteY19" fmla="*/ 1634515 h 5363809"/>
                <a:gd name="connsiteX20" fmla="*/ 2067210 w 3557617"/>
                <a:gd name="connsiteY20" fmla="*/ 1659281 h 5363809"/>
                <a:gd name="connsiteX21" fmla="*/ 1956608 w 3557617"/>
                <a:gd name="connsiteY21" fmla="*/ 1639469 h 5363809"/>
                <a:gd name="connsiteX22" fmla="*/ 1886226 w 3557617"/>
                <a:gd name="connsiteY22" fmla="*/ 1639468 h 5363809"/>
                <a:gd name="connsiteX23" fmla="*/ 1825898 w 3557617"/>
                <a:gd name="connsiteY23" fmla="*/ 1594892 h 5363809"/>
                <a:gd name="connsiteX24" fmla="*/ 1700215 w 3557617"/>
                <a:gd name="connsiteY24" fmla="*/ 1584985 h 5363809"/>
                <a:gd name="connsiteX25" fmla="*/ 1730379 w 3557617"/>
                <a:gd name="connsiteY25" fmla="*/ 1471065 h 5363809"/>
                <a:gd name="connsiteX26" fmla="*/ 1820870 w 3557617"/>
                <a:gd name="connsiteY26" fmla="*/ 1396768 h 5363809"/>
                <a:gd name="connsiteX27" fmla="*/ 1785679 w 3557617"/>
                <a:gd name="connsiteY27" fmla="*/ 1332379 h 5363809"/>
                <a:gd name="connsiteX28" fmla="*/ 1785679 w 3557617"/>
                <a:gd name="connsiteY28" fmla="*/ 1154068 h 5363809"/>
                <a:gd name="connsiteX29" fmla="*/ 1790707 w 3557617"/>
                <a:gd name="connsiteY29" fmla="*/ 1015381 h 5363809"/>
                <a:gd name="connsiteX30" fmla="*/ 1569504 w 3557617"/>
                <a:gd name="connsiteY30" fmla="*/ 549791 h 5363809"/>
                <a:gd name="connsiteX31" fmla="*/ 1740433 w 3557617"/>
                <a:gd name="connsiteY31" fmla="*/ 435870 h 5363809"/>
                <a:gd name="connsiteX32" fmla="*/ 1755515 w 3557617"/>
                <a:gd name="connsiteY32" fmla="*/ 386339 h 5363809"/>
                <a:gd name="connsiteX33" fmla="*/ 1212565 w 3557617"/>
                <a:gd name="connsiteY33" fmla="*/ 148592 h 5363809"/>
                <a:gd name="connsiteX34" fmla="*/ 800324 w 3557617"/>
                <a:gd name="connsiteY34" fmla="*/ 0 h 5363809"/>
                <a:gd name="connsiteX35" fmla="*/ 423275 w 3557617"/>
                <a:gd name="connsiteY35" fmla="*/ 594369 h 5363809"/>
                <a:gd name="connsiteX36" fmla="*/ 312674 w 3557617"/>
                <a:gd name="connsiteY36" fmla="*/ 950990 h 5363809"/>
                <a:gd name="connsiteX37" fmla="*/ 197045 w 3557617"/>
                <a:gd name="connsiteY37" fmla="*/ 1124349 h 5363809"/>
                <a:gd name="connsiteX38" fmla="*/ 71362 w 3557617"/>
                <a:gd name="connsiteY38" fmla="*/ 1253129 h 5363809"/>
                <a:gd name="connsiteX39" fmla="*/ 186991 w 3557617"/>
                <a:gd name="connsiteY39" fmla="*/ 1327425 h 5363809"/>
                <a:gd name="connsiteX40" fmla="*/ 297594 w 3557617"/>
                <a:gd name="connsiteY40" fmla="*/ 1594893 h 5363809"/>
                <a:gd name="connsiteX41" fmla="*/ 66336 w 3557617"/>
                <a:gd name="connsiteY41" fmla="*/ 1778157 h 5363809"/>
                <a:gd name="connsiteX42" fmla="*/ 135944 w 3557617"/>
                <a:gd name="connsiteY42" fmla="*/ 3773866 h 5363809"/>
                <a:gd name="connsiteX43" fmla="*/ 194559 w 3557617"/>
                <a:gd name="connsiteY43" fmla="*/ 3839809 h 5363809"/>
                <a:gd name="connsiteX44" fmla="*/ 223867 w 3557617"/>
                <a:gd name="connsiteY44" fmla="*/ 3883770 h 5363809"/>
                <a:gd name="connsiteX45" fmla="*/ 282482 w 3557617"/>
                <a:gd name="connsiteY45" fmla="*/ 3905751 h 5363809"/>
                <a:gd name="connsiteX46" fmla="*/ 1110424 w 3557617"/>
                <a:gd name="connsiteY46" fmla="*/ 4638443 h 5363809"/>
                <a:gd name="connsiteX47" fmla="*/ 1117751 w 3557617"/>
                <a:gd name="connsiteY47" fmla="*/ 4770328 h 5363809"/>
                <a:gd name="connsiteX48" fmla="*/ 1227655 w 3557617"/>
                <a:gd name="connsiteY48" fmla="*/ 4806963 h 5363809"/>
                <a:gd name="connsiteX49" fmla="*/ 1264290 w 3557617"/>
                <a:gd name="connsiteY49" fmla="*/ 4836270 h 5363809"/>
                <a:gd name="connsiteX50" fmla="*/ 1388847 w 3557617"/>
                <a:gd name="connsiteY50" fmla="*/ 4836270 h 5363809"/>
                <a:gd name="connsiteX51" fmla="*/ 1572020 w 3557617"/>
                <a:gd name="connsiteY51" fmla="*/ 4858251 h 5363809"/>
                <a:gd name="connsiteX52" fmla="*/ 1637963 w 3557617"/>
                <a:gd name="connsiteY52" fmla="*/ 4872905 h 5363809"/>
                <a:gd name="connsiteX53" fmla="*/ 1718559 w 3557617"/>
                <a:gd name="connsiteY53" fmla="*/ 4968155 h 5363809"/>
                <a:gd name="connsiteX54" fmla="*/ 1769847 w 3557617"/>
                <a:gd name="connsiteY54" fmla="*/ 5092713 h 5363809"/>
                <a:gd name="connsiteX55" fmla="*/ 1799155 w 3557617"/>
                <a:gd name="connsiteY55" fmla="*/ 5100040 h 5363809"/>
                <a:gd name="connsiteX56" fmla="*/ 1843117 w 3557617"/>
                <a:gd name="connsiteY56" fmla="*/ 5107366 h 5363809"/>
                <a:gd name="connsiteX57" fmla="*/ 1916386 w 3557617"/>
                <a:gd name="connsiteY57" fmla="*/ 5180636 h 5363809"/>
                <a:gd name="connsiteX58" fmla="*/ 1960347 w 3557617"/>
                <a:gd name="connsiteY58" fmla="*/ 5158655 h 5363809"/>
                <a:gd name="connsiteX59" fmla="*/ 1982328 w 3557617"/>
                <a:gd name="connsiteY59" fmla="*/ 5158655 h 5363809"/>
                <a:gd name="connsiteX60" fmla="*/ 2026290 w 3557617"/>
                <a:gd name="connsiteY60" fmla="*/ 5202616 h 5363809"/>
                <a:gd name="connsiteX61" fmla="*/ 2048270 w 3557617"/>
                <a:gd name="connsiteY61" fmla="*/ 5268559 h 5363809"/>
                <a:gd name="connsiteX62" fmla="*/ 2026990 w 3557617"/>
                <a:gd name="connsiteY62" fmla="*/ 5359236 h 5363809"/>
                <a:gd name="connsiteX63" fmla="*/ 2062924 w 3557617"/>
                <a:gd name="connsiteY63" fmla="*/ 5363809 h 5363809"/>
                <a:gd name="connsiteX0" fmla="*/ 2248404 w 3743097"/>
                <a:gd name="connsiteY0" fmla="*/ 5363809 h 5363809"/>
                <a:gd name="connsiteX1" fmla="*/ 2900500 w 3743097"/>
                <a:gd name="connsiteY1" fmla="*/ 4924193 h 5363809"/>
                <a:gd name="connsiteX2" fmla="*/ 3010404 w 3743097"/>
                <a:gd name="connsiteY2" fmla="*/ 4909540 h 5363809"/>
                <a:gd name="connsiteX3" fmla="*/ 3112981 w 3743097"/>
                <a:gd name="connsiteY3" fmla="*/ 4858251 h 5363809"/>
                <a:gd name="connsiteX4" fmla="*/ 3127635 w 3743097"/>
                <a:gd name="connsiteY4" fmla="*/ 4828943 h 5363809"/>
                <a:gd name="connsiteX5" fmla="*/ 3237539 w 3743097"/>
                <a:gd name="connsiteY5" fmla="*/ 4836270 h 5363809"/>
                <a:gd name="connsiteX6" fmla="*/ 3354770 w 3743097"/>
                <a:gd name="connsiteY6" fmla="*/ 4843597 h 5363809"/>
                <a:gd name="connsiteX7" fmla="*/ 3354770 w 3743097"/>
                <a:gd name="connsiteY7" fmla="*/ 4741020 h 5363809"/>
                <a:gd name="connsiteX8" fmla="*/ 3384077 w 3743097"/>
                <a:gd name="connsiteY8" fmla="*/ 4689732 h 5363809"/>
                <a:gd name="connsiteX9" fmla="*/ 3472000 w 3743097"/>
                <a:gd name="connsiteY9" fmla="*/ 4638443 h 5363809"/>
                <a:gd name="connsiteX10" fmla="*/ 3523289 w 3743097"/>
                <a:gd name="connsiteY10" fmla="*/ 4579828 h 5363809"/>
                <a:gd name="connsiteX11" fmla="*/ 3684481 w 3743097"/>
                <a:gd name="connsiteY11" fmla="*/ 4579828 h 5363809"/>
                <a:gd name="connsiteX12" fmla="*/ 3684481 w 3743097"/>
                <a:gd name="connsiteY12" fmla="*/ 4477251 h 5363809"/>
                <a:gd name="connsiteX13" fmla="*/ 3713789 w 3743097"/>
                <a:gd name="connsiteY13" fmla="*/ 4235463 h 5363809"/>
                <a:gd name="connsiteX14" fmla="*/ 3743097 w 3743097"/>
                <a:gd name="connsiteY14" fmla="*/ 4044963 h 5363809"/>
                <a:gd name="connsiteX15" fmla="*/ 3735770 w 3743097"/>
                <a:gd name="connsiteY15" fmla="*/ 3839809 h 5363809"/>
                <a:gd name="connsiteX16" fmla="*/ 3594985 w 3743097"/>
                <a:gd name="connsiteY16" fmla="*/ 3323517 h 5363809"/>
                <a:gd name="connsiteX17" fmla="*/ 2815749 w 3743097"/>
                <a:gd name="connsiteY17" fmla="*/ 1649372 h 5363809"/>
                <a:gd name="connsiteX18" fmla="*/ 2519137 w 3743097"/>
                <a:gd name="connsiteY18" fmla="*/ 1535454 h 5363809"/>
                <a:gd name="connsiteX19" fmla="*/ 2408537 w 3743097"/>
                <a:gd name="connsiteY19" fmla="*/ 1634515 h 5363809"/>
                <a:gd name="connsiteX20" fmla="*/ 2252690 w 3743097"/>
                <a:gd name="connsiteY20" fmla="*/ 1659281 h 5363809"/>
                <a:gd name="connsiteX21" fmla="*/ 2142088 w 3743097"/>
                <a:gd name="connsiteY21" fmla="*/ 1639469 h 5363809"/>
                <a:gd name="connsiteX22" fmla="*/ 2071706 w 3743097"/>
                <a:gd name="connsiteY22" fmla="*/ 1639468 h 5363809"/>
                <a:gd name="connsiteX23" fmla="*/ 2011378 w 3743097"/>
                <a:gd name="connsiteY23" fmla="*/ 1594892 h 5363809"/>
                <a:gd name="connsiteX24" fmla="*/ 1885695 w 3743097"/>
                <a:gd name="connsiteY24" fmla="*/ 1584985 h 5363809"/>
                <a:gd name="connsiteX25" fmla="*/ 1915859 w 3743097"/>
                <a:gd name="connsiteY25" fmla="*/ 1471065 h 5363809"/>
                <a:gd name="connsiteX26" fmla="*/ 2006350 w 3743097"/>
                <a:gd name="connsiteY26" fmla="*/ 1396768 h 5363809"/>
                <a:gd name="connsiteX27" fmla="*/ 1971159 w 3743097"/>
                <a:gd name="connsiteY27" fmla="*/ 1332379 h 5363809"/>
                <a:gd name="connsiteX28" fmla="*/ 1971159 w 3743097"/>
                <a:gd name="connsiteY28" fmla="*/ 1154068 h 5363809"/>
                <a:gd name="connsiteX29" fmla="*/ 1976187 w 3743097"/>
                <a:gd name="connsiteY29" fmla="*/ 1015381 h 5363809"/>
                <a:gd name="connsiteX30" fmla="*/ 1754984 w 3743097"/>
                <a:gd name="connsiteY30" fmla="*/ 549791 h 5363809"/>
                <a:gd name="connsiteX31" fmla="*/ 1925913 w 3743097"/>
                <a:gd name="connsiteY31" fmla="*/ 435870 h 5363809"/>
                <a:gd name="connsiteX32" fmla="*/ 1940995 w 3743097"/>
                <a:gd name="connsiteY32" fmla="*/ 386339 h 5363809"/>
                <a:gd name="connsiteX33" fmla="*/ 1398045 w 3743097"/>
                <a:gd name="connsiteY33" fmla="*/ 148592 h 5363809"/>
                <a:gd name="connsiteX34" fmla="*/ 985804 w 3743097"/>
                <a:gd name="connsiteY34" fmla="*/ 0 h 5363809"/>
                <a:gd name="connsiteX35" fmla="*/ 608755 w 3743097"/>
                <a:gd name="connsiteY35" fmla="*/ 594369 h 5363809"/>
                <a:gd name="connsiteX36" fmla="*/ 498154 w 3743097"/>
                <a:gd name="connsiteY36" fmla="*/ 950990 h 5363809"/>
                <a:gd name="connsiteX37" fmla="*/ 382525 w 3743097"/>
                <a:gd name="connsiteY37" fmla="*/ 1124349 h 5363809"/>
                <a:gd name="connsiteX38" fmla="*/ 256842 w 3743097"/>
                <a:gd name="connsiteY38" fmla="*/ 1253129 h 5363809"/>
                <a:gd name="connsiteX39" fmla="*/ 372471 w 3743097"/>
                <a:gd name="connsiteY39" fmla="*/ 1327425 h 5363809"/>
                <a:gd name="connsiteX40" fmla="*/ 483074 w 3743097"/>
                <a:gd name="connsiteY40" fmla="*/ 1594893 h 5363809"/>
                <a:gd name="connsiteX41" fmla="*/ 251816 w 3743097"/>
                <a:gd name="connsiteY41" fmla="*/ 1778157 h 5363809"/>
                <a:gd name="connsiteX42" fmla="*/ 451 w 3743097"/>
                <a:gd name="connsiteY42" fmla="*/ 1911890 h 5363809"/>
                <a:gd name="connsiteX43" fmla="*/ 321424 w 3743097"/>
                <a:gd name="connsiteY43" fmla="*/ 3773866 h 5363809"/>
                <a:gd name="connsiteX44" fmla="*/ 380039 w 3743097"/>
                <a:gd name="connsiteY44" fmla="*/ 3839809 h 5363809"/>
                <a:gd name="connsiteX45" fmla="*/ 409347 w 3743097"/>
                <a:gd name="connsiteY45" fmla="*/ 3883770 h 5363809"/>
                <a:gd name="connsiteX46" fmla="*/ 467962 w 3743097"/>
                <a:gd name="connsiteY46" fmla="*/ 3905751 h 5363809"/>
                <a:gd name="connsiteX47" fmla="*/ 1295904 w 3743097"/>
                <a:gd name="connsiteY47" fmla="*/ 4638443 h 5363809"/>
                <a:gd name="connsiteX48" fmla="*/ 1303231 w 3743097"/>
                <a:gd name="connsiteY48" fmla="*/ 4770328 h 5363809"/>
                <a:gd name="connsiteX49" fmla="*/ 1413135 w 3743097"/>
                <a:gd name="connsiteY49" fmla="*/ 4806963 h 5363809"/>
                <a:gd name="connsiteX50" fmla="*/ 1449770 w 3743097"/>
                <a:gd name="connsiteY50" fmla="*/ 4836270 h 5363809"/>
                <a:gd name="connsiteX51" fmla="*/ 1574327 w 3743097"/>
                <a:gd name="connsiteY51" fmla="*/ 4836270 h 5363809"/>
                <a:gd name="connsiteX52" fmla="*/ 1757500 w 3743097"/>
                <a:gd name="connsiteY52" fmla="*/ 4858251 h 5363809"/>
                <a:gd name="connsiteX53" fmla="*/ 1823443 w 3743097"/>
                <a:gd name="connsiteY53" fmla="*/ 4872905 h 5363809"/>
                <a:gd name="connsiteX54" fmla="*/ 1904039 w 3743097"/>
                <a:gd name="connsiteY54" fmla="*/ 4968155 h 5363809"/>
                <a:gd name="connsiteX55" fmla="*/ 1955327 w 3743097"/>
                <a:gd name="connsiteY55" fmla="*/ 5092713 h 5363809"/>
                <a:gd name="connsiteX56" fmla="*/ 1984635 w 3743097"/>
                <a:gd name="connsiteY56" fmla="*/ 5100040 h 5363809"/>
                <a:gd name="connsiteX57" fmla="*/ 2028597 w 3743097"/>
                <a:gd name="connsiteY57" fmla="*/ 5107366 h 5363809"/>
                <a:gd name="connsiteX58" fmla="*/ 2101866 w 3743097"/>
                <a:gd name="connsiteY58" fmla="*/ 5180636 h 5363809"/>
                <a:gd name="connsiteX59" fmla="*/ 2145827 w 3743097"/>
                <a:gd name="connsiteY59" fmla="*/ 5158655 h 5363809"/>
                <a:gd name="connsiteX60" fmla="*/ 2167808 w 3743097"/>
                <a:gd name="connsiteY60" fmla="*/ 5158655 h 5363809"/>
                <a:gd name="connsiteX61" fmla="*/ 2211770 w 3743097"/>
                <a:gd name="connsiteY61" fmla="*/ 5202616 h 5363809"/>
                <a:gd name="connsiteX62" fmla="*/ 2233750 w 3743097"/>
                <a:gd name="connsiteY62" fmla="*/ 5268559 h 5363809"/>
                <a:gd name="connsiteX63" fmla="*/ 2212470 w 3743097"/>
                <a:gd name="connsiteY63" fmla="*/ 5359236 h 5363809"/>
                <a:gd name="connsiteX64" fmla="*/ 2248404 w 3743097"/>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63034 w 3757727"/>
                <a:gd name="connsiteY0" fmla="*/ 5363809 h 5363809"/>
                <a:gd name="connsiteX1" fmla="*/ 2915130 w 3757727"/>
                <a:gd name="connsiteY1" fmla="*/ 4924193 h 5363809"/>
                <a:gd name="connsiteX2" fmla="*/ 3025034 w 3757727"/>
                <a:gd name="connsiteY2" fmla="*/ 4909540 h 5363809"/>
                <a:gd name="connsiteX3" fmla="*/ 3127611 w 3757727"/>
                <a:gd name="connsiteY3" fmla="*/ 4858251 h 5363809"/>
                <a:gd name="connsiteX4" fmla="*/ 3142265 w 3757727"/>
                <a:gd name="connsiteY4" fmla="*/ 4828943 h 5363809"/>
                <a:gd name="connsiteX5" fmla="*/ 3252169 w 3757727"/>
                <a:gd name="connsiteY5" fmla="*/ 4836270 h 5363809"/>
                <a:gd name="connsiteX6" fmla="*/ 3369400 w 3757727"/>
                <a:gd name="connsiteY6" fmla="*/ 4843597 h 5363809"/>
                <a:gd name="connsiteX7" fmla="*/ 3369400 w 3757727"/>
                <a:gd name="connsiteY7" fmla="*/ 4741020 h 5363809"/>
                <a:gd name="connsiteX8" fmla="*/ 3398707 w 3757727"/>
                <a:gd name="connsiteY8" fmla="*/ 4689732 h 5363809"/>
                <a:gd name="connsiteX9" fmla="*/ 3486630 w 3757727"/>
                <a:gd name="connsiteY9" fmla="*/ 4638443 h 5363809"/>
                <a:gd name="connsiteX10" fmla="*/ 3537919 w 3757727"/>
                <a:gd name="connsiteY10" fmla="*/ 4579828 h 5363809"/>
                <a:gd name="connsiteX11" fmla="*/ 3699111 w 3757727"/>
                <a:gd name="connsiteY11" fmla="*/ 4579828 h 5363809"/>
                <a:gd name="connsiteX12" fmla="*/ 3699111 w 3757727"/>
                <a:gd name="connsiteY12" fmla="*/ 4477251 h 5363809"/>
                <a:gd name="connsiteX13" fmla="*/ 3728419 w 3757727"/>
                <a:gd name="connsiteY13" fmla="*/ 4235463 h 5363809"/>
                <a:gd name="connsiteX14" fmla="*/ 3757727 w 3757727"/>
                <a:gd name="connsiteY14" fmla="*/ 4044963 h 5363809"/>
                <a:gd name="connsiteX15" fmla="*/ 3750400 w 3757727"/>
                <a:gd name="connsiteY15" fmla="*/ 3839809 h 5363809"/>
                <a:gd name="connsiteX16" fmla="*/ 3609615 w 3757727"/>
                <a:gd name="connsiteY16" fmla="*/ 3323517 h 5363809"/>
                <a:gd name="connsiteX17" fmla="*/ 2830379 w 3757727"/>
                <a:gd name="connsiteY17" fmla="*/ 1649372 h 5363809"/>
                <a:gd name="connsiteX18" fmla="*/ 2533767 w 3757727"/>
                <a:gd name="connsiteY18" fmla="*/ 1535454 h 5363809"/>
                <a:gd name="connsiteX19" fmla="*/ 2423167 w 3757727"/>
                <a:gd name="connsiteY19" fmla="*/ 1634515 h 5363809"/>
                <a:gd name="connsiteX20" fmla="*/ 2267320 w 3757727"/>
                <a:gd name="connsiteY20" fmla="*/ 1659281 h 5363809"/>
                <a:gd name="connsiteX21" fmla="*/ 2156718 w 3757727"/>
                <a:gd name="connsiteY21" fmla="*/ 1639469 h 5363809"/>
                <a:gd name="connsiteX22" fmla="*/ 2086336 w 3757727"/>
                <a:gd name="connsiteY22" fmla="*/ 1639468 h 5363809"/>
                <a:gd name="connsiteX23" fmla="*/ 2026008 w 3757727"/>
                <a:gd name="connsiteY23" fmla="*/ 1594892 h 5363809"/>
                <a:gd name="connsiteX24" fmla="*/ 1900325 w 3757727"/>
                <a:gd name="connsiteY24" fmla="*/ 1584985 h 5363809"/>
                <a:gd name="connsiteX25" fmla="*/ 1930489 w 3757727"/>
                <a:gd name="connsiteY25" fmla="*/ 1471065 h 5363809"/>
                <a:gd name="connsiteX26" fmla="*/ 2020980 w 3757727"/>
                <a:gd name="connsiteY26" fmla="*/ 1396768 h 5363809"/>
                <a:gd name="connsiteX27" fmla="*/ 1985789 w 3757727"/>
                <a:gd name="connsiteY27" fmla="*/ 1332379 h 5363809"/>
                <a:gd name="connsiteX28" fmla="*/ 1985789 w 3757727"/>
                <a:gd name="connsiteY28" fmla="*/ 1154068 h 5363809"/>
                <a:gd name="connsiteX29" fmla="*/ 1990817 w 3757727"/>
                <a:gd name="connsiteY29" fmla="*/ 1015381 h 5363809"/>
                <a:gd name="connsiteX30" fmla="*/ 1769614 w 3757727"/>
                <a:gd name="connsiteY30" fmla="*/ 549791 h 5363809"/>
                <a:gd name="connsiteX31" fmla="*/ 1940543 w 3757727"/>
                <a:gd name="connsiteY31" fmla="*/ 435870 h 5363809"/>
                <a:gd name="connsiteX32" fmla="*/ 1955625 w 3757727"/>
                <a:gd name="connsiteY32" fmla="*/ 386339 h 5363809"/>
                <a:gd name="connsiteX33" fmla="*/ 1412675 w 3757727"/>
                <a:gd name="connsiteY33" fmla="*/ 148592 h 5363809"/>
                <a:gd name="connsiteX34" fmla="*/ 1000434 w 3757727"/>
                <a:gd name="connsiteY34" fmla="*/ 0 h 5363809"/>
                <a:gd name="connsiteX35" fmla="*/ 623385 w 3757727"/>
                <a:gd name="connsiteY35" fmla="*/ 594369 h 5363809"/>
                <a:gd name="connsiteX36" fmla="*/ 512784 w 3757727"/>
                <a:gd name="connsiteY36" fmla="*/ 950990 h 5363809"/>
                <a:gd name="connsiteX37" fmla="*/ 397155 w 3757727"/>
                <a:gd name="connsiteY37" fmla="*/ 1124349 h 5363809"/>
                <a:gd name="connsiteX38" fmla="*/ 271472 w 3757727"/>
                <a:gd name="connsiteY38" fmla="*/ 1253129 h 5363809"/>
                <a:gd name="connsiteX39" fmla="*/ 387101 w 3757727"/>
                <a:gd name="connsiteY39" fmla="*/ 1327425 h 5363809"/>
                <a:gd name="connsiteX40" fmla="*/ 497704 w 3757727"/>
                <a:gd name="connsiteY40" fmla="*/ 1594893 h 5363809"/>
                <a:gd name="connsiteX41" fmla="*/ 266446 w 3757727"/>
                <a:gd name="connsiteY41" fmla="*/ 1778157 h 5363809"/>
                <a:gd name="connsiteX42" fmla="*/ 0 w 3757727"/>
                <a:gd name="connsiteY42" fmla="*/ 1906937 h 5363809"/>
                <a:gd name="connsiteX43" fmla="*/ 336054 w 3757727"/>
                <a:gd name="connsiteY43" fmla="*/ 3773866 h 5363809"/>
                <a:gd name="connsiteX44" fmla="*/ 394669 w 3757727"/>
                <a:gd name="connsiteY44" fmla="*/ 3839809 h 5363809"/>
                <a:gd name="connsiteX45" fmla="*/ 423977 w 3757727"/>
                <a:gd name="connsiteY45" fmla="*/ 3883770 h 5363809"/>
                <a:gd name="connsiteX46" fmla="*/ 482592 w 3757727"/>
                <a:gd name="connsiteY46" fmla="*/ 3905751 h 5363809"/>
                <a:gd name="connsiteX47" fmla="*/ 1310534 w 3757727"/>
                <a:gd name="connsiteY47" fmla="*/ 4638443 h 5363809"/>
                <a:gd name="connsiteX48" fmla="*/ 1317861 w 3757727"/>
                <a:gd name="connsiteY48" fmla="*/ 4770328 h 5363809"/>
                <a:gd name="connsiteX49" fmla="*/ 1427765 w 3757727"/>
                <a:gd name="connsiteY49" fmla="*/ 4806963 h 5363809"/>
                <a:gd name="connsiteX50" fmla="*/ 1464400 w 3757727"/>
                <a:gd name="connsiteY50" fmla="*/ 4836270 h 5363809"/>
                <a:gd name="connsiteX51" fmla="*/ 1588957 w 3757727"/>
                <a:gd name="connsiteY51" fmla="*/ 4836270 h 5363809"/>
                <a:gd name="connsiteX52" fmla="*/ 1772130 w 3757727"/>
                <a:gd name="connsiteY52" fmla="*/ 4858251 h 5363809"/>
                <a:gd name="connsiteX53" fmla="*/ 1838073 w 3757727"/>
                <a:gd name="connsiteY53" fmla="*/ 4872905 h 5363809"/>
                <a:gd name="connsiteX54" fmla="*/ 1918669 w 3757727"/>
                <a:gd name="connsiteY54" fmla="*/ 4968155 h 5363809"/>
                <a:gd name="connsiteX55" fmla="*/ 1969957 w 3757727"/>
                <a:gd name="connsiteY55" fmla="*/ 5092713 h 5363809"/>
                <a:gd name="connsiteX56" fmla="*/ 1999265 w 3757727"/>
                <a:gd name="connsiteY56" fmla="*/ 5100040 h 5363809"/>
                <a:gd name="connsiteX57" fmla="*/ 2043227 w 3757727"/>
                <a:gd name="connsiteY57" fmla="*/ 5107366 h 5363809"/>
                <a:gd name="connsiteX58" fmla="*/ 2116496 w 3757727"/>
                <a:gd name="connsiteY58" fmla="*/ 5180636 h 5363809"/>
                <a:gd name="connsiteX59" fmla="*/ 2160457 w 3757727"/>
                <a:gd name="connsiteY59" fmla="*/ 5158655 h 5363809"/>
                <a:gd name="connsiteX60" fmla="*/ 2182438 w 3757727"/>
                <a:gd name="connsiteY60" fmla="*/ 5158655 h 5363809"/>
                <a:gd name="connsiteX61" fmla="*/ 2226400 w 3757727"/>
                <a:gd name="connsiteY61" fmla="*/ 5202616 h 5363809"/>
                <a:gd name="connsiteX62" fmla="*/ 2248380 w 3757727"/>
                <a:gd name="connsiteY62" fmla="*/ 5268559 h 5363809"/>
                <a:gd name="connsiteX63" fmla="*/ 2227100 w 3757727"/>
                <a:gd name="connsiteY63" fmla="*/ 5359236 h 5363809"/>
                <a:gd name="connsiteX64" fmla="*/ 2263034 w 3757727"/>
                <a:gd name="connsiteY64" fmla="*/ 5363809 h 5363809"/>
                <a:gd name="connsiteX0" fmla="*/ 2396821 w 3891514"/>
                <a:gd name="connsiteY0" fmla="*/ 5363809 h 5363809"/>
                <a:gd name="connsiteX1" fmla="*/ 3048917 w 3891514"/>
                <a:gd name="connsiteY1" fmla="*/ 4924193 h 5363809"/>
                <a:gd name="connsiteX2" fmla="*/ 3158821 w 3891514"/>
                <a:gd name="connsiteY2" fmla="*/ 4909540 h 5363809"/>
                <a:gd name="connsiteX3" fmla="*/ 3261398 w 3891514"/>
                <a:gd name="connsiteY3" fmla="*/ 4858251 h 5363809"/>
                <a:gd name="connsiteX4" fmla="*/ 3276052 w 3891514"/>
                <a:gd name="connsiteY4" fmla="*/ 4828943 h 5363809"/>
                <a:gd name="connsiteX5" fmla="*/ 3385956 w 3891514"/>
                <a:gd name="connsiteY5" fmla="*/ 4836270 h 5363809"/>
                <a:gd name="connsiteX6" fmla="*/ 3503187 w 3891514"/>
                <a:gd name="connsiteY6" fmla="*/ 4843597 h 5363809"/>
                <a:gd name="connsiteX7" fmla="*/ 3503187 w 3891514"/>
                <a:gd name="connsiteY7" fmla="*/ 4741020 h 5363809"/>
                <a:gd name="connsiteX8" fmla="*/ 3532494 w 3891514"/>
                <a:gd name="connsiteY8" fmla="*/ 4689732 h 5363809"/>
                <a:gd name="connsiteX9" fmla="*/ 3620417 w 3891514"/>
                <a:gd name="connsiteY9" fmla="*/ 4638443 h 5363809"/>
                <a:gd name="connsiteX10" fmla="*/ 3671706 w 3891514"/>
                <a:gd name="connsiteY10" fmla="*/ 4579828 h 5363809"/>
                <a:gd name="connsiteX11" fmla="*/ 3832898 w 3891514"/>
                <a:gd name="connsiteY11" fmla="*/ 4579828 h 5363809"/>
                <a:gd name="connsiteX12" fmla="*/ 3832898 w 3891514"/>
                <a:gd name="connsiteY12" fmla="*/ 4477251 h 5363809"/>
                <a:gd name="connsiteX13" fmla="*/ 3862206 w 3891514"/>
                <a:gd name="connsiteY13" fmla="*/ 4235463 h 5363809"/>
                <a:gd name="connsiteX14" fmla="*/ 3891514 w 3891514"/>
                <a:gd name="connsiteY14" fmla="*/ 4044963 h 5363809"/>
                <a:gd name="connsiteX15" fmla="*/ 3884187 w 3891514"/>
                <a:gd name="connsiteY15" fmla="*/ 3839809 h 5363809"/>
                <a:gd name="connsiteX16" fmla="*/ 3743402 w 3891514"/>
                <a:gd name="connsiteY16" fmla="*/ 3323517 h 5363809"/>
                <a:gd name="connsiteX17" fmla="*/ 2964166 w 3891514"/>
                <a:gd name="connsiteY17" fmla="*/ 1649372 h 5363809"/>
                <a:gd name="connsiteX18" fmla="*/ 2667554 w 3891514"/>
                <a:gd name="connsiteY18" fmla="*/ 1535454 h 5363809"/>
                <a:gd name="connsiteX19" fmla="*/ 2556954 w 3891514"/>
                <a:gd name="connsiteY19" fmla="*/ 1634515 h 5363809"/>
                <a:gd name="connsiteX20" fmla="*/ 2401107 w 3891514"/>
                <a:gd name="connsiteY20" fmla="*/ 1659281 h 5363809"/>
                <a:gd name="connsiteX21" fmla="*/ 2290505 w 3891514"/>
                <a:gd name="connsiteY21" fmla="*/ 1639469 h 5363809"/>
                <a:gd name="connsiteX22" fmla="*/ 2220123 w 3891514"/>
                <a:gd name="connsiteY22" fmla="*/ 1639468 h 5363809"/>
                <a:gd name="connsiteX23" fmla="*/ 2159795 w 3891514"/>
                <a:gd name="connsiteY23" fmla="*/ 1594892 h 5363809"/>
                <a:gd name="connsiteX24" fmla="*/ 2034112 w 3891514"/>
                <a:gd name="connsiteY24" fmla="*/ 1584985 h 5363809"/>
                <a:gd name="connsiteX25" fmla="*/ 2064276 w 3891514"/>
                <a:gd name="connsiteY25" fmla="*/ 1471065 h 5363809"/>
                <a:gd name="connsiteX26" fmla="*/ 2154767 w 3891514"/>
                <a:gd name="connsiteY26" fmla="*/ 1396768 h 5363809"/>
                <a:gd name="connsiteX27" fmla="*/ 2119576 w 3891514"/>
                <a:gd name="connsiteY27" fmla="*/ 1332379 h 5363809"/>
                <a:gd name="connsiteX28" fmla="*/ 2119576 w 3891514"/>
                <a:gd name="connsiteY28" fmla="*/ 1154068 h 5363809"/>
                <a:gd name="connsiteX29" fmla="*/ 2124604 w 3891514"/>
                <a:gd name="connsiteY29" fmla="*/ 1015381 h 5363809"/>
                <a:gd name="connsiteX30" fmla="*/ 1903401 w 3891514"/>
                <a:gd name="connsiteY30" fmla="*/ 549791 h 5363809"/>
                <a:gd name="connsiteX31" fmla="*/ 2074330 w 3891514"/>
                <a:gd name="connsiteY31" fmla="*/ 435870 h 5363809"/>
                <a:gd name="connsiteX32" fmla="*/ 2089412 w 3891514"/>
                <a:gd name="connsiteY32" fmla="*/ 386339 h 5363809"/>
                <a:gd name="connsiteX33" fmla="*/ 1546462 w 3891514"/>
                <a:gd name="connsiteY33" fmla="*/ 148592 h 5363809"/>
                <a:gd name="connsiteX34" fmla="*/ 1134221 w 3891514"/>
                <a:gd name="connsiteY34" fmla="*/ 0 h 5363809"/>
                <a:gd name="connsiteX35" fmla="*/ 757172 w 3891514"/>
                <a:gd name="connsiteY35" fmla="*/ 594369 h 5363809"/>
                <a:gd name="connsiteX36" fmla="*/ 646571 w 3891514"/>
                <a:gd name="connsiteY36" fmla="*/ 950990 h 5363809"/>
                <a:gd name="connsiteX37" fmla="*/ 530942 w 3891514"/>
                <a:gd name="connsiteY37" fmla="*/ 1124349 h 5363809"/>
                <a:gd name="connsiteX38" fmla="*/ 405259 w 3891514"/>
                <a:gd name="connsiteY38" fmla="*/ 1253129 h 5363809"/>
                <a:gd name="connsiteX39" fmla="*/ 520888 w 3891514"/>
                <a:gd name="connsiteY39" fmla="*/ 1327425 h 5363809"/>
                <a:gd name="connsiteX40" fmla="*/ 631491 w 3891514"/>
                <a:gd name="connsiteY40" fmla="*/ 1594893 h 5363809"/>
                <a:gd name="connsiteX41" fmla="*/ 400233 w 3891514"/>
                <a:gd name="connsiteY41" fmla="*/ 1778157 h 5363809"/>
                <a:gd name="connsiteX42" fmla="*/ 133787 w 3891514"/>
                <a:gd name="connsiteY42" fmla="*/ 1906937 h 5363809"/>
                <a:gd name="connsiteX43" fmla="*/ 13131 w 3891514"/>
                <a:gd name="connsiteY43" fmla="*/ 1956467 h 5363809"/>
                <a:gd name="connsiteX44" fmla="*/ 469841 w 3891514"/>
                <a:gd name="connsiteY44" fmla="*/ 3773866 h 5363809"/>
                <a:gd name="connsiteX45" fmla="*/ 528456 w 3891514"/>
                <a:gd name="connsiteY45" fmla="*/ 3839809 h 5363809"/>
                <a:gd name="connsiteX46" fmla="*/ 557764 w 3891514"/>
                <a:gd name="connsiteY46" fmla="*/ 3883770 h 5363809"/>
                <a:gd name="connsiteX47" fmla="*/ 616379 w 3891514"/>
                <a:gd name="connsiteY47" fmla="*/ 3905751 h 5363809"/>
                <a:gd name="connsiteX48" fmla="*/ 1444321 w 3891514"/>
                <a:gd name="connsiteY48" fmla="*/ 4638443 h 5363809"/>
                <a:gd name="connsiteX49" fmla="*/ 1451648 w 3891514"/>
                <a:gd name="connsiteY49" fmla="*/ 4770328 h 5363809"/>
                <a:gd name="connsiteX50" fmla="*/ 1561552 w 3891514"/>
                <a:gd name="connsiteY50" fmla="*/ 4806963 h 5363809"/>
                <a:gd name="connsiteX51" fmla="*/ 1598187 w 3891514"/>
                <a:gd name="connsiteY51" fmla="*/ 4836270 h 5363809"/>
                <a:gd name="connsiteX52" fmla="*/ 1722744 w 3891514"/>
                <a:gd name="connsiteY52" fmla="*/ 4836270 h 5363809"/>
                <a:gd name="connsiteX53" fmla="*/ 1905917 w 3891514"/>
                <a:gd name="connsiteY53" fmla="*/ 4858251 h 5363809"/>
                <a:gd name="connsiteX54" fmla="*/ 1971860 w 3891514"/>
                <a:gd name="connsiteY54" fmla="*/ 4872905 h 5363809"/>
                <a:gd name="connsiteX55" fmla="*/ 2052456 w 3891514"/>
                <a:gd name="connsiteY55" fmla="*/ 4968155 h 5363809"/>
                <a:gd name="connsiteX56" fmla="*/ 2103744 w 3891514"/>
                <a:gd name="connsiteY56" fmla="*/ 5092713 h 5363809"/>
                <a:gd name="connsiteX57" fmla="*/ 2133052 w 3891514"/>
                <a:gd name="connsiteY57" fmla="*/ 5100040 h 5363809"/>
                <a:gd name="connsiteX58" fmla="*/ 2177014 w 3891514"/>
                <a:gd name="connsiteY58" fmla="*/ 5107366 h 5363809"/>
                <a:gd name="connsiteX59" fmla="*/ 2250283 w 3891514"/>
                <a:gd name="connsiteY59" fmla="*/ 5180636 h 5363809"/>
                <a:gd name="connsiteX60" fmla="*/ 2294244 w 3891514"/>
                <a:gd name="connsiteY60" fmla="*/ 5158655 h 5363809"/>
                <a:gd name="connsiteX61" fmla="*/ 2316225 w 3891514"/>
                <a:gd name="connsiteY61" fmla="*/ 5158655 h 5363809"/>
                <a:gd name="connsiteX62" fmla="*/ 2360187 w 3891514"/>
                <a:gd name="connsiteY62" fmla="*/ 5202616 h 5363809"/>
                <a:gd name="connsiteX63" fmla="*/ 2382167 w 3891514"/>
                <a:gd name="connsiteY63" fmla="*/ 5268559 h 5363809"/>
                <a:gd name="connsiteX64" fmla="*/ 2360887 w 3891514"/>
                <a:gd name="connsiteY64" fmla="*/ 5359236 h 5363809"/>
                <a:gd name="connsiteX65" fmla="*/ 2396821 w 3891514"/>
                <a:gd name="connsiteY65" fmla="*/ 5363809 h 5363809"/>
                <a:gd name="connsiteX0" fmla="*/ 2399181 w 3893874"/>
                <a:gd name="connsiteY0" fmla="*/ 5363809 h 5363809"/>
                <a:gd name="connsiteX1" fmla="*/ 3051277 w 3893874"/>
                <a:gd name="connsiteY1" fmla="*/ 4924193 h 5363809"/>
                <a:gd name="connsiteX2" fmla="*/ 3161181 w 3893874"/>
                <a:gd name="connsiteY2" fmla="*/ 4909540 h 5363809"/>
                <a:gd name="connsiteX3" fmla="*/ 3263758 w 3893874"/>
                <a:gd name="connsiteY3" fmla="*/ 4858251 h 5363809"/>
                <a:gd name="connsiteX4" fmla="*/ 3278412 w 3893874"/>
                <a:gd name="connsiteY4" fmla="*/ 4828943 h 5363809"/>
                <a:gd name="connsiteX5" fmla="*/ 3388316 w 3893874"/>
                <a:gd name="connsiteY5" fmla="*/ 4836270 h 5363809"/>
                <a:gd name="connsiteX6" fmla="*/ 3505547 w 3893874"/>
                <a:gd name="connsiteY6" fmla="*/ 4843597 h 5363809"/>
                <a:gd name="connsiteX7" fmla="*/ 3505547 w 3893874"/>
                <a:gd name="connsiteY7" fmla="*/ 4741020 h 5363809"/>
                <a:gd name="connsiteX8" fmla="*/ 3534854 w 3893874"/>
                <a:gd name="connsiteY8" fmla="*/ 4689732 h 5363809"/>
                <a:gd name="connsiteX9" fmla="*/ 3622777 w 3893874"/>
                <a:gd name="connsiteY9" fmla="*/ 4638443 h 5363809"/>
                <a:gd name="connsiteX10" fmla="*/ 3674066 w 3893874"/>
                <a:gd name="connsiteY10" fmla="*/ 4579828 h 5363809"/>
                <a:gd name="connsiteX11" fmla="*/ 3835258 w 3893874"/>
                <a:gd name="connsiteY11" fmla="*/ 4579828 h 5363809"/>
                <a:gd name="connsiteX12" fmla="*/ 3835258 w 3893874"/>
                <a:gd name="connsiteY12" fmla="*/ 4477251 h 5363809"/>
                <a:gd name="connsiteX13" fmla="*/ 3864566 w 3893874"/>
                <a:gd name="connsiteY13" fmla="*/ 4235463 h 5363809"/>
                <a:gd name="connsiteX14" fmla="*/ 3893874 w 3893874"/>
                <a:gd name="connsiteY14" fmla="*/ 4044963 h 5363809"/>
                <a:gd name="connsiteX15" fmla="*/ 3886547 w 3893874"/>
                <a:gd name="connsiteY15" fmla="*/ 3839809 h 5363809"/>
                <a:gd name="connsiteX16" fmla="*/ 3745762 w 3893874"/>
                <a:gd name="connsiteY16" fmla="*/ 3323517 h 5363809"/>
                <a:gd name="connsiteX17" fmla="*/ 2966526 w 3893874"/>
                <a:gd name="connsiteY17" fmla="*/ 1649372 h 5363809"/>
                <a:gd name="connsiteX18" fmla="*/ 2669914 w 3893874"/>
                <a:gd name="connsiteY18" fmla="*/ 1535454 h 5363809"/>
                <a:gd name="connsiteX19" fmla="*/ 2559314 w 3893874"/>
                <a:gd name="connsiteY19" fmla="*/ 1634515 h 5363809"/>
                <a:gd name="connsiteX20" fmla="*/ 2403467 w 3893874"/>
                <a:gd name="connsiteY20" fmla="*/ 1659281 h 5363809"/>
                <a:gd name="connsiteX21" fmla="*/ 2292865 w 3893874"/>
                <a:gd name="connsiteY21" fmla="*/ 1639469 h 5363809"/>
                <a:gd name="connsiteX22" fmla="*/ 2222483 w 3893874"/>
                <a:gd name="connsiteY22" fmla="*/ 1639468 h 5363809"/>
                <a:gd name="connsiteX23" fmla="*/ 2162155 w 3893874"/>
                <a:gd name="connsiteY23" fmla="*/ 1594892 h 5363809"/>
                <a:gd name="connsiteX24" fmla="*/ 2036472 w 3893874"/>
                <a:gd name="connsiteY24" fmla="*/ 1584985 h 5363809"/>
                <a:gd name="connsiteX25" fmla="*/ 2066636 w 3893874"/>
                <a:gd name="connsiteY25" fmla="*/ 1471065 h 5363809"/>
                <a:gd name="connsiteX26" fmla="*/ 2157127 w 3893874"/>
                <a:gd name="connsiteY26" fmla="*/ 1396768 h 5363809"/>
                <a:gd name="connsiteX27" fmla="*/ 2121936 w 3893874"/>
                <a:gd name="connsiteY27" fmla="*/ 1332379 h 5363809"/>
                <a:gd name="connsiteX28" fmla="*/ 2121936 w 3893874"/>
                <a:gd name="connsiteY28" fmla="*/ 1154068 h 5363809"/>
                <a:gd name="connsiteX29" fmla="*/ 2126964 w 3893874"/>
                <a:gd name="connsiteY29" fmla="*/ 1015381 h 5363809"/>
                <a:gd name="connsiteX30" fmla="*/ 1905761 w 3893874"/>
                <a:gd name="connsiteY30" fmla="*/ 549791 h 5363809"/>
                <a:gd name="connsiteX31" fmla="*/ 2076690 w 3893874"/>
                <a:gd name="connsiteY31" fmla="*/ 435870 h 5363809"/>
                <a:gd name="connsiteX32" fmla="*/ 2091772 w 3893874"/>
                <a:gd name="connsiteY32" fmla="*/ 386339 h 5363809"/>
                <a:gd name="connsiteX33" fmla="*/ 1548822 w 3893874"/>
                <a:gd name="connsiteY33" fmla="*/ 148592 h 5363809"/>
                <a:gd name="connsiteX34" fmla="*/ 1136581 w 3893874"/>
                <a:gd name="connsiteY34" fmla="*/ 0 h 5363809"/>
                <a:gd name="connsiteX35" fmla="*/ 759532 w 3893874"/>
                <a:gd name="connsiteY35" fmla="*/ 594369 h 5363809"/>
                <a:gd name="connsiteX36" fmla="*/ 648931 w 3893874"/>
                <a:gd name="connsiteY36" fmla="*/ 950990 h 5363809"/>
                <a:gd name="connsiteX37" fmla="*/ 533302 w 3893874"/>
                <a:gd name="connsiteY37" fmla="*/ 1124349 h 5363809"/>
                <a:gd name="connsiteX38" fmla="*/ 407619 w 3893874"/>
                <a:gd name="connsiteY38" fmla="*/ 1253129 h 5363809"/>
                <a:gd name="connsiteX39" fmla="*/ 523248 w 3893874"/>
                <a:gd name="connsiteY39" fmla="*/ 1327425 h 5363809"/>
                <a:gd name="connsiteX40" fmla="*/ 633851 w 3893874"/>
                <a:gd name="connsiteY40" fmla="*/ 1594893 h 5363809"/>
                <a:gd name="connsiteX41" fmla="*/ 402593 w 3893874"/>
                <a:gd name="connsiteY41" fmla="*/ 1778157 h 5363809"/>
                <a:gd name="connsiteX42" fmla="*/ 136147 w 3893874"/>
                <a:gd name="connsiteY42" fmla="*/ 1906937 h 5363809"/>
                <a:gd name="connsiteX43" fmla="*/ 15491 w 3893874"/>
                <a:gd name="connsiteY43" fmla="*/ 1956467 h 5363809"/>
                <a:gd name="connsiteX44" fmla="*/ 472201 w 3893874"/>
                <a:gd name="connsiteY44" fmla="*/ 3773866 h 5363809"/>
                <a:gd name="connsiteX45" fmla="*/ 530816 w 3893874"/>
                <a:gd name="connsiteY45" fmla="*/ 3839809 h 5363809"/>
                <a:gd name="connsiteX46" fmla="*/ 560124 w 3893874"/>
                <a:gd name="connsiteY46" fmla="*/ 3883770 h 5363809"/>
                <a:gd name="connsiteX47" fmla="*/ 618739 w 3893874"/>
                <a:gd name="connsiteY47" fmla="*/ 3905751 h 5363809"/>
                <a:gd name="connsiteX48" fmla="*/ 1446681 w 3893874"/>
                <a:gd name="connsiteY48" fmla="*/ 4638443 h 5363809"/>
                <a:gd name="connsiteX49" fmla="*/ 1454008 w 3893874"/>
                <a:gd name="connsiteY49" fmla="*/ 4770328 h 5363809"/>
                <a:gd name="connsiteX50" fmla="*/ 1563912 w 3893874"/>
                <a:gd name="connsiteY50" fmla="*/ 4806963 h 5363809"/>
                <a:gd name="connsiteX51" fmla="*/ 1600547 w 3893874"/>
                <a:gd name="connsiteY51" fmla="*/ 4836270 h 5363809"/>
                <a:gd name="connsiteX52" fmla="*/ 1725104 w 3893874"/>
                <a:gd name="connsiteY52" fmla="*/ 4836270 h 5363809"/>
                <a:gd name="connsiteX53" fmla="*/ 1908277 w 3893874"/>
                <a:gd name="connsiteY53" fmla="*/ 4858251 h 5363809"/>
                <a:gd name="connsiteX54" fmla="*/ 1974220 w 3893874"/>
                <a:gd name="connsiteY54" fmla="*/ 4872905 h 5363809"/>
                <a:gd name="connsiteX55" fmla="*/ 2054816 w 3893874"/>
                <a:gd name="connsiteY55" fmla="*/ 4968155 h 5363809"/>
                <a:gd name="connsiteX56" fmla="*/ 2106104 w 3893874"/>
                <a:gd name="connsiteY56" fmla="*/ 5092713 h 5363809"/>
                <a:gd name="connsiteX57" fmla="*/ 2135412 w 3893874"/>
                <a:gd name="connsiteY57" fmla="*/ 5100040 h 5363809"/>
                <a:gd name="connsiteX58" fmla="*/ 2179374 w 3893874"/>
                <a:gd name="connsiteY58" fmla="*/ 5107366 h 5363809"/>
                <a:gd name="connsiteX59" fmla="*/ 2252643 w 3893874"/>
                <a:gd name="connsiteY59" fmla="*/ 5180636 h 5363809"/>
                <a:gd name="connsiteX60" fmla="*/ 2296604 w 3893874"/>
                <a:gd name="connsiteY60" fmla="*/ 5158655 h 5363809"/>
                <a:gd name="connsiteX61" fmla="*/ 2318585 w 3893874"/>
                <a:gd name="connsiteY61" fmla="*/ 5158655 h 5363809"/>
                <a:gd name="connsiteX62" fmla="*/ 2362547 w 3893874"/>
                <a:gd name="connsiteY62" fmla="*/ 5202616 h 5363809"/>
                <a:gd name="connsiteX63" fmla="*/ 2384527 w 3893874"/>
                <a:gd name="connsiteY63" fmla="*/ 5268559 h 5363809"/>
                <a:gd name="connsiteX64" fmla="*/ 2363247 w 3893874"/>
                <a:gd name="connsiteY64" fmla="*/ 5359236 h 5363809"/>
                <a:gd name="connsiteX65" fmla="*/ 2399181 w 3893874"/>
                <a:gd name="connsiteY65" fmla="*/ 5363809 h 5363809"/>
                <a:gd name="connsiteX0" fmla="*/ 2383690 w 3878383"/>
                <a:gd name="connsiteY0" fmla="*/ 5363809 h 5363809"/>
                <a:gd name="connsiteX1" fmla="*/ 3035786 w 3878383"/>
                <a:gd name="connsiteY1" fmla="*/ 4924193 h 5363809"/>
                <a:gd name="connsiteX2" fmla="*/ 3145690 w 3878383"/>
                <a:gd name="connsiteY2" fmla="*/ 4909540 h 5363809"/>
                <a:gd name="connsiteX3" fmla="*/ 3248267 w 3878383"/>
                <a:gd name="connsiteY3" fmla="*/ 4858251 h 5363809"/>
                <a:gd name="connsiteX4" fmla="*/ 3262921 w 3878383"/>
                <a:gd name="connsiteY4" fmla="*/ 4828943 h 5363809"/>
                <a:gd name="connsiteX5" fmla="*/ 3372825 w 3878383"/>
                <a:gd name="connsiteY5" fmla="*/ 4836270 h 5363809"/>
                <a:gd name="connsiteX6" fmla="*/ 3490056 w 3878383"/>
                <a:gd name="connsiteY6" fmla="*/ 4843597 h 5363809"/>
                <a:gd name="connsiteX7" fmla="*/ 3490056 w 3878383"/>
                <a:gd name="connsiteY7" fmla="*/ 4741020 h 5363809"/>
                <a:gd name="connsiteX8" fmla="*/ 3519363 w 3878383"/>
                <a:gd name="connsiteY8" fmla="*/ 4689732 h 5363809"/>
                <a:gd name="connsiteX9" fmla="*/ 3607286 w 3878383"/>
                <a:gd name="connsiteY9" fmla="*/ 4638443 h 5363809"/>
                <a:gd name="connsiteX10" fmla="*/ 3658575 w 3878383"/>
                <a:gd name="connsiteY10" fmla="*/ 4579828 h 5363809"/>
                <a:gd name="connsiteX11" fmla="*/ 3819767 w 3878383"/>
                <a:gd name="connsiteY11" fmla="*/ 4579828 h 5363809"/>
                <a:gd name="connsiteX12" fmla="*/ 3819767 w 3878383"/>
                <a:gd name="connsiteY12" fmla="*/ 4477251 h 5363809"/>
                <a:gd name="connsiteX13" fmla="*/ 3849075 w 3878383"/>
                <a:gd name="connsiteY13" fmla="*/ 4235463 h 5363809"/>
                <a:gd name="connsiteX14" fmla="*/ 3878383 w 3878383"/>
                <a:gd name="connsiteY14" fmla="*/ 4044963 h 5363809"/>
                <a:gd name="connsiteX15" fmla="*/ 3871056 w 3878383"/>
                <a:gd name="connsiteY15" fmla="*/ 3839809 h 5363809"/>
                <a:gd name="connsiteX16" fmla="*/ 3730271 w 3878383"/>
                <a:gd name="connsiteY16" fmla="*/ 3323517 h 5363809"/>
                <a:gd name="connsiteX17" fmla="*/ 2951035 w 3878383"/>
                <a:gd name="connsiteY17" fmla="*/ 1649372 h 5363809"/>
                <a:gd name="connsiteX18" fmla="*/ 2654423 w 3878383"/>
                <a:gd name="connsiteY18" fmla="*/ 1535454 h 5363809"/>
                <a:gd name="connsiteX19" fmla="*/ 2543823 w 3878383"/>
                <a:gd name="connsiteY19" fmla="*/ 1634515 h 5363809"/>
                <a:gd name="connsiteX20" fmla="*/ 2387976 w 3878383"/>
                <a:gd name="connsiteY20" fmla="*/ 1659281 h 5363809"/>
                <a:gd name="connsiteX21" fmla="*/ 2277374 w 3878383"/>
                <a:gd name="connsiteY21" fmla="*/ 1639469 h 5363809"/>
                <a:gd name="connsiteX22" fmla="*/ 2206992 w 3878383"/>
                <a:gd name="connsiteY22" fmla="*/ 1639468 h 5363809"/>
                <a:gd name="connsiteX23" fmla="*/ 2146664 w 3878383"/>
                <a:gd name="connsiteY23" fmla="*/ 1594892 h 5363809"/>
                <a:gd name="connsiteX24" fmla="*/ 2020981 w 3878383"/>
                <a:gd name="connsiteY24" fmla="*/ 1584985 h 5363809"/>
                <a:gd name="connsiteX25" fmla="*/ 2051145 w 3878383"/>
                <a:gd name="connsiteY25" fmla="*/ 1471065 h 5363809"/>
                <a:gd name="connsiteX26" fmla="*/ 2141636 w 3878383"/>
                <a:gd name="connsiteY26" fmla="*/ 1396768 h 5363809"/>
                <a:gd name="connsiteX27" fmla="*/ 2106445 w 3878383"/>
                <a:gd name="connsiteY27" fmla="*/ 1332379 h 5363809"/>
                <a:gd name="connsiteX28" fmla="*/ 2106445 w 3878383"/>
                <a:gd name="connsiteY28" fmla="*/ 1154068 h 5363809"/>
                <a:gd name="connsiteX29" fmla="*/ 2111473 w 3878383"/>
                <a:gd name="connsiteY29" fmla="*/ 1015381 h 5363809"/>
                <a:gd name="connsiteX30" fmla="*/ 1890270 w 3878383"/>
                <a:gd name="connsiteY30" fmla="*/ 549791 h 5363809"/>
                <a:gd name="connsiteX31" fmla="*/ 2061199 w 3878383"/>
                <a:gd name="connsiteY31" fmla="*/ 435870 h 5363809"/>
                <a:gd name="connsiteX32" fmla="*/ 2076281 w 3878383"/>
                <a:gd name="connsiteY32" fmla="*/ 386339 h 5363809"/>
                <a:gd name="connsiteX33" fmla="*/ 1533331 w 3878383"/>
                <a:gd name="connsiteY33" fmla="*/ 148592 h 5363809"/>
                <a:gd name="connsiteX34" fmla="*/ 1121090 w 3878383"/>
                <a:gd name="connsiteY34" fmla="*/ 0 h 5363809"/>
                <a:gd name="connsiteX35" fmla="*/ 744041 w 3878383"/>
                <a:gd name="connsiteY35" fmla="*/ 594369 h 5363809"/>
                <a:gd name="connsiteX36" fmla="*/ 633440 w 3878383"/>
                <a:gd name="connsiteY36" fmla="*/ 950990 h 5363809"/>
                <a:gd name="connsiteX37" fmla="*/ 517811 w 3878383"/>
                <a:gd name="connsiteY37" fmla="*/ 1124349 h 5363809"/>
                <a:gd name="connsiteX38" fmla="*/ 392128 w 3878383"/>
                <a:gd name="connsiteY38" fmla="*/ 1253129 h 5363809"/>
                <a:gd name="connsiteX39" fmla="*/ 507757 w 3878383"/>
                <a:gd name="connsiteY39" fmla="*/ 1327425 h 5363809"/>
                <a:gd name="connsiteX40" fmla="*/ 618360 w 3878383"/>
                <a:gd name="connsiteY40" fmla="*/ 1594893 h 5363809"/>
                <a:gd name="connsiteX41" fmla="*/ 387102 w 3878383"/>
                <a:gd name="connsiteY41" fmla="*/ 1778157 h 5363809"/>
                <a:gd name="connsiteX42" fmla="*/ 120656 w 3878383"/>
                <a:gd name="connsiteY42" fmla="*/ 1906937 h 5363809"/>
                <a:gd name="connsiteX43" fmla="*/ 0 w 3878383"/>
                <a:gd name="connsiteY43" fmla="*/ 1956467 h 5363809"/>
                <a:gd name="connsiteX44" fmla="*/ 456710 w 3878383"/>
                <a:gd name="connsiteY44" fmla="*/ 3773866 h 5363809"/>
                <a:gd name="connsiteX45" fmla="*/ 515325 w 3878383"/>
                <a:gd name="connsiteY45" fmla="*/ 3839809 h 5363809"/>
                <a:gd name="connsiteX46" fmla="*/ 544633 w 3878383"/>
                <a:gd name="connsiteY46" fmla="*/ 3883770 h 5363809"/>
                <a:gd name="connsiteX47" fmla="*/ 603248 w 3878383"/>
                <a:gd name="connsiteY47" fmla="*/ 3905751 h 5363809"/>
                <a:gd name="connsiteX48" fmla="*/ 1431190 w 3878383"/>
                <a:gd name="connsiteY48" fmla="*/ 4638443 h 5363809"/>
                <a:gd name="connsiteX49" fmla="*/ 1438517 w 3878383"/>
                <a:gd name="connsiteY49" fmla="*/ 4770328 h 5363809"/>
                <a:gd name="connsiteX50" fmla="*/ 1548421 w 3878383"/>
                <a:gd name="connsiteY50" fmla="*/ 4806963 h 5363809"/>
                <a:gd name="connsiteX51" fmla="*/ 1585056 w 3878383"/>
                <a:gd name="connsiteY51" fmla="*/ 4836270 h 5363809"/>
                <a:gd name="connsiteX52" fmla="*/ 1709613 w 3878383"/>
                <a:gd name="connsiteY52" fmla="*/ 4836270 h 5363809"/>
                <a:gd name="connsiteX53" fmla="*/ 1892786 w 3878383"/>
                <a:gd name="connsiteY53" fmla="*/ 4858251 h 5363809"/>
                <a:gd name="connsiteX54" fmla="*/ 1958729 w 3878383"/>
                <a:gd name="connsiteY54" fmla="*/ 4872905 h 5363809"/>
                <a:gd name="connsiteX55" fmla="*/ 2039325 w 3878383"/>
                <a:gd name="connsiteY55" fmla="*/ 4968155 h 5363809"/>
                <a:gd name="connsiteX56" fmla="*/ 2090613 w 3878383"/>
                <a:gd name="connsiteY56" fmla="*/ 5092713 h 5363809"/>
                <a:gd name="connsiteX57" fmla="*/ 2119921 w 3878383"/>
                <a:gd name="connsiteY57" fmla="*/ 5100040 h 5363809"/>
                <a:gd name="connsiteX58" fmla="*/ 2163883 w 3878383"/>
                <a:gd name="connsiteY58" fmla="*/ 5107366 h 5363809"/>
                <a:gd name="connsiteX59" fmla="*/ 2237152 w 3878383"/>
                <a:gd name="connsiteY59" fmla="*/ 5180636 h 5363809"/>
                <a:gd name="connsiteX60" fmla="*/ 2281113 w 3878383"/>
                <a:gd name="connsiteY60" fmla="*/ 5158655 h 5363809"/>
                <a:gd name="connsiteX61" fmla="*/ 2303094 w 3878383"/>
                <a:gd name="connsiteY61" fmla="*/ 5158655 h 5363809"/>
                <a:gd name="connsiteX62" fmla="*/ 2347056 w 3878383"/>
                <a:gd name="connsiteY62" fmla="*/ 5202616 h 5363809"/>
                <a:gd name="connsiteX63" fmla="*/ 2369036 w 3878383"/>
                <a:gd name="connsiteY63" fmla="*/ 5268559 h 5363809"/>
                <a:gd name="connsiteX64" fmla="*/ 2347756 w 3878383"/>
                <a:gd name="connsiteY64" fmla="*/ 5359236 h 5363809"/>
                <a:gd name="connsiteX65" fmla="*/ 2383690 w 3878383"/>
                <a:gd name="connsiteY65" fmla="*/ 5363809 h 5363809"/>
                <a:gd name="connsiteX0" fmla="*/ 2390753 w 3885446"/>
                <a:gd name="connsiteY0" fmla="*/ 5363809 h 5363809"/>
                <a:gd name="connsiteX1" fmla="*/ 3042849 w 3885446"/>
                <a:gd name="connsiteY1" fmla="*/ 4924193 h 5363809"/>
                <a:gd name="connsiteX2" fmla="*/ 3152753 w 3885446"/>
                <a:gd name="connsiteY2" fmla="*/ 4909540 h 5363809"/>
                <a:gd name="connsiteX3" fmla="*/ 3255330 w 3885446"/>
                <a:gd name="connsiteY3" fmla="*/ 4858251 h 5363809"/>
                <a:gd name="connsiteX4" fmla="*/ 3269984 w 3885446"/>
                <a:gd name="connsiteY4" fmla="*/ 4828943 h 5363809"/>
                <a:gd name="connsiteX5" fmla="*/ 3379888 w 3885446"/>
                <a:gd name="connsiteY5" fmla="*/ 4836270 h 5363809"/>
                <a:gd name="connsiteX6" fmla="*/ 3497119 w 3885446"/>
                <a:gd name="connsiteY6" fmla="*/ 4843597 h 5363809"/>
                <a:gd name="connsiteX7" fmla="*/ 3497119 w 3885446"/>
                <a:gd name="connsiteY7" fmla="*/ 4741020 h 5363809"/>
                <a:gd name="connsiteX8" fmla="*/ 3526426 w 3885446"/>
                <a:gd name="connsiteY8" fmla="*/ 4689732 h 5363809"/>
                <a:gd name="connsiteX9" fmla="*/ 3614349 w 3885446"/>
                <a:gd name="connsiteY9" fmla="*/ 4638443 h 5363809"/>
                <a:gd name="connsiteX10" fmla="*/ 3665638 w 3885446"/>
                <a:gd name="connsiteY10" fmla="*/ 4579828 h 5363809"/>
                <a:gd name="connsiteX11" fmla="*/ 3826830 w 3885446"/>
                <a:gd name="connsiteY11" fmla="*/ 4579828 h 5363809"/>
                <a:gd name="connsiteX12" fmla="*/ 3826830 w 3885446"/>
                <a:gd name="connsiteY12" fmla="*/ 4477251 h 5363809"/>
                <a:gd name="connsiteX13" fmla="*/ 3856138 w 3885446"/>
                <a:gd name="connsiteY13" fmla="*/ 4235463 h 5363809"/>
                <a:gd name="connsiteX14" fmla="*/ 3885446 w 3885446"/>
                <a:gd name="connsiteY14" fmla="*/ 4044963 h 5363809"/>
                <a:gd name="connsiteX15" fmla="*/ 3878119 w 3885446"/>
                <a:gd name="connsiteY15" fmla="*/ 3839809 h 5363809"/>
                <a:gd name="connsiteX16" fmla="*/ 3737334 w 3885446"/>
                <a:gd name="connsiteY16" fmla="*/ 3323517 h 5363809"/>
                <a:gd name="connsiteX17" fmla="*/ 2958098 w 3885446"/>
                <a:gd name="connsiteY17" fmla="*/ 1649372 h 5363809"/>
                <a:gd name="connsiteX18" fmla="*/ 2661486 w 3885446"/>
                <a:gd name="connsiteY18" fmla="*/ 1535454 h 5363809"/>
                <a:gd name="connsiteX19" fmla="*/ 2550886 w 3885446"/>
                <a:gd name="connsiteY19" fmla="*/ 1634515 h 5363809"/>
                <a:gd name="connsiteX20" fmla="*/ 2395039 w 3885446"/>
                <a:gd name="connsiteY20" fmla="*/ 1659281 h 5363809"/>
                <a:gd name="connsiteX21" fmla="*/ 2284437 w 3885446"/>
                <a:gd name="connsiteY21" fmla="*/ 1639469 h 5363809"/>
                <a:gd name="connsiteX22" fmla="*/ 2214055 w 3885446"/>
                <a:gd name="connsiteY22" fmla="*/ 1639468 h 5363809"/>
                <a:gd name="connsiteX23" fmla="*/ 2153727 w 3885446"/>
                <a:gd name="connsiteY23" fmla="*/ 1594892 h 5363809"/>
                <a:gd name="connsiteX24" fmla="*/ 2028044 w 3885446"/>
                <a:gd name="connsiteY24" fmla="*/ 1584985 h 5363809"/>
                <a:gd name="connsiteX25" fmla="*/ 2058208 w 3885446"/>
                <a:gd name="connsiteY25" fmla="*/ 1471065 h 5363809"/>
                <a:gd name="connsiteX26" fmla="*/ 2148699 w 3885446"/>
                <a:gd name="connsiteY26" fmla="*/ 1396768 h 5363809"/>
                <a:gd name="connsiteX27" fmla="*/ 2113508 w 3885446"/>
                <a:gd name="connsiteY27" fmla="*/ 1332379 h 5363809"/>
                <a:gd name="connsiteX28" fmla="*/ 2113508 w 3885446"/>
                <a:gd name="connsiteY28" fmla="*/ 1154068 h 5363809"/>
                <a:gd name="connsiteX29" fmla="*/ 2118536 w 3885446"/>
                <a:gd name="connsiteY29" fmla="*/ 1015381 h 5363809"/>
                <a:gd name="connsiteX30" fmla="*/ 1897333 w 3885446"/>
                <a:gd name="connsiteY30" fmla="*/ 549791 h 5363809"/>
                <a:gd name="connsiteX31" fmla="*/ 2068262 w 3885446"/>
                <a:gd name="connsiteY31" fmla="*/ 435870 h 5363809"/>
                <a:gd name="connsiteX32" fmla="*/ 2083344 w 3885446"/>
                <a:gd name="connsiteY32" fmla="*/ 386339 h 5363809"/>
                <a:gd name="connsiteX33" fmla="*/ 1540394 w 3885446"/>
                <a:gd name="connsiteY33" fmla="*/ 148592 h 5363809"/>
                <a:gd name="connsiteX34" fmla="*/ 1128153 w 3885446"/>
                <a:gd name="connsiteY34" fmla="*/ 0 h 5363809"/>
                <a:gd name="connsiteX35" fmla="*/ 751104 w 3885446"/>
                <a:gd name="connsiteY35" fmla="*/ 594369 h 5363809"/>
                <a:gd name="connsiteX36" fmla="*/ 640503 w 3885446"/>
                <a:gd name="connsiteY36" fmla="*/ 950990 h 5363809"/>
                <a:gd name="connsiteX37" fmla="*/ 524874 w 3885446"/>
                <a:gd name="connsiteY37" fmla="*/ 1124349 h 5363809"/>
                <a:gd name="connsiteX38" fmla="*/ 399191 w 3885446"/>
                <a:gd name="connsiteY38" fmla="*/ 1253129 h 5363809"/>
                <a:gd name="connsiteX39" fmla="*/ 514820 w 3885446"/>
                <a:gd name="connsiteY39" fmla="*/ 1327425 h 5363809"/>
                <a:gd name="connsiteX40" fmla="*/ 625423 w 3885446"/>
                <a:gd name="connsiteY40" fmla="*/ 1594893 h 5363809"/>
                <a:gd name="connsiteX41" fmla="*/ 394165 w 3885446"/>
                <a:gd name="connsiteY41" fmla="*/ 1778157 h 5363809"/>
                <a:gd name="connsiteX42" fmla="*/ 127719 w 3885446"/>
                <a:gd name="connsiteY42" fmla="*/ 1906937 h 5363809"/>
                <a:gd name="connsiteX43" fmla="*/ 7063 w 3885446"/>
                <a:gd name="connsiteY43" fmla="*/ 1956467 h 5363809"/>
                <a:gd name="connsiteX44" fmla="*/ 463773 w 3885446"/>
                <a:gd name="connsiteY44" fmla="*/ 3773866 h 5363809"/>
                <a:gd name="connsiteX45" fmla="*/ 522388 w 3885446"/>
                <a:gd name="connsiteY45" fmla="*/ 3839809 h 5363809"/>
                <a:gd name="connsiteX46" fmla="*/ 551696 w 3885446"/>
                <a:gd name="connsiteY46" fmla="*/ 3883770 h 5363809"/>
                <a:gd name="connsiteX47" fmla="*/ 610311 w 3885446"/>
                <a:gd name="connsiteY47" fmla="*/ 3905751 h 5363809"/>
                <a:gd name="connsiteX48" fmla="*/ 1438253 w 3885446"/>
                <a:gd name="connsiteY48" fmla="*/ 4638443 h 5363809"/>
                <a:gd name="connsiteX49" fmla="*/ 1445580 w 3885446"/>
                <a:gd name="connsiteY49" fmla="*/ 4770328 h 5363809"/>
                <a:gd name="connsiteX50" fmla="*/ 1555484 w 3885446"/>
                <a:gd name="connsiteY50" fmla="*/ 4806963 h 5363809"/>
                <a:gd name="connsiteX51" fmla="*/ 1592119 w 3885446"/>
                <a:gd name="connsiteY51" fmla="*/ 4836270 h 5363809"/>
                <a:gd name="connsiteX52" fmla="*/ 1716676 w 3885446"/>
                <a:gd name="connsiteY52" fmla="*/ 4836270 h 5363809"/>
                <a:gd name="connsiteX53" fmla="*/ 1899849 w 3885446"/>
                <a:gd name="connsiteY53" fmla="*/ 4858251 h 5363809"/>
                <a:gd name="connsiteX54" fmla="*/ 1965792 w 3885446"/>
                <a:gd name="connsiteY54" fmla="*/ 4872905 h 5363809"/>
                <a:gd name="connsiteX55" fmla="*/ 2046388 w 3885446"/>
                <a:gd name="connsiteY55" fmla="*/ 4968155 h 5363809"/>
                <a:gd name="connsiteX56" fmla="*/ 2097676 w 3885446"/>
                <a:gd name="connsiteY56" fmla="*/ 5092713 h 5363809"/>
                <a:gd name="connsiteX57" fmla="*/ 2126984 w 3885446"/>
                <a:gd name="connsiteY57" fmla="*/ 5100040 h 5363809"/>
                <a:gd name="connsiteX58" fmla="*/ 2170946 w 3885446"/>
                <a:gd name="connsiteY58" fmla="*/ 5107366 h 5363809"/>
                <a:gd name="connsiteX59" fmla="*/ 2244215 w 3885446"/>
                <a:gd name="connsiteY59" fmla="*/ 5180636 h 5363809"/>
                <a:gd name="connsiteX60" fmla="*/ 2288176 w 3885446"/>
                <a:gd name="connsiteY60" fmla="*/ 5158655 h 5363809"/>
                <a:gd name="connsiteX61" fmla="*/ 2310157 w 3885446"/>
                <a:gd name="connsiteY61" fmla="*/ 5158655 h 5363809"/>
                <a:gd name="connsiteX62" fmla="*/ 2354119 w 3885446"/>
                <a:gd name="connsiteY62" fmla="*/ 5202616 h 5363809"/>
                <a:gd name="connsiteX63" fmla="*/ 2376099 w 3885446"/>
                <a:gd name="connsiteY63" fmla="*/ 5268559 h 5363809"/>
                <a:gd name="connsiteX64" fmla="*/ 2354819 w 3885446"/>
                <a:gd name="connsiteY64" fmla="*/ 5359236 h 5363809"/>
                <a:gd name="connsiteX65" fmla="*/ 2390753 w 3885446"/>
                <a:gd name="connsiteY65" fmla="*/ 5363809 h 5363809"/>
                <a:gd name="connsiteX0" fmla="*/ 2491119 w 3985812"/>
                <a:gd name="connsiteY0" fmla="*/ 5363809 h 5363809"/>
                <a:gd name="connsiteX1" fmla="*/ 3143215 w 3985812"/>
                <a:gd name="connsiteY1" fmla="*/ 4924193 h 5363809"/>
                <a:gd name="connsiteX2" fmla="*/ 3253119 w 3985812"/>
                <a:gd name="connsiteY2" fmla="*/ 4909540 h 5363809"/>
                <a:gd name="connsiteX3" fmla="*/ 3355696 w 3985812"/>
                <a:gd name="connsiteY3" fmla="*/ 4858251 h 5363809"/>
                <a:gd name="connsiteX4" fmla="*/ 3370350 w 3985812"/>
                <a:gd name="connsiteY4" fmla="*/ 4828943 h 5363809"/>
                <a:gd name="connsiteX5" fmla="*/ 3480254 w 3985812"/>
                <a:gd name="connsiteY5" fmla="*/ 4836270 h 5363809"/>
                <a:gd name="connsiteX6" fmla="*/ 3597485 w 3985812"/>
                <a:gd name="connsiteY6" fmla="*/ 4843597 h 5363809"/>
                <a:gd name="connsiteX7" fmla="*/ 3597485 w 3985812"/>
                <a:gd name="connsiteY7" fmla="*/ 4741020 h 5363809"/>
                <a:gd name="connsiteX8" fmla="*/ 3626792 w 3985812"/>
                <a:gd name="connsiteY8" fmla="*/ 4689732 h 5363809"/>
                <a:gd name="connsiteX9" fmla="*/ 3714715 w 3985812"/>
                <a:gd name="connsiteY9" fmla="*/ 4638443 h 5363809"/>
                <a:gd name="connsiteX10" fmla="*/ 3766004 w 3985812"/>
                <a:gd name="connsiteY10" fmla="*/ 4579828 h 5363809"/>
                <a:gd name="connsiteX11" fmla="*/ 3927196 w 3985812"/>
                <a:gd name="connsiteY11" fmla="*/ 4579828 h 5363809"/>
                <a:gd name="connsiteX12" fmla="*/ 3927196 w 3985812"/>
                <a:gd name="connsiteY12" fmla="*/ 4477251 h 5363809"/>
                <a:gd name="connsiteX13" fmla="*/ 3956504 w 3985812"/>
                <a:gd name="connsiteY13" fmla="*/ 4235463 h 5363809"/>
                <a:gd name="connsiteX14" fmla="*/ 3985812 w 3985812"/>
                <a:gd name="connsiteY14" fmla="*/ 4044963 h 5363809"/>
                <a:gd name="connsiteX15" fmla="*/ 3978485 w 3985812"/>
                <a:gd name="connsiteY15" fmla="*/ 3839809 h 5363809"/>
                <a:gd name="connsiteX16" fmla="*/ 3837700 w 3985812"/>
                <a:gd name="connsiteY16" fmla="*/ 3323517 h 5363809"/>
                <a:gd name="connsiteX17" fmla="*/ 3058464 w 3985812"/>
                <a:gd name="connsiteY17" fmla="*/ 1649372 h 5363809"/>
                <a:gd name="connsiteX18" fmla="*/ 2761852 w 3985812"/>
                <a:gd name="connsiteY18" fmla="*/ 1535454 h 5363809"/>
                <a:gd name="connsiteX19" fmla="*/ 2651252 w 3985812"/>
                <a:gd name="connsiteY19" fmla="*/ 1634515 h 5363809"/>
                <a:gd name="connsiteX20" fmla="*/ 2495405 w 3985812"/>
                <a:gd name="connsiteY20" fmla="*/ 1659281 h 5363809"/>
                <a:gd name="connsiteX21" fmla="*/ 2384803 w 3985812"/>
                <a:gd name="connsiteY21" fmla="*/ 1639469 h 5363809"/>
                <a:gd name="connsiteX22" fmla="*/ 2314421 w 3985812"/>
                <a:gd name="connsiteY22" fmla="*/ 1639468 h 5363809"/>
                <a:gd name="connsiteX23" fmla="*/ 2254093 w 3985812"/>
                <a:gd name="connsiteY23" fmla="*/ 1594892 h 5363809"/>
                <a:gd name="connsiteX24" fmla="*/ 2128410 w 3985812"/>
                <a:gd name="connsiteY24" fmla="*/ 1584985 h 5363809"/>
                <a:gd name="connsiteX25" fmla="*/ 2158574 w 3985812"/>
                <a:gd name="connsiteY25" fmla="*/ 1471065 h 5363809"/>
                <a:gd name="connsiteX26" fmla="*/ 2249065 w 3985812"/>
                <a:gd name="connsiteY26" fmla="*/ 1396768 h 5363809"/>
                <a:gd name="connsiteX27" fmla="*/ 2213874 w 3985812"/>
                <a:gd name="connsiteY27" fmla="*/ 1332379 h 5363809"/>
                <a:gd name="connsiteX28" fmla="*/ 2213874 w 3985812"/>
                <a:gd name="connsiteY28" fmla="*/ 1154068 h 5363809"/>
                <a:gd name="connsiteX29" fmla="*/ 2218902 w 3985812"/>
                <a:gd name="connsiteY29" fmla="*/ 1015381 h 5363809"/>
                <a:gd name="connsiteX30" fmla="*/ 1997699 w 3985812"/>
                <a:gd name="connsiteY30" fmla="*/ 549791 h 5363809"/>
                <a:gd name="connsiteX31" fmla="*/ 2168628 w 3985812"/>
                <a:gd name="connsiteY31" fmla="*/ 435870 h 5363809"/>
                <a:gd name="connsiteX32" fmla="*/ 2183710 w 3985812"/>
                <a:gd name="connsiteY32" fmla="*/ 386339 h 5363809"/>
                <a:gd name="connsiteX33" fmla="*/ 1640760 w 3985812"/>
                <a:gd name="connsiteY33" fmla="*/ 148592 h 5363809"/>
                <a:gd name="connsiteX34" fmla="*/ 1228519 w 3985812"/>
                <a:gd name="connsiteY34" fmla="*/ 0 h 5363809"/>
                <a:gd name="connsiteX35" fmla="*/ 851470 w 3985812"/>
                <a:gd name="connsiteY35" fmla="*/ 594369 h 5363809"/>
                <a:gd name="connsiteX36" fmla="*/ 740869 w 3985812"/>
                <a:gd name="connsiteY36" fmla="*/ 950990 h 5363809"/>
                <a:gd name="connsiteX37" fmla="*/ 625240 w 3985812"/>
                <a:gd name="connsiteY37" fmla="*/ 1124349 h 5363809"/>
                <a:gd name="connsiteX38" fmla="*/ 499557 w 3985812"/>
                <a:gd name="connsiteY38" fmla="*/ 1253129 h 5363809"/>
                <a:gd name="connsiteX39" fmla="*/ 615186 w 3985812"/>
                <a:gd name="connsiteY39" fmla="*/ 1327425 h 5363809"/>
                <a:gd name="connsiteX40" fmla="*/ 725789 w 3985812"/>
                <a:gd name="connsiteY40" fmla="*/ 1594893 h 5363809"/>
                <a:gd name="connsiteX41" fmla="*/ 494531 w 3985812"/>
                <a:gd name="connsiteY41" fmla="*/ 1778157 h 5363809"/>
                <a:gd name="connsiteX42" fmla="*/ 228085 w 3985812"/>
                <a:gd name="connsiteY42" fmla="*/ 1906937 h 5363809"/>
                <a:gd name="connsiteX43" fmla="*/ 107429 w 3985812"/>
                <a:gd name="connsiteY43" fmla="*/ 1956467 h 5363809"/>
                <a:gd name="connsiteX44" fmla="*/ 21964 w 3985812"/>
                <a:gd name="connsiteY44" fmla="*/ 1996093 h 5363809"/>
                <a:gd name="connsiteX45" fmla="*/ 564139 w 3985812"/>
                <a:gd name="connsiteY45" fmla="*/ 3773866 h 5363809"/>
                <a:gd name="connsiteX46" fmla="*/ 622754 w 3985812"/>
                <a:gd name="connsiteY46" fmla="*/ 3839809 h 5363809"/>
                <a:gd name="connsiteX47" fmla="*/ 652062 w 3985812"/>
                <a:gd name="connsiteY47" fmla="*/ 3883770 h 5363809"/>
                <a:gd name="connsiteX48" fmla="*/ 710677 w 3985812"/>
                <a:gd name="connsiteY48" fmla="*/ 3905751 h 5363809"/>
                <a:gd name="connsiteX49" fmla="*/ 1538619 w 3985812"/>
                <a:gd name="connsiteY49" fmla="*/ 4638443 h 5363809"/>
                <a:gd name="connsiteX50" fmla="*/ 1545946 w 3985812"/>
                <a:gd name="connsiteY50" fmla="*/ 4770328 h 5363809"/>
                <a:gd name="connsiteX51" fmla="*/ 1655850 w 3985812"/>
                <a:gd name="connsiteY51" fmla="*/ 4806963 h 5363809"/>
                <a:gd name="connsiteX52" fmla="*/ 1692485 w 3985812"/>
                <a:gd name="connsiteY52" fmla="*/ 4836270 h 5363809"/>
                <a:gd name="connsiteX53" fmla="*/ 1817042 w 3985812"/>
                <a:gd name="connsiteY53" fmla="*/ 4836270 h 5363809"/>
                <a:gd name="connsiteX54" fmla="*/ 2000215 w 3985812"/>
                <a:gd name="connsiteY54" fmla="*/ 4858251 h 5363809"/>
                <a:gd name="connsiteX55" fmla="*/ 2066158 w 3985812"/>
                <a:gd name="connsiteY55" fmla="*/ 4872905 h 5363809"/>
                <a:gd name="connsiteX56" fmla="*/ 2146754 w 3985812"/>
                <a:gd name="connsiteY56" fmla="*/ 4968155 h 5363809"/>
                <a:gd name="connsiteX57" fmla="*/ 2198042 w 3985812"/>
                <a:gd name="connsiteY57" fmla="*/ 5092713 h 5363809"/>
                <a:gd name="connsiteX58" fmla="*/ 2227350 w 3985812"/>
                <a:gd name="connsiteY58" fmla="*/ 5100040 h 5363809"/>
                <a:gd name="connsiteX59" fmla="*/ 2271312 w 3985812"/>
                <a:gd name="connsiteY59" fmla="*/ 5107366 h 5363809"/>
                <a:gd name="connsiteX60" fmla="*/ 2344581 w 3985812"/>
                <a:gd name="connsiteY60" fmla="*/ 5180636 h 5363809"/>
                <a:gd name="connsiteX61" fmla="*/ 2388542 w 3985812"/>
                <a:gd name="connsiteY61" fmla="*/ 5158655 h 5363809"/>
                <a:gd name="connsiteX62" fmla="*/ 2410523 w 3985812"/>
                <a:gd name="connsiteY62" fmla="*/ 5158655 h 5363809"/>
                <a:gd name="connsiteX63" fmla="*/ 2454485 w 3985812"/>
                <a:gd name="connsiteY63" fmla="*/ 5202616 h 5363809"/>
                <a:gd name="connsiteX64" fmla="*/ 2476465 w 3985812"/>
                <a:gd name="connsiteY64" fmla="*/ 5268559 h 5363809"/>
                <a:gd name="connsiteX65" fmla="*/ 2455185 w 3985812"/>
                <a:gd name="connsiteY65" fmla="*/ 5359236 h 5363809"/>
                <a:gd name="connsiteX66" fmla="*/ 2491119 w 3985812"/>
                <a:gd name="connsiteY66" fmla="*/ 5363809 h 5363809"/>
                <a:gd name="connsiteX0" fmla="*/ 2469155 w 3963848"/>
                <a:gd name="connsiteY0" fmla="*/ 5363809 h 5363809"/>
                <a:gd name="connsiteX1" fmla="*/ 3121251 w 3963848"/>
                <a:gd name="connsiteY1" fmla="*/ 4924193 h 5363809"/>
                <a:gd name="connsiteX2" fmla="*/ 3231155 w 3963848"/>
                <a:gd name="connsiteY2" fmla="*/ 4909540 h 5363809"/>
                <a:gd name="connsiteX3" fmla="*/ 3333732 w 3963848"/>
                <a:gd name="connsiteY3" fmla="*/ 4858251 h 5363809"/>
                <a:gd name="connsiteX4" fmla="*/ 3348386 w 3963848"/>
                <a:gd name="connsiteY4" fmla="*/ 4828943 h 5363809"/>
                <a:gd name="connsiteX5" fmla="*/ 3458290 w 3963848"/>
                <a:gd name="connsiteY5" fmla="*/ 4836270 h 5363809"/>
                <a:gd name="connsiteX6" fmla="*/ 3575521 w 3963848"/>
                <a:gd name="connsiteY6" fmla="*/ 4843597 h 5363809"/>
                <a:gd name="connsiteX7" fmla="*/ 3575521 w 3963848"/>
                <a:gd name="connsiteY7" fmla="*/ 4741020 h 5363809"/>
                <a:gd name="connsiteX8" fmla="*/ 3604828 w 3963848"/>
                <a:gd name="connsiteY8" fmla="*/ 4689732 h 5363809"/>
                <a:gd name="connsiteX9" fmla="*/ 3692751 w 3963848"/>
                <a:gd name="connsiteY9" fmla="*/ 4638443 h 5363809"/>
                <a:gd name="connsiteX10" fmla="*/ 3744040 w 3963848"/>
                <a:gd name="connsiteY10" fmla="*/ 4579828 h 5363809"/>
                <a:gd name="connsiteX11" fmla="*/ 3905232 w 3963848"/>
                <a:gd name="connsiteY11" fmla="*/ 4579828 h 5363809"/>
                <a:gd name="connsiteX12" fmla="*/ 3905232 w 3963848"/>
                <a:gd name="connsiteY12" fmla="*/ 4477251 h 5363809"/>
                <a:gd name="connsiteX13" fmla="*/ 3934540 w 3963848"/>
                <a:gd name="connsiteY13" fmla="*/ 4235463 h 5363809"/>
                <a:gd name="connsiteX14" fmla="*/ 3963848 w 3963848"/>
                <a:gd name="connsiteY14" fmla="*/ 4044963 h 5363809"/>
                <a:gd name="connsiteX15" fmla="*/ 3956521 w 3963848"/>
                <a:gd name="connsiteY15" fmla="*/ 3839809 h 5363809"/>
                <a:gd name="connsiteX16" fmla="*/ 3815736 w 3963848"/>
                <a:gd name="connsiteY16" fmla="*/ 3323517 h 5363809"/>
                <a:gd name="connsiteX17" fmla="*/ 3036500 w 3963848"/>
                <a:gd name="connsiteY17" fmla="*/ 1649372 h 5363809"/>
                <a:gd name="connsiteX18" fmla="*/ 2739888 w 3963848"/>
                <a:gd name="connsiteY18" fmla="*/ 1535454 h 5363809"/>
                <a:gd name="connsiteX19" fmla="*/ 2629288 w 3963848"/>
                <a:gd name="connsiteY19" fmla="*/ 1634515 h 5363809"/>
                <a:gd name="connsiteX20" fmla="*/ 2473441 w 3963848"/>
                <a:gd name="connsiteY20" fmla="*/ 1659281 h 5363809"/>
                <a:gd name="connsiteX21" fmla="*/ 2362839 w 3963848"/>
                <a:gd name="connsiteY21" fmla="*/ 1639469 h 5363809"/>
                <a:gd name="connsiteX22" fmla="*/ 2292457 w 3963848"/>
                <a:gd name="connsiteY22" fmla="*/ 1639468 h 5363809"/>
                <a:gd name="connsiteX23" fmla="*/ 2232129 w 3963848"/>
                <a:gd name="connsiteY23" fmla="*/ 1594892 h 5363809"/>
                <a:gd name="connsiteX24" fmla="*/ 2106446 w 3963848"/>
                <a:gd name="connsiteY24" fmla="*/ 1584985 h 5363809"/>
                <a:gd name="connsiteX25" fmla="*/ 2136610 w 3963848"/>
                <a:gd name="connsiteY25" fmla="*/ 1471065 h 5363809"/>
                <a:gd name="connsiteX26" fmla="*/ 2227101 w 3963848"/>
                <a:gd name="connsiteY26" fmla="*/ 1396768 h 5363809"/>
                <a:gd name="connsiteX27" fmla="*/ 2191910 w 3963848"/>
                <a:gd name="connsiteY27" fmla="*/ 1332379 h 5363809"/>
                <a:gd name="connsiteX28" fmla="*/ 2191910 w 3963848"/>
                <a:gd name="connsiteY28" fmla="*/ 1154068 h 5363809"/>
                <a:gd name="connsiteX29" fmla="*/ 2196938 w 3963848"/>
                <a:gd name="connsiteY29" fmla="*/ 1015381 h 5363809"/>
                <a:gd name="connsiteX30" fmla="*/ 1975735 w 3963848"/>
                <a:gd name="connsiteY30" fmla="*/ 549791 h 5363809"/>
                <a:gd name="connsiteX31" fmla="*/ 2146664 w 3963848"/>
                <a:gd name="connsiteY31" fmla="*/ 435870 h 5363809"/>
                <a:gd name="connsiteX32" fmla="*/ 2161746 w 3963848"/>
                <a:gd name="connsiteY32" fmla="*/ 386339 h 5363809"/>
                <a:gd name="connsiteX33" fmla="*/ 1618796 w 3963848"/>
                <a:gd name="connsiteY33" fmla="*/ 148592 h 5363809"/>
                <a:gd name="connsiteX34" fmla="*/ 1206555 w 3963848"/>
                <a:gd name="connsiteY34" fmla="*/ 0 h 5363809"/>
                <a:gd name="connsiteX35" fmla="*/ 829506 w 3963848"/>
                <a:gd name="connsiteY35" fmla="*/ 594369 h 5363809"/>
                <a:gd name="connsiteX36" fmla="*/ 718905 w 3963848"/>
                <a:gd name="connsiteY36" fmla="*/ 950990 h 5363809"/>
                <a:gd name="connsiteX37" fmla="*/ 603276 w 3963848"/>
                <a:gd name="connsiteY37" fmla="*/ 1124349 h 5363809"/>
                <a:gd name="connsiteX38" fmla="*/ 477593 w 3963848"/>
                <a:gd name="connsiteY38" fmla="*/ 1253129 h 5363809"/>
                <a:gd name="connsiteX39" fmla="*/ 593222 w 3963848"/>
                <a:gd name="connsiteY39" fmla="*/ 1327425 h 5363809"/>
                <a:gd name="connsiteX40" fmla="*/ 703825 w 3963848"/>
                <a:gd name="connsiteY40" fmla="*/ 1594893 h 5363809"/>
                <a:gd name="connsiteX41" fmla="*/ 472567 w 3963848"/>
                <a:gd name="connsiteY41" fmla="*/ 1778157 h 5363809"/>
                <a:gd name="connsiteX42" fmla="*/ 206121 w 3963848"/>
                <a:gd name="connsiteY42" fmla="*/ 1906937 h 5363809"/>
                <a:gd name="connsiteX43" fmla="*/ 85465 w 3963848"/>
                <a:gd name="connsiteY43" fmla="*/ 1956467 h 5363809"/>
                <a:gd name="connsiteX44" fmla="*/ 0 w 3963848"/>
                <a:gd name="connsiteY44" fmla="*/ 1996093 h 5363809"/>
                <a:gd name="connsiteX45" fmla="*/ 542175 w 3963848"/>
                <a:gd name="connsiteY45" fmla="*/ 3773866 h 5363809"/>
                <a:gd name="connsiteX46" fmla="*/ 600790 w 3963848"/>
                <a:gd name="connsiteY46" fmla="*/ 3839809 h 5363809"/>
                <a:gd name="connsiteX47" fmla="*/ 630098 w 3963848"/>
                <a:gd name="connsiteY47" fmla="*/ 3883770 h 5363809"/>
                <a:gd name="connsiteX48" fmla="*/ 688713 w 3963848"/>
                <a:gd name="connsiteY48" fmla="*/ 3905751 h 5363809"/>
                <a:gd name="connsiteX49" fmla="*/ 1516655 w 3963848"/>
                <a:gd name="connsiteY49" fmla="*/ 4638443 h 5363809"/>
                <a:gd name="connsiteX50" fmla="*/ 1523982 w 3963848"/>
                <a:gd name="connsiteY50" fmla="*/ 4770328 h 5363809"/>
                <a:gd name="connsiteX51" fmla="*/ 1633886 w 3963848"/>
                <a:gd name="connsiteY51" fmla="*/ 4806963 h 5363809"/>
                <a:gd name="connsiteX52" fmla="*/ 1670521 w 3963848"/>
                <a:gd name="connsiteY52" fmla="*/ 4836270 h 5363809"/>
                <a:gd name="connsiteX53" fmla="*/ 1795078 w 3963848"/>
                <a:gd name="connsiteY53" fmla="*/ 4836270 h 5363809"/>
                <a:gd name="connsiteX54" fmla="*/ 1978251 w 3963848"/>
                <a:gd name="connsiteY54" fmla="*/ 4858251 h 5363809"/>
                <a:gd name="connsiteX55" fmla="*/ 2044194 w 3963848"/>
                <a:gd name="connsiteY55" fmla="*/ 4872905 h 5363809"/>
                <a:gd name="connsiteX56" fmla="*/ 2124790 w 3963848"/>
                <a:gd name="connsiteY56" fmla="*/ 4968155 h 5363809"/>
                <a:gd name="connsiteX57" fmla="*/ 2176078 w 3963848"/>
                <a:gd name="connsiteY57" fmla="*/ 5092713 h 5363809"/>
                <a:gd name="connsiteX58" fmla="*/ 2205386 w 3963848"/>
                <a:gd name="connsiteY58" fmla="*/ 5100040 h 5363809"/>
                <a:gd name="connsiteX59" fmla="*/ 2249348 w 3963848"/>
                <a:gd name="connsiteY59" fmla="*/ 5107366 h 5363809"/>
                <a:gd name="connsiteX60" fmla="*/ 2322617 w 3963848"/>
                <a:gd name="connsiteY60" fmla="*/ 5180636 h 5363809"/>
                <a:gd name="connsiteX61" fmla="*/ 2366578 w 3963848"/>
                <a:gd name="connsiteY61" fmla="*/ 5158655 h 5363809"/>
                <a:gd name="connsiteX62" fmla="*/ 2388559 w 3963848"/>
                <a:gd name="connsiteY62" fmla="*/ 5158655 h 5363809"/>
                <a:gd name="connsiteX63" fmla="*/ 2432521 w 3963848"/>
                <a:gd name="connsiteY63" fmla="*/ 5202616 h 5363809"/>
                <a:gd name="connsiteX64" fmla="*/ 2454501 w 3963848"/>
                <a:gd name="connsiteY64" fmla="*/ 5268559 h 5363809"/>
                <a:gd name="connsiteX65" fmla="*/ 2433221 w 3963848"/>
                <a:gd name="connsiteY65" fmla="*/ 5359236 h 5363809"/>
                <a:gd name="connsiteX66" fmla="*/ 2469155 w 3963848"/>
                <a:gd name="connsiteY66" fmla="*/ 5363809 h 5363809"/>
                <a:gd name="connsiteX0" fmla="*/ 3600029 w 5094722"/>
                <a:gd name="connsiteY0" fmla="*/ 5363809 h 5363809"/>
                <a:gd name="connsiteX1" fmla="*/ 4252125 w 5094722"/>
                <a:gd name="connsiteY1" fmla="*/ 4924193 h 5363809"/>
                <a:gd name="connsiteX2" fmla="*/ 4362029 w 5094722"/>
                <a:gd name="connsiteY2" fmla="*/ 4909540 h 5363809"/>
                <a:gd name="connsiteX3" fmla="*/ 4464606 w 5094722"/>
                <a:gd name="connsiteY3" fmla="*/ 4858251 h 5363809"/>
                <a:gd name="connsiteX4" fmla="*/ 4479260 w 5094722"/>
                <a:gd name="connsiteY4" fmla="*/ 4828943 h 5363809"/>
                <a:gd name="connsiteX5" fmla="*/ 4589164 w 5094722"/>
                <a:gd name="connsiteY5" fmla="*/ 4836270 h 5363809"/>
                <a:gd name="connsiteX6" fmla="*/ 4706395 w 5094722"/>
                <a:gd name="connsiteY6" fmla="*/ 4843597 h 5363809"/>
                <a:gd name="connsiteX7" fmla="*/ 4706395 w 5094722"/>
                <a:gd name="connsiteY7" fmla="*/ 4741020 h 5363809"/>
                <a:gd name="connsiteX8" fmla="*/ 4735702 w 5094722"/>
                <a:gd name="connsiteY8" fmla="*/ 4689732 h 5363809"/>
                <a:gd name="connsiteX9" fmla="*/ 4823625 w 5094722"/>
                <a:gd name="connsiteY9" fmla="*/ 4638443 h 5363809"/>
                <a:gd name="connsiteX10" fmla="*/ 4874914 w 5094722"/>
                <a:gd name="connsiteY10" fmla="*/ 4579828 h 5363809"/>
                <a:gd name="connsiteX11" fmla="*/ 5036106 w 5094722"/>
                <a:gd name="connsiteY11" fmla="*/ 4579828 h 5363809"/>
                <a:gd name="connsiteX12" fmla="*/ 5036106 w 5094722"/>
                <a:gd name="connsiteY12" fmla="*/ 4477251 h 5363809"/>
                <a:gd name="connsiteX13" fmla="*/ 5065414 w 5094722"/>
                <a:gd name="connsiteY13" fmla="*/ 4235463 h 5363809"/>
                <a:gd name="connsiteX14" fmla="*/ 5094722 w 5094722"/>
                <a:gd name="connsiteY14" fmla="*/ 4044963 h 5363809"/>
                <a:gd name="connsiteX15" fmla="*/ 5087395 w 5094722"/>
                <a:gd name="connsiteY15" fmla="*/ 3839809 h 5363809"/>
                <a:gd name="connsiteX16" fmla="*/ 4946610 w 5094722"/>
                <a:gd name="connsiteY16" fmla="*/ 3323517 h 5363809"/>
                <a:gd name="connsiteX17" fmla="*/ 4167374 w 5094722"/>
                <a:gd name="connsiteY17" fmla="*/ 1649372 h 5363809"/>
                <a:gd name="connsiteX18" fmla="*/ 3870762 w 5094722"/>
                <a:gd name="connsiteY18" fmla="*/ 1535454 h 5363809"/>
                <a:gd name="connsiteX19" fmla="*/ 3760162 w 5094722"/>
                <a:gd name="connsiteY19" fmla="*/ 1634515 h 5363809"/>
                <a:gd name="connsiteX20" fmla="*/ 3604315 w 5094722"/>
                <a:gd name="connsiteY20" fmla="*/ 1659281 h 5363809"/>
                <a:gd name="connsiteX21" fmla="*/ 3493713 w 5094722"/>
                <a:gd name="connsiteY21" fmla="*/ 1639469 h 5363809"/>
                <a:gd name="connsiteX22" fmla="*/ 3423331 w 5094722"/>
                <a:gd name="connsiteY22" fmla="*/ 1639468 h 5363809"/>
                <a:gd name="connsiteX23" fmla="*/ 3363003 w 5094722"/>
                <a:gd name="connsiteY23" fmla="*/ 1594892 h 5363809"/>
                <a:gd name="connsiteX24" fmla="*/ 3237320 w 5094722"/>
                <a:gd name="connsiteY24" fmla="*/ 1584985 h 5363809"/>
                <a:gd name="connsiteX25" fmla="*/ 3267484 w 5094722"/>
                <a:gd name="connsiteY25" fmla="*/ 1471065 h 5363809"/>
                <a:gd name="connsiteX26" fmla="*/ 3357975 w 5094722"/>
                <a:gd name="connsiteY26" fmla="*/ 1396768 h 5363809"/>
                <a:gd name="connsiteX27" fmla="*/ 3322784 w 5094722"/>
                <a:gd name="connsiteY27" fmla="*/ 1332379 h 5363809"/>
                <a:gd name="connsiteX28" fmla="*/ 3322784 w 5094722"/>
                <a:gd name="connsiteY28" fmla="*/ 1154068 h 5363809"/>
                <a:gd name="connsiteX29" fmla="*/ 3327812 w 5094722"/>
                <a:gd name="connsiteY29" fmla="*/ 1015381 h 5363809"/>
                <a:gd name="connsiteX30" fmla="*/ 3106609 w 5094722"/>
                <a:gd name="connsiteY30" fmla="*/ 549791 h 5363809"/>
                <a:gd name="connsiteX31" fmla="*/ 3277538 w 5094722"/>
                <a:gd name="connsiteY31" fmla="*/ 435870 h 5363809"/>
                <a:gd name="connsiteX32" fmla="*/ 3292620 w 5094722"/>
                <a:gd name="connsiteY32" fmla="*/ 386339 h 5363809"/>
                <a:gd name="connsiteX33" fmla="*/ 2749670 w 5094722"/>
                <a:gd name="connsiteY33" fmla="*/ 148592 h 5363809"/>
                <a:gd name="connsiteX34" fmla="*/ 2337429 w 5094722"/>
                <a:gd name="connsiteY34" fmla="*/ 0 h 5363809"/>
                <a:gd name="connsiteX35" fmla="*/ 1960380 w 5094722"/>
                <a:gd name="connsiteY35" fmla="*/ 594369 h 5363809"/>
                <a:gd name="connsiteX36" fmla="*/ 1849779 w 5094722"/>
                <a:gd name="connsiteY36" fmla="*/ 950990 h 5363809"/>
                <a:gd name="connsiteX37" fmla="*/ 1734150 w 5094722"/>
                <a:gd name="connsiteY37" fmla="*/ 1124349 h 5363809"/>
                <a:gd name="connsiteX38" fmla="*/ 1608467 w 5094722"/>
                <a:gd name="connsiteY38" fmla="*/ 1253129 h 5363809"/>
                <a:gd name="connsiteX39" fmla="*/ 1724096 w 5094722"/>
                <a:gd name="connsiteY39" fmla="*/ 1327425 h 5363809"/>
                <a:gd name="connsiteX40" fmla="*/ 1834699 w 5094722"/>
                <a:gd name="connsiteY40" fmla="*/ 1594893 h 5363809"/>
                <a:gd name="connsiteX41" fmla="*/ 1603441 w 5094722"/>
                <a:gd name="connsiteY41" fmla="*/ 1778157 h 5363809"/>
                <a:gd name="connsiteX42" fmla="*/ 1336995 w 5094722"/>
                <a:gd name="connsiteY42" fmla="*/ 1906937 h 5363809"/>
                <a:gd name="connsiteX43" fmla="*/ 1216339 w 5094722"/>
                <a:gd name="connsiteY43" fmla="*/ 1956467 h 5363809"/>
                <a:gd name="connsiteX44" fmla="*/ 1130874 w 5094722"/>
                <a:gd name="connsiteY44" fmla="*/ 1996093 h 5363809"/>
                <a:gd name="connsiteX45" fmla="*/ 4755 w 5094722"/>
                <a:gd name="connsiteY45" fmla="*/ 2184310 h 5363809"/>
                <a:gd name="connsiteX46" fmla="*/ 1673049 w 5094722"/>
                <a:gd name="connsiteY46" fmla="*/ 3773866 h 5363809"/>
                <a:gd name="connsiteX47" fmla="*/ 1731664 w 5094722"/>
                <a:gd name="connsiteY47" fmla="*/ 3839809 h 5363809"/>
                <a:gd name="connsiteX48" fmla="*/ 1760972 w 5094722"/>
                <a:gd name="connsiteY48" fmla="*/ 3883770 h 5363809"/>
                <a:gd name="connsiteX49" fmla="*/ 1819587 w 5094722"/>
                <a:gd name="connsiteY49" fmla="*/ 3905751 h 5363809"/>
                <a:gd name="connsiteX50" fmla="*/ 2647529 w 5094722"/>
                <a:gd name="connsiteY50" fmla="*/ 4638443 h 5363809"/>
                <a:gd name="connsiteX51" fmla="*/ 2654856 w 5094722"/>
                <a:gd name="connsiteY51" fmla="*/ 4770328 h 5363809"/>
                <a:gd name="connsiteX52" fmla="*/ 2764760 w 5094722"/>
                <a:gd name="connsiteY52" fmla="*/ 4806963 h 5363809"/>
                <a:gd name="connsiteX53" fmla="*/ 2801395 w 5094722"/>
                <a:gd name="connsiteY53" fmla="*/ 4836270 h 5363809"/>
                <a:gd name="connsiteX54" fmla="*/ 2925952 w 5094722"/>
                <a:gd name="connsiteY54" fmla="*/ 4836270 h 5363809"/>
                <a:gd name="connsiteX55" fmla="*/ 3109125 w 5094722"/>
                <a:gd name="connsiteY55" fmla="*/ 4858251 h 5363809"/>
                <a:gd name="connsiteX56" fmla="*/ 3175068 w 5094722"/>
                <a:gd name="connsiteY56" fmla="*/ 4872905 h 5363809"/>
                <a:gd name="connsiteX57" fmla="*/ 3255664 w 5094722"/>
                <a:gd name="connsiteY57" fmla="*/ 4968155 h 5363809"/>
                <a:gd name="connsiteX58" fmla="*/ 3306952 w 5094722"/>
                <a:gd name="connsiteY58" fmla="*/ 5092713 h 5363809"/>
                <a:gd name="connsiteX59" fmla="*/ 3336260 w 5094722"/>
                <a:gd name="connsiteY59" fmla="*/ 5100040 h 5363809"/>
                <a:gd name="connsiteX60" fmla="*/ 3380222 w 5094722"/>
                <a:gd name="connsiteY60" fmla="*/ 5107366 h 5363809"/>
                <a:gd name="connsiteX61" fmla="*/ 3453491 w 5094722"/>
                <a:gd name="connsiteY61" fmla="*/ 5180636 h 5363809"/>
                <a:gd name="connsiteX62" fmla="*/ 3497452 w 5094722"/>
                <a:gd name="connsiteY62" fmla="*/ 5158655 h 5363809"/>
                <a:gd name="connsiteX63" fmla="*/ 3519433 w 5094722"/>
                <a:gd name="connsiteY63" fmla="*/ 5158655 h 5363809"/>
                <a:gd name="connsiteX64" fmla="*/ 3563395 w 5094722"/>
                <a:gd name="connsiteY64" fmla="*/ 5202616 h 5363809"/>
                <a:gd name="connsiteX65" fmla="*/ 3585375 w 5094722"/>
                <a:gd name="connsiteY65" fmla="*/ 5268559 h 5363809"/>
                <a:gd name="connsiteX66" fmla="*/ 3564095 w 5094722"/>
                <a:gd name="connsiteY66" fmla="*/ 5359236 h 5363809"/>
                <a:gd name="connsiteX67" fmla="*/ 3600029 w 5094722"/>
                <a:gd name="connsiteY67"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6042 w 5130735"/>
                <a:gd name="connsiteY0" fmla="*/ 5363809 h 5363809"/>
                <a:gd name="connsiteX1" fmla="*/ 4288138 w 5130735"/>
                <a:gd name="connsiteY1" fmla="*/ 4924193 h 5363809"/>
                <a:gd name="connsiteX2" fmla="*/ 4398042 w 5130735"/>
                <a:gd name="connsiteY2" fmla="*/ 4909540 h 5363809"/>
                <a:gd name="connsiteX3" fmla="*/ 4500619 w 5130735"/>
                <a:gd name="connsiteY3" fmla="*/ 4858251 h 5363809"/>
                <a:gd name="connsiteX4" fmla="*/ 4515273 w 5130735"/>
                <a:gd name="connsiteY4" fmla="*/ 4828943 h 5363809"/>
                <a:gd name="connsiteX5" fmla="*/ 4625177 w 5130735"/>
                <a:gd name="connsiteY5" fmla="*/ 4836270 h 5363809"/>
                <a:gd name="connsiteX6" fmla="*/ 4742408 w 5130735"/>
                <a:gd name="connsiteY6" fmla="*/ 4843597 h 5363809"/>
                <a:gd name="connsiteX7" fmla="*/ 4742408 w 5130735"/>
                <a:gd name="connsiteY7" fmla="*/ 4741020 h 5363809"/>
                <a:gd name="connsiteX8" fmla="*/ 4771715 w 5130735"/>
                <a:gd name="connsiteY8" fmla="*/ 4689732 h 5363809"/>
                <a:gd name="connsiteX9" fmla="*/ 4859638 w 5130735"/>
                <a:gd name="connsiteY9" fmla="*/ 4638443 h 5363809"/>
                <a:gd name="connsiteX10" fmla="*/ 4910927 w 5130735"/>
                <a:gd name="connsiteY10" fmla="*/ 4579828 h 5363809"/>
                <a:gd name="connsiteX11" fmla="*/ 5072119 w 5130735"/>
                <a:gd name="connsiteY11" fmla="*/ 4579828 h 5363809"/>
                <a:gd name="connsiteX12" fmla="*/ 5072119 w 5130735"/>
                <a:gd name="connsiteY12" fmla="*/ 4477251 h 5363809"/>
                <a:gd name="connsiteX13" fmla="*/ 5101427 w 5130735"/>
                <a:gd name="connsiteY13" fmla="*/ 4235463 h 5363809"/>
                <a:gd name="connsiteX14" fmla="*/ 5130735 w 5130735"/>
                <a:gd name="connsiteY14" fmla="*/ 4044963 h 5363809"/>
                <a:gd name="connsiteX15" fmla="*/ 5123408 w 5130735"/>
                <a:gd name="connsiteY15" fmla="*/ 3839809 h 5363809"/>
                <a:gd name="connsiteX16" fmla="*/ 4982623 w 5130735"/>
                <a:gd name="connsiteY16" fmla="*/ 3323517 h 5363809"/>
                <a:gd name="connsiteX17" fmla="*/ 4203387 w 5130735"/>
                <a:gd name="connsiteY17" fmla="*/ 1649372 h 5363809"/>
                <a:gd name="connsiteX18" fmla="*/ 3906775 w 5130735"/>
                <a:gd name="connsiteY18" fmla="*/ 1535454 h 5363809"/>
                <a:gd name="connsiteX19" fmla="*/ 3796175 w 5130735"/>
                <a:gd name="connsiteY19" fmla="*/ 1634515 h 5363809"/>
                <a:gd name="connsiteX20" fmla="*/ 3640328 w 5130735"/>
                <a:gd name="connsiteY20" fmla="*/ 1659281 h 5363809"/>
                <a:gd name="connsiteX21" fmla="*/ 3529726 w 5130735"/>
                <a:gd name="connsiteY21" fmla="*/ 1639469 h 5363809"/>
                <a:gd name="connsiteX22" fmla="*/ 3459344 w 5130735"/>
                <a:gd name="connsiteY22" fmla="*/ 1639468 h 5363809"/>
                <a:gd name="connsiteX23" fmla="*/ 3399016 w 5130735"/>
                <a:gd name="connsiteY23" fmla="*/ 1594892 h 5363809"/>
                <a:gd name="connsiteX24" fmla="*/ 3273333 w 5130735"/>
                <a:gd name="connsiteY24" fmla="*/ 1584985 h 5363809"/>
                <a:gd name="connsiteX25" fmla="*/ 3303497 w 5130735"/>
                <a:gd name="connsiteY25" fmla="*/ 1471065 h 5363809"/>
                <a:gd name="connsiteX26" fmla="*/ 3393988 w 5130735"/>
                <a:gd name="connsiteY26" fmla="*/ 1396768 h 5363809"/>
                <a:gd name="connsiteX27" fmla="*/ 3358797 w 5130735"/>
                <a:gd name="connsiteY27" fmla="*/ 1332379 h 5363809"/>
                <a:gd name="connsiteX28" fmla="*/ 3358797 w 5130735"/>
                <a:gd name="connsiteY28" fmla="*/ 1154068 h 5363809"/>
                <a:gd name="connsiteX29" fmla="*/ 3363825 w 5130735"/>
                <a:gd name="connsiteY29" fmla="*/ 1015381 h 5363809"/>
                <a:gd name="connsiteX30" fmla="*/ 3142622 w 5130735"/>
                <a:gd name="connsiteY30" fmla="*/ 549791 h 5363809"/>
                <a:gd name="connsiteX31" fmla="*/ 3313551 w 5130735"/>
                <a:gd name="connsiteY31" fmla="*/ 435870 h 5363809"/>
                <a:gd name="connsiteX32" fmla="*/ 3328633 w 5130735"/>
                <a:gd name="connsiteY32" fmla="*/ 386339 h 5363809"/>
                <a:gd name="connsiteX33" fmla="*/ 2785683 w 5130735"/>
                <a:gd name="connsiteY33" fmla="*/ 148592 h 5363809"/>
                <a:gd name="connsiteX34" fmla="*/ 2373442 w 5130735"/>
                <a:gd name="connsiteY34" fmla="*/ 0 h 5363809"/>
                <a:gd name="connsiteX35" fmla="*/ 1996393 w 5130735"/>
                <a:gd name="connsiteY35" fmla="*/ 594369 h 5363809"/>
                <a:gd name="connsiteX36" fmla="*/ 1885792 w 5130735"/>
                <a:gd name="connsiteY36" fmla="*/ 950990 h 5363809"/>
                <a:gd name="connsiteX37" fmla="*/ 1770163 w 5130735"/>
                <a:gd name="connsiteY37" fmla="*/ 1124349 h 5363809"/>
                <a:gd name="connsiteX38" fmla="*/ 1644480 w 5130735"/>
                <a:gd name="connsiteY38" fmla="*/ 1253129 h 5363809"/>
                <a:gd name="connsiteX39" fmla="*/ 1760109 w 5130735"/>
                <a:gd name="connsiteY39" fmla="*/ 1327425 h 5363809"/>
                <a:gd name="connsiteX40" fmla="*/ 1870712 w 5130735"/>
                <a:gd name="connsiteY40" fmla="*/ 1594893 h 5363809"/>
                <a:gd name="connsiteX41" fmla="*/ 1639454 w 5130735"/>
                <a:gd name="connsiteY41" fmla="*/ 1778157 h 5363809"/>
                <a:gd name="connsiteX42" fmla="*/ 1373008 w 5130735"/>
                <a:gd name="connsiteY42" fmla="*/ 1906937 h 5363809"/>
                <a:gd name="connsiteX43" fmla="*/ 1252352 w 5130735"/>
                <a:gd name="connsiteY43" fmla="*/ 1956467 h 5363809"/>
                <a:gd name="connsiteX44" fmla="*/ 1166887 w 5130735"/>
                <a:gd name="connsiteY44" fmla="*/ 1996093 h 5363809"/>
                <a:gd name="connsiteX45" fmla="*/ 463062 w 5130735"/>
                <a:gd name="connsiteY45" fmla="*/ 1535455 h 5363809"/>
                <a:gd name="connsiteX46" fmla="*/ 40768 w 5130735"/>
                <a:gd name="connsiteY46" fmla="*/ 2184310 h 5363809"/>
                <a:gd name="connsiteX47" fmla="*/ 1709062 w 5130735"/>
                <a:gd name="connsiteY47" fmla="*/ 3773866 h 5363809"/>
                <a:gd name="connsiteX48" fmla="*/ 1767677 w 5130735"/>
                <a:gd name="connsiteY48" fmla="*/ 3839809 h 5363809"/>
                <a:gd name="connsiteX49" fmla="*/ 1796985 w 5130735"/>
                <a:gd name="connsiteY49" fmla="*/ 3883770 h 5363809"/>
                <a:gd name="connsiteX50" fmla="*/ 1855600 w 5130735"/>
                <a:gd name="connsiteY50" fmla="*/ 3905751 h 5363809"/>
                <a:gd name="connsiteX51" fmla="*/ 2683542 w 5130735"/>
                <a:gd name="connsiteY51" fmla="*/ 4638443 h 5363809"/>
                <a:gd name="connsiteX52" fmla="*/ 2690869 w 5130735"/>
                <a:gd name="connsiteY52" fmla="*/ 4770328 h 5363809"/>
                <a:gd name="connsiteX53" fmla="*/ 2800773 w 5130735"/>
                <a:gd name="connsiteY53" fmla="*/ 4806963 h 5363809"/>
                <a:gd name="connsiteX54" fmla="*/ 2837408 w 5130735"/>
                <a:gd name="connsiteY54" fmla="*/ 4836270 h 5363809"/>
                <a:gd name="connsiteX55" fmla="*/ 2961965 w 5130735"/>
                <a:gd name="connsiteY55" fmla="*/ 4836270 h 5363809"/>
                <a:gd name="connsiteX56" fmla="*/ 3145138 w 5130735"/>
                <a:gd name="connsiteY56" fmla="*/ 4858251 h 5363809"/>
                <a:gd name="connsiteX57" fmla="*/ 3211081 w 5130735"/>
                <a:gd name="connsiteY57" fmla="*/ 4872905 h 5363809"/>
                <a:gd name="connsiteX58" fmla="*/ 3291677 w 5130735"/>
                <a:gd name="connsiteY58" fmla="*/ 4968155 h 5363809"/>
                <a:gd name="connsiteX59" fmla="*/ 3342965 w 5130735"/>
                <a:gd name="connsiteY59" fmla="*/ 5092713 h 5363809"/>
                <a:gd name="connsiteX60" fmla="*/ 3372273 w 5130735"/>
                <a:gd name="connsiteY60" fmla="*/ 5100040 h 5363809"/>
                <a:gd name="connsiteX61" fmla="*/ 3416235 w 5130735"/>
                <a:gd name="connsiteY61" fmla="*/ 5107366 h 5363809"/>
                <a:gd name="connsiteX62" fmla="*/ 3489504 w 5130735"/>
                <a:gd name="connsiteY62" fmla="*/ 5180636 h 5363809"/>
                <a:gd name="connsiteX63" fmla="*/ 3533465 w 5130735"/>
                <a:gd name="connsiteY63" fmla="*/ 5158655 h 5363809"/>
                <a:gd name="connsiteX64" fmla="*/ 3555446 w 5130735"/>
                <a:gd name="connsiteY64" fmla="*/ 5158655 h 5363809"/>
                <a:gd name="connsiteX65" fmla="*/ 3599408 w 5130735"/>
                <a:gd name="connsiteY65" fmla="*/ 5202616 h 5363809"/>
                <a:gd name="connsiteX66" fmla="*/ 3621388 w 5130735"/>
                <a:gd name="connsiteY66" fmla="*/ 5268559 h 5363809"/>
                <a:gd name="connsiteX67" fmla="*/ 3600108 w 5130735"/>
                <a:gd name="connsiteY67" fmla="*/ 5359236 h 5363809"/>
                <a:gd name="connsiteX68" fmla="*/ 3636042 w 5130735"/>
                <a:gd name="connsiteY68"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82491 w 5177184"/>
                <a:gd name="connsiteY0" fmla="*/ 5363809 h 5363809"/>
                <a:gd name="connsiteX1" fmla="*/ 4334587 w 5177184"/>
                <a:gd name="connsiteY1" fmla="*/ 4924193 h 5363809"/>
                <a:gd name="connsiteX2" fmla="*/ 4444491 w 5177184"/>
                <a:gd name="connsiteY2" fmla="*/ 4909540 h 5363809"/>
                <a:gd name="connsiteX3" fmla="*/ 4547068 w 5177184"/>
                <a:gd name="connsiteY3" fmla="*/ 4858251 h 5363809"/>
                <a:gd name="connsiteX4" fmla="*/ 4561722 w 5177184"/>
                <a:gd name="connsiteY4" fmla="*/ 4828943 h 5363809"/>
                <a:gd name="connsiteX5" fmla="*/ 4671626 w 5177184"/>
                <a:gd name="connsiteY5" fmla="*/ 4836270 h 5363809"/>
                <a:gd name="connsiteX6" fmla="*/ 4788857 w 5177184"/>
                <a:gd name="connsiteY6" fmla="*/ 4843597 h 5363809"/>
                <a:gd name="connsiteX7" fmla="*/ 4788857 w 5177184"/>
                <a:gd name="connsiteY7" fmla="*/ 4741020 h 5363809"/>
                <a:gd name="connsiteX8" fmla="*/ 4818164 w 5177184"/>
                <a:gd name="connsiteY8" fmla="*/ 4689732 h 5363809"/>
                <a:gd name="connsiteX9" fmla="*/ 4906087 w 5177184"/>
                <a:gd name="connsiteY9" fmla="*/ 4638443 h 5363809"/>
                <a:gd name="connsiteX10" fmla="*/ 4957376 w 5177184"/>
                <a:gd name="connsiteY10" fmla="*/ 4579828 h 5363809"/>
                <a:gd name="connsiteX11" fmla="*/ 5118568 w 5177184"/>
                <a:gd name="connsiteY11" fmla="*/ 4579828 h 5363809"/>
                <a:gd name="connsiteX12" fmla="*/ 5118568 w 5177184"/>
                <a:gd name="connsiteY12" fmla="*/ 4477251 h 5363809"/>
                <a:gd name="connsiteX13" fmla="*/ 5147876 w 5177184"/>
                <a:gd name="connsiteY13" fmla="*/ 4235463 h 5363809"/>
                <a:gd name="connsiteX14" fmla="*/ 5177184 w 5177184"/>
                <a:gd name="connsiteY14" fmla="*/ 4044963 h 5363809"/>
                <a:gd name="connsiteX15" fmla="*/ 5169857 w 5177184"/>
                <a:gd name="connsiteY15" fmla="*/ 3839809 h 5363809"/>
                <a:gd name="connsiteX16" fmla="*/ 5029072 w 5177184"/>
                <a:gd name="connsiteY16" fmla="*/ 3323517 h 5363809"/>
                <a:gd name="connsiteX17" fmla="*/ 4249836 w 5177184"/>
                <a:gd name="connsiteY17" fmla="*/ 1649372 h 5363809"/>
                <a:gd name="connsiteX18" fmla="*/ 3953224 w 5177184"/>
                <a:gd name="connsiteY18" fmla="*/ 1535454 h 5363809"/>
                <a:gd name="connsiteX19" fmla="*/ 3842624 w 5177184"/>
                <a:gd name="connsiteY19" fmla="*/ 1634515 h 5363809"/>
                <a:gd name="connsiteX20" fmla="*/ 3686777 w 5177184"/>
                <a:gd name="connsiteY20" fmla="*/ 1659281 h 5363809"/>
                <a:gd name="connsiteX21" fmla="*/ 3576175 w 5177184"/>
                <a:gd name="connsiteY21" fmla="*/ 1639469 h 5363809"/>
                <a:gd name="connsiteX22" fmla="*/ 3505793 w 5177184"/>
                <a:gd name="connsiteY22" fmla="*/ 1639468 h 5363809"/>
                <a:gd name="connsiteX23" fmla="*/ 3445465 w 5177184"/>
                <a:gd name="connsiteY23" fmla="*/ 1594892 h 5363809"/>
                <a:gd name="connsiteX24" fmla="*/ 3319782 w 5177184"/>
                <a:gd name="connsiteY24" fmla="*/ 1584985 h 5363809"/>
                <a:gd name="connsiteX25" fmla="*/ 3349946 w 5177184"/>
                <a:gd name="connsiteY25" fmla="*/ 1471065 h 5363809"/>
                <a:gd name="connsiteX26" fmla="*/ 3440437 w 5177184"/>
                <a:gd name="connsiteY26" fmla="*/ 1396768 h 5363809"/>
                <a:gd name="connsiteX27" fmla="*/ 3405246 w 5177184"/>
                <a:gd name="connsiteY27" fmla="*/ 1332379 h 5363809"/>
                <a:gd name="connsiteX28" fmla="*/ 3405246 w 5177184"/>
                <a:gd name="connsiteY28" fmla="*/ 1154068 h 5363809"/>
                <a:gd name="connsiteX29" fmla="*/ 3410274 w 5177184"/>
                <a:gd name="connsiteY29" fmla="*/ 1015381 h 5363809"/>
                <a:gd name="connsiteX30" fmla="*/ 3189071 w 5177184"/>
                <a:gd name="connsiteY30" fmla="*/ 549791 h 5363809"/>
                <a:gd name="connsiteX31" fmla="*/ 3360000 w 5177184"/>
                <a:gd name="connsiteY31" fmla="*/ 435870 h 5363809"/>
                <a:gd name="connsiteX32" fmla="*/ 3375082 w 5177184"/>
                <a:gd name="connsiteY32" fmla="*/ 386339 h 5363809"/>
                <a:gd name="connsiteX33" fmla="*/ 2832132 w 5177184"/>
                <a:gd name="connsiteY33" fmla="*/ 148592 h 5363809"/>
                <a:gd name="connsiteX34" fmla="*/ 2419891 w 5177184"/>
                <a:gd name="connsiteY34" fmla="*/ 0 h 5363809"/>
                <a:gd name="connsiteX35" fmla="*/ 2042842 w 5177184"/>
                <a:gd name="connsiteY35" fmla="*/ 594369 h 5363809"/>
                <a:gd name="connsiteX36" fmla="*/ 1932241 w 5177184"/>
                <a:gd name="connsiteY36" fmla="*/ 950990 h 5363809"/>
                <a:gd name="connsiteX37" fmla="*/ 1816612 w 5177184"/>
                <a:gd name="connsiteY37" fmla="*/ 1124349 h 5363809"/>
                <a:gd name="connsiteX38" fmla="*/ 1690929 w 5177184"/>
                <a:gd name="connsiteY38" fmla="*/ 1253129 h 5363809"/>
                <a:gd name="connsiteX39" fmla="*/ 1806558 w 5177184"/>
                <a:gd name="connsiteY39" fmla="*/ 1327425 h 5363809"/>
                <a:gd name="connsiteX40" fmla="*/ 1917161 w 5177184"/>
                <a:gd name="connsiteY40" fmla="*/ 1594893 h 5363809"/>
                <a:gd name="connsiteX41" fmla="*/ 1685903 w 5177184"/>
                <a:gd name="connsiteY41" fmla="*/ 1778157 h 5363809"/>
                <a:gd name="connsiteX42" fmla="*/ 1419457 w 5177184"/>
                <a:gd name="connsiteY42" fmla="*/ 1906937 h 5363809"/>
                <a:gd name="connsiteX43" fmla="*/ 1298801 w 5177184"/>
                <a:gd name="connsiteY43" fmla="*/ 1956467 h 5363809"/>
                <a:gd name="connsiteX44" fmla="*/ 1213336 w 5177184"/>
                <a:gd name="connsiteY44" fmla="*/ 1996093 h 5363809"/>
                <a:gd name="connsiteX45" fmla="*/ 509511 w 5177184"/>
                <a:gd name="connsiteY45" fmla="*/ 1535455 h 5363809"/>
                <a:gd name="connsiteX46" fmla="*/ 358692 w 5177184"/>
                <a:gd name="connsiteY46" fmla="*/ 1639470 h 5363809"/>
                <a:gd name="connsiteX47" fmla="*/ 248092 w 5177184"/>
                <a:gd name="connsiteY47" fmla="*/ 1689001 h 5363809"/>
                <a:gd name="connsiteX48" fmla="*/ 87217 w 5177184"/>
                <a:gd name="connsiteY48" fmla="*/ 2184310 h 5363809"/>
                <a:gd name="connsiteX49" fmla="*/ 1755511 w 5177184"/>
                <a:gd name="connsiteY49" fmla="*/ 3773866 h 5363809"/>
                <a:gd name="connsiteX50" fmla="*/ 1814126 w 5177184"/>
                <a:gd name="connsiteY50" fmla="*/ 3839809 h 5363809"/>
                <a:gd name="connsiteX51" fmla="*/ 1843434 w 5177184"/>
                <a:gd name="connsiteY51" fmla="*/ 3883770 h 5363809"/>
                <a:gd name="connsiteX52" fmla="*/ 1902049 w 5177184"/>
                <a:gd name="connsiteY52" fmla="*/ 3905751 h 5363809"/>
                <a:gd name="connsiteX53" fmla="*/ 2729991 w 5177184"/>
                <a:gd name="connsiteY53" fmla="*/ 4638443 h 5363809"/>
                <a:gd name="connsiteX54" fmla="*/ 2737318 w 5177184"/>
                <a:gd name="connsiteY54" fmla="*/ 4770328 h 5363809"/>
                <a:gd name="connsiteX55" fmla="*/ 2847222 w 5177184"/>
                <a:gd name="connsiteY55" fmla="*/ 4806963 h 5363809"/>
                <a:gd name="connsiteX56" fmla="*/ 2883857 w 5177184"/>
                <a:gd name="connsiteY56" fmla="*/ 4836270 h 5363809"/>
                <a:gd name="connsiteX57" fmla="*/ 3008414 w 5177184"/>
                <a:gd name="connsiteY57" fmla="*/ 4836270 h 5363809"/>
                <a:gd name="connsiteX58" fmla="*/ 3191587 w 5177184"/>
                <a:gd name="connsiteY58" fmla="*/ 4858251 h 5363809"/>
                <a:gd name="connsiteX59" fmla="*/ 3257530 w 5177184"/>
                <a:gd name="connsiteY59" fmla="*/ 4872905 h 5363809"/>
                <a:gd name="connsiteX60" fmla="*/ 3338126 w 5177184"/>
                <a:gd name="connsiteY60" fmla="*/ 4968155 h 5363809"/>
                <a:gd name="connsiteX61" fmla="*/ 3389414 w 5177184"/>
                <a:gd name="connsiteY61" fmla="*/ 5092713 h 5363809"/>
                <a:gd name="connsiteX62" fmla="*/ 3418722 w 5177184"/>
                <a:gd name="connsiteY62" fmla="*/ 5100040 h 5363809"/>
                <a:gd name="connsiteX63" fmla="*/ 3462684 w 5177184"/>
                <a:gd name="connsiteY63" fmla="*/ 5107366 h 5363809"/>
                <a:gd name="connsiteX64" fmla="*/ 3535953 w 5177184"/>
                <a:gd name="connsiteY64" fmla="*/ 5180636 h 5363809"/>
                <a:gd name="connsiteX65" fmla="*/ 3579914 w 5177184"/>
                <a:gd name="connsiteY65" fmla="*/ 5158655 h 5363809"/>
                <a:gd name="connsiteX66" fmla="*/ 3601895 w 5177184"/>
                <a:gd name="connsiteY66" fmla="*/ 5158655 h 5363809"/>
                <a:gd name="connsiteX67" fmla="*/ 3645857 w 5177184"/>
                <a:gd name="connsiteY67" fmla="*/ 5202616 h 5363809"/>
                <a:gd name="connsiteX68" fmla="*/ 3667837 w 5177184"/>
                <a:gd name="connsiteY68" fmla="*/ 5268559 h 5363809"/>
                <a:gd name="connsiteX69" fmla="*/ 3646557 w 5177184"/>
                <a:gd name="connsiteY69" fmla="*/ 5359236 h 5363809"/>
                <a:gd name="connsiteX70" fmla="*/ 3682491 w 5177184"/>
                <a:gd name="connsiteY70" fmla="*/ 5363809 h 5363809"/>
                <a:gd name="connsiteX0" fmla="*/ 3556812 w 5051505"/>
                <a:gd name="connsiteY0" fmla="*/ 5363809 h 5363809"/>
                <a:gd name="connsiteX1" fmla="*/ 4208908 w 5051505"/>
                <a:gd name="connsiteY1" fmla="*/ 4924193 h 5363809"/>
                <a:gd name="connsiteX2" fmla="*/ 4318812 w 5051505"/>
                <a:gd name="connsiteY2" fmla="*/ 4909540 h 5363809"/>
                <a:gd name="connsiteX3" fmla="*/ 4421389 w 5051505"/>
                <a:gd name="connsiteY3" fmla="*/ 4858251 h 5363809"/>
                <a:gd name="connsiteX4" fmla="*/ 4436043 w 5051505"/>
                <a:gd name="connsiteY4" fmla="*/ 4828943 h 5363809"/>
                <a:gd name="connsiteX5" fmla="*/ 4545947 w 5051505"/>
                <a:gd name="connsiteY5" fmla="*/ 4836270 h 5363809"/>
                <a:gd name="connsiteX6" fmla="*/ 4663178 w 5051505"/>
                <a:gd name="connsiteY6" fmla="*/ 4843597 h 5363809"/>
                <a:gd name="connsiteX7" fmla="*/ 4663178 w 5051505"/>
                <a:gd name="connsiteY7" fmla="*/ 4741020 h 5363809"/>
                <a:gd name="connsiteX8" fmla="*/ 4692485 w 5051505"/>
                <a:gd name="connsiteY8" fmla="*/ 4689732 h 5363809"/>
                <a:gd name="connsiteX9" fmla="*/ 4780408 w 5051505"/>
                <a:gd name="connsiteY9" fmla="*/ 4638443 h 5363809"/>
                <a:gd name="connsiteX10" fmla="*/ 4831697 w 5051505"/>
                <a:gd name="connsiteY10" fmla="*/ 4579828 h 5363809"/>
                <a:gd name="connsiteX11" fmla="*/ 4992889 w 5051505"/>
                <a:gd name="connsiteY11" fmla="*/ 4579828 h 5363809"/>
                <a:gd name="connsiteX12" fmla="*/ 4992889 w 5051505"/>
                <a:gd name="connsiteY12" fmla="*/ 4477251 h 5363809"/>
                <a:gd name="connsiteX13" fmla="*/ 5022197 w 5051505"/>
                <a:gd name="connsiteY13" fmla="*/ 4235463 h 5363809"/>
                <a:gd name="connsiteX14" fmla="*/ 5051505 w 5051505"/>
                <a:gd name="connsiteY14" fmla="*/ 4044963 h 5363809"/>
                <a:gd name="connsiteX15" fmla="*/ 5044178 w 5051505"/>
                <a:gd name="connsiteY15" fmla="*/ 3839809 h 5363809"/>
                <a:gd name="connsiteX16" fmla="*/ 4903393 w 5051505"/>
                <a:gd name="connsiteY16" fmla="*/ 3323517 h 5363809"/>
                <a:gd name="connsiteX17" fmla="*/ 4124157 w 5051505"/>
                <a:gd name="connsiteY17" fmla="*/ 1649372 h 5363809"/>
                <a:gd name="connsiteX18" fmla="*/ 3827545 w 5051505"/>
                <a:gd name="connsiteY18" fmla="*/ 1535454 h 5363809"/>
                <a:gd name="connsiteX19" fmla="*/ 3716945 w 5051505"/>
                <a:gd name="connsiteY19" fmla="*/ 1634515 h 5363809"/>
                <a:gd name="connsiteX20" fmla="*/ 3561098 w 5051505"/>
                <a:gd name="connsiteY20" fmla="*/ 1659281 h 5363809"/>
                <a:gd name="connsiteX21" fmla="*/ 3450496 w 5051505"/>
                <a:gd name="connsiteY21" fmla="*/ 1639469 h 5363809"/>
                <a:gd name="connsiteX22" fmla="*/ 3380114 w 5051505"/>
                <a:gd name="connsiteY22" fmla="*/ 1639468 h 5363809"/>
                <a:gd name="connsiteX23" fmla="*/ 3319786 w 5051505"/>
                <a:gd name="connsiteY23" fmla="*/ 1594892 h 5363809"/>
                <a:gd name="connsiteX24" fmla="*/ 3194103 w 5051505"/>
                <a:gd name="connsiteY24" fmla="*/ 1584985 h 5363809"/>
                <a:gd name="connsiteX25" fmla="*/ 3224267 w 5051505"/>
                <a:gd name="connsiteY25" fmla="*/ 1471065 h 5363809"/>
                <a:gd name="connsiteX26" fmla="*/ 3314758 w 5051505"/>
                <a:gd name="connsiteY26" fmla="*/ 1396768 h 5363809"/>
                <a:gd name="connsiteX27" fmla="*/ 3279567 w 5051505"/>
                <a:gd name="connsiteY27" fmla="*/ 1332379 h 5363809"/>
                <a:gd name="connsiteX28" fmla="*/ 3279567 w 5051505"/>
                <a:gd name="connsiteY28" fmla="*/ 1154068 h 5363809"/>
                <a:gd name="connsiteX29" fmla="*/ 3284595 w 5051505"/>
                <a:gd name="connsiteY29" fmla="*/ 1015381 h 5363809"/>
                <a:gd name="connsiteX30" fmla="*/ 3063392 w 5051505"/>
                <a:gd name="connsiteY30" fmla="*/ 549791 h 5363809"/>
                <a:gd name="connsiteX31" fmla="*/ 3234321 w 5051505"/>
                <a:gd name="connsiteY31" fmla="*/ 435870 h 5363809"/>
                <a:gd name="connsiteX32" fmla="*/ 3249403 w 5051505"/>
                <a:gd name="connsiteY32" fmla="*/ 386339 h 5363809"/>
                <a:gd name="connsiteX33" fmla="*/ 2706453 w 5051505"/>
                <a:gd name="connsiteY33" fmla="*/ 148592 h 5363809"/>
                <a:gd name="connsiteX34" fmla="*/ 2294212 w 5051505"/>
                <a:gd name="connsiteY34" fmla="*/ 0 h 5363809"/>
                <a:gd name="connsiteX35" fmla="*/ 1917163 w 5051505"/>
                <a:gd name="connsiteY35" fmla="*/ 594369 h 5363809"/>
                <a:gd name="connsiteX36" fmla="*/ 1806562 w 5051505"/>
                <a:gd name="connsiteY36" fmla="*/ 950990 h 5363809"/>
                <a:gd name="connsiteX37" fmla="*/ 1690933 w 5051505"/>
                <a:gd name="connsiteY37" fmla="*/ 1124349 h 5363809"/>
                <a:gd name="connsiteX38" fmla="*/ 1565250 w 5051505"/>
                <a:gd name="connsiteY38" fmla="*/ 1253129 h 5363809"/>
                <a:gd name="connsiteX39" fmla="*/ 1680879 w 5051505"/>
                <a:gd name="connsiteY39" fmla="*/ 1327425 h 5363809"/>
                <a:gd name="connsiteX40" fmla="*/ 1791482 w 5051505"/>
                <a:gd name="connsiteY40" fmla="*/ 1594893 h 5363809"/>
                <a:gd name="connsiteX41" fmla="*/ 1560224 w 5051505"/>
                <a:gd name="connsiteY41" fmla="*/ 1778157 h 5363809"/>
                <a:gd name="connsiteX42" fmla="*/ 1293778 w 5051505"/>
                <a:gd name="connsiteY42" fmla="*/ 1906937 h 5363809"/>
                <a:gd name="connsiteX43" fmla="*/ 1173122 w 5051505"/>
                <a:gd name="connsiteY43" fmla="*/ 1956467 h 5363809"/>
                <a:gd name="connsiteX44" fmla="*/ 1087657 w 5051505"/>
                <a:gd name="connsiteY44" fmla="*/ 1996093 h 5363809"/>
                <a:gd name="connsiteX45" fmla="*/ 383832 w 5051505"/>
                <a:gd name="connsiteY45" fmla="*/ 1535455 h 5363809"/>
                <a:gd name="connsiteX46" fmla="*/ 233013 w 5051505"/>
                <a:gd name="connsiteY46" fmla="*/ 1639470 h 5363809"/>
                <a:gd name="connsiteX47" fmla="*/ 122413 w 5051505"/>
                <a:gd name="connsiteY47" fmla="*/ 1689001 h 5363809"/>
                <a:gd name="connsiteX48" fmla="*/ 122412 w 5051505"/>
                <a:gd name="connsiteY48" fmla="*/ 2129826 h 5363809"/>
                <a:gd name="connsiteX49" fmla="*/ 1629832 w 5051505"/>
                <a:gd name="connsiteY49" fmla="*/ 3773866 h 5363809"/>
                <a:gd name="connsiteX50" fmla="*/ 1688447 w 5051505"/>
                <a:gd name="connsiteY50" fmla="*/ 3839809 h 5363809"/>
                <a:gd name="connsiteX51" fmla="*/ 1717755 w 5051505"/>
                <a:gd name="connsiteY51" fmla="*/ 3883770 h 5363809"/>
                <a:gd name="connsiteX52" fmla="*/ 1776370 w 5051505"/>
                <a:gd name="connsiteY52" fmla="*/ 3905751 h 5363809"/>
                <a:gd name="connsiteX53" fmla="*/ 2604312 w 5051505"/>
                <a:gd name="connsiteY53" fmla="*/ 4638443 h 5363809"/>
                <a:gd name="connsiteX54" fmla="*/ 2611639 w 5051505"/>
                <a:gd name="connsiteY54" fmla="*/ 4770328 h 5363809"/>
                <a:gd name="connsiteX55" fmla="*/ 2721543 w 5051505"/>
                <a:gd name="connsiteY55" fmla="*/ 4806963 h 5363809"/>
                <a:gd name="connsiteX56" fmla="*/ 2758178 w 5051505"/>
                <a:gd name="connsiteY56" fmla="*/ 4836270 h 5363809"/>
                <a:gd name="connsiteX57" fmla="*/ 2882735 w 5051505"/>
                <a:gd name="connsiteY57" fmla="*/ 4836270 h 5363809"/>
                <a:gd name="connsiteX58" fmla="*/ 3065908 w 5051505"/>
                <a:gd name="connsiteY58" fmla="*/ 4858251 h 5363809"/>
                <a:gd name="connsiteX59" fmla="*/ 3131851 w 5051505"/>
                <a:gd name="connsiteY59" fmla="*/ 4872905 h 5363809"/>
                <a:gd name="connsiteX60" fmla="*/ 3212447 w 5051505"/>
                <a:gd name="connsiteY60" fmla="*/ 4968155 h 5363809"/>
                <a:gd name="connsiteX61" fmla="*/ 3263735 w 5051505"/>
                <a:gd name="connsiteY61" fmla="*/ 5092713 h 5363809"/>
                <a:gd name="connsiteX62" fmla="*/ 3293043 w 5051505"/>
                <a:gd name="connsiteY62" fmla="*/ 5100040 h 5363809"/>
                <a:gd name="connsiteX63" fmla="*/ 3337005 w 5051505"/>
                <a:gd name="connsiteY63" fmla="*/ 5107366 h 5363809"/>
                <a:gd name="connsiteX64" fmla="*/ 3410274 w 5051505"/>
                <a:gd name="connsiteY64" fmla="*/ 5180636 h 5363809"/>
                <a:gd name="connsiteX65" fmla="*/ 3454235 w 5051505"/>
                <a:gd name="connsiteY65" fmla="*/ 5158655 h 5363809"/>
                <a:gd name="connsiteX66" fmla="*/ 3476216 w 5051505"/>
                <a:gd name="connsiteY66" fmla="*/ 5158655 h 5363809"/>
                <a:gd name="connsiteX67" fmla="*/ 3520178 w 5051505"/>
                <a:gd name="connsiteY67" fmla="*/ 5202616 h 5363809"/>
                <a:gd name="connsiteX68" fmla="*/ 3542158 w 5051505"/>
                <a:gd name="connsiteY68" fmla="*/ 5268559 h 5363809"/>
                <a:gd name="connsiteX69" fmla="*/ 3520878 w 5051505"/>
                <a:gd name="connsiteY69" fmla="*/ 5359236 h 5363809"/>
                <a:gd name="connsiteX70" fmla="*/ 3556812 w 5051505"/>
                <a:gd name="connsiteY70" fmla="*/ 5363809 h 5363809"/>
                <a:gd name="connsiteX0" fmla="*/ 3468286 w 4962979"/>
                <a:gd name="connsiteY0" fmla="*/ 5363809 h 5363809"/>
                <a:gd name="connsiteX1" fmla="*/ 4120382 w 4962979"/>
                <a:gd name="connsiteY1" fmla="*/ 4924193 h 5363809"/>
                <a:gd name="connsiteX2" fmla="*/ 4230286 w 4962979"/>
                <a:gd name="connsiteY2" fmla="*/ 4909540 h 5363809"/>
                <a:gd name="connsiteX3" fmla="*/ 4332863 w 4962979"/>
                <a:gd name="connsiteY3" fmla="*/ 4858251 h 5363809"/>
                <a:gd name="connsiteX4" fmla="*/ 4347517 w 4962979"/>
                <a:gd name="connsiteY4" fmla="*/ 4828943 h 5363809"/>
                <a:gd name="connsiteX5" fmla="*/ 4457421 w 4962979"/>
                <a:gd name="connsiteY5" fmla="*/ 4836270 h 5363809"/>
                <a:gd name="connsiteX6" fmla="*/ 4574652 w 4962979"/>
                <a:gd name="connsiteY6" fmla="*/ 4843597 h 5363809"/>
                <a:gd name="connsiteX7" fmla="*/ 4574652 w 4962979"/>
                <a:gd name="connsiteY7" fmla="*/ 4741020 h 5363809"/>
                <a:gd name="connsiteX8" fmla="*/ 4603959 w 4962979"/>
                <a:gd name="connsiteY8" fmla="*/ 4689732 h 5363809"/>
                <a:gd name="connsiteX9" fmla="*/ 4691882 w 4962979"/>
                <a:gd name="connsiteY9" fmla="*/ 4638443 h 5363809"/>
                <a:gd name="connsiteX10" fmla="*/ 4743171 w 4962979"/>
                <a:gd name="connsiteY10" fmla="*/ 4579828 h 5363809"/>
                <a:gd name="connsiteX11" fmla="*/ 4904363 w 4962979"/>
                <a:gd name="connsiteY11" fmla="*/ 4579828 h 5363809"/>
                <a:gd name="connsiteX12" fmla="*/ 4904363 w 4962979"/>
                <a:gd name="connsiteY12" fmla="*/ 4477251 h 5363809"/>
                <a:gd name="connsiteX13" fmla="*/ 4933671 w 4962979"/>
                <a:gd name="connsiteY13" fmla="*/ 4235463 h 5363809"/>
                <a:gd name="connsiteX14" fmla="*/ 4962979 w 4962979"/>
                <a:gd name="connsiteY14" fmla="*/ 4044963 h 5363809"/>
                <a:gd name="connsiteX15" fmla="*/ 4955652 w 4962979"/>
                <a:gd name="connsiteY15" fmla="*/ 3839809 h 5363809"/>
                <a:gd name="connsiteX16" fmla="*/ 4814867 w 4962979"/>
                <a:gd name="connsiteY16" fmla="*/ 3323517 h 5363809"/>
                <a:gd name="connsiteX17" fmla="*/ 4035631 w 4962979"/>
                <a:gd name="connsiteY17" fmla="*/ 1649372 h 5363809"/>
                <a:gd name="connsiteX18" fmla="*/ 3739019 w 4962979"/>
                <a:gd name="connsiteY18" fmla="*/ 1535454 h 5363809"/>
                <a:gd name="connsiteX19" fmla="*/ 3628419 w 4962979"/>
                <a:gd name="connsiteY19" fmla="*/ 1634515 h 5363809"/>
                <a:gd name="connsiteX20" fmla="*/ 3472572 w 4962979"/>
                <a:gd name="connsiteY20" fmla="*/ 1659281 h 5363809"/>
                <a:gd name="connsiteX21" fmla="*/ 3361970 w 4962979"/>
                <a:gd name="connsiteY21" fmla="*/ 1639469 h 5363809"/>
                <a:gd name="connsiteX22" fmla="*/ 3291588 w 4962979"/>
                <a:gd name="connsiteY22" fmla="*/ 1639468 h 5363809"/>
                <a:gd name="connsiteX23" fmla="*/ 3231260 w 4962979"/>
                <a:gd name="connsiteY23" fmla="*/ 1594892 h 5363809"/>
                <a:gd name="connsiteX24" fmla="*/ 3105577 w 4962979"/>
                <a:gd name="connsiteY24" fmla="*/ 1584985 h 5363809"/>
                <a:gd name="connsiteX25" fmla="*/ 3135741 w 4962979"/>
                <a:gd name="connsiteY25" fmla="*/ 1471065 h 5363809"/>
                <a:gd name="connsiteX26" fmla="*/ 3226232 w 4962979"/>
                <a:gd name="connsiteY26" fmla="*/ 1396768 h 5363809"/>
                <a:gd name="connsiteX27" fmla="*/ 3191041 w 4962979"/>
                <a:gd name="connsiteY27" fmla="*/ 1332379 h 5363809"/>
                <a:gd name="connsiteX28" fmla="*/ 3191041 w 4962979"/>
                <a:gd name="connsiteY28" fmla="*/ 1154068 h 5363809"/>
                <a:gd name="connsiteX29" fmla="*/ 3196069 w 4962979"/>
                <a:gd name="connsiteY29" fmla="*/ 1015381 h 5363809"/>
                <a:gd name="connsiteX30" fmla="*/ 2974866 w 4962979"/>
                <a:gd name="connsiteY30" fmla="*/ 549791 h 5363809"/>
                <a:gd name="connsiteX31" fmla="*/ 3145795 w 4962979"/>
                <a:gd name="connsiteY31" fmla="*/ 435870 h 5363809"/>
                <a:gd name="connsiteX32" fmla="*/ 3160877 w 4962979"/>
                <a:gd name="connsiteY32" fmla="*/ 386339 h 5363809"/>
                <a:gd name="connsiteX33" fmla="*/ 2617927 w 4962979"/>
                <a:gd name="connsiteY33" fmla="*/ 148592 h 5363809"/>
                <a:gd name="connsiteX34" fmla="*/ 2205686 w 4962979"/>
                <a:gd name="connsiteY34" fmla="*/ 0 h 5363809"/>
                <a:gd name="connsiteX35" fmla="*/ 1828637 w 4962979"/>
                <a:gd name="connsiteY35" fmla="*/ 594369 h 5363809"/>
                <a:gd name="connsiteX36" fmla="*/ 1718036 w 4962979"/>
                <a:gd name="connsiteY36" fmla="*/ 950990 h 5363809"/>
                <a:gd name="connsiteX37" fmla="*/ 1602407 w 4962979"/>
                <a:gd name="connsiteY37" fmla="*/ 1124349 h 5363809"/>
                <a:gd name="connsiteX38" fmla="*/ 1476724 w 4962979"/>
                <a:gd name="connsiteY38" fmla="*/ 1253129 h 5363809"/>
                <a:gd name="connsiteX39" fmla="*/ 1592353 w 4962979"/>
                <a:gd name="connsiteY39" fmla="*/ 1327425 h 5363809"/>
                <a:gd name="connsiteX40" fmla="*/ 1702956 w 4962979"/>
                <a:gd name="connsiteY40" fmla="*/ 1594893 h 5363809"/>
                <a:gd name="connsiteX41" fmla="*/ 1471698 w 4962979"/>
                <a:gd name="connsiteY41" fmla="*/ 1778157 h 5363809"/>
                <a:gd name="connsiteX42" fmla="*/ 1205252 w 4962979"/>
                <a:gd name="connsiteY42" fmla="*/ 1906937 h 5363809"/>
                <a:gd name="connsiteX43" fmla="*/ 1084596 w 4962979"/>
                <a:gd name="connsiteY43" fmla="*/ 1956467 h 5363809"/>
                <a:gd name="connsiteX44" fmla="*/ 999131 w 4962979"/>
                <a:gd name="connsiteY44" fmla="*/ 1996093 h 5363809"/>
                <a:gd name="connsiteX45" fmla="*/ 295306 w 4962979"/>
                <a:gd name="connsiteY45" fmla="*/ 1535455 h 5363809"/>
                <a:gd name="connsiteX46" fmla="*/ 144487 w 4962979"/>
                <a:gd name="connsiteY46" fmla="*/ 1639470 h 5363809"/>
                <a:gd name="connsiteX47" fmla="*/ 33887 w 4962979"/>
                <a:gd name="connsiteY47" fmla="*/ 1689001 h 5363809"/>
                <a:gd name="connsiteX48" fmla="*/ 33886 w 4962979"/>
                <a:gd name="connsiteY48" fmla="*/ 2129826 h 5363809"/>
                <a:gd name="connsiteX49" fmla="*/ 1541306 w 4962979"/>
                <a:gd name="connsiteY49" fmla="*/ 3773866 h 5363809"/>
                <a:gd name="connsiteX50" fmla="*/ 1599921 w 4962979"/>
                <a:gd name="connsiteY50" fmla="*/ 3839809 h 5363809"/>
                <a:gd name="connsiteX51" fmla="*/ 1629229 w 4962979"/>
                <a:gd name="connsiteY51" fmla="*/ 3883770 h 5363809"/>
                <a:gd name="connsiteX52" fmla="*/ 1687844 w 4962979"/>
                <a:gd name="connsiteY52" fmla="*/ 3905751 h 5363809"/>
                <a:gd name="connsiteX53" fmla="*/ 2515786 w 4962979"/>
                <a:gd name="connsiteY53" fmla="*/ 4638443 h 5363809"/>
                <a:gd name="connsiteX54" fmla="*/ 2523113 w 4962979"/>
                <a:gd name="connsiteY54" fmla="*/ 4770328 h 5363809"/>
                <a:gd name="connsiteX55" fmla="*/ 2633017 w 4962979"/>
                <a:gd name="connsiteY55" fmla="*/ 4806963 h 5363809"/>
                <a:gd name="connsiteX56" fmla="*/ 2669652 w 4962979"/>
                <a:gd name="connsiteY56" fmla="*/ 4836270 h 5363809"/>
                <a:gd name="connsiteX57" fmla="*/ 2794209 w 4962979"/>
                <a:gd name="connsiteY57" fmla="*/ 4836270 h 5363809"/>
                <a:gd name="connsiteX58" fmla="*/ 2977382 w 4962979"/>
                <a:gd name="connsiteY58" fmla="*/ 4858251 h 5363809"/>
                <a:gd name="connsiteX59" fmla="*/ 3043325 w 4962979"/>
                <a:gd name="connsiteY59" fmla="*/ 4872905 h 5363809"/>
                <a:gd name="connsiteX60" fmla="*/ 3123921 w 4962979"/>
                <a:gd name="connsiteY60" fmla="*/ 4968155 h 5363809"/>
                <a:gd name="connsiteX61" fmla="*/ 3175209 w 4962979"/>
                <a:gd name="connsiteY61" fmla="*/ 5092713 h 5363809"/>
                <a:gd name="connsiteX62" fmla="*/ 3204517 w 4962979"/>
                <a:gd name="connsiteY62" fmla="*/ 5100040 h 5363809"/>
                <a:gd name="connsiteX63" fmla="*/ 3248479 w 4962979"/>
                <a:gd name="connsiteY63" fmla="*/ 5107366 h 5363809"/>
                <a:gd name="connsiteX64" fmla="*/ 3321748 w 4962979"/>
                <a:gd name="connsiteY64" fmla="*/ 5180636 h 5363809"/>
                <a:gd name="connsiteX65" fmla="*/ 3365709 w 4962979"/>
                <a:gd name="connsiteY65" fmla="*/ 5158655 h 5363809"/>
                <a:gd name="connsiteX66" fmla="*/ 3387690 w 4962979"/>
                <a:gd name="connsiteY66" fmla="*/ 5158655 h 5363809"/>
                <a:gd name="connsiteX67" fmla="*/ 3431652 w 4962979"/>
                <a:gd name="connsiteY67" fmla="*/ 5202616 h 5363809"/>
                <a:gd name="connsiteX68" fmla="*/ 3453632 w 4962979"/>
                <a:gd name="connsiteY68" fmla="*/ 5268559 h 5363809"/>
                <a:gd name="connsiteX69" fmla="*/ 3432352 w 4962979"/>
                <a:gd name="connsiteY69" fmla="*/ 5359236 h 5363809"/>
                <a:gd name="connsiteX70" fmla="*/ 3468286 w 4962979"/>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535924 w 4957597"/>
                <a:gd name="connsiteY49" fmla="*/ 3773866 h 5363809"/>
                <a:gd name="connsiteX50" fmla="*/ 1594539 w 4957597"/>
                <a:gd name="connsiteY50" fmla="*/ 3839809 h 5363809"/>
                <a:gd name="connsiteX51" fmla="*/ 1623847 w 4957597"/>
                <a:gd name="connsiteY51" fmla="*/ 3883770 h 5363809"/>
                <a:gd name="connsiteX52" fmla="*/ 1682462 w 4957597"/>
                <a:gd name="connsiteY52" fmla="*/ 3905751 h 5363809"/>
                <a:gd name="connsiteX53" fmla="*/ 2510404 w 4957597"/>
                <a:gd name="connsiteY53" fmla="*/ 4638443 h 5363809"/>
                <a:gd name="connsiteX54" fmla="*/ 2517731 w 4957597"/>
                <a:gd name="connsiteY54" fmla="*/ 4770328 h 5363809"/>
                <a:gd name="connsiteX55" fmla="*/ 2627635 w 4957597"/>
                <a:gd name="connsiteY55" fmla="*/ 4806963 h 5363809"/>
                <a:gd name="connsiteX56" fmla="*/ 2664270 w 4957597"/>
                <a:gd name="connsiteY56" fmla="*/ 4836270 h 5363809"/>
                <a:gd name="connsiteX57" fmla="*/ 2788827 w 4957597"/>
                <a:gd name="connsiteY57" fmla="*/ 4836270 h 5363809"/>
                <a:gd name="connsiteX58" fmla="*/ 2972000 w 4957597"/>
                <a:gd name="connsiteY58" fmla="*/ 4858251 h 5363809"/>
                <a:gd name="connsiteX59" fmla="*/ 3037943 w 4957597"/>
                <a:gd name="connsiteY59" fmla="*/ 4872905 h 5363809"/>
                <a:gd name="connsiteX60" fmla="*/ 3118539 w 4957597"/>
                <a:gd name="connsiteY60" fmla="*/ 4968155 h 5363809"/>
                <a:gd name="connsiteX61" fmla="*/ 3169827 w 4957597"/>
                <a:gd name="connsiteY61" fmla="*/ 5092713 h 5363809"/>
                <a:gd name="connsiteX62" fmla="*/ 3199135 w 4957597"/>
                <a:gd name="connsiteY62" fmla="*/ 5100040 h 5363809"/>
                <a:gd name="connsiteX63" fmla="*/ 3243097 w 4957597"/>
                <a:gd name="connsiteY63" fmla="*/ 5107366 h 5363809"/>
                <a:gd name="connsiteX64" fmla="*/ 3316366 w 4957597"/>
                <a:gd name="connsiteY64" fmla="*/ 5180636 h 5363809"/>
                <a:gd name="connsiteX65" fmla="*/ 3360327 w 4957597"/>
                <a:gd name="connsiteY65" fmla="*/ 5158655 h 5363809"/>
                <a:gd name="connsiteX66" fmla="*/ 3382308 w 4957597"/>
                <a:gd name="connsiteY66" fmla="*/ 5158655 h 5363809"/>
                <a:gd name="connsiteX67" fmla="*/ 3426270 w 4957597"/>
                <a:gd name="connsiteY67" fmla="*/ 5202616 h 5363809"/>
                <a:gd name="connsiteX68" fmla="*/ 3448250 w 4957597"/>
                <a:gd name="connsiteY68" fmla="*/ 5268559 h 5363809"/>
                <a:gd name="connsiteX69" fmla="*/ 3426970 w 4957597"/>
                <a:gd name="connsiteY69" fmla="*/ 5359236 h 5363809"/>
                <a:gd name="connsiteX70" fmla="*/ 3462904 w 4957597"/>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94382 w 4989075"/>
                <a:gd name="connsiteY0" fmla="*/ 5363809 h 5363809"/>
                <a:gd name="connsiteX1" fmla="*/ 4146478 w 4989075"/>
                <a:gd name="connsiteY1" fmla="*/ 4924193 h 5363809"/>
                <a:gd name="connsiteX2" fmla="*/ 4256382 w 4989075"/>
                <a:gd name="connsiteY2" fmla="*/ 4909540 h 5363809"/>
                <a:gd name="connsiteX3" fmla="*/ 4358959 w 4989075"/>
                <a:gd name="connsiteY3" fmla="*/ 4858251 h 5363809"/>
                <a:gd name="connsiteX4" fmla="*/ 4373613 w 4989075"/>
                <a:gd name="connsiteY4" fmla="*/ 4828943 h 5363809"/>
                <a:gd name="connsiteX5" fmla="*/ 4483517 w 4989075"/>
                <a:gd name="connsiteY5" fmla="*/ 4836270 h 5363809"/>
                <a:gd name="connsiteX6" fmla="*/ 4600748 w 4989075"/>
                <a:gd name="connsiteY6" fmla="*/ 4843597 h 5363809"/>
                <a:gd name="connsiteX7" fmla="*/ 4600748 w 4989075"/>
                <a:gd name="connsiteY7" fmla="*/ 4741020 h 5363809"/>
                <a:gd name="connsiteX8" fmla="*/ 4630055 w 4989075"/>
                <a:gd name="connsiteY8" fmla="*/ 4689732 h 5363809"/>
                <a:gd name="connsiteX9" fmla="*/ 4717978 w 4989075"/>
                <a:gd name="connsiteY9" fmla="*/ 4638443 h 5363809"/>
                <a:gd name="connsiteX10" fmla="*/ 4769267 w 4989075"/>
                <a:gd name="connsiteY10" fmla="*/ 4579828 h 5363809"/>
                <a:gd name="connsiteX11" fmla="*/ 4930459 w 4989075"/>
                <a:gd name="connsiteY11" fmla="*/ 4579828 h 5363809"/>
                <a:gd name="connsiteX12" fmla="*/ 4930459 w 4989075"/>
                <a:gd name="connsiteY12" fmla="*/ 4477251 h 5363809"/>
                <a:gd name="connsiteX13" fmla="*/ 4959767 w 4989075"/>
                <a:gd name="connsiteY13" fmla="*/ 4235463 h 5363809"/>
                <a:gd name="connsiteX14" fmla="*/ 4989075 w 4989075"/>
                <a:gd name="connsiteY14" fmla="*/ 4044963 h 5363809"/>
                <a:gd name="connsiteX15" fmla="*/ 4981748 w 4989075"/>
                <a:gd name="connsiteY15" fmla="*/ 3839809 h 5363809"/>
                <a:gd name="connsiteX16" fmla="*/ 4840963 w 4989075"/>
                <a:gd name="connsiteY16" fmla="*/ 3323517 h 5363809"/>
                <a:gd name="connsiteX17" fmla="*/ 4061727 w 4989075"/>
                <a:gd name="connsiteY17" fmla="*/ 1649372 h 5363809"/>
                <a:gd name="connsiteX18" fmla="*/ 3765115 w 4989075"/>
                <a:gd name="connsiteY18" fmla="*/ 1535454 h 5363809"/>
                <a:gd name="connsiteX19" fmla="*/ 3654515 w 4989075"/>
                <a:gd name="connsiteY19" fmla="*/ 1634515 h 5363809"/>
                <a:gd name="connsiteX20" fmla="*/ 3498668 w 4989075"/>
                <a:gd name="connsiteY20" fmla="*/ 1659281 h 5363809"/>
                <a:gd name="connsiteX21" fmla="*/ 3388066 w 4989075"/>
                <a:gd name="connsiteY21" fmla="*/ 1639469 h 5363809"/>
                <a:gd name="connsiteX22" fmla="*/ 3317684 w 4989075"/>
                <a:gd name="connsiteY22" fmla="*/ 1639468 h 5363809"/>
                <a:gd name="connsiteX23" fmla="*/ 3257356 w 4989075"/>
                <a:gd name="connsiteY23" fmla="*/ 1594892 h 5363809"/>
                <a:gd name="connsiteX24" fmla="*/ 3131673 w 4989075"/>
                <a:gd name="connsiteY24" fmla="*/ 1584985 h 5363809"/>
                <a:gd name="connsiteX25" fmla="*/ 3161837 w 4989075"/>
                <a:gd name="connsiteY25" fmla="*/ 1471065 h 5363809"/>
                <a:gd name="connsiteX26" fmla="*/ 3252328 w 4989075"/>
                <a:gd name="connsiteY26" fmla="*/ 1396768 h 5363809"/>
                <a:gd name="connsiteX27" fmla="*/ 3217137 w 4989075"/>
                <a:gd name="connsiteY27" fmla="*/ 1332379 h 5363809"/>
                <a:gd name="connsiteX28" fmla="*/ 3217137 w 4989075"/>
                <a:gd name="connsiteY28" fmla="*/ 1154068 h 5363809"/>
                <a:gd name="connsiteX29" fmla="*/ 3222165 w 4989075"/>
                <a:gd name="connsiteY29" fmla="*/ 1015381 h 5363809"/>
                <a:gd name="connsiteX30" fmla="*/ 3000962 w 4989075"/>
                <a:gd name="connsiteY30" fmla="*/ 549791 h 5363809"/>
                <a:gd name="connsiteX31" fmla="*/ 3171891 w 4989075"/>
                <a:gd name="connsiteY31" fmla="*/ 435870 h 5363809"/>
                <a:gd name="connsiteX32" fmla="*/ 3186973 w 4989075"/>
                <a:gd name="connsiteY32" fmla="*/ 386339 h 5363809"/>
                <a:gd name="connsiteX33" fmla="*/ 2644023 w 4989075"/>
                <a:gd name="connsiteY33" fmla="*/ 148592 h 5363809"/>
                <a:gd name="connsiteX34" fmla="*/ 2231782 w 4989075"/>
                <a:gd name="connsiteY34" fmla="*/ 0 h 5363809"/>
                <a:gd name="connsiteX35" fmla="*/ 1854733 w 4989075"/>
                <a:gd name="connsiteY35" fmla="*/ 594369 h 5363809"/>
                <a:gd name="connsiteX36" fmla="*/ 1744132 w 4989075"/>
                <a:gd name="connsiteY36" fmla="*/ 950990 h 5363809"/>
                <a:gd name="connsiteX37" fmla="*/ 1628503 w 4989075"/>
                <a:gd name="connsiteY37" fmla="*/ 1124349 h 5363809"/>
                <a:gd name="connsiteX38" fmla="*/ 1502820 w 4989075"/>
                <a:gd name="connsiteY38" fmla="*/ 1253129 h 5363809"/>
                <a:gd name="connsiteX39" fmla="*/ 1618449 w 4989075"/>
                <a:gd name="connsiteY39" fmla="*/ 1327425 h 5363809"/>
                <a:gd name="connsiteX40" fmla="*/ 1729052 w 4989075"/>
                <a:gd name="connsiteY40" fmla="*/ 1594893 h 5363809"/>
                <a:gd name="connsiteX41" fmla="*/ 1497794 w 4989075"/>
                <a:gd name="connsiteY41" fmla="*/ 1778157 h 5363809"/>
                <a:gd name="connsiteX42" fmla="*/ 1231348 w 4989075"/>
                <a:gd name="connsiteY42" fmla="*/ 1906937 h 5363809"/>
                <a:gd name="connsiteX43" fmla="*/ 1110692 w 4989075"/>
                <a:gd name="connsiteY43" fmla="*/ 1956467 h 5363809"/>
                <a:gd name="connsiteX44" fmla="*/ 1025227 w 4989075"/>
                <a:gd name="connsiteY44" fmla="*/ 1996093 h 5363809"/>
                <a:gd name="connsiteX45" fmla="*/ 321402 w 4989075"/>
                <a:gd name="connsiteY45" fmla="*/ 1535455 h 5363809"/>
                <a:gd name="connsiteX46" fmla="*/ 170583 w 4989075"/>
                <a:gd name="connsiteY46" fmla="*/ 1639470 h 5363809"/>
                <a:gd name="connsiteX47" fmla="*/ 59983 w 4989075"/>
                <a:gd name="connsiteY47" fmla="*/ 1689001 h 5363809"/>
                <a:gd name="connsiteX48" fmla="*/ 59982 w 4989075"/>
                <a:gd name="connsiteY48" fmla="*/ 2129826 h 5363809"/>
                <a:gd name="connsiteX49" fmla="*/ 225883 w 4989075"/>
                <a:gd name="connsiteY49" fmla="*/ 2327949 h 5363809"/>
                <a:gd name="connsiteX50" fmla="*/ 286211 w 4989075"/>
                <a:gd name="connsiteY50" fmla="*/ 2471589 h 5363809"/>
                <a:gd name="connsiteX51" fmla="*/ 547631 w 4989075"/>
                <a:gd name="connsiteY51" fmla="*/ 2664759 h 5363809"/>
                <a:gd name="connsiteX52" fmla="*/ 447086 w 4989075"/>
                <a:gd name="connsiteY52" fmla="*/ 2803445 h 5363809"/>
                <a:gd name="connsiteX53" fmla="*/ 351566 w 4989075"/>
                <a:gd name="connsiteY53" fmla="*/ 2897554 h 5363809"/>
                <a:gd name="connsiteX54" fmla="*/ 251020 w 4989075"/>
                <a:gd name="connsiteY54" fmla="*/ 3105584 h 5363809"/>
                <a:gd name="connsiteX55" fmla="*/ 59981 w 4989075"/>
                <a:gd name="connsiteY55" fmla="*/ 3402770 h 5363809"/>
                <a:gd name="connsiteX56" fmla="*/ 1567402 w 4989075"/>
                <a:gd name="connsiteY56" fmla="*/ 3773866 h 5363809"/>
                <a:gd name="connsiteX57" fmla="*/ 1626017 w 4989075"/>
                <a:gd name="connsiteY57" fmla="*/ 3839809 h 5363809"/>
                <a:gd name="connsiteX58" fmla="*/ 1655325 w 4989075"/>
                <a:gd name="connsiteY58" fmla="*/ 3883770 h 5363809"/>
                <a:gd name="connsiteX59" fmla="*/ 1713940 w 4989075"/>
                <a:gd name="connsiteY59" fmla="*/ 3905751 h 5363809"/>
                <a:gd name="connsiteX60" fmla="*/ 2541882 w 4989075"/>
                <a:gd name="connsiteY60" fmla="*/ 4638443 h 5363809"/>
                <a:gd name="connsiteX61" fmla="*/ 2549209 w 4989075"/>
                <a:gd name="connsiteY61" fmla="*/ 4770328 h 5363809"/>
                <a:gd name="connsiteX62" fmla="*/ 2659113 w 4989075"/>
                <a:gd name="connsiteY62" fmla="*/ 4806963 h 5363809"/>
                <a:gd name="connsiteX63" fmla="*/ 2695748 w 4989075"/>
                <a:gd name="connsiteY63" fmla="*/ 4836270 h 5363809"/>
                <a:gd name="connsiteX64" fmla="*/ 2820305 w 4989075"/>
                <a:gd name="connsiteY64" fmla="*/ 4836270 h 5363809"/>
                <a:gd name="connsiteX65" fmla="*/ 3003478 w 4989075"/>
                <a:gd name="connsiteY65" fmla="*/ 4858251 h 5363809"/>
                <a:gd name="connsiteX66" fmla="*/ 3069421 w 4989075"/>
                <a:gd name="connsiteY66" fmla="*/ 4872905 h 5363809"/>
                <a:gd name="connsiteX67" fmla="*/ 3150017 w 4989075"/>
                <a:gd name="connsiteY67" fmla="*/ 4968155 h 5363809"/>
                <a:gd name="connsiteX68" fmla="*/ 3201305 w 4989075"/>
                <a:gd name="connsiteY68" fmla="*/ 5092713 h 5363809"/>
                <a:gd name="connsiteX69" fmla="*/ 3230613 w 4989075"/>
                <a:gd name="connsiteY69" fmla="*/ 5100040 h 5363809"/>
                <a:gd name="connsiteX70" fmla="*/ 3274575 w 4989075"/>
                <a:gd name="connsiteY70" fmla="*/ 5107366 h 5363809"/>
                <a:gd name="connsiteX71" fmla="*/ 3347844 w 4989075"/>
                <a:gd name="connsiteY71" fmla="*/ 5180636 h 5363809"/>
                <a:gd name="connsiteX72" fmla="*/ 3391805 w 4989075"/>
                <a:gd name="connsiteY72" fmla="*/ 5158655 h 5363809"/>
                <a:gd name="connsiteX73" fmla="*/ 3413786 w 4989075"/>
                <a:gd name="connsiteY73" fmla="*/ 5158655 h 5363809"/>
                <a:gd name="connsiteX74" fmla="*/ 3457748 w 4989075"/>
                <a:gd name="connsiteY74" fmla="*/ 5202616 h 5363809"/>
                <a:gd name="connsiteX75" fmla="*/ 3479728 w 4989075"/>
                <a:gd name="connsiteY75" fmla="*/ 5268559 h 5363809"/>
                <a:gd name="connsiteX76" fmla="*/ 3458448 w 4989075"/>
                <a:gd name="connsiteY76" fmla="*/ 5359236 h 5363809"/>
                <a:gd name="connsiteX77" fmla="*/ 3494382 w 4989075"/>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9539 w 4964232"/>
                <a:gd name="connsiteY0" fmla="*/ 5363809 h 5363809"/>
                <a:gd name="connsiteX1" fmla="*/ 4121635 w 4964232"/>
                <a:gd name="connsiteY1" fmla="*/ 4924193 h 5363809"/>
                <a:gd name="connsiteX2" fmla="*/ 4231539 w 4964232"/>
                <a:gd name="connsiteY2" fmla="*/ 4909540 h 5363809"/>
                <a:gd name="connsiteX3" fmla="*/ 4334116 w 4964232"/>
                <a:gd name="connsiteY3" fmla="*/ 4858251 h 5363809"/>
                <a:gd name="connsiteX4" fmla="*/ 4348770 w 4964232"/>
                <a:gd name="connsiteY4" fmla="*/ 4828943 h 5363809"/>
                <a:gd name="connsiteX5" fmla="*/ 4458674 w 4964232"/>
                <a:gd name="connsiteY5" fmla="*/ 4836270 h 5363809"/>
                <a:gd name="connsiteX6" fmla="*/ 4575905 w 4964232"/>
                <a:gd name="connsiteY6" fmla="*/ 4843597 h 5363809"/>
                <a:gd name="connsiteX7" fmla="*/ 4575905 w 4964232"/>
                <a:gd name="connsiteY7" fmla="*/ 4741020 h 5363809"/>
                <a:gd name="connsiteX8" fmla="*/ 4605212 w 4964232"/>
                <a:gd name="connsiteY8" fmla="*/ 4689732 h 5363809"/>
                <a:gd name="connsiteX9" fmla="*/ 4693135 w 4964232"/>
                <a:gd name="connsiteY9" fmla="*/ 4638443 h 5363809"/>
                <a:gd name="connsiteX10" fmla="*/ 4744424 w 4964232"/>
                <a:gd name="connsiteY10" fmla="*/ 4579828 h 5363809"/>
                <a:gd name="connsiteX11" fmla="*/ 4905616 w 4964232"/>
                <a:gd name="connsiteY11" fmla="*/ 4579828 h 5363809"/>
                <a:gd name="connsiteX12" fmla="*/ 4905616 w 4964232"/>
                <a:gd name="connsiteY12" fmla="*/ 4477251 h 5363809"/>
                <a:gd name="connsiteX13" fmla="*/ 4934924 w 4964232"/>
                <a:gd name="connsiteY13" fmla="*/ 4235463 h 5363809"/>
                <a:gd name="connsiteX14" fmla="*/ 4964232 w 4964232"/>
                <a:gd name="connsiteY14" fmla="*/ 4044963 h 5363809"/>
                <a:gd name="connsiteX15" fmla="*/ 4956905 w 4964232"/>
                <a:gd name="connsiteY15" fmla="*/ 3839809 h 5363809"/>
                <a:gd name="connsiteX16" fmla="*/ 4816120 w 4964232"/>
                <a:gd name="connsiteY16" fmla="*/ 3323517 h 5363809"/>
                <a:gd name="connsiteX17" fmla="*/ 4036884 w 4964232"/>
                <a:gd name="connsiteY17" fmla="*/ 1649372 h 5363809"/>
                <a:gd name="connsiteX18" fmla="*/ 3740272 w 4964232"/>
                <a:gd name="connsiteY18" fmla="*/ 1535454 h 5363809"/>
                <a:gd name="connsiteX19" fmla="*/ 3629672 w 4964232"/>
                <a:gd name="connsiteY19" fmla="*/ 1634515 h 5363809"/>
                <a:gd name="connsiteX20" fmla="*/ 3473825 w 4964232"/>
                <a:gd name="connsiteY20" fmla="*/ 1659281 h 5363809"/>
                <a:gd name="connsiteX21" fmla="*/ 3363223 w 4964232"/>
                <a:gd name="connsiteY21" fmla="*/ 1639469 h 5363809"/>
                <a:gd name="connsiteX22" fmla="*/ 3292841 w 4964232"/>
                <a:gd name="connsiteY22" fmla="*/ 1639468 h 5363809"/>
                <a:gd name="connsiteX23" fmla="*/ 3232513 w 4964232"/>
                <a:gd name="connsiteY23" fmla="*/ 1594892 h 5363809"/>
                <a:gd name="connsiteX24" fmla="*/ 3106830 w 4964232"/>
                <a:gd name="connsiteY24" fmla="*/ 1584985 h 5363809"/>
                <a:gd name="connsiteX25" fmla="*/ 3136994 w 4964232"/>
                <a:gd name="connsiteY25" fmla="*/ 1471065 h 5363809"/>
                <a:gd name="connsiteX26" fmla="*/ 3227485 w 4964232"/>
                <a:gd name="connsiteY26" fmla="*/ 1396768 h 5363809"/>
                <a:gd name="connsiteX27" fmla="*/ 3192294 w 4964232"/>
                <a:gd name="connsiteY27" fmla="*/ 1332379 h 5363809"/>
                <a:gd name="connsiteX28" fmla="*/ 3192294 w 4964232"/>
                <a:gd name="connsiteY28" fmla="*/ 1154068 h 5363809"/>
                <a:gd name="connsiteX29" fmla="*/ 3197322 w 4964232"/>
                <a:gd name="connsiteY29" fmla="*/ 1015381 h 5363809"/>
                <a:gd name="connsiteX30" fmla="*/ 2976119 w 4964232"/>
                <a:gd name="connsiteY30" fmla="*/ 549791 h 5363809"/>
                <a:gd name="connsiteX31" fmla="*/ 3147048 w 4964232"/>
                <a:gd name="connsiteY31" fmla="*/ 435870 h 5363809"/>
                <a:gd name="connsiteX32" fmla="*/ 3162130 w 4964232"/>
                <a:gd name="connsiteY32" fmla="*/ 386339 h 5363809"/>
                <a:gd name="connsiteX33" fmla="*/ 2619180 w 4964232"/>
                <a:gd name="connsiteY33" fmla="*/ 148592 h 5363809"/>
                <a:gd name="connsiteX34" fmla="*/ 2206939 w 4964232"/>
                <a:gd name="connsiteY34" fmla="*/ 0 h 5363809"/>
                <a:gd name="connsiteX35" fmla="*/ 1829890 w 4964232"/>
                <a:gd name="connsiteY35" fmla="*/ 594369 h 5363809"/>
                <a:gd name="connsiteX36" fmla="*/ 1719289 w 4964232"/>
                <a:gd name="connsiteY36" fmla="*/ 950990 h 5363809"/>
                <a:gd name="connsiteX37" fmla="*/ 1603660 w 4964232"/>
                <a:gd name="connsiteY37" fmla="*/ 1124349 h 5363809"/>
                <a:gd name="connsiteX38" fmla="*/ 1477977 w 4964232"/>
                <a:gd name="connsiteY38" fmla="*/ 1253129 h 5363809"/>
                <a:gd name="connsiteX39" fmla="*/ 1593606 w 4964232"/>
                <a:gd name="connsiteY39" fmla="*/ 1327425 h 5363809"/>
                <a:gd name="connsiteX40" fmla="*/ 1704209 w 4964232"/>
                <a:gd name="connsiteY40" fmla="*/ 1594893 h 5363809"/>
                <a:gd name="connsiteX41" fmla="*/ 1472951 w 4964232"/>
                <a:gd name="connsiteY41" fmla="*/ 1778157 h 5363809"/>
                <a:gd name="connsiteX42" fmla="*/ 1206505 w 4964232"/>
                <a:gd name="connsiteY42" fmla="*/ 1906937 h 5363809"/>
                <a:gd name="connsiteX43" fmla="*/ 1085849 w 4964232"/>
                <a:gd name="connsiteY43" fmla="*/ 1956467 h 5363809"/>
                <a:gd name="connsiteX44" fmla="*/ 1000384 w 4964232"/>
                <a:gd name="connsiteY44" fmla="*/ 1996093 h 5363809"/>
                <a:gd name="connsiteX45" fmla="*/ 296559 w 4964232"/>
                <a:gd name="connsiteY45" fmla="*/ 1535455 h 5363809"/>
                <a:gd name="connsiteX46" fmla="*/ 145740 w 4964232"/>
                <a:gd name="connsiteY46" fmla="*/ 1639470 h 5363809"/>
                <a:gd name="connsiteX47" fmla="*/ 35140 w 4964232"/>
                <a:gd name="connsiteY47" fmla="*/ 1689001 h 5363809"/>
                <a:gd name="connsiteX48" fmla="*/ 35139 w 4964232"/>
                <a:gd name="connsiteY48" fmla="*/ 2129826 h 5363809"/>
                <a:gd name="connsiteX49" fmla="*/ 201040 w 4964232"/>
                <a:gd name="connsiteY49" fmla="*/ 2327949 h 5363809"/>
                <a:gd name="connsiteX50" fmla="*/ 261368 w 4964232"/>
                <a:gd name="connsiteY50" fmla="*/ 2471589 h 5363809"/>
                <a:gd name="connsiteX51" fmla="*/ 522788 w 4964232"/>
                <a:gd name="connsiteY51" fmla="*/ 2664759 h 5363809"/>
                <a:gd name="connsiteX52" fmla="*/ 422243 w 4964232"/>
                <a:gd name="connsiteY52" fmla="*/ 2803445 h 5363809"/>
                <a:gd name="connsiteX53" fmla="*/ 326723 w 4964232"/>
                <a:gd name="connsiteY53" fmla="*/ 2897554 h 5363809"/>
                <a:gd name="connsiteX54" fmla="*/ 226177 w 4964232"/>
                <a:gd name="connsiteY54" fmla="*/ 3105584 h 5363809"/>
                <a:gd name="connsiteX55" fmla="*/ 25083 w 4964232"/>
                <a:gd name="connsiteY55" fmla="*/ 3387910 h 5363809"/>
                <a:gd name="connsiteX56" fmla="*/ 140712 w 4964232"/>
                <a:gd name="connsiteY56" fmla="*/ 3531550 h 5363809"/>
                <a:gd name="connsiteX57" fmla="*/ 1542559 w 4964232"/>
                <a:gd name="connsiteY57" fmla="*/ 3773866 h 5363809"/>
                <a:gd name="connsiteX58" fmla="*/ 1601174 w 4964232"/>
                <a:gd name="connsiteY58" fmla="*/ 3839809 h 5363809"/>
                <a:gd name="connsiteX59" fmla="*/ 1630482 w 4964232"/>
                <a:gd name="connsiteY59" fmla="*/ 3883770 h 5363809"/>
                <a:gd name="connsiteX60" fmla="*/ 1689097 w 4964232"/>
                <a:gd name="connsiteY60" fmla="*/ 3905751 h 5363809"/>
                <a:gd name="connsiteX61" fmla="*/ 2517039 w 4964232"/>
                <a:gd name="connsiteY61" fmla="*/ 4638443 h 5363809"/>
                <a:gd name="connsiteX62" fmla="*/ 2524366 w 4964232"/>
                <a:gd name="connsiteY62" fmla="*/ 4770328 h 5363809"/>
                <a:gd name="connsiteX63" fmla="*/ 2634270 w 4964232"/>
                <a:gd name="connsiteY63" fmla="*/ 4806963 h 5363809"/>
                <a:gd name="connsiteX64" fmla="*/ 2670905 w 4964232"/>
                <a:gd name="connsiteY64" fmla="*/ 4836270 h 5363809"/>
                <a:gd name="connsiteX65" fmla="*/ 2795462 w 4964232"/>
                <a:gd name="connsiteY65" fmla="*/ 4836270 h 5363809"/>
                <a:gd name="connsiteX66" fmla="*/ 2978635 w 4964232"/>
                <a:gd name="connsiteY66" fmla="*/ 4858251 h 5363809"/>
                <a:gd name="connsiteX67" fmla="*/ 3044578 w 4964232"/>
                <a:gd name="connsiteY67" fmla="*/ 4872905 h 5363809"/>
                <a:gd name="connsiteX68" fmla="*/ 3125174 w 4964232"/>
                <a:gd name="connsiteY68" fmla="*/ 4968155 h 5363809"/>
                <a:gd name="connsiteX69" fmla="*/ 3176462 w 4964232"/>
                <a:gd name="connsiteY69" fmla="*/ 5092713 h 5363809"/>
                <a:gd name="connsiteX70" fmla="*/ 3205770 w 4964232"/>
                <a:gd name="connsiteY70" fmla="*/ 5100040 h 5363809"/>
                <a:gd name="connsiteX71" fmla="*/ 3249732 w 4964232"/>
                <a:gd name="connsiteY71" fmla="*/ 5107366 h 5363809"/>
                <a:gd name="connsiteX72" fmla="*/ 3323001 w 4964232"/>
                <a:gd name="connsiteY72" fmla="*/ 5180636 h 5363809"/>
                <a:gd name="connsiteX73" fmla="*/ 3366962 w 4964232"/>
                <a:gd name="connsiteY73" fmla="*/ 5158655 h 5363809"/>
                <a:gd name="connsiteX74" fmla="*/ 3388943 w 4964232"/>
                <a:gd name="connsiteY74" fmla="*/ 5158655 h 5363809"/>
                <a:gd name="connsiteX75" fmla="*/ 3432905 w 4964232"/>
                <a:gd name="connsiteY75" fmla="*/ 5202616 h 5363809"/>
                <a:gd name="connsiteX76" fmla="*/ 3454885 w 4964232"/>
                <a:gd name="connsiteY76" fmla="*/ 5268559 h 5363809"/>
                <a:gd name="connsiteX77" fmla="*/ 3433605 w 4964232"/>
                <a:gd name="connsiteY77" fmla="*/ 5359236 h 5363809"/>
                <a:gd name="connsiteX78" fmla="*/ 3469539 w 4964232"/>
                <a:gd name="connsiteY78"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34077 w 4957597"/>
                <a:gd name="connsiteY56" fmla="*/ 3531550 h 5363809"/>
                <a:gd name="connsiteX57" fmla="*/ 1535924 w 4957597"/>
                <a:gd name="connsiteY57" fmla="*/ 3773866 h 5363809"/>
                <a:gd name="connsiteX58" fmla="*/ 1594539 w 4957597"/>
                <a:gd name="connsiteY58" fmla="*/ 3839809 h 5363809"/>
                <a:gd name="connsiteX59" fmla="*/ 1623847 w 4957597"/>
                <a:gd name="connsiteY59" fmla="*/ 3883770 h 5363809"/>
                <a:gd name="connsiteX60" fmla="*/ 1682462 w 4957597"/>
                <a:gd name="connsiteY60" fmla="*/ 3905751 h 5363809"/>
                <a:gd name="connsiteX61" fmla="*/ 2510404 w 4957597"/>
                <a:gd name="connsiteY61" fmla="*/ 4638443 h 5363809"/>
                <a:gd name="connsiteX62" fmla="*/ 2517731 w 4957597"/>
                <a:gd name="connsiteY62" fmla="*/ 4770328 h 5363809"/>
                <a:gd name="connsiteX63" fmla="*/ 2627635 w 4957597"/>
                <a:gd name="connsiteY63" fmla="*/ 4806963 h 5363809"/>
                <a:gd name="connsiteX64" fmla="*/ 2664270 w 4957597"/>
                <a:gd name="connsiteY64" fmla="*/ 4836270 h 5363809"/>
                <a:gd name="connsiteX65" fmla="*/ 2788827 w 4957597"/>
                <a:gd name="connsiteY65" fmla="*/ 4836270 h 5363809"/>
                <a:gd name="connsiteX66" fmla="*/ 2972000 w 4957597"/>
                <a:gd name="connsiteY66" fmla="*/ 4858251 h 5363809"/>
                <a:gd name="connsiteX67" fmla="*/ 3037943 w 4957597"/>
                <a:gd name="connsiteY67" fmla="*/ 4872905 h 5363809"/>
                <a:gd name="connsiteX68" fmla="*/ 3118539 w 4957597"/>
                <a:gd name="connsiteY68" fmla="*/ 4968155 h 5363809"/>
                <a:gd name="connsiteX69" fmla="*/ 3169827 w 4957597"/>
                <a:gd name="connsiteY69" fmla="*/ 5092713 h 5363809"/>
                <a:gd name="connsiteX70" fmla="*/ 3199135 w 4957597"/>
                <a:gd name="connsiteY70" fmla="*/ 5100040 h 5363809"/>
                <a:gd name="connsiteX71" fmla="*/ 3243097 w 4957597"/>
                <a:gd name="connsiteY71" fmla="*/ 5107366 h 5363809"/>
                <a:gd name="connsiteX72" fmla="*/ 3316366 w 4957597"/>
                <a:gd name="connsiteY72" fmla="*/ 5180636 h 5363809"/>
                <a:gd name="connsiteX73" fmla="*/ 3360327 w 4957597"/>
                <a:gd name="connsiteY73" fmla="*/ 5158655 h 5363809"/>
                <a:gd name="connsiteX74" fmla="*/ 3382308 w 4957597"/>
                <a:gd name="connsiteY74" fmla="*/ 5158655 h 5363809"/>
                <a:gd name="connsiteX75" fmla="*/ 3426270 w 4957597"/>
                <a:gd name="connsiteY75" fmla="*/ 5202616 h 5363809"/>
                <a:gd name="connsiteX76" fmla="*/ 3448250 w 4957597"/>
                <a:gd name="connsiteY76" fmla="*/ 5268559 h 5363809"/>
                <a:gd name="connsiteX77" fmla="*/ 3426970 w 4957597"/>
                <a:gd name="connsiteY77" fmla="*/ 5359236 h 5363809"/>
                <a:gd name="connsiteX78" fmla="*/ 3462904 w 4957597"/>
                <a:gd name="connsiteY78" fmla="*/ 5363809 h 5363809"/>
                <a:gd name="connsiteX0" fmla="*/ 3472376 w 4967069"/>
                <a:gd name="connsiteY0" fmla="*/ 5363809 h 5363809"/>
                <a:gd name="connsiteX1" fmla="*/ 4124472 w 4967069"/>
                <a:gd name="connsiteY1" fmla="*/ 4924193 h 5363809"/>
                <a:gd name="connsiteX2" fmla="*/ 4234376 w 4967069"/>
                <a:gd name="connsiteY2" fmla="*/ 4909540 h 5363809"/>
                <a:gd name="connsiteX3" fmla="*/ 4336953 w 4967069"/>
                <a:gd name="connsiteY3" fmla="*/ 4858251 h 5363809"/>
                <a:gd name="connsiteX4" fmla="*/ 4351607 w 4967069"/>
                <a:gd name="connsiteY4" fmla="*/ 4828943 h 5363809"/>
                <a:gd name="connsiteX5" fmla="*/ 4461511 w 4967069"/>
                <a:gd name="connsiteY5" fmla="*/ 4836270 h 5363809"/>
                <a:gd name="connsiteX6" fmla="*/ 4578742 w 4967069"/>
                <a:gd name="connsiteY6" fmla="*/ 4843597 h 5363809"/>
                <a:gd name="connsiteX7" fmla="*/ 4578742 w 4967069"/>
                <a:gd name="connsiteY7" fmla="*/ 4741020 h 5363809"/>
                <a:gd name="connsiteX8" fmla="*/ 4608049 w 4967069"/>
                <a:gd name="connsiteY8" fmla="*/ 4689732 h 5363809"/>
                <a:gd name="connsiteX9" fmla="*/ 4695972 w 4967069"/>
                <a:gd name="connsiteY9" fmla="*/ 4638443 h 5363809"/>
                <a:gd name="connsiteX10" fmla="*/ 4747261 w 4967069"/>
                <a:gd name="connsiteY10" fmla="*/ 4579828 h 5363809"/>
                <a:gd name="connsiteX11" fmla="*/ 4908453 w 4967069"/>
                <a:gd name="connsiteY11" fmla="*/ 4579828 h 5363809"/>
                <a:gd name="connsiteX12" fmla="*/ 4908453 w 4967069"/>
                <a:gd name="connsiteY12" fmla="*/ 4477251 h 5363809"/>
                <a:gd name="connsiteX13" fmla="*/ 4937761 w 4967069"/>
                <a:gd name="connsiteY13" fmla="*/ 4235463 h 5363809"/>
                <a:gd name="connsiteX14" fmla="*/ 4967069 w 4967069"/>
                <a:gd name="connsiteY14" fmla="*/ 4044963 h 5363809"/>
                <a:gd name="connsiteX15" fmla="*/ 4959742 w 4967069"/>
                <a:gd name="connsiteY15" fmla="*/ 3839809 h 5363809"/>
                <a:gd name="connsiteX16" fmla="*/ 4818957 w 4967069"/>
                <a:gd name="connsiteY16" fmla="*/ 3323517 h 5363809"/>
                <a:gd name="connsiteX17" fmla="*/ 4039721 w 4967069"/>
                <a:gd name="connsiteY17" fmla="*/ 1649372 h 5363809"/>
                <a:gd name="connsiteX18" fmla="*/ 3743109 w 4967069"/>
                <a:gd name="connsiteY18" fmla="*/ 1535454 h 5363809"/>
                <a:gd name="connsiteX19" fmla="*/ 3632509 w 4967069"/>
                <a:gd name="connsiteY19" fmla="*/ 1634515 h 5363809"/>
                <a:gd name="connsiteX20" fmla="*/ 3476662 w 4967069"/>
                <a:gd name="connsiteY20" fmla="*/ 1659281 h 5363809"/>
                <a:gd name="connsiteX21" fmla="*/ 3366060 w 4967069"/>
                <a:gd name="connsiteY21" fmla="*/ 1639469 h 5363809"/>
                <a:gd name="connsiteX22" fmla="*/ 3295678 w 4967069"/>
                <a:gd name="connsiteY22" fmla="*/ 1639468 h 5363809"/>
                <a:gd name="connsiteX23" fmla="*/ 3235350 w 4967069"/>
                <a:gd name="connsiteY23" fmla="*/ 1594892 h 5363809"/>
                <a:gd name="connsiteX24" fmla="*/ 3109667 w 4967069"/>
                <a:gd name="connsiteY24" fmla="*/ 1584985 h 5363809"/>
                <a:gd name="connsiteX25" fmla="*/ 3139831 w 4967069"/>
                <a:gd name="connsiteY25" fmla="*/ 1471065 h 5363809"/>
                <a:gd name="connsiteX26" fmla="*/ 3230322 w 4967069"/>
                <a:gd name="connsiteY26" fmla="*/ 1396768 h 5363809"/>
                <a:gd name="connsiteX27" fmla="*/ 3195131 w 4967069"/>
                <a:gd name="connsiteY27" fmla="*/ 1332379 h 5363809"/>
                <a:gd name="connsiteX28" fmla="*/ 3195131 w 4967069"/>
                <a:gd name="connsiteY28" fmla="*/ 1154068 h 5363809"/>
                <a:gd name="connsiteX29" fmla="*/ 3200159 w 4967069"/>
                <a:gd name="connsiteY29" fmla="*/ 1015381 h 5363809"/>
                <a:gd name="connsiteX30" fmla="*/ 2978956 w 4967069"/>
                <a:gd name="connsiteY30" fmla="*/ 549791 h 5363809"/>
                <a:gd name="connsiteX31" fmla="*/ 3149885 w 4967069"/>
                <a:gd name="connsiteY31" fmla="*/ 435870 h 5363809"/>
                <a:gd name="connsiteX32" fmla="*/ 3164967 w 4967069"/>
                <a:gd name="connsiteY32" fmla="*/ 386339 h 5363809"/>
                <a:gd name="connsiteX33" fmla="*/ 2622017 w 4967069"/>
                <a:gd name="connsiteY33" fmla="*/ 148592 h 5363809"/>
                <a:gd name="connsiteX34" fmla="*/ 2209776 w 4967069"/>
                <a:gd name="connsiteY34" fmla="*/ 0 h 5363809"/>
                <a:gd name="connsiteX35" fmla="*/ 1832727 w 4967069"/>
                <a:gd name="connsiteY35" fmla="*/ 594369 h 5363809"/>
                <a:gd name="connsiteX36" fmla="*/ 1722126 w 4967069"/>
                <a:gd name="connsiteY36" fmla="*/ 950990 h 5363809"/>
                <a:gd name="connsiteX37" fmla="*/ 1606497 w 4967069"/>
                <a:gd name="connsiteY37" fmla="*/ 1124349 h 5363809"/>
                <a:gd name="connsiteX38" fmla="*/ 1480814 w 4967069"/>
                <a:gd name="connsiteY38" fmla="*/ 1253129 h 5363809"/>
                <a:gd name="connsiteX39" fmla="*/ 1596443 w 4967069"/>
                <a:gd name="connsiteY39" fmla="*/ 1327425 h 5363809"/>
                <a:gd name="connsiteX40" fmla="*/ 1707046 w 4967069"/>
                <a:gd name="connsiteY40" fmla="*/ 1594893 h 5363809"/>
                <a:gd name="connsiteX41" fmla="*/ 1475788 w 4967069"/>
                <a:gd name="connsiteY41" fmla="*/ 1778157 h 5363809"/>
                <a:gd name="connsiteX42" fmla="*/ 1209342 w 4967069"/>
                <a:gd name="connsiteY42" fmla="*/ 1906937 h 5363809"/>
                <a:gd name="connsiteX43" fmla="*/ 1088686 w 4967069"/>
                <a:gd name="connsiteY43" fmla="*/ 1956467 h 5363809"/>
                <a:gd name="connsiteX44" fmla="*/ 1003221 w 4967069"/>
                <a:gd name="connsiteY44" fmla="*/ 1996093 h 5363809"/>
                <a:gd name="connsiteX45" fmla="*/ 299396 w 4967069"/>
                <a:gd name="connsiteY45" fmla="*/ 1535455 h 5363809"/>
                <a:gd name="connsiteX46" fmla="*/ 148577 w 4967069"/>
                <a:gd name="connsiteY46" fmla="*/ 1639470 h 5363809"/>
                <a:gd name="connsiteX47" fmla="*/ 37977 w 4967069"/>
                <a:gd name="connsiteY47" fmla="*/ 1689001 h 5363809"/>
                <a:gd name="connsiteX48" fmla="*/ 37976 w 4967069"/>
                <a:gd name="connsiteY48" fmla="*/ 2129826 h 5363809"/>
                <a:gd name="connsiteX49" fmla="*/ 203877 w 4967069"/>
                <a:gd name="connsiteY49" fmla="*/ 2327949 h 5363809"/>
                <a:gd name="connsiteX50" fmla="*/ 264205 w 4967069"/>
                <a:gd name="connsiteY50" fmla="*/ 2471589 h 5363809"/>
                <a:gd name="connsiteX51" fmla="*/ 525625 w 4967069"/>
                <a:gd name="connsiteY51" fmla="*/ 2664759 h 5363809"/>
                <a:gd name="connsiteX52" fmla="*/ 425080 w 4967069"/>
                <a:gd name="connsiteY52" fmla="*/ 2803445 h 5363809"/>
                <a:gd name="connsiteX53" fmla="*/ 329560 w 4967069"/>
                <a:gd name="connsiteY53" fmla="*/ 2897554 h 5363809"/>
                <a:gd name="connsiteX54" fmla="*/ 229014 w 4967069"/>
                <a:gd name="connsiteY54" fmla="*/ 3105584 h 5363809"/>
                <a:gd name="connsiteX55" fmla="*/ 27920 w 4967069"/>
                <a:gd name="connsiteY55" fmla="*/ 3387910 h 5363809"/>
                <a:gd name="connsiteX56" fmla="*/ 143549 w 4967069"/>
                <a:gd name="connsiteY56" fmla="*/ 3531550 h 5363809"/>
                <a:gd name="connsiteX57" fmla="*/ 1545396 w 4967069"/>
                <a:gd name="connsiteY57" fmla="*/ 3773866 h 5363809"/>
                <a:gd name="connsiteX58" fmla="*/ 1604011 w 4967069"/>
                <a:gd name="connsiteY58" fmla="*/ 3839809 h 5363809"/>
                <a:gd name="connsiteX59" fmla="*/ 1633319 w 4967069"/>
                <a:gd name="connsiteY59" fmla="*/ 3883770 h 5363809"/>
                <a:gd name="connsiteX60" fmla="*/ 1691934 w 4967069"/>
                <a:gd name="connsiteY60" fmla="*/ 3905751 h 5363809"/>
                <a:gd name="connsiteX61" fmla="*/ 2519876 w 4967069"/>
                <a:gd name="connsiteY61" fmla="*/ 4638443 h 5363809"/>
                <a:gd name="connsiteX62" fmla="*/ 2527203 w 4967069"/>
                <a:gd name="connsiteY62" fmla="*/ 4770328 h 5363809"/>
                <a:gd name="connsiteX63" fmla="*/ 2637107 w 4967069"/>
                <a:gd name="connsiteY63" fmla="*/ 4806963 h 5363809"/>
                <a:gd name="connsiteX64" fmla="*/ 2673742 w 4967069"/>
                <a:gd name="connsiteY64" fmla="*/ 4836270 h 5363809"/>
                <a:gd name="connsiteX65" fmla="*/ 2798299 w 4967069"/>
                <a:gd name="connsiteY65" fmla="*/ 4836270 h 5363809"/>
                <a:gd name="connsiteX66" fmla="*/ 2981472 w 4967069"/>
                <a:gd name="connsiteY66" fmla="*/ 4858251 h 5363809"/>
                <a:gd name="connsiteX67" fmla="*/ 3047415 w 4967069"/>
                <a:gd name="connsiteY67" fmla="*/ 4872905 h 5363809"/>
                <a:gd name="connsiteX68" fmla="*/ 3128011 w 4967069"/>
                <a:gd name="connsiteY68" fmla="*/ 4968155 h 5363809"/>
                <a:gd name="connsiteX69" fmla="*/ 3179299 w 4967069"/>
                <a:gd name="connsiteY69" fmla="*/ 5092713 h 5363809"/>
                <a:gd name="connsiteX70" fmla="*/ 3208607 w 4967069"/>
                <a:gd name="connsiteY70" fmla="*/ 5100040 h 5363809"/>
                <a:gd name="connsiteX71" fmla="*/ 3252569 w 4967069"/>
                <a:gd name="connsiteY71" fmla="*/ 5107366 h 5363809"/>
                <a:gd name="connsiteX72" fmla="*/ 3325838 w 4967069"/>
                <a:gd name="connsiteY72" fmla="*/ 5180636 h 5363809"/>
                <a:gd name="connsiteX73" fmla="*/ 3369799 w 4967069"/>
                <a:gd name="connsiteY73" fmla="*/ 5158655 h 5363809"/>
                <a:gd name="connsiteX74" fmla="*/ 3391780 w 4967069"/>
                <a:gd name="connsiteY74" fmla="*/ 5158655 h 5363809"/>
                <a:gd name="connsiteX75" fmla="*/ 3435742 w 4967069"/>
                <a:gd name="connsiteY75" fmla="*/ 5202616 h 5363809"/>
                <a:gd name="connsiteX76" fmla="*/ 3457722 w 4967069"/>
                <a:gd name="connsiteY76" fmla="*/ 5268559 h 5363809"/>
                <a:gd name="connsiteX77" fmla="*/ 3436442 w 4967069"/>
                <a:gd name="connsiteY77" fmla="*/ 5359236 h 5363809"/>
                <a:gd name="connsiteX78" fmla="*/ 3472376 w 4967069"/>
                <a:gd name="connsiteY78" fmla="*/ 5363809 h 5363809"/>
                <a:gd name="connsiteX0" fmla="*/ 3528030 w 5022723"/>
                <a:gd name="connsiteY0" fmla="*/ 5363809 h 5363809"/>
                <a:gd name="connsiteX1" fmla="*/ 4180126 w 5022723"/>
                <a:gd name="connsiteY1" fmla="*/ 4924193 h 5363809"/>
                <a:gd name="connsiteX2" fmla="*/ 4290030 w 5022723"/>
                <a:gd name="connsiteY2" fmla="*/ 4909540 h 5363809"/>
                <a:gd name="connsiteX3" fmla="*/ 4392607 w 5022723"/>
                <a:gd name="connsiteY3" fmla="*/ 4858251 h 5363809"/>
                <a:gd name="connsiteX4" fmla="*/ 4407261 w 5022723"/>
                <a:gd name="connsiteY4" fmla="*/ 4828943 h 5363809"/>
                <a:gd name="connsiteX5" fmla="*/ 4517165 w 5022723"/>
                <a:gd name="connsiteY5" fmla="*/ 4836270 h 5363809"/>
                <a:gd name="connsiteX6" fmla="*/ 4634396 w 5022723"/>
                <a:gd name="connsiteY6" fmla="*/ 4843597 h 5363809"/>
                <a:gd name="connsiteX7" fmla="*/ 4634396 w 5022723"/>
                <a:gd name="connsiteY7" fmla="*/ 4741020 h 5363809"/>
                <a:gd name="connsiteX8" fmla="*/ 4663703 w 5022723"/>
                <a:gd name="connsiteY8" fmla="*/ 4689732 h 5363809"/>
                <a:gd name="connsiteX9" fmla="*/ 4751626 w 5022723"/>
                <a:gd name="connsiteY9" fmla="*/ 4638443 h 5363809"/>
                <a:gd name="connsiteX10" fmla="*/ 4802915 w 5022723"/>
                <a:gd name="connsiteY10" fmla="*/ 4579828 h 5363809"/>
                <a:gd name="connsiteX11" fmla="*/ 4964107 w 5022723"/>
                <a:gd name="connsiteY11" fmla="*/ 4579828 h 5363809"/>
                <a:gd name="connsiteX12" fmla="*/ 4964107 w 5022723"/>
                <a:gd name="connsiteY12" fmla="*/ 4477251 h 5363809"/>
                <a:gd name="connsiteX13" fmla="*/ 4993415 w 5022723"/>
                <a:gd name="connsiteY13" fmla="*/ 4235463 h 5363809"/>
                <a:gd name="connsiteX14" fmla="*/ 5022723 w 5022723"/>
                <a:gd name="connsiteY14" fmla="*/ 4044963 h 5363809"/>
                <a:gd name="connsiteX15" fmla="*/ 5015396 w 5022723"/>
                <a:gd name="connsiteY15" fmla="*/ 3839809 h 5363809"/>
                <a:gd name="connsiteX16" fmla="*/ 4874611 w 5022723"/>
                <a:gd name="connsiteY16" fmla="*/ 3323517 h 5363809"/>
                <a:gd name="connsiteX17" fmla="*/ 4095375 w 5022723"/>
                <a:gd name="connsiteY17" fmla="*/ 1649372 h 5363809"/>
                <a:gd name="connsiteX18" fmla="*/ 3798763 w 5022723"/>
                <a:gd name="connsiteY18" fmla="*/ 1535454 h 5363809"/>
                <a:gd name="connsiteX19" fmla="*/ 3688163 w 5022723"/>
                <a:gd name="connsiteY19" fmla="*/ 1634515 h 5363809"/>
                <a:gd name="connsiteX20" fmla="*/ 3532316 w 5022723"/>
                <a:gd name="connsiteY20" fmla="*/ 1659281 h 5363809"/>
                <a:gd name="connsiteX21" fmla="*/ 3421714 w 5022723"/>
                <a:gd name="connsiteY21" fmla="*/ 1639469 h 5363809"/>
                <a:gd name="connsiteX22" fmla="*/ 3351332 w 5022723"/>
                <a:gd name="connsiteY22" fmla="*/ 1639468 h 5363809"/>
                <a:gd name="connsiteX23" fmla="*/ 3291004 w 5022723"/>
                <a:gd name="connsiteY23" fmla="*/ 1594892 h 5363809"/>
                <a:gd name="connsiteX24" fmla="*/ 3165321 w 5022723"/>
                <a:gd name="connsiteY24" fmla="*/ 1584985 h 5363809"/>
                <a:gd name="connsiteX25" fmla="*/ 3195485 w 5022723"/>
                <a:gd name="connsiteY25" fmla="*/ 1471065 h 5363809"/>
                <a:gd name="connsiteX26" fmla="*/ 3285976 w 5022723"/>
                <a:gd name="connsiteY26" fmla="*/ 1396768 h 5363809"/>
                <a:gd name="connsiteX27" fmla="*/ 3250785 w 5022723"/>
                <a:gd name="connsiteY27" fmla="*/ 1332379 h 5363809"/>
                <a:gd name="connsiteX28" fmla="*/ 3250785 w 5022723"/>
                <a:gd name="connsiteY28" fmla="*/ 1154068 h 5363809"/>
                <a:gd name="connsiteX29" fmla="*/ 3255813 w 5022723"/>
                <a:gd name="connsiteY29" fmla="*/ 1015381 h 5363809"/>
                <a:gd name="connsiteX30" fmla="*/ 3034610 w 5022723"/>
                <a:gd name="connsiteY30" fmla="*/ 549791 h 5363809"/>
                <a:gd name="connsiteX31" fmla="*/ 3205539 w 5022723"/>
                <a:gd name="connsiteY31" fmla="*/ 435870 h 5363809"/>
                <a:gd name="connsiteX32" fmla="*/ 3220621 w 5022723"/>
                <a:gd name="connsiteY32" fmla="*/ 386339 h 5363809"/>
                <a:gd name="connsiteX33" fmla="*/ 2677671 w 5022723"/>
                <a:gd name="connsiteY33" fmla="*/ 148592 h 5363809"/>
                <a:gd name="connsiteX34" fmla="*/ 2265430 w 5022723"/>
                <a:gd name="connsiteY34" fmla="*/ 0 h 5363809"/>
                <a:gd name="connsiteX35" fmla="*/ 1888381 w 5022723"/>
                <a:gd name="connsiteY35" fmla="*/ 594369 h 5363809"/>
                <a:gd name="connsiteX36" fmla="*/ 1777780 w 5022723"/>
                <a:gd name="connsiteY36" fmla="*/ 950990 h 5363809"/>
                <a:gd name="connsiteX37" fmla="*/ 1662151 w 5022723"/>
                <a:gd name="connsiteY37" fmla="*/ 1124349 h 5363809"/>
                <a:gd name="connsiteX38" fmla="*/ 1536468 w 5022723"/>
                <a:gd name="connsiteY38" fmla="*/ 1253129 h 5363809"/>
                <a:gd name="connsiteX39" fmla="*/ 1652097 w 5022723"/>
                <a:gd name="connsiteY39" fmla="*/ 1327425 h 5363809"/>
                <a:gd name="connsiteX40" fmla="*/ 1762700 w 5022723"/>
                <a:gd name="connsiteY40" fmla="*/ 1594893 h 5363809"/>
                <a:gd name="connsiteX41" fmla="*/ 1531442 w 5022723"/>
                <a:gd name="connsiteY41" fmla="*/ 1778157 h 5363809"/>
                <a:gd name="connsiteX42" fmla="*/ 1264996 w 5022723"/>
                <a:gd name="connsiteY42" fmla="*/ 1906937 h 5363809"/>
                <a:gd name="connsiteX43" fmla="*/ 1144340 w 5022723"/>
                <a:gd name="connsiteY43" fmla="*/ 1956467 h 5363809"/>
                <a:gd name="connsiteX44" fmla="*/ 1058875 w 5022723"/>
                <a:gd name="connsiteY44" fmla="*/ 1996093 h 5363809"/>
                <a:gd name="connsiteX45" fmla="*/ 355050 w 5022723"/>
                <a:gd name="connsiteY45" fmla="*/ 1535455 h 5363809"/>
                <a:gd name="connsiteX46" fmla="*/ 204231 w 5022723"/>
                <a:gd name="connsiteY46" fmla="*/ 1639470 h 5363809"/>
                <a:gd name="connsiteX47" fmla="*/ 93631 w 5022723"/>
                <a:gd name="connsiteY47" fmla="*/ 1689001 h 5363809"/>
                <a:gd name="connsiteX48" fmla="*/ 93630 w 5022723"/>
                <a:gd name="connsiteY48" fmla="*/ 2129826 h 5363809"/>
                <a:gd name="connsiteX49" fmla="*/ 259531 w 5022723"/>
                <a:gd name="connsiteY49" fmla="*/ 2327949 h 5363809"/>
                <a:gd name="connsiteX50" fmla="*/ 319859 w 5022723"/>
                <a:gd name="connsiteY50" fmla="*/ 2471589 h 5363809"/>
                <a:gd name="connsiteX51" fmla="*/ 581279 w 5022723"/>
                <a:gd name="connsiteY51" fmla="*/ 2664759 h 5363809"/>
                <a:gd name="connsiteX52" fmla="*/ 480734 w 5022723"/>
                <a:gd name="connsiteY52" fmla="*/ 2803445 h 5363809"/>
                <a:gd name="connsiteX53" fmla="*/ 385214 w 5022723"/>
                <a:gd name="connsiteY53" fmla="*/ 2897554 h 5363809"/>
                <a:gd name="connsiteX54" fmla="*/ 284668 w 5022723"/>
                <a:gd name="connsiteY54" fmla="*/ 3105584 h 5363809"/>
                <a:gd name="connsiteX55" fmla="*/ 83574 w 5022723"/>
                <a:gd name="connsiteY55" fmla="*/ 3387910 h 5363809"/>
                <a:gd name="connsiteX56" fmla="*/ 68492 w 5022723"/>
                <a:gd name="connsiteY56" fmla="*/ 3586033 h 5363809"/>
                <a:gd name="connsiteX57" fmla="*/ 1601050 w 5022723"/>
                <a:gd name="connsiteY57" fmla="*/ 3773866 h 5363809"/>
                <a:gd name="connsiteX58" fmla="*/ 1659665 w 5022723"/>
                <a:gd name="connsiteY58" fmla="*/ 3839809 h 5363809"/>
                <a:gd name="connsiteX59" fmla="*/ 1688973 w 5022723"/>
                <a:gd name="connsiteY59" fmla="*/ 3883770 h 5363809"/>
                <a:gd name="connsiteX60" fmla="*/ 1747588 w 5022723"/>
                <a:gd name="connsiteY60" fmla="*/ 3905751 h 5363809"/>
                <a:gd name="connsiteX61" fmla="*/ 2575530 w 5022723"/>
                <a:gd name="connsiteY61" fmla="*/ 4638443 h 5363809"/>
                <a:gd name="connsiteX62" fmla="*/ 2582857 w 5022723"/>
                <a:gd name="connsiteY62" fmla="*/ 4770328 h 5363809"/>
                <a:gd name="connsiteX63" fmla="*/ 2692761 w 5022723"/>
                <a:gd name="connsiteY63" fmla="*/ 4806963 h 5363809"/>
                <a:gd name="connsiteX64" fmla="*/ 2729396 w 5022723"/>
                <a:gd name="connsiteY64" fmla="*/ 4836270 h 5363809"/>
                <a:gd name="connsiteX65" fmla="*/ 2853953 w 5022723"/>
                <a:gd name="connsiteY65" fmla="*/ 4836270 h 5363809"/>
                <a:gd name="connsiteX66" fmla="*/ 3037126 w 5022723"/>
                <a:gd name="connsiteY66" fmla="*/ 4858251 h 5363809"/>
                <a:gd name="connsiteX67" fmla="*/ 3103069 w 5022723"/>
                <a:gd name="connsiteY67" fmla="*/ 4872905 h 5363809"/>
                <a:gd name="connsiteX68" fmla="*/ 3183665 w 5022723"/>
                <a:gd name="connsiteY68" fmla="*/ 4968155 h 5363809"/>
                <a:gd name="connsiteX69" fmla="*/ 3234953 w 5022723"/>
                <a:gd name="connsiteY69" fmla="*/ 5092713 h 5363809"/>
                <a:gd name="connsiteX70" fmla="*/ 3264261 w 5022723"/>
                <a:gd name="connsiteY70" fmla="*/ 5100040 h 5363809"/>
                <a:gd name="connsiteX71" fmla="*/ 3308223 w 5022723"/>
                <a:gd name="connsiteY71" fmla="*/ 5107366 h 5363809"/>
                <a:gd name="connsiteX72" fmla="*/ 3381492 w 5022723"/>
                <a:gd name="connsiteY72" fmla="*/ 5180636 h 5363809"/>
                <a:gd name="connsiteX73" fmla="*/ 3425453 w 5022723"/>
                <a:gd name="connsiteY73" fmla="*/ 5158655 h 5363809"/>
                <a:gd name="connsiteX74" fmla="*/ 3447434 w 5022723"/>
                <a:gd name="connsiteY74" fmla="*/ 5158655 h 5363809"/>
                <a:gd name="connsiteX75" fmla="*/ 3491396 w 5022723"/>
                <a:gd name="connsiteY75" fmla="*/ 5202616 h 5363809"/>
                <a:gd name="connsiteX76" fmla="*/ 3513376 w 5022723"/>
                <a:gd name="connsiteY76" fmla="*/ 5268559 h 5363809"/>
                <a:gd name="connsiteX77" fmla="*/ 3492096 w 5022723"/>
                <a:gd name="connsiteY77" fmla="*/ 5359236 h 5363809"/>
                <a:gd name="connsiteX78" fmla="*/ 3528030 w 5022723"/>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83770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1864737 w 4999079"/>
                <a:gd name="connsiteY35" fmla="*/ 589488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85064 w 4999079"/>
                <a:gd name="connsiteY18" fmla="*/ 1528132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141677 w 4999079"/>
                <a:gd name="connsiteY23" fmla="*/ 1580104 h 5358928"/>
                <a:gd name="connsiteX24" fmla="*/ 3171841 w 4999079"/>
                <a:gd name="connsiteY24" fmla="*/ 1466184 h 5358928"/>
                <a:gd name="connsiteX25" fmla="*/ 3262332 w 4999079"/>
                <a:gd name="connsiteY25" fmla="*/ 1391887 h 5358928"/>
                <a:gd name="connsiteX26" fmla="*/ 3227141 w 4999079"/>
                <a:gd name="connsiteY26" fmla="*/ 1327498 h 5358928"/>
                <a:gd name="connsiteX27" fmla="*/ 3227141 w 4999079"/>
                <a:gd name="connsiteY27" fmla="*/ 1149187 h 5358928"/>
                <a:gd name="connsiteX28" fmla="*/ 3232169 w 4999079"/>
                <a:gd name="connsiteY28" fmla="*/ 1010500 h 5358928"/>
                <a:gd name="connsiteX29" fmla="*/ 3023397 w 4999079"/>
                <a:gd name="connsiteY29" fmla="*/ 579078 h 5358928"/>
                <a:gd name="connsiteX30" fmla="*/ 3089742 w 4999079"/>
                <a:gd name="connsiteY30" fmla="*/ 487612 h 5358928"/>
                <a:gd name="connsiteX31" fmla="*/ 3164492 w 4999079"/>
                <a:gd name="connsiteY31" fmla="*/ 42854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141677 w 4999079"/>
                <a:gd name="connsiteY19" fmla="*/ 1580104 h 5358928"/>
                <a:gd name="connsiteX20" fmla="*/ 3171841 w 4999079"/>
                <a:gd name="connsiteY20" fmla="*/ 1466184 h 5358928"/>
                <a:gd name="connsiteX21" fmla="*/ 3262332 w 4999079"/>
                <a:gd name="connsiteY21" fmla="*/ 1391887 h 5358928"/>
                <a:gd name="connsiteX22" fmla="*/ 3227141 w 4999079"/>
                <a:gd name="connsiteY22" fmla="*/ 1327498 h 5358928"/>
                <a:gd name="connsiteX23" fmla="*/ 3227141 w 4999079"/>
                <a:gd name="connsiteY23" fmla="*/ 1149187 h 5358928"/>
                <a:gd name="connsiteX24" fmla="*/ 3232169 w 4999079"/>
                <a:gd name="connsiteY24" fmla="*/ 1010500 h 5358928"/>
                <a:gd name="connsiteX25" fmla="*/ 3023397 w 4999079"/>
                <a:gd name="connsiteY25" fmla="*/ 579078 h 5358928"/>
                <a:gd name="connsiteX26" fmla="*/ 3089742 w 4999079"/>
                <a:gd name="connsiteY26" fmla="*/ 487612 h 5358928"/>
                <a:gd name="connsiteX27" fmla="*/ 3164492 w 4999079"/>
                <a:gd name="connsiteY27" fmla="*/ 428549 h 5358928"/>
                <a:gd name="connsiteX28" fmla="*/ 3196977 w 4999079"/>
                <a:gd name="connsiteY28" fmla="*/ 381458 h 5358928"/>
                <a:gd name="connsiteX29" fmla="*/ 2654027 w 4999079"/>
                <a:gd name="connsiteY29" fmla="*/ 143711 h 5358928"/>
                <a:gd name="connsiteX30" fmla="*/ 2251731 w 4999079"/>
                <a:gd name="connsiteY30" fmla="*/ 0 h 5358928"/>
                <a:gd name="connsiteX31" fmla="*/ 2040547 w 4999079"/>
                <a:gd name="connsiteY31" fmla="*/ 338733 h 5358928"/>
                <a:gd name="connsiteX32" fmla="*/ 1854792 w 4999079"/>
                <a:gd name="connsiteY32" fmla="*/ 587047 h 5358928"/>
                <a:gd name="connsiteX33" fmla="*/ 1754136 w 4999079"/>
                <a:gd name="connsiteY33" fmla="*/ 946109 h 5358928"/>
                <a:gd name="connsiteX34" fmla="*/ 1638507 w 4999079"/>
                <a:gd name="connsiteY34" fmla="*/ 1119468 h 5358928"/>
                <a:gd name="connsiteX35" fmla="*/ 1512824 w 4999079"/>
                <a:gd name="connsiteY35" fmla="*/ 1248248 h 5358928"/>
                <a:gd name="connsiteX36" fmla="*/ 1628453 w 4999079"/>
                <a:gd name="connsiteY36" fmla="*/ 1322544 h 5358928"/>
                <a:gd name="connsiteX37" fmla="*/ 1739056 w 4999079"/>
                <a:gd name="connsiteY37" fmla="*/ 1590012 h 5358928"/>
                <a:gd name="connsiteX38" fmla="*/ 1507798 w 4999079"/>
                <a:gd name="connsiteY38" fmla="*/ 1773276 h 5358928"/>
                <a:gd name="connsiteX39" fmla="*/ 1241352 w 4999079"/>
                <a:gd name="connsiteY39" fmla="*/ 1902056 h 5358928"/>
                <a:gd name="connsiteX40" fmla="*/ 1120696 w 4999079"/>
                <a:gd name="connsiteY40" fmla="*/ 1951586 h 5358928"/>
                <a:gd name="connsiteX41" fmla="*/ 1035231 w 4999079"/>
                <a:gd name="connsiteY41" fmla="*/ 1991212 h 5358928"/>
                <a:gd name="connsiteX42" fmla="*/ 331406 w 4999079"/>
                <a:gd name="connsiteY42" fmla="*/ 1530574 h 5358928"/>
                <a:gd name="connsiteX43" fmla="*/ 180587 w 4999079"/>
                <a:gd name="connsiteY43" fmla="*/ 1634589 h 5358928"/>
                <a:gd name="connsiteX44" fmla="*/ 69987 w 4999079"/>
                <a:gd name="connsiteY44" fmla="*/ 1684120 h 5358928"/>
                <a:gd name="connsiteX45" fmla="*/ 69986 w 4999079"/>
                <a:gd name="connsiteY45" fmla="*/ 2124945 h 5358928"/>
                <a:gd name="connsiteX46" fmla="*/ 235887 w 4999079"/>
                <a:gd name="connsiteY46" fmla="*/ 2323068 h 5358928"/>
                <a:gd name="connsiteX47" fmla="*/ 296215 w 4999079"/>
                <a:gd name="connsiteY47" fmla="*/ 2466708 h 5358928"/>
                <a:gd name="connsiteX48" fmla="*/ 557635 w 4999079"/>
                <a:gd name="connsiteY48" fmla="*/ 2659878 h 5358928"/>
                <a:gd name="connsiteX49" fmla="*/ 457090 w 4999079"/>
                <a:gd name="connsiteY49" fmla="*/ 2798564 h 5358928"/>
                <a:gd name="connsiteX50" fmla="*/ 361570 w 4999079"/>
                <a:gd name="connsiteY50" fmla="*/ 2892673 h 5358928"/>
                <a:gd name="connsiteX51" fmla="*/ 261024 w 4999079"/>
                <a:gd name="connsiteY51" fmla="*/ 3100703 h 5358928"/>
                <a:gd name="connsiteX52" fmla="*/ 59930 w 4999079"/>
                <a:gd name="connsiteY52" fmla="*/ 3383029 h 5358928"/>
                <a:gd name="connsiteX53" fmla="*/ 44848 w 4999079"/>
                <a:gd name="connsiteY53" fmla="*/ 3581152 h 5358928"/>
                <a:gd name="connsiteX54" fmla="*/ 167954 w 4999079"/>
                <a:gd name="connsiteY54" fmla="*/ 3519617 h 5358928"/>
                <a:gd name="connsiteX55" fmla="*/ 297329 w 4999079"/>
                <a:gd name="connsiteY55" fmla="*/ 3740638 h 5358928"/>
                <a:gd name="connsiteX56" fmla="*/ 394454 w 4999079"/>
                <a:gd name="connsiteY56" fmla="*/ 3849096 h 5358928"/>
                <a:gd name="connsiteX57" fmla="*/ 523955 w 4999079"/>
                <a:gd name="connsiteY57" fmla="*/ 3674994 h 5358928"/>
                <a:gd name="connsiteX58" fmla="*/ 777070 w 4999079"/>
                <a:gd name="connsiteY58" fmla="*/ 3652161 h 5358928"/>
                <a:gd name="connsiteX59" fmla="*/ 988980 w 4999079"/>
                <a:gd name="connsiteY59" fmla="*/ 3774888 h 5358928"/>
                <a:gd name="connsiteX60" fmla="*/ 1050787 w 4999079"/>
                <a:gd name="connsiteY60" fmla="*/ 3817700 h 5358928"/>
                <a:gd name="connsiteX61" fmla="*/ 1374539 w 4999079"/>
                <a:gd name="connsiteY61" fmla="*/ 3752055 h 5358928"/>
                <a:gd name="connsiteX62" fmla="*/ 1474607 w 4999079"/>
                <a:gd name="connsiteY62" fmla="*/ 3777742 h 5358928"/>
                <a:gd name="connsiteX63" fmla="*/ 1577406 w 4999079"/>
                <a:gd name="connsiteY63" fmla="*/ 3768985 h 5358928"/>
                <a:gd name="connsiteX64" fmla="*/ 1636021 w 4999079"/>
                <a:gd name="connsiteY64" fmla="*/ 3834928 h 5358928"/>
                <a:gd name="connsiteX65" fmla="*/ 1723944 w 4999079"/>
                <a:gd name="connsiteY65" fmla="*/ 3900870 h 5358928"/>
                <a:gd name="connsiteX66" fmla="*/ 2551886 w 4999079"/>
                <a:gd name="connsiteY66" fmla="*/ 4633562 h 5358928"/>
                <a:gd name="connsiteX67" fmla="*/ 2559213 w 4999079"/>
                <a:gd name="connsiteY67" fmla="*/ 4765447 h 5358928"/>
                <a:gd name="connsiteX68" fmla="*/ 2669117 w 4999079"/>
                <a:gd name="connsiteY68" fmla="*/ 4802082 h 5358928"/>
                <a:gd name="connsiteX69" fmla="*/ 2705752 w 4999079"/>
                <a:gd name="connsiteY69" fmla="*/ 4831389 h 5358928"/>
                <a:gd name="connsiteX70" fmla="*/ 2830309 w 4999079"/>
                <a:gd name="connsiteY70" fmla="*/ 4831389 h 5358928"/>
                <a:gd name="connsiteX71" fmla="*/ 3013482 w 4999079"/>
                <a:gd name="connsiteY71" fmla="*/ 4853370 h 5358928"/>
                <a:gd name="connsiteX72" fmla="*/ 3079425 w 4999079"/>
                <a:gd name="connsiteY72" fmla="*/ 4868024 h 5358928"/>
                <a:gd name="connsiteX73" fmla="*/ 3160021 w 4999079"/>
                <a:gd name="connsiteY73" fmla="*/ 4963274 h 5358928"/>
                <a:gd name="connsiteX74" fmla="*/ 3211309 w 4999079"/>
                <a:gd name="connsiteY74" fmla="*/ 5087832 h 5358928"/>
                <a:gd name="connsiteX75" fmla="*/ 3240617 w 4999079"/>
                <a:gd name="connsiteY75" fmla="*/ 5095159 h 5358928"/>
                <a:gd name="connsiteX76" fmla="*/ 3284579 w 4999079"/>
                <a:gd name="connsiteY76" fmla="*/ 5102485 h 5358928"/>
                <a:gd name="connsiteX77" fmla="*/ 3357848 w 4999079"/>
                <a:gd name="connsiteY77" fmla="*/ 5175755 h 5358928"/>
                <a:gd name="connsiteX78" fmla="*/ 3401809 w 4999079"/>
                <a:gd name="connsiteY78" fmla="*/ 5153774 h 5358928"/>
                <a:gd name="connsiteX79" fmla="*/ 3423790 w 4999079"/>
                <a:gd name="connsiteY79" fmla="*/ 5153774 h 5358928"/>
                <a:gd name="connsiteX80" fmla="*/ 3467752 w 4999079"/>
                <a:gd name="connsiteY80" fmla="*/ 5197735 h 5358928"/>
                <a:gd name="connsiteX81" fmla="*/ 3489732 w 4999079"/>
                <a:gd name="connsiteY81" fmla="*/ 5263678 h 5358928"/>
                <a:gd name="connsiteX82" fmla="*/ 3468452 w 4999079"/>
                <a:gd name="connsiteY82" fmla="*/ 5354355 h 5358928"/>
                <a:gd name="connsiteX83" fmla="*/ 3504386 w 4999079"/>
                <a:gd name="connsiteY83"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61570 w 4999079"/>
                <a:gd name="connsiteY0" fmla="*/ 2892673 h 5358928"/>
                <a:gd name="connsiteX1" fmla="*/ 261024 w 4999079"/>
                <a:gd name="connsiteY1" fmla="*/ 3100703 h 5358928"/>
                <a:gd name="connsiteX2" fmla="*/ 59930 w 4999079"/>
                <a:gd name="connsiteY2" fmla="*/ 3383029 h 5358928"/>
                <a:gd name="connsiteX3" fmla="*/ 44848 w 4999079"/>
                <a:gd name="connsiteY3" fmla="*/ 3581152 h 5358928"/>
                <a:gd name="connsiteX4" fmla="*/ 167954 w 4999079"/>
                <a:gd name="connsiteY4" fmla="*/ 3519617 h 5358928"/>
                <a:gd name="connsiteX5" fmla="*/ 297329 w 4999079"/>
                <a:gd name="connsiteY5" fmla="*/ 3740638 h 5358928"/>
                <a:gd name="connsiteX6" fmla="*/ 394454 w 4999079"/>
                <a:gd name="connsiteY6" fmla="*/ 3849096 h 5358928"/>
                <a:gd name="connsiteX7" fmla="*/ 523955 w 4999079"/>
                <a:gd name="connsiteY7" fmla="*/ 3674994 h 5358928"/>
                <a:gd name="connsiteX8" fmla="*/ 777070 w 4999079"/>
                <a:gd name="connsiteY8" fmla="*/ 3652161 h 5358928"/>
                <a:gd name="connsiteX9" fmla="*/ 988980 w 4999079"/>
                <a:gd name="connsiteY9" fmla="*/ 3774888 h 5358928"/>
                <a:gd name="connsiteX10" fmla="*/ 1050787 w 4999079"/>
                <a:gd name="connsiteY10" fmla="*/ 3817700 h 5358928"/>
                <a:gd name="connsiteX11" fmla="*/ 1374539 w 4999079"/>
                <a:gd name="connsiteY11" fmla="*/ 3752055 h 5358928"/>
                <a:gd name="connsiteX12" fmla="*/ 1474607 w 4999079"/>
                <a:gd name="connsiteY12" fmla="*/ 3777742 h 5358928"/>
                <a:gd name="connsiteX13" fmla="*/ 1577406 w 4999079"/>
                <a:gd name="connsiteY13" fmla="*/ 3768985 h 5358928"/>
                <a:gd name="connsiteX14" fmla="*/ 1636021 w 4999079"/>
                <a:gd name="connsiteY14" fmla="*/ 3834928 h 5358928"/>
                <a:gd name="connsiteX15" fmla="*/ 1723944 w 4999079"/>
                <a:gd name="connsiteY15" fmla="*/ 3900870 h 5358928"/>
                <a:gd name="connsiteX16" fmla="*/ 2551886 w 4999079"/>
                <a:gd name="connsiteY16" fmla="*/ 4633562 h 5358928"/>
                <a:gd name="connsiteX17" fmla="*/ 2559213 w 4999079"/>
                <a:gd name="connsiteY17" fmla="*/ 4765447 h 5358928"/>
                <a:gd name="connsiteX18" fmla="*/ 2669117 w 4999079"/>
                <a:gd name="connsiteY18" fmla="*/ 4802082 h 5358928"/>
                <a:gd name="connsiteX19" fmla="*/ 2705752 w 4999079"/>
                <a:gd name="connsiteY19" fmla="*/ 4831389 h 5358928"/>
                <a:gd name="connsiteX20" fmla="*/ 2830309 w 4999079"/>
                <a:gd name="connsiteY20" fmla="*/ 4831389 h 5358928"/>
                <a:gd name="connsiteX21" fmla="*/ 3013482 w 4999079"/>
                <a:gd name="connsiteY21" fmla="*/ 4853370 h 5358928"/>
                <a:gd name="connsiteX22" fmla="*/ 3079425 w 4999079"/>
                <a:gd name="connsiteY22" fmla="*/ 4868024 h 5358928"/>
                <a:gd name="connsiteX23" fmla="*/ 3160021 w 4999079"/>
                <a:gd name="connsiteY23" fmla="*/ 4963274 h 5358928"/>
                <a:gd name="connsiteX24" fmla="*/ 3211309 w 4999079"/>
                <a:gd name="connsiteY24" fmla="*/ 5087832 h 5358928"/>
                <a:gd name="connsiteX25" fmla="*/ 3240617 w 4999079"/>
                <a:gd name="connsiteY25" fmla="*/ 5095159 h 5358928"/>
                <a:gd name="connsiteX26" fmla="*/ 3284579 w 4999079"/>
                <a:gd name="connsiteY26" fmla="*/ 5102485 h 5358928"/>
                <a:gd name="connsiteX27" fmla="*/ 3357848 w 4999079"/>
                <a:gd name="connsiteY27" fmla="*/ 5175755 h 5358928"/>
                <a:gd name="connsiteX28" fmla="*/ 3401809 w 4999079"/>
                <a:gd name="connsiteY28" fmla="*/ 5153774 h 5358928"/>
                <a:gd name="connsiteX29" fmla="*/ 3423790 w 4999079"/>
                <a:gd name="connsiteY29" fmla="*/ 5153774 h 5358928"/>
                <a:gd name="connsiteX30" fmla="*/ 3467752 w 4999079"/>
                <a:gd name="connsiteY30" fmla="*/ 5197735 h 5358928"/>
                <a:gd name="connsiteX31" fmla="*/ 3489732 w 4999079"/>
                <a:gd name="connsiteY31" fmla="*/ 5263678 h 5358928"/>
                <a:gd name="connsiteX32" fmla="*/ 3468452 w 4999079"/>
                <a:gd name="connsiteY32" fmla="*/ 5354355 h 5358928"/>
                <a:gd name="connsiteX33" fmla="*/ 3504386 w 4999079"/>
                <a:gd name="connsiteY33" fmla="*/ 5358928 h 5358928"/>
                <a:gd name="connsiteX34" fmla="*/ 4156482 w 4999079"/>
                <a:gd name="connsiteY34" fmla="*/ 4919312 h 5358928"/>
                <a:gd name="connsiteX35" fmla="*/ 4266386 w 4999079"/>
                <a:gd name="connsiteY35" fmla="*/ 4904659 h 5358928"/>
                <a:gd name="connsiteX36" fmla="*/ 4368963 w 4999079"/>
                <a:gd name="connsiteY36" fmla="*/ 4853370 h 5358928"/>
                <a:gd name="connsiteX37" fmla="*/ 4383617 w 4999079"/>
                <a:gd name="connsiteY37" fmla="*/ 4824062 h 5358928"/>
                <a:gd name="connsiteX38" fmla="*/ 4493521 w 4999079"/>
                <a:gd name="connsiteY38" fmla="*/ 4831389 h 5358928"/>
                <a:gd name="connsiteX39" fmla="*/ 4610752 w 4999079"/>
                <a:gd name="connsiteY39" fmla="*/ 4838716 h 5358928"/>
                <a:gd name="connsiteX40" fmla="*/ 4610752 w 4999079"/>
                <a:gd name="connsiteY40" fmla="*/ 4736139 h 5358928"/>
                <a:gd name="connsiteX41" fmla="*/ 4640059 w 4999079"/>
                <a:gd name="connsiteY41" fmla="*/ 4684851 h 5358928"/>
                <a:gd name="connsiteX42" fmla="*/ 4727982 w 4999079"/>
                <a:gd name="connsiteY42" fmla="*/ 4633562 h 5358928"/>
                <a:gd name="connsiteX43" fmla="*/ 4779271 w 4999079"/>
                <a:gd name="connsiteY43" fmla="*/ 4574947 h 5358928"/>
                <a:gd name="connsiteX44" fmla="*/ 4940463 w 4999079"/>
                <a:gd name="connsiteY44" fmla="*/ 4574947 h 5358928"/>
                <a:gd name="connsiteX45" fmla="*/ 4940463 w 4999079"/>
                <a:gd name="connsiteY45" fmla="*/ 4472370 h 5358928"/>
                <a:gd name="connsiteX46" fmla="*/ 4969771 w 4999079"/>
                <a:gd name="connsiteY46" fmla="*/ 4230582 h 5358928"/>
                <a:gd name="connsiteX47" fmla="*/ 4999079 w 4999079"/>
                <a:gd name="connsiteY47" fmla="*/ 4040082 h 5358928"/>
                <a:gd name="connsiteX48" fmla="*/ 4991752 w 4999079"/>
                <a:gd name="connsiteY48" fmla="*/ 3834928 h 5358928"/>
                <a:gd name="connsiteX49" fmla="*/ 4850967 w 4999079"/>
                <a:gd name="connsiteY49" fmla="*/ 3318636 h 5358928"/>
                <a:gd name="connsiteX50" fmla="*/ 4071731 w 4999079"/>
                <a:gd name="connsiteY50" fmla="*/ 1644491 h 5358928"/>
                <a:gd name="connsiteX51" fmla="*/ 3775120 w 4999079"/>
                <a:gd name="connsiteY51" fmla="*/ 1518369 h 5358928"/>
                <a:gd name="connsiteX52" fmla="*/ 3639203 w 4999079"/>
                <a:gd name="connsiteY52" fmla="*/ 1632269 h 5358928"/>
                <a:gd name="connsiteX53" fmla="*/ 3480083 w 4999079"/>
                <a:gd name="connsiteY53" fmla="*/ 1651794 h 5358928"/>
                <a:gd name="connsiteX54" fmla="*/ 3335881 w 4999079"/>
                <a:gd name="connsiteY54" fmla="*/ 1632269 h 5358928"/>
                <a:gd name="connsiteX55" fmla="*/ 3141677 w 4999079"/>
                <a:gd name="connsiteY55" fmla="*/ 1580104 h 5358928"/>
                <a:gd name="connsiteX56" fmla="*/ 3171841 w 4999079"/>
                <a:gd name="connsiteY56" fmla="*/ 1466184 h 5358928"/>
                <a:gd name="connsiteX57" fmla="*/ 3262332 w 4999079"/>
                <a:gd name="connsiteY57" fmla="*/ 1391887 h 5358928"/>
                <a:gd name="connsiteX58" fmla="*/ 3227141 w 4999079"/>
                <a:gd name="connsiteY58" fmla="*/ 1327498 h 5358928"/>
                <a:gd name="connsiteX59" fmla="*/ 3227141 w 4999079"/>
                <a:gd name="connsiteY59" fmla="*/ 1149187 h 5358928"/>
                <a:gd name="connsiteX60" fmla="*/ 3232169 w 4999079"/>
                <a:gd name="connsiteY60" fmla="*/ 1010500 h 5358928"/>
                <a:gd name="connsiteX61" fmla="*/ 3023397 w 4999079"/>
                <a:gd name="connsiteY61" fmla="*/ 579078 h 5358928"/>
                <a:gd name="connsiteX62" fmla="*/ 3089742 w 4999079"/>
                <a:gd name="connsiteY62" fmla="*/ 487612 h 5358928"/>
                <a:gd name="connsiteX63" fmla="*/ 3164492 w 4999079"/>
                <a:gd name="connsiteY63" fmla="*/ 428549 h 5358928"/>
                <a:gd name="connsiteX64" fmla="*/ 3196977 w 4999079"/>
                <a:gd name="connsiteY64" fmla="*/ 381458 h 5358928"/>
                <a:gd name="connsiteX65" fmla="*/ 2654027 w 4999079"/>
                <a:gd name="connsiteY65" fmla="*/ 143711 h 5358928"/>
                <a:gd name="connsiteX66" fmla="*/ 2251731 w 4999079"/>
                <a:gd name="connsiteY66" fmla="*/ 0 h 5358928"/>
                <a:gd name="connsiteX67" fmla="*/ 2040547 w 4999079"/>
                <a:gd name="connsiteY67" fmla="*/ 338733 h 5358928"/>
                <a:gd name="connsiteX68" fmla="*/ 1854792 w 4999079"/>
                <a:gd name="connsiteY68" fmla="*/ 587047 h 5358928"/>
                <a:gd name="connsiteX69" fmla="*/ 1754136 w 4999079"/>
                <a:gd name="connsiteY69" fmla="*/ 946109 h 5358928"/>
                <a:gd name="connsiteX70" fmla="*/ 1638507 w 4999079"/>
                <a:gd name="connsiteY70" fmla="*/ 1119468 h 5358928"/>
                <a:gd name="connsiteX71" fmla="*/ 1512824 w 4999079"/>
                <a:gd name="connsiteY71" fmla="*/ 1248248 h 5358928"/>
                <a:gd name="connsiteX72" fmla="*/ 1628453 w 4999079"/>
                <a:gd name="connsiteY72" fmla="*/ 1322544 h 5358928"/>
                <a:gd name="connsiteX73" fmla="*/ 1739056 w 4999079"/>
                <a:gd name="connsiteY73" fmla="*/ 1590012 h 5358928"/>
                <a:gd name="connsiteX74" fmla="*/ 1507798 w 4999079"/>
                <a:gd name="connsiteY74" fmla="*/ 1773276 h 5358928"/>
                <a:gd name="connsiteX75" fmla="*/ 1241352 w 4999079"/>
                <a:gd name="connsiteY75" fmla="*/ 1902056 h 5358928"/>
                <a:gd name="connsiteX76" fmla="*/ 1120696 w 4999079"/>
                <a:gd name="connsiteY76" fmla="*/ 1951586 h 5358928"/>
                <a:gd name="connsiteX77" fmla="*/ 1035231 w 4999079"/>
                <a:gd name="connsiteY77" fmla="*/ 1991212 h 5358928"/>
                <a:gd name="connsiteX78" fmla="*/ 331406 w 4999079"/>
                <a:gd name="connsiteY78" fmla="*/ 1530574 h 5358928"/>
                <a:gd name="connsiteX79" fmla="*/ 180587 w 4999079"/>
                <a:gd name="connsiteY79" fmla="*/ 1634589 h 5358928"/>
                <a:gd name="connsiteX80" fmla="*/ 69987 w 4999079"/>
                <a:gd name="connsiteY80" fmla="*/ 1684120 h 5358928"/>
                <a:gd name="connsiteX81" fmla="*/ 69986 w 4999079"/>
                <a:gd name="connsiteY81" fmla="*/ 2124945 h 5358928"/>
                <a:gd name="connsiteX82" fmla="*/ 235887 w 4999079"/>
                <a:gd name="connsiteY82" fmla="*/ 2323068 h 5358928"/>
                <a:gd name="connsiteX83" fmla="*/ 296215 w 4999079"/>
                <a:gd name="connsiteY83" fmla="*/ 2466708 h 5358928"/>
                <a:gd name="connsiteX84" fmla="*/ 649463 w 4999079"/>
                <a:gd name="connsiteY84" fmla="*/ 2749691 h 5358928"/>
                <a:gd name="connsiteX0" fmla="*/ 261024 w 4999079"/>
                <a:gd name="connsiteY0" fmla="*/ 3100703 h 5358928"/>
                <a:gd name="connsiteX1" fmla="*/ 59930 w 4999079"/>
                <a:gd name="connsiteY1" fmla="*/ 3383029 h 5358928"/>
                <a:gd name="connsiteX2" fmla="*/ 44848 w 4999079"/>
                <a:gd name="connsiteY2" fmla="*/ 3581152 h 5358928"/>
                <a:gd name="connsiteX3" fmla="*/ 167954 w 4999079"/>
                <a:gd name="connsiteY3" fmla="*/ 3519617 h 5358928"/>
                <a:gd name="connsiteX4" fmla="*/ 297329 w 4999079"/>
                <a:gd name="connsiteY4" fmla="*/ 3740638 h 5358928"/>
                <a:gd name="connsiteX5" fmla="*/ 394454 w 4999079"/>
                <a:gd name="connsiteY5" fmla="*/ 3849096 h 5358928"/>
                <a:gd name="connsiteX6" fmla="*/ 523955 w 4999079"/>
                <a:gd name="connsiteY6" fmla="*/ 3674994 h 5358928"/>
                <a:gd name="connsiteX7" fmla="*/ 777070 w 4999079"/>
                <a:gd name="connsiteY7" fmla="*/ 3652161 h 5358928"/>
                <a:gd name="connsiteX8" fmla="*/ 988980 w 4999079"/>
                <a:gd name="connsiteY8" fmla="*/ 3774888 h 5358928"/>
                <a:gd name="connsiteX9" fmla="*/ 1050787 w 4999079"/>
                <a:gd name="connsiteY9" fmla="*/ 3817700 h 5358928"/>
                <a:gd name="connsiteX10" fmla="*/ 1374539 w 4999079"/>
                <a:gd name="connsiteY10" fmla="*/ 3752055 h 5358928"/>
                <a:gd name="connsiteX11" fmla="*/ 1474607 w 4999079"/>
                <a:gd name="connsiteY11" fmla="*/ 3777742 h 5358928"/>
                <a:gd name="connsiteX12" fmla="*/ 1577406 w 4999079"/>
                <a:gd name="connsiteY12" fmla="*/ 3768985 h 5358928"/>
                <a:gd name="connsiteX13" fmla="*/ 1636021 w 4999079"/>
                <a:gd name="connsiteY13" fmla="*/ 3834928 h 5358928"/>
                <a:gd name="connsiteX14" fmla="*/ 1723944 w 4999079"/>
                <a:gd name="connsiteY14" fmla="*/ 3900870 h 5358928"/>
                <a:gd name="connsiteX15" fmla="*/ 2551886 w 4999079"/>
                <a:gd name="connsiteY15" fmla="*/ 4633562 h 5358928"/>
                <a:gd name="connsiteX16" fmla="*/ 2559213 w 4999079"/>
                <a:gd name="connsiteY16" fmla="*/ 4765447 h 5358928"/>
                <a:gd name="connsiteX17" fmla="*/ 2669117 w 4999079"/>
                <a:gd name="connsiteY17" fmla="*/ 4802082 h 5358928"/>
                <a:gd name="connsiteX18" fmla="*/ 2705752 w 4999079"/>
                <a:gd name="connsiteY18" fmla="*/ 4831389 h 5358928"/>
                <a:gd name="connsiteX19" fmla="*/ 2830309 w 4999079"/>
                <a:gd name="connsiteY19" fmla="*/ 4831389 h 5358928"/>
                <a:gd name="connsiteX20" fmla="*/ 3013482 w 4999079"/>
                <a:gd name="connsiteY20" fmla="*/ 4853370 h 5358928"/>
                <a:gd name="connsiteX21" fmla="*/ 3079425 w 4999079"/>
                <a:gd name="connsiteY21" fmla="*/ 4868024 h 5358928"/>
                <a:gd name="connsiteX22" fmla="*/ 3160021 w 4999079"/>
                <a:gd name="connsiteY22" fmla="*/ 4963274 h 5358928"/>
                <a:gd name="connsiteX23" fmla="*/ 3211309 w 4999079"/>
                <a:gd name="connsiteY23" fmla="*/ 5087832 h 5358928"/>
                <a:gd name="connsiteX24" fmla="*/ 3240617 w 4999079"/>
                <a:gd name="connsiteY24" fmla="*/ 5095159 h 5358928"/>
                <a:gd name="connsiteX25" fmla="*/ 3284579 w 4999079"/>
                <a:gd name="connsiteY25" fmla="*/ 5102485 h 5358928"/>
                <a:gd name="connsiteX26" fmla="*/ 3357848 w 4999079"/>
                <a:gd name="connsiteY26" fmla="*/ 5175755 h 5358928"/>
                <a:gd name="connsiteX27" fmla="*/ 3401809 w 4999079"/>
                <a:gd name="connsiteY27" fmla="*/ 5153774 h 5358928"/>
                <a:gd name="connsiteX28" fmla="*/ 3423790 w 4999079"/>
                <a:gd name="connsiteY28" fmla="*/ 5153774 h 5358928"/>
                <a:gd name="connsiteX29" fmla="*/ 3467752 w 4999079"/>
                <a:gd name="connsiteY29" fmla="*/ 5197735 h 5358928"/>
                <a:gd name="connsiteX30" fmla="*/ 3489732 w 4999079"/>
                <a:gd name="connsiteY30" fmla="*/ 5263678 h 5358928"/>
                <a:gd name="connsiteX31" fmla="*/ 3468452 w 4999079"/>
                <a:gd name="connsiteY31" fmla="*/ 5354355 h 5358928"/>
                <a:gd name="connsiteX32" fmla="*/ 3504386 w 4999079"/>
                <a:gd name="connsiteY32" fmla="*/ 5358928 h 5358928"/>
                <a:gd name="connsiteX33" fmla="*/ 4156482 w 4999079"/>
                <a:gd name="connsiteY33" fmla="*/ 4919312 h 5358928"/>
                <a:gd name="connsiteX34" fmla="*/ 4266386 w 4999079"/>
                <a:gd name="connsiteY34" fmla="*/ 4904659 h 5358928"/>
                <a:gd name="connsiteX35" fmla="*/ 4368963 w 4999079"/>
                <a:gd name="connsiteY35" fmla="*/ 4853370 h 5358928"/>
                <a:gd name="connsiteX36" fmla="*/ 4383617 w 4999079"/>
                <a:gd name="connsiteY36" fmla="*/ 4824062 h 5358928"/>
                <a:gd name="connsiteX37" fmla="*/ 4493521 w 4999079"/>
                <a:gd name="connsiteY37" fmla="*/ 4831389 h 5358928"/>
                <a:gd name="connsiteX38" fmla="*/ 4610752 w 4999079"/>
                <a:gd name="connsiteY38" fmla="*/ 4838716 h 5358928"/>
                <a:gd name="connsiteX39" fmla="*/ 4610752 w 4999079"/>
                <a:gd name="connsiteY39" fmla="*/ 4736139 h 5358928"/>
                <a:gd name="connsiteX40" fmla="*/ 4640059 w 4999079"/>
                <a:gd name="connsiteY40" fmla="*/ 4684851 h 5358928"/>
                <a:gd name="connsiteX41" fmla="*/ 4727982 w 4999079"/>
                <a:gd name="connsiteY41" fmla="*/ 4633562 h 5358928"/>
                <a:gd name="connsiteX42" fmla="*/ 4779271 w 4999079"/>
                <a:gd name="connsiteY42" fmla="*/ 4574947 h 5358928"/>
                <a:gd name="connsiteX43" fmla="*/ 4940463 w 4999079"/>
                <a:gd name="connsiteY43" fmla="*/ 4574947 h 5358928"/>
                <a:gd name="connsiteX44" fmla="*/ 4940463 w 4999079"/>
                <a:gd name="connsiteY44" fmla="*/ 4472370 h 5358928"/>
                <a:gd name="connsiteX45" fmla="*/ 4969771 w 4999079"/>
                <a:gd name="connsiteY45" fmla="*/ 4230582 h 5358928"/>
                <a:gd name="connsiteX46" fmla="*/ 4999079 w 4999079"/>
                <a:gd name="connsiteY46" fmla="*/ 4040082 h 5358928"/>
                <a:gd name="connsiteX47" fmla="*/ 4991752 w 4999079"/>
                <a:gd name="connsiteY47" fmla="*/ 3834928 h 5358928"/>
                <a:gd name="connsiteX48" fmla="*/ 4850967 w 4999079"/>
                <a:gd name="connsiteY48" fmla="*/ 3318636 h 5358928"/>
                <a:gd name="connsiteX49" fmla="*/ 4071731 w 4999079"/>
                <a:gd name="connsiteY49" fmla="*/ 1644491 h 5358928"/>
                <a:gd name="connsiteX50" fmla="*/ 3775120 w 4999079"/>
                <a:gd name="connsiteY50" fmla="*/ 1518369 h 5358928"/>
                <a:gd name="connsiteX51" fmla="*/ 3639203 w 4999079"/>
                <a:gd name="connsiteY51" fmla="*/ 1632269 h 5358928"/>
                <a:gd name="connsiteX52" fmla="*/ 3480083 w 4999079"/>
                <a:gd name="connsiteY52" fmla="*/ 1651794 h 5358928"/>
                <a:gd name="connsiteX53" fmla="*/ 3335881 w 4999079"/>
                <a:gd name="connsiteY53" fmla="*/ 1632269 h 5358928"/>
                <a:gd name="connsiteX54" fmla="*/ 3141677 w 4999079"/>
                <a:gd name="connsiteY54" fmla="*/ 1580104 h 5358928"/>
                <a:gd name="connsiteX55" fmla="*/ 3171841 w 4999079"/>
                <a:gd name="connsiteY55" fmla="*/ 1466184 h 5358928"/>
                <a:gd name="connsiteX56" fmla="*/ 3262332 w 4999079"/>
                <a:gd name="connsiteY56" fmla="*/ 1391887 h 5358928"/>
                <a:gd name="connsiteX57" fmla="*/ 3227141 w 4999079"/>
                <a:gd name="connsiteY57" fmla="*/ 1327498 h 5358928"/>
                <a:gd name="connsiteX58" fmla="*/ 3227141 w 4999079"/>
                <a:gd name="connsiteY58" fmla="*/ 1149187 h 5358928"/>
                <a:gd name="connsiteX59" fmla="*/ 3232169 w 4999079"/>
                <a:gd name="connsiteY59" fmla="*/ 1010500 h 5358928"/>
                <a:gd name="connsiteX60" fmla="*/ 3023397 w 4999079"/>
                <a:gd name="connsiteY60" fmla="*/ 579078 h 5358928"/>
                <a:gd name="connsiteX61" fmla="*/ 3089742 w 4999079"/>
                <a:gd name="connsiteY61" fmla="*/ 487612 h 5358928"/>
                <a:gd name="connsiteX62" fmla="*/ 3164492 w 4999079"/>
                <a:gd name="connsiteY62" fmla="*/ 428549 h 5358928"/>
                <a:gd name="connsiteX63" fmla="*/ 3196977 w 4999079"/>
                <a:gd name="connsiteY63" fmla="*/ 381458 h 5358928"/>
                <a:gd name="connsiteX64" fmla="*/ 2654027 w 4999079"/>
                <a:gd name="connsiteY64" fmla="*/ 143711 h 5358928"/>
                <a:gd name="connsiteX65" fmla="*/ 2251731 w 4999079"/>
                <a:gd name="connsiteY65" fmla="*/ 0 h 5358928"/>
                <a:gd name="connsiteX66" fmla="*/ 2040547 w 4999079"/>
                <a:gd name="connsiteY66" fmla="*/ 338733 h 5358928"/>
                <a:gd name="connsiteX67" fmla="*/ 1854792 w 4999079"/>
                <a:gd name="connsiteY67" fmla="*/ 587047 h 5358928"/>
                <a:gd name="connsiteX68" fmla="*/ 1754136 w 4999079"/>
                <a:gd name="connsiteY68" fmla="*/ 946109 h 5358928"/>
                <a:gd name="connsiteX69" fmla="*/ 1638507 w 4999079"/>
                <a:gd name="connsiteY69" fmla="*/ 1119468 h 5358928"/>
                <a:gd name="connsiteX70" fmla="*/ 1512824 w 4999079"/>
                <a:gd name="connsiteY70" fmla="*/ 1248248 h 5358928"/>
                <a:gd name="connsiteX71" fmla="*/ 1628453 w 4999079"/>
                <a:gd name="connsiteY71" fmla="*/ 1322544 h 5358928"/>
                <a:gd name="connsiteX72" fmla="*/ 1739056 w 4999079"/>
                <a:gd name="connsiteY72" fmla="*/ 1590012 h 5358928"/>
                <a:gd name="connsiteX73" fmla="*/ 1507798 w 4999079"/>
                <a:gd name="connsiteY73" fmla="*/ 1773276 h 5358928"/>
                <a:gd name="connsiteX74" fmla="*/ 1241352 w 4999079"/>
                <a:gd name="connsiteY74" fmla="*/ 1902056 h 5358928"/>
                <a:gd name="connsiteX75" fmla="*/ 1120696 w 4999079"/>
                <a:gd name="connsiteY75" fmla="*/ 1951586 h 5358928"/>
                <a:gd name="connsiteX76" fmla="*/ 1035231 w 4999079"/>
                <a:gd name="connsiteY76" fmla="*/ 1991212 h 5358928"/>
                <a:gd name="connsiteX77" fmla="*/ 331406 w 4999079"/>
                <a:gd name="connsiteY77" fmla="*/ 1530574 h 5358928"/>
                <a:gd name="connsiteX78" fmla="*/ 180587 w 4999079"/>
                <a:gd name="connsiteY78" fmla="*/ 1634589 h 5358928"/>
                <a:gd name="connsiteX79" fmla="*/ 69987 w 4999079"/>
                <a:gd name="connsiteY79" fmla="*/ 1684120 h 5358928"/>
                <a:gd name="connsiteX80" fmla="*/ 69986 w 4999079"/>
                <a:gd name="connsiteY80" fmla="*/ 2124945 h 5358928"/>
                <a:gd name="connsiteX81" fmla="*/ 235887 w 4999079"/>
                <a:gd name="connsiteY81" fmla="*/ 2323068 h 5358928"/>
                <a:gd name="connsiteX82" fmla="*/ 296215 w 4999079"/>
                <a:gd name="connsiteY82" fmla="*/ 2466708 h 5358928"/>
                <a:gd name="connsiteX83" fmla="*/ 649463 w 4999079"/>
                <a:gd name="connsiteY83" fmla="*/ 2749691 h 5358928"/>
                <a:gd name="connsiteX0" fmla="*/ 59930 w 4999079"/>
                <a:gd name="connsiteY0" fmla="*/ 3383029 h 5358928"/>
                <a:gd name="connsiteX1" fmla="*/ 44848 w 4999079"/>
                <a:gd name="connsiteY1" fmla="*/ 3581152 h 5358928"/>
                <a:gd name="connsiteX2" fmla="*/ 167954 w 4999079"/>
                <a:gd name="connsiteY2" fmla="*/ 3519617 h 5358928"/>
                <a:gd name="connsiteX3" fmla="*/ 297329 w 4999079"/>
                <a:gd name="connsiteY3" fmla="*/ 3740638 h 5358928"/>
                <a:gd name="connsiteX4" fmla="*/ 394454 w 4999079"/>
                <a:gd name="connsiteY4" fmla="*/ 3849096 h 5358928"/>
                <a:gd name="connsiteX5" fmla="*/ 523955 w 4999079"/>
                <a:gd name="connsiteY5" fmla="*/ 3674994 h 5358928"/>
                <a:gd name="connsiteX6" fmla="*/ 777070 w 4999079"/>
                <a:gd name="connsiteY6" fmla="*/ 3652161 h 5358928"/>
                <a:gd name="connsiteX7" fmla="*/ 988980 w 4999079"/>
                <a:gd name="connsiteY7" fmla="*/ 3774888 h 5358928"/>
                <a:gd name="connsiteX8" fmla="*/ 1050787 w 4999079"/>
                <a:gd name="connsiteY8" fmla="*/ 3817700 h 5358928"/>
                <a:gd name="connsiteX9" fmla="*/ 1374539 w 4999079"/>
                <a:gd name="connsiteY9" fmla="*/ 3752055 h 5358928"/>
                <a:gd name="connsiteX10" fmla="*/ 1474607 w 4999079"/>
                <a:gd name="connsiteY10" fmla="*/ 3777742 h 5358928"/>
                <a:gd name="connsiteX11" fmla="*/ 1577406 w 4999079"/>
                <a:gd name="connsiteY11" fmla="*/ 3768985 h 5358928"/>
                <a:gd name="connsiteX12" fmla="*/ 1636021 w 4999079"/>
                <a:gd name="connsiteY12" fmla="*/ 3834928 h 5358928"/>
                <a:gd name="connsiteX13" fmla="*/ 1723944 w 4999079"/>
                <a:gd name="connsiteY13" fmla="*/ 3900870 h 5358928"/>
                <a:gd name="connsiteX14" fmla="*/ 2551886 w 4999079"/>
                <a:gd name="connsiteY14" fmla="*/ 4633562 h 5358928"/>
                <a:gd name="connsiteX15" fmla="*/ 2559213 w 4999079"/>
                <a:gd name="connsiteY15" fmla="*/ 4765447 h 5358928"/>
                <a:gd name="connsiteX16" fmla="*/ 2669117 w 4999079"/>
                <a:gd name="connsiteY16" fmla="*/ 4802082 h 5358928"/>
                <a:gd name="connsiteX17" fmla="*/ 2705752 w 4999079"/>
                <a:gd name="connsiteY17" fmla="*/ 4831389 h 5358928"/>
                <a:gd name="connsiteX18" fmla="*/ 2830309 w 4999079"/>
                <a:gd name="connsiteY18" fmla="*/ 4831389 h 5358928"/>
                <a:gd name="connsiteX19" fmla="*/ 3013482 w 4999079"/>
                <a:gd name="connsiteY19" fmla="*/ 4853370 h 5358928"/>
                <a:gd name="connsiteX20" fmla="*/ 3079425 w 4999079"/>
                <a:gd name="connsiteY20" fmla="*/ 4868024 h 5358928"/>
                <a:gd name="connsiteX21" fmla="*/ 3160021 w 4999079"/>
                <a:gd name="connsiteY21" fmla="*/ 4963274 h 5358928"/>
                <a:gd name="connsiteX22" fmla="*/ 3211309 w 4999079"/>
                <a:gd name="connsiteY22" fmla="*/ 5087832 h 5358928"/>
                <a:gd name="connsiteX23" fmla="*/ 3240617 w 4999079"/>
                <a:gd name="connsiteY23" fmla="*/ 5095159 h 5358928"/>
                <a:gd name="connsiteX24" fmla="*/ 3284579 w 4999079"/>
                <a:gd name="connsiteY24" fmla="*/ 5102485 h 5358928"/>
                <a:gd name="connsiteX25" fmla="*/ 3357848 w 4999079"/>
                <a:gd name="connsiteY25" fmla="*/ 5175755 h 5358928"/>
                <a:gd name="connsiteX26" fmla="*/ 3401809 w 4999079"/>
                <a:gd name="connsiteY26" fmla="*/ 5153774 h 5358928"/>
                <a:gd name="connsiteX27" fmla="*/ 3423790 w 4999079"/>
                <a:gd name="connsiteY27" fmla="*/ 5153774 h 5358928"/>
                <a:gd name="connsiteX28" fmla="*/ 3467752 w 4999079"/>
                <a:gd name="connsiteY28" fmla="*/ 5197735 h 5358928"/>
                <a:gd name="connsiteX29" fmla="*/ 3489732 w 4999079"/>
                <a:gd name="connsiteY29" fmla="*/ 5263678 h 5358928"/>
                <a:gd name="connsiteX30" fmla="*/ 3468452 w 4999079"/>
                <a:gd name="connsiteY30" fmla="*/ 5354355 h 5358928"/>
                <a:gd name="connsiteX31" fmla="*/ 3504386 w 4999079"/>
                <a:gd name="connsiteY31" fmla="*/ 5358928 h 5358928"/>
                <a:gd name="connsiteX32" fmla="*/ 4156482 w 4999079"/>
                <a:gd name="connsiteY32" fmla="*/ 4919312 h 5358928"/>
                <a:gd name="connsiteX33" fmla="*/ 4266386 w 4999079"/>
                <a:gd name="connsiteY33" fmla="*/ 4904659 h 5358928"/>
                <a:gd name="connsiteX34" fmla="*/ 4368963 w 4999079"/>
                <a:gd name="connsiteY34" fmla="*/ 4853370 h 5358928"/>
                <a:gd name="connsiteX35" fmla="*/ 4383617 w 4999079"/>
                <a:gd name="connsiteY35" fmla="*/ 4824062 h 5358928"/>
                <a:gd name="connsiteX36" fmla="*/ 4493521 w 4999079"/>
                <a:gd name="connsiteY36" fmla="*/ 4831389 h 5358928"/>
                <a:gd name="connsiteX37" fmla="*/ 4610752 w 4999079"/>
                <a:gd name="connsiteY37" fmla="*/ 4838716 h 5358928"/>
                <a:gd name="connsiteX38" fmla="*/ 4610752 w 4999079"/>
                <a:gd name="connsiteY38" fmla="*/ 4736139 h 5358928"/>
                <a:gd name="connsiteX39" fmla="*/ 4640059 w 4999079"/>
                <a:gd name="connsiteY39" fmla="*/ 4684851 h 5358928"/>
                <a:gd name="connsiteX40" fmla="*/ 4727982 w 4999079"/>
                <a:gd name="connsiteY40" fmla="*/ 4633562 h 5358928"/>
                <a:gd name="connsiteX41" fmla="*/ 4779271 w 4999079"/>
                <a:gd name="connsiteY41" fmla="*/ 4574947 h 5358928"/>
                <a:gd name="connsiteX42" fmla="*/ 4940463 w 4999079"/>
                <a:gd name="connsiteY42" fmla="*/ 4574947 h 5358928"/>
                <a:gd name="connsiteX43" fmla="*/ 4940463 w 4999079"/>
                <a:gd name="connsiteY43" fmla="*/ 4472370 h 5358928"/>
                <a:gd name="connsiteX44" fmla="*/ 4969771 w 4999079"/>
                <a:gd name="connsiteY44" fmla="*/ 4230582 h 5358928"/>
                <a:gd name="connsiteX45" fmla="*/ 4999079 w 4999079"/>
                <a:gd name="connsiteY45" fmla="*/ 4040082 h 5358928"/>
                <a:gd name="connsiteX46" fmla="*/ 4991752 w 4999079"/>
                <a:gd name="connsiteY46" fmla="*/ 3834928 h 5358928"/>
                <a:gd name="connsiteX47" fmla="*/ 4850967 w 4999079"/>
                <a:gd name="connsiteY47" fmla="*/ 3318636 h 5358928"/>
                <a:gd name="connsiteX48" fmla="*/ 4071731 w 4999079"/>
                <a:gd name="connsiteY48" fmla="*/ 1644491 h 5358928"/>
                <a:gd name="connsiteX49" fmla="*/ 3775120 w 4999079"/>
                <a:gd name="connsiteY49" fmla="*/ 1518369 h 5358928"/>
                <a:gd name="connsiteX50" fmla="*/ 3639203 w 4999079"/>
                <a:gd name="connsiteY50" fmla="*/ 1632269 h 5358928"/>
                <a:gd name="connsiteX51" fmla="*/ 3480083 w 4999079"/>
                <a:gd name="connsiteY51" fmla="*/ 1651794 h 5358928"/>
                <a:gd name="connsiteX52" fmla="*/ 3335881 w 4999079"/>
                <a:gd name="connsiteY52" fmla="*/ 1632269 h 5358928"/>
                <a:gd name="connsiteX53" fmla="*/ 3141677 w 4999079"/>
                <a:gd name="connsiteY53" fmla="*/ 1580104 h 5358928"/>
                <a:gd name="connsiteX54" fmla="*/ 3171841 w 4999079"/>
                <a:gd name="connsiteY54" fmla="*/ 1466184 h 5358928"/>
                <a:gd name="connsiteX55" fmla="*/ 3262332 w 4999079"/>
                <a:gd name="connsiteY55" fmla="*/ 1391887 h 5358928"/>
                <a:gd name="connsiteX56" fmla="*/ 3227141 w 4999079"/>
                <a:gd name="connsiteY56" fmla="*/ 1327498 h 5358928"/>
                <a:gd name="connsiteX57" fmla="*/ 3227141 w 4999079"/>
                <a:gd name="connsiteY57" fmla="*/ 1149187 h 5358928"/>
                <a:gd name="connsiteX58" fmla="*/ 3232169 w 4999079"/>
                <a:gd name="connsiteY58" fmla="*/ 1010500 h 5358928"/>
                <a:gd name="connsiteX59" fmla="*/ 3023397 w 4999079"/>
                <a:gd name="connsiteY59" fmla="*/ 579078 h 5358928"/>
                <a:gd name="connsiteX60" fmla="*/ 3089742 w 4999079"/>
                <a:gd name="connsiteY60" fmla="*/ 487612 h 5358928"/>
                <a:gd name="connsiteX61" fmla="*/ 3164492 w 4999079"/>
                <a:gd name="connsiteY61" fmla="*/ 428549 h 5358928"/>
                <a:gd name="connsiteX62" fmla="*/ 3196977 w 4999079"/>
                <a:gd name="connsiteY62" fmla="*/ 381458 h 5358928"/>
                <a:gd name="connsiteX63" fmla="*/ 2654027 w 4999079"/>
                <a:gd name="connsiteY63" fmla="*/ 143711 h 5358928"/>
                <a:gd name="connsiteX64" fmla="*/ 2251731 w 4999079"/>
                <a:gd name="connsiteY64" fmla="*/ 0 h 5358928"/>
                <a:gd name="connsiteX65" fmla="*/ 2040547 w 4999079"/>
                <a:gd name="connsiteY65" fmla="*/ 338733 h 5358928"/>
                <a:gd name="connsiteX66" fmla="*/ 1854792 w 4999079"/>
                <a:gd name="connsiteY66" fmla="*/ 587047 h 5358928"/>
                <a:gd name="connsiteX67" fmla="*/ 1754136 w 4999079"/>
                <a:gd name="connsiteY67" fmla="*/ 946109 h 5358928"/>
                <a:gd name="connsiteX68" fmla="*/ 1638507 w 4999079"/>
                <a:gd name="connsiteY68" fmla="*/ 1119468 h 5358928"/>
                <a:gd name="connsiteX69" fmla="*/ 1512824 w 4999079"/>
                <a:gd name="connsiteY69" fmla="*/ 1248248 h 5358928"/>
                <a:gd name="connsiteX70" fmla="*/ 1628453 w 4999079"/>
                <a:gd name="connsiteY70" fmla="*/ 1322544 h 5358928"/>
                <a:gd name="connsiteX71" fmla="*/ 1739056 w 4999079"/>
                <a:gd name="connsiteY71" fmla="*/ 1590012 h 5358928"/>
                <a:gd name="connsiteX72" fmla="*/ 1507798 w 4999079"/>
                <a:gd name="connsiteY72" fmla="*/ 1773276 h 5358928"/>
                <a:gd name="connsiteX73" fmla="*/ 1241352 w 4999079"/>
                <a:gd name="connsiteY73" fmla="*/ 1902056 h 5358928"/>
                <a:gd name="connsiteX74" fmla="*/ 1120696 w 4999079"/>
                <a:gd name="connsiteY74" fmla="*/ 1951586 h 5358928"/>
                <a:gd name="connsiteX75" fmla="*/ 1035231 w 4999079"/>
                <a:gd name="connsiteY75" fmla="*/ 1991212 h 5358928"/>
                <a:gd name="connsiteX76" fmla="*/ 331406 w 4999079"/>
                <a:gd name="connsiteY76" fmla="*/ 1530574 h 5358928"/>
                <a:gd name="connsiteX77" fmla="*/ 180587 w 4999079"/>
                <a:gd name="connsiteY77" fmla="*/ 1634589 h 5358928"/>
                <a:gd name="connsiteX78" fmla="*/ 69987 w 4999079"/>
                <a:gd name="connsiteY78" fmla="*/ 1684120 h 5358928"/>
                <a:gd name="connsiteX79" fmla="*/ 69986 w 4999079"/>
                <a:gd name="connsiteY79" fmla="*/ 2124945 h 5358928"/>
                <a:gd name="connsiteX80" fmla="*/ 235887 w 4999079"/>
                <a:gd name="connsiteY80" fmla="*/ 2323068 h 5358928"/>
                <a:gd name="connsiteX81" fmla="*/ 296215 w 4999079"/>
                <a:gd name="connsiteY81" fmla="*/ 2466708 h 5358928"/>
                <a:gd name="connsiteX82" fmla="*/ 649463 w 4999079"/>
                <a:gd name="connsiteY82" fmla="*/ 2749691 h 5358928"/>
                <a:gd name="connsiteX0" fmla="*/ 3366 w 4957597"/>
                <a:gd name="connsiteY0" fmla="*/ 3581152 h 5358928"/>
                <a:gd name="connsiteX1" fmla="*/ 126472 w 4957597"/>
                <a:gd name="connsiteY1" fmla="*/ 3519617 h 5358928"/>
                <a:gd name="connsiteX2" fmla="*/ 255847 w 4957597"/>
                <a:gd name="connsiteY2" fmla="*/ 3740638 h 5358928"/>
                <a:gd name="connsiteX3" fmla="*/ 352972 w 4957597"/>
                <a:gd name="connsiteY3" fmla="*/ 3849096 h 5358928"/>
                <a:gd name="connsiteX4" fmla="*/ 482473 w 4957597"/>
                <a:gd name="connsiteY4" fmla="*/ 3674994 h 5358928"/>
                <a:gd name="connsiteX5" fmla="*/ 735588 w 4957597"/>
                <a:gd name="connsiteY5" fmla="*/ 3652161 h 5358928"/>
                <a:gd name="connsiteX6" fmla="*/ 947498 w 4957597"/>
                <a:gd name="connsiteY6" fmla="*/ 3774888 h 5358928"/>
                <a:gd name="connsiteX7" fmla="*/ 1009305 w 4957597"/>
                <a:gd name="connsiteY7" fmla="*/ 3817700 h 5358928"/>
                <a:gd name="connsiteX8" fmla="*/ 1333057 w 4957597"/>
                <a:gd name="connsiteY8" fmla="*/ 3752055 h 5358928"/>
                <a:gd name="connsiteX9" fmla="*/ 1433125 w 4957597"/>
                <a:gd name="connsiteY9" fmla="*/ 3777742 h 5358928"/>
                <a:gd name="connsiteX10" fmla="*/ 1535924 w 4957597"/>
                <a:gd name="connsiteY10" fmla="*/ 3768985 h 5358928"/>
                <a:gd name="connsiteX11" fmla="*/ 1594539 w 4957597"/>
                <a:gd name="connsiteY11" fmla="*/ 3834928 h 5358928"/>
                <a:gd name="connsiteX12" fmla="*/ 1682462 w 4957597"/>
                <a:gd name="connsiteY12" fmla="*/ 3900870 h 5358928"/>
                <a:gd name="connsiteX13" fmla="*/ 2510404 w 4957597"/>
                <a:gd name="connsiteY13" fmla="*/ 4633562 h 5358928"/>
                <a:gd name="connsiteX14" fmla="*/ 2517731 w 4957597"/>
                <a:gd name="connsiteY14" fmla="*/ 4765447 h 5358928"/>
                <a:gd name="connsiteX15" fmla="*/ 2627635 w 4957597"/>
                <a:gd name="connsiteY15" fmla="*/ 4802082 h 5358928"/>
                <a:gd name="connsiteX16" fmla="*/ 2664270 w 4957597"/>
                <a:gd name="connsiteY16" fmla="*/ 4831389 h 5358928"/>
                <a:gd name="connsiteX17" fmla="*/ 2788827 w 4957597"/>
                <a:gd name="connsiteY17" fmla="*/ 4831389 h 5358928"/>
                <a:gd name="connsiteX18" fmla="*/ 2972000 w 4957597"/>
                <a:gd name="connsiteY18" fmla="*/ 4853370 h 5358928"/>
                <a:gd name="connsiteX19" fmla="*/ 3037943 w 4957597"/>
                <a:gd name="connsiteY19" fmla="*/ 4868024 h 5358928"/>
                <a:gd name="connsiteX20" fmla="*/ 3118539 w 4957597"/>
                <a:gd name="connsiteY20" fmla="*/ 4963274 h 5358928"/>
                <a:gd name="connsiteX21" fmla="*/ 3169827 w 4957597"/>
                <a:gd name="connsiteY21" fmla="*/ 5087832 h 5358928"/>
                <a:gd name="connsiteX22" fmla="*/ 3199135 w 4957597"/>
                <a:gd name="connsiteY22" fmla="*/ 5095159 h 5358928"/>
                <a:gd name="connsiteX23" fmla="*/ 3243097 w 4957597"/>
                <a:gd name="connsiteY23" fmla="*/ 5102485 h 5358928"/>
                <a:gd name="connsiteX24" fmla="*/ 3316366 w 4957597"/>
                <a:gd name="connsiteY24" fmla="*/ 5175755 h 5358928"/>
                <a:gd name="connsiteX25" fmla="*/ 3360327 w 4957597"/>
                <a:gd name="connsiteY25" fmla="*/ 5153774 h 5358928"/>
                <a:gd name="connsiteX26" fmla="*/ 3382308 w 4957597"/>
                <a:gd name="connsiteY26" fmla="*/ 5153774 h 5358928"/>
                <a:gd name="connsiteX27" fmla="*/ 3426270 w 4957597"/>
                <a:gd name="connsiteY27" fmla="*/ 5197735 h 5358928"/>
                <a:gd name="connsiteX28" fmla="*/ 3448250 w 4957597"/>
                <a:gd name="connsiteY28" fmla="*/ 5263678 h 5358928"/>
                <a:gd name="connsiteX29" fmla="*/ 3426970 w 4957597"/>
                <a:gd name="connsiteY29" fmla="*/ 5354355 h 5358928"/>
                <a:gd name="connsiteX30" fmla="*/ 3462904 w 4957597"/>
                <a:gd name="connsiteY30" fmla="*/ 5358928 h 5358928"/>
                <a:gd name="connsiteX31" fmla="*/ 4115000 w 4957597"/>
                <a:gd name="connsiteY31" fmla="*/ 4919312 h 5358928"/>
                <a:gd name="connsiteX32" fmla="*/ 4224904 w 4957597"/>
                <a:gd name="connsiteY32" fmla="*/ 4904659 h 5358928"/>
                <a:gd name="connsiteX33" fmla="*/ 4327481 w 4957597"/>
                <a:gd name="connsiteY33" fmla="*/ 4853370 h 5358928"/>
                <a:gd name="connsiteX34" fmla="*/ 4342135 w 4957597"/>
                <a:gd name="connsiteY34" fmla="*/ 4824062 h 5358928"/>
                <a:gd name="connsiteX35" fmla="*/ 4452039 w 4957597"/>
                <a:gd name="connsiteY35" fmla="*/ 4831389 h 5358928"/>
                <a:gd name="connsiteX36" fmla="*/ 4569270 w 4957597"/>
                <a:gd name="connsiteY36" fmla="*/ 4838716 h 5358928"/>
                <a:gd name="connsiteX37" fmla="*/ 4569270 w 4957597"/>
                <a:gd name="connsiteY37" fmla="*/ 4736139 h 5358928"/>
                <a:gd name="connsiteX38" fmla="*/ 4598577 w 4957597"/>
                <a:gd name="connsiteY38" fmla="*/ 4684851 h 5358928"/>
                <a:gd name="connsiteX39" fmla="*/ 4686500 w 4957597"/>
                <a:gd name="connsiteY39" fmla="*/ 4633562 h 5358928"/>
                <a:gd name="connsiteX40" fmla="*/ 4737789 w 4957597"/>
                <a:gd name="connsiteY40" fmla="*/ 4574947 h 5358928"/>
                <a:gd name="connsiteX41" fmla="*/ 4898981 w 4957597"/>
                <a:gd name="connsiteY41" fmla="*/ 4574947 h 5358928"/>
                <a:gd name="connsiteX42" fmla="*/ 4898981 w 4957597"/>
                <a:gd name="connsiteY42" fmla="*/ 4472370 h 5358928"/>
                <a:gd name="connsiteX43" fmla="*/ 4928289 w 4957597"/>
                <a:gd name="connsiteY43" fmla="*/ 4230582 h 5358928"/>
                <a:gd name="connsiteX44" fmla="*/ 4957597 w 4957597"/>
                <a:gd name="connsiteY44" fmla="*/ 4040082 h 5358928"/>
                <a:gd name="connsiteX45" fmla="*/ 4950270 w 4957597"/>
                <a:gd name="connsiteY45" fmla="*/ 3834928 h 5358928"/>
                <a:gd name="connsiteX46" fmla="*/ 4809485 w 4957597"/>
                <a:gd name="connsiteY46" fmla="*/ 3318636 h 5358928"/>
                <a:gd name="connsiteX47" fmla="*/ 4030249 w 4957597"/>
                <a:gd name="connsiteY47" fmla="*/ 1644491 h 5358928"/>
                <a:gd name="connsiteX48" fmla="*/ 3733638 w 4957597"/>
                <a:gd name="connsiteY48" fmla="*/ 1518369 h 5358928"/>
                <a:gd name="connsiteX49" fmla="*/ 3597721 w 4957597"/>
                <a:gd name="connsiteY49" fmla="*/ 1632269 h 5358928"/>
                <a:gd name="connsiteX50" fmla="*/ 3438601 w 4957597"/>
                <a:gd name="connsiteY50" fmla="*/ 1651794 h 5358928"/>
                <a:gd name="connsiteX51" fmla="*/ 3294399 w 4957597"/>
                <a:gd name="connsiteY51" fmla="*/ 1632269 h 5358928"/>
                <a:gd name="connsiteX52" fmla="*/ 3100195 w 4957597"/>
                <a:gd name="connsiteY52" fmla="*/ 1580104 h 5358928"/>
                <a:gd name="connsiteX53" fmla="*/ 3130359 w 4957597"/>
                <a:gd name="connsiteY53" fmla="*/ 1466184 h 5358928"/>
                <a:gd name="connsiteX54" fmla="*/ 3220850 w 4957597"/>
                <a:gd name="connsiteY54" fmla="*/ 1391887 h 5358928"/>
                <a:gd name="connsiteX55" fmla="*/ 3185659 w 4957597"/>
                <a:gd name="connsiteY55" fmla="*/ 1327498 h 5358928"/>
                <a:gd name="connsiteX56" fmla="*/ 3185659 w 4957597"/>
                <a:gd name="connsiteY56" fmla="*/ 1149187 h 5358928"/>
                <a:gd name="connsiteX57" fmla="*/ 3190687 w 4957597"/>
                <a:gd name="connsiteY57" fmla="*/ 1010500 h 5358928"/>
                <a:gd name="connsiteX58" fmla="*/ 2981915 w 4957597"/>
                <a:gd name="connsiteY58" fmla="*/ 579078 h 5358928"/>
                <a:gd name="connsiteX59" fmla="*/ 3048260 w 4957597"/>
                <a:gd name="connsiteY59" fmla="*/ 487612 h 5358928"/>
                <a:gd name="connsiteX60" fmla="*/ 3123010 w 4957597"/>
                <a:gd name="connsiteY60" fmla="*/ 428549 h 5358928"/>
                <a:gd name="connsiteX61" fmla="*/ 3155495 w 4957597"/>
                <a:gd name="connsiteY61" fmla="*/ 381458 h 5358928"/>
                <a:gd name="connsiteX62" fmla="*/ 2612545 w 4957597"/>
                <a:gd name="connsiteY62" fmla="*/ 143711 h 5358928"/>
                <a:gd name="connsiteX63" fmla="*/ 2210249 w 4957597"/>
                <a:gd name="connsiteY63" fmla="*/ 0 h 5358928"/>
                <a:gd name="connsiteX64" fmla="*/ 1999065 w 4957597"/>
                <a:gd name="connsiteY64" fmla="*/ 338733 h 5358928"/>
                <a:gd name="connsiteX65" fmla="*/ 1813310 w 4957597"/>
                <a:gd name="connsiteY65" fmla="*/ 587047 h 5358928"/>
                <a:gd name="connsiteX66" fmla="*/ 1712654 w 4957597"/>
                <a:gd name="connsiteY66" fmla="*/ 946109 h 5358928"/>
                <a:gd name="connsiteX67" fmla="*/ 1597025 w 4957597"/>
                <a:gd name="connsiteY67" fmla="*/ 1119468 h 5358928"/>
                <a:gd name="connsiteX68" fmla="*/ 1471342 w 4957597"/>
                <a:gd name="connsiteY68" fmla="*/ 1248248 h 5358928"/>
                <a:gd name="connsiteX69" fmla="*/ 1586971 w 4957597"/>
                <a:gd name="connsiteY69" fmla="*/ 1322544 h 5358928"/>
                <a:gd name="connsiteX70" fmla="*/ 1697574 w 4957597"/>
                <a:gd name="connsiteY70" fmla="*/ 1590012 h 5358928"/>
                <a:gd name="connsiteX71" fmla="*/ 1466316 w 4957597"/>
                <a:gd name="connsiteY71" fmla="*/ 1773276 h 5358928"/>
                <a:gd name="connsiteX72" fmla="*/ 1199870 w 4957597"/>
                <a:gd name="connsiteY72" fmla="*/ 1902056 h 5358928"/>
                <a:gd name="connsiteX73" fmla="*/ 1079214 w 4957597"/>
                <a:gd name="connsiteY73" fmla="*/ 1951586 h 5358928"/>
                <a:gd name="connsiteX74" fmla="*/ 993749 w 4957597"/>
                <a:gd name="connsiteY74" fmla="*/ 1991212 h 5358928"/>
                <a:gd name="connsiteX75" fmla="*/ 289924 w 4957597"/>
                <a:gd name="connsiteY75" fmla="*/ 1530574 h 5358928"/>
                <a:gd name="connsiteX76" fmla="*/ 139105 w 4957597"/>
                <a:gd name="connsiteY76" fmla="*/ 1634589 h 5358928"/>
                <a:gd name="connsiteX77" fmla="*/ 28505 w 4957597"/>
                <a:gd name="connsiteY77" fmla="*/ 1684120 h 5358928"/>
                <a:gd name="connsiteX78" fmla="*/ 28504 w 4957597"/>
                <a:gd name="connsiteY78" fmla="*/ 2124945 h 5358928"/>
                <a:gd name="connsiteX79" fmla="*/ 194405 w 4957597"/>
                <a:gd name="connsiteY79" fmla="*/ 2323068 h 5358928"/>
                <a:gd name="connsiteX80" fmla="*/ 254733 w 4957597"/>
                <a:gd name="connsiteY80" fmla="*/ 2466708 h 5358928"/>
                <a:gd name="connsiteX81" fmla="*/ 607981 w 4957597"/>
                <a:gd name="connsiteY81" fmla="*/ 2749691 h 5358928"/>
                <a:gd name="connsiteX0" fmla="*/ 126472 w 4957597"/>
                <a:gd name="connsiteY0" fmla="*/ 3519617 h 5358928"/>
                <a:gd name="connsiteX1" fmla="*/ 255847 w 4957597"/>
                <a:gd name="connsiteY1" fmla="*/ 3740638 h 5358928"/>
                <a:gd name="connsiteX2" fmla="*/ 352972 w 4957597"/>
                <a:gd name="connsiteY2" fmla="*/ 3849096 h 5358928"/>
                <a:gd name="connsiteX3" fmla="*/ 482473 w 4957597"/>
                <a:gd name="connsiteY3" fmla="*/ 3674994 h 5358928"/>
                <a:gd name="connsiteX4" fmla="*/ 735588 w 4957597"/>
                <a:gd name="connsiteY4" fmla="*/ 3652161 h 5358928"/>
                <a:gd name="connsiteX5" fmla="*/ 947498 w 4957597"/>
                <a:gd name="connsiteY5" fmla="*/ 3774888 h 5358928"/>
                <a:gd name="connsiteX6" fmla="*/ 1009305 w 4957597"/>
                <a:gd name="connsiteY6" fmla="*/ 3817700 h 5358928"/>
                <a:gd name="connsiteX7" fmla="*/ 1333057 w 4957597"/>
                <a:gd name="connsiteY7" fmla="*/ 3752055 h 5358928"/>
                <a:gd name="connsiteX8" fmla="*/ 1433125 w 4957597"/>
                <a:gd name="connsiteY8" fmla="*/ 3777742 h 5358928"/>
                <a:gd name="connsiteX9" fmla="*/ 1535924 w 4957597"/>
                <a:gd name="connsiteY9" fmla="*/ 3768985 h 5358928"/>
                <a:gd name="connsiteX10" fmla="*/ 1594539 w 4957597"/>
                <a:gd name="connsiteY10" fmla="*/ 3834928 h 5358928"/>
                <a:gd name="connsiteX11" fmla="*/ 1682462 w 4957597"/>
                <a:gd name="connsiteY11" fmla="*/ 3900870 h 5358928"/>
                <a:gd name="connsiteX12" fmla="*/ 2510404 w 4957597"/>
                <a:gd name="connsiteY12" fmla="*/ 4633562 h 5358928"/>
                <a:gd name="connsiteX13" fmla="*/ 2517731 w 4957597"/>
                <a:gd name="connsiteY13" fmla="*/ 4765447 h 5358928"/>
                <a:gd name="connsiteX14" fmla="*/ 2627635 w 4957597"/>
                <a:gd name="connsiteY14" fmla="*/ 4802082 h 5358928"/>
                <a:gd name="connsiteX15" fmla="*/ 2664270 w 4957597"/>
                <a:gd name="connsiteY15" fmla="*/ 4831389 h 5358928"/>
                <a:gd name="connsiteX16" fmla="*/ 2788827 w 4957597"/>
                <a:gd name="connsiteY16" fmla="*/ 4831389 h 5358928"/>
                <a:gd name="connsiteX17" fmla="*/ 2972000 w 4957597"/>
                <a:gd name="connsiteY17" fmla="*/ 4853370 h 5358928"/>
                <a:gd name="connsiteX18" fmla="*/ 3037943 w 4957597"/>
                <a:gd name="connsiteY18" fmla="*/ 4868024 h 5358928"/>
                <a:gd name="connsiteX19" fmla="*/ 3118539 w 4957597"/>
                <a:gd name="connsiteY19" fmla="*/ 4963274 h 5358928"/>
                <a:gd name="connsiteX20" fmla="*/ 3169827 w 4957597"/>
                <a:gd name="connsiteY20" fmla="*/ 5087832 h 5358928"/>
                <a:gd name="connsiteX21" fmla="*/ 3199135 w 4957597"/>
                <a:gd name="connsiteY21" fmla="*/ 5095159 h 5358928"/>
                <a:gd name="connsiteX22" fmla="*/ 3243097 w 4957597"/>
                <a:gd name="connsiteY22" fmla="*/ 5102485 h 5358928"/>
                <a:gd name="connsiteX23" fmla="*/ 3316366 w 4957597"/>
                <a:gd name="connsiteY23" fmla="*/ 5175755 h 5358928"/>
                <a:gd name="connsiteX24" fmla="*/ 3360327 w 4957597"/>
                <a:gd name="connsiteY24" fmla="*/ 5153774 h 5358928"/>
                <a:gd name="connsiteX25" fmla="*/ 3382308 w 4957597"/>
                <a:gd name="connsiteY25" fmla="*/ 5153774 h 5358928"/>
                <a:gd name="connsiteX26" fmla="*/ 3426270 w 4957597"/>
                <a:gd name="connsiteY26" fmla="*/ 5197735 h 5358928"/>
                <a:gd name="connsiteX27" fmla="*/ 3448250 w 4957597"/>
                <a:gd name="connsiteY27" fmla="*/ 5263678 h 5358928"/>
                <a:gd name="connsiteX28" fmla="*/ 3426970 w 4957597"/>
                <a:gd name="connsiteY28" fmla="*/ 5354355 h 5358928"/>
                <a:gd name="connsiteX29" fmla="*/ 3462904 w 4957597"/>
                <a:gd name="connsiteY29" fmla="*/ 5358928 h 5358928"/>
                <a:gd name="connsiteX30" fmla="*/ 4115000 w 4957597"/>
                <a:gd name="connsiteY30" fmla="*/ 4919312 h 5358928"/>
                <a:gd name="connsiteX31" fmla="*/ 4224904 w 4957597"/>
                <a:gd name="connsiteY31" fmla="*/ 4904659 h 5358928"/>
                <a:gd name="connsiteX32" fmla="*/ 4327481 w 4957597"/>
                <a:gd name="connsiteY32" fmla="*/ 4853370 h 5358928"/>
                <a:gd name="connsiteX33" fmla="*/ 4342135 w 4957597"/>
                <a:gd name="connsiteY33" fmla="*/ 4824062 h 5358928"/>
                <a:gd name="connsiteX34" fmla="*/ 4452039 w 4957597"/>
                <a:gd name="connsiteY34" fmla="*/ 4831389 h 5358928"/>
                <a:gd name="connsiteX35" fmla="*/ 4569270 w 4957597"/>
                <a:gd name="connsiteY35" fmla="*/ 4838716 h 5358928"/>
                <a:gd name="connsiteX36" fmla="*/ 4569270 w 4957597"/>
                <a:gd name="connsiteY36" fmla="*/ 4736139 h 5358928"/>
                <a:gd name="connsiteX37" fmla="*/ 4598577 w 4957597"/>
                <a:gd name="connsiteY37" fmla="*/ 4684851 h 5358928"/>
                <a:gd name="connsiteX38" fmla="*/ 4686500 w 4957597"/>
                <a:gd name="connsiteY38" fmla="*/ 4633562 h 5358928"/>
                <a:gd name="connsiteX39" fmla="*/ 4737789 w 4957597"/>
                <a:gd name="connsiteY39" fmla="*/ 4574947 h 5358928"/>
                <a:gd name="connsiteX40" fmla="*/ 4898981 w 4957597"/>
                <a:gd name="connsiteY40" fmla="*/ 4574947 h 5358928"/>
                <a:gd name="connsiteX41" fmla="*/ 4898981 w 4957597"/>
                <a:gd name="connsiteY41" fmla="*/ 4472370 h 5358928"/>
                <a:gd name="connsiteX42" fmla="*/ 4928289 w 4957597"/>
                <a:gd name="connsiteY42" fmla="*/ 4230582 h 5358928"/>
                <a:gd name="connsiteX43" fmla="*/ 4957597 w 4957597"/>
                <a:gd name="connsiteY43" fmla="*/ 4040082 h 5358928"/>
                <a:gd name="connsiteX44" fmla="*/ 4950270 w 4957597"/>
                <a:gd name="connsiteY44" fmla="*/ 3834928 h 5358928"/>
                <a:gd name="connsiteX45" fmla="*/ 4809485 w 4957597"/>
                <a:gd name="connsiteY45" fmla="*/ 3318636 h 5358928"/>
                <a:gd name="connsiteX46" fmla="*/ 4030249 w 4957597"/>
                <a:gd name="connsiteY46" fmla="*/ 1644491 h 5358928"/>
                <a:gd name="connsiteX47" fmla="*/ 3733638 w 4957597"/>
                <a:gd name="connsiteY47" fmla="*/ 1518369 h 5358928"/>
                <a:gd name="connsiteX48" fmla="*/ 3597721 w 4957597"/>
                <a:gd name="connsiteY48" fmla="*/ 1632269 h 5358928"/>
                <a:gd name="connsiteX49" fmla="*/ 3438601 w 4957597"/>
                <a:gd name="connsiteY49" fmla="*/ 1651794 h 5358928"/>
                <a:gd name="connsiteX50" fmla="*/ 3294399 w 4957597"/>
                <a:gd name="connsiteY50" fmla="*/ 1632269 h 5358928"/>
                <a:gd name="connsiteX51" fmla="*/ 3100195 w 4957597"/>
                <a:gd name="connsiteY51" fmla="*/ 1580104 h 5358928"/>
                <a:gd name="connsiteX52" fmla="*/ 3130359 w 4957597"/>
                <a:gd name="connsiteY52" fmla="*/ 1466184 h 5358928"/>
                <a:gd name="connsiteX53" fmla="*/ 3220850 w 4957597"/>
                <a:gd name="connsiteY53" fmla="*/ 1391887 h 5358928"/>
                <a:gd name="connsiteX54" fmla="*/ 3185659 w 4957597"/>
                <a:gd name="connsiteY54" fmla="*/ 1327498 h 5358928"/>
                <a:gd name="connsiteX55" fmla="*/ 3185659 w 4957597"/>
                <a:gd name="connsiteY55" fmla="*/ 1149187 h 5358928"/>
                <a:gd name="connsiteX56" fmla="*/ 3190687 w 4957597"/>
                <a:gd name="connsiteY56" fmla="*/ 1010500 h 5358928"/>
                <a:gd name="connsiteX57" fmla="*/ 2981915 w 4957597"/>
                <a:gd name="connsiteY57" fmla="*/ 579078 h 5358928"/>
                <a:gd name="connsiteX58" fmla="*/ 3048260 w 4957597"/>
                <a:gd name="connsiteY58" fmla="*/ 487612 h 5358928"/>
                <a:gd name="connsiteX59" fmla="*/ 3123010 w 4957597"/>
                <a:gd name="connsiteY59" fmla="*/ 428549 h 5358928"/>
                <a:gd name="connsiteX60" fmla="*/ 3155495 w 4957597"/>
                <a:gd name="connsiteY60" fmla="*/ 381458 h 5358928"/>
                <a:gd name="connsiteX61" fmla="*/ 2612545 w 4957597"/>
                <a:gd name="connsiteY61" fmla="*/ 143711 h 5358928"/>
                <a:gd name="connsiteX62" fmla="*/ 2210249 w 4957597"/>
                <a:gd name="connsiteY62" fmla="*/ 0 h 5358928"/>
                <a:gd name="connsiteX63" fmla="*/ 1999065 w 4957597"/>
                <a:gd name="connsiteY63" fmla="*/ 338733 h 5358928"/>
                <a:gd name="connsiteX64" fmla="*/ 1813310 w 4957597"/>
                <a:gd name="connsiteY64" fmla="*/ 587047 h 5358928"/>
                <a:gd name="connsiteX65" fmla="*/ 1712654 w 4957597"/>
                <a:gd name="connsiteY65" fmla="*/ 946109 h 5358928"/>
                <a:gd name="connsiteX66" fmla="*/ 1597025 w 4957597"/>
                <a:gd name="connsiteY66" fmla="*/ 1119468 h 5358928"/>
                <a:gd name="connsiteX67" fmla="*/ 1471342 w 4957597"/>
                <a:gd name="connsiteY67" fmla="*/ 1248248 h 5358928"/>
                <a:gd name="connsiteX68" fmla="*/ 1586971 w 4957597"/>
                <a:gd name="connsiteY68" fmla="*/ 1322544 h 5358928"/>
                <a:gd name="connsiteX69" fmla="*/ 1697574 w 4957597"/>
                <a:gd name="connsiteY69" fmla="*/ 1590012 h 5358928"/>
                <a:gd name="connsiteX70" fmla="*/ 1466316 w 4957597"/>
                <a:gd name="connsiteY70" fmla="*/ 1773276 h 5358928"/>
                <a:gd name="connsiteX71" fmla="*/ 1199870 w 4957597"/>
                <a:gd name="connsiteY71" fmla="*/ 1902056 h 5358928"/>
                <a:gd name="connsiteX72" fmla="*/ 1079214 w 4957597"/>
                <a:gd name="connsiteY72" fmla="*/ 1951586 h 5358928"/>
                <a:gd name="connsiteX73" fmla="*/ 993749 w 4957597"/>
                <a:gd name="connsiteY73" fmla="*/ 1991212 h 5358928"/>
                <a:gd name="connsiteX74" fmla="*/ 289924 w 4957597"/>
                <a:gd name="connsiteY74" fmla="*/ 1530574 h 5358928"/>
                <a:gd name="connsiteX75" fmla="*/ 139105 w 4957597"/>
                <a:gd name="connsiteY75" fmla="*/ 1634589 h 5358928"/>
                <a:gd name="connsiteX76" fmla="*/ 28505 w 4957597"/>
                <a:gd name="connsiteY76" fmla="*/ 1684120 h 5358928"/>
                <a:gd name="connsiteX77" fmla="*/ 28504 w 4957597"/>
                <a:gd name="connsiteY77" fmla="*/ 2124945 h 5358928"/>
                <a:gd name="connsiteX78" fmla="*/ 194405 w 4957597"/>
                <a:gd name="connsiteY78" fmla="*/ 2323068 h 5358928"/>
                <a:gd name="connsiteX79" fmla="*/ 254733 w 4957597"/>
                <a:gd name="connsiteY79" fmla="*/ 2466708 h 5358928"/>
                <a:gd name="connsiteX80" fmla="*/ 607981 w 4957597"/>
                <a:gd name="connsiteY80" fmla="*/ 2749691 h 5358928"/>
                <a:gd name="connsiteX0" fmla="*/ 255847 w 4957597"/>
                <a:gd name="connsiteY0" fmla="*/ 3740638 h 5358928"/>
                <a:gd name="connsiteX1" fmla="*/ 352972 w 4957597"/>
                <a:gd name="connsiteY1" fmla="*/ 3849096 h 5358928"/>
                <a:gd name="connsiteX2" fmla="*/ 482473 w 4957597"/>
                <a:gd name="connsiteY2" fmla="*/ 3674994 h 5358928"/>
                <a:gd name="connsiteX3" fmla="*/ 735588 w 4957597"/>
                <a:gd name="connsiteY3" fmla="*/ 3652161 h 5358928"/>
                <a:gd name="connsiteX4" fmla="*/ 947498 w 4957597"/>
                <a:gd name="connsiteY4" fmla="*/ 3774888 h 5358928"/>
                <a:gd name="connsiteX5" fmla="*/ 1009305 w 4957597"/>
                <a:gd name="connsiteY5" fmla="*/ 3817700 h 5358928"/>
                <a:gd name="connsiteX6" fmla="*/ 1333057 w 4957597"/>
                <a:gd name="connsiteY6" fmla="*/ 3752055 h 5358928"/>
                <a:gd name="connsiteX7" fmla="*/ 1433125 w 4957597"/>
                <a:gd name="connsiteY7" fmla="*/ 3777742 h 5358928"/>
                <a:gd name="connsiteX8" fmla="*/ 1535924 w 4957597"/>
                <a:gd name="connsiteY8" fmla="*/ 3768985 h 5358928"/>
                <a:gd name="connsiteX9" fmla="*/ 1594539 w 4957597"/>
                <a:gd name="connsiteY9" fmla="*/ 3834928 h 5358928"/>
                <a:gd name="connsiteX10" fmla="*/ 1682462 w 4957597"/>
                <a:gd name="connsiteY10" fmla="*/ 3900870 h 5358928"/>
                <a:gd name="connsiteX11" fmla="*/ 2510404 w 4957597"/>
                <a:gd name="connsiteY11" fmla="*/ 4633562 h 5358928"/>
                <a:gd name="connsiteX12" fmla="*/ 2517731 w 4957597"/>
                <a:gd name="connsiteY12" fmla="*/ 4765447 h 5358928"/>
                <a:gd name="connsiteX13" fmla="*/ 2627635 w 4957597"/>
                <a:gd name="connsiteY13" fmla="*/ 4802082 h 5358928"/>
                <a:gd name="connsiteX14" fmla="*/ 2664270 w 4957597"/>
                <a:gd name="connsiteY14" fmla="*/ 4831389 h 5358928"/>
                <a:gd name="connsiteX15" fmla="*/ 2788827 w 4957597"/>
                <a:gd name="connsiteY15" fmla="*/ 4831389 h 5358928"/>
                <a:gd name="connsiteX16" fmla="*/ 2972000 w 4957597"/>
                <a:gd name="connsiteY16" fmla="*/ 4853370 h 5358928"/>
                <a:gd name="connsiteX17" fmla="*/ 3037943 w 4957597"/>
                <a:gd name="connsiteY17" fmla="*/ 4868024 h 5358928"/>
                <a:gd name="connsiteX18" fmla="*/ 3118539 w 4957597"/>
                <a:gd name="connsiteY18" fmla="*/ 4963274 h 5358928"/>
                <a:gd name="connsiteX19" fmla="*/ 3169827 w 4957597"/>
                <a:gd name="connsiteY19" fmla="*/ 5087832 h 5358928"/>
                <a:gd name="connsiteX20" fmla="*/ 3199135 w 4957597"/>
                <a:gd name="connsiteY20" fmla="*/ 5095159 h 5358928"/>
                <a:gd name="connsiteX21" fmla="*/ 3243097 w 4957597"/>
                <a:gd name="connsiteY21" fmla="*/ 5102485 h 5358928"/>
                <a:gd name="connsiteX22" fmla="*/ 3316366 w 4957597"/>
                <a:gd name="connsiteY22" fmla="*/ 5175755 h 5358928"/>
                <a:gd name="connsiteX23" fmla="*/ 3360327 w 4957597"/>
                <a:gd name="connsiteY23" fmla="*/ 5153774 h 5358928"/>
                <a:gd name="connsiteX24" fmla="*/ 3382308 w 4957597"/>
                <a:gd name="connsiteY24" fmla="*/ 5153774 h 5358928"/>
                <a:gd name="connsiteX25" fmla="*/ 3426270 w 4957597"/>
                <a:gd name="connsiteY25" fmla="*/ 5197735 h 5358928"/>
                <a:gd name="connsiteX26" fmla="*/ 3448250 w 4957597"/>
                <a:gd name="connsiteY26" fmla="*/ 5263678 h 5358928"/>
                <a:gd name="connsiteX27" fmla="*/ 3426970 w 4957597"/>
                <a:gd name="connsiteY27" fmla="*/ 5354355 h 5358928"/>
                <a:gd name="connsiteX28" fmla="*/ 3462904 w 4957597"/>
                <a:gd name="connsiteY28" fmla="*/ 5358928 h 5358928"/>
                <a:gd name="connsiteX29" fmla="*/ 4115000 w 4957597"/>
                <a:gd name="connsiteY29" fmla="*/ 4919312 h 5358928"/>
                <a:gd name="connsiteX30" fmla="*/ 4224904 w 4957597"/>
                <a:gd name="connsiteY30" fmla="*/ 4904659 h 5358928"/>
                <a:gd name="connsiteX31" fmla="*/ 4327481 w 4957597"/>
                <a:gd name="connsiteY31" fmla="*/ 4853370 h 5358928"/>
                <a:gd name="connsiteX32" fmla="*/ 4342135 w 4957597"/>
                <a:gd name="connsiteY32" fmla="*/ 4824062 h 5358928"/>
                <a:gd name="connsiteX33" fmla="*/ 4452039 w 4957597"/>
                <a:gd name="connsiteY33" fmla="*/ 4831389 h 5358928"/>
                <a:gd name="connsiteX34" fmla="*/ 4569270 w 4957597"/>
                <a:gd name="connsiteY34" fmla="*/ 4838716 h 5358928"/>
                <a:gd name="connsiteX35" fmla="*/ 4569270 w 4957597"/>
                <a:gd name="connsiteY35" fmla="*/ 4736139 h 5358928"/>
                <a:gd name="connsiteX36" fmla="*/ 4598577 w 4957597"/>
                <a:gd name="connsiteY36" fmla="*/ 4684851 h 5358928"/>
                <a:gd name="connsiteX37" fmla="*/ 4686500 w 4957597"/>
                <a:gd name="connsiteY37" fmla="*/ 4633562 h 5358928"/>
                <a:gd name="connsiteX38" fmla="*/ 4737789 w 4957597"/>
                <a:gd name="connsiteY38" fmla="*/ 4574947 h 5358928"/>
                <a:gd name="connsiteX39" fmla="*/ 4898981 w 4957597"/>
                <a:gd name="connsiteY39" fmla="*/ 4574947 h 5358928"/>
                <a:gd name="connsiteX40" fmla="*/ 4898981 w 4957597"/>
                <a:gd name="connsiteY40" fmla="*/ 4472370 h 5358928"/>
                <a:gd name="connsiteX41" fmla="*/ 4928289 w 4957597"/>
                <a:gd name="connsiteY41" fmla="*/ 4230582 h 5358928"/>
                <a:gd name="connsiteX42" fmla="*/ 4957597 w 4957597"/>
                <a:gd name="connsiteY42" fmla="*/ 4040082 h 5358928"/>
                <a:gd name="connsiteX43" fmla="*/ 4950270 w 4957597"/>
                <a:gd name="connsiteY43" fmla="*/ 3834928 h 5358928"/>
                <a:gd name="connsiteX44" fmla="*/ 4809485 w 4957597"/>
                <a:gd name="connsiteY44" fmla="*/ 3318636 h 5358928"/>
                <a:gd name="connsiteX45" fmla="*/ 4030249 w 4957597"/>
                <a:gd name="connsiteY45" fmla="*/ 1644491 h 5358928"/>
                <a:gd name="connsiteX46" fmla="*/ 3733638 w 4957597"/>
                <a:gd name="connsiteY46" fmla="*/ 1518369 h 5358928"/>
                <a:gd name="connsiteX47" fmla="*/ 3597721 w 4957597"/>
                <a:gd name="connsiteY47" fmla="*/ 1632269 h 5358928"/>
                <a:gd name="connsiteX48" fmla="*/ 3438601 w 4957597"/>
                <a:gd name="connsiteY48" fmla="*/ 1651794 h 5358928"/>
                <a:gd name="connsiteX49" fmla="*/ 3294399 w 4957597"/>
                <a:gd name="connsiteY49" fmla="*/ 1632269 h 5358928"/>
                <a:gd name="connsiteX50" fmla="*/ 3100195 w 4957597"/>
                <a:gd name="connsiteY50" fmla="*/ 1580104 h 5358928"/>
                <a:gd name="connsiteX51" fmla="*/ 3130359 w 4957597"/>
                <a:gd name="connsiteY51" fmla="*/ 1466184 h 5358928"/>
                <a:gd name="connsiteX52" fmla="*/ 3220850 w 4957597"/>
                <a:gd name="connsiteY52" fmla="*/ 1391887 h 5358928"/>
                <a:gd name="connsiteX53" fmla="*/ 3185659 w 4957597"/>
                <a:gd name="connsiteY53" fmla="*/ 1327498 h 5358928"/>
                <a:gd name="connsiteX54" fmla="*/ 3185659 w 4957597"/>
                <a:gd name="connsiteY54" fmla="*/ 1149187 h 5358928"/>
                <a:gd name="connsiteX55" fmla="*/ 3190687 w 4957597"/>
                <a:gd name="connsiteY55" fmla="*/ 1010500 h 5358928"/>
                <a:gd name="connsiteX56" fmla="*/ 2981915 w 4957597"/>
                <a:gd name="connsiteY56" fmla="*/ 579078 h 5358928"/>
                <a:gd name="connsiteX57" fmla="*/ 3048260 w 4957597"/>
                <a:gd name="connsiteY57" fmla="*/ 487612 h 5358928"/>
                <a:gd name="connsiteX58" fmla="*/ 3123010 w 4957597"/>
                <a:gd name="connsiteY58" fmla="*/ 428549 h 5358928"/>
                <a:gd name="connsiteX59" fmla="*/ 3155495 w 4957597"/>
                <a:gd name="connsiteY59" fmla="*/ 381458 h 5358928"/>
                <a:gd name="connsiteX60" fmla="*/ 2612545 w 4957597"/>
                <a:gd name="connsiteY60" fmla="*/ 143711 h 5358928"/>
                <a:gd name="connsiteX61" fmla="*/ 2210249 w 4957597"/>
                <a:gd name="connsiteY61" fmla="*/ 0 h 5358928"/>
                <a:gd name="connsiteX62" fmla="*/ 1999065 w 4957597"/>
                <a:gd name="connsiteY62" fmla="*/ 338733 h 5358928"/>
                <a:gd name="connsiteX63" fmla="*/ 1813310 w 4957597"/>
                <a:gd name="connsiteY63" fmla="*/ 587047 h 5358928"/>
                <a:gd name="connsiteX64" fmla="*/ 1712654 w 4957597"/>
                <a:gd name="connsiteY64" fmla="*/ 946109 h 5358928"/>
                <a:gd name="connsiteX65" fmla="*/ 1597025 w 4957597"/>
                <a:gd name="connsiteY65" fmla="*/ 1119468 h 5358928"/>
                <a:gd name="connsiteX66" fmla="*/ 1471342 w 4957597"/>
                <a:gd name="connsiteY66" fmla="*/ 1248248 h 5358928"/>
                <a:gd name="connsiteX67" fmla="*/ 1586971 w 4957597"/>
                <a:gd name="connsiteY67" fmla="*/ 1322544 h 5358928"/>
                <a:gd name="connsiteX68" fmla="*/ 1697574 w 4957597"/>
                <a:gd name="connsiteY68" fmla="*/ 1590012 h 5358928"/>
                <a:gd name="connsiteX69" fmla="*/ 1466316 w 4957597"/>
                <a:gd name="connsiteY69" fmla="*/ 1773276 h 5358928"/>
                <a:gd name="connsiteX70" fmla="*/ 1199870 w 4957597"/>
                <a:gd name="connsiteY70" fmla="*/ 1902056 h 5358928"/>
                <a:gd name="connsiteX71" fmla="*/ 1079214 w 4957597"/>
                <a:gd name="connsiteY71" fmla="*/ 1951586 h 5358928"/>
                <a:gd name="connsiteX72" fmla="*/ 993749 w 4957597"/>
                <a:gd name="connsiteY72" fmla="*/ 1991212 h 5358928"/>
                <a:gd name="connsiteX73" fmla="*/ 289924 w 4957597"/>
                <a:gd name="connsiteY73" fmla="*/ 1530574 h 5358928"/>
                <a:gd name="connsiteX74" fmla="*/ 139105 w 4957597"/>
                <a:gd name="connsiteY74" fmla="*/ 1634589 h 5358928"/>
                <a:gd name="connsiteX75" fmla="*/ 28505 w 4957597"/>
                <a:gd name="connsiteY75" fmla="*/ 1684120 h 5358928"/>
                <a:gd name="connsiteX76" fmla="*/ 28504 w 4957597"/>
                <a:gd name="connsiteY76" fmla="*/ 2124945 h 5358928"/>
                <a:gd name="connsiteX77" fmla="*/ 194405 w 4957597"/>
                <a:gd name="connsiteY77" fmla="*/ 2323068 h 5358928"/>
                <a:gd name="connsiteX78" fmla="*/ 254733 w 4957597"/>
                <a:gd name="connsiteY78" fmla="*/ 2466708 h 5358928"/>
                <a:gd name="connsiteX79" fmla="*/ 607981 w 4957597"/>
                <a:gd name="connsiteY79" fmla="*/ 2749691 h 5358928"/>
                <a:gd name="connsiteX0" fmla="*/ 352972 w 4957597"/>
                <a:gd name="connsiteY0" fmla="*/ 3849096 h 5358928"/>
                <a:gd name="connsiteX1" fmla="*/ 482473 w 4957597"/>
                <a:gd name="connsiteY1" fmla="*/ 3674994 h 5358928"/>
                <a:gd name="connsiteX2" fmla="*/ 735588 w 4957597"/>
                <a:gd name="connsiteY2" fmla="*/ 3652161 h 5358928"/>
                <a:gd name="connsiteX3" fmla="*/ 947498 w 4957597"/>
                <a:gd name="connsiteY3" fmla="*/ 3774888 h 5358928"/>
                <a:gd name="connsiteX4" fmla="*/ 1009305 w 4957597"/>
                <a:gd name="connsiteY4" fmla="*/ 3817700 h 5358928"/>
                <a:gd name="connsiteX5" fmla="*/ 1333057 w 4957597"/>
                <a:gd name="connsiteY5" fmla="*/ 3752055 h 5358928"/>
                <a:gd name="connsiteX6" fmla="*/ 1433125 w 4957597"/>
                <a:gd name="connsiteY6" fmla="*/ 3777742 h 5358928"/>
                <a:gd name="connsiteX7" fmla="*/ 1535924 w 4957597"/>
                <a:gd name="connsiteY7" fmla="*/ 3768985 h 5358928"/>
                <a:gd name="connsiteX8" fmla="*/ 1594539 w 4957597"/>
                <a:gd name="connsiteY8" fmla="*/ 3834928 h 5358928"/>
                <a:gd name="connsiteX9" fmla="*/ 1682462 w 4957597"/>
                <a:gd name="connsiteY9" fmla="*/ 3900870 h 5358928"/>
                <a:gd name="connsiteX10" fmla="*/ 2510404 w 4957597"/>
                <a:gd name="connsiteY10" fmla="*/ 4633562 h 5358928"/>
                <a:gd name="connsiteX11" fmla="*/ 2517731 w 4957597"/>
                <a:gd name="connsiteY11" fmla="*/ 4765447 h 5358928"/>
                <a:gd name="connsiteX12" fmla="*/ 2627635 w 4957597"/>
                <a:gd name="connsiteY12" fmla="*/ 4802082 h 5358928"/>
                <a:gd name="connsiteX13" fmla="*/ 2664270 w 4957597"/>
                <a:gd name="connsiteY13" fmla="*/ 4831389 h 5358928"/>
                <a:gd name="connsiteX14" fmla="*/ 2788827 w 4957597"/>
                <a:gd name="connsiteY14" fmla="*/ 4831389 h 5358928"/>
                <a:gd name="connsiteX15" fmla="*/ 2972000 w 4957597"/>
                <a:gd name="connsiteY15" fmla="*/ 4853370 h 5358928"/>
                <a:gd name="connsiteX16" fmla="*/ 3037943 w 4957597"/>
                <a:gd name="connsiteY16" fmla="*/ 4868024 h 5358928"/>
                <a:gd name="connsiteX17" fmla="*/ 3118539 w 4957597"/>
                <a:gd name="connsiteY17" fmla="*/ 4963274 h 5358928"/>
                <a:gd name="connsiteX18" fmla="*/ 3169827 w 4957597"/>
                <a:gd name="connsiteY18" fmla="*/ 5087832 h 5358928"/>
                <a:gd name="connsiteX19" fmla="*/ 3199135 w 4957597"/>
                <a:gd name="connsiteY19" fmla="*/ 5095159 h 5358928"/>
                <a:gd name="connsiteX20" fmla="*/ 3243097 w 4957597"/>
                <a:gd name="connsiteY20" fmla="*/ 5102485 h 5358928"/>
                <a:gd name="connsiteX21" fmla="*/ 3316366 w 4957597"/>
                <a:gd name="connsiteY21" fmla="*/ 5175755 h 5358928"/>
                <a:gd name="connsiteX22" fmla="*/ 3360327 w 4957597"/>
                <a:gd name="connsiteY22" fmla="*/ 5153774 h 5358928"/>
                <a:gd name="connsiteX23" fmla="*/ 3382308 w 4957597"/>
                <a:gd name="connsiteY23" fmla="*/ 5153774 h 5358928"/>
                <a:gd name="connsiteX24" fmla="*/ 3426270 w 4957597"/>
                <a:gd name="connsiteY24" fmla="*/ 5197735 h 5358928"/>
                <a:gd name="connsiteX25" fmla="*/ 3448250 w 4957597"/>
                <a:gd name="connsiteY25" fmla="*/ 5263678 h 5358928"/>
                <a:gd name="connsiteX26" fmla="*/ 3426970 w 4957597"/>
                <a:gd name="connsiteY26" fmla="*/ 5354355 h 5358928"/>
                <a:gd name="connsiteX27" fmla="*/ 3462904 w 4957597"/>
                <a:gd name="connsiteY27" fmla="*/ 5358928 h 5358928"/>
                <a:gd name="connsiteX28" fmla="*/ 4115000 w 4957597"/>
                <a:gd name="connsiteY28" fmla="*/ 4919312 h 5358928"/>
                <a:gd name="connsiteX29" fmla="*/ 4224904 w 4957597"/>
                <a:gd name="connsiteY29" fmla="*/ 4904659 h 5358928"/>
                <a:gd name="connsiteX30" fmla="*/ 4327481 w 4957597"/>
                <a:gd name="connsiteY30" fmla="*/ 4853370 h 5358928"/>
                <a:gd name="connsiteX31" fmla="*/ 4342135 w 4957597"/>
                <a:gd name="connsiteY31" fmla="*/ 4824062 h 5358928"/>
                <a:gd name="connsiteX32" fmla="*/ 4452039 w 4957597"/>
                <a:gd name="connsiteY32" fmla="*/ 4831389 h 5358928"/>
                <a:gd name="connsiteX33" fmla="*/ 4569270 w 4957597"/>
                <a:gd name="connsiteY33" fmla="*/ 4838716 h 5358928"/>
                <a:gd name="connsiteX34" fmla="*/ 4569270 w 4957597"/>
                <a:gd name="connsiteY34" fmla="*/ 4736139 h 5358928"/>
                <a:gd name="connsiteX35" fmla="*/ 4598577 w 4957597"/>
                <a:gd name="connsiteY35" fmla="*/ 4684851 h 5358928"/>
                <a:gd name="connsiteX36" fmla="*/ 4686500 w 4957597"/>
                <a:gd name="connsiteY36" fmla="*/ 4633562 h 5358928"/>
                <a:gd name="connsiteX37" fmla="*/ 4737789 w 4957597"/>
                <a:gd name="connsiteY37" fmla="*/ 4574947 h 5358928"/>
                <a:gd name="connsiteX38" fmla="*/ 4898981 w 4957597"/>
                <a:gd name="connsiteY38" fmla="*/ 4574947 h 5358928"/>
                <a:gd name="connsiteX39" fmla="*/ 4898981 w 4957597"/>
                <a:gd name="connsiteY39" fmla="*/ 4472370 h 5358928"/>
                <a:gd name="connsiteX40" fmla="*/ 4928289 w 4957597"/>
                <a:gd name="connsiteY40" fmla="*/ 4230582 h 5358928"/>
                <a:gd name="connsiteX41" fmla="*/ 4957597 w 4957597"/>
                <a:gd name="connsiteY41" fmla="*/ 4040082 h 5358928"/>
                <a:gd name="connsiteX42" fmla="*/ 4950270 w 4957597"/>
                <a:gd name="connsiteY42" fmla="*/ 3834928 h 5358928"/>
                <a:gd name="connsiteX43" fmla="*/ 4809485 w 4957597"/>
                <a:gd name="connsiteY43" fmla="*/ 3318636 h 5358928"/>
                <a:gd name="connsiteX44" fmla="*/ 4030249 w 4957597"/>
                <a:gd name="connsiteY44" fmla="*/ 1644491 h 5358928"/>
                <a:gd name="connsiteX45" fmla="*/ 3733638 w 4957597"/>
                <a:gd name="connsiteY45" fmla="*/ 1518369 h 5358928"/>
                <a:gd name="connsiteX46" fmla="*/ 3597721 w 4957597"/>
                <a:gd name="connsiteY46" fmla="*/ 1632269 h 5358928"/>
                <a:gd name="connsiteX47" fmla="*/ 3438601 w 4957597"/>
                <a:gd name="connsiteY47" fmla="*/ 1651794 h 5358928"/>
                <a:gd name="connsiteX48" fmla="*/ 3294399 w 4957597"/>
                <a:gd name="connsiteY48" fmla="*/ 1632269 h 5358928"/>
                <a:gd name="connsiteX49" fmla="*/ 3100195 w 4957597"/>
                <a:gd name="connsiteY49" fmla="*/ 1580104 h 5358928"/>
                <a:gd name="connsiteX50" fmla="*/ 3130359 w 4957597"/>
                <a:gd name="connsiteY50" fmla="*/ 1466184 h 5358928"/>
                <a:gd name="connsiteX51" fmla="*/ 3220850 w 4957597"/>
                <a:gd name="connsiteY51" fmla="*/ 1391887 h 5358928"/>
                <a:gd name="connsiteX52" fmla="*/ 3185659 w 4957597"/>
                <a:gd name="connsiteY52" fmla="*/ 1327498 h 5358928"/>
                <a:gd name="connsiteX53" fmla="*/ 3185659 w 4957597"/>
                <a:gd name="connsiteY53" fmla="*/ 1149187 h 5358928"/>
                <a:gd name="connsiteX54" fmla="*/ 3190687 w 4957597"/>
                <a:gd name="connsiteY54" fmla="*/ 1010500 h 5358928"/>
                <a:gd name="connsiteX55" fmla="*/ 2981915 w 4957597"/>
                <a:gd name="connsiteY55" fmla="*/ 579078 h 5358928"/>
                <a:gd name="connsiteX56" fmla="*/ 3048260 w 4957597"/>
                <a:gd name="connsiteY56" fmla="*/ 487612 h 5358928"/>
                <a:gd name="connsiteX57" fmla="*/ 3123010 w 4957597"/>
                <a:gd name="connsiteY57" fmla="*/ 428549 h 5358928"/>
                <a:gd name="connsiteX58" fmla="*/ 3155495 w 4957597"/>
                <a:gd name="connsiteY58" fmla="*/ 381458 h 5358928"/>
                <a:gd name="connsiteX59" fmla="*/ 2612545 w 4957597"/>
                <a:gd name="connsiteY59" fmla="*/ 143711 h 5358928"/>
                <a:gd name="connsiteX60" fmla="*/ 2210249 w 4957597"/>
                <a:gd name="connsiteY60" fmla="*/ 0 h 5358928"/>
                <a:gd name="connsiteX61" fmla="*/ 1999065 w 4957597"/>
                <a:gd name="connsiteY61" fmla="*/ 338733 h 5358928"/>
                <a:gd name="connsiteX62" fmla="*/ 1813310 w 4957597"/>
                <a:gd name="connsiteY62" fmla="*/ 587047 h 5358928"/>
                <a:gd name="connsiteX63" fmla="*/ 1712654 w 4957597"/>
                <a:gd name="connsiteY63" fmla="*/ 946109 h 5358928"/>
                <a:gd name="connsiteX64" fmla="*/ 1597025 w 4957597"/>
                <a:gd name="connsiteY64" fmla="*/ 1119468 h 5358928"/>
                <a:gd name="connsiteX65" fmla="*/ 1471342 w 4957597"/>
                <a:gd name="connsiteY65" fmla="*/ 1248248 h 5358928"/>
                <a:gd name="connsiteX66" fmla="*/ 1586971 w 4957597"/>
                <a:gd name="connsiteY66" fmla="*/ 1322544 h 5358928"/>
                <a:gd name="connsiteX67" fmla="*/ 1697574 w 4957597"/>
                <a:gd name="connsiteY67" fmla="*/ 1590012 h 5358928"/>
                <a:gd name="connsiteX68" fmla="*/ 1466316 w 4957597"/>
                <a:gd name="connsiteY68" fmla="*/ 1773276 h 5358928"/>
                <a:gd name="connsiteX69" fmla="*/ 1199870 w 4957597"/>
                <a:gd name="connsiteY69" fmla="*/ 1902056 h 5358928"/>
                <a:gd name="connsiteX70" fmla="*/ 1079214 w 4957597"/>
                <a:gd name="connsiteY70" fmla="*/ 1951586 h 5358928"/>
                <a:gd name="connsiteX71" fmla="*/ 993749 w 4957597"/>
                <a:gd name="connsiteY71" fmla="*/ 1991212 h 5358928"/>
                <a:gd name="connsiteX72" fmla="*/ 289924 w 4957597"/>
                <a:gd name="connsiteY72" fmla="*/ 1530574 h 5358928"/>
                <a:gd name="connsiteX73" fmla="*/ 139105 w 4957597"/>
                <a:gd name="connsiteY73" fmla="*/ 1634589 h 5358928"/>
                <a:gd name="connsiteX74" fmla="*/ 28505 w 4957597"/>
                <a:gd name="connsiteY74" fmla="*/ 1684120 h 5358928"/>
                <a:gd name="connsiteX75" fmla="*/ 28504 w 4957597"/>
                <a:gd name="connsiteY75" fmla="*/ 2124945 h 5358928"/>
                <a:gd name="connsiteX76" fmla="*/ 194405 w 4957597"/>
                <a:gd name="connsiteY76" fmla="*/ 2323068 h 5358928"/>
                <a:gd name="connsiteX77" fmla="*/ 254733 w 4957597"/>
                <a:gd name="connsiteY77" fmla="*/ 2466708 h 5358928"/>
                <a:gd name="connsiteX78" fmla="*/ 607981 w 4957597"/>
                <a:gd name="connsiteY78" fmla="*/ 2749691 h 5358928"/>
                <a:gd name="connsiteX0" fmla="*/ 482473 w 4957597"/>
                <a:gd name="connsiteY0" fmla="*/ 3674994 h 5358928"/>
                <a:gd name="connsiteX1" fmla="*/ 735588 w 4957597"/>
                <a:gd name="connsiteY1" fmla="*/ 3652161 h 5358928"/>
                <a:gd name="connsiteX2" fmla="*/ 947498 w 4957597"/>
                <a:gd name="connsiteY2" fmla="*/ 3774888 h 5358928"/>
                <a:gd name="connsiteX3" fmla="*/ 1009305 w 4957597"/>
                <a:gd name="connsiteY3" fmla="*/ 3817700 h 5358928"/>
                <a:gd name="connsiteX4" fmla="*/ 1333057 w 4957597"/>
                <a:gd name="connsiteY4" fmla="*/ 3752055 h 5358928"/>
                <a:gd name="connsiteX5" fmla="*/ 1433125 w 4957597"/>
                <a:gd name="connsiteY5" fmla="*/ 3777742 h 5358928"/>
                <a:gd name="connsiteX6" fmla="*/ 1535924 w 4957597"/>
                <a:gd name="connsiteY6" fmla="*/ 3768985 h 5358928"/>
                <a:gd name="connsiteX7" fmla="*/ 1594539 w 4957597"/>
                <a:gd name="connsiteY7" fmla="*/ 3834928 h 5358928"/>
                <a:gd name="connsiteX8" fmla="*/ 1682462 w 4957597"/>
                <a:gd name="connsiteY8" fmla="*/ 3900870 h 5358928"/>
                <a:gd name="connsiteX9" fmla="*/ 2510404 w 4957597"/>
                <a:gd name="connsiteY9" fmla="*/ 4633562 h 5358928"/>
                <a:gd name="connsiteX10" fmla="*/ 2517731 w 4957597"/>
                <a:gd name="connsiteY10" fmla="*/ 4765447 h 5358928"/>
                <a:gd name="connsiteX11" fmla="*/ 2627635 w 4957597"/>
                <a:gd name="connsiteY11" fmla="*/ 4802082 h 5358928"/>
                <a:gd name="connsiteX12" fmla="*/ 2664270 w 4957597"/>
                <a:gd name="connsiteY12" fmla="*/ 4831389 h 5358928"/>
                <a:gd name="connsiteX13" fmla="*/ 2788827 w 4957597"/>
                <a:gd name="connsiteY13" fmla="*/ 4831389 h 5358928"/>
                <a:gd name="connsiteX14" fmla="*/ 2972000 w 4957597"/>
                <a:gd name="connsiteY14" fmla="*/ 4853370 h 5358928"/>
                <a:gd name="connsiteX15" fmla="*/ 3037943 w 4957597"/>
                <a:gd name="connsiteY15" fmla="*/ 4868024 h 5358928"/>
                <a:gd name="connsiteX16" fmla="*/ 3118539 w 4957597"/>
                <a:gd name="connsiteY16" fmla="*/ 4963274 h 5358928"/>
                <a:gd name="connsiteX17" fmla="*/ 3169827 w 4957597"/>
                <a:gd name="connsiteY17" fmla="*/ 5087832 h 5358928"/>
                <a:gd name="connsiteX18" fmla="*/ 3199135 w 4957597"/>
                <a:gd name="connsiteY18" fmla="*/ 5095159 h 5358928"/>
                <a:gd name="connsiteX19" fmla="*/ 3243097 w 4957597"/>
                <a:gd name="connsiteY19" fmla="*/ 5102485 h 5358928"/>
                <a:gd name="connsiteX20" fmla="*/ 3316366 w 4957597"/>
                <a:gd name="connsiteY20" fmla="*/ 5175755 h 5358928"/>
                <a:gd name="connsiteX21" fmla="*/ 3360327 w 4957597"/>
                <a:gd name="connsiteY21" fmla="*/ 5153774 h 5358928"/>
                <a:gd name="connsiteX22" fmla="*/ 3382308 w 4957597"/>
                <a:gd name="connsiteY22" fmla="*/ 5153774 h 5358928"/>
                <a:gd name="connsiteX23" fmla="*/ 3426270 w 4957597"/>
                <a:gd name="connsiteY23" fmla="*/ 5197735 h 5358928"/>
                <a:gd name="connsiteX24" fmla="*/ 3448250 w 4957597"/>
                <a:gd name="connsiteY24" fmla="*/ 5263678 h 5358928"/>
                <a:gd name="connsiteX25" fmla="*/ 3426970 w 4957597"/>
                <a:gd name="connsiteY25" fmla="*/ 5354355 h 5358928"/>
                <a:gd name="connsiteX26" fmla="*/ 3462904 w 4957597"/>
                <a:gd name="connsiteY26" fmla="*/ 5358928 h 5358928"/>
                <a:gd name="connsiteX27" fmla="*/ 4115000 w 4957597"/>
                <a:gd name="connsiteY27" fmla="*/ 4919312 h 5358928"/>
                <a:gd name="connsiteX28" fmla="*/ 4224904 w 4957597"/>
                <a:gd name="connsiteY28" fmla="*/ 4904659 h 5358928"/>
                <a:gd name="connsiteX29" fmla="*/ 4327481 w 4957597"/>
                <a:gd name="connsiteY29" fmla="*/ 4853370 h 5358928"/>
                <a:gd name="connsiteX30" fmla="*/ 4342135 w 4957597"/>
                <a:gd name="connsiteY30" fmla="*/ 4824062 h 5358928"/>
                <a:gd name="connsiteX31" fmla="*/ 4452039 w 4957597"/>
                <a:gd name="connsiteY31" fmla="*/ 4831389 h 5358928"/>
                <a:gd name="connsiteX32" fmla="*/ 4569270 w 4957597"/>
                <a:gd name="connsiteY32" fmla="*/ 4838716 h 5358928"/>
                <a:gd name="connsiteX33" fmla="*/ 4569270 w 4957597"/>
                <a:gd name="connsiteY33" fmla="*/ 4736139 h 5358928"/>
                <a:gd name="connsiteX34" fmla="*/ 4598577 w 4957597"/>
                <a:gd name="connsiteY34" fmla="*/ 4684851 h 5358928"/>
                <a:gd name="connsiteX35" fmla="*/ 4686500 w 4957597"/>
                <a:gd name="connsiteY35" fmla="*/ 4633562 h 5358928"/>
                <a:gd name="connsiteX36" fmla="*/ 4737789 w 4957597"/>
                <a:gd name="connsiteY36" fmla="*/ 4574947 h 5358928"/>
                <a:gd name="connsiteX37" fmla="*/ 4898981 w 4957597"/>
                <a:gd name="connsiteY37" fmla="*/ 4574947 h 5358928"/>
                <a:gd name="connsiteX38" fmla="*/ 4898981 w 4957597"/>
                <a:gd name="connsiteY38" fmla="*/ 4472370 h 5358928"/>
                <a:gd name="connsiteX39" fmla="*/ 4928289 w 4957597"/>
                <a:gd name="connsiteY39" fmla="*/ 4230582 h 5358928"/>
                <a:gd name="connsiteX40" fmla="*/ 4957597 w 4957597"/>
                <a:gd name="connsiteY40" fmla="*/ 4040082 h 5358928"/>
                <a:gd name="connsiteX41" fmla="*/ 4950270 w 4957597"/>
                <a:gd name="connsiteY41" fmla="*/ 3834928 h 5358928"/>
                <a:gd name="connsiteX42" fmla="*/ 4809485 w 4957597"/>
                <a:gd name="connsiteY42" fmla="*/ 3318636 h 5358928"/>
                <a:gd name="connsiteX43" fmla="*/ 4030249 w 4957597"/>
                <a:gd name="connsiteY43" fmla="*/ 1644491 h 5358928"/>
                <a:gd name="connsiteX44" fmla="*/ 3733638 w 4957597"/>
                <a:gd name="connsiteY44" fmla="*/ 1518369 h 5358928"/>
                <a:gd name="connsiteX45" fmla="*/ 3597721 w 4957597"/>
                <a:gd name="connsiteY45" fmla="*/ 1632269 h 5358928"/>
                <a:gd name="connsiteX46" fmla="*/ 3438601 w 4957597"/>
                <a:gd name="connsiteY46" fmla="*/ 1651794 h 5358928"/>
                <a:gd name="connsiteX47" fmla="*/ 3294399 w 4957597"/>
                <a:gd name="connsiteY47" fmla="*/ 1632269 h 5358928"/>
                <a:gd name="connsiteX48" fmla="*/ 3100195 w 4957597"/>
                <a:gd name="connsiteY48" fmla="*/ 1580104 h 5358928"/>
                <a:gd name="connsiteX49" fmla="*/ 3130359 w 4957597"/>
                <a:gd name="connsiteY49" fmla="*/ 1466184 h 5358928"/>
                <a:gd name="connsiteX50" fmla="*/ 3220850 w 4957597"/>
                <a:gd name="connsiteY50" fmla="*/ 1391887 h 5358928"/>
                <a:gd name="connsiteX51" fmla="*/ 3185659 w 4957597"/>
                <a:gd name="connsiteY51" fmla="*/ 1327498 h 5358928"/>
                <a:gd name="connsiteX52" fmla="*/ 3185659 w 4957597"/>
                <a:gd name="connsiteY52" fmla="*/ 1149187 h 5358928"/>
                <a:gd name="connsiteX53" fmla="*/ 3190687 w 4957597"/>
                <a:gd name="connsiteY53" fmla="*/ 1010500 h 5358928"/>
                <a:gd name="connsiteX54" fmla="*/ 2981915 w 4957597"/>
                <a:gd name="connsiteY54" fmla="*/ 579078 h 5358928"/>
                <a:gd name="connsiteX55" fmla="*/ 3048260 w 4957597"/>
                <a:gd name="connsiteY55" fmla="*/ 487612 h 5358928"/>
                <a:gd name="connsiteX56" fmla="*/ 3123010 w 4957597"/>
                <a:gd name="connsiteY56" fmla="*/ 428549 h 5358928"/>
                <a:gd name="connsiteX57" fmla="*/ 3155495 w 4957597"/>
                <a:gd name="connsiteY57" fmla="*/ 381458 h 5358928"/>
                <a:gd name="connsiteX58" fmla="*/ 2612545 w 4957597"/>
                <a:gd name="connsiteY58" fmla="*/ 143711 h 5358928"/>
                <a:gd name="connsiteX59" fmla="*/ 2210249 w 4957597"/>
                <a:gd name="connsiteY59" fmla="*/ 0 h 5358928"/>
                <a:gd name="connsiteX60" fmla="*/ 1999065 w 4957597"/>
                <a:gd name="connsiteY60" fmla="*/ 338733 h 5358928"/>
                <a:gd name="connsiteX61" fmla="*/ 1813310 w 4957597"/>
                <a:gd name="connsiteY61" fmla="*/ 587047 h 5358928"/>
                <a:gd name="connsiteX62" fmla="*/ 1712654 w 4957597"/>
                <a:gd name="connsiteY62" fmla="*/ 946109 h 5358928"/>
                <a:gd name="connsiteX63" fmla="*/ 1597025 w 4957597"/>
                <a:gd name="connsiteY63" fmla="*/ 1119468 h 5358928"/>
                <a:gd name="connsiteX64" fmla="*/ 1471342 w 4957597"/>
                <a:gd name="connsiteY64" fmla="*/ 1248248 h 5358928"/>
                <a:gd name="connsiteX65" fmla="*/ 1586971 w 4957597"/>
                <a:gd name="connsiteY65" fmla="*/ 1322544 h 5358928"/>
                <a:gd name="connsiteX66" fmla="*/ 1697574 w 4957597"/>
                <a:gd name="connsiteY66" fmla="*/ 1590012 h 5358928"/>
                <a:gd name="connsiteX67" fmla="*/ 1466316 w 4957597"/>
                <a:gd name="connsiteY67" fmla="*/ 1773276 h 5358928"/>
                <a:gd name="connsiteX68" fmla="*/ 1199870 w 4957597"/>
                <a:gd name="connsiteY68" fmla="*/ 1902056 h 5358928"/>
                <a:gd name="connsiteX69" fmla="*/ 1079214 w 4957597"/>
                <a:gd name="connsiteY69" fmla="*/ 1951586 h 5358928"/>
                <a:gd name="connsiteX70" fmla="*/ 993749 w 4957597"/>
                <a:gd name="connsiteY70" fmla="*/ 1991212 h 5358928"/>
                <a:gd name="connsiteX71" fmla="*/ 289924 w 4957597"/>
                <a:gd name="connsiteY71" fmla="*/ 1530574 h 5358928"/>
                <a:gd name="connsiteX72" fmla="*/ 139105 w 4957597"/>
                <a:gd name="connsiteY72" fmla="*/ 1634589 h 5358928"/>
                <a:gd name="connsiteX73" fmla="*/ 28505 w 4957597"/>
                <a:gd name="connsiteY73" fmla="*/ 1684120 h 5358928"/>
                <a:gd name="connsiteX74" fmla="*/ 28504 w 4957597"/>
                <a:gd name="connsiteY74" fmla="*/ 2124945 h 5358928"/>
                <a:gd name="connsiteX75" fmla="*/ 194405 w 4957597"/>
                <a:gd name="connsiteY75" fmla="*/ 2323068 h 5358928"/>
                <a:gd name="connsiteX76" fmla="*/ 254733 w 4957597"/>
                <a:gd name="connsiteY76" fmla="*/ 2466708 h 5358928"/>
                <a:gd name="connsiteX77" fmla="*/ 607981 w 4957597"/>
                <a:gd name="connsiteY77" fmla="*/ 2749691 h 5358928"/>
                <a:gd name="connsiteX0" fmla="*/ 735588 w 4957597"/>
                <a:gd name="connsiteY0" fmla="*/ 3652161 h 5358928"/>
                <a:gd name="connsiteX1" fmla="*/ 947498 w 4957597"/>
                <a:gd name="connsiteY1" fmla="*/ 3774888 h 5358928"/>
                <a:gd name="connsiteX2" fmla="*/ 1009305 w 4957597"/>
                <a:gd name="connsiteY2" fmla="*/ 3817700 h 5358928"/>
                <a:gd name="connsiteX3" fmla="*/ 1333057 w 4957597"/>
                <a:gd name="connsiteY3" fmla="*/ 3752055 h 5358928"/>
                <a:gd name="connsiteX4" fmla="*/ 1433125 w 4957597"/>
                <a:gd name="connsiteY4" fmla="*/ 3777742 h 5358928"/>
                <a:gd name="connsiteX5" fmla="*/ 1535924 w 4957597"/>
                <a:gd name="connsiteY5" fmla="*/ 3768985 h 5358928"/>
                <a:gd name="connsiteX6" fmla="*/ 1594539 w 4957597"/>
                <a:gd name="connsiteY6" fmla="*/ 3834928 h 5358928"/>
                <a:gd name="connsiteX7" fmla="*/ 1682462 w 4957597"/>
                <a:gd name="connsiteY7" fmla="*/ 3900870 h 5358928"/>
                <a:gd name="connsiteX8" fmla="*/ 2510404 w 4957597"/>
                <a:gd name="connsiteY8" fmla="*/ 4633562 h 5358928"/>
                <a:gd name="connsiteX9" fmla="*/ 2517731 w 4957597"/>
                <a:gd name="connsiteY9" fmla="*/ 4765447 h 5358928"/>
                <a:gd name="connsiteX10" fmla="*/ 2627635 w 4957597"/>
                <a:gd name="connsiteY10" fmla="*/ 4802082 h 5358928"/>
                <a:gd name="connsiteX11" fmla="*/ 2664270 w 4957597"/>
                <a:gd name="connsiteY11" fmla="*/ 4831389 h 5358928"/>
                <a:gd name="connsiteX12" fmla="*/ 2788827 w 4957597"/>
                <a:gd name="connsiteY12" fmla="*/ 4831389 h 5358928"/>
                <a:gd name="connsiteX13" fmla="*/ 2972000 w 4957597"/>
                <a:gd name="connsiteY13" fmla="*/ 4853370 h 5358928"/>
                <a:gd name="connsiteX14" fmla="*/ 3037943 w 4957597"/>
                <a:gd name="connsiteY14" fmla="*/ 4868024 h 5358928"/>
                <a:gd name="connsiteX15" fmla="*/ 3118539 w 4957597"/>
                <a:gd name="connsiteY15" fmla="*/ 4963274 h 5358928"/>
                <a:gd name="connsiteX16" fmla="*/ 3169827 w 4957597"/>
                <a:gd name="connsiteY16" fmla="*/ 5087832 h 5358928"/>
                <a:gd name="connsiteX17" fmla="*/ 3199135 w 4957597"/>
                <a:gd name="connsiteY17" fmla="*/ 5095159 h 5358928"/>
                <a:gd name="connsiteX18" fmla="*/ 3243097 w 4957597"/>
                <a:gd name="connsiteY18" fmla="*/ 5102485 h 5358928"/>
                <a:gd name="connsiteX19" fmla="*/ 3316366 w 4957597"/>
                <a:gd name="connsiteY19" fmla="*/ 5175755 h 5358928"/>
                <a:gd name="connsiteX20" fmla="*/ 3360327 w 4957597"/>
                <a:gd name="connsiteY20" fmla="*/ 5153774 h 5358928"/>
                <a:gd name="connsiteX21" fmla="*/ 3382308 w 4957597"/>
                <a:gd name="connsiteY21" fmla="*/ 5153774 h 5358928"/>
                <a:gd name="connsiteX22" fmla="*/ 3426270 w 4957597"/>
                <a:gd name="connsiteY22" fmla="*/ 5197735 h 5358928"/>
                <a:gd name="connsiteX23" fmla="*/ 3448250 w 4957597"/>
                <a:gd name="connsiteY23" fmla="*/ 5263678 h 5358928"/>
                <a:gd name="connsiteX24" fmla="*/ 3426970 w 4957597"/>
                <a:gd name="connsiteY24" fmla="*/ 5354355 h 5358928"/>
                <a:gd name="connsiteX25" fmla="*/ 3462904 w 4957597"/>
                <a:gd name="connsiteY25" fmla="*/ 5358928 h 5358928"/>
                <a:gd name="connsiteX26" fmla="*/ 4115000 w 4957597"/>
                <a:gd name="connsiteY26" fmla="*/ 4919312 h 5358928"/>
                <a:gd name="connsiteX27" fmla="*/ 4224904 w 4957597"/>
                <a:gd name="connsiteY27" fmla="*/ 4904659 h 5358928"/>
                <a:gd name="connsiteX28" fmla="*/ 4327481 w 4957597"/>
                <a:gd name="connsiteY28" fmla="*/ 4853370 h 5358928"/>
                <a:gd name="connsiteX29" fmla="*/ 4342135 w 4957597"/>
                <a:gd name="connsiteY29" fmla="*/ 4824062 h 5358928"/>
                <a:gd name="connsiteX30" fmla="*/ 4452039 w 4957597"/>
                <a:gd name="connsiteY30" fmla="*/ 4831389 h 5358928"/>
                <a:gd name="connsiteX31" fmla="*/ 4569270 w 4957597"/>
                <a:gd name="connsiteY31" fmla="*/ 4838716 h 5358928"/>
                <a:gd name="connsiteX32" fmla="*/ 4569270 w 4957597"/>
                <a:gd name="connsiteY32" fmla="*/ 4736139 h 5358928"/>
                <a:gd name="connsiteX33" fmla="*/ 4598577 w 4957597"/>
                <a:gd name="connsiteY33" fmla="*/ 4684851 h 5358928"/>
                <a:gd name="connsiteX34" fmla="*/ 4686500 w 4957597"/>
                <a:gd name="connsiteY34" fmla="*/ 4633562 h 5358928"/>
                <a:gd name="connsiteX35" fmla="*/ 4737789 w 4957597"/>
                <a:gd name="connsiteY35" fmla="*/ 4574947 h 5358928"/>
                <a:gd name="connsiteX36" fmla="*/ 4898981 w 4957597"/>
                <a:gd name="connsiteY36" fmla="*/ 4574947 h 5358928"/>
                <a:gd name="connsiteX37" fmla="*/ 4898981 w 4957597"/>
                <a:gd name="connsiteY37" fmla="*/ 4472370 h 5358928"/>
                <a:gd name="connsiteX38" fmla="*/ 4928289 w 4957597"/>
                <a:gd name="connsiteY38" fmla="*/ 4230582 h 5358928"/>
                <a:gd name="connsiteX39" fmla="*/ 4957597 w 4957597"/>
                <a:gd name="connsiteY39" fmla="*/ 4040082 h 5358928"/>
                <a:gd name="connsiteX40" fmla="*/ 4950270 w 4957597"/>
                <a:gd name="connsiteY40" fmla="*/ 3834928 h 5358928"/>
                <a:gd name="connsiteX41" fmla="*/ 4809485 w 4957597"/>
                <a:gd name="connsiteY41" fmla="*/ 3318636 h 5358928"/>
                <a:gd name="connsiteX42" fmla="*/ 4030249 w 4957597"/>
                <a:gd name="connsiteY42" fmla="*/ 1644491 h 5358928"/>
                <a:gd name="connsiteX43" fmla="*/ 3733638 w 4957597"/>
                <a:gd name="connsiteY43" fmla="*/ 1518369 h 5358928"/>
                <a:gd name="connsiteX44" fmla="*/ 3597721 w 4957597"/>
                <a:gd name="connsiteY44" fmla="*/ 1632269 h 5358928"/>
                <a:gd name="connsiteX45" fmla="*/ 3438601 w 4957597"/>
                <a:gd name="connsiteY45" fmla="*/ 1651794 h 5358928"/>
                <a:gd name="connsiteX46" fmla="*/ 3294399 w 4957597"/>
                <a:gd name="connsiteY46" fmla="*/ 1632269 h 5358928"/>
                <a:gd name="connsiteX47" fmla="*/ 3100195 w 4957597"/>
                <a:gd name="connsiteY47" fmla="*/ 1580104 h 5358928"/>
                <a:gd name="connsiteX48" fmla="*/ 3130359 w 4957597"/>
                <a:gd name="connsiteY48" fmla="*/ 1466184 h 5358928"/>
                <a:gd name="connsiteX49" fmla="*/ 3220850 w 4957597"/>
                <a:gd name="connsiteY49" fmla="*/ 1391887 h 5358928"/>
                <a:gd name="connsiteX50" fmla="*/ 3185659 w 4957597"/>
                <a:gd name="connsiteY50" fmla="*/ 1327498 h 5358928"/>
                <a:gd name="connsiteX51" fmla="*/ 3185659 w 4957597"/>
                <a:gd name="connsiteY51" fmla="*/ 1149187 h 5358928"/>
                <a:gd name="connsiteX52" fmla="*/ 3190687 w 4957597"/>
                <a:gd name="connsiteY52" fmla="*/ 1010500 h 5358928"/>
                <a:gd name="connsiteX53" fmla="*/ 2981915 w 4957597"/>
                <a:gd name="connsiteY53" fmla="*/ 579078 h 5358928"/>
                <a:gd name="connsiteX54" fmla="*/ 3048260 w 4957597"/>
                <a:gd name="connsiteY54" fmla="*/ 487612 h 5358928"/>
                <a:gd name="connsiteX55" fmla="*/ 3123010 w 4957597"/>
                <a:gd name="connsiteY55" fmla="*/ 428549 h 5358928"/>
                <a:gd name="connsiteX56" fmla="*/ 3155495 w 4957597"/>
                <a:gd name="connsiteY56" fmla="*/ 381458 h 5358928"/>
                <a:gd name="connsiteX57" fmla="*/ 2612545 w 4957597"/>
                <a:gd name="connsiteY57" fmla="*/ 143711 h 5358928"/>
                <a:gd name="connsiteX58" fmla="*/ 2210249 w 4957597"/>
                <a:gd name="connsiteY58" fmla="*/ 0 h 5358928"/>
                <a:gd name="connsiteX59" fmla="*/ 1999065 w 4957597"/>
                <a:gd name="connsiteY59" fmla="*/ 338733 h 5358928"/>
                <a:gd name="connsiteX60" fmla="*/ 1813310 w 4957597"/>
                <a:gd name="connsiteY60" fmla="*/ 587047 h 5358928"/>
                <a:gd name="connsiteX61" fmla="*/ 1712654 w 4957597"/>
                <a:gd name="connsiteY61" fmla="*/ 946109 h 5358928"/>
                <a:gd name="connsiteX62" fmla="*/ 1597025 w 4957597"/>
                <a:gd name="connsiteY62" fmla="*/ 1119468 h 5358928"/>
                <a:gd name="connsiteX63" fmla="*/ 1471342 w 4957597"/>
                <a:gd name="connsiteY63" fmla="*/ 1248248 h 5358928"/>
                <a:gd name="connsiteX64" fmla="*/ 1586971 w 4957597"/>
                <a:gd name="connsiteY64" fmla="*/ 1322544 h 5358928"/>
                <a:gd name="connsiteX65" fmla="*/ 1697574 w 4957597"/>
                <a:gd name="connsiteY65" fmla="*/ 1590012 h 5358928"/>
                <a:gd name="connsiteX66" fmla="*/ 1466316 w 4957597"/>
                <a:gd name="connsiteY66" fmla="*/ 1773276 h 5358928"/>
                <a:gd name="connsiteX67" fmla="*/ 1199870 w 4957597"/>
                <a:gd name="connsiteY67" fmla="*/ 1902056 h 5358928"/>
                <a:gd name="connsiteX68" fmla="*/ 1079214 w 4957597"/>
                <a:gd name="connsiteY68" fmla="*/ 1951586 h 5358928"/>
                <a:gd name="connsiteX69" fmla="*/ 993749 w 4957597"/>
                <a:gd name="connsiteY69" fmla="*/ 1991212 h 5358928"/>
                <a:gd name="connsiteX70" fmla="*/ 289924 w 4957597"/>
                <a:gd name="connsiteY70" fmla="*/ 1530574 h 5358928"/>
                <a:gd name="connsiteX71" fmla="*/ 139105 w 4957597"/>
                <a:gd name="connsiteY71" fmla="*/ 1634589 h 5358928"/>
                <a:gd name="connsiteX72" fmla="*/ 28505 w 4957597"/>
                <a:gd name="connsiteY72" fmla="*/ 1684120 h 5358928"/>
                <a:gd name="connsiteX73" fmla="*/ 28504 w 4957597"/>
                <a:gd name="connsiteY73" fmla="*/ 2124945 h 5358928"/>
                <a:gd name="connsiteX74" fmla="*/ 194405 w 4957597"/>
                <a:gd name="connsiteY74" fmla="*/ 2323068 h 5358928"/>
                <a:gd name="connsiteX75" fmla="*/ 254733 w 4957597"/>
                <a:gd name="connsiteY75" fmla="*/ 2466708 h 5358928"/>
                <a:gd name="connsiteX76" fmla="*/ 607981 w 4957597"/>
                <a:gd name="connsiteY76" fmla="*/ 2749691 h 5358928"/>
                <a:gd name="connsiteX0" fmla="*/ 947498 w 4957597"/>
                <a:gd name="connsiteY0" fmla="*/ 3774888 h 5358928"/>
                <a:gd name="connsiteX1" fmla="*/ 1009305 w 4957597"/>
                <a:gd name="connsiteY1" fmla="*/ 3817700 h 5358928"/>
                <a:gd name="connsiteX2" fmla="*/ 1333057 w 4957597"/>
                <a:gd name="connsiteY2" fmla="*/ 3752055 h 5358928"/>
                <a:gd name="connsiteX3" fmla="*/ 1433125 w 4957597"/>
                <a:gd name="connsiteY3" fmla="*/ 3777742 h 5358928"/>
                <a:gd name="connsiteX4" fmla="*/ 1535924 w 4957597"/>
                <a:gd name="connsiteY4" fmla="*/ 3768985 h 5358928"/>
                <a:gd name="connsiteX5" fmla="*/ 1594539 w 4957597"/>
                <a:gd name="connsiteY5" fmla="*/ 3834928 h 5358928"/>
                <a:gd name="connsiteX6" fmla="*/ 1682462 w 4957597"/>
                <a:gd name="connsiteY6" fmla="*/ 3900870 h 5358928"/>
                <a:gd name="connsiteX7" fmla="*/ 2510404 w 4957597"/>
                <a:gd name="connsiteY7" fmla="*/ 4633562 h 5358928"/>
                <a:gd name="connsiteX8" fmla="*/ 2517731 w 4957597"/>
                <a:gd name="connsiteY8" fmla="*/ 4765447 h 5358928"/>
                <a:gd name="connsiteX9" fmla="*/ 2627635 w 4957597"/>
                <a:gd name="connsiteY9" fmla="*/ 4802082 h 5358928"/>
                <a:gd name="connsiteX10" fmla="*/ 2664270 w 4957597"/>
                <a:gd name="connsiteY10" fmla="*/ 4831389 h 5358928"/>
                <a:gd name="connsiteX11" fmla="*/ 2788827 w 4957597"/>
                <a:gd name="connsiteY11" fmla="*/ 4831389 h 5358928"/>
                <a:gd name="connsiteX12" fmla="*/ 2972000 w 4957597"/>
                <a:gd name="connsiteY12" fmla="*/ 4853370 h 5358928"/>
                <a:gd name="connsiteX13" fmla="*/ 3037943 w 4957597"/>
                <a:gd name="connsiteY13" fmla="*/ 4868024 h 5358928"/>
                <a:gd name="connsiteX14" fmla="*/ 3118539 w 4957597"/>
                <a:gd name="connsiteY14" fmla="*/ 4963274 h 5358928"/>
                <a:gd name="connsiteX15" fmla="*/ 3169827 w 4957597"/>
                <a:gd name="connsiteY15" fmla="*/ 5087832 h 5358928"/>
                <a:gd name="connsiteX16" fmla="*/ 3199135 w 4957597"/>
                <a:gd name="connsiteY16" fmla="*/ 5095159 h 5358928"/>
                <a:gd name="connsiteX17" fmla="*/ 3243097 w 4957597"/>
                <a:gd name="connsiteY17" fmla="*/ 5102485 h 5358928"/>
                <a:gd name="connsiteX18" fmla="*/ 3316366 w 4957597"/>
                <a:gd name="connsiteY18" fmla="*/ 5175755 h 5358928"/>
                <a:gd name="connsiteX19" fmla="*/ 3360327 w 4957597"/>
                <a:gd name="connsiteY19" fmla="*/ 5153774 h 5358928"/>
                <a:gd name="connsiteX20" fmla="*/ 3382308 w 4957597"/>
                <a:gd name="connsiteY20" fmla="*/ 5153774 h 5358928"/>
                <a:gd name="connsiteX21" fmla="*/ 3426270 w 4957597"/>
                <a:gd name="connsiteY21" fmla="*/ 5197735 h 5358928"/>
                <a:gd name="connsiteX22" fmla="*/ 3448250 w 4957597"/>
                <a:gd name="connsiteY22" fmla="*/ 5263678 h 5358928"/>
                <a:gd name="connsiteX23" fmla="*/ 3426970 w 4957597"/>
                <a:gd name="connsiteY23" fmla="*/ 5354355 h 5358928"/>
                <a:gd name="connsiteX24" fmla="*/ 3462904 w 4957597"/>
                <a:gd name="connsiteY24" fmla="*/ 5358928 h 5358928"/>
                <a:gd name="connsiteX25" fmla="*/ 4115000 w 4957597"/>
                <a:gd name="connsiteY25" fmla="*/ 4919312 h 5358928"/>
                <a:gd name="connsiteX26" fmla="*/ 4224904 w 4957597"/>
                <a:gd name="connsiteY26" fmla="*/ 4904659 h 5358928"/>
                <a:gd name="connsiteX27" fmla="*/ 4327481 w 4957597"/>
                <a:gd name="connsiteY27" fmla="*/ 4853370 h 5358928"/>
                <a:gd name="connsiteX28" fmla="*/ 4342135 w 4957597"/>
                <a:gd name="connsiteY28" fmla="*/ 4824062 h 5358928"/>
                <a:gd name="connsiteX29" fmla="*/ 4452039 w 4957597"/>
                <a:gd name="connsiteY29" fmla="*/ 4831389 h 5358928"/>
                <a:gd name="connsiteX30" fmla="*/ 4569270 w 4957597"/>
                <a:gd name="connsiteY30" fmla="*/ 4838716 h 5358928"/>
                <a:gd name="connsiteX31" fmla="*/ 4569270 w 4957597"/>
                <a:gd name="connsiteY31" fmla="*/ 4736139 h 5358928"/>
                <a:gd name="connsiteX32" fmla="*/ 4598577 w 4957597"/>
                <a:gd name="connsiteY32" fmla="*/ 4684851 h 5358928"/>
                <a:gd name="connsiteX33" fmla="*/ 4686500 w 4957597"/>
                <a:gd name="connsiteY33" fmla="*/ 4633562 h 5358928"/>
                <a:gd name="connsiteX34" fmla="*/ 4737789 w 4957597"/>
                <a:gd name="connsiteY34" fmla="*/ 4574947 h 5358928"/>
                <a:gd name="connsiteX35" fmla="*/ 4898981 w 4957597"/>
                <a:gd name="connsiteY35" fmla="*/ 4574947 h 5358928"/>
                <a:gd name="connsiteX36" fmla="*/ 4898981 w 4957597"/>
                <a:gd name="connsiteY36" fmla="*/ 4472370 h 5358928"/>
                <a:gd name="connsiteX37" fmla="*/ 4928289 w 4957597"/>
                <a:gd name="connsiteY37" fmla="*/ 4230582 h 5358928"/>
                <a:gd name="connsiteX38" fmla="*/ 4957597 w 4957597"/>
                <a:gd name="connsiteY38" fmla="*/ 4040082 h 5358928"/>
                <a:gd name="connsiteX39" fmla="*/ 4950270 w 4957597"/>
                <a:gd name="connsiteY39" fmla="*/ 3834928 h 5358928"/>
                <a:gd name="connsiteX40" fmla="*/ 4809485 w 4957597"/>
                <a:gd name="connsiteY40" fmla="*/ 3318636 h 5358928"/>
                <a:gd name="connsiteX41" fmla="*/ 4030249 w 4957597"/>
                <a:gd name="connsiteY41" fmla="*/ 1644491 h 5358928"/>
                <a:gd name="connsiteX42" fmla="*/ 3733638 w 4957597"/>
                <a:gd name="connsiteY42" fmla="*/ 1518369 h 5358928"/>
                <a:gd name="connsiteX43" fmla="*/ 3597721 w 4957597"/>
                <a:gd name="connsiteY43" fmla="*/ 1632269 h 5358928"/>
                <a:gd name="connsiteX44" fmla="*/ 3438601 w 4957597"/>
                <a:gd name="connsiteY44" fmla="*/ 1651794 h 5358928"/>
                <a:gd name="connsiteX45" fmla="*/ 3294399 w 4957597"/>
                <a:gd name="connsiteY45" fmla="*/ 1632269 h 5358928"/>
                <a:gd name="connsiteX46" fmla="*/ 3100195 w 4957597"/>
                <a:gd name="connsiteY46" fmla="*/ 1580104 h 5358928"/>
                <a:gd name="connsiteX47" fmla="*/ 3130359 w 4957597"/>
                <a:gd name="connsiteY47" fmla="*/ 1466184 h 5358928"/>
                <a:gd name="connsiteX48" fmla="*/ 3220850 w 4957597"/>
                <a:gd name="connsiteY48" fmla="*/ 1391887 h 5358928"/>
                <a:gd name="connsiteX49" fmla="*/ 3185659 w 4957597"/>
                <a:gd name="connsiteY49" fmla="*/ 1327498 h 5358928"/>
                <a:gd name="connsiteX50" fmla="*/ 3185659 w 4957597"/>
                <a:gd name="connsiteY50" fmla="*/ 1149187 h 5358928"/>
                <a:gd name="connsiteX51" fmla="*/ 3190687 w 4957597"/>
                <a:gd name="connsiteY51" fmla="*/ 1010500 h 5358928"/>
                <a:gd name="connsiteX52" fmla="*/ 2981915 w 4957597"/>
                <a:gd name="connsiteY52" fmla="*/ 579078 h 5358928"/>
                <a:gd name="connsiteX53" fmla="*/ 3048260 w 4957597"/>
                <a:gd name="connsiteY53" fmla="*/ 487612 h 5358928"/>
                <a:gd name="connsiteX54" fmla="*/ 3123010 w 4957597"/>
                <a:gd name="connsiteY54" fmla="*/ 428549 h 5358928"/>
                <a:gd name="connsiteX55" fmla="*/ 3155495 w 4957597"/>
                <a:gd name="connsiteY55" fmla="*/ 381458 h 5358928"/>
                <a:gd name="connsiteX56" fmla="*/ 2612545 w 4957597"/>
                <a:gd name="connsiteY56" fmla="*/ 143711 h 5358928"/>
                <a:gd name="connsiteX57" fmla="*/ 2210249 w 4957597"/>
                <a:gd name="connsiteY57" fmla="*/ 0 h 5358928"/>
                <a:gd name="connsiteX58" fmla="*/ 1999065 w 4957597"/>
                <a:gd name="connsiteY58" fmla="*/ 338733 h 5358928"/>
                <a:gd name="connsiteX59" fmla="*/ 1813310 w 4957597"/>
                <a:gd name="connsiteY59" fmla="*/ 587047 h 5358928"/>
                <a:gd name="connsiteX60" fmla="*/ 1712654 w 4957597"/>
                <a:gd name="connsiteY60" fmla="*/ 946109 h 5358928"/>
                <a:gd name="connsiteX61" fmla="*/ 1597025 w 4957597"/>
                <a:gd name="connsiteY61" fmla="*/ 1119468 h 5358928"/>
                <a:gd name="connsiteX62" fmla="*/ 1471342 w 4957597"/>
                <a:gd name="connsiteY62" fmla="*/ 1248248 h 5358928"/>
                <a:gd name="connsiteX63" fmla="*/ 1586971 w 4957597"/>
                <a:gd name="connsiteY63" fmla="*/ 1322544 h 5358928"/>
                <a:gd name="connsiteX64" fmla="*/ 1697574 w 4957597"/>
                <a:gd name="connsiteY64" fmla="*/ 1590012 h 5358928"/>
                <a:gd name="connsiteX65" fmla="*/ 1466316 w 4957597"/>
                <a:gd name="connsiteY65" fmla="*/ 1773276 h 5358928"/>
                <a:gd name="connsiteX66" fmla="*/ 1199870 w 4957597"/>
                <a:gd name="connsiteY66" fmla="*/ 1902056 h 5358928"/>
                <a:gd name="connsiteX67" fmla="*/ 1079214 w 4957597"/>
                <a:gd name="connsiteY67" fmla="*/ 1951586 h 5358928"/>
                <a:gd name="connsiteX68" fmla="*/ 993749 w 4957597"/>
                <a:gd name="connsiteY68" fmla="*/ 1991212 h 5358928"/>
                <a:gd name="connsiteX69" fmla="*/ 289924 w 4957597"/>
                <a:gd name="connsiteY69" fmla="*/ 1530574 h 5358928"/>
                <a:gd name="connsiteX70" fmla="*/ 139105 w 4957597"/>
                <a:gd name="connsiteY70" fmla="*/ 1634589 h 5358928"/>
                <a:gd name="connsiteX71" fmla="*/ 28505 w 4957597"/>
                <a:gd name="connsiteY71" fmla="*/ 1684120 h 5358928"/>
                <a:gd name="connsiteX72" fmla="*/ 28504 w 4957597"/>
                <a:gd name="connsiteY72" fmla="*/ 2124945 h 5358928"/>
                <a:gd name="connsiteX73" fmla="*/ 194405 w 4957597"/>
                <a:gd name="connsiteY73" fmla="*/ 2323068 h 5358928"/>
                <a:gd name="connsiteX74" fmla="*/ 254733 w 4957597"/>
                <a:gd name="connsiteY74" fmla="*/ 2466708 h 5358928"/>
                <a:gd name="connsiteX75" fmla="*/ 607981 w 4957597"/>
                <a:gd name="connsiteY75" fmla="*/ 2749691 h 5358928"/>
                <a:gd name="connsiteX0" fmla="*/ 1009305 w 4957597"/>
                <a:gd name="connsiteY0" fmla="*/ 3817700 h 5358928"/>
                <a:gd name="connsiteX1" fmla="*/ 1333057 w 4957597"/>
                <a:gd name="connsiteY1" fmla="*/ 3752055 h 5358928"/>
                <a:gd name="connsiteX2" fmla="*/ 1433125 w 4957597"/>
                <a:gd name="connsiteY2" fmla="*/ 3777742 h 5358928"/>
                <a:gd name="connsiteX3" fmla="*/ 1535924 w 4957597"/>
                <a:gd name="connsiteY3" fmla="*/ 3768985 h 5358928"/>
                <a:gd name="connsiteX4" fmla="*/ 1594539 w 4957597"/>
                <a:gd name="connsiteY4" fmla="*/ 3834928 h 5358928"/>
                <a:gd name="connsiteX5" fmla="*/ 1682462 w 4957597"/>
                <a:gd name="connsiteY5" fmla="*/ 3900870 h 5358928"/>
                <a:gd name="connsiteX6" fmla="*/ 2510404 w 4957597"/>
                <a:gd name="connsiteY6" fmla="*/ 4633562 h 5358928"/>
                <a:gd name="connsiteX7" fmla="*/ 2517731 w 4957597"/>
                <a:gd name="connsiteY7" fmla="*/ 4765447 h 5358928"/>
                <a:gd name="connsiteX8" fmla="*/ 2627635 w 4957597"/>
                <a:gd name="connsiteY8" fmla="*/ 4802082 h 5358928"/>
                <a:gd name="connsiteX9" fmla="*/ 2664270 w 4957597"/>
                <a:gd name="connsiteY9" fmla="*/ 4831389 h 5358928"/>
                <a:gd name="connsiteX10" fmla="*/ 2788827 w 4957597"/>
                <a:gd name="connsiteY10" fmla="*/ 4831389 h 5358928"/>
                <a:gd name="connsiteX11" fmla="*/ 2972000 w 4957597"/>
                <a:gd name="connsiteY11" fmla="*/ 4853370 h 5358928"/>
                <a:gd name="connsiteX12" fmla="*/ 3037943 w 4957597"/>
                <a:gd name="connsiteY12" fmla="*/ 4868024 h 5358928"/>
                <a:gd name="connsiteX13" fmla="*/ 3118539 w 4957597"/>
                <a:gd name="connsiteY13" fmla="*/ 4963274 h 5358928"/>
                <a:gd name="connsiteX14" fmla="*/ 3169827 w 4957597"/>
                <a:gd name="connsiteY14" fmla="*/ 5087832 h 5358928"/>
                <a:gd name="connsiteX15" fmla="*/ 3199135 w 4957597"/>
                <a:gd name="connsiteY15" fmla="*/ 5095159 h 5358928"/>
                <a:gd name="connsiteX16" fmla="*/ 3243097 w 4957597"/>
                <a:gd name="connsiteY16" fmla="*/ 5102485 h 5358928"/>
                <a:gd name="connsiteX17" fmla="*/ 3316366 w 4957597"/>
                <a:gd name="connsiteY17" fmla="*/ 5175755 h 5358928"/>
                <a:gd name="connsiteX18" fmla="*/ 3360327 w 4957597"/>
                <a:gd name="connsiteY18" fmla="*/ 5153774 h 5358928"/>
                <a:gd name="connsiteX19" fmla="*/ 3382308 w 4957597"/>
                <a:gd name="connsiteY19" fmla="*/ 5153774 h 5358928"/>
                <a:gd name="connsiteX20" fmla="*/ 3426270 w 4957597"/>
                <a:gd name="connsiteY20" fmla="*/ 5197735 h 5358928"/>
                <a:gd name="connsiteX21" fmla="*/ 3448250 w 4957597"/>
                <a:gd name="connsiteY21" fmla="*/ 5263678 h 5358928"/>
                <a:gd name="connsiteX22" fmla="*/ 3426970 w 4957597"/>
                <a:gd name="connsiteY22" fmla="*/ 5354355 h 5358928"/>
                <a:gd name="connsiteX23" fmla="*/ 3462904 w 4957597"/>
                <a:gd name="connsiteY23" fmla="*/ 5358928 h 5358928"/>
                <a:gd name="connsiteX24" fmla="*/ 4115000 w 4957597"/>
                <a:gd name="connsiteY24" fmla="*/ 4919312 h 5358928"/>
                <a:gd name="connsiteX25" fmla="*/ 4224904 w 4957597"/>
                <a:gd name="connsiteY25" fmla="*/ 4904659 h 5358928"/>
                <a:gd name="connsiteX26" fmla="*/ 4327481 w 4957597"/>
                <a:gd name="connsiteY26" fmla="*/ 4853370 h 5358928"/>
                <a:gd name="connsiteX27" fmla="*/ 4342135 w 4957597"/>
                <a:gd name="connsiteY27" fmla="*/ 4824062 h 5358928"/>
                <a:gd name="connsiteX28" fmla="*/ 4452039 w 4957597"/>
                <a:gd name="connsiteY28" fmla="*/ 4831389 h 5358928"/>
                <a:gd name="connsiteX29" fmla="*/ 4569270 w 4957597"/>
                <a:gd name="connsiteY29" fmla="*/ 4838716 h 5358928"/>
                <a:gd name="connsiteX30" fmla="*/ 4569270 w 4957597"/>
                <a:gd name="connsiteY30" fmla="*/ 4736139 h 5358928"/>
                <a:gd name="connsiteX31" fmla="*/ 4598577 w 4957597"/>
                <a:gd name="connsiteY31" fmla="*/ 4684851 h 5358928"/>
                <a:gd name="connsiteX32" fmla="*/ 4686500 w 4957597"/>
                <a:gd name="connsiteY32" fmla="*/ 4633562 h 5358928"/>
                <a:gd name="connsiteX33" fmla="*/ 4737789 w 4957597"/>
                <a:gd name="connsiteY33" fmla="*/ 4574947 h 5358928"/>
                <a:gd name="connsiteX34" fmla="*/ 4898981 w 4957597"/>
                <a:gd name="connsiteY34" fmla="*/ 4574947 h 5358928"/>
                <a:gd name="connsiteX35" fmla="*/ 4898981 w 4957597"/>
                <a:gd name="connsiteY35" fmla="*/ 4472370 h 5358928"/>
                <a:gd name="connsiteX36" fmla="*/ 4928289 w 4957597"/>
                <a:gd name="connsiteY36" fmla="*/ 4230582 h 5358928"/>
                <a:gd name="connsiteX37" fmla="*/ 4957597 w 4957597"/>
                <a:gd name="connsiteY37" fmla="*/ 4040082 h 5358928"/>
                <a:gd name="connsiteX38" fmla="*/ 4950270 w 4957597"/>
                <a:gd name="connsiteY38" fmla="*/ 3834928 h 5358928"/>
                <a:gd name="connsiteX39" fmla="*/ 4809485 w 4957597"/>
                <a:gd name="connsiteY39" fmla="*/ 3318636 h 5358928"/>
                <a:gd name="connsiteX40" fmla="*/ 4030249 w 4957597"/>
                <a:gd name="connsiteY40" fmla="*/ 1644491 h 5358928"/>
                <a:gd name="connsiteX41" fmla="*/ 3733638 w 4957597"/>
                <a:gd name="connsiteY41" fmla="*/ 1518369 h 5358928"/>
                <a:gd name="connsiteX42" fmla="*/ 3597721 w 4957597"/>
                <a:gd name="connsiteY42" fmla="*/ 1632269 h 5358928"/>
                <a:gd name="connsiteX43" fmla="*/ 3438601 w 4957597"/>
                <a:gd name="connsiteY43" fmla="*/ 1651794 h 5358928"/>
                <a:gd name="connsiteX44" fmla="*/ 3294399 w 4957597"/>
                <a:gd name="connsiteY44" fmla="*/ 1632269 h 5358928"/>
                <a:gd name="connsiteX45" fmla="*/ 3100195 w 4957597"/>
                <a:gd name="connsiteY45" fmla="*/ 1580104 h 5358928"/>
                <a:gd name="connsiteX46" fmla="*/ 3130359 w 4957597"/>
                <a:gd name="connsiteY46" fmla="*/ 1466184 h 5358928"/>
                <a:gd name="connsiteX47" fmla="*/ 3220850 w 4957597"/>
                <a:gd name="connsiteY47" fmla="*/ 1391887 h 5358928"/>
                <a:gd name="connsiteX48" fmla="*/ 3185659 w 4957597"/>
                <a:gd name="connsiteY48" fmla="*/ 1327498 h 5358928"/>
                <a:gd name="connsiteX49" fmla="*/ 3185659 w 4957597"/>
                <a:gd name="connsiteY49" fmla="*/ 1149187 h 5358928"/>
                <a:gd name="connsiteX50" fmla="*/ 3190687 w 4957597"/>
                <a:gd name="connsiteY50" fmla="*/ 1010500 h 5358928"/>
                <a:gd name="connsiteX51" fmla="*/ 2981915 w 4957597"/>
                <a:gd name="connsiteY51" fmla="*/ 579078 h 5358928"/>
                <a:gd name="connsiteX52" fmla="*/ 3048260 w 4957597"/>
                <a:gd name="connsiteY52" fmla="*/ 487612 h 5358928"/>
                <a:gd name="connsiteX53" fmla="*/ 3123010 w 4957597"/>
                <a:gd name="connsiteY53" fmla="*/ 428549 h 5358928"/>
                <a:gd name="connsiteX54" fmla="*/ 3155495 w 4957597"/>
                <a:gd name="connsiteY54" fmla="*/ 381458 h 5358928"/>
                <a:gd name="connsiteX55" fmla="*/ 2612545 w 4957597"/>
                <a:gd name="connsiteY55" fmla="*/ 143711 h 5358928"/>
                <a:gd name="connsiteX56" fmla="*/ 2210249 w 4957597"/>
                <a:gd name="connsiteY56" fmla="*/ 0 h 5358928"/>
                <a:gd name="connsiteX57" fmla="*/ 1999065 w 4957597"/>
                <a:gd name="connsiteY57" fmla="*/ 338733 h 5358928"/>
                <a:gd name="connsiteX58" fmla="*/ 1813310 w 4957597"/>
                <a:gd name="connsiteY58" fmla="*/ 587047 h 5358928"/>
                <a:gd name="connsiteX59" fmla="*/ 1712654 w 4957597"/>
                <a:gd name="connsiteY59" fmla="*/ 946109 h 5358928"/>
                <a:gd name="connsiteX60" fmla="*/ 1597025 w 4957597"/>
                <a:gd name="connsiteY60" fmla="*/ 1119468 h 5358928"/>
                <a:gd name="connsiteX61" fmla="*/ 1471342 w 4957597"/>
                <a:gd name="connsiteY61" fmla="*/ 1248248 h 5358928"/>
                <a:gd name="connsiteX62" fmla="*/ 1586971 w 4957597"/>
                <a:gd name="connsiteY62" fmla="*/ 1322544 h 5358928"/>
                <a:gd name="connsiteX63" fmla="*/ 1697574 w 4957597"/>
                <a:gd name="connsiteY63" fmla="*/ 1590012 h 5358928"/>
                <a:gd name="connsiteX64" fmla="*/ 1466316 w 4957597"/>
                <a:gd name="connsiteY64" fmla="*/ 1773276 h 5358928"/>
                <a:gd name="connsiteX65" fmla="*/ 1199870 w 4957597"/>
                <a:gd name="connsiteY65" fmla="*/ 1902056 h 5358928"/>
                <a:gd name="connsiteX66" fmla="*/ 1079214 w 4957597"/>
                <a:gd name="connsiteY66" fmla="*/ 1951586 h 5358928"/>
                <a:gd name="connsiteX67" fmla="*/ 993749 w 4957597"/>
                <a:gd name="connsiteY67" fmla="*/ 1991212 h 5358928"/>
                <a:gd name="connsiteX68" fmla="*/ 289924 w 4957597"/>
                <a:gd name="connsiteY68" fmla="*/ 1530574 h 5358928"/>
                <a:gd name="connsiteX69" fmla="*/ 139105 w 4957597"/>
                <a:gd name="connsiteY69" fmla="*/ 1634589 h 5358928"/>
                <a:gd name="connsiteX70" fmla="*/ 28505 w 4957597"/>
                <a:gd name="connsiteY70" fmla="*/ 1684120 h 5358928"/>
                <a:gd name="connsiteX71" fmla="*/ 28504 w 4957597"/>
                <a:gd name="connsiteY71" fmla="*/ 2124945 h 5358928"/>
                <a:gd name="connsiteX72" fmla="*/ 194405 w 4957597"/>
                <a:gd name="connsiteY72" fmla="*/ 2323068 h 5358928"/>
                <a:gd name="connsiteX73" fmla="*/ 254733 w 4957597"/>
                <a:gd name="connsiteY73" fmla="*/ 2466708 h 5358928"/>
                <a:gd name="connsiteX74" fmla="*/ 607981 w 4957597"/>
                <a:gd name="connsiteY74"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3057 w 4957597"/>
                <a:gd name="connsiteY74"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7261 w 4957597"/>
                <a:gd name="connsiteY74" fmla="*/ 3560934 h 5358928"/>
                <a:gd name="connsiteX75" fmla="*/ 1333057 w 4957597"/>
                <a:gd name="connsiteY75"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28505 w 4957597"/>
                <a:gd name="connsiteY68" fmla="*/ 1684120 h 5358928"/>
                <a:gd name="connsiteX69" fmla="*/ 28504 w 4957597"/>
                <a:gd name="connsiteY69" fmla="*/ 2124945 h 5358928"/>
                <a:gd name="connsiteX70" fmla="*/ 194405 w 4957597"/>
                <a:gd name="connsiteY70" fmla="*/ 2323068 h 5358928"/>
                <a:gd name="connsiteX71" fmla="*/ 254733 w 4957597"/>
                <a:gd name="connsiteY71" fmla="*/ 2466708 h 5358928"/>
                <a:gd name="connsiteX72" fmla="*/ 542389 w 4957597"/>
                <a:gd name="connsiteY72" fmla="*/ 2681284 h 5358928"/>
                <a:gd name="connsiteX73" fmla="*/ 1244340 w 4957597"/>
                <a:gd name="connsiteY73" fmla="*/ 3366239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2293994 w 4929093"/>
                <a:gd name="connsiteY72" fmla="*/ 2541811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34858 w 4929093"/>
                <a:gd name="connsiteY73" fmla="*/ 2959049 h 5358928"/>
                <a:gd name="connsiteX74" fmla="*/ 2293994 w 4929093"/>
                <a:gd name="connsiteY74" fmla="*/ 2541811 h 5358928"/>
                <a:gd name="connsiteX75" fmla="*/ 1232234 w 4929093"/>
                <a:gd name="connsiteY75" fmla="*/ 3460956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2293994 w 4929093"/>
                <a:gd name="connsiteY77" fmla="*/ 2541811 h 5358928"/>
                <a:gd name="connsiteX78" fmla="*/ 1232234 w 4929093"/>
                <a:gd name="connsiteY78" fmla="*/ 3460956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2293994 w 4929093"/>
                <a:gd name="connsiteY78" fmla="*/ 2541811 h 5358928"/>
                <a:gd name="connsiteX79" fmla="*/ 1232234 w 4929093"/>
                <a:gd name="connsiteY79" fmla="*/ 3460956 h 5358928"/>
                <a:gd name="connsiteX80" fmla="*/ 1308757 w 4929093"/>
                <a:gd name="connsiteY80" fmla="*/ 3560934 h 5358928"/>
                <a:gd name="connsiteX81" fmla="*/ 1304553 w 4929093"/>
                <a:gd name="connsiteY8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1232234 w 4929093"/>
                <a:gd name="connsiteY81" fmla="*/ 3460956 h 5358928"/>
                <a:gd name="connsiteX82" fmla="*/ 1308757 w 4929093"/>
                <a:gd name="connsiteY82" fmla="*/ 3560934 h 5358928"/>
                <a:gd name="connsiteX83" fmla="*/ 1304553 w 4929093"/>
                <a:gd name="connsiteY8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249788 w 4929093"/>
                <a:gd name="connsiteY81" fmla="*/ 2955541 h 5358928"/>
                <a:gd name="connsiteX82" fmla="*/ 1232234 w 4929093"/>
                <a:gd name="connsiteY82" fmla="*/ 3460956 h 5358928"/>
                <a:gd name="connsiteX83" fmla="*/ 1308757 w 4929093"/>
                <a:gd name="connsiteY83" fmla="*/ 3560934 h 5358928"/>
                <a:gd name="connsiteX84" fmla="*/ 1304553 w 4929093"/>
                <a:gd name="connsiteY8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1232234 w 4929093"/>
                <a:gd name="connsiteY83" fmla="*/ 3460956 h 5358928"/>
                <a:gd name="connsiteX84" fmla="*/ 1308757 w 4929093"/>
                <a:gd name="connsiteY84" fmla="*/ 3560934 h 5358928"/>
                <a:gd name="connsiteX85" fmla="*/ 1304553 w 4929093"/>
                <a:gd name="connsiteY8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639223 w 4929093"/>
                <a:gd name="connsiteY84" fmla="*/ 3502821 h 5358928"/>
                <a:gd name="connsiteX85" fmla="*/ 1232234 w 4929093"/>
                <a:gd name="connsiteY85" fmla="*/ 3460956 h 5358928"/>
                <a:gd name="connsiteX86" fmla="*/ 1308757 w 4929093"/>
                <a:gd name="connsiteY86" fmla="*/ 3560934 h 5358928"/>
                <a:gd name="connsiteX87" fmla="*/ 1304553 w 4929093"/>
                <a:gd name="connsiteY8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04825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32234 w 4929093"/>
                <a:gd name="connsiteY92" fmla="*/ 340482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18179 w 4929093"/>
                <a:gd name="connsiteY92" fmla="*/ 3410347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26613 w 4929093"/>
                <a:gd name="connsiteY92" fmla="*/ 339930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684150 w 4929093"/>
                <a:gd name="connsiteY57" fmla="*/ 946109 h 5358928"/>
                <a:gd name="connsiteX58" fmla="*/ 1568521 w 4929093"/>
                <a:gd name="connsiteY58" fmla="*/ 1119468 h 5358928"/>
                <a:gd name="connsiteX59" fmla="*/ 1442838 w 4929093"/>
                <a:gd name="connsiteY59" fmla="*/ 1248248 h 5358928"/>
                <a:gd name="connsiteX60" fmla="*/ 1558467 w 4929093"/>
                <a:gd name="connsiteY60" fmla="*/ 1322544 h 5358928"/>
                <a:gd name="connsiteX61" fmla="*/ 1669070 w 4929093"/>
                <a:gd name="connsiteY61" fmla="*/ 1590012 h 5358928"/>
                <a:gd name="connsiteX62" fmla="*/ 1437812 w 4929093"/>
                <a:gd name="connsiteY62" fmla="*/ 1773276 h 5358928"/>
                <a:gd name="connsiteX63" fmla="*/ 1171366 w 4929093"/>
                <a:gd name="connsiteY63" fmla="*/ 1902056 h 5358928"/>
                <a:gd name="connsiteX64" fmla="*/ 1050710 w 4929093"/>
                <a:gd name="connsiteY64" fmla="*/ 1951586 h 5358928"/>
                <a:gd name="connsiteX65" fmla="*/ 965245 w 4929093"/>
                <a:gd name="connsiteY65" fmla="*/ 1991212 h 5358928"/>
                <a:gd name="connsiteX66" fmla="*/ 305147 w 4929093"/>
                <a:gd name="connsiteY66" fmla="*/ 1567409 h 5358928"/>
                <a:gd name="connsiteX67" fmla="*/ 0 w 4929093"/>
                <a:gd name="connsiteY67" fmla="*/ 2124945 h 5358928"/>
                <a:gd name="connsiteX68" fmla="*/ 165901 w 4929093"/>
                <a:gd name="connsiteY68" fmla="*/ 2323068 h 5358928"/>
                <a:gd name="connsiteX69" fmla="*/ 226229 w 4929093"/>
                <a:gd name="connsiteY69" fmla="*/ 2466708 h 5358928"/>
                <a:gd name="connsiteX70" fmla="*/ 513885 w 4929093"/>
                <a:gd name="connsiteY70" fmla="*/ 2681284 h 5358928"/>
                <a:gd name="connsiteX71" fmla="*/ 1222111 w 4929093"/>
                <a:gd name="connsiteY71" fmla="*/ 3404590 h 5358928"/>
                <a:gd name="connsiteX72" fmla="*/ 1427647 w 4929093"/>
                <a:gd name="connsiteY72" fmla="*/ 3190590 h 5358928"/>
                <a:gd name="connsiteX73" fmla="*/ 1369952 w 4929093"/>
                <a:gd name="connsiteY73" fmla="*/ 3095868 h 5358928"/>
                <a:gd name="connsiteX74" fmla="*/ 1434858 w 4929093"/>
                <a:gd name="connsiteY74" fmla="*/ 2959049 h 5358928"/>
                <a:gd name="connsiteX75" fmla="*/ 1647605 w 4929093"/>
                <a:gd name="connsiteY75" fmla="*/ 2839770 h 5358928"/>
                <a:gd name="connsiteX76" fmla="*/ 1784629 w 4929093"/>
                <a:gd name="connsiteY76" fmla="*/ 2706458 h 5358928"/>
                <a:gd name="connsiteX77" fmla="*/ 1925258 w 4929093"/>
                <a:gd name="connsiteY77" fmla="*/ 2646819 h 5358928"/>
                <a:gd name="connsiteX78" fmla="*/ 2293994 w 4929093"/>
                <a:gd name="connsiteY78" fmla="*/ 2541811 h 5358928"/>
                <a:gd name="connsiteX79" fmla="*/ 2300270 w 4929093"/>
                <a:gd name="connsiteY79" fmla="*/ 2660851 h 5358928"/>
                <a:gd name="connsiteX80" fmla="*/ 2238970 w 4929093"/>
                <a:gd name="connsiteY80" fmla="*/ 2945017 h 5358928"/>
                <a:gd name="connsiteX81" fmla="*/ 2336329 w 4929093"/>
                <a:gd name="connsiteY81" fmla="*/ 3130951 h 5358928"/>
                <a:gd name="connsiteX82" fmla="*/ 2516623 w 4929093"/>
                <a:gd name="connsiteY82" fmla="*/ 3116918 h 5358928"/>
                <a:gd name="connsiteX83" fmla="*/ 2484170 w 4929093"/>
                <a:gd name="connsiteY83" fmla="*/ 3292328 h 5358928"/>
                <a:gd name="connsiteX84" fmla="*/ 2570711 w 4929093"/>
                <a:gd name="connsiteY84" fmla="*/ 3429149 h 5358928"/>
                <a:gd name="connsiteX85" fmla="*/ 2639223 w 4929093"/>
                <a:gd name="connsiteY85" fmla="*/ 3502821 h 5358928"/>
                <a:gd name="connsiteX86" fmla="*/ 2350753 w 4929093"/>
                <a:gd name="connsiteY86" fmla="*/ 3590525 h 5358928"/>
                <a:gd name="connsiteX87" fmla="*/ 2109158 w 4929093"/>
                <a:gd name="connsiteY87" fmla="*/ 3436164 h 5358928"/>
                <a:gd name="connsiteX88" fmla="*/ 1842323 w 4929093"/>
                <a:gd name="connsiteY88" fmla="*/ 3215148 h 5358928"/>
                <a:gd name="connsiteX89" fmla="*/ 1705300 w 4929093"/>
                <a:gd name="connsiteY89" fmla="*/ 3236197 h 5358928"/>
                <a:gd name="connsiteX90" fmla="*/ 1431252 w 4929093"/>
                <a:gd name="connsiteY90" fmla="*/ 3190590 h 5358928"/>
                <a:gd name="connsiteX91" fmla="*/ 1226613 w 4929093"/>
                <a:gd name="connsiteY91" fmla="*/ 3399305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684150 w 4929093"/>
                <a:gd name="connsiteY56" fmla="*/ 946109 h 5358928"/>
                <a:gd name="connsiteX57" fmla="*/ 1568521 w 4929093"/>
                <a:gd name="connsiteY57" fmla="*/ 1119468 h 5358928"/>
                <a:gd name="connsiteX58" fmla="*/ 1442838 w 4929093"/>
                <a:gd name="connsiteY58" fmla="*/ 1248248 h 5358928"/>
                <a:gd name="connsiteX59" fmla="*/ 1558467 w 4929093"/>
                <a:gd name="connsiteY59" fmla="*/ 1322544 h 5358928"/>
                <a:gd name="connsiteX60" fmla="*/ 1669070 w 4929093"/>
                <a:gd name="connsiteY60" fmla="*/ 1590012 h 5358928"/>
                <a:gd name="connsiteX61" fmla="*/ 1437812 w 4929093"/>
                <a:gd name="connsiteY61" fmla="*/ 1773276 h 5358928"/>
                <a:gd name="connsiteX62" fmla="*/ 1171366 w 4929093"/>
                <a:gd name="connsiteY62" fmla="*/ 1902056 h 5358928"/>
                <a:gd name="connsiteX63" fmla="*/ 1050710 w 4929093"/>
                <a:gd name="connsiteY63" fmla="*/ 1951586 h 5358928"/>
                <a:gd name="connsiteX64" fmla="*/ 965245 w 4929093"/>
                <a:gd name="connsiteY64" fmla="*/ 1991212 h 5358928"/>
                <a:gd name="connsiteX65" fmla="*/ 305147 w 4929093"/>
                <a:gd name="connsiteY65" fmla="*/ 1567409 h 5358928"/>
                <a:gd name="connsiteX66" fmla="*/ 0 w 4929093"/>
                <a:gd name="connsiteY66" fmla="*/ 2124945 h 5358928"/>
                <a:gd name="connsiteX67" fmla="*/ 165901 w 4929093"/>
                <a:gd name="connsiteY67" fmla="*/ 2323068 h 5358928"/>
                <a:gd name="connsiteX68" fmla="*/ 226229 w 4929093"/>
                <a:gd name="connsiteY68" fmla="*/ 2466708 h 5358928"/>
                <a:gd name="connsiteX69" fmla="*/ 513885 w 4929093"/>
                <a:gd name="connsiteY69" fmla="*/ 2681284 h 5358928"/>
                <a:gd name="connsiteX70" fmla="*/ 1222111 w 4929093"/>
                <a:gd name="connsiteY70" fmla="*/ 3404590 h 5358928"/>
                <a:gd name="connsiteX71" fmla="*/ 1427647 w 4929093"/>
                <a:gd name="connsiteY71" fmla="*/ 3190590 h 5358928"/>
                <a:gd name="connsiteX72" fmla="*/ 1369952 w 4929093"/>
                <a:gd name="connsiteY72" fmla="*/ 3095868 h 5358928"/>
                <a:gd name="connsiteX73" fmla="*/ 1434858 w 4929093"/>
                <a:gd name="connsiteY73" fmla="*/ 2959049 h 5358928"/>
                <a:gd name="connsiteX74" fmla="*/ 1647605 w 4929093"/>
                <a:gd name="connsiteY74" fmla="*/ 2839770 h 5358928"/>
                <a:gd name="connsiteX75" fmla="*/ 1784629 w 4929093"/>
                <a:gd name="connsiteY75" fmla="*/ 2706458 h 5358928"/>
                <a:gd name="connsiteX76" fmla="*/ 1925258 w 4929093"/>
                <a:gd name="connsiteY76" fmla="*/ 2646819 h 5358928"/>
                <a:gd name="connsiteX77" fmla="*/ 2293994 w 4929093"/>
                <a:gd name="connsiteY77" fmla="*/ 2541811 h 5358928"/>
                <a:gd name="connsiteX78" fmla="*/ 2300270 w 4929093"/>
                <a:gd name="connsiteY78" fmla="*/ 2660851 h 5358928"/>
                <a:gd name="connsiteX79" fmla="*/ 2238970 w 4929093"/>
                <a:gd name="connsiteY79" fmla="*/ 2945017 h 5358928"/>
                <a:gd name="connsiteX80" fmla="*/ 2336329 w 4929093"/>
                <a:gd name="connsiteY80" fmla="*/ 3130951 h 5358928"/>
                <a:gd name="connsiteX81" fmla="*/ 2516623 w 4929093"/>
                <a:gd name="connsiteY81" fmla="*/ 3116918 h 5358928"/>
                <a:gd name="connsiteX82" fmla="*/ 2484170 w 4929093"/>
                <a:gd name="connsiteY82" fmla="*/ 3292328 h 5358928"/>
                <a:gd name="connsiteX83" fmla="*/ 2570711 w 4929093"/>
                <a:gd name="connsiteY83" fmla="*/ 3429149 h 5358928"/>
                <a:gd name="connsiteX84" fmla="*/ 2639223 w 4929093"/>
                <a:gd name="connsiteY84" fmla="*/ 3502821 h 5358928"/>
                <a:gd name="connsiteX85" fmla="*/ 2350753 w 4929093"/>
                <a:gd name="connsiteY85" fmla="*/ 3590525 h 5358928"/>
                <a:gd name="connsiteX86" fmla="*/ 2109158 w 4929093"/>
                <a:gd name="connsiteY86" fmla="*/ 3436164 h 5358928"/>
                <a:gd name="connsiteX87" fmla="*/ 1842323 w 4929093"/>
                <a:gd name="connsiteY87" fmla="*/ 3215148 h 5358928"/>
                <a:gd name="connsiteX88" fmla="*/ 1705300 w 4929093"/>
                <a:gd name="connsiteY88" fmla="*/ 3236197 h 5358928"/>
                <a:gd name="connsiteX89" fmla="*/ 1431252 w 4929093"/>
                <a:gd name="connsiteY89" fmla="*/ 3190590 h 5358928"/>
                <a:gd name="connsiteX90" fmla="*/ 1226613 w 4929093"/>
                <a:gd name="connsiteY90" fmla="*/ 3399305 h 5358928"/>
                <a:gd name="connsiteX91" fmla="*/ 1308757 w 4929093"/>
                <a:gd name="connsiteY91" fmla="*/ 3560934 h 5358928"/>
                <a:gd name="connsiteX92" fmla="*/ 1304553 w 4929093"/>
                <a:gd name="connsiteY92" fmla="*/ 3752055 h 5358928"/>
                <a:gd name="connsiteX0" fmla="*/ 1304553 w 4929093"/>
                <a:gd name="connsiteY0" fmla="*/ 3633519 h 5240392"/>
                <a:gd name="connsiteX1" fmla="*/ 1404621 w 4929093"/>
                <a:gd name="connsiteY1" fmla="*/ 3659206 h 5240392"/>
                <a:gd name="connsiteX2" fmla="*/ 1507420 w 4929093"/>
                <a:gd name="connsiteY2" fmla="*/ 3650449 h 5240392"/>
                <a:gd name="connsiteX3" fmla="*/ 1566035 w 4929093"/>
                <a:gd name="connsiteY3" fmla="*/ 3716392 h 5240392"/>
                <a:gd name="connsiteX4" fmla="*/ 1653958 w 4929093"/>
                <a:gd name="connsiteY4" fmla="*/ 3782334 h 5240392"/>
                <a:gd name="connsiteX5" fmla="*/ 2481900 w 4929093"/>
                <a:gd name="connsiteY5" fmla="*/ 4515026 h 5240392"/>
                <a:gd name="connsiteX6" fmla="*/ 2489227 w 4929093"/>
                <a:gd name="connsiteY6" fmla="*/ 4646911 h 5240392"/>
                <a:gd name="connsiteX7" fmla="*/ 2599131 w 4929093"/>
                <a:gd name="connsiteY7" fmla="*/ 4683546 h 5240392"/>
                <a:gd name="connsiteX8" fmla="*/ 2635766 w 4929093"/>
                <a:gd name="connsiteY8" fmla="*/ 4712853 h 5240392"/>
                <a:gd name="connsiteX9" fmla="*/ 2760323 w 4929093"/>
                <a:gd name="connsiteY9" fmla="*/ 4712853 h 5240392"/>
                <a:gd name="connsiteX10" fmla="*/ 2943496 w 4929093"/>
                <a:gd name="connsiteY10" fmla="*/ 4734834 h 5240392"/>
                <a:gd name="connsiteX11" fmla="*/ 3009439 w 4929093"/>
                <a:gd name="connsiteY11" fmla="*/ 4749488 h 5240392"/>
                <a:gd name="connsiteX12" fmla="*/ 3090035 w 4929093"/>
                <a:gd name="connsiteY12" fmla="*/ 4844738 h 5240392"/>
                <a:gd name="connsiteX13" fmla="*/ 3141323 w 4929093"/>
                <a:gd name="connsiteY13" fmla="*/ 4969296 h 5240392"/>
                <a:gd name="connsiteX14" fmla="*/ 3170631 w 4929093"/>
                <a:gd name="connsiteY14" fmla="*/ 4976623 h 5240392"/>
                <a:gd name="connsiteX15" fmla="*/ 3214593 w 4929093"/>
                <a:gd name="connsiteY15" fmla="*/ 4983949 h 5240392"/>
                <a:gd name="connsiteX16" fmla="*/ 3287862 w 4929093"/>
                <a:gd name="connsiteY16" fmla="*/ 5057219 h 5240392"/>
                <a:gd name="connsiteX17" fmla="*/ 3331823 w 4929093"/>
                <a:gd name="connsiteY17" fmla="*/ 5035238 h 5240392"/>
                <a:gd name="connsiteX18" fmla="*/ 3353804 w 4929093"/>
                <a:gd name="connsiteY18" fmla="*/ 5035238 h 5240392"/>
                <a:gd name="connsiteX19" fmla="*/ 3397766 w 4929093"/>
                <a:gd name="connsiteY19" fmla="*/ 5079199 h 5240392"/>
                <a:gd name="connsiteX20" fmla="*/ 3419746 w 4929093"/>
                <a:gd name="connsiteY20" fmla="*/ 5145142 h 5240392"/>
                <a:gd name="connsiteX21" fmla="*/ 3398466 w 4929093"/>
                <a:gd name="connsiteY21" fmla="*/ 5235819 h 5240392"/>
                <a:gd name="connsiteX22" fmla="*/ 3434400 w 4929093"/>
                <a:gd name="connsiteY22" fmla="*/ 5240392 h 5240392"/>
                <a:gd name="connsiteX23" fmla="*/ 4086496 w 4929093"/>
                <a:gd name="connsiteY23" fmla="*/ 4800776 h 5240392"/>
                <a:gd name="connsiteX24" fmla="*/ 4196400 w 4929093"/>
                <a:gd name="connsiteY24" fmla="*/ 4786123 h 5240392"/>
                <a:gd name="connsiteX25" fmla="*/ 4298977 w 4929093"/>
                <a:gd name="connsiteY25" fmla="*/ 4734834 h 5240392"/>
                <a:gd name="connsiteX26" fmla="*/ 4313631 w 4929093"/>
                <a:gd name="connsiteY26" fmla="*/ 4705526 h 5240392"/>
                <a:gd name="connsiteX27" fmla="*/ 4423535 w 4929093"/>
                <a:gd name="connsiteY27" fmla="*/ 4712853 h 5240392"/>
                <a:gd name="connsiteX28" fmla="*/ 4540766 w 4929093"/>
                <a:gd name="connsiteY28" fmla="*/ 4720180 h 5240392"/>
                <a:gd name="connsiteX29" fmla="*/ 4540766 w 4929093"/>
                <a:gd name="connsiteY29" fmla="*/ 4617603 h 5240392"/>
                <a:gd name="connsiteX30" fmla="*/ 4570073 w 4929093"/>
                <a:gd name="connsiteY30" fmla="*/ 4566315 h 5240392"/>
                <a:gd name="connsiteX31" fmla="*/ 4657996 w 4929093"/>
                <a:gd name="connsiteY31" fmla="*/ 4515026 h 5240392"/>
                <a:gd name="connsiteX32" fmla="*/ 4709285 w 4929093"/>
                <a:gd name="connsiteY32" fmla="*/ 4456411 h 5240392"/>
                <a:gd name="connsiteX33" fmla="*/ 4870477 w 4929093"/>
                <a:gd name="connsiteY33" fmla="*/ 4456411 h 5240392"/>
                <a:gd name="connsiteX34" fmla="*/ 4870477 w 4929093"/>
                <a:gd name="connsiteY34" fmla="*/ 4353834 h 5240392"/>
                <a:gd name="connsiteX35" fmla="*/ 4899785 w 4929093"/>
                <a:gd name="connsiteY35" fmla="*/ 4112046 h 5240392"/>
                <a:gd name="connsiteX36" fmla="*/ 4929093 w 4929093"/>
                <a:gd name="connsiteY36" fmla="*/ 3921546 h 5240392"/>
                <a:gd name="connsiteX37" fmla="*/ 4921766 w 4929093"/>
                <a:gd name="connsiteY37" fmla="*/ 3716392 h 5240392"/>
                <a:gd name="connsiteX38" fmla="*/ 4780981 w 4929093"/>
                <a:gd name="connsiteY38" fmla="*/ 3200100 h 5240392"/>
                <a:gd name="connsiteX39" fmla="*/ 4001745 w 4929093"/>
                <a:gd name="connsiteY39" fmla="*/ 1525955 h 5240392"/>
                <a:gd name="connsiteX40" fmla="*/ 3705134 w 4929093"/>
                <a:gd name="connsiteY40" fmla="*/ 1399833 h 5240392"/>
                <a:gd name="connsiteX41" fmla="*/ 3569217 w 4929093"/>
                <a:gd name="connsiteY41" fmla="*/ 1513733 h 5240392"/>
                <a:gd name="connsiteX42" fmla="*/ 3410097 w 4929093"/>
                <a:gd name="connsiteY42" fmla="*/ 1533258 h 5240392"/>
                <a:gd name="connsiteX43" fmla="*/ 3265895 w 4929093"/>
                <a:gd name="connsiteY43" fmla="*/ 1513733 h 5240392"/>
                <a:gd name="connsiteX44" fmla="*/ 3071691 w 4929093"/>
                <a:gd name="connsiteY44" fmla="*/ 1461568 h 5240392"/>
                <a:gd name="connsiteX45" fmla="*/ 3101855 w 4929093"/>
                <a:gd name="connsiteY45" fmla="*/ 1347648 h 5240392"/>
                <a:gd name="connsiteX46" fmla="*/ 3192346 w 4929093"/>
                <a:gd name="connsiteY46" fmla="*/ 1273351 h 5240392"/>
                <a:gd name="connsiteX47" fmla="*/ 3157155 w 4929093"/>
                <a:gd name="connsiteY47" fmla="*/ 1208962 h 5240392"/>
                <a:gd name="connsiteX48" fmla="*/ 3157155 w 4929093"/>
                <a:gd name="connsiteY48" fmla="*/ 1030651 h 5240392"/>
                <a:gd name="connsiteX49" fmla="*/ 3162183 w 4929093"/>
                <a:gd name="connsiteY49" fmla="*/ 891964 h 5240392"/>
                <a:gd name="connsiteX50" fmla="*/ 2953411 w 4929093"/>
                <a:gd name="connsiteY50" fmla="*/ 460542 h 5240392"/>
                <a:gd name="connsiteX51" fmla="*/ 3019756 w 4929093"/>
                <a:gd name="connsiteY51" fmla="*/ 369076 h 5240392"/>
                <a:gd name="connsiteX52" fmla="*/ 3094506 w 4929093"/>
                <a:gd name="connsiteY52" fmla="*/ 310013 h 5240392"/>
                <a:gd name="connsiteX53" fmla="*/ 3126991 w 4929093"/>
                <a:gd name="connsiteY53" fmla="*/ 262922 h 5240392"/>
                <a:gd name="connsiteX54" fmla="*/ 2584041 w 4929093"/>
                <a:gd name="connsiteY54" fmla="*/ 25175 h 5240392"/>
                <a:gd name="connsiteX55" fmla="*/ 1684150 w 4929093"/>
                <a:gd name="connsiteY55" fmla="*/ 827573 h 5240392"/>
                <a:gd name="connsiteX56" fmla="*/ 1568521 w 4929093"/>
                <a:gd name="connsiteY56" fmla="*/ 1000932 h 5240392"/>
                <a:gd name="connsiteX57" fmla="*/ 1442838 w 4929093"/>
                <a:gd name="connsiteY57" fmla="*/ 1129712 h 5240392"/>
                <a:gd name="connsiteX58" fmla="*/ 1558467 w 4929093"/>
                <a:gd name="connsiteY58" fmla="*/ 1204008 h 5240392"/>
                <a:gd name="connsiteX59" fmla="*/ 1669070 w 4929093"/>
                <a:gd name="connsiteY59" fmla="*/ 1471476 h 5240392"/>
                <a:gd name="connsiteX60" fmla="*/ 1437812 w 4929093"/>
                <a:gd name="connsiteY60" fmla="*/ 1654740 h 5240392"/>
                <a:gd name="connsiteX61" fmla="*/ 1171366 w 4929093"/>
                <a:gd name="connsiteY61" fmla="*/ 1783520 h 5240392"/>
                <a:gd name="connsiteX62" fmla="*/ 1050710 w 4929093"/>
                <a:gd name="connsiteY62" fmla="*/ 1833050 h 5240392"/>
                <a:gd name="connsiteX63" fmla="*/ 965245 w 4929093"/>
                <a:gd name="connsiteY63" fmla="*/ 1872676 h 5240392"/>
                <a:gd name="connsiteX64" fmla="*/ 305147 w 4929093"/>
                <a:gd name="connsiteY64" fmla="*/ 1448873 h 5240392"/>
                <a:gd name="connsiteX65" fmla="*/ 0 w 4929093"/>
                <a:gd name="connsiteY65" fmla="*/ 2006409 h 5240392"/>
                <a:gd name="connsiteX66" fmla="*/ 165901 w 4929093"/>
                <a:gd name="connsiteY66" fmla="*/ 2204532 h 5240392"/>
                <a:gd name="connsiteX67" fmla="*/ 226229 w 4929093"/>
                <a:gd name="connsiteY67" fmla="*/ 2348172 h 5240392"/>
                <a:gd name="connsiteX68" fmla="*/ 513885 w 4929093"/>
                <a:gd name="connsiteY68" fmla="*/ 2562748 h 5240392"/>
                <a:gd name="connsiteX69" fmla="*/ 1222111 w 4929093"/>
                <a:gd name="connsiteY69" fmla="*/ 3286054 h 5240392"/>
                <a:gd name="connsiteX70" fmla="*/ 1427647 w 4929093"/>
                <a:gd name="connsiteY70" fmla="*/ 3072054 h 5240392"/>
                <a:gd name="connsiteX71" fmla="*/ 1369952 w 4929093"/>
                <a:gd name="connsiteY71" fmla="*/ 2977332 h 5240392"/>
                <a:gd name="connsiteX72" fmla="*/ 1434858 w 4929093"/>
                <a:gd name="connsiteY72" fmla="*/ 2840513 h 5240392"/>
                <a:gd name="connsiteX73" fmla="*/ 1647605 w 4929093"/>
                <a:gd name="connsiteY73" fmla="*/ 2721234 h 5240392"/>
                <a:gd name="connsiteX74" fmla="*/ 1784629 w 4929093"/>
                <a:gd name="connsiteY74" fmla="*/ 2587922 h 5240392"/>
                <a:gd name="connsiteX75" fmla="*/ 1925258 w 4929093"/>
                <a:gd name="connsiteY75" fmla="*/ 2528283 h 5240392"/>
                <a:gd name="connsiteX76" fmla="*/ 2293994 w 4929093"/>
                <a:gd name="connsiteY76" fmla="*/ 2423275 h 5240392"/>
                <a:gd name="connsiteX77" fmla="*/ 2300270 w 4929093"/>
                <a:gd name="connsiteY77" fmla="*/ 2542315 h 5240392"/>
                <a:gd name="connsiteX78" fmla="*/ 2238970 w 4929093"/>
                <a:gd name="connsiteY78" fmla="*/ 2826481 h 5240392"/>
                <a:gd name="connsiteX79" fmla="*/ 2336329 w 4929093"/>
                <a:gd name="connsiteY79" fmla="*/ 3012415 h 5240392"/>
                <a:gd name="connsiteX80" fmla="*/ 2516623 w 4929093"/>
                <a:gd name="connsiteY80" fmla="*/ 2998382 h 5240392"/>
                <a:gd name="connsiteX81" fmla="*/ 2484170 w 4929093"/>
                <a:gd name="connsiteY81" fmla="*/ 3173792 h 5240392"/>
                <a:gd name="connsiteX82" fmla="*/ 2570711 w 4929093"/>
                <a:gd name="connsiteY82" fmla="*/ 3310613 h 5240392"/>
                <a:gd name="connsiteX83" fmla="*/ 2639223 w 4929093"/>
                <a:gd name="connsiteY83" fmla="*/ 3384285 h 5240392"/>
                <a:gd name="connsiteX84" fmla="*/ 2350753 w 4929093"/>
                <a:gd name="connsiteY84" fmla="*/ 3471989 h 5240392"/>
                <a:gd name="connsiteX85" fmla="*/ 2109158 w 4929093"/>
                <a:gd name="connsiteY85" fmla="*/ 3317628 h 5240392"/>
                <a:gd name="connsiteX86" fmla="*/ 1842323 w 4929093"/>
                <a:gd name="connsiteY86" fmla="*/ 3096612 h 5240392"/>
                <a:gd name="connsiteX87" fmla="*/ 1705300 w 4929093"/>
                <a:gd name="connsiteY87" fmla="*/ 3117661 h 5240392"/>
                <a:gd name="connsiteX88" fmla="*/ 1431252 w 4929093"/>
                <a:gd name="connsiteY88" fmla="*/ 3072054 h 5240392"/>
                <a:gd name="connsiteX89" fmla="*/ 1226613 w 4929093"/>
                <a:gd name="connsiteY89" fmla="*/ 3280769 h 5240392"/>
                <a:gd name="connsiteX90" fmla="*/ 1308757 w 4929093"/>
                <a:gd name="connsiteY90" fmla="*/ 3442398 h 5240392"/>
                <a:gd name="connsiteX91" fmla="*/ 1304553 w 4929093"/>
                <a:gd name="connsiteY91" fmla="*/ 3633519 h 5240392"/>
                <a:gd name="connsiteX0" fmla="*/ 1304553 w 4929093"/>
                <a:gd name="connsiteY0" fmla="*/ 3370597 h 4977470"/>
                <a:gd name="connsiteX1" fmla="*/ 1404621 w 4929093"/>
                <a:gd name="connsiteY1" fmla="*/ 3396284 h 4977470"/>
                <a:gd name="connsiteX2" fmla="*/ 1507420 w 4929093"/>
                <a:gd name="connsiteY2" fmla="*/ 3387527 h 4977470"/>
                <a:gd name="connsiteX3" fmla="*/ 1566035 w 4929093"/>
                <a:gd name="connsiteY3" fmla="*/ 3453470 h 4977470"/>
                <a:gd name="connsiteX4" fmla="*/ 1653958 w 4929093"/>
                <a:gd name="connsiteY4" fmla="*/ 3519412 h 4977470"/>
                <a:gd name="connsiteX5" fmla="*/ 2481900 w 4929093"/>
                <a:gd name="connsiteY5" fmla="*/ 4252104 h 4977470"/>
                <a:gd name="connsiteX6" fmla="*/ 2489227 w 4929093"/>
                <a:gd name="connsiteY6" fmla="*/ 4383989 h 4977470"/>
                <a:gd name="connsiteX7" fmla="*/ 2599131 w 4929093"/>
                <a:gd name="connsiteY7" fmla="*/ 4420624 h 4977470"/>
                <a:gd name="connsiteX8" fmla="*/ 2635766 w 4929093"/>
                <a:gd name="connsiteY8" fmla="*/ 4449931 h 4977470"/>
                <a:gd name="connsiteX9" fmla="*/ 2760323 w 4929093"/>
                <a:gd name="connsiteY9" fmla="*/ 4449931 h 4977470"/>
                <a:gd name="connsiteX10" fmla="*/ 2943496 w 4929093"/>
                <a:gd name="connsiteY10" fmla="*/ 4471912 h 4977470"/>
                <a:gd name="connsiteX11" fmla="*/ 3009439 w 4929093"/>
                <a:gd name="connsiteY11" fmla="*/ 4486566 h 4977470"/>
                <a:gd name="connsiteX12" fmla="*/ 3090035 w 4929093"/>
                <a:gd name="connsiteY12" fmla="*/ 4581816 h 4977470"/>
                <a:gd name="connsiteX13" fmla="*/ 3141323 w 4929093"/>
                <a:gd name="connsiteY13" fmla="*/ 4706374 h 4977470"/>
                <a:gd name="connsiteX14" fmla="*/ 3170631 w 4929093"/>
                <a:gd name="connsiteY14" fmla="*/ 4713701 h 4977470"/>
                <a:gd name="connsiteX15" fmla="*/ 3214593 w 4929093"/>
                <a:gd name="connsiteY15" fmla="*/ 4721027 h 4977470"/>
                <a:gd name="connsiteX16" fmla="*/ 3287862 w 4929093"/>
                <a:gd name="connsiteY16" fmla="*/ 4794297 h 4977470"/>
                <a:gd name="connsiteX17" fmla="*/ 3331823 w 4929093"/>
                <a:gd name="connsiteY17" fmla="*/ 4772316 h 4977470"/>
                <a:gd name="connsiteX18" fmla="*/ 3353804 w 4929093"/>
                <a:gd name="connsiteY18" fmla="*/ 4772316 h 4977470"/>
                <a:gd name="connsiteX19" fmla="*/ 3397766 w 4929093"/>
                <a:gd name="connsiteY19" fmla="*/ 4816277 h 4977470"/>
                <a:gd name="connsiteX20" fmla="*/ 3419746 w 4929093"/>
                <a:gd name="connsiteY20" fmla="*/ 4882220 h 4977470"/>
                <a:gd name="connsiteX21" fmla="*/ 3398466 w 4929093"/>
                <a:gd name="connsiteY21" fmla="*/ 4972897 h 4977470"/>
                <a:gd name="connsiteX22" fmla="*/ 3434400 w 4929093"/>
                <a:gd name="connsiteY22" fmla="*/ 4977470 h 4977470"/>
                <a:gd name="connsiteX23" fmla="*/ 4086496 w 4929093"/>
                <a:gd name="connsiteY23" fmla="*/ 4537854 h 4977470"/>
                <a:gd name="connsiteX24" fmla="*/ 4196400 w 4929093"/>
                <a:gd name="connsiteY24" fmla="*/ 4523201 h 4977470"/>
                <a:gd name="connsiteX25" fmla="*/ 4298977 w 4929093"/>
                <a:gd name="connsiteY25" fmla="*/ 4471912 h 4977470"/>
                <a:gd name="connsiteX26" fmla="*/ 4313631 w 4929093"/>
                <a:gd name="connsiteY26" fmla="*/ 4442604 h 4977470"/>
                <a:gd name="connsiteX27" fmla="*/ 4423535 w 4929093"/>
                <a:gd name="connsiteY27" fmla="*/ 4449931 h 4977470"/>
                <a:gd name="connsiteX28" fmla="*/ 4540766 w 4929093"/>
                <a:gd name="connsiteY28" fmla="*/ 4457258 h 4977470"/>
                <a:gd name="connsiteX29" fmla="*/ 4540766 w 4929093"/>
                <a:gd name="connsiteY29" fmla="*/ 4354681 h 4977470"/>
                <a:gd name="connsiteX30" fmla="*/ 4570073 w 4929093"/>
                <a:gd name="connsiteY30" fmla="*/ 4303393 h 4977470"/>
                <a:gd name="connsiteX31" fmla="*/ 4657996 w 4929093"/>
                <a:gd name="connsiteY31" fmla="*/ 4252104 h 4977470"/>
                <a:gd name="connsiteX32" fmla="*/ 4709285 w 4929093"/>
                <a:gd name="connsiteY32" fmla="*/ 4193489 h 4977470"/>
                <a:gd name="connsiteX33" fmla="*/ 4870477 w 4929093"/>
                <a:gd name="connsiteY33" fmla="*/ 4193489 h 4977470"/>
                <a:gd name="connsiteX34" fmla="*/ 4870477 w 4929093"/>
                <a:gd name="connsiteY34" fmla="*/ 4090912 h 4977470"/>
                <a:gd name="connsiteX35" fmla="*/ 4899785 w 4929093"/>
                <a:gd name="connsiteY35" fmla="*/ 3849124 h 4977470"/>
                <a:gd name="connsiteX36" fmla="*/ 4929093 w 4929093"/>
                <a:gd name="connsiteY36" fmla="*/ 3658624 h 4977470"/>
                <a:gd name="connsiteX37" fmla="*/ 4921766 w 4929093"/>
                <a:gd name="connsiteY37" fmla="*/ 3453470 h 4977470"/>
                <a:gd name="connsiteX38" fmla="*/ 4780981 w 4929093"/>
                <a:gd name="connsiteY38" fmla="*/ 2937178 h 4977470"/>
                <a:gd name="connsiteX39" fmla="*/ 4001745 w 4929093"/>
                <a:gd name="connsiteY39" fmla="*/ 1263033 h 4977470"/>
                <a:gd name="connsiteX40" fmla="*/ 3705134 w 4929093"/>
                <a:gd name="connsiteY40" fmla="*/ 1136911 h 4977470"/>
                <a:gd name="connsiteX41" fmla="*/ 3569217 w 4929093"/>
                <a:gd name="connsiteY41" fmla="*/ 1250811 h 4977470"/>
                <a:gd name="connsiteX42" fmla="*/ 3410097 w 4929093"/>
                <a:gd name="connsiteY42" fmla="*/ 1270336 h 4977470"/>
                <a:gd name="connsiteX43" fmla="*/ 3265895 w 4929093"/>
                <a:gd name="connsiteY43" fmla="*/ 1250811 h 4977470"/>
                <a:gd name="connsiteX44" fmla="*/ 3071691 w 4929093"/>
                <a:gd name="connsiteY44" fmla="*/ 1198646 h 4977470"/>
                <a:gd name="connsiteX45" fmla="*/ 3101855 w 4929093"/>
                <a:gd name="connsiteY45" fmla="*/ 1084726 h 4977470"/>
                <a:gd name="connsiteX46" fmla="*/ 3192346 w 4929093"/>
                <a:gd name="connsiteY46" fmla="*/ 1010429 h 4977470"/>
                <a:gd name="connsiteX47" fmla="*/ 3157155 w 4929093"/>
                <a:gd name="connsiteY47" fmla="*/ 946040 h 4977470"/>
                <a:gd name="connsiteX48" fmla="*/ 3157155 w 4929093"/>
                <a:gd name="connsiteY48" fmla="*/ 767729 h 4977470"/>
                <a:gd name="connsiteX49" fmla="*/ 3162183 w 4929093"/>
                <a:gd name="connsiteY49" fmla="*/ 629042 h 4977470"/>
                <a:gd name="connsiteX50" fmla="*/ 2953411 w 4929093"/>
                <a:gd name="connsiteY50" fmla="*/ 197620 h 4977470"/>
                <a:gd name="connsiteX51" fmla="*/ 3019756 w 4929093"/>
                <a:gd name="connsiteY51" fmla="*/ 106154 h 4977470"/>
                <a:gd name="connsiteX52" fmla="*/ 3094506 w 4929093"/>
                <a:gd name="connsiteY52" fmla="*/ 47091 h 4977470"/>
                <a:gd name="connsiteX53" fmla="*/ 3126991 w 4929093"/>
                <a:gd name="connsiteY53" fmla="*/ 0 h 4977470"/>
                <a:gd name="connsiteX54" fmla="*/ 1684150 w 4929093"/>
                <a:gd name="connsiteY54" fmla="*/ 564651 h 4977470"/>
                <a:gd name="connsiteX55" fmla="*/ 1568521 w 4929093"/>
                <a:gd name="connsiteY55" fmla="*/ 738010 h 4977470"/>
                <a:gd name="connsiteX56" fmla="*/ 1442838 w 4929093"/>
                <a:gd name="connsiteY56" fmla="*/ 866790 h 4977470"/>
                <a:gd name="connsiteX57" fmla="*/ 1558467 w 4929093"/>
                <a:gd name="connsiteY57" fmla="*/ 941086 h 4977470"/>
                <a:gd name="connsiteX58" fmla="*/ 1669070 w 4929093"/>
                <a:gd name="connsiteY58" fmla="*/ 1208554 h 4977470"/>
                <a:gd name="connsiteX59" fmla="*/ 1437812 w 4929093"/>
                <a:gd name="connsiteY59" fmla="*/ 1391818 h 4977470"/>
                <a:gd name="connsiteX60" fmla="*/ 1171366 w 4929093"/>
                <a:gd name="connsiteY60" fmla="*/ 1520598 h 4977470"/>
                <a:gd name="connsiteX61" fmla="*/ 1050710 w 4929093"/>
                <a:gd name="connsiteY61" fmla="*/ 1570128 h 4977470"/>
                <a:gd name="connsiteX62" fmla="*/ 965245 w 4929093"/>
                <a:gd name="connsiteY62" fmla="*/ 1609754 h 4977470"/>
                <a:gd name="connsiteX63" fmla="*/ 305147 w 4929093"/>
                <a:gd name="connsiteY63" fmla="*/ 1185951 h 4977470"/>
                <a:gd name="connsiteX64" fmla="*/ 0 w 4929093"/>
                <a:gd name="connsiteY64" fmla="*/ 1743487 h 4977470"/>
                <a:gd name="connsiteX65" fmla="*/ 165901 w 4929093"/>
                <a:gd name="connsiteY65" fmla="*/ 1941610 h 4977470"/>
                <a:gd name="connsiteX66" fmla="*/ 226229 w 4929093"/>
                <a:gd name="connsiteY66" fmla="*/ 2085250 h 4977470"/>
                <a:gd name="connsiteX67" fmla="*/ 513885 w 4929093"/>
                <a:gd name="connsiteY67" fmla="*/ 2299826 h 4977470"/>
                <a:gd name="connsiteX68" fmla="*/ 1222111 w 4929093"/>
                <a:gd name="connsiteY68" fmla="*/ 3023132 h 4977470"/>
                <a:gd name="connsiteX69" fmla="*/ 1427647 w 4929093"/>
                <a:gd name="connsiteY69" fmla="*/ 2809132 h 4977470"/>
                <a:gd name="connsiteX70" fmla="*/ 1369952 w 4929093"/>
                <a:gd name="connsiteY70" fmla="*/ 2714410 h 4977470"/>
                <a:gd name="connsiteX71" fmla="*/ 1434858 w 4929093"/>
                <a:gd name="connsiteY71" fmla="*/ 2577591 h 4977470"/>
                <a:gd name="connsiteX72" fmla="*/ 1647605 w 4929093"/>
                <a:gd name="connsiteY72" fmla="*/ 2458312 h 4977470"/>
                <a:gd name="connsiteX73" fmla="*/ 1784629 w 4929093"/>
                <a:gd name="connsiteY73" fmla="*/ 2325000 h 4977470"/>
                <a:gd name="connsiteX74" fmla="*/ 1925258 w 4929093"/>
                <a:gd name="connsiteY74" fmla="*/ 2265361 h 4977470"/>
                <a:gd name="connsiteX75" fmla="*/ 2293994 w 4929093"/>
                <a:gd name="connsiteY75" fmla="*/ 2160353 h 4977470"/>
                <a:gd name="connsiteX76" fmla="*/ 2300270 w 4929093"/>
                <a:gd name="connsiteY76" fmla="*/ 2279393 h 4977470"/>
                <a:gd name="connsiteX77" fmla="*/ 2238970 w 4929093"/>
                <a:gd name="connsiteY77" fmla="*/ 2563559 h 4977470"/>
                <a:gd name="connsiteX78" fmla="*/ 2336329 w 4929093"/>
                <a:gd name="connsiteY78" fmla="*/ 2749493 h 4977470"/>
                <a:gd name="connsiteX79" fmla="*/ 2516623 w 4929093"/>
                <a:gd name="connsiteY79" fmla="*/ 2735460 h 4977470"/>
                <a:gd name="connsiteX80" fmla="*/ 2484170 w 4929093"/>
                <a:gd name="connsiteY80" fmla="*/ 2910870 h 4977470"/>
                <a:gd name="connsiteX81" fmla="*/ 2570711 w 4929093"/>
                <a:gd name="connsiteY81" fmla="*/ 3047691 h 4977470"/>
                <a:gd name="connsiteX82" fmla="*/ 2639223 w 4929093"/>
                <a:gd name="connsiteY82" fmla="*/ 3121363 h 4977470"/>
                <a:gd name="connsiteX83" fmla="*/ 2350753 w 4929093"/>
                <a:gd name="connsiteY83" fmla="*/ 3209067 h 4977470"/>
                <a:gd name="connsiteX84" fmla="*/ 2109158 w 4929093"/>
                <a:gd name="connsiteY84" fmla="*/ 3054706 h 4977470"/>
                <a:gd name="connsiteX85" fmla="*/ 1842323 w 4929093"/>
                <a:gd name="connsiteY85" fmla="*/ 2833690 h 4977470"/>
                <a:gd name="connsiteX86" fmla="*/ 1705300 w 4929093"/>
                <a:gd name="connsiteY86" fmla="*/ 2854739 h 4977470"/>
                <a:gd name="connsiteX87" fmla="*/ 1431252 w 4929093"/>
                <a:gd name="connsiteY87" fmla="*/ 2809132 h 4977470"/>
                <a:gd name="connsiteX88" fmla="*/ 1226613 w 4929093"/>
                <a:gd name="connsiteY88" fmla="*/ 3017847 h 4977470"/>
                <a:gd name="connsiteX89" fmla="*/ 1308757 w 4929093"/>
                <a:gd name="connsiteY89" fmla="*/ 3179476 h 4977470"/>
                <a:gd name="connsiteX90" fmla="*/ 1304553 w 4929093"/>
                <a:gd name="connsiteY90" fmla="*/ 3370597 h 4977470"/>
                <a:gd name="connsiteX0" fmla="*/ 1304553 w 4929093"/>
                <a:gd name="connsiteY0" fmla="*/ 3323506 h 4930379"/>
                <a:gd name="connsiteX1" fmla="*/ 1404621 w 4929093"/>
                <a:gd name="connsiteY1" fmla="*/ 3349193 h 4930379"/>
                <a:gd name="connsiteX2" fmla="*/ 1507420 w 4929093"/>
                <a:gd name="connsiteY2" fmla="*/ 3340436 h 4930379"/>
                <a:gd name="connsiteX3" fmla="*/ 1566035 w 4929093"/>
                <a:gd name="connsiteY3" fmla="*/ 3406379 h 4930379"/>
                <a:gd name="connsiteX4" fmla="*/ 1653958 w 4929093"/>
                <a:gd name="connsiteY4" fmla="*/ 3472321 h 4930379"/>
                <a:gd name="connsiteX5" fmla="*/ 2481900 w 4929093"/>
                <a:gd name="connsiteY5" fmla="*/ 4205013 h 4930379"/>
                <a:gd name="connsiteX6" fmla="*/ 2489227 w 4929093"/>
                <a:gd name="connsiteY6" fmla="*/ 4336898 h 4930379"/>
                <a:gd name="connsiteX7" fmla="*/ 2599131 w 4929093"/>
                <a:gd name="connsiteY7" fmla="*/ 4373533 h 4930379"/>
                <a:gd name="connsiteX8" fmla="*/ 2635766 w 4929093"/>
                <a:gd name="connsiteY8" fmla="*/ 4402840 h 4930379"/>
                <a:gd name="connsiteX9" fmla="*/ 2760323 w 4929093"/>
                <a:gd name="connsiteY9" fmla="*/ 4402840 h 4930379"/>
                <a:gd name="connsiteX10" fmla="*/ 2943496 w 4929093"/>
                <a:gd name="connsiteY10" fmla="*/ 4424821 h 4930379"/>
                <a:gd name="connsiteX11" fmla="*/ 3009439 w 4929093"/>
                <a:gd name="connsiteY11" fmla="*/ 4439475 h 4930379"/>
                <a:gd name="connsiteX12" fmla="*/ 3090035 w 4929093"/>
                <a:gd name="connsiteY12" fmla="*/ 4534725 h 4930379"/>
                <a:gd name="connsiteX13" fmla="*/ 3141323 w 4929093"/>
                <a:gd name="connsiteY13" fmla="*/ 4659283 h 4930379"/>
                <a:gd name="connsiteX14" fmla="*/ 3170631 w 4929093"/>
                <a:gd name="connsiteY14" fmla="*/ 4666610 h 4930379"/>
                <a:gd name="connsiteX15" fmla="*/ 3214593 w 4929093"/>
                <a:gd name="connsiteY15" fmla="*/ 4673936 h 4930379"/>
                <a:gd name="connsiteX16" fmla="*/ 3287862 w 4929093"/>
                <a:gd name="connsiteY16" fmla="*/ 4747206 h 4930379"/>
                <a:gd name="connsiteX17" fmla="*/ 3331823 w 4929093"/>
                <a:gd name="connsiteY17" fmla="*/ 4725225 h 4930379"/>
                <a:gd name="connsiteX18" fmla="*/ 3353804 w 4929093"/>
                <a:gd name="connsiteY18" fmla="*/ 4725225 h 4930379"/>
                <a:gd name="connsiteX19" fmla="*/ 3397766 w 4929093"/>
                <a:gd name="connsiteY19" fmla="*/ 4769186 h 4930379"/>
                <a:gd name="connsiteX20" fmla="*/ 3419746 w 4929093"/>
                <a:gd name="connsiteY20" fmla="*/ 4835129 h 4930379"/>
                <a:gd name="connsiteX21" fmla="*/ 3398466 w 4929093"/>
                <a:gd name="connsiteY21" fmla="*/ 4925806 h 4930379"/>
                <a:gd name="connsiteX22" fmla="*/ 3434400 w 4929093"/>
                <a:gd name="connsiteY22" fmla="*/ 4930379 h 4930379"/>
                <a:gd name="connsiteX23" fmla="*/ 4086496 w 4929093"/>
                <a:gd name="connsiteY23" fmla="*/ 4490763 h 4930379"/>
                <a:gd name="connsiteX24" fmla="*/ 4196400 w 4929093"/>
                <a:gd name="connsiteY24" fmla="*/ 4476110 h 4930379"/>
                <a:gd name="connsiteX25" fmla="*/ 4298977 w 4929093"/>
                <a:gd name="connsiteY25" fmla="*/ 4424821 h 4930379"/>
                <a:gd name="connsiteX26" fmla="*/ 4313631 w 4929093"/>
                <a:gd name="connsiteY26" fmla="*/ 4395513 h 4930379"/>
                <a:gd name="connsiteX27" fmla="*/ 4423535 w 4929093"/>
                <a:gd name="connsiteY27" fmla="*/ 4402840 h 4930379"/>
                <a:gd name="connsiteX28" fmla="*/ 4540766 w 4929093"/>
                <a:gd name="connsiteY28" fmla="*/ 4410167 h 4930379"/>
                <a:gd name="connsiteX29" fmla="*/ 4540766 w 4929093"/>
                <a:gd name="connsiteY29" fmla="*/ 4307590 h 4930379"/>
                <a:gd name="connsiteX30" fmla="*/ 4570073 w 4929093"/>
                <a:gd name="connsiteY30" fmla="*/ 4256302 h 4930379"/>
                <a:gd name="connsiteX31" fmla="*/ 4657996 w 4929093"/>
                <a:gd name="connsiteY31" fmla="*/ 4205013 h 4930379"/>
                <a:gd name="connsiteX32" fmla="*/ 4709285 w 4929093"/>
                <a:gd name="connsiteY32" fmla="*/ 4146398 h 4930379"/>
                <a:gd name="connsiteX33" fmla="*/ 4870477 w 4929093"/>
                <a:gd name="connsiteY33" fmla="*/ 4146398 h 4930379"/>
                <a:gd name="connsiteX34" fmla="*/ 4870477 w 4929093"/>
                <a:gd name="connsiteY34" fmla="*/ 4043821 h 4930379"/>
                <a:gd name="connsiteX35" fmla="*/ 4899785 w 4929093"/>
                <a:gd name="connsiteY35" fmla="*/ 3802033 h 4930379"/>
                <a:gd name="connsiteX36" fmla="*/ 4929093 w 4929093"/>
                <a:gd name="connsiteY36" fmla="*/ 3611533 h 4930379"/>
                <a:gd name="connsiteX37" fmla="*/ 4921766 w 4929093"/>
                <a:gd name="connsiteY37" fmla="*/ 3406379 h 4930379"/>
                <a:gd name="connsiteX38" fmla="*/ 4780981 w 4929093"/>
                <a:gd name="connsiteY38" fmla="*/ 2890087 h 4930379"/>
                <a:gd name="connsiteX39" fmla="*/ 4001745 w 4929093"/>
                <a:gd name="connsiteY39" fmla="*/ 1215942 h 4930379"/>
                <a:gd name="connsiteX40" fmla="*/ 3705134 w 4929093"/>
                <a:gd name="connsiteY40" fmla="*/ 1089820 h 4930379"/>
                <a:gd name="connsiteX41" fmla="*/ 3569217 w 4929093"/>
                <a:gd name="connsiteY41" fmla="*/ 1203720 h 4930379"/>
                <a:gd name="connsiteX42" fmla="*/ 3410097 w 4929093"/>
                <a:gd name="connsiteY42" fmla="*/ 1223245 h 4930379"/>
                <a:gd name="connsiteX43" fmla="*/ 3265895 w 4929093"/>
                <a:gd name="connsiteY43" fmla="*/ 1203720 h 4930379"/>
                <a:gd name="connsiteX44" fmla="*/ 3071691 w 4929093"/>
                <a:gd name="connsiteY44" fmla="*/ 1151555 h 4930379"/>
                <a:gd name="connsiteX45" fmla="*/ 3101855 w 4929093"/>
                <a:gd name="connsiteY45" fmla="*/ 1037635 h 4930379"/>
                <a:gd name="connsiteX46" fmla="*/ 3192346 w 4929093"/>
                <a:gd name="connsiteY46" fmla="*/ 963338 h 4930379"/>
                <a:gd name="connsiteX47" fmla="*/ 3157155 w 4929093"/>
                <a:gd name="connsiteY47" fmla="*/ 898949 h 4930379"/>
                <a:gd name="connsiteX48" fmla="*/ 3157155 w 4929093"/>
                <a:gd name="connsiteY48" fmla="*/ 720638 h 4930379"/>
                <a:gd name="connsiteX49" fmla="*/ 3162183 w 4929093"/>
                <a:gd name="connsiteY49" fmla="*/ 581951 h 4930379"/>
                <a:gd name="connsiteX50" fmla="*/ 2953411 w 4929093"/>
                <a:gd name="connsiteY50" fmla="*/ 150529 h 4930379"/>
                <a:gd name="connsiteX51" fmla="*/ 3019756 w 4929093"/>
                <a:gd name="connsiteY51" fmla="*/ 59063 h 4930379"/>
                <a:gd name="connsiteX52" fmla="*/ 3094506 w 4929093"/>
                <a:gd name="connsiteY52" fmla="*/ 0 h 4930379"/>
                <a:gd name="connsiteX53" fmla="*/ 1684150 w 4929093"/>
                <a:gd name="connsiteY53" fmla="*/ 517560 h 4930379"/>
                <a:gd name="connsiteX54" fmla="*/ 1568521 w 4929093"/>
                <a:gd name="connsiteY54" fmla="*/ 690919 h 4930379"/>
                <a:gd name="connsiteX55" fmla="*/ 1442838 w 4929093"/>
                <a:gd name="connsiteY55" fmla="*/ 819699 h 4930379"/>
                <a:gd name="connsiteX56" fmla="*/ 1558467 w 4929093"/>
                <a:gd name="connsiteY56" fmla="*/ 893995 h 4930379"/>
                <a:gd name="connsiteX57" fmla="*/ 1669070 w 4929093"/>
                <a:gd name="connsiteY57" fmla="*/ 1161463 h 4930379"/>
                <a:gd name="connsiteX58" fmla="*/ 1437812 w 4929093"/>
                <a:gd name="connsiteY58" fmla="*/ 1344727 h 4930379"/>
                <a:gd name="connsiteX59" fmla="*/ 1171366 w 4929093"/>
                <a:gd name="connsiteY59" fmla="*/ 1473507 h 4930379"/>
                <a:gd name="connsiteX60" fmla="*/ 1050710 w 4929093"/>
                <a:gd name="connsiteY60" fmla="*/ 1523037 h 4930379"/>
                <a:gd name="connsiteX61" fmla="*/ 965245 w 4929093"/>
                <a:gd name="connsiteY61" fmla="*/ 1562663 h 4930379"/>
                <a:gd name="connsiteX62" fmla="*/ 305147 w 4929093"/>
                <a:gd name="connsiteY62" fmla="*/ 1138860 h 4930379"/>
                <a:gd name="connsiteX63" fmla="*/ 0 w 4929093"/>
                <a:gd name="connsiteY63" fmla="*/ 1696396 h 4930379"/>
                <a:gd name="connsiteX64" fmla="*/ 165901 w 4929093"/>
                <a:gd name="connsiteY64" fmla="*/ 1894519 h 4930379"/>
                <a:gd name="connsiteX65" fmla="*/ 226229 w 4929093"/>
                <a:gd name="connsiteY65" fmla="*/ 2038159 h 4930379"/>
                <a:gd name="connsiteX66" fmla="*/ 513885 w 4929093"/>
                <a:gd name="connsiteY66" fmla="*/ 2252735 h 4930379"/>
                <a:gd name="connsiteX67" fmla="*/ 1222111 w 4929093"/>
                <a:gd name="connsiteY67" fmla="*/ 2976041 h 4930379"/>
                <a:gd name="connsiteX68" fmla="*/ 1427647 w 4929093"/>
                <a:gd name="connsiteY68" fmla="*/ 2762041 h 4930379"/>
                <a:gd name="connsiteX69" fmla="*/ 1369952 w 4929093"/>
                <a:gd name="connsiteY69" fmla="*/ 2667319 h 4930379"/>
                <a:gd name="connsiteX70" fmla="*/ 1434858 w 4929093"/>
                <a:gd name="connsiteY70" fmla="*/ 2530500 h 4930379"/>
                <a:gd name="connsiteX71" fmla="*/ 1647605 w 4929093"/>
                <a:gd name="connsiteY71" fmla="*/ 2411221 h 4930379"/>
                <a:gd name="connsiteX72" fmla="*/ 1784629 w 4929093"/>
                <a:gd name="connsiteY72" fmla="*/ 2277909 h 4930379"/>
                <a:gd name="connsiteX73" fmla="*/ 1925258 w 4929093"/>
                <a:gd name="connsiteY73" fmla="*/ 2218270 h 4930379"/>
                <a:gd name="connsiteX74" fmla="*/ 2293994 w 4929093"/>
                <a:gd name="connsiteY74" fmla="*/ 2113262 h 4930379"/>
                <a:gd name="connsiteX75" fmla="*/ 2300270 w 4929093"/>
                <a:gd name="connsiteY75" fmla="*/ 2232302 h 4930379"/>
                <a:gd name="connsiteX76" fmla="*/ 2238970 w 4929093"/>
                <a:gd name="connsiteY76" fmla="*/ 2516468 h 4930379"/>
                <a:gd name="connsiteX77" fmla="*/ 2336329 w 4929093"/>
                <a:gd name="connsiteY77" fmla="*/ 2702402 h 4930379"/>
                <a:gd name="connsiteX78" fmla="*/ 2516623 w 4929093"/>
                <a:gd name="connsiteY78" fmla="*/ 2688369 h 4930379"/>
                <a:gd name="connsiteX79" fmla="*/ 2484170 w 4929093"/>
                <a:gd name="connsiteY79" fmla="*/ 2863779 h 4930379"/>
                <a:gd name="connsiteX80" fmla="*/ 2570711 w 4929093"/>
                <a:gd name="connsiteY80" fmla="*/ 3000600 h 4930379"/>
                <a:gd name="connsiteX81" fmla="*/ 2639223 w 4929093"/>
                <a:gd name="connsiteY81" fmla="*/ 3074272 h 4930379"/>
                <a:gd name="connsiteX82" fmla="*/ 2350753 w 4929093"/>
                <a:gd name="connsiteY82" fmla="*/ 3161976 h 4930379"/>
                <a:gd name="connsiteX83" fmla="*/ 2109158 w 4929093"/>
                <a:gd name="connsiteY83" fmla="*/ 3007615 h 4930379"/>
                <a:gd name="connsiteX84" fmla="*/ 1842323 w 4929093"/>
                <a:gd name="connsiteY84" fmla="*/ 2786599 h 4930379"/>
                <a:gd name="connsiteX85" fmla="*/ 1705300 w 4929093"/>
                <a:gd name="connsiteY85" fmla="*/ 2807648 h 4930379"/>
                <a:gd name="connsiteX86" fmla="*/ 1431252 w 4929093"/>
                <a:gd name="connsiteY86" fmla="*/ 2762041 h 4930379"/>
                <a:gd name="connsiteX87" fmla="*/ 1226613 w 4929093"/>
                <a:gd name="connsiteY87" fmla="*/ 2970756 h 4930379"/>
                <a:gd name="connsiteX88" fmla="*/ 1308757 w 4929093"/>
                <a:gd name="connsiteY88" fmla="*/ 3132385 h 4930379"/>
                <a:gd name="connsiteX89" fmla="*/ 1304553 w 4929093"/>
                <a:gd name="connsiteY89" fmla="*/ 3323506 h 4930379"/>
                <a:gd name="connsiteX0" fmla="*/ 1304553 w 4929093"/>
                <a:gd name="connsiteY0" fmla="*/ 3264443 h 4871316"/>
                <a:gd name="connsiteX1" fmla="*/ 1404621 w 4929093"/>
                <a:gd name="connsiteY1" fmla="*/ 3290130 h 4871316"/>
                <a:gd name="connsiteX2" fmla="*/ 1507420 w 4929093"/>
                <a:gd name="connsiteY2" fmla="*/ 3281373 h 4871316"/>
                <a:gd name="connsiteX3" fmla="*/ 1566035 w 4929093"/>
                <a:gd name="connsiteY3" fmla="*/ 3347316 h 4871316"/>
                <a:gd name="connsiteX4" fmla="*/ 1653958 w 4929093"/>
                <a:gd name="connsiteY4" fmla="*/ 3413258 h 4871316"/>
                <a:gd name="connsiteX5" fmla="*/ 2481900 w 4929093"/>
                <a:gd name="connsiteY5" fmla="*/ 4145950 h 4871316"/>
                <a:gd name="connsiteX6" fmla="*/ 2489227 w 4929093"/>
                <a:gd name="connsiteY6" fmla="*/ 4277835 h 4871316"/>
                <a:gd name="connsiteX7" fmla="*/ 2599131 w 4929093"/>
                <a:gd name="connsiteY7" fmla="*/ 4314470 h 4871316"/>
                <a:gd name="connsiteX8" fmla="*/ 2635766 w 4929093"/>
                <a:gd name="connsiteY8" fmla="*/ 4343777 h 4871316"/>
                <a:gd name="connsiteX9" fmla="*/ 2760323 w 4929093"/>
                <a:gd name="connsiteY9" fmla="*/ 4343777 h 4871316"/>
                <a:gd name="connsiteX10" fmla="*/ 2943496 w 4929093"/>
                <a:gd name="connsiteY10" fmla="*/ 4365758 h 4871316"/>
                <a:gd name="connsiteX11" fmla="*/ 3009439 w 4929093"/>
                <a:gd name="connsiteY11" fmla="*/ 4380412 h 4871316"/>
                <a:gd name="connsiteX12" fmla="*/ 3090035 w 4929093"/>
                <a:gd name="connsiteY12" fmla="*/ 4475662 h 4871316"/>
                <a:gd name="connsiteX13" fmla="*/ 3141323 w 4929093"/>
                <a:gd name="connsiteY13" fmla="*/ 4600220 h 4871316"/>
                <a:gd name="connsiteX14" fmla="*/ 3170631 w 4929093"/>
                <a:gd name="connsiteY14" fmla="*/ 4607547 h 4871316"/>
                <a:gd name="connsiteX15" fmla="*/ 3214593 w 4929093"/>
                <a:gd name="connsiteY15" fmla="*/ 4614873 h 4871316"/>
                <a:gd name="connsiteX16" fmla="*/ 3287862 w 4929093"/>
                <a:gd name="connsiteY16" fmla="*/ 4688143 h 4871316"/>
                <a:gd name="connsiteX17" fmla="*/ 3331823 w 4929093"/>
                <a:gd name="connsiteY17" fmla="*/ 4666162 h 4871316"/>
                <a:gd name="connsiteX18" fmla="*/ 3353804 w 4929093"/>
                <a:gd name="connsiteY18" fmla="*/ 4666162 h 4871316"/>
                <a:gd name="connsiteX19" fmla="*/ 3397766 w 4929093"/>
                <a:gd name="connsiteY19" fmla="*/ 4710123 h 4871316"/>
                <a:gd name="connsiteX20" fmla="*/ 3419746 w 4929093"/>
                <a:gd name="connsiteY20" fmla="*/ 4776066 h 4871316"/>
                <a:gd name="connsiteX21" fmla="*/ 3398466 w 4929093"/>
                <a:gd name="connsiteY21" fmla="*/ 4866743 h 4871316"/>
                <a:gd name="connsiteX22" fmla="*/ 3434400 w 4929093"/>
                <a:gd name="connsiteY22" fmla="*/ 4871316 h 4871316"/>
                <a:gd name="connsiteX23" fmla="*/ 4086496 w 4929093"/>
                <a:gd name="connsiteY23" fmla="*/ 4431700 h 4871316"/>
                <a:gd name="connsiteX24" fmla="*/ 4196400 w 4929093"/>
                <a:gd name="connsiteY24" fmla="*/ 4417047 h 4871316"/>
                <a:gd name="connsiteX25" fmla="*/ 4298977 w 4929093"/>
                <a:gd name="connsiteY25" fmla="*/ 4365758 h 4871316"/>
                <a:gd name="connsiteX26" fmla="*/ 4313631 w 4929093"/>
                <a:gd name="connsiteY26" fmla="*/ 4336450 h 4871316"/>
                <a:gd name="connsiteX27" fmla="*/ 4423535 w 4929093"/>
                <a:gd name="connsiteY27" fmla="*/ 4343777 h 4871316"/>
                <a:gd name="connsiteX28" fmla="*/ 4540766 w 4929093"/>
                <a:gd name="connsiteY28" fmla="*/ 4351104 h 4871316"/>
                <a:gd name="connsiteX29" fmla="*/ 4540766 w 4929093"/>
                <a:gd name="connsiteY29" fmla="*/ 4248527 h 4871316"/>
                <a:gd name="connsiteX30" fmla="*/ 4570073 w 4929093"/>
                <a:gd name="connsiteY30" fmla="*/ 4197239 h 4871316"/>
                <a:gd name="connsiteX31" fmla="*/ 4657996 w 4929093"/>
                <a:gd name="connsiteY31" fmla="*/ 4145950 h 4871316"/>
                <a:gd name="connsiteX32" fmla="*/ 4709285 w 4929093"/>
                <a:gd name="connsiteY32" fmla="*/ 4087335 h 4871316"/>
                <a:gd name="connsiteX33" fmla="*/ 4870477 w 4929093"/>
                <a:gd name="connsiteY33" fmla="*/ 4087335 h 4871316"/>
                <a:gd name="connsiteX34" fmla="*/ 4870477 w 4929093"/>
                <a:gd name="connsiteY34" fmla="*/ 3984758 h 4871316"/>
                <a:gd name="connsiteX35" fmla="*/ 4899785 w 4929093"/>
                <a:gd name="connsiteY35" fmla="*/ 3742970 h 4871316"/>
                <a:gd name="connsiteX36" fmla="*/ 4929093 w 4929093"/>
                <a:gd name="connsiteY36" fmla="*/ 3552470 h 4871316"/>
                <a:gd name="connsiteX37" fmla="*/ 4921766 w 4929093"/>
                <a:gd name="connsiteY37" fmla="*/ 3347316 h 4871316"/>
                <a:gd name="connsiteX38" fmla="*/ 4780981 w 4929093"/>
                <a:gd name="connsiteY38" fmla="*/ 2831024 h 4871316"/>
                <a:gd name="connsiteX39" fmla="*/ 4001745 w 4929093"/>
                <a:gd name="connsiteY39" fmla="*/ 1156879 h 4871316"/>
                <a:gd name="connsiteX40" fmla="*/ 3705134 w 4929093"/>
                <a:gd name="connsiteY40" fmla="*/ 1030757 h 4871316"/>
                <a:gd name="connsiteX41" fmla="*/ 3569217 w 4929093"/>
                <a:gd name="connsiteY41" fmla="*/ 1144657 h 4871316"/>
                <a:gd name="connsiteX42" fmla="*/ 3410097 w 4929093"/>
                <a:gd name="connsiteY42" fmla="*/ 1164182 h 4871316"/>
                <a:gd name="connsiteX43" fmla="*/ 3265895 w 4929093"/>
                <a:gd name="connsiteY43" fmla="*/ 1144657 h 4871316"/>
                <a:gd name="connsiteX44" fmla="*/ 3071691 w 4929093"/>
                <a:gd name="connsiteY44" fmla="*/ 1092492 h 4871316"/>
                <a:gd name="connsiteX45" fmla="*/ 3101855 w 4929093"/>
                <a:gd name="connsiteY45" fmla="*/ 978572 h 4871316"/>
                <a:gd name="connsiteX46" fmla="*/ 3192346 w 4929093"/>
                <a:gd name="connsiteY46" fmla="*/ 904275 h 4871316"/>
                <a:gd name="connsiteX47" fmla="*/ 3157155 w 4929093"/>
                <a:gd name="connsiteY47" fmla="*/ 839886 h 4871316"/>
                <a:gd name="connsiteX48" fmla="*/ 3157155 w 4929093"/>
                <a:gd name="connsiteY48" fmla="*/ 661575 h 4871316"/>
                <a:gd name="connsiteX49" fmla="*/ 3162183 w 4929093"/>
                <a:gd name="connsiteY49" fmla="*/ 522888 h 4871316"/>
                <a:gd name="connsiteX50" fmla="*/ 2953411 w 4929093"/>
                <a:gd name="connsiteY50" fmla="*/ 91466 h 4871316"/>
                <a:gd name="connsiteX51" fmla="*/ 3019756 w 4929093"/>
                <a:gd name="connsiteY51" fmla="*/ 0 h 4871316"/>
                <a:gd name="connsiteX52" fmla="*/ 1684150 w 4929093"/>
                <a:gd name="connsiteY52" fmla="*/ 458497 h 4871316"/>
                <a:gd name="connsiteX53" fmla="*/ 1568521 w 4929093"/>
                <a:gd name="connsiteY53" fmla="*/ 631856 h 4871316"/>
                <a:gd name="connsiteX54" fmla="*/ 1442838 w 4929093"/>
                <a:gd name="connsiteY54" fmla="*/ 760636 h 4871316"/>
                <a:gd name="connsiteX55" fmla="*/ 1558467 w 4929093"/>
                <a:gd name="connsiteY55" fmla="*/ 834932 h 4871316"/>
                <a:gd name="connsiteX56" fmla="*/ 1669070 w 4929093"/>
                <a:gd name="connsiteY56" fmla="*/ 1102400 h 4871316"/>
                <a:gd name="connsiteX57" fmla="*/ 1437812 w 4929093"/>
                <a:gd name="connsiteY57" fmla="*/ 1285664 h 4871316"/>
                <a:gd name="connsiteX58" fmla="*/ 1171366 w 4929093"/>
                <a:gd name="connsiteY58" fmla="*/ 1414444 h 4871316"/>
                <a:gd name="connsiteX59" fmla="*/ 1050710 w 4929093"/>
                <a:gd name="connsiteY59" fmla="*/ 1463974 h 4871316"/>
                <a:gd name="connsiteX60" fmla="*/ 965245 w 4929093"/>
                <a:gd name="connsiteY60" fmla="*/ 1503600 h 4871316"/>
                <a:gd name="connsiteX61" fmla="*/ 305147 w 4929093"/>
                <a:gd name="connsiteY61" fmla="*/ 1079797 h 4871316"/>
                <a:gd name="connsiteX62" fmla="*/ 0 w 4929093"/>
                <a:gd name="connsiteY62" fmla="*/ 1637333 h 4871316"/>
                <a:gd name="connsiteX63" fmla="*/ 165901 w 4929093"/>
                <a:gd name="connsiteY63" fmla="*/ 1835456 h 4871316"/>
                <a:gd name="connsiteX64" fmla="*/ 226229 w 4929093"/>
                <a:gd name="connsiteY64" fmla="*/ 1979096 h 4871316"/>
                <a:gd name="connsiteX65" fmla="*/ 513885 w 4929093"/>
                <a:gd name="connsiteY65" fmla="*/ 2193672 h 4871316"/>
                <a:gd name="connsiteX66" fmla="*/ 1222111 w 4929093"/>
                <a:gd name="connsiteY66" fmla="*/ 2916978 h 4871316"/>
                <a:gd name="connsiteX67" fmla="*/ 1427647 w 4929093"/>
                <a:gd name="connsiteY67" fmla="*/ 2702978 h 4871316"/>
                <a:gd name="connsiteX68" fmla="*/ 1369952 w 4929093"/>
                <a:gd name="connsiteY68" fmla="*/ 2608256 h 4871316"/>
                <a:gd name="connsiteX69" fmla="*/ 1434858 w 4929093"/>
                <a:gd name="connsiteY69" fmla="*/ 2471437 h 4871316"/>
                <a:gd name="connsiteX70" fmla="*/ 1647605 w 4929093"/>
                <a:gd name="connsiteY70" fmla="*/ 2352158 h 4871316"/>
                <a:gd name="connsiteX71" fmla="*/ 1784629 w 4929093"/>
                <a:gd name="connsiteY71" fmla="*/ 2218846 h 4871316"/>
                <a:gd name="connsiteX72" fmla="*/ 1925258 w 4929093"/>
                <a:gd name="connsiteY72" fmla="*/ 2159207 h 4871316"/>
                <a:gd name="connsiteX73" fmla="*/ 2293994 w 4929093"/>
                <a:gd name="connsiteY73" fmla="*/ 2054199 h 4871316"/>
                <a:gd name="connsiteX74" fmla="*/ 2300270 w 4929093"/>
                <a:gd name="connsiteY74" fmla="*/ 2173239 h 4871316"/>
                <a:gd name="connsiteX75" fmla="*/ 2238970 w 4929093"/>
                <a:gd name="connsiteY75" fmla="*/ 2457405 h 4871316"/>
                <a:gd name="connsiteX76" fmla="*/ 2336329 w 4929093"/>
                <a:gd name="connsiteY76" fmla="*/ 2643339 h 4871316"/>
                <a:gd name="connsiteX77" fmla="*/ 2516623 w 4929093"/>
                <a:gd name="connsiteY77" fmla="*/ 2629306 h 4871316"/>
                <a:gd name="connsiteX78" fmla="*/ 2484170 w 4929093"/>
                <a:gd name="connsiteY78" fmla="*/ 2804716 h 4871316"/>
                <a:gd name="connsiteX79" fmla="*/ 2570711 w 4929093"/>
                <a:gd name="connsiteY79" fmla="*/ 2941537 h 4871316"/>
                <a:gd name="connsiteX80" fmla="*/ 2639223 w 4929093"/>
                <a:gd name="connsiteY80" fmla="*/ 3015209 h 4871316"/>
                <a:gd name="connsiteX81" fmla="*/ 2350753 w 4929093"/>
                <a:gd name="connsiteY81" fmla="*/ 3102913 h 4871316"/>
                <a:gd name="connsiteX82" fmla="*/ 2109158 w 4929093"/>
                <a:gd name="connsiteY82" fmla="*/ 2948552 h 4871316"/>
                <a:gd name="connsiteX83" fmla="*/ 1842323 w 4929093"/>
                <a:gd name="connsiteY83" fmla="*/ 2727536 h 4871316"/>
                <a:gd name="connsiteX84" fmla="*/ 1705300 w 4929093"/>
                <a:gd name="connsiteY84" fmla="*/ 2748585 h 4871316"/>
                <a:gd name="connsiteX85" fmla="*/ 1431252 w 4929093"/>
                <a:gd name="connsiteY85" fmla="*/ 2702978 h 4871316"/>
                <a:gd name="connsiteX86" fmla="*/ 1226613 w 4929093"/>
                <a:gd name="connsiteY86" fmla="*/ 2911693 h 4871316"/>
                <a:gd name="connsiteX87" fmla="*/ 1308757 w 4929093"/>
                <a:gd name="connsiteY87" fmla="*/ 3073322 h 4871316"/>
                <a:gd name="connsiteX88" fmla="*/ 1304553 w 4929093"/>
                <a:gd name="connsiteY88" fmla="*/ 3264443 h 4871316"/>
                <a:gd name="connsiteX0" fmla="*/ 1304553 w 4929093"/>
                <a:gd name="connsiteY0" fmla="*/ 3173270 h 4780143"/>
                <a:gd name="connsiteX1" fmla="*/ 1404621 w 4929093"/>
                <a:gd name="connsiteY1" fmla="*/ 3198957 h 4780143"/>
                <a:gd name="connsiteX2" fmla="*/ 1507420 w 4929093"/>
                <a:gd name="connsiteY2" fmla="*/ 3190200 h 4780143"/>
                <a:gd name="connsiteX3" fmla="*/ 1566035 w 4929093"/>
                <a:gd name="connsiteY3" fmla="*/ 3256143 h 4780143"/>
                <a:gd name="connsiteX4" fmla="*/ 1653958 w 4929093"/>
                <a:gd name="connsiteY4" fmla="*/ 3322085 h 4780143"/>
                <a:gd name="connsiteX5" fmla="*/ 2481900 w 4929093"/>
                <a:gd name="connsiteY5" fmla="*/ 4054777 h 4780143"/>
                <a:gd name="connsiteX6" fmla="*/ 2489227 w 4929093"/>
                <a:gd name="connsiteY6" fmla="*/ 4186662 h 4780143"/>
                <a:gd name="connsiteX7" fmla="*/ 2599131 w 4929093"/>
                <a:gd name="connsiteY7" fmla="*/ 4223297 h 4780143"/>
                <a:gd name="connsiteX8" fmla="*/ 2635766 w 4929093"/>
                <a:gd name="connsiteY8" fmla="*/ 4252604 h 4780143"/>
                <a:gd name="connsiteX9" fmla="*/ 2760323 w 4929093"/>
                <a:gd name="connsiteY9" fmla="*/ 4252604 h 4780143"/>
                <a:gd name="connsiteX10" fmla="*/ 2943496 w 4929093"/>
                <a:gd name="connsiteY10" fmla="*/ 4274585 h 4780143"/>
                <a:gd name="connsiteX11" fmla="*/ 3009439 w 4929093"/>
                <a:gd name="connsiteY11" fmla="*/ 4289239 h 4780143"/>
                <a:gd name="connsiteX12" fmla="*/ 3090035 w 4929093"/>
                <a:gd name="connsiteY12" fmla="*/ 4384489 h 4780143"/>
                <a:gd name="connsiteX13" fmla="*/ 3141323 w 4929093"/>
                <a:gd name="connsiteY13" fmla="*/ 4509047 h 4780143"/>
                <a:gd name="connsiteX14" fmla="*/ 3170631 w 4929093"/>
                <a:gd name="connsiteY14" fmla="*/ 4516374 h 4780143"/>
                <a:gd name="connsiteX15" fmla="*/ 3214593 w 4929093"/>
                <a:gd name="connsiteY15" fmla="*/ 4523700 h 4780143"/>
                <a:gd name="connsiteX16" fmla="*/ 3287862 w 4929093"/>
                <a:gd name="connsiteY16" fmla="*/ 4596970 h 4780143"/>
                <a:gd name="connsiteX17" fmla="*/ 3331823 w 4929093"/>
                <a:gd name="connsiteY17" fmla="*/ 4574989 h 4780143"/>
                <a:gd name="connsiteX18" fmla="*/ 3353804 w 4929093"/>
                <a:gd name="connsiteY18" fmla="*/ 4574989 h 4780143"/>
                <a:gd name="connsiteX19" fmla="*/ 3397766 w 4929093"/>
                <a:gd name="connsiteY19" fmla="*/ 4618950 h 4780143"/>
                <a:gd name="connsiteX20" fmla="*/ 3419746 w 4929093"/>
                <a:gd name="connsiteY20" fmla="*/ 4684893 h 4780143"/>
                <a:gd name="connsiteX21" fmla="*/ 3398466 w 4929093"/>
                <a:gd name="connsiteY21" fmla="*/ 4775570 h 4780143"/>
                <a:gd name="connsiteX22" fmla="*/ 3434400 w 4929093"/>
                <a:gd name="connsiteY22" fmla="*/ 4780143 h 4780143"/>
                <a:gd name="connsiteX23" fmla="*/ 4086496 w 4929093"/>
                <a:gd name="connsiteY23" fmla="*/ 4340527 h 4780143"/>
                <a:gd name="connsiteX24" fmla="*/ 4196400 w 4929093"/>
                <a:gd name="connsiteY24" fmla="*/ 4325874 h 4780143"/>
                <a:gd name="connsiteX25" fmla="*/ 4298977 w 4929093"/>
                <a:gd name="connsiteY25" fmla="*/ 4274585 h 4780143"/>
                <a:gd name="connsiteX26" fmla="*/ 4313631 w 4929093"/>
                <a:gd name="connsiteY26" fmla="*/ 4245277 h 4780143"/>
                <a:gd name="connsiteX27" fmla="*/ 4423535 w 4929093"/>
                <a:gd name="connsiteY27" fmla="*/ 4252604 h 4780143"/>
                <a:gd name="connsiteX28" fmla="*/ 4540766 w 4929093"/>
                <a:gd name="connsiteY28" fmla="*/ 4259931 h 4780143"/>
                <a:gd name="connsiteX29" fmla="*/ 4540766 w 4929093"/>
                <a:gd name="connsiteY29" fmla="*/ 4157354 h 4780143"/>
                <a:gd name="connsiteX30" fmla="*/ 4570073 w 4929093"/>
                <a:gd name="connsiteY30" fmla="*/ 4106066 h 4780143"/>
                <a:gd name="connsiteX31" fmla="*/ 4657996 w 4929093"/>
                <a:gd name="connsiteY31" fmla="*/ 4054777 h 4780143"/>
                <a:gd name="connsiteX32" fmla="*/ 4709285 w 4929093"/>
                <a:gd name="connsiteY32" fmla="*/ 3996162 h 4780143"/>
                <a:gd name="connsiteX33" fmla="*/ 4870477 w 4929093"/>
                <a:gd name="connsiteY33" fmla="*/ 3996162 h 4780143"/>
                <a:gd name="connsiteX34" fmla="*/ 4870477 w 4929093"/>
                <a:gd name="connsiteY34" fmla="*/ 3893585 h 4780143"/>
                <a:gd name="connsiteX35" fmla="*/ 4899785 w 4929093"/>
                <a:gd name="connsiteY35" fmla="*/ 3651797 h 4780143"/>
                <a:gd name="connsiteX36" fmla="*/ 4929093 w 4929093"/>
                <a:gd name="connsiteY36" fmla="*/ 3461297 h 4780143"/>
                <a:gd name="connsiteX37" fmla="*/ 4921766 w 4929093"/>
                <a:gd name="connsiteY37" fmla="*/ 3256143 h 4780143"/>
                <a:gd name="connsiteX38" fmla="*/ 4780981 w 4929093"/>
                <a:gd name="connsiteY38" fmla="*/ 2739851 h 4780143"/>
                <a:gd name="connsiteX39" fmla="*/ 4001745 w 4929093"/>
                <a:gd name="connsiteY39" fmla="*/ 1065706 h 4780143"/>
                <a:gd name="connsiteX40" fmla="*/ 3705134 w 4929093"/>
                <a:gd name="connsiteY40" fmla="*/ 939584 h 4780143"/>
                <a:gd name="connsiteX41" fmla="*/ 3569217 w 4929093"/>
                <a:gd name="connsiteY41" fmla="*/ 1053484 h 4780143"/>
                <a:gd name="connsiteX42" fmla="*/ 3410097 w 4929093"/>
                <a:gd name="connsiteY42" fmla="*/ 1073009 h 4780143"/>
                <a:gd name="connsiteX43" fmla="*/ 3265895 w 4929093"/>
                <a:gd name="connsiteY43" fmla="*/ 1053484 h 4780143"/>
                <a:gd name="connsiteX44" fmla="*/ 3071691 w 4929093"/>
                <a:gd name="connsiteY44" fmla="*/ 1001319 h 4780143"/>
                <a:gd name="connsiteX45" fmla="*/ 3101855 w 4929093"/>
                <a:gd name="connsiteY45" fmla="*/ 887399 h 4780143"/>
                <a:gd name="connsiteX46" fmla="*/ 3192346 w 4929093"/>
                <a:gd name="connsiteY46" fmla="*/ 813102 h 4780143"/>
                <a:gd name="connsiteX47" fmla="*/ 3157155 w 4929093"/>
                <a:gd name="connsiteY47" fmla="*/ 748713 h 4780143"/>
                <a:gd name="connsiteX48" fmla="*/ 3157155 w 4929093"/>
                <a:gd name="connsiteY48" fmla="*/ 570402 h 4780143"/>
                <a:gd name="connsiteX49" fmla="*/ 3162183 w 4929093"/>
                <a:gd name="connsiteY49" fmla="*/ 431715 h 4780143"/>
                <a:gd name="connsiteX50" fmla="*/ 2953411 w 4929093"/>
                <a:gd name="connsiteY50" fmla="*/ 293 h 4780143"/>
                <a:gd name="connsiteX51" fmla="*/ 1684150 w 4929093"/>
                <a:gd name="connsiteY51" fmla="*/ 367324 h 4780143"/>
                <a:gd name="connsiteX52" fmla="*/ 1568521 w 4929093"/>
                <a:gd name="connsiteY52" fmla="*/ 540683 h 4780143"/>
                <a:gd name="connsiteX53" fmla="*/ 1442838 w 4929093"/>
                <a:gd name="connsiteY53" fmla="*/ 669463 h 4780143"/>
                <a:gd name="connsiteX54" fmla="*/ 1558467 w 4929093"/>
                <a:gd name="connsiteY54" fmla="*/ 743759 h 4780143"/>
                <a:gd name="connsiteX55" fmla="*/ 1669070 w 4929093"/>
                <a:gd name="connsiteY55" fmla="*/ 1011227 h 4780143"/>
                <a:gd name="connsiteX56" fmla="*/ 1437812 w 4929093"/>
                <a:gd name="connsiteY56" fmla="*/ 1194491 h 4780143"/>
                <a:gd name="connsiteX57" fmla="*/ 1171366 w 4929093"/>
                <a:gd name="connsiteY57" fmla="*/ 1323271 h 4780143"/>
                <a:gd name="connsiteX58" fmla="*/ 1050710 w 4929093"/>
                <a:gd name="connsiteY58" fmla="*/ 1372801 h 4780143"/>
                <a:gd name="connsiteX59" fmla="*/ 965245 w 4929093"/>
                <a:gd name="connsiteY59" fmla="*/ 1412427 h 4780143"/>
                <a:gd name="connsiteX60" fmla="*/ 305147 w 4929093"/>
                <a:gd name="connsiteY60" fmla="*/ 988624 h 4780143"/>
                <a:gd name="connsiteX61" fmla="*/ 0 w 4929093"/>
                <a:gd name="connsiteY61" fmla="*/ 1546160 h 4780143"/>
                <a:gd name="connsiteX62" fmla="*/ 165901 w 4929093"/>
                <a:gd name="connsiteY62" fmla="*/ 1744283 h 4780143"/>
                <a:gd name="connsiteX63" fmla="*/ 226229 w 4929093"/>
                <a:gd name="connsiteY63" fmla="*/ 1887923 h 4780143"/>
                <a:gd name="connsiteX64" fmla="*/ 513885 w 4929093"/>
                <a:gd name="connsiteY64" fmla="*/ 2102499 h 4780143"/>
                <a:gd name="connsiteX65" fmla="*/ 1222111 w 4929093"/>
                <a:gd name="connsiteY65" fmla="*/ 2825805 h 4780143"/>
                <a:gd name="connsiteX66" fmla="*/ 1427647 w 4929093"/>
                <a:gd name="connsiteY66" fmla="*/ 2611805 h 4780143"/>
                <a:gd name="connsiteX67" fmla="*/ 1369952 w 4929093"/>
                <a:gd name="connsiteY67" fmla="*/ 2517083 h 4780143"/>
                <a:gd name="connsiteX68" fmla="*/ 1434858 w 4929093"/>
                <a:gd name="connsiteY68" fmla="*/ 2380264 h 4780143"/>
                <a:gd name="connsiteX69" fmla="*/ 1647605 w 4929093"/>
                <a:gd name="connsiteY69" fmla="*/ 2260985 h 4780143"/>
                <a:gd name="connsiteX70" fmla="*/ 1784629 w 4929093"/>
                <a:gd name="connsiteY70" fmla="*/ 2127673 h 4780143"/>
                <a:gd name="connsiteX71" fmla="*/ 1925258 w 4929093"/>
                <a:gd name="connsiteY71" fmla="*/ 2068034 h 4780143"/>
                <a:gd name="connsiteX72" fmla="*/ 2293994 w 4929093"/>
                <a:gd name="connsiteY72" fmla="*/ 1963026 h 4780143"/>
                <a:gd name="connsiteX73" fmla="*/ 2300270 w 4929093"/>
                <a:gd name="connsiteY73" fmla="*/ 2082066 h 4780143"/>
                <a:gd name="connsiteX74" fmla="*/ 2238970 w 4929093"/>
                <a:gd name="connsiteY74" fmla="*/ 2366232 h 4780143"/>
                <a:gd name="connsiteX75" fmla="*/ 2336329 w 4929093"/>
                <a:gd name="connsiteY75" fmla="*/ 2552166 h 4780143"/>
                <a:gd name="connsiteX76" fmla="*/ 2516623 w 4929093"/>
                <a:gd name="connsiteY76" fmla="*/ 2538133 h 4780143"/>
                <a:gd name="connsiteX77" fmla="*/ 2484170 w 4929093"/>
                <a:gd name="connsiteY77" fmla="*/ 2713543 h 4780143"/>
                <a:gd name="connsiteX78" fmla="*/ 2570711 w 4929093"/>
                <a:gd name="connsiteY78" fmla="*/ 2850364 h 4780143"/>
                <a:gd name="connsiteX79" fmla="*/ 2639223 w 4929093"/>
                <a:gd name="connsiteY79" fmla="*/ 2924036 h 4780143"/>
                <a:gd name="connsiteX80" fmla="*/ 2350753 w 4929093"/>
                <a:gd name="connsiteY80" fmla="*/ 3011740 h 4780143"/>
                <a:gd name="connsiteX81" fmla="*/ 2109158 w 4929093"/>
                <a:gd name="connsiteY81" fmla="*/ 2857379 h 4780143"/>
                <a:gd name="connsiteX82" fmla="*/ 1842323 w 4929093"/>
                <a:gd name="connsiteY82" fmla="*/ 2636363 h 4780143"/>
                <a:gd name="connsiteX83" fmla="*/ 1705300 w 4929093"/>
                <a:gd name="connsiteY83" fmla="*/ 2657412 h 4780143"/>
                <a:gd name="connsiteX84" fmla="*/ 1431252 w 4929093"/>
                <a:gd name="connsiteY84" fmla="*/ 2611805 h 4780143"/>
                <a:gd name="connsiteX85" fmla="*/ 1226613 w 4929093"/>
                <a:gd name="connsiteY85" fmla="*/ 2820520 h 4780143"/>
                <a:gd name="connsiteX86" fmla="*/ 1308757 w 4929093"/>
                <a:gd name="connsiteY86" fmla="*/ 2982149 h 4780143"/>
                <a:gd name="connsiteX87" fmla="*/ 1304553 w 4929093"/>
                <a:gd name="connsiteY87" fmla="*/ 3173270 h 4780143"/>
                <a:gd name="connsiteX0" fmla="*/ 1304553 w 4929093"/>
                <a:gd name="connsiteY0" fmla="*/ 3173270 h 4780143"/>
                <a:gd name="connsiteX1" fmla="*/ 1404621 w 4929093"/>
                <a:gd name="connsiteY1" fmla="*/ 3198957 h 4780143"/>
                <a:gd name="connsiteX2" fmla="*/ 1507420 w 4929093"/>
                <a:gd name="connsiteY2" fmla="*/ 3190200 h 4780143"/>
                <a:gd name="connsiteX3" fmla="*/ 1566035 w 4929093"/>
                <a:gd name="connsiteY3" fmla="*/ 3256143 h 4780143"/>
                <a:gd name="connsiteX4" fmla="*/ 1653958 w 4929093"/>
                <a:gd name="connsiteY4" fmla="*/ 3322085 h 4780143"/>
                <a:gd name="connsiteX5" fmla="*/ 2481900 w 4929093"/>
                <a:gd name="connsiteY5" fmla="*/ 4054777 h 4780143"/>
                <a:gd name="connsiteX6" fmla="*/ 2489227 w 4929093"/>
                <a:gd name="connsiteY6" fmla="*/ 4186662 h 4780143"/>
                <a:gd name="connsiteX7" fmla="*/ 2599131 w 4929093"/>
                <a:gd name="connsiteY7" fmla="*/ 4223297 h 4780143"/>
                <a:gd name="connsiteX8" fmla="*/ 2635766 w 4929093"/>
                <a:gd name="connsiteY8" fmla="*/ 4252604 h 4780143"/>
                <a:gd name="connsiteX9" fmla="*/ 2760323 w 4929093"/>
                <a:gd name="connsiteY9" fmla="*/ 4252604 h 4780143"/>
                <a:gd name="connsiteX10" fmla="*/ 2943496 w 4929093"/>
                <a:gd name="connsiteY10" fmla="*/ 4274585 h 4780143"/>
                <a:gd name="connsiteX11" fmla="*/ 3009439 w 4929093"/>
                <a:gd name="connsiteY11" fmla="*/ 4289239 h 4780143"/>
                <a:gd name="connsiteX12" fmla="*/ 3090035 w 4929093"/>
                <a:gd name="connsiteY12" fmla="*/ 4384489 h 4780143"/>
                <a:gd name="connsiteX13" fmla="*/ 3141323 w 4929093"/>
                <a:gd name="connsiteY13" fmla="*/ 4509047 h 4780143"/>
                <a:gd name="connsiteX14" fmla="*/ 3170631 w 4929093"/>
                <a:gd name="connsiteY14" fmla="*/ 4516374 h 4780143"/>
                <a:gd name="connsiteX15" fmla="*/ 3214593 w 4929093"/>
                <a:gd name="connsiteY15" fmla="*/ 4523700 h 4780143"/>
                <a:gd name="connsiteX16" fmla="*/ 3287862 w 4929093"/>
                <a:gd name="connsiteY16" fmla="*/ 4596970 h 4780143"/>
                <a:gd name="connsiteX17" fmla="*/ 3331823 w 4929093"/>
                <a:gd name="connsiteY17" fmla="*/ 4574989 h 4780143"/>
                <a:gd name="connsiteX18" fmla="*/ 3353804 w 4929093"/>
                <a:gd name="connsiteY18" fmla="*/ 4574989 h 4780143"/>
                <a:gd name="connsiteX19" fmla="*/ 3397766 w 4929093"/>
                <a:gd name="connsiteY19" fmla="*/ 4618950 h 4780143"/>
                <a:gd name="connsiteX20" fmla="*/ 3419746 w 4929093"/>
                <a:gd name="connsiteY20" fmla="*/ 4684893 h 4780143"/>
                <a:gd name="connsiteX21" fmla="*/ 3398466 w 4929093"/>
                <a:gd name="connsiteY21" fmla="*/ 4775570 h 4780143"/>
                <a:gd name="connsiteX22" fmla="*/ 3434400 w 4929093"/>
                <a:gd name="connsiteY22" fmla="*/ 4780143 h 4780143"/>
                <a:gd name="connsiteX23" fmla="*/ 4086496 w 4929093"/>
                <a:gd name="connsiteY23" fmla="*/ 4340527 h 4780143"/>
                <a:gd name="connsiteX24" fmla="*/ 4196400 w 4929093"/>
                <a:gd name="connsiteY24" fmla="*/ 4325874 h 4780143"/>
                <a:gd name="connsiteX25" fmla="*/ 4298977 w 4929093"/>
                <a:gd name="connsiteY25" fmla="*/ 4274585 h 4780143"/>
                <a:gd name="connsiteX26" fmla="*/ 4313631 w 4929093"/>
                <a:gd name="connsiteY26" fmla="*/ 4245277 h 4780143"/>
                <a:gd name="connsiteX27" fmla="*/ 4423535 w 4929093"/>
                <a:gd name="connsiteY27" fmla="*/ 4252604 h 4780143"/>
                <a:gd name="connsiteX28" fmla="*/ 4540766 w 4929093"/>
                <a:gd name="connsiteY28" fmla="*/ 4259931 h 4780143"/>
                <a:gd name="connsiteX29" fmla="*/ 4540766 w 4929093"/>
                <a:gd name="connsiteY29" fmla="*/ 4157354 h 4780143"/>
                <a:gd name="connsiteX30" fmla="*/ 4570073 w 4929093"/>
                <a:gd name="connsiteY30" fmla="*/ 4106066 h 4780143"/>
                <a:gd name="connsiteX31" fmla="*/ 4657996 w 4929093"/>
                <a:gd name="connsiteY31" fmla="*/ 4054777 h 4780143"/>
                <a:gd name="connsiteX32" fmla="*/ 4709285 w 4929093"/>
                <a:gd name="connsiteY32" fmla="*/ 3996162 h 4780143"/>
                <a:gd name="connsiteX33" fmla="*/ 4870477 w 4929093"/>
                <a:gd name="connsiteY33" fmla="*/ 3996162 h 4780143"/>
                <a:gd name="connsiteX34" fmla="*/ 4870477 w 4929093"/>
                <a:gd name="connsiteY34" fmla="*/ 3893585 h 4780143"/>
                <a:gd name="connsiteX35" fmla="*/ 4899785 w 4929093"/>
                <a:gd name="connsiteY35" fmla="*/ 3651797 h 4780143"/>
                <a:gd name="connsiteX36" fmla="*/ 4929093 w 4929093"/>
                <a:gd name="connsiteY36" fmla="*/ 3461297 h 4780143"/>
                <a:gd name="connsiteX37" fmla="*/ 4921766 w 4929093"/>
                <a:gd name="connsiteY37" fmla="*/ 3256143 h 4780143"/>
                <a:gd name="connsiteX38" fmla="*/ 4780981 w 4929093"/>
                <a:gd name="connsiteY38" fmla="*/ 2739851 h 4780143"/>
                <a:gd name="connsiteX39" fmla="*/ 4001745 w 4929093"/>
                <a:gd name="connsiteY39" fmla="*/ 1065706 h 4780143"/>
                <a:gd name="connsiteX40" fmla="*/ 3705134 w 4929093"/>
                <a:gd name="connsiteY40" fmla="*/ 939584 h 4780143"/>
                <a:gd name="connsiteX41" fmla="*/ 3569217 w 4929093"/>
                <a:gd name="connsiteY41" fmla="*/ 1053484 h 4780143"/>
                <a:gd name="connsiteX42" fmla="*/ 3410097 w 4929093"/>
                <a:gd name="connsiteY42" fmla="*/ 1073009 h 4780143"/>
                <a:gd name="connsiteX43" fmla="*/ 3265895 w 4929093"/>
                <a:gd name="connsiteY43" fmla="*/ 1053484 h 4780143"/>
                <a:gd name="connsiteX44" fmla="*/ 3071691 w 4929093"/>
                <a:gd name="connsiteY44" fmla="*/ 1001319 h 4780143"/>
                <a:gd name="connsiteX45" fmla="*/ 3101855 w 4929093"/>
                <a:gd name="connsiteY45" fmla="*/ 887399 h 4780143"/>
                <a:gd name="connsiteX46" fmla="*/ 3192346 w 4929093"/>
                <a:gd name="connsiteY46" fmla="*/ 813102 h 4780143"/>
                <a:gd name="connsiteX47" fmla="*/ 3157155 w 4929093"/>
                <a:gd name="connsiteY47" fmla="*/ 748713 h 4780143"/>
                <a:gd name="connsiteX48" fmla="*/ 3157155 w 4929093"/>
                <a:gd name="connsiteY48" fmla="*/ 570402 h 4780143"/>
                <a:gd name="connsiteX49" fmla="*/ 3162183 w 4929093"/>
                <a:gd name="connsiteY49" fmla="*/ 431715 h 4780143"/>
                <a:gd name="connsiteX50" fmla="*/ 2953411 w 4929093"/>
                <a:gd name="connsiteY50" fmla="*/ 293 h 4780143"/>
                <a:gd name="connsiteX51" fmla="*/ 1684150 w 4929093"/>
                <a:gd name="connsiteY51" fmla="*/ 367324 h 4780143"/>
                <a:gd name="connsiteX52" fmla="*/ 1568521 w 4929093"/>
                <a:gd name="connsiteY52" fmla="*/ 540683 h 4780143"/>
                <a:gd name="connsiteX53" fmla="*/ 1442838 w 4929093"/>
                <a:gd name="connsiteY53" fmla="*/ 669463 h 4780143"/>
                <a:gd name="connsiteX54" fmla="*/ 1558467 w 4929093"/>
                <a:gd name="connsiteY54" fmla="*/ 743759 h 4780143"/>
                <a:gd name="connsiteX55" fmla="*/ 1669070 w 4929093"/>
                <a:gd name="connsiteY55" fmla="*/ 1011227 h 4780143"/>
                <a:gd name="connsiteX56" fmla="*/ 1437812 w 4929093"/>
                <a:gd name="connsiteY56" fmla="*/ 1194491 h 4780143"/>
                <a:gd name="connsiteX57" fmla="*/ 1171366 w 4929093"/>
                <a:gd name="connsiteY57" fmla="*/ 1323271 h 4780143"/>
                <a:gd name="connsiteX58" fmla="*/ 1050710 w 4929093"/>
                <a:gd name="connsiteY58" fmla="*/ 1372801 h 4780143"/>
                <a:gd name="connsiteX59" fmla="*/ 965245 w 4929093"/>
                <a:gd name="connsiteY59" fmla="*/ 1412427 h 4780143"/>
                <a:gd name="connsiteX60" fmla="*/ 305147 w 4929093"/>
                <a:gd name="connsiteY60" fmla="*/ 988624 h 4780143"/>
                <a:gd name="connsiteX61" fmla="*/ 0 w 4929093"/>
                <a:gd name="connsiteY61" fmla="*/ 1546160 h 4780143"/>
                <a:gd name="connsiteX62" fmla="*/ 165901 w 4929093"/>
                <a:gd name="connsiteY62" fmla="*/ 1744283 h 4780143"/>
                <a:gd name="connsiteX63" fmla="*/ 226229 w 4929093"/>
                <a:gd name="connsiteY63" fmla="*/ 1887923 h 4780143"/>
                <a:gd name="connsiteX64" fmla="*/ 513885 w 4929093"/>
                <a:gd name="connsiteY64" fmla="*/ 2102499 h 4780143"/>
                <a:gd name="connsiteX65" fmla="*/ 1222111 w 4929093"/>
                <a:gd name="connsiteY65" fmla="*/ 2825805 h 4780143"/>
                <a:gd name="connsiteX66" fmla="*/ 1427647 w 4929093"/>
                <a:gd name="connsiteY66" fmla="*/ 2611805 h 4780143"/>
                <a:gd name="connsiteX67" fmla="*/ 1369952 w 4929093"/>
                <a:gd name="connsiteY67" fmla="*/ 2517083 h 4780143"/>
                <a:gd name="connsiteX68" fmla="*/ 1434858 w 4929093"/>
                <a:gd name="connsiteY68" fmla="*/ 2380264 h 4780143"/>
                <a:gd name="connsiteX69" fmla="*/ 1647605 w 4929093"/>
                <a:gd name="connsiteY69" fmla="*/ 2260985 h 4780143"/>
                <a:gd name="connsiteX70" fmla="*/ 1784629 w 4929093"/>
                <a:gd name="connsiteY70" fmla="*/ 2127673 h 4780143"/>
                <a:gd name="connsiteX71" fmla="*/ 1925258 w 4929093"/>
                <a:gd name="connsiteY71" fmla="*/ 2068034 h 4780143"/>
                <a:gd name="connsiteX72" fmla="*/ 2293994 w 4929093"/>
                <a:gd name="connsiteY72" fmla="*/ 1963026 h 4780143"/>
                <a:gd name="connsiteX73" fmla="*/ 2300270 w 4929093"/>
                <a:gd name="connsiteY73" fmla="*/ 2082066 h 4780143"/>
                <a:gd name="connsiteX74" fmla="*/ 2238970 w 4929093"/>
                <a:gd name="connsiteY74" fmla="*/ 2366232 h 4780143"/>
                <a:gd name="connsiteX75" fmla="*/ 2336329 w 4929093"/>
                <a:gd name="connsiteY75" fmla="*/ 2552166 h 4780143"/>
                <a:gd name="connsiteX76" fmla="*/ 2516623 w 4929093"/>
                <a:gd name="connsiteY76" fmla="*/ 2538133 h 4780143"/>
                <a:gd name="connsiteX77" fmla="*/ 2484170 w 4929093"/>
                <a:gd name="connsiteY77" fmla="*/ 2713543 h 4780143"/>
                <a:gd name="connsiteX78" fmla="*/ 2570711 w 4929093"/>
                <a:gd name="connsiteY78" fmla="*/ 2850364 h 4780143"/>
                <a:gd name="connsiteX79" fmla="*/ 2639223 w 4929093"/>
                <a:gd name="connsiteY79" fmla="*/ 2924036 h 4780143"/>
                <a:gd name="connsiteX80" fmla="*/ 2350753 w 4929093"/>
                <a:gd name="connsiteY80" fmla="*/ 3011740 h 4780143"/>
                <a:gd name="connsiteX81" fmla="*/ 2109158 w 4929093"/>
                <a:gd name="connsiteY81" fmla="*/ 2857379 h 4780143"/>
                <a:gd name="connsiteX82" fmla="*/ 1842323 w 4929093"/>
                <a:gd name="connsiteY82" fmla="*/ 2636363 h 4780143"/>
                <a:gd name="connsiteX83" fmla="*/ 1705300 w 4929093"/>
                <a:gd name="connsiteY83" fmla="*/ 2657412 h 4780143"/>
                <a:gd name="connsiteX84" fmla="*/ 1431252 w 4929093"/>
                <a:gd name="connsiteY84" fmla="*/ 2611805 h 4780143"/>
                <a:gd name="connsiteX85" fmla="*/ 1226613 w 4929093"/>
                <a:gd name="connsiteY85" fmla="*/ 2820520 h 4780143"/>
                <a:gd name="connsiteX86" fmla="*/ 1308757 w 4929093"/>
                <a:gd name="connsiteY86" fmla="*/ 2982149 h 4780143"/>
                <a:gd name="connsiteX87" fmla="*/ 1304553 w 4929093"/>
                <a:gd name="connsiteY87" fmla="*/ 3173270 h 4780143"/>
                <a:gd name="connsiteX0" fmla="*/ 1304553 w 4929093"/>
                <a:gd name="connsiteY0" fmla="*/ 2809881 h 4416754"/>
                <a:gd name="connsiteX1" fmla="*/ 1404621 w 4929093"/>
                <a:gd name="connsiteY1" fmla="*/ 2835568 h 4416754"/>
                <a:gd name="connsiteX2" fmla="*/ 1507420 w 4929093"/>
                <a:gd name="connsiteY2" fmla="*/ 2826811 h 4416754"/>
                <a:gd name="connsiteX3" fmla="*/ 1566035 w 4929093"/>
                <a:gd name="connsiteY3" fmla="*/ 2892754 h 4416754"/>
                <a:gd name="connsiteX4" fmla="*/ 1653958 w 4929093"/>
                <a:gd name="connsiteY4" fmla="*/ 2958696 h 4416754"/>
                <a:gd name="connsiteX5" fmla="*/ 2481900 w 4929093"/>
                <a:gd name="connsiteY5" fmla="*/ 3691388 h 4416754"/>
                <a:gd name="connsiteX6" fmla="*/ 2489227 w 4929093"/>
                <a:gd name="connsiteY6" fmla="*/ 3823273 h 4416754"/>
                <a:gd name="connsiteX7" fmla="*/ 2599131 w 4929093"/>
                <a:gd name="connsiteY7" fmla="*/ 3859908 h 4416754"/>
                <a:gd name="connsiteX8" fmla="*/ 2635766 w 4929093"/>
                <a:gd name="connsiteY8" fmla="*/ 3889215 h 4416754"/>
                <a:gd name="connsiteX9" fmla="*/ 2760323 w 4929093"/>
                <a:gd name="connsiteY9" fmla="*/ 3889215 h 4416754"/>
                <a:gd name="connsiteX10" fmla="*/ 2943496 w 4929093"/>
                <a:gd name="connsiteY10" fmla="*/ 3911196 h 4416754"/>
                <a:gd name="connsiteX11" fmla="*/ 3009439 w 4929093"/>
                <a:gd name="connsiteY11" fmla="*/ 3925850 h 4416754"/>
                <a:gd name="connsiteX12" fmla="*/ 3090035 w 4929093"/>
                <a:gd name="connsiteY12" fmla="*/ 4021100 h 4416754"/>
                <a:gd name="connsiteX13" fmla="*/ 3141323 w 4929093"/>
                <a:gd name="connsiteY13" fmla="*/ 4145658 h 4416754"/>
                <a:gd name="connsiteX14" fmla="*/ 3170631 w 4929093"/>
                <a:gd name="connsiteY14" fmla="*/ 4152985 h 4416754"/>
                <a:gd name="connsiteX15" fmla="*/ 3214593 w 4929093"/>
                <a:gd name="connsiteY15" fmla="*/ 4160311 h 4416754"/>
                <a:gd name="connsiteX16" fmla="*/ 3287862 w 4929093"/>
                <a:gd name="connsiteY16" fmla="*/ 4233581 h 4416754"/>
                <a:gd name="connsiteX17" fmla="*/ 3331823 w 4929093"/>
                <a:gd name="connsiteY17" fmla="*/ 4211600 h 4416754"/>
                <a:gd name="connsiteX18" fmla="*/ 3353804 w 4929093"/>
                <a:gd name="connsiteY18" fmla="*/ 4211600 h 4416754"/>
                <a:gd name="connsiteX19" fmla="*/ 3397766 w 4929093"/>
                <a:gd name="connsiteY19" fmla="*/ 4255561 h 4416754"/>
                <a:gd name="connsiteX20" fmla="*/ 3419746 w 4929093"/>
                <a:gd name="connsiteY20" fmla="*/ 4321504 h 4416754"/>
                <a:gd name="connsiteX21" fmla="*/ 3398466 w 4929093"/>
                <a:gd name="connsiteY21" fmla="*/ 4412181 h 4416754"/>
                <a:gd name="connsiteX22" fmla="*/ 3434400 w 4929093"/>
                <a:gd name="connsiteY22" fmla="*/ 4416754 h 4416754"/>
                <a:gd name="connsiteX23" fmla="*/ 4086496 w 4929093"/>
                <a:gd name="connsiteY23" fmla="*/ 3977138 h 4416754"/>
                <a:gd name="connsiteX24" fmla="*/ 4196400 w 4929093"/>
                <a:gd name="connsiteY24" fmla="*/ 3962485 h 4416754"/>
                <a:gd name="connsiteX25" fmla="*/ 4298977 w 4929093"/>
                <a:gd name="connsiteY25" fmla="*/ 3911196 h 4416754"/>
                <a:gd name="connsiteX26" fmla="*/ 4313631 w 4929093"/>
                <a:gd name="connsiteY26" fmla="*/ 3881888 h 4416754"/>
                <a:gd name="connsiteX27" fmla="*/ 4423535 w 4929093"/>
                <a:gd name="connsiteY27" fmla="*/ 3889215 h 4416754"/>
                <a:gd name="connsiteX28" fmla="*/ 4540766 w 4929093"/>
                <a:gd name="connsiteY28" fmla="*/ 3896542 h 4416754"/>
                <a:gd name="connsiteX29" fmla="*/ 4540766 w 4929093"/>
                <a:gd name="connsiteY29" fmla="*/ 3793965 h 4416754"/>
                <a:gd name="connsiteX30" fmla="*/ 4570073 w 4929093"/>
                <a:gd name="connsiteY30" fmla="*/ 3742677 h 4416754"/>
                <a:gd name="connsiteX31" fmla="*/ 4657996 w 4929093"/>
                <a:gd name="connsiteY31" fmla="*/ 3691388 h 4416754"/>
                <a:gd name="connsiteX32" fmla="*/ 4709285 w 4929093"/>
                <a:gd name="connsiteY32" fmla="*/ 3632773 h 4416754"/>
                <a:gd name="connsiteX33" fmla="*/ 4870477 w 4929093"/>
                <a:gd name="connsiteY33" fmla="*/ 3632773 h 4416754"/>
                <a:gd name="connsiteX34" fmla="*/ 4870477 w 4929093"/>
                <a:gd name="connsiteY34" fmla="*/ 3530196 h 4416754"/>
                <a:gd name="connsiteX35" fmla="*/ 4899785 w 4929093"/>
                <a:gd name="connsiteY35" fmla="*/ 3288408 h 4416754"/>
                <a:gd name="connsiteX36" fmla="*/ 4929093 w 4929093"/>
                <a:gd name="connsiteY36" fmla="*/ 3097908 h 4416754"/>
                <a:gd name="connsiteX37" fmla="*/ 4921766 w 4929093"/>
                <a:gd name="connsiteY37" fmla="*/ 2892754 h 4416754"/>
                <a:gd name="connsiteX38" fmla="*/ 4780981 w 4929093"/>
                <a:gd name="connsiteY38" fmla="*/ 2376462 h 4416754"/>
                <a:gd name="connsiteX39" fmla="*/ 4001745 w 4929093"/>
                <a:gd name="connsiteY39" fmla="*/ 702317 h 4416754"/>
                <a:gd name="connsiteX40" fmla="*/ 3705134 w 4929093"/>
                <a:gd name="connsiteY40" fmla="*/ 576195 h 4416754"/>
                <a:gd name="connsiteX41" fmla="*/ 3569217 w 4929093"/>
                <a:gd name="connsiteY41" fmla="*/ 690095 h 4416754"/>
                <a:gd name="connsiteX42" fmla="*/ 3410097 w 4929093"/>
                <a:gd name="connsiteY42" fmla="*/ 709620 h 4416754"/>
                <a:gd name="connsiteX43" fmla="*/ 3265895 w 4929093"/>
                <a:gd name="connsiteY43" fmla="*/ 690095 h 4416754"/>
                <a:gd name="connsiteX44" fmla="*/ 3071691 w 4929093"/>
                <a:gd name="connsiteY44" fmla="*/ 637930 h 4416754"/>
                <a:gd name="connsiteX45" fmla="*/ 3101855 w 4929093"/>
                <a:gd name="connsiteY45" fmla="*/ 524010 h 4416754"/>
                <a:gd name="connsiteX46" fmla="*/ 3192346 w 4929093"/>
                <a:gd name="connsiteY46" fmla="*/ 449713 h 4416754"/>
                <a:gd name="connsiteX47" fmla="*/ 3157155 w 4929093"/>
                <a:gd name="connsiteY47" fmla="*/ 385324 h 4416754"/>
                <a:gd name="connsiteX48" fmla="*/ 3157155 w 4929093"/>
                <a:gd name="connsiteY48" fmla="*/ 207013 h 4416754"/>
                <a:gd name="connsiteX49" fmla="*/ 3162183 w 4929093"/>
                <a:gd name="connsiteY49" fmla="*/ 68326 h 4416754"/>
                <a:gd name="connsiteX50" fmla="*/ 1684150 w 4929093"/>
                <a:gd name="connsiteY50" fmla="*/ 3935 h 4416754"/>
                <a:gd name="connsiteX51" fmla="*/ 1568521 w 4929093"/>
                <a:gd name="connsiteY51" fmla="*/ 177294 h 4416754"/>
                <a:gd name="connsiteX52" fmla="*/ 1442838 w 4929093"/>
                <a:gd name="connsiteY52" fmla="*/ 306074 h 4416754"/>
                <a:gd name="connsiteX53" fmla="*/ 1558467 w 4929093"/>
                <a:gd name="connsiteY53" fmla="*/ 380370 h 4416754"/>
                <a:gd name="connsiteX54" fmla="*/ 1669070 w 4929093"/>
                <a:gd name="connsiteY54" fmla="*/ 647838 h 4416754"/>
                <a:gd name="connsiteX55" fmla="*/ 1437812 w 4929093"/>
                <a:gd name="connsiteY55" fmla="*/ 831102 h 4416754"/>
                <a:gd name="connsiteX56" fmla="*/ 1171366 w 4929093"/>
                <a:gd name="connsiteY56" fmla="*/ 959882 h 4416754"/>
                <a:gd name="connsiteX57" fmla="*/ 1050710 w 4929093"/>
                <a:gd name="connsiteY57" fmla="*/ 1009412 h 4416754"/>
                <a:gd name="connsiteX58" fmla="*/ 965245 w 4929093"/>
                <a:gd name="connsiteY58" fmla="*/ 1049038 h 4416754"/>
                <a:gd name="connsiteX59" fmla="*/ 305147 w 4929093"/>
                <a:gd name="connsiteY59" fmla="*/ 625235 h 4416754"/>
                <a:gd name="connsiteX60" fmla="*/ 0 w 4929093"/>
                <a:gd name="connsiteY60" fmla="*/ 1182771 h 4416754"/>
                <a:gd name="connsiteX61" fmla="*/ 165901 w 4929093"/>
                <a:gd name="connsiteY61" fmla="*/ 1380894 h 4416754"/>
                <a:gd name="connsiteX62" fmla="*/ 226229 w 4929093"/>
                <a:gd name="connsiteY62" fmla="*/ 1524534 h 4416754"/>
                <a:gd name="connsiteX63" fmla="*/ 513885 w 4929093"/>
                <a:gd name="connsiteY63" fmla="*/ 1739110 h 4416754"/>
                <a:gd name="connsiteX64" fmla="*/ 1222111 w 4929093"/>
                <a:gd name="connsiteY64" fmla="*/ 2462416 h 4416754"/>
                <a:gd name="connsiteX65" fmla="*/ 1427647 w 4929093"/>
                <a:gd name="connsiteY65" fmla="*/ 2248416 h 4416754"/>
                <a:gd name="connsiteX66" fmla="*/ 1369952 w 4929093"/>
                <a:gd name="connsiteY66" fmla="*/ 2153694 h 4416754"/>
                <a:gd name="connsiteX67" fmla="*/ 1434858 w 4929093"/>
                <a:gd name="connsiteY67" fmla="*/ 2016875 h 4416754"/>
                <a:gd name="connsiteX68" fmla="*/ 1647605 w 4929093"/>
                <a:gd name="connsiteY68" fmla="*/ 1897596 h 4416754"/>
                <a:gd name="connsiteX69" fmla="*/ 1784629 w 4929093"/>
                <a:gd name="connsiteY69" fmla="*/ 1764284 h 4416754"/>
                <a:gd name="connsiteX70" fmla="*/ 1925258 w 4929093"/>
                <a:gd name="connsiteY70" fmla="*/ 1704645 h 4416754"/>
                <a:gd name="connsiteX71" fmla="*/ 2293994 w 4929093"/>
                <a:gd name="connsiteY71" fmla="*/ 1599637 h 4416754"/>
                <a:gd name="connsiteX72" fmla="*/ 2300270 w 4929093"/>
                <a:gd name="connsiteY72" fmla="*/ 1718677 h 4416754"/>
                <a:gd name="connsiteX73" fmla="*/ 2238970 w 4929093"/>
                <a:gd name="connsiteY73" fmla="*/ 2002843 h 4416754"/>
                <a:gd name="connsiteX74" fmla="*/ 2336329 w 4929093"/>
                <a:gd name="connsiteY74" fmla="*/ 2188777 h 4416754"/>
                <a:gd name="connsiteX75" fmla="*/ 2516623 w 4929093"/>
                <a:gd name="connsiteY75" fmla="*/ 2174744 h 4416754"/>
                <a:gd name="connsiteX76" fmla="*/ 2484170 w 4929093"/>
                <a:gd name="connsiteY76" fmla="*/ 2350154 h 4416754"/>
                <a:gd name="connsiteX77" fmla="*/ 2570711 w 4929093"/>
                <a:gd name="connsiteY77" fmla="*/ 2486975 h 4416754"/>
                <a:gd name="connsiteX78" fmla="*/ 2639223 w 4929093"/>
                <a:gd name="connsiteY78" fmla="*/ 2560647 h 4416754"/>
                <a:gd name="connsiteX79" fmla="*/ 2350753 w 4929093"/>
                <a:gd name="connsiteY79" fmla="*/ 2648351 h 4416754"/>
                <a:gd name="connsiteX80" fmla="*/ 2109158 w 4929093"/>
                <a:gd name="connsiteY80" fmla="*/ 2493990 h 4416754"/>
                <a:gd name="connsiteX81" fmla="*/ 1842323 w 4929093"/>
                <a:gd name="connsiteY81" fmla="*/ 2272974 h 4416754"/>
                <a:gd name="connsiteX82" fmla="*/ 1705300 w 4929093"/>
                <a:gd name="connsiteY82" fmla="*/ 2294023 h 4416754"/>
                <a:gd name="connsiteX83" fmla="*/ 1431252 w 4929093"/>
                <a:gd name="connsiteY83" fmla="*/ 2248416 h 4416754"/>
                <a:gd name="connsiteX84" fmla="*/ 1226613 w 4929093"/>
                <a:gd name="connsiteY84" fmla="*/ 2457131 h 4416754"/>
                <a:gd name="connsiteX85" fmla="*/ 1308757 w 4929093"/>
                <a:gd name="connsiteY85" fmla="*/ 2618760 h 4416754"/>
                <a:gd name="connsiteX86" fmla="*/ 1304553 w 4929093"/>
                <a:gd name="connsiteY86" fmla="*/ 2809881 h 4416754"/>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3157155 w 4929093"/>
                <a:gd name="connsiteY48" fmla="*/ 203078 h 4412819"/>
                <a:gd name="connsiteX49" fmla="*/ 1684150 w 4929093"/>
                <a:gd name="connsiteY49" fmla="*/ 0 h 4412819"/>
                <a:gd name="connsiteX50" fmla="*/ 1568521 w 4929093"/>
                <a:gd name="connsiteY50" fmla="*/ 173359 h 4412819"/>
                <a:gd name="connsiteX51" fmla="*/ 1442838 w 4929093"/>
                <a:gd name="connsiteY51" fmla="*/ 302139 h 4412819"/>
                <a:gd name="connsiteX52" fmla="*/ 1558467 w 4929093"/>
                <a:gd name="connsiteY52" fmla="*/ 376435 h 4412819"/>
                <a:gd name="connsiteX53" fmla="*/ 1669070 w 4929093"/>
                <a:gd name="connsiteY53" fmla="*/ 643903 h 4412819"/>
                <a:gd name="connsiteX54" fmla="*/ 1437812 w 4929093"/>
                <a:gd name="connsiteY54" fmla="*/ 827167 h 4412819"/>
                <a:gd name="connsiteX55" fmla="*/ 1171366 w 4929093"/>
                <a:gd name="connsiteY55" fmla="*/ 955947 h 4412819"/>
                <a:gd name="connsiteX56" fmla="*/ 1050710 w 4929093"/>
                <a:gd name="connsiteY56" fmla="*/ 1005477 h 4412819"/>
                <a:gd name="connsiteX57" fmla="*/ 965245 w 4929093"/>
                <a:gd name="connsiteY57" fmla="*/ 1045103 h 4412819"/>
                <a:gd name="connsiteX58" fmla="*/ 305147 w 4929093"/>
                <a:gd name="connsiteY58" fmla="*/ 621300 h 4412819"/>
                <a:gd name="connsiteX59" fmla="*/ 0 w 4929093"/>
                <a:gd name="connsiteY59" fmla="*/ 1178836 h 4412819"/>
                <a:gd name="connsiteX60" fmla="*/ 165901 w 4929093"/>
                <a:gd name="connsiteY60" fmla="*/ 1376959 h 4412819"/>
                <a:gd name="connsiteX61" fmla="*/ 226229 w 4929093"/>
                <a:gd name="connsiteY61" fmla="*/ 1520599 h 4412819"/>
                <a:gd name="connsiteX62" fmla="*/ 513885 w 4929093"/>
                <a:gd name="connsiteY62" fmla="*/ 1735175 h 4412819"/>
                <a:gd name="connsiteX63" fmla="*/ 1222111 w 4929093"/>
                <a:gd name="connsiteY63" fmla="*/ 2458481 h 4412819"/>
                <a:gd name="connsiteX64" fmla="*/ 1427647 w 4929093"/>
                <a:gd name="connsiteY64" fmla="*/ 2244481 h 4412819"/>
                <a:gd name="connsiteX65" fmla="*/ 1369952 w 4929093"/>
                <a:gd name="connsiteY65" fmla="*/ 2149759 h 4412819"/>
                <a:gd name="connsiteX66" fmla="*/ 1434858 w 4929093"/>
                <a:gd name="connsiteY66" fmla="*/ 2012940 h 4412819"/>
                <a:gd name="connsiteX67" fmla="*/ 1647605 w 4929093"/>
                <a:gd name="connsiteY67" fmla="*/ 1893661 h 4412819"/>
                <a:gd name="connsiteX68" fmla="*/ 1784629 w 4929093"/>
                <a:gd name="connsiteY68" fmla="*/ 1760349 h 4412819"/>
                <a:gd name="connsiteX69" fmla="*/ 1925258 w 4929093"/>
                <a:gd name="connsiteY69" fmla="*/ 1700710 h 4412819"/>
                <a:gd name="connsiteX70" fmla="*/ 2293994 w 4929093"/>
                <a:gd name="connsiteY70" fmla="*/ 1595702 h 4412819"/>
                <a:gd name="connsiteX71" fmla="*/ 2300270 w 4929093"/>
                <a:gd name="connsiteY71" fmla="*/ 1714742 h 4412819"/>
                <a:gd name="connsiteX72" fmla="*/ 2238970 w 4929093"/>
                <a:gd name="connsiteY72" fmla="*/ 1998908 h 4412819"/>
                <a:gd name="connsiteX73" fmla="*/ 2336329 w 4929093"/>
                <a:gd name="connsiteY73" fmla="*/ 2184842 h 4412819"/>
                <a:gd name="connsiteX74" fmla="*/ 2516623 w 4929093"/>
                <a:gd name="connsiteY74" fmla="*/ 2170809 h 4412819"/>
                <a:gd name="connsiteX75" fmla="*/ 2484170 w 4929093"/>
                <a:gd name="connsiteY75" fmla="*/ 2346219 h 4412819"/>
                <a:gd name="connsiteX76" fmla="*/ 2570711 w 4929093"/>
                <a:gd name="connsiteY76" fmla="*/ 2483040 h 4412819"/>
                <a:gd name="connsiteX77" fmla="*/ 2639223 w 4929093"/>
                <a:gd name="connsiteY77" fmla="*/ 2556712 h 4412819"/>
                <a:gd name="connsiteX78" fmla="*/ 2350753 w 4929093"/>
                <a:gd name="connsiteY78" fmla="*/ 2644416 h 4412819"/>
                <a:gd name="connsiteX79" fmla="*/ 2109158 w 4929093"/>
                <a:gd name="connsiteY79" fmla="*/ 2490055 h 4412819"/>
                <a:gd name="connsiteX80" fmla="*/ 1842323 w 4929093"/>
                <a:gd name="connsiteY80" fmla="*/ 2269039 h 4412819"/>
                <a:gd name="connsiteX81" fmla="*/ 1705300 w 4929093"/>
                <a:gd name="connsiteY81" fmla="*/ 2290088 h 4412819"/>
                <a:gd name="connsiteX82" fmla="*/ 1431252 w 4929093"/>
                <a:gd name="connsiteY82" fmla="*/ 2244481 h 4412819"/>
                <a:gd name="connsiteX83" fmla="*/ 1226613 w 4929093"/>
                <a:gd name="connsiteY83" fmla="*/ 2453196 h 4412819"/>
                <a:gd name="connsiteX84" fmla="*/ 1308757 w 4929093"/>
                <a:gd name="connsiteY84" fmla="*/ 2614825 h 4412819"/>
                <a:gd name="connsiteX85" fmla="*/ 1304553 w 4929093"/>
                <a:gd name="connsiteY85"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1684150 w 4929093"/>
                <a:gd name="connsiteY48" fmla="*/ 0 h 4412819"/>
                <a:gd name="connsiteX49" fmla="*/ 1568521 w 4929093"/>
                <a:gd name="connsiteY49" fmla="*/ 173359 h 4412819"/>
                <a:gd name="connsiteX50" fmla="*/ 1442838 w 4929093"/>
                <a:gd name="connsiteY50" fmla="*/ 302139 h 4412819"/>
                <a:gd name="connsiteX51" fmla="*/ 1558467 w 4929093"/>
                <a:gd name="connsiteY51" fmla="*/ 376435 h 4412819"/>
                <a:gd name="connsiteX52" fmla="*/ 1669070 w 4929093"/>
                <a:gd name="connsiteY52" fmla="*/ 643903 h 4412819"/>
                <a:gd name="connsiteX53" fmla="*/ 1437812 w 4929093"/>
                <a:gd name="connsiteY53" fmla="*/ 827167 h 4412819"/>
                <a:gd name="connsiteX54" fmla="*/ 1171366 w 4929093"/>
                <a:gd name="connsiteY54" fmla="*/ 955947 h 4412819"/>
                <a:gd name="connsiteX55" fmla="*/ 1050710 w 4929093"/>
                <a:gd name="connsiteY55" fmla="*/ 1005477 h 4412819"/>
                <a:gd name="connsiteX56" fmla="*/ 965245 w 4929093"/>
                <a:gd name="connsiteY56" fmla="*/ 1045103 h 4412819"/>
                <a:gd name="connsiteX57" fmla="*/ 305147 w 4929093"/>
                <a:gd name="connsiteY57" fmla="*/ 621300 h 4412819"/>
                <a:gd name="connsiteX58" fmla="*/ 0 w 4929093"/>
                <a:gd name="connsiteY58" fmla="*/ 1178836 h 4412819"/>
                <a:gd name="connsiteX59" fmla="*/ 165901 w 4929093"/>
                <a:gd name="connsiteY59" fmla="*/ 1376959 h 4412819"/>
                <a:gd name="connsiteX60" fmla="*/ 226229 w 4929093"/>
                <a:gd name="connsiteY60" fmla="*/ 1520599 h 4412819"/>
                <a:gd name="connsiteX61" fmla="*/ 513885 w 4929093"/>
                <a:gd name="connsiteY61" fmla="*/ 1735175 h 4412819"/>
                <a:gd name="connsiteX62" fmla="*/ 1222111 w 4929093"/>
                <a:gd name="connsiteY62" fmla="*/ 2458481 h 4412819"/>
                <a:gd name="connsiteX63" fmla="*/ 1427647 w 4929093"/>
                <a:gd name="connsiteY63" fmla="*/ 2244481 h 4412819"/>
                <a:gd name="connsiteX64" fmla="*/ 1369952 w 4929093"/>
                <a:gd name="connsiteY64" fmla="*/ 2149759 h 4412819"/>
                <a:gd name="connsiteX65" fmla="*/ 1434858 w 4929093"/>
                <a:gd name="connsiteY65" fmla="*/ 2012940 h 4412819"/>
                <a:gd name="connsiteX66" fmla="*/ 1647605 w 4929093"/>
                <a:gd name="connsiteY66" fmla="*/ 1893661 h 4412819"/>
                <a:gd name="connsiteX67" fmla="*/ 1784629 w 4929093"/>
                <a:gd name="connsiteY67" fmla="*/ 1760349 h 4412819"/>
                <a:gd name="connsiteX68" fmla="*/ 1925258 w 4929093"/>
                <a:gd name="connsiteY68" fmla="*/ 1700710 h 4412819"/>
                <a:gd name="connsiteX69" fmla="*/ 2293994 w 4929093"/>
                <a:gd name="connsiteY69" fmla="*/ 1595702 h 4412819"/>
                <a:gd name="connsiteX70" fmla="*/ 2300270 w 4929093"/>
                <a:gd name="connsiteY70" fmla="*/ 1714742 h 4412819"/>
                <a:gd name="connsiteX71" fmla="*/ 2238970 w 4929093"/>
                <a:gd name="connsiteY71" fmla="*/ 1998908 h 4412819"/>
                <a:gd name="connsiteX72" fmla="*/ 2336329 w 4929093"/>
                <a:gd name="connsiteY72" fmla="*/ 2184842 h 4412819"/>
                <a:gd name="connsiteX73" fmla="*/ 2516623 w 4929093"/>
                <a:gd name="connsiteY73" fmla="*/ 2170809 h 4412819"/>
                <a:gd name="connsiteX74" fmla="*/ 2484170 w 4929093"/>
                <a:gd name="connsiteY74" fmla="*/ 2346219 h 4412819"/>
                <a:gd name="connsiteX75" fmla="*/ 2570711 w 4929093"/>
                <a:gd name="connsiteY75" fmla="*/ 2483040 h 4412819"/>
                <a:gd name="connsiteX76" fmla="*/ 2639223 w 4929093"/>
                <a:gd name="connsiteY76" fmla="*/ 2556712 h 4412819"/>
                <a:gd name="connsiteX77" fmla="*/ 2350753 w 4929093"/>
                <a:gd name="connsiteY77" fmla="*/ 2644416 h 4412819"/>
                <a:gd name="connsiteX78" fmla="*/ 2109158 w 4929093"/>
                <a:gd name="connsiteY78" fmla="*/ 2490055 h 4412819"/>
                <a:gd name="connsiteX79" fmla="*/ 1842323 w 4929093"/>
                <a:gd name="connsiteY79" fmla="*/ 2269039 h 4412819"/>
                <a:gd name="connsiteX80" fmla="*/ 1705300 w 4929093"/>
                <a:gd name="connsiteY80" fmla="*/ 2290088 h 4412819"/>
                <a:gd name="connsiteX81" fmla="*/ 1431252 w 4929093"/>
                <a:gd name="connsiteY81" fmla="*/ 2244481 h 4412819"/>
                <a:gd name="connsiteX82" fmla="*/ 1226613 w 4929093"/>
                <a:gd name="connsiteY82" fmla="*/ 2453196 h 4412819"/>
                <a:gd name="connsiteX83" fmla="*/ 1308757 w 4929093"/>
                <a:gd name="connsiteY83" fmla="*/ 2614825 h 4412819"/>
                <a:gd name="connsiteX84" fmla="*/ 1304553 w 4929093"/>
                <a:gd name="connsiteY84"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1684150 w 4929093"/>
                <a:gd name="connsiteY47" fmla="*/ 0 h 4412819"/>
                <a:gd name="connsiteX48" fmla="*/ 1568521 w 4929093"/>
                <a:gd name="connsiteY48" fmla="*/ 173359 h 4412819"/>
                <a:gd name="connsiteX49" fmla="*/ 1442838 w 4929093"/>
                <a:gd name="connsiteY49" fmla="*/ 302139 h 4412819"/>
                <a:gd name="connsiteX50" fmla="*/ 1558467 w 4929093"/>
                <a:gd name="connsiteY50" fmla="*/ 376435 h 4412819"/>
                <a:gd name="connsiteX51" fmla="*/ 1669070 w 4929093"/>
                <a:gd name="connsiteY51" fmla="*/ 643903 h 4412819"/>
                <a:gd name="connsiteX52" fmla="*/ 1437812 w 4929093"/>
                <a:gd name="connsiteY52" fmla="*/ 827167 h 4412819"/>
                <a:gd name="connsiteX53" fmla="*/ 1171366 w 4929093"/>
                <a:gd name="connsiteY53" fmla="*/ 955947 h 4412819"/>
                <a:gd name="connsiteX54" fmla="*/ 1050710 w 4929093"/>
                <a:gd name="connsiteY54" fmla="*/ 1005477 h 4412819"/>
                <a:gd name="connsiteX55" fmla="*/ 965245 w 4929093"/>
                <a:gd name="connsiteY55" fmla="*/ 1045103 h 4412819"/>
                <a:gd name="connsiteX56" fmla="*/ 305147 w 4929093"/>
                <a:gd name="connsiteY56" fmla="*/ 621300 h 4412819"/>
                <a:gd name="connsiteX57" fmla="*/ 0 w 4929093"/>
                <a:gd name="connsiteY57" fmla="*/ 1178836 h 4412819"/>
                <a:gd name="connsiteX58" fmla="*/ 165901 w 4929093"/>
                <a:gd name="connsiteY58" fmla="*/ 1376959 h 4412819"/>
                <a:gd name="connsiteX59" fmla="*/ 226229 w 4929093"/>
                <a:gd name="connsiteY59" fmla="*/ 1520599 h 4412819"/>
                <a:gd name="connsiteX60" fmla="*/ 513885 w 4929093"/>
                <a:gd name="connsiteY60" fmla="*/ 1735175 h 4412819"/>
                <a:gd name="connsiteX61" fmla="*/ 1222111 w 4929093"/>
                <a:gd name="connsiteY61" fmla="*/ 2458481 h 4412819"/>
                <a:gd name="connsiteX62" fmla="*/ 1427647 w 4929093"/>
                <a:gd name="connsiteY62" fmla="*/ 2244481 h 4412819"/>
                <a:gd name="connsiteX63" fmla="*/ 1369952 w 4929093"/>
                <a:gd name="connsiteY63" fmla="*/ 2149759 h 4412819"/>
                <a:gd name="connsiteX64" fmla="*/ 1434858 w 4929093"/>
                <a:gd name="connsiteY64" fmla="*/ 2012940 h 4412819"/>
                <a:gd name="connsiteX65" fmla="*/ 1647605 w 4929093"/>
                <a:gd name="connsiteY65" fmla="*/ 1893661 h 4412819"/>
                <a:gd name="connsiteX66" fmla="*/ 1784629 w 4929093"/>
                <a:gd name="connsiteY66" fmla="*/ 1760349 h 4412819"/>
                <a:gd name="connsiteX67" fmla="*/ 1925258 w 4929093"/>
                <a:gd name="connsiteY67" fmla="*/ 1700710 h 4412819"/>
                <a:gd name="connsiteX68" fmla="*/ 2293994 w 4929093"/>
                <a:gd name="connsiteY68" fmla="*/ 1595702 h 4412819"/>
                <a:gd name="connsiteX69" fmla="*/ 2300270 w 4929093"/>
                <a:gd name="connsiteY69" fmla="*/ 1714742 h 4412819"/>
                <a:gd name="connsiteX70" fmla="*/ 2238970 w 4929093"/>
                <a:gd name="connsiteY70" fmla="*/ 1998908 h 4412819"/>
                <a:gd name="connsiteX71" fmla="*/ 2336329 w 4929093"/>
                <a:gd name="connsiteY71" fmla="*/ 2184842 h 4412819"/>
                <a:gd name="connsiteX72" fmla="*/ 2516623 w 4929093"/>
                <a:gd name="connsiteY72" fmla="*/ 2170809 h 4412819"/>
                <a:gd name="connsiteX73" fmla="*/ 2484170 w 4929093"/>
                <a:gd name="connsiteY73" fmla="*/ 2346219 h 4412819"/>
                <a:gd name="connsiteX74" fmla="*/ 2570711 w 4929093"/>
                <a:gd name="connsiteY74" fmla="*/ 2483040 h 4412819"/>
                <a:gd name="connsiteX75" fmla="*/ 2639223 w 4929093"/>
                <a:gd name="connsiteY75" fmla="*/ 2556712 h 4412819"/>
                <a:gd name="connsiteX76" fmla="*/ 2350753 w 4929093"/>
                <a:gd name="connsiteY76" fmla="*/ 2644416 h 4412819"/>
                <a:gd name="connsiteX77" fmla="*/ 2109158 w 4929093"/>
                <a:gd name="connsiteY77" fmla="*/ 2490055 h 4412819"/>
                <a:gd name="connsiteX78" fmla="*/ 1842323 w 4929093"/>
                <a:gd name="connsiteY78" fmla="*/ 2269039 h 4412819"/>
                <a:gd name="connsiteX79" fmla="*/ 1705300 w 4929093"/>
                <a:gd name="connsiteY79" fmla="*/ 2290088 h 4412819"/>
                <a:gd name="connsiteX80" fmla="*/ 1431252 w 4929093"/>
                <a:gd name="connsiteY80" fmla="*/ 2244481 h 4412819"/>
                <a:gd name="connsiteX81" fmla="*/ 1226613 w 4929093"/>
                <a:gd name="connsiteY81" fmla="*/ 2453196 h 4412819"/>
                <a:gd name="connsiteX82" fmla="*/ 1308757 w 4929093"/>
                <a:gd name="connsiteY82" fmla="*/ 2614825 h 4412819"/>
                <a:gd name="connsiteX83" fmla="*/ 1304553 w 4929093"/>
                <a:gd name="connsiteY83"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1684150 w 4929093"/>
                <a:gd name="connsiteY46" fmla="*/ 0 h 4412819"/>
                <a:gd name="connsiteX47" fmla="*/ 1568521 w 4929093"/>
                <a:gd name="connsiteY47" fmla="*/ 173359 h 4412819"/>
                <a:gd name="connsiteX48" fmla="*/ 1442838 w 4929093"/>
                <a:gd name="connsiteY48" fmla="*/ 302139 h 4412819"/>
                <a:gd name="connsiteX49" fmla="*/ 1558467 w 4929093"/>
                <a:gd name="connsiteY49" fmla="*/ 376435 h 4412819"/>
                <a:gd name="connsiteX50" fmla="*/ 1669070 w 4929093"/>
                <a:gd name="connsiteY50" fmla="*/ 643903 h 4412819"/>
                <a:gd name="connsiteX51" fmla="*/ 1437812 w 4929093"/>
                <a:gd name="connsiteY51" fmla="*/ 827167 h 4412819"/>
                <a:gd name="connsiteX52" fmla="*/ 1171366 w 4929093"/>
                <a:gd name="connsiteY52" fmla="*/ 955947 h 4412819"/>
                <a:gd name="connsiteX53" fmla="*/ 1050710 w 4929093"/>
                <a:gd name="connsiteY53" fmla="*/ 1005477 h 4412819"/>
                <a:gd name="connsiteX54" fmla="*/ 965245 w 4929093"/>
                <a:gd name="connsiteY54" fmla="*/ 1045103 h 4412819"/>
                <a:gd name="connsiteX55" fmla="*/ 305147 w 4929093"/>
                <a:gd name="connsiteY55" fmla="*/ 621300 h 4412819"/>
                <a:gd name="connsiteX56" fmla="*/ 0 w 4929093"/>
                <a:gd name="connsiteY56" fmla="*/ 1178836 h 4412819"/>
                <a:gd name="connsiteX57" fmla="*/ 165901 w 4929093"/>
                <a:gd name="connsiteY57" fmla="*/ 1376959 h 4412819"/>
                <a:gd name="connsiteX58" fmla="*/ 226229 w 4929093"/>
                <a:gd name="connsiteY58" fmla="*/ 1520599 h 4412819"/>
                <a:gd name="connsiteX59" fmla="*/ 513885 w 4929093"/>
                <a:gd name="connsiteY59" fmla="*/ 1735175 h 4412819"/>
                <a:gd name="connsiteX60" fmla="*/ 1222111 w 4929093"/>
                <a:gd name="connsiteY60" fmla="*/ 2458481 h 4412819"/>
                <a:gd name="connsiteX61" fmla="*/ 1427647 w 4929093"/>
                <a:gd name="connsiteY61" fmla="*/ 2244481 h 4412819"/>
                <a:gd name="connsiteX62" fmla="*/ 1369952 w 4929093"/>
                <a:gd name="connsiteY62" fmla="*/ 2149759 h 4412819"/>
                <a:gd name="connsiteX63" fmla="*/ 1434858 w 4929093"/>
                <a:gd name="connsiteY63" fmla="*/ 2012940 h 4412819"/>
                <a:gd name="connsiteX64" fmla="*/ 1647605 w 4929093"/>
                <a:gd name="connsiteY64" fmla="*/ 1893661 h 4412819"/>
                <a:gd name="connsiteX65" fmla="*/ 1784629 w 4929093"/>
                <a:gd name="connsiteY65" fmla="*/ 1760349 h 4412819"/>
                <a:gd name="connsiteX66" fmla="*/ 1925258 w 4929093"/>
                <a:gd name="connsiteY66" fmla="*/ 1700710 h 4412819"/>
                <a:gd name="connsiteX67" fmla="*/ 2293994 w 4929093"/>
                <a:gd name="connsiteY67" fmla="*/ 1595702 h 4412819"/>
                <a:gd name="connsiteX68" fmla="*/ 2300270 w 4929093"/>
                <a:gd name="connsiteY68" fmla="*/ 1714742 h 4412819"/>
                <a:gd name="connsiteX69" fmla="*/ 2238970 w 4929093"/>
                <a:gd name="connsiteY69" fmla="*/ 1998908 h 4412819"/>
                <a:gd name="connsiteX70" fmla="*/ 2336329 w 4929093"/>
                <a:gd name="connsiteY70" fmla="*/ 2184842 h 4412819"/>
                <a:gd name="connsiteX71" fmla="*/ 2516623 w 4929093"/>
                <a:gd name="connsiteY71" fmla="*/ 2170809 h 4412819"/>
                <a:gd name="connsiteX72" fmla="*/ 2484170 w 4929093"/>
                <a:gd name="connsiteY72" fmla="*/ 2346219 h 4412819"/>
                <a:gd name="connsiteX73" fmla="*/ 2570711 w 4929093"/>
                <a:gd name="connsiteY73" fmla="*/ 2483040 h 4412819"/>
                <a:gd name="connsiteX74" fmla="*/ 2639223 w 4929093"/>
                <a:gd name="connsiteY74" fmla="*/ 2556712 h 4412819"/>
                <a:gd name="connsiteX75" fmla="*/ 2350753 w 4929093"/>
                <a:gd name="connsiteY75" fmla="*/ 2644416 h 4412819"/>
                <a:gd name="connsiteX76" fmla="*/ 2109158 w 4929093"/>
                <a:gd name="connsiteY76" fmla="*/ 2490055 h 4412819"/>
                <a:gd name="connsiteX77" fmla="*/ 1842323 w 4929093"/>
                <a:gd name="connsiteY77" fmla="*/ 2269039 h 4412819"/>
                <a:gd name="connsiteX78" fmla="*/ 1705300 w 4929093"/>
                <a:gd name="connsiteY78" fmla="*/ 2290088 h 4412819"/>
                <a:gd name="connsiteX79" fmla="*/ 1431252 w 4929093"/>
                <a:gd name="connsiteY79" fmla="*/ 2244481 h 4412819"/>
                <a:gd name="connsiteX80" fmla="*/ 1226613 w 4929093"/>
                <a:gd name="connsiteY80" fmla="*/ 2453196 h 4412819"/>
                <a:gd name="connsiteX81" fmla="*/ 1308757 w 4929093"/>
                <a:gd name="connsiteY81" fmla="*/ 2614825 h 4412819"/>
                <a:gd name="connsiteX82" fmla="*/ 1304553 w 4929093"/>
                <a:gd name="connsiteY82"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1684150 w 4929093"/>
                <a:gd name="connsiteY45" fmla="*/ 0 h 4412819"/>
                <a:gd name="connsiteX46" fmla="*/ 1568521 w 4929093"/>
                <a:gd name="connsiteY46" fmla="*/ 173359 h 4412819"/>
                <a:gd name="connsiteX47" fmla="*/ 1442838 w 4929093"/>
                <a:gd name="connsiteY47" fmla="*/ 302139 h 4412819"/>
                <a:gd name="connsiteX48" fmla="*/ 1558467 w 4929093"/>
                <a:gd name="connsiteY48" fmla="*/ 376435 h 4412819"/>
                <a:gd name="connsiteX49" fmla="*/ 1669070 w 4929093"/>
                <a:gd name="connsiteY49" fmla="*/ 643903 h 4412819"/>
                <a:gd name="connsiteX50" fmla="*/ 1437812 w 4929093"/>
                <a:gd name="connsiteY50" fmla="*/ 827167 h 4412819"/>
                <a:gd name="connsiteX51" fmla="*/ 1171366 w 4929093"/>
                <a:gd name="connsiteY51" fmla="*/ 955947 h 4412819"/>
                <a:gd name="connsiteX52" fmla="*/ 1050710 w 4929093"/>
                <a:gd name="connsiteY52" fmla="*/ 1005477 h 4412819"/>
                <a:gd name="connsiteX53" fmla="*/ 965245 w 4929093"/>
                <a:gd name="connsiteY53" fmla="*/ 1045103 h 4412819"/>
                <a:gd name="connsiteX54" fmla="*/ 305147 w 4929093"/>
                <a:gd name="connsiteY54" fmla="*/ 621300 h 4412819"/>
                <a:gd name="connsiteX55" fmla="*/ 0 w 4929093"/>
                <a:gd name="connsiteY55" fmla="*/ 1178836 h 4412819"/>
                <a:gd name="connsiteX56" fmla="*/ 165901 w 4929093"/>
                <a:gd name="connsiteY56" fmla="*/ 1376959 h 4412819"/>
                <a:gd name="connsiteX57" fmla="*/ 226229 w 4929093"/>
                <a:gd name="connsiteY57" fmla="*/ 1520599 h 4412819"/>
                <a:gd name="connsiteX58" fmla="*/ 513885 w 4929093"/>
                <a:gd name="connsiteY58" fmla="*/ 1735175 h 4412819"/>
                <a:gd name="connsiteX59" fmla="*/ 1222111 w 4929093"/>
                <a:gd name="connsiteY59" fmla="*/ 2458481 h 4412819"/>
                <a:gd name="connsiteX60" fmla="*/ 1427647 w 4929093"/>
                <a:gd name="connsiteY60" fmla="*/ 2244481 h 4412819"/>
                <a:gd name="connsiteX61" fmla="*/ 1369952 w 4929093"/>
                <a:gd name="connsiteY61" fmla="*/ 2149759 h 4412819"/>
                <a:gd name="connsiteX62" fmla="*/ 1434858 w 4929093"/>
                <a:gd name="connsiteY62" fmla="*/ 2012940 h 4412819"/>
                <a:gd name="connsiteX63" fmla="*/ 1647605 w 4929093"/>
                <a:gd name="connsiteY63" fmla="*/ 1893661 h 4412819"/>
                <a:gd name="connsiteX64" fmla="*/ 1784629 w 4929093"/>
                <a:gd name="connsiteY64" fmla="*/ 1760349 h 4412819"/>
                <a:gd name="connsiteX65" fmla="*/ 1925258 w 4929093"/>
                <a:gd name="connsiteY65" fmla="*/ 1700710 h 4412819"/>
                <a:gd name="connsiteX66" fmla="*/ 2293994 w 4929093"/>
                <a:gd name="connsiteY66" fmla="*/ 1595702 h 4412819"/>
                <a:gd name="connsiteX67" fmla="*/ 2300270 w 4929093"/>
                <a:gd name="connsiteY67" fmla="*/ 1714742 h 4412819"/>
                <a:gd name="connsiteX68" fmla="*/ 2238970 w 4929093"/>
                <a:gd name="connsiteY68" fmla="*/ 1998908 h 4412819"/>
                <a:gd name="connsiteX69" fmla="*/ 2336329 w 4929093"/>
                <a:gd name="connsiteY69" fmla="*/ 2184842 h 4412819"/>
                <a:gd name="connsiteX70" fmla="*/ 2516623 w 4929093"/>
                <a:gd name="connsiteY70" fmla="*/ 2170809 h 4412819"/>
                <a:gd name="connsiteX71" fmla="*/ 2484170 w 4929093"/>
                <a:gd name="connsiteY71" fmla="*/ 2346219 h 4412819"/>
                <a:gd name="connsiteX72" fmla="*/ 2570711 w 4929093"/>
                <a:gd name="connsiteY72" fmla="*/ 2483040 h 4412819"/>
                <a:gd name="connsiteX73" fmla="*/ 2639223 w 4929093"/>
                <a:gd name="connsiteY73" fmla="*/ 2556712 h 4412819"/>
                <a:gd name="connsiteX74" fmla="*/ 2350753 w 4929093"/>
                <a:gd name="connsiteY74" fmla="*/ 2644416 h 4412819"/>
                <a:gd name="connsiteX75" fmla="*/ 2109158 w 4929093"/>
                <a:gd name="connsiteY75" fmla="*/ 2490055 h 4412819"/>
                <a:gd name="connsiteX76" fmla="*/ 1842323 w 4929093"/>
                <a:gd name="connsiteY76" fmla="*/ 2269039 h 4412819"/>
                <a:gd name="connsiteX77" fmla="*/ 1705300 w 4929093"/>
                <a:gd name="connsiteY77" fmla="*/ 2290088 h 4412819"/>
                <a:gd name="connsiteX78" fmla="*/ 1431252 w 4929093"/>
                <a:gd name="connsiteY78" fmla="*/ 2244481 h 4412819"/>
                <a:gd name="connsiteX79" fmla="*/ 1226613 w 4929093"/>
                <a:gd name="connsiteY79" fmla="*/ 2453196 h 4412819"/>
                <a:gd name="connsiteX80" fmla="*/ 1308757 w 4929093"/>
                <a:gd name="connsiteY80" fmla="*/ 2614825 h 4412819"/>
                <a:gd name="connsiteX81" fmla="*/ 1304553 w 4929093"/>
                <a:gd name="connsiteY81"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1684150 w 4929093"/>
                <a:gd name="connsiteY44" fmla="*/ 0 h 4412819"/>
                <a:gd name="connsiteX45" fmla="*/ 1568521 w 4929093"/>
                <a:gd name="connsiteY45" fmla="*/ 173359 h 4412819"/>
                <a:gd name="connsiteX46" fmla="*/ 1442838 w 4929093"/>
                <a:gd name="connsiteY46" fmla="*/ 302139 h 4412819"/>
                <a:gd name="connsiteX47" fmla="*/ 1558467 w 4929093"/>
                <a:gd name="connsiteY47" fmla="*/ 376435 h 4412819"/>
                <a:gd name="connsiteX48" fmla="*/ 1669070 w 4929093"/>
                <a:gd name="connsiteY48" fmla="*/ 643903 h 4412819"/>
                <a:gd name="connsiteX49" fmla="*/ 1437812 w 4929093"/>
                <a:gd name="connsiteY49" fmla="*/ 827167 h 4412819"/>
                <a:gd name="connsiteX50" fmla="*/ 1171366 w 4929093"/>
                <a:gd name="connsiteY50" fmla="*/ 955947 h 4412819"/>
                <a:gd name="connsiteX51" fmla="*/ 1050710 w 4929093"/>
                <a:gd name="connsiteY51" fmla="*/ 1005477 h 4412819"/>
                <a:gd name="connsiteX52" fmla="*/ 965245 w 4929093"/>
                <a:gd name="connsiteY52" fmla="*/ 1045103 h 4412819"/>
                <a:gd name="connsiteX53" fmla="*/ 305147 w 4929093"/>
                <a:gd name="connsiteY53" fmla="*/ 621300 h 4412819"/>
                <a:gd name="connsiteX54" fmla="*/ 0 w 4929093"/>
                <a:gd name="connsiteY54" fmla="*/ 1178836 h 4412819"/>
                <a:gd name="connsiteX55" fmla="*/ 165901 w 4929093"/>
                <a:gd name="connsiteY55" fmla="*/ 1376959 h 4412819"/>
                <a:gd name="connsiteX56" fmla="*/ 226229 w 4929093"/>
                <a:gd name="connsiteY56" fmla="*/ 1520599 h 4412819"/>
                <a:gd name="connsiteX57" fmla="*/ 513885 w 4929093"/>
                <a:gd name="connsiteY57" fmla="*/ 1735175 h 4412819"/>
                <a:gd name="connsiteX58" fmla="*/ 1222111 w 4929093"/>
                <a:gd name="connsiteY58" fmla="*/ 2458481 h 4412819"/>
                <a:gd name="connsiteX59" fmla="*/ 1427647 w 4929093"/>
                <a:gd name="connsiteY59" fmla="*/ 2244481 h 4412819"/>
                <a:gd name="connsiteX60" fmla="*/ 1369952 w 4929093"/>
                <a:gd name="connsiteY60" fmla="*/ 2149759 h 4412819"/>
                <a:gd name="connsiteX61" fmla="*/ 1434858 w 4929093"/>
                <a:gd name="connsiteY61" fmla="*/ 2012940 h 4412819"/>
                <a:gd name="connsiteX62" fmla="*/ 1647605 w 4929093"/>
                <a:gd name="connsiteY62" fmla="*/ 1893661 h 4412819"/>
                <a:gd name="connsiteX63" fmla="*/ 1784629 w 4929093"/>
                <a:gd name="connsiteY63" fmla="*/ 1760349 h 4412819"/>
                <a:gd name="connsiteX64" fmla="*/ 1925258 w 4929093"/>
                <a:gd name="connsiteY64" fmla="*/ 1700710 h 4412819"/>
                <a:gd name="connsiteX65" fmla="*/ 2293994 w 4929093"/>
                <a:gd name="connsiteY65" fmla="*/ 1595702 h 4412819"/>
                <a:gd name="connsiteX66" fmla="*/ 2300270 w 4929093"/>
                <a:gd name="connsiteY66" fmla="*/ 1714742 h 4412819"/>
                <a:gd name="connsiteX67" fmla="*/ 2238970 w 4929093"/>
                <a:gd name="connsiteY67" fmla="*/ 1998908 h 4412819"/>
                <a:gd name="connsiteX68" fmla="*/ 2336329 w 4929093"/>
                <a:gd name="connsiteY68" fmla="*/ 2184842 h 4412819"/>
                <a:gd name="connsiteX69" fmla="*/ 2516623 w 4929093"/>
                <a:gd name="connsiteY69" fmla="*/ 2170809 h 4412819"/>
                <a:gd name="connsiteX70" fmla="*/ 2484170 w 4929093"/>
                <a:gd name="connsiteY70" fmla="*/ 2346219 h 4412819"/>
                <a:gd name="connsiteX71" fmla="*/ 2570711 w 4929093"/>
                <a:gd name="connsiteY71" fmla="*/ 2483040 h 4412819"/>
                <a:gd name="connsiteX72" fmla="*/ 2639223 w 4929093"/>
                <a:gd name="connsiteY72" fmla="*/ 2556712 h 4412819"/>
                <a:gd name="connsiteX73" fmla="*/ 2350753 w 4929093"/>
                <a:gd name="connsiteY73" fmla="*/ 2644416 h 4412819"/>
                <a:gd name="connsiteX74" fmla="*/ 2109158 w 4929093"/>
                <a:gd name="connsiteY74" fmla="*/ 2490055 h 4412819"/>
                <a:gd name="connsiteX75" fmla="*/ 1842323 w 4929093"/>
                <a:gd name="connsiteY75" fmla="*/ 2269039 h 4412819"/>
                <a:gd name="connsiteX76" fmla="*/ 1705300 w 4929093"/>
                <a:gd name="connsiteY76" fmla="*/ 2290088 h 4412819"/>
                <a:gd name="connsiteX77" fmla="*/ 1431252 w 4929093"/>
                <a:gd name="connsiteY77" fmla="*/ 2244481 h 4412819"/>
                <a:gd name="connsiteX78" fmla="*/ 1226613 w 4929093"/>
                <a:gd name="connsiteY78" fmla="*/ 2453196 h 4412819"/>
                <a:gd name="connsiteX79" fmla="*/ 1308757 w 4929093"/>
                <a:gd name="connsiteY79" fmla="*/ 2614825 h 4412819"/>
                <a:gd name="connsiteX80" fmla="*/ 1304553 w 4929093"/>
                <a:gd name="connsiteY80"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1684150 w 4929093"/>
                <a:gd name="connsiteY43" fmla="*/ 0 h 4412819"/>
                <a:gd name="connsiteX44" fmla="*/ 1568521 w 4929093"/>
                <a:gd name="connsiteY44" fmla="*/ 173359 h 4412819"/>
                <a:gd name="connsiteX45" fmla="*/ 1442838 w 4929093"/>
                <a:gd name="connsiteY45" fmla="*/ 302139 h 4412819"/>
                <a:gd name="connsiteX46" fmla="*/ 1558467 w 4929093"/>
                <a:gd name="connsiteY46" fmla="*/ 376435 h 4412819"/>
                <a:gd name="connsiteX47" fmla="*/ 1669070 w 4929093"/>
                <a:gd name="connsiteY47" fmla="*/ 643903 h 4412819"/>
                <a:gd name="connsiteX48" fmla="*/ 1437812 w 4929093"/>
                <a:gd name="connsiteY48" fmla="*/ 827167 h 4412819"/>
                <a:gd name="connsiteX49" fmla="*/ 1171366 w 4929093"/>
                <a:gd name="connsiteY49" fmla="*/ 955947 h 4412819"/>
                <a:gd name="connsiteX50" fmla="*/ 1050710 w 4929093"/>
                <a:gd name="connsiteY50" fmla="*/ 1005477 h 4412819"/>
                <a:gd name="connsiteX51" fmla="*/ 965245 w 4929093"/>
                <a:gd name="connsiteY51" fmla="*/ 1045103 h 4412819"/>
                <a:gd name="connsiteX52" fmla="*/ 305147 w 4929093"/>
                <a:gd name="connsiteY52" fmla="*/ 621300 h 4412819"/>
                <a:gd name="connsiteX53" fmla="*/ 0 w 4929093"/>
                <a:gd name="connsiteY53" fmla="*/ 1178836 h 4412819"/>
                <a:gd name="connsiteX54" fmla="*/ 165901 w 4929093"/>
                <a:gd name="connsiteY54" fmla="*/ 1376959 h 4412819"/>
                <a:gd name="connsiteX55" fmla="*/ 226229 w 4929093"/>
                <a:gd name="connsiteY55" fmla="*/ 1520599 h 4412819"/>
                <a:gd name="connsiteX56" fmla="*/ 513885 w 4929093"/>
                <a:gd name="connsiteY56" fmla="*/ 1735175 h 4412819"/>
                <a:gd name="connsiteX57" fmla="*/ 1222111 w 4929093"/>
                <a:gd name="connsiteY57" fmla="*/ 2458481 h 4412819"/>
                <a:gd name="connsiteX58" fmla="*/ 1427647 w 4929093"/>
                <a:gd name="connsiteY58" fmla="*/ 2244481 h 4412819"/>
                <a:gd name="connsiteX59" fmla="*/ 1369952 w 4929093"/>
                <a:gd name="connsiteY59" fmla="*/ 2149759 h 4412819"/>
                <a:gd name="connsiteX60" fmla="*/ 1434858 w 4929093"/>
                <a:gd name="connsiteY60" fmla="*/ 2012940 h 4412819"/>
                <a:gd name="connsiteX61" fmla="*/ 1647605 w 4929093"/>
                <a:gd name="connsiteY61" fmla="*/ 1893661 h 4412819"/>
                <a:gd name="connsiteX62" fmla="*/ 1784629 w 4929093"/>
                <a:gd name="connsiteY62" fmla="*/ 1760349 h 4412819"/>
                <a:gd name="connsiteX63" fmla="*/ 1925258 w 4929093"/>
                <a:gd name="connsiteY63" fmla="*/ 1700710 h 4412819"/>
                <a:gd name="connsiteX64" fmla="*/ 2293994 w 4929093"/>
                <a:gd name="connsiteY64" fmla="*/ 1595702 h 4412819"/>
                <a:gd name="connsiteX65" fmla="*/ 2300270 w 4929093"/>
                <a:gd name="connsiteY65" fmla="*/ 1714742 h 4412819"/>
                <a:gd name="connsiteX66" fmla="*/ 2238970 w 4929093"/>
                <a:gd name="connsiteY66" fmla="*/ 1998908 h 4412819"/>
                <a:gd name="connsiteX67" fmla="*/ 2336329 w 4929093"/>
                <a:gd name="connsiteY67" fmla="*/ 2184842 h 4412819"/>
                <a:gd name="connsiteX68" fmla="*/ 2516623 w 4929093"/>
                <a:gd name="connsiteY68" fmla="*/ 2170809 h 4412819"/>
                <a:gd name="connsiteX69" fmla="*/ 2484170 w 4929093"/>
                <a:gd name="connsiteY69" fmla="*/ 2346219 h 4412819"/>
                <a:gd name="connsiteX70" fmla="*/ 2570711 w 4929093"/>
                <a:gd name="connsiteY70" fmla="*/ 2483040 h 4412819"/>
                <a:gd name="connsiteX71" fmla="*/ 2639223 w 4929093"/>
                <a:gd name="connsiteY71" fmla="*/ 2556712 h 4412819"/>
                <a:gd name="connsiteX72" fmla="*/ 2350753 w 4929093"/>
                <a:gd name="connsiteY72" fmla="*/ 2644416 h 4412819"/>
                <a:gd name="connsiteX73" fmla="*/ 2109158 w 4929093"/>
                <a:gd name="connsiteY73" fmla="*/ 2490055 h 4412819"/>
                <a:gd name="connsiteX74" fmla="*/ 1842323 w 4929093"/>
                <a:gd name="connsiteY74" fmla="*/ 2269039 h 4412819"/>
                <a:gd name="connsiteX75" fmla="*/ 1705300 w 4929093"/>
                <a:gd name="connsiteY75" fmla="*/ 2290088 h 4412819"/>
                <a:gd name="connsiteX76" fmla="*/ 1431252 w 4929093"/>
                <a:gd name="connsiteY76" fmla="*/ 2244481 h 4412819"/>
                <a:gd name="connsiteX77" fmla="*/ 1226613 w 4929093"/>
                <a:gd name="connsiteY77" fmla="*/ 2453196 h 4412819"/>
                <a:gd name="connsiteX78" fmla="*/ 1308757 w 4929093"/>
                <a:gd name="connsiteY78" fmla="*/ 2614825 h 4412819"/>
                <a:gd name="connsiteX79" fmla="*/ 1304553 w 4929093"/>
                <a:gd name="connsiteY79"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1684150 w 4929093"/>
                <a:gd name="connsiteY42" fmla="*/ 0 h 4412819"/>
                <a:gd name="connsiteX43" fmla="*/ 1568521 w 4929093"/>
                <a:gd name="connsiteY43" fmla="*/ 173359 h 4412819"/>
                <a:gd name="connsiteX44" fmla="*/ 1442838 w 4929093"/>
                <a:gd name="connsiteY44" fmla="*/ 302139 h 4412819"/>
                <a:gd name="connsiteX45" fmla="*/ 1558467 w 4929093"/>
                <a:gd name="connsiteY45" fmla="*/ 376435 h 4412819"/>
                <a:gd name="connsiteX46" fmla="*/ 1669070 w 4929093"/>
                <a:gd name="connsiteY46" fmla="*/ 643903 h 4412819"/>
                <a:gd name="connsiteX47" fmla="*/ 1437812 w 4929093"/>
                <a:gd name="connsiteY47" fmla="*/ 827167 h 4412819"/>
                <a:gd name="connsiteX48" fmla="*/ 1171366 w 4929093"/>
                <a:gd name="connsiteY48" fmla="*/ 955947 h 4412819"/>
                <a:gd name="connsiteX49" fmla="*/ 1050710 w 4929093"/>
                <a:gd name="connsiteY49" fmla="*/ 1005477 h 4412819"/>
                <a:gd name="connsiteX50" fmla="*/ 965245 w 4929093"/>
                <a:gd name="connsiteY50" fmla="*/ 1045103 h 4412819"/>
                <a:gd name="connsiteX51" fmla="*/ 305147 w 4929093"/>
                <a:gd name="connsiteY51" fmla="*/ 621300 h 4412819"/>
                <a:gd name="connsiteX52" fmla="*/ 0 w 4929093"/>
                <a:gd name="connsiteY52" fmla="*/ 1178836 h 4412819"/>
                <a:gd name="connsiteX53" fmla="*/ 165901 w 4929093"/>
                <a:gd name="connsiteY53" fmla="*/ 1376959 h 4412819"/>
                <a:gd name="connsiteX54" fmla="*/ 226229 w 4929093"/>
                <a:gd name="connsiteY54" fmla="*/ 1520599 h 4412819"/>
                <a:gd name="connsiteX55" fmla="*/ 513885 w 4929093"/>
                <a:gd name="connsiteY55" fmla="*/ 1735175 h 4412819"/>
                <a:gd name="connsiteX56" fmla="*/ 1222111 w 4929093"/>
                <a:gd name="connsiteY56" fmla="*/ 2458481 h 4412819"/>
                <a:gd name="connsiteX57" fmla="*/ 1427647 w 4929093"/>
                <a:gd name="connsiteY57" fmla="*/ 2244481 h 4412819"/>
                <a:gd name="connsiteX58" fmla="*/ 1369952 w 4929093"/>
                <a:gd name="connsiteY58" fmla="*/ 2149759 h 4412819"/>
                <a:gd name="connsiteX59" fmla="*/ 1434858 w 4929093"/>
                <a:gd name="connsiteY59" fmla="*/ 2012940 h 4412819"/>
                <a:gd name="connsiteX60" fmla="*/ 1647605 w 4929093"/>
                <a:gd name="connsiteY60" fmla="*/ 1893661 h 4412819"/>
                <a:gd name="connsiteX61" fmla="*/ 1784629 w 4929093"/>
                <a:gd name="connsiteY61" fmla="*/ 1760349 h 4412819"/>
                <a:gd name="connsiteX62" fmla="*/ 1925258 w 4929093"/>
                <a:gd name="connsiteY62" fmla="*/ 1700710 h 4412819"/>
                <a:gd name="connsiteX63" fmla="*/ 2293994 w 4929093"/>
                <a:gd name="connsiteY63" fmla="*/ 1595702 h 4412819"/>
                <a:gd name="connsiteX64" fmla="*/ 2300270 w 4929093"/>
                <a:gd name="connsiteY64" fmla="*/ 1714742 h 4412819"/>
                <a:gd name="connsiteX65" fmla="*/ 2238970 w 4929093"/>
                <a:gd name="connsiteY65" fmla="*/ 1998908 h 4412819"/>
                <a:gd name="connsiteX66" fmla="*/ 2336329 w 4929093"/>
                <a:gd name="connsiteY66" fmla="*/ 2184842 h 4412819"/>
                <a:gd name="connsiteX67" fmla="*/ 2516623 w 4929093"/>
                <a:gd name="connsiteY67" fmla="*/ 2170809 h 4412819"/>
                <a:gd name="connsiteX68" fmla="*/ 2484170 w 4929093"/>
                <a:gd name="connsiteY68" fmla="*/ 2346219 h 4412819"/>
                <a:gd name="connsiteX69" fmla="*/ 2570711 w 4929093"/>
                <a:gd name="connsiteY69" fmla="*/ 2483040 h 4412819"/>
                <a:gd name="connsiteX70" fmla="*/ 2639223 w 4929093"/>
                <a:gd name="connsiteY70" fmla="*/ 2556712 h 4412819"/>
                <a:gd name="connsiteX71" fmla="*/ 2350753 w 4929093"/>
                <a:gd name="connsiteY71" fmla="*/ 2644416 h 4412819"/>
                <a:gd name="connsiteX72" fmla="*/ 2109158 w 4929093"/>
                <a:gd name="connsiteY72" fmla="*/ 2490055 h 4412819"/>
                <a:gd name="connsiteX73" fmla="*/ 1842323 w 4929093"/>
                <a:gd name="connsiteY73" fmla="*/ 2269039 h 4412819"/>
                <a:gd name="connsiteX74" fmla="*/ 1705300 w 4929093"/>
                <a:gd name="connsiteY74" fmla="*/ 2290088 h 4412819"/>
                <a:gd name="connsiteX75" fmla="*/ 1431252 w 4929093"/>
                <a:gd name="connsiteY75" fmla="*/ 2244481 h 4412819"/>
                <a:gd name="connsiteX76" fmla="*/ 1226613 w 4929093"/>
                <a:gd name="connsiteY76" fmla="*/ 2453196 h 4412819"/>
                <a:gd name="connsiteX77" fmla="*/ 1308757 w 4929093"/>
                <a:gd name="connsiteY77" fmla="*/ 2614825 h 4412819"/>
                <a:gd name="connsiteX78" fmla="*/ 1304553 w 4929093"/>
                <a:gd name="connsiteY78"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1684150 w 4929093"/>
                <a:gd name="connsiteY41" fmla="*/ 0 h 4412819"/>
                <a:gd name="connsiteX42" fmla="*/ 1568521 w 4929093"/>
                <a:gd name="connsiteY42" fmla="*/ 173359 h 4412819"/>
                <a:gd name="connsiteX43" fmla="*/ 1442838 w 4929093"/>
                <a:gd name="connsiteY43" fmla="*/ 302139 h 4412819"/>
                <a:gd name="connsiteX44" fmla="*/ 1558467 w 4929093"/>
                <a:gd name="connsiteY44" fmla="*/ 376435 h 4412819"/>
                <a:gd name="connsiteX45" fmla="*/ 1669070 w 4929093"/>
                <a:gd name="connsiteY45" fmla="*/ 643903 h 4412819"/>
                <a:gd name="connsiteX46" fmla="*/ 1437812 w 4929093"/>
                <a:gd name="connsiteY46" fmla="*/ 827167 h 4412819"/>
                <a:gd name="connsiteX47" fmla="*/ 1171366 w 4929093"/>
                <a:gd name="connsiteY47" fmla="*/ 955947 h 4412819"/>
                <a:gd name="connsiteX48" fmla="*/ 1050710 w 4929093"/>
                <a:gd name="connsiteY48" fmla="*/ 1005477 h 4412819"/>
                <a:gd name="connsiteX49" fmla="*/ 965245 w 4929093"/>
                <a:gd name="connsiteY49" fmla="*/ 1045103 h 4412819"/>
                <a:gd name="connsiteX50" fmla="*/ 305147 w 4929093"/>
                <a:gd name="connsiteY50" fmla="*/ 621300 h 4412819"/>
                <a:gd name="connsiteX51" fmla="*/ 0 w 4929093"/>
                <a:gd name="connsiteY51" fmla="*/ 1178836 h 4412819"/>
                <a:gd name="connsiteX52" fmla="*/ 165901 w 4929093"/>
                <a:gd name="connsiteY52" fmla="*/ 1376959 h 4412819"/>
                <a:gd name="connsiteX53" fmla="*/ 226229 w 4929093"/>
                <a:gd name="connsiteY53" fmla="*/ 1520599 h 4412819"/>
                <a:gd name="connsiteX54" fmla="*/ 513885 w 4929093"/>
                <a:gd name="connsiteY54" fmla="*/ 1735175 h 4412819"/>
                <a:gd name="connsiteX55" fmla="*/ 1222111 w 4929093"/>
                <a:gd name="connsiteY55" fmla="*/ 2458481 h 4412819"/>
                <a:gd name="connsiteX56" fmla="*/ 1427647 w 4929093"/>
                <a:gd name="connsiteY56" fmla="*/ 2244481 h 4412819"/>
                <a:gd name="connsiteX57" fmla="*/ 1369952 w 4929093"/>
                <a:gd name="connsiteY57" fmla="*/ 2149759 h 4412819"/>
                <a:gd name="connsiteX58" fmla="*/ 1434858 w 4929093"/>
                <a:gd name="connsiteY58" fmla="*/ 2012940 h 4412819"/>
                <a:gd name="connsiteX59" fmla="*/ 1647605 w 4929093"/>
                <a:gd name="connsiteY59" fmla="*/ 1893661 h 4412819"/>
                <a:gd name="connsiteX60" fmla="*/ 1784629 w 4929093"/>
                <a:gd name="connsiteY60" fmla="*/ 1760349 h 4412819"/>
                <a:gd name="connsiteX61" fmla="*/ 1925258 w 4929093"/>
                <a:gd name="connsiteY61" fmla="*/ 1700710 h 4412819"/>
                <a:gd name="connsiteX62" fmla="*/ 2293994 w 4929093"/>
                <a:gd name="connsiteY62" fmla="*/ 1595702 h 4412819"/>
                <a:gd name="connsiteX63" fmla="*/ 2300270 w 4929093"/>
                <a:gd name="connsiteY63" fmla="*/ 1714742 h 4412819"/>
                <a:gd name="connsiteX64" fmla="*/ 2238970 w 4929093"/>
                <a:gd name="connsiteY64" fmla="*/ 1998908 h 4412819"/>
                <a:gd name="connsiteX65" fmla="*/ 2336329 w 4929093"/>
                <a:gd name="connsiteY65" fmla="*/ 2184842 h 4412819"/>
                <a:gd name="connsiteX66" fmla="*/ 2516623 w 4929093"/>
                <a:gd name="connsiteY66" fmla="*/ 2170809 h 4412819"/>
                <a:gd name="connsiteX67" fmla="*/ 2484170 w 4929093"/>
                <a:gd name="connsiteY67" fmla="*/ 2346219 h 4412819"/>
                <a:gd name="connsiteX68" fmla="*/ 2570711 w 4929093"/>
                <a:gd name="connsiteY68" fmla="*/ 2483040 h 4412819"/>
                <a:gd name="connsiteX69" fmla="*/ 2639223 w 4929093"/>
                <a:gd name="connsiteY69" fmla="*/ 2556712 h 4412819"/>
                <a:gd name="connsiteX70" fmla="*/ 2350753 w 4929093"/>
                <a:gd name="connsiteY70" fmla="*/ 2644416 h 4412819"/>
                <a:gd name="connsiteX71" fmla="*/ 2109158 w 4929093"/>
                <a:gd name="connsiteY71" fmla="*/ 2490055 h 4412819"/>
                <a:gd name="connsiteX72" fmla="*/ 1842323 w 4929093"/>
                <a:gd name="connsiteY72" fmla="*/ 2269039 h 4412819"/>
                <a:gd name="connsiteX73" fmla="*/ 1705300 w 4929093"/>
                <a:gd name="connsiteY73" fmla="*/ 2290088 h 4412819"/>
                <a:gd name="connsiteX74" fmla="*/ 1431252 w 4929093"/>
                <a:gd name="connsiteY74" fmla="*/ 2244481 h 4412819"/>
                <a:gd name="connsiteX75" fmla="*/ 1226613 w 4929093"/>
                <a:gd name="connsiteY75" fmla="*/ 2453196 h 4412819"/>
                <a:gd name="connsiteX76" fmla="*/ 1308757 w 4929093"/>
                <a:gd name="connsiteY76" fmla="*/ 2614825 h 4412819"/>
                <a:gd name="connsiteX77" fmla="*/ 1304553 w 4929093"/>
                <a:gd name="connsiteY77" fmla="*/ 2805946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01745 w 4929093"/>
                <a:gd name="connsiteY75" fmla="*/ 698382 h 4412819"/>
                <a:gd name="connsiteX76" fmla="*/ 3796962 w 4929093"/>
                <a:gd name="connsiteY76" fmla="*/ 660662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01745 w 4929093"/>
                <a:gd name="connsiteY75" fmla="*/ 698382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1684150 w 4929093"/>
                <a:gd name="connsiteY7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1899078 w 4929093"/>
                <a:gd name="connsiteY75" fmla="*/ 41689 h 4412819"/>
                <a:gd name="connsiteX76" fmla="*/ 1684150 w 4929093"/>
                <a:gd name="connsiteY7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1910010 w 4929093"/>
                <a:gd name="connsiteY75" fmla="*/ 10117 h 4412819"/>
                <a:gd name="connsiteX76" fmla="*/ 1684150 w 4929093"/>
                <a:gd name="connsiteY76" fmla="*/ 0 h 4412819"/>
                <a:gd name="connsiteX0" fmla="*/ 1684150 w 4929093"/>
                <a:gd name="connsiteY0" fmla="*/ 11762 h 4424581"/>
                <a:gd name="connsiteX1" fmla="*/ 1568521 w 4929093"/>
                <a:gd name="connsiteY1" fmla="*/ 185121 h 4424581"/>
                <a:gd name="connsiteX2" fmla="*/ 1442838 w 4929093"/>
                <a:gd name="connsiteY2" fmla="*/ 313901 h 4424581"/>
                <a:gd name="connsiteX3" fmla="*/ 1558467 w 4929093"/>
                <a:gd name="connsiteY3" fmla="*/ 388197 h 4424581"/>
                <a:gd name="connsiteX4" fmla="*/ 1669070 w 4929093"/>
                <a:gd name="connsiteY4" fmla="*/ 655665 h 4424581"/>
                <a:gd name="connsiteX5" fmla="*/ 1437812 w 4929093"/>
                <a:gd name="connsiteY5" fmla="*/ 838929 h 4424581"/>
                <a:gd name="connsiteX6" fmla="*/ 1171366 w 4929093"/>
                <a:gd name="connsiteY6" fmla="*/ 967709 h 4424581"/>
                <a:gd name="connsiteX7" fmla="*/ 1050710 w 4929093"/>
                <a:gd name="connsiteY7" fmla="*/ 1017239 h 4424581"/>
                <a:gd name="connsiteX8" fmla="*/ 965245 w 4929093"/>
                <a:gd name="connsiteY8" fmla="*/ 1056865 h 4424581"/>
                <a:gd name="connsiteX9" fmla="*/ 305147 w 4929093"/>
                <a:gd name="connsiteY9" fmla="*/ 633062 h 4424581"/>
                <a:gd name="connsiteX10" fmla="*/ 0 w 4929093"/>
                <a:gd name="connsiteY10" fmla="*/ 1190598 h 4424581"/>
                <a:gd name="connsiteX11" fmla="*/ 165901 w 4929093"/>
                <a:gd name="connsiteY11" fmla="*/ 1388721 h 4424581"/>
                <a:gd name="connsiteX12" fmla="*/ 226229 w 4929093"/>
                <a:gd name="connsiteY12" fmla="*/ 1532361 h 4424581"/>
                <a:gd name="connsiteX13" fmla="*/ 513885 w 4929093"/>
                <a:gd name="connsiteY13" fmla="*/ 1746937 h 4424581"/>
                <a:gd name="connsiteX14" fmla="*/ 1222111 w 4929093"/>
                <a:gd name="connsiteY14" fmla="*/ 2470243 h 4424581"/>
                <a:gd name="connsiteX15" fmla="*/ 1427647 w 4929093"/>
                <a:gd name="connsiteY15" fmla="*/ 2256243 h 4424581"/>
                <a:gd name="connsiteX16" fmla="*/ 1369952 w 4929093"/>
                <a:gd name="connsiteY16" fmla="*/ 2161521 h 4424581"/>
                <a:gd name="connsiteX17" fmla="*/ 1434858 w 4929093"/>
                <a:gd name="connsiteY17" fmla="*/ 2024702 h 4424581"/>
                <a:gd name="connsiteX18" fmla="*/ 1647605 w 4929093"/>
                <a:gd name="connsiteY18" fmla="*/ 1905423 h 4424581"/>
                <a:gd name="connsiteX19" fmla="*/ 1784629 w 4929093"/>
                <a:gd name="connsiteY19" fmla="*/ 1772111 h 4424581"/>
                <a:gd name="connsiteX20" fmla="*/ 1925258 w 4929093"/>
                <a:gd name="connsiteY20" fmla="*/ 1712472 h 4424581"/>
                <a:gd name="connsiteX21" fmla="*/ 2293994 w 4929093"/>
                <a:gd name="connsiteY21" fmla="*/ 1607464 h 4424581"/>
                <a:gd name="connsiteX22" fmla="*/ 2300270 w 4929093"/>
                <a:gd name="connsiteY22" fmla="*/ 1726504 h 4424581"/>
                <a:gd name="connsiteX23" fmla="*/ 2238970 w 4929093"/>
                <a:gd name="connsiteY23" fmla="*/ 2010670 h 4424581"/>
                <a:gd name="connsiteX24" fmla="*/ 2336329 w 4929093"/>
                <a:gd name="connsiteY24" fmla="*/ 2196604 h 4424581"/>
                <a:gd name="connsiteX25" fmla="*/ 2516623 w 4929093"/>
                <a:gd name="connsiteY25" fmla="*/ 2182571 h 4424581"/>
                <a:gd name="connsiteX26" fmla="*/ 2484170 w 4929093"/>
                <a:gd name="connsiteY26" fmla="*/ 2357981 h 4424581"/>
                <a:gd name="connsiteX27" fmla="*/ 2570711 w 4929093"/>
                <a:gd name="connsiteY27" fmla="*/ 2494802 h 4424581"/>
                <a:gd name="connsiteX28" fmla="*/ 2639223 w 4929093"/>
                <a:gd name="connsiteY28" fmla="*/ 2568474 h 4424581"/>
                <a:gd name="connsiteX29" fmla="*/ 2350753 w 4929093"/>
                <a:gd name="connsiteY29" fmla="*/ 2656178 h 4424581"/>
                <a:gd name="connsiteX30" fmla="*/ 2109158 w 4929093"/>
                <a:gd name="connsiteY30" fmla="*/ 2501817 h 4424581"/>
                <a:gd name="connsiteX31" fmla="*/ 1842323 w 4929093"/>
                <a:gd name="connsiteY31" fmla="*/ 2280801 h 4424581"/>
                <a:gd name="connsiteX32" fmla="*/ 1705300 w 4929093"/>
                <a:gd name="connsiteY32" fmla="*/ 2301850 h 4424581"/>
                <a:gd name="connsiteX33" fmla="*/ 1431252 w 4929093"/>
                <a:gd name="connsiteY33" fmla="*/ 2256243 h 4424581"/>
                <a:gd name="connsiteX34" fmla="*/ 1226613 w 4929093"/>
                <a:gd name="connsiteY34" fmla="*/ 2464958 h 4424581"/>
                <a:gd name="connsiteX35" fmla="*/ 1308757 w 4929093"/>
                <a:gd name="connsiteY35" fmla="*/ 2626587 h 4424581"/>
                <a:gd name="connsiteX36" fmla="*/ 1304553 w 4929093"/>
                <a:gd name="connsiteY36" fmla="*/ 2817708 h 4424581"/>
                <a:gd name="connsiteX37" fmla="*/ 1404621 w 4929093"/>
                <a:gd name="connsiteY37" fmla="*/ 2843395 h 4424581"/>
                <a:gd name="connsiteX38" fmla="*/ 1507420 w 4929093"/>
                <a:gd name="connsiteY38" fmla="*/ 2834638 h 4424581"/>
                <a:gd name="connsiteX39" fmla="*/ 1566035 w 4929093"/>
                <a:gd name="connsiteY39" fmla="*/ 2900581 h 4424581"/>
                <a:gd name="connsiteX40" fmla="*/ 1653958 w 4929093"/>
                <a:gd name="connsiteY40" fmla="*/ 2966523 h 4424581"/>
                <a:gd name="connsiteX41" fmla="*/ 2481900 w 4929093"/>
                <a:gd name="connsiteY41" fmla="*/ 3699215 h 4424581"/>
                <a:gd name="connsiteX42" fmla="*/ 2489227 w 4929093"/>
                <a:gd name="connsiteY42" fmla="*/ 3831100 h 4424581"/>
                <a:gd name="connsiteX43" fmla="*/ 2599131 w 4929093"/>
                <a:gd name="connsiteY43" fmla="*/ 3867735 h 4424581"/>
                <a:gd name="connsiteX44" fmla="*/ 2635766 w 4929093"/>
                <a:gd name="connsiteY44" fmla="*/ 3897042 h 4424581"/>
                <a:gd name="connsiteX45" fmla="*/ 2760323 w 4929093"/>
                <a:gd name="connsiteY45" fmla="*/ 3897042 h 4424581"/>
                <a:gd name="connsiteX46" fmla="*/ 2943496 w 4929093"/>
                <a:gd name="connsiteY46" fmla="*/ 3919023 h 4424581"/>
                <a:gd name="connsiteX47" fmla="*/ 3009439 w 4929093"/>
                <a:gd name="connsiteY47" fmla="*/ 3933677 h 4424581"/>
                <a:gd name="connsiteX48" fmla="*/ 3090035 w 4929093"/>
                <a:gd name="connsiteY48" fmla="*/ 4028927 h 4424581"/>
                <a:gd name="connsiteX49" fmla="*/ 3141323 w 4929093"/>
                <a:gd name="connsiteY49" fmla="*/ 4153485 h 4424581"/>
                <a:gd name="connsiteX50" fmla="*/ 3170631 w 4929093"/>
                <a:gd name="connsiteY50" fmla="*/ 4160812 h 4424581"/>
                <a:gd name="connsiteX51" fmla="*/ 3214593 w 4929093"/>
                <a:gd name="connsiteY51" fmla="*/ 4168138 h 4424581"/>
                <a:gd name="connsiteX52" fmla="*/ 3287862 w 4929093"/>
                <a:gd name="connsiteY52" fmla="*/ 4241408 h 4424581"/>
                <a:gd name="connsiteX53" fmla="*/ 3331823 w 4929093"/>
                <a:gd name="connsiteY53" fmla="*/ 4219427 h 4424581"/>
                <a:gd name="connsiteX54" fmla="*/ 3353804 w 4929093"/>
                <a:gd name="connsiteY54" fmla="*/ 4219427 h 4424581"/>
                <a:gd name="connsiteX55" fmla="*/ 3397766 w 4929093"/>
                <a:gd name="connsiteY55" fmla="*/ 4263388 h 4424581"/>
                <a:gd name="connsiteX56" fmla="*/ 3419746 w 4929093"/>
                <a:gd name="connsiteY56" fmla="*/ 4329331 h 4424581"/>
                <a:gd name="connsiteX57" fmla="*/ 3398466 w 4929093"/>
                <a:gd name="connsiteY57" fmla="*/ 4420008 h 4424581"/>
                <a:gd name="connsiteX58" fmla="*/ 3434400 w 4929093"/>
                <a:gd name="connsiteY58" fmla="*/ 4424581 h 4424581"/>
                <a:gd name="connsiteX59" fmla="*/ 4086496 w 4929093"/>
                <a:gd name="connsiteY59" fmla="*/ 3984965 h 4424581"/>
                <a:gd name="connsiteX60" fmla="*/ 4196400 w 4929093"/>
                <a:gd name="connsiteY60" fmla="*/ 3970312 h 4424581"/>
                <a:gd name="connsiteX61" fmla="*/ 4298977 w 4929093"/>
                <a:gd name="connsiteY61" fmla="*/ 3919023 h 4424581"/>
                <a:gd name="connsiteX62" fmla="*/ 4313631 w 4929093"/>
                <a:gd name="connsiteY62" fmla="*/ 3889715 h 4424581"/>
                <a:gd name="connsiteX63" fmla="*/ 4423535 w 4929093"/>
                <a:gd name="connsiteY63" fmla="*/ 3897042 h 4424581"/>
                <a:gd name="connsiteX64" fmla="*/ 4540766 w 4929093"/>
                <a:gd name="connsiteY64" fmla="*/ 3904369 h 4424581"/>
                <a:gd name="connsiteX65" fmla="*/ 4540766 w 4929093"/>
                <a:gd name="connsiteY65" fmla="*/ 3801792 h 4424581"/>
                <a:gd name="connsiteX66" fmla="*/ 4570073 w 4929093"/>
                <a:gd name="connsiteY66" fmla="*/ 3750504 h 4424581"/>
                <a:gd name="connsiteX67" fmla="*/ 4657996 w 4929093"/>
                <a:gd name="connsiteY67" fmla="*/ 3699215 h 4424581"/>
                <a:gd name="connsiteX68" fmla="*/ 4709285 w 4929093"/>
                <a:gd name="connsiteY68" fmla="*/ 3640600 h 4424581"/>
                <a:gd name="connsiteX69" fmla="*/ 4870477 w 4929093"/>
                <a:gd name="connsiteY69" fmla="*/ 3640600 h 4424581"/>
                <a:gd name="connsiteX70" fmla="*/ 4870477 w 4929093"/>
                <a:gd name="connsiteY70" fmla="*/ 3538023 h 4424581"/>
                <a:gd name="connsiteX71" fmla="*/ 4899785 w 4929093"/>
                <a:gd name="connsiteY71" fmla="*/ 3296235 h 4424581"/>
                <a:gd name="connsiteX72" fmla="*/ 4929093 w 4929093"/>
                <a:gd name="connsiteY72" fmla="*/ 3105735 h 4424581"/>
                <a:gd name="connsiteX73" fmla="*/ 4921766 w 4929093"/>
                <a:gd name="connsiteY73" fmla="*/ 2900581 h 4424581"/>
                <a:gd name="connsiteX74" fmla="*/ 4780981 w 4929093"/>
                <a:gd name="connsiteY74" fmla="*/ 2384289 h 4424581"/>
                <a:gd name="connsiteX75" fmla="*/ 2172374 w 4929093"/>
                <a:gd name="connsiteY75" fmla="*/ 248147 h 4424581"/>
                <a:gd name="connsiteX76" fmla="*/ 1910010 w 4929093"/>
                <a:gd name="connsiteY76" fmla="*/ 21879 h 4424581"/>
                <a:gd name="connsiteX77" fmla="*/ 1684150 w 4929093"/>
                <a:gd name="connsiteY77" fmla="*/ 11762 h 4424581"/>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172374 w 4929093"/>
                <a:gd name="connsiteY75" fmla="*/ 236385 h 4412819"/>
                <a:gd name="connsiteX76" fmla="*/ 1910010 w 4929093"/>
                <a:gd name="connsiteY76" fmla="*/ 10117 h 4412819"/>
                <a:gd name="connsiteX77" fmla="*/ 1684150 w 4929093"/>
                <a:gd name="connsiteY7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172374 w 4929093"/>
                <a:gd name="connsiteY75" fmla="*/ 236385 h 4412819"/>
                <a:gd name="connsiteX76" fmla="*/ 1910010 w 4929093"/>
                <a:gd name="connsiteY76" fmla="*/ 10117 h 4412819"/>
                <a:gd name="connsiteX77" fmla="*/ 1684150 w 4929093"/>
                <a:gd name="connsiteY7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48898 w 4929093"/>
                <a:gd name="connsiteY75" fmla="*/ 388983 h 4412819"/>
                <a:gd name="connsiteX76" fmla="*/ 2172374 w 4929093"/>
                <a:gd name="connsiteY76" fmla="*/ 236385 h 4412819"/>
                <a:gd name="connsiteX77" fmla="*/ 1910010 w 4929093"/>
                <a:gd name="connsiteY77" fmla="*/ 10117 h 4412819"/>
                <a:gd name="connsiteX78" fmla="*/ 1684150 w 4929093"/>
                <a:gd name="connsiteY7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48898 w 4929093"/>
                <a:gd name="connsiteY75" fmla="*/ 388983 h 4412819"/>
                <a:gd name="connsiteX76" fmla="*/ 2172374 w 4929093"/>
                <a:gd name="connsiteY76" fmla="*/ 236385 h 4412819"/>
                <a:gd name="connsiteX77" fmla="*/ 1910010 w 4929093"/>
                <a:gd name="connsiteY77" fmla="*/ 10117 h 4412819"/>
                <a:gd name="connsiteX78" fmla="*/ 1684150 w 4929093"/>
                <a:gd name="connsiteY7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65295 w 4929093"/>
                <a:gd name="connsiteY75" fmla="*/ 488962 h 4412819"/>
                <a:gd name="connsiteX76" fmla="*/ 2248898 w 4929093"/>
                <a:gd name="connsiteY76" fmla="*/ 388983 h 4412819"/>
                <a:gd name="connsiteX77" fmla="*/ 2172374 w 4929093"/>
                <a:gd name="connsiteY77" fmla="*/ 236385 h 4412819"/>
                <a:gd name="connsiteX78" fmla="*/ 1910010 w 4929093"/>
                <a:gd name="connsiteY78" fmla="*/ 10117 h 4412819"/>
                <a:gd name="connsiteX79" fmla="*/ 1684150 w 4929093"/>
                <a:gd name="connsiteY7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65295 w 4929093"/>
                <a:gd name="connsiteY75" fmla="*/ 488962 h 4412819"/>
                <a:gd name="connsiteX76" fmla="*/ 2248898 w 4929093"/>
                <a:gd name="connsiteY76" fmla="*/ 388983 h 4412819"/>
                <a:gd name="connsiteX77" fmla="*/ 2172374 w 4929093"/>
                <a:gd name="connsiteY77" fmla="*/ 236385 h 4412819"/>
                <a:gd name="connsiteX78" fmla="*/ 1910010 w 4929093"/>
                <a:gd name="connsiteY78" fmla="*/ 10117 h 4412819"/>
                <a:gd name="connsiteX79" fmla="*/ 1684150 w 4929093"/>
                <a:gd name="connsiteY7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451137 w 4929093"/>
                <a:gd name="connsiteY76" fmla="*/ 625775 h 4412819"/>
                <a:gd name="connsiteX77" fmla="*/ 2265295 w 4929093"/>
                <a:gd name="connsiteY77" fmla="*/ 488962 h 4412819"/>
                <a:gd name="connsiteX78" fmla="*/ 2248898 w 4929093"/>
                <a:gd name="connsiteY78" fmla="*/ 388983 h 4412819"/>
                <a:gd name="connsiteX79" fmla="*/ 2172374 w 4929093"/>
                <a:gd name="connsiteY79" fmla="*/ 236385 h 4412819"/>
                <a:gd name="connsiteX80" fmla="*/ 1910010 w 4929093"/>
                <a:gd name="connsiteY80" fmla="*/ 10117 h 4412819"/>
                <a:gd name="connsiteX81" fmla="*/ 1684150 w 4929093"/>
                <a:gd name="connsiteY8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451137 w 4929093"/>
                <a:gd name="connsiteY76" fmla="*/ 625775 h 4412819"/>
                <a:gd name="connsiteX77" fmla="*/ 2265295 w 4929093"/>
                <a:gd name="connsiteY77" fmla="*/ 488962 h 4412819"/>
                <a:gd name="connsiteX78" fmla="*/ 2248898 w 4929093"/>
                <a:gd name="connsiteY78" fmla="*/ 388983 h 4412819"/>
                <a:gd name="connsiteX79" fmla="*/ 2172374 w 4929093"/>
                <a:gd name="connsiteY79" fmla="*/ 236385 h 4412819"/>
                <a:gd name="connsiteX80" fmla="*/ 1910010 w 4929093"/>
                <a:gd name="connsiteY80" fmla="*/ 10117 h 4412819"/>
                <a:gd name="connsiteX81" fmla="*/ 1684150 w 4929093"/>
                <a:gd name="connsiteY8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80079 w 4929093"/>
                <a:gd name="connsiteY76" fmla="*/ 815208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80079 w 4929093"/>
                <a:gd name="connsiteY76" fmla="*/ 815208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09023 w 4929093"/>
                <a:gd name="connsiteY75" fmla="*/ 1299315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09023 w 4929093"/>
                <a:gd name="connsiteY75" fmla="*/ 1299315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09023 w 4929093"/>
                <a:gd name="connsiteY76" fmla="*/ 1299315 h 4412819"/>
                <a:gd name="connsiteX77" fmla="*/ 2336352 w 4929093"/>
                <a:gd name="connsiteY77" fmla="*/ 883614 h 4412819"/>
                <a:gd name="connsiteX78" fmla="*/ 2451137 w 4929093"/>
                <a:gd name="connsiteY78" fmla="*/ 625775 h 4412819"/>
                <a:gd name="connsiteX79" fmla="*/ 2265295 w 4929093"/>
                <a:gd name="connsiteY79" fmla="*/ 488962 h 4412819"/>
                <a:gd name="connsiteX80" fmla="*/ 2248898 w 4929093"/>
                <a:gd name="connsiteY80" fmla="*/ 388983 h 4412819"/>
                <a:gd name="connsiteX81" fmla="*/ 2172374 w 4929093"/>
                <a:gd name="connsiteY81" fmla="*/ 236385 h 4412819"/>
                <a:gd name="connsiteX82" fmla="*/ 1910010 w 4929093"/>
                <a:gd name="connsiteY82" fmla="*/ 10117 h 4412819"/>
                <a:gd name="connsiteX83" fmla="*/ 1684150 w 4929093"/>
                <a:gd name="connsiteY8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09023 w 4929093"/>
                <a:gd name="connsiteY76" fmla="*/ 1299315 h 4412819"/>
                <a:gd name="connsiteX77" fmla="*/ 2336352 w 4929093"/>
                <a:gd name="connsiteY77" fmla="*/ 883614 h 4412819"/>
                <a:gd name="connsiteX78" fmla="*/ 2451137 w 4929093"/>
                <a:gd name="connsiteY78" fmla="*/ 625775 h 4412819"/>
                <a:gd name="connsiteX79" fmla="*/ 2265295 w 4929093"/>
                <a:gd name="connsiteY79" fmla="*/ 488962 h 4412819"/>
                <a:gd name="connsiteX80" fmla="*/ 2248898 w 4929093"/>
                <a:gd name="connsiteY80" fmla="*/ 388983 h 4412819"/>
                <a:gd name="connsiteX81" fmla="*/ 2172374 w 4929093"/>
                <a:gd name="connsiteY81" fmla="*/ 236385 h 4412819"/>
                <a:gd name="connsiteX82" fmla="*/ 1910010 w 4929093"/>
                <a:gd name="connsiteY82" fmla="*/ 10117 h 4412819"/>
                <a:gd name="connsiteX83" fmla="*/ 1684150 w 4929093"/>
                <a:gd name="connsiteY8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5202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5202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494864 w 4929093"/>
                <a:gd name="connsiteY76" fmla="*/ 952021 h 4412819"/>
                <a:gd name="connsiteX77" fmla="*/ 2374614 w 4929093"/>
                <a:gd name="connsiteY77" fmla="*/ 1320363 h 4412819"/>
                <a:gd name="connsiteX78" fmla="*/ 2309023 w 4929093"/>
                <a:gd name="connsiteY78" fmla="*/ 1299315 h 4412819"/>
                <a:gd name="connsiteX79" fmla="*/ 2336352 w 4929093"/>
                <a:gd name="connsiteY79" fmla="*/ 883614 h 4412819"/>
                <a:gd name="connsiteX80" fmla="*/ 2451137 w 4929093"/>
                <a:gd name="connsiteY80" fmla="*/ 625775 h 4412819"/>
                <a:gd name="connsiteX81" fmla="*/ 2265295 w 4929093"/>
                <a:gd name="connsiteY81" fmla="*/ 488962 h 4412819"/>
                <a:gd name="connsiteX82" fmla="*/ 2248898 w 4929093"/>
                <a:gd name="connsiteY82" fmla="*/ 388983 h 4412819"/>
                <a:gd name="connsiteX83" fmla="*/ 2172374 w 4929093"/>
                <a:gd name="connsiteY83" fmla="*/ 236385 h 4412819"/>
                <a:gd name="connsiteX84" fmla="*/ 1910010 w 4929093"/>
                <a:gd name="connsiteY84" fmla="*/ 10117 h 4412819"/>
                <a:gd name="connsiteX85" fmla="*/ 1684150 w 4929093"/>
                <a:gd name="connsiteY8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494864 w 4929093"/>
                <a:gd name="connsiteY76" fmla="*/ 952021 h 4412819"/>
                <a:gd name="connsiteX77" fmla="*/ 2374614 w 4929093"/>
                <a:gd name="connsiteY77" fmla="*/ 1320363 h 4412819"/>
                <a:gd name="connsiteX78" fmla="*/ 2309023 w 4929093"/>
                <a:gd name="connsiteY78" fmla="*/ 1299315 h 4412819"/>
                <a:gd name="connsiteX79" fmla="*/ 2336352 w 4929093"/>
                <a:gd name="connsiteY79" fmla="*/ 883614 h 4412819"/>
                <a:gd name="connsiteX80" fmla="*/ 2451137 w 4929093"/>
                <a:gd name="connsiteY80" fmla="*/ 625775 h 4412819"/>
                <a:gd name="connsiteX81" fmla="*/ 2265295 w 4929093"/>
                <a:gd name="connsiteY81" fmla="*/ 488962 h 4412819"/>
                <a:gd name="connsiteX82" fmla="*/ 2248898 w 4929093"/>
                <a:gd name="connsiteY82" fmla="*/ 388983 h 4412819"/>
                <a:gd name="connsiteX83" fmla="*/ 2172374 w 4929093"/>
                <a:gd name="connsiteY83" fmla="*/ 236385 h 4412819"/>
                <a:gd name="connsiteX84" fmla="*/ 1910010 w 4929093"/>
                <a:gd name="connsiteY84" fmla="*/ 10117 h 4412819"/>
                <a:gd name="connsiteX85" fmla="*/ 1684150 w 4929093"/>
                <a:gd name="connsiteY8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26047 w 4929093"/>
                <a:gd name="connsiteY76" fmla="*/ 1057261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26047 w 4929093"/>
                <a:gd name="connsiteY76" fmla="*/ 1057261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26047 w 4929093"/>
                <a:gd name="connsiteY76" fmla="*/ 1057261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598718 w 4929093"/>
                <a:gd name="connsiteY75" fmla="*/ 1304578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598718 w 4929093"/>
                <a:gd name="connsiteY75" fmla="*/ 1304578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598718 w 4929093"/>
                <a:gd name="connsiteY75" fmla="*/ 1304578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2921207 w 4929093"/>
                <a:gd name="connsiteY76" fmla="*/ 1451914 h 4412819"/>
                <a:gd name="connsiteX77" fmla="*/ 2858950 w 4929093"/>
                <a:gd name="connsiteY77" fmla="*/ 1355057 h 4412819"/>
                <a:gd name="connsiteX78" fmla="*/ 2598718 w 4929093"/>
                <a:gd name="connsiteY78" fmla="*/ 1304578 h 4412819"/>
                <a:gd name="connsiteX79" fmla="*/ 2653376 w 4929093"/>
                <a:gd name="connsiteY79" fmla="*/ 1041475 h 4412819"/>
                <a:gd name="connsiteX80" fmla="*/ 2494864 w 4929093"/>
                <a:gd name="connsiteY80" fmla="*/ 952021 h 4412819"/>
                <a:gd name="connsiteX81" fmla="*/ 2374614 w 4929093"/>
                <a:gd name="connsiteY81" fmla="*/ 1320363 h 4412819"/>
                <a:gd name="connsiteX82" fmla="*/ 2309023 w 4929093"/>
                <a:gd name="connsiteY82" fmla="*/ 1299315 h 4412819"/>
                <a:gd name="connsiteX83" fmla="*/ 2336352 w 4929093"/>
                <a:gd name="connsiteY83" fmla="*/ 883614 h 4412819"/>
                <a:gd name="connsiteX84" fmla="*/ 2451137 w 4929093"/>
                <a:gd name="connsiteY84" fmla="*/ 625775 h 4412819"/>
                <a:gd name="connsiteX85" fmla="*/ 2265295 w 4929093"/>
                <a:gd name="connsiteY85" fmla="*/ 488962 h 4412819"/>
                <a:gd name="connsiteX86" fmla="*/ 2248898 w 4929093"/>
                <a:gd name="connsiteY86" fmla="*/ 388983 h 4412819"/>
                <a:gd name="connsiteX87" fmla="*/ 2172374 w 4929093"/>
                <a:gd name="connsiteY87" fmla="*/ 236385 h 4412819"/>
                <a:gd name="connsiteX88" fmla="*/ 1910010 w 4929093"/>
                <a:gd name="connsiteY88" fmla="*/ 10117 h 4412819"/>
                <a:gd name="connsiteX89" fmla="*/ 1684150 w 4929093"/>
                <a:gd name="connsiteY8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2921207 w 4929093"/>
                <a:gd name="connsiteY76" fmla="*/ 1451914 h 4412819"/>
                <a:gd name="connsiteX77" fmla="*/ 2858950 w 4929093"/>
                <a:gd name="connsiteY77" fmla="*/ 1355057 h 4412819"/>
                <a:gd name="connsiteX78" fmla="*/ 2598718 w 4929093"/>
                <a:gd name="connsiteY78" fmla="*/ 1304578 h 4412819"/>
                <a:gd name="connsiteX79" fmla="*/ 2653376 w 4929093"/>
                <a:gd name="connsiteY79" fmla="*/ 1041475 h 4412819"/>
                <a:gd name="connsiteX80" fmla="*/ 2494864 w 4929093"/>
                <a:gd name="connsiteY80" fmla="*/ 952021 h 4412819"/>
                <a:gd name="connsiteX81" fmla="*/ 2374614 w 4929093"/>
                <a:gd name="connsiteY81" fmla="*/ 1320363 h 4412819"/>
                <a:gd name="connsiteX82" fmla="*/ 2309023 w 4929093"/>
                <a:gd name="connsiteY82" fmla="*/ 1299315 h 4412819"/>
                <a:gd name="connsiteX83" fmla="*/ 2336352 w 4929093"/>
                <a:gd name="connsiteY83" fmla="*/ 883614 h 4412819"/>
                <a:gd name="connsiteX84" fmla="*/ 2451137 w 4929093"/>
                <a:gd name="connsiteY84" fmla="*/ 625775 h 4412819"/>
                <a:gd name="connsiteX85" fmla="*/ 2265295 w 4929093"/>
                <a:gd name="connsiteY85" fmla="*/ 488962 h 4412819"/>
                <a:gd name="connsiteX86" fmla="*/ 2248898 w 4929093"/>
                <a:gd name="connsiteY86" fmla="*/ 388983 h 4412819"/>
                <a:gd name="connsiteX87" fmla="*/ 2172374 w 4929093"/>
                <a:gd name="connsiteY87" fmla="*/ 236385 h 4412819"/>
                <a:gd name="connsiteX88" fmla="*/ 1910010 w 4929093"/>
                <a:gd name="connsiteY88" fmla="*/ 10117 h 4412819"/>
                <a:gd name="connsiteX89" fmla="*/ 1684150 w 4929093"/>
                <a:gd name="connsiteY8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31718 w 4929093"/>
                <a:gd name="connsiteY76" fmla="*/ 1520195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31718 w 4929093"/>
                <a:gd name="connsiteY76" fmla="*/ 1520195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21490 w 4929093"/>
                <a:gd name="connsiteY76" fmla="*/ 1533676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21490 w 4929093"/>
                <a:gd name="connsiteY76" fmla="*/ 1533676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789769 w 4929093"/>
                <a:gd name="connsiteY75" fmla="*/ 1280914 h 4412819"/>
                <a:gd name="connsiteX76" fmla="*/ 3499954 w 4929093"/>
                <a:gd name="connsiteY76" fmla="*/ 1473013 h 4412819"/>
                <a:gd name="connsiteX77" fmla="*/ 3121490 w 4929093"/>
                <a:gd name="connsiteY77" fmla="*/ 1533676 h 4412819"/>
                <a:gd name="connsiteX78" fmla="*/ 2921207 w 4929093"/>
                <a:gd name="connsiteY78" fmla="*/ 1451914 h 4412819"/>
                <a:gd name="connsiteX79" fmla="*/ 2858950 w 4929093"/>
                <a:gd name="connsiteY79" fmla="*/ 1355057 h 4412819"/>
                <a:gd name="connsiteX80" fmla="*/ 2598718 w 4929093"/>
                <a:gd name="connsiteY80" fmla="*/ 1304578 h 4412819"/>
                <a:gd name="connsiteX81" fmla="*/ 2653376 w 4929093"/>
                <a:gd name="connsiteY81" fmla="*/ 1041475 h 4412819"/>
                <a:gd name="connsiteX82" fmla="*/ 2494864 w 4929093"/>
                <a:gd name="connsiteY82" fmla="*/ 952021 h 4412819"/>
                <a:gd name="connsiteX83" fmla="*/ 2374614 w 4929093"/>
                <a:gd name="connsiteY83" fmla="*/ 1320363 h 4412819"/>
                <a:gd name="connsiteX84" fmla="*/ 2309023 w 4929093"/>
                <a:gd name="connsiteY84" fmla="*/ 1299315 h 4412819"/>
                <a:gd name="connsiteX85" fmla="*/ 2336352 w 4929093"/>
                <a:gd name="connsiteY85" fmla="*/ 883614 h 4412819"/>
                <a:gd name="connsiteX86" fmla="*/ 2451137 w 4929093"/>
                <a:gd name="connsiteY86" fmla="*/ 625775 h 4412819"/>
                <a:gd name="connsiteX87" fmla="*/ 2265295 w 4929093"/>
                <a:gd name="connsiteY87" fmla="*/ 488962 h 4412819"/>
                <a:gd name="connsiteX88" fmla="*/ 2248898 w 4929093"/>
                <a:gd name="connsiteY88" fmla="*/ 388983 h 4412819"/>
                <a:gd name="connsiteX89" fmla="*/ 2172374 w 4929093"/>
                <a:gd name="connsiteY89" fmla="*/ 236385 h 4412819"/>
                <a:gd name="connsiteX90" fmla="*/ 1910010 w 4929093"/>
                <a:gd name="connsiteY90" fmla="*/ 10117 h 4412819"/>
                <a:gd name="connsiteX91" fmla="*/ 1684150 w 4929093"/>
                <a:gd name="connsiteY9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789769 w 4929093"/>
                <a:gd name="connsiteY75" fmla="*/ 1280914 h 4412819"/>
                <a:gd name="connsiteX76" fmla="*/ 3499954 w 4929093"/>
                <a:gd name="connsiteY76" fmla="*/ 1473013 h 4412819"/>
                <a:gd name="connsiteX77" fmla="*/ 3121490 w 4929093"/>
                <a:gd name="connsiteY77" fmla="*/ 1533676 h 4412819"/>
                <a:gd name="connsiteX78" fmla="*/ 2921207 w 4929093"/>
                <a:gd name="connsiteY78" fmla="*/ 1451914 h 4412819"/>
                <a:gd name="connsiteX79" fmla="*/ 2858950 w 4929093"/>
                <a:gd name="connsiteY79" fmla="*/ 1355057 h 4412819"/>
                <a:gd name="connsiteX80" fmla="*/ 2598718 w 4929093"/>
                <a:gd name="connsiteY80" fmla="*/ 1304578 h 4412819"/>
                <a:gd name="connsiteX81" fmla="*/ 2653376 w 4929093"/>
                <a:gd name="connsiteY81" fmla="*/ 1041475 h 4412819"/>
                <a:gd name="connsiteX82" fmla="*/ 2494864 w 4929093"/>
                <a:gd name="connsiteY82" fmla="*/ 952021 h 4412819"/>
                <a:gd name="connsiteX83" fmla="*/ 2374614 w 4929093"/>
                <a:gd name="connsiteY83" fmla="*/ 1320363 h 4412819"/>
                <a:gd name="connsiteX84" fmla="*/ 2309023 w 4929093"/>
                <a:gd name="connsiteY84" fmla="*/ 1299315 h 4412819"/>
                <a:gd name="connsiteX85" fmla="*/ 2336352 w 4929093"/>
                <a:gd name="connsiteY85" fmla="*/ 883614 h 4412819"/>
                <a:gd name="connsiteX86" fmla="*/ 2451137 w 4929093"/>
                <a:gd name="connsiteY86" fmla="*/ 625775 h 4412819"/>
                <a:gd name="connsiteX87" fmla="*/ 2265295 w 4929093"/>
                <a:gd name="connsiteY87" fmla="*/ 488962 h 4412819"/>
                <a:gd name="connsiteX88" fmla="*/ 2248898 w 4929093"/>
                <a:gd name="connsiteY88" fmla="*/ 388983 h 4412819"/>
                <a:gd name="connsiteX89" fmla="*/ 2172374 w 4929093"/>
                <a:gd name="connsiteY89" fmla="*/ 236385 h 4412819"/>
                <a:gd name="connsiteX90" fmla="*/ 1910010 w 4929093"/>
                <a:gd name="connsiteY90" fmla="*/ 10117 h 4412819"/>
                <a:gd name="connsiteX91" fmla="*/ 1684150 w 4929093"/>
                <a:gd name="connsiteY9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789769 w 4929093"/>
                <a:gd name="connsiteY75" fmla="*/ 1280914 h 4412819"/>
                <a:gd name="connsiteX76" fmla="*/ 3499954 w 4929093"/>
                <a:gd name="connsiteY76" fmla="*/ 1473013 h 4412819"/>
                <a:gd name="connsiteX77" fmla="*/ 3121490 w 4929093"/>
                <a:gd name="connsiteY77" fmla="*/ 1533676 h 4412819"/>
                <a:gd name="connsiteX78" fmla="*/ 2921207 w 4929093"/>
                <a:gd name="connsiteY78" fmla="*/ 1451914 h 4412819"/>
                <a:gd name="connsiteX79" fmla="*/ 2858950 w 4929093"/>
                <a:gd name="connsiteY79" fmla="*/ 1355057 h 4412819"/>
                <a:gd name="connsiteX80" fmla="*/ 2598718 w 4929093"/>
                <a:gd name="connsiteY80" fmla="*/ 1304578 h 4412819"/>
                <a:gd name="connsiteX81" fmla="*/ 2653376 w 4929093"/>
                <a:gd name="connsiteY81" fmla="*/ 1041475 h 4412819"/>
                <a:gd name="connsiteX82" fmla="*/ 2494864 w 4929093"/>
                <a:gd name="connsiteY82" fmla="*/ 952021 h 4412819"/>
                <a:gd name="connsiteX83" fmla="*/ 2374614 w 4929093"/>
                <a:gd name="connsiteY83" fmla="*/ 1320363 h 4412819"/>
                <a:gd name="connsiteX84" fmla="*/ 2309023 w 4929093"/>
                <a:gd name="connsiteY84" fmla="*/ 1299315 h 4412819"/>
                <a:gd name="connsiteX85" fmla="*/ 2336352 w 4929093"/>
                <a:gd name="connsiteY85" fmla="*/ 883614 h 4412819"/>
                <a:gd name="connsiteX86" fmla="*/ 2451137 w 4929093"/>
                <a:gd name="connsiteY86" fmla="*/ 625775 h 4412819"/>
                <a:gd name="connsiteX87" fmla="*/ 2265295 w 4929093"/>
                <a:gd name="connsiteY87" fmla="*/ 488962 h 4412819"/>
                <a:gd name="connsiteX88" fmla="*/ 2248898 w 4929093"/>
                <a:gd name="connsiteY88" fmla="*/ 388983 h 4412819"/>
                <a:gd name="connsiteX89" fmla="*/ 2172374 w 4929093"/>
                <a:gd name="connsiteY89" fmla="*/ 236385 h 4412819"/>
                <a:gd name="connsiteX90" fmla="*/ 1910010 w 4929093"/>
                <a:gd name="connsiteY90" fmla="*/ 10117 h 4412819"/>
                <a:gd name="connsiteX91" fmla="*/ 1684150 w 4929093"/>
                <a:gd name="connsiteY9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137547 w 4929093"/>
                <a:gd name="connsiteY75" fmla="*/ 1435941 h 4412819"/>
                <a:gd name="connsiteX76" fmla="*/ 3789769 w 4929093"/>
                <a:gd name="connsiteY76" fmla="*/ 1280914 h 4412819"/>
                <a:gd name="connsiteX77" fmla="*/ 3499954 w 4929093"/>
                <a:gd name="connsiteY77" fmla="*/ 1473013 h 4412819"/>
                <a:gd name="connsiteX78" fmla="*/ 3121490 w 4929093"/>
                <a:gd name="connsiteY78" fmla="*/ 1533676 h 4412819"/>
                <a:gd name="connsiteX79" fmla="*/ 2921207 w 4929093"/>
                <a:gd name="connsiteY79" fmla="*/ 1451914 h 4412819"/>
                <a:gd name="connsiteX80" fmla="*/ 2858950 w 4929093"/>
                <a:gd name="connsiteY80" fmla="*/ 1355057 h 4412819"/>
                <a:gd name="connsiteX81" fmla="*/ 2598718 w 4929093"/>
                <a:gd name="connsiteY81" fmla="*/ 1304578 h 4412819"/>
                <a:gd name="connsiteX82" fmla="*/ 2653376 w 4929093"/>
                <a:gd name="connsiteY82" fmla="*/ 1041475 h 4412819"/>
                <a:gd name="connsiteX83" fmla="*/ 2494864 w 4929093"/>
                <a:gd name="connsiteY83" fmla="*/ 952021 h 4412819"/>
                <a:gd name="connsiteX84" fmla="*/ 2374614 w 4929093"/>
                <a:gd name="connsiteY84" fmla="*/ 1320363 h 4412819"/>
                <a:gd name="connsiteX85" fmla="*/ 2309023 w 4929093"/>
                <a:gd name="connsiteY85" fmla="*/ 1299315 h 4412819"/>
                <a:gd name="connsiteX86" fmla="*/ 2336352 w 4929093"/>
                <a:gd name="connsiteY86" fmla="*/ 883614 h 4412819"/>
                <a:gd name="connsiteX87" fmla="*/ 2451137 w 4929093"/>
                <a:gd name="connsiteY87" fmla="*/ 625775 h 4412819"/>
                <a:gd name="connsiteX88" fmla="*/ 2265295 w 4929093"/>
                <a:gd name="connsiteY88" fmla="*/ 488962 h 4412819"/>
                <a:gd name="connsiteX89" fmla="*/ 2248898 w 4929093"/>
                <a:gd name="connsiteY89" fmla="*/ 388983 h 4412819"/>
                <a:gd name="connsiteX90" fmla="*/ 2172374 w 4929093"/>
                <a:gd name="connsiteY90" fmla="*/ 236385 h 4412819"/>
                <a:gd name="connsiteX91" fmla="*/ 1910010 w 4929093"/>
                <a:gd name="connsiteY91" fmla="*/ 10117 h 4412819"/>
                <a:gd name="connsiteX92" fmla="*/ 1684150 w 4929093"/>
                <a:gd name="connsiteY9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137547 w 4929093"/>
                <a:gd name="connsiteY75" fmla="*/ 1435941 h 4412819"/>
                <a:gd name="connsiteX76" fmla="*/ 3789769 w 4929093"/>
                <a:gd name="connsiteY76" fmla="*/ 1280914 h 4412819"/>
                <a:gd name="connsiteX77" fmla="*/ 3499954 w 4929093"/>
                <a:gd name="connsiteY77" fmla="*/ 1473013 h 4412819"/>
                <a:gd name="connsiteX78" fmla="*/ 3121490 w 4929093"/>
                <a:gd name="connsiteY78" fmla="*/ 1533676 h 4412819"/>
                <a:gd name="connsiteX79" fmla="*/ 2921207 w 4929093"/>
                <a:gd name="connsiteY79" fmla="*/ 1451914 h 4412819"/>
                <a:gd name="connsiteX80" fmla="*/ 2858950 w 4929093"/>
                <a:gd name="connsiteY80" fmla="*/ 1355057 h 4412819"/>
                <a:gd name="connsiteX81" fmla="*/ 2598718 w 4929093"/>
                <a:gd name="connsiteY81" fmla="*/ 1304578 h 4412819"/>
                <a:gd name="connsiteX82" fmla="*/ 2653376 w 4929093"/>
                <a:gd name="connsiteY82" fmla="*/ 1041475 h 4412819"/>
                <a:gd name="connsiteX83" fmla="*/ 2494864 w 4929093"/>
                <a:gd name="connsiteY83" fmla="*/ 952021 h 4412819"/>
                <a:gd name="connsiteX84" fmla="*/ 2374614 w 4929093"/>
                <a:gd name="connsiteY84" fmla="*/ 1320363 h 4412819"/>
                <a:gd name="connsiteX85" fmla="*/ 2309023 w 4929093"/>
                <a:gd name="connsiteY85" fmla="*/ 1299315 h 4412819"/>
                <a:gd name="connsiteX86" fmla="*/ 2336352 w 4929093"/>
                <a:gd name="connsiteY86" fmla="*/ 883614 h 4412819"/>
                <a:gd name="connsiteX87" fmla="*/ 2451137 w 4929093"/>
                <a:gd name="connsiteY87" fmla="*/ 625775 h 4412819"/>
                <a:gd name="connsiteX88" fmla="*/ 2265295 w 4929093"/>
                <a:gd name="connsiteY88" fmla="*/ 488962 h 4412819"/>
                <a:gd name="connsiteX89" fmla="*/ 2248898 w 4929093"/>
                <a:gd name="connsiteY89" fmla="*/ 388983 h 4412819"/>
                <a:gd name="connsiteX90" fmla="*/ 2172374 w 4929093"/>
                <a:gd name="connsiteY90" fmla="*/ 236385 h 4412819"/>
                <a:gd name="connsiteX91" fmla="*/ 1910010 w 4929093"/>
                <a:gd name="connsiteY91" fmla="*/ 10117 h 4412819"/>
                <a:gd name="connsiteX92" fmla="*/ 1684150 w 4929093"/>
                <a:gd name="connsiteY9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137547 w 4929093"/>
                <a:gd name="connsiteY75" fmla="*/ 1435941 h 4412819"/>
                <a:gd name="connsiteX76" fmla="*/ 3789769 w 4929093"/>
                <a:gd name="connsiteY76" fmla="*/ 1280914 h 4412819"/>
                <a:gd name="connsiteX77" fmla="*/ 3499954 w 4929093"/>
                <a:gd name="connsiteY77" fmla="*/ 1473013 h 4412819"/>
                <a:gd name="connsiteX78" fmla="*/ 3121490 w 4929093"/>
                <a:gd name="connsiteY78" fmla="*/ 1533676 h 4412819"/>
                <a:gd name="connsiteX79" fmla="*/ 2921207 w 4929093"/>
                <a:gd name="connsiteY79" fmla="*/ 1451914 h 4412819"/>
                <a:gd name="connsiteX80" fmla="*/ 2858950 w 4929093"/>
                <a:gd name="connsiteY80" fmla="*/ 1355057 h 4412819"/>
                <a:gd name="connsiteX81" fmla="*/ 2598718 w 4929093"/>
                <a:gd name="connsiteY81" fmla="*/ 1304578 h 4412819"/>
                <a:gd name="connsiteX82" fmla="*/ 2653376 w 4929093"/>
                <a:gd name="connsiteY82" fmla="*/ 1041475 h 4412819"/>
                <a:gd name="connsiteX83" fmla="*/ 2494864 w 4929093"/>
                <a:gd name="connsiteY83" fmla="*/ 952021 h 4412819"/>
                <a:gd name="connsiteX84" fmla="*/ 2374614 w 4929093"/>
                <a:gd name="connsiteY84" fmla="*/ 1320363 h 4412819"/>
                <a:gd name="connsiteX85" fmla="*/ 2309023 w 4929093"/>
                <a:gd name="connsiteY85" fmla="*/ 1299315 h 4412819"/>
                <a:gd name="connsiteX86" fmla="*/ 2336352 w 4929093"/>
                <a:gd name="connsiteY86" fmla="*/ 883614 h 4412819"/>
                <a:gd name="connsiteX87" fmla="*/ 2451137 w 4929093"/>
                <a:gd name="connsiteY87" fmla="*/ 625775 h 4412819"/>
                <a:gd name="connsiteX88" fmla="*/ 2265295 w 4929093"/>
                <a:gd name="connsiteY88" fmla="*/ 488962 h 4412819"/>
                <a:gd name="connsiteX89" fmla="*/ 2248898 w 4929093"/>
                <a:gd name="connsiteY89" fmla="*/ 388983 h 4412819"/>
                <a:gd name="connsiteX90" fmla="*/ 2172374 w 4929093"/>
                <a:gd name="connsiteY90" fmla="*/ 236385 h 4412819"/>
                <a:gd name="connsiteX91" fmla="*/ 1910010 w 4929093"/>
                <a:gd name="connsiteY91" fmla="*/ 10117 h 4412819"/>
                <a:gd name="connsiteX92" fmla="*/ 1684150 w 4929093"/>
                <a:gd name="connsiteY9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48898 w 4929093"/>
                <a:gd name="connsiteY75" fmla="*/ 1887540 h 4412819"/>
                <a:gd name="connsiteX76" fmla="*/ 4137547 w 4929093"/>
                <a:gd name="connsiteY76" fmla="*/ 1435941 h 4412819"/>
                <a:gd name="connsiteX77" fmla="*/ 3789769 w 4929093"/>
                <a:gd name="connsiteY77" fmla="*/ 1280914 h 4412819"/>
                <a:gd name="connsiteX78" fmla="*/ 3499954 w 4929093"/>
                <a:gd name="connsiteY78" fmla="*/ 1473013 h 4412819"/>
                <a:gd name="connsiteX79" fmla="*/ 3121490 w 4929093"/>
                <a:gd name="connsiteY79" fmla="*/ 1533676 h 4412819"/>
                <a:gd name="connsiteX80" fmla="*/ 2921207 w 4929093"/>
                <a:gd name="connsiteY80" fmla="*/ 1451914 h 4412819"/>
                <a:gd name="connsiteX81" fmla="*/ 2858950 w 4929093"/>
                <a:gd name="connsiteY81" fmla="*/ 1355057 h 4412819"/>
                <a:gd name="connsiteX82" fmla="*/ 2598718 w 4929093"/>
                <a:gd name="connsiteY82" fmla="*/ 1304578 h 4412819"/>
                <a:gd name="connsiteX83" fmla="*/ 2653376 w 4929093"/>
                <a:gd name="connsiteY83" fmla="*/ 1041475 h 4412819"/>
                <a:gd name="connsiteX84" fmla="*/ 2494864 w 4929093"/>
                <a:gd name="connsiteY84" fmla="*/ 952021 h 4412819"/>
                <a:gd name="connsiteX85" fmla="*/ 2374614 w 4929093"/>
                <a:gd name="connsiteY85" fmla="*/ 1320363 h 4412819"/>
                <a:gd name="connsiteX86" fmla="*/ 2309023 w 4929093"/>
                <a:gd name="connsiteY86" fmla="*/ 1299315 h 4412819"/>
                <a:gd name="connsiteX87" fmla="*/ 2336352 w 4929093"/>
                <a:gd name="connsiteY87" fmla="*/ 883614 h 4412819"/>
                <a:gd name="connsiteX88" fmla="*/ 2451137 w 4929093"/>
                <a:gd name="connsiteY88" fmla="*/ 625775 h 4412819"/>
                <a:gd name="connsiteX89" fmla="*/ 2265295 w 4929093"/>
                <a:gd name="connsiteY89" fmla="*/ 488962 h 4412819"/>
                <a:gd name="connsiteX90" fmla="*/ 2248898 w 4929093"/>
                <a:gd name="connsiteY90" fmla="*/ 388983 h 4412819"/>
                <a:gd name="connsiteX91" fmla="*/ 2172374 w 4929093"/>
                <a:gd name="connsiteY91" fmla="*/ 236385 h 4412819"/>
                <a:gd name="connsiteX92" fmla="*/ 1910010 w 4929093"/>
                <a:gd name="connsiteY92" fmla="*/ 10117 h 4412819"/>
                <a:gd name="connsiteX93" fmla="*/ 1684150 w 4929093"/>
                <a:gd name="connsiteY9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48898 w 4929093"/>
                <a:gd name="connsiteY75" fmla="*/ 1887540 h 4412819"/>
                <a:gd name="connsiteX76" fmla="*/ 4137547 w 4929093"/>
                <a:gd name="connsiteY76" fmla="*/ 1435941 h 4412819"/>
                <a:gd name="connsiteX77" fmla="*/ 3789769 w 4929093"/>
                <a:gd name="connsiteY77" fmla="*/ 1280914 h 4412819"/>
                <a:gd name="connsiteX78" fmla="*/ 3499954 w 4929093"/>
                <a:gd name="connsiteY78" fmla="*/ 1473013 h 4412819"/>
                <a:gd name="connsiteX79" fmla="*/ 3121490 w 4929093"/>
                <a:gd name="connsiteY79" fmla="*/ 1533676 h 4412819"/>
                <a:gd name="connsiteX80" fmla="*/ 2921207 w 4929093"/>
                <a:gd name="connsiteY80" fmla="*/ 1451914 h 4412819"/>
                <a:gd name="connsiteX81" fmla="*/ 2858950 w 4929093"/>
                <a:gd name="connsiteY81" fmla="*/ 1355057 h 4412819"/>
                <a:gd name="connsiteX82" fmla="*/ 2598718 w 4929093"/>
                <a:gd name="connsiteY82" fmla="*/ 1304578 h 4412819"/>
                <a:gd name="connsiteX83" fmla="*/ 2653376 w 4929093"/>
                <a:gd name="connsiteY83" fmla="*/ 1041475 h 4412819"/>
                <a:gd name="connsiteX84" fmla="*/ 2494864 w 4929093"/>
                <a:gd name="connsiteY84" fmla="*/ 952021 h 4412819"/>
                <a:gd name="connsiteX85" fmla="*/ 2374614 w 4929093"/>
                <a:gd name="connsiteY85" fmla="*/ 1320363 h 4412819"/>
                <a:gd name="connsiteX86" fmla="*/ 2309023 w 4929093"/>
                <a:gd name="connsiteY86" fmla="*/ 1299315 h 4412819"/>
                <a:gd name="connsiteX87" fmla="*/ 2336352 w 4929093"/>
                <a:gd name="connsiteY87" fmla="*/ 883614 h 4412819"/>
                <a:gd name="connsiteX88" fmla="*/ 2451137 w 4929093"/>
                <a:gd name="connsiteY88" fmla="*/ 625775 h 4412819"/>
                <a:gd name="connsiteX89" fmla="*/ 2265295 w 4929093"/>
                <a:gd name="connsiteY89" fmla="*/ 488962 h 4412819"/>
                <a:gd name="connsiteX90" fmla="*/ 2248898 w 4929093"/>
                <a:gd name="connsiteY90" fmla="*/ 388983 h 4412819"/>
                <a:gd name="connsiteX91" fmla="*/ 2172374 w 4929093"/>
                <a:gd name="connsiteY91" fmla="*/ 236385 h 4412819"/>
                <a:gd name="connsiteX92" fmla="*/ 1910010 w 4929093"/>
                <a:gd name="connsiteY92" fmla="*/ 10117 h 4412819"/>
                <a:gd name="connsiteX93" fmla="*/ 1684150 w 4929093"/>
                <a:gd name="connsiteY9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246655 w 4929093"/>
                <a:gd name="connsiteY75" fmla="*/ 1965054 h 4412819"/>
                <a:gd name="connsiteX76" fmla="*/ 4048898 w 4929093"/>
                <a:gd name="connsiteY76" fmla="*/ 1887540 h 4412819"/>
                <a:gd name="connsiteX77" fmla="*/ 4137547 w 4929093"/>
                <a:gd name="connsiteY77" fmla="*/ 1435941 h 4412819"/>
                <a:gd name="connsiteX78" fmla="*/ 3789769 w 4929093"/>
                <a:gd name="connsiteY78" fmla="*/ 1280914 h 4412819"/>
                <a:gd name="connsiteX79" fmla="*/ 3499954 w 4929093"/>
                <a:gd name="connsiteY79" fmla="*/ 1473013 h 4412819"/>
                <a:gd name="connsiteX80" fmla="*/ 3121490 w 4929093"/>
                <a:gd name="connsiteY80" fmla="*/ 1533676 h 4412819"/>
                <a:gd name="connsiteX81" fmla="*/ 2921207 w 4929093"/>
                <a:gd name="connsiteY81" fmla="*/ 1451914 h 4412819"/>
                <a:gd name="connsiteX82" fmla="*/ 2858950 w 4929093"/>
                <a:gd name="connsiteY82" fmla="*/ 1355057 h 4412819"/>
                <a:gd name="connsiteX83" fmla="*/ 2598718 w 4929093"/>
                <a:gd name="connsiteY83" fmla="*/ 1304578 h 4412819"/>
                <a:gd name="connsiteX84" fmla="*/ 2653376 w 4929093"/>
                <a:gd name="connsiteY84" fmla="*/ 1041475 h 4412819"/>
                <a:gd name="connsiteX85" fmla="*/ 2494864 w 4929093"/>
                <a:gd name="connsiteY85" fmla="*/ 952021 h 4412819"/>
                <a:gd name="connsiteX86" fmla="*/ 2374614 w 4929093"/>
                <a:gd name="connsiteY86" fmla="*/ 1320363 h 4412819"/>
                <a:gd name="connsiteX87" fmla="*/ 2309023 w 4929093"/>
                <a:gd name="connsiteY87" fmla="*/ 1299315 h 4412819"/>
                <a:gd name="connsiteX88" fmla="*/ 2336352 w 4929093"/>
                <a:gd name="connsiteY88" fmla="*/ 883614 h 4412819"/>
                <a:gd name="connsiteX89" fmla="*/ 2451137 w 4929093"/>
                <a:gd name="connsiteY89" fmla="*/ 625775 h 4412819"/>
                <a:gd name="connsiteX90" fmla="*/ 2265295 w 4929093"/>
                <a:gd name="connsiteY90" fmla="*/ 488962 h 4412819"/>
                <a:gd name="connsiteX91" fmla="*/ 2248898 w 4929093"/>
                <a:gd name="connsiteY91" fmla="*/ 388983 h 4412819"/>
                <a:gd name="connsiteX92" fmla="*/ 2172374 w 4929093"/>
                <a:gd name="connsiteY92" fmla="*/ 236385 h 4412819"/>
                <a:gd name="connsiteX93" fmla="*/ 1910010 w 4929093"/>
                <a:gd name="connsiteY93" fmla="*/ 10117 h 4412819"/>
                <a:gd name="connsiteX94" fmla="*/ 1684150 w 4929093"/>
                <a:gd name="connsiteY9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246655 w 4929093"/>
                <a:gd name="connsiteY75" fmla="*/ 1965054 h 4412819"/>
                <a:gd name="connsiteX76" fmla="*/ 4048898 w 4929093"/>
                <a:gd name="connsiteY76" fmla="*/ 1887540 h 4412819"/>
                <a:gd name="connsiteX77" fmla="*/ 4137547 w 4929093"/>
                <a:gd name="connsiteY77" fmla="*/ 1435941 h 4412819"/>
                <a:gd name="connsiteX78" fmla="*/ 3789769 w 4929093"/>
                <a:gd name="connsiteY78" fmla="*/ 1280914 h 4412819"/>
                <a:gd name="connsiteX79" fmla="*/ 3499954 w 4929093"/>
                <a:gd name="connsiteY79" fmla="*/ 1473013 h 4412819"/>
                <a:gd name="connsiteX80" fmla="*/ 3121490 w 4929093"/>
                <a:gd name="connsiteY80" fmla="*/ 1533676 h 4412819"/>
                <a:gd name="connsiteX81" fmla="*/ 2921207 w 4929093"/>
                <a:gd name="connsiteY81" fmla="*/ 1451914 h 4412819"/>
                <a:gd name="connsiteX82" fmla="*/ 2858950 w 4929093"/>
                <a:gd name="connsiteY82" fmla="*/ 1355057 h 4412819"/>
                <a:gd name="connsiteX83" fmla="*/ 2598718 w 4929093"/>
                <a:gd name="connsiteY83" fmla="*/ 1304578 h 4412819"/>
                <a:gd name="connsiteX84" fmla="*/ 2653376 w 4929093"/>
                <a:gd name="connsiteY84" fmla="*/ 1041475 h 4412819"/>
                <a:gd name="connsiteX85" fmla="*/ 2494864 w 4929093"/>
                <a:gd name="connsiteY85" fmla="*/ 952021 h 4412819"/>
                <a:gd name="connsiteX86" fmla="*/ 2374614 w 4929093"/>
                <a:gd name="connsiteY86" fmla="*/ 1320363 h 4412819"/>
                <a:gd name="connsiteX87" fmla="*/ 2309023 w 4929093"/>
                <a:gd name="connsiteY87" fmla="*/ 1299315 h 4412819"/>
                <a:gd name="connsiteX88" fmla="*/ 2336352 w 4929093"/>
                <a:gd name="connsiteY88" fmla="*/ 883614 h 4412819"/>
                <a:gd name="connsiteX89" fmla="*/ 2451137 w 4929093"/>
                <a:gd name="connsiteY89" fmla="*/ 625775 h 4412819"/>
                <a:gd name="connsiteX90" fmla="*/ 2265295 w 4929093"/>
                <a:gd name="connsiteY90" fmla="*/ 488962 h 4412819"/>
                <a:gd name="connsiteX91" fmla="*/ 2248898 w 4929093"/>
                <a:gd name="connsiteY91" fmla="*/ 388983 h 4412819"/>
                <a:gd name="connsiteX92" fmla="*/ 2172374 w 4929093"/>
                <a:gd name="connsiteY92" fmla="*/ 236385 h 4412819"/>
                <a:gd name="connsiteX93" fmla="*/ 1910010 w 4929093"/>
                <a:gd name="connsiteY93" fmla="*/ 10117 h 4412819"/>
                <a:gd name="connsiteX94" fmla="*/ 1684150 w 4929093"/>
                <a:gd name="connsiteY9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335304 w 4929093"/>
                <a:gd name="connsiteY75" fmla="*/ 2153782 h 4412819"/>
                <a:gd name="connsiteX76" fmla="*/ 4246655 w 4929093"/>
                <a:gd name="connsiteY76" fmla="*/ 1965054 h 4412819"/>
                <a:gd name="connsiteX77" fmla="*/ 4048898 w 4929093"/>
                <a:gd name="connsiteY77" fmla="*/ 1887540 h 4412819"/>
                <a:gd name="connsiteX78" fmla="*/ 4137547 w 4929093"/>
                <a:gd name="connsiteY78" fmla="*/ 1435941 h 4412819"/>
                <a:gd name="connsiteX79" fmla="*/ 3789769 w 4929093"/>
                <a:gd name="connsiteY79" fmla="*/ 1280914 h 4412819"/>
                <a:gd name="connsiteX80" fmla="*/ 3499954 w 4929093"/>
                <a:gd name="connsiteY80" fmla="*/ 1473013 h 4412819"/>
                <a:gd name="connsiteX81" fmla="*/ 3121490 w 4929093"/>
                <a:gd name="connsiteY81" fmla="*/ 1533676 h 4412819"/>
                <a:gd name="connsiteX82" fmla="*/ 2921207 w 4929093"/>
                <a:gd name="connsiteY82" fmla="*/ 1451914 h 4412819"/>
                <a:gd name="connsiteX83" fmla="*/ 2858950 w 4929093"/>
                <a:gd name="connsiteY83" fmla="*/ 1355057 h 4412819"/>
                <a:gd name="connsiteX84" fmla="*/ 2598718 w 4929093"/>
                <a:gd name="connsiteY84" fmla="*/ 1304578 h 4412819"/>
                <a:gd name="connsiteX85" fmla="*/ 2653376 w 4929093"/>
                <a:gd name="connsiteY85" fmla="*/ 1041475 h 4412819"/>
                <a:gd name="connsiteX86" fmla="*/ 2494864 w 4929093"/>
                <a:gd name="connsiteY86" fmla="*/ 952021 h 4412819"/>
                <a:gd name="connsiteX87" fmla="*/ 2374614 w 4929093"/>
                <a:gd name="connsiteY87" fmla="*/ 1320363 h 4412819"/>
                <a:gd name="connsiteX88" fmla="*/ 2309023 w 4929093"/>
                <a:gd name="connsiteY88" fmla="*/ 1299315 h 4412819"/>
                <a:gd name="connsiteX89" fmla="*/ 2336352 w 4929093"/>
                <a:gd name="connsiteY89" fmla="*/ 883614 h 4412819"/>
                <a:gd name="connsiteX90" fmla="*/ 2451137 w 4929093"/>
                <a:gd name="connsiteY90" fmla="*/ 625775 h 4412819"/>
                <a:gd name="connsiteX91" fmla="*/ 2265295 w 4929093"/>
                <a:gd name="connsiteY91" fmla="*/ 488962 h 4412819"/>
                <a:gd name="connsiteX92" fmla="*/ 2248898 w 4929093"/>
                <a:gd name="connsiteY92" fmla="*/ 388983 h 4412819"/>
                <a:gd name="connsiteX93" fmla="*/ 2172374 w 4929093"/>
                <a:gd name="connsiteY93" fmla="*/ 236385 h 4412819"/>
                <a:gd name="connsiteX94" fmla="*/ 1910010 w 4929093"/>
                <a:gd name="connsiteY94" fmla="*/ 10117 h 4412819"/>
                <a:gd name="connsiteX95" fmla="*/ 1684150 w 4929093"/>
                <a:gd name="connsiteY9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478506 w 4929093"/>
                <a:gd name="connsiteY75" fmla="*/ 2261627 h 4412819"/>
                <a:gd name="connsiteX76" fmla="*/ 4335304 w 4929093"/>
                <a:gd name="connsiteY76" fmla="*/ 2153782 h 4412819"/>
                <a:gd name="connsiteX77" fmla="*/ 4246655 w 4929093"/>
                <a:gd name="connsiteY77" fmla="*/ 1965054 h 4412819"/>
                <a:gd name="connsiteX78" fmla="*/ 4048898 w 4929093"/>
                <a:gd name="connsiteY78" fmla="*/ 1887540 h 4412819"/>
                <a:gd name="connsiteX79" fmla="*/ 4137547 w 4929093"/>
                <a:gd name="connsiteY79" fmla="*/ 1435941 h 4412819"/>
                <a:gd name="connsiteX80" fmla="*/ 3789769 w 4929093"/>
                <a:gd name="connsiteY80" fmla="*/ 1280914 h 4412819"/>
                <a:gd name="connsiteX81" fmla="*/ 3499954 w 4929093"/>
                <a:gd name="connsiteY81" fmla="*/ 1473013 h 4412819"/>
                <a:gd name="connsiteX82" fmla="*/ 3121490 w 4929093"/>
                <a:gd name="connsiteY82" fmla="*/ 1533676 h 4412819"/>
                <a:gd name="connsiteX83" fmla="*/ 2921207 w 4929093"/>
                <a:gd name="connsiteY83" fmla="*/ 1451914 h 4412819"/>
                <a:gd name="connsiteX84" fmla="*/ 2858950 w 4929093"/>
                <a:gd name="connsiteY84" fmla="*/ 1355057 h 4412819"/>
                <a:gd name="connsiteX85" fmla="*/ 2598718 w 4929093"/>
                <a:gd name="connsiteY85" fmla="*/ 1304578 h 4412819"/>
                <a:gd name="connsiteX86" fmla="*/ 2653376 w 4929093"/>
                <a:gd name="connsiteY86" fmla="*/ 1041475 h 4412819"/>
                <a:gd name="connsiteX87" fmla="*/ 2494864 w 4929093"/>
                <a:gd name="connsiteY87" fmla="*/ 952021 h 4412819"/>
                <a:gd name="connsiteX88" fmla="*/ 2374614 w 4929093"/>
                <a:gd name="connsiteY88" fmla="*/ 1320363 h 4412819"/>
                <a:gd name="connsiteX89" fmla="*/ 2309023 w 4929093"/>
                <a:gd name="connsiteY89" fmla="*/ 1299315 h 4412819"/>
                <a:gd name="connsiteX90" fmla="*/ 2336352 w 4929093"/>
                <a:gd name="connsiteY90" fmla="*/ 883614 h 4412819"/>
                <a:gd name="connsiteX91" fmla="*/ 2451137 w 4929093"/>
                <a:gd name="connsiteY91" fmla="*/ 625775 h 4412819"/>
                <a:gd name="connsiteX92" fmla="*/ 2265295 w 4929093"/>
                <a:gd name="connsiteY92" fmla="*/ 488962 h 4412819"/>
                <a:gd name="connsiteX93" fmla="*/ 2248898 w 4929093"/>
                <a:gd name="connsiteY93" fmla="*/ 388983 h 4412819"/>
                <a:gd name="connsiteX94" fmla="*/ 2172374 w 4929093"/>
                <a:gd name="connsiteY94" fmla="*/ 236385 h 4412819"/>
                <a:gd name="connsiteX95" fmla="*/ 1910010 w 4929093"/>
                <a:gd name="connsiteY95" fmla="*/ 10117 h 4412819"/>
                <a:gd name="connsiteX96" fmla="*/ 1684150 w 4929093"/>
                <a:gd name="connsiteY9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478506 w 4929093"/>
                <a:gd name="connsiteY75" fmla="*/ 2261627 h 4412819"/>
                <a:gd name="connsiteX76" fmla="*/ 4335304 w 4929093"/>
                <a:gd name="connsiteY76" fmla="*/ 2153782 h 4412819"/>
                <a:gd name="connsiteX77" fmla="*/ 4246655 w 4929093"/>
                <a:gd name="connsiteY77" fmla="*/ 1965054 h 4412819"/>
                <a:gd name="connsiteX78" fmla="*/ 4048898 w 4929093"/>
                <a:gd name="connsiteY78" fmla="*/ 1887540 h 4412819"/>
                <a:gd name="connsiteX79" fmla="*/ 4137547 w 4929093"/>
                <a:gd name="connsiteY79" fmla="*/ 1435941 h 4412819"/>
                <a:gd name="connsiteX80" fmla="*/ 3789769 w 4929093"/>
                <a:gd name="connsiteY80" fmla="*/ 1280914 h 4412819"/>
                <a:gd name="connsiteX81" fmla="*/ 3499954 w 4929093"/>
                <a:gd name="connsiteY81" fmla="*/ 1473013 h 4412819"/>
                <a:gd name="connsiteX82" fmla="*/ 3121490 w 4929093"/>
                <a:gd name="connsiteY82" fmla="*/ 1533676 h 4412819"/>
                <a:gd name="connsiteX83" fmla="*/ 2921207 w 4929093"/>
                <a:gd name="connsiteY83" fmla="*/ 1451914 h 4412819"/>
                <a:gd name="connsiteX84" fmla="*/ 2858950 w 4929093"/>
                <a:gd name="connsiteY84" fmla="*/ 1355057 h 4412819"/>
                <a:gd name="connsiteX85" fmla="*/ 2598718 w 4929093"/>
                <a:gd name="connsiteY85" fmla="*/ 1304578 h 4412819"/>
                <a:gd name="connsiteX86" fmla="*/ 2653376 w 4929093"/>
                <a:gd name="connsiteY86" fmla="*/ 1041475 h 4412819"/>
                <a:gd name="connsiteX87" fmla="*/ 2494864 w 4929093"/>
                <a:gd name="connsiteY87" fmla="*/ 952021 h 4412819"/>
                <a:gd name="connsiteX88" fmla="*/ 2374614 w 4929093"/>
                <a:gd name="connsiteY88" fmla="*/ 1320363 h 4412819"/>
                <a:gd name="connsiteX89" fmla="*/ 2309023 w 4929093"/>
                <a:gd name="connsiteY89" fmla="*/ 1299315 h 4412819"/>
                <a:gd name="connsiteX90" fmla="*/ 2336352 w 4929093"/>
                <a:gd name="connsiteY90" fmla="*/ 883614 h 4412819"/>
                <a:gd name="connsiteX91" fmla="*/ 2451137 w 4929093"/>
                <a:gd name="connsiteY91" fmla="*/ 625775 h 4412819"/>
                <a:gd name="connsiteX92" fmla="*/ 2265295 w 4929093"/>
                <a:gd name="connsiteY92" fmla="*/ 488962 h 4412819"/>
                <a:gd name="connsiteX93" fmla="*/ 2248898 w 4929093"/>
                <a:gd name="connsiteY93" fmla="*/ 388983 h 4412819"/>
                <a:gd name="connsiteX94" fmla="*/ 2172374 w 4929093"/>
                <a:gd name="connsiteY94" fmla="*/ 236385 h 4412819"/>
                <a:gd name="connsiteX95" fmla="*/ 1910010 w 4929093"/>
                <a:gd name="connsiteY95" fmla="*/ 10117 h 4412819"/>
                <a:gd name="connsiteX96" fmla="*/ 1684150 w 4929093"/>
                <a:gd name="connsiteY9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861841 w 4929093"/>
                <a:gd name="connsiteY74" fmla="*/ 2661949 h 4412819"/>
                <a:gd name="connsiteX75" fmla="*/ 4780981 w 4929093"/>
                <a:gd name="connsiteY75" fmla="*/ 2372527 h 4412819"/>
                <a:gd name="connsiteX76" fmla="*/ 4478506 w 4929093"/>
                <a:gd name="connsiteY76" fmla="*/ 2261627 h 4412819"/>
                <a:gd name="connsiteX77" fmla="*/ 4335304 w 4929093"/>
                <a:gd name="connsiteY77" fmla="*/ 2153782 h 4412819"/>
                <a:gd name="connsiteX78" fmla="*/ 4246655 w 4929093"/>
                <a:gd name="connsiteY78" fmla="*/ 1965054 h 4412819"/>
                <a:gd name="connsiteX79" fmla="*/ 4048898 w 4929093"/>
                <a:gd name="connsiteY79" fmla="*/ 1887540 h 4412819"/>
                <a:gd name="connsiteX80" fmla="*/ 4137547 w 4929093"/>
                <a:gd name="connsiteY80" fmla="*/ 1435941 h 4412819"/>
                <a:gd name="connsiteX81" fmla="*/ 3789769 w 4929093"/>
                <a:gd name="connsiteY81" fmla="*/ 1280914 h 4412819"/>
                <a:gd name="connsiteX82" fmla="*/ 3499954 w 4929093"/>
                <a:gd name="connsiteY82" fmla="*/ 1473013 h 4412819"/>
                <a:gd name="connsiteX83" fmla="*/ 3121490 w 4929093"/>
                <a:gd name="connsiteY83" fmla="*/ 1533676 h 4412819"/>
                <a:gd name="connsiteX84" fmla="*/ 2921207 w 4929093"/>
                <a:gd name="connsiteY84" fmla="*/ 1451914 h 4412819"/>
                <a:gd name="connsiteX85" fmla="*/ 2858950 w 4929093"/>
                <a:gd name="connsiteY85" fmla="*/ 1355057 h 4412819"/>
                <a:gd name="connsiteX86" fmla="*/ 2598718 w 4929093"/>
                <a:gd name="connsiteY86" fmla="*/ 1304578 h 4412819"/>
                <a:gd name="connsiteX87" fmla="*/ 2653376 w 4929093"/>
                <a:gd name="connsiteY87" fmla="*/ 1041475 h 4412819"/>
                <a:gd name="connsiteX88" fmla="*/ 2494864 w 4929093"/>
                <a:gd name="connsiteY88" fmla="*/ 952021 h 4412819"/>
                <a:gd name="connsiteX89" fmla="*/ 2374614 w 4929093"/>
                <a:gd name="connsiteY89" fmla="*/ 1320363 h 4412819"/>
                <a:gd name="connsiteX90" fmla="*/ 2309023 w 4929093"/>
                <a:gd name="connsiteY90" fmla="*/ 1299315 h 4412819"/>
                <a:gd name="connsiteX91" fmla="*/ 2336352 w 4929093"/>
                <a:gd name="connsiteY91" fmla="*/ 883614 h 4412819"/>
                <a:gd name="connsiteX92" fmla="*/ 2451137 w 4929093"/>
                <a:gd name="connsiteY92" fmla="*/ 625775 h 4412819"/>
                <a:gd name="connsiteX93" fmla="*/ 2265295 w 4929093"/>
                <a:gd name="connsiteY93" fmla="*/ 488962 h 4412819"/>
                <a:gd name="connsiteX94" fmla="*/ 2248898 w 4929093"/>
                <a:gd name="connsiteY94" fmla="*/ 388983 h 4412819"/>
                <a:gd name="connsiteX95" fmla="*/ 2172374 w 4929093"/>
                <a:gd name="connsiteY95" fmla="*/ 236385 h 4412819"/>
                <a:gd name="connsiteX96" fmla="*/ 1910010 w 4929093"/>
                <a:gd name="connsiteY96" fmla="*/ 10117 h 4412819"/>
                <a:gd name="connsiteX97" fmla="*/ 1684150 w 4929093"/>
                <a:gd name="connsiteY9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903760 w 4929093"/>
                <a:gd name="connsiteY74" fmla="*/ 2801340 h 4412819"/>
                <a:gd name="connsiteX75" fmla="*/ 4861841 w 4929093"/>
                <a:gd name="connsiteY75" fmla="*/ 2661949 h 4412819"/>
                <a:gd name="connsiteX76" fmla="*/ 4780981 w 4929093"/>
                <a:gd name="connsiteY76" fmla="*/ 2372527 h 4412819"/>
                <a:gd name="connsiteX77" fmla="*/ 4478506 w 4929093"/>
                <a:gd name="connsiteY77" fmla="*/ 2261627 h 4412819"/>
                <a:gd name="connsiteX78" fmla="*/ 4335304 w 4929093"/>
                <a:gd name="connsiteY78" fmla="*/ 2153782 h 4412819"/>
                <a:gd name="connsiteX79" fmla="*/ 4246655 w 4929093"/>
                <a:gd name="connsiteY79" fmla="*/ 1965054 h 4412819"/>
                <a:gd name="connsiteX80" fmla="*/ 4048898 w 4929093"/>
                <a:gd name="connsiteY80" fmla="*/ 1887540 h 4412819"/>
                <a:gd name="connsiteX81" fmla="*/ 4137547 w 4929093"/>
                <a:gd name="connsiteY81" fmla="*/ 1435941 h 4412819"/>
                <a:gd name="connsiteX82" fmla="*/ 3789769 w 4929093"/>
                <a:gd name="connsiteY82" fmla="*/ 1280914 h 4412819"/>
                <a:gd name="connsiteX83" fmla="*/ 3499954 w 4929093"/>
                <a:gd name="connsiteY83" fmla="*/ 1473013 h 4412819"/>
                <a:gd name="connsiteX84" fmla="*/ 3121490 w 4929093"/>
                <a:gd name="connsiteY84" fmla="*/ 1533676 h 4412819"/>
                <a:gd name="connsiteX85" fmla="*/ 2921207 w 4929093"/>
                <a:gd name="connsiteY85" fmla="*/ 1451914 h 4412819"/>
                <a:gd name="connsiteX86" fmla="*/ 2858950 w 4929093"/>
                <a:gd name="connsiteY86" fmla="*/ 1355057 h 4412819"/>
                <a:gd name="connsiteX87" fmla="*/ 2598718 w 4929093"/>
                <a:gd name="connsiteY87" fmla="*/ 1304578 h 4412819"/>
                <a:gd name="connsiteX88" fmla="*/ 2653376 w 4929093"/>
                <a:gd name="connsiteY88" fmla="*/ 1041475 h 4412819"/>
                <a:gd name="connsiteX89" fmla="*/ 2494864 w 4929093"/>
                <a:gd name="connsiteY89" fmla="*/ 952021 h 4412819"/>
                <a:gd name="connsiteX90" fmla="*/ 2374614 w 4929093"/>
                <a:gd name="connsiteY90" fmla="*/ 1320363 h 4412819"/>
                <a:gd name="connsiteX91" fmla="*/ 2309023 w 4929093"/>
                <a:gd name="connsiteY91" fmla="*/ 1299315 h 4412819"/>
                <a:gd name="connsiteX92" fmla="*/ 2336352 w 4929093"/>
                <a:gd name="connsiteY92" fmla="*/ 883614 h 4412819"/>
                <a:gd name="connsiteX93" fmla="*/ 2451137 w 4929093"/>
                <a:gd name="connsiteY93" fmla="*/ 625775 h 4412819"/>
                <a:gd name="connsiteX94" fmla="*/ 2265295 w 4929093"/>
                <a:gd name="connsiteY94" fmla="*/ 488962 h 4412819"/>
                <a:gd name="connsiteX95" fmla="*/ 2248898 w 4929093"/>
                <a:gd name="connsiteY95" fmla="*/ 388983 h 4412819"/>
                <a:gd name="connsiteX96" fmla="*/ 2172374 w 4929093"/>
                <a:gd name="connsiteY96" fmla="*/ 236385 h 4412819"/>
                <a:gd name="connsiteX97" fmla="*/ 1910010 w 4929093"/>
                <a:gd name="connsiteY97" fmla="*/ 10117 h 4412819"/>
                <a:gd name="connsiteX98" fmla="*/ 1684150 w 4929093"/>
                <a:gd name="connsiteY9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00150 w 4929093"/>
                <a:gd name="connsiteY74" fmla="*/ 2644526 h 4412819"/>
                <a:gd name="connsiteX75" fmla="*/ 4861841 w 4929093"/>
                <a:gd name="connsiteY75" fmla="*/ 2661949 h 4412819"/>
                <a:gd name="connsiteX76" fmla="*/ 4780981 w 4929093"/>
                <a:gd name="connsiteY76" fmla="*/ 2372527 h 4412819"/>
                <a:gd name="connsiteX77" fmla="*/ 4478506 w 4929093"/>
                <a:gd name="connsiteY77" fmla="*/ 2261627 h 4412819"/>
                <a:gd name="connsiteX78" fmla="*/ 4335304 w 4929093"/>
                <a:gd name="connsiteY78" fmla="*/ 2153782 h 4412819"/>
                <a:gd name="connsiteX79" fmla="*/ 4246655 w 4929093"/>
                <a:gd name="connsiteY79" fmla="*/ 1965054 h 4412819"/>
                <a:gd name="connsiteX80" fmla="*/ 4048898 w 4929093"/>
                <a:gd name="connsiteY80" fmla="*/ 1887540 h 4412819"/>
                <a:gd name="connsiteX81" fmla="*/ 4137547 w 4929093"/>
                <a:gd name="connsiteY81" fmla="*/ 1435941 h 4412819"/>
                <a:gd name="connsiteX82" fmla="*/ 3789769 w 4929093"/>
                <a:gd name="connsiteY82" fmla="*/ 1280914 h 4412819"/>
                <a:gd name="connsiteX83" fmla="*/ 3499954 w 4929093"/>
                <a:gd name="connsiteY83" fmla="*/ 1473013 h 4412819"/>
                <a:gd name="connsiteX84" fmla="*/ 3121490 w 4929093"/>
                <a:gd name="connsiteY84" fmla="*/ 1533676 h 4412819"/>
                <a:gd name="connsiteX85" fmla="*/ 2921207 w 4929093"/>
                <a:gd name="connsiteY85" fmla="*/ 1451914 h 4412819"/>
                <a:gd name="connsiteX86" fmla="*/ 2858950 w 4929093"/>
                <a:gd name="connsiteY86" fmla="*/ 1355057 h 4412819"/>
                <a:gd name="connsiteX87" fmla="*/ 2598718 w 4929093"/>
                <a:gd name="connsiteY87" fmla="*/ 1304578 h 4412819"/>
                <a:gd name="connsiteX88" fmla="*/ 2653376 w 4929093"/>
                <a:gd name="connsiteY88" fmla="*/ 1041475 h 4412819"/>
                <a:gd name="connsiteX89" fmla="*/ 2494864 w 4929093"/>
                <a:gd name="connsiteY89" fmla="*/ 952021 h 4412819"/>
                <a:gd name="connsiteX90" fmla="*/ 2374614 w 4929093"/>
                <a:gd name="connsiteY90" fmla="*/ 1320363 h 4412819"/>
                <a:gd name="connsiteX91" fmla="*/ 2309023 w 4929093"/>
                <a:gd name="connsiteY91" fmla="*/ 1299315 h 4412819"/>
                <a:gd name="connsiteX92" fmla="*/ 2336352 w 4929093"/>
                <a:gd name="connsiteY92" fmla="*/ 883614 h 4412819"/>
                <a:gd name="connsiteX93" fmla="*/ 2451137 w 4929093"/>
                <a:gd name="connsiteY93" fmla="*/ 625775 h 4412819"/>
                <a:gd name="connsiteX94" fmla="*/ 2265295 w 4929093"/>
                <a:gd name="connsiteY94" fmla="*/ 488962 h 4412819"/>
                <a:gd name="connsiteX95" fmla="*/ 2248898 w 4929093"/>
                <a:gd name="connsiteY95" fmla="*/ 388983 h 4412819"/>
                <a:gd name="connsiteX96" fmla="*/ 2172374 w 4929093"/>
                <a:gd name="connsiteY96" fmla="*/ 236385 h 4412819"/>
                <a:gd name="connsiteX97" fmla="*/ 1910010 w 4929093"/>
                <a:gd name="connsiteY97" fmla="*/ 10117 h 4412819"/>
                <a:gd name="connsiteX98" fmla="*/ 1684150 w 4929093"/>
                <a:gd name="connsiteY9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00150 w 4929093"/>
                <a:gd name="connsiteY74" fmla="*/ 2644526 h 4412819"/>
                <a:gd name="connsiteX75" fmla="*/ 4861841 w 4929093"/>
                <a:gd name="connsiteY75" fmla="*/ 2661949 h 4412819"/>
                <a:gd name="connsiteX76" fmla="*/ 4780981 w 4929093"/>
                <a:gd name="connsiteY76" fmla="*/ 2372527 h 4412819"/>
                <a:gd name="connsiteX77" fmla="*/ 4478506 w 4929093"/>
                <a:gd name="connsiteY77" fmla="*/ 2261627 h 4412819"/>
                <a:gd name="connsiteX78" fmla="*/ 4335304 w 4929093"/>
                <a:gd name="connsiteY78" fmla="*/ 2153782 h 4412819"/>
                <a:gd name="connsiteX79" fmla="*/ 4246655 w 4929093"/>
                <a:gd name="connsiteY79" fmla="*/ 1965054 h 4412819"/>
                <a:gd name="connsiteX80" fmla="*/ 4048898 w 4929093"/>
                <a:gd name="connsiteY80" fmla="*/ 1887540 h 4412819"/>
                <a:gd name="connsiteX81" fmla="*/ 4137547 w 4929093"/>
                <a:gd name="connsiteY81" fmla="*/ 1435941 h 4412819"/>
                <a:gd name="connsiteX82" fmla="*/ 3789769 w 4929093"/>
                <a:gd name="connsiteY82" fmla="*/ 1280914 h 4412819"/>
                <a:gd name="connsiteX83" fmla="*/ 3499954 w 4929093"/>
                <a:gd name="connsiteY83" fmla="*/ 1473013 h 4412819"/>
                <a:gd name="connsiteX84" fmla="*/ 3121490 w 4929093"/>
                <a:gd name="connsiteY84" fmla="*/ 1533676 h 4412819"/>
                <a:gd name="connsiteX85" fmla="*/ 2921207 w 4929093"/>
                <a:gd name="connsiteY85" fmla="*/ 1451914 h 4412819"/>
                <a:gd name="connsiteX86" fmla="*/ 2858950 w 4929093"/>
                <a:gd name="connsiteY86" fmla="*/ 1355057 h 4412819"/>
                <a:gd name="connsiteX87" fmla="*/ 2598718 w 4929093"/>
                <a:gd name="connsiteY87" fmla="*/ 1304578 h 4412819"/>
                <a:gd name="connsiteX88" fmla="*/ 2653376 w 4929093"/>
                <a:gd name="connsiteY88" fmla="*/ 1041475 h 4412819"/>
                <a:gd name="connsiteX89" fmla="*/ 2494864 w 4929093"/>
                <a:gd name="connsiteY89" fmla="*/ 952021 h 4412819"/>
                <a:gd name="connsiteX90" fmla="*/ 2374614 w 4929093"/>
                <a:gd name="connsiteY90" fmla="*/ 1320363 h 4412819"/>
                <a:gd name="connsiteX91" fmla="*/ 2309023 w 4929093"/>
                <a:gd name="connsiteY91" fmla="*/ 1299315 h 4412819"/>
                <a:gd name="connsiteX92" fmla="*/ 2336352 w 4929093"/>
                <a:gd name="connsiteY92" fmla="*/ 883614 h 4412819"/>
                <a:gd name="connsiteX93" fmla="*/ 2451137 w 4929093"/>
                <a:gd name="connsiteY93" fmla="*/ 625775 h 4412819"/>
                <a:gd name="connsiteX94" fmla="*/ 2265295 w 4929093"/>
                <a:gd name="connsiteY94" fmla="*/ 488962 h 4412819"/>
                <a:gd name="connsiteX95" fmla="*/ 2248898 w 4929093"/>
                <a:gd name="connsiteY95" fmla="*/ 388983 h 4412819"/>
                <a:gd name="connsiteX96" fmla="*/ 2172374 w 4929093"/>
                <a:gd name="connsiteY96" fmla="*/ 236385 h 4412819"/>
                <a:gd name="connsiteX97" fmla="*/ 1910010 w 4929093"/>
                <a:gd name="connsiteY97" fmla="*/ 10117 h 4412819"/>
                <a:gd name="connsiteX98" fmla="*/ 1684150 w 4929093"/>
                <a:gd name="connsiteY9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72013 w 4929093"/>
                <a:gd name="connsiteY74" fmla="*/ 2772300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72013 w 4929093"/>
                <a:gd name="connsiteY74" fmla="*/ 2772300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72013 w 4929093"/>
                <a:gd name="connsiteY74" fmla="*/ 2772300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54047 w 4929093"/>
                <a:gd name="connsiteY74" fmla="*/ 2789724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873563 w 4929093"/>
                <a:gd name="connsiteY5" fmla="*/ 1122845 h 4412819"/>
                <a:gd name="connsiteX6" fmla="*/ 1437812 w 4929093"/>
                <a:gd name="connsiteY6" fmla="*/ 827167 h 4412819"/>
                <a:gd name="connsiteX7" fmla="*/ 1171366 w 4929093"/>
                <a:gd name="connsiteY7" fmla="*/ 955947 h 4412819"/>
                <a:gd name="connsiteX8" fmla="*/ 1050710 w 4929093"/>
                <a:gd name="connsiteY8" fmla="*/ 1005477 h 4412819"/>
                <a:gd name="connsiteX9" fmla="*/ 965245 w 4929093"/>
                <a:gd name="connsiteY9" fmla="*/ 1045103 h 4412819"/>
                <a:gd name="connsiteX10" fmla="*/ 305147 w 4929093"/>
                <a:gd name="connsiteY10" fmla="*/ 621300 h 4412819"/>
                <a:gd name="connsiteX11" fmla="*/ 0 w 4929093"/>
                <a:gd name="connsiteY11" fmla="*/ 1178836 h 4412819"/>
                <a:gd name="connsiteX12" fmla="*/ 165901 w 4929093"/>
                <a:gd name="connsiteY12" fmla="*/ 1376959 h 4412819"/>
                <a:gd name="connsiteX13" fmla="*/ 226229 w 4929093"/>
                <a:gd name="connsiteY13" fmla="*/ 1520599 h 4412819"/>
                <a:gd name="connsiteX14" fmla="*/ 513885 w 4929093"/>
                <a:gd name="connsiteY14" fmla="*/ 1735175 h 4412819"/>
                <a:gd name="connsiteX15" fmla="*/ 1222111 w 4929093"/>
                <a:gd name="connsiteY15" fmla="*/ 2458481 h 4412819"/>
                <a:gd name="connsiteX16" fmla="*/ 1427647 w 4929093"/>
                <a:gd name="connsiteY16" fmla="*/ 2244481 h 4412819"/>
                <a:gd name="connsiteX17" fmla="*/ 1369952 w 4929093"/>
                <a:gd name="connsiteY17" fmla="*/ 2149759 h 4412819"/>
                <a:gd name="connsiteX18" fmla="*/ 1434858 w 4929093"/>
                <a:gd name="connsiteY18" fmla="*/ 2012940 h 4412819"/>
                <a:gd name="connsiteX19" fmla="*/ 1647605 w 4929093"/>
                <a:gd name="connsiteY19" fmla="*/ 1893661 h 4412819"/>
                <a:gd name="connsiteX20" fmla="*/ 1784629 w 4929093"/>
                <a:gd name="connsiteY20" fmla="*/ 1760349 h 4412819"/>
                <a:gd name="connsiteX21" fmla="*/ 1925258 w 4929093"/>
                <a:gd name="connsiteY21" fmla="*/ 1700710 h 4412819"/>
                <a:gd name="connsiteX22" fmla="*/ 2293994 w 4929093"/>
                <a:gd name="connsiteY22" fmla="*/ 1595702 h 4412819"/>
                <a:gd name="connsiteX23" fmla="*/ 2300270 w 4929093"/>
                <a:gd name="connsiteY23" fmla="*/ 1714742 h 4412819"/>
                <a:gd name="connsiteX24" fmla="*/ 2238970 w 4929093"/>
                <a:gd name="connsiteY24" fmla="*/ 1998908 h 4412819"/>
                <a:gd name="connsiteX25" fmla="*/ 2336329 w 4929093"/>
                <a:gd name="connsiteY25" fmla="*/ 2184842 h 4412819"/>
                <a:gd name="connsiteX26" fmla="*/ 2516623 w 4929093"/>
                <a:gd name="connsiteY26" fmla="*/ 2170809 h 4412819"/>
                <a:gd name="connsiteX27" fmla="*/ 2484170 w 4929093"/>
                <a:gd name="connsiteY27" fmla="*/ 2346219 h 4412819"/>
                <a:gd name="connsiteX28" fmla="*/ 2570711 w 4929093"/>
                <a:gd name="connsiteY28" fmla="*/ 2483040 h 4412819"/>
                <a:gd name="connsiteX29" fmla="*/ 2639223 w 4929093"/>
                <a:gd name="connsiteY29" fmla="*/ 2556712 h 4412819"/>
                <a:gd name="connsiteX30" fmla="*/ 2350753 w 4929093"/>
                <a:gd name="connsiteY30" fmla="*/ 2644416 h 4412819"/>
                <a:gd name="connsiteX31" fmla="*/ 2109158 w 4929093"/>
                <a:gd name="connsiteY31" fmla="*/ 2490055 h 4412819"/>
                <a:gd name="connsiteX32" fmla="*/ 1842323 w 4929093"/>
                <a:gd name="connsiteY32" fmla="*/ 2269039 h 4412819"/>
                <a:gd name="connsiteX33" fmla="*/ 1705300 w 4929093"/>
                <a:gd name="connsiteY33" fmla="*/ 2290088 h 4412819"/>
                <a:gd name="connsiteX34" fmla="*/ 1431252 w 4929093"/>
                <a:gd name="connsiteY34" fmla="*/ 2244481 h 4412819"/>
                <a:gd name="connsiteX35" fmla="*/ 1226613 w 4929093"/>
                <a:gd name="connsiteY35" fmla="*/ 2453196 h 4412819"/>
                <a:gd name="connsiteX36" fmla="*/ 1308757 w 4929093"/>
                <a:gd name="connsiteY36" fmla="*/ 2614825 h 4412819"/>
                <a:gd name="connsiteX37" fmla="*/ 1304553 w 4929093"/>
                <a:gd name="connsiteY37" fmla="*/ 2805946 h 4412819"/>
                <a:gd name="connsiteX38" fmla="*/ 1404621 w 4929093"/>
                <a:gd name="connsiteY38" fmla="*/ 2831633 h 4412819"/>
                <a:gd name="connsiteX39" fmla="*/ 1507420 w 4929093"/>
                <a:gd name="connsiteY39" fmla="*/ 2822876 h 4412819"/>
                <a:gd name="connsiteX40" fmla="*/ 1566035 w 4929093"/>
                <a:gd name="connsiteY40" fmla="*/ 2888819 h 4412819"/>
                <a:gd name="connsiteX41" fmla="*/ 1653958 w 4929093"/>
                <a:gd name="connsiteY41" fmla="*/ 2954761 h 4412819"/>
                <a:gd name="connsiteX42" fmla="*/ 2481900 w 4929093"/>
                <a:gd name="connsiteY42" fmla="*/ 3687453 h 4412819"/>
                <a:gd name="connsiteX43" fmla="*/ 2489227 w 4929093"/>
                <a:gd name="connsiteY43" fmla="*/ 3819338 h 4412819"/>
                <a:gd name="connsiteX44" fmla="*/ 2599131 w 4929093"/>
                <a:gd name="connsiteY44" fmla="*/ 3855973 h 4412819"/>
                <a:gd name="connsiteX45" fmla="*/ 2635766 w 4929093"/>
                <a:gd name="connsiteY45" fmla="*/ 3885280 h 4412819"/>
                <a:gd name="connsiteX46" fmla="*/ 2760323 w 4929093"/>
                <a:gd name="connsiteY46" fmla="*/ 3885280 h 4412819"/>
                <a:gd name="connsiteX47" fmla="*/ 2943496 w 4929093"/>
                <a:gd name="connsiteY47" fmla="*/ 3907261 h 4412819"/>
                <a:gd name="connsiteX48" fmla="*/ 3009439 w 4929093"/>
                <a:gd name="connsiteY48" fmla="*/ 3921915 h 4412819"/>
                <a:gd name="connsiteX49" fmla="*/ 3090035 w 4929093"/>
                <a:gd name="connsiteY49" fmla="*/ 4017165 h 4412819"/>
                <a:gd name="connsiteX50" fmla="*/ 3141323 w 4929093"/>
                <a:gd name="connsiteY50" fmla="*/ 4141723 h 4412819"/>
                <a:gd name="connsiteX51" fmla="*/ 3170631 w 4929093"/>
                <a:gd name="connsiteY51" fmla="*/ 4149050 h 4412819"/>
                <a:gd name="connsiteX52" fmla="*/ 3214593 w 4929093"/>
                <a:gd name="connsiteY52" fmla="*/ 4156376 h 4412819"/>
                <a:gd name="connsiteX53" fmla="*/ 3287862 w 4929093"/>
                <a:gd name="connsiteY53" fmla="*/ 4229646 h 4412819"/>
                <a:gd name="connsiteX54" fmla="*/ 3331823 w 4929093"/>
                <a:gd name="connsiteY54" fmla="*/ 4207665 h 4412819"/>
                <a:gd name="connsiteX55" fmla="*/ 3353804 w 4929093"/>
                <a:gd name="connsiteY55" fmla="*/ 4207665 h 4412819"/>
                <a:gd name="connsiteX56" fmla="*/ 3397766 w 4929093"/>
                <a:gd name="connsiteY56" fmla="*/ 4251626 h 4412819"/>
                <a:gd name="connsiteX57" fmla="*/ 3419746 w 4929093"/>
                <a:gd name="connsiteY57" fmla="*/ 4317569 h 4412819"/>
                <a:gd name="connsiteX58" fmla="*/ 3398466 w 4929093"/>
                <a:gd name="connsiteY58" fmla="*/ 4408246 h 4412819"/>
                <a:gd name="connsiteX59" fmla="*/ 3434400 w 4929093"/>
                <a:gd name="connsiteY59" fmla="*/ 4412819 h 4412819"/>
                <a:gd name="connsiteX60" fmla="*/ 4086496 w 4929093"/>
                <a:gd name="connsiteY60" fmla="*/ 3973203 h 4412819"/>
                <a:gd name="connsiteX61" fmla="*/ 4196400 w 4929093"/>
                <a:gd name="connsiteY61" fmla="*/ 3958550 h 4412819"/>
                <a:gd name="connsiteX62" fmla="*/ 4298977 w 4929093"/>
                <a:gd name="connsiteY62" fmla="*/ 3907261 h 4412819"/>
                <a:gd name="connsiteX63" fmla="*/ 4313631 w 4929093"/>
                <a:gd name="connsiteY63" fmla="*/ 3877953 h 4412819"/>
                <a:gd name="connsiteX64" fmla="*/ 4423535 w 4929093"/>
                <a:gd name="connsiteY64" fmla="*/ 3885280 h 4412819"/>
                <a:gd name="connsiteX65" fmla="*/ 4540766 w 4929093"/>
                <a:gd name="connsiteY65" fmla="*/ 3892607 h 4412819"/>
                <a:gd name="connsiteX66" fmla="*/ 4540766 w 4929093"/>
                <a:gd name="connsiteY66" fmla="*/ 3790030 h 4412819"/>
                <a:gd name="connsiteX67" fmla="*/ 4570073 w 4929093"/>
                <a:gd name="connsiteY67" fmla="*/ 3738742 h 4412819"/>
                <a:gd name="connsiteX68" fmla="*/ 4657996 w 4929093"/>
                <a:gd name="connsiteY68" fmla="*/ 3687453 h 4412819"/>
                <a:gd name="connsiteX69" fmla="*/ 4709285 w 4929093"/>
                <a:gd name="connsiteY69" fmla="*/ 3628838 h 4412819"/>
                <a:gd name="connsiteX70" fmla="*/ 4870477 w 4929093"/>
                <a:gd name="connsiteY70" fmla="*/ 3628838 h 4412819"/>
                <a:gd name="connsiteX71" fmla="*/ 4870477 w 4929093"/>
                <a:gd name="connsiteY71" fmla="*/ 3526261 h 4412819"/>
                <a:gd name="connsiteX72" fmla="*/ 4899785 w 4929093"/>
                <a:gd name="connsiteY72" fmla="*/ 3284473 h 4412819"/>
                <a:gd name="connsiteX73" fmla="*/ 4929093 w 4929093"/>
                <a:gd name="connsiteY73" fmla="*/ 3093973 h 4412819"/>
                <a:gd name="connsiteX74" fmla="*/ 4921766 w 4929093"/>
                <a:gd name="connsiteY74" fmla="*/ 2888819 h 4412819"/>
                <a:gd name="connsiteX75" fmla="*/ 4754047 w 4929093"/>
                <a:gd name="connsiteY75" fmla="*/ 2789724 h 4412819"/>
                <a:gd name="connsiteX76" fmla="*/ 4700150 w 4929093"/>
                <a:gd name="connsiteY76" fmla="*/ 2644526 h 4412819"/>
                <a:gd name="connsiteX77" fmla="*/ 4861841 w 4929093"/>
                <a:gd name="connsiteY77" fmla="*/ 2661949 h 4412819"/>
                <a:gd name="connsiteX78" fmla="*/ 4780981 w 4929093"/>
                <a:gd name="connsiteY78" fmla="*/ 2372527 h 4412819"/>
                <a:gd name="connsiteX79" fmla="*/ 4478506 w 4929093"/>
                <a:gd name="connsiteY79" fmla="*/ 2261627 h 4412819"/>
                <a:gd name="connsiteX80" fmla="*/ 4335304 w 4929093"/>
                <a:gd name="connsiteY80" fmla="*/ 2153782 h 4412819"/>
                <a:gd name="connsiteX81" fmla="*/ 4246655 w 4929093"/>
                <a:gd name="connsiteY81" fmla="*/ 1965054 h 4412819"/>
                <a:gd name="connsiteX82" fmla="*/ 4048898 w 4929093"/>
                <a:gd name="connsiteY82" fmla="*/ 1887540 h 4412819"/>
                <a:gd name="connsiteX83" fmla="*/ 4137547 w 4929093"/>
                <a:gd name="connsiteY83" fmla="*/ 1435941 h 4412819"/>
                <a:gd name="connsiteX84" fmla="*/ 3789769 w 4929093"/>
                <a:gd name="connsiteY84" fmla="*/ 1280914 h 4412819"/>
                <a:gd name="connsiteX85" fmla="*/ 3499954 w 4929093"/>
                <a:gd name="connsiteY85" fmla="*/ 1473013 h 4412819"/>
                <a:gd name="connsiteX86" fmla="*/ 3121490 w 4929093"/>
                <a:gd name="connsiteY86" fmla="*/ 1533676 h 4412819"/>
                <a:gd name="connsiteX87" fmla="*/ 2921207 w 4929093"/>
                <a:gd name="connsiteY87" fmla="*/ 1451914 h 4412819"/>
                <a:gd name="connsiteX88" fmla="*/ 2858950 w 4929093"/>
                <a:gd name="connsiteY88" fmla="*/ 1355057 h 4412819"/>
                <a:gd name="connsiteX89" fmla="*/ 2598718 w 4929093"/>
                <a:gd name="connsiteY89" fmla="*/ 1304578 h 4412819"/>
                <a:gd name="connsiteX90" fmla="*/ 2653376 w 4929093"/>
                <a:gd name="connsiteY90" fmla="*/ 1041475 h 4412819"/>
                <a:gd name="connsiteX91" fmla="*/ 2494864 w 4929093"/>
                <a:gd name="connsiteY91" fmla="*/ 952021 h 4412819"/>
                <a:gd name="connsiteX92" fmla="*/ 2374614 w 4929093"/>
                <a:gd name="connsiteY92" fmla="*/ 1320363 h 4412819"/>
                <a:gd name="connsiteX93" fmla="*/ 2309023 w 4929093"/>
                <a:gd name="connsiteY93" fmla="*/ 1299315 h 4412819"/>
                <a:gd name="connsiteX94" fmla="*/ 2336352 w 4929093"/>
                <a:gd name="connsiteY94" fmla="*/ 883614 h 4412819"/>
                <a:gd name="connsiteX95" fmla="*/ 2451137 w 4929093"/>
                <a:gd name="connsiteY95" fmla="*/ 625775 h 4412819"/>
                <a:gd name="connsiteX96" fmla="*/ 2265295 w 4929093"/>
                <a:gd name="connsiteY96" fmla="*/ 488962 h 4412819"/>
                <a:gd name="connsiteX97" fmla="*/ 2248898 w 4929093"/>
                <a:gd name="connsiteY97" fmla="*/ 388983 h 4412819"/>
                <a:gd name="connsiteX98" fmla="*/ 2172374 w 4929093"/>
                <a:gd name="connsiteY98" fmla="*/ 236385 h 4412819"/>
                <a:gd name="connsiteX99" fmla="*/ 1910010 w 4929093"/>
                <a:gd name="connsiteY99" fmla="*/ 10117 h 4412819"/>
                <a:gd name="connsiteX100" fmla="*/ 1684150 w 4929093"/>
                <a:gd name="connsiteY10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73563 w 4929093"/>
                <a:gd name="connsiteY6" fmla="*/ 1122845 h 4412819"/>
                <a:gd name="connsiteX7" fmla="*/ 1437812 w 4929093"/>
                <a:gd name="connsiteY7" fmla="*/ 827167 h 4412819"/>
                <a:gd name="connsiteX8" fmla="*/ 1171366 w 4929093"/>
                <a:gd name="connsiteY8" fmla="*/ 955947 h 4412819"/>
                <a:gd name="connsiteX9" fmla="*/ 1050710 w 4929093"/>
                <a:gd name="connsiteY9" fmla="*/ 1005477 h 4412819"/>
                <a:gd name="connsiteX10" fmla="*/ 965245 w 4929093"/>
                <a:gd name="connsiteY10" fmla="*/ 1045103 h 4412819"/>
                <a:gd name="connsiteX11" fmla="*/ 305147 w 4929093"/>
                <a:gd name="connsiteY11" fmla="*/ 621300 h 4412819"/>
                <a:gd name="connsiteX12" fmla="*/ 0 w 4929093"/>
                <a:gd name="connsiteY12" fmla="*/ 1178836 h 4412819"/>
                <a:gd name="connsiteX13" fmla="*/ 165901 w 4929093"/>
                <a:gd name="connsiteY13" fmla="*/ 1376959 h 4412819"/>
                <a:gd name="connsiteX14" fmla="*/ 226229 w 4929093"/>
                <a:gd name="connsiteY14" fmla="*/ 1520599 h 4412819"/>
                <a:gd name="connsiteX15" fmla="*/ 513885 w 4929093"/>
                <a:gd name="connsiteY15" fmla="*/ 1735175 h 4412819"/>
                <a:gd name="connsiteX16" fmla="*/ 1222111 w 4929093"/>
                <a:gd name="connsiteY16" fmla="*/ 2458481 h 4412819"/>
                <a:gd name="connsiteX17" fmla="*/ 1427647 w 4929093"/>
                <a:gd name="connsiteY17" fmla="*/ 2244481 h 4412819"/>
                <a:gd name="connsiteX18" fmla="*/ 1369952 w 4929093"/>
                <a:gd name="connsiteY18" fmla="*/ 2149759 h 4412819"/>
                <a:gd name="connsiteX19" fmla="*/ 1434858 w 4929093"/>
                <a:gd name="connsiteY19" fmla="*/ 2012940 h 4412819"/>
                <a:gd name="connsiteX20" fmla="*/ 1647605 w 4929093"/>
                <a:gd name="connsiteY20" fmla="*/ 1893661 h 4412819"/>
                <a:gd name="connsiteX21" fmla="*/ 1784629 w 4929093"/>
                <a:gd name="connsiteY21" fmla="*/ 1760349 h 4412819"/>
                <a:gd name="connsiteX22" fmla="*/ 1925258 w 4929093"/>
                <a:gd name="connsiteY22" fmla="*/ 1700710 h 4412819"/>
                <a:gd name="connsiteX23" fmla="*/ 2293994 w 4929093"/>
                <a:gd name="connsiteY23" fmla="*/ 1595702 h 4412819"/>
                <a:gd name="connsiteX24" fmla="*/ 2300270 w 4929093"/>
                <a:gd name="connsiteY24" fmla="*/ 1714742 h 4412819"/>
                <a:gd name="connsiteX25" fmla="*/ 2238970 w 4929093"/>
                <a:gd name="connsiteY25" fmla="*/ 1998908 h 4412819"/>
                <a:gd name="connsiteX26" fmla="*/ 2336329 w 4929093"/>
                <a:gd name="connsiteY26" fmla="*/ 2184842 h 4412819"/>
                <a:gd name="connsiteX27" fmla="*/ 2516623 w 4929093"/>
                <a:gd name="connsiteY27" fmla="*/ 2170809 h 4412819"/>
                <a:gd name="connsiteX28" fmla="*/ 2484170 w 4929093"/>
                <a:gd name="connsiteY28" fmla="*/ 2346219 h 4412819"/>
                <a:gd name="connsiteX29" fmla="*/ 2570711 w 4929093"/>
                <a:gd name="connsiteY29" fmla="*/ 2483040 h 4412819"/>
                <a:gd name="connsiteX30" fmla="*/ 2639223 w 4929093"/>
                <a:gd name="connsiteY30" fmla="*/ 2556712 h 4412819"/>
                <a:gd name="connsiteX31" fmla="*/ 2350753 w 4929093"/>
                <a:gd name="connsiteY31" fmla="*/ 2644416 h 4412819"/>
                <a:gd name="connsiteX32" fmla="*/ 2109158 w 4929093"/>
                <a:gd name="connsiteY32" fmla="*/ 2490055 h 4412819"/>
                <a:gd name="connsiteX33" fmla="*/ 1842323 w 4929093"/>
                <a:gd name="connsiteY33" fmla="*/ 2269039 h 4412819"/>
                <a:gd name="connsiteX34" fmla="*/ 1705300 w 4929093"/>
                <a:gd name="connsiteY34" fmla="*/ 2290088 h 4412819"/>
                <a:gd name="connsiteX35" fmla="*/ 1431252 w 4929093"/>
                <a:gd name="connsiteY35" fmla="*/ 2244481 h 4412819"/>
                <a:gd name="connsiteX36" fmla="*/ 1226613 w 4929093"/>
                <a:gd name="connsiteY36" fmla="*/ 2453196 h 4412819"/>
                <a:gd name="connsiteX37" fmla="*/ 1308757 w 4929093"/>
                <a:gd name="connsiteY37" fmla="*/ 2614825 h 4412819"/>
                <a:gd name="connsiteX38" fmla="*/ 1304553 w 4929093"/>
                <a:gd name="connsiteY38" fmla="*/ 2805946 h 4412819"/>
                <a:gd name="connsiteX39" fmla="*/ 1404621 w 4929093"/>
                <a:gd name="connsiteY39" fmla="*/ 2831633 h 4412819"/>
                <a:gd name="connsiteX40" fmla="*/ 1507420 w 4929093"/>
                <a:gd name="connsiteY40" fmla="*/ 2822876 h 4412819"/>
                <a:gd name="connsiteX41" fmla="*/ 1566035 w 4929093"/>
                <a:gd name="connsiteY41" fmla="*/ 2888819 h 4412819"/>
                <a:gd name="connsiteX42" fmla="*/ 1653958 w 4929093"/>
                <a:gd name="connsiteY42" fmla="*/ 2954761 h 4412819"/>
                <a:gd name="connsiteX43" fmla="*/ 2481900 w 4929093"/>
                <a:gd name="connsiteY43" fmla="*/ 3687453 h 4412819"/>
                <a:gd name="connsiteX44" fmla="*/ 2489227 w 4929093"/>
                <a:gd name="connsiteY44" fmla="*/ 3819338 h 4412819"/>
                <a:gd name="connsiteX45" fmla="*/ 2599131 w 4929093"/>
                <a:gd name="connsiteY45" fmla="*/ 3855973 h 4412819"/>
                <a:gd name="connsiteX46" fmla="*/ 2635766 w 4929093"/>
                <a:gd name="connsiteY46" fmla="*/ 3885280 h 4412819"/>
                <a:gd name="connsiteX47" fmla="*/ 2760323 w 4929093"/>
                <a:gd name="connsiteY47" fmla="*/ 3885280 h 4412819"/>
                <a:gd name="connsiteX48" fmla="*/ 2943496 w 4929093"/>
                <a:gd name="connsiteY48" fmla="*/ 3907261 h 4412819"/>
                <a:gd name="connsiteX49" fmla="*/ 3009439 w 4929093"/>
                <a:gd name="connsiteY49" fmla="*/ 3921915 h 4412819"/>
                <a:gd name="connsiteX50" fmla="*/ 3090035 w 4929093"/>
                <a:gd name="connsiteY50" fmla="*/ 4017165 h 4412819"/>
                <a:gd name="connsiteX51" fmla="*/ 3141323 w 4929093"/>
                <a:gd name="connsiteY51" fmla="*/ 4141723 h 4412819"/>
                <a:gd name="connsiteX52" fmla="*/ 3170631 w 4929093"/>
                <a:gd name="connsiteY52" fmla="*/ 4149050 h 4412819"/>
                <a:gd name="connsiteX53" fmla="*/ 3214593 w 4929093"/>
                <a:gd name="connsiteY53" fmla="*/ 4156376 h 4412819"/>
                <a:gd name="connsiteX54" fmla="*/ 3287862 w 4929093"/>
                <a:gd name="connsiteY54" fmla="*/ 4229646 h 4412819"/>
                <a:gd name="connsiteX55" fmla="*/ 3331823 w 4929093"/>
                <a:gd name="connsiteY55" fmla="*/ 4207665 h 4412819"/>
                <a:gd name="connsiteX56" fmla="*/ 3353804 w 4929093"/>
                <a:gd name="connsiteY56" fmla="*/ 4207665 h 4412819"/>
                <a:gd name="connsiteX57" fmla="*/ 3397766 w 4929093"/>
                <a:gd name="connsiteY57" fmla="*/ 4251626 h 4412819"/>
                <a:gd name="connsiteX58" fmla="*/ 3419746 w 4929093"/>
                <a:gd name="connsiteY58" fmla="*/ 4317569 h 4412819"/>
                <a:gd name="connsiteX59" fmla="*/ 3398466 w 4929093"/>
                <a:gd name="connsiteY59" fmla="*/ 4408246 h 4412819"/>
                <a:gd name="connsiteX60" fmla="*/ 3434400 w 4929093"/>
                <a:gd name="connsiteY60" fmla="*/ 4412819 h 4412819"/>
                <a:gd name="connsiteX61" fmla="*/ 4086496 w 4929093"/>
                <a:gd name="connsiteY61" fmla="*/ 3973203 h 4412819"/>
                <a:gd name="connsiteX62" fmla="*/ 4196400 w 4929093"/>
                <a:gd name="connsiteY62" fmla="*/ 3958550 h 4412819"/>
                <a:gd name="connsiteX63" fmla="*/ 4298977 w 4929093"/>
                <a:gd name="connsiteY63" fmla="*/ 3907261 h 4412819"/>
                <a:gd name="connsiteX64" fmla="*/ 4313631 w 4929093"/>
                <a:gd name="connsiteY64" fmla="*/ 3877953 h 4412819"/>
                <a:gd name="connsiteX65" fmla="*/ 4423535 w 4929093"/>
                <a:gd name="connsiteY65" fmla="*/ 3885280 h 4412819"/>
                <a:gd name="connsiteX66" fmla="*/ 4540766 w 4929093"/>
                <a:gd name="connsiteY66" fmla="*/ 3892607 h 4412819"/>
                <a:gd name="connsiteX67" fmla="*/ 4540766 w 4929093"/>
                <a:gd name="connsiteY67" fmla="*/ 3790030 h 4412819"/>
                <a:gd name="connsiteX68" fmla="*/ 4570073 w 4929093"/>
                <a:gd name="connsiteY68" fmla="*/ 3738742 h 4412819"/>
                <a:gd name="connsiteX69" fmla="*/ 4657996 w 4929093"/>
                <a:gd name="connsiteY69" fmla="*/ 3687453 h 4412819"/>
                <a:gd name="connsiteX70" fmla="*/ 4709285 w 4929093"/>
                <a:gd name="connsiteY70" fmla="*/ 3628838 h 4412819"/>
                <a:gd name="connsiteX71" fmla="*/ 4870477 w 4929093"/>
                <a:gd name="connsiteY71" fmla="*/ 3628838 h 4412819"/>
                <a:gd name="connsiteX72" fmla="*/ 4870477 w 4929093"/>
                <a:gd name="connsiteY72" fmla="*/ 3526261 h 4412819"/>
                <a:gd name="connsiteX73" fmla="*/ 4899785 w 4929093"/>
                <a:gd name="connsiteY73" fmla="*/ 3284473 h 4412819"/>
                <a:gd name="connsiteX74" fmla="*/ 4929093 w 4929093"/>
                <a:gd name="connsiteY74" fmla="*/ 3093973 h 4412819"/>
                <a:gd name="connsiteX75" fmla="*/ 4921766 w 4929093"/>
                <a:gd name="connsiteY75" fmla="*/ 2888819 h 4412819"/>
                <a:gd name="connsiteX76" fmla="*/ 4754047 w 4929093"/>
                <a:gd name="connsiteY76" fmla="*/ 2789724 h 4412819"/>
                <a:gd name="connsiteX77" fmla="*/ 4700150 w 4929093"/>
                <a:gd name="connsiteY77" fmla="*/ 2644526 h 4412819"/>
                <a:gd name="connsiteX78" fmla="*/ 4861841 w 4929093"/>
                <a:gd name="connsiteY78" fmla="*/ 2661949 h 4412819"/>
                <a:gd name="connsiteX79" fmla="*/ 4780981 w 4929093"/>
                <a:gd name="connsiteY79" fmla="*/ 2372527 h 4412819"/>
                <a:gd name="connsiteX80" fmla="*/ 4478506 w 4929093"/>
                <a:gd name="connsiteY80" fmla="*/ 2261627 h 4412819"/>
                <a:gd name="connsiteX81" fmla="*/ 4335304 w 4929093"/>
                <a:gd name="connsiteY81" fmla="*/ 2153782 h 4412819"/>
                <a:gd name="connsiteX82" fmla="*/ 4246655 w 4929093"/>
                <a:gd name="connsiteY82" fmla="*/ 1965054 h 4412819"/>
                <a:gd name="connsiteX83" fmla="*/ 4048898 w 4929093"/>
                <a:gd name="connsiteY83" fmla="*/ 1887540 h 4412819"/>
                <a:gd name="connsiteX84" fmla="*/ 4137547 w 4929093"/>
                <a:gd name="connsiteY84" fmla="*/ 1435941 h 4412819"/>
                <a:gd name="connsiteX85" fmla="*/ 3789769 w 4929093"/>
                <a:gd name="connsiteY85" fmla="*/ 1280914 h 4412819"/>
                <a:gd name="connsiteX86" fmla="*/ 3499954 w 4929093"/>
                <a:gd name="connsiteY86" fmla="*/ 1473013 h 4412819"/>
                <a:gd name="connsiteX87" fmla="*/ 3121490 w 4929093"/>
                <a:gd name="connsiteY87" fmla="*/ 1533676 h 4412819"/>
                <a:gd name="connsiteX88" fmla="*/ 2921207 w 4929093"/>
                <a:gd name="connsiteY88" fmla="*/ 1451914 h 4412819"/>
                <a:gd name="connsiteX89" fmla="*/ 2858950 w 4929093"/>
                <a:gd name="connsiteY89" fmla="*/ 1355057 h 4412819"/>
                <a:gd name="connsiteX90" fmla="*/ 2598718 w 4929093"/>
                <a:gd name="connsiteY90" fmla="*/ 1304578 h 4412819"/>
                <a:gd name="connsiteX91" fmla="*/ 2653376 w 4929093"/>
                <a:gd name="connsiteY91" fmla="*/ 1041475 h 4412819"/>
                <a:gd name="connsiteX92" fmla="*/ 2494864 w 4929093"/>
                <a:gd name="connsiteY92" fmla="*/ 952021 h 4412819"/>
                <a:gd name="connsiteX93" fmla="*/ 2374614 w 4929093"/>
                <a:gd name="connsiteY93" fmla="*/ 1320363 h 4412819"/>
                <a:gd name="connsiteX94" fmla="*/ 2309023 w 4929093"/>
                <a:gd name="connsiteY94" fmla="*/ 1299315 h 4412819"/>
                <a:gd name="connsiteX95" fmla="*/ 2336352 w 4929093"/>
                <a:gd name="connsiteY95" fmla="*/ 883614 h 4412819"/>
                <a:gd name="connsiteX96" fmla="*/ 2451137 w 4929093"/>
                <a:gd name="connsiteY96" fmla="*/ 625775 h 4412819"/>
                <a:gd name="connsiteX97" fmla="*/ 2265295 w 4929093"/>
                <a:gd name="connsiteY97" fmla="*/ 488962 h 4412819"/>
                <a:gd name="connsiteX98" fmla="*/ 2248898 w 4929093"/>
                <a:gd name="connsiteY98" fmla="*/ 388983 h 4412819"/>
                <a:gd name="connsiteX99" fmla="*/ 2172374 w 4929093"/>
                <a:gd name="connsiteY99" fmla="*/ 236385 h 4412819"/>
                <a:gd name="connsiteX100" fmla="*/ 1910010 w 4929093"/>
                <a:gd name="connsiteY100" fmla="*/ 10117 h 4412819"/>
                <a:gd name="connsiteX101" fmla="*/ 1684150 w 4929093"/>
                <a:gd name="connsiteY10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31643 w 4929093"/>
                <a:gd name="connsiteY6" fmla="*/ 1122845 h 4412819"/>
                <a:gd name="connsiteX7" fmla="*/ 1437812 w 4929093"/>
                <a:gd name="connsiteY7" fmla="*/ 827167 h 4412819"/>
                <a:gd name="connsiteX8" fmla="*/ 1171366 w 4929093"/>
                <a:gd name="connsiteY8" fmla="*/ 955947 h 4412819"/>
                <a:gd name="connsiteX9" fmla="*/ 1050710 w 4929093"/>
                <a:gd name="connsiteY9" fmla="*/ 1005477 h 4412819"/>
                <a:gd name="connsiteX10" fmla="*/ 965245 w 4929093"/>
                <a:gd name="connsiteY10" fmla="*/ 1045103 h 4412819"/>
                <a:gd name="connsiteX11" fmla="*/ 305147 w 4929093"/>
                <a:gd name="connsiteY11" fmla="*/ 621300 h 4412819"/>
                <a:gd name="connsiteX12" fmla="*/ 0 w 4929093"/>
                <a:gd name="connsiteY12" fmla="*/ 1178836 h 4412819"/>
                <a:gd name="connsiteX13" fmla="*/ 165901 w 4929093"/>
                <a:gd name="connsiteY13" fmla="*/ 1376959 h 4412819"/>
                <a:gd name="connsiteX14" fmla="*/ 226229 w 4929093"/>
                <a:gd name="connsiteY14" fmla="*/ 1520599 h 4412819"/>
                <a:gd name="connsiteX15" fmla="*/ 513885 w 4929093"/>
                <a:gd name="connsiteY15" fmla="*/ 1735175 h 4412819"/>
                <a:gd name="connsiteX16" fmla="*/ 1222111 w 4929093"/>
                <a:gd name="connsiteY16" fmla="*/ 2458481 h 4412819"/>
                <a:gd name="connsiteX17" fmla="*/ 1427647 w 4929093"/>
                <a:gd name="connsiteY17" fmla="*/ 2244481 h 4412819"/>
                <a:gd name="connsiteX18" fmla="*/ 1369952 w 4929093"/>
                <a:gd name="connsiteY18" fmla="*/ 2149759 h 4412819"/>
                <a:gd name="connsiteX19" fmla="*/ 1434858 w 4929093"/>
                <a:gd name="connsiteY19" fmla="*/ 2012940 h 4412819"/>
                <a:gd name="connsiteX20" fmla="*/ 1647605 w 4929093"/>
                <a:gd name="connsiteY20" fmla="*/ 1893661 h 4412819"/>
                <a:gd name="connsiteX21" fmla="*/ 1784629 w 4929093"/>
                <a:gd name="connsiteY21" fmla="*/ 1760349 h 4412819"/>
                <a:gd name="connsiteX22" fmla="*/ 1925258 w 4929093"/>
                <a:gd name="connsiteY22" fmla="*/ 1700710 h 4412819"/>
                <a:gd name="connsiteX23" fmla="*/ 2293994 w 4929093"/>
                <a:gd name="connsiteY23" fmla="*/ 1595702 h 4412819"/>
                <a:gd name="connsiteX24" fmla="*/ 2300270 w 4929093"/>
                <a:gd name="connsiteY24" fmla="*/ 1714742 h 4412819"/>
                <a:gd name="connsiteX25" fmla="*/ 2238970 w 4929093"/>
                <a:gd name="connsiteY25" fmla="*/ 1998908 h 4412819"/>
                <a:gd name="connsiteX26" fmla="*/ 2336329 w 4929093"/>
                <a:gd name="connsiteY26" fmla="*/ 2184842 h 4412819"/>
                <a:gd name="connsiteX27" fmla="*/ 2516623 w 4929093"/>
                <a:gd name="connsiteY27" fmla="*/ 2170809 h 4412819"/>
                <a:gd name="connsiteX28" fmla="*/ 2484170 w 4929093"/>
                <a:gd name="connsiteY28" fmla="*/ 2346219 h 4412819"/>
                <a:gd name="connsiteX29" fmla="*/ 2570711 w 4929093"/>
                <a:gd name="connsiteY29" fmla="*/ 2483040 h 4412819"/>
                <a:gd name="connsiteX30" fmla="*/ 2639223 w 4929093"/>
                <a:gd name="connsiteY30" fmla="*/ 2556712 h 4412819"/>
                <a:gd name="connsiteX31" fmla="*/ 2350753 w 4929093"/>
                <a:gd name="connsiteY31" fmla="*/ 2644416 h 4412819"/>
                <a:gd name="connsiteX32" fmla="*/ 2109158 w 4929093"/>
                <a:gd name="connsiteY32" fmla="*/ 2490055 h 4412819"/>
                <a:gd name="connsiteX33" fmla="*/ 1842323 w 4929093"/>
                <a:gd name="connsiteY33" fmla="*/ 2269039 h 4412819"/>
                <a:gd name="connsiteX34" fmla="*/ 1705300 w 4929093"/>
                <a:gd name="connsiteY34" fmla="*/ 2290088 h 4412819"/>
                <a:gd name="connsiteX35" fmla="*/ 1431252 w 4929093"/>
                <a:gd name="connsiteY35" fmla="*/ 2244481 h 4412819"/>
                <a:gd name="connsiteX36" fmla="*/ 1226613 w 4929093"/>
                <a:gd name="connsiteY36" fmla="*/ 2453196 h 4412819"/>
                <a:gd name="connsiteX37" fmla="*/ 1308757 w 4929093"/>
                <a:gd name="connsiteY37" fmla="*/ 2614825 h 4412819"/>
                <a:gd name="connsiteX38" fmla="*/ 1304553 w 4929093"/>
                <a:gd name="connsiteY38" fmla="*/ 2805946 h 4412819"/>
                <a:gd name="connsiteX39" fmla="*/ 1404621 w 4929093"/>
                <a:gd name="connsiteY39" fmla="*/ 2831633 h 4412819"/>
                <a:gd name="connsiteX40" fmla="*/ 1507420 w 4929093"/>
                <a:gd name="connsiteY40" fmla="*/ 2822876 h 4412819"/>
                <a:gd name="connsiteX41" fmla="*/ 1566035 w 4929093"/>
                <a:gd name="connsiteY41" fmla="*/ 2888819 h 4412819"/>
                <a:gd name="connsiteX42" fmla="*/ 1653958 w 4929093"/>
                <a:gd name="connsiteY42" fmla="*/ 2954761 h 4412819"/>
                <a:gd name="connsiteX43" fmla="*/ 2481900 w 4929093"/>
                <a:gd name="connsiteY43" fmla="*/ 3687453 h 4412819"/>
                <a:gd name="connsiteX44" fmla="*/ 2489227 w 4929093"/>
                <a:gd name="connsiteY44" fmla="*/ 3819338 h 4412819"/>
                <a:gd name="connsiteX45" fmla="*/ 2599131 w 4929093"/>
                <a:gd name="connsiteY45" fmla="*/ 3855973 h 4412819"/>
                <a:gd name="connsiteX46" fmla="*/ 2635766 w 4929093"/>
                <a:gd name="connsiteY46" fmla="*/ 3885280 h 4412819"/>
                <a:gd name="connsiteX47" fmla="*/ 2760323 w 4929093"/>
                <a:gd name="connsiteY47" fmla="*/ 3885280 h 4412819"/>
                <a:gd name="connsiteX48" fmla="*/ 2943496 w 4929093"/>
                <a:gd name="connsiteY48" fmla="*/ 3907261 h 4412819"/>
                <a:gd name="connsiteX49" fmla="*/ 3009439 w 4929093"/>
                <a:gd name="connsiteY49" fmla="*/ 3921915 h 4412819"/>
                <a:gd name="connsiteX50" fmla="*/ 3090035 w 4929093"/>
                <a:gd name="connsiteY50" fmla="*/ 4017165 h 4412819"/>
                <a:gd name="connsiteX51" fmla="*/ 3141323 w 4929093"/>
                <a:gd name="connsiteY51" fmla="*/ 4141723 h 4412819"/>
                <a:gd name="connsiteX52" fmla="*/ 3170631 w 4929093"/>
                <a:gd name="connsiteY52" fmla="*/ 4149050 h 4412819"/>
                <a:gd name="connsiteX53" fmla="*/ 3214593 w 4929093"/>
                <a:gd name="connsiteY53" fmla="*/ 4156376 h 4412819"/>
                <a:gd name="connsiteX54" fmla="*/ 3287862 w 4929093"/>
                <a:gd name="connsiteY54" fmla="*/ 4229646 h 4412819"/>
                <a:gd name="connsiteX55" fmla="*/ 3331823 w 4929093"/>
                <a:gd name="connsiteY55" fmla="*/ 4207665 h 4412819"/>
                <a:gd name="connsiteX56" fmla="*/ 3353804 w 4929093"/>
                <a:gd name="connsiteY56" fmla="*/ 4207665 h 4412819"/>
                <a:gd name="connsiteX57" fmla="*/ 3397766 w 4929093"/>
                <a:gd name="connsiteY57" fmla="*/ 4251626 h 4412819"/>
                <a:gd name="connsiteX58" fmla="*/ 3419746 w 4929093"/>
                <a:gd name="connsiteY58" fmla="*/ 4317569 h 4412819"/>
                <a:gd name="connsiteX59" fmla="*/ 3398466 w 4929093"/>
                <a:gd name="connsiteY59" fmla="*/ 4408246 h 4412819"/>
                <a:gd name="connsiteX60" fmla="*/ 3434400 w 4929093"/>
                <a:gd name="connsiteY60" fmla="*/ 4412819 h 4412819"/>
                <a:gd name="connsiteX61" fmla="*/ 4086496 w 4929093"/>
                <a:gd name="connsiteY61" fmla="*/ 3973203 h 4412819"/>
                <a:gd name="connsiteX62" fmla="*/ 4196400 w 4929093"/>
                <a:gd name="connsiteY62" fmla="*/ 3958550 h 4412819"/>
                <a:gd name="connsiteX63" fmla="*/ 4298977 w 4929093"/>
                <a:gd name="connsiteY63" fmla="*/ 3907261 h 4412819"/>
                <a:gd name="connsiteX64" fmla="*/ 4313631 w 4929093"/>
                <a:gd name="connsiteY64" fmla="*/ 3877953 h 4412819"/>
                <a:gd name="connsiteX65" fmla="*/ 4423535 w 4929093"/>
                <a:gd name="connsiteY65" fmla="*/ 3885280 h 4412819"/>
                <a:gd name="connsiteX66" fmla="*/ 4540766 w 4929093"/>
                <a:gd name="connsiteY66" fmla="*/ 3892607 h 4412819"/>
                <a:gd name="connsiteX67" fmla="*/ 4540766 w 4929093"/>
                <a:gd name="connsiteY67" fmla="*/ 3790030 h 4412819"/>
                <a:gd name="connsiteX68" fmla="*/ 4570073 w 4929093"/>
                <a:gd name="connsiteY68" fmla="*/ 3738742 h 4412819"/>
                <a:gd name="connsiteX69" fmla="*/ 4657996 w 4929093"/>
                <a:gd name="connsiteY69" fmla="*/ 3687453 h 4412819"/>
                <a:gd name="connsiteX70" fmla="*/ 4709285 w 4929093"/>
                <a:gd name="connsiteY70" fmla="*/ 3628838 h 4412819"/>
                <a:gd name="connsiteX71" fmla="*/ 4870477 w 4929093"/>
                <a:gd name="connsiteY71" fmla="*/ 3628838 h 4412819"/>
                <a:gd name="connsiteX72" fmla="*/ 4870477 w 4929093"/>
                <a:gd name="connsiteY72" fmla="*/ 3526261 h 4412819"/>
                <a:gd name="connsiteX73" fmla="*/ 4899785 w 4929093"/>
                <a:gd name="connsiteY73" fmla="*/ 3284473 h 4412819"/>
                <a:gd name="connsiteX74" fmla="*/ 4929093 w 4929093"/>
                <a:gd name="connsiteY74" fmla="*/ 3093973 h 4412819"/>
                <a:gd name="connsiteX75" fmla="*/ 4921766 w 4929093"/>
                <a:gd name="connsiteY75" fmla="*/ 2888819 h 4412819"/>
                <a:gd name="connsiteX76" fmla="*/ 4754047 w 4929093"/>
                <a:gd name="connsiteY76" fmla="*/ 2789724 h 4412819"/>
                <a:gd name="connsiteX77" fmla="*/ 4700150 w 4929093"/>
                <a:gd name="connsiteY77" fmla="*/ 2644526 h 4412819"/>
                <a:gd name="connsiteX78" fmla="*/ 4861841 w 4929093"/>
                <a:gd name="connsiteY78" fmla="*/ 2661949 h 4412819"/>
                <a:gd name="connsiteX79" fmla="*/ 4780981 w 4929093"/>
                <a:gd name="connsiteY79" fmla="*/ 2372527 h 4412819"/>
                <a:gd name="connsiteX80" fmla="*/ 4478506 w 4929093"/>
                <a:gd name="connsiteY80" fmla="*/ 2261627 h 4412819"/>
                <a:gd name="connsiteX81" fmla="*/ 4335304 w 4929093"/>
                <a:gd name="connsiteY81" fmla="*/ 2153782 h 4412819"/>
                <a:gd name="connsiteX82" fmla="*/ 4246655 w 4929093"/>
                <a:gd name="connsiteY82" fmla="*/ 1965054 h 4412819"/>
                <a:gd name="connsiteX83" fmla="*/ 4048898 w 4929093"/>
                <a:gd name="connsiteY83" fmla="*/ 1887540 h 4412819"/>
                <a:gd name="connsiteX84" fmla="*/ 4137547 w 4929093"/>
                <a:gd name="connsiteY84" fmla="*/ 1435941 h 4412819"/>
                <a:gd name="connsiteX85" fmla="*/ 3789769 w 4929093"/>
                <a:gd name="connsiteY85" fmla="*/ 1280914 h 4412819"/>
                <a:gd name="connsiteX86" fmla="*/ 3499954 w 4929093"/>
                <a:gd name="connsiteY86" fmla="*/ 1473013 h 4412819"/>
                <a:gd name="connsiteX87" fmla="*/ 3121490 w 4929093"/>
                <a:gd name="connsiteY87" fmla="*/ 1533676 h 4412819"/>
                <a:gd name="connsiteX88" fmla="*/ 2921207 w 4929093"/>
                <a:gd name="connsiteY88" fmla="*/ 1451914 h 4412819"/>
                <a:gd name="connsiteX89" fmla="*/ 2858950 w 4929093"/>
                <a:gd name="connsiteY89" fmla="*/ 1355057 h 4412819"/>
                <a:gd name="connsiteX90" fmla="*/ 2598718 w 4929093"/>
                <a:gd name="connsiteY90" fmla="*/ 1304578 h 4412819"/>
                <a:gd name="connsiteX91" fmla="*/ 2653376 w 4929093"/>
                <a:gd name="connsiteY91" fmla="*/ 1041475 h 4412819"/>
                <a:gd name="connsiteX92" fmla="*/ 2494864 w 4929093"/>
                <a:gd name="connsiteY92" fmla="*/ 952021 h 4412819"/>
                <a:gd name="connsiteX93" fmla="*/ 2374614 w 4929093"/>
                <a:gd name="connsiteY93" fmla="*/ 1320363 h 4412819"/>
                <a:gd name="connsiteX94" fmla="*/ 2309023 w 4929093"/>
                <a:gd name="connsiteY94" fmla="*/ 1299315 h 4412819"/>
                <a:gd name="connsiteX95" fmla="*/ 2336352 w 4929093"/>
                <a:gd name="connsiteY95" fmla="*/ 883614 h 4412819"/>
                <a:gd name="connsiteX96" fmla="*/ 2451137 w 4929093"/>
                <a:gd name="connsiteY96" fmla="*/ 625775 h 4412819"/>
                <a:gd name="connsiteX97" fmla="*/ 2265295 w 4929093"/>
                <a:gd name="connsiteY97" fmla="*/ 488962 h 4412819"/>
                <a:gd name="connsiteX98" fmla="*/ 2248898 w 4929093"/>
                <a:gd name="connsiteY98" fmla="*/ 388983 h 4412819"/>
                <a:gd name="connsiteX99" fmla="*/ 2172374 w 4929093"/>
                <a:gd name="connsiteY99" fmla="*/ 236385 h 4412819"/>
                <a:gd name="connsiteX100" fmla="*/ 1910010 w 4929093"/>
                <a:gd name="connsiteY100" fmla="*/ 10117 h 4412819"/>
                <a:gd name="connsiteX101" fmla="*/ 1684150 w 4929093"/>
                <a:gd name="connsiteY10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31643 w 4929093"/>
                <a:gd name="connsiteY6" fmla="*/ 1122845 h 4412819"/>
                <a:gd name="connsiteX7" fmla="*/ 1437812 w 4929093"/>
                <a:gd name="connsiteY7" fmla="*/ 827167 h 4412819"/>
                <a:gd name="connsiteX8" fmla="*/ 1171366 w 4929093"/>
                <a:gd name="connsiteY8" fmla="*/ 955947 h 4412819"/>
                <a:gd name="connsiteX9" fmla="*/ 1050710 w 4929093"/>
                <a:gd name="connsiteY9" fmla="*/ 1005477 h 4412819"/>
                <a:gd name="connsiteX10" fmla="*/ 965245 w 4929093"/>
                <a:gd name="connsiteY10" fmla="*/ 1045103 h 4412819"/>
                <a:gd name="connsiteX11" fmla="*/ 305147 w 4929093"/>
                <a:gd name="connsiteY11" fmla="*/ 621300 h 4412819"/>
                <a:gd name="connsiteX12" fmla="*/ 0 w 4929093"/>
                <a:gd name="connsiteY12" fmla="*/ 1178836 h 4412819"/>
                <a:gd name="connsiteX13" fmla="*/ 165901 w 4929093"/>
                <a:gd name="connsiteY13" fmla="*/ 1376959 h 4412819"/>
                <a:gd name="connsiteX14" fmla="*/ 226229 w 4929093"/>
                <a:gd name="connsiteY14" fmla="*/ 1520599 h 4412819"/>
                <a:gd name="connsiteX15" fmla="*/ 513885 w 4929093"/>
                <a:gd name="connsiteY15" fmla="*/ 1735175 h 4412819"/>
                <a:gd name="connsiteX16" fmla="*/ 1222111 w 4929093"/>
                <a:gd name="connsiteY16" fmla="*/ 2458481 h 4412819"/>
                <a:gd name="connsiteX17" fmla="*/ 1427647 w 4929093"/>
                <a:gd name="connsiteY17" fmla="*/ 2244481 h 4412819"/>
                <a:gd name="connsiteX18" fmla="*/ 1369952 w 4929093"/>
                <a:gd name="connsiteY18" fmla="*/ 2149759 h 4412819"/>
                <a:gd name="connsiteX19" fmla="*/ 1434858 w 4929093"/>
                <a:gd name="connsiteY19" fmla="*/ 2012940 h 4412819"/>
                <a:gd name="connsiteX20" fmla="*/ 1647605 w 4929093"/>
                <a:gd name="connsiteY20" fmla="*/ 1893661 h 4412819"/>
                <a:gd name="connsiteX21" fmla="*/ 1784629 w 4929093"/>
                <a:gd name="connsiteY21" fmla="*/ 1760349 h 4412819"/>
                <a:gd name="connsiteX22" fmla="*/ 1925258 w 4929093"/>
                <a:gd name="connsiteY22" fmla="*/ 1700710 h 4412819"/>
                <a:gd name="connsiteX23" fmla="*/ 2293994 w 4929093"/>
                <a:gd name="connsiteY23" fmla="*/ 1595702 h 4412819"/>
                <a:gd name="connsiteX24" fmla="*/ 2300270 w 4929093"/>
                <a:gd name="connsiteY24" fmla="*/ 1714742 h 4412819"/>
                <a:gd name="connsiteX25" fmla="*/ 2238970 w 4929093"/>
                <a:gd name="connsiteY25" fmla="*/ 1998908 h 4412819"/>
                <a:gd name="connsiteX26" fmla="*/ 2336329 w 4929093"/>
                <a:gd name="connsiteY26" fmla="*/ 2184842 h 4412819"/>
                <a:gd name="connsiteX27" fmla="*/ 2516623 w 4929093"/>
                <a:gd name="connsiteY27" fmla="*/ 2170809 h 4412819"/>
                <a:gd name="connsiteX28" fmla="*/ 2484170 w 4929093"/>
                <a:gd name="connsiteY28" fmla="*/ 2346219 h 4412819"/>
                <a:gd name="connsiteX29" fmla="*/ 2570711 w 4929093"/>
                <a:gd name="connsiteY29" fmla="*/ 2483040 h 4412819"/>
                <a:gd name="connsiteX30" fmla="*/ 2639223 w 4929093"/>
                <a:gd name="connsiteY30" fmla="*/ 2556712 h 4412819"/>
                <a:gd name="connsiteX31" fmla="*/ 2350753 w 4929093"/>
                <a:gd name="connsiteY31" fmla="*/ 2644416 h 4412819"/>
                <a:gd name="connsiteX32" fmla="*/ 2109158 w 4929093"/>
                <a:gd name="connsiteY32" fmla="*/ 2490055 h 4412819"/>
                <a:gd name="connsiteX33" fmla="*/ 1842323 w 4929093"/>
                <a:gd name="connsiteY33" fmla="*/ 2269039 h 4412819"/>
                <a:gd name="connsiteX34" fmla="*/ 1705300 w 4929093"/>
                <a:gd name="connsiteY34" fmla="*/ 2290088 h 4412819"/>
                <a:gd name="connsiteX35" fmla="*/ 1431252 w 4929093"/>
                <a:gd name="connsiteY35" fmla="*/ 2244481 h 4412819"/>
                <a:gd name="connsiteX36" fmla="*/ 1226613 w 4929093"/>
                <a:gd name="connsiteY36" fmla="*/ 2453196 h 4412819"/>
                <a:gd name="connsiteX37" fmla="*/ 1308757 w 4929093"/>
                <a:gd name="connsiteY37" fmla="*/ 2614825 h 4412819"/>
                <a:gd name="connsiteX38" fmla="*/ 1304553 w 4929093"/>
                <a:gd name="connsiteY38" fmla="*/ 2805946 h 4412819"/>
                <a:gd name="connsiteX39" fmla="*/ 1404621 w 4929093"/>
                <a:gd name="connsiteY39" fmla="*/ 2831633 h 4412819"/>
                <a:gd name="connsiteX40" fmla="*/ 1507420 w 4929093"/>
                <a:gd name="connsiteY40" fmla="*/ 2822876 h 4412819"/>
                <a:gd name="connsiteX41" fmla="*/ 1566035 w 4929093"/>
                <a:gd name="connsiteY41" fmla="*/ 2888819 h 4412819"/>
                <a:gd name="connsiteX42" fmla="*/ 1653958 w 4929093"/>
                <a:gd name="connsiteY42" fmla="*/ 2954761 h 4412819"/>
                <a:gd name="connsiteX43" fmla="*/ 2481900 w 4929093"/>
                <a:gd name="connsiteY43" fmla="*/ 3687453 h 4412819"/>
                <a:gd name="connsiteX44" fmla="*/ 2489227 w 4929093"/>
                <a:gd name="connsiteY44" fmla="*/ 3819338 h 4412819"/>
                <a:gd name="connsiteX45" fmla="*/ 2599131 w 4929093"/>
                <a:gd name="connsiteY45" fmla="*/ 3855973 h 4412819"/>
                <a:gd name="connsiteX46" fmla="*/ 2635766 w 4929093"/>
                <a:gd name="connsiteY46" fmla="*/ 3885280 h 4412819"/>
                <a:gd name="connsiteX47" fmla="*/ 2760323 w 4929093"/>
                <a:gd name="connsiteY47" fmla="*/ 3885280 h 4412819"/>
                <a:gd name="connsiteX48" fmla="*/ 2943496 w 4929093"/>
                <a:gd name="connsiteY48" fmla="*/ 3907261 h 4412819"/>
                <a:gd name="connsiteX49" fmla="*/ 3009439 w 4929093"/>
                <a:gd name="connsiteY49" fmla="*/ 3921915 h 4412819"/>
                <a:gd name="connsiteX50" fmla="*/ 3090035 w 4929093"/>
                <a:gd name="connsiteY50" fmla="*/ 4017165 h 4412819"/>
                <a:gd name="connsiteX51" fmla="*/ 3141323 w 4929093"/>
                <a:gd name="connsiteY51" fmla="*/ 4141723 h 4412819"/>
                <a:gd name="connsiteX52" fmla="*/ 3170631 w 4929093"/>
                <a:gd name="connsiteY52" fmla="*/ 4149050 h 4412819"/>
                <a:gd name="connsiteX53" fmla="*/ 3214593 w 4929093"/>
                <a:gd name="connsiteY53" fmla="*/ 4156376 h 4412819"/>
                <a:gd name="connsiteX54" fmla="*/ 3287862 w 4929093"/>
                <a:gd name="connsiteY54" fmla="*/ 4229646 h 4412819"/>
                <a:gd name="connsiteX55" fmla="*/ 3331823 w 4929093"/>
                <a:gd name="connsiteY55" fmla="*/ 4207665 h 4412819"/>
                <a:gd name="connsiteX56" fmla="*/ 3353804 w 4929093"/>
                <a:gd name="connsiteY56" fmla="*/ 4207665 h 4412819"/>
                <a:gd name="connsiteX57" fmla="*/ 3397766 w 4929093"/>
                <a:gd name="connsiteY57" fmla="*/ 4251626 h 4412819"/>
                <a:gd name="connsiteX58" fmla="*/ 3419746 w 4929093"/>
                <a:gd name="connsiteY58" fmla="*/ 4317569 h 4412819"/>
                <a:gd name="connsiteX59" fmla="*/ 3398466 w 4929093"/>
                <a:gd name="connsiteY59" fmla="*/ 4408246 h 4412819"/>
                <a:gd name="connsiteX60" fmla="*/ 3434400 w 4929093"/>
                <a:gd name="connsiteY60" fmla="*/ 4412819 h 4412819"/>
                <a:gd name="connsiteX61" fmla="*/ 4086496 w 4929093"/>
                <a:gd name="connsiteY61" fmla="*/ 3973203 h 4412819"/>
                <a:gd name="connsiteX62" fmla="*/ 4196400 w 4929093"/>
                <a:gd name="connsiteY62" fmla="*/ 3958550 h 4412819"/>
                <a:gd name="connsiteX63" fmla="*/ 4298977 w 4929093"/>
                <a:gd name="connsiteY63" fmla="*/ 3907261 h 4412819"/>
                <a:gd name="connsiteX64" fmla="*/ 4313631 w 4929093"/>
                <a:gd name="connsiteY64" fmla="*/ 3877953 h 4412819"/>
                <a:gd name="connsiteX65" fmla="*/ 4423535 w 4929093"/>
                <a:gd name="connsiteY65" fmla="*/ 3885280 h 4412819"/>
                <a:gd name="connsiteX66" fmla="*/ 4540766 w 4929093"/>
                <a:gd name="connsiteY66" fmla="*/ 3892607 h 4412819"/>
                <a:gd name="connsiteX67" fmla="*/ 4540766 w 4929093"/>
                <a:gd name="connsiteY67" fmla="*/ 3790030 h 4412819"/>
                <a:gd name="connsiteX68" fmla="*/ 4570073 w 4929093"/>
                <a:gd name="connsiteY68" fmla="*/ 3738742 h 4412819"/>
                <a:gd name="connsiteX69" fmla="*/ 4657996 w 4929093"/>
                <a:gd name="connsiteY69" fmla="*/ 3687453 h 4412819"/>
                <a:gd name="connsiteX70" fmla="*/ 4709285 w 4929093"/>
                <a:gd name="connsiteY70" fmla="*/ 3628838 h 4412819"/>
                <a:gd name="connsiteX71" fmla="*/ 4870477 w 4929093"/>
                <a:gd name="connsiteY71" fmla="*/ 3628838 h 4412819"/>
                <a:gd name="connsiteX72" fmla="*/ 4870477 w 4929093"/>
                <a:gd name="connsiteY72" fmla="*/ 3526261 h 4412819"/>
                <a:gd name="connsiteX73" fmla="*/ 4899785 w 4929093"/>
                <a:gd name="connsiteY73" fmla="*/ 3284473 h 4412819"/>
                <a:gd name="connsiteX74" fmla="*/ 4929093 w 4929093"/>
                <a:gd name="connsiteY74" fmla="*/ 3093973 h 4412819"/>
                <a:gd name="connsiteX75" fmla="*/ 4921766 w 4929093"/>
                <a:gd name="connsiteY75" fmla="*/ 2888819 h 4412819"/>
                <a:gd name="connsiteX76" fmla="*/ 4754047 w 4929093"/>
                <a:gd name="connsiteY76" fmla="*/ 2789724 h 4412819"/>
                <a:gd name="connsiteX77" fmla="*/ 4700150 w 4929093"/>
                <a:gd name="connsiteY77" fmla="*/ 2644526 h 4412819"/>
                <a:gd name="connsiteX78" fmla="*/ 4861841 w 4929093"/>
                <a:gd name="connsiteY78" fmla="*/ 2661949 h 4412819"/>
                <a:gd name="connsiteX79" fmla="*/ 4780981 w 4929093"/>
                <a:gd name="connsiteY79" fmla="*/ 2372527 h 4412819"/>
                <a:gd name="connsiteX80" fmla="*/ 4478506 w 4929093"/>
                <a:gd name="connsiteY80" fmla="*/ 2261627 h 4412819"/>
                <a:gd name="connsiteX81" fmla="*/ 4335304 w 4929093"/>
                <a:gd name="connsiteY81" fmla="*/ 2153782 h 4412819"/>
                <a:gd name="connsiteX82" fmla="*/ 4246655 w 4929093"/>
                <a:gd name="connsiteY82" fmla="*/ 1965054 h 4412819"/>
                <a:gd name="connsiteX83" fmla="*/ 4048898 w 4929093"/>
                <a:gd name="connsiteY83" fmla="*/ 1887540 h 4412819"/>
                <a:gd name="connsiteX84" fmla="*/ 4137547 w 4929093"/>
                <a:gd name="connsiteY84" fmla="*/ 1435941 h 4412819"/>
                <a:gd name="connsiteX85" fmla="*/ 3789769 w 4929093"/>
                <a:gd name="connsiteY85" fmla="*/ 1280914 h 4412819"/>
                <a:gd name="connsiteX86" fmla="*/ 3499954 w 4929093"/>
                <a:gd name="connsiteY86" fmla="*/ 1473013 h 4412819"/>
                <a:gd name="connsiteX87" fmla="*/ 3121490 w 4929093"/>
                <a:gd name="connsiteY87" fmla="*/ 1533676 h 4412819"/>
                <a:gd name="connsiteX88" fmla="*/ 2921207 w 4929093"/>
                <a:gd name="connsiteY88" fmla="*/ 1451914 h 4412819"/>
                <a:gd name="connsiteX89" fmla="*/ 2858950 w 4929093"/>
                <a:gd name="connsiteY89" fmla="*/ 1355057 h 4412819"/>
                <a:gd name="connsiteX90" fmla="*/ 2598718 w 4929093"/>
                <a:gd name="connsiteY90" fmla="*/ 1304578 h 4412819"/>
                <a:gd name="connsiteX91" fmla="*/ 2653376 w 4929093"/>
                <a:gd name="connsiteY91" fmla="*/ 1041475 h 4412819"/>
                <a:gd name="connsiteX92" fmla="*/ 2494864 w 4929093"/>
                <a:gd name="connsiteY92" fmla="*/ 952021 h 4412819"/>
                <a:gd name="connsiteX93" fmla="*/ 2374614 w 4929093"/>
                <a:gd name="connsiteY93" fmla="*/ 1320363 h 4412819"/>
                <a:gd name="connsiteX94" fmla="*/ 2309023 w 4929093"/>
                <a:gd name="connsiteY94" fmla="*/ 1299315 h 4412819"/>
                <a:gd name="connsiteX95" fmla="*/ 2336352 w 4929093"/>
                <a:gd name="connsiteY95" fmla="*/ 883614 h 4412819"/>
                <a:gd name="connsiteX96" fmla="*/ 2451137 w 4929093"/>
                <a:gd name="connsiteY96" fmla="*/ 625775 h 4412819"/>
                <a:gd name="connsiteX97" fmla="*/ 2265295 w 4929093"/>
                <a:gd name="connsiteY97" fmla="*/ 488962 h 4412819"/>
                <a:gd name="connsiteX98" fmla="*/ 2248898 w 4929093"/>
                <a:gd name="connsiteY98" fmla="*/ 388983 h 4412819"/>
                <a:gd name="connsiteX99" fmla="*/ 2172374 w 4929093"/>
                <a:gd name="connsiteY99" fmla="*/ 236385 h 4412819"/>
                <a:gd name="connsiteX100" fmla="*/ 1910010 w 4929093"/>
                <a:gd name="connsiteY100" fmla="*/ 10117 h 4412819"/>
                <a:gd name="connsiteX101" fmla="*/ 1684150 w 4929093"/>
                <a:gd name="connsiteY10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49609 w 4929093"/>
                <a:gd name="connsiteY6" fmla="*/ 1064766 h 4412819"/>
                <a:gd name="connsiteX7" fmla="*/ 1831643 w 4929093"/>
                <a:gd name="connsiteY7" fmla="*/ 1122845 h 4412819"/>
                <a:gd name="connsiteX8" fmla="*/ 1437812 w 4929093"/>
                <a:gd name="connsiteY8" fmla="*/ 827167 h 4412819"/>
                <a:gd name="connsiteX9" fmla="*/ 1171366 w 4929093"/>
                <a:gd name="connsiteY9" fmla="*/ 955947 h 4412819"/>
                <a:gd name="connsiteX10" fmla="*/ 1050710 w 4929093"/>
                <a:gd name="connsiteY10" fmla="*/ 1005477 h 4412819"/>
                <a:gd name="connsiteX11" fmla="*/ 965245 w 4929093"/>
                <a:gd name="connsiteY11" fmla="*/ 1045103 h 4412819"/>
                <a:gd name="connsiteX12" fmla="*/ 305147 w 4929093"/>
                <a:gd name="connsiteY12" fmla="*/ 621300 h 4412819"/>
                <a:gd name="connsiteX13" fmla="*/ 0 w 4929093"/>
                <a:gd name="connsiteY13" fmla="*/ 1178836 h 4412819"/>
                <a:gd name="connsiteX14" fmla="*/ 165901 w 4929093"/>
                <a:gd name="connsiteY14" fmla="*/ 1376959 h 4412819"/>
                <a:gd name="connsiteX15" fmla="*/ 226229 w 4929093"/>
                <a:gd name="connsiteY15" fmla="*/ 1520599 h 4412819"/>
                <a:gd name="connsiteX16" fmla="*/ 513885 w 4929093"/>
                <a:gd name="connsiteY16" fmla="*/ 1735175 h 4412819"/>
                <a:gd name="connsiteX17" fmla="*/ 1222111 w 4929093"/>
                <a:gd name="connsiteY17" fmla="*/ 2458481 h 4412819"/>
                <a:gd name="connsiteX18" fmla="*/ 1427647 w 4929093"/>
                <a:gd name="connsiteY18" fmla="*/ 2244481 h 4412819"/>
                <a:gd name="connsiteX19" fmla="*/ 1369952 w 4929093"/>
                <a:gd name="connsiteY19" fmla="*/ 2149759 h 4412819"/>
                <a:gd name="connsiteX20" fmla="*/ 1434858 w 4929093"/>
                <a:gd name="connsiteY20" fmla="*/ 2012940 h 4412819"/>
                <a:gd name="connsiteX21" fmla="*/ 1647605 w 4929093"/>
                <a:gd name="connsiteY21" fmla="*/ 1893661 h 4412819"/>
                <a:gd name="connsiteX22" fmla="*/ 1784629 w 4929093"/>
                <a:gd name="connsiteY22" fmla="*/ 1760349 h 4412819"/>
                <a:gd name="connsiteX23" fmla="*/ 1925258 w 4929093"/>
                <a:gd name="connsiteY23" fmla="*/ 1700710 h 4412819"/>
                <a:gd name="connsiteX24" fmla="*/ 2293994 w 4929093"/>
                <a:gd name="connsiteY24" fmla="*/ 1595702 h 4412819"/>
                <a:gd name="connsiteX25" fmla="*/ 2300270 w 4929093"/>
                <a:gd name="connsiteY25" fmla="*/ 1714742 h 4412819"/>
                <a:gd name="connsiteX26" fmla="*/ 2238970 w 4929093"/>
                <a:gd name="connsiteY26" fmla="*/ 1998908 h 4412819"/>
                <a:gd name="connsiteX27" fmla="*/ 2336329 w 4929093"/>
                <a:gd name="connsiteY27" fmla="*/ 2184842 h 4412819"/>
                <a:gd name="connsiteX28" fmla="*/ 2516623 w 4929093"/>
                <a:gd name="connsiteY28" fmla="*/ 2170809 h 4412819"/>
                <a:gd name="connsiteX29" fmla="*/ 2484170 w 4929093"/>
                <a:gd name="connsiteY29" fmla="*/ 2346219 h 4412819"/>
                <a:gd name="connsiteX30" fmla="*/ 2570711 w 4929093"/>
                <a:gd name="connsiteY30" fmla="*/ 2483040 h 4412819"/>
                <a:gd name="connsiteX31" fmla="*/ 2639223 w 4929093"/>
                <a:gd name="connsiteY31" fmla="*/ 2556712 h 4412819"/>
                <a:gd name="connsiteX32" fmla="*/ 2350753 w 4929093"/>
                <a:gd name="connsiteY32" fmla="*/ 2644416 h 4412819"/>
                <a:gd name="connsiteX33" fmla="*/ 2109158 w 4929093"/>
                <a:gd name="connsiteY33" fmla="*/ 2490055 h 4412819"/>
                <a:gd name="connsiteX34" fmla="*/ 1842323 w 4929093"/>
                <a:gd name="connsiteY34" fmla="*/ 2269039 h 4412819"/>
                <a:gd name="connsiteX35" fmla="*/ 1705300 w 4929093"/>
                <a:gd name="connsiteY35" fmla="*/ 2290088 h 4412819"/>
                <a:gd name="connsiteX36" fmla="*/ 1431252 w 4929093"/>
                <a:gd name="connsiteY36" fmla="*/ 2244481 h 4412819"/>
                <a:gd name="connsiteX37" fmla="*/ 1226613 w 4929093"/>
                <a:gd name="connsiteY37" fmla="*/ 2453196 h 4412819"/>
                <a:gd name="connsiteX38" fmla="*/ 1308757 w 4929093"/>
                <a:gd name="connsiteY38" fmla="*/ 2614825 h 4412819"/>
                <a:gd name="connsiteX39" fmla="*/ 1304553 w 4929093"/>
                <a:gd name="connsiteY39" fmla="*/ 2805946 h 4412819"/>
                <a:gd name="connsiteX40" fmla="*/ 1404621 w 4929093"/>
                <a:gd name="connsiteY40" fmla="*/ 2831633 h 4412819"/>
                <a:gd name="connsiteX41" fmla="*/ 1507420 w 4929093"/>
                <a:gd name="connsiteY41" fmla="*/ 2822876 h 4412819"/>
                <a:gd name="connsiteX42" fmla="*/ 1566035 w 4929093"/>
                <a:gd name="connsiteY42" fmla="*/ 2888819 h 4412819"/>
                <a:gd name="connsiteX43" fmla="*/ 1653958 w 4929093"/>
                <a:gd name="connsiteY43" fmla="*/ 2954761 h 4412819"/>
                <a:gd name="connsiteX44" fmla="*/ 2481900 w 4929093"/>
                <a:gd name="connsiteY44" fmla="*/ 3687453 h 4412819"/>
                <a:gd name="connsiteX45" fmla="*/ 2489227 w 4929093"/>
                <a:gd name="connsiteY45" fmla="*/ 3819338 h 4412819"/>
                <a:gd name="connsiteX46" fmla="*/ 2599131 w 4929093"/>
                <a:gd name="connsiteY46" fmla="*/ 3855973 h 4412819"/>
                <a:gd name="connsiteX47" fmla="*/ 2635766 w 4929093"/>
                <a:gd name="connsiteY47" fmla="*/ 3885280 h 4412819"/>
                <a:gd name="connsiteX48" fmla="*/ 2760323 w 4929093"/>
                <a:gd name="connsiteY48" fmla="*/ 3885280 h 4412819"/>
                <a:gd name="connsiteX49" fmla="*/ 2943496 w 4929093"/>
                <a:gd name="connsiteY49" fmla="*/ 3907261 h 4412819"/>
                <a:gd name="connsiteX50" fmla="*/ 3009439 w 4929093"/>
                <a:gd name="connsiteY50" fmla="*/ 3921915 h 4412819"/>
                <a:gd name="connsiteX51" fmla="*/ 3090035 w 4929093"/>
                <a:gd name="connsiteY51" fmla="*/ 4017165 h 4412819"/>
                <a:gd name="connsiteX52" fmla="*/ 3141323 w 4929093"/>
                <a:gd name="connsiteY52" fmla="*/ 4141723 h 4412819"/>
                <a:gd name="connsiteX53" fmla="*/ 3170631 w 4929093"/>
                <a:gd name="connsiteY53" fmla="*/ 4149050 h 4412819"/>
                <a:gd name="connsiteX54" fmla="*/ 3214593 w 4929093"/>
                <a:gd name="connsiteY54" fmla="*/ 4156376 h 4412819"/>
                <a:gd name="connsiteX55" fmla="*/ 3287862 w 4929093"/>
                <a:gd name="connsiteY55" fmla="*/ 4229646 h 4412819"/>
                <a:gd name="connsiteX56" fmla="*/ 3331823 w 4929093"/>
                <a:gd name="connsiteY56" fmla="*/ 4207665 h 4412819"/>
                <a:gd name="connsiteX57" fmla="*/ 3353804 w 4929093"/>
                <a:gd name="connsiteY57" fmla="*/ 4207665 h 4412819"/>
                <a:gd name="connsiteX58" fmla="*/ 3397766 w 4929093"/>
                <a:gd name="connsiteY58" fmla="*/ 4251626 h 4412819"/>
                <a:gd name="connsiteX59" fmla="*/ 3419746 w 4929093"/>
                <a:gd name="connsiteY59" fmla="*/ 4317569 h 4412819"/>
                <a:gd name="connsiteX60" fmla="*/ 3398466 w 4929093"/>
                <a:gd name="connsiteY60" fmla="*/ 4408246 h 4412819"/>
                <a:gd name="connsiteX61" fmla="*/ 3434400 w 4929093"/>
                <a:gd name="connsiteY61" fmla="*/ 4412819 h 4412819"/>
                <a:gd name="connsiteX62" fmla="*/ 4086496 w 4929093"/>
                <a:gd name="connsiteY62" fmla="*/ 3973203 h 4412819"/>
                <a:gd name="connsiteX63" fmla="*/ 4196400 w 4929093"/>
                <a:gd name="connsiteY63" fmla="*/ 3958550 h 4412819"/>
                <a:gd name="connsiteX64" fmla="*/ 4298977 w 4929093"/>
                <a:gd name="connsiteY64" fmla="*/ 3907261 h 4412819"/>
                <a:gd name="connsiteX65" fmla="*/ 4313631 w 4929093"/>
                <a:gd name="connsiteY65" fmla="*/ 3877953 h 4412819"/>
                <a:gd name="connsiteX66" fmla="*/ 4423535 w 4929093"/>
                <a:gd name="connsiteY66" fmla="*/ 3885280 h 4412819"/>
                <a:gd name="connsiteX67" fmla="*/ 4540766 w 4929093"/>
                <a:gd name="connsiteY67" fmla="*/ 3892607 h 4412819"/>
                <a:gd name="connsiteX68" fmla="*/ 4540766 w 4929093"/>
                <a:gd name="connsiteY68" fmla="*/ 3790030 h 4412819"/>
                <a:gd name="connsiteX69" fmla="*/ 4570073 w 4929093"/>
                <a:gd name="connsiteY69" fmla="*/ 3738742 h 4412819"/>
                <a:gd name="connsiteX70" fmla="*/ 4657996 w 4929093"/>
                <a:gd name="connsiteY70" fmla="*/ 3687453 h 4412819"/>
                <a:gd name="connsiteX71" fmla="*/ 4709285 w 4929093"/>
                <a:gd name="connsiteY71" fmla="*/ 3628838 h 4412819"/>
                <a:gd name="connsiteX72" fmla="*/ 4870477 w 4929093"/>
                <a:gd name="connsiteY72" fmla="*/ 3628838 h 4412819"/>
                <a:gd name="connsiteX73" fmla="*/ 4870477 w 4929093"/>
                <a:gd name="connsiteY73" fmla="*/ 3526261 h 4412819"/>
                <a:gd name="connsiteX74" fmla="*/ 4899785 w 4929093"/>
                <a:gd name="connsiteY74" fmla="*/ 3284473 h 4412819"/>
                <a:gd name="connsiteX75" fmla="*/ 4929093 w 4929093"/>
                <a:gd name="connsiteY75" fmla="*/ 3093973 h 4412819"/>
                <a:gd name="connsiteX76" fmla="*/ 4921766 w 4929093"/>
                <a:gd name="connsiteY76" fmla="*/ 2888819 h 4412819"/>
                <a:gd name="connsiteX77" fmla="*/ 4754047 w 4929093"/>
                <a:gd name="connsiteY77" fmla="*/ 2789724 h 4412819"/>
                <a:gd name="connsiteX78" fmla="*/ 4700150 w 4929093"/>
                <a:gd name="connsiteY78" fmla="*/ 2644526 h 4412819"/>
                <a:gd name="connsiteX79" fmla="*/ 4861841 w 4929093"/>
                <a:gd name="connsiteY79" fmla="*/ 2661949 h 4412819"/>
                <a:gd name="connsiteX80" fmla="*/ 4780981 w 4929093"/>
                <a:gd name="connsiteY80" fmla="*/ 2372527 h 4412819"/>
                <a:gd name="connsiteX81" fmla="*/ 4478506 w 4929093"/>
                <a:gd name="connsiteY81" fmla="*/ 2261627 h 4412819"/>
                <a:gd name="connsiteX82" fmla="*/ 4335304 w 4929093"/>
                <a:gd name="connsiteY82" fmla="*/ 2153782 h 4412819"/>
                <a:gd name="connsiteX83" fmla="*/ 4246655 w 4929093"/>
                <a:gd name="connsiteY83" fmla="*/ 1965054 h 4412819"/>
                <a:gd name="connsiteX84" fmla="*/ 4048898 w 4929093"/>
                <a:gd name="connsiteY84" fmla="*/ 1887540 h 4412819"/>
                <a:gd name="connsiteX85" fmla="*/ 4137547 w 4929093"/>
                <a:gd name="connsiteY85" fmla="*/ 1435941 h 4412819"/>
                <a:gd name="connsiteX86" fmla="*/ 3789769 w 4929093"/>
                <a:gd name="connsiteY86" fmla="*/ 1280914 h 4412819"/>
                <a:gd name="connsiteX87" fmla="*/ 3499954 w 4929093"/>
                <a:gd name="connsiteY87" fmla="*/ 1473013 h 4412819"/>
                <a:gd name="connsiteX88" fmla="*/ 3121490 w 4929093"/>
                <a:gd name="connsiteY88" fmla="*/ 1533676 h 4412819"/>
                <a:gd name="connsiteX89" fmla="*/ 2921207 w 4929093"/>
                <a:gd name="connsiteY89" fmla="*/ 1451914 h 4412819"/>
                <a:gd name="connsiteX90" fmla="*/ 2858950 w 4929093"/>
                <a:gd name="connsiteY90" fmla="*/ 1355057 h 4412819"/>
                <a:gd name="connsiteX91" fmla="*/ 2598718 w 4929093"/>
                <a:gd name="connsiteY91" fmla="*/ 1304578 h 4412819"/>
                <a:gd name="connsiteX92" fmla="*/ 2653376 w 4929093"/>
                <a:gd name="connsiteY92" fmla="*/ 1041475 h 4412819"/>
                <a:gd name="connsiteX93" fmla="*/ 2494864 w 4929093"/>
                <a:gd name="connsiteY93" fmla="*/ 952021 h 4412819"/>
                <a:gd name="connsiteX94" fmla="*/ 2374614 w 4929093"/>
                <a:gd name="connsiteY94" fmla="*/ 1320363 h 4412819"/>
                <a:gd name="connsiteX95" fmla="*/ 2309023 w 4929093"/>
                <a:gd name="connsiteY95" fmla="*/ 1299315 h 4412819"/>
                <a:gd name="connsiteX96" fmla="*/ 2336352 w 4929093"/>
                <a:gd name="connsiteY96" fmla="*/ 883614 h 4412819"/>
                <a:gd name="connsiteX97" fmla="*/ 2451137 w 4929093"/>
                <a:gd name="connsiteY97" fmla="*/ 625775 h 4412819"/>
                <a:gd name="connsiteX98" fmla="*/ 2265295 w 4929093"/>
                <a:gd name="connsiteY98" fmla="*/ 488962 h 4412819"/>
                <a:gd name="connsiteX99" fmla="*/ 2248898 w 4929093"/>
                <a:gd name="connsiteY99" fmla="*/ 388983 h 4412819"/>
                <a:gd name="connsiteX100" fmla="*/ 2172374 w 4929093"/>
                <a:gd name="connsiteY100" fmla="*/ 236385 h 4412819"/>
                <a:gd name="connsiteX101" fmla="*/ 1910010 w 4929093"/>
                <a:gd name="connsiteY101" fmla="*/ 10117 h 4412819"/>
                <a:gd name="connsiteX102" fmla="*/ 1684150 w 4929093"/>
                <a:gd name="connsiteY10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49609 w 4929093"/>
                <a:gd name="connsiteY6" fmla="*/ 1064766 h 4412819"/>
                <a:gd name="connsiteX7" fmla="*/ 1789723 w 4929093"/>
                <a:gd name="connsiteY7" fmla="*/ 1087997 h 4412819"/>
                <a:gd name="connsiteX8" fmla="*/ 1437812 w 4929093"/>
                <a:gd name="connsiteY8" fmla="*/ 827167 h 4412819"/>
                <a:gd name="connsiteX9" fmla="*/ 1171366 w 4929093"/>
                <a:gd name="connsiteY9" fmla="*/ 955947 h 4412819"/>
                <a:gd name="connsiteX10" fmla="*/ 1050710 w 4929093"/>
                <a:gd name="connsiteY10" fmla="*/ 1005477 h 4412819"/>
                <a:gd name="connsiteX11" fmla="*/ 965245 w 4929093"/>
                <a:gd name="connsiteY11" fmla="*/ 1045103 h 4412819"/>
                <a:gd name="connsiteX12" fmla="*/ 305147 w 4929093"/>
                <a:gd name="connsiteY12" fmla="*/ 621300 h 4412819"/>
                <a:gd name="connsiteX13" fmla="*/ 0 w 4929093"/>
                <a:gd name="connsiteY13" fmla="*/ 1178836 h 4412819"/>
                <a:gd name="connsiteX14" fmla="*/ 165901 w 4929093"/>
                <a:gd name="connsiteY14" fmla="*/ 1376959 h 4412819"/>
                <a:gd name="connsiteX15" fmla="*/ 226229 w 4929093"/>
                <a:gd name="connsiteY15" fmla="*/ 1520599 h 4412819"/>
                <a:gd name="connsiteX16" fmla="*/ 513885 w 4929093"/>
                <a:gd name="connsiteY16" fmla="*/ 1735175 h 4412819"/>
                <a:gd name="connsiteX17" fmla="*/ 1222111 w 4929093"/>
                <a:gd name="connsiteY17" fmla="*/ 2458481 h 4412819"/>
                <a:gd name="connsiteX18" fmla="*/ 1427647 w 4929093"/>
                <a:gd name="connsiteY18" fmla="*/ 2244481 h 4412819"/>
                <a:gd name="connsiteX19" fmla="*/ 1369952 w 4929093"/>
                <a:gd name="connsiteY19" fmla="*/ 2149759 h 4412819"/>
                <a:gd name="connsiteX20" fmla="*/ 1434858 w 4929093"/>
                <a:gd name="connsiteY20" fmla="*/ 2012940 h 4412819"/>
                <a:gd name="connsiteX21" fmla="*/ 1647605 w 4929093"/>
                <a:gd name="connsiteY21" fmla="*/ 1893661 h 4412819"/>
                <a:gd name="connsiteX22" fmla="*/ 1784629 w 4929093"/>
                <a:gd name="connsiteY22" fmla="*/ 1760349 h 4412819"/>
                <a:gd name="connsiteX23" fmla="*/ 1925258 w 4929093"/>
                <a:gd name="connsiteY23" fmla="*/ 1700710 h 4412819"/>
                <a:gd name="connsiteX24" fmla="*/ 2293994 w 4929093"/>
                <a:gd name="connsiteY24" fmla="*/ 1595702 h 4412819"/>
                <a:gd name="connsiteX25" fmla="*/ 2300270 w 4929093"/>
                <a:gd name="connsiteY25" fmla="*/ 1714742 h 4412819"/>
                <a:gd name="connsiteX26" fmla="*/ 2238970 w 4929093"/>
                <a:gd name="connsiteY26" fmla="*/ 1998908 h 4412819"/>
                <a:gd name="connsiteX27" fmla="*/ 2336329 w 4929093"/>
                <a:gd name="connsiteY27" fmla="*/ 2184842 h 4412819"/>
                <a:gd name="connsiteX28" fmla="*/ 2516623 w 4929093"/>
                <a:gd name="connsiteY28" fmla="*/ 2170809 h 4412819"/>
                <a:gd name="connsiteX29" fmla="*/ 2484170 w 4929093"/>
                <a:gd name="connsiteY29" fmla="*/ 2346219 h 4412819"/>
                <a:gd name="connsiteX30" fmla="*/ 2570711 w 4929093"/>
                <a:gd name="connsiteY30" fmla="*/ 2483040 h 4412819"/>
                <a:gd name="connsiteX31" fmla="*/ 2639223 w 4929093"/>
                <a:gd name="connsiteY31" fmla="*/ 2556712 h 4412819"/>
                <a:gd name="connsiteX32" fmla="*/ 2350753 w 4929093"/>
                <a:gd name="connsiteY32" fmla="*/ 2644416 h 4412819"/>
                <a:gd name="connsiteX33" fmla="*/ 2109158 w 4929093"/>
                <a:gd name="connsiteY33" fmla="*/ 2490055 h 4412819"/>
                <a:gd name="connsiteX34" fmla="*/ 1842323 w 4929093"/>
                <a:gd name="connsiteY34" fmla="*/ 2269039 h 4412819"/>
                <a:gd name="connsiteX35" fmla="*/ 1705300 w 4929093"/>
                <a:gd name="connsiteY35" fmla="*/ 2290088 h 4412819"/>
                <a:gd name="connsiteX36" fmla="*/ 1431252 w 4929093"/>
                <a:gd name="connsiteY36" fmla="*/ 2244481 h 4412819"/>
                <a:gd name="connsiteX37" fmla="*/ 1226613 w 4929093"/>
                <a:gd name="connsiteY37" fmla="*/ 2453196 h 4412819"/>
                <a:gd name="connsiteX38" fmla="*/ 1308757 w 4929093"/>
                <a:gd name="connsiteY38" fmla="*/ 2614825 h 4412819"/>
                <a:gd name="connsiteX39" fmla="*/ 1304553 w 4929093"/>
                <a:gd name="connsiteY39" fmla="*/ 2805946 h 4412819"/>
                <a:gd name="connsiteX40" fmla="*/ 1404621 w 4929093"/>
                <a:gd name="connsiteY40" fmla="*/ 2831633 h 4412819"/>
                <a:gd name="connsiteX41" fmla="*/ 1507420 w 4929093"/>
                <a:gd name="connsiteY41" fmla="*/ 2822876 h 4412819"/>
                <a:gd name="connsiteX42" fmla="*/ 1566035 w 4929093"/>
                <a:gd name="connsiteY42" fmla="*/ 2888819 h 4412819"/>
                <a:gd name="connsiteX43" fmla="*/ 1653958 w 4929093"/>
                <a:gd name="connsiteY43" fmla="*/ 2954761 h 4412819"/>
                <a:gd name="connsiteX44" fmla="*/ 2481900 w 4929093"/>
                <a:gd name="connsiteY44" fmla="*/ 3687453 h 4412819"/>
                <a:gd name="connsiteX45" fmla="*/ 2489227 w 4929093"/>
                <a:gd name="connsiteY45" fmla="*/ 3819338 h 4412819"/>
                <a:gd name="connsiteX46" fmla="*/ 2599131 w 4929093"/>
                <a:gd name="connsiteY46" fmla="*/ 3855973 h 4412819"/>
                <a:gd name="connsiteX47" fmla="*/ 2635766 w 4929093"/>
                <a:gd name="connsiteY47" fmla="*/ 3885280 h 4412819"/>
                <a:gd name="connsiteX48" fmla="*/ 2760323 w 4929093"/>
                <a:gd name="connsiteY48" fmla="*/ 3885280 h 4412819"/>
                <a:gd name="connsiteX49" fmla="*/ 2943496 w 4929093"/>
                <a:gd name="connsiteY49" fmla="*/ 3907261 h 4412819"/>
                <a:gd name="connsiteX50" fmla="*/ 3009439 w 4929093"/>
                <a:gd name="connsiteY50" fmla="*/ 3921915 h 4412819"/>
                <a:gd name="connsiteX51" fmla="*/ 3090035 w 4929093"/>
                <a:gd name="connsiteY51" fmla="*/ 4017165 h 4412819"/>
                <a:gd name="connsiteX52" fmla="*/ 3141323 w 4929093"/>
                <a:gd name="connsiteY52" fmla="*/ 4141723 h 4412819"/>
                <a:gd name="connsiteX53" fmla="*/ 3170631 w 4929093"/>
                <a:gd name="connsiteY53" fmla="*/ 4149050 h 4412819"/>
                <a:gd name="connsiteX54" fmla="*/ 3214593 w 4929093"/>
                <a:gd name="connsiteY54" fmla="*/ 4156376 h 4412819"/>
                <a:gd name="connsiteX55" fmla="*/ 3287862 w 4929093"/>
                <a:gd name="connsiteY55" fmla="*/ 4229646 h 4412819"/>
                <a:gd name="connsiteX56" fmla="*/ 3331823 w 4929093"/>
                <a:gd name="connsiteY56" fmla="*/ 4207665 h 4412819"/>
                <a:gd name="connsiteX57" fmla="*/ 3353804 w 4929093"/>
                <a:gd name="connsiteY57" fmla="*/ 4207665 h 4412819"/>
                <a:gd name="connsiteX58" fmla="*/ 3397766 w 4929093"/>
                <a:gd name="connsiteY58" fmla="*/ 4251626 h 4412819"/>
                <a:gd name="connsiteX59" fmla="*/ 3419746 w 4929093"/>
                <a:gd name="connsiteY59" fmla="*/ 4317569 h 4412819"/>
                <a:gd name="connsiteX60" fmla="*/ 3398466 w 4929093"/>
                <a:gd name="connsiteY60" fmla="*/ 4408246 h 4412819"/>
                <a:gd name="connsiteX61" fmla="*/ 3434400 w 4929093"/>
                <a:gd name="connsiteY61" fmla="*/ 4412819 h 4412819"/>
                <a:gd name="connsiteX62" fmla="*/ 4086496 w 4929093"/>
                <a:gd name="connsiteY62" fmla="*/ 3973203 h 4412819"/>
                <a:gd name="connsiteX63" fmla="*/ 4196400 w 4929093"/>
                <a:gd name="connsiteY63" fmla="*/ 3958550 h 4412819"/>
                <a:gd name="connsiteX64" fmla="*/ 4298977 w 4929093"/>
                <a:gd name="connsiteY64" fmla="*/ 3907261 h 4412819"/>
                <a:gd name="connsiteX65" fmla="*/ 4313631 w 4929093"/>
                <a:gd name="connsiteY65" fmla="*/ 3877953 h 4412819"/>
                <a:gd name="connsiteX66" fmla="*/ 4423535 w 4929093"/>
                <a:gd name="connsiteY66" fmla="*/ 3885280 h 4412819"/>
                <a:gd name="connsiteX67" fmla="*/ 4540766 w 4929093"/>
                <a:gd name="connsiteY67" fmla="*/ 3892607 h 4412819"/>
                <a:gd name="connsiteX68" fmla="*/ 4540766 w 4929093"/>
                <a:gd name="connsiteY68" fmla="*/ 3790030 h 4412819"/>
                <a:gd name="connsiteX69" fmla="*/ 4570073 w 4929093"/>
                <a:gd name="connsiteY69" fmla="*/ 3738742 h 4412819"/>
                <a:gd name="connsiteX70" fmla="*/ 4657996 w 4929093"/>
                <a:gd name="connsiteY70" fmla="*/ 3687453 h 4412819"/>
                <a:gd name="connsiteX71" fmla="*/ 4709285 w 4929093"/>
                <a:gd name="connsiteY71" fmla="*/ 3628838 h 4412819"/>
                <a:gd name="connsiteX72" fmla="*/ 4870477 w 4929093"/>
                <a:gd name="connsiteY72" fmla="*/ 3628838 h 4412819"/>
                <a:gd name="connsiteX73" fmla="*/ 4870477 w 4929093"/>
                <a:gd name="connsiteY73" fmla="*/ 3526261 h 4412819"/>
                <a:gd name="connsiteX74" fmla="*/ 4899785 w 4929093"/>
                <a:gd name="connsiteY74" fmla="*/ 3284473 h 4412819"/>
                <a:gd name="connsiteX75" fmla="*/ 4929093 w 4929093"/>
                <a:gd name="connsiteY75" fmla="*/ 3093973 h 4412819"/>
                <a:gd name="connsiteX76" fmla="*/ 4921766 w 4929093"/>
                <a:gd name="connsiteY76" fmla="*/ 2888819 h 4412819"/>
                <a:gd name="connsiteX77" fmla="*/ 4754047 w 4929093"/>
                <a:gd name="connsiteY77" fmla="*/ 2789724 h 4412819"/>
                <a:gd name="connsiteX78" fmla="*/ 4700150 w 4929093"/>
                <a:gd name="connsiteY78" fmla="*/ 2644526 h 4412819"/>
                <a:gd name="connsiteX79" fmla="*/ 4861841 w 4929093"/>
                <a:gd name="connsiteY79" fmla="*/ 2661949 h 4412819"/>
                <a:gd name="connsiteX80" fmla="*/ 4780981 w 4929093"/>
                <a:gd name="connsiteY80" fmla="*/ 2372527 h 4412819"/>
                <a:gd name="connsiteX81" fmla="*/ 4478506 w 4929093"/>
                <a:gd name="connsiteY81" fmla="*/ 2261627 h 4412819"/>
                <a:gd name="connsiteX82" fmla="*/ 4335304 w 4929093"/>
                <a:gd name="connsiteY82" fmla="*/ 2153782 h 4412819"/>
                <a:gd name="connsiteX83" fmla="*/ 4246655 w 4929093"/>
                <a:gd name="connsiteY83" fmla="*/ 1965054 h 4412819"/>
                <a:gd name="connsiteX84" fmla="*/ 4048898 w 4929093"/>
                <a:gd name="connsiteY84" fmla="*/ 1887540 h 4412819"/>
                <a:gd name="connsiteX85" fmla="*/ 4137547 w 4929093"/>
                <a:gd name="connsiteY85" fmla="*/ 1435941 h 4412819"/>
                <a:gd name="connsiteX86" fmla="*/ 3789769 w 4929093"/>
                <a:gd name="connsiteY86" fmla="*/ 1280914 h 4412819"/>
                <a:gd name="connsiteX87" fmla="*/ 3499954 w 4929093"/>
                <a:gd name="connsiteY87" fmla="*/ 1473013 h 4412819"/>
                <a:gd name="connsiteX88" fmla="*/ 3121490 w 4929093"/>
                <a:gd name="connsiteY88" fmla="*/ 1533676 h 4412819"/>
                <a:gd name="connsiteX89" fmla="*/ 2921207 w 4929093"/>
                <a:gd name="connsiteY89" fmla="*/ 1451914 h 4412819"/>
                <a:gd name="connsiteX90" fmla="*/ 2858950 w 4929093"/>
                <a:gd name="connsiteY90" fmla="*/ 1355057 h 4412819"/>
                <a:gd name="connsiteX91" fmla="*/ 2598718 w 4929093"/>
                <a:gd name="connsiteY91" fmla="*/ 1304578 h 4412819"/>
                <a:gd name="connsiteX92" fmla="*/ 2653376 w 4929093"/>
                <a:gd name="connsiteY92" fmla="*/ 1041475 h 4412819"/>
                <a:gd name="connsiteX93" fmla="*/ 2494864 w 4929093"/>
                <a:gd name="connsiteY93" fmla="*/ 952021 h 4412819"/>
                <a:gd name="connsiteX94" fmla="*/ 2374614 w 4929093"/>
                <a:gd name="connsiteY94" fmla="*/ 1320363 h 4412819"/>
                <a:gd name="connsiteX95" fmla="*/ 2309023 w 4929093"/>
                <a:gd name="connsiteY95" fmla="*/ 1299315 h 4412819"/>
                <a:gd name="connsiteX96" fmla="*/ 2336352 w 4929093"/>
                <a:gd name="connsiteY96" fmla="*/ 883614 h 4412819"/>
                <a:gd name="connsiteX97" fmla="*/ 2451137 w 4929093"/>
                <a:gd name="connsiteY97" fmla="*/ 625775 h 4412819"/>
                <a:gd name="connsiteX98" fmla="*/ 2265295 w 4929093"/>
                <a:gd name="connsiteY98" fmla="*/ 488962 h 4412819"/>
                <a:gd name="connsiteX99" fmla="*/ 2248898 w 4929093"/>
                <a:gd name="connsiteY99" fmla="*/ 388983 h 4412819"/>
                <a:gd name="connsiteX100" fmla="*/ 2172374 w 4929093"/>
                <a:gd name="connsiteY100" fmla="*/ 236385 h 4412819"/>
                <a:gd name="connsiteX101" fmla="*/ 1910010 w 4929093"/>
                <a:gd name="connsiteY101" fmla="*/ 10117 h 4412819"/>
                <a:gd name="connsiteX102" fmla="*/ 1684150 w 4929093"/>
                <a:gd name="connsiteY10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49609 w 4929093"/>
                <a:gd name="connsiteY6" fmla="*/ 1064766 h 4412819"/>
                <a:gd name="connsiteX7" fmla="*/ 1789723 w 4929093"/>
                <a:gd name="connsiteY7" fmla="*/ 1087997 h 4412819"/>
                <a:gd name="connsiteX8" fmla="*/ 1437812 w 4929093"/>
                <a:gd name="connsiteY8" fmla="*/ 827167 h 4412819"/>
                <a:gd name="connsiteX9" fmla="*/ 1171366 w 4929093"/>
                <a:gd name="connsiteY9" fmla="*/ 955947 h 4412819"/>
                <a:gd name="connsiteX10" fmla="*/ 1050710 w 4929093"/>
                <a:gd name="connsiteY10" fmla="*/ 1005477 h 4412819"/>
                <a:gd name="connsiteX11" fmla="*/ 965245 w 4929093"/>
                <a:gd name="connsiteY11" fmla="*/ 1045103 h 4412819"/>
                <a:gd name="connsiteX12" fmla="*/ 305147 w 4929093"/>
                <a:gd name="connsiteY12" fmla="*/ 621300 h 4412819"/>
                <a:gd name="connsiteX13" fmla="*/ 0 w 4929093"/>
                <a:gd name="connsiteY13" fmla="*/ 1178836 h 4412819"/>
                <a:gd name="connsiteX14" fmla="*/ 165901 w 4929093"/>
                <a:gd name="connsiteY14" fmla="*/ 1376959 h 4412819"/>
                <a:gd name="connsiteX15" fmla="*/ 226229 w 4929093"/>
                <a:gd name="connsiteY15" fmla="*/ 1520599 h 4412819"/>
                <a:gd name="connsiteX16" fmla="*/ 513885 w 4929093"/>
                <a:gd name="connsiteY16" fmla="*/ 1735175 h 4412819"/>
                <a:gd name="connsiteX17" fmla="*/ 1222111 w 4929093"/>
                <a:gd name="connsiteY17" fmla="*/ 2458481 h 4412819"/>
                <a:gd name="connsiteX18" fmla="*/ 1427647 w 4929093"/>
                <a:gd name="connsiteY18" fmla="*/ 2244481 h 4412819"/>
                <a:gd name="connsiteX19" fmla="*/ 1369952 w 4929093"/>
                <a:gd name="connsiteY19" fmla="*/ 2149759 h 4412819"/>
                <a:gd name="connsiteX20" fmla="*/ 1434858 w 4929093"/>
                <a:gd name="connsiteY20" fmla="*/ 2012940 h 4412819"/>
                <a:gd name="connsiteX21" fmla="*/ 1647605 w 4929093"/>
                <a:gd name="connsiteY21" fmla="*/ 1893661 h 4412819"/>
                <a:gd name="connsiteX22" fmla="*/ 1784629 w 4929093"/>
                <a:gd name="connsiteY22" fmla="*/ 1760349 h 4412819"/>
                <a:gd name="connsiteX23" fmla="*/ 1925258 w 4929093"/>
                <a:gd name="connsiteY23" fmla="*/ 1700710 h 4412819"/>
                <a:gd name="connsiteX24" fmla="*/ 2293994 w 4929093"/>
                <a:gd name="connsiteY24" fmla="*/ 1595702 h 4412819"/>
                <a:gd name="connsiteX25" fmla="*/ 2300270 w 4929093"/>
                <a:gd name="connsiteY25" fmla="*/ 1714742 h 4412819"/>
                <a:gd name="connsiteX26" fmla="*/ 2238970 w 4929093"/>
                <a:gd name="connsiteY26" fmla="*/ 1998908 h 4412819"/>
                <a:gd name="connsiteX27" fmla="*/ 2336329 w 4929093"/>
                <a:gd name="connsiteY27" fmla="*/ 2184842 h 4412819"/>
                <a:gd name="connsiteX28" fmla="*/ 2516623 w 4929093"/>
                <a:gd name="connsiteY28" fmla="*/ 2170809 h 4412819"/>
                <a:gd name="connsiteX29" fmla="*/ 2484170 w 4929093"/>
                <a:gd name="connsiteY29" fmla="*/ 2346219 h 4412819"/>
                <a:gd name="connsiteX30" fmla="*/ 2570711 w 4929093"/>
                <a:gd name="connsiteY30" fmla="*/ 2483040 h 4412819"/>
                <a:gd name="connsiteX31" fmla="*/ 2639223 w 4929093"/>
                <a:gd name="connsiteY31" fmla="*/ 2556712 h 4412819"/>
                <a:gd name="connsiteX32" fmla="*/ 2350753 w 4929093"/>
                <a:gd name="connsiteY32" fmla="*/ 2644416 h 4412819"/>
                <a:gd name="connsiteX33" fmla="*/ 2109158 w 4929093"/>
                <a:gd name="connsiteY33" fmla="*/ 2490055 h 4412819"/>
                <a:gd name="connsiteX34" fmla="*/ 1842323 w 4929093"/>
                <a:gd name="connsiteY34" fmla="*/ 2269039 h 4412819"/>
                <a:gd name="connsiteX35" fmla="*/ 1705300 w 4929093"/>
                <a:gd name="connsiteY35" fmla="*/ 2290088 h 4412819"/>
                <a:gd name="connsiteX36" fmla="*/ 1431252 w 4929093"/>
                <a:gd name="connsiteY36" fmla="*/ 2244481 h 4412819"/>
                <a:gd name="connsiteX37" fmla="*/ 1226613 w 4929093"/>
                <a:gd name="connsiteY37" fmla="*/ 2453196 h 4412819"/>
                <a:gd name="connsiteX38" fmla="*/ 1308757 w 4929093"/>
                <a:gd name="connsiteY38" fmla="*/ 2614825 h 4412819"/>
                <a:gd name="connsiteX39" fmla="*/ 1304553 w 4929093"/>
                <a:gd name="connsiteY39" fmla="*/ 2805946 h 4412819"/>
                <a:gd name="connsiteX40" fmla="*/ 1404621 w 4929093"/>
                <a:gd name="connsiteY40" fmla="*/ 2831633 h 4412819"/>
                <a:gd name="connsiteX41" fmla="*/ 1507420 w 4929093"/>
                <a:gd name="connsiteY41" fmla="*/ 2822876 h 4412819"/>
                <a:gd name="connsiteX42" fmla="*/ 1566035 w 4929093"/>
                <a:gd name="connsiteY42" fmla="*/ 2888819 h 4412819"/>
                <a:gd name="connsiteX43" fmla="*/ 1653958 w 4929093"/>
                <a:gd name="connsiteY43" fmla="*/ 2954761 h 4412819"/>
                <a:gd name="connsiteX44" fmla="*/ 2481900 w 4929093"/>
                <a:gd name="connsiteY44" fmla="*/ 3687453 h 4412819"/>
                <a:gd name="connsiteX45" fmla="*/ 2489227 w 4929093"/>
                <a:gd name="connsiteY45" fmla="*/ 3819338 h 4412819"/>
                <a:gd name="connsiteX46" fmla="*/ 2599131 w 4929093"/>
                <a:gd name="connsiteY46" fmla="*/ 3855973 h 4412819"/>
                <a:gd name="connsiteX47" fmla="*/ 2635766 w 4929093"/>
                <a:gd name="connsiteY47" fmla="*/ 3885280 h 4412819"/>
                <a:gd name="connsiteX48" fmla="*/ 2760323 w 4929093"/>
                <a:gd name="connsiteY48" fmla="*/ 3885280 h 4412819"/>
                <a:gd name="connsiteX49" fmla="*/ 2943496 w 4929093"/>
                <a:gd name="connsiteY49" fmla="*/ 3907261 h 4412819"/>
                <a:gd name="connsiteX50" fmla="*/ 3009439 w 4929093"/>
                <a:gd name="connsiteY50" fmla="*/ 3921915 h 4412819"/>
                <a:gd name="connsiteX51" fmla="*/ 3090035 w 4929093"/>
                <a:gd name="connsiteY51" fmla="*/ 4017165 h 4412819"/>
                <a:gd name="connsiteX52" fmla="*/ 3141323 w 4929093"/>
                <a:gd name="connsiteY52" fmla="*/ 4141723 h 4412819"/>
                <a:gd name="connsiteX53" fmla="*/ 3170631 w 4929093"/>
                <a:gd name="connsiteY53" fmla="*/ 4149050 h 4412819"/>
                <a:gd name="connsiteX54" fmla="*/ 3214593 w 4929093"/>
                <a:gd name="connsiteY54" fmla="*/ 4156376 h 4412819"/>
                <a:gd name="connsiteX55" fmla="*/ 3287862 w 4929093"/>
                <a:gd name="connsiteY55" fmla="*/ 4229646 h 4412819"/>
                <a:gd name="connsiteX56" fmla="*/ 3331823 w 4929093"/>
                <a:gd name="connsiteY56" fmla="*/ 4207665 h 4412819"/>
                <a:gd name="connsiteX57" fmla="*/ 3353804 w 4929093"/>
                <a:gd name="connsiteY57" fmla="*/ 4207665 h 4412819"/>
                <a:gd name="connsiteX58" fmla="*/ 3397766 w 4929093"/>
                <a:gd name="connsiteY58" fmla="*/ 4251626 h 4412819"/>
                <a:gd name="connsiteX59" fmla="*/ 3419746 w 4929093"/>
                <a:gd name="connsiteY59" fmla="*/ 4317569 h 4412819"/>
                <a:gd name="connsiteX60" fmla="*/ 3398466 w 4929093"/>
                <a:gd name="connsiteY60" fmla="*/ 4408246 h 4412819"/>
                <a:gd name="connsiteX61" fmla="*/ 3434400 w 4929093"/>
                <a:gd name="connsiteY61" fmla="*/ 4412819 h 4412819"/>
                <a:gd name="connsiteX62" fmla="*/ 4086496 w 4929093"/>
                <a:gd name="connsiteY62" fmla="*/ 3973203 h 4412819"/>
                <a:gd name="connsiteX63" fmla="*/ 4196400 w 4929093"/>
                <a:gd name="connsiteY63" fmla="*/ 3958550 h 4412819"/>
                <a:gd name="connsiteX64" fmla="*/ 4298977 w 4929093"/>
                <a:gd name="connsiteY64" fmla="*/ 3907261 h 4412819"/>
                <a:gd name="connsiteX65" fmla="*/ 4313631 w 4929093"/>
                <a:gd name="connsiteY65" fmla="*/ 3877953 h 4412819"/>
                <a:gd name="connsiteX66" fmla="*/ 4423535 w 4929093"/>
                <a:gd name="connsiteY66" fmla="*/ 3885280 h 4412819"/>
                <a:gd name="connsiteX67" fmla="*/ 4540766 w 4929093"/>
                <a:gd name="connsiteY67" fmla="*/ 3892607 h 4412819"/>
                <a:gd name="connsiteX68" fmla="*/ 4540766 w 4929093"/>
                <a:gd name="connsiteY68" fmla="*/ 3790030 h 4412819"/>
                <a:gd name="connsiteX69" fmla="*/ 4570073 w 4929093"/>
                <a:gd name="connsiteY69" fmla="*/ 3738742 h 4412819"/>
                <a:gd name="connsiteX70" fmla="*/ 4657996 w 4929093"/>
                <a:gd name="connsiteY70" fmla="*/ 3687453 h 4412819"/>
                <a:gd name="connsiteX71" fmla="*/ 4709285 w 4929093"/>
                <a:gd name="connsiteY71" fmla="*/ 3628838 h 4412819"/>
                <a:gd name="connsiteX72" fmla="*/ 4870477 w 4929093"/>
                <a:gd name="connsiteY72" fmla="*/ 3628838 h 4412819"/>
                <a:gd name="connsiteX73" fmla="*/ 4870477 w 4929093"/>
                <a:gd name="connsiteY73" fmla="*/ 3526261 h 4412819"/>
                <a:gd name="connsiteX74" fmla="*/ 4899785 w 4929093"/>
                <a:gd name="connsiteY74" fmla="*/ 3284473 h 4412819"/>
                <a:gd name="connsiteX75" fmla="*/ 4929093 w 4929093"/>
                <a:gd name="connsiteY75" fmla="*/ 3093973 h 4412819"/>
                <a:gd name="connsiteX76" fmla="*/ 4921766 w 4929093"/>
                <a:gd name="connsiteY76" fmla="*/ 2888819 h 4412819"/>
                <a:gd name="connsiteX77" fmla="*/ 4754047 w 4929093"/>
                <a:gd name="connsiteY77" fmla="*/ 2789724 h 4412819"/>
                <a:gd name="connsiteX78" fmla="*/ 4700150 w 4929093"/>
                <a:gd name="connsiteY78" fmla="*/ 2644526 h 4412819"/>
                <a:gd name="connsiteX79" fmla="*/ 4861841 w 4929093"/>
                <a:gd name="connsiteY79" fmla="*/ 2661949 h 4412819"/>
                <a:gd name="connsiteX80" fmla="*/ 4780981 w 4929093"/>
                <a:gd name="connsiteY80" fmla="*/ 2372527 h 4412819"/>
                <a:gd name="connsiteX81" fmla="*/ 4478506 w 4929093"/>
                <a:gd name="connsiteY81" fmla="*/ 2261627 h 4412819"/>
                <a:gd name="connsiteX82" fmla="*/ 4335304 w 4929093"/>
                <a:gd name="connsiteY82" fmla="*/ 2153782 h 4412819"/>
                <a:gd name="connsiteX83" fmla="*/ 4246655 w 4929093"/>
                <a:gd name="connsiteY83" fmla="*/ 1965054 h 4412819"/>
                <a:gd name="connsiteX84" fmla="*/ 4048898 w 4929093"/>
                <a:gd name="connsiteY84" fmla="*/ 1887540 h 4412819"/>
                <a:gd name="connsiteX85" fmla="*/ 4137547 w 4929093"/>
                <a:gd name="connsiteY85" fmla="*/ 1435941 h 4412819"/>
                <a:gd name="connsiteX86" fmla="*/ 3789769 w 4929093"/>
                <a:gd name="connsiteY86" fmla="*/ 1280914 h 4412819"/>
                <a:gd name="connsiteX87" fmla="*/ 3499954 w 4929093"/>
                <a:gd name="connsiteY87" fmla="*/ 1473013 h 4412819"/>
                <a:gd name="connsiteX88" fmla="*/ 3121490 w 4929093"/>
                <a:gd name="connsiteY88" fmla="*/ 1533676 h 4412819"/>
                <a:gd name="connsiteX89" fmla="*/ 2921207 w 4929093"/>
                <a:gd name="connsiteY89" fmla="*/ 1451914 h 4412819"/>
                <a:gd name="connsiteX90" fmla="*/ 2858950 w 4929093"/>
                <a:gd name="connsiteY90" fmla="*/ 1355057 h 4412819"/>
                <a:gd name="connsiteX91" fmla="*/ 2598718 w 4929093"/>
                <a:gd name="connsiteY91" fmla="*/ 1304578 h 4412819"/>
                <a:gd name="connsiteX92" fmla="*/ 2653376 w 4929093"/>
                <a:gd name="connsiteY92" fmla="*/ 1041475 h 4412819"/>
                <a:gd name="connsiteX93" fmla="*/ 2494864 w 4929093"/>
                <a:gd name="connsiteY93" fmla="*/ 952021 h 4412819"/>
                <a:gd name="connsiteX94" fmla="*/ 2374614 w 4929093"/>
                <a:gd name="connsiteY94" fmla="*/ 1320363 h 4412819"/>
                <a:gd name="connsiteX95" fmla="*/ 2309023 w 4929093"/>
                <a:gd name="connsiteY95" fmla="*/ 1299315 h 4412819"/>
                <a:gd name="connsiteX96" fmla="*/ 2336352 w 4929093"/>
                <a:gd name="connsiteY96" fmla="*/ 883614 h 4412819"/>
                <a:gd name="connsiteX97" fmla="*/ 2451137 w 4929093"/>
                <a:gd name="connsiteY97" fmla="*/ 625775 h 4412819"/>
                <a:gd name="connsiteX98" fmla="*/ 2265295 w 4929093"/>
                <a:gd name="connsiteY98" fmla="*/ 488962 h 4412819"/>
                <a:gd name="connsiteX99" fmla="*/ 2248898 w 4929093"/>
                <a:gd name="connsiteY99" fmla="*/ 388983 h 4412819"/>
                <a:gd name="connsiteX100" fmla="*/ 2172374 w 4929093"/>
                <a:gd name="connsiteY100" fmla="*/ 236385 h 4412819"/>
                <a:gd name="connsiteX101" fmla="*/ 1910010 w 4929093"/>
                <a:gd name="connsiteY101" fmla="*/ 10117 h 4412819"/>
                <a:gd name="connsiteX102" fmla="*/ 1684150 w 4929093"/>
                <a:gd name="connsiteY10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725215 w 4929093"/>
                <a:gd name="connsiteY6" fmla="*/ 857223 h 4412819"/>
                <a:gd name="connsiteX7" fmla="*/ 1849609 w 4929093"/>
                <a:gd name="connsiteY7" fmla="*/ 1064766 h 4412819"/>
                <a:gd name="connsiteX8" fmla="*/ 1789723 w 4929093"/>
                <a:gd name="connsiteY8" fmla="*/ 1087997 h 4412819"/>
                <a:gd name="connsiteX9" fmla="*/ 1437812 w 4929093"/>
                <a:gd name="connsiteY9" fmla="*/ 827167 h 4412819"/>
                <a:gd name="connsiteX10" fmla="*/ 1171366 w 4929093"/>
                <a:gd name="connsiteY10" fmla="*/ 955947 h 4412819"/>
                <a:gd name="connsiteX11" fmla="*/ 1050710 w 4929093"/>
                <a:gd name="connsiteY11" fmla="*/ 1005477 h 4412819"/>
                <a:gd name="connsiteX12" fmla="*/ 965245 w 4929093"/>
                <a:gd name="connsiteY12" fmla="*/ 1045103 h 4412819"/>
                <a:gd name="connsiteX13" fmla="*/ 305147 w 4929093"/>
                <a:gd name="connsiteY13" fmla="*/ 621300 h 4412819"/>
                <a:gd name="connsiteX14" fmla="*/ 0 w 4929093"/>
                <a:gd name="connsiteY14" fmla="*/ 1178836 h 4412819"/>
                <a:gd name="connsiteX15" fmla="*/ 165901 w 4929093"/>
                <a:gd name="connsiteY15" fmla="*/ 1376959 h 4412819"/>
                <a:gd name="connsiteX16" fmla="*/ 226229 w 4929093"/>
                <a:gd name="connsiteY16" fmla="*/ 1520599 h 4412819"/>
                <a:gd name="connsiteX17" fmla="*/ 513885 w 4929093"/>
                <a:gd name="connsiteY17" fmla="*/ 1735175 h 4412819"/>
                <a:gd name="connsiteX18" fmla="*/ 1222111 w 4929093"/>
                <a:gd name="connsiteY18" fmla="*/ 2458481 h 4412819"/>
                <a:gd name="connsiteX19" fmla="*/ 1427647 w 4929093"/>
                <a:gd name="connsiteY19" fmla="*/ 2244481 h 4412819"/>
                <a:gd name="connsiteX20" fmla="*/ 1369952 w 4929093"/>
                <a:gd name="connsiteY20" fmla="*/ 2149759 h 4412819"/>
                <a:gd name="connsiteX21" fmla="*/ 1434858 w 4929093"/>
                <a:gd name="connsiteY21" fmla="*/ 2012940 h 4412819"/>
                <a:gd name="connsiteX22" fmla="*/ 1647605 w 4929093"/>
                <a:gd name="connsiteY22" fmla="*/ 1893661 h 4412819"/>
                <a:gd name="connsiteX23" fmla="*/ 1784629 w 4929093"/>
                <a:gd name="connsiteY23" fmla="*/ 1760349 h 4412819"/>
                <a:gd name="connsiteX24" fmla="*/ 1925258 w 4929093"/>
                <a:gd name="connsiteY24" fmla="*/ 1700710 h 4412819"/>
                <a:gd name="connsiteX25" fmla="*/ 2293994 w 4929093"/>
                <a:gd name="connsiteY25" fmla="*/ 1595702 h 4412819"/>
                <a:gd name="connsiteX26" fmla="*/ 2300270 w 4929093"/>
                <a:gd name="connsiteY26" fmla="*/ 1714742 h 4412819"/>
                <a:gd name="connsiteX27" fmla="*/ 2238970 w 4929093"/>
                <a:gd name="connsiteY27" fmla="*/ 1998908 h 4412819"/>
                <a:gd name="connsiteX28" fmla="*/ 2336329 w 4929093"/>
                <a:gd name="connsiteY28" fmla="*/ 2184842 h 4412819"/>
                <a:gd name="connsiteX29" fmla="*/ 2516623 w 4929093"/>
                <a:gd name="connsiteY29" fmla="*/ 2170809 h 4412819"/>
                <a:gd name="connsiteX30" fmla="*/ 2484170 w 4929093"/>
                <a:gd name="connsiteY30" fmla="*/ 2346219 h 4412819"/>
                <a:gd name="connsiteX31" fmla="*/ 2570711 w 4929093"/>
                <a:gd name="connsiteY31" fmla="*/ 2483040 h 4412819"/>
                <a:gd name="connsiteX32" fmla="*/ 2639223 w 4929093"/>
                <a:gd name="connsiteY32" fmla="*/ 2556712 h 4412819"/>
                <a:gd name="connsiteX33" fmla="*/ 2350753 w 4929093"/>
                <a:gd name="connsiteY33" fmla="*/ 2644416 h 4412819"/>
                <a:gd name="connsiteX34" fmla="*/ 2109158 w 4929093"/>
                <a:gd name="connsiteY34" fmla="*/ 2490055 h 4412819"/>
                <a:gd name="connsiteX35" fmla="*/ 1842323 w 4929093"/>
                <a:gd name="connsiteY35" fmla="*/ 2269039 h 4412819"/>
                <a:gd name="connsiteX36" fmla="*/ 1705300 w 4929093"/>
                <a:gd name="connsiteY36" fmla="*/ 2290088 h 4412819"/>
                <a:gd name="connsiteX37" fmla="*/ 1431252 w 4929093"/>
                <a:gd name="connsiteY37" fmla="*/ 2244481 h 4412819"/>
                <a:gd name="connsiteX38" fmla="*/ 1226613 w 4929093"/>
                <a:gd name="connsiteY38" fmla="*/ 2453196 h 4412819"/>
                <a:gd name="connsiteX39" fmla="*/ 1308757 w 4929093"/>
                <a:gd name="connsiteY39" fmla="*/ 2614825 h 4412819"/>
                <a:gd name="connsiteX40" fmla="*/ 1304553 w 4929093"/>
                <a:gd name="connsiteY40" fmla="*/ 2805946 h 4412819"/>
                <a:gd name="connsiteX41" fmla="*/ 1404621 w 4929093"/>
                <a:gd name="connsiteY41" fmla="*/ 2831633 h 4412819"/>
                <a:gd name="connsiteX42" fmla="*/ 1507420 w 4929093"/>
                <a:gd name="connsiteY42" fmla="*/ 2822876 h 4412819"/>
                <a:gd name="connsiteX43" fmla="*/ 1566035 w 4929093"/>
                <a:gd name="connsiteY43" fmla="*/ 2888819 h 4412819"/>
                <a:gd name="connsiteX44" fmla="*/ 1653958 w 4929093"/>
                <a:gd name="connsiteY44" fmla="*/ 2954761 h 4412819"/>
                <a:gd name="connsiteX45" fmla="*/ 2481900 w 4929093"/>
                <a:gd name="connsiteY45" fmla="*/ 3687453 h 4412819"/>
                <a:gd name="connsiteX46" fmla="*/ 2489227 w 4929093"/>
                <a:gd name="connsiteY46" fmla="*/ 3819338 h 4412819"/>
                <a:gd name="connsiteX47" fmla="*/ 2599131 w 4929093"/>
                <a:gd name="connsiteY47" fmla="*/ 3855973 h 4412819"/>
                <a:gd name="connsiteX48" fmla="*/ 2635766 w 4929093"/>
                <a:gd name="connsiteY48" fmla="*/ 3885280 h 4412819"/>
                <a:gd name="connsiteX49" fmla="*/ 2760323 w 4929093"/>
                <a:gd name="connsiteY49" fmla="*/ 3885280 h 4412819"/>
                <a:gd name="connsiteX50" fmla="*/ 2943496 w 4929093"/>
                <a:gd name="connsiteY50" fmla="*/ 3907261 h 4412819"/>
                <a:gd name="connsiteX51" fmla="*/ 3009439 w 4929093"/>
                <a:gd name="connsiteY51" fmla="*/ 3921915 h 4412819"/>
                <a:gd name="connsiteX52" fmla="*/ 3090035 w 4929093"/>
                <a:gd name="connsiteY52" fmla="*/ 4017165 h 4412819"/>
                <a:gd name="connsiteX53" fmla="*/ 3141323 w 4929093"/>
                <a:gd name="connsiteY53" fmla="*/ 4141723 h 4412819"/>
                <a:gd name="connsiteX54" fmla="*/ 3170631 w 4929093"/>
                <a:gd name="connsiteY54" fmla="*/ 4149050 h 4412819"/>
                <a:gd name="connsiteX55" fmla="*/ 3214593 w 4929093"/>
                <a:gd name="connsiteY55" fmla="*/ 4156376 h 4412819"/>
                <a:gd name="connsiteX56" fmla="*/ 3287862 w 4929093"/>
                <a:gd name="connsiteY56" fmla="*/ 4229646 h 4412819"/>
                <a:gd name="connsiteX57" fmla="*/ 3331823 w 4929093"/>
                <a:gd name="connsiteY57" fmla="*/ 4207665 h 4412819"/>
                <a:gd name="connsiteX58" fmla="*/ 3353804 w 4929093"/>
                <a:gd name="connsiteY58" fmla="*/ 4207665 h 4412819"/>
                <a:gd name="connsiteX59" fmla="*/ 3397766 w 4929093"/>
                <a:gd name="connsiteY59" fmla="*/ 4251626 h 4412819"/>
                <a:gd name="connsiteX60" fmla="*/ 3419746 w 4929093"/>
                <a:gd name="connsiteY60" fmla="*/ 4317569 h 4412819"/>
                <a:gd name="connsiteX61" fmla="*/ 3398466 w 4929093"/>
                <a:gd name="connsiteY61" fmla="*/ 4408246 h 4412819"/>
                <a:gd name="connsiteX62" fmla="*/ 3434400 w 4929093"/>
                <a:gd name="connsiteY62" fmla="*/ 4412819 h 4412819"/>
                <a:gd name="connsiteX63" fmla="*/ 4086496 w 4929093"/>
                <a:gd name="connsiteY63" fmla="*/ 3973203 h 4412819"/>
                <a:gd name="connsiteX64" fmla="*/ 4196400 w 4929093"/>
                <a:gd name="connsiteY64" fmla="*/ 3958550 h 4412819"/>
                <a:gd name="connsiteX65" fmla="*/ 4298977 w 4929093"/>
                <a:gd name="connsiteY65" fmla="*/ 3907261 h 4412819"/>
                <a:gd name="connsiteX66" fmla="*/ 4313631 w 4929093"/>
                <a:gd name="connsiteY66" fmla="*/ 3877953 h 4412819"/>
                <a:gd name="connsiteX67" fmla="*/ 4423535 w 4929093"/>
                <a:gd name="connsiteY67" fmla="*/ 3885280 h 4412819"/>
                <a:gd name="connsiteX68" fmla="*/ 4540766 w 4929093"/>
                <a:gd name="connsiteY68" fmla="*/ 3892607 h 4412819"/>
                <a:gd name="connsiteX69" fmla="*/ 4540766 w 4929093"/>
                <a:gd name="connsiteY69" fmla="*/ 3790030 h 4412819"/>
                <a:gd name="connsiteX70" fmla="*/ 4570073 w 4929093"/>
                <a:gd name="connsiteY70" fmla="*/ 3738742 h 4412819"/>
                <a:gd name="connsiteX71" fmla="*/ 4657996 w 4929093"/>
                <a:gd name="connsiteY71" fmla="*/ 3687453 h 4412819"/>
                <a:gd name="connsiteX72" fmla="*/ 4709285 w 4929093"/>
                <a:gd name="connsiteY72" fmla="*/ 3628838 h 4412819"/>
                <a:gd name="connsiteX73" fmla="*/ 4870477 w 4929093"/>
                <a:gd name="connsiteY73" fmla="*/ 3628838 h 4412819"/>
                <a:gd name="connsiteX74" fmla="*/ 4870477 w 4929093"/>
                <a:gd name="connsiteY74" fmla="*/ 3526261 h 4412819"/>
                <a:gd name="connsiteX75" fmla="*/ 4899785 w 4929093"/>
                <a:gd name="connsiteY75" fmla="*/ 3284473 h 4412819"/>
                <a:gd name="connsiteX76" fmla="*/ 4929093 w 4929093"/>
                <a:gd name="connsiteY76" fmla="*/ 3093973 h 4412819"/>
                <a:gd name="connsiteX77" fmla="*/ 4921766 w 4929093"/>
                <a:gd name="connsiteY77" fmla="*/ 2888819 h 4412819"/>
                <a:gd name="connsiteX78" fmla="*/ 4754047 w 4929093"/>
                <a:gd name="connsiteY78" fmla="*/ 2789724 h 4412819"/>
                <a:gd name="connsiteX79" fmla="*/ 4700150 w 4929093"/>
                <a:gd name="connsiteY79" fmla="*/ 2644526 h 4412819"/>
                <a:gd name="connsiteX80" fmla="*/ 4861841 w 4929093"/>
                <a:gd name="connsiteY80" fmla="*/ 2661949 h 4412819"/>
                <a:gd name="connsiteX81" fmla="*/ 4780981 w 4929093"/>
                <a:gd name="connsiteY81" fmla="*/ 2372527 h 4412819"/>
                <a:gd name="connsiteX82" fmla="*/ 4478506 w 4929093"/>
                <a:gd name="connsiteY82" fmla="*/ 2261627 h 4412819"/>
                <a:gd name="connsiteX83" fmla="*/ 4335304 w 4929093"/>
                <a:gd name="connsiteY83" fmla="*/ 2153782 h 4412819"/>
                <a:gd name="connsiteX84" fmla="*/ 4246655 w 4929093"/>
                <a:gd name="connsiteY84" fmla="*/ 1965054 h 4412819"/>
                <a:gd name="connsiteX85" fmla="*/ 4048898 w 4929093"/>
                <a:gd name="connsiteY85" fmla="*/ 1887540 h 4412819"/>
                <a:gd name="connsiteX86" fmla="*/ 4137547 w 4929093"/>
                <a:gd name="connsiteY86" fmla="*/ 1435941 h 4412819"/>
                <a:gd name="connsiteX87" fmla="*/ 3789769 w 4929093"/>
                <a:gd name="connsiteY87" fmla="*/ 1280914 h 4412819"/>
                <a:gd name="connsiteX88" fmla="*/ 3499954 w 4929093"/>
                <a:gd name="connsiteY88" fmla="*/ 1473013 h 4412819"/>
                <a:gd name="connsiteX89" fmla="*/ 3121490 w 4929093"/>
                <a:gd name="connsiteY89" fmla="*/ 1533676 h 4412819"/>
                <a:gd name="connsiteX90" fmla="*/ 2921207 w 4929093"/>
                <a:gd name="connsiteY90" fmla="*/ 1451914 h 4412819"/>
                <a:gd name="connsiteX91" fmla="*/ 2858950 w 4929093"/>
                <a:gd name="connsiteY91" fmla="*/ 1355057 h 4412819"/>
                <a:gd name="connsiteX92" fmla="*/ 2598718 w 4929093"/>
                <a:gd name="connsiteY92" fmla="*/ 1304578 h 4412819"/>
                <a:gd name="connsiteX93" fmla="*/ 2653376 w 4929093"/>
                <a:gd name="connsiteY93" fmla="*/ 1041475 h 4412819"/>
                <a:gd name="connsiteX94" fmla="*/ 2494864 w 4929093"/>
                <a:gd name="connsiteY94" fmla="*/ 952021 h 4412819"/>
                <a:gd name="connsiteX95" fmla="*/ 2374614 w 4929093"/>
                <a:gd name="connsiteY95" fmla="*/ 1320363 h 4412819"/>
                <a:gd name="connsiteX96" fmla="*/ 2309023 w 4929093"/>
                <a:gd name="connsiteY96" fmla="*/ 1299315 h 4412819"/>
                <a:gd name="connsiteX97" fmla="*/ 2336352 w 4929093"/>
                <a:gd name="connsiteY97" fmla="*/ 883614 h 4412819"/>
                <a:gd name="connsiteX98" fmla="*/ 2451137 w 4929093"/>
                <a:gd name="connsiteY98" fmla="*/ 625775 h 4412819"/>
                <a:gd name="connsiteX99" fmla="*/ 2265295 w 4929093"/>
                <a:gd name="connsiteY99" fmla="*/ 488962 h 4412819"/>
                <a:gd name="connsiteX100" fmla="*/ 2248898 w 4929093"/>
                <a:gd name="connsiteY100" fmla="*/ 388983 h 4412819"/>
                <a:gd name="connsiteX101" fmla="*/ 2172374 w 4929093"/>
                <a:gd name="connsiteY101" fmla="*/ 236385 h 4412819"/>
                <a:gd name="connsiteX102" fmla="*/ 1910010 w 4929093"/>
                <a:gd name="connsiteY102" fmla="*/ 10117 h 4412819"/>
                <a:gd name="connsiteX103" fmla="*/ 1684150 w 4929093"/>
                <a:gd name="connsiteY10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725215 w 4929093"/>
                <a:gd name="connsiteY6" fmla="*/ 857223 h 4412819"/>
                <a:gd name="connsiteX7" fmla="*/ 1731712 w 4929093"/>
                <a:gd name="connsiteY7" fmla="*/ 936692 h 4412819"/>
                <a:gd name="connsiteX8" fmla="*/ 1849609 w 4929093"/>
                <a:gd name="connsiteY8" fmla="*/ 1064766 h 4412819"/>
                <a:gd name="connsiteX9" fmla="*/ 1789723 w 4929093"/>
                <a:gd name="connsiteY9" fmla="*/ 1087997 h 4412819"/>
                <a:gd name="connsiteX10" fmla="*/ 1437812 w 4929093"/>
                <a:gd name="connsiteY10" fmla="*/ 827167 h 4412819"/>
                <a:gd name="connsiteX11" fmla="*/ 1171366 w 4929093"/>
                <a:gd name="connsiteY11" fmla="*/ 955947 h 4412819"/>
                <a:gd name="connsiteX12" fmla="*/ 1050710 w 4929093"/>
                <a:gd name="connsiteY12" fmla="*/ 1005477 h 4412819"/>
                <a:gd name="connsiteX13" fmla="*/ 965245 w 4929093"/>
                <a:gd name="connsiteY13" fmla="*/ 1045103 h 4412819"/>
                <a:gd name="connsiteX14" fmla="*/ 305147 w 4929093"/>
                <a:gd name="connsiteY14" fmla="*/ 621300 h 4412819"/>
                <a:gd name="connsiteX15" fmla="*/ 0 w 4929093"/>
                <a:gd name="connsiteY15" fmla="*/ 1178836 h 4412819"/>
                <a:gd name="connsiteX16" fmla="*/ 165901 w 4929093"/>
                <a:gd name="connsiteY16" fmla="*/ 1376959 h 4412819"/>
                <a:gd name="connsiteX17" fmla="*/ 226229 w 4929093"/>
                <a:gd name="connsiteY17" fmla="*/ 1520599 h 4412819"/>
                <a:gd name="connsiteX18" fmla="*/ 513885 w 4929093"/>
                <a:gd name="connsiteY18" fmla="*/ 1735175 h 4412819"/>
                <a:gd name="connsiteX19" fmla="*/ 1222111 w 4929093"/>
                <a:gd name="connsiteY19" fmla="*/ 2458481 h 4412819"/>
                <a:gd name="connsiteX20" fmla="*/ 1427647 w 4929093"/>
                <a:gd name="connsiteY20" fmla="*/ 2244481 h 4412819"/>
                <a:gd name="connsiteX21" fmla="*/ 1369952 w 4929093"/>
                <a:gd name="connsiteY21" fmla="*/ 2149759 h 4412819"/>
                <a:gd name="connsiteX22" fmla="*/ 1434858 w 4929093"/>
                <a:gd name="connsiteY22" fmla="*/ 2012940 h 4412819"/>
                <a:gd name="connsiteX23" fmla="*/ 1647605 w 4929093"/>
                <a:gd name="connsiteY23" fmla="*/ 1893661 h 4412819"/>
                <a:gd name="connsiteX24" fmla="*/ 1784629 w 4929093"/>
                <a:gd name="connsiteY24" fmla="*/ 1760349 h 4412819"/>
                <a:gd name="connsiteX25" fmla="*/ 1925258 w 4929093"/>
                <a:gd name="connsiteY25" fmla="*/ 1700710 h 4412819"/>
                <a:gd name="connsiteX26" fmla="*/ 2293994 w 4929093"/>
                <a:gd name="connsiteY26" fmla="*/ 1595702 h 4412819"/>
                <a:gd name="connsiteX27" fmla="*/ 2300270 w 4929093"/>
                <a:gd name="connsiteY27" fmla="*/ 1714742 h 4412819"/>
                <a:gd name="connsiteX28" fmla="*/ 2238970 w 4929093"/>
                <a:gd name="connsiteY28" fmla="*/ 1998908 h 4412819"/>
                <a:gd name="connsiteX29" fmla="*/ 2336329 w 4929093"/>
                <a:gd name="connsiteY29" fmla="*/ 2184842 h 4412819"/>
                <a:gd name="connsiteX30" fmla="*/ 2516623 w 4929093"/>
                <a:gd name="connsiteY30" fmla="*/ 2170809 h 4412819"/>
                <a:gd name="connsiteX31" fmla="*/ 2484170 w 4929093"/>
                <a:gd name="connsiteY31" fmla="*/ 2346219 h 4412819"/>
                <a:gd name="connsiteX32" fmla="*/ 2570711 w 4929093"/>
                <a:gd name="connsiteY32" fmla="*/ 2483040 h 4412819"/>
                <a:gd name="connsiteX33" fmla="*/ 2639223 w 4929093"/>
                <a:gd name="connsiteY33" fmla="*/ 2556712 h 4412819"/>
                <a:gd name="connsiteX34" fmla="*/ 2350753 w 4929093"/>
                <a:gd name="connsiteY34" fmla="*/ 2644416 h 4412819"/>
                <a:gd name="connsiteX35" fmla="*/ 2109158 w 4929093"/>
                <a:gd name="connsiteY35" fmla="*/ 2490055 h 4412819"/>
                <a:gd name="connsiteX36" fmla="*/ 1842323 w 4929093"/>
                <a:gd name="connsiteY36" fmla="*/ 2269039 h 4412819"/>
                <a:gd name="connsiteX37" fmla="*/ 1705300 w 4929093"/>
                <a:gd name="connsiteY37" fmla="*/ 2290088 h 4412819"/>
                <a:gd name="connsiteX38" fmla="*/ 1431252 w 4929093"/>
                <a:gd name="connsiteY38" fmla="*/ 2244481 h 4412819"/>
                <a:gd name="connsiteX39" fmla="*/ 1226613 w 4929093"/>
                <a:gd name="connsiteY39" fmla="*/ 2453196 h 4412819"/>
                <a:gd name="connsiteX40" fmla="*/ 1308757 w 4929093"/>
                <a:gd name="connsiteY40" fmla="*/ 2614825 h 4412819"/>
                <a:gd name="connsiteX41" fmla="*/ 1304553 w 4929093"/>
                <a:gd name="connsiteY41" fmla="*/ 2805946 h 4412819"/>
                <a:gd name="connsiteX42" fmla="*/ 1404621 w 4929093"/>
                <a:gd name="connsiteY42" fmla="*/ 2831633 h 4412819"/>
                <a:gd name="connsiteX43" fmla="*/ 1507420 w 4929093"/>
                <a:gd name="connsiteY43" fmla="*/ 2822876 h 4412819"/>
                <a:gd name="connsiteX44" fmla="*/ 1566035 w 4929093"/>
                <a:gd name="connsiteY44" fmla="*/ 2888819 h 4412819"/>
                <a:gd name="connsiteX45" fmla="*/ 1653958 w 4929093"/>
                <a:gd name="connsiteY45" fmla="*/ 2954761 h 4412819"/>
                <a:gd name="connsiteX46" fmla="*/ 2481900 w 4929093"/>
                <a:gd name="connsiteY46" fmla="*/ 3687453 h 4412819"/>
                <a:gd name="connsiteX47" fmla="*/ 2489227 w 4929093"/>
                <a:gd name="connsiteY47" fmla="*/ 3819338 h 4412819"/>
                <a:gd name="connsiteX48" fmla="*/ 2599131 w 4929093"/>
                <a:gd name="connsiteY48" fmla="*/ 3855973 h 4412819"/>
                <a:gd name="connsiteX49" fmla="*/ 2635766 w 4929093"/>
                <a:gd name="connsiteY49" fmla="*/ 3885280 h 4412819"/>
                <a:gd name="connsiteX50" fmla="*/ 2760323 w 4929093"/>
                <a:gd name="connsiteY50" fmla="*/ 3885280 h 4412819"/>
                <a:gd name="connsiteX51" fmla="*/ 2943496 w 4929093"/>
                <a:gd name="connsiteY51" fmla="*/ 3907261 h 4412819"/>
                <a:gd name="connsiteX52" fmla="*/ 3009439 w 4929093"/>
                <a:gd name="connsiteY52" fmla="*/ 3921915 h 4412819"/>
                <a:gd name="connsiteX53" fmla="*/ 3090035 w 4929093"/>
                <a:gd name="connsiteY53" fmla="*/ 4017165 h 4412819"/>
                <a:gd name="connsiteX54" fmla="*/ 3141323 w 4929093"/>
                <a:gd name="connsiteY54" fmla="*/ 4141723 h 4412819"/>
                <a:gd name="connsiteX55" fmla="*/ 3170631 w 4929093"/>
                <a:gd name="connsiteY55" fmla="*/ 4149050 h 4412819"/>
                <a:gd name="connsiteX56" fmla="*/ 3214593 w 4929093"/>
                <a:gd name="connsiteY56" fmla="*/ 4156376 h 4412819"/>
                <a:gd name="connsiteX57" fmla="*/ 3287862 w 4929093"/>
                <a:gd name="connsiteY57" fmla="*/ 4229646 h 4412819"/>
                <a:gd name="connsiteX58" fmla="*/ 3331823 w 4929093"/>
                <a:gd name="connsiteY58" fmla="*/ 4207665 h 4412819"/>
                <a:gd name="connsiteX59" fmla="*/ 3353804 w 4929093"/>
                <a:gd name="connsiteY59" fmla="*/ 4207665 h 4412819"/>
                <a:gd name="connsiteX60" fmla="*/ 3397766 w 4929093"/>
                <a:gd name="connsiteY60" fmla="*/ 4251626 h 4412819"/>
                <a:gd name="connsiteX61" fmla="*/ 3419746 w 4929093"/>
                <a:gd name="connsiteY61" fmla="*/ 4317569 h 4412819"/>
                <a:gd name="connsiteX62" fmla="*/ 3398466 w 4929093"/>
                <a:gd name="connsiteY62" fmla="*/ 4408246 h 4412819"/>
                <a:gd name="connsiteX63" fmla="*/ 3434400 w 4929093"/>
                <a:gd name="connsiteY63" fmla="*/ 4412819 h 4412819"/>
                <a:gd name="connsiteX64" fmla="*/ 4086496 w 4929093"/>
                <a:gd name="connsiteY64" fmla="*/ 3973203 h 4412819"/>
                <a:gd name="connsiteX65" fmla="*/ 4196400 w 4929093"/>
                <a:gd name="connsiteY65" fmla="*/ 3958550 h 4412819"/>
                <a:gd name="connsiteX66" fmla="*/ 4298977 w 4929093"/>
                <a:gd name="connsiteY66" fmla="*/ 3907261 h 4412819"/>
                <a:gd name="connsiteX67" fmla="*/ 4313631 w 4929093"/>
                <a:gd name="connsiteY67" fmla="*/ 3877953 h 4412819"/>
                <a:gd name="connsiteX68" fmla="*/ 4423535 w 4929093"/>
                <a:gd name="connsiteY68" fmla="*/ 3885280 h 4412819"/>
                <a:gd name="connsiteX69" fmla="*/ 4540766 w 4929093"/>
                <a:gd name="connsiteY69" fmla="*/ 3892607 h 4412819"/>
                <a:gd name="connsiteX70" fmla="*/ 4540766 w 4929093"/>
                <a:gd name="connsiteY70" fmla="*/ 3790030 h 4412819"/>
                <a:gd name="connsiteX71" fmla="*/ 4570073 w 4929093"/>
                <a:gd name="connsiteY71" fmla="*/ 3738742 h 4412819"/>
                <a:gd name="connsiteX72" fmla="*/ 4657996 w 4929093"/>
                <a:gd name="connsiteY72" fmla="*/ 3687453 h 4412819"/>
                <a:gd name="connsiteX73" fmla="*/ 4709285 w 4929093"/>
                <a:gd name="connsiteY73" fmla="*/ 3628838 h 4412819"/>
                <a:gd name="connsiteX74" fmla="*/ 4870477 w 4929093"/>
                <a:gd name="connsiteY74" fmla="*/ 3628838 h 4412819"/>
                <a:gd name="connsiteX75" fmla="*/ 4870477 w 4929093"/>
                <a:gd name="connsiteY75" fmla="*/ 3526261 h 4412819"/>
                <a:gd name="connsiteX76" fmla="*/ 4899785 w 4929093"/>
                <a:gd name="connsiteY76" fmla="*/ 3284473 h 4412819"/>
                <a:gd name="connsiteX77" fmla="*/ 4929093 w 4929093"/>
                <a:gd name="connsiteY77" fmla="*/ 3093973 h 4412819"/>
                <a:gd name="connsiteX78" fmla="*/ 4921766 w 4929093"/>
                <a:gd name="connsiteY78" fmla="*/ 2888819 h 4412819"/>
                <a:gd name="connsiteX79" fmla="*/ 4754047 w 4929093"/>
                <a:gd name="connsiteY79" fmla="*/ 2789724 h 4412819"/>
                <a:gd name="connsiteX80" fmla="*/ 4700150 w 4929093"/>
                <a:gd name="connsiteY80" fmla="*/ 2644526 h 4412819"/>
                <a:gd name="connsiteX81" fmla="*/ 4861841 w 4929093"/>
                <a:gd name="connsiteY81" fmla="*/ 2661949 h 4412819"/>
                <a:gd name="connsiteX82" fmla="*/ 4780981 w 4929093"/>
                <a:gd name="connsiteY82" fmla="*/ 2372527 h 4412819"/>
                <a:gd name="connsiteX83" fmla="*/ 4478506 w 4929093"/>
                <a:gd name="connsiteY83" fmla="*/ 2261627 h 4412819"/>
                <a:gd name="connsiteX84" fmla="*/ 4335304 w 4929093"/>
                <a:gd name="connsiteY84" fmla="*/ 2153782 h 4412819"/>
                <a:gd name="connsiteX85" fmla="*/ 4246655 w 4929093"/>
                <a:gd name="connsiteY85" fmla="*/ 1965054 h 4412819"/>
                <a:gd name="connsiteX86" fmla="*/ 4048898 w 4929093"/>
                <a:gd name="connsiteY86" fmla="*/ 1887540 h 4412819"/>
                <a:gd name="connsiteX87" fmla="*/ 4137547 w 4929093"/>
                <a:gd name="connsiteY87" fmla="*/ 1435941 h 4412819"/>
                <a:gd name="connsiteX88" fmla="*/ 3789769 w 4929093"/>
                <a:gd name="connsiteY88" fmla="*/ 1280914 h 4412819"/>
                <a:gd name="connsiteX89" fmla="*/ 3499954 w 4929093"/>
                <a:gd name="connsiteY89" fmla="*/ 1473013 h 4412819"/>
                <a:gd name="connsiteX90" fmla="*/ 3121490 w 4929093"/>
                <a:gd name="connsiteY90" fmla="*/ 1533676 h 4412819"/>
                <a:gd name="connsiteX91" fmla="*/ 2921207 w 4929093"/>
                <a:gd name="connsiteY91" fmla="*/ 1451914 h 4412819"/>
                <a:gd name="connsiteX92" fmla="*/ 2858950 w 4929093"/>
                <a:gd name="connsiteY92" fmla="*/ 1355057 h 4412819"/>
                <a:gd name="connsiteX93" fmla="*/ 2598718 w 4929093"/>
                <a:gd name="connsiteY93" fmla="*/ 1304578 h 4412819"/>
                <a:gd name="connsiteX94" fmla="*/ 2653376 w 4929093"/>
                <a:gd name="connsiteY94" fmla="*/ 1041475 h 4412819"/>
                <a:gd name="connsiteX95" fmla="*/ 2494864 w 4929093"/>
                <a:gd name="connsiteY95" fmla="*/ 952021 h 4412819"/>
                <a:gd name="connsiteX96" fmla="*/ 2374614 w 4929093"/>
                <a:gd name="connsiteY96" fmla="*/ 1320363 h 4412819"/>
                <a:gd name="connsiteX97" fmla="*/ 2309023 w 4929093"/>
                <a:gd name="connsiteY97" fmla="*/ 1299315 h 4412819"/>
                <a:gd name="connsiteX98" fmla="*/ 2336352 w 4929093"/>
                <a:gd name="connsiteY98" fmla="*/ 883614 h 4412819"/>
                <a:gd name="connsiteX99" fmla="*/ 2451137 w 4929093"/>
                <a:gd name="connsiteY99" fmla="*/ 625775 h 4412819"/>
                <a:gd name="connsiteX100" fmla="*/ 2265295 w 4929093"/>
                <a:gd name="connsiteY100" fmla="*/ 488962 h 4412819"/>
                <a:gd name="connsiteX101" fmla="*/ 2248898 w 4929093"/>
                <a:gd name="connsiteY101" fmla="*/ 388983 h 4412819"/>
                <a:gd name="connsiteX102" fmla="*/ 2172374 w 4929093"/>
                <a:gd name="connsiteY102" fmla="*/ 236385 h 4412819"/>
                <a:gd name="connsiteX103" fmla="*/ 1910010 w 4929093"/>
                <a:gd name="connsiteY103" fmla="*/ 10117 h 4412819"/>
                <a:gd name="connsiteX104" fmla="*/ 1684150 w 4929093"/>
                <a:gd name="connsiteY104" fmla="*/ 0 h 4412819"/>
                <a:gd name="connsiteX0" fmla="*/ 1684150 w 4929093"/>
                <a:gd name="connsiteY0" fmla="*/ 0 h 4427654"/>
                <a:gd name="connsiteX1" fmla="*/ 1568521 w 4929093"/>
                <a:gd name="connsiteY1" fmla="*/ 173359 h 4427654"/>
                <a:gd name="connsiteX2" fmla="*/ 1442838 w 4929093"/>
                <a:gd name="connsiteY2" fmla="*/ 302139 h 4427654"/>
                <a:gd name="connsiteX3" fmla="*/ 1558467 w 4929093"/>
                <a:gd name="connsiteY3" fmla="*/ 376435 h 4427654"/>
                <a:gd name="connsiteX4" fmla="*/ 1669070 w 4929093"/>
                <a:gd name="connsiteY4" fmla="*/ 643903 h 4427654"/>
                <a:gd name="connsiteX5" fmla="*/ 1693906 w 4929093"/>
                <a:gd name="connsiteY5" fmla="*/ 785984 h 4427654"/>
                <a:gd name="connsiteX6" fmla="*/ 1725215 w 4929093"/>
                <a:gd name="connsiteY6" fmla="*/ 857223 h 4427654"/>
                <a:gd name="connsiteX7" fmla="*/ 1731712 w 4929093"/>
                <a:gd name="connsiteY7" fmla="*/ 936692 h 4427654"/>
                <a:gd name="connsiteX8" fmla="*/ 1849609 w 4929093"/>
                <a:gd name="connsiteY8" fmla="*/ 1064766 h 4427654"/>
                <a:gd name="connsiteX9" fmla="*/ 1789723 w 4929093"/>
                <a:gd name="connsiteY9" fmla="*/ 1087997 h 4427654"/>
                <a:gd name="connsiteX10" fmla="*/ 1437812 w 4929093"/>
                <a:gd name="connsiteY10" fmla="*/ 827167 h 4427654"/>
                <a:gd name="connsiteX11" fmla="*/ 1171366 w 4929093"/>
                <a:gd name="connsiteY11" fmla="*/ 955947 h 4427654"/>
                <a:gd name="connsiteX12" fmla="*/ 1050710 w 4929093"/>
                <a:gd name="connsiteY12" fmla="*/ 1005477 h 4427654"/>
                <a:gd name="connsiteX13" fmla="*/ 965245 w 4929093"/>
                <a:gd name="connsiteY13" fmla="*/ 1045103 h 4427654"/>
                <a:gd name="connsiteX14" fmla="*/ 305147 w 4929093"/>
                <a:gd name="connsiteY14" fmla="*/ 621300 h 4427654"/>
                <a:gd name="connsiteX15" fmla="*/ 0 w 4929093"/>
                <a:gd name="connsiteY15" fmla="*/ 1178836 h 4427654"/>
                <a:gd name="connsiteX16" fmla="*/ 165901 w 4929093"/>
                <a:gd name="connsiteY16" fmla="*/ 1376959 h 4427654"/>
                <a:gd name="connsiteX17" fmla="*/ 226229 w 4929093"/>
                <a:gd name="connsiteY17" fmla="*/ 1520599 h 4427654"/>
                <a:gd name="connsiteX18" fmla="*/ 513885 w 4929093"/>
                <a:gd name="connsiteY18" fmla="*/ 1735175 h 4427654"/>
                <a:gd name="connsiteX19" fmla="*/ 1222111 w 4929093"/>
                <a:gd name="connsiteY19" fmla="*/ 2458481 h 4427654"/>
                <a:gd name="connsiteX20" fmla="*/ 1427647 w 4929093"/>
                <a:gd name="connsiteY20" fmla="*/ 2244481 h 4427654"/>
                <a:gd name="connsiteX21" fmla="*/ 1369952 w 4929093"/>
                <a:gd name="connsiteY21" fmla="*/ 2149759 h 4427654"/>
                <a:gd name="connsiteX22" fmla="*/ 1434858 w 4929093"/>
                <a:gd name="connsiteY22" fmla="*/ 2012940 h 4427654"/>
                <a:gd name="connsiteX23" fmla="*/ 1647605 w 4929093"/>
                <a:gd name="connsiteY23" fmla="*/ 1893661 h 4427654"/>
                <a:gd name="connsiteX24" fmla="*/ 1784629 w 4929093"/>
                <a:gd name="connsiteY24" fmla="*/ 1760349 h 4427654"/>
                <a:gd name="connsiteX25" fmla="*/ 1925258 w 4929093"/>
                <a:gd name="connsiteY25" fmla="*/ 1700710 h 4427654"/>
                <a:gd name="connsiteX26" fmla="*/ 2293994 w 4929093"/>
                <a:gd name="connsiteY26" fmla="*/ 1595702 h 4427654"/>
                <a:gd name="connsiteX27" fmla="*/ 2300270 w 4929093"/>
                <a:gd name="connsiteY27" fmla="*/ 1714742 h 4427654"/>
                <a:gd name="connsiteX28" fmla="*/ 2238970 w 4929093"/>
                <a:gd name="connsiteY28" fmla="*/ 1998908 h 4427654"/>
                <a:gd name="connsiteX29" fmla="*/ 2336329 w 4929093"/>
                <a:gd name="connsiteY29" fmla="*/ 2184842 h 4427654"/>
                <a:gd name="connsiteX30" fmla="*/ 2516623 w 4929093"/>
                <a:gd name="connsiteY30" fmla="*/ 2170809 h 4427654"/>
                <a:gd name="connsiteX31" fmla="*/ 2484170 w 4929093"/>
                <a:gd name="connsiteY31" fmla="*/ 2346219 h 4427654"/>
                <a:gd name="connsiteX32" fmla="*/ 2570711 w 4929093"/>
                <a:gd name="connsiteY32" fmla="*/ 2483040 h 4427654"/>
                <a:gd name="connsiteX33" fmla="*/ 2639223 w 4929093"/>
                <a:gd name="connsiteY33" fmla="*/ 2556712 h 4427654"/>
                <a:gd name="connsiteX34" fmla="*/ 2350753 w 4929093"/>
                <a:gd name="connsiteY34" fmla="*/ 2644416 h 4427654"/>
                <a:gd name="connsiteX35" fmla="*/ 2109158 w 4929093"/>
                <a:gd name="connsiteY35" fmla="*/ 2490055 h 4427654"/>
                <a:gd name="connsiteX36" fmla="*/ 1842323 w 4929093"/>
                <a:gd name="connsiteY36" fmla="*/ 2269039 h 4427654"/>
                <a:gd name="connsiteX37" fmla="*/ 1705300 w 4929093"/>
                <a:gd name="connsiteY37" fmla="*/ 2290088 h 4427654"/>
                <a:gd name="connsiteX38" fmla="*/ 1431252 w 4929093"/>
                <a:gd name="connsiteY38" fmla="*/ 2244481 h 4427654"/>
                <a:gd name="connsiteX39" fmla="*/ 1226613 w 4929093"/>
                <a:gd name="connsiteY39" fmla="*/ 2453196 h 4427654"/>
                <a:gd name="connsiteX40" fmla="*/ 1308757 w 4929093"/>
                <a:gd name="connsiteY40" fmla="*/ 2614825 h 4427654"/>
                <a:gd name="connsiteX41" fmla="*/ 1304553 w 4929093"/>
                <a:gd name="connsiteY41" fmla="*/ 2805946 h 4427654"/>
                <a:gd name="connsiteX42" fmla="*/ 1404621 w 4929093"/>
                <a:gd name="connsiteY42" fmla="*/ 2831633 h 4427654"/>
                <a:gd name="connsiteX43" fmla="*/ 1507420 w 4929093"/>
                <a:gd name="connsiteY43" fmla="*/ 2822876 h 4427654"/>
                <a:gd name="connsiteX44" fmla="*/ 1566035 w 4929093"/>
                <a:gd name="connsiteY44" fmla="*/ 2888819 h 4427654"/>
                <a:gd name="connsiteX45" fmla="*/ 1653958 w 4929093"/>
                <a:gd name="connsiteY45" fmla="*/ 2954761 h 4427654"/>
                <a:gd name="connsiteX46" fmla="*/ 2481900 w 4929093"/>
                <a:gd name="connsiteY46" fmla="*/ 3687453 h 4427654"/>
                <a:gd name="connsiteX47" fmla="*/ 2489227 w 4929093"/>
                <a:gd name="connsiteY47" fmla="*/ 3819338 h 4427654"/>
                <a:gd name="connsiteX48" fmla="*/ 2599131 w 4929093"/>
                <a:gd name="connsiteY48" fmla="*/ 3855973 h 4427654"/>
                <a:gd name="connsiteX49" fmla="*/ 2635766 w 4929093"/>
                <a:gd name="connsiteY49" fmla="*/ 3885280 h 4427654"/>
                <a:gd name="connsiteX50" fmla="*/ 2760323 w 4929093"/>
                <a:gd name="connsiteY50" fmla="*/ 3885280 h 4427654"/>
                <a:gd name="connsiteX51" fmla="*/ 2943496 w 4929093"/>
                <a:gd name="connsiteY51" fmla="*/ 3907261 h 4427654"/>
                <a:gd name="connsiteX52" fmla="*/ 3009439 w 4929093"/>
                <a:gd name="connsiteY52" fmla="*/ 3921915 h 4427654"/>
                <a:gd name="connsiteX53" fmla="*/ 3090035 w 4929093"/>
                <a:gd name="connsiteY53" fmla="*/ 4017165 h 4427654"/>
                <a:gd name="connsiteX54" fmla="*/ 3141323 w 4929093"/>
                <a:gd name="connsiteY54" fmla="*/ 4141723 h 4427654"/>
                <a:gd name="connsiteX55" fmla="*/ 3170631 w 4929093"/>
                <a:gd name="connsiteY55" fmla="*/ 4149050 h 4427654"/>
                <a:gd name="connsiteX56" fmla="*/ 3214593 w 4929093"/>
                <a:gd name="connsiteY56" fmla="*/ 4156376 h 4427654"/>
                <a:gd name="connsiteX57" fmla="*/ 3287862 w 4929093"/>
                <a:gd name="connsiteY57" fmla="*/ 4229646 h 4427654"/>
                <a:gd name="connsiteX58" fmla="*/ 3331823 w 4929093"/>
                <a:gd name="connsiteY58" fmla="*/ 4207665 h 4427654"/>
                <a:gd name="connsiteX59" fmla="*/ 3353804 w 4929093"/>
                <a:gd name="connsiteY59" fmla="*/ 4207665 h 4427654"/>
                <a:gd name="connsiteX60" fmla="*/ 3397766 w 4929093"/>
                <a:gd name="connsiteY60" fmla="*/ 4251626 h 4427654"/>
                <a:gd name="connsiteX61" fmla="*/ 3419746 w 4929093"/>
                <a:gd name="connsiteY61" fmla="*/ 4317569 h 4427654"/>
                <a:gd name="connsiteX62" fmla="*/ 3434400 w 4929093"/>
                <a:gd name="connsiteY62" fmla="*/ 4412819 h 4427654"/>
                <a:gd name="connsiteX63" fmla="*/ 4086496 w 4929093"/>
                <a:gd name="connsiteY63" fmla="*/ 3973203 h 4427654"/>
                <a:gd name="connsiteX64" fmla="*/ 4196400 w 4929093"/>
                <a:gd name="connsiteY64" fmla="*/ 3958550 h 4427654"/>
                <a:gd name="connsiteX65" fmla="*/ 4298977 w 4929093"/>
                <a:gd name="connsiteY65" fmla="*/ 3907261 h 4427654"/>
                <a:gd name="connsiteX66" fmla="*/ 4313631 w 4929093"/>
                <a:gd name="connsiteY66" fmla="*/ 3877953 h 4427654"/>
                <a:gd name="connsiteX67" fmla="*/ 4423535 w 4929093"/>
                <a:gd name="connsiteY67" fmla="*/ 3885280 h 4427654"/>
                <a:gd name="connsiteX68" fmla="*/ 4540766 w 4929093"/>
                <a:gd name="connsiteY68" fmla="*/ 3892607 h 4427654"/>
                <a:gd name="connsiteX69" fmla="*/ 4540766 w 4929093"/>
                <a:gd name="connsiteY69" fmla="*/ 3790030 h 4427654"/>
                <a:gd name="connsiteX70" fmla="*/ 4570073 w 4929093"/>
                <a:gd name="connsiteY70" fmla="*/ 3738742 h 4427654"/>
                <a:gd name="connsiteX71" fmla="*/ 4657996 w 4929093"/>
                <a:gd name="connsiteY71" fmla="*/ 3687453 h 4427654"/>
                <a:gd name="connsiteX72" fmla="*/ 4709285 w 4929093"/>
                <a:gd name="connsiteY72" fmla="*/ 3628838 h 4427654"/>
                <a:gd name="connsiteX73" fmla="*/ 4870477 w 4929093"/>
                <a:gd name="connsiteY73" fmla="*/ 3628838 h 4427654"/>
                <a:gd name="connsiteX74" fmla="*/ 4870477 w 4929093"/>
                <a:gd name="connsiteY74" fmla="*/ 3526261 h 4427654"/>
                <a:gd name="connsiteX75" fmla="*/ 4899785 w 4929093"/>
                <a:gd name="connsiteY75" fmla="*/ 3284473 h 4427654"/>
                <a:gd name="connsiteX76" fmla="*/ 4929093 w 4929093"/>
                <a:gd name="connsiteY76" fmla="*/ 3093973 h 4427654"/>
                <a:gd name="connsiteX77" fmla="*/ 4921766 w 4929093"/>
                <a:gd name="connsiteY77" fmla="*/ 2888819 h 4427654"/>
                <a:gd name="connsiteX78" fmla="*/ 4754047 w 4929093"/>
                <a:gd name="connsiteY78" fmla="*/ 2789724 h 4427654"/>
                <a:gd name="connsiteX79" fmla="*/ 4700150 w 4929093"/>
                <a:gd name="connsiteY79" fmla="*/ 2644526 h 4427654"/>
                <a:gd name="connsiteX80" fmla="*/ 4861841 w 4929093"/>
                <a:gd name="connsiteY80" fmla="*/ 2661949 h 4427654"/>
                <a:gd name="connsiteX81" fmla="*/ 4780981 w 4929093"/>
                <a:gd name="connsiteY81" fmla="*/ 2372527 h 4427654"/>
                <a:gd name="connsiteX82" fmla="*/ 4478506 w 4929093"/>
                <a:gd name="connsiteY82" fmla="*/ 2261627 h 4427654"/>
                <a:gd name="connsiteX83" fmla="*/ 4335304 w 4929093"/>
                <a:gd name="connsiteY83" fmla="*/ 2153782 h 4427654"/>
                <a:gd name="connsiteX84" fmla="*/ 4246655 w 4929093"/>
                <a:gd name="connsiteY84" fmla="*/ 1965054 h 4427654"/>
                <a:gd name="connsiteX85" fmla="*/ 4048898 w 4929093"/>
                <a:gd name="connsiteY85" fmla="*/ 1887540 h 4427654"/>
                <a:gd name="connsiteX86" fmla="*/ 4137547 w 4929093"/>
                <a:gd name="connsiteY86" fmla="*/ 1435941 h 4427654"/>
                <a:gd name="connsiteX87" fmla="*/ 3789769 w 4929093"/>
                <a:gd name="connsiteY87" fmla="*/ 1280914 h 4427654"/>
                <a:gd name="connsiteX88" fmla="*/ 3499954 w 4929093"/>
                <a:gd name="connsiteY88" fmla="*/ 1473013 h 4427654"/>
                <a:gd name="connsiteX89" fmla="*/ 3121490 w 4929093"/>
                <a:gd name="connsiteY89" fmla="*/ 1533676 h 4427654"/>
                <a:gd name="connsiteX90" fmla="*/ 2921207 w 4929093"/>
                <a:gd name="connsiteY90" fmla="*/ 1451914 h 4427654"/>
                <a:gd name="connsiteX91" fmla="*/ 2858950 w 4929093"/>
                <a:gd name="connsiteY91" fmla="*/ 1355057 h 4427654"/>
                <a:gd name="connsiteX92" fmla="*/ 2598718 w 4929093"/>
                <a:gd name="connsiteY92" fmla="*/ 1304578 h 4427654"/>
                <a:gd name="connsiteX93" fmla="*/ 2653376 w 4929093"/>
                <a:gd name="connsiteY93" fmla="*/ 1041475 h 4427654"/>
                <a:gd name="connsiteX94" fmla="*/ 2494864 w 4929093"/>
                <a:gd name="connsiteY94" fmla="*/ 952021 h 4427654"/>
                <a:gd name="connsiteX95" fmla="*/ 2374614 w 4929093"/>
                <a:gd name="connsiteY95" fmla="*/ 1320363 h 4427654"/>
                <a:gd name="connsiteX96" fmla="*/ 2309023 w 4929093"/>
                <a:gd name="connsiteY96" fmla="*/ 1299315 h 4427654"/>
                <a:gd name="connsiteX97" fmla="*/ 2336352 w 4929093"/>
                <a:gd name="connsiteY97" fmla="*/ 883614 h 4427654"/>
                <a:gd name="connsiteX98" fmla="*/ 2451137 w 4929093"/>
                <a:gd name="connsiteY98" fmla="*/ 625775 h 4427654"/>
                <a:gd name="connsiteX99" fmla="*/ 2265295 w 4929093"/>
                <a:gd name="connsiteY99" fmla="*/ 488962 h 4427654"/>
                <a:gd name="connsiteX100" fmla="*/ 2248898 w 4929093"/>
                <a:gd name="connsiteY100" fmla="*/ 388983 h 4427654"/>
                <a:gd name="connsiteX101" fmla="*/ 2172374 w 4929093"/>
                <a:gd name="connsiteY101" fmla="*/ 236385 h 4427654"/>
                <a:gd name="connsiteX102" fmla="*/ 1910010 w 4929093"/>
                <a:gd name="connsiteY102" fmla="*/ 10117 h 4427654"/>
                <a:gd name="connsiteX103" fmla="*/ 1684150 w 4929093"/>
                <a:gd name="connsiteY103" fmla="*/ 0 h 4427654"/>
                <a:gd name="connsiteX0" fmla="*/ 1684150 w 4929093"/>
                <a:gd name="connsiteY0" fmla="*/ 0 h 4317569"/>
                <a:gd name="connsiteX1" fmla="*/ 1568521 w 4929093"/>
                <a:gd name="connsiteY1" fmla="*/ 173359 h 4317569"/>
                <a:gd name="connsiteX2" fmla="*/ 1442838 w 4929093"/>
                <a:gd name="connsiteY2" fmla="*/ 302139 h 4317569"/>
                <a:gd name="connsiteX3" fmla="*/ 1558467 w 4929093"/>
                <a:gd name="connsiteY3" fmla="*/ 376435 h 4317569"/>
                <a:gd name="connsiteX4" fmla="*/ 1669070 w 4929093"/>
                <a:gd name="connsiteY4" fmla="*/ 643903 h 4317569"/>
                <a:gd name="connsiteX5" fmla="*/ 1693906 w 4929093"/>
                <a:gd name="connsiteY5" fmla="*/ 785984 h 4317569"/>
                <a:gd name="connsiteX6" fmla="*/ 1725215 w 4929093"/>
                <a:gd name="connsiteY6" fmla="*/ 857223 h 4317569"/>
                <a:gd name="connsiteX7" fmla="*/ 1731712 w 4929093"/>
                <a:gd name="connsiteY7" fmla="*/ 936692 h 4317569"/>
                <a:gd name="connsiteX8" fmla="*/ 1849609 w 4929093"/>
                <a:gd name="connsiteY8" fmla="*/ 1064766 h 4317569"/>
                <a:gd name="connsiteX9" fmla="*/ 1789723 w 4929093"/>
                <a:gd name="connsiteY9" fmla="*/ 1087997 h 4317569"/>
                <a:gd name="connsiteX10" fmla="*/ 1437812 w 4929093"/>
                <a:gd name="connsiteY10" fmla="*/ 827167 h 4317569"/>
                <a:gd name="connsiteX11" fmla="*/ 1171366 w 4929093"/>
                <a:gd name="connsiteY11" fmla="*/ 955947 h 4317569"/>
                <a:gd name="connsiteX12" fmla="*/ 1050710 w 4929093"/>
                <a:gd name="connsiteY12" fmla="*/ 1005477 h 4317569"/>
                <a:gd name="connsiteX13" fmla="*/ 965245 w 4929093"/>
                <a:gd name="connsiteY13" fmla="*/ 1045103 h 4317569"/>
                <a:gd name="connsiteX14" fmla="*/ 305147 w 4929093"/>
                <a:gd name="connsiteY14" fmla="*/ 621300 h 4317569"/>
                <a:gd name="connsiteX15" fmla="*/ 0 w 4929093"/>
                <a:gd name="connsiteY15" fmla="*/ 1178836 h 4317569"/>
                <a:gd name="connsiteX16" fmla="*/ 165901 w 4929093"/>
                <a:gd name="connsiteY16" fmla="*/ 1376959 h 4317569"/>
                <a:gd name="connsiteX17" fmla="*/ 226229 w 4929093"/>
                <a:gd name="connsiteY17" fmla="*/ 1520599 h 4317569"/>
                <a:gd name="connsiteX18" fmla="*/ 513885 w 4929093"/>
                <a:gd name="connsiteY18" fmla="*/ 1735175 h 4317569"/>
                <a:gd name="connsiteX19" fmla="*/ 1222111 w 4929093"/>
                <a:gd name="connsiteY19" fmla="*/ 2458481 h 4317569"/>
                <a:gd name="connsiteX20" fmla="*/ 1427647 w 4929093"/>
                <a:gd name="connsiteY20" fmla="*/ 2244481 h 4317569"/>
                <a:gd name="connsiteX21" fmla="*/ 1369952 w 4929093"/>
                <a:gd name="connsiteY21" fmla="*/ 2149759 h 4317569"/>
                <a:gd name="connsiteX22" fmla="*/ 1434858 w 4929093"/>
                <a:gd name="connsiteY22" fmla="*/ 2012940 h 4317569"/>
                <a:gd name="connsiteX23" fmla="*/ 1647605 w 4929093"/>
                <a:gd name="connsiteY23" fmla="*/ 1893661 h 4317569"/>
                <a:gd name="connsiteX24" fmla="*/ 1784629 w 4929093"/>
                <a:gd name="connsiteY24" fmla="*/ 1760349 h 4317569"/>
                <a:gd name="connsiteX25" fmla="*/ 1925258 w 4929093"/>
                <a:gd name="connsiteY25" fmla="*/ 1700710 h 4317569"/>
                <a:gd name="connsiteX26" fmla="*/ 2293994 w 4929093"/>
                <a:gd name="connsiteY26" fmla="*/ 1595702 h 4317569"/>
                <a:gd name="connsiteX27" fmla="*/ 2300270 w 4929093"/>
                <a:gd name="connsiteY27" fmla="*/ 1714742 h 4317569"/>
                <a:gd name="connsiteX28" fmla="*/ 2238970 w 4929093"/>
                <a:gd name="connsiteY28" fmla="*/ 1998908 h 4317569"/>
                <a:gd name="connsiteX29" fmla="*/ 2336329 w 4929093"/>
                <a:gd name="connsiteY29" fmla="*/ 2184842 h 4317569"/>
                <a:gd name="connsiteX30" fmla="*/ 2516623 w 4929093"/>
                <a:gd name="connsiteY30" fmla="*/ 2170809 h 4317569"/>
                <a:gd name="connsiteX31" fmla="*/ 2484170 w 4929093"/>
                <a:gd name="connsiteY31" fmla="*/ 2346219 h 4317569"/>
                <a:gd name="connsiteX32" fmla="*/ 2570711 w 4929093"/>
                <a:gd name="connsiteY32" fmla="*/ 2483040 h 4317569"/>
                <a:gd name="connsiteX33" fmla="*/ 2639223 w 4929093"/>
                <a:gd name="connsiteY33" fmla="*/ 2556712 h 4317569"/>
                <a:gd name="connsiteX34" fmla="*/ 2350753 w 4929093"/>
                <a:gd name="connsiteY34" fmla="*/ 2644416 h 4317569"/>
                <a:gd name="connsiteX35" fmla="*/ 2109158 w 4929093"/>
                <a:gd name="connsiteY35" fmla="*/ 2490055 h 4317569"/>
                <a:gd name="connsiteX36" fmla="*/ 1842323 w 4929093"/>
                <a:gd name="connsiteY36" fmla="*/ 2269039 h 4317569"/>
                <a:gd name="connsiteX37" fmla="*/ 1705300 w 4929093"/>
                <a:gd name="connsiteY37" fmla="*/ 2290088 h 4317569"/>
                <a:gd name="connsiteX38" fmla="*/ 1431252 w 4929093"/>
                <a:gd name="connsiteY38" fmla="*/ 2244481 h 4317569"/>
                <a:gd name="connsiteX39" fmla="*/ 1226613 w 4929093"/>
                <a:gd name="connsiteY39" fmla="*/ 2453196 h 4317569"/>
                <a:gd name="connsiteX40" fmla="*/ 1308757 w 4929093"/>
                <a:gd name="connsiteY40" fmla="*/ 2614825 h 4317569"/>
                <a:gd name="connsiteX41" fmla="*/ 1304553 w 4929093"/>
                <a:gd name="connsiteY41" fmla="*/ 2805946 h 4317569"/>
                <a:gd name="connsiteX42" fmla="*/ 1404621 w 4929093"/>
                <a:gd name="connsiteY42" fmla="*/ 2831633 h 4317569"/>
                <a:gd name="connsiteX43" fmla="*/ 1507420 w 4929093"/>
                <a:gd name="connsiteY43" fmla="*/ 2822876 h 4317569"/>
                <a:gd name="connsiteX44" fmla="*/ 1566035 w 4929093"/>
                <a:gd name="connsiteY44" fmla="*/ 2888819 h 4317569"/>
                <a:gd name="connsiteX45" fmla="*/ 1653958 w 4929093"/>
                <a:gd name="connsiteY45" fmla="*/ 2954761 h 4317569"/>
                <a:gd name="connsiteX46" fmla="*/ 2481900 w 4929093"/>
                <a:gd name="connsiteY46" fmla="*/ 3687453 h 4317569"/>
                <a:gd name="connsiteX47" fmla="*/ 2489227 w 4929093"/>
                <a:gd name="connsiteY47" fmla="*/ 3819338 h 4317569"/>
                <a:gd name="connsiteX48" fmla="*/ 2599131 w 4929093"/>
                <a:gd name="connsiteY48" fmla="*/ 3855973 h 4317569"/>
                <a:gd name="connsiteX49" fmla="*/ 2635766 w 4929093"/>
                <a:gd name="connsiteY49" fmla="*/ 3885280 h 4317569"/>
                <a:gd name="connsiteX50" fmla="*/ 2760323 w 4929093"/>
                <a:gd name="connsiteY50" fmla="*/ 3885280 h 4317569"/>
                <a:gd name="connsiteX51" fmla="*/ 2943496 w 4929093"/>
                <a:gd name="connsiteY51" fmla="*/ 3907261 h 4317569"/>
                <a:gd name="connsiteX52" fmla="*/ 3009439 w 4929093"/>
                <a:gd name="connsiteY52" fmla="*/ 3921915 h 4317569"/>
                <a:gd name="connsiteX53" fmla="*/ 3090035 w 4929093"/>
                <a:gd name="connsiteY53" fmla="*/ 4017165 h 4317569"/>
                <a:gd name="connsiteX54" fmla="*/ 3141323 w 4929093"/>
                <a:gd name="connsiteY54" fmla="*/ 4141723 h 4317569"/>
                <a:gd name="connsiteX55" fmla="*/ 3170631 w 4929093"/>
                <a:gd name="connsiteY55" fmla="*/ 4149050 h 4317569"/>
                <a:gd name="connsiteX56" fmla="*/ 3214593 w 4929093"/>
                <a:gd name="connsiteY56" fmla="*/ 4156376 h 4317569"/>
                <a:gd name="connsiteX57" fmla="*/ 3287862 w 4929093"/>
                <a:gd name="connsiteY57" fmla="*/ 4229646 h 4317569"/>
                <a:gd name="connsiteX58" fmla="*/ 3331823 w 4929093"/>
                <a:gd name="connsiteY58" fmla="*/ 4207665 h 4317569"/>
                <a:gd name="connsiteX59" fmla="*/ 3353804 w 4929093"/>
                <a:gd name="connsiteY59" fmla="*/ 4207665 h 4317569"/>
                <a:gd name="connsiteX60" fmla="*/ 3397766 w 4929093"/>
                <a:gd name="connsiteY60" fmla="*/ 4251626 h 4317569"/>
                <a:gd name="connsiteX61" fmla="*/ 3419746 w 4929093"/>
                <a:gd name="connsiteY61" fmla="*/ 4317569 h 4317569"/>
                <a:gd name="connsiteX62" fmla="*/ 4086496 w 4929093"/>
                <a:gd name="connsiteY62" fmla="*/ 3973203 h 4317569"/>
                <a:gd name="connsiteX63" fmla="*/ 4196400 w 4929093"/>
                <a:gd name="connsiteY63" fmla="*/ 3958550 h 4317569"/>
                <a:gd name="connsiteX64" fmla="*/ 4298977 w 4929093"/>
                <a:gd name="connsiteY64" fmla="*/ 3907261 h 4317569"/>
                <a:gd name="connsiteX65" fmla="*/ 4313631 w 4929093"/>
                <a:gd name="connsiteY65" fmla="*/ 3877953 h 4317569"/>
                <a:gd name="connsiteX66" fmla="*/ 4423535 w 4929093"/>
                <a:gd name="connsiteY66" fmla="*/ 3885280 h 4317569"/>
                <a:gd name="connsiteX67" fmla="*/ 4540766 w 4929093"/>
                <a:gd name="connsiteY67" fmla="*/ 3892607 h 4317569"/>
                <a:gd name="connsiteX68" fmla="*/ 4540766 w 4929093"/>
                <a:gd name="connsiteY68" fmla="*/ 3790030 h 4317569"/>
                <a:gd name="connsiteX69" fmla="*/ 4570073 w 4929093"/>
                <a:gd name="connsiteY69" fmla="*/ 3738742 h 4317569"/>
                <a:gd name="connsiteX70" fmla="*/ 4657996 w 4929093"/>
                <a:gd name="connsiteY70" fmla="*/ 3687453 h 4317569"/>
                <a:gd name="connsiteX71" fmla="*/ 4709285 w 4929093"/>
                <a:gd name="connsiteY71" fmla="*/ 3628838 h 4317569"/>
                <a:gd name="connsiteX72" fmla="*/ 4870477 w 4929093"/>
                <a:gd name="connsiteY72" fmla="*/ 3628838 h 4317569"/>
                <a:gd name="connsiteX73" fmla="*/ 4870477 w 4929093"/>
                <a:gd name="connsiteY73" fmla="*/ 3526261 h 4317569"/>
                <a:gd name="connsiteX74" fmla="*/ 4899785 w 4929093"/>
                <a:gd name="connsiteY74" fmla="*/ 3284473 h 4317569"/>
                <a:gd name="connsiteX75" fmla="*/ 4929093 w 4929093"/>
                <a:gd name="connsiteY75" fmla="*/ 3093973 h 4317569"/>
                <a:gd name="connsiteX76" fmla="*/ 4921766 w 4929093"/>
                <a:gd name="connsiteY76" fmla="*/ 2888819 h 4317569"/>
                <a:gd name="connsiteX77" fmla="*/ 4754047 w 4929093"/>
                <a:gd name="connsiteY77" fmla="*/ 2789724 h 4317569"/>
                <a:gd name="connsiteX78" fmla="*/ 4700150 w 4929093"/>
                <a:gd name="connsiteY78" fmla="*/ 2644526 h 4317569"/>
                <a:gd name="connsiteX79" fmla="*/ 4861841 w 4929093"/>
                <a:gd name="connsiteY79" fmla="*/ 2661949 h 4317569"/>
                <a:gd name="connsiteX80" fmla="*/ 4780981 w 4929093"/>
                <a:gd name="connsiteY80" fmla="*/ 2372527 h 4317569"/>
                <a:gd name="connsiteX81" fmla="*/ 4478506 w 4929093"/>
                <a:gd name="connsiteY81" fmla="*/ 2261627 h 4317569"/>
                <a:gd name="connsiteX82" fmla="*/ 4335304 w 4929093"/>
                <a:gd name="connsiteY82" fmla="*/ 2153782 h 4317569"/>
                <a:gd name="connsiteX83" fmla="*/ 4246655 w 4929093"/>
                <a:gd name="connsiteY83" fmla="*/ 1965054 h 4317569"/>
                <a:gd name="connsiteX84" fmla="*/ 4048898 w 4929093"/>
                <a:gd name="connsiteY84" fmla="*/ 1887540 h 4317569"/>
                <a:gd name="connsiteX85" fmla="*/ 4137547 w 4929093"/>
                <a:gd name="connsiteY85" fmla="*/ 1435941 h 4317569"/>
                <a:gd name="connsiteX86" fmla="*/ 3789769 w 4929093"/>
                <a:gd name="connsiteY86" fmla="*/ 1280914 h 4317569"/>
                <a:gd name="connsiteX87" fmla="*/ 3499954 w 4929093"/>
                <a:gd name="connsiteY87" fmla="*/ 1473013 h 4317569"/>
                <a:gd name="connsiteX88" fmla="*/ 3121490 w 4929093"/>
                <a:gd name="connsiteY88" fmla="*/ 1533676 h 4317569"/>
                <a:gd name="connsiteX89" fmla="*/ 2921207 w 4929093"/>
                <a:gd name="connsiteY89" fmla="*/ 1451914 h 4317569"/>
                <a:gd name="connsiteX90" fmla="*/ 2858950 w 4929093"/>
                <a:gd name="connsiteY90" fmla="*/ 1355057 h 4317569"/>
                <a:gd name="connsiteX91" fmla="*/ 2598718 w 4929093"/>
                <a:gd name="connsiteY91" fmla="*/ 1304578 h 4317569"/>
                <a:gd name="connsiteX92" fmla="*/ 2653376 w 4929093"/>
                <a:gd name="connsiteY92" fmla="*/ 1041475 h 4317569"/>
                <a:gd name="connsiteX93" fmla="*/ 2494864 w 4929093"/>
                <a:gd name="connsiteY93" fmla="*/ 952021 h 4317569"/>
                <a:gd name="connsiteX94" fmla="*/ 2374614 w 4929093"/>
                <a:gd name="connsiteY94" fmla="*/ 1320363 h 4317569"/>
                <a:gd name="connsiteX95" fmla="*/ 2309023 w 4929093"/>
                <a:gd name="connsiteY95" fmla="*/ 1299315 h 4317569"/>
                <a:gd name="connsiteX96" fmla="*/ 2336352 w 4929093"/>
                <a:gd name="connsiteY96" fmla="*/ 883614 h 4317569"/>
                <a:gd name="connsiteX97" fmla="*/ 2451137 w 4929093"/>
                <a:gd name="connsiteY97" fmla="*/ 625775 h 4317569"/>
                <a:gd name="connsiteX98" fmla="*/ 2265295 w 4929093"/>
                <a:gd name="connsiteY98" fmla="*/ 488962 h 4317569"/>
                <a:gd name="connsiteX99" fmla="*/ 2248898 w 4929093"/>
                <a:gd name="connsiteY99" fmla="*/ 388983 h 4317569"/>
                <a:gd name="connsiteX100" fmla="*/ 2172374 w 4929093"/>
                <a:gd name="connsiteY100" fmla="*/ 236385 h 4317569"/>
                <a:gd name="connsiteX101" fmla="*/ 1910010 w 4929093"/>
                <a:gd name="connsiteY101" fmla="*/ 10117 h 4317569"/>
                <a:gd name="connsiteX102" fmla="*/ 1684150 w 4929093"/>
                <a:gd name="connsiteY102" fmla="*/ 0 h 4317569"/>
                <a:gd name="connsiteX0" fmla="*/ 1684150 w 4929093"/>
                <a:gd name="connsiteY0" fmla="*/ 0 h 4251626"/>
                <a:gd name="connsiteX1" fmla="*/ 1568521 w 4929093"/>
                <a:gd name="connsiteY1" fmla="*/ 173359 h 4251626"/>
                <a:gd name="connsiteX2" fmla="*/ 1442838 w 4929093"/>
                <a:gd name="connsiteY2" fmla="*/ 302139 h 4251626"/>
                <a:gd name="connsiteX3" fmla="*/ 1558467 w 4929093"/>
                <a:gd name="connsiteY3" fmla="*/ 376435 h 4251626"/>
                <a:gd name="connsiteX4" fmla="*/ 1669070 w 4929093"/>
                <a:gd name="connsiteY4" fmla="*/ 643903 h 4251626"/>
                <a:gd name="connsiteX5" fmla="*/ 1693906 w 4929093"/>
                <a:gd name="connsiteY5" fmla="*/ 785984 h 4251626"/>
                <a:gd name="connsiteX6" fmla="*/ 1725215 w 4929093"/>
                <a:gd name="connsiteY6" fmla="*/ 857223 h 4251626"/>
                <a:gd name="connsiteX7" fmla="*/ 1731712 w 4929093"/>
                <a:gd name="connsiteY7" fmla="*/ 936692 h 4251626"/>
                <a:gd name="connsiteX8" fmla="*/ 1849609 w 4929093"/>
                <a:gd name="connsiteY8" fmla="*/ 1064766 h 4251626"/>
                <a:gd name="connsiteX9" fmla="*/ 1789723 w 4929093"/>
                <a:gd name="connsiteY9" fmla="*/ 1087997 h 4251626"/>
                <a:gd name="connsiteX10" fmla="*/ 1437812 w 4929093"/>
                <a:gd name="connsiteY10" fmla="*/ 827167 h 4251626"/>
                <a:gd name="connsiteX11" fmla="*/ 1171366 w 4929093"/>
                <a:gd name="connsiteY11" fmla="*/ 955947 h 4251626"/>
                <a:gd name="connsiteX12" fmla="*/ 1050710 w 4929093"/>
                <a:gd name="connsiteY12" fmla="*/ 1005477 h 4251626"/>
                <a:gd name="connsiteX13" fmla="*/ 965245 w 4929093"/>
                <a:gd name="connsiteY13" fmla="*/ 1045103 h 4251626"/>
                <a:gd name="connsiteX14" fmla="*/ 305147 w 4929093"/>
                <a:gd name="connsiteY14" fmla="*/ 621300 h 4251626"/>
                <a:gd name="connsiteX15" fmla="*/ 0 w 4929093"/>
                <a:gd name="connsiteY15" fmla="*/ 1178836 h 4251626"/>
                <a:gd name="connsiteX16" fmla="*/ 165901 w 4929093"/>
                <a:gd name="connsiteY16" fmla="*/ 1376959 h 4251626"/>
                <a:gd name="connsiteX17" fmla="*/ 226229 w 4929093"/>
                <a:gd name="connsiteY17" fmla="*/ 1520599 h 4251626"/>
                <a:gd name="connsiteX18" fmla="*/ 513885 w 4929093"/>
                <a:gd name="connsiteY18" fmla="*/ 1735175 h 4251626"/>
                <a:gd name="connsiteX19" fmla="*/ 1222111 w 4929093"/>
                <a:gd name="connsiteY19" fmla="*/ 2458481 h 4251626"/>
                <a:gd name="connsiteX20" fmla="*/ 1427647 w 4929093"/>
                <a:gd name="connsiteY20" fmla="*/ 2244481 h 4251626"/>
                <a:gd name="connsiteX21" fmla="*/ 1369952 w 4929093"/>
                <a:gd name="connsiteY21" fmla="*/ 2149759 h 4251626"/>
                <a:gd name="connsiteX22" fmla="*/ 1434858 w 4929093"/>
                <a:gd name="connsiteY22" fmla="*/ 2012940 h 4251626"/>
                <a:gd name="connsiteX23" fmla="*/ 1647605 w 4929093"/>
                <a:gd name="connsiteY23" fmla="*/ 1893661 h 4251626"/>
                <a:gd name="connsiteX24" fmla="*/ 1784629 w 4929093"/>
                <a:gd name="connsiteY24" fmla="*/ 1760349 h 4251626"/>
                <a:gd name="connsiteX25" fmla="*/ 1925258 w 4929093"/>
                <a:gd name="connsiteY25" fmla="*/ 1700710 h 4251626"/>
                <a:gd name="connsiteX26" fmla="*/ 2293994 w 4929093"/>
                <a:gd name="connsiteY26" fmla="*/ 1595702 h 4251626"/>
                <a:gd name="connsiteX27" fmla="*/ 2300270 w 4929093"/>
                <a:gd name="connsiteY27" fmla="*/ 1714742 h 4251626"/>
                <a:gd name="connsiteX28" fmla="*/ 2238970 w 4929093"/>
                <a:gd name="connsiteY28" fmla="*/ 1998908 h 4251626"/>
                <a:gd name="connsiteX29" fmla="*/ 2336329 w 4929093"/>
                <a:gd name="connsiteY29" fmla="*/ 2184842 h 4251626"/>
                <a:gd name="connsiteX30" fmla="*/ 2516623 w 4929093"/>
                <a:gd name="connsiteY30" fmla="*/ 2170809 h 4251626"/>
                <a:gd name="connsiteX31" fmla="*/ 2484170 w 4929093"/>
                <a:gd name="connsiteY31" fmla="*/ 2346219 h 4251626"/>
                <a:gd name="connsiteX32" fmla="*/ 2570711 w 4929093"/>
                <a:gd name="connsiteY32" fmla="*/ 2483040 h 4251626"/>
                <a:gd name="connsiteX33" fmla="*/ 2639223 w 4929093"/>
                <a:gd name="connsiteY33" fmla="*/ 2556712 h 4251626"/>
                <a:gd name="connsiteX34" fmla="*/ 2350753 w 4929093"/>
                <a:gd name="connsiteY34" fmla="*/ 2644416 h 4251626"/>
                <a:gd name="connsiteX35" fmla="*/ 2109158 w 4929093"/>
                <a:gd name="connsiteY35" fmla="*/ 2490055 h 4251626"/>
                <a:gd name="connsiteX36" fmla="*/ 1842323 w 4929093"/>
                <a:gd name="connsiteY36" fmla="*/ 2269039 h 4251626"/>
                <a:gd name="connsiteX37" fmla="*/ 1705300 w 4929093"/>
                <a:gd name="connsiteY37" fmla="*/ 2290088 h 4251626"/>
                <a:gd name="connsiteX38" fmla="*/ 1431252 w 4929093"/>
                <a:gd name="connsiteY38" fmla="*/ 2244481 h 4251626"/>
                <a:gd name="connsiteX39" fmla="*/ 1226613 w 4929093"/>
                <a:gd name="connsiteY39" fmla="*/ 2453196 h 4251626"/>
                <a:gd name="connsiteX40" fmla="*/ 1308757 w 4929093"/>
                <a:gd name="connsiteY40" fmla="*/ 2614825 h 4251626"/>
                <a:gd name="connsiteX41" fmla="*/ 1304553 w 4929093"/>
                <a:gd name="connsiteY41" fmla="*/ 2805946 h 4251626"/>
                <a:gd name="connsiteX42" fmla="*/ 1404621 w 4929093"/>
                <a:gd name="connsiteY42" fmla="*/ 2831633 h 4251626"/>
                <a:gd name="connsiteX43" fmla="*/ 1507420 w 4929093"/>
                <a:gd name="connsiteY43" fmla="*/ 2822876 h 4251626"/>
                <a:gd name="connsiteX44" fmla="*/ 1566035 w 4929093"/>
                <a:gd name="connsiteY44" fmla="*/ 2888819 h 4251626"/>
                <a:gd name="connsiteX45" fmla="*/ 1653958 w 4929093"/>
                <a:gd name="connsiteY45" fmla="*/ 2954761 h 4251626"/>
                <a:gd name="connsiteX46" fmla="*/ 2481900 w 4929093"/>
                <a:gd name="connsiteY46" fmla="*/ 3687453 h 4251626"/>
                <a:gd name="connsiteX47" fmla="*/ 2489227 w 4929093"/>
                <a:gd name="connsiteY47" fmla="*/ 3819338 h 4251626"/>
                <a:gd name="connsiteX48" fmla="*/ 2599131 w 4929093"/>
                <a:gd name="connsiteY48" fmla="*/ 3855973 h 4251626"/>
                <a:gd name="connsiteX49" fmla="*/ 2635766 w 4929093"/>
                <a:gd name="connsiteY49" fmla="*/ 3885280 h 4251626"/>
                <a:gd name="connsiteX50" fmla="*/ 2760323 w 4929093"/>
                <a:gd name="connsiteY50" fmla="*/ 3885280 h 4251626"/>
                <a:gd name="connsiteX51" fmla="*/ 2943496 w 4929093"/>
                <a:gd name="connsiteY51" fmla="*/ 3907261 h 4251626"/>
                <a:gd name="connsiteX52" fmla="*/ 3009439 w 4929093"/>
                <a:gd name="connsiteY52" fmla="*/ 3921915 h 4251626"/>
                <a:gd name="connsiteX53" fmla="*/ 3090035 w 4929093"/>
                <a:gd name="connsiteY53" fmla="*/ 4017165 h 4251626"/>
                <a:gd name="connsiteX54" fmla="*/ 3141323 w 4929093"/>
                <a:gd name="connsiteY54" fmla="*/ 4141723 h 4251626"/>
                <a:gd name="connsiteX55" fmla="*/ 3170631 w 4929093"/>
                <a:gd name="connsiteY55" fmla="*/ 4149050 h 4251626"/>
                <a:gd name="connsiteX56" fmla="*/ 3214593 w 4929093"/>
                <a:gd name="connsiteY56" fmla="*/ 4156376 h 4251626"/>
                <a:gd name="connsiteX57" fmla="*/ 3287862 w 4929093"/>
                <a:gd name="connsiteY57" fmla="*/ 4229646 h 4251626"/>
                <a:gd name="connsiteX58" fmla="*/ 3331823 w 4929093"/>
                <a:gd name="connsiteY58" fmla="*/ 4207665 h 4251626"/>
                <a:gd name="connsiteX59" fmla="*/ 3353804 w 4929093"/>
                <a:gd name="connsiteY59" fmla="*/ 4207665 h 4251626"/>
                <a:gd name="connsiteX60" fmla="*/ 3397766 w 4929093"/>
                <a:gd name="connsiteY60" fmla="*/ 4251626 h 4251626"/>
                <a:gd name="connsiteX61" fmla="*/ 4086496 w 4929093"/>
                <a:gd name="connsiteY61" fmla="*/ 3973203 h 4251626"/>
                <a:gd name="connsiteX62" fmla="*/ 4196400 w 4929093"/>
                <a:gd name="connsiteY62" fmla="*/ 3958550 h 4251626"/>
                <a:gd name="connsiteX63" fmla="*/ 4298977 w 4929093"/>
                <a:gd name="connsiteY63" fmla="*/ 3907261 h 4251626"/>
                <a:gd name="connsiteX64" fmla="*/ 4313631 w 4929093"/>
                <a:gd name="connsiteY64" fmla="*/ 3877953 h 4251626"/>
                <a:gd name="connsiteX65" fmla="*/ 4423535 w 4929093"/>
                <a:gd name="connsiteY65" fmla="*/ 3885280 h 4251626"/>
                <a:gd name="connsiteX66" fmla="*/ 4540766 w 4929093"/>
                <a:gd name="connsiteY66" fmla="*/ 3892607 h 4251626"/>
                <a:gd name="connsiteX67" fmla="*/ 4540766 w 4929093"/>
                <a:gd name="connsiteY67" fmla="*/ 3790030 h 4251626"/>
                <a:gd name="connsiteX68" fmla="*/ 4570073 w 4929093"/>
                <a:gd name="connsiteY68" fmla="*/ 3738742 h 4251626"/>
                <a:gd name="connsiteX69" fmla="*/ 4657996 w 4929093"/>
                <a:gd name="connsiteY69" fmla="*/ 3687453 h 4251626"/>
                <a:gd name="connsiteX70" fmla="*/ 4709285 w 4929093"/>
                <a:gd name="connsiteY70" fmla="*/ 3628838 h 4251626"/>
                <a:gd name="connsiteX71" fmla="*/ 4870477 w 4929093"/>
                <a:gd name="connsiteY71" fmla="*/ 3628838 h 4251626"/>
                <a:gd name="connsiteX72" fmla="*/ 4870477 w 4929093"/>
                <a:gd name="connsiteY72" fmla="*/ 3526261 h 4251626"/>
                <a:gd name="connsiteX73" fmla="*/ 4899785 w 4929093"/>
                <a:gd name="connsiteY73" fmla="*/ 3284473 h 4251626"/>
                <a:gd name="connsiteX74" fmla="*/ 4929093 w 4929093"/>
                <a:gd name="connsiteY74" fmla="*/ 3093973 h 4251626"/>
                <a:gd name="connsiteX75" fmla="*/ 4921766 w 4929093"/>
                <a:gd name="connsiteY75" fmla="*/ 2888819 h 4251626"/>
                <a:gd name="connsiteX76" fmla="*/ 4754047 w 4929093"/>
                <a:gd name="connsiteY76" fmla="*/ 2789724 h 4251626"/>
                <a:gd name="connsiteX77" fmla="*/ 4700150 w 4929093"/>
                <a:gd name="connsiteY77" fmla="*/ 2644526 h 4251626"/>
                <a:gd name="connsiteX78" fmla="*/ 4861841 w 4929093"/>
                <a:gd name="connsiteY78" fmla="*/ 2661949 h 4251626"/>
                <a:gd name="connsiteX79" fmla="*/ 4780981 w 4929093"/>
                <a:gd name="connsiteY79" fmla="*/ 2372527 h 4251626"/>
                <a:gd name="connsiteX80" fmla="*/ 4478506 w 4929093"/>
                <a:gd name="connsiteY80" fmla="*/ 2261627 h 4251626"/>
                <a:gd name="connsiteX81" fmla="*/ 4335304 w 4929093"/>
                <a:gd name="connsiteY81" fmla="*/ 2153782 h 4251626"/>
                <a:gd name="connsiteX82" fmla="*/ 4246655 w 4929093"/>
                <a:gd name="connsiteY82" fmla="*/ 1965054 h 4251626"/>
                <a:gd name="connsiteX83" fmla="*/ 4048898 w 4929093"/>
                <a:gd name="connsiteY83" fmla="*/ 1887540 h 4251626"/>
                <a:gd name="connsiteX84" fmla="*/ 4137547 w 4929093"/>
                <a:gd name="connsiteY84" fmla="*/ 1435941 h 4251626"/>
                <a:gd name="connsiteX85" fmla="*/ 3789769 w 4929093"/>
                <a:gd name="connsiteY85" fmla="*/ 1280914 h 4251626"/>
                <a:gd name="connsiteX86" fmla="*/ 3499954 w 4929093"/>
                <a:gd name="connsiteY86" fmla="*/ 1473013 h 4251626"/>
                <a:gd name="connsiteX87" fmla="*/ 3121490 w 4929093"/>
                <a:gd name="connsiteY87" fmla="*/ 1533676 h 4251626"/>
                <a:gd name="connsiteX88" fmla="*/ 2921207 w 4929093"/>
                <a:gd name="connsiteY88" fmla="*/ 1451914 h 4251626"/>
                <a:gd name="connsiteX89" fmla="*/ 2858950 w 4929093"/>
                <a:gd name="connsiteY89" fmla="*/ 1355057 h 4251626"/>
                <a:gd name="connsiteX90" fmla="*/ 2598718 w 4929093"/>
                <a:gd name="connsiteY90" fmla="*/ 1304578 h 4251626"/>
                <a:gd name="connsiteX91" fmla="*/ 2653376 w 4929093"/>
                <a:gd name="connsiteY91" fmla="*/ 1041475 h 4251626"/>
                <a:gd name="connsiteX92" fmla="*/ 2494864 w 4929093"/>
                <a:gd name="connsiteY92" fmla="*/ 952021 h 4251626"/>
                <a:gd name="connsiteX93" fmla="*/ 2374614 w 4929093"/>
                <a:gd name="connsiteY93" fmla="*/ 1320363 h 4251626"/>
                <a:gd name="connsiteX94" fmla="*/ 2309023 w 4929093"/>
                <a:gd name="connsiteY94" fmla="*/ 1299315 h 4251626"/>
                <a:gd name="connsiteX95" fmla="*/ 2336352 w 4929093"/>
                <a:gd name="connsiteY95" fmla="*/ 883614 h 4251626"/>
                <a:gd name="connsiteX96" fmla="*/ 2451137 w 4929093"/>
                <a:gd name="connsiteY96" fmla="*/ 625775 h 4251626"/>
                <a:gd name="connsiteX97" fmla="*/ 2265295 w 4929093"/>
                <a:gd name="connsiteY97" fmla="*/ 488962 h 4251626"/>
                <a:gd name="connsiteX98" fmla="*/ 2248898 w 4929093"/>
                <a:gd name="connsiteY98" fmla="*/ 388983 h 4251626"/>
                <a:gd name="connsiteX99" fmla="*/ 2172374 w 4929093"/>
                <a:gd name="connsiteY99" fmla="*/ 236385 h 4251626"/>
                <a:gd name="connsiteX100" fmla="*/ 1910010 w 4929093"/>
                <a:gd name="connsiteY100" fmla="*/ 10117 h 4251626"/>
                <a:gd name="connsiteX101" fmla="*/ 1684150 w 4929093"/>
                <a:gd name="connsiteY101" fmla="*/ 0 h 4251626"/>
                <a:gd name="connsiteX0" fmla="*/ 1684150 w 4929093"/>
                <a:gd name="connsiteY0" fmla="*/ 0 h 4229646"/>
                <a:gd name="connsiteX1" fmla="*/ 1568521 w 4929093"/>
                <a:gd name="connsiteY1" fmla="*/ 173359 h 4229646"/>
                <a:gd name="connsiteX2" fmla="*/ 1442838 w 4929093"/>
                <a:gd name="connsiteY2" fmla="*/ 302139 h 4229646"/>
                <a:gd name="connsiteX3" fmla="*/ 1558467 w 4929093"/>
                <a:gd name="connsiteY3" fmla="*/ 376435 h 4229646"/>
                <a:gd name="connsiteX4" fmla="*/ 1669070 w 4929093"/>
                <a:gd name="connsiteY4" fmla="*/ 643903 h 4229646"/>
                <a:gd name="connsiteX5" fmla="*/ 1693906 w 4929093"/>
                <a:gd name="connsiteY5" fmla="*/ 785984 h 4229646"/>
                <a:gd name="connsiteX6" fmla="*/ 1725215 w 4929093"/>
                <a:gd name="connsiteY6" fmla="*/ 857223 h 4229646"/>
                <a:gd name="connsiteX7" fmla="*/ 1731712 w 4929093"/>
                <a:gd name="connsiteY7" fmla="*/ 936692 h 4229646"/>
                <a:gd name="connsiteX8" fmla="*/ 1849609 w 4929093"/>
                <a:gd name="connsiteY8" fmla="*/ 1064766 h 4229646"/>
                <a:gd name="connsiteX9" fmla="*/ 1789723 w 4929093"/>
                <a:gd name="connsiteY9" fmla="*/ 1087997 h 4229646"/>
                <a:gd name="connsiteX10" fmla="*/ 1437812 w 4929093"/>
                <a:gd name="connsiteY10" fmla="*/ 827167 h 4229646"/>
                <a:gd name="connsiteX11" fmla="*/ 1171366 w 4929093"/>
                <a:gd name="connsiteY11" fmla="*/ 955947 h 4229646"/>
                <a:gd name="connsiteX12" fmla="*/ 1050710 w 4929093"/>
                <a:gd name="connsiteY12" fmla="*/ 1005477 h 4229646"/>
                <a:gd name="connsiteX13" fmla="*/ 965245 w 4929093"/>
                <a:gd name="connsiteY13" fmla="*/ 1045103 h 4229646"/>
                <a:gd name="connsiteX14" fmla="*/ 305147 w 4929093"/>
                <a:gd name="connsiteY14" fmla="*/ 621300 h 4229646"/>
                <a:gd name="connsiteX15" fmla="*/ 0 w 4929093"/>
                <a:gd name="connsiteY15" fmla="*/ 1178836 h 4229646"/>
                <a:gd name="connsiteX16" fmla="*/ 165901 w 4929093"/>
                <a:gd name="connsiteY16" fmla="*/ 1376959 h 4229646"/>
                <a:gd name="connsiteX17" fmla="*/ 226229 w 4929093"/>
                <a:gd name="connsiteY17" fmla="*/ 1520599 h 4229646"/>
                <a:gd name="connsiteX18" fmla="*/ 513885 w 4929093"/>
                <a:gd name="connsiteY18" fmla="*/ 1735175 h 4229646"/>
                <a:gd name="connsiteX19" fmla="*/ 1222111 w 4929093"/>
                <a:gd name="connsiteY19" fmla="*/ 2458481 h 4229646"/>
                <a:gd name="connsiteX20" fmla="*/ 1427647 w 4929093"/>
                <a:gd name="connsiteY20" fmla="*/ 2244481 h 4229646"/>
                <a:gd name="connsiteX21" fmla="*/ 1369952 w 4929093"/>
                <a:gd name="connsiteY21" fmla="*/ 2149759 h 4229646"/>
                <a:gd name="connsiteX22" fmla="*/ 1434858 w 4929093"/>
                <a:gd name="connsiteY22" fmla="*/ 2012940 h 4229646"/>
                <a:gd name="connsiteX23" fmla="*/ 1647605 w 4929093"/>
                <a:gd name="connsiteY23" fmla="*/ 1893661 h 4229646"/>
                <a:gd name="connsiteX24" fmla="*/ 1784629 w 4929093"/>
                <a:gd name="connsiteY24" fmla="*/ 1760349 h 4229646"/>
                <a:gd name="connsiteX25" fmla="*/ 1925258 w 4929093"/>
                <a:gd name="connsiteY25" fmla="*/ 1700710 h 4229646"/>
                <a:gd name="connsiteX26" fmla="*/ 2293994 w 4929093"/>
                <a:gd name="connsiteY26" fmla="*/ 1595702 h 4229646"/>
                <a:gd name="connsiteX27" fmla="*/ 2300270 w 4929093"/>
                <a:gd name="connsiteY27" fmla="*/ 1714742 h 4229646"/>
                <a:gd name="connsiteX28" fmla="*/ 2238970 w 4929093"/>
                <a:gd name="connsiteY28" fmla="*/ 1998908 h 4229646"/>
                <a:gd name="connsiteX29" fmla="*/ 2336329 w 4929093"/>
                <a:gd name="connsiteY29" fmla="*/ 2184842 h 4229646"/>
                <a:gd name="connsiteX30" fmla="*/ 2516623 w 4929093"/>
                <a:gd name="connsiteY30" fmla="*/ 2170809 h 4229646"/>
                <a:gd name="connsiteX31" fmla="*/ 2484170 w 4929093"/>
                <a:gd name="connsiteY31" fmla="*/ 2346219 h 4229646"/>
                <a:gd name="connsiteX32" fmla="*/ 2570711 w 4929093"/>
                <a:gd name="connsiteY32" fmla="*/ 2483040 h 4229646"/>
                <a:gd name="connsiteX33" fmla="*/ 2639223 w 4929093"/>
                <a:gd name="connsiteY33" fmla="*/ 2556712 h 4229646"/>
                <a:gd name="connsiteX34" fmla="*/ 2350753 w 4929093"/>
                <a:gd name="connsiteY34" fmla="*/ 2644416 h 4229646"/>
                <a:gd name="connsiteX35" fmla="*/ 2109158 w 4929093"/>
                <a:gd name="connsiteY35" fmla="*/ 2490055 h 4229646"/>
                <a:gd name="connsiteX36" fmla="*/ 1842323 w 4929093"/>
                <a:gd name="connsiteY36" fmla="*/ 2269039 h 4229646"/>
                <a:gd name="connsiteX37" fmla="*/ 1705300 w 4929093"/>
                <a:gd name="connsiteY37" fmla="*/ 2290088 h 4229646"/>
                <a:gd name="connsiteX38" fmla="*/ 1431252 w 4929093"/>
                <a:gd name="connsiteY38" fmla="*/ 2244481 h 4229646"/>
                <a:gd name="connsiteX39" fmla="*/ 1226613 w 4929093"/>
                <a:gd name="connsiteY39" fmla="*/ 2453196 h 4229646"/>
                <a:gd name="connsiteX40" fmla="*/ 1308757 w 4929093"/>
                <a:gd name="connsiteY40" fmla="*/ 2614825 h 4229646"/>
                <a:gd name="connsiteX41" fmla="*/ 1304553 w 4929093"/>
                <a:gd name="connsiteY41" fmla="*/ 2805946 h 4229646"/>
                <a:gd name="connsiteX42" fmla="*/ 1404621 w 4929093"/>
                <a:gd name="connsiteY42" fmla="*/ 2831633 h 4229646"/>
                <a:gd name="connsiteX43" fmla="*/ 1507420 w 4929093"/>
                <a:gd name="connsiteY43" fmla="*/ 2822876 h 4229646"/>
                <a:gd name="connsiteX44" fmla="*/ 1566035 w 4929093"/>
                <a:gd name="connsiteY44" fmla="*/ 2888819 h 4229646"/>
                <a:gd name="connsiteX45" fmla="*/ 1653958 w 4929093"/>
                <a:gd name="connsiteY45" fmla="*/ 2954761 h 4229646"/>
                <a:gd name="connsiteX46" fmla="*/ 2481900 w 4929093"/>
                <a:gd name="connsiteY46" fmla="*/ 3687453 h 4229646"/>
                <a:gd name="connsiteX47" fmla="*/ 2489227 w 4929093"/>
                <a:gd name="connsiteY47" fmla="*/ 3819338 h 4229646"/>
                <a:gd name="connsiteX48" fmla="*/ 2599131 w 4929093"/>
                <a:gd name="connsiteY48" fmla="*/ 3855973 h 4229646"/>
                <a:gd name="connsiteX49" fmla="*/ 2635766 w 4929093"/>
                <a:gd name="connsiteY49" fmla="*/ 3885280 h 4229646"/>
                <a:gd name="connsiteX50" fmla="*/ 2760323 w 4929093"/>
                <a:gd name="connsiteY50" fmla="*/ 3885280 h 4229646"/>
                <a:gd name="connsiteX51" fmla="*/ 2943496 w 4929093"/>
                <a:gd name="connsiteY51" fmla="*/ 3907261 h 4229646"/>
                <a:gd name="connsiteX52" fmla="*/ 3009439 w 4929093"/>
                <a:gd name="connsiteY52" fmla="*/ 3921915 h 4229646"/>
                <a:gd name="connsiteX53" fmla="*/ 3090035 w 4929093"/>
                <a:gd name="connsiteY53" fmla="*/ 4017165 h 4229646"/>
                <a:gd name="connsiteX54" fmla="*/ 3141323 w 4929093"/>
                <a:gd name="connsiteY54" fmla="*/ 4141723 h 4229646"/>
                <a:gd name="connsiteX55" fmla="*/ 3170631 w 4929093"/>
                <a:gd name="connsiteY55" fmla="*/ 4149050 h 4229646"/>
                <a:gd name="connsiteX56" fmla="*/ 3214593 w 4929093"/>
                <a:gd name="connsiteY56" fmla="*/ 4156376 h 4229646"/>
                <a:gd name="connsiteX57" fmla="*/ 3287862 w 4929093"/>
                <a:gd name="connsiteY57" fmla="*/ 4229646 h 4229646"/>
                <a:gd name="connsiteX58" fmla="*/ 3331823 w 4929093"/>
                <a:gd name="connsiteY58" fmla="*/ 4207665 h 4229646"/>
                <a:gd name="connsiteX59" fmla="*/ 3353804 w 4929093"/>
                <a:gd name="connsiteY59" fmla="*/ 4207665 h 4229646"/>
                <a:gd name="connsiteX60" fmla="*/ 4086496 w 4929093"/>
                <a:gd name="connsiteY60" fmla="*/ 3973203 h 4229646"/>
                <a:gd name="connsiteX61" fmla="*/ 4196400 w 4929093"/>
                <a:gd name="connsiteY61" fmla="*/ 3958550 h 4229646"/>
                <a:gd name="connsiteX62" fmla="*/ 4298977 w 4929093"/>
                <a:gd name="connsiteY62" fmla="*/ 3907261 h 4229646"/>
                <a:gd name="connsiteX63" fmla="*/ 4313631 w 4929093"/>
                <a:gd name="connsiteY63" fmla="*/ 3877953 h 4229646"/>
                <a:gd name="connsiteX64" fmla="*/ 4423535 w 4929093"/>
                <a:gd name="connsiteY64" fmla="*/ 3885280 h 4229646"/>
                <a:gd name="connsiteX65" fmla="*/ 4540766 w 4929093"/>
                <a:gd name="connsiteY65" fmla="*/ 3892607 h 4229646"/>
                <a:gd name="connsiteX66" fmla="*/ 4540766 w 4929093"/>
                <a:gd name="connsiteY66" fmla="*/ 3790030 h 4229646"/>
                <a:gd name="connsiteX67" fmla="*/ 4570073 w 4929093"/>
                <a:gd name="connsiteY67" fmla="*/ 3738742 h 4229646"/>
                <a:gd name="connsiteX68" fmla="*/ 4657996 w 4929093"/>
                <a:gd name="connsiteY68" fmla="*/ 3687453 h 4229646"/>
                <a:gd name="connsiteX69" fmla="*/ 4709285 w 4929093"/>
                <a:gd name="connsiteY69" fmla="*/ 3628838 h 4229646"/>
                <a:gd name="connsiteX70" fmla="*/ 4870477 w 4929093"/>
                <a:gd name="connsiteY70" fmla="*/ 3628838 h 4229646"/>
                <a:gd name="connsiteX71" fmla="*/ 4870477 w 4929093"/>
                <a:gd name="connsiteY71" fmla="*/ 3526261 h 4229646"/>
                <a:gd name="connsiteX72" fmla="*/ 4899785 w 4929093"/>
                <a:gd name="connsiteY72" fmla="*/ 3284473 h 4229646"/>
                <a:gd name="connsiteX73" fmla="*/ 4929093 w 4929093"/>
                <a:gd name="connsiteY73" fmla="*/ 3093973 h 4229646"/>
                <a:gd name="connsiteX74" fmla="*/ 4921766 w 4929093"/>
                <a:gd name="connsiteY74" fmla="*/ 2888819 h 4229646"/>
                <a:gd name="connsiteX75" fmla="*/ 4754047 w 4929093"/>
                <a:gd name="connsiteY75" fmla="*/ 2789724 h 4229646"/>
                <a:gd name="connsiteX76" fmla="*/ 4700150 w 4929093"/>
                <a:gd name="connsiteY76" fmla="*/ 2644526 h 4229646"/>
                <a:gd name="connsiteX77" fmla="*/ 4861841 w 4929093"/>
                <a:gd name="connsiteY77" fmla="*/ 2661949 h 4229646"/>
                <a:gd name="connsiteX78" fmla="*/ 4780981 w 4929093"/>
                <a:gd name="connsiteY78" fmla="*/ 2372527 h 4229646"/>
                <a:gd name="connsiteX79" fmla="*/ 4478506 w 4929093"/>
                <a:gd name="connsiteY79" fmla="*/ 2261627 h 4229646"/>
                <a:gd name="connsiteX80" fmla="*/ 4335304 w 4929093"/>
                <a:gd name="connsiteY80" fmla="*/ 2153782 h 4229646"/>
                <a:gd name="connsiteX81" fmla="*/ 4246655 w 4929093"/>
                <a:gd name="connsiteY81" fmla="*/ 1965054 h 4229646"/>
                <a:gd name="connsiteX82" fmla="*/ 4048898 w 4929093"/>
                <a:gd name="connsiteY82" fmla="*/ 1887540 h 4229646"/>
                <a:gd name="connsiteX83" fmla="*/ 4137547 w 4929093"/>
                <a:gd name="connsiteY83" fmla="*/ 1435941 h 4229646"/>
                <a:gd name="connsiteX84" fmla="*/ 3789769 w 4929093"/>
                <a:gd name="connsiteY84" fmla="*/ 1280914 h 4229646"/>
                <a:gd name="connsiteX85" fmla="*/ 3499954 w 4929093"/>
                <a:gd name="connsiteY85" fmla="*/ 1473013 h 4229646"/>
                <a:gd name="connsiteX86" fmla="*/ 3121490 w 4929093"/>
                <a:gd name="connsiteY86" fmla="*/ 1533676 h 4229646"/>
                <a:gd name="connsiteX87" fmla="*/ 2921207 w 4929093"/>
                <a:gd name="connsiteY87" fmla="*/ 1451914 h 4229646"/>
                <a:gd name="connsiteX88" fmla="*/ 2858950 w 4929093"/>
                <a:gd name="connsiteY88" fmla="*/ 1355057 h 4229646"/>
                <a:gd name="connsiteX89" fmla="*/ 2598718 w 4929093"/>
                <a:gd name="connsiteY89" fmla="*/ 1304578 h 4229646"/>
                <a:gd name="connsiteX90" fmla="*/ 2653376 w 4929093"/>
                <a:gd name="connsiteY90" fmla="*/ 1041475 h 4229646"/>
                <a:gd name="connsiteX91" fmla="*/ 2494864 w 4929093"/>
                <a:gd name="connsiteY91" fmla="*/ 952021 h 4229646"/>
                <a:gd name="connsiteX92" fmla="*/ 2374614 w 4929093"/>
                <a:gd name="connsiteY92" fmla="*/ 1320363 h 4229646"/>
                <a:gd name="connsiteX93" fmla="*/ 2309023 w 4929093"/>
                <a:gd name="connsiteY93" fmla="*/ 1299315 h 4229646"/>
                <a:gd name="connsiteX94" fmla="*/ 2336352 w 4929093"/>
                <a:gd name="connsiteY94" fmla="*/ 883614 h 4229646"/>
                <a:gd name="connsiteX95" fmla="*/ 2451137 w 4929093"/>
                <a:gd name="connsiteY95" fmla="*/ 625775 h 4229646"/>
                <a:gd name="connsiteX96" fmla="*/ 2265295 w 4929093"/>
                <a:gd name="connsiteY96" fmla="*/ 488962 h 4229646"/>
                <a:gd name="connsiteX97" fmla="*/ 2248898 w 4929093"/>
                <a:gd name="connsiteY97" fmla="*/ 388983 h 4229646"/>
                <a:gd name="connsiteX98" fmla="*/ 2172374 w 4929093"/>
                <a:gd name="connsiteY98" fmla="*/ 236385 h 4229646"/>
                <a:gd name="connsiteX99" fmla="*/ 1910010 w 4929093"/>
                <a:gd name="connsiteY99" fmla="*/ 10117 h 4229646"/>
                <a:gd name="connsiteX100" fmla="*/ 1684150 w 4929093"/>
                <a:gd name="connsiteY100" fmla="*/ 0 h 4229646"/>
                <a:gd name="connsiteX0" fmla="*/ 1684150 w 4929093"/>
                <a:gd name="connsiteY0" fmla="*/ 0 h 4229646"/>
                <a:gd name="connsiteX1" fmla="*/ 1568521 w 4929093"/>
                <a:gd name="connsiteY1" fmla="*/ 173359 h 4229646"/>
                <a:gd name="connsiteX2" fmla="*/ 1442838 w 4929093"/>
                <a:gd name="connsiteY2" fmla="*/ 302139 h 4229646"/>
                <a:gd name="connsiteX3" fmla="*/ 1558467 w 4929093"/>
                <a:gd name="connsiteY3" fmla="*/ 376435 h 4229646"/>
                <a:gd name="connsiteX4" fmla="*/ 1669070 w 4929093"/>
                <a:gd name="connsiteY4" fmla="*/ 643903 h 4229646"/>
                <a:gd name="connsiteX5" fmla="*/ 1693906 w 4929093"/>
                <a:gd name="connsiteY5" fmla="*/ 785984 h 4229646"/>
                <a:gd name="connsiteX6" fmla="*/ 1725215 w 4929093"/>
                <a:gd name="connsiteY6" fmla="*/ 857223 h 4229646"/>
                <a:gd name="connsiteX7" fmla="*/ 1731712 w 4929093"/>
                <a:gd name="connsiteY7" fmla="*/ 936692 h 4229646"/>
                <a:gd name="connsiteX8" fmla="*/ 1849609 w 4929093"/>
                <a:gd name="connsiteY8" fmla="*/ 1064766 h 4229646"/>
                <a:gd name="connsiteX9" fmla="*/ 1789723 w 4929093"/>
                <a:gd name="connsiteY9" fmla="*/ 1087997 h 4229646"/>
                <a:gd name="connsiteX10" fmla="*/ 1437812 w 4929093"/>
                <a:gd name="connsiteY10" fmla="*/ 827167 h 4229646"/>
                <a:gd name="connsiteX11" fmla="*/ 1171366 w 4929093"/>
                <a:gd name="connsiteY11" fmla="*/ 955947 h 4229646"/>
                <a:gd name="connsiteX12" fmla="*/ 1050710 w 4929093"/>
                <a:gd name="connsiteY12" fmla="*/ 1005477 h 4229646"/>
                <a:gd name="connsiteX13" fmla="*/ 965245 w 4929093"/>
                <a:gd name="connsiteY13" fmla="*/ 1045103 h 4229646"/>
                <a:gd name="connsiteX14" fmla="*/ 305147 w 4929093"/>
                <a:gd name="connsiteY14" fmla="*/ 621300 h 4229646"/>
                <a:gd name="connsiteX15" fmla="*/ 0 w 4929093"/>
                <a:gd name="connsiteY15" fmla="*/ 1178836 h 4229646"/>
                <a:gd name="connsiteX16" fmla="*/ 165901 w 4929093"/>
                <a:gd name="connsiteY16" fmla="*/ 1376959 h 4229646"/>
                <a:gd name="connsiteX17" fmla="*/ 226229 w 4929093"/>
                <a:gd name="connsiteY17" fmla="*/ 1520599 h 4229646"/>
                <a:gd name="connsiteX18" fmla="*/ 513885 w 4929093"/>
                <a:gd name="connsiteY18" fmla="*/ 1735175 h 4229646"/>
                <a:gd name="connsiteX19" fmla="*/ 1222111 w 4929093"/>
                <a:gd name="connsiteY19" fmla="*/ 2458481 h 4229646"/>
                <a:gd name="connsiteX20" fmla="*/ 1427647 w 4929093"/>
                <a:gd name="connsiteY20" fmla="*/ 2244481 h 4229646"/>
                <a:gd name="connsiteX21" fmla="*/ 1369952 w 4929093"/>
                <a:gd name="connsiteY21" fmla="*/ 2149759 h 4229646"/>
                <a:gd name="connsiteX22" fmla="*/ 1434858 w 4929093"/>
                <a:gd name="connsiteY22" fmla="*/ 2012940 h 4229646"/>
                <a:gd name="connsiteX23" fmla="*/ 1647605 w 4929093"/>
                <a:gd name="connsiteY23" fmla="*/ 1893661 h 4229646"/>
                <a:gd name="connsiteX24" fmla="*/ 1784629 w 4929093"/>
                <a:gd name="connsiteY24" fmla="*/ 1760349 h 4229646"/>
                <a:gd name="connsiteX25" fmla="*/ 1925258 w 4929093"/>
                <a:gd name="connsiteY25" fmla="*/ 1700710 h 4229646"/>
                <a:gd name="connsiteX26" fmla="*/ 2293994 w 4929093"/>
                <a:gd name="connsiteY26" fmla="*/ 1595702 h 4229646"/>
                <a:gd name="connsiteX27" fmla="*/ 2300270 w 4929093"/>
                <a:gd name="connsiteY27" fmla="*/ 1714742 h 4229646"/>
                <a:gd name="connsiteX28" fmla="*/ 2238970 w 4929093"/>
                <a:gd name="connsiteY28" fmla="*/ 1998908 h 4229646"/>
                <a:gd name="connsiteX29" fmla="*/ 2336329 w 4929093"/>
                <a:gd name="connsiteY29" fmla="*/ 2184842 h 4229646"/>
                <a:gd name="connsiteX30" fmla="*/ 2516623 w 4929093"/>
                <a:gd name="connsiteY30" fmla="*/ 2170809 h 4229646"/>
                <a:gd name="connsiteX31" fmla="*/ 2484170 w 4929093"/>
                <a:gd name="connsiteY31" fmla="*/ 2346219 h 4229646"/>
                <a:gd name="connsiteX32" fmla="*/ 2570711 w 4929093"/>
                <a:gd name="connsiteY32" fmla="*/ 2483040 h 4229646"/>
                <a:gd name="connsiteX33" fmla="*/ 2639223 w 4929093"/>
                <a:gd name="connsiteY33" fmla="*/ 2556712 h 4229646"/>
                <a:gd name="connsiteX34" fmla="*/ 2350753 w 4929093"/>
                <a:gd name="connsiteY34" fmla="*/ 2644416 h 4229646"/>
                <a:gd name="connsiteX35" fmla="*/ 2109158 w 4929093"/>
                <a:gd name="connsiteY35" fmla="*/ 2490055 h 4229646"/>
                <a:gd name="connsiteX36" fmla="*/ 1842323 w 4929093"/>
                <a:gd name="connsiteY36" fmla="*/ 2269039 h 4229646"/>
                <a:gd name="connsiteX37" fmla="*/ 1705300 w 4929093"/>
                <a:gd name="connsiteY37" fmla="*/ 2290088 h 4229646"/>
                <a:gd name="connsiteX38" fmla="*/ 1431252 w 4929093"/>
                <a:gd name="connsiteY38" fmla="*/ 2244481 h 4229646"/>
                <a:gd name="connsiteX39" fmla="*/ 1226613 w 4929093"/>
                <a:gd name="connsiteY39" fmla="*/ 2453196 h 4229646"/>
                <a:gd name="connsiteX40" fmla="*/ 1308757 w 4929093"/>
                <a:gd name="connsiteY40" fmla="*/ 2614825 h 4229646"/>
                <a:gd name="connsiteX41" fmla="*/ 1304553 w 4929093"/>
                <a:gd name="connsiteY41" fmla="*/ 2805946 h 4229646"/>
                <a:gd name="connsiteX42" fmla="*/ 1404621 w 4929093"/>
                <a:gd name="connsiteY42" fmla="*/ 2831633 h 4229646"/>
                <a:gd name="connsiteX43" fmla="*/ 1507420 w 4929093"/>
                <a:gd name="connsiteY43" fmla="*/ 2822876 h 4229646"/>
                <a:gd name="connsiteX44" fmla="*/ 1566035 w 4929093"/>
                <a:gd name="connsiteY44" fmla="*/ 2888819 h 4229646"/>
                <a:gd name="connsiteX45" fmla="*/ 1653958 w 4929093"/>
                <a:gd name="connsiteY45" fmla="*/ 2954761 h 4229646"/>
                <a:gd name="connsiteX46" fmla="*/ 2481900 w 4929093"/>
                <a:gd name="connsiteY46" fmla="*/ 3687453 h 4229646"/>
                <a:gd name="connsiteX47" fmla="*/ 2489227 w 4929093"/>
                <a:gd name="connsiteY47" fmla="*/ 3819338 h 4229646"/>
                <a:gd name="connsiteX48" fmla="*/ 2599131 w 4929093"/>
                <a:gd name="connsiteY48" fmla="*/ 3855973 h 4229646"/>
                <a:gd name="connsiteX49" fmla="*/ 2635766 w 4929093"/>
                <a:gd name="connsiteY49" fmla="*/ 3885280 h 4229646"/>
                <a:gd name="connsiteX50" fmla="*/ 2760323 w 4929093"/>
                <a:gd name="connsiteY50" fmla="*/ 3885280 h 4229646"/>
                <a:gd name="connsiteX51" fmla="*/ 2943496 w 4929093"/>
                <a:gd name="connsiteY51" fmla="*/ 3907261 h 4229646"/>
                <a:gd name="connsiteX52" fmla="*/ 3009439 w 4929093"/>
                <a:gd name="connsiteY52" fmla="*/ 3921915 h 4229646"/>
                <a:gd name="connsiteX53" fmla="*/ 3090035 w 4929093"/>
                <a:gd name="connsiteY53" fmla="*/ 4017165 h 4229646"/>
                <a:gd name="connsiteX54" fmla="*/ 3141323 w 4929093"/>
                <a:gd name="connsiteY54" fmla="*/ 4141723 h 4229646"/>
                <a:gd name="connsiteX55" fmla="*/ 3170631 w 4929093"/>
                <a:gd name="connsiteY55" fmla="*/ 4149050 h 4229646"/>
                <a:gd name="connsiteX56" fmla="*/ 3214593 w 4929093"/>
                <a:gd name="connsiteY56" fmla="*/ 4156376 h 4229646"/>
                <a:gd name="connsiteX57" fmla="*/ 3287862 w 4929093"/>
                <a:gd name="connsiteY57" fmla="*/ 4229646 h 4229646"/>
                <a:gd name="connsiteX58" fmla="*/ 3331823 w 4929093"/>
                <a:gd name="connsiteY58" fmla="*/ 4207665 h 4229646"/>
                <a:gd name="connsiteX59" fmla="*/ 4086496 w 4929093"/>
                <a:gd name="connsiteY59" fmla="*/ 3973203 h 4229646"/>
                <a:gd name="connsiteX60" fmla="*/ 4196400 w 4929093"/>
                <a:gd name="connsiteY60" fmla="*/ 3958550 h 4229646"/>
                <a:gd name="connsiteX61" fmla="*/ 4298977 w 4929093"/>
                <a:gd name="connsiteY61" fmla="*/ 3907261 h 4229646"/>
                <a:gd name="connsiteX62" fmla="*/ 4313631 w 4929093"/>
                <a:gd name="connsiteY62" fmla="*/ 3877953 h 4229646"/>
                <a:gd name="connsiteX63" fmla="*/ 4423535 w 4929093"/>
                <a:gd name="connsiteY63" fmla="*/ 3885280 h 4229646"/>
                <a:gd name="connsiteX64" fmla="*/ 4540766 w 4929093"/>
                <a:gd name="connsiteY64" fmla="*/ 3892607 h 4229646"/>
                <a:gd name="connsiteX65" fmla="*/ 4540766 w 4929093"/>
                <a:gd name="connsiteY65" fmla="*/ 3790030 h 4229646"/>
                <a:gd name="connsiteX66" fmla="*/ 4570073 w 4929093"/>
                <a:gd name="connsiteY66" fmla="*/ 3738742 h 4229646"/>
                <a:gd name="connsiteX67" fmla="*/ 4657996 w 4929093"/>
                <a:gd name="connsiteY67" fmla="*/ 3687453 h 4229646"/>
                <a:gd name="connsiteX68" fmla="*/ 4709285 w 4929093"/>
                <a:gd name="connsiteY68" fmla="*/ 3628838 h 4229646"/>
                <a:gd name="connsiteX69" fmla="*/ 4870477 w 4929093"/>
                <a:gd name="connsiteY69" fmla="*/ 3628838 h 4229646"/>
                <a:gd name="connsiteX70" fmla="*/ 4870477 w 4929093"/>
                <a:gd name="connsiteY70" fmla="*/ 3526261 h 4229646"/>
                <a:gd name="connsiteX71" fmla="*/ 4899785 w 4929093"/>
                <a:gd name="connsiteY71" fmla="*/ 3284473 h 4229646"/>
                <a:gd name="connsiteX72" fmla="*/ 4929093 w 4929093"/>
                <a:gd name="connsiteY72" fmla="*/ 3093973 h 4229646"/>
                <a:gd name="connsiteX73" fmla="*/ 4921766 w 4929093"/>
                <a:gd name="connsiteY73" fmla="*/ 2888819 h 4229646"/>
                <a:gd name="connsiteX74" fmla="*/ 4754047 w 4929093"/>
                <a:gd name="connsiteY74" fmla="*/ 2789724 h 4229646"/>
                <a:gd name="connsiteX75" fmla="*/ 4700150 w 4929093"/>
                <a:gd name="connsiteY75" fmla="*/ 2644526 h 4229646"/>
                <a:gd name="connsiteX76" fmla="*/ 4861841 w 4929093"/>
                <a:gd name="connsiteY76" fmla="*/ 2661949 h 4229646"/>
                <a:gd name="connsiteX77" fmla="*/ 4780981 w 4929093"/>
                <a:gd name="connsiteY77" fmla="*/ 2372527 h 4229646"/>
                <a:gd name="connsiteX78" fmla="*/ 4478506 w 4929093"/>
                <a:gd name="connsiteY78" fmla="*/ 2261627 h 4229646"/>
                <a:gd name="connsiteX79" fmla="*/ 4335304 w 4929093"/>
                <a:gd name="connsiteY79" fmla="*/ 2153782 h 4229646"/>
                <a:gd name="connsiteX80" fmla="*/ 4246655 w 4929093"/>
                <a:gd name="connsiteY80" fmla="*/ 1965054 h 4229646"/>
                <a:gd name="connsiteX81" fmla="*/ 4048898 w 4929093"/>
                <a:gd name="connsiteY81" fmla="*/ 1887540 h 4229646"/>
                <a:gd name="connsiteX82" fmla="*/ 4137547 w 4929093"/>
                <a:gd name="connsiteY82" fmla="*/ 1435941 h 4229646"/>
                <a:gd name="connsiteX83" fmla="*/ 3789769 w 4929093"/>
                <a:gd name="connsiteY83" fmla="*/ 1280914 h 4229646"/>
                <a:gd name="connsiteX84" fmla="*/ 3499954 w 4929093"/>
                <a:gd name="connsiteY84" fmla="*/ 1473013 h 4229646"/>
                <a:gd name="connsiteX85" fmla="*/ 3121490 w 4929093"/>
                <a:gd name="connsiteY85" fmla="*/ 1533676 h 4229646"/>
                <a:gd name="connsiteX86" fmla="*/ 2921207 w 4929093"/>
                <a:gd name="connsiteY86" fmla="*/ 1451914 h 4229646"/>
                <a:gd name="connsiteX87" fmla="*/ 2858950 w 4929093"/>
                <a:gd name="connsiteY87" fmla="*/ 1355057 h 4229646"/>
                <a:gd name="connsiteX88" fmla="*/ 2598718 w 4929093"/>
                <a:gd name="connsiteY88" fmla="*/ 1304578 h 4229646"/>
                <a:gd name="connsiteX89" fmla="*/ 2653376 w 4929093"/>
                <a:gd name="connsiteY89" fmla="*/ 1041475 h 4229646"/>
                <a:gd name="connsiteX90" fmla="*/ 2494864 w 4929093"/>
                <a:gd name="connsiteY90" fmla="*/ 952021 h 4229646"/>
                <a:gd name="connsiteX91" fmla="*/ 2374614 w 4929093"/>
                <a:gd name="connsiteY91" fmla="*/ 1320363 h 4229646"/>
                <a:gd name="connsiteX92" fmla="*/ 2309023 w 4929093"/>
                <a:gd name="connsiteY92" fmla="*/ 1299315 h 4229646"/>
                <a:gd name="connsiteX93" fmla="*/ 2336352 w 4929093"/>
                <a:gd name="connsiteY93" fmla="*/ 883614 h 4229646"/>
                <a:gd name="connsiteX94" fmla="*/ 2451137 w 4929093"/>
                <a:gd name="connsiteY94" fmla="*/ 625775 h 4229646"/>
                <a:gd name="connsiteX95" fmla="*/ 2265295 w 4929093"/>
                <a:gd name="connsiteY95" fmla="*/ 488962 h 4229646"/>
                <a:gd name="connsiteX96" fmla="*/ 2248898 w 4929093"/>
                <a:gd name="connsiteY96" fmla="*/ 388983 h 4229646"/>
                <a:gd name="connsiteX97" fmla="*/ 2172374 w 4929093"/>
                <a:gd name="connsiteY97" fmla="*/ 236385 h 4229646"/>
                <a:gd name="connsiteX98" fmla="*/ 1910010 w 4929093"/>
                <a:gd name="connsiteY98" fmla="*/ 10117 h 4229646"/>
                <a:gd name="connsiteX99" fmla="*/ 1684150 w 4929093"/>
                <a:gd name="connsiteY99" fmla="*/ 0 h 4229646"/>
                <a:gd name="connsiteX0" fmla="*/ 1684150 w 4929093"/>
                <a:gd name="connsiteY0" fmla="*/ 0 h 4229646"/>
                <a:gd name="connsiteX1" fmla="*/ 1568521 w 4929093"/>
                <a:gd name="connsiteY1" fmla="*/ 173359 h 4229646"/>
                <a:gd name="connsiteX2" fmla="*/ 1442838 w 4929093"/>
                <a:gd name="connsiteY2" fmla="*/ 302139 h 4229646"/>
                <a:gd name="connsiteX3" fmla="*/ 1558467 w 4929093"/>
                <a:gd name="connsiteY3" fmla="*/ 376435 h 4229646"/>
                <a:gd name="connsiteX4" fmla="*/ 1669070 w 4929093"/>
                <a:gd name="connsiteY4" fmla="*/ 643903 h 4229646"/>
                <a:gd name="connsiteX5" fmla="*/ 1693906 w 4929093"/>
                <a:gd name="connsiteY5" fmla="*/ 785984 h 4229646"/>
                <a:gd name="connsiteX6" fmla="*/ 1725215 w 4929093"/>
                <a:gd name="connsiteY6" fmla="*/ 857223 h 4229646"/>
                <a:gd name="connsiteX7" fmla="*/ 1731712 w 4929093"/>
                <a:gd name="connsiteY7" fmla="*/ 936692 h 4229646"/>
                <a:gd name="connsiteX8" fmla="*/ 1849609 w 4929093"/>
                <a:gd name="connsiteY8" fmla="*/ 1064766 h 4229646"/>
                <a:gd name="connsiteX9" fmla="*/ 1789723 w 4929093"/>
                <a:gd name="connsiteY9" fmla="*/ 1087997 h 4229646"/>
                <a:gd name="connsiteX10" fmla="*/ 1437812 w 4929093"/>
                <a:gd name="connsiteY10" fmla="*/ 827167 h 4229646"/>
                <a:gd name="connsiteX11" fmla="*/ 1171366 w 4929093"/>
                <a:gd name="connsiteY11" fmla="*/ 955947 h 4229646"/>
                <a:gd name="connsiteX12" fmla="*/ 1050710 w 4929093"/>
                <a:gd name="connsiteY12" fmla="*/ 1005477 h 4229646"/>
                <a:gd name="connsiteX13" fmla="*/ 965245 w 4929093"/>
                <a:gd name="connsiteY13" fmla="*/ 1045103 h 4229646"/>
                <a:gd name="connsiteX14" fmla="*/ 305147 w 4929093"/>
                <a:gd name="connsiteY14" fmla="*/ 621300 h 4229646"/>
                <a:gd name="connsiteX15" fmla="*/ 0 w 4929093"/>
                <a:gd name="connsiteY15" fmla="*/ 1178836 h 4229646"/>
                <a:gd name="connsiteX16" fmla="*/ 165901 w 4929093"/>
                <a:gd name="connsiteY16" fmla="*/ 1376959 h 4229646"/>
                <a:gd name="connsiteX17" fmla="*/ 226229 w 4929093"/>
                <a:gd name="connsiteY17" fmla="*/ 1520599 h 4229646"/>
                <a:gd name="connsiteX18" fmla="*/ 513885 w 4929093"/>
                <a:gd name="connsiteY18" fmla="*/ 1735175 h 4229646"/>
                <a:gd name="connsiteX19" fmla="*/ 1222111 w 4929093"/>
                <a:gd name="connsiteY19" fmla="*/ 2458481 h 4229646"/>
                <a:gd name="connsiteX20" fmla="*/ 1427647 w 4929093"/>
                <a:gd name="connsiteY20" fmla="*/ 2244481 h 4229646"/>
                <a:gd name="connsiteX21" fmla="*/ 1369952 w 4929093"/>
                <a:gd name="connsiteY21" fmla="*/ 2149759 h 4229646"/>
                <a:gd name="connsiteX22" fmla="*/ 1434858 w 4929093"/>
                <a:gd name="connsiteY22" fmla="*/ 2012940 h 4229646"/>
                <a:gd name="connsiteX23" fmla="*/ 1647605 w 4929093"/>
                <a:gd name="connsiteY23" fmla="*/ 1893661 h 4229646"/>
                <a:gd name="connsiteX24" fmla="*/ 1784629 w 4929093"/>
                <a:gd name="connsiteY24" fmla="*/ 1760349 h 4229646"/>
                <a:gd name="connsiteX25" fmla="*/ 1925258 w 4929093"/>
                <a:gd name="connsiteY25" fmla="*/ 1700710 h 4229646"/>
                <a:gd name="connsiteX26" fmla="*/ 2293994 w 4929093"/>
                <a:gd name="connsiteY26" fmla="*/ 1595702 h 4229646"/>
                <a:gd name="connsiteX27" fmla="*/ 2300270 w 4929093"/>
                <a:gd name="connsiteY27" fmla="*/ 1714742 h 4229646"/>
                <a:gd name="connsiteX28" fmla="*/ 2238970 w 4929093"/>
                <a:gd name="connsiteY28" fmla="*/ 1998908 h 4229646"/>
                <a:gd name="connsiteX29" fmla="*/ 2336329 w 4929093"/>
                <a:gd name="connsiteY29" fmla="*/ 2184842 h 4229646"/>
                <a:gd name="connsiteX30" fmla="*/ 2516623 w 4929093"/>
                <a:gd name="connsiteY30" fmla="*/ 2170809 h 4229646"/>
                <a:gd name="connsiteX31" fmla="*/ 2484170 w 4929093"/>
                <a:gd name="connsiteY31" fmla="*/ 2346219 h 4229646"/>
                <a:gd name="connsiteX32" fmla="*/ 2570711 w 4929093"/>
                <a:gd name="connsiteY32" fmla="*/ 2483040 h 4229646"/>
                <a:gd name="connsiteX33" fmla="*/ 2639223 w 4929093"/>
                <a:gd name="connsiteY33" fmla="*/ 2556712 h 4229646"/>
                <a:gd name="connsiteX34" fmla="*/ 2350753 w 4929093"/>
                <a:gd name="connsiteY34" fmla="*/ 2644416 h 4229646"/>
                <a:gd name="connsiteX35" fmla="*/ 2109158 w 4929093"/>
                <a:gd name="connsiteY35" fmla="*/ 2490055 h 4229646"/>
                <a:gd name="connsiteX36" fmla="*/ 1842323 w 4929093"/>
                <a:gd name="connsiteY36" fmla="*/ 2269039 h 4229646"/>
                <a:gd name="connsiteX37" fmla="*/ 1705300 w 4929093"/>
                <a:gd name="connsiteY37" fmla="*/ 2290088 h 4229646"/>
                <a:gd name="connsiteX38" fmla="*/ 1431252 w 4929093"/>
                <a:gd name="connsiteY38" fmla="*/ 2244481 h 4229646"/>
                <a:gd name="connsiteX39" fmla="*/ 1226613 w 4929093"/>
                <a:gd name="connsiteY39" fmla="*/ 2453196 h 4229646"/>
                <a:gd name="connsiteX40" fmla="*/ 1308757 w 4929093"/>
                <a:gd name="connsiteY40" fmla="*/ 2614825 h 4229646"/>
                <a:gd name="connsiteX41" fmla="*/ 1304553 w 4929093"/>
                <a:gd name="connsiteY41" fmla="*/ 2805946 h 4229646"/>
                <a:gd name="connsiteX42" fmla="*/ 1404621 w 4929093"/>
                <a:gd name="connsiteY42" fmla="*/ 2831633 h 4229646"/>
                <a:gd name="connsiteX43" fmla="*/ 1507420 w 4929093"/>
                <a:gd name="connsiteY43" fmla="*/ 2822876 h 4229646"/>
                <a:gd name="connsiteX44" fmla="*/ 1566035 w 4929093"/>
                <a:gd name="connsiteY44" fmla="*/ 2888819 h 4229646"/>
                <a:gd name="connsiteX45" fmla="*/ 1653958 w 4929093"/>
                <a:gd name="connsiteY45" fmla="*/ 2954761 h 4229646"/>
                <a:gd name="connsiteX46" fmla="*/ 2481900 w 4929093"/>
                <a:gd name="connsiteY46" fmla="*/ 3687453 h 4229646"/>
                <a:gd name="connsiteX47" fmla="*/ 2489227 w 4929093"/>
                <a:gd name="connsiteY47" fmla="*/ 3819338 h 4229646"/>
                <a:gd name="connsiteX48" fmla="*/ 2599131 w 4929093"/>
                <a:gd name="connsiteY48" fmla="*/ 3855973 h 4229646"/>
                <a:gd name="connsiteX49" fmla="*/ 2635766 w 4929093"/>
                <a:gd name="connsiteY49" fmla="*/ 3885280 h 4229646"/>
                <a:gd name="connsiteX50" fmla="*/ 2760323 w 4929093"/>
                <a:gd name="connsiteY50" fmla="*/ 3885280 h 4229646"/>
                <a:gd name="connsiteX51" fmla="*/ 2943496 w 4929093"/>
                <a:gd name="connsiteY51" fmla="*/ 3907261 h 4229646"/>
                <a:gd name="connsiteX52" fmla="*/ 3009439 w 4929093"/>
                <a:gd name="connsiteY52" fmla="*/ 3921915 h 4229646"/>
                <a:gd name="connsiteX53" fmla="*/ 3090035 w 4929093"/>
                <a:gd name="connsiteY53" fmla="*/ 4017165 h 4229646"/>
                <a:gd name="connsiteX54" fmla="*/ 3141323 w 4929093"/>
                <a:gd name="connsiteY54" fmla="*/ 4141723 h 4229646"/>
                <a:gd name="connsiteX55" fmla="*/ 3170631 w 4929093"/>
                <a:gd name="connsiteY55" fmla="*/ 4149050 h 4229646"/>
                <a:gd name="connsiteX56" fmla="*/ 3214593 w 4929093"/>
                <a:gd name="connsiteY56" fmla="*/ 4156376 h 4229646"/>
                <a:gd name="connsiteX57" fmla="*/ 3287862 w 4929093"/>
                <a:gd name="connsiteY57" fmla="*/ 4229646 h 4229646"/>
                <a:gd name="connsiteX58" fmla="*/ 4086496 w 4929093"/>
                <a:gd name="connsiteY58" fmla="*/ 3973203 h 4229646"/>
                <a:gd name="connsiteX59" fmla="*/ 4196400 w 4929093"/>
                <a:gd name="connsiteY59" fmla="*/ 3958550 h 4229646"/>
                <a:gd name="connsiteX60" fmla="*/ 4298977 w 4929093"/>
                <a:gd name="connsiteY60" fmla="*/ 3907261 h 4229646"/>
                <a:gd name="connsiteX61" fmla="*/ 4313631 w 4929093"/>
                <a:gd name="connsiteY61" fmla="*/ 3877953 h 4229646"/>
                <a:gd name="connsiteX62" fmla="*/ 4423535 w 4929093"/>
                <a:gd name="connsiteY62" fmla="*/ 3885280 h 4229646"/>
                <a:gd name="connsiteX63" fmla="*/ 4540766 w 4929093"/>
                <a:gd name="connsiteY63" fmla="*/ 3892607 h 4229646"/>
                <a:gd name="connsiteX64" fmla="*/ 4540766 w 4929093"/>
                <a:gd name="connsiteY64" fmla="*/ 3790030 h 4229646"/>
                <a:gd name="connsiteX65" fmla="*/ 4570073 w 4929093"/>
                <a:gd name="connsiteY65" fmla="*/ 3738742 h 4229646"/>
                <a:gd name="connsiteX66" fmla="*/ 4657996 w 4929093"/>
                <a:gd name="connsiteY66" fmla="*/ 3687453 h 4229646"/>
                <a:gd name="connsiteX67" fmla="*/ 4709285 w 4929093"/>
                <a:gd name="connsiteY67" fmla="*/ 3628838 h 4229646"/>
                <a:gd name="connsiteX68" fmla="*/ 4870477 w 4929093"/>
                <a:gd name="connsiteY68" fmla="*/ 3628838 h 4229646"/>
                <a:gd name="connsiteX69" fmla="*/ 4870477 w 4929093"/>
                <a:gd name="connsiteY69" fmla="*/ 3526261 h 4229646"/>
                <a:gd name="connsiteX70" fmla="*/ 4899785 w 4929093"/>
                <a:gd name="connsiteY70" fmla="*/ 3284473 h 4229646"/>
                <a:gd name="connsiteX71" fmla="*/ 4929093 w 4929093"/>
                <a:gd name="connsiteY71" fmla="*/ 3093973 h 4229646"/>
                <a:gd name="connsiteX72" fmla="*/ 4921766 w 4929093"/>
                <a:gd name="connsiteY72" fmla="*/ 2888819 h 4229646"/>
                <a:gd name="connsiteX73" fmla="*/ 4754047 w 4929093"/>
                <a:gd name="connsiteY73" fmla="*/ 2789724 h 4229646"/>
                <a:gd name="connsiteX74" fmla="*/ 4700150 w 4929093"/>
                <a:gd name="connsiteY74" fmla="*/ 2644526 h 4229646"/>
                <a:gd name="connsiteX75" fmla="*/ 4861841 w 4929093"/>
                <a:gd name="connsiteY75" fmla="*/ 2661949 h 4229646"/>
                <a:gd name="connsiteX76" fmla="*/ 4780981 w 4929093"/>
                <a:gd name="connsiteY76" fmla="*/ 2372527 h 4229646"/>
                <a:gd name="connsiteX77" fmla="*/ 4478506 w 4929093"/>
                <a:gd name="connsiteY77" fmla="*/ 2261627 h 4229646"/>
                <a:gd name="connsiteX78" fmla="*/ 4335304 w 4929093"/>
                <a:gd name="connsiteY78" fmla="*/ 2153782 h 4229646"/>
                <a:gd name="connsiteX79" fmla="*/ 4246655 w 4929093"/>
                <a:gd name="connsiteY79" fmla="*/ 1965054 h 4229646"/>
                <a:gd name="connsiteX80" fmla="*/ 4048898 w 4929093"/>
                <a:gd name="connsiteY80" fmla="*/ 1887540 h 4229646"/>
                <a:gd name="connsiteX81" fmla="*/ 4137547 w 4929093"/>
                <a:gd name="connsiteY81" fmla="*/ 1435941 h 4229646"/>
                <a:gd name="connsiteX82" fmla="*/ 3789769 w 4929093"/>
                <a:gd name="connsiteY82" fmla="*/ 1280914 h 4229646"/>
                <a:gd name="connsiteX83" fmla="*/ 3499954 w 4929093"/>
                <a:gd name="connsiteY83" fmla="*/ 1473013 h 4229646"/>
                <a:gd name="connsiteX84" fmla="*/ 3121490 w 4929093"/>
                <a:gd name="connsiteY84" fmla="*/ 1533676 h 4229646"/>
                <a:gd name="connsiteX85" fmla="*/ 2921207 w 4929093"/>
                <a:gd name="connsiteY85" fmla="*/ 1451914 h 4229646"/>
                <a:gd name="connsiteX86" fmla="*/ 2858950 w 4929093"/>
                <a:gd name="connsiteY86" fmla="*/ 1355057 h 4229646"/>
                <a:gd name="connsiteX87" fmla="*/ 2598718 w 4929093"/>
                <a:gd name="connsiteY87" fmla="*/ 1304578 h 4229646"/>
                <a:gd name="connsiteX88" fmla="*/ 2653376 w 4929093"/>
                <a:gd name="connsiteY88" fmla="*/ 1041475 h 4229646"/>
                <a:gd name="connsiteX89" fmla="*/ 2494864 w 4929093"/>
                <a:gd name="connsiteY89" fmla="*/ 952021 h 4229646"/>
                <a:gd name="connsiteX90" fmla="*/ 2374614 w 4929093"/>
                <a:gd name="connsiteY90" fmla="*/ 1320363 h 4229646"/>
                <a:gd name="connsiteX91" fmla="*/ 2309023 w 4929093"/>
                <a:gd name="connsiteY91" fmla="*/ 1299315 h 4229646"/>
                <a:gd name="connsiteX92" fmla="*/ 2336352 w 4929093"/>
                <a:gd name="connsiteY92" fmla="*/ 883614 h 4229646"/>
                <a:gd name="connsiteX93" fmla="*/ 2451137 w 4929093"/>
                <a:gd name="connsiteY93" fmla="*/ 625775 h 4229646"/>
                <a:gd name="connsiteX94" fmla="*/ 2265295 w 4929093"/>
                <a:gd name="connsiteY94" fmla="*/ 488962 h 4229646"/>
                <a:gd name="connsiteX95" fmla="*/ 2248898 w 4929093"/>
                <a:gd name="connsiteY95" fmla="*/ 388983 h 4229646"/>
                <a:gd name="connsiteX96" fmla="*/ 2172374 w 4929093"/>
                <a:gd name="connsiteY96" fmla="*/ 236385 h 4229646"/>
                <a:gd name="connsiteX97" fmla="*/ 1910010 w 4929093"/>
                <a:gd name="connsiteY97" fmla="*/ 10117 h 4229646"/>
                <a:gd name="connsiteX98" fmla="*/ 1684150 w 4929093"/>
                <a:gd name="connsiteY98" fmla="*/ 0 h 4229646"/>
                <a:gd name="connsiteX0" fmla="*/ 1684150 w 4929093"/>
                <a:gd name="connsiteY0" fmla="*/ 0 h 4156376"/>
                <a:gd name="connsiteX1" fmla="*/ 1568521 w 4929093"/>
                <a:gd name="connsiteY1" fmla="*/ 173359 h 4156376"/>
                <a:gd name="connsiteX2" fmla="*/ 1442838 w 4929093"/>
                <a:gd name="connsiteY2" fmla="*/ 302139 h 4156376"/>
                <a:gd name="connsiteX3" fmla="*/ 1558467 w 4929093"/>
                <a:gd name="connsiteY3" fmla="*/ 376435 h 4156376"/>
                <a:gd name="connsiteX4" fmla="*/ 1669070 w 4929093"/>
                <a:gd name="connsiteY4" fmla="*/ 643903 h 4156376"/>
                <a:gd name="connsiteX5" fmla="*/ 1693906 w 4929093"/>
                <a:gd name="connsiteY5" fmla="*/ 785984 h 4156376"/>
                <a:gd name="connsiteX6" fmla="*/ 1725215 w 4929093"/>
                <a:gd name="connsiteY6" fmla="*/ 857223 h 4156376"/>
                <a:gd name="connsiteX7" fmla="*/ 1731712 w 4929093"/>
                <a:gd name="connsiteY7" fmla="*/ 936692 h 4156376"/>
                <a:gd name="connsiteX8" fmla="*/ 1849609 w 4929093"/>
                <a:gd name="connsiteY8" fmla="*/ 1064766 h 4156376"/>
                <a:gd name="connsiteX9" fmla="*/ 1789723 w 4929093"/>
                <a:gd name="connsiteY9" fmla="*/ 1087997 h 4156376"/>
                <a:gd name="connsiteX10" fmla="*/ 1437812 w 4929093"/>
                <a:gd name="connsiteY10" fmla="*/ 827167 h 4156376"/>
                <a:gd name="connsiteX11" fmla="*/ 1171366 w 4929093"/>
                <a:gd name="connsiteY11" fmla="*/ 955947 h 4156376"/>
                <a:gd name="connsiteX12" fmla="*/ 1050710 w 4929093"/>
                <a:gd name="connsiteY12" fmla="*/ 1005477 h 4156376"/>
                <a:gd name="connsiteX13" fmla="*/ 965245 w 4929093"/>
                <a:gd name="connsiteY13" fmla="*/ 1045103 h 4156376"/>
                <a:gd name="connsiteX14" fmla="*/ 305147 w 4929093"/>
                <a:gd name="connsiteY14" fmla="*/ 621300 h 4156376"/>
                <a:gd name="connsiteX15" fmla="*/ 0 w 4929093"/>
                <a:gd name="connsiteY15" fmla="*/ 1178836 h 4156376"/>
                <a:gd name="connsiteX16" fmla="*/ 165901 w 4929093"/>
                <a:gd name="connsiteY16" fmla="*/ 1376959 h 4156376"/>
                <a:gd name="connsiteX17" fmla="*/ 226229 w 4929093"/>
                <a:gd name="connsiteY17" fmla="*/ 1520599 h 4156376"/>
                <a:gd name="connsiteX18" fmla="*/ 513885 w 4929093"/>
                <a:gd name="connsiteY18" fmla="*/ 1735175 h 4156376"/>
                <a:gd name="connsiteX19" fmla="*/ 1222111 w 4929093"/>
                <a:gd name="connsiteY19" fmla="*/ 2458481 h 4156376"/>
                <a:gd name="connsiteX20" fmla="*/ 1427647 w 4929093"/>
                <a:gd name="connsiteY20" fmla="*/ 2244481 h 4156376"/>
                <a:gd name="connsiteX21" fmla="*/ 1369952 w 4929093"/>
                <a:gd name="connsiteY21" fmla="*/ 2149759 h 4156376"/>
                <a:gd name="connsiteX22" fmla="*/ 1434858 w 4929093"/>
                <a:gd name="connsiteY22" fmla="*/ 2012940 h 4156376"/>
                <a:gd name="connsiteX23" fmla="*/ 1647605 w 4929093"/>
                <a:gd name="connsiteY23" fmla="*/ 1893661 h 4156376"/>
                <a:gd name="connsiteX24" fmla="*/ 1784629 w 4929093"/>
                <a:gd name="connsiteY24" fmla="*/ 1760349 h 4156376"/>
                <a:gd name="connsiteX25" fmla="*/ 1925258 w 4929093"/>
                <a:gd name="connsiteY25" fmla="*/ 1700710 h 4156376"/>
                <a:gd name="connsiteX26" fmla="*/ 2293994 w 4929093"/>
                <a:gd name="connsiteY26" fmla="*/ 1595702 h 4156376"/>
                <a:gd name="connsiteX27" fmla="*/ 2300270 w 4929093"/>
                <a:gd name="connsiteY27" fmla="*/ 1714742 h 4156376"/>
                <a:gd name="connsiteX28" fmla="*/ 2238970 w 4929093"/>
                <a:gd name="connsiteY28" fmla="*/ 1998908 h 4156376"/>
                <a:gd name="connsiteX29" fmla="*/ 2336329 w 4929093"/>
                <a:gd name="connsiteY29" fmla="*/ 2184842 h 4156376"/>
                <a:gd name="connsiteX30" fmla="*/ 2516623 w 4929093"/>
                <a:gd name="connsiteY30" fmla="*/ 2170809 h 4156376"/>
                <a:gd name="connsiteX31" fmla="*/ 2484170 w 4929093"/>
                <a:gd name="connsiteY31" fmla="*/ 2346219 h 4156376"/>
                <a:gd name="connsiteX32" fmla="*/ 2570711 w 4929093"/>
                <a:gd name="connsiteY32" fmla="*/ 2483040 h 4156376"/>
                <a:gd name="connsiteX33" fmla="*/ 2639223 w 4929093"/>
                <a:gd name="connsiteY33" fmla="*/ 2556712 h 4156376"/>
                <a:gd name="connsiteX34" fmla="*/ 2350753 w 4929093"/>
                <a:gd name="connsiteY34" fmla="*/ 2644416 h 4156376"/>
                <a:gd name="connsiteX35" fmla="*/ 2109158 w 4929093"/>
                <a:gd name="connsiteY35" fmla="*/ 2490055 h 4156376"/>
                <a:gd name="connsiteX36" fmla="*/ 1842323 w 4929093"/>
                <a:gd name="connsiteY36" fmla="*/ 2269039 h 4156376"/>
                <a:gd name="connsiteX37" fmla="*/ 1705300 w 4929093"/>
                <a:gd name="connsiteY37" fmla="*/ 2290088 h 4156376"/>
                <a:gd name="connsiteX38" fmla="*/ 1431252 w 4929093"/>
                <a:gd name="connsiteY38" fmla="*/ 2244481 h 4156376"/>
                <a:gd name="connsiteX39" fmla="*/ 1226613 w 4929093"/>
                <a:gd name="connsiteY39" fmla="*/ 2453196 h 4156376"/>
                <a:gd name="connsiteX40" fmla="*/ 1308757 w 4929093"/>
                <a:gd name="connsiteY40" fmla="*/ 2614825 h 4156376"/>
                <a:gd name="connsiteX41" fmla="*/ 1304553 w 4929093"/>
                <a:gd name="connsiteY41" fmla="*/ 2805946 h 4156376"/>
                <a:gd name="connsiteX42" fmla="*/ 1404621 w 4929093"/>
                <a:gd name="connsiteY42" fmla="*/ 2831633 h 4156376"/>
                <a:gd name="connsiteX43" fmla="*/ 1507420 w 4929093"/>
                <a:gd name="connsiteY43" fmla="*/ 2822876 h 4156376"/>
                <a:gd name="connsiteX44" fmla="*/ 1566035 w 4929093"/>
                <a:gd name="connsiteY44" fmla="*/ 2888819 h 4156376"/>
                <a:gd name="connsiteX45" fmla="*/ 1653958 w 4929093"/>
                <a:gd name="connsiteY45" fmla="*/ 2954761 h 4156376"/>
                <a:gd name="connsiteX46" fmla="*/ 2481900 w 4929093"/>
                <a:gd name="connsiteY46" fmla="*/ 3687453 h 4156376"/>
                <a:gd name="connsiteX47" fmla="*/ 2489227 w 4929093"/>
                <a:gd name="connsiteY47" fmla="*/ 3819338 h 4156376"/>
                <a:gd name="connsiteX48" fmla="*/ 2599131 w 4929093"/>
                <a:gd name="connsiteY48" fmla="*/ 3855973 h 4156376"/>
                <a:gd name="connsiteX49" fmla="*/ 2635766 w 4929093"/>
                <a:gd name="connsiteY49" fmla="*/ 3885280 h 4156376"/>
                <a:gd name="connsiteX50" fmla="*/ 2760323 w 4929093"/>
                <a:gd name="connsiteY50" fmla="*/ 3885280 h 4156376"/>
                <a:gd name="connsiteX51" fmla="*/ 2943496 w 4929093"/>
                <a:gd name="connsiteY51" fmla="*/ 3907261 h 4156376"/>
                <a:gd name="connsiteX52" fmla="*/ 3009439 w 4929093"/>
                <a:gd name="connsiteY52" fmla="*/ 3921915 h 4156376"/>
                <a:gd name="connsiteX53" fmla="*/ 3090035 w 4929093"/>
                <a:gd name="connsiteY53" fmla="*/ 4017165 h 4156376"/>
                <a:gd name="connsiteX54" fmla="*/ 3141323 w 4929093"/>
                <a:gd name="connsiteY54" fmla="*/ 4141723 h 4156376"/>
                <a:gd name="connsiteX55" fmla="*/ 3170631 w 4929093"/>
                <a:gd name="connsiteY55" fmla="*/ 4149050 h 4156376"/>
                <a:gd name="connsiteX56" fmla="*/ 3214593 w 4929093"/>
                <a:gd name="connsiteY56" fmla="*/ 4156376 h 4156376"/>
                <a:gd name="connsiteX57" fmla="*/ 4086496 w 4929093"/>
                <a:gd name="connsiteY57" fmla="*/ 3973203 h 4156376"/>
                <a:gd name="connsiteX58" fmla="*/ 4196400 w 4929093"/>
                <a:gd name="connsiteY58" fmla="*/ 3958550 h 4156376"/>
                <a:gd name="connsiteX59" fmla="*/ 4298977 w 4929093"/>
                <a:gd name="connsiteY59" fmla="*/ 3907261 h 4156376"/>
                <a:gd name="connsiteX60" fmla="*/ 4313631 w 4929093"/>
                <a:gd name="connsiteY60" fmla="*/ 3877953 h 4156376"/>
                <a:gd name="connsiteX61" fmla="*/ 4423535 w 4929093"/>
                <a:gd name="connsiteY61" fmla="*/ 3885280 h 4156376"/>
                <a:gd name="connsiteX62" fmla="*/ 4540766 w 4929093"/>
                <a:gd name="connsiteY62" fmla="*/ 3892607 h 4156376"/>
                <a:gd name="connsiteX63" fmla="*/ 4540766 w 4929093"/>
                <a:gd name="connsiteY63" fmla="*/ 3790030 h 4156376"/>
                <a:gd name="connsiteX64" fmla="*/ 4570073 w 4929093"/>
                <a:gd name="connsiteY64" fmla="*/ 3738742 h 4156376"/>
                <a:gd name="connsiteX65" fmla="*/ 4657996 w 4929093"/>
                <a:gd name="connsiteY65" fmla="*/ 3687453 h 4156376"/>
                <a:gd name="connsiteX66" fmla="*/ 4709285 w 4929093"/>
                <a:gd name="connsiteY66" fmla="*/ 3628838 h 4156376"/>
                <a:gd name="connsiteX67" fmla="*/ 4870477 w 4929093"/>
                <a:gd name="connsiteY67" fmla="*/ 3628838 h 4156376"/>
                <a:gd name="connsiteX68" fmla="*/ 4870477 w 4929093"/>
                <a:gd name="connsiteY68" fmla="*/ 3526261 h 4156376"/>
                <a:gd name="connsiteX69" fmla="*/ 4899785 w 4929093"/>
                <a:gd name="connsiteY69" fmla="*/ 3284473 h 4156376"/>
                <a:gd name="connsiteX70" fmla="*/ 4929093 w 4929093"/>
                <a:gd name="connsiteY70" fmla="*/ 3093973 h 4156376"/>
                <a:gd name="connsiteX71" fmla="*/ 4921766 w 4929093"/>
                <a:gd name="connsiteY71" fmla="*/ 2888819 h 4156376"/>
                <a:gd name="connsiteX72" fmla="*/ 4754047 w 4929093"/>
                <a:gd name="connsiteY72" fmla="*/ 2789724 h 4156376"/>
                <a:gd name="connsiteX73" fmla="*/ 4700150 w 4929093"/>
                <a:gd name="connsiteY73" fmla="*/ 2644526 h 4156376"/>
                <a:gd name="connsiteX74" fmla="*/ 4861841 w 4929093"/>
                <a:gd name="connsiteY74" fmla="*/ 2661949 h 4156376"/>
                <a:gd name="connsiteX75" fmla="*/ 4780981 w 4929093"/>
                <a:gd name="connsiteY75" fmla="*/ 2372527 h 4156376"/>
                <a:gd name="connsiteX76" fmla="*/ 4478506 w 4929093"/>
                <a:gd name="connsiteY76" fmla="*/ 2261627 h 4156376"/>
                <a:gd name="connsiteX77" fmla="*/ 4335304 w 4929093"/>
                <a:gd name="connsiteY77" fmla="*/ 2153782 h 4156376"/>
                <a:gd name="connsiteX78" fmla="*/ 4246655 w 4929093"/>
                <a:gd name="connsiteY78" fmla="*/ 1965054 h 4156376"/>
                <a:gd name="connsiteX79" fmla="*/ 4048898 w 4929093"/>
                <a:gd name="connsiteY79" fmla="*/ 1887540 h 4156376"/>
                <a:gd name="connsiteX80" fmla="*/ 4137547 w 4929093"/>
                <a:gd name="connsiteY80" fmla="*/ 1435941 h 4156376"/>
                <a:gd name="connsiteX81" fmla="*/ 3789769 w 4929093"/>
                <a:gd name="connsiteY81" fmla="*/ 1280914 h 4156376"/>
                <a:gd name="connsiteX82" fmla="*/ 3499954 w 4929093"/>
                <a:gd name="connsiteY82" fmla="*/ 1473013 h 4156376"/>
                <a:gd name="connsiteX83" fmla="*/ 3121490 w 4929093"/>
                <a:gd name="connsiteY83" fmla="*/ 1533676 h 4156376"/>
                <a:gd name="connsiteX84" fmla="*/ 2921207 w 4929093"/>
                <a:gd name="connsiteY84" fmla="*/ 1451914 h 4156376"/>
                <a:gd name="connsiteX85" fmla="*/ 2858950 w 4929093"/>
                <a:gd name="connsiteY85" fmla="*/ 1355057 h 4156376"/>
                <a:gd name="connsiteX86" fmla="*/ 2598718 w 4929093"/>
                <a:gd name="connsiteY86" fmla="*/ 1304578 h 4156376"/>
                <a:gd name="connsiteX87" fmla="*/ 2653376 w 4929093"/>
                <a:gd name="connsiteY87" fmla="*/ 1041475 h 4156376"/>
                <a:gd name="connsiteX88" fmla="*/ 2494864 w 4929093"/>
                <a:gd name="connsiteY88" fmla="*/ 952021 h 4156376"/>
                <a:gd name="connsiteX89" fmla="*/ 2374614 w 4929093"/>
                <a:gd name="connsiteY89" fmla="*/ 1320363 h 4156376"/>
                <a:gd name="connsiteX90" fmla="*/ 2309023 w 4929093"/>
                <a:gd name="connsiteY90" fmla="*/ 1299315 h 4156376"/>
                <a:gd name="connsiteX91" fmla="*/ 2336352 w 4929093"/>
                <a:gd name="connsiteY91" fmla="*/ 883614 h 4156376"/>
                <a:gd name="connsiteX92" fmla="*/ 2451137 w 4929093"/>
                <a:gd name="connsiteY92" fmla="*/ 625775 h 4156376"/>
                <a:gd name="connsiteX93" fmla="*/ 2265295 w 4929093"/>
                <a:gd name="connsiteY93" fmla="*/ 488962 h 4156376"/>
                <a:gd name="connsiteX94" fmla="*/ 2248898 w 4929093"/>
                <a:gd name="connsiteY94" fmla="*/ 388983 h 4156376"/>
                <a:gd name="connsiteX95" fmla="*/ 2172374 w 4929093"/>
                <a:gd name="connsiteY95" fmla="*/ 236385 h 4156376"/>
                <a:gd name="connsiteX96" fmla="*/ 1910010 w 4929093"/>
                <a:gd name="connsiteY96" fmla="*/ 10117 h 4156376"/>
                <a:gd name="connsiteX97" fmla="*/ 1684150 w 4929093"/>
                <a:gd name="connsiteY97" fmla="*/ 0 h 4156376"/>
                <a:gd name="connsiteX0" fmla="*/ 1684150 w 4929093"/>
                <a:gd name="connsiteY0" fmla="*/ 0 h 4149050"/>
                <a:gd name="connsiteX1" fmla="*/ 1568521 w 4929093"/>
                <a:gd name="connsiteY1" fmla="*/ 173359 h 4149050"/>
                <a:gd name="connsiteX2" fmla="*/ 1442838 w 4929093"/>
                <a:gd name="connsiteY2" fmla="*/ 302139 h 4149050"/>
                <a:gd name="connsiteX3" fmla="*/ 1558467 w 4929093"/>
                <a:gd name="connsiteY3" fmla="*/ 376435 h 4149050"/>
                <a:gd name="connsiteX4" fmla="*/ 1669070 w 4929093"/>
                <a:gd name="connsiteY4" fmla="*/ 643903 h 4149050"/>
                <a:gd name="connsiteX5" fmla="*/ 1693906 w 4929093"/>
                <a:gd name="connsiteY5" fmla="*/ 785984 h 4149050"/>
                <a:gd name="connsiteX6" fmla="*/ 1725215 w 4929093"/>
                <a:gd name="connsiteY6" fmla="*/ 857223 h 4149050"/>
                <a:gd name="connsiteX7" fmla="*/ 1731712 w 4929093"/>
                <a:gd name="connsiteY7" fmla="*/ 936692 h 4149050"/>
                <a:gd name="connsiteX8" fmla="*/ 1849609 w 4929093"/>
                <a:gd name="connsiteY8" fmla="*/ 1064766 h 4149050"/>
                <a:gd name="connsiteX9" fmla="*/ 1789723 w 4929093"/>
                <a:gd name="connsiteY9" fmla="*/ 1087997 h 4149050"/>
                <a:gd name="connsiteX10" fmla="*/ 1437812 w 4929093"/>
                <a:gd name="connsiteY10" fmla="*/ 827167 h 4149050"/>
                <a:gd name="connsiteX11" fmla="*/ 1171366 w 4929093"/>
                <a:gd name="connsiteY11" fmla="*/ 955947 h 4149050"/>
                <a:gd name="connsiteX12" fmla="*/ 1050710 w 4929093"/>
                <a:gd name="connsiteY12" fmla="*/ 1005477 h 4149050"/>
                <a:gd name="connsiteX13" fmla="*/ 965245 w 4929093"/>
                <a:gd name="connsiteY13" fmla="*/ 1045103 h 4149050"/>
                <a:gd name="connsiteX14" fmla="*/ 305147 w 4929093"/>
                <a:gd name="connsiteY14" fmla="*/ 621300 h 4149050"/>
                <a:gd name="connsiteX15" fmla="*/ 0 w 4929093"/>
                <a:gd name="connsiteY15" fmla="*/ 1178836 h 4149050"/>
                <a:gd name="connsiteX16" fmla="*/ 165901 w 4929093"/>
                <a:gd name="connsiteY16" fmla="*/ 1376959 h 4149050"/>
                <a:gd name="connsiteX17" fmla="*/ 226229 w 4929093"/>
                <a:gd name="connsiteY17" fmla="*/ 1520599 h 4149050"/>
                <a:gd name="connsiteX18" fmla="*/ 513885 w 4929093"/>
                <a:gd name="connsiteY18" fmla="*/ 1735175 h 4149050"/>
                <a:gd name="connsiteX19" fmla="*/ 1222111 w 4929093"/>
                <a:gd name="connsiteY19" fmla="*/ 2458481 h 4149050"/>
                <a:gd name="connsiteX20" fmla="*/ 1427647 w 4929093"/>
                <a:gd name="connsiteY20" fmla="*/ 2244481 h 4149050"/>
                <a:gd name="connsiteX21" fmla="*/ 1369952 w 4929093"/>
                <a:gd name="connsiteY21" fmla="*/ 2149759 h 4149050"/>
                <a:gd name="connsiteX22" fmla="*/ 1434858 w 4929093"/>
                <a:gd name="connsiteY22" fmla="*/ 2012940 h 4149050"/>
                <a:gd name="connsiteX23" fmla="*/ 1647605 w 4929093"/>
                <a:gd name="connsiteY23" fmla="*/ 1893661 h 4149050"/>
                <a:gd name="connsiteX24" fmla="*/ 1784629 w 4929093"/>
                <a:gd name="connsiteY24" fmla="*/ 1760349 h 4149050"/>
                <a:gd name="connsiteX25" fmla="*/ 1925258 w 4929093"/>
                <a:gd name="connsiteY25" fmla="*/ 1700710 h 4149050"/>
                <a:gd name="connsiteX26" fmla="*/ 2293994 w 4929093"/>
                <a:gd name="connsiteY26" fmla="*/ 1595702 h 4149050"/>
                <a:gd name="connsiteX27" fmla="*/ 2300270 w 4929093"/>
                <a:gd name="connsiteY27" fmla="*/ 1714742 h 4149050"/>
                <a:gd name="connsiteX28" fmla="*/ 2238970 w 4929093"/>
                <a:gd name="connsiteY28" fmla="*/ 1998908 h 4149050"/>
                <a:gd name="connsiteX29" fmla="*/ 2336329 w 4929093"/>
                <a:gd name="connsiteY29" fmla="*/ 2184842 h 4149050"/>
                <a:gd name="connsiteX30" fmla="*/ 2516623 w 4929093"/>
                <a:gd name="connsiteY30" fmla="*/ 2170809 h 4149050"/>
                <a:gd name="connsiteX31" fmla="*/ 2484170 w 4929093"/>
                <a:gd name="connsiteY31" fmla="*/ 2346219 h 4149050"/>
                <a:gd name="connsiteX32" fmla="*/ 2570711 w 4929093"/>
                <a:gd name="connsiteY32" fmla="*/ 2483040 h 4149050"/>
                <a:gd name="connsiteX33" fmla="*/ 2639223 w 4929093"/>
                <a:gd name="connsiteY33" fmla="*/ 2556712 h 4149050"/>
                <a:gd name="connsiteX34" fmla="*/ 2350753 w 4929093"/>
                <a:gd name="connsiteY34" fmla="*/ 2644416 h 4149050"/>
                <a:gd name="connsiteX35" fmla="*/ 2109158 w 4929093"/>
                <a:gd name="connsiteY35" fmla="*/ 2490055 h 4149050"/>
                <a:gd name="connsiteX36" fmla="*/ 1842323 w 4929093"/>
                <a:gd name="connsiteY36" fmla="*/ 2269039 h 4149050"/>
                <a:gd name="connsiteX37" fmla="*/ 1705300 w 4929093"/>
                <a:gd name="connsiteY37" fmla="*/ 2290088 h 4149050"/>
                <a:gd name="connsiteX38" fmla="*/ 1431252 w 4929093"/>
                <a:gd name="connsiteY38" fmla="*/ 2244481 h 4149050"/>
                <a:gd name="connsiteX39" fmla="*/ 1226613 w 4929093"/>
                <a:gd name="connsiteY39" fmla="*/ 2453196 h 4149050"/>
                <a:gd name="connsiteX40" fmla="*/ 1308757 w 4929093"/>
                <a:gd name="connsiteY40" fmla="*/ 2614825 h 4149050"/>
                <a:gd name="connsiteX41" fmla="*/ 1304553 w 4929093"/>
                <a:gd name="connsiteY41" fmla="*/ 2805946 h 4149050"/>
                <a:gd name="connsiteX42" fmla="*/ 1404621 w 4929093"/>
                <a:gd name="connsiteY42" fmla="*/ 2831633 h 4149050"/>
                <a:gd name="connsiteX43" fmla="*/ 1507420 w 4929093"/>
                <a:gd name="connsiteY43" fmla="*/ 2822876 h 4149050"/>
                <a:gd name="connsiteX44" fmla="*/ 1566035 w 4929093"/>
                <a:gd name="connsiteY44" fmla="*/ 2888819 h 4149050"/>
                <a:gd name="connsiteX45" fmla="*/ 1653958 w 4929093"/>
                <a:gd name="connsiteY45" fmla="*/ 2954761 h 4149050"/>
                <a:gd name="connsiteX46" fmla="*/ 2481900 w 4929093"/>
                <a:gd name="connsiteY46" fmla="*/ 3687453 h 4149050"/>
                <a:gd name="connsiteX47" fmla="*/ 2489227 w 4929093"/>
                <a:gd name="connsiteY47" fmla="*/ 3819338 h 4149050"/>
                <a:gd name="connsiteX48" fmla="*/ 2599131 w 4929093"/>
                <a:gd name="connsiteY48" fmla="*/ 3855973 h 4149050"/>
                <a:gd name="connsiteX49" fmla="*/ 2635766 w 4929093"/>
                <a:gd name="connsiteY49" fmla="*/ 3885280 h 4149050"/>
                <a:gd name="connsiteX50" fmla="*/ 2760323 w 4929093"/>
                <a:gd name="connsiteY50" fmla="*/ 3885280 h 4149050"/>
                <a:gd name="connsiteX51" fmla="*/ 2943496 w 4929093"/>
                <a:gd name="connsiteY51" fmla="*/ 3907261 h 4149050"/>
                <a:gd name="connsiteX52" fmla="*/ 3009439 w 4929093"/>
                <a:gd name="connsiteY52" fmla="*/ 3921915 h 4149050"/>
                <a:gd name="connsiteX53" fmla="*/ 3090035 w 4929093"/>
                <a:gd name="connsiteY53" fmla="*/ 4017165 h 4149050"/>
                <a:gd name="connsiteX54" fmla="*/ 3141323 w 4929093"/>
                <a:gd name="connsiteY54" fmla="*/ 4141723 h 4149050"/>
                <a:gd name="connsiteX55" fmla="*/ 3170631 w 4929093"/>
                <a:gd name="connsiteY55" fmla="*/ 4149050 h 4149050"/>
                <a:gd name="connsiteX56" fmla="*/ 4086496 w 4929093"/>
                <a:gd name="connsiteY56" fmla="*/ 3973203 h 4149050"/>
                <a:gd name="connsiteX57" fmla="*/ 4196400 w 4929093"/>
                <a:gd name="connsiteY57" fmla="*/ 3958550 h 4149050"/>
                <a:gd name="connsiteX58" fmla="*/ 4298977 w 4929093"/>
                <a:gd name="connsiteY58" fmla="*/ 3907261 h 4149050"/>
                <a:gd name="connsiteX59" fmla="*/ 4313631 w 4929093"/>
                <a:gd name="connsiteY59" fmla="*/ 3877953 h 4149050"/>
                <a:gd name="connsiteX60" fmla="*/ 4423535 w 4929093"/>
                <a:gd name="connsiteY60" fmla="*/ 3885280 h 4149050"/>
                <a:gd name="connsiteX61" fmla="*/ 4540766 w 4929093"/>
                <a:gd name="connsiteY61" fmla="*/ 3892607 h 4149050"/>
                <a:gd name="connsiteX62" fmla="*/ 4540766 w 4929093"/>
                <a:gd name="connsiteY62" fmla="*/ 3790030 h 4149050"/>
                <a:gd name="connsiteX63" fmla="*/ 4570073 w 4929093"/>
                <a:gd name="connsiteY63" fmla="*/ 3738742 h 4149050"/>
                <a:gd name="connsiteX64" fmla="*/ 4657996 w 4929093"/>
                <a:gd name="connsiteY64" fmla="*/ 3687453 h 4149050"/>
                <a:gd name="connsiteX65" fmla="*/ 4709285 w 4929093"/>
                <a:gd name="connsiteY65" fmla="*/ 3628838 h 4149050"/>
                <a:gd name="connsiteX66" fmla="*/ 4870477 w 4929093"/>
                <a:gd name="connsiteY66" fmla="*/ 3628838 h 4149050"/>
                <a:gd name="connsiteX67" fmla="*/ 4870477 w 4929093"/>
                <a:gd name="connsiteY67" fmla="*/ 3526261 h 4149050"/>
                <a:gd name="connsiteX68" fmla="*/ 4899785 w 4929093"/>
                <a:gd name="connsiteY68" fmla="*/ 3284473 h 4149050"/>
                <a:gd name="connsiteX69" fmla="*/ 4929093 w 4929093"/>
                <a:gd name="connsiteY69" fmla="*/ 3093973 h 4149050"/>
                <a:gd name="connsiteX70" fmla="*/ 4921766 w 4929093"/>
                <a:gd name="connsiteY70" fmla="*/ 2888819 h 4149050"/>
                <a:gd name="connsiteX71" fmla="*/ 4754047 w 4929093"/>
                <a:gd name="connsiteY71" fmla="*/ 2789724 h 4149050"/>
                <a:gd name="connsiteX72" fmla="*/ 4700150 w 4929093"/>
                <a:gd name="connsiteY72" fmla="*/ 2644526 h 4149050"/>
                <a:gd name="connsiteX73" fmla="*/ 4861841 w 4929093"/>
                <a:gd name="connsiteY73" fmla="*/ 2661949 h 4149050"/>
                <a:gd name="connsiteX74" fmla="*/ 4780981 w 4929093"/>
                <a:gd name="connsiteY74" fmla="*/ 2372527 h 4149050"/>
                <a:gd name="connsiteX75" fmla="*/ 4478506 w 4929093"/>
                <a:gd name="connsiteY75" fmla="*/ 2261627 h 4149050"/>
                <a:gd name="connsiteX76" fmla="*/ 4335304 w 4929093"/>
                <a:gd name="connsiteY76" fmla="*/ 2153782 h 4149050"/>
                <a:gd name="connsiteX77" fmla="*/ 4246655 w 4929093"/>
                <a:gd name="connsiteY77" fmla="*/ 1965054 h 4149050"/>
                <a:gd name="connsiteX78" fmla="*/ 4048898 w 4929093"/>
                <a:gd name="connsiteY78" fmla="*/ 1887540 h 4149050"/>
                <a:gd name="connsiteX79" fmla="*/ 4137547 w 4929093"/>
                <a:gd name="connsiteY79" fmla="*/ 1435941 h 4149050"/>
                <a:gd name="connsiteX80" fmla="*/ 3789769 w 4929093"/>
                <a:gd name="connsiteY80" fmla="*/ 1280914 h 4149050"/>
                <a:gd name="connsiteX81" fmla="*/ 3499954 w 4929093"/>
                <a:gd name="connsiteY81" fmla="*/ 1473013 h 4149050"/>
                <a:gd name="connsiteX82" fmla="*/ 3121490 w 4929093"/>
                <a:gd name="connsiteY82" fmla="*/ 1533676 h 4149050"/>
                <a:gd name="connsiteX83" fmla="*/ 2921207 w 4929093"/>
                <a:gd name="connsiteY83" fmla="*/ 1451914 h 4149050"/>
                <a:gd name="connsiteX84" fmla="*/ 2858950 w 4929093"/>
                <a:gd name="connsiteY84" fmla="*/ 1355057 h 4149050"/>
                <a:gd name="connsiteX85" fmla="*/ 2598718 w 4929093"/>
                <a:gd name="connsiteY85" fmla="*/ 1304578 h 4149050"/>
                <a:gd name="connsiteX86" fmla="*/ 2653376 w 4929093"/>
                <a:gd name="connsiteY86" fmla="*/ 1041475 h 4149050"/>
                <a:gd name="connsiteX87" fmla="*/ 2494864 w 4929093"/>
                <a:gd name="connsiteY87" fmla="*/ 952021 h 4149050"/>
                <a:gd name="connsiteX88" fmla="*/ 2374614 w 4929093"/>
                <a:gd name="connsiteY88" fmla="*/ 1320363 h 4149050"/>
                <a:gd name="connsiteX89" fmla="*/ 2309023 w 4929093"/>
                <a:gd name="connsiteY89" fmla="*/ 1299315 h 4149050"/>
                <a:gd name="connsiteX90" fmla="*/ 2336352 w 4929093"/>
                <a:gd name="connsiteY90" fmla="*/ 883614 h 4149050"/>
                <a:gd name="connsiteX91" fmla="*/ 2451137 w 4929093"/>
                <a:gd name="connsiteY91" fmla="*/ 625775 h 4149050"/>
                <a:gd name="connsiteX92" fmla="*/ 2265295 w 4929093"/>
                <a:gd name="connsiteY92" fmla="*/ 488962 h 4149050"/>
                <a:gd name="connsiteX93" fmla="*/ 2248898 w 4929093"/>
                <a:gd name="connsiteY93" fmla="*/ 388983 h 4149050"/>
                <a:gd name="connsiteX94" fmla="*/ 2172374 w 4929093"/>
                <a:gd name="connsiteY94" fmla="*/ 236385 h 4149050"/>
                <a:gd name="connsiteX95" fmla="*/ 1910010 w 4929093"/>
                <a:gd name="connsiteY95" fmla="*/ 10117 h 4149050"/>
                <a:gd name="connsiteX96" fmla="*/ 1684150 w 4929093"/>
                <a:gd name="connsiteY96" fmla="*/ 0 h 4149050"/>
                <a:gd name="connsiteX0" fmla="*/ 1684150 w 4929093"/>
                <a:gd name="connsiteY0" fmla="*/ 0 h 4141723"/>
                <a:gd name="connsiteX1" fmla="*/ 1568521 w 4929093"/>
                <a:gd name="connsiteY1" fmla="*/ 173359 h 4141723"/>
                <a:gd name="connsiteX2" fmla="*/ 1442838 w 4929093"/>
                <a:gd name="connsiteY2" fmla="*/ 302139 h 4141723"/>
                <a:gd name="connsiteX3" fmla="*/ 1558467 w 4929093"/>
                <a:gd name="connsiteY3" fmla="*/ 376435 h 4141723"/>
                <a:gd name="connsiteX4" fmla="*/ 1669070 w 4929093"/>
                <a:gd name="connsiteY4" fmla="*/ 643903 h 4141723"/>
                <a:gd name="connsiteX5" fmla="*/ 1693906 w 4929093"/>
                <a:gd name="connsiteY5" fmla="*/ 785984 h 4141723"/>
                <a:gd name="connsiteX6" fmla="*/ 1725215 w 4929093"/>
                <a:gd name="connsiteY6" fmla="*/ 857223 h 4141723"/>
                <a:gd name="connsiteX7" fmla="*/ 1731712 w 4929093"/>
                <a:gd name="connsiteY7" fmla="*/ 936692 h 4141723"/>
                <a:gd name="connsiteX8" fmla="*/ 1849609 w 4929093"/>
                <a:gd name="connsiteY8" fmla="*/ 1064766 h 4141723"/>
                <a:gd name="connsiteX9" fmla="*/ 1789723 w 4929093"/>
                <a:gd name="connsiteY9" fmla="*/ 1087997 h 4141723"/>
                <a:gd name="connsiteX10" fmla="*/ 1437812 w 4929093"/>
                <a:gd name="connsiteY10" fmla="*/ 827167 h 4141723"/>
                <a:gd name="connsiteX11" fmla="*/ 1171366 w 4929093"/>
                <a:gd name="connsiteY11" fmla="*/ 955947 h 4141723"/>
                <a:gd name="connsiteX12" fmla="*/ 1050710 w 4929093"/>
                <a:gd name="connsiteY12" fmla="*/ 1005477 h 4141723"/>
                <a:gd name="connsiteX13" fmla="*/ 965245 w 4929093"/>
                <a:gd name="connsiteY13" fmla="*/ 1045103 h 4141723"/>
                <a:gd name="connsiteX14" fmla="*/ 305147 w 4929093"/>
                <a:gd name="connsiteY14" fmla="*/ 621300 h 4141723"/>
                <a:gd name="connsiteX15" fmla="*/ 0 w 4929093"/>
                <a:gd name="connsiteY15" fmla="*/ 1178836 h 4141723"/>
                <a:gd name="connsiteX16" fmla="*/ 165901 w 4929093"/>
                <a:gd name="connsiteY16" fmla="*/ 1376959 h 4141723"/>
                <a:gd name="connsiteX17" fmla="*/ 226229 w 4929093"/>
                <a:gd name="connsiteY17" fmla="*/ 1520599 h 4141723"/>
                <a:gd name="connsiteX18" fmla="*/ 513885 w 4929093"/>
                <a:gd name="connsiteY18" fmla="*/ 1735175 h 4141723"/>
                <a:gd name="connsiteX19" fmla="*/ 1222111 w 4929093"/>
                <a:gd name="connsiteY19" fmla="*/ 2458481 h 4141723"/>
                <a:gd name="connsiteX20" fmla="*/ 1427647 w 4929093"/>
                <a:gd name="connsiteY20" fmla="*/ 2244481 h 4141723"/>
                <a:gd name="connsiteX21" fmla="*/ 1369952 w 4929093"/>
                <a:gd name="connsiteY21" fmla="*/ 2149759 h 4141723"/>
                <a:gd name="connsiteX22" fmla="*/ 1434858 w 4929093"/>
                <a:gd name="connsiteY22" fmla="*/ 2012940 h 4141723"/>
                <a:gd name="connsiteX23" fmla="*/ 1647605 w 4929093"/>
                <a:gd name="connsiteY23" fmla="*/ 1893661 h 4141723"/>
                <a:gd name="connsiteX24" fmla="*/ 1784629 w 4929093"/>
                <a:gd name="connsiteY24" fmla="*/ 1760349 h 4141723"/>
                <a:gd name="connsiteX25" fmla="*/ 1925258 w 4929093"/>
                <a:gd name="connsiteY25" fmla="*/ 1700710 h 4141723"/>
                <a:gd name="connsiteX26" fmla="*/ 2293994 w 4929093"/>
                <a:gd name="connsiteY26" fmla="*/ 1595702 h 4141723"/>
                <a:gd name="connsiteX27" fmla="*/ 2300270 w 4929093"/>
                <a:gd name="connsiteY27" fmla="*/ 1714742 h 4141723"/>
                <a:gd name="connsiteX28" fmla="*/ 2238970 w 4929093"/>
                <a:gd name="connsiteY28" fmla="*/ 1998908 h 4141723"/>
                <a:gd name="connsiteX29" fmla="*/ 2336329 w 4929093"/>
                <a:gd name="connsiteY29" fmla="*/ 2184842 h 4141723"/>
                <a:gd name="connsiteX30" fmla="*/ 2516623 w 4929093"/>
                <a:gd name="connsiteY30" fmla="*/ 2170809 h 4141723"/>
                <a:gd name="connsiteX31" fmla="*/ 2484170 w 4929093"/>
                <a:gd name="connsiteY31" fmla="*/ 2346219 h 4141723"/>
                <a:gd name="connsiteX32" fmla="*/ 2570711 w 4929093"/>
                <a:gd name="connsiteY32" fmla="*/ 2483040 h 4141723"/>
                <a:gd name="connsiteX33" fmla="*/ 2639223 w 4929093"/>
                <a:gd name="connsiteY33" fmla="*/ 2556712 h 4141723"/>
                <a:gd name="connsiteX34" fmla="*/ 2350753 w 4929093"/>
                <a:gd name="connsiteY34" fmla="*/ 2644416 h 4141723"/>
                <a:gd name="connsiteX35" fmla="*/ 2109158 w 4929093"/>
                <a:gd name="connsiteY35" fmla="*/ 2490055 h 4141723"/>
                <a:gd name="connsiteX36" fmla="*/ 1842323 w 4929093"/>
                <a:gd name="connsiteY36" fmla="*/ 2269039 h 4141723"/>
                <a:gd name="connsiteX37" fmla="*/ 1705300 w 4929093"/>
                <a:gd name="connsiteY37" fmla="*/ 2290088 h 4141723"/>
                <a:gd name="connsiteX38" fmla="*/ 1431252 w 4929093"/>
                <a:gd name="connsiteY38" fmla="*/ 2244481 h 4141723"/>
                <a:gd name="connsiteX39" fmla="*/ 1226613 w 4929093"/>
                <a:gd name="connsiteY39" fmla="*/ 2453196 h 4141723"/>
                <a:gd name="connsiteX40" fmla="*/ 1308757 w 4929093"/>
                <a:gd name="connsiteY40" fmla="*/ 2614825 h 4141723"/>
                <a:gd name="connsiteX41" fmla="*/ 1304553 w 4929093"/>
                <a:gd name="connsiteY41" fmla="*/ 2805946 h 4141723"/>
                <a:gd name="connsiteX42" fmla="*/ 1404621 w 4929093"/>
                <a:gd name="connsiteY42" fmla="*/ 2831633 h 4141723"/>
                <a:gd name="connsiteX43" fmla="*/ 1507420 w 4929093"/>
                <a:gd name="connsiteY43" fmla="*/ 2822876 h 4141723"/>
                <a:gd name="connsiteX44" fmla="*/ 1566035 w 4929093"/>
                <a:gd name="connsiteY44" fmla="*/ 2888819 h 4141723"/>
                <a:gd name="connsiteX45" fmla="*/ 1653958 w 4929093"/>
                <a:gd name="connsiteY45" fmla="*/ 2954761 h 4141723"/>
                <a:gd name="connsiteX46" fmla="*/ 2481900 w 4929093"/>
                <a:gd name="connsiteY46" fmla="*/ 3687453 h 4141723"/>
                <a:gd name="connsiteX47" fmla="*/ 2489227 w 4929093"/>
                <a:gd name="connsiteY47" fmla="*/ 3819338 h 4141723"/>
                <a:gd name="connsiteX48" fmla="*/ 2599131 w 4929093"/>
                <a:gd name="connsiteY48" fmla="*/ 3855973 h 4141723"/>
                <a:gd name="connsiteX49" fmla="*/ 2635766 w 4929093"/>
                <a:gd name="connsiteY49" fmla="*/ 3885280 h 4141723"/>
                <a:gd name="connsiteX50" fmla="*/ 2760323 w 4929093"/>
                <a:gd name="connsiteY50" fmla="*/ 3885280 h 4141723"/>
                <a:gd name="connsiteX51" fmla="*/ 2943496 w 4929093"/>
                <a:gd name="connsiteY51" fmla="*/ 3907261 h 4141723"/>
                <a:gd name="connsiteX52" fmla="*/ 3009439 w 4929093"/>
                <a:gd name="connsiteY52" fmla="*/ 3921915 h 4141723"/>
                <a:gd name="connsiteX53" fmla="*/ 3090035 w 4929093"/>
                <a:gd name="connsiteY53" fmla="*/ 4017165 h 4141723"/>
                <a:gd name="connsiteX54" fmla="*/ 3141323 w 4929093"/>
                <a:gd name="connsiteY54" fmla="*/ 4141723 h 4141723"/>
                <a:gd name="connsiteX55" fmla="*/ 4086496 w 4929093"/>
                <a:gd name="connsiteY55" fmla="*/ 3973203 h 4141723"/>
                <a:gd name="connsiteX56" fmla="*/ 4196400 w 4929093"/>
                <a:gd name="connsiteY56" fmla="*/ 3958550 h 4141723"/>
                <a:gd name="connsiteX57" fmla="*/ 4298977 w 4929093"/>
                <a:gd name="connsiteY57" fmla="*/ 3907261 h 4141723"/>
                <a:gd name="connsiteX58" fmla="*/ 4313631 w 4929093"/>
                <a:gd name="connsiteY58" fmla="*/ 3877953 h 4141723"/>
                <a:gd name="connsiteX59" fmla="*/ 4423535 w 4929093"/>
                <a:gd name="connsiteY59" fmla="*/ 3885280 h 4141723"/>
                <a:gd name="connsiteX60" fmla="*/ 4540766 w 4929093"/>
                <a:gd name="connsiteY60" fmla="*/ 3892607 h 4141723"/>
                <a:gd name="connsiteX61" fmla="*/ 4540766 w 4929093"/>
                <a:gd name="connsiteY61" fmla="*/ 3790030 h 4141723"/>
                <a:gd name="connsiteX62" fmla="*/ 4570073 w 4929093"/>
                <a:gd name="connsiteY62" fmla="*/ 3738742 h 4141723"/>
                <a:gd name="connsiteX63" fmla="*/ 4657996 w 4929093"/>
                <a:gd name="connsiteY63" fmla="*/ 3687453 h 4141723"/>
                <a:gd name="connsiteX64" fmla="*/ 4709285 w 4929093"/>
                <a:gd name="connsiteY64" fmla="*/ 3628838 h 4141723"/>
                <a:gd name="connsiteX65" fmla="*/ 4870477 w 4929093"/>
                <a:gd name="connsiteY65" fmla="*/ 3628838 h 4141723"/>
                <a:gd name="connsiteX66" fmla="*/ 4870477 w 4929093"/>
                <a:gd name="connsiteY66" fmla="*/ 3526261 h 4141723"/>
                <a:gd name="connsiteX67" fmla="*/ 4899785 w 4929093"/>
                <a:gd name="connsiteY67" fmla="*/ 3284473 h 4141723"/>
                <a:gd name="connsiteX68" fmla="*/ 4929093 w 4929093"/>
                <a:gd name="connsiteY68" fmla="*/ 3093973 h 4141723"/>
                <a:gd name="connsiteX69" fmla="*/ 4921766 w 4929093"/>
                <a:gd name="connsiteY69" fmla="*/ 2888819 h 4141723"/>
                <a:gd name="connsiteX70" fmla="*/ 4754047 w 4929093"/>
                <a:gd name="connsiteY70" fmla="*/ 2789724 h 4141723"/>
                <a:gd name="connsiteX71" fmla="*/ 4700150 w 4929093"/>
                <a:gd name="connsiteY71" fmla="*/ 2644526 h 4141723"/>
                <a:gd name="connsiteX72" fmla="*/ 4861841 w 4929093"/>
                <a:gd name="connsiteY72" fmla="*/ 2661949 h 4141723"/>
                <a:gd name="connsiteX73" fmla="*/ 4780981 w 4929093"/>
                <a:gd name="connsiteY73" fmla="*/ 2372527 h 4141723"/>
                <a:gd name="connsiteX74" fmla="*/ 4478506 w 4929093"/>
                <a:gd name="connsiteY74" fmla="*/ 2261627 h 4141723"/>
                <a:gd name="connsiteX75" fmla="*/ 4335304 w 4929093"/>
                <a:gd name="connsiteY75" fmla="*/ 2153782 h 4141723"/>
                <a:gd name="connsiteX76" fmla="*/ 4246655 w 4929093"/>
                <a:gd name="connsiteY76" fmla="*/ 1965054 h 4141723"/>
                <a:gd name="connsiteX77" fmla="*/ 4048898 w 4929093"/>
                <a:gd name="connsiteY77" fmla="*/ 1887540 h 4141723"/>
                <a:gd name="connsiteX78" fmla="*/ 4137547 w 4929093"/>
                <a:gd name="connsiteY78" fmla="*/ 1435941 h 4141723"/>
                <a:gd name="connsiteX79" fmla="*/ 3789769 w 4929093"/>
                <a:gd name="connsiteY79" fmla="*/ 1280914 h 4141723"/>
                <a:gd name="connsiteX80" fmla="*/ 3499954 w 4929093"/>
                <a:gd name="connsiteY80" fmla="*/ 1473013 h 4141723"/>
                <a:gd name="connsiteX81" fmla="*/ 3121490 w 4929093"/>
                <a:gd name="connsiteY81" fmla="*/ 1533676 h 4141723"/>
                <a:gd name="connsiteX82" fmla="*/ 2921207 w 4929093"/>
                <a:gd name="connsiteY82" fmla="*/ 1451914 h 4141723"/>
                <a:gd name="connsiteX83" fmla="*/ 2858950 w 4929093"/>
                <a:gd name="connsiteY83" fmla="*/ 1355057 h 4141723"/>
                <a:gd name="connsiteX84" fmla="*/ 2598718 w 4929093"/>
                <a:gd name="connsiteY84" fmla="*/ 1304578 h 4141723"/>
                <a:gd name="connsiteX85" fmla="*/ 2653376 w 4929093"/>
                <a:gd name="connsiteY85" fmla="*/ 1041475 h 4141723"/>
                <a:gd name="connsiteX86" fmla="*/ 2494864 w 4929093"/>
                <a:gd name="connsiteY86" fmla="*/ 952021 h 4141723"/>
                <a:gd name="connsiteX87" fmla="*/ 2374614 w 4929093"/>
                <a:gd name="connsiteY87" fmla="*/ 1320363 h 4141723"/>
                <a:gd name="connsiteX88" fmla="*/ 2309023 w 4929093"/>
                <a:gd name="connsiteY88" fmla="*/ 1299315 h 4141723"/>
                <a:gd name="connsiteX89" fmla="*/ 2336352 w 4929093"/>
                <a:gd name="connsiteY89" fmla="*/ 883614 h 4141723"/>
                <a:gd name="connsiteX90" fmla="*/ 2451137 w 4929093"/>
                <a:gd name="connsiteY90" fmla="*/ 625775 h 4141723"/>
                <a:gd name="connsiteX91" fmla="*/ 2265295 w 4929093"/>
                <a:gd name="connsiteY91" fmla="*/ 488962 h 4141723"/>
                <a:gd name="connsiteX92" fmla="*/ 2248898 w 4929093"/>
                <a:gd name="connsiteY92" fmla="*/ 388983 h 4141723"/>
                <a:gd name="connsiteX93" fmla="*/ 2172374 w 4929093"/>
                <a:gd name="connsiteY93" fmla="*/ 236385 h 4141723"/>
                <a:gd name="connsiteX94" fmla="*/ 1910010 w 4929093"/>
                <a:gd name="connsiteY94" fmla="*/ 10117 h 4141723"/>
                <a:gd name="connsiteX95" fmla="*/ 1684150 w 4929093"/>
                <a:gd name="connsiteY95" fmla="*/ 0 h 4141723"/>
                <a:gd name="connsiteX0" fmla="*/ 1684150 w 4929093"/>
                <a:gd name="connsiteY0" fmla="*/ 0 h 4270249"/>
                <a:gd name="connsiteX1" fmla="*/ 1568521 w 4929093"/>
                <a:gd name="connsiteY1" fmla="*/ 173359 h 4270249"/>
                <a:gd name="connsiteX2" fmla="*/ 1442838 w 4929093"/>
                <a:gd name="connsiteY2" fmla="*/ 302139 h 4270249"/>
                <a:gd name="connsiteX3" fmla="*/ 1558467 w 4929093"/>
                <a:gd name="connsiteY3" fmla="*/ 376435 h 4270249"/>
                <a:gd name="connsiteX4" fmla="*/ 1669070 w 4929093"/>
                <a:gd name="connsiteY4" fmla="*/ 643903 h 4270249"/>
                <a:gd name="connsiteX5" fmla="*/ 1693906 w 4929093"/>
                <a:gd name="connsiteY5" fmla="*/ 785984 h 4270249"/>
                <a:gd name="connsiteX6" fmla="*/ 1725215 w 4929093"/>
                <a:gd name="connsiteY6" fmla="*/ 857223 h 4270249"/>
                <a:gd name="connsiteX7" fmla="*/ 1731712 w 4929093"/>
                <a:gd name="connsiteY7" fmla="*/ 936692 h 4270249"/>
                <a:gd name="connsiteX8" fmla="*/ 1849609 w 4929093"/>
                <a:gd name="connsiteY8" fmla="*/ 1064766 h 4270249"/>
                <a:gd name="connsiteX9" fmla="*/ 1789723 w 4929093"/>
                <a:gd name="connsiteY9" fmla="*/ 1087997 h 4270249"/>
                <a:gd name="connsiteX10" fmla="*/ 1437812 w 4929093"/>
                <a:gd name="connsiteY10" fmla="*/ 827167 h 4270249"/>
                <a:gd name="connsiteX11" fmla="*/ 1171366 w 4929093"/>
                <a:gd name="connsiteY11" fmla="*/ 955947 h 4270249"/>
                <a:gd name="connsiteX12" fmla="*/ 1050710 w 4929093"/>
                <a:gd name="connsiteY12" fmla="*/ 1005477 h 4270249"/>
                <a:gd name="connsiteX13" fmla="*/ 965245 w 4929093"/>
                <a:gd name="connsiteY13" fmla="*/ 1045103 h 4270249"/>
                <a:gd name="connsiteX14" fmla="*/ 305147 w 4929093"/>
                <a:gd name="connsiteY14" fmla="*/ 621300 h 4270249"/>
                <a:gd name="connsiteX15" fmla="*/ 0 w 4929093"/>
                <a:gd name="connsiteY15" fmla="*/ 1178836 h 4270249"/>
                <a:gd name="connsiteX16" fmla="*/ 165901 w 4929093"/>
                <a:gd name="connsiteY16" fmla="*/ 1376959 h 4270249"/>
                <a:gd name="connsiteX17" fmla="*/ 226229 w 4929093"/>
                <a:gd name="connsiteY17" fmla="*/ 1520599 h 4270249"/>
                <a:gd name="connsiteX18" fmla="*/ 513885 w 4929093"/>
                <a:gd name="connsiteY18" fmla="*/ 1735175 h 4270249"/>
                <a:gd name="connsiteX19" fmla="*/ 1222111 w 4929093"/>
                <a:gd name="connsiteY19" fmla="*/ 2458481 h 4270249"/>
                <a:gd name="connsiteX20" fmla="*/ 1427647 w 4929093"/>
                <a:gd name="connsiteY20" fmla="*/ 2244481 h 4270249"/>
                <a:gd name="connsiteX21" fmla="*/ 1369952 w 4929093"/>
                <a:gd name="connsiteY21" fmla="*/ 2149759 h 4270249"/>
                <a:gd name="connsiteX22" fmla="*/ 1434858 w 4929093"/>
                <a:gd name="connsiteY22" fmla="*/ 2012940 h 4270249"/>
                <a:gd name="connsiteX23" fmla="*/ 1647605 w 4929093"/>
                <a:gd name="connsiteY23" fmla="*/ 1893661 h 4270249"/>
                <a:gd name="connsiteX24" fmla="*/ 1784629 w 4929093"/>
                <a:gd name="connsiteY24" fmla="*/ 1760349 h 4270249"/>
                <a:gd name="connsiteX25" fmla="*/ 1925258 w 4929093"/>
                <a:gd name="connsiteY25" fmla="*/ 1700710 h 4270249"/>
                <a:gd name="connsiteX26" fmla="*/ 2293994 w 4929093"/>
                <a:gd name="connsiteY26" fmla="*/ 1595702 h 4270249"/>
                <a:gd name="connsiteX27" fmla="*/ 2300270 w 4929093"/>
                <a:gd name="connsiteY27" fmla="*/ 1714742 h 4270249"/>
                <a:gd name="connsiteX28" fmla="*/ 2238970 w 4929093"/>
                <a:gd name="connsiteY28" fmla="*/ 1998908 h 4270249"/>
                <a:gd name="connsiteX29" fmla="*/ 2336329 w 4929093"/>
                <a:gd name="connsiteY29" fmla="*/ 2184842 h 4270249"/>
                <a:gd name="connsiteX30" fmla="*/ 2516623 w 4929093"/>
                <a:gd name="connsiteY30" fmla="*/ 2170809 h 4270249"/>
                <a:gd name="connsiteX31" fmla="*/ 2484170 w 4929093"/>
                <a:gd name="connsiteY31" fmla="*/ 2346219 h 4270249"/>
                <a:gd name="connsiteX32" fmla="*/ 2570711 w 4929093"/>
                <a:gd name="connsiteY32" fmla="*/ 2483040 h 4270249"/>
                <a:gd name="connsiteX33" fmla="*/ 2639223 w 4929093"/>
                <a:gd name="connsiteY33" fmla="*/ 2556712 h 4270249"/>
                <a:gd name="connsiteX34" fmla="*/ 2350753 w 4929093"/>
                <a:gd name="connsiteY34" fmla="*/ 2644416 h 4270249"/>
                <a:gd name="connsiteX35" fmla="*/ 2109158 w 4929093"/>
                <a:gd name="connsiteY35" fmla="*/ 2490055 h 4270249"/>
                <a:gd name="connsiteX36" fmla="*/ 1842323 w 4929093"/>
                <a:gd name="connsiteY36" fmla="*/ 2269039 h 4270249"/>
                <a:gd name="connsiteX37" fmla="*/ 1705300 w 4929093"/>
                <a:gd name="connsiteY37" fmla="*/ 2290088 h 4270249"/>
                <a:gd name="connsiteX38" fmla="*/ 1431252 w 4929093"/>
                <a:gd name="connsiteY38" fmla="*/ 2244481 h 4270249"/>
                <a:gd name="connsiteX39" fmla="*/ 1226613 w 4929093"/>
                <a:gd name="connsiteY39" fmla="*/ 2453196 h 4270249"/>
                <a:gd name="connsiteX40" fmla="*/ 1308757 w 4929093"/>
                <a:gd name="connsiteY40" fmla="*/ 2614825 h 4270249"/>
                <a:gd name="connsiteX41" fmla="*/ 1304553 w 4929093"/>
                <a:gd name="connsiteY41" fmla="*/ 2805946 h 4270249"/>
                <a:gd name="connsiteX42" fmla="*/ 1404621 w 4929093"/>
                <a:gd name="connsiteY42" fmla="*/ 2831633 h 4270249"/>
                <a:gd name="connsiteX43" fmla="*/ 1507420 w 4929093"/>
                <a:gd name="connsiteY43" fmla="*/ 2822876 h 4270249"/>
                <a:gd name="connsiteX44" fmla="*/ 1566035 w 4929093"/>
                <a:gd name="connsiteY44" fmla="*/ 2888819 h 4270249"/>
                <a:gd name="connsiteX45" fmla="*/ 1653958 w 4929093"/>
                <a:gd name="connsiteY45" fmla="*/ 2954761 h 4270249"/>
                <a:gd name="connsiteX46" fmla="*/ 2481900 w 4929093"/>
                <a:gd name="connsiteY46" fmla="*/ 3687453 h 4270249"/>
                <a:gd name="connsiteX47" fmla="*/ 2489227 w 4929093"/>
                <a:gd name="connsiteY47" fmla="*/ 3819338 h 4270249"/>
                <a:gd name="connsiteX48" fmla="*/ 2599131 w 4929093"/>
                <a:gd name="connsiteY48" fmla="*/ 3855973 h 4270249"/>
                <a:gd name="connsiteX49" fmla="*/ 2635766 w 4929093"/>
                <a:gd name="connsiteY49" fmla="*/ 3885280 h 4270249"/>
                <a:gd name="connsiteX50" fmla="*/ 2760323 w 4929093"/>
                <a:gd name="connsiteY50" fmla="*/ 3885280 h 4270249"/>
                <a:gd name="connsiteX51" fmla="*/ 2943496 w 4929093"/>
                <a:gd name="connsiteY51" fmla="*/ 3907261 h 4270249"/>
                <a:gd name="connsiteX52" fmla="*/ 3009439 w 4929093"/>
                <a:gd name="connsiteY52" fmla="*/ 3921915 h 4270249"/>
                <a:gd name="connsiteX53" fmla="*/ 3090035 w 4929093"/>
                <a:gd name="connsiteY53" fmla="*/ 4017165 h 4270249"/>
                <a:gd name="connsiteX54" fmla="*/ 3141323 w 4929093"/>
                <a:gd name="connsiteY54" fmla="*/ 4141723 h 4270249"/>
                <a:gd name="connsiteX55" fmla="*/ 3637336 w 4929093"/>
                <a:gd name="connsiteY55" fmla="*/ 4266434 h 4270249"/>
                <a:gd name="connsiteX56" fmla="*/ 4086496 w 4929093"/>
                <a:gd name="connsiteY56" fmla="*/ 3973203 h 4270249"/>
                <a:gd name="connsiteX57" fmla="*/ 4196400 w 4929093"/>
                <a:gd name="connsiteY57" fmla="*/ 3958550 h 4270249"/>
                <a:gd name="connsiteX58" fmla="*/ 4298977 w 4929093"/>
                <a:gd name="connsiteY58" fmla="*/ 3907261 h 4270249"/>
                <a:gd name="connsiteX59" fmla="*/ 4313631 w 4929093"/>
                <a:gd name="connsiteY59" fmla="*/ 3877953 h 4270249"/>
                <a:gd name="connsiteX60" fmla="*/ 4423535 w 4929093"/>
                <a:gd name="connsiteY60" fmla="*/ 3885280 h 4270249"/>
                <a:gd name="connsiteX61" fmla="*/ 4540766 w 4929093"/>
                <a:gd name="connsiteY61" fmla="*/ 3892607 h 4270249"/>
                <a:gd name="connsiteX62" fmla="*/ 4540766 w 4929093"/>
                <a:gd name="connsiteY62" fmla="*/ 3790030 h 4270249"/>
                <a:gd name="connsiteX63" fmla="*/ 4570073 w 4929093"/>
                <a:gd name="connsiteY63" fmla="*/ 3738742 h 4270249"/>
                <a:gd name="connsiteX64" fmla="*/ 4657996 w 4929093"/>
                <a:gd name="connsiteY64" fmla="*/ 3687453 h 4270249"/>
                <a:gd name="connsiteX65" fmla="*/ 4709285 w 4929093"/>
                <a:gd name="connsiteY65" fmla="*/ 3628838 h 4270249"/>
                <a:gd name="connsiteX66" fmla="*/ 4870477 w 4929093"/>
                <a:gd name="connsiteY66" fmla="*/ 3628838 h 4270249"/>
                <a:gd name="connsiteX67" fmla="*/ 4870477 w 4929093"/>
                <a:gd name="connsiteY67" fmla="*/ 3526261 h 4270249"/>
                <a:gd name="connsiteX68" fmla="*/ 4899785 w 4929093"/>
                <a:gd name="connsiteY68" fmla="*/ 3284473 h 4270249"/>
                <a:gd name="connsiteX69" fmla="*/ 4929093 w 4929093"/>
                <a:gd name="connsiteY69" fmla="*/ 3093973 h 4270249"/>
                <a:gd name="connsiteX70" fmla="*/ 4921766 w 4929093"/>
                <a:gd name="connsiteY70" fmla="*/ 2888819 h 4270249"/>
                <a:gd name="connsiteX71" fmla="*/ 4754047 w 4929093"/>
                <a:gd name="connsiteY71" fmla="*/ 2789724 h 4270249"/>
                <a:gd name="connsiteX72" fmla="*/ 4700150 w 4929093"/>
                <a:gd name="connsiteY72" fmla="*/ 2644526 h 4270249"/>
                <a:gd name="connsiteX73" fmla="*/ 4861841 w 4929093"/>
                <a:gd name="connsiteY73" fmla="*/ 2661949 h 4270249"/>
                <a:gd name="connsiteX74" fmla="*/ 4780981 w 4929093"/>
                <a:gd name="connsiteY74" fmla="*/ 2372527 h 4270249"/>
                <a:gd name="connsiteX75" fmla="*/ 4478506 w 4929093"/>
                <a:gd name="connsiteY75" fmla="*/ 2261627 h 4270249"/>
                <a:gd name="connsiteX76" fmla="*/ 4335304 w 4929093"/>
                <a:gd name="connsiteY76" fmla="*/ 2153782 h 4270249"/>
                <a:gd name="connsiteX77" fmla="*/ 4246655 w 4929093"/>
                <a:gd name="connsiteY77" fmla="*/ 1965054 h 4270249"/>
                <a:gd name="connsiteX78" fmla="*/ 4048898 w 4929093"/>
                <a:gd name="connsiteY78" fmla="*/ 1887540 h 4270249"/>
                <a:gd name="connsiteX79" fmla="*/ 4137547 w 4929093"/>
                <a:gd name="connsiteY79" fmla="*/ 1435941 h 4270249"/>
                <a:gd name="connsiteX80" fmla="*/ 3789769 w 4929093"/>
                <a:gd name="connsiteY80" fmla="*/ 1280914 h 4270249"/>
                <a:gd name="connsiteX81" fmla="*/ 3499954 w 4929093"/>
                <a:gd name="connsiteY81" fmla="*/ 1473013 h 4270249"/>
                <a:gd name="connsiteX82" fmla="*/ 3121490 w 4929093"/>
                <a:gd name="connsiteY82" fmla="*/ 1533676 h 4270249"/>
                <a:gd name="connsiteX83" fmla="*/ 2921207 w 4929093"/>
                <a:gd name="connsiteY83" fmla="*/ 1451914 h 4270249"/>
                <a:gd name="connsiteX84" fmla="*/ 2858950 w 4929093"/>
                <a:gd name="connsiteY84" fmla="*/ 1355057 h 4270249"/>
                <a:gd name="connsiteX85" fmla="*/ 2598718 w 4929093"/>
                <a:gd name="connsiteY85" fmla="*/ 1304578 h 4270249"/>
                <a:gd name="connsiteX86" fmla="*/ 2653376 w 4929093"/>
                <a:gd name="connsiteY86" fmla="*/ 1041475 h 4270249"/>
                <a:gd name="connsiteX87" fmla="*/ 2494864 w 4929093"/>
                <a:gd name="connsiteY87" fmla="*/ 952021 h 4270249"/>
                <a:gd name="connsiteX88" fmla="*/ 2374614 w 4929093"/>
                <a:gd name="connsiteY88" fmla="*/ 1320363 h 4270249"/>
                <a:gd name="connsiteX89" fmla="*/ 2309023 w 4929093"/>
                <a:gd name="connsiteY89" fmla="*/ 1299315 h 4270249"/>
                <a:gd name="connsiteX90" fmla="*/ 2336352 w 4929093"/>
                <a:gd name="connsiteY90" fmla="*/ 883614 h 4270249"/>
                <a:gd name="connsiteX91" fmla="*/ 2451137 w 4929093"/>
                <a:gd name="connsiteY91" fmla="*/ 625775 h 4270249"/>
                <a:gd name="connsiteX92" fmla="*/ 2265295 w 4929093"/>
                <a:gd name="connsiteY92" fmla="*/ 488962 h 4270249"/>
                <a:gd name="connsiteX93" fmla="*/ 2248898 w 4929093"/>
                <a:gd name="connsiteY93" fmla="*/ 388983 h 4270249"/>
                <a:gd name="connsiteX94" fmla="*/ 2172374 w 4929093"/>
                <a:gd name="connsiteY94" fmla="*/ 236385 h 4270249"/>
                <a:gd name="connsiteX95" fmla="*/ 1910010 w 4929093"/>
                <a:gd name="connsiteY95" fmla="*/ 10117 h 4270249"/>
                <a:gd name="connsiteX96" fmla="*/ 1684150 w 4929093"/>
                <a:gd name="connsiteY96" fmla="*/ 0 h 4270249"/>
                <a:gd name="connsiteX0" fmla="*/ 1684150 w 4929093"/>
                <a:gd name="connsiteY0" fmla="*/ 0 h 4282932"/>
                <a:gd name="connsiteX1" fmla="*/ 1568521 w 4929093"/>
                <a:gd name="connsiteY1" fmla="*/ 173359 h 4282932"/>
                <a:gd name="connsiteX2" fmla="*/ 1442838 w 4929093"/>
                <a:gd name="connsiteY2" fmla="*/ 302139 h 4282932"/>
                <a:gd name="connsiteX3" fmla="*/ 1558467 w 4929093"/>
                <a:gd name="connsiteY3" fmla="*/ 376435 h 4282932"/>
                <a:gd name="connsiteX4" fmla="*/ 1669070 w 4929093"/>
                <a:gd name="connsiteY4" fmla="*/ 643903 h 4282932"/>
                <a:gd name="connsiteX5" fmla="*/ 1693906 w 4929093"/>
                <a:gd name="connsiteY5" fmla="*/ 785984 h 4282932"/>
                <a:gd name="connsiteX6" fmla="*/ 1725215 w 4929093"/>
                <a:gd name="connsiteY6" fmla="*/ 857223 h 4282932"/>
                <a:gd name="connsiteX7" fmla="*/ 1731712 w 4929093"/>
                <a:gd name="connsiteY7" fmla="*/ 936692 h 4282932"/>
                <a:gd name="connsiteX8" fmla="*/ 1849609 w 4929093"/>
                <a:gd name="connsiteY8" fmla="*/ 1064766 h 4282932"/>
                <a:gd name="connsiteX9" fmla="*/ 1789723 w 4929093"/>
                <a:gd name="connsiteY9" fmla="*/ 1087997 h 4282932"/>
                <a:gd name="connsiteX10" fmla="*/ 1437812 w 4929093"/>
                <a:gd name="connsiteY10" fmla="*/ 827167 h 4282932"/>
                <a:gd name="connsiteX11" fmla="*/ 1171366 w 4929093"/>
                <a:gd name="connsiteY11" fmla="*/ 955947 h 4282932"/>
                <a:gd name="connsiteX12" fmla="*/ 1050710 w 4929093"/>
                <a:gd name="connsiteY12" fmla="*/ 1005477 h 4282932"/>
                <a:gd name="connsiteX13" fmla="*/ 965245 w 4929093"/>
                <a:gd name="connsiteY13" fmla="*/ 1045103 h 4282932"/>
                <a:gd name="connsiteX14" fmla="*/ 305147 w 4929093"/>
                <a:gd name="connsiteY14" fmla="*/ 621300 h 4282932"/>
                <a:gd name="connsiteX15" fmla="*/ 0 w 4929093"/>
                <a:gd name="connsiteY15" fmla="*/ 1178836 h 4282932"/>
                <a:gd name="connsiteX16" fmla="*/ 165901 w 4929093"/>
                <a:gd name="connsiteY16" fmla="*/ 1376959 h 4282932"/>
                <a:gd name="connsiteX17" fmla="*/ 226229 w 4929093"/>
                <a:gd name="connsiteY17" fmla="*/ 1520599 h 4282932"/>
                <a:gd name="connsiteX18" fmla="*/ 513885 w 4929093"/>
                <a:gd name="connsiteY18" fmla="*/ 1735175 h 4282932"/>
                <a:gd name="connsiteX19" fmla="*/ 1222111 w 4929093"/>
                <a:gd name="connsiteY19" fmla="*/ 2458481 h 4282932"/>
                <a:gd name="connsiteX20" fmla="*/ 1427647 w 4929093"/>
                <a:gd name="connsiteY20" fmla="*/ 2244481 h 4282932"/>
                <a:gd name="connsiteX21" fmla="*/ 1369952 w 4929093"/>
                <a:gd name="connsiteY21" fmla="*/ 2149759 h 4282932"/>
                <a:gd name="connsiteX22" fmla="*/ 1434858 w 4929093"/>
                <a:gd name="connsiteY22" fmla="*/ 2012940 h 4282932"/>
                <a:gd name="connsiteX23" fmla="*/ 1647605 w 4929093"/>
                <a:gd name="connsiteY23" fmla="*/ 1893661 h 4282932"/>
                <a:gd name="connsiteX24" fmla="*/ 1784629 w 4929093"/>
                <a:gd name="connsiteY24" fmla="*/ 1760349 h 4282932"/>
                <a:gd name="connsiteX25" fmla="*/ 1925258 w 4929093"/>
                <a:gd name="connsiteY25" fmla="*/ 1700710 h 4282932"/>
                <a:gd name="connsiteX26" fmla="*/ 2293994 w 4929093"/>
                <a:gd name="connsiteY26" fmla="*/ 1595702 h 4282932"/>
                <a:gd name="connsiteX27" fmla="*/ 2300270 w 4929093"/>
                <a:gd name="connsiteY27" fmla="*/ 1714742 h 4282932"/>
                <a:gd name="connsiteX28" fmla="*/ 2238970 w 4929093"/>
                <a:gd name="connsiteY28" fmla="*/ 1998908 h 4282932"/>
                <a:gd name="connsiteX29" fmla="*/ 2336329 w 4929093"/>
                <a:gd name="connsiteY29" fmla="*/ 2184842 h 4282932"/>
                <a:gd name="connsiteX30" fmla="*/ 2516623 w 4929093"/>
                <a:gd name="connsiteY30" fmla="*/ 2170809 h 4282932"/>
                <a:gd name="connsiteX31" fmla="*/ 2484170 w 4929093"/>
                <a:gd name="connsiteY31" fmla="*/ 2346219 h 4282932"/>
                <a:gd name="connsiteX32" fmla="*/ 2570711 w 4929093"/>
                <a:gd name="connsiteY32" fmla="*/ 2483040 h 4282932"/>
                <a:gd name="connsiteX33" fmla="*/ 2639223 w 4929093"/>
                <a:gd name="connsiteY33" fmla="*/ 2556712 h 4282932"/>
                <a:gd name="connsiteX34" fmla="*/ 2350753 w 4929093"/>
                <a:gd name="connsiteY34" fmla="*/ 2644416 h 4282932"/>
                <a:gd name="connsiteX35" fmla="*/ 2109158 w 4929093"/>
                <a:gd name="connsiteY35" fmla="*/ 2490055 h 4282932"/>
                <a:gd name="connsiteX36" fmla="*/ 1842323 w 4929093"/>
                <a:gd name="connsiteY36" fmla="*/ 2269039 h 4282932"/>
                <a:gd name="connsiteX37" fmla="*/ 1705300 w 4929093"/>
                <a:gd name="connsiteY37" fmla="*/ 2290088 h 4282932"/>
                <a:gd name="connsiteX38" fmla="*/ 1431252 w 4929093"/>
                <a:gd name="connsiteY38" fmla="*/ 2244481 h 4282932"/>
                <a:gd name="connsiteX39" fmla="*/ 1226613 w 4929093"/>
                <a:gd name="connsiteY39" fmla="*/ 2453196 h 4282932"/>
                <a:gd name="connsiteX40" fmla="*/ 1308757 w 4929093"/>
                <a:gd name="connsiteY40" fmla="*/ 2614825 h 4282932"/>
                <a:gd name="connsiteX41" fmla="*/ 1304553 w 4929093"/>
                <a:gd name="connsiteY41" fmla="*/ 2805946 h 4282932"/>
                <a:gd name="connsiteX42" fmla="*/ 1404621 w 4929093"/>
                <a:gd name="connsiteY42" fmla="*/ 2831633 h 4282932"/>
                <a:gd name="connsiteX43" fmla="*/ 1507420 w 4929093"/>
                <a:gd name="connsiteY43" fmla="*/ 2822876 h 4282932"/>
                <a:gd name="connsiteX44" fmla="*/ 1566035 w 4929093"/>
                <a:gd name="connsiteY44" fmla="*/ 2888819 h 4282932"/>
                <a:gd name="connsiteX45" fmla="*/ 1653958 w 4929093"/>
                <a:gd name="connsiteY45" fmla="*/ 2954761 h 4282932"/>
                <a:gd name="connsiteX46" fmla="*/ 2481900 w 4929093"/>
                <a:gd name="connsiteY46" fmla="*/ 3687453 h 4282932"/>
                <a:gd name="connsiteX47" fmla="*/ 2489227 w 4929093"/>
                <a:gd name="connsiteY47" fmla="*/ 3819338 h 4282932"/>
                <a:gd name="connsiteX48" fmla="*/ 2599131 w 4929093"/>
                <a:gd name="connsiteY48" fmla="*/ 3855973 h 4282932"/>
                <a:gd name="connsiteX49" fmla="*/ 2635766 w 4929093"/>
                <a:gd name="connsiteY49" fmla="*/ 3885280 h 4282932"/>
                <a:gd name="connsiteX50" fmla="*/ 2760323 w 4929093"/>
                <a:gd name="connsiteY50" fmla="*/ 3885280 h 4282932"/>
                <a:gd name="connsiteX51" fmla="*/ 2943496 w 4929093"/>
                <a:gd name="connsiteY51" fmla="*/ 3907261 h 4282932"/>
                <a:gd name="connsiteX52" fmla="*/ 3009439 w 4929093"/>
                <a:gd name="connsiteY52" fmla="*/ 3921915 h 4282932"/>
                <a:gd name="connsiteX53" fmla="*/ 3090035 w 4929093"/>
                <a:gd name="connsiteY53" fmla="*/ 4017165 h 4282932"/>
                <a:gd name="connsiteX54" fmla="*/ 3141323 w 4929093"/>
                <a:gd name="connsiteY54" fmla="*/ 4141723 h 4282932"/>
                <a:gd name="connsiteX55" fmla="*/ 3595452 w 4929093"/>
                <a:gd name="connsiteY55" fmla="*/ 4225459 h 4282932"/>
                <a:gd name="connsiteX56" fmla="*/ 3637336 w 4929093"/>
                <a:gd name="connsiteY56" fmla="*/ 4266434 h 4282932"/>
                <a:gd name="connsiteX57" fmla="*/ 4086496 w 4929093"/>
                <a:gd name="connsiteY57" fmla="*/ 3973203 h 4282932"/>
                <a:gd name="connsiteX58" fmla="*/ 4196400 w 4929093"/>
                <a:gd name="connsiteY58" fmla="*/ 3958550 h 4282932"/>
                <a:gd name="connsiteX59" fmla="*/ 4298977 w 4929093"/>
                <a:gd name="connsiteY59" fmla="*/ 3907261 h 4282932"/>
                <a:gd name="connsiteX60" fmla="*/ 4313631 w 4929093"/>
                <a:gd name="connsiteY60" fmla="*/ 3877953 h 4282932"/>
                <a:gd name="connsiteX61" fmla="*/ 4423535 w 4929093"/>
                <a:gd name="connsiteY61" fmla="*/ 3885280 h 4282932"/>
                <a:gd name="connsiteX62" fmla="*/ 4540766 w 4929093"/>
                <a:gd name="connsiteY62" fmla="*/ 3892607 h 4282932"/>
                <a:gd name="connsiteX63" fmla="*/ 4540766 w 4929093"/>
                <a:gd name="connsiteY63" fmla="*/ 3790030 h 4282932"/>
                <a:gd name="connsiteX64" fmla="*/ 4570073 w 4929093"/>
                <a:gd name="connsiteY64" fmla="*/ 3738742 h 4282932"/>
                <a:gd name="connsiteX65" fmla="*/ 4657996 w 4929093"/>
                <a:gd name="connsiteY65" fmla="*/ 3687453 h 4282932"/>
                <a:gd name="connsiteX66" fmla="*/ 4709285 w 4929093"/>
                <a:gd name="connsiteY66" fmla="*/ 3628838 h 4282932"/>
                <a:gd name="connsiteX67" fmla="*/ 4870477 w 4929093"/>
                <a:gd name="connsiteY67" fmla="*/ 3628838 h 4282932"/>
                <a:gd name="connsiteX68" fmla="*/ 4870477 w 4929093"/>
                <a:gd name="connsiteY68" fmla="*/ 3526261 h 4282932"/>
                <a:gd name="connsiteX69" fmla="*/ 4899785 w 4929093"/>
                <a:gd name="connsiteY69" fmla="*/ 3284473 h 4282932"/>
                <a:gd name="connsiteX70" fmla="*/ 4929093 w 4929093"/>
                <a:gd name="connsiteY70" fmla="*/ 3093973 h 4282932"/>
                <a:gd name="connsiteX71" fmla="*/ 4921766 w 4929093"/>
                <a:gd name="connsiteY71" fmla="*/ 2888819 h 4282932"/>
                <a:gd name="connsiteX72" fmla="*/ 4754047 w 4929093"/>
                <a:gd name="connsiteY72" fmla="*/ 2789724 h 4282932"/>
                <a:gd name="connsiteX73" fmla="*/ 4700150 w 4929093"/>
                <a:gd name="connsiteY73" fmla="*/ 2644526 h 4282932"/>
                <a:gd name="connsiteX74" fmla="*/ 4861841 w 4929093"/>
                <a:gd name="connsiteY74" fmla="*/ 2661949 h 4282932"/>
                <a:gd name="connsiteX75" fmla="*/ 4780981 w 4929093"/>
                <a:gd name="connsiteY75" fmla="*/ 2372527 h 4282932"/>
                <a:gd name="connsiteX76" fmla="*/ 4478506 w 4929093"/>
                <a:gd name="connsiteY76" fmla="*/ 2261627 h 4282932"/>
                <a:gd name="connsiteX77" fmla="*/ 4335304 w 4929093"/>
                <a:gd name="connsiteY77" fmla="*/ 2153782 h 4282932"/>
                <a:gd name="connsiteX78" fmla="*/ 4246655 w 4929093"/>
                <a:gd name="connsiteY78" fmla="*/ 1965054 h 4282932"/>
                <a:gd name="connsiteX79" fmla="*/ 4048898 w 4929093"/>
                <a:gd name="connsiteY79" fmla="*/ 1887540 h 4282932"/>
                <a:gd name="connsiteX80" fmla="*/ 4137547 w 4929093"/>
                <a:gd name="connsiteY80" fmla="*/ 1435941 h 4282932"/>
                <a:gd name="connsiteX81" fmla="*/ 3789769 w 4929093"/>
                <a:gd name="connsiteY81" fmla="*/ 1280914 h 4282932"/>
                <a:gd name="connsiteX82" fmla="*/ 3499954 w 4929093"/>
                <a:gd name="connsiteY82" fmla="*/ 1473013 h 4282932"/>
                <a:gd name="connsiteX83" fmla="*/ 3121490 w 4929093"/>
                <a:gd name="connsiteY83" fmla="*/ 1533676 h 4282932"/>
                <a:gd name="connsiteX84" fmla="*/ 2921207 w 4929093"/>
                <a:gd name="connsiteY84" fmla="*/ 1451914 h 4282932"/>
                <a:gd name="connsiteX85" fmla="*/ 2858950 w 4929093"/>
                <a:gd name="connsiteY85" fmla="*/ 1355057 h 4282932"/>
                <a:gd name="connsiteX86" fmla="*/ 2598718 w 4929093"/>
                <a:gd name="connsiteY86" fmla="*/ 1304578 h 4282932"/>
                <a:gd name="connsiteX87" fmla="*/ 2653376 w 4929093"/>
                <a:gd name="connsiteY87" fmla="*/ 1041475 h 4282932"/>
                <a:gd name="connsiteX88" fmla="*/ 2494864 w 4929093"/>
                <a:gd name="connsiteY88" fmla="*/ 952021 h 4282932"/>
                <a:gd name="connsiteX89" fmla="*/ 2374614 w 4929093"/>
                <a:gd name="connsiteY89" fmla="*/ 1320363 h 4282932"/>
                <a:gd name="connsiteX90" fmla="*/ 2309023 w 4929093"/>
                <a:gd name="connsiteY90" fmla="*/ 1299315 h 4282932"/>
                <a:gd name="connsiteX91" fmla="*/ 2336352 w 4929093"/>
                <a:gd name="connsiteY91" fmla="*/ 883614 h 4282932"/>
                <a:gd name="connsiteX92" fmla="*/ 2451137 w 4929093"/>
                <a:gd name="connsiteY92" fmla="*/ 625775 h 4282932"/>
                <a:gd name="connsiteX93" fmla="*/ 2265295 w 4929093"/>
                <a:gd name="connsiteY93" fmla="*/ 488962 h 4282932"/>
                <a:gd name="connsiteX94" fmla="*/ 2248898 w 4929093"/>
                <a:gd name="connsiteY94" fmla="*/ 388983 h 4282932"/>
                <a:gd name="connsiteX95" fmla="*/ 2172374 w 4929093"/>
                <a:gd name="connsiteY95" fmla="*/ 236385 h 4282932"/>
                <a:gd name="connsiteX96" fmla="*/ 1910010 w 4929093"/>
                <a:gd name="connsiteY96" fmla="*/ 10117 h 4282932"/>
                <a:gd name="connsiteX97" fmla="*/ 1684150 w 4929093"/>
                <a:gd name="connsiteY97" fmla="*/ 0 h 4282932"/>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95452 w 4929093"/>
                <a:gd name="connsiteY55" fmla="*/ 4225459 h 4266434"/>
                <a:gd name="connsiteX56" fmla="*/ 3637336 w 4929093"/>
                <a:gd name="connsiteY56" fmla="*/ 4266434 h 4266434"/>
                <a:gd name="connsiteX57" fmla="*/ 4086496 w 4929093"/>
                <a:gd name="connsiteY57" fmla="*/ 3973203 h 4266434"/>
                <a:gd name="connsiteX58" fmla="*/ 4196400 w 4929093"/>
                <a:gd name="connsiteY58" fmla="*/ 3958550 h 4266434"/>
                <a:gd name="connsiteX59" fmla="*/ 4298977 w 4929093"/>
                <a:gd name="connsiteY59" fmla="*/ 3907261 h 4266434"/>
                <a:gd name="connsiteX60" fmla="*/ 4313631 w 4929093"/>
                <a:gd name="connsiteY60" fmla="*/ 3877953 h 4266434"/>
                <a:gd name="connsiteX61" fmla="*/ 4423535 w 4929093"/>
                <a:gd name="connsiteY61" fmla="*/ 3885280 h 4266434"/>
                <a:gd name="connsiteX62" fmla="*/ 4540766 w 4929093"/>
                <a:gd name="connsiteY62" fmla="*/ 3892607 h 4266434"/>
                <a:gd name="connsiteX63" fmla="*/ 4540766 w 4929093"/>
                <a:gd name="connsiteY63" fmla="*/ 3790030 h 4266434"/>
                <a:gd name="connsiteX64" fmla="*/ 4570073 w 4929093"/>
                <a:gd name="connsiteY64" fmla="*/ 3738742 h 4266434"/>
                <a:gd name="connsiteX65" fmla="*/ 4657996 w 4929093"/>
                <a:gd name="connsiteY65" fmla="*/ 3687453 h 4266434"/>
                <a:gd name="connsiteX66" fmla="*/ 4709285 w 4929093"/>
                <a:gd name="connsiteY66" fmla="*/ 3628838 h 4266434"/>
                <a:gd name="connsiteX67" fmla="*/ 4870477 w 4929093"/>
                <a:gd name="connsiteY67" fmla="*/ 3628838 h 4266434"/>
                <a:gd name="connsiteX68" fmla="*/ 4870477 w 4929093"/>
                <a:gd name="connsiteY68" fmla="*/ 3526261 h 4266434"/>
                <a:gd name="connsiteX69" fmla="*/ 4899785 w 4929093"/>
                <a:gd name="connsiteY69" fmla="*/ 3284473 h 4266434"/>
                <a:gd name="connsiteX70" fmla="*/ 4929093 w 4929093"/>
                <a:gd name="connsiteY70" fmla="*/ 3093973 h 4266434"/>
                <a:gd name="connsiteX71" fmla="*/ 4921766 w 4929093"/>
                <a:gd name="connsiteY71" fmla="*/ 2888819 h 4266434"/>
                <a:gd name="connsiteX72" fmla="*/ 4754047 w 4929093"/>
                <a:gd name="connsiteY72" fmla="*/ 2789724 h 4266434"/>
                <a:gd name="connsiteX73" fmla="*/ 4700150 w 4929093"/>
                <a:gd name="connsiteY73" fmla="*/ 2644526 h 4266434"/>
                <a:gd name="connsiteX74" fmla="*/ 4861841 w 4929093"/>
                <a:gd name="connsiteY74" fmla="*/ 2661949 h 4266434"/>
                <a:gd name="connsiteX75" fmla="*/ 4780981 w 4929093"/>
                <a:gd name="connsiteY75" fmla="*/ 2372527 h 4266434"/>
                <a:gd name="connsiteX76" fmla="*/ 4478506 w 4929093"/>
                <a:gd name="connsiteY76" fmla="*/ 2261627 h 4266434"/>
                <a:gd name="connsiteX77" fmla="*/ 4335304 w 4929093"/>
                <a:gd name="connsiteY77" fmla="*/ 2153782 h 4266434"/>
                <a:gd name="connsiteX78" fmla="*/ 4246655 w 4929093"/>
                <a:gd name="connsiteY78" fmla="*/ 1965054 h 4266434"/>
                <a:gd name="connsiteX79" fmla="*/ 4048898 w 4929093"/>
                <a:gd name="connsiteY79" fmla="*/ 1887540 h 4266434"/>
                <a:gd name="connsiteX80" fmla="*/ 4137547 w 4929093"/>
                <a:gd name="connsiteY80" fmla="*/ 1435941 h 4266434"/>
                <a:gd name="connsiteX81" fmla="*/ 3789769 w 4929093"/>
                <a:gd name="connsiteY81" fmla="*/ 1280914 h 4266434"/>
                <a:gd name="connsiteX82" fmla="*/ 3499954 w 4929093"/>
                <a:gd name="connsiteY82" fmla="*/ 1473013 h 4266434"/>
                <a:gd name="connsiteX83" fmla="*/ 3121490 w 4929093"/>
                <a:gd name="connsiteY83" fmla="*/ 1533676 h 4266434"/>
                <a:gd name="connsiteX84" fmla="*/ 2921207 w 4929093"/>
                <a:gd name="connsiteY84" fmla="*/ 1451914 h 4266434"/>
                <a:gd name="connsiteX85" fmla="*/ 2858950 w 4929093"/>
                <a:gd name="connsiteY85" fmla="*/ 1355057 h 4266434"/>
                <a:gd name="connsiteX86" fmla="*/ 2598718 w 4929093"/>
                <a:gd name="connsiteY86" fmla="*/ 1304578 h 4266434"/>
                <a:gd name="connsiteX87" fmla="*/ 2653376 w 4929093"/>
                <a:gd name="connsiteY87" fmla="*/ 1041475 h 4266434"/>
                <a:gd name="connsiteX88" fmla="*/ 2494864 w 4929093"/>
                <a:gd name="connsiteY88" fmla="*/ 952021 h 4266434"/>
                <a:gd name="connsiteX89" fmla="*/ 2374614 w 4929093"/>
                <a:gd name="connsiteY89" fmla="*/ 1320363 h 4266434"/>
                <a:gd name="connsiteX90" fmla="*/ 2309023 w 4929093"/>
                <a:gd name="connsiteY90" fmla="*/ 1299315 h 4266434"/>
                <a:gd name="connsiteX91" fmla="*/ 2336352 w 4929093"/>
                <a:gd name="connsiteY91" fmla="*/ 883614 h 4266434"/>
                <a:gd name="connsiteX92" fmla="*/ 2451137 w 4929093"/>
                <a:gd name="connsiteY92" fmla="*/ 625775 h 4266434"/>
                <a:gd name="connsiteX93" fmla="*/ 2265295 w 4929093"/>
                <a:gd name="connsiteY93" fmla="*/ 488962 h 4266434"/>
                <a:gd name="connsiteX94" fmla="*/ 2248898 w 4929093"/>
                <a:gd name="connsiteY94" fmla="*/ 388983 h 4266434"/>
                <a:gd name="connsiteX95" fmla="*/ 2172374 w 4929093"/>
                <a:gd name="connsiteY95" fmla="*/ 236385 h 4266434"/>
                <a:gd name="connsiteX96" fmla="*/ 1910010 w 4929093"/>
                <a:gd name="connsiteY96" fmla="*/ 10117 h 4266434"/>
                <a:gd name="connsiteX97" fmla="*/ 1684150 w 4929093"/>
                <a:gd name="connsiteY97"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674566 w 4929093"/>
                <a:gd name="connsiteY55" fmla="*/ 4161720 h 4266434"/>
                <a:gd name="connsiteX56" fmla="*/ 3595452 w 4929093"/>
                <a:gd name="connsiteY56" fmla="*/ 4225459 h 4266434"/>
                <a:gd name="connsiteX57" fmla="*/ 3637336 w 4929093"/>
                <a:gd name="connsiteY57" fmla="*/ 4266434 h 4266434"/>
                <a:gd name="connsiteX58" fmla="*/ 4086496 w 4929093"/>
                <a:gd name="connsiteY58" fmla="*/ 3973203 h 4266434"/>
                <a:gd name="connsiteX59" fmla="*/ 4196400 w 4929093"/>
                <a:gd name="connsiteY59" fmla="*/ 3958550 h 4266434"/>
                <a:gd name="connsiteX60" fmla="*/ 4298977 w 4929093"/>
                <a:gd name="connsiteY60" fmla="*/ 3907261 h 4266434"/>
                <a:gd name="connsiteX61" fmla="*/ 4313631 w 4929093"/>
                <a:gd name="connsiteY61" fmla="*/ 3877953 h 4266434"/>
                <a:gd name="connsiteX62" fmla="*/ 4423535 w 4929093"/>
                <a:gd name="connsiteY62" fmla="*/ 3885280 h 4266434"/>
                <a:gd name="connsiteX63" fmla="*/ 4540766 w 4929093"/>
                <a:gd name="connsiteY63" fmla="*/ 3892607 h 4266434"/>
                <a:gd name="connsiteX64" fmla="*/ 4540766 w 4929093"/>
                <a:gd name="connsiteY64" fmla="*/ 3790030 h 4266434"/>
                <a:gd name="connsiteX65" fmla="*/ 4570073 w 4929093"/>
                <a:gd name="connsiteY65" fmla="*/ 3738742 h 4266434"/>
                <a:gd name="connsiteX66" fmla="*/ 4657996 w 4929093"/>
                <a:gd name="connsiteY66" fmla="*/ 3687453 h 4266434"/>
                <a:gd name="connsiteX67" fmla="*/ 4709285 w 4929093"/>
                <a:gd name="connsiteY67" fmla="*/ 3628838 h 4266434"/>
                <a:gd name="connsiteX68" fmla="*/ 4870477 w 4929093"/>
                <a:gd name="connsiteY68" fmla="*/ 3628838 h 4266434"/>
                <a:gd name="connsiteX69" fmla="*/ 4870477 w 4929093"/>
                <a:gd name="connsiteY69" fmla="*/ 3526261 h 4266434"/>
                <a:gd name="connsiteX70" fmla="*/ 4899785 w 4929093"/>
                <a:gd name="connsiteY70" fmla="*/ 3284473 h 4266434"/>
                <a:gd name="connsiteX71" fmla="*/ 4929093 w 4929093"/>
                <a:gd name="connsiteY71" fmla="*/ 3093973 h 4266434"/>
                <a:gd name="connsiteX72" fmla="*/ 4921766 w 4929093"/>
                <a:gd name="connsiteY72" fmla="*/ 2888819 h 4266434"/>
                <a:gd name="connsiteX73" fmla="*/ 4754047 w 4929093"/>
                <a:gd name="connsiteY73" fmla="*/ 2789724 h 4266434"/>
                <a:gd name="connsiteX74" fmla="*/ 4700150 w 4929093"/>
                <a:gd name="connsiteY74" fmla="*/ 2644526 h 4266434"/>
                <a:gd name="connsiteX75" fmla="*/ 4861841 w 4929093"/>
                <a:gd name="connsiteY75" fmla="*/ 2661949 h 4266434"/>
                <a:gd name="connsiteX76" fmla="*/ 4780981 w 4929093"/>
                <a:gd name="connsiteY76" fmla="*/ 2372527 h 4266434"/>
                <a:gd name="connsiteX77" fmla="*/ 4478506 w 4929093"/>
                <a:gd name="connsiteY77" fmla="*/ 2261627 h 4266434"/>
                <a:gd name="connsiteX78" fmla="*/ 4335304 w 4929093"/>
                <a:gd name="connsiteY78" fmla="*/ 2153782 h 4266434"/>
                <a:gd name="connsiteX79" fmla="*/ 4246655 w 4929093"/>
                <a:gd name="connsiteY79" fmla="*/ 1965054 h 4266434"/>
                <a:gd name="connsiteX80" fmla="*/ 4048898 w 4929093"/>
                <a:gd name="connsiteY80" fmla="*/ 1887540 h 4266434"/>
                <a:gd name="connsiteX81" fmla="*/ 4137547 w 4929093"/>
                <a:gd name="connsiteY81" fmla="*/ 1435941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674566 w 4929093"/>
                <a:gd name="connsiteY55" fmla="*/ 4161720 h 4266434"/>
                <a:gd name="connsiteX56" fmla="*/ 3595452 w 4929093"/>
                <a:gd name="connsiteY56" fmla="*/ 4225459 h 4266434"/>
                <a:gd name="connsiteX57" fmla="*/ 3637336 w 4929093"/>
                <a:gd name="connsiteY57" fmla="*/ 4266434 h 4266434"/>
                <a:gd name="connsiteX58" fmla="*/ 4086496 w 4929093"/>
                <a:gd name="connsiteY58" fmla="*/ 3973203 h 4266434"/>
                <a:gd name="connsiteX59" fmla="*/ 4196400 w 4929093"/>
                <a:gd name="connsiteY59" fmla="*/ 3958550 h 4266434"/>
                <a:gd name="connsiteX60" fmla="*/ 4298977 w 4929093"/>
                <a:gd name="connsiteY60" fmla="*/ 3907261 h 4266434"/>
                <a:gd name="connsiteX61" fmla="*/ 4313631 w 4929093"/>
                <a:gd name="connsiteY61" fmla="*/ 3877953 h 4266434"/>
                <a:gd name="connsiteX62" fmla="*/ 4423535 w 4929093"/>
                <a:gd name="connsiteY62" fmla="*/ 3885280 h 4266434"/>
                <a:gd name="connsiteX63" fmla="*/ 4540766 w 4929093"/>
                <a:gd name="connsiteY63" fmla="*/ 3892607 h 4266434"/>
                <a:gd name="connsiteX64" fmla="*/ 4540766 w 4929093"/>
                <a:gd name="connsiteY64" fmla="*/ 3790030 h 4266434"/>
                <a:gd name="connsiteX65" fmla="*/ 4570073 w 4929093"/>
                <a:gd name="connsiteY65" fmla="*/ 3738742 h 4266434"/>
                <a:gd name="connsiteX66" fmla="*/ 4657996 w 4929093"/>
                <a:gd name="connsiteY66" fmla="*/ 3687453 h 4266434"/>
                <a:gd name="connsiteX67" fmla="*/ 4709285 w 4929093"/>
                <a:gd name="connsiteY67" fmla="*/ 3628838 h 4266434"/>
                <a:gd name="connsiteX68" fmla="*/ 4870477 w 4929093"/>
                <a:gd name="connsiteY68" fmla="*/ 3628838 h 4266434"/>
                <a:gd name="connsiteX69" fmla="*/ 4870477 w 4929093"/>
                <a:gd name="connsiteY69" fmla="*/ 3526261 h 4266434"/>
                <a:gd name="connsiteX70" fmla="*/ 4899785 w 4929093"/>
                <a:gd name="connsiteY70" fmla="*/ 3284473 h 4266434"/>
                <a:gd name="connsiteX71" fmla="*/ 4929093 w 4929093"/>
                <a:gd name="connsiteY71" fmla="*/ 3093973 h 4266434"/>
                <a:gd name="connsiteX72" fmla="*/ 4921766 w 4929093"/>
                <a:gd name="connsiteY72" fmla="*/ 2888819 h 4266434"/>
                <a:gd name="connsiteX73" fmla="*/ 4754047 w 4929093"/>
                <a:gd name="connsiteY73" fmla="*/ 2789724 h 4266434"/>
                <a:gd name="connsiteX74" fmla="*/ 4700150 w 4929093"/>
                <a:gd name="connsiteY74" fmla="*/ 2644526 h 4266434"/>
                <a:gd name="connsiteX75" fmla="*/ 4861841 w 4929093"/>
                <a:gd name="connsiteY75" fmla="*/ 2661949 h 4266434"/>
                <a:gd name="connsiteX76" fmla="*/ 4780981 w 4929093"/>
                <a:gd name="connsiteY76" fmla="*/ 2372527 h 4266434"/>
                <a:gd name="connsiteX77" fmla="*/ 4478506 w 4929093"/>
                <a:gd name="connsiteY77" fmla="*/ 2261627 h 4266434"/>
                <a:gd name="connsiteX78" fmla="*/ 4335304 w 4929093"/>
                <a:gd name="connsiteY78" fmla="*/ 2153782 h 4266434"/>
                <a:gd name="connsiteX79" fmla="*/ 4246655 w 4929093"/>
                <a:gd name="connsiteY79" fmla="*/ 1965054 h 4266434"/>
                <a:gd name="connsiteX80" fmla="*/ 4048898 w 4929093"/>
                <a:gd name="connsiteY80" fmla="*/ 1887540 h 4266434"/>
                <a:gd name="connsiteX81" fmla="*/ 4137547 w 4929093"/>
                <a:gd name="connsiteY81" fmla="*/ 1435941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674567 w 4929093"/>
                <a:gd name="connsiteY55" fmla="*/ 4138956 h 4266434"/>
                <a:gd name="connsiteX56" fmla="*/ 3595452 w 4929093"/>
                <a:gd name="connsiteY56" fmla="*/ 4225459 h 4266434"/>
                <a:gd name="connsiteX57" fmla="*/ 3637336 w 4929093"/>
                <a:gd name="connsiteY57" fmla="*/ 4266434 h 4266434"/>
                <a:gd name="connsiteX58" fmla="*/ 4086496 w 4929093"/>
                <a:gd name="connsiteY58" fmla="*/ 3973203 h 4266434"/>
                <a:gd name="connsiteX59" fmla="*/ 4196400 w 4929093"/>
                <a:gd name="connsiteY59" fmla="*/ 3958550 h 4266434"/>
                <a:gd name="connsiteX60" fmla="*/ 4298977 w 4929093"/>
                <a:gd name="connsiteY60" fmla="*/ 3907261 h 4266434"/>
                <a:gd name="connsiteX61" fmla="*/ 4313631 w 4929093"/>
                <a:gd name="connsiteY61" fmla="*/ 3877953 h 4266434"/>
                <a:gd name="connsiteX62" fmla="*/ 4423535 w 4929093"/>
                <a:gd name="connsiteY62" fmla="*/ 3885280 h 4266434"/>
                <a:gd name="connsiteX63" fmla="*/ 4540766 w 4929093"/>
                <a:gd name="connsiteY63" fmla="*/ 3892607 h 4266434"/>
                <a:gd name="connsiteX64" fmla="*/ 4540766 w 4929093"/>
                <a:gd name="connsiteY64" fmla="*/ 3790030 h 4266434"/>
                <a:gd name="connsiteX65" fmla="*/ 4570073 w 4929093"/>
                <a:gd name="connsiteY65" fmla="*/ 3738742 h 4266434"/>
                <a:gd name="connsiteX66" fmla="*/ 4657996 w 4929093"/>
                <a:gd name="connsiteY66" fmla="*/ 3687453 h 4266434"/>
                <a:gd name="connsiteX67" fmla="*/ 4709285 w 4929093"/>
                <a:gd name="connsiteY67" fmla="*/ 3628838 h 4266434"/>
                <a:gd name="connsiteX68" fmla="*/ 4870477 w 4929093"/>
                <a:gd name="connsiteY68" fmla="*/ 3628838 h 4266434"/>
                <a:gd name="connsiteX69" fmla="*/ 4870477 w 4929093"/>
                <a:gd name="connsiteY69" fmla="*/ 3526261 h 4266434"/>
                <a:gd name="connsiteX70" fmla="*/ 4899785 w 4929093"/>
                <a:gd name="connsiteY70" fmla="*/ 3284473 h 4266434"/>
                <a:gd name="connsiteX71" fmla="*/ 4929093 w 4929093"/>
                <a:gd name="connsiteY71" fmla="*/ 3093973 h 4266434"/>
                <a:gd name="connsiteX72" fmla="*/ 4921766 w 4929093"/>
                <a:gd name="connsiteY72" fmla="*/ 2888819 h 4266434"/>
                <a:gd name="connsiteX73" fmla="*/ 4754047 w 4929093"/>
                <a:gd name="connsiteY73" fmla="*/ 2789724 h 4266434"/>
                <a:gd name="connsiteX74" fmla="*/ 4700150 w 4929093"/>
                <a:gd name="connsiteY74" fmla="*/ 2644526 h 4266434"/>
                <a:gd name="connsiteX75" fmla="*/ 4861841 w 4929093"/>
                <a:gd name="connsiteY75" fmla="*/ 2661949 h 4266434"/>
                <a:gd name="connsiteX76" fmla="*/ 4780981 w 4929093"/>
                <a:gd name="connsiteY76" fmla="*/ 2372527 h 4266434"/>
                <a:gd name="connsiteX77" fmla="*/ 4478506 w 4929093"/>
                <a:gd name="connsiteY77" fmla="*/ 2261627 h 4266434"/>
                <a:gd name="connsiteX78" fmla="*/ 4335304 w 4929093"/>
                <a:gd name="connsiteY78" fmla="*/ 2153782 h 4266434"/>
                <a:gd name="connsiteX79" fmla="*/ 4246655 w 4929093"/>
                <a:gd name="connsiteY79" fmla="*/ 1965054 h 4266434"/>
                <a:gd name="connsiteX80" fmla="*/ 4048898 w 4929093"/>
                <a:gd name="connsiteY80" fmla="*/ 1887540 h 4266434"/>
                <a:gd name="connsiteX81" fmla="*/ 4137547 w 4929093"/>
                <a:gd name="connsiteY81" fmla="*/ 1435941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4070665 h 4266434"/>
                <a:gd name="connsiteX56" fmla="*/ 3674567 w 4929093"/>
                <a:gd name="connsiteY56" fmla="*/ 4138956 h 4266434"/>
                <a:gd name="connsiteX57" fmla="*/ 3595452 w 4929093"/>
                <a:gd name="connsiteY57" fmla="*/ 4225459 h 4266434"/>
                <a:gd name="connsiteX58" fmla="*/ 3637336 w 4929093"/>
                <a:gd name="connsiteY58" fmla="*/ 4266434 h 4266434"/>
                <a:gd name="connsiteX59" fmla="*/ 4086496 w 4929093"/>
                <a:gd name="connsiteY59" fmla="*/ 3973203 h 4266434"/>
                <a:gd name="connsiteX60" fmla="*/ 4196400 w 4929093"/>
                <a:gd name="connsiteY60" fmla="*/ 3958550 h 4266434"/>
                <a:gd name="connsiteX61" fmla="*/ 4298977 w 4929093"/>
                <a:gd name="connsiteY61" fmla="*/ 3907261 h 4266434"/>
                <a:gd name="connsiteX62" fmla="*/ 4313631 w 4929093"/>
                <a:gd name="connsiteY62" fmla="*/ 3877953 h 4266434"/>
                <a:gd name="connsiteX63" fmla="*/ 4423535 w 4929093"/>
                <a:gd name="connsiteY63" fmla="*/ 3885280 h 4266434"/>
                <a:gd name="connsiteX64" fmla="*/ 4540766 w 4929093"/>
                <a:gd name="connsiteY64" fmla="*/ 3892607 h 4266434"/>
                <a:gd name="connsiteX65" fmla="*/ 4540766 w 4929093"/>
                <a:gd name="connsiteY65" fmla="*/ 3790030 h 4266434"/>
                <a:gd name="connsiteX66" fmla="*/ 4570073 w 4929093"/>
                <a:gd name="connsiteY66" fmla="*/ 3738742 h 4266434"/>
                <a:gd name="connsiteX67" fmla="*/ 4657996 w 4929093"/>
                <a:gd name="connsiteY67" fmla="*/ 3687453 h 4266434"/>
                <a:gd name="connsiteX68" fmla="*/ 4709285 w 4929093"/>
                <a:gd name="connsiteY68" fmla="*/ 3628838 h 4266434"/>
                <a:gd name="connsiteX69" fmla="*/ 4870477 w 4929093"/>
                <a:gd name="connsiteY69" fmla="*/ 3628838 h 4266434"/>
                <a:gd name="connsiteX70" fmla="*/ 4870477 w 4929093"/>
                <a:gd name="connsiteY70" fmla="*/ 3526261 h 4266434"/>
                <a:gd name="connsiteX71" fmla="*/ 4899785 w 4929093"/>
                <a:gd name="connsiteY71" fmla="*/ 3284473 h 4266434"/>
                <a:gd name="connsiteX72" fmla="*/ 4929093 w 4929093"/>
                <a:gd name="connsiteY72" fmla="*/ 3093973 h 4266434"/>
                <a:gd name="connsiteX73" fmla="*/ 4921766 w 4929093"/>
                <a:gd name="connsiteY73" fmla="*/ 2888819 h 4266434"/>
                <a:gd name="connsiteX74" fmla="*/ 4754047 w 4929093"/>
                <a:gd name="connsiteY74" fmla="*/ 2789724 h 4266434"/>
                <a:gd name="connsiteX75" fmla="*/ 4700150 w 4929093"/>
                <a:gd name="connsiteY75" fmla="*/ 2644526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4070665 h 4266434"/>
                <a:gd name="connsiteX56" fmla="*/ 3674567 w 4929093"/>
                <a:gd name="connsiteY56" fmla="*/ 4138956 h 4266434"/>
                <a:gd name="connsiteX57" fmla="*/ 3595452 w 4929093"/>
                <a:gd name="connsiteY57" fmla="*/ 4225459 h 4266434"/>
                <a:gd name="connsiteX58" fmla="*/ 3637336 w 4929093"/>
                <a:gd name="connsiteY58" fmla="*/ 4266434 h 4266434"/>
                <a:gd name="connsiteX59" fmla="*/ 4086496 w 4929093"/>
                <a:gd name="connsiteY59" fmla="*/ 3973203 h 4266434"/>
                <a:gd name="connsiteX60" fmla="*/ 4196400 w 4929093"/>
                <a:gd name="connsiteY60" fmla="*/ 3958550 h 4266434"/>
                <a:gd name="connsiteX61" fmla="*/ 4298977 w 4929093"/>
                <a:gd name="connsiteY61" fmla="*/ 3907261 h 4266434"/>
                <a:gd name="connsiteX62" fmla="*/ 4313631 w 4929093"/>
                <a:gd name="connsiteY62" fmla="*/ 3877953 h 4266434"/>
                <a:gd name="connsiteX63" fmla="*/ 4423535 w 4929093"/>
                <a:gd name="connsiteY63" fmla="*/ 3885280 h 4266434"/>
                <a:gd name="connsiteX64" fmla="*/ 4540766 w 4929093"/>
                <a:gd name="connsiteY64" fmla="*/ 3892607 h 4266434"/>
                <a:gd name="connsiteX65" fmla="*/ 4540766 w 4929093"/>
                <a:gd name="connsiteY65" fmla="*/ 3790030 h 4266434"/>
                <a:gd name="connsiteX66" fmla="*/ 4570073 w 4929093"/>
                <a:gd name="connsiteY66" fmla="*/ 3738742 h 4266434"/>
                <a:gd name="connsiteX67" fmla="*/ 4657996 w 4929093"/>
                <a:gd name="connsiteY67" fmla="*/ 3687453 h 4266434"/>
                <a:gd name="connsiteX68" fmla="*/ 4709285 w 4929093"/>
                <a:gd name="connsiteY68" fmla="*/ 3628838 h 4266434"/>
                <a:gd name="connsiteX69" fmla="*/ 4870477 w 4929093"/>
                <a:gd name="connsiteY69" fmla="*/ 3628838 h 4266434"/>
                <a:gd name="connsiteX70" fmla="*/ 4870477 w 4929093"/>
                <a:gd name="connsiteY70" fmla="*/ 3526261 h 4266434"/>
                <a:gd name="connsiteX71" fmla="*/ 4899785 w 4929093"/>
                <a:gd name="connsiteY71" fmla="*/ 3284473 h 4266434"/>
                <a:gd name="connsiteX72" fmla="*/ 4929093 w 4929093"/>
                <a:gd name="connsiteY72" fmla="*/ 3093973 h 4266434"/>
                <a:gd name="connsiteX73" fmla="*/ 4921766 w 4929093"/>
                <a:gd name="connsiteY73" fmla="*/ 2888819 h 4266434"/>
                <a:gd name="connsiteX74" fmla="*/ 4754047 w 4929093"/>
                <a:gd name="connsiteY74" fmla="*/ 2789724 h 4266434"/>
                <a:gd name="connsiteX75" fmla="*/ 4700150 w 4929093"/>
                <a:gd name="connsiteY75" fmla="*/ 2644526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4070665 h 4266434"/>
                <a:gd name="connsiteX56" fmla="*/ 3674567 w 4929093"/>
                <a:gd name="connsiteY56" fmla="*/ 4138956 h 4266434"/>
                <a:gd name="connsiteX57" fmla="*/ 3595452 w 4929093"/>
                <a:gd name="connsiteY57" fmla="*/ 4225459 h 4266434"/>
                <a:gd name="connsiteX58" fmla="*/ 3637336 w 4929093"/>
                <a:gd name="connsiteY58" fmla="*/ 4266434 h 4266434"/>
                <a:gd name="connsiteX59" fmla="*/ 4086496 w 4929093"/>
                <a:gd name="connsiteY59" fmla="*/ 3973203 h 4266434"/>
                <a:gd name="connsiteX60" fmla="*/ 4196400 w 4929093"/>
                <a:gd name="connsiteY60" fmla="*/ 3958550 h 4266434"/>
                <a:gd name="connsiteX61" fmla="*/ 4298977 w 4929093"/>
                <a:gd name="connsiteY61" fmla="*/ 3907261 h 4266434"/>
                <a:gd name="connsiteX62" fmla="*/ 4313631 w 4929093"/>
                <a:gd name="connsiteY62" fmla="*/ 3877953 h 4266434"/>
                <a:gd name="connsiteX63" fmla="*/ 4423535 w 4929093"/>
                <a:gd name="connsiteY63" fmla="*/ 3885280 h 4266434"/>
                <a:gd name="connsiteX64" fmla="*/ 4540766 w 4929093"/>
                <a:gd name="connsiteY64" fmla="*/ 3892607 h 4266434"/>
                <a:gd name="connsiteX65" fmla="*/ 4540766 w 4929093"/>
                <a:gd name="connsiteY65" fmla="*/ 3790030 h 4266434"/>
                <a:gd name="connsiteX66" fmla="*/ 4570073 w 4929093"/>
                <a:gd name="connsiteY66" fmla="*/ 3738742 h 4266434"/>
                <a:gd name="connsiteX67" fmla="*/ 4657996 w 4929093"/>
                <a:gd name="connsiteY67" fmla="*/ 3687453 h 4266434"/>
                <a:gd name="connsiteX68" fmla="*/ 4709285 w 4929093"/>
                <a:gd name="connsiteY68" fmla="*/ 3628838 h 4266434"/>
                <a:gd name="connsiteX69" fmla="*/ 4870477 w 4929093"/>
                <a:gd name="connsiteY69" fmla="*/ 3628838 h 4266434"/>
                <a:gd name="connsiteX70" fmla="*/ 4870477 w 4929093"/>
                <a:gd name="connsiteY70" fmla="*/ 3526261 h 4266434"/>
                <a:gd name="connsiteX71" fmla="*/ 4899785 w 4929093"/>
                <a:gd name="connsiteY71" fmla="*/ 3284473 h 4266434"/>
                <a:gd name="connsiteX72" fmla="*/ 4929093 w 4929093"/>
                <a:gd name="connsiteY72" fmla="*/ 3093973 h 4266434"/>
                <a:gd name="connsiteX73" fmla="*/ 4921766 w 4929093"/>
                <a:gd name="connsiteY73" fmla="*/ 2888819 h 4266434"/>
                <a:gd name="connsiteX74" fmla="*/ 4754047 w 4929093"/>
                <a:gd name="connsiteY74" fmla="*/ 2789724 h 4266434"/>
                <a:gd name="connsiteX75" fmla="*/ 4700150 w 4929093"/>
                <a:gd name="connsiteY75" fmla="*/ 2644526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3947741 h 4266434"/>
                <a:gd name="connsiteX56" fmla="*/ 3520993 w 4929093"/>
                <a:gd name="connsiteY56" fmla="*/ 4070665 h 4266434"/>
                <a:gd name="connsiteX57" fmla="*/ 3674567 w 4929093"/>
                <a:gd name="connsiteY57" fmla="*/ 4138956 h 4266434"/>
                <a:gd name="connsiteX58" fmla="*/ 3595452 w 4929093"/>
                <a:gd name="connsiteY58" fmla="*/ 4225459 h 4266434"/>
                <a:gd name="connsiteX59" fmla="*/ 3637336 w 4929093"/>
                <a:gd name="connsiteY59" fmla="*/ 4266434 h 4266434"/>
                <a:gd name="connsiteX60" fmla="*/ 4086496 w 4929093"/>
                <a:gd name="connsiteY60" fmla="*/ 3973203 h 4266434"/>
                <a:gd name="connsiteX61" fmla="*/ 4196400 w 4929093"/>
                <a:gd name="connsiteY61" fmla="*/ 3958550 h 4266434"/>
                <a:gd name="connsiteX62" fmla="*/ 4298977 w 4929093"/>
                <a:gd name="connsiteY62" fmla="*/ 3907261 h 4266434"/>
                <a:gd name="connsiteX63" fmla="*/ 4313631 w 4929093"/>
                <a:gd name="connsiteY63" fmla="*/ 3877953 h 4266434"/>
                <a:gd name="connsiteX64" fmla="*/ 4423535 w 4929093"/>
                <a:gd name="connsiteY64" fmla="*/ 3885280 h 4266434"/>
                <a:gd name="connsiteX65" fmla="*/ 4540766 w 4929093"/>
                <a:gd name="connsiteY65" fmla="*/ 3892607 h 4266434"/>
                <a:gd name="connsiteX66" fmla="*/ 4540766 w 4929093"/>
                <a:gd name="connsiteY66" fmla="*/ 3790030 h 4266434"/>
                <a:gd name="connsiteX67" fmla="*/ 4570073 w 4929093"/>
                <a:gd name="connsiteY67" fmla="*/ 3738742 h 4266434"/>
                <a:gd name="connsiteX68" fmla="*/ 4657996 w 4929093"/>
                <a:gd name="connsiteY68" fmla="*/ 3687453 h 4266434"/>
                <a:gd name="connsiteX69" fmla="*/ 4709285 w 4929093"/>
                <a:gd name="connsiteY69" fmla="*/ 3628838 h 4266434"/>
                <a:gd name="connsiteX70" fmla="*/ 4870477 w 4929093"/>
                <a:gd name="connsiteY70" fmla="*/ 3628838 h 4266434"/>
                <a:gd name="connsiteX71" fmla="*/ 4870477 w 4929093"/>
                <a:gd name="connsiteY71" fmla="*/ 3526261 h 4266434"/>
                <a:gd name="connsiteX72" fmla="*/ 4899785 w 4929093"/>
                <a:gd name="connsiteY72" fmla="*/ 3284473 h 4266434"/>
                <a:gd name="connsiteX73" fmla="*/ 4929093 w 4929093"/>
                <a:gd name="connsiteY73" fmla="*/ 3093973 h 4266434"/>
                <a:gd name="connsiteX74" fmla="*/ 4921766 w 4929093"/>
                <a:gd name="connsiteY74" fmla="*/ 2888819 h 4266434"/>
                <a:gd name="connsiteX75" fmla="*/ 4754047 w 4929093"/>
                <a:gd name="connsiteY75" fmla="*/ 2789724 h 4266434"/>
                <a:gd name="connsiteX76" fmla="*/ 4700150 w 4929093"/>
                <a:gd name="connsiteY76" fmla="*/ 2644526 h 4266434"/>
                <a:gd name="connsiteX77" fmla="*/ 4861841 w 4929093"/>
                <a:gd name="connsiteY77" fmla="*/ 2661949 h 4266434"/>
                <a:gd name="connsiteX78" fmla="*/ 4780981 w 4929093"/>
                <a:gd name="connsiteY78" fmla="*/ 2372527 h 4266434"/>
                <a:gd name="connsiteX79" fmla="*/ 4478506 w 4929093"/>
                <a:gd name="connsiteY79" fmla="*/ 2261627 h 4266434"/>
                <a:gd name="connsiteX80" fmla="*/ 4335304 w 4929093"/>
                <a:gd name="connsiteY80" fmla="*/ 2153782 h 4266434"/>
                <a:gd name="connsiteX81" fmla="*/ 4246655 w 4929093"/>
                <a:gd name="connsiteY81" fmla="*/ 1965054 h 4266434"/>
                <a:gd name="connsiteX82" fmla="*/ 4048898 w 4929093"/>
                <a:gd name="connsiteY82" fmla="*/ 1887540 h 4266434"/>
                <a:gd name="connsiteX83" fmla="*/ 4137547 w 4929093"/>
                <a:gd name="connsiteY83" fmla="*/ 1435941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3947741 h 4266434"/>
                <a:gd name="connsiteX56" fmla="*/ 3520993 w 4929093"/>
                <a:gd name="connsiteY56" fmla="*/ 4070665 h 4266434"/>
                <a:gd name="connsiteX57" fmla="*/ 3674567 w 4929093"/>
                <a:gd name="connsiteY57" fmla="*/ 4138956 h 4266434"/>
                <a:gd name="connsiteX58" fmla="*/ 3595452 w 4929093"/>
                <a:gd name="connsiteY58" fmla="*/ 4225459 h 4266434"/>
                <a:gd name="connsiteX59" fmla="*/ 3637336 w 4929093"/>
                <a:gd name="connsiteY59" fmla="*/ 4266434 h 4266434"/>
                <a:gd name="connsiteX60" fmla="*/ 4086496 w 4929093"/>
                <a:gd name="connsiteY60" fmla="*/ 3973203 h 4266434"/>
                <a:gd name="connsiteX61" fmla="*/ 4196400 w 4929093"/>
                <a:gd name="connsiteY61" fmla="*/ 3958550 h 4266434"/>
                <a:gd name="connsiteX62" fmla="*/ 4298977 w 4929093"/>
                <a:gd name="connsiteY62" fmla="*/ 3907261 h 4266434"/>
                <a:gd name="connsiteX63" fmla="*/ 4313631 w 4929093"/>
                <a:gd name="connsiteY63" fmla="*/ 3877953 h 4266434"/>
                <a:gd name="connsiteX64" fmla="*/ 4423535 w 4929093"/>
                <a:gd name="connsiteY64" fmla="*/ 3885280 h 4266434"/>
                <a:gd name="connsiteX65" fmla="*/ 4540766 w 4929093"/>
                <a:gd name="connsiteY65" fmla="*/ 3892607 h 4266434"/>
                <a:gd name="connsiteX66" fmla="*/ 4540766 w 4929093"/>
                <a:gd name="connsiteY66" fmla="*/ 3790030 h 4266434"/>
                <a:gd name="connsiteX67" fmla="*/ 4570073 w 4929093"/>
                <a:gd name="connsiteY67" fmla="*/ 3738742 h 4266434"/>
                <a:gd name="connsiteX68" fmla="*/ 4657996 w 4929093"/>
                <a:gd name="connsiteY68" fmla="*/ 3687453 h 4266434"/>
                <a:gd name="connsiteX69" fmla="*/ 4709285 w 4929093"/>
                <a:gd name="connsiteY69" fmla="*/ 3628838 h 4266434"/>
                <a:gd name="connsiteX70" fmla="*/ 4870477 w 4929093"/>
                <a:gd name="connsiteY70" fmla="*/ 3628838 h 4266434"/>
                <a:gd name="connsiteX71" fmla="*/ 4870477 w 4929093"/>
                <a:gd name="connsiteY71" fmla="*/ 3526261 h 4266434"/>
                <a:gd name="connsiteX72" fmla="*/ 4899785 w 4929093"/>
                <a:gd name="connsiteY72" fmla="*/ 3284473 h 4266434"/>
                <a:gd name="connsiteX73" fmla="*/ 4929093 w 4929093"/>
                <a:gd name="connsiteY73" fmla="*/ 3093973 h 4266434"/>
                <a:gd name="connsiteX74" fmla="*/ 4921766 w 4929093"/>
                <a:gd name="connsiteY74" fmla="*/ 2888819 h 4266434"/>
                <a:gd name="connsiteX75" fmla="*/ 4754047 w 4929093"/>
                <a:gd name="connsiteY75" fmla="*/ 2789724 h 4266434"/>
                <a:gd name="connsiteX76" fmla="*/ 4700150 w 4929093"/>
                <a:gd name="connsiteY76" fmla="*/ 2644526 h 4266434"/>
                <a:gd name="connsiteX77" fmla="*/ 4861841 w 4929093"/>
                <a:gd name="connsiteY77" fmla="*/ 2661949 h 4266434"/>
                <a:gd name="connsiteX78" fmla="*/ 4780981 w 4929093"/>
                <a:gd name="connsiteY78" fmla="*/ 2372527 h 4266434"/>
                <a:gd name="connsiteX79" fmla="*/ 4478506 w 4929093"/>
                <a:gd name="connsiteY79" fmla="*/ 2261627 h 4266434"/>
                <a:gd name="connsiteX80" fmla="*/ 4335304 w 4929093"/>
                <a:gd name="connsiteY80" fmla="*/ 2153782 h 4266434"/>
                <a:gd name="connsiteX81" fmla="*/ 4246655 w 4929093"/>
                <a:gd name="connsiteY81" fmla="*/ 1965054 h 4266434"/>
                <a:gd name="connsiteX82" fmla="*/ 4048898 w 4929093"/>
                <a:gd name="connsiteY82" fmla="*/ 1887540 h 4266434"/>
                <a:gd name="connsiteX83" fmla="*/ 4137547 w 4929093"/>
                <a:gd name="connsiteY83" fmla="*/ 1435941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861841 w 4929093"/>
                <a:gd name="connsiteY77" fmla="*/ 2661949 h 4266434"/>
                <a:gd name="connsiteX78" fmla="*/ 4780981 w 4929093"/>
                <a:gd name="connsiteY78" fmla="*/ 2372527 h 4266434"/>
                <a:gd name="connsiteX79" fmla="*/ 4478506 w 4929093"/>
                <a:gd name="connsiteY79" fmla="*/ 2261627 h 4266434"/>
                <a:gd name="connsiteX80" fmla="*/ 4335304 w 4929093"/>
                <a:gd name="connsiteY80" fmla="*/ 2153782 h 4266434"/>
                <a:gd name="connsiteX81" fmla="*/ 4246655 w 4929093"/>
                <a:gd name="connsiteY81" fmla="*/ 1965054 h 4266434"/>
                <a:gd name="connsiteX82" fmla="*/ 4048898 w 4929093"/>
                <a:gd name="connsiteY82" fmla="*/ 1887540 h 4266434"/>
                <a:gd name="connsiteX83" fmla="*/ 4137547 w 4929093"/>
                <a:gd name="connsiteY83" fmla="*/ 1435941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3752292 w 4929093"/>
                <a:gd name="connsiteY81" fmla="*/ 678372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335304 w 4929093"/>
                <a:gd name="connsiteY78" fmla="*/ 2153782 h 4266434"/>
                <a:gd name="connsiteX79" fmla="*/ 4246655 w 4929093"/>
                <a:gd name="connsiteY79" fmla="*/ 1965054 h 4266434"/>
                <a:gd name="connsiteX80" fmla="*/ 3671856 w 4929093"/>
                <a:gd name="connsiteY80" fmla="*/ 648639 h 4266434"/>
                <a:gd name="connsiteX81" fmla="*/ 3700178 w 4929093"/>
                <a:gd name="connsiteY81" fmla="*/ 900736 h 4266434"/>
                <a:gd name="connsiteX82" fmla="*/ 3525450 w 4929093"/>
                <a:gd name="connsiteY82" fmla="*/ 1082885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246655 w 4929093"/>
                <a:gd name="connsiteY78" fmla="*/ 1965054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706430 w 4929093"/>
                <a:gd name="connsiteY79" fmla="*/ 577413 h 4266434"/>
                <a:gd name="connsiteX80" fmla="*/ 3671856 w 4929093"/>
                <a:gd name="connsiteY80" fmla="*/ 648639 h 4266434"/>
                <a:gd name="connsiteX81" fmla="*/ 3700178 w 4929093"/>
                <a:gd name="connsiteY81" fmla="*/ 900736 h 4266434"/>
                <a:gd name="connsiteX82" fmla="*/ 3525450 w 4929093"/>
                <a:gd name="connsiteY82" fmla="*/ 1082885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706430 w 4929093"/>
                <a:gd name="connsiteY79" fmla="*/ 577413 h 4266434"/>
                <a:gd name="connsiteX80" fmla="*/ 3671856 w 4929093"/>
                <a:gd name="connsiteY80" fmla="*/ 648639 h 4266434"/>
                <a:gd name="connsiteX81" fmla="*/ 3700178 w 4929093"/>
                <a:gd name="connsiteY81" fmla="*/ 900736 h 4266434"/>
                <a:gd name="connsiteX82" fmla="*/ 3525450 w 4929093"/>
                <a:gd name="connsiteY82" fmla="*/ 1082885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00178 w 4929093"/>
                <a:gd name="connsiteY83" fmla="*/ 900736 h 4266434"/>
                <a:gd name="connsiteX84" fmla="*/ 3525450 w 4929093"/>
                <a:gd name="connsiteY84" fmla="*/ 1082885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700178 w 4929093"/>
                <a:gd name="connsiteY84" fmla="*/ 900736 h 4266434"/>
                <a:gd name="connsiteX85" fmla="*/ 3525450 w 4929093"/>
                <a:gd name="connsiteY85" fmla="*/ 1082885 h 4266434"/>
                <a:gd name="connsiteX86" fmla="*/ 3789769 w 4929093"/>
                <a:gd name="connsiteY86" fmla="*/ 1280914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25450 w 4929093"/>
                <a:gd name="connsiteY85" fmla="*/ 1082885 h 4266434"/>
                <a:gd name="connsiteX86" fmla="*/ 3789769 w 4929093"/>
                <a:gd name="connsiteY86" fmla="*/ 1280914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25450 w 4929093"/>
                <a:gd name="connsiteY85" fmla="*/ 1082885 h 4266434"/>
                <a:gd name="connsiteX86" fmla="*/ 3789769 w 4929093"/>
                <a:gd name="connsiteY86" fmla="*/ 1280914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89769 w 4929093"/>
                <a:gd name="connsiteY87" fmla="*/ 1280914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79714 w 4929093"/>
                <a:gd name="connsiteY87" fmla="*/ 1285870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79714 w 4929093"/>
                <a:gd name="connsiteY87" fmla="*/ 1285870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40574 w 4929093"/>
                <a:gd name="connsiteY39" fmla="*/ 2480512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79714 w 4929093"/>
                <a:gd name="connsiteY87" fmla="*/ 1285870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189536 w 4929093"/>
                <a:gd name="connsiteY19" fmla="*/ 2399296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40574 w 4929093"/>
                <a:gd name="connsiteY39" fmla="*/ 2480512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79714 w 4929093"/>
                <a:gd name="connsiteY87" fmla="*/ 1285870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177282 w 4929093"/>
                <a:gd name="connsiteY19" fmla="*/ 2377043 h 4266434"/>
                <a:gd name="connsiteX20" fmla="*/ 1189536 w 4929093"/>
                <a:gd name="connsiteY20" fmla="*/ 2399296 h 4266434"/>
                <a:gd name="connsiteX21" fmla="*/ 1427647 w 4929093"/>
                <a:gd name="connsiteY21" fmla="*/ 2244481 h 4266434"/>
                <a:gd name="connsiteX22" fmla="*/ 1369952 w 4929093"/>
                <a:gd name="connsiteY22" fmla="*/ 2149759 h 4266434"/>
                <a:gd name="connsiteX23" fmla="*/ 1434858 w 4929093"/>
                <a:gd name="connsiteY23" fmla="*/ 2012940 h 4266434"/>
                <a:gd name="connsiteX24" fmla="*/ 1647605 w 4929093"/>
                <a:gd name="connsiteY24" fmla="*/ 1893661 h 4266434"/>
                <a:gd name="connsiteX25" fmla="*/ 1784629 w 4929093"/>
                <a:gd name="connsiteY25" fmla="*/ 1760349 h 4266434"/>
                <a:gd name="connsiteX26" fmla="*/ 1925258 w 4929093"/>
                <a:gd name="connsiteY26" fmla="*/ 1700710 h 4266434"/>
                <a:gd name="connsiteX27" fmla="*/ 2293994 w 4929093"/>
                <a:gd name="connsiteY27" fmla="*/ 1595702 h 4266434"/>
                <a:gd name="connsiteX28" fmla="*/ 2300270 w 4929093"/>
                <a:gd name="connsiteY28" fmla="*/ 1714742 h 4266434"/>
                <a:gd name="connsiteX29" fmla="*/ 2238970 w 4929093"/>
                <a:gd name="connsiteY29" fmla="*/ 1998908 h 4266434"/>
                <a:gd name="connsiteX30" fmla="*/ 2336329 w 4929093"/>
                <a:gd name="connsiteY30" fmla="*/ 2184842 h 4266434"/>
                <a:gd name="connsiteX31" fmla="*/ 2516623 w 4929093"/>
                <a:gd name="connsiteY31" fmla="*/ 2170809 h 4266434"/>
                <a:gd name="connsiteX32" fmla="*/ 2484170 w 4929093"/>
                <a:gd name="connsiteY32" fmla="*/ 2346219 h 4266434"/>
                <a:gd name="connsiteX33" fmla="*/ 2570711 w 4929093"/>
                <a:gd name="connsiteY33" fmla="*/ 2483040 h 4266434"/>
                <a:gd name="connsiteX34" fmla="*/ 2639223 w 4929093"/>
                <a:gd name="connsiteY34" fmla="*/ 2556712 h 4266434"/>
                <a:gd name="connsiteX35" fmla="*/ 2350753 w 4929093"/>
                <a:gd name="connsiteY35" fmla="*/ 2644416 h 4266434"/>
                <a:gd name="connsiteX36" fmla="*/ 2109158 w 4929093"/>
                <a:gd name="connsiteY36" fmla="*/ 2490055 h 4266434"/>
                <a:gd name="connsiteX37" fmla="*/ 1842323 w 4929093"/>
                <a:gd name="connsiteY37" fmla="*/ 2269039 h 4266434"/>
                <a:gd name="connsiteX38" fmla="*/ 1705300 w 4929093"/>
                <a:gd name="connsiteY38" fmla="*/ 2290088 h 4266434"/>
                <a:gd name="connsiteX39" fmla="*/ 1431252 w 4929093"/>
                <a:gd name="connsiteY39" fmla="*/ 2244481 h 4266434"/>
                <a:gd name="connsiteX40" fmla="*/ 1240574 w 4929093"/>
                <a:gd name="connsiteY40" fmla="*/ 2480512 h 4266434"/>
                <a:gd name="connsiteX41" fmla="*/ 1308757 w 4929093"/>
                <a:gd name="connsiteY41" fmla="*/ 2614825 h 4266434"/>
                <a:gd name="connsiteX42" fmla="*/ 1304553 w 4929093"/>
                <a:gd name="connsiteY42" fmla="*/ 2805946 h 4266434"/>
                <a:gd name="connsiteX43" fmla="*/ 1404621 w 4929093"/>
                <a:gd name="connsiteY43" fmla="*/ 2831633 h 4266434"/>
                <a:gd name="connsiteX44" fmla="*/ 1507420 w 4929093"/>
                <a:gd name="connsiteY44" fmla="*/ 2822876 h 4266434"/>
                <a:gd name="connsiteX45" fmla="*/ 1566035 w 4929093"/>
                <a:gd name="connsiteY45" fmla="*/ 2888819 h 4266434"/>
                <a:gd name="connsiteX46" fmla="*/ 1653958 w 4929093"/>
                <a:gd name="connsiteY46" fmla="*/ 2954761 h 4266434"/>
                <a:gd name="connsiteX47" fmla="*/ 2481900 w 4929093"/>
                <a:gd name="connsiteY47" fmla="*/ 3687453 h 4266434"/>
                <a:gd name="connsiteX48" fmla="*/ 2489227 w 4929093"/>
                <a:gd name="connsiteY48" fmla="*/ 3819338 h 4266434"/>
                <a:gd name="connsiteX49" fmla="*/ 2599131 w 4929093"/>
                <a:gd name="connsiteY49" fmla="*/ 3855973 h 4266434"/>
                <a:gd name="connsiteX50" fmla="*/ 2635766 w 4929093"/>
                <a:gd name="connsiteY50" fmla="*/ 3885280 h 4266434"/>
                <a:gd name="connsiteX51" fmla="*/ 2760323 w 4929093"/>
                <a:gd name="connsiteY51" fmla="*/ 3885280 h 4266434"/>
                <a:gd name="connsiteX52" fmla="*/ 2943496 w 4929093"/>
                <a:gd name="connsiteY52" fmla="*/ 3907261 h 4266434"/>
                <a:gd name="connsiteX53" fmla="*/ 3009439 w 4929093"/>
                <a:gd name="connsiteY53" fmla="*/ 3921915 h 4266434"/>
                <a:gd name="connsiteX54" fmla="*/ 3090035 w 4929093"/>
                <a:gd name="connsiteY54" fmla="*/ 4017165 h 4266434"/>
                <a:gd name="connsiteX55" fmla="*/ 3136670 w 4929093"/>
                <a:gd name="connsiteY55" fmla="*/ 4105301 h 4266434"/>
                <a:gd name="connsiteX56" fmla="*/ 3372075 w 4929093"/>
                <a:gd name="connsiteY56" fmla="*/ 3961399 h 4266434"/>
                <a:gd name="connsiteX57" fmla="*/ 3520993 w 4929093"/>
                <a:gd name="connsiteY57" fmla="*/ 3947741 h 4266434"/>
                <a:gd name="connsiteX58" fmla="*/ 3520993 w 4929093"/>
                <a:gd name="connsiteY58" fmla="*/ 4070665 h 4266434"/>
                <a:gd name="connsiteX59" fmla="*/ 3674567 w 4929093"/>
                <a:gd name="connsiteY59" fmla="*/ 4138956 h 4266434"/>
                <a:gd name="connsiteX60" fmla="*/ 3595452 w 4929093"/>
                <a:gd name="connsiteY60" fmla="*/ 4225459 h 4266434"/>
                <a:gd name="connsiteX61" fmla="*/ 3637336 w 4929093"/>
                <a:gd name="connsiteY61" fmla="*/ 4266434 h 4266434"/>
                <a:gd name="connsiteX62" fmla="*/ 4086496 w 4929093"/>
                <a:gd name="connsiteY62" fmla="*/ 3973203 h 4266434"/>
                <a:gd name="connsiteX63" fmla="*/ 4196400 w 4929093"/>
                <a:gd name="connsiteY63" fmla="*/ 3958550 h 4266434"/>
                <a:gd name="connsiteX64" fmla="*/ 4298977 w 4929093"/>
                <a:gd name="connsiteY64" fmla="*/ 3907261 h 4266434"/>
                <a:gd name="connsiteX65" fmla="*/ 4313631 w 4929093"/>
                <a:gd name="connsiteY65" fmla="*/ 3877953 h 4266434"/>
                <a:gd name="connsiteX66" fmla="*/ 4423535 w 4929093"/>
                <a:gd name="connsiteY66" fmla="*/ 3885280 h 4266434"/>
                <a:gd name="connsiteX67" fmla="*/ 4540766 w 4929093"/>
                <a:gd name="connsiteY67" fmla="*/ 3892607 h 4266434"/>
                <a:gd name="connsiteX68" fmla="*/ 4540766 w 4929093"/>
                <a:gd name="connsiteY68" fmla="*/ 3790030 h 4266434"/>
                <a:gd name="connsiteX69" fmla="*/ 4570073 w 4929093"/>
                <a:gd name="connsiteY69" fmla="*/ 3738742 h 4266434"/>
                <a:gd name="connsiteX70" fmla="*/ 4657996 w 4929093"/>
                <a:gd name="connsiteY70" fmla="*/ 3687453 h 4266434"/>
                <a:gd name="connsiteX71" fmla="*/ 4709285 w 4929093"/>
                <a:gd name="connsiteY71" fmla="*/ 3628838 h 4266434"/>
                <a:gd name="connsiteX72" fmla="*/ 4870477 w 4929093"/>
                <a:gd name="connsiteY72" fmla="*/ 3628838 h 4266434"/>
                <a:gd name="connsiteX73" fmla="*/ 4870477 w 4929093"/>
                <a:gd name="connsiteY73" fmla="*/ 3526261 h 4266434"/>
                <a:gd name="connsiteX74" fmla="*/ 4899785 w 4929093"/>
                <a:gd name="connsiteY74" fmla="*/ 3284473 h 4266434"/>
                <a:gd name="connsiteX75" fmla="*/ 4929093 w 4929093"/>
                <a:gd name="connsiteY75" fmla="*/ 3093973 h 4266434"/>
                <a:gd name="connsiteX76" fmla="*/ 4921766 w 4929093"/>
                <a:gd name="connsiteY76" fmla="*/ 2888819 h 4266434"/>
                <a:gd name="connsiteX77" fmla="*/ 4861841 w 4929093"/>
                <a:gd name="connsiteY77" fmla="*/ 2661949 h 4266434"/>
                <a:gd name="connsiteX78" fmla="*/ 4720655 w 4929093"/>
                <a:gd name="connsiteY78" fmla="*/ 2253593 h 4266434"/>
                <a:gd name="connsiteX79" fmla="*/ 3995295 w 4929093"/>
                <a:gd name="connsiteY79" fmla="*/ 701375 h 4266434"/>
                <a:gd name="connsiteX80" fmla="*/ 3842166 w 4929093"/>
                <a:gd name="connsiteY80" fmla="*/ 656703 h 4266434"/>
                <a:gd name="connsiteX81" fmla="*/ 3706430 w 4929093"/>
                <a:gd name="connsiteY81" fmla="*/ 577413 h 4266434"/>
                <a:gd name="connsiteX82" fmla="*/ 3656775 w 4929093"/>
                <a:gd name="connsiteY82" fmla="*/ 638728 h 4266434"/>
                <a:gd name="connsiteX83" fmla="*/ 3661185 w 4929093"/>
                <a:gd name="connsiteY83" fmla="*/ 617059 h 4266434"/>
                <a:gd name="connsiteX84" fmla="*/ 3731566 w 4929093"/>
                <a:gd name="connsiteY84" fmla="*/ 735993 h 4266434"/>
                <a:gd name="connsiteX85" fmla="*/ 3664988 w 4929093"/>
                <a:gd name="connsiteY85" fmla="*/ 885869 h 4266434"/>
                <a:gd name="connsiteX86" fmla="*/ 3515395 w 4929093"/>
                <a:gd name="connsiteY86" fmla="*/ 963951 h 4266434"/>
                <a:gd name="connsiteX87" fmla="*/ 3525450 w 4929093"/>
                <a:gd name="connsiteY87" fmla="*/ 1082885 h 4266434"/>
                <a:gd name="connsiteX88" fmla="*/ 3779714 w 4929093"/>
                <a:gd name="connsiteY88" fmla="*/ 1285870 h 4266434"/>
                <a:gd name="connsiteX89" fmla="*/ 3499954 w 4929093"/>
                <a:gd name="connsiteY89" fmla="*/ 1473013 h 4266434"/>
                <a:gd name="connsiteX90" fmla="*/ 3121490 w 4929093"/>
                <a:gd name="connsiteY90" fmla="*/ 1533676 h 4266434"/>
                <a:gd name="connsiteX91" fmla="*/ 2921207 w 4929093"/>
                <a:gd name="connsiteY91" fmla="*/ 1451914 h 4266434"/>
                <a:gd name="connsiteX92" fmla="*/ 2858950 w 4929093"/>
                <a:gd name="connsiteY92" fmla="*/ 1355057 h 4266434"/>
                <a:gd name="connsiteX93" fmla="*/ 2598718 w 4929093"/>
                <a:gd name="connsiteY93" fmla="*/ 1304578 h 4266434"/>
                <a:gd name="connsiteX94" fmla="*/ 2653376 w 4929093"/>
                <a:gd name="connsiteY94" fmla="*/ 1041475 h 4266434"/>
                <a:gd name="connsiteX95" fmla="*/ 2494864 w 4929093"/>
                <a:gd name="connsiteY95" fmla="*/ 952021 h 4266434"/>
                <a:gd name="connsiteX96" fmla="*/ 2374614 w 4929093"/>
                <a:gd name="connsiteY96" fmla="*/ 1320363 h 4266434"/>
                <a:gd name="connsiteX97" fmla="*/ 2309023 w 4929093"/>
                <a:gd name="connsiteY97" fmla="*/ 1299315 h 4266434"/>
                <a:gd name="connsiteX98" fmla="*/ 2336352 w 4929093"/>
                <a:gd name="connsiteY98" fmla="*/ 883614 h 4266434"/>
                <a:gd name="connsiteX99" fmla="*/ 2451137 w 4929093"/>
                <a:gd name="connsiteY99" fmla="*/ 625775 h 4266434"/>
                <a:gd name="connsiteX100" fmla="*/ 2265295 w 4929093"/>
                <a:gd name="connsiteY100" fmla="*/ 488962 h 4266434"/>
                <a:gd name="connsiteX101" fmla="*/ 2248898 w 4929093"/>
                <a:gd name="connsiteY101" fmla="*/ 388983 h 4266434"/>
                <a:gd name="connsiteX102" fmla="*/ 2172374 w 4929093"/>
                <a:gd name="connsiteY102" fmla="*/ 236385 h 4266434"/>
                <a:gd name="connsiteX103" fmla="*/ 1910010 w 4929093"/>
                <a:gd name="connsiteY103" fmla="*/ 10117 h 4266434"/>
                <a:gd name="connsiteX104" fmla="*/ 1684150 w 4929093"/>
                <a:gd name="connsiteY104"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177282 w 4929093"/>
                <a:gd name="connsiteY19" fmla="*/ 2377043 h 4266434"/>
                <a:gd name="connsiteX20" fmla="*/ 1191243 w 4929093"/>
                <a:gd name="connsiteY20" fmla="*/ 2377043 h 4266434"/>
                <a:gd name="connsiteX21" fmla="*/ 1189536 w 4929093"/>
                <a:gd name="connsiteY21" fmla="*/ 2399296 h 4266434"/>
                <a:gd name="connsiteX22" fmla="*/ 1427647 w 4929093"/>
                <a:gd name="connsiteY22" fmla="*/ 2244481 h 4266434"/>
                <a:gd name="connsiteX23" fmla="*/ 1369952 w 4929093"/>
                <a:gd name="connsiteY23" fmla="*/ 2149759 h 4266434"/>
                <a:gd name="connsiteX24" fmla="*/ 1434858 w 4929093"/>
                <a:gd name="connsiteY24" fmla="*/ 2012940 h 4266434"/>
                <a:gd name="connsiteX25" fmla="*/ 1647605 w 4929093"/>
                <a:gd name="connsiteY25" fmla="*/ 1893661 h 4266434"/>
                <a:gd name="connsiteX26" fmla="*/ 1784629 w 4929093"/>
                <a:gd name="connsiteY26" fmla="*/ 1760349 h 4266434"/>
                <a:gd name="connsiteX27" fmla="*/ 1925258 w 4929093"/>
                <a:gd name="connsiteY27" fmla="*/ 1700710 h 4266434"/>
                <a:gd name="connsiteX28" fmla="*/ 2293994 w 4929093"/>
                <a:gd name="connsiteY28" fmla="*/ 1595702 h 4266434"/>
                <a:gd name="connsiteX29" fmla="*/ 2300270 w 4929093"/>
                <a:gd name="connsiteY29" fmla="*/ 1714742 h 4266434"/>
                <a:gd name="connsiteX30" fmla="*/ 2238970 w 4929093"/>
                <a:gd name="connsiteY30" fmla="*/ 1998908 h 4266434"/>
                <a:gd name="connsiteX31" fmla="*/ 2336329 w 4929093"/>
                <a:gd name="connsiteY31" fmla="*/ 2184842 h 4266434"/>
                <a:gd name="connsiteX32" fmla="*/ 2516623 w 4929093"/>
                <a:gd name="connsiteY32" fmla="*/ 2170809 h 4266434"/>
                <a:gd name="connsiteX33" fmla="*/ 2484170 w 4929093"/>
                <a:gd name="connsiteY33" fmla="*/ 2346219 h 4266434"/>
                <a:gd name="connsiteX34" fmla="*/ 2570711 w 4929093"/>
                <a:gd name="connsiteY34" fmla="*/ 2483040 h 4266434"/>
                <a:gd name="connsiteX35" fmla="*/ 2639223 w 4929093"/>
                <a:gd name="connsiteY35" fmla="*/ 2556712 h 4266434"/>
                <a:gd name="connsiteX36" fmla="*/ 2350753 w 4929093"/>
                <a:gd name="connsiteY36" fmla="*/ 2644416 h 4266434"/>
                <a:gd name="connsiteX37" fmla="*/ 2109158 w 4929093"/>
                <a:gd name="connsiteY37" fmla="*/ 2490055 h 4266434"/>
                <a:gd name="connsiteX38" fmla="*/ 1842323 w 4929093"/>
                <a:gd name="connsiteY38" fmla="*/ 2269039 h 4266434"/>
                <a:gd name="connsiteX39" fmla="*/ 1705300 w 4929093"/>
                <a:gd name="connsiteY39" fmla="*/ 2290088 h 4266434"/>
                <a:gd name="connsiteX40" fmla="*/ 1431252 w 4929093"/>
                <a:gd name="connsiteY40" fmla="*/ 2244481 h 4266434"/>
                <a:gd name="connsiteX41" fmla="*/ 1240574 w 4929093"/>
                <a:gd name="connsiteY41" fmla="*/ 2480512 h 4266434"/>
                <a:gd name="connsiteX42" fmla="*/ 1308757 w 4929093"/>
                <a:gd name="connsiteY42" fmla="*/ 2614825 h 4266434"/>
                <a:gd name="connsiteX43" fmla="*/ 1304553 w 4929093"/>
                <a:gd name="connsiteY43" fmla="*/ 2805946 h 4266434"/>
                <a:gd name="connsiteX44" fmla="*/ 1404621 w 4929093"/>
                <a:gd name="connsiteY44" fmla="*/ 2831633 h 4266434"/>
                <a:gd name="connsiteX45" fmla="*/ 1507420 w 4929093"/>
                <a:gd name="connsiteY45" fmla="*/ 2822876 h 4266434"/>
                <a:gd name="connsiteX46" fmla="*/ 1566035 w 4929093"/>
                <a:gd name="connsiteY46" fmla="*/ 2888819 h 4266434"/>
                <a:gd name="connsiteX47" fmla="*/ 1653958 w 4929093"/>
                <a:gd name="connsiteY47" fmla="*/ 2954761 h 4266434"/>
                <a:gd name="connsiteX48" fmla="*/ 2481900 w 4929093"/>
                <a:gd name="connsiteY48" fmla="*/ 3687453 h 4266434"/>
                <a:gd name="connsiteX49" fmla="*/ 2489227 w 4929093"/>
                <a:gd name="connsiteY49" fmla="*/ 3819338 h 4266434"/>
                <a:gd name="connsiteX50" fmla="*/ 2599131 w 4929093"/>
                <a:gd name="connsiteY50" fmla="*/ 3855973 h 4266434"/>
                <a:gd name="connsiteX51" fmla="*/ 2635766 w 4929093"/>
                <a:gd name="connsiteY51" fmla="*/ 3885280 h 4266434"/>
                <a:gd name="connsiteX52" fmla="*/ 2760323 w 4929093"/>
                <a:gd name="connsiteY52" fmla="*/ 3885280 h 4266434"/>
                <a:gd name="connsiteX53" fmla="*/ 2943496 w 4929093"/>
                <a:gd name="connsiteY53" fmla="*/ 3907261 h 4266434"/>
                <a:gd name="connsiteX54" fmla="*/ 3009439 w 4929093"/>
                <a:gd name="connsiteY54" fmla="*/ 3921915 h 4266434"/>
                <a:gd name="connsiteX55" fmla="*/ 3090035 w 4929093"/>
                <a:gd name="connsiteY55" fmla="*/ 4017165 h 4266434"/>
                <a:gd name="connsiteX56" fmla="*/ 3136670 w 4929093"/>
                <a:gd name="connsiteY56" fmla="*/ 4105301 h 4266434"/>
                <a:gd name="connsiteX57" fmla="*/ 3372075 w 4929093"/>
                <a:gd name="connsiteY57" fmla="*/ 3961399 h 4266434"/>
                <a:gd name="connsiteX58" fmla="*/ 3520993 w 4929093"/>
                <a:gd name="connsiteY58" fmla="*/ 3947741 h 4266434"/>
                <a:gd name="connsiteX59" fmla="*/ 3520993 w 4929093"/>
                <a:gd name="connsiteY59" fmla="*/ 4070665 h 4266434"/>
                <a:gd name="connsiteX60" fmla="*/ 3674567 w 4929093"/>
                <a:gd name="connsiteY60" fmla="*/ 4138956 h 4266434"/>
                <a:gd name="connsiteX61" fmla="*/ 3595452 w 4929093"/>
                <a:gd name="connsiteY61" fmla="*/ 4225459 h 4266434"/>
                <a:gd name="connsiteX62" fmla="*/ 3637336 w 4929093"/>
                <a:gd name="connsiteY62" fmla="*/ 4266434 h 4266434"/>
                <a:gd name="connsiteX63" fmla="*/ 4086496 w 4929093"/>
                <a:gd name="connsiteY63" fmla="*/ 3973203 h 4266434"/>
                <a:gd name="connsiteX64" fmla="*/ 4196400 w 4929093"/>
                <a:gd name="connsiteY64" fmla="*/ 3958550 h 4266434"/>
                <a:gd name="connsiteX65" fmla="*/ 4298977 w 4929093"/>
                <a:gd name="connsiteY65" fmla="*/ 3907261 h 4266434"/>
                <a:gd name="connsiteX66" fmla="*/ 4313631 w 4929093"/>
                <a:gd name="connsiteY66" fmla="*/ 3877953 h 4266434"/>
                <a:gd name="connsiteX67" fmla="*/ 4423535 w 4929093"/>
                <a:gd name="connsiteY67" fmla="*/ 3885280 h 4266434"/>
                <a:gd name="connsiteX68" fmla="*/ 4540766 w 4929093"/>
                <a:gd name="connsiteY68" fmla="*/ 3892607 h 4266434"/>
                <a:gd name="connsiteX69" fmla="*/ 4540766 w 4929093"/>
                <a:gd name="connsiteY69" fmla="*/ 3790030 h 4266434"/>
                <a:gd name="connsiteX70" fmla="*/ 4570073 w 4929093"/>
                <a:gd name="connsiteY70" fmla="*/ 3738742 h 4266434"/>
                <a:gd name="connsiteX71" fmla="*/ 4657996 w 4929093"/>
                <a:gd name="connsiteY71" fmla="*/ 3687453 h 4266434"/>
                <a:gd name="connsiteX72" fmla="*/ 4709285 w 4929093"/>
                <a:gd name="connsiteY72" fmla="*/ 3628838 h 4266434"/>
                <a:gd name="connsiteX73" fmla="*/ 4870477 w 4929093"/>
                <a:gd name="connsiteY73" fmla="*/ 3628838 h 4266434"/>
                <a:gd name="connsiteX74" fmla="*/ 4870477 w 4929093"/>
                <a:gd name="connsiteY74" fmla="*/ 3526261 h 4266434"/>
                <a:gd name="connsiteX75" fmla="*/ 4899785 w 4929093"/>
                <a:gd name="connsiteY75" fmla="*/ 3284473 h 4266434"/>
                <a:gd name="connsiteX76" fmla="*/ 4929093 w 4929093"/>
                <a:gd name="connsiteY76" fmla="*/ 3093973 h 4266434"/>
                <a:gd name="connsiteX77" fmla="*/ 4921766 w 4929093"/>
                <a:gd name="connsiteY77" fmla="*/ 2888819 h 4266434"/>
                <a:gd name="connsiteX78" fmla="*/ 4861841 w 4929093"/>
                <a:gd name="connsiteY78" fmla="*/ 2661949 h 4266434"/>
                <a:gd name="connsiteX79" fmla="*/ 4720655 w 4929093"/>
                <a:gd name="connsiteY79" fmla="*/ 2253593 h 4266434"/>
                <a:gd name="connsiteX80" fmla="*/ 3995295 w 4929093"/>
                <a:gd name="connsiteY80" fmla="*/ 701375 h 4266434"/>
                <a:gd name="connsiteX81" fmla="*/ 3842166 w 4929093"/>
                <a:gd name="connsiteY81" fmla="*/ 656703 h 4266434"/>
                <a:gd name="connsiteX82" fmla="*/ 3706430 w 4929093"/>
                <a:gd name="connsiteY82" fmla="*/ 577413 h 4266434"/>
                <a:gd name="connsiteX83" fmla="*/ 3656775 w 4929093"/>
                <a:gd name="connsiteY83" fmla="*/ 638728 h 4266434"/>
                <a:gd name="connsiteX84" fmla="*/ 3661185 w 4929093"/>
                <a:gd name="connsiteY84" fmla="*/ 617059 h 4266434"/>
                <a:gd name="connsiteX85" fmla="*/ 3731566 w 4929093"/>
                <a:gd name="connsiteY85" fmla="*/ 735993 h 4266434"/>
                <a:gd name="connsiteX86" fmla="*/ 3664988 w 4929093"/>
                <a:gd name="connsiteY86" fmla="*/ 885869 h 4266434"/>
                <a:gd name="connsiteX87" fmla="*/ 3515395 w 4929093"/>
                <a:gd name="connsiteY87" fmla="*/ 963951 h 4266434"/>
                <a:gd name="connsiteX88" fmla="*/ 3525450 w 4929093"/>
                <a:gd name="connsiteY88" fmla="*/ 1082885 h 4266434"/>
                <a:gd name="connsiteX89" fmla="*/ 3779714 w 4929093"/>
                <a:gd name="connsiteY89" fmla="*/ 1285870 h 4266434"/>
                <a:gd name="connsiteX90" fmla="*/ 3499954 w 4929093"/>
                <a:gd name="connsiteY90" fmla="*/ 1473013 h 4266434"/>
                <a:gd name="connsiteX91" fmla="*/ 3121490 w 4929093"/>
                <a:gd name="connsiteY91" fmla="*/ 1533676 h 4266434"/>
                <a:gd name="connsiteX92" fmla="*/ 2921207 w 4929093"/>
                <a:gd name="connsiteY92" fmla="*/ 1451914 h 4266434"/>
                <a:gd name="connsiteX93" fmla="*/ 2858950 w 4929093"/>
                <a:gd name="connsiteY93" fmla="*/ 1355057 h 4266434"/>
                <a:gd name="connsiteX94" fmla="*/ 2598718 w 4929093"/>
                <a:gd name="connsiteY94" fmla="*/ 1304578 h 4266434"/>
                <a:gd name="connsiteX95" fmla="*/ 2653376 w 4929093"/>
                <a:gd name="connsiteY95" fmla="*/ 1041475 h 4266434"/>
                <a:gd name="connsiteX96" fmla="*/ 2494864 w 4929093"/>
                <a:gd name="connsiteY96" fmla="*/ 952021 h 4266434"/>
                <a:gd name="connsiteX97" fmla="*/ 2374614 w 4929093"/>
                <a:gd name="connsiteY97" fmla="*/ 1320363 h 4266434"/>
                <a:gd name="connsiteX98" fmla="*/ 2309023 w 4929093"/>
                <a:gd name="connsiteY98" fmla="*/ 1299315 h 4266434"/>
                <a:gd name="connsiteX99" fmla="*/ 2336352 w 4929093"/>
                <a:gd name="connsiteY99" fmla="*/ 883614 h 4266434"/>
                <a:gd name="connsiteX100" fmla="*/ 2451137 w 4929093"/>
                <a:gd name="connsiteY100" fmla="*/ 625775 h 4266434"/>
                <a:gd name="connsiteX101" fmla="*/ 2265295 w 4929093"/>
                <a:gd name="connsiteY101" fmla="*/ 488962 h 4266434"/>
                <a:gd name="connsiteX102" fmla="*/ 2248898 w 4929093"/>
                <a:gd name="connsiteY102" fmla="*/ 388983 h 4266434"/>
                <a:gd name="connsiteX103" fmla="*/ 2172374 w 4929093"/>
                <a:gd name="connsiteY103" fmla="*/ 236385 h 4266434"/>
                <a:gd name="connsiteX104" fmla="*/ 1910010 w 4929093"/>
                <a:gd name="connsiteY104" fmla="*/ 10117 h 4266434"/>
                <a:gd name="connsiteX105" fmla="*/ 1684150 w 4929093"/>
                <a:gd name="connsiteY105"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177282 w 4929093"/>
                <a:gd name="connsiteY19" fmla="*/ 2377043 h 4266434"/>
                <a:gd name="connsiteX20" fmla="*/ 1191243 w 4929093"/>
                <a:gd name="connsiteY20" fmla="*/ 2377043 h 4266434"/>
                <a:gd name="connsiteX21" fmla="*/ 1427647 w 4929093"/>
                <a:gd name="connsiteY21" fmla="*/ 2244481 h 4266434"/>
                <a:gd name="connsiteX22" fmla="*/ 1369952 w 4929093"/>
                <a:gd name="connsiteY22" fmla="*/ 2149759 h 4266434"/>
                <a:gd name="connsiteX23" fmla="*/ 1434858 w 4929093"/>
                <a:gd name="connsiteY23" fmla="*/ 2012940 h 4266434"/>
                <a:gd name="connsiteX24" fmla="*/ 1647605 w 4929093"/>
                <a:gd name="connsiteY24" fmla="*/ 1893661 h 4266434"/>
                <a:gd name="connsiteX25" fmla="*/ 1784629 w 4929093"/>
                <a:gd name="connsiteY25" fmla="*/ 1760349 h 4266434"/>
                <a:gd name="connsiteX26" fmla="*/ 1925258 w 4929093"/>
                <a:gd name="connsiteY26" fmla="*/ 1700710 h 4266434"/>
                <a:gd name="connsiteX27" fmla="*/ 2293994 w 4929093"/>
                <a:gd name="connsiteY27" fmla="*/ 1595702 h 4266434"/>
                <a:gd name="connsiteX28" fmla="*/ 2300270 w 4929093"/>
                <a:gd name="connsiteY28" fmla="*/ 1714742 h 4266434"/>
                <a:gd name="connsiteX29" fmla="*/ 2238970 w 4929093"/>
                <a:gd name="connsiteY29" fmla="*/ 1998908 h 4266434"/>
                <a:gd name="connsiteX30" fmla="*/ 2336329 w 4929093"/>
                <a:gd name="connsiteY30" fmla="*/ 2184842 h 4266434"/>
                <a:gd name="connsiteX31" fmla="*/ 2516623 w 4929093"/>
                <a:gd name="connsiteY31" fmla="*/ 2170809 h 4266434"/>
                <a:gd name="connsiteX32" fmla="*/ 2484170 w 4929093"/>
                <a:gd name="connsiteY32" fmla="*/ 2346219 h 4266434"/>
                <a:gd name="connsiteX33" fmla="*/ 2570711 w 4929093"/>
                <a:gd name="connsiteY33" fmla="*/ 2483040 h 4266434"/>
                <a:gd name="connsiteX34" fmla="*/ 2639223 w 4929093"/>
                <a:gd name="connsiteY34" fmla="*/ 2556712 h 4266434"/>
                <a:gd name="connsiteX35" fmla="*/ 2350753 w 4929093"/>
                <a:gd name="connsiteY35" fmla="*/ 2644416 h 4266434"/>
                <a:gd name="connsiteX36" fmla="*/ 2109158 w 4929093"/>
                <a:gd name="connsiteY36" fmla="*/ 2490055 h 4266434"/>
                <a:gd name="connsiteX37" fmla="*/ 1842323 w 4929093"/>
                <a:gd name="connsiteY37" fmla="*/ 2269039 h 4266434"/>
                <a:gd name="connsiteX38" fmla="*/ 1705300 w 4929093"/>
                <a:gd name="connsiteY38" fmla="*/ 2290088 h 4266434"/>
                <a:gd name="connsiteX39" fmla="*/ 1431252 w 4929093"/>
                <a:gd name="connsiteY39" fmla="*/ 2244481 h 4266434"/>
                <a:gd name="connsiteX40" fmla="*/ 1240574 w 4929093"/>
                <a:gd name="connsiteY40" fmla="*/ 2480512 h 4266434"/>
                <a:gd name="connsiteX41" fmla="*/ 1308757 w 4929093"/>
                <a:gd name="connsiteY41" fmla="*/ 2614825 h 4266434"/>
                <a:gd name="connsiteX42" fmla="*/ 1304553 w 4929093"/>
                <a:gd name="connsiteY42" fmla="*/ 2805946 h 4266434"/>
                <a:gd name="connsiteX43" fmla="*/ 1404621 w 4929093"/>
                <a:gd name="connsiteY43" fmla="*/ 2831633 h 4266434"/>
                <a:gd name="connsiteX44" fmla="*/ 1507420 w 4929093"/>
                <a:gd name="connsiteY44" fmla="*/ 2822876 h 4266434"/>
                <a:gd name="connsiteX45" fmla="*/ 1566035 w 4929093"/>
                <a:gd name="connsiteY45" fmla="*/ 2888819 h 4266434"/>
                <a:gd name="connsiteX46" fmla="*/ 1653958 w 4929093"/>
                <a:gd name="connsiteY46" fmla="*/ 2954761 h 4266434"/>
                <a:gd name="connsiteX47" fmla="*/ 2481900 w 4929093"/>
                <a:gd name="connsiteY47" fmla="*/ 3687453 h 4266434"/>
                <a:gd name="connsiteX48" fmla="*/ 2489227 w 4929093"/>
                <a:gd name="connsiteY48" fmla="*/ 3819338 h 4266434"/>
                <a:gd name="connsiteX49" fmla="*/ 2599131 w 4929093"/>
                <a:gd name="connsiteY49" fmla="*/ 3855973 h 4266434"/>
                <a:gd name="connsiteX50" fmla="*/ 2635766 w 4929093"/>
                <a:gd name="connsiteY50" fmla="*/ 3885280 h 4266434"/>
                <a:gd name="connsiteX51" fmla="*/ 2760323 w 4929093"/>
                <a:gd name="connsiteY51" fmla="*/ 3885280 h 4266434"/>
                <a:gd name="connsiteX52" fmla="*/ 2943496 w 4929093"/>
                <a:gd name="connsiteY52" fmla="*/ 3907261 h 4266434"/>
                <a:gd name="connsiteX53" fmla="*/ 3009439 w 4929093"/>
                <a:gd name="connsiteY53" fmla="*/ 3921915 h 4266434"/>
                <a:gd name="connsiteX54" fmla="*/ 3090035 w 4929093"/>
                <a:gd name="connsiteY54" fmla="*/ 4017165 h 4266434"/>
                <a:gd name="connsiteX55" fmla="*/ 3136670 w 4929093"/>
                <a:gd name="connsiteY55" fmla="*/ 4105301 h 4266434"/>
                <a:gd name="connsiteX56" fmla="*/ 3372075 w 4929093"/>
                <a:gd name="connsiteY56" fmla="*/ 3961399 h 4266434"/>
                <a:gd name="connsiteX57" fmla="*/ 3520993 w 4929093"/>
                <a:gd name="connsiteY57" fmla="*/ 3947741 h 4266434"/>
                <a:gd name="connsiteX58" fmla="*/ 3520993 w 4929093"/>
                <a:gd name="connsiteY58" fmla="*/ 4070665 h 4266434"/>
                <a:gd name="connsiteX59" fmla="*/ 3674567 w 4929093"/>
                <a:gd name="connsiteY59" fmla="*/ 4138956 h 4266434"/>
                <a:gd name="connsiteX60" fmla="*/ 3595452 w 4929093"/>
                <a:gd name="connsiteY60" fmla="*/ 4225459 h 4266434"/>
                <a:gd name="connsiteX61" fmla="*/ 3637336 w 4929093"/>
                <a:gd name="connsiteY61" fmla="*/ 4266434 h 4266434"/>
                <a:gd name="connsiteX62" fmla="*/ 4086496 w 4929093"/>
                <a:gd name="connsiteY62" fmla="*/ 3973203 h 4266434"/>
                <a:gd name="connsiteX63" fmla="*/ 4196400 w 4929093"/>
                <a:gd name="connsiteY63" fmla="*/ 3958550 h 4266434"/>
                <a:gd name="connsiteX64" fmla="*/ 4298977 w 4929093"/>
                <a:gd name="connsiteY64" fmla="*/ 3907261 h 4266434"/>
                <a:gd name="connsiteX65" fmla="*/ 4313631 w 4929093"/>
                <a:gd name="connsiteY65" fmla="*/ 3877953 h 4266434"/>
                <a:gd name="connsiteX66" fmla="*/ 4423535 w 4929093"/>
                <a:gd name="connsiteY66" fmla="*/ 3885280 h 4266434"/>
                <a:gd name="connsiteX67" fmla="*/ 4540766 w 4929093"/>
                <a:gd name="connsiteY67" fmla="*/ 3892607 h 4266434"/>
                <a:gd name="connsiteX68" fmla="*/ 4540766 w 4929093"/>
                <a:gd name="connsiteY68" fmla="*/ 3790030 h 4266434"/>
                <a:gd name="connsiteX69" fmla="*/ 4570073 w 4929093"/>
                <a:gd name="connsiteY69" fmla="*/ 3738742 h 4266434"/>
                <a:gd name="connsiteX70" fmla="*/ 4657996 w 4929093"/>
                <a:gd name="connsiteY70" fmla="*/ 3687453 h 4266434"/>
                <a:gd name="connsiteX71" fmla="*/ 4709285 w 4929093"/>
                <a:gd name="connsiteY71" fmla="*/ 3628838 h 4266434"/>
                <a:gd name="connsiteX72" fmla="*/ 4870477 w 4929093"/>
                <a:gd name="connsiteY72" fmla="*/ 3628838 h 4266434"/>
                <a:gd name="connsiteX73" fmla="*/ 4870477 w 4929093"/>
                <a:gd name="connsiteY73" fmla="*/ 3526261 h 4266434"/>
                <a:gd name="connsiteX74" fmla="*/ 4899785 w 4929093"/>
                <a:gd name="connsiteY74" fmla="*/ 3284473 h 4266434"/>
                <a:gd name="connsiteX75" fmla="*/ 4929093 w 4929093"/>
                <a:gd name="connsiteY75" fmla="*/ 3093973 h 4266434"/>
                <a:gd name="connsiteX76" fmla="*/ 4921766 w 4929093"/>
                <a:gd name="connsiteY76" fmla="*/ 2888819 h 4266434"/>
                <a:gd name="connsiteX77" fmla="*/ 4861841 w 4929093"/>
                <a:gd name="connsiteY77" fmla="*/ 2661949 h 4266434"/>
                <a:gd name="connsiteX78" fmla="*/ 4720655 w 4929093"/>
                <a:gd name="connsiteY78" fmla="*/ 2253593 h 4266434"/>
                <a:gd name="connsiteX79" fmla="*/ 3995295 w 4929093"/>
                <a:gd name="connsiteY79" fmla="*/ 701375 h 4266434"/>
                <a:gd name="connsiteX80" fmla="*/ 3842166 w 4929093"/>
                <a:gd name="connsiteY80" fmla="*/ 656703 h 4266434"/>
                <a:gd name="connsiteX81" fmla="*/ 3706430 w 4929093"/>
                <a:gd name="connsiteY81" fmla="*/ 577413 h 4266434"/>
                <a:gd name="connsiteX82" fmla="*/ 3656775 w 4929093"/>
                <a:gd name="connsiteY82" fmla="*/ 638728 h 4266434"/>
                <a:gd name="connsiteX83" fmla="*/ 3661185 w 4929093"/>
                <a:gd name="connsiteY83" fmla="*/ 617059 h 4266434"/>
                <a:gd name="connsiteX84" fmla="*/ 3731566 w 4929093"/>
                <a:gd name="connsiteY84" fmla="*/ 735993 h 4266434"/>
                <a:gd name="connsiteX85" fmla="*/ 3664988 w 4929093"/>
                <a:gd name="connsiteY85" fmla="*/ 885869 h 4266434"/>
                <a:gd name="connsiteX86" fmla="*/ 3515395 w 4929093"/>
                <a:gd name="connsiteY86" fmla="*/ 963951 h 4266434"/>
                <a:gd name="connsiteX87" fmla="*/ 3525450 w 4929093"/>
                <a:gd name="connsiteY87" fmla="*/ 1082885 h 4266434"/>
                <a:gd name="connsiteX88" fmla="*/ 3779714 w 4929093"/>
                <a:gd name="connsiteY88" fmla="*/ 1285870 h 4266434"/>
                <a:gd name="connsiteX89" fmla="*/ 3499954 w 4929093"/>
                <a:gd name="connsiteY89" fmla="*/ 1473013 h 4266434"/>
                <a:gd name="connsiteX90" fmla="*/ 3121490 w 4929093"/>
                <a:gd name="connsiteY90" fmla="*/ 1533676 h 4266434"/>
                <a:gd name="connsiteX91" fmla="*/ 2921207 w 4929093"/>
                <a:gd name="connsiteY91" fmla="*/ 1451914 h 4266434"/>
                <a:gd name="connsiteX92" fmla="*/ 2858950 w 4929093"/>
                <a:gd name="connsiteY92" fmla="*/ 1355057 h 4266434"/>
                <a:gd name="connsiteX93" fmla="*/ 2598718 w 4929093"/>
                <a:gd name="connsiteY93" fmla="*/ 1304578 h 4266434"/>
                <a:gd name="connsiteX94" fmla="*/ 2653376 w 4929093"/>
                <a:gd name="connsiteY94" fmla="*/ 1041475 h 4266434"/>
                <a:gd name="connsiteX95" fmla="*/ 2494864 w 4929093"/>
                <a:gd name="connsiteY95" fmla="*/ 952021 h 4266434"/>
                <a:gd name="connsiteX96" fmla="*/ 2374614 w 4929093"/>
                <a:gd name="connsiteY96" fmla="*/ 1320363 h 4266434"/>
                <a:gd name="connsiteX97" fmla="*/ 2309023 w 4929093"/>
                <a:gd name="connsiteY97" fmla="*/ 1299315 h 4266434"/>
                <a:gd name="connsiteX98" fmla="*/ 2336352 w 4929093"/>
                <a:gd name="connsiteY98" fmla="*/ 883614 h 4266434"/>
                <a:gd name="connsiteX99" fmla="*/ 2451137 w 4929093"/>
                <a:gd name="connsiteY99" fmla="*/ 625775 h 4266434"/>
                <a:gd name="connsiteX100" fmla="*/ 2265295 w 4929093"/>
                <a:gd name="connsiteY100" fmla="*/ 488962 h 4266434"/>
                <a:gd name="connsiteX101" fmla="*/ 2248898 w 4929093"/>
                <a:gd name="connsiteY101" fmla="*/ 388983 h 4266434"/>
                <a:gd name="connsiteX102" fmla="*/ 2172374 w 4929093"/>
                <a:gd name="connsiteY102" fmla="*/ 236385 h 4266434"/>
                <a:gd name="connsiteX103" fmla="*/ 1910010 w 4929093"/>
                <a:gd name="connsiteY103" fmla="*/ 10117 h 4266434"/>
                <a:gd name="connsiteX104" fmla="*/ 1684150 w 4929093"/>
                <a:gd name="connsiteY104"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177282 w 4929093"/>
                <a:gd name="connsiteY19" fmla="*/ 2377043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40574 w 4929093"/>
                <a:gd name="connsiteY39" fmla="*/ 2480512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79714 w 4929093"/>
                <a:gd name="connsiteY87" fmla="*/ 1285870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427647 w 4929093"/>
                <a:gd name="connsiteY19" fmla="*/ 2244481 h 4266434"/>
                <a:gd name="connsiteX20" fmla="*/ 1369952 w 4929093"/>
                <a:gd name="connsiteY20" fmla="*/ 2149759 h 4266434"/>
                <a:gd name="connsiteX21" fmla="*/ 1434858 w 4929093"/>
                <a:gd name="connsiteY21" fmla="*/ 2012940 h 4266434"/>
                <a:gd name="connsiteX22" fmla="*/ 1647605 w 4929093"/>
                <a:gd name="connsiteY22" fmla="*/ 1893661 h 4266434"/>
                <a:gd name="connsiteX23" fmla="*/ 1784629 w 4929093"/>
                <a:gd name="connsiteY23" fmla="*/ 1760349 h 4266434"/>
                <a:gd name="connsiteX24" fmla="*/ 1925258 w 4929093"/>
                <a:gd name="connsiteY24" fmla="*/ 1700710 h 4266434"/>
                <a:gd name="connsiteX25" fmla="*/ 2293994 w 4929093"/>
                <a:gd name="connsiteY25" fmla="*/ 1595702 h 4266434"/>
                <a:gd name="connsiteX26" fmla="*/ 2300270 w 4929093"/>
                <a:gd name="connsiteY26" fmla="*/ 1714742 h 4266434"/>
                <a:gd name="connsiteX27" fmla="*/ 2238970 w 4929093"/>
                <a:gd name="connsiteY27" fmla="*/ 1998908 h 4266434"/>
                <a:gd name="connsiteX28" fmla="*/ 2336329 w 4929093"/>
                <a:gd name="connsiteY28" fmla="*/ 2184842 h 4266434"/>
                <a:gd name="connsiteX29" fmla="*/ 2516623 w 4929093"/>
                <a:gd name="connsiteY29" fmla="*/ 2170809 h 4266434"/>
                <a:gd name="connsiteX30" fmla="*/ 2484170 w 4929093"/>
                <a:gd name="connsiteY30" fmla="*/ 2346219 h 4266434"/>
                <a:gd name="connsiteX31" fmla="*/ 2570711 w 4929093"/>
                <a:gd name="connsiteY31" fmla="*/ 2483040 h 4266434"/>
                <a:gd name="connsiteX32" fmla="*/ 2639223 w 4929093"/>
                <a:gd name="connsiteY32" fmla="*/ 2556712 h 4266434"/>
                <a:gd name="connsiteX33" fmla="*/ 2350753 w 4929093"/>
                <a:gd name="connsiteY33" fmla="*/ 2644416 h 4266434"/>
                <a:gd name="connsiteX34" fmla="*/ 2109158 w 4929093"/>
                <a:gd name="connsiteY34" fmla="*/ 2490055 h 4266434"/>
                <a:gd name="connsiteX35" fmla="*/ 1842323 w 4929093"/>
                <a:gd name="connsiteY35" fmla="*/ 2269039 h 4266434"/>
                <a:gd name="connsiteX36" fmla="*/ 1705300 w 4929093"/>
                <a:gd name="connsiteY36" fmla="*/ 2290088 h 4266434"/>
                <a:gd name="connsiteX37" fmla="*/ 1431252 w 4929093"/>
                <a:gd name="connsiteY37" fmla="*/ 2244481 h 4266434"/>
                <a:gd name="connsiteX38" fmla="*/ 1240574 w 4929093"/>
                <a:gd name="connsiteY38" fmla="*/ 2480512 h 4266434"/>
                <a:gd name="connsiteX39" fmla="*/ 1308757 w 4929093"/>
                <a:gd name="connsiteY39" fmla="*/ 2614825 h 4266434"/>
                <a:gd name="connsiteX40" fmla="*/ 1304553 w 4929093"/>
                <a:gd name="connsiteY40" fmla="*/ 2805946 h 4266434"/>
                <a:gd name="connsiteX41" fmla="*/ 1404621 w 4929093"/>
                <a:gd name="connsiteY41" fmla="*/ 2831633 h 4266434"/>
                <a:gd name="connsiteX42" fmla="*/ 1507420 w 4929093"/>
                <a:gd name="connsiteY42" fmla="*/ 2822876 h 4266434"/>
                <a:gd name="connsiteX43" fmla="*/ 1566035 w 4929093"/>
                <a:gd name="connsiteY43" fmla="*/ 2888819 h 4266434"/>
                <a:gd name="connsiteX44" fmla="*/ 1653958 w 4929093"/>
                <a:gd name="connsiteY44" fmla="*/ 2954761 h 4266434"/>
                <a:gd name="connsiteX45" fmla="*/ 2481900 w 4929093"/>
                <a:gd name="connsiteY45" fmla="*/ 3687453 h 4266434"/>
                <a:gd name="connsiteX46" fmla="*/ 2489227 w 4929093"/>
                <a:gd name="connsiteY46" fmla="*/ 3819338 h 4266434"/>
                <a:gd name="connsiteX47" fmla="*/ 2599131 w 4929093"/>
                <a:gd name="connsiteY47" fmla="*/ 3855973 h 4266434"/>
                <a:gd name="connsiteX48" fmla="*/ 2635766 w 4929093"/>
                <a:gd name="connsiteY48" fmla="*/ 3885280 h 4266434"/>
                <a:gd name="connsiteX49" fmla="*/ 2760323 w 4929093"/>
                <a:gd name="connsiteY49" fmla="*/ 3885280 h 4266434"/>
                <a:gd name="connsiteX50" fmla="*/ 2943496 w 4929093"/>
                <a:gd name="connsiteY50" fmla="*/ 3907261 h 4266434"/>
                <a:gd name="connsiteX51" fmla="*/ 3009439 w 4929093"/>
                <a:gd name="connsiteY51" fmla="*/ 3921915 h 4266434"/>
                <a:gd name="connsiteX52" fmla="*/ 3090035 w 4929093"/>
                <a:gd name="connsiteY52" fmla="*/ 4017165 h 4266434"/>
                <a:gd name="connsiteX53" fmla="*/ 3136670 w 4929093"/>
                <a:gd name="connsiteY53" fmla="*/ 4105301 h 4266434"/>
                <a:gd name="connsiteX54" fmla="*/ 3372075 w 4929093"/>
                <a:gd name="connsiteY54" fmla="*/ 3961399 h 4266434"/>
                <a:gd name="connsiteX55" fmla="*/ 3520993 w 4929093"/>
                <a:gd name="connsiteY55" fmla="*/ 3947741 h 4266434"/>
                <a:gd name="connsiteX56" fmla="*/ 3520993 w 4929093"/>
                <a:gd name="connsiteY56" fmla="*/ 4070665 h 4266434"/>
                <a:gd name="connsiteX57" fmla="*/ 3674567 w 4929093"/>
                <a:gd name="connsiteY57" fmla="*/ 4138956 h 4266434"/>
                <a:gd name="connsiteX58" fmla="*/ 3595452 w 4929093"/>
                <a:gd name="connsiteY58" fmla="*/ 4225459 h 4266434"/>
                <a:gd name="connsiteX59" fmla="*/ 3637336 w 4929093"/>
                <a:gd name="connsiteY59" fmla="*/ 4266434 h 4266434"/>
                <a:gd name="connsiteX60" fmla="*/ 4086496 w 4929093"/>
                <a:gd name="connsiteY60" fmla="*/ 3973203 h 4266434"/>
                <a:gd name="connsiteX61" fmla="*/ 4196400 w 4929093"/>
                <a:gd name="connsiteY61" fmla="*/ 3958550 h 4266434"/>
                <a:gd name="connsiteX62" fmla="*/ 4298977 w 4929093"/>
                <a:gd name="connsiteY62" fmla="*/ 3907261 h 4266434"/>
                <a:gd name="connsiteX63" fmla="*/ 4313631 w 4929093"/>
                <a:gd name="connsiteY63" fmla="*/ 3877953 h 4266434"/>
                <a:gd name="connsiteX64" fmla="*/ 4423535 w 4929093"/>
                <a:gd name="connsiteY64" fmla="*/ 3885280 h 4266434"/>
                <a:gd name="connsiteX65" fmla="*/ 4540766 w 4929093"/>
                <a:gd name="connsiteY65" fmla="*/ 3892607 h 4266434"/>
                <a:gd name="connsiteX66" fmla="*/ 4540766 w 4929093"/>
                <a:gd name="connsiteY66" fmla="*/ 3790030 h 4266434"/>
                <a:gd name="connsiteX67" fmla="*/ 4570073 w 4929093"/>
                <a:gd name="connsiteY67" fmla="*/ 3738742 h 4266434"/>
                <a:gd name="connsiteX68" fmla="*/ 4657996 w 4929093"/>
                <a:gd name="connsiteY68" fmla="*/ 3687453 h 4266434"/>
                <a:gd name="connsiteX69" fmla="*/ 4709285 w 4929093"/>
                <a:gd name="connsiteY69" fmla="*/ 3628838 h 4266434"/>
                <a:gd name="connsiteX70" fmla="*/ 4870477 w 4929093"/>
                <a:gd name="connsiteY70" fmla="*/ 3628838 h 4266434"/>
                <a:gd name="connsiteX71" fmla="*/ 4870477 w 4929093"/>
                <a:gd name="connsiteY71" fmla="*/ 3526261 h 4266434"/>
                <a:gd name="connsiteX72" fmla="*/ 4899785 w 4929093"/>
                <a:gd name="connsiteY72" fmla="*/ 3284473 h 4266434"/>
                <a:gd name="connsiteX73" fmla="*/ 4929093 w 4929093"/>
                <a:gd name="connsiteY73" fmla="*/ 3093973 h 4266434"/>
                <a:gd name="connsiteX74" fmla="*/ 4921766 w 4929093"/>
                <a:gd name="connsiteY74" fmla="*/ 2888819 h 4266434"/>
                <a:gd name="connsiteX75" fmla="*/ 4861841 w 4929093"/>
                <a:gd name="connsiteY75" fmla="*/ 2661949 h 4266434"/>
                <a:gd name="connsiteX76" fmla="*/ 4720655 w 4929093"/>
                <a:gd name="connsiteY76" fmla="*/ 2253593 h 4266434"/>
                <a:gd name="connsiteX77" fmla="*/ 3995295 w 4929093"/>
                <a:gd name="connsiteY77" fmla="*/ 701375 h 4266434"/>
                <a:gd name="connsiteX78" fmla="*/ 3842166 w 4929093"/>
                <a:gd name="connsiteY78" fmla="*/ 656703 h 4266434"/>
                <a:gd name="connsiteX79" fmla="*/ 3706430 w 4929093"/>
                <a:gd name="connsiteY79" fmla="*/ 577413 h 4266434"/>
                <a:gd name="connsiteX80" fmla="*/ 3656775 w 4929093"/>
                <a:gd name="connsiteY80" fmla="*/ 638728 h 4266434"/>
                <a:gd name="connsiteX81" fmla="*/ 3661185 w 4929093"/>
                <a:gd name="connsiteY81" fmla="*/ 617059 h 4266434"/>
                <a:gd name="connsiteX82" fmla="*/ 3731566 w 4929093"/>
                <a:gd name="connsiteY82" fmla="*/ 735993 h 4266434"/>
                <a:gd name="connsiteX83" fmla="*/ 3664988 w 4929093"/>
                <a:gd name="connsiteY83" fmla="*/ 885869 h 4266434"/>
                <a:gd name="connsiteX84" fmla="*/ 3515395 w 4929093"/>
                <a:gd name="connsiteY84" fmla="*/ 963951 h 4266434"/>
                <a:gd name="connsiteX85" fmla="*/ 3525450 w 4929093"/>
                <a:gd name="connsiteY85" fmla="*/ 1082885 h 4266434"/>
                <a:gd name="connsiteX86" fmla="*/ 3779714 w 4929093"/>
                <a:gd name="connsiteY86" fmla="*/ 1285870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910010 w 4929093"/>
                <a:gd name="connsiteY0" fmla="*/ 0 h 4256317"/>
                <a:gd name="connsiteX1" fmla="*/ 1568521 w 4929093"/>
                <a:gd name="connsiteY1" fmla="*/ 163242 h 4256317"/>
                <a:gd name="connsiteX2" fmla="*/ 1442838 w 4929093"/>
                <a:gd name="connsiteY2" fmla="*/ 292022 h 4256317"/>
                <a:gd name="connsiteX3" fmla="*/ 1558467 w 4929093"/>
                <a:gd name="connsiteY3" fmla="*/ 366318 h 4256317"/>
                <a:gd name="connsiteX4" fmla="*/ 1669070 w 4929093"/>
                <a:gd name="connsiteY4" fmla="*/ 633786 h 4256317"/>
                <a:gd name="connsiteX5" fmla="*/ 1693906 w 4929093"/>
                <a:gd name="connsiteY5" fmla="*/ 775867 h 4256317"/>
                <a:gd name="connsiteX6" fmla="*/ 1725215 w 4929093"/>
                <a:gd name="connsiteY6" fmla="*/ 847106 h 4256317"/>
                <a:gd name="connsiteX7" fmla="*/ 1731712 w 4929093"/>
                <a:gd name="connsiteY7" fmla="*/ 926575 h 4256317"/>
                <a:gd name="connsiteX8" fmla="*/ 1849609 w 4929093"/>
                <a:gd name="connsiteY8" fmla="*/ 1054649 h 4256317"/>
                <a:gd name="connsiteX9" fmla="*/ 1789723 w 4929093"/>
                <a:gd name="connsiteY9" fmla="*/ 1077880 h 4256317"/>
                <a:gd name="connsiteX10" fmla="*/ 1437812 w 4929093"/>
                <a:gd name="connsiteY10" fmla="*/ 817050 h 4256317"/>
                <a:gd name="connsiteX11" fmla="*/ 1171366 w 4929093"/>
                <a:gd name="connsiteY11" fmla="*/ 945830 h 4256317"/>
                <a:gd name="connsiteX12" fmla="*/ 1050710 w 4929093"/>
                <a:gd name="connsiteY12" fmla="*/ 995360 h 4256317"/>
                <a:gd name="connsiteX13" fmla="*/ 965245 w 4929093"/>
                <a:gd name="connsiteY13" fmla="*/ 1034986 h 4256317"/>
                <a:gd name="connsiteX14" fmla="*/ 305147 w 4929093"/>
                <a:gd name="connsiteY14" fmla="*/ 611183 h 4256317"/>
                <a:gd name="connsiteX15" fmla="*/ 0 w 4929093"/>
                <a:gd name="connsiteY15" fmla="*/ 1168719 h 4256317"/>
                <a:gd name="connsiteX16" fmla="*/ 165901 w 4929093"/>
                <a:gd name="connsiteY16" fmla="*/ 1366842 h 4256317"/>
                <a:gd name="connsiteX17" fmla="*/ 226229 w 4929093"/>
                <a:gd name="connsiteY17" fmla="*/ 1510482 h 4256317"/>
                <a:gd name="connsiteX18" fmla="*/ 513885 w 4929093"/>
                <a:gd name="connsiteY18" fmla="*/ 1725058 h 4256317"/>
                <a:gd name="connsiteX19" fmla="*/ 1427647 w 4929093"/>
                <a:gd name="connsiteY19" fmla="*/ 2234364 h 4256317"/>
                <a:gd name="connsiteX20" fmla="*/ 1369952 w 4929093"/>
                <a:gd name="connsiteY20" fmla="*/ 2139642 h 4256317"/>
                <a:gd name="connsiteX21" fmla="*/ 1434858 w 4929093"/>
                <a:gd name="connsiteY21" fmla="*/ 2002823 h 4256317"/>
                <a:gd name="connsiteX22" fmla="*/ 1647605 w 4929093"/>
                <a:gd name="connsiteY22" fmla="*/ 1883544 h 4256317"/>
                <a:gd name="connsiteX23" fmla="*/ 1784629 w 4929093"/>
                <a:gd name="connsiteY23" fmla="*/ 1750232 h 4256317"/>
                <a:gd name="connsiteX24" fmla="*/ 1925258 w 4929093"/>
                <a:gd name="connsiteY24" fmla="*/ 1690593 h 4256317"/>
                <a:gd name="connsiteX25" fmla="*/ 2293994 w 4929093"/>
                <a:gd name="connsiteY25" fmla="*/ 1585585 h 4256317"/>
                <a:gd name="connsiteX26" fmla="*/ 2300270 w 4929093"/>
                <a:gd name="connsiteY26" fmla="*/ 1704625 h 4256317"/>
                <a:gd name="connsiteX27" fmla="*/ 2238970 w 4929093"/>
                <a:gd name="connsiteY27" fmla="*/ 1988791 h 4256317"/>
                <a:gd name="connsiteX28" fmla="*/ 2336329 w 4929093"/>
                <a:gd name="connsiteY28" fmla="*/ 2174725 h 4256317"/>
                <a:gd name="connsiteX29" fmla="*/ 2516623 w 4929093"/>
                <a:gd name="connsiteY29" fmla="*/ 2160692 h 4256317"/>
                <a:gd name="connsiteX30" fmla="*/ 2484170 w 4929093"/>
                <a:gd name="connsiteY30" fmla="*/ 2336102 h 4256317"/>
                <a:gd name="connsiteX31" fmla="*/ 2570711 w 4929093"/>
                <a:gd name="connsiteY31" fmla="*/ 2472923 h 4256317"/>
                <a:gd name="connsiteX32" fmla="*/ 2639223 w 4929093"/>
                <a:gd name="connsiteY32" fmla="*/ 2546595 h 4256317"/>
                <a:gd name="connsiteX33" fmla="*/ 2350753 w 4929093"/>
                <a:gd name="connsiteY33" fmla="*/ 2634299 h 4256317"/>
                <a:gd name="connsiteX34" fmla="*/ 2109158 w 4929093"/>
                <a:gd name="connsiteY34" fmla="*/ 2479938 h 4256317"/>
                <a:gd name="connsiteX35" fmla="*/ 1842323 w 4929093"/>
                <a:gd name="connsiteY35" fmla="*/ 2258922 h 4256317"/>
                <a:gd name="connsiteX36" fmla="*/ 1705300 w 4929093"/>
                <a:gd name="connsiteY36" fmla="*/ 2279971 h 4256317"/>
                <a:gd name="connsiteX37" fmla="*/ 1431252 w 4929093"/>
                <a:gd name="connsiteY37" fmla="*/ 2234364 h 4256317"/>
                <a:gd name="connsiteX38" fmla="*/ 1240574 w 4929093"/>
                <a:gd name="connsiteY38" fmla="*/ 2470395 h 4256317"/>
                <a:gd name="connsiteX39" fmla="*/ 1308757 w 4929093"/>
                <a:gd name="connsiteY39" fmla="*/ 2604708 h 4256317"/>
                <a:gd name="connsiteX40" fmla="*/ 1304553 w 4929093"/>
                <a:gd name="connsiteY40" fmla="*/ 2795829 h 4256317"/>
                <a:gd name="connsiteX41" fmla="*/ 1404621 w 4929093"/>
                <a:gd name="connsiteY41" fmla="*/ 2821516 h 4256317"/>
                <a:gd name="connsiteX42" fmla="*/ 1507420 w 4929093"/>
                <a:gd name="connsiteY42" fmla="*/ 2812759 h 4256317"/>
                <a:gd name="connsiteX43" fmla="*/ 1566035 w 4929093"/>
                <a:gd name="connsiteY43" fmla="*/ 2878702 h 4256317"/>
                <a:gd name="connsiteX44" fmla="*/ 1653958 w 4929093"/>
                <a:gd name="connsiteY44" fmla="*/ 2944644 h 4256317"/>
                <a:gd name="connsiteX45" fmla="*/ 2481900 w 4929093"/>
                <a:gd name="connsiteY45" fmla="*/ 3677336 h 4256317"/>
                <a:gd name="connsiteX46" fmla="*/ 2489227 w 4929093"/>
                <a:gd name="connsiteY46" fmla="*/ 3809221 h 4256317"/>
                <a:gd name="connsiteX47" fmla="*/ 2599131 w 4929093"/>
                <a:gd name="connsiteY47" fmla="*/ 3845856 h 4256317"/>
                <a:gd name="connsiteX48" fmla="*/ 2635766 w 4929093"/>
                <a:gd name="connsiteY48" fmla="*/ 3875163 h 4256317"/>
                <a:gd name="connsiteX49" fmla="*/ 2760323 w 4929093"/>
                <a:gd name="connsiteY49" fmla="*/ 3875163 h 4256317"/>
                <a:gd name="connsiteX50" fmla="*/ 2943496 w 4929093"/>
                <a:gd name="connsiteY50" fmla="*/ 3897144 h 4256317"/>
                <a:gd name="connsiteX51" fmla="*/ 3009439 w 4929093"/>
                <a:gd name="connsiteY51" fmla="*/ 3911798 h 4256317"/>
                <a:gd name="connsiteX52" fmla="*/ 3090035 w 4929093"/>
                <a:gd name="connsiteY52" fmla="*/ 4007048 h 4256317"/>
                <a:gd name="connsiteX53" fmla="*/ 3136670 w 4929093"/>
                <a:gd name="connsiteY53" fmla="*/ 4095184 h 4256317"/>
                <a:gd name="connsiteX54" fmla="*/ 3372075 w 4929093"/>
                <a:gd name="connsiteY54" fmla="*/ 3951282 h 4256317"/>
                <a:gd name="connsiteX55" fmla="*/ 3520993 w 4929093"/>
                <a:gd name="connsiteY55" fmla="*/ 3937624 h 4256317"/>
                <a:gd name="connsiteX56" fmla="*/ 3520993 w 4929093"/>
                <a:gd name="connsiteY56" fmla="*/ 4060548 h 4256317"/>
                <a:gd name="connsiteX57" fmla="*/ 3674567 w 4929093"/>
                <a:gd name="connsiteY57" fmla="*/ 4128839 h 4256317"/>
                <a:gd name="connsiteX58" fmla="*/ 3595452 w 4929093"/>
                <a:gd name="connsiteY58" fmla="*/ 4215342 h 4256317"/>
                <a:gd name="connsiteX59" fmla="*/ 3637336 w 4929093"/>
                <a:gd name="connsiteY59" fmla="*/ 4256317 h 4256317"/>
                <a:gd name="connsiteX60" fmla="*/ 4086496 w 4929093"/>
                <a:gd name="connsiteY60" fmla="*/ 3963086 h 4256317"/>
                <a:gd name="connsiteX61" fmla="*/ 4196400 w 4929093"/>
                <a:gd name="connsiteY61" fmla="*/ 3948433 h 4256317"/>
                <a:gd name="connsiteX62" fmla="*/ 4298977 w 4929093"/>
                <a:gd name="connsiteY62" fmla="*/ 3897144 h 4256317"/>
                <a:gd name="connsiteX63" fmla="*/ 4313631 w 4929093"/>
                <a:gd name="connsiteY63" fmla="*/ 3867836 h 4256317"/>
                <a:gd name="connsiteX64" fmla="*/ 4423535 w 4929093"/>
                <a:gd name="connsiteY64" fmla="*/ 3875163 h 4256317"/>
                <a:gd name="connsiteX65" fmla="*/ 4540766 w 4929093"/>
                <a:gd name="connsiteY65" fmla="*/ 3882490 h 4256317"/>
                <a:gd name="connsiteX66" fmla="*/ 4540766 w 4929093"/>
                <a:gd name="connsiteY66" fmla="*/ 3779913 h 4256317"/>
                <a:gd name="connsiteX67" fmla="*/ 4570073 w 4929093"/>
                <a:gd name="connsiteY67" fmla="*/ 3728625 h 4256317"/>
                <a:gd name="connsiteX68" fmla="*/ 4657996 w 4929093"/>
                <a:gd name="connsiteY68" fmla="*/ 3677336 h 4256317"/>
                <a:gd name="connsiteX69" fmla="*/ 4709285 w 4929093"/>
                <a:gd name="connsiteY69" fmla="*/ 3618721 h 4256317"/>
                <a:gd name="connsiteX70" fmla="*/ 4870477 w 4929093"/>
                <a:gd name="connsiteY70" fmla="*/ 3618721 h 4256317"/>
                <a:gd name="connsiteX71" fmla="*/ 4870477 w 4929093"/>
                <a:gd name="connsiteY71" fmla="*/ 3516144 h 4256317"/>
                <a:gd name="connsiteX72" fmla="*/ 4899785 w 4929093"/>
                <a:gd name="connsiteY72" fmla="*/ 3274356 h 4256317"/>
                <a:gd name="connsiteX73" fmla="*/ 4929093 w 4929093"/>
                <a:gd name="connsiteY73" fmla="*/ 3083856 h 4256317"/>
                <a:gd name="connsiteX74" fmla="*/ 4921766 w 4929093"/>
                <a:gd name="connsiteY74" fmla="*/ 2878702 h 4256317"/>
                <a:gd name="connsiteX75" fmla="*/ 4861841 w 4929093"/>
                <a:gd name="connsiteY75" fmla="*/ 2651832 h 4256317"/>
                <a:gd name="connsiteX76" fmla="*/ 4720655 w 4929093"/>
                <a:gd name="connsiteY76" fmla="*/ 2243476 h 4256317"/>
                <a:gd name="connsiteX77" fmla="*/ 3995295 w 4929093"/>
                <a:gd name="connsiteY77" fmla="*/ 691258 h 4256317"/>
                <a:gd name="connsiteX78" fmla="*/ 3842166 w 4929093"/>
                <a:gd name="connsiteY78" fmla="*/ 646586 h 4256317"/>
                <a:gd name="connsiteX79" fmla="*/ 3706430 w 4929093"/>
                <a:gd name="connsiteY79" fmla="*/ 567296 h 4256317"/>
                <a:gd name="connsiteX80" fmla="*/ 3656775 w 4929093"/>
                <a:gd name="connsiteY80" fmla="*/ 628611 h 4256317"/>
                <a:gd name="connsiteX81" fmla="*/ 3661185 w 4929093"/>
                <a:gd name="connsiteY81" fmla="*/ 606942 h 4256317"/>
                <a:gd name="connsiteX82" fmla="*/ 3731566 w 4929093"/>
                <a:gd name="connsiteY82" fmla="*/ 725876 h 4256317"/>
                <a:gd name="connsiteX83" fmla="*/ 3664988 w 4929093"/>
                <a:gd name="connsiteY83" fmla="*/ 875752 h 4256317"/>
                <a:gd name="connsiteX84" fmla="*/ 3515395 w 4929093"/>
                <a:gd name="connsiteY84" fmla="*/ 953834 h 4256317"/>
                <a:gd name="connsiteX85" fmla="*/ 3525450 w 4929093"/>
                <a:gd name="connsiteY85" fmla="*/ 1072768 h 4256317"/>
                <a:gd name="connsiteX86" fmla="*/ 3779714 w 4929093"/>
                <a:gd name="connsiteY86" fmla="*/ 1275753 h 4256317"/>
                <a:gd name="connsiteX87" fmla="*/ 3499954 w 4929093"/>
                <a:gd name="connsiteY87" fmla="*/ 1462896 h 4256317"/>
                <a:gd name="connsiteX88" fmla="*/ 3121490 w 4929093"/>
                <a:gd name="connsiteY88" fmla="*/ 1523559 h 4256317"/>
                <a:gd name="connsiteX89" fmla="*/ 2921207 w 4929093"/>
                <a:gd name="connsiteY89" fmla="*/ 1441797 h 4256317"/>
                <a:gd name="connsiteX90" fmla="*/ 2858950 w 4929093"/>
                <a:gd name="connsiteY90" fmla="*/ 1344940 h 4256317"/>
                <a:gd name="connsiteX91" fmla="*/ 2598718 w 4929093"/>
                <a:gd name="connsiteY91" fmla="*/ 1294461 h 4256317"/>
                <a:gd name="connsiteX92" fmla="*/ 2653376 w 4929093"/>
                <a:gd name="connsiteY92" fmla="*/ 1031358 h 4256317"/>
                <a:gd name="connsiteX93" fmla="*/ 2494864 w 4929093"/>
                <a:gd name="connsiteY93" fmla="*/ 941904 h 4256317"/>
                <a:gd name="connsiteX94" fmla="*/ 2374614 w 4929093"/>
                <a:gd name="connsiteY94" fmla="*/ 1310246 h 4256317"/>
                <a:gd name="connsiteX95" fmla="*/ 2309023 w 4929093"/>
                <a:gd name="connsiteY95" fmla="*/ 1289198 h 4256317"/>
                <a:gd name="connsiteX96" fmla="*/ 2336352 w 4929093"/>
                <a:gd name="connsiteY96" fmla="*/ 873497 h 4256317"/>
                <a:gd name="connsiteX97" fmla="*/ 2451137 w 4929093"/>
                <a:gd name="connsiteY97" fmla="*/ 615658 h 4256317"/>
                <a:gd name="connsiteX98" fmla="*/ 2265295 w 4929093"/>
                <a:gd name="connsiteY98" fmla="*/ 478845 h 4256317"/>
                <a:gd name="connsiteX99" fmla="*/ 2248898 w 4929093"/>
                <a:gd name="connsiteY99" fmla="*/ 378866 h 4256317"/>
                <a:gd name="connsiteX100" fmla="*/ 2172374 w 4929093"/>
                <a:gd name="connsiteY100" fmla="*/ 226268 h 4256317"/>
                <a:gd name="connsiteX101" fmla="*/ 1910010 w 4929093"/>
                <a:gd name="connsiteY101" fmla="*/ 0 h 4256317"/>
                <a:gd name="connsiteX0" fmla="*/ 1910010 w 4929093"/>
                <a:gd name="connsiteY0" fmla="*/ 0 h 4256317"/>
                <a:gd name="connsiteX1" fmla="*/ 1442838 w 4929093"/>
                <a:gd name="connsiteY1" fmla="*/ 292022 h 4256317"/>
                <a:gd name="connsiteX2" fmla="*/ 1558467 w 4929093"/>
                <a:gd name="connsiteY2" fmla="*/ 366318 h 4256317"/>
                <a:gd name="connsiteX3" fmla="*/ 1669070 w 4929093"/>
                <a:gd name="connsiteY3" fmla="*/ 633786 h 4256317"/>
                <a:gd name="connsiteX4" fmla="*/ 1693906 w 4929093"/>
                <a:gd name="connsiteY4" fmla="*/ 775867 h 4256317"/>
                <a:gd name="connsiteX5" fmla="*/ 1725215 w 4929093"/>
                <a:gd name="connsiteY5" fmla="*/ 847106 h 4256317"/>
                <a:gd name="connsiteX6" fmla="*/ 1731712 w 4929093"/>
                <a:gd name="connsiteY6" fmla="*/ 926575 h 4256317"/>
                <a:gd name="connsiteX7" fmla="*/ 1849609 w 4929093"/>
                <a:gd name="connsiteY7" fmla="*/ 1054649 h 4256317"/>
                <a:gd name="connsiteX8" fmla="*/ 1789723 w 4929093"/>
                <a:gd name="connsiteY8" fmla="*/ 1077880 h 4256317"/>
                <a:gd name="connsiteX9" fmla="*/ 1437812 w 4929093"/>
                <a:gd name="connsiteY9" fmla="*/ 817050 h 4256317"/>
                <a:gd name="connsiteX10" fmla="*/ 1171366 w 4929093"/>
                <a:gd name="connsiteY10" fmla="*/ 945830 h 4256317"/>
                <a:gd name="connsiteX11" fmla="*/ 1050710 w 4929093"/>
                <a:gd name="connsiteY11" fmla="*/ 995360 h 4256317"/>
                <a:gd name="connsiteX12" fmla="*/ 965245 w 4929093"/>
                <a:gd name="connsiteY12" fmla="*/ 1034986 h 4256317"/>
                <a:gd name="connsiteX13" fmla="*/ 305147 w 4929093"/>
                <a:gd name="connsiteY13" fmla="*/ 611183 h 4256317"/>
                <a:gd name="connsiteX14" fmla="*/ 0 w 4929093"/>
                <a:gd name="connsiteY14" fmla="*/ 1168719 h 4256317"/>
                <a:gd name="connsiteX15" fmla="*/ 165901 w 4929093"/>
                <a:gd name="connsiteY15" fmla="*/ 1366842 h 4256317"/>
                <a:gd name="connsiteX16" fmla="*/ 226229 w 4929093"/>
                <a:gd name="connsiteY16" fmla="*/ 1510482 h 4256317"/>
                <a:gd name="connsiteX17" fmla="*/ 513885 w 4929093"/>
                <a:gd name="connsiteY17" fmla="*/ 1725058 h 4256317"/>
                <a:gd name="connsiteX18" fmla="*/ 1427647 w 4929093"/>
                <a:gd name="connsiteY18" fmla="*/ 2234364 h 4256317"/>
                <a:gd name="connsiteX19" fmla="*/ 1369952 w 4929093"/>
                <a:gd name="connsiteY19" fmla="*/ 2139642 h 4256317"/>
                <a:gd name="connsiteX20" fmla="*/ 1434858 w 4929093"/>
                <a:gd name="connsiteY20" fmla="*/ 2002823 h 4256317"/>
                <a:gd name="connsiteX21" fmla="*/ 1647605 w 4929093"/>
                <a:gd name="connsiteY21" fmla="*/ 1883544 h 4256317"/>
                <a:gd name="connsiteX22" fmla="*/ 1784629 w 4929093"/>
                <a:gd name="connsiteY22" fmla="*/ 1750232 h 4256317"/>
                <a:gd name="connsiteX23" fmla="*/ 1925258 w 4929093"/>
                <a:gd name="connsiteY23" fmla="*/ 1690593 h 4256317"/>
                <a:gd name="connsiteX24" fmla="*/ 2293994 w 4929093"/>
                <a:gd name="connsiteY24" fmla="*/ 1585585 h 4256317"/>
                <a:gd name="connsiteX25" fmla="*/ 2300270 w 4929093"/>
                <a:gd name="connsiteY25" fmla="*/ 1704625 h 4256317"/>
                <a:gd name="connsiteX26" fmla="*/ 2238970 w 4929093"/>
                <a:gd name="connsiteY26" fmla="*/ 1988791 h 4256317"/>
                <a:gd name="connsiteX27" fmla="*/ 2336329 w 4929093"/>
                <a:gd name="connsiteY27" fmla="*/ 2174725 h 4256317"/>
                <a:gd name="connsiteX28" fmla="*/ 2516623 w 4929093"/>
                <a:gd name="connsiteY28" fmla="*/ 2160692 h 4256317"/>
                <a:gd name="connsiteX29" fmla="*/ 2484170 w 4929093"/>
                <a:gd name="connsiteY29" fmla="*/ 2336102 h 4256317"/>
                <a:gd name="connsiteX30" fmla="*/ 2570711 w 4929093"/>
                <a:gd name="connsiteY30" fmla="*/ 2472923 h 4256317"/>
                <a:gd name="connsiteX31" fmla="*/ 2639223 w 4929093"/>
                <a:gd name="connsiteY31" fmla="*/ 2546595 h 4256317"/>
                <a:gd name="connsiteX32" fmla="*/ 2350753 w 4929093"/>
                <a:gd name="connsiteY32" fmla="*/ 2634299 h 4256317"/>
                <a:gd name="connsiteX33" fmla="*/ 2109158 w 4929093"/>
                <a:gd name="connsiteY33" fmla="*/ 2479938 h 4256317"/>
                <a:gd name="connsiteX34" fmla="*/ 1842323 w 4929093"/>
                <a:gd name="connsiteY34" fmla="*/ 2258922 h 4256317"/>
                <a:gd name="connsiteX35" fmla="*/ 1705300 w 4929093"/>
                <a:gd name="connsiteY35" fmla="*/ 2279971 h 4256317"/>
                <a:gd name="connsiteX36" fmla="*/ 1431252 w 4929093"/>
                <a:gd name="connsiteY36" fmla="*/ 2234364 h 4256317"/>
                <a:gd name="connsiteX37" fmla="*/ 1240574 w 4929093"/>
                <a:gd name="connsiteY37" fmla="*/ 2470395 h 4256317"/>
                <a:gd name="connsiteX38" fmla="*/ 1308757 w 4929093"/>
                <a:gd name="connsiteY38" fmla="*/ 2604708 h 4256317"/>
                <a:gd name="connsiteX39" fmla="*/ 1304553 w 4929093"/>
                <a:gd name="connsiteY39" fmla="*/ 2795829 h 4256317"/>
                <a:gd name="connsiteX40" fmla="*/ 1404621 w 4929093"/>
                <a:gd name="connsiteY40" fmla="*/ 2821516 h 4256317"/>
                <a:gd name="connsiteX41" fmla="*/ 1507420 w 4929093"/>
                <a:gd name="connsiteY41" fmla="*/ 2812759 h 4256317"/>
                <a:gd name="connsiteX42" fmla="*/ 1566035 w 4929093"/>
                <a:gd name="connsiteY42" fmla="*/ 2878702 h 4256317"/>
                <a:gd name="connsiteX43" fmla="*/ 1653958 w 4929093"/>
                <a:gd name="connsiteY43" fmla="*/ 2944644 h 4256317"/>
                <a:gd name="connsiteX44" fmla="*/ 2481900 w 4929093"/>
                <a:gd name="connsiteY44" fmla="*/ 3677336 h 4256317"/>
                <a:gd name="connsiteX45" fmla="*/ 2489227 w 4929093"/>
                <a:gd name="connsiteY45" fmla="*/ 3809221 h 4256317"/>
                <a:gd name="connsiteX46" fmla="*/ 2599131 w 4929093"/>
                <a:gd name="connsiteY46" fmla="*/ 3845856 h 4256317"/>
                <a:gd name="connsiteX47" fmla="*/ 2635766 w 4929093"/>
                <a:gd name="connsiteY47" fmla="*/ 3875163 h 4256317"/>
                <a:gd name="connsiteX48" fmla="*/ 2760323 w 4929093"/>
                <a:gd name="connsiteY48" fmla="*/ 3875163 h 4256317"/>
                <a:gd name="connsiteX49" fmla="*/ 2943496 w 4929093"/>
                <a:gd name="connsiteY49" fmla="*/ 3897144 h 4256317"/>
                <a:gd name="connsiteX50" fmla="*/ 3009439 w 4929093"/>
                <a:gd name="connsiteY50" fmla="*/ 3911798 h 4256317"/>
                <a:gd name="connsiteX51" fmla="*/ 3090035 w 4929093"/>
                <a:gd name="connsiteY51" fmla="*/ 4007048 h 4256317"/>
                <a:gd name="connsiteX52" fmla="*/ 3136670 w 4929093"/>
                <a:gd name="connsiteY52" fmla="*/ 4095184 h 4256317"/>
                <a:gd name="connsiteX53" fmla="*/ 3372075 w 4929093"/>
                <a:gd name="connsiteY53" fmla="*/ 3951282 h 4256317"/>
                <a:gd name="connsiteX54" fmla="*/ 3520993 w 4929093"/>
                <a:gd name="connsiteY54" fmla="*/ 3937624 h 4256317"/>
                <a:gd name="connsiteX55" fmla="*/ 3520993 w 4929093"/>
                <a:gd name="connsiteY55" fmla="*/ 4060548 h 4256317"/>
                <a:gd name="connsiteX56" fmla="*/ 3674567 w 4929093"/>
                <a:gd name="connsiteY56" fmla="*/ 4128839 h 4256317"/>
                <a:gd name="connsiteX57" fmla="*/ 3595452 w 4929093"/>
                <a:gd name="connsiteY57" fmla="*/ 4215342 h 4256317"/>
                <a:gd name="connsiteX58" fmla="*/ 3637336 w 4929093"/>
                <a:gd name="connsiteY58" fmla="*/ 4256317 h 4256317"/>
                <a:gd name="connsiteX59" fmla="*/ 4086496 w 4929093"/>
                <a:gd name="connsiteY59" fmla="*/ 3963086 h 4256317"/>
                <a:gd name="connsiteX60" fmla="*/ 4196400 w 4929093"/>
                <a:gd name="connsiteY60" fmla="*/ 3948433 h 4256317"/>
                <a:gd name="connsiteX61" fmla="*/ 4298977 w 4929093"/>
                <a:gd name="connsiteY61" fmla="*/ 3897144 h 4256317"/>
                <a:gd name="connsiteX62" fmla="*/ 4313631 w 4929093"/>
                <a:gd name="connsiteY62" fmla="*/ 3867836 h 4256317"/>
                <a:gd name="connsiteX63" fmla="*/ 4423535 w 4929093"/>
                <a:gd name="connsiteY63" fmla="*/ 3875163 h 4256317"/>
                <a:gd name="connsiteX64" fmla="*/ 4540766 w 4929093"/>
                <a:gd name="connsiteY64" fmla="*/ 3882490 h 4256317"/>
                <a:gd name="connsiteX65" fmla="*/ 4540766 w 4929093"/>
                <a:gd name="connsiteY65" fmla="*/ 3779913 h 4256317"/>
                <a:gd name="connsiteX66" fmla="*/ 4570073 w 4929093"/>
                <a:gd name="connsiteY66" fmla="*/ 3728625 h 4256317"/>
                <a:gd name="connsiteX67" fmla="*/ 4657996 w 4929093"/>
                <a:gd name="connsiteY67" fmla="*/ 3677336 h 4256317"/>
                <a:gd name="connsiteX68" fmla="*/ 4709285 w 4929093"/>
                <a:gd name="connsiteY68" fmla="*/ 3618721 h 4256317"/>
                <a:gd name="connsiteX69" fmla="*/ 4870477 w 4929093"/>
                <a:gd name="connsiteY69" fmla="*/ 3618721 h 4256317"/>
                <a:gd name="connsiteX70" fmla="*/ 4870477 w 4929093"/>
                <a:gd name="connsiteY70" fmla="*/ 3516144 h 4256317"/>
                <a:gd name="connsiteX71" fmla="*/ 4899785 w 4929093"/>
                <a:gd name="connsiteY71" fmla="*/ 3274356 h 4256317"/>
                <a:gd name="connsiteX72" fmla="*/ 4929093 w 4929093"/>
                <a:gd name="connsiteY72" fmla="*/ 3083856 h 4256317"/>
                <a:gd name="connsiteX73" fmla="*/ 4921766 w 4929093"/>
                <a:gd name="connsiteY73" fmla="*/ 2878702 h 4256317"/>
                <a:gd name="connsiteX74" fmla="*/ 4861841 w 4929093"/>
                <a:gd name="connsiteY74" fmla="*/ 2651832 h 4256317"/>
                <a:gd name="connsiteX75" fmla="*/ 4720655 w 4929093"/>
                <a:gd name="connsiteY75" fmla="*/ 2243476 h 4256317"/>
                <a:gd name="connsiteX76" fmla="*/ 3995295 w 4929093"/>
                <a:gd name="connsiteY76" fmla="*/ 691258 h 4256317"/>
                <a:gd name="connsiteX77" fmla="*/ 3842166 w 4929093"/>
                <a:gd name="connsiteY77" fmla="*/ 646586 h 4256317"/>
                <a:gd name="connsiteX78" fmla="*/ 3706430 w 4929093"/>
                <a:gd name="connsiteY78" fmla="*/ 567296 h 4256317"/>
                <a:gd name="connsiteX79" fmla="*/ 3656775 w 4929093"/>
                <a:gd name="connsiteY79" fmla="*/ 628611 h 4256317"/>
                <a:gd name="connsiteX80" fmla="*/ 3661185 w 4929093"/>
                <a:gd name="connsiteY80" fmla="*/ 606942 h 4256317"/>
                <a:gd name="connsiteX81" fmla="*/ 3731566 w 4929093"/>
                <a:gd name="connsiteY81" fmla="*/ 725876 h 4256317"/>
                <a:gd name="connsiteX82" fmla="*/ 3664988 w 4929093"/>
                <a:gd name="connsiteY82" fmla="*/ 875752 h 4256317"/>
                <a:gd name="connsiteX83" fmla="*/ 3515395 w 4929093"/>
                <a:gd name="connsiteY83" fmla="*/ 953834 h 4256317"/>
                <a:gd name="connsiteX84" fmla="*/ 3525450 w 4929093"/>
                <a:gd name="connsiteY84" fmla="*/ 1072768 h 4256317"/>
                <a:gd name="connsiteX85" fmla="*/ 3779714 w 4929093"/>
                <a:gd name="connsiteY85" fmla="*/ 1275753 h 4256317"/>
                <a:gd name="connsiteX86" fmla="*/ 3499954 w 4929093"/>
                <a:gd name="connsiteY86" fmla="*/ 1462896 h 4256317"/>
                <a:gd name="connsiteX87" fmla="*/ 3121490 w 4929093"/>
                <a:gd name="connsiteY87" fmla="*/ 1523559 h 4256317"/>
                <a:gd name="connsiteX88" fmla="*/ 2921207 w 4929093"/>
                <a:gd name="connsiteY88" fmla="*/ 1441797 h 4256317"/>
                <a:gd name="connsiteX89" fmla="*/ 2858950 w 4929093"/>
                <a:gd name="connsiteY89" fmla="*/ 1344940 h 4256317"/>
                <a:gd name="connsiteX90" fmla="*/ 2598718 w 4929093"/>
                <a:gd name="connsiteY90" fmla="*/ 1294461 h 4256317"/>
                <a:gd name="connsiteX91" fmla="*/ 2653376 w 4929093"/>
                <a:gd name="connsiteY91" fmla="*/ 1031358 h 4256317"/>
                <a:gd name="connsiteX92" fmla="*/ 2494864 w 4929093"/>
                <a:gd name="connsiteY92" fmla="*/ 941904 h 4256317"/>
                <a:gd name="connsiteX93" fmla="*/ 2374614 w 4929093"/>
                <a:gd name="connsiteY93" fmla="*/ 1310246 h 4256317"/>
                <a:gd name="connsiteX94" fmla="*/ 2309023 w 4929093"/>
                <a:gd name="connsiteY94" fmla="*/ 1289198 h 4256317"/>
                <a:gd name="connsiteX95" fmla="*/ 2336352 w 4929093"/>
                <a:gd name="connsiteY95" fmla="*/ 873497 h 4256317"/>
                <a:gd name="connsiteX96" fmla="*/ 2451137 w 4929093"/>
                <a:gd name="connsiteY96" fmla="*/ 615658 h 4256317"/>
                <a:gd name="connsiteX97" fmla="*/ 2265295 w 4929093"/>
                <a:gd name="connsiteY97" fmla="*/ 478845 h 4256317"/>
                <a:gd name="connsiteX98" fmla="*/ 2248898 w 4929093"/>
                <a:gd name="connsiteY98" fmla="*/ 378866 h 4256317"/>
                <a:gd name="connsiteX99" fmla="*/ 2172374 w 4929093"/>
                <a:gd name="connsiteY99" fmla="*/ 226268 h 4256317"/>
                <a:gd name="connsiteX100" fmla="*/ 1910010 w 4929093"/>
                <a:gd name="connsiteY100" fmla="*/ 0 h 4256317"/>
                <a:gd name="connsiteX0" fmla="*/ 1910010 w 4929093"/>
                <a:gd name="connsiteY0" fmla="*/ 0 h 4256317"/>
                <a:gd name="connsiteX1" fmla="*/ 1442838 w 4929093"/>
                <a:gd name="connsiteY1" fmla="*/ 292022 h 4256317"/>
                <a:gd name="connsiteX2" fmla="*/ 1461158 w 4929093"/>
                <a:gd name="connsiteY2" fmla="*/ 299974 h 4256317"/>
                <a:gd name="connsiteX3" fmla="*/ 1558467 w 4929093"/>
                <a:gd name="connsiteY3" fmla="*/ 366318 h 4256317"/>
                <a:gd name="connsiteX4" fmla="*/ 1669070 w 4929093"/>
                <a:gd name="connsiteY4" fmla="*/ 633786 h 4256317"/>
                <a:gd name="connsiteX5" fmla="*/ 1693906 w 4929093"/>
                <a:gd name="connsiteY5" fmla="*/ 775867 h 4256317"/>
                <a:gd name="connsiteX6" fmla="*/ 1725215 w 4929093"/>
                <a:gd name="connsiteY6" fmla="*/ 847106 h 4256317"/>
                <a:gd name="connsiteX7" fmla="*/ 1731712 w 4929093"/>
                <a:gd name="connsiteY7" fmla="*/ 926575 h 4256317"/>
                <a:gd name="connsiteX8" fmla="*/ 1849609 w 4929093"/>
                <a:gd name="connsiteY8" fmla="*/ 1054649 h 4256317"/>
                <a:gd name="connsiteX9" fmla="*/ 1789723 w 4929093"/>
                <a:gd name="connsiteY9" fmla="*/ 1077880 h 4256317"/>
                <a:gd name="connsiteX10" fmla="*/ 1437812 w 4929093"/>
                <a:gd name="connsiteY10" fmla="*/ 817050 h 4256317"/>
                <a:gd name="connsiteX11" fmla="*/ 1171366 w 4929093"/>
                <a:gd name="connsiteY11" fmla="*/ 945830 h 4256317"/>
                <a:gd name="connsiteX12" fmla="*/ 1050710 w 4929093"/>
                <a:gd name="connsiteY12" fmla="*/ 995360 h 4256317"/>
                <a:gd name="connsiteX13" fmla="*/ 965245 w 4929093"/>
                <a:gd name="connsiteY13" fmla="*/ 1034986 h 4256317"/>
                <a:gd name="connsiteX14" fmla="*/ 305147 w 4929093"/>
                <a:gd name="connsiteY14" fmla="*/ 611183 h 4256317"/>
                <a:gd name="connsiteX15" fmla="*/ 0 w 4929093"/>
                <a:gd name="connsiteY15" fmla="*/ 1168719 h 4256317"/>
                <a:gd name="connsiteX16" fmla="*/ 165901 w 4929093"/>
                <a:gd name="connsiteY16" fmla="*/ 1366842 h 4256317"/>
                <a:gd name="connsiteX17" fmla="*/ 226229 w 4929093"/>
                <a:gd name="connsiteY17" fmla="*/ 1510482 h 4256317"/>
                <a:gd name="connsiteX18" fmla="*/ 513885 w 4929093"/>
                <a:gd name="connsiteY18" fmla="*/ 1725058 h 4256317"/>
                <a:gd name="connsiteX19" fmla="*/ 1427647 w 4929093"/>
                <a:gd name="connsiteY19" fmla="*/ 2234364 h 4256317"/>
                <a:gd name="connsiteX20" fmla="*/ 1369952 w 4929093"/>
                <a:gd name="connsiteY20" fmla="*/ 2139642 h 4256317"/>
                <a:gd name="connsiteX21" fmla="*/ 1434858 w 4929093"/>
                <a:gd name="connsiteY21" fmla="*/ 2002823 h 4256317"/>
                <a:gd name="connsiteX22" fmla="*/ 1647605 w 4929093"/>
                <a:gd name="connsiteY22" fmla="*/ 1883544 h 4256317"/>
                <a:gd name="connsiteX23" fmla="*/ 1784629 w 4929093"/>
                <a:gd name="connsiteY23" fmla="*/ 1750232 h 4256317"/>
                <a:gd name="connsiteX24" fmla="*/ 1925258 w 4929093"/>
                <a:gd name="connsiteY24" fmla="*/ 1690593 h 4256317"/>
                <a:gd name="connsiteX25" fmla="*/ 2293994 w 4929093"/>
                <a:gd name="connsiteY25" fmla="*/ 1585585 h 4256317"/>
                <a:gd name="connsiteX26" fmla="*/ 2300270 w 4929093"/>
                <a:gd name="connsiteY26" fmla="*/ 1704625 h 4256317"/>
                <a:gd name="connsiteX27" fmla="*/ 2238970 w 4929093"/>
                <a:gd name="connsiteY27" fmla="*/ 1988791 h 4256317"/>
                <a:gd name="connsiteX28" fmla="*/ 2336329 w 4929093"/>
                <a:gd name="connsiteY28" fmla="*/ 2174725 h 4256317"/>
                <a:gd name="connsiteX29" fmla="*/ 2516623 w 4929093"/>
                <a:gd name="connsiteY29" fmla="*/ 2160692 h 4256317"/>
                <a:gd name="connsiteX30" fmla="*/ 2484170 w 4929093"/>
                <a:gd name="connsiteY30" fmla="*/ 2336102 h 4256317"/>
                <a:gd name="connsiteX31" fmla="*/ 2570711 w 4929093"/>
                <a:gd name="connsiteY31" fmla="*/ 2472923 h 4256317"/>
                <a:gd name="connsiteX32" fmla="*/ 2639223 w 4929093"/>
                <a:gd name="connsiteY32" fmla="*/ 2546595 h 4256317"/>
                <a:gd name="connsiteX33" fmla="*/ 2350753 w 4929093"/>
                <a:gd name="connsiteY33" fmla="*/ 2634299 h 4256317"/>
                <a:gd name="connsiteX34" fmla="*/ 2109158 w 4929093"/>
                <a:gd name="connsiteY34" fmla="*/ 2479938 h 4256317"/>
                <a:gd name="connsiteX35" fmla="*/ 1842323 w 4929093"/>
                <a:gd name="connsiteY35" fmla="*/ 2258922 h 4256317"/>
                <a:gd name="connsiteX36" fmla="*/ 1705300 w 4929093"/>
                <a:gd name="connsiteY36" fmla="*/ 2279971 h 4256317"/>
                <a:gd name="connsiteX37" fmla="*/ 1431252 w 4929093"/>
                <a:gd name="connsiteY37" fmla="*/ 2234364 h 4256317"/>
                <a:gd name="connsiteX38" fmla="*/ 1240574 w 4929093"/>
                <a:gd name="connsiteY38" fmla="*/ 2470395 h 4256317"/>
                <a:gd name="connsiteX39" fmla="*/ 1308757 w 4929093"/>
                <a:gd name="connsiteY39" fmla="*/ 2604708 h 4256317"/>
                <a:gd name="connsiteX40" fmla="*/ 1304553 w 4929093"/>
                <a:gd name="connsiteY40" fmla="*/ 2795829 h 4256317"/>
                <a:gd name="connsiteX41" fmla="*/ 1404621 w 4929093"/>
                <a:gd name="connsiteY41" fmla="*/ 2821516 h 4256317"/>
                <a:gd name="connsiteX42" fmla="*/ 1507420 w 4929093"/>
                <a:gd name="connsiteY42" fmla="*/ 2812759 h 4256317"/>
                <a:gd name="connsiteX43" fmla="*/ 1566035 w 4929093"/>
                <a:gd name="connsiteY43" fmla="*/ 2878702 h 4256317"/>
                <a:gd name="connsiteX44" fmla="*/ 1653958 w 4929093"/>
                <a:gd name="connsiteY44" fmla="*/ 2944644 h 4256317"/>
                <a:gd name="connsiteX45" fmla="*/ 2481900 w 4929093"/>
                <a:gd name="connsiteY45" fmla="*/ 3677336 h 4256317"/>
                <a:gd name="connsiteX46" fmla="*/ 2489227 w 4929093"/>
                <a:gd name="connsiteY46" fmla="*/ 3809221 h 4256317"/>
                <a:gd name="connsiteX47" fmla="*/ 2599131 w 4929093"/>
                <a:gd name="connsiteY47" fmla="*/ 3845856 h 4256317"/>
                <a:gd name="connsiteX48" fmla="*/ 2635766 w 4929093"/>
                <a:gd name="connsiteY48" fmla="*/ 3875163 h 4256317"/>
                <a:gd name="connsiteX49" fmla="*/ 2760323 w 4929093"/>
                <a:gd name="connsiteY49" fmla="*/ 3875163 h 4256317"/>
                <a:gd name="connsiteX50" fmla="*/ 2943496 w 4929093"/>
                <a:gd name="connsiteY50" fmla="*/ 3897144 h 4256317"/>
                <a:gd name="connsiteX51" fmla="*/ 3009439 w 4929093"/>
                <a:gd name="connsiteY51" fmla="*/ 3911798 h 4256317"/>
                <a:gd name="connsiteX52" fmla="*/ 3090035 w 4929093"/>
                <a:gd name="connsiteY52" fmla="*/ 4007048 h 4256317"/>
                <a:gd name="connsiteX53" fmla="*/ 3136670 w 4929093"/>
                <a:gd name="connsiteY53" fmla="*/ 4095184 h 4256317"/>
                <a:gd name="connsiteX54" fmla="*/ 3372075 w 4929093"/>
                <a:gd name="connsiteY54" fmla="*/ 3951282 h 4256317"/>
                <a:gd name="connsiteX55" fmla="*/ 3520993 w 4929093"/>
                <a:gd name="connsiteY55" fmla="*/ 3937624 h 4256317"/>
                <a:gd name="connsiteX56" fmla="*/ 3520993 w 4929093"/>
                <a:gd name="connsiteY56" fmla="*/ 4060548 h 4256317"/>
                <a:gd name="connsiteX57" fmla="*/ 3674567 w 4929093"/>
                <a:gd name="connsiteY57" fmla="*/ 4128839 h 4256317"/>
                <a:gd name="connsiteX58" fmla="*/ 3595452 w 4929093"/>
                <a:gd name="connsiteY58" fmla="*/ 4215342 h 4256317"/>
                <a:gd name="connsiteX59" fmla="*/ 3637336 w 4929093"/>
                <a:gd name="connsiteY59" fmla="*/ 4256317 h 4256317"/>
                <a:gd name="connsiteX60" fmla="*/ 4086496 w 4929093"/>
                <a:gd name="connsiteY60" fmla="*/ 3963086 h 4256317"/>
                <a:gd name="connsiteX61" fmla="*/ 4196400 w 4929093"/>
                <a:gd name="connsiteY61" fmla="*/ 3948433 h 4256317"/>
                <a:gd name="connsiteX62" fmla="*/ 4298977 w 4929093"/>
                <a:gd name="connsiteY62" fmla="*/ 3897144 h 4256317"/>
                <a:gd name="connsiteX63" fmla="*/ 4313631 w 4929093"/>
                <a:gd name="connsiteY63" fmla="*/ 3867836 h 4256317"/>
                <a:gd name="connsiteX64" fmla="*/ 4423535 w 4929093"/>
                <a:gd name="connsiteY64" fmla="*/ 3875163 h 4256317"/>
                <a:gd name="connsiteX65" fmla="*/ 4540766 w 4929093"/>
                <a:gd name="connsiteY65" fmla="*/ 3882490 h 4256317"/>
                <a:gd name="connsiteX66" fmla="*/ 4540766 w 4929093"/>
                <a:gd name="connsiteY66" fmla="*/ 3779913 h 4256317"/>
                <a:gd name="connsiteX67" fmla="*/ 4570073 w 4929093"/>
                <a:gd name="connsiteY67" fmla="*/ 3728625 h 4256317"/>
                <a:gd name="connsiteX68" fmla="*/ 4657996 w 4929093"/>
                <a:gd name="connsiteY68" fmla="*/ 3677336 h 4256317"/>
                <a:gd name="connsiteX69" fmla="*/ 4709285 w 4929093"/>
                <a:gd name="connsiteY69" fmla="*/ 3618721 h 4256317"/>
                <a:gd name="connsiteX70" fmla="*/ 4870477 w 4929093"/>
                <a:gd name="connsiteY70" fmla="*/ 3618721 h 4256317"/>
                <a:gd name="connsiteX71" fmla="*/ 4870477 w 4929093"/>
                <a:gd name="connsiteY71" fmla="*/ 3516144 h 4256317"/>
                <a:gd name="connsiteX72" fmla="*/ 4899785 w 4929093"/>
                <a:gd name="connsiteY72" fmla="*/ 3274356 h 4256317"/>
                <a:gd name="connsiteX73" fmla="*/ 4929093 w 4929093"/>
                <a:gd name="connsiteY73" fmla="*/ 3083856 h 4256317"/>
                <a:gd name="connsiteX74" fmla="*/ 4921766 w 4929093"/>
                <a:gd name="connsiteY74" fmla="*/ 2878702 h 4256317"/>
                <a:gd name="connsiteX75" fmla="*/ 4861841 w 4929093"/>
                <a:gd name="connsiteY75" fmla="*/ 2651832 h 4256317"/>
                <a:gd name="connsiteX76" fmla="*/ 4720655 w 4929093"/>
                <a:gd name="connsiteY76" fmla="*/ 2243476 h 4256317"/>
                <a:gd name="connsiteX77" fmla="*/ 3995295 w 4929093"/>
                <a:gd name="connsiteY77" fmla="*/ 691258 h 4256317"/>
                <a:gd name="connsiteX78" fmla="*/ 3842166 w 4929093"/>
                <a:gd name="connsiteY78" fmla="*/ 646586 h 4256317"/>
                <a:gd name="connsiteX79" fmla="*/ 3706430 w 4929093"/>
                <a:gd name="connsiteY79" fmla="*/ 567296 h 4256317"/>
                <a:gd name="connsiteX80" fmla="*/ 3656775 w 4929093"/>
                <a:gd name="connsiteY80" fmla="*/ 628611 h 4256317"/>
                <a:gd name="connsiteX81" fmla="*/ 3661185 w 4929093"/>
                <a:gd name="connsiteY81" fmla="*/ 606942 h 4256317"/>
                <a:gd name="connsiteX82" fmla="*/ 3731566 w 4929093"/>
                <a:gd name="connsiteY82" fmla="*/ 725876 h 4256317"/>
                <a:gd name="connsiteX83" fmla="*/ 3664988 w 4929093"/>
                <a:gd name="connsiteY83" fmla="*/ 875752 h 4256317"/>
                <a:gd name="connsiteX84" fmla="*/ 3515395 w 4929093"/>
                <a:gd name="connsiteY84" fmla="*/ 953834 h 4256317"/>
                <a:gd name="connsiteX85" fmla="*/ 3525450 w 4929093"/>
                <a:gd name="connsiteY85" fmla="*/ 1072768 h 4256317"/>
                <a:gd name="connsiteX86" fmla="*/ 3779714 w 4929093"/>
                <a:gd name="connsiteY86" fmla="*/ 1275753 h 4256317"/>
                <a:gd name="connsiteX87" fmla="*/ 3499954 w 4929093"/>
                <a:gd name="connsiteY87" fmla="*/ 1462896 h 4256317"/>
                <a:gd name="connsiteX88" fmla="*/ 3121490 w 4929093"/>
                <a:gd name="connsiteY88" fmla="*/ 1523559 h 4256317"/>
                <a:gd name="connsiteX89" fmla="*/ 2921207 w 4929093"/>
                <a:gd name="connsiteY89" fmla="*/ 1441797 h 4256317"/>
                <a:gd name="connsiteX90" fmla="*/ 2858950 w 4929093"/>
                <a:gd name="connsiteY90" fmla="*/ 1344940 h 4256317"/>
                <a:gd name="connsiteX91" fmla="*/ 2598718 w 4929093"/>
                <a:gd name="connsiteY91" fmla="*/ 1294461 h 4256317"/>
                <a:gd name="connsiteX92" fmla="*/ 2653376 w 4929093"/>
                <a:gd name="connsiteY92" fmla="*/ 1031358 h 4256317"/>
                <a:gd name="connsiteX93" fmla="*/ 2494864 w 4929093"/>
                <a:gd name="connsiteY93" fmla="*/ 941904 h 4256317"/>
                <a:gd name="connsiteX94" fmla="*/ 2374614 w 4929093"/>
                <a:gd name="connsiteY94" fmla="*/ 1310246 h 4256317"/>
                <a:gd name="connsiteX95" fmla="*/ 2309023 w 4929093"/>
                <a:gd name="connsiteY95" fmla="*/ 1289198 h 4256317"/>
                <a:gd name="connsiteX96" fmla="*/ 2336352 w 4929093"/>
                <a:gd name="connsiteY96" fmla="*/ 873497 h 4256317"/>
                <a:gd name="connsiteX97" fmla="*/ 2451137 w 4929093"/>
                <a:gd name="connsiteY97" fmla="*/ 615658 h 4256317"/>
                <a:gd name="connsiteX98" fmla="*/ 2265295 w 4929093"/>
                <a:gd name="connsiteY98" fmla="*/ 478845 h 4256317"/>
                <a:gd name="connsiteX99" fmla="*/ 2248898 w 4929093"/>
                <a:gd name="connsiteY99" fmla="*/ 378866 h 4256317"/>
                <a:gd name="connsiteX100" fmla="*/ 2172374 w 4929093"/>
                <a:gd name="connsiteY100" fmla="*/ 226268 h 4256317"/>
                <a:gd name="connsiteX101" fmla="*/ 1910010 w 4929093"/>
                <a:gd name="connsiteY101" fmla="*/ 0 h 4256317"/>
                <a:gd name="connsiteX0" fmla="*/ 1910010 w 4929093"/>
                <a:gd name="connsiteY0" fmla="*/ 0 h 4256317"/>
                <a:gd name="connsiteX1" fmla="*/ 1442838 w 4929093"/>
                <a:gd name="connsiteY1" fmla="*/ 292022 h 4256317"/>
                <a:gd name="connsiteX2" fmla="*/ 1461158 w 4929093"/>
                <a:gd name="connsiteY2" fmla="*/ 299974 h 4256317"/>
                <a:gd name="connsiteX3" fmla="*/ 1669070 w 4929093"/>
                <a:gd name="connsiteY3" fmla="*/ 633786 h 4256317"/>
                <a:gd name="connsiteX4" fmla="*/ 1693906 w 4929093"/>
                <a:gd name="connsiteY4" fmla="*/ 775867 h 4256317"/>
                <a:gd name="connsiteX5" fmla="*/ 1725215 w 4929093"/>
                <a:gd name="connsiteY5" fmla="*/ 847106 h 4256317"/>
                <a:gd name="connsiteX6" fmla="*/ 1731712 w 4929093"/>
                <a:gd name="connsiteY6" fmla="*/ 926575 h 4256317"/>
                <a:gd name="connsiteX7" fmla="*/ 1849609 w 4929093"/>
                <a:gd name="connsiteY7" fmla="*/ 1054649 h 4256317"/>
                <a:gd name="connsiteX8" fmla="*/ 1789723 w 4929093"/>
                <a:gd name="connsiteY8" fmla="*/ 1077880 h 4256317"/>
                <a:gd name="connsiteX9" fmla="*/ 1437812 w 4929093"/>
                <a:gd name="connsiteY9" fmla="*/ 817050 h 4256317"/>
                <a:gd name="connsiteX10" fmla="*/ 1171366 w 4929093"/>
                <a:gd name="connsiteY10" fmla="*/ 945830 h 4256317"/>
                <a:gd name="connsiteX11" fmla="*/ 1050710 w 4929093"/>
                <a:gd name="connsiteY11" fmla="*/ 995360 h 4256317"/>
                <a:gd name="connsiteX12" fmla="*/ 965245 w 4929093"/>
                <a:gd name="connsiteY12" fmla="*/ 1034986 h 4256317"/>
                <a:gd name="connsiteX13" fmla="*/ 305147 w 4929093"/>
                <a:gd name="connsiteY13" fmla="*/ 611183 h 4256317"/>
                <a:gd name="connsiteX14" fmla="*/ 0 w 4929093"/>
                <a:gd name="connsiteY14" fmla="*/ 1168719 h 4256317"/>
                <a:gd name="connsiteX15" fmla="*/ 165901 w 4929093"/>
                <a:gd name="connsiteY15" fmla="*/ 1366842 h 4256317"/>
                <a:gd name="connsiteX16" fmla="*/ 226229 w 4929093"/>
                <a:gd name="connsiteY16" fmla="*/ 1510482 h 4256317"/>
                <a:gd name="connsiteX17" fmla="*/ 513885 w 4929093"/>
                <a:gd name="connsiteY17" fmla="*/ 1725058 h 4256317"/>
                <a:gd name="connsiteX18" fmla="*/ 1427647 w 4929093"/>
                <a:gd name="connsiteY18" fmla="*/ 2234364 h 4256317"/>
                <a:gd name="connsiteX19" fmla="*/ 1369952 w 4929093"/>
                <a:gd name="connsiteY19" fmla="*/ 2139642 h 4256317"/>
                <a:gd name="connsiteX20" fmla="*/ 1434858 w 4929093"/>
                <a:gd name="connsiteY20" fmla="*/ 2002823 h 4256317"/>
                <a:gd name="connsiteX21" fmla="*/ 1647605 w 4929093"/>
                <a:gd name="connsiteY21" fmla="*/ 1883544 h 4256317"/>
                <a:gd name="connsiteX22" fmla="*/ 1784629 w 4929093"/>
                <a:gd name="connsiteY22" fmla="*/ 1750232 h 4256317"/>
                <a:gd name="connsiteX23" fmla="*/ 1925258 w 4929093"/>
                <a:gd name="connsiteY23" fmla="*/ 1690593 h 4256317"/>
                <a:gd name="connsiteX24" fmla="*/ 2293994 w 4929093"/>
                <a:gd name="connsiteY24" fmla="*/ 1585585 h 4256317"/>
                <a:gd name="connsiteX25" fmla="*/ 2300270 w 4929093"/>
                <a:gd name="connsiteY25" fmla="*/ 1704625 h 4256317"/>
                <a:gd name="connsiteX26" fmla="*/ 2238970 w 4929093"/>
                <a:gd name="connsiteY26" fmla="*/ 1988791 h 4256317"/>
                <a:gd name="connsiteX27" fmla="*/ 2336329 w 4929093"/>
                <a:gd name="connsiteY27" fmla="*/ 2174725 h 4256317"/>
                <a:gd name="connsiteX28" fmla="*/ 2516623 w 4929093"/>
                <a:gd name="connsiteY28" fmla="*/ 2160692 h 4256317"/>
                <a:gd name="connsiteX29" fmla="*/ 2484170 w 4929093"/>
                <a:gd name="connsiteY29" fmla="*/ 2336102 h 4256317"/>
                <a:gd name="connsiteX30" fmla="*/ 2570711 w 4929093"/>
                <a:gd name="connsiteY30" fmla="*/ 2472923 h 4256317"/>
                <a:gd name="connsiteX31" fmla="*/ 2639223 w 4929093"/>
                <a:gd name="connsiteY31" fmla="*/ 2546595 h 4256317"/>
                <a:gd name="connsiteX32" fmla="*/ 2350753 w 4929093"/>
                <a:gd name="connsiteY32" fmla="*/ 2634299 h 4256317"/>
                <a:gd name="connsiteX33" fmla="*/ 2109158 w 4929093"/>
                <a:gd name="connsiteY33" fmla="*/ 2479938 h 4256317"/>
                <a:gd name="connsiteX34" fmla="*/ 1842323 w 4929093"/>
                <a:gd name="connsiteY34" fmla="*/ 2258922 h 4256317"/>
                <a:gd name="connsiteX35" fmla="*/ 1705300 w 4929093"/>
                <a:gd name="connsiteY35" fmla="*/ 2279971 h 4256317"/>
                <a:gd name="connsiteX36" fmla="*/ 1431252 w 4929093"/>
                <a:gd name="connsiteY36" fmla="*/ 2234364 h 4256317"/>
                <a:gd name="connsiteX37" fmla="*/ 1240574 w 4929093"/>
                <a:gd name="connsiteY37" fmla="*/ 2470395 h 4256317"/>
                <a:gd name="connsiteX38" fmla="*/ 1308757 w 4929093"/>
                <a:gd name="connsiteY38" fmla="*/ 2604708 h 4256317"/>
                <a:gd name="connsiteX39" fmla="*/ 1304553 w 4929093"/>
                <a:gd name="connsiteY39" fmla="*/ 2795829 h 4256317"/>
                <a:gd name="connsiteX40" fmla="*/ 1404621 w 4929093"/>
                <a:gd name="connsiteY40" fmla="*/ 2821516 h 4256317"/>
                <a:gd name="connsiteX41" fmla="*/ 1507420 w 4929093"/>
                <a:gd name="connsiteY41" fmla="*/ 2812759 h 4256317"/>
                <a:gd name="connsiteX42" fmla="*/ 1566035 w 4929093"/>
                <a:gd name="connsiteY42" fmla="*/ 2878702 h 4256317"/>
                <a:gd name="connsiteX43" fmla="*/ 1653958 w 4929093"/>
                <a:gd name="connsiteY43" fmla="*/ 2944644 h 4256317"/>
                <a:gd name="connsiteX44" fmla="*/ 2481900 w 4929093"/>
                <a:gd name="connsiteY44" fmla="*/ 3677336 h 4256317"/>
                <a:gd name="connsiteX45" fmla="*/ 2489227 w 4929093"/>
                <a:gd name="connsiteY45" fmla="*/ 3809221 h 4256317"/>
                <a:gd name="connsiteX46" fmla="*/ 2599131 w 4929093"/>
                <a:gd name="connsiteY46" fmla="*/ 3845856 h 4256317"/>
                <a:gd name="connsiteX47" fmla="*/ 2635766 w 4929093"/>
                <a:gd name="connsiteY47" fmla="*/ 3875163 h 4256317"/>
                <a:gd name="connsiteX48" fmla="*/ 2760323 w 4929093"/>
                <a:gd name="connsiteY48" fmla="*/ 3875163 h 4256317"/>
                <a:gd name="connsiteX49" fmla="*/ 2943496 w 4929093"/>
                <a:gd name="connsiteY49" fmla="*/ 3897144 h 4256317"/>
                <a:gd name="connsiteX50" fmla="*/ 3009439 w 4929093"/>
                <a:gd name="connsiteY50" fmla="*/ 3911798 h 4256317"/>
                <a:gd name="connsiteX51" fmla="*/ 3090035 w 4929093"/>
                <a:gd name="connsiteY51" fmla="*/ 4007048 h 4256317"/>
                <a:gd name="connsiteX52" fmla="*/ 3136670 w 4929093"/>
                <a:gd name="connsiteY52" fmla="*/ 4095184 h 4256317"/>
                <a:gd name="connsiteX53" fmla="*/ 3372075 w 4929093"/>
                <a:gd name="connsiteY53" fmla="*/ 3951282 h 4256317"/>
                <a:gd name="connsiteX54" fmla="*/ 3520993 w 4929093"/>
                <a:gd name="connsiteY54" fmla="*/ 3937624 h 4256317"/>
                <a:gd name="connsiteX55" fmla="*/ 3520993 w 4929093"/>
                <a:gd name="connsiteY55" fmla="*/ 4060548 h 4256317"/>
                <a:gd name="connsiteX56" fmla="*/ 3674567 w 4929093"/>
                <a:gd name="connsiteY56" fmla="*/ 4128839 h 4256317"/>
                <a:gd name="connsiteX57" fmla="*/ 3595452 w 4929093"/>
                <a:gd name="connsiteY57" fmla="*/ 4215342 h 4256317"/>
                <a:gd name="connsiteX58" fmla="*/ 3637336 w 4929093"/>
                <a:gd name="connsiteY58" fmla="*/ 4256317 h 4256317"/>
                <a:gd name="connsiteX59" fmla="*/ 4086496 w 4929093"/>
                <a:gd name="connsiteY59" fmla="*/ 3963086 h 4256317"/>
                <a:gd name="connsiteX60" fmla="*/ 4196400 w 4929093"/>
                <a:gd name="connsiteY60" fmla="*/ 3948433 h 4256317"/>
                <a:gd name="connsiteX61" fmla="*/ 4298977 w 4929093"/>
                <a:gd name="connsiteY61" fmla="*/ 3897144 h 4256317"/>
                <a:gd name="connsiteX62" fmla="*/ 4313631 w 4929093"/>
                <a:gd name="connsiteY62" fmla="*/ 3867836 h 4256317"/>
                <a:gd name="connsiteX63" fmla="*/ 4423535 w 4929093"/>
                <a:gd name="connsiteY63" fmla="*/ 3875163 h 4256317"/>
                <a:gd name="connsiteX64" fmla="*/ 4540766 w 4929093"/>
                <a:gd name="connsiteY64" fmla="*/ 3882490 h 4256317"/>
                <a:gd name="connsiteX65" fmla="*/ 4540766 w 4929093"/>
                <a:gd name="connsiteY65" fmla="*/ 3779913 h 4256317"/>
                <a:gd name="connsiteX66" fmla="*/ 4570073 w 4929093"/>
                <a:gd name="connsiteY66" fmla="*/ 3728625 h 4256317"/>
                <a:gd name="connsiteX67" fmla="*/ 4657996 w 4929093"/>
                <a:gd name="connsiteY67" fmla="*/ 3677336 h 4256317"/>
                <a:gd name="connsiteX68" fmla="*/ 4709285 w 4929093"/>
                <a:gd name="connsiteY68" fmla="*/ 3618721 h 4256317"/>
                <a:gd name="connsiteX69" fmla="*/ 4870477 w 4929093"/>
                <a:gd name="connsiteY69" fmla="*/ 3618721 h 4256317"/>
                <a:gd name="connsiteX70" fmla="*/ 4870477 w 4929093"/>
                <a:gd name="connsiteY70" fmla="*/ 3516144 h 4256317"/>
                <a:gd name="connsiteX71" fmla="*/ 4899785 w 4929093"/>
                <a:gd name="connsiteY71" fmla="*/ 3274356 h 4256317"/>
                <a:gd name="connsiteX72" fmla="*/ 4929093 w 4929093"/>
                <a:gd name="connsiteY72" fmla="*/ 3083856 h 4256317"/>
                <a:gd name="connsiteX73" fmla="*/ 4921766 w 4929093"/>
                <a:gd name="connsiteY73" fmla="*/ 2878702 h 4256317"/>
                <a:gd name="connsiteX74" fmla="*/ 4861841 w 4929093"/>
                <a:gd name="connsiteY74" fmla="*/ 2651832 h 4256317"/>
                <a:gd name="connsiteX75" fmla="*/ 4720655 w 4929093"/>
                <a:gd name="connsiteY75" fmla="*/ 2243476 h 4256317"/>
                <a:gd name="connsiteX76" fmla="*/ 3995295 w 4929093"/>
                <a:gd name="connsiteY76" fmla="*/ 691258 h 4256317"/>
                <a:gd name="connsiteX77" fmla="*/ 3842166 w 4929093"/>
                <a:gd name="connsiteY77" fmla="*/ 646586 h 4256317"/>
                <a:gd name="connsiteX78" fmla="*/ 3706430 w 4929093"/>
                <a:gd name="connsiteY78" fmla="*/ 567296 h 4256317"/>
                <a:gd name="connsiteX79" fmla="*/ 3656775 w 4929093"/>
                <a:gd name="connsiteY79" fmla="*/ 628611 h 4256317"/>
                <a:gd name="connsiteX80" fmla="*/ 3661185 w 4929093"/>
                <a:gd name="connsiteY80" fmla="*/ 606942 h 4256317"/>
                <a:gd name="connsiteX81" fmla="*/ 3731566 w 4929093"/>
                <a:gd name="connsiteY81" fmla="*/ 725876 h 4256317"/>
                <a:gd name="connsiteX82" fmla="*/ 3664988 w 4929093"/>
                <a:gd name="connsiteY82" fmla="*/ 875752 h 4256317"/>
                <a:gd name="connsiteX83" fmla="*/ 3515395 w 4929093"/>
                <a:gd name="connsiteY83" fmla="*/ 953834 h 4256317"/>
                <a:gd name="connsiteX84" fmla="*/ 3525450 w 4929093"/>
                <a:gd name="connsiteY84" fmla="*/ 1072768 h 4256317"/>
                <a:gd name="connsiteX85" fmla="*/ 3779714 w 4929093"/>
                <a:gd name="connsiteY85" fmla="*/ 1275753 h 4256317"/>
                <a:gd name="connsiteX86" fmla="*/ 3499954 w 4929093"/>
                <a:gd name="connsiteY86" fmla="*/ 1462896 h 4256317"/>
                <a:gd name="connsiteX87" fmla="*/ 3121490 w 4929093"/>
                <a:gd name="connsiteY87" fmla="*/ 1523559 h 4256317"/>
                <a:gd name="connsiteX88" fmla="*/ 2921207 w 4929093"/>
                <a:gd name="connsiteY88" fmla="*/ 1441797 h 4256317"/>
                <a:gd name="connsiteX89" fmla="*/ 2858950 w 4929093"/>
                <a:gd name="connsiteY89" fmla="*/ 1344940 h 4256317"/>
                <a:gd name="connsiteX90" fmla="*/ 2598718 w 4929093"/>
                <a:gd name="connsiteY90" fmla="*/ 1294461 h 4256317"/>
                <a:gd name="connsiteX91" fmla="*/ 2653376 w 4929093"/>
                <a:gd name="connsiteY91" fmla="*/ 1031358 h 4256317"/>
                <a:gd name="connsiteX92" fmla="*/ 2494864 w 4929093"/>
                <a:gd name="connsiteY92" fmla="*/ 941904 h 4256317"/>
                <a:gd name="connsiteX93" fmla="*/ 2374614 w 4929093"/>
                <a:gd name="connsiteY93" fmla="*/ 1310246 h 4256317"/>
                <a:gd name="connsiteX94" fmla="*/ 2309023 w 4929093"/>
                <a:gd name="connsiteY94" fmla="*/ 1289198 h 4256317"/>
                <a:gd name="connsiteX95" fmla="*/ 2336352 w 4929093"/>
                <a:gd name="connsiteY95" fmla="*/ 873497 h 4256317"/>
                <a:gd name="connsiteX96" fmla="*/ 2451137 w 4929093"/>
                <a:gd name="connsiteY96" fmla="*/ 615658 h 4256317"/>
                <a:gd name="connsiteX97" fmla="*/ 2265295 w 4929093"/>
                <a:gd name="connsiteY97" fmla="*/ 478845 h 4256317"/>
                <a:gd name="connsiteX98" fmla="*/ 2248898 w 4929093"/>
                <a:gd name="connsiteY98" fmla="*/ 378866 h 4256317"/>
                <a:gd name="connsiteX99" fmla="*/ 2172374 w 4929093"/>
                <a:gd name="connsiteY99" fmla="*/ 226268 h 4256317"/>
                <a:gd name="connsiteX100" fmla="*/ 1910010 w 4929093"/>
                <a:gd name="connsiteY100" fmla="*/ 0 h 4256317"/>
                <a:gd name="connsiteX0" fmla="*/ 1910010 w 4929093"/>
                <a:gd name="connsiteY0" fmla="*/ 0 h 4256317"/>
                <a:gd name="connsiteX1" fmla="*/ 1442838 w 4929093"/>
                <a:gd name="connsiteY1" fmla="*/ 292022 h 4256317"/>
                <a:gd name="connsiteX2" fmla="*/ 1669070 w 4929093"/>
                <a:gd name="connsiteY2" fmla="*/ 633786 h 4256317"/>
                <a:gd name="connsiteX3" fmla="*/ 1693906 w 4929093"/>
                <a:gd name="connsiteY3" fmla="*/ 775867 h 4256317"/>
                <a:gd name="connsiteX4" fmla="*/ 1725215 w 4929093"/>
                <a:gd name="connsiteY4" fmla="*/ 847106 h 4256317"/>
                <a:gd name="connsiteX5" fmla="*/ 1731712 w 4929093"/>
                <a:gd name="connsiteY5" fmla="*/ 926575 h 4256317"/>
                <a:gd name="connsiteX6" fmla="*/ 1849609 w 4929093"/>
                <a:gd name="connsiteY6" fmla="*/ 1054649 h 4256317"/>
                <a:gd name="connsiteX7" fmla="*/ 1789723 w 4929093"/>
                <a:gd name="connsiteY7" fmla="*/ 1077880 h 4256317"/>
                <a:gd name="connsiteX8" fmla="*/ 1437812 w 4929093"/>
                <a:gd name="connsiteY8" fmla="*/ 817050 h 4256317"/>
                <a:gd name="connsiteX9" fmla="*/ 1171366 w 4929093"/>
                <a:gd name="connsiteY9" fmla="*/ 945830 h 4256317"/>
                <a:gd name="connsiteX10" fmla="*/ 1050710 w 4929093"/>
                <a:gd name="connsiteY10" fmla="*/ 995360 h 4256317"/>
                <a:gd name="connsiteX11" fmla="*/ 965245 w 4929093"/>
                <a:gd name="connsiteY11" fmla="*/ 1034986 h 4256317"/>
                <a:gd name="connsiteX12" fmla="*/ 305147 w 4929093"/>
                <a:gd name="connsiteY12" fmla="*/ 611183 h 4256317"/>
                <a:gd name="connsiteX13" fmla="*/ 0 w 4929093"/>
                <a:gd name="connsiteY13" fmla="*/ 1168719 h 4256317"/>
                <a:gd name="connsiteX14" fmla="*/ 165901 w 4929093"/>
                <a:gd name="connsiteY14" fmla="*/ 1366842 h 4256317"/>
                <a:gd name="connsiteX15" fmla="*/ 226229 w 4929093"/>
                <a:gd name="connsiteY15" fmla="*/ 1510482 h 4256317"/>
                <a:gd name="connsiteX16" fmla="*/ 513885 w 4929093"/>
                <a:gd name="connsiteY16" fmla="*/ 1725058 h 4256317"/>
                <a:gd name="connsiteX17" fmla="*/ 1427647 w 4929093"/>
                <a:gd name="connsiteY17" fmla="*/ 2234364 h 4256317"/>
                <a:gd name="connsiteX18" fmla="*/ 1369952 w 4929093"/>
                <a:gd name="connsiteY18" fmla="*/ 2139642 h 4256317"/>
                <a:gd name="connsiteX19" fmla="*/ 1434858 w 4929093"/>
                <a:gd name="connsiteY19" fmla="*/ 2002823 h 4256317"/>
                <a:gd name="connsiteX20" fmla="*/ 1647605 w 4929093"/>
                <a:gd name="connsiteY20" fmla="*/ 1883544 h 4256317"/>
                <a:gd name="connsiteX21" fmla="*/ 1784629 w 4929093"/>
                <a:gd name="connsiteY21" fmla="*/ 1750232 h 4256317"/>
                <a:gd name="connsiteX22" fmla="*/ 1925258 w 4929093"/>
                <a:gd name="connsiteY22" fmla="*/ 1690593 h 4256317"/>
                <a:gd name="connsiteX23" fmla="*/ 2293994 w 4929093"/>
                <a:gd name="connsiteY23" fmla="*/ 1585585 h 4256317"/>
                <a:gd name="connsiteX24" fmla="*/ 2300270 w 4929093"/>
                <a:gd name="connsiteY24" fmla="*/ 1704625 h 4256317"/>
                <a:gd name="connsiteX25" fmla="*/ 2238970 w 4929093"/>
                <a:gd name="connsiteY25" fmla="*/ 1988791 h 4256317"/>
                <a:gd name="connsiteX26" fmla="*/ 2336329 w 4929093"/>
                <a:gd name="connsiteY26" fmla="*/ 2174725 h 4256317"/>
                <a:gd name="connsiteX27" fmla="*/ 2516623 w 4929093"/>
                <a:gd name="connsiteY27" fmla="*/ 2160692 h 4256317"/>
                <a:gd name="connsiteX28" fmla="*/ 2484170 w 4929093"/>
                <a:gd name="connsiteY28" fmla="*/ 2336102 h 4256317"/>
                <a:gd name="connsiteX29" fmla="*/ 2570711 w 4929093"/>
                <a:gd name="connsiteY29" fmla="*/ 2472923 h 4256317"/>
                <a:gd name="connsiteX30" fmla="*/ 2639223 w 4929093"/>
                <a:gd name="connsiteY30" fmla="*/ 2546595 h 4256317"/>
                <a:gd name="connsiteX31" fmla="*/ 2350753 w 4929093"/>
                <a:gd name="connsiteY31" fmla="*/ 2634299 h 4256317"/>
                <a:gd name="connsiteX32" fmla="*/ 2109158 w 4929093"/>
                <a:gd name="connsiteY32" fmla="*/ 2479938 h 4256317"/>
                <a:gd name="connsiteX33" fmla="*/ 1842323 w 4929093"/>
                <a:gd name="connsiteY33" fmla="*/ 2258922 h 4256317"/>
                <a:gd name="connsiteX34" fmla="*/ 1705300 w 4929093"/>
                <a:gd name="connsiteY34" fmla="*/ 2279971 h 4256317"/>
                <a:gd name="connsiteX35" fmla="*/ 1431252 w 4929093"/>
                <a:gd name="connsiteY35" fmla="*/ 2234364 h 4256317"/>
                <a:gd name="connsiteX36" fmla="*/ 1240574 w 4929093"/>
                <a:gd name="connsiteY36" fmla="*/ 2470395 h 4256317"/>
                <a:gd name="connsiteX37" fmla="*/ 1308757 w 4929093"/>
                <a:gd name="connsiteY37" fmla="*/ 2604708 h 4256317"/>
                <a:gd name="connsiteX38" fmla="*/ 1304553 w 4929093"/>
                <a:gd name="connsiteY38" fmla="*/ 2795829 h 4256317"/>
                <a:gd name="connsiteX39" fmla="*/ 1404621 w 4929093"/>
                <a:gd name="connsiteY39" fmla="*/ 2821516 h 4256317"/>
                <a:gd name="connsiteX40" fmla="*/ 1507420 w 4929093"/>
                <a:gd name="connsiteY40" fmla="*/ 2812759 h 4256317"/>
                <a:gd name="connsiteX41" fmla="*/ 1566035 w 4929093"/>
                <a:gd name="connsiteY41" fmla="*/ 2878702 h 4256317"/>
                <a:gd name="connsiteX42" fmla="*/ 1653958 w 4929093"/>
                <a:gd name="connsiteY42" fmla="*/ 2944644 h 4256317"/>
                <a:gd name="connsiteX43" fmla="*/ 2481900 w 4929093"/>
                <a:gd name="connsiteY43" fmla="*/ 3677336 h 4256317"/>
                <a:gd name="connsiteX44" fmla="*/ 2489227 w 4929093"/>
                <a:gd name="connsiteY44" fmla="*/ 3809221 h 4256317"/>
                <a:gd name="connsiteX45" fmla="*/ 2599131 w 4929093"/>
                <a:gd name="connsiteY45" fmla="*/ 3845856 h 4256317"/>
                <a:gd name="connsiteX46" fmla="*/ 2635766 w 4929093"/>
                <a:gd name="connsiteY46" fmla="*/ 3875163 h 4256317"/>
                <a:gd name="connsiteX47" fmla="*/ 2760323 w 4929093"/>
                <a:gd name="connsiteY47" fmla="*/ 3875163 h 4256317"/>
                <a:gd name="connsiteX48" fmla="*/ 2943496 w 4929093"/>
                <a:gd name="connsiteY48" fmla="*/ 3897144 h 4256317"/>
                <a:gd name="connsiteX49" fmla="*/ 3009439 w 4929093"/>
                <a:gd name="connsiteY49" fmla="*/ 3911798 h 4256317"/>
                <a:gd name="connsiteX50" fmla="*/ 3090035 w 4929093"/>
                <a:gd name="connsiteY50" fmla="*/ 4007048 h 4256317"/>
                <a:gd name="connsiteX51" fmla="*/ 3136670 w 4929093"/>
                <a:gd name="connsiteY51" fmla="*/ 4095184 h 4256317"/>
                <a:gd name="connsiteX52" fmla="*/ 3372075 w 4929093"/>
                <a:gd name="connsiteY52" fmla="*/ 3951282 h 4256317"/>
                <a:gd name="connsiteX53" fmla="*/ 3520993 w 4929093"/>
                <a:gd name="connsiteY53" fmla="*/ 3937624 h 4256317"/>
                <a:gd name="connsiteX54" fmla="*/ 3520993 w 4929093"/>
                <a:gd name="connsiteY54" fmla="*/ 4060548 h 4256317"/>
                <a:gd name="connsiteX55" fmla="*/ 3674567 w 4929093"/>
                <a:gd name="connsiteY55" fmla="*/ 4128839 h 4256317"/>
                <a:gd name="connsiteX56" fmla="*/ 3595452 w 4929093"/>
                <a:gd name="connsiteY56" fmla="*/ 4215342 h 4256317"/>
                <a:gd name="connsiteX57" fmla="*/ 3637336 w 4929093"/>
                <a:gd name="connsiteY57" fmla="*/ 4256317 h 4256317"/>
                <a:gd name="connsiteX58" fmla="*/ 4086496 w 4929093"/>
                <a:gd name="connsiteY58" fmla="*/ 3963086 h 4256317"/>
                <a:gd name="connsiteX59" fmla="*/ 4196400 w 4929093"/>
                <a:gd name="connsiteY59" fmla="*/ 3948433 h 4256317"/>
                <a:gd name="connsiteX60" fmla="*/ 4298977 w 4929093"/>
                <a:gd name="connsiteY60" fmla="*/ 3897144 h 4256317"/>
                <a:gd name="connsiteX61" fmla="*/ 4313631 w 4929093"/>
                <a:gd name="connsiteY61" fmla="*/ 3867836 h 4256317"/>
                <a:gd name="connsiteX62" fmla="*/ 4423535 w 4929093"/>
                <a:gd name="connsiteY62" fmla="*/ 3875163 h 4256317"/>
                <a:gd name="connsiteX63" fmla="*/ 4540766 w 4929093"/>
                <a:gd name="connsiteY63" fmla="*/ 3882490 h 4256317"/>
                <a:gd name="connsiteX64" fmla="*/ 4540766 w 4929093"/>
                <a:gd name="connsiteY64" fmla="*/ 3779913 h 4256317"/>
                <a:gd name="connsiteX65" fmla="*/ 4570073 w 4929093"/>
                <a:gd name="connsiteY65" fmla="*/ 3728625 h 4256317"/>
                <a:gd name="connsiteX66" fmla="*/ 4657996 w 4929093"/>
                <a:gd name="connsiteY66" fmla="*/ 3677336 h 4256317"/>
                <a:gd name="connsiteX67" fmla="*/ 4709285 w 4929093"/>
                <a:gd name="connsiteY67" fmla="*/ 3618721 h 4256317"/>
                <a:gd name="connsiteX68" fmla="*/ 4870477 w 4929093"/>
                <a:gd name="connsiteY68" fmla="*/ 3618721 h 4256317"/>
                <a:gd name="connsiteX69" fmla="*/ 4870477 w 4929093"/>
                <a:gd name="connsiteY69" fmla="*/ 3516144 h 4256317"/>
                <a:gd name="connsiteX70" fmla="*/ 4899785 w 4929093"/>
                <a:gd name="connsiteY70" fmla="*/ 3274356 h 4256317"/>
                <a:gd name="connsiteX71" fmla="*/ 4929093 w 4929093"/>
                <a:gd name="connsiteY71" fmla="*/ 3083856 h 4256317"/>
                <a:gd name="connsiteX72" fmla="*/ 4921766 w 4929093"/>
                <a:gd name="connsiteY72" fmla="*/ 2878702 h 4256317"/>
                <a:gd name="connsiteX73" fmla="*/ 4861841 w 4929093"/>
                <a:gd name="connsiteY73" fmla="*/ 2651832 h 4256317"/>
                <a:gd name="connsiteX74" fmla="*/ 4720655 w 4929093"/>
                <a:gd name="connsiteY74" fmla="*/ 2243476 h 4256317"/>
                <a:gd name="connsiteX75" fmla="*/ 3995295 w 4929093"/>
                <a:gd name="connsiteY75" fmla="*/ 691258 h 4256317"/>
                <a:gd name="connsiteX76" fmla="*/ 3842166 w 4929093"/>
                <a:gd name="connsiteY76" fmla="*/ 646586 h 4256317"/>
                <a:gd name="connsiteX77" fmla="*/ 3706430 w 4929093"/>
                <a:gd name="connsiteY77" fmla="*/ 567296 h 4256317"/>
                <a:gd name="connsiteX78" fmla="*/ 3656775 w 4929093"/>
                <a:gd name="connsiteY78" fmla="*/ 628611 h 4256317"/>
                <a:gd name="connsiteX79" fmla="*/ 3661185 w 4929093"/>
                <a:gd name="connsiteY79" fmla="*/ 606942 h 4256317"/>
                <a:gd name="connsiteX80" fmla="*/ 3731566 w 4929093"/>
                <a:gd name="connsiteY80" fmla="*/ 725876 h 4256317"/>
                <a:gd name="connsiteX81" fmla="*/ 3664988 w 4929093"/>
                <a:gd name="connsiteY81" fmla="*/ 875752 h 4256317"/>
                <a:gd name="connsiteX82" fmla="*/ 3515395 w 4929093"/>
                <a:gd name="connsiteY82" fmla="*/ 953834 h 4256317"/>
                <a:gd name="connsiteX83" fmla="*/ 3525450 w 4929093"/>
                <a:gd name="connsiteY83" fmla="*/ 1072768 h 4256317"/>
                <a:gd name="connsiteX84" fmla="*/ 3779714 w 4929093"/>
                <a:gd name="connsiteY84" fmla="*/ 1275753 h 4256317"/>
                <a:gd name="connsiteX85" fmla="*/ 3499954 w 4929093"/>
                <a:gd name="connsiteY85" fmla="*/ 1462896 h 4256317"/>
                <a:gd name="connsiteX86" fmla="*/ 3121490 w 4929093"/>
                <a:gd name="connsiteY86" fmla="*/ 1523559 h 4256317"/>
                <a:gd name="connsiteX87" fmla="*/ 2921207 w 4929093"/>
                <a:gd name="connsiteY87" fmla="*/ 1441797 h 4256317"/>
                <a:gd name="connsiteX88" fmla="*/ 2858950 w 4929093"/>
                <a:gd name="connsiteY88" fmla="*/ 1344940 h 4256317"/>
                <a:gd name="connsiteX89" fmla="*/ 2598718 w 4929093"/>
                <a:gd name="connsiteY89" fmla="*/ 1294461 h 4256317"/>
                <a:gd name="connsiteX90" fmla="*/ 2653376 w 4929093"/>
                <a:gd name="connsiteY90" fmla="*/ 1031358 h 4256317"/>
                <a:gd name="connsiteX91" fmla="*/ 2494864 w 4929093"/>
                <a:gd name="connsiteY91" fmla="*/ 941904 h 4256317"/>
                <a:gd name="connsiteX92" fmla="*/ 2374614 w 4929093"/>
                <a:gd name="connsiteY92" fmla="*/ 1310246 h 4256317"/>
                <a:gd name="connsiteX93" fmla="*/ 2309023 w 4929093"/>
                <a:gd name="connsiteY93" fmla="*/ 1289198 h 4256317"/>
                <a:gd name="connsiteX94" fmla="*/ 2336352 w 4929093"/>
                <a:gd name="connsiteY94" fmla="*/ 873497 h 4256317"/>
                <a:gd name="connsiteX95" fmla="*/ 2451137 w 4929093"/>
                <a:gd name="connsiteY95" fmla="*/ 615658 h 4256317"/>
                <a:gd name="connsiteX96" fmla="*/ 2265295 w 4929093"/>
                <a:gd name="connsiteY96" fmla="*/ 478845 h 4256317"/>
                <a:gd name="connsiteX97" fmla="*/ 2248898 w 4929093"/>
                <a:gd name="connsiteY97" fmla="*/ 378866 h 4256317"/>
                <a:gd name="connsiteX98" fmla="*/ 2172374 w 4929093"/>
                <a:gd name="connsiteY98" fmla="*/ 226268 h 4256317"/>
                <a:gd name="connsiteX99" fmla="*/ 1910010 w 4929093"/>
                <a:gd name="connsiteY99" fmla="*/ 0 h 4256317"/>
                <a:gd name="connsiteX0" fmla="*/ 1910010 w 4929093"/>
                <a:gd name="connsiteY0" fmla="*/ 0 h 4256317"/>
                <a:gd name="connsiteX1" fmla="*/ 1669070 w 4929093"/>
                <a:gd name="connsiteY1" fmla="*/ 633786 h 4256317"/>
                <a:gd name="connsiteX2" fmla="*/ 1693906 w 4929093"/>
                <a:gd name="connsiteY2" fmla="*/ 775867 h 4256317"/>
                <a:gd name="connsiteX3" fmla="*/ 1725215 w 4929093"/>
                <a:gd name="connsiteY3" fmla="*/ 847106 h 4256317"/>
                <a:gd name="connsiteX4" fmla="*/ 1731712 w 4929093"/>
                <a:gd name="connsiteY4" fmla="*/ 926575 h 4256317"/>
                <a:gd name="connsiteX5" fmla="*/ 1849609 w 4929093"/>
                <a:gd name="connsiteY5" fmla="*/ 1054649 h 4256317"/>
                <a:gd name="connsiteX6" fmla="*/ 1789723 w 4929093"/>
                <a:gd name="connsiteY6" fmla="*/ 1077880 h 4256317"/>
                <a:gd name="connsiteX7" fmla="*/ 1437812 w 4929093"/>
                <a:gd name="connsiteY7" fmla="*/ 817050 h 4256317"/>
                <a:gd name="connsiteX8" fmla="*/ 1171366 w 4929093"/>
                <a:gd name="connsiteY8" fmla="*/ 945830 h 4256317"/>
                <a:gd name="connsiteX9" fmla="*/ 1050710 w 4929093"/>
                <a:gd name="connsiteY9" fmla="*/ 995360 h 4256317"/>
                <a:gd name="connsiteX10" fmla="*/ 965245 w 4929093"/>
                <a:gd name="connsiteY10" fmla="*/ 1034986 h 4256317"/>
                <a:gd name="connsiteX11" fmla="*/ 305147 w 4929093"/>
                <a:gd name="connsiteY11" fmla="*/ 611183 h 4256317"/>
                <a:gd name="connsiteX12" fmla="*/ 0 w 4929093"/>
                <a:gd name="connsiteY12" fmla="*/ 1168719 h 4256317"/>
                <a:gd name="connsiteX13" fmla="*/ 165901 w 4929093"/>
                <a:gd name="connsiteY13" fmla="*/ 1366842 h 4256317"/>
                <a:gd name="connsiteX14" fmla="*/ 226229 w 4929093"/>
                <a:gd name="connsiteY14" fmla="*/ 1510482 h 4256317"/>
                <a:gd name="connsiteX15" fmla="*/ 513885 w 4929093"/>
                <a:gd name="connsiteY15" fmla="*/ 1725058 h 4256317"/>
                <a:gd name="connsiteX16" fmla="*/ 1427647 w 4929093"/>
                <a:gd name="connsiteY16" fmla="*/ 2234364 h 4256317"/>
                <a:gd name="connsiteX17" fmla="*/ 1369952 w 4929093"/>
                <a:gd name="connsiteY17" fmla="*/ 2139642 h 4256317"/>
                <a:gd name="connsiteX18" fmla="*/ 1434858 w 4929093"/>
                <a:gd name="connsiteY18" fmla="*/ 2002823 h 4256317"/>
                <a:gd name="connsiteX19" fmla="*/ 1647605 w 4929093"/>
                <a:gd name="connsiteY19" fmla="*/ 1883544 h 4256317"/>
                <a:gd name="connsiteX20" fmla="*/ 1784629 w 4929093"/>
                <a:gd name="connsiteY20" fmla="*/ 1750232 h 4256317"/>
                <a:gd name="connsiteX21" fmla="*/ 1925258 w 4929093"/>
                <a:gd name="connsiteY21" fmla="*/ 1690593 h 4256317"/>
                <a:gd name="connsiteX22" fmla="*/ 2293994 w 4929093"/>
                <a:gd name="connsiteY22" fmla="*/ 1585585 h 4256317"/>
                <a:gd name="connsiteX23" fmla="*/ 2300270 w 4929093"/>
                <a:gd name="connsiteY23" fmla="*/ 1704625 h 4256317"/>
                <a:gd name="connsiteX24" fmla="*/ 2238970 w 4929093"/>
                <a:gd name="connsiteY24" fmla="*/ 1988791 h 4256317"/>
                <a:gd name="connsiteX25" fmla="*/ 2336329 w 4929093"/>
                <a:gd name="connsiteY25" fmla="*/ 2174725 h 4256317"/>
                <a:gd name="connsiteX26" fmla="*/ 2516623 w 4929093"/>
                <a:gd name="connsiteY26" fmla="*/ 2160692 h 4256317"/>
                <a:gd name="connsiteX27" fmla="*/ 2484170 w 4929093"/>
                <a:gd name="connsiteY27" fmla="*/ 2336102 h 4256317"/>
                <a:gd name="connsiteX28" fmla="*/ 2570711 w 4929093"/>
                <a:gd name="connsiteY28" fmla="*/ 2472923 h 4256317"/>
                <a:gd name="connsiteX29" fmla="*/ 2639223 w 4929093"/>
                <a:gd name="connsiteY29" fmla="*/ 2546595 h 4256317"/>
                <a:gd name="connsiteX30" fmla="*/ 2350753 w 4929093"/>
                <a:gd name="connsiteY30" fmla="*/ 2634299 h 4256317"/>
                <a:gd name="connsiteX31" fmla="*/ 2109158 w 4929093"/>
                <a:gd name="connsiteY31" fmla="*/ 2479938 h 4256317"/>
                <a:gd name="connsiteX32" fmla="*/ 1842323 w 4929093"/>
                <a:gd name="connsiteY32" fmla="*/ 2258922 h 4256317"/>
                <a:gd name="connsiteX33" fmla="*/ 1705300 w 4929093"/>
                <a:gd name="connsiteY33" fmla="*/ 2279971 h 4256317"/>
                <a:gd name="connsiteX34" fmla="*/ 1431252 w 4929093"/>
                <a:gd name="connsiteY34" fmla="*/ 2234364 h 4256317"/>
                <a:gd name="connsiteX35" fmla="*/ 1240574 w 4929093"/>
                <a:gd name="connsiteY35" fmla="*/ 2470395 h 4256317"/>
                <a:gd name="connsiteX36" fmla="*/ 1308757 w 4929093"/>
                <a:gd name="connsiteY36" fmla="*/ 2604708 h 4256317"/>
                <a:gd name="connsiteX37" fmla="*/ 1304553 w 4929093"/>
                <a:gd name="connsiteY37" fmla="*/ 2795829 h 4256317"/>
                <a:gd name="connsiteX38" fmla="*/ 1404621 w 4929093"/>
                <a:gd name="connsiteY38" fmla="*/ 2821516 h 4256317"/>
                <a:gd name="connsiteX39" fmla="*/ 1507420 w 4929093"/>
                <a:gd name="connsiteY39" fmla="*/ 2812759 h 4256317"/>
                <a:gd name="connsiteX40" fmla="*/ 1566035 w 4929093"/>
                <a:gd name="connsiteY40" fmla="*/ 2878702 h 4256317"/>
                <a:gd name="connsiteX41" fmla="*/ 1653958 w 4929093"/>
                <a:gd name="connsiteY41" fmla="*/ 2944644 h 4256317"/>
                <a:gd name="connsiteX42" fmla="*/ 2481900 w 4929093"/>
                <a:gd name="connsiteY42" fmla="*/ 3677336 h 4256317"/>
                <a:gd name="connsiteX43" fmla="*/ 2489227 w 4929093"/>
                <a:gd name="connsiteY43" fmla="*/ 3809221 h 4256317"/>
                <a:gd name="connsiteX44" fmla="*/ 2599131 w 4929093"/>
                <a:gd name="connsiteY44" fmla="*/ 3845856 h 4256317"/>
                <a:gd name="connsiteX45" fmla="*/ 2635766 w 4929093"/>
                <a:gd name="connsiteY45" fmla="*/ 3875163 h 4256317"/>
                <a:gd name="connsiteX46" fmla="*/ 2760323 w 4929093"/>
                <a:gd name="connsiteY46" fmla="*/ 3875163 h 4256317"/>
                <a:gd name="connsiteX47" fmla="*/ 2943496 w 4929093"/>
                <a:gd name="connsiteY47" fmla="*/ 3897144 h 4256317"/>
                <a:gd name="connsiteX48" fmla="*/ 3009439 w 4929093"/>
                <a:gd name="connsiteY48" fmla="*/ 3911798 h 4256317"/>
                <a:gd name="connsiteX49" fmla="*/ 3090035 w 4929093"/>
                <a:gd name="connsiteY49" fmla="*/ 4007048 h 4256317"/>
                <a:gd name="connsiteX50" fmla="*/ 3136670 w 4929093"/>
                <a:gd name="connsiteY50" fmla="*/ 4095184 h 4256317"/>
                <a:gd name="connsiteX51" fmla="*/ 3372075 w 4929093"/>
                <a:gd name="connsiteY51" fmla="*/ 3951282 h 4256317"/>
                <a:gd name="connsiteX52" fmla="*/ 3520993 w 4929093"/>
                <a:gd name="connsiteY52" fmla="*/ 3937624 h 4256317"/>
                <a:gd name="connsiteX53" fmla="*/ 3520993 w 4929093"/>
                <a:gd name="connsiteY53" fmla="*/ 4060548 h 4256317"/>
                <a:gd name="connsiteX54" fmla="*/ 3674567 w 4929093"/>
                <a:gd name="connsiteY54" fmla="*/ 4128839 h 4256317"/>
                <a:gd name="connsiteX55" fmla="*/ 3595452 w 4929093"/>
                <a:gd name="connsiteY55" fmla="*/ 4215342 h 4256317"/>
                <a:gd name="connsiteX56" fmla="*/ 3637336 w 4929093"/>
                <a:gd name="connsiteY56" fmla="*/ 4256317 h 4256317"/>
                <a:gd name="connsiteX57" fmla="*/ 4086496 w 4929093"/>
                <a:gd name="connsiteY57" fmla="*/ 3963086 h 4256317"/>
                <a:gd name="connsiteX58" fmla="*/ 4196400 w 4929093"/>
                <a:gd name="connsiteY58" fmla="*/ 3948433 h 4256317"/>
                <a:gd name="connsiteX59" fmla="*/ 4298977 w 4929093"/>
                <a:gd name="connsiteY59" fmla="*/ 3897144 h 4256317"/>
                <a:gd name="connsiteX60" fmla="*/ 4313631 w 4929093"/>
                <a:gd name="connsiteY60" fmla="*/ 3867836 h 4256317"/>
                <a:gd name="connsiteX61" fmla="*/ 4423535 w 4929093"/>
                <a:gd name="connsiteY61" fmla="*/ 3875163 h 4256317"/>
                <a:gd name="connsiteX62" fmla="*/ 4540766 w 4929093"/>
                <a:gd name="connsiteY62" fmla="*/ 3882490 h 4256317"/>
                <a:gd name="connsiteX63" fmla="*/ 4540766 w 4929093"/>
                <a:gd name="connsiteY63" fmla="*/ 3779913 h 4256317"/>
                <a:gd name="connsiteX64" fmla="*/ 4570073 w 4929093"/>
                <a:gd name="connsiteY64" fmla="*/ 3728625 h 4256317"/>
                <a:gd name="connsiteX65" fmla="*/ 4657996 w 4929093"/>
                <a:gd name="connsiteY65" fmla="*/ 3677336 h 4256317"/>
                <a:gd name="connsiteX66" fmla="*/ 4709285 w 4929093"/>
                <a:gd name="connsiteY66" fmla="*/ 3618721 h 4256317"/>
                <a:gd name="connsiteX67" fmla="*/ 4870477 w 4929093"/>
                <a:gd name="connsiteY67" fmla="*/ 3618721 h 4256317"/>
                <a:gd name="connsiteX68" fmla="*/ 4870477 w 4929093"/>
                <a:gd name="connsiteY68" fmla="*/ 3516144 h 4256317"/>
                <a:gd name="connsiteX69" fmla="*/ 4899785 w 4929093"/>
                <a:gd name="connsiteY69" fmla="*/ 3274356 h 4256317"/>
                <a:gd name="connsiteX70" fmla="*/ 4929093 w 4929093"/>
                <a:gd name="connsiteY70" fmla="*/ 3083856 h 4256317"/>
                <a:gd name="connsiteX71" fmla="*/ 4921766 w 4929093"/>
                <a:gd name="connsiteY71" fmla="*/ 2878702 h 4256317"/>
                <a:gd name="connsiteX72" fmla="*/ 4861841 w 4929093"/>
                <a:gd name="connsiteY72" fmla="*/ 2651832 h 4256317"/>
                <a:gd name="connsiteX73" fmla="*/ 4720655 w 4929093"/>
                <a:gd name="connsiteY73" fmla="*/ 2243476 h 4256317"/>
                <a:gd name="connsiteX74" fmla="*/ 3995295 w 4929093"/>
                <a:gd name="connsiteY74" fmla="*/ 691258 h 4256317"/>
                <a:gd name="connsiteX75" fmla="*/ 3842166 w 4929093"/>
                <a:gd name="connsiteY75" fmla="*/ 646586 h 4256317"/>
                <a:gd name="connsiteX76" fmla="*/ 3706430 w 4929093"/>
                <a:gd name="connsiteY76" fmla="*/ 567296 h 4256317"/>
                <a:gd name="connsiteX77" fmla="*/ 3656775 w 4929093"/>
                <a:gd name="connsiteY77" fmla="*/ 628611 h 4256317"/>
                <a:gd name="connsiteX78" fmla="*/ 3661185 w 4929093"/>
                <a:gd name="connsiteY78" fmla="*/ 606942 h 4256317"/>
                <a:gd name="connsiteX79" fmla="*/ 3731566 w 4929093"/>
                <a:gd name="connsiteY79" fmla="*/ 725876 h 4256317"/>
                <a:gd name="connsiteX80" fmla="*/ 3664988 w 4929093"/>
                <a:gd name="connsiteY80" fmla="*/ 875752 h 4256317"/>
                <a:gd name="connsiteX81" fmla="*/ 3515395 w 4929093"/>
                <a:gd name="connsiteY81" fmla="*/ 953834 h 4256317"/>
                <a:gd name="connsiteX82" fmla="*/ 3525450 w 4929093"/>
                <a:gd name="connsiteY82" fmla="*/ 1072768 h 4256317"/>
                <a:gd name="connsiteX83" fmla="*/ 3779714 w 4929093"/>
                <a:gd name="connsiteY83" fmla="*/ 1275753 h 4256317"/>
                <a:gd name="connsiteX84" fmla="*/ 3499954 w 4929093"/>
                <a:gd name="connsiteY84" fmla="*/ 1462896 h 4256317"/>
                <a:gd name="connsiteX85" fmla="*/ 3121490 w 4929093"/>
                <a:gd name="connsiteY85" fmla="*/ 1523559 h 4256317"/>
                <a:gd name="connsiteX86" fmla="*/ 2921207 w 4929093"/>
                <a:gd name="connsiteY86" fmla="*/ 1441797 h 4256317"/>
                <a:gd name="connsiteX87" fmla="*/ 2858950 w 4929093"/>
                <a:gd name="connsiteY87" fmla="*/ 1344940 h 4256317"/>
                <a:gd name="connsiteX88" fmla="*/ 2598718 w 4929093"/>
                <a:gd name="connsiteY88" fmla="*/ 1294461 h 4256317"/>
                <a:gd name="connsiteX89" fmla="*/ 2653376 w 4929093"/>
                <a:gd name="connsiteY89" fmla="*/ 1031358 h 4256317"/>
                <a:gd name="connsiteX90" fmla="*/ 2494864 w 4929093"/>
                <a:gd name="connsiteY90" fmla="*/ 941904 h 4256317"/>
                <a:gd name="connsiteX91" fmla="*/ 2374614 w 4929093"/>
                <a:gd name="connsiteY91" fmla="*/ 1310246 h 4256317"/>
                <a:gd name="connsiteX92" fmla="*/ 2309023 w 4929093"/>
                <a:gd name="connsiteY92" fmla="*/ 1289198 h 4256317"/>
                <a:gd name="connsiteX93" fmla="*/ 2336352 w 4929093"/>
                <a:gd name="connsiteY93" fmla="*/ 873497 h 4256317"/>
                <a:gd name="connsiteX94" fmla="*/ 2451137 w 4929093"/>
                <a:gd name="connsiteY94" fmla="*/ 615658 h 4256317"/>
                <a:gd name="connsiteX95" fmla="*/ 2265295 w 4929093"/>
                <a:gd name="connsiteY95" fmla="*/ 478845 h 4256317"/>
                <a:gd name="connsiteX96" fmla="*/ 2248898 w 4929093"/>
                <a:gd name="connsiteY96" fmla="*/ 378866 h 4256317"/>
                <a:gd name="connsiteX97" fmla="*/ 2172374 w 4929093"/>
                <a:gd name="connsiteY97" fmla="*/ 226268 h 4256317"/>
                <a:gd name="connsiteX98" fmla="*/ 1910010 w 4929093"/>
                <a:gd name="connsiteY98" fmla="*/ 0 h 4256317"/>
                <a:gd name="connsiteX0" fmla="*/ 1910010 w 4929093"/>
                <a:gd name="connsiteY0" fmla="*/ 0 h 4256317"/>
                <a:gd name="connsiteX1" fmla="*/ 1693906 w 4929093"/>
                <a:gd name="connsiteY1" fmla="*/ 775867 h 4256317"/>
                <a:gd name="connsiteX2" fmla="*/ 1725215 w 4929093"/>
                <a:gd name="connsiteY2" fmla="*/ 847106 h 4256317"/>
                <a:gd name="connsiteX3" fmla="*/ 1731712 w 4929093"/>
                <a:gd name="connsiteY3" fmla="*/ 926575 h 4256317"/>
                <a:gd name="connsiteX4" fmla="*/ 1849609 w 4929093"/>
                <a:gd name="connsiteY4" fmla="*/ 1054649 h 4256317"/>
                <a:gd name="connsiteX5" fmla="*/ 1789723 w 4929093"/>
                <a:gd name="connsiteY5" fmla="*/ 1077880 h 4256317"/>
                <a:gd name="connsiteX6" fmla="*/ 1437812 w 4929093"/>
                <a:gd name="connsiteY6" fmla="*/ 817050 h 4256317"/>
                <a:gd name="connsiteX7" fmla="*/ 1171366 w 4929093"/>
                <a:gd name="connsiteY7" fmla="*/ 945830 h 4256317"/>
                <a:gd name="connsiteX8" fmla="*/ 1050710 w 4929093"/>
                <a:gd name="connsiteY8" fmla="*/ 995360 h 4256317"/>
                <a:gd name="connsiteX9" fmla="*/ 965245 w 4929093"/>
                <a:gd name="connsiteY9" fmla="*/ 1034986 h 4256317"/>
                <a:gd name="connsiteX10" fmla="*/ 305147 w 4929093"/>
                <a:gd name="connsiteY10" fmla="*/ 611183 h 4256317"/>
                <a:gd name="connsiteX11" fmla="*/ 0 w 4929093"/>
                <a:gd name="connsiteY11" fmla="*/ 1168719 h 4256317"/>
                <a:gd name="connsiteX12" fmla="*/ 165901 w 4929093"/>
                <a:gd name="connsiteY12" fmla="*/ 1366842 h 4256317"/>
                <a:gd name="connsiteX13" fmla="*/ 226229 w 4929093"/>
                <a:gd name="connsiteY13" fmla="*/ 1510482 h 4256317"/>
                <a:gd name="connsiteX14" fmla="*/ 513885 w 4929093"/>
                <a:gd name="connsiteY14" fmla="*/ 1725058 h 4256317"/>
                <a:gd name="connsiteX15" fmla="*/ 1427647 w 4929093"/>
                <a:gd name="connsiteY15" fmla="*/ 2234364 h 4256317"/>
                <a:gd name="connsiteX16" fmla="*/ 1369952 w 4929093"/>
                <a:gd name="connsiteY16" fmla="*/ 2139642 h 4256317"/>
                <a:gd name="connsiteX17" fmla="*/ 1434858 w 4929093"/>
                <a:gd name="connsiteY17" fmla="*/ 2002823 h 4256317"/>
                <a:gd name="connsiteX18" fmla="*/ 1647605 w 4929093"/>
                <a:gd name="connsiteY18" fmla="*/ 1883544 h 4256317"/>
                <a:gd name="connsiteX19" fmla="*/ 1784629 w 4929093"/>
                <a:gd name="connsiteY19" fmla="*/ 1750232 h 4256317"/>
                <a:gd name="connsiteX20" fmla="*/ 1925258 w 4929093"/>
                <a:gd name="connsiteY20" fmla="*/ 1690593 h 4256317"/>
                <a:gd name="connsiteX21" fmla="*/ 2293994 w 4929093"/>
                <a:gd name="connsiteY21" fmla="*/ 1585585 h 4256317"/>
                <a:gd name="connsiteX22" fmla="*/ 2300270 w 4929093"/>
                <a:gd name="connsiteY22" fmla="*/ 1704625 h 4256317"/>
                <a:gd name="connsiteX23" fmla="*/ 2238970 w 4929093"/>
                <a:gd name="connsiteY23" fmla="*/ 1988791 h 4256317"/>
                <a:gd name="connsiteX24" fmla="*/ 2336329 w 4929093"/>
                <a:gd name="connsiteY24" fmla="*/ 2174725 h 4256317"/>
                <a:gd name="connsiteX25" fmla="*/ 2516623 w 4929093"/>
                <a:gd name="connsiteY25" fmla="*/ 2160692 h 4256317"/>
                <a:gd name="connsiteX26" fmla="*/ 2484170 w 4929093"/>
                <a:gd name="connsiteY26" fmla="*/ 2336102 h 4256317"/>
                <a:gd name="connsiteX27" fmla="*/ 2570711 w 4929093"/>
                <a:gd name="connsiteY27" fmla="*/ 2472923 h 4256317"/>
                <a:gd name="connsiteX28" fmla="*/ 2639223 w 4929093"/>
                <a:gd name="connsiteY28" fmla="*/ 2546595 h 4256317"/>
                <a:gd name="connsiteX29" fmla="*/ 2350753 w 4929093"/>
                <a:gd name="connsiteY29" fmla="*/ 2634299 h 4256317"/>
                <a:gd name="connsiteX30" fmla="*/ 2109158 w 4929093"/>
                <a:gd name="connsiteY30" fmla="*/ 2479938 h 4256317"/>
                <a:gd name="connsiteX31" fmla="*/ 1842323 w 4929093"/>
                <a:gd name="connsiteY31" fmla="*/ 2258922 h 4256317"/>
                <a:gd name="connsiteX32" fmla="*/ 1705300 w 4929093"/>
                <a:gd name="connsiteY32" fmla="*/ 2279971 h 4256317"/>
                <a:gd name="connsiteX33" fmla="*/ 1431252 w 4929093"/>
                <a:gd name="connsiteY33" fmla="*/ 2234364 h 4256317"/>
                <a:gd name="connsiteX34" fmla="*/ 1240574 w 4929093"/>
                <a:gd name="connsiteY34" fmla="*/ 2470395 h 4256317"/>
                <a:gd name="connsiteX35" fmla="*/ 1308757 w 4929093"/>
                <a:gd name="connsiteY35" fmla="*/ 2604708 h 4256317"/>
                <a:gd name="connsiteX36" fmla="*/ 1304553 w 4929093"/>
                <a:gd name="connsiteY36" fmla="*/ 2795829 h 4256317"/>
                <a:gd name="connsiteX37" fmla="*/ 1404621 w 4929093"/>
                <a:gd name="connsiteY37" fmla="*/ 2821516 h 4256317"/>
                <a:gd name="connsiteX38" fmla="*/ 1507420 w 4929093"/>
                <a:gd name="connsiteY38" fmla="*/ 2812759 h 4256317"/>
                <a:gd name="connsiteX39" fmla="*/ 1566035 w 4929093"/>
                <a:gd name="connsiteY39" fmla="*/ 2878702 h 4256317"/>
                <a:gd name="connsiteX40" fmla="*/ 1653958 w 4929093"/>
                <a:gd name="connsiteY40" fmla="*/ 2944644 h 4256317"/>
                <a:gd name="connsiteX41" fmla="*/ 2481900 w 4929093"/>
                <a:gd name="connsiteY41" fmla="*/ 3677336 h 4256317"/>
                <a:gd name="connsiteX42" fmla="*/ 2489227 w 4929093"/>
                <a:gd name="connsiteY42" fmla="*/ 3809221 h 4256317"/>
                <a:gd name="connsiteX43" fmla="*/ 2599131 w 4929093"/>
                <a:gd name="connsiteY43" fmla="*/ 3845856 h 4256317"/>
                <a:gd name="connsiteX44" fmla="*/ 2635766 w 4929093"/>
                <a:gd name="connsiteY44" fmla="*/ 3875163 h 4256317"/>
                <a:gd name="connsiteX45" fmla="*/ 2760323 w 4929093"/>
                <a:gd name="connsiteY45" fmla="*/ 3875163 h 4256317"/>
                <a:gd name="connsiteX46" fmla="*/ 2943496 w 4929093"/>
                <a:gd name="connsiteY46" fmla="*/ 3897144 h 4256317"/>
                <a:gd name="connsiteX47" fmla="*/ 3009439 w 4929093"/>
                <a:gd name="connsiteY47" fmla="*/ 3911798 h 4256317"/>
                <a:gd name="connsiteX48" fmla="*/ 3090035 w 4929093"/>
                <a:gd name="connsiteY48" fmla="*/ 4007048 h 4256317"/>
                <a:gd name="connsiteX49" fmla="*/ 3136670 w 4929093"/>
                <a:gd name="connsiteY49" fmla="*/ 4095184 h 4256317"/>
                <a:gd name="connsiteX50" fmla="*/ 3372075 w 4929093"/>
                <a:gd name="connsiteY50" fmla="*/ 3951282 h 4256317"/>
                <a:gd name="connsiteX51" fmla="*/ 3520993 w 4929093"/>
                <a:gd name="connsiteY51" fmla="*/ 3937624 h 4256317"/>
                <a:gd name="connsiteX52" fmla="*/ 3520993 w 4929093"/>
                <a:gd name="connsiteY52" fmla="*/ 4060548 h 4256317"/>
                <a:gd name="connsiteX53" fmla="*/ 3674567 w 4929093"/>
                <a:gd name="connsiteY53" fmla="*/ 4128839 h 4256317"/>
                <a:gd name="connsiteX54" fmla="*/ 3595452 w 4929093"/>
                <a:gd name="connsiteY54" fmla="*/ 4215342 h 4256317"/>
                <a:gd name="connsiteX55" fmla="*/ 3637336 w 4929093"/>
                <a:gd name="connsiteY55" fmla="*/ 4256317 h 4256317"/>
                <a:gd name="connsiteX56" fmla="*/ 4086496 w 4929093"/>
                <a:gd name="connsiteY56" fmla="*/ 3963086 h 4256317"/>
                <a:gd name="connsiteX57" fmla="*/ 4196400 w 4929093"/>
                <a:gd name="connsiteY57" fmla="*/ 3948433 h 4256317"/>
                <a:gd name="connsiteX58" fmla="*/ 4298977 w 4929093"/>
                <a:gd name="connsiteY58" fmla="*/ 3897144 h 4256317"/>
                <a:gd name="connsiteX59" fmla="*/ 4313631 w 4929093"/>
                <a:gd name="connsiteY59" fmla="*/ 3867836 h 4256317"/>
                <a:gd name="connsiteX60" fmla="*/ 4423535 w 4929093"/>
                <a:gd name="connsiteY60" fmla="*/ 3875163 h 4256317"/>
                <a:gd name="connsiteX61" fmla="*/ 4540766 w 4929093"/>
                <a:gd name="connsiteY61" fmla="*/ 3882490 h 4256317"/>
                <a:gd name="connsiteX62" fmla="*/ 4540766 w 4929093"/>
                <a:gd name="connsiteY62" fmla="*/ 3779913 h 4256317"/>
                <a:gd name="connsiteX63" fmla="*/ 4570073 w 4929093"/>
                <a:gd name="connsiteY63" fmla="*/ 3728625 h 4256317"/>
                <a:gd name="connsiteX64" fmla="*/ 4657996 w 4929093"/>
                <a:gd name="connsiteY64" fmla="*/ 3677336 h 4256317"/>
                <a:gd name="connsiteX65" fmla="*/ 4709285 w 4929093"/>
                <a:gd name="connsiteY65" fmla="*/ 3618721 h 4256317"/>
                <a:gd name="connsiteX66" fmla="*/ 4870477 w 4929093"/>
                <a:gd name="connsiteY66" fmla="*/ 3618721 h 4256317"/>
                <a:gd name="connsiteX67" fmla="*/ 4870477 w 4929093"/>
                <a:gd name="connsiteY67" fmla="*/ 3516144 h 4256317"/>
                <a:gd name="connsiteX68" fmla="*/ 4899785 w 4929093"/>
                <a:gd name="connsiteY68" fmla="*/ 3274356 h 4256317"/>
                <a:gd name="connsiteX69" fmla="*/ 4929093 w 4929093"/>
                <a:gd name="connsiteY69" fmla="*/ 3083856 h 4256317"/>
                <a:gd name="connsiteX70" fmla="*/ 4921766 w 4929093"/>
                <a:gd name="connsiteY70" fmla="*/ 2878702 h 4256317"/>
                <a:gd name="connsiteX71" fmla="*/ 4861841 w 4929093"/>
                <a:gd name="connsiteY71" fmla="*/ 2651832 h 4256317"/>
                <a:gd name="connsiteX72" fmla="*/ 4720655 w 4929093"/>
                <a:gd name="connsiteY72" fmla="*/ 2243476 h 4256317"/>
                <a:gd name="connsiteX73" fmla="*/ 3995295 w 4929093"/>
                <a:gd name="connsiteY73" fmla="*/ 691258 h 4256317"/>
                <a:gd name="connsiteX74" fmla="*/ 3842166 w 4929093"/>
                <a:gd name="connsiteY74" fmla="*/ 646586 h 4256317"/>
                <a:gd name="connsiteX75" fmla="*/ 3706430 w 4929093"/>
                <a:gd name="connsiteY75" fmla="*/ 567296 h 4256317"/>
                <a:gd name="connsiteX76" fmla="*/ 3656775 w 4929093"/>
                <a:gd name="connsiteY76" fmla="*/ 628611 h 4256317"/>
                <a:gd name="connsiteX77" fmla="*/ 3661185 w 4929093"/>
                <a:gd name="connsiteY77" fmla="*/ 606942 h 4256317"/>
                <a:gd name="connsiteX78" fmla="*/ 3731566 w 4929093"/>
                <a:gd name="connsiteY78" fmla="*/ 725876 h 4256317"/>
                <a:gd name="connsiteX79" fmla="*/ 3664988 w 4929093"/>
                <a:gd name="connsiteY79" fmla="*/ 875752 h 4256317"/>
                <a:gd name="connsiteX80" fmla="*/ 3515395 w 4929093"/>
                <a:gd name="connsiteY80" fmla="*/ 953834 h 4256317"/>
                <a:gd name="connsiteX81" fmla="*/ 3525450 w 4929093"/>
                <a:gd name="connsiteY81" fmla="*/ 1072768 h 4256317"/>
                <a:gd name="connsiteX82" fmla="*/ 3779714 w 4929093"/>
                <a:gd name="connsiteY82" fmla="*/ 1275753 h 4256317"/>
                <a:gd name="connsiteX83" fmla="*/ 3499954 w 4929093"/>
                <a:gd name="connsiteY83" fmla="*/ 1462896 h 4256317"/>
                <a:gd name="connsiteX84" fmla="*/ 3121490 w 4929093"/>
                <a:gd name="connsiteY84" fmla="*/ 1523559 h 4256317"/>
                <a:gd name="connsiteX85" fmla="*/ 2921207 w 4929093"/>
                <a:gd name="connsiteY85" fmla="*/ 1441797 h 4256317"/>
                <a:gd name="connsiteX86" fmla="*/ 2858950 w 4929093"/>
                <a:gd name="connsiteY86" fmla="*/ 1344940 h 4256317"/>
                <a:gd name="connsiteX87" fmla="*/ 2598718 w 4929093"/>
                <a:gd name="connsiteY87" fmla="*/ 1294461 h 4256317"/>
                <a:gd name="connsiteX88" fmla="*/ 2653376 w 4929093"/>
                <a:gd name="connsiteY88" fmla="*/ 1031358 h 4256317"/>
                <a:gd name="connsiteX89" fmla="*/ 2494864 w 4929093"/>
                <a:gd name="connsiteY89" fmla="*/ 941904 h 4256317"/>
                <a:gd name="connsiteX90" fmla="*/ 2374614 w 4929093"/>
                <a:gd name="connsiteY90" fmla="*/ 1310246 h 4256317"/>
                <a:gd name="connsiteX91" fmla="*/ 2309023 w 4929093"/>
                <a:gd name="connsiteY91" fmla="*/ 1289198 h 4256317"/>
                <a:gd name="connsiteX92" fmla="*/ 2336352 w 4929093"/>
                <a:gd name="connsiteY92" fmla="*/ 873497 h 4256317"/>
                <a:gd name="connsiteX93" fmla="*/ 2451137 w 4929093"/>
                <a:gd name="connsiteY93" fmla="*/ 615658 h 4256317"/>
                <a:gd name="connsiteX94" fmla="*/ 2265295 w 4929093"/>
                <a:gd name="connsiteY94" fmla="*/ 478845 h 4256317"/>
                <a:gd name="connsiteX95" fmla="*/ 2248898 w 4929093"/>
                <a:gd name="connsiteY95" fmla="*/ 378866 h 4256317"/>
                <a:gd name="connsiteX96" fmla="*/ 2172374 w 4929093"/>
                <a:gd name="connsiteY96" fmla="*/ 226268 h 4256317"/>
                <a:gd name="connsiteX97" fmla="*/ 1910010 w 4929093"/>
                <a:gd name="connsiteY97" fmla="*/ 0 h 4256317"/>
                <a:gd name="connsiteX0" fmla="*/ 1910010 w 4929093"/>
                <a:gd name="connsiteY0" fmla="*/ 0 h 4256317"/>
                <a:gd name="connsiteX1" fmla="*/ 1725215 w 4929093"/>
                <a:gd name="connsiteY1" fmla="*/ 847106 h 4256317"/>
                <a:gd name="connsiteX2" fmla="*/ 1731712 w 4929093"/>
                <a:gd name="connsiteY2" fmla="*/ 926575 h 4256317"/>
                <a:gd name="connsiteX3" fmla="*/ 1849609 w 4929093"/>
                <a:gd name="connsiteY3" fmla="*/ 1054649 h 4256317"/>
                <a:gd name="connsiteX4" fmla="*/ 1789723 w 4929093"/>
                <a:gd name="connsiteY4" fmla="*/ 1077880 h 4256317"/>
                <a:gd name="connsiteX5" fmla="*/ 1437812 w 4929093"/>
                <a:gd name="connsiteY5" fmla="*/ 817050 h 4256317"/>
                <a:gd name="connsiteX6" fmla="*/ 1171366 w 4929093"/>
                <a:gd name="connsiteY6" fmla="*/ 945830 h 4256317"/>
                <a:gd name="connsiteX7" fmla="*/ 1050710 w 4929093"/>
                <a:gd name="connsiteY7" fmla="*/ 995360 h 4256317"/>
                <a:gd name="connsiteX8" fmla="*/ 965245 w 4929093"/>
                <a:gd name="connsiteY8" fmla="*/ 1034986 h 4256317"/>
                <a:gd name="connsiteX9" fmla="*/ 305147 w 4929093"/>
                <a:gd name="connsiteY9" fmla="*/ 611183 h 4256317"/>
                <a:gd name="connsiteX10" fmla="*/ 0 w 4929093"/>
                <a:gd name="connsiteY10" fmla="*/ 1168719 h 4256317"/>
                <a:gd name="connsiteX11" fmla="*/ 165901 w 4929093"/>
                <a:gd name="connsiteY11" fmla="*/ 1366842 h 4256317"/>
                <a:gd name="connsiteX12" fmla="*/ 226229 w 4929093"/>
                <a:gd name="connsiteY12" fmla="*/ 1510482 h 4256317"/>
                <a:gd name="connsiteX13" fmla="*/ 513885 w 4929093"/>
                <a:gd name="connsiteY13" fmla="*/ 1725058 h 4256317"/>
                <a:gd name="connsiteX14" fmla="*/ 1427647 w 4929093"/>
                <a:gd name="connsiteY14" fmla="*/ 2234364 h 4256317"/>
                <a:gd name="connsiteX15" fmla="*/ 1369952 w 4929093"/>
                <a:gd name="connsiteY15" fmla="*/ 2139642 h 4256317"/>
                <a:gd name="connsiteX16" fmla="*/ 1434858 w 4929093"/>
                <a:gd name="connsiteY16" fmla="*/ 2002823 h 4256317"/>
                <a:gd name="connsiteX17" fmla="*/ 1647605 w 4929093"/>
                <a:gd name="connsiteY17" fmla="*/ 1883544 h 4256317"/>
                <a:gd name="connsiteX18" fmla="*/ 1784629 w 4929093"/>
                <a:gd name="connsiteY18" fmla="*/ 1750232 h 4256317"/>
                <a:gd name="connsiteX19" fmla="*/ 1925258 w 4929093"/>
                <a:gd name="connsiteY19" fmla="*/ 1690593 h 4256317"/>
                <a:gd name="connsiteX20" fmla="*/ 2293994 w 4929093"/>
                <a:gd name="connsiteY20" fmla="*/ 1585585 h 4256317"/>
                <a:gd name="connsiteX21" fmla="*/ 2300270 w 4929093"/>
                <a:gd name="connsiteY21" fmla="*/ 1704625 h 4256317"/>
                <a:gd name="connsiteX22" fmla="*/ 2238970 w 4929093"/>
                <a:gd name="connsiteY22" fmla="*/ 1988791 h 4256317"/>
                <a:gd name="connsiteX23" fmla="*/ 2336329 w 4929093"/>
                <a:gd name="connsiteY23" fmla="*/ 2174725 h 4256317"/>
                <a:gd name="connsiteX24" fmla="*/ 2516623 w 4929093"/>
                <a:gd name="connsiteY24" fmla="*/ 2160692 h 4256317"/>
                <a:gd name="connsiteX25" fmla="*/ 2484170 w 4929093"/>
                <a:gd name="connsiteY25" fmla="*/ 2336102 h 4256317"/>
                <a:gd name="connsiteX26" fmla="*/ 2570711 w 4929093"/>
                <a:gd name="connsiteY26" fmla="*/ 2472923 h 4256317"/>
                <a:gd name="connsiteX27" fmla="*/ 2639223 w 4929093"/>
                <a:gd name="connsiteY27" fmla="*/ 2546595 h 4256317"/>
                <a:gd name="connsiteX28" fmla="*/ 2350753 w 4929093"/>
                <a:gd name="connsiteY28" fmla="*/ 2634299 h 4256317"/>
                <a:gd name="connsiteX29" fmla="*/ 2109158 w 4929093"/>
                <a:gd name="connsiteY29" fmla="*/ 2479938 h 4256317"/>
                <a:gd name="connsiteX30" fmla="*/ 1842323 w 4929093"/>
                <a:gd name="connsiteY30" fmla="*/ 2258922 h 4256317"/>
                <a:gd name="connsiteX31" fmla="*/ 1705300 w 4929093"/>
                <a:gd name="connsiteY31" fmla="*/ 2279971 h 4256317"/>
                <a:gd name="connsiteX32" fmla="*/ 1431252 w 4929093"/>
                <a:gd name="connsiteY32" fmla="*/ 2234364 h 4256317"/>
                <a:gd name="connsiteX33" fmla="*/ 1240574 w 4929093"/>
                <a:gd name="connsiteY33" fmla="*/ 2470395 h 4256317"/>
                <a:gd name="connsiteX34" fmla="*/ 1308757 w 4929093"/>
                <a:gd name="connsiteY34" fmla="*/ 2604708 h 4256317"/>
                <a:gd name="connsiteX35" fmla="*/ 1304553 w 4929093"/>
                <a:gd name="connsiteY35" fmla="*/ 2795829 h 4256317"/>
                <a:gd name="connsiteX36" fmla="*/ 1404621 w 4929093"/>
                <a:gd name="connsiteY36" fmla="*/ 2821516 h 4256317"/>
                <a:gd name="connsiteX37" fmla="*/ 1507420 w 4929093"/>
                <a:gd name="connsiteY37" fmla="*/ 2812759 h 4256317"/>
                <a:gd name="connsiteX38" fmla="*/ 1566035 w 4929093"/>
                <a:gd name="connsiteY38" fmla="*/ 2878702 h 4256317"/>
                <a:gd name="connsiteX39" fmla="*/ 1653958 w 4929093"/>
                <a:gd name="connsiteY39" fmla="*/ 2944644 h 4256317"/>
                <a:gd name="connsiteX40" fmla="*/ 2481900 w 4929093"/>
                <a:gd name="connsiteY40" fmla="*/ 3677336 h 4256317"/>
                <a:gd name="connsiteX41" fmla="*/ 2489227 w 4929093"/>
                <a:gd name="connsiteY41" fmla="*/ 3809221 h 4256317"/>
                <a:gd name="connsiteX42" fmla="*/ 2599131 w 4929093"/>
                <a:gd name="connsiteY42" fmla="*/ 3845856 h 4256317"/>
                <a:gd name="connsiteX43" fmla="*/ 2635766 w 4929093"/>
                <a:gd name="connsiteY43" fmla="*/ 3875163 h 4256317"/>
                <a:gd name="connsiteX44" fmla="*/ 2760323 w 4929093"/>
                <a:gd name="connsiteY44" fmla="*/ 3875163 h 4256317"/>
                <a:gd name="connsiteX45" fmla="*/ 2943496 w 4929093"/>
                <a:gd name="connsiteY45" fmla="*/ 3897144 h 4256317"/>
                <a:gd name="connsiteX46" fmla="*/ 3009439 w 4929093"/>
                <a:gd name="connsiteY46" fmla="*/ 3911798 h 4256317"/>
                <a:gd name="connsiteX47" fmla="*/ 3090035 w 4929093"/>
                <a:gd name="connsiteY47" fmla="*/ 4007048 h 4256317"/>
                <a:gd name="connsiteX48" fmla="*/ 3136670 w 4929093"/>
                <a:gd name="connsiteY48" fmla="*/ 4095184 h 4256317"/>
                <a:gd name="connsiteX49" fmla="*/ 3372075 w 4929093"/>
                <a:gd name="connsiteY49" fmla="*/ 3951282 h 4256317"/>
                <a:gd name="connsiteX50" fmla="*/ 3520993 w 4929093"/>
                <a:gd name="connsiteY50" fmla="*/ 3937624 h 4256317"/>
                <a:gd name="connsiteX51" fmla="*/ 3520993 w 4929093"/>
                <a:gd name="connsiteY51" fmla="*/ 4060548 h 4256317"/>
                <a:gd name="connsiteX52" fmla="*/ 3674567 w 4929093"/>
                <a:gd name="connsiteY52" fmla="*/ 4128839 h 4256317"/>
                <a:gd name="connsiteX53" fmla="*/ 3595452 w 4929093"/>
                <a:gd name="connsiteY53" fmla="*/ 4215342 h 4256317"/>
                <a:gd name="connsiteX54" fmla="*/ 3637336 w 4929093"/>
                <a:gd name="connsiteY54" fmla="*/ 4256317 h 4256317"/>
                <a:gd name="connsiteX55" fmla="*/ 4086496 w 4929093"/>
                <a:gd name="connsiteY55" fmla="*/ 3963086 h 4256317"/>
                <a:gd name="connsiteX56" fmla="*/ 4196400 w 4929093"/>
                <a:gd name="connsiteY56" fmla="*/ 3948433 h 4256317"/>
                <a:gd name="connsiteX57" fmla="*/ 4298977 w 4929093"/>
                <a:gd name="connsiteY57" fmla="*/ 3897144 h 4256317"/>
                <a:gd name="connsiteX58" fmla="*/ 4313631 w 4929093"/>
                <a:gd name="connsiteY58" fmla="*/ 3867836 h 4256317"/>
                <a:gd name="connsiteX59" fmla="*/ 4423535 w 4929093"/>
                <a:gd name="connsiteY59" fmla="*/ 3875163 h 4256317"/>
                <a:gd name="connsiteX60" fmla="*/ 4540766 w 4929093"/>
                <a:gd name="connsiteY60" fmla="*/ 3882490 h 4256317"/>
                <a:gd name="connsiteX61" fmla="*/ 4540766 w 4929093"/>
                <a:gd name="connsiteY61" fmla="*/ 3779913 h 4256317"/>
                <a:gd name="connsiteX62" fmla="*/ 4570073 w 4929093"/>
                <a:gd name="connsiteY62" fmla="*/ 3728625 h 4256317"/>
                <a:gd name="connsiteX63" fmla="*/ 4657996 w 4929093"/>
                <a:gd name="connsiteY63" fmla="*/ 3677336 h 4256317"/>
                <a:gd name="connsiteX64" fmla="*/ 4709285 w 4929093"/>
                <a:gd name="connsiteY64" fmla="*/ 3618721 h 4256317"/>
                <a:gd name="connsiteX65" fmla="*/ 4870477 w 4929093"/>
                <a:gd name="connsiteY65" fmla="*/ 3618721 h 4256317"/>
                <a:gd name="connsiteX66" fmla="*/ 4870477 w 4929093"/>
                <a:gd name="connsiteY66" fmla="*/ 3516144 h 4256317"/>
                <a:gd name="connsiteX67" fmla="*/ 4899785 w 4929093"/>
                <a:gd name="connsiteY67" fmla="*/ 3274356 h 4256317"/>
                <a:gd name="connsiteX68" fmla="*/ 4929093 w 4929093"/>
                <a:gd name="connsiteY68" fmla="*/ 3083856 h 4256317"/>
                <a:gd name="connsiteX69" fmla="*/ 4921766 w 4929093"/>
                <a:gd name="connsiteY69" fmla="*/ 2878702 h 4256317"/>
                <a:gd name="connsiteX70" fmla="*/ 4861841 w 4929093"/>
                <a:gd name="connsiteY70" fmla="*/ 2651832 h 4256317"/>
                <a:gd name="connsiteX71" fmla="*/ 4720655 w 4929093"/>
                <a:gd name="connsiteY71" fmla="*/ 2243476 h 4256317"/>
                <a:gd name="connsiteX72" fmla="*/ 3995295 w 4929093"/>
                <a:gd name="connsiteY72" fmla="*/ 691258 h 4256317"/>
                <a:gd name="connsiteX73" fmla="*/ 3842166 w 4929093"/>
                <a:gd name="connsiteY73" fmla="*/ 646586 h 4256317"/>
                <a:gd name="connsiteX74" fmla="*/ 3706430 w 4929093"/>
                <a:gd name="connsiteY74" fmla="*/ 567296 h 4256317"/>
                <a:gd name="connsiteX75" fmla="*/ 3656775 w 4929093"/>
                <a:gd name="connsiteY75" fmla="*/ 628611 h 4256317"/>
                <a:gd name="connsiteX76" fmla="*/ 3661185 w 4929093"/>
                <a:gd name="connsiteY76" fmla="*/ 606942 h 4256317"/>
                <a:gd name="connsiteX77" fmla="*/ 3731566 w 4929093"/>
                <a:gd name="connsiteY77" fmla="*/ 725876 h 4256317"/>
                <a:gd name="connsiteX78" fmla="*/ 3664988 w 4929093"/>
                <a:gd name="connsiteY78" fmla="*/ 875752 h 4256317"/>
                <a:gd name="connsiteX79" fmla="*/ 3515395 w 4929093"/>
                <a:gd name="connsiteY79" fmla="*/ 953834 h 4256317"/>
                <a:gd name="connsiteX80" fmla="*/ 3525450 w 4929093"/>
                <a:gd name="connsiteY80" fmla="*/ 1072768 h 4256317"/>
                <a:gd name="connsiteX81" fmla="*/ 3779714 w 4929093"/>
                <a:gd name="connsiteY81" fmla="*/ 1275753 h 4256317"/>
                <a:gd name="connsiteX82" fmla="*/ 3499954 w 4929093"/>
                <a:gd name="connsiteY82" fmla="*/ 1462896 h 4256317"/>
                <a:gd name="connsiteX83" fmla="*/ 3121490 w 4929093"/>
                <a:gd name="connsiteY83" fmla="*/ 1523559 h 4256317"/>
                <a:gd name="connsiteX84" fmla="*/ 2921207 w 4929093"/>
                <a:gd name="connsiteY84" fmla="*/ 1441797 h 4256317"/>
                <a:gd name="connsiteX85" fmla="*/ 2858950 w 4929093"/>
                <a:gd name="connsiteY85" fmla="*/ 1344940 h 4256317"/>
                <a:gd name="connsiteX86" fmla="*/ 2598718 w 4929093"/>
                <a:gd name="connsiteY86" fmla="*/ 1294461 h 4256317"/>
                <a:gd name="connsiteX87" fmla="*/ 2653376 w 4929093"/>
                <a:gd name="connsiteY87" fmla="*/ 1031358 h 4256317"/>
                <a:gd name="connsiteX88" fmla="*/ 2494864 w 4929093"/>
                <a:gd name="connsiteY88" fmla="*/ 941904 h 4256317"/>
                <a:gd name="connsiteX89" fmla="*/ 2374614 w 4929093"/>
                <a:gd name="connsiteY89" fmla="*/ 1310246 h 4256317"/>
                <a:gd name="connsiteX90" fmla="*/ 2309023 w 4929093"/>
                <a:gd name="connsiteY90" fmla="*/ 1289198 h 4256317"/>
                <a:gd name="connsiteX91" fmla="*/ 2336352 w 4929093"/>
                <a:gd name="connsiteY91" fmla="*/ 873497 h 4256317"/>
                <a:gd name="connsiteX92" fmla="*/ 2451137 w 4929093"/>
                <a:gd name="connsiteY92" fmla="*/ 615658 h 4256317"/>
                <a:gd name="connsiteX93" fmla="*/ 2265295 w 4929093"/>
                <a:gd name="connsiteY93" fmla="*/ 478845 h 4256317"/>
                <a:gd name="connsiteX94" fmla="*/ 2248898 w 4929093"/>
                <a:gd name="connsiteY94" fmla="*/ 378866 h 4256317"/>
                <a:gd name="connsiteX95" fmla="*/ 2172374 w 4929093"/>
                <a:gd name="connsiteY95" fmla="*/ 226268 h 4256317"/>
                <a:gd name="connsiteX96" fmla="*/ 1910010 w 4929093"/>
                <a:gd name="connsiteY96" fmla="*/ 0 h 4256317"/>
                <a:gd name="connsiteX0" fmla="*/ 1910010 w 4929093"/>
                <a:gd name="connsiteY0" fmla="*/ 0 h 4256317"/>
                <a:gd name="connsiteX1" fmla="*/ 1731712 w 4929093"/>
                <a:gd name="connsiteY1" fmla="*/ 926575 h 4256317"/>
                <a:gd name="connsiteX2" fmla="*/ 1849609 w 4929093"/>
                <a:gd name="connsiteY2" fmla="*/ 1054649 h 4256317"/>
                <a:gd name="connsiteX3" fmla="*/ 1789723 w 4929093"/>
                <a:gd name="connsiteY3" fmla="*/ 1077880 h 4256317"/>
                <a:gd name="connsiteX4" fmla="*/ 1437812 w 4929093"/>
                <a:gd name="connsiteY4" fmla="*/ 817050 h 4256317"/>
                <a:gd name="connsiteX5" fmla="*/ 1171366 w 4929093"/>
                <a:gd name="connsiteY5" fmla="*/ 945830 h 4256317"/>
                <a:gd name="connsiteX6" fmla="*/ 1050710 w 4929093"/>
                <a:gd name="connsiteY6" fmla="*/ 995360 h 4256317"/>
                <a:gd name="connsiteX7" fmla="*/ 965245 w 4929093"/>
                <a:gd name="connsiteY7" fmla="*/ 1034986 h 4256317"/>
                <a:gd name="connsiteX8" fmla="*/ 305147 w 4929093"/>
                <a:gd name="connsiteY8" fmla="*/ 611183 h 4256317"/>
                <a:gd name="connsiteX9" fmla="*/ 0 w 4929093"/>
                <a:gd name="connsiteY9" fmla="*/ 1168719 h 4256317"/>
                <a:gd name="connsiteX10" fmla="*/ 165901 w 4929093"/>
                <a:gd name="connsiteY10" fmla="*/ 1366842 h 4256317"/>
                <a:gd name="connsiteX11" fmla="*/ 226229 w 4929093"/>
                <a:gd name="connsiteY11" fmla="*/ 1510482 h 4256317"/>
                <a:gd name="connsiteX12" fmla="*/ 513885 w 4929093"/>
                <a:gd name="connsiteY12" fmla="*/ 1725058 h 4256317"/>
                <a:gd name="connsiteX13" fmla="*/ 1427647 w 4929093"/>
                <a:gd name="connsiteY13" fmla="*/ 2234364 h 4256317"/>
                <a:gd name="connsiteX14" fmla="*/ 1369952 w 4929093"/>
                <a:gd name="connsiteY14" fmla="*/ 2139642 h 4256317"/>
                <a:gd name="connsiteX15" fmla="*/ 1434858 w 4929093"/>
                <a:gd name="connsiteY15" fmla="*/ 2002823 h 4256317"/>
                <a:gd name="connsiteX16" fmla="*/ 1647605 w 4929093"/>
                <a:gd name="connsiteY16" fmla="*/ 1883544 h 4256317"/>
                <a:gd name="connsiteX17" fmla="*/ 1784629 w 4929093"/>
                <a:gd name="connsiteY17" fmla="*/ 1750232 h 4256317"/>
                <a:gd name="connsiteX18" fmla="*/ 1925258 w 4929093"/>
                <a:gd name="connsiteY18" fmla="*/ 1690593 h 4256317"/>
                <a:gd name="connsiteX19" fmla="*/ 2293994 w 4929093"/>
                <a:gd name="connsiteY19" fmla="*/ 1585585 h 4256317"/>
                <a:gd name="connsiteX20" fmla="*/ 2300270 w 4929093"/>
                <a:gd name="connsiteY20" fmla="*/ 1704625 h 4256317"/>
                <a:gd name="connsiteX21" fmla="*/ 2238970 w 4929093"/>
                <a:gd name="connsiteY21" fmla="*/ 1988791 h 4256317"/>
                <a:gd name="connsiteX22" fmla="*/ 2336329 w 4929093"/>
                <a:gd name="connsiteY22" fmla="*/ 2174725 h 4256317"/>
                <a:gd name="connsiteX23" fmla="*/ 2516623 w 4929093"/>
                <a:gd name="connsiteY23" fmla="*/ 2160692 h 4256317"/>
                <a:gd name="connsiteX24" fmla="*/ 2484170 w 4929093"/>
                <a:gd name="connsiteY24" fmla="*/ 2336102 h 4256317"/>
                <a:gd name="connsiteX25" fmla="*/ 2570711 w 4929093"/>
                <a:gd name="connsiteY25" fmla="*/ 2472923 h 4256317"/>
                <a:gd name="connsiteX26" fmla="*/ 2639223 w 4929093"/>
                <a:gd name="connsiteY26" fmla="*/ 2546595 h 4256317"/>
                <a:gd name="connsiteX27" fmla="*/ 2350753 w 4929093"/>
                <a:gd name="connsiteY27" fmla="*/ 2634299 h 4256317"/>
                <a:gd name="connsiteX28" fmla="*/ 2109158 w 4929093"/>
                <a:gd name="connsiteY28" fmla="*/ 2479938 h 4256317"/>
                <a:gd name="connsiteX29" fmla="*/ 1842323 w 4929093"/>
                <a:gd name="connsiteY29" fmla="*/ 2258922 h 4256317"/>
                <a:gd name="connsiteX30" fmla="*/ 1705300 w 4929093"/>
                <a:gd name="connsiteY30" fmla="*/ 2279971 h 4256317"/>
                <a:gd name="connsiteX31" fmla="*/ 1431252 w 4929093"/>
                <a:gd name="connsiteY31" fmla="*/ 2234364 h 4256317"/>
                <a:gd name="connsiteX32" fmla="*/ 1240574 w 4929093"/>
                <a:gd name="connsiteY32" fmla="*/ 2470395 h 4256317"/>
                <a:gd name="connsiteX33" fmla="*/ 1308757 w 4929093"/>
                <a:gd name="connsiteY33" fmla="*/ 2604708 h 4256317"/>
                <a:gd name="connsiteX34" fmla="*/ 1304553 w 4929093"/>
                <a:gd name="connsiteY34" fmla="*/ 2795829 h 4256317"/>
                <a:gd name="connsiteX35" fmla="*/ 1404621 w 4929093"/>
                <a:gd name="connsiteY35" fmla="*/ 2821516 h 4256317"/>
                <a:gd name="connsiteX36" fmla="*/ 1507420 w 4929093"/>
                <a:gd name="connsiteY36" fmla="*/ 2812759 h 4256317"/>
                <a:gd name="connsiteX37" fmla="*/ 1566035 w 4929093"/>
                <a:gd name="connsiteY37" fmla="*/ 2878702 h 4256317"/>
                <a:gd name="connsiteX38" fmla="*/ 1653958 w 4929093"/>
                <a:gd name="connsiteY38" fmla="*/ 2944644 h 4256317"/>
                <a:gd name="connsiteX39" fmla="*/ 2481900 w 4929093"/>
                <a:gd name="connsiteY39" fmla="*/ 3677336 h 4256317"/>
                <a:gd name="connsiteX40" fmla="*/ 2489227 w 4929093"/>
                <a:gd name="connsiteY40" fmla="*/ 3809221 h 4256317"/>
                <a:gd name="connsiteX41" fmla="*/ 2599131 w 4929093"/>
                <a:gd name="connsiteY41" fmla="*/ 3845856 h 4256317"/>
                <a:gd name="connsiteX42" fmla="*/ 2635766 w 4929093"/>
                <a:gd name="connsiteY42" fmla="*/ 3875163 h 4256317"/>
                <a:gd name="connsiteX43" fmla="*/ 2760323 w 4929093"/>
                <a:gd name="connsiteY43" fmla="*/ 3875163 h 4256317"/>
                <a:gd name="connsiteX44" fmla="*/ 2943496 w 4929093"/>
                <a:gd name="connsiteY44" fmla="*/ 3897144 h 4256317"/>
                <a:gd name="connsiteX45" fmla="*/ 3009439 w 4929093"/>
                <a:gd name="connsiteY45" fmla="*/ 3911798 h 4256317"/>
                <a:gd name="connsiteX46" fmla="*/ 3090035 w 4929093"/>
                <a:gd name="connsiteY46" fmla="*/ 4007048 h 4256317"/>
                <a:gd name="connsiteX47" fmla="*/ 3136670 w 4929093"/>
                <a:gd name="connsiteY47" fmla="*/ 4095184 h 4256317"/>
                <a:gd name="connsiteX48" fmla="*/ 3372075 w 4929093"/>
                <a:gd name="connsiteY48" fmla="*/ 3951282 h 4256317"/>
                <a:gd name="connsiteX49" fmla="*/ 3520993 w 4929093"/>
                <a:gd name="connsiteY49" fmla="*/ 3937624 h 4256317"/>
                <a:gd name="connsiteX50" fmla="*/ 3520993 w 4929093"/>
                <a:gd name="connsiteY50" fmla="*/ 4060548 h 4256317"/>
                <a:gd name="connsiteX51" fmla="*/ 3674567 w 4929093"/>
                <a:gd name="connsiteY51" fmla="*/ 4128839 h 4256317"/>
                <a:gd name="connsiteX52" fmla="*/ 3595452 w 4929093"/>
                <a:gd name="connsiteY52" fmla="*/ 4215342 h 4256317"/>
                <a:gd name="connsiteX53" fmla="*/ 3637336 w 4929093"/>
                <a:gd name="connsiteY53" fmla="*/ 4256317 h 4256317"/>
                <a:gd name="connsiteX54" fmla="*/ 4086496 w 4929093"/>
                <a:gd name="connsiteY54" fmla="*/ 3963086 h 4256317"/>
                <a:gd name="connsiteX55" fmla="*/ 4196400 w 4929093"/>
                <a:gd name="connsiteY55" fmla="*/ 3948433 h 4256317"/>
                <a:gd name="connsiteX56" fmla="*/ 4298977 w 4929093"/>
                <a:gd name="connsiteY56" fmla="*/ 3897144 h 4256317"/>
                <a:gd name="connsiteX57" fmla="*/ 4313631 w 4929093"/>
                <a:gd name="connsiteY57" fmla="*/ 3867836 h 4256317"/>
                <a:gd name="connsiteX58" fmla="*/ 4423535 w 4929093"/>
                <a:gd name="connsiteY58" fmla="*/ 3875163 h 4256317"/>
                <a:gd name="connsiteX59" fmla="*/ 4540766 w 4929093"/>
                <a:gd name="connsiteY59" fmla="*/ 3882490 h 4256317"/>
                <a:gd name="connsiteX60" fmla="*/ 4540766 w 4929093"/>
                <a:gd name="connsiteY60" fmla="*/ 3779913 h 4256317"/>
                <a:gd name="connsiteX61" fmla="*/ 4570073 w 4929093"/>
                <a:gd name="connsiteY61" fmla="*/ 3728625 h 4256317"/>
                <a:gd name="connsiteX62" fmla="*/ 4657996 w 4929093"/>
                <a:gd name="connsiteY62" fmla="*/ 3677336 h 4256317"/>
                <a:gd name="connsiteX63" fmla="*/ 4709285 w 4929093"/>
                <a:gd name="connsiteY63" fmla="*/ 3618721 h 4256317"/>
                <a:gd name="connsiteX64" fmla="*/ 4870477 w 4929093"/>
                <a:gd name="connsiteY64" fmla="*/ 3618721 h 4256317"/>
                <a:gd name="connsiteX65" fmla="*/ 4870477 w 4929093"/>
                <a:gd name="connsiteY65" fmla="*/ 3516144 h 4256317"/>
                <a:gd name="connsiteX66" fmla="*/ 4899785 w 4929093"/>
                <a:gd name="connsiteY66" fmla="*/ 3274356 h 4256317"/>
                <a:gd name="connsiteX67" fmla="*/ 4929093 w 4929093"/>
                <a:gd name="connsiteY67" fmla="*/ 3083856 h 4256317"/>
                <a:gd name="connsiteX68" fmla="*/ 4921766 w 4929093"/>
                <a:gd name="connsiteY68" fmla="*/ 2878702 h 4256317"/>
                <a:gd name="connsiteX69" fmla="*/ 4861841 w 4929093"/>
                <a:gd name="connsiteY69" fmla="*/ 2651832 h 4256317"/>
                <a:gd name="connsiteX70" fmla="*/ 4720655 w 4929093"/>
                <a:gd name="connsiteY70" fmla="*/ 2243476 h 4256317"/>
                <a:gd name="connsiteX71" fmla="*/ 3995295 w 4929093"/>
                <a:gd name="connsiteY71" fmla="*/ 691258 h 4256317"/>
                <a:gd name="connsiteX72" fmla="*/ 3842166 w 4929093"/>
                <a:gd name="connsiteY72" fmla="*/ 646586 h 4256317"/>
                <a:gd name="connsiteX73" fmla="*/ 3706430 w 4929093"/>
                <a:gd name="connsiteY73" fmla="*/ 567296 h 4256317"/>
                <a:gd name="connsiteX74" fmla="*/ 3656775 w 4929093"/>
                <a:gd name="connsiteY74" fmla="*/ 628611 h 4256317"/>
                <a:gd name="connsiteX75" fmla="*/ 3661185 w 4929093"/>
                <a:gd name="connsiteY75" fmla="*/ 606942 h 4256317"/>
                <a:gd name="connsiteX76" fmla="*/ 3731566 w 4929093"/>
                <a:gd name="connsiteY76" fmla="*/ 725876 h 4256317"/>
                <a:gd name="connsiteX77" fmla="*/ 3664988 w 4929093"/>
                <a:gd name="connsiteY77" fmla="*/ 875752 h 4256317"/>
                <a:gd name="connsiteX78" fmla="*/ 3515395 w 4929093"/>
                <a:gd name="connsiteY78" fmla="*/ 953834 h 4256317"/>
                <a:gd name="connsiteX79" fmla="*/ 3525450 w 4929093"/>
                <a:gd name="connsiteY79" fmla="*/ 1072768 h 4256317"/>
                <a:gd name="connsiteX80" fmla="*/ 3779714 w 4929093"/>
                <a:gd name="connsiteY80" fmla="*/ 1275753 h 4256317"/>
                <a:gd name="connsiteX81" fmla="*/ 3499954 w 4929093"/>
                <a:gd name="connsiteY81" fmla="*/ 1462896 h 4256317"/>
                <a:gd name="connsiteX82" fmla="*/ 3121490 w 4929093"/>
                <a:gd name="connsiteY82" fmla="*/ 1523559 h 4256317"/>
                <a:gd name="connsiteX83" fmla="*/ 2921207 w 4929093"/>
                <a:gd name="connsiteY83" fmla="*/ 1441797 h 4256317"/>
                <a:gd name="connsiteX84" fmla="*/ 2858950 w 4929093"/>
                <a:gd name="connsiteY84" fmla="*/ 1344940 h 4256317"/>
                <a:gd name="connsiteX85" fmla="*/ 2598718 w 4929093"/>
                <a:gd name="connsiteY85" fmla="*/ 1294461 h 4256317"/>
                <a:gd name="connsiteX86" fmla="*/ 2653376 w 4929093"/>
                <a:gd name="connsiteY86" fmla="*/ 1031358 h 4256317"/>
                <a:gd name="connsiteX87" fmla="*/ 2494864 w 4929093"/>
                <a:gd name="connsiteY87" fmla="*/ 941904 h 4256317"/>
                <a:gd name="connsiteX88" fmla="*/ 2374614 w 4929093"/>
                <a:gd name="connsiteY88" fmla="*/ 1310246 h 4256317"/>
                <a:gd name="connsiteX89" fmla="*/ 2309023 w 4929093"/>
                <a:gd name="connsiteY89" fmla="*/ 1289198 h 4256317"/>
                <a:gd name="connsiteX90" fmla="*/ 2336352 w 4929093"/>
                <a:gd name="connsiteY90" fmla="*/ 873497 h 4256317"/>
                <a:gd name="connsiteX91" fmla="*/ 2451137 w 4929093"/>
                <a:gd name="connsiteY91" fmla="*/ 615658 h 4256317"/>
                <a:gd name="connsiteX92" fmla="*/ 2265295 w 4929093"/>
                <a:gd name="connsiteY92" fmla="*/ 478845 h 4256317"/>
                <a:gd name="connsiteX93" fmla="*/ 2248898 w 4929093"/>
                <a:gd name="connsiteY93" fmla="*/ 378866 h 4256317"/>
                <a:gd name="connsiteX94" fmla="*/ 2172374 w 4929093"/>
                <a:gd name="connsiteY94" fmla="*/ 226268 h 4256317"/>
                <a:gd name="connsiteX95" fmla="*/ 1910010 w 4929093"/>
                <a:gd name="connsiteY95" fmla="*/ 0 h 4256317"/>
                <a:gd name="connsiteX0" fmla="*/ 1910010 w 4929093"/>
                <a:gd name="connsiteY0" fmla="*/ 0 h 4256317"/>
                <a:gd name="connsiteX1" fmla="*/ 1849609 w 4929093"/>
                <a:gd name="connsiteY1" fmla="*/ 1054649 h 4256317"/>
                <a:gd name="connsiteX2" fmla="*/ 1789723 w 4929093"/>
                <a:gd name="connsiteY2" fmla="*/ 1077880 h 4256317"/>
                <a:gd name="connsiteX3" fmla="*/ 1437812 w 4929093"/>
                <a:gd name="connsiteY3" fmla="*/ 817050 h 4256317"/>
                <a:gd name="connsiteX4" fmla="*/ 1171366 w 4929093"/>
                <a:gd name="connsiteY4" fmla="*/ 945830 h 4256317"/>
                <a:gd name="connsiteX5" fmla="*/ 1050710 w 4929093"/>
                <a:gd name="connsiteY5" fmla="*/ 995360 h 4256317"/>
                <a:gd name="connsiteX6" fmla="*/ 965245 w 4929093"/>
                <a:gd name="connsiteY6" fmla="*/ 1034986 h 4256317"/>
                <a:gd name="connsiteX7" fmla="*/ 305147 w 4929093"/>
                <a:gd name="connsiteY7" fmla="*/ 611183 h 4256317"/>
                <a:gd name="connsiteX8" fmla="*/ 0 w 4929093"/>
                <a:gd name="connsiteY8" fmla="*/ 1168719 h 4256317"/>
                <a:gd name="connsiteX9" fmla="*/ 165901 w 4929093"/>
                <a:gd name="connsiteY9" fmla="*/ 1366842 h 4256317"/>
                <a:gd name="connsiteX10" fmla="*/ 226229 w 4929093"/>
                <a:gd name="connsiteY10" fmla="*/ 1510482 h 4256317"/>
                <a:gd name="connsiteX11" fmla="*/ 513885 w 4929093"/>
                <a:gd name="connsiteY11" fmla="*/ 1725058 h 4256317"/>
                <a:gd name="connsiteX12" fmla="*/ 1427647 w 4929093"/>
                <a:gd name="connsiteY12" fmla="*/ 2234364 h 4256317"/>
                <a:gd name="connsiteX13" fmla="*/ 1369952 w 4929093"/>
                <a:gd name="connsiteY13" fmla="*/ 2139642 h 4256317"/>
                <a:gd name="connsiteX14" fmla="*/ 1434858 w 4929093"/>
                <a:gd name="connsiteY14" fmla="*/ 2002823 h 4256317"/>
                <a:gd name="connsiteX15" fmla="*/ 1647605 w 4929093"/>
                <a:gd name="connsiteY15" fmla="*/ 1883544 h 4256317"/>
                <a:gd name="connsiteX16" fmla="*/ 1784629 w 4929093"/>
                <a:gd name="connsiteY16" fmla="*/ 1750232 h 4256317"/>
                <a:gd name="connsiteX17" fmla="*/ 1925258 w 4929093"/>
                <a:gd name="connsiteY17" fmla="*/ 1690593 h 4256317"/>
                <a:gd name="connsiteX18" fmla="*/ 2293994 w 4929093"/>
                <a:gd name="connsiteY18" fmla="*/ 1585585 h 4256317"/>
                <a:gd name="connsiteX19" fmla="*/ 2300270 w 4929093"/>
                <a:gd name="connsiteY19" fmla="*/ 1704625 h 4256317"/>
                <a:gd name="connsiteX20" fmla="*/ 2238970 w 4929093"/>
                <a:gd name="connsiteY20" fmla="*/ 1988791 h 4256317"/>
                <a:gd name="connsiteX21" fmla="*/ 2336329 w 4929093"/>
                <a:gd name="connsiteY21" fmla="*/ 2174725 h 4256317"/>
                <a:gd name="connsiteX22" fmla="*/ 2516623 w 4929093"/>
                <a:gd name="connsiteY22" fmla="*/ 2160692 h 4256317"/>
                <a:gd name="connsiteX23" fmla="*/ 2484170 w 4929093"/>
                <a:gd name="connsiteY23" fmla="*/ 2336102 h 4256317"/>
                <a:gd name="connsiteX24" fmla="*/ 2570711 w 4929093"/>
                <a:gd name="connsiteY24" fmla="*/ 2472923 h 4256317"/>
                <a:gd name="connsiteX25" fmla="*/ 2639223 w 4929093"/>
                <a:gd name="connsiteY25" fmla="*/ 2546595 h 4256317"/>
                <a:gd name="connsiteX26" fmla="*/ 2350753 w 4929093"/>
                <a:gd name="connsiteY26" fmla="*/ 2634299 h 4256317"/>
                <a:gd name="connsiteX27" fmla="*/ 2109158 w 4929093"/>
                <a:gd name="connsiteY27" fmla="*/ 2479938 h 4256317"/>
                <a:gd name="connsiteX28" fmla="*/ 1842323 w 4929093"/>
                <a:gd name="connsiteY28" fmla="*/ 2258922 h 4256317"/>
                <a:gd name="connsiteX29" fmla="*/ 1705300 w 4929093"/>
                <a:gd name="connsiteY29" fmla="*/ 2279971 h 4256317"/>
                <a:gd name="connsiteX30" fmla="*/ 1431252 w 4929093"/>
                <a:gd name="connsiteY30" fmla="*/ 2234364 h 4256317"/>
                <a:gd name="connsiteX31" fmla="*/ 1240574 w 4929093"/>
                <a:gd name="connsiteY31" fmla="*/ 2470395 h 4256317"/>
                <a:gd name="connsiteX32" fmla="*/ 1308757 w 4929093"/>
                <a:gd name="connsiteY32" fmla="*/ 2604708 h 4256317"/>
                <a:gd name="connsiteX33" fmla="*/ 1304553 w 4929093"/>
                <a:gd name="connsiteY33" fmla="*/ 2795829 h 4256317"/>
                <a:gd name="connsiteX34" fmla="*/ 1404621 w 4929093"/>
                <a:gd name="connsiteY34" fmla="*/ 2821516 h 4256317"/>
                <a:gd name="connsiteX35" fmla="*/ 1507420 w 4929093"/>
                <a:gd name="connsiteY35" fmla="*/ 2812759 h 4256317"/>
                <a:gd name="connsiteX36" fmla="*/ 1566035 w 4929093"/>
                <a:gd name="connsiteY36" fmla="*/ 2878702 h 4256317"/>
                <a:gd name="connsiteX37" fmla="*/ 1653958 w 4929093"/>
                <a:gd name="connsiteY37" fmla="*/ 2944644 h 4256317"/>
                <a:gd name="connsiteX38" fmla="*/ 2481900 w 4929093"/>
                <a:gd name="connsiteY38" fmla="*/ 3677336 h 4256317"/>
                <a:gd name="connsiteX39" fmla="*/ 2489227 w 4929093"/>
                <a:gd name="connsiteY39" fmla="*/ 3809221 h 4256317"/>
                <a:gd name="connsiteX40" fmla="*/ 2599131 w 4929093"/>
                <a:gd name="connsiteY40" fmla="*/ 3845856 h 4256317"/>
                <a:gd name="connsiteX41" fmla="*/ 2635766 w 4929093"/>
                <a:gd name="connsiteY41" fmla="*/ 3875163 h 4256317"/>
                <a:gd name="connsiteX42" fmla="*/ 2760323 w 4929093"/>
                <a:gd name="connsiteY42" fmla="*/ 3875163 h 4256317"/>
                <a:gd name="connsiteX43" fmla="*/ 2943496 w 4929093"/>
                <a:gd name="connsiteY43" fmla="*/ 3897144 h 4256317"/>
                <a:gd name="connsiteX44" fmla="*/ 3009439 w 4929093"/>
                <a:gd name="connsiteY44" fmla="*/ 3911798 h 4256317"/>
                <a:gd name="connsiteX45" fmla="*/ 3090035 w 4929093"/>
                <a:gd name="connsiteY45" fmla="*/ 4007048 h 4256317"/>
                <a:gd name="connsiteX46" fmla="*/ 3136670 w 4929093"/>
                <a:gd name="connsiteY46" fmla="*/ 4095184 h 4256317"/>
                <a:gd name="connsiteX47" fmla="*/ 3372075 w 4929093"/>
                <a:gd name="connsiteY47" fmla="*/ 3951282 h 4256317"/>
                <a:gd name="connsiteX48" fmla="*/ 3520993 w 4929093"/>
                <a:gd name="connsiteY48" fmla="*/ 3937624 h 4256317"/>
                <a:gd name="connsiteX49" fmla="*/ 3520993 w 4929093"/>
                <a:gd name="connsiteY49" fmla="*/ 4060548 h 4256317"/>
                <a:gd name="connsiteX50" fmla="*/ 3674567 w 4929093"/>
                <a:gd name="connsiteY50" fmla="*/ 4128839 h 4256317"/>
                <a:gd name="connsiteX51" fmla="*/ 3595452 w 4929093"/>
                <a:gd name="connsiteY51" fmla="*/ 4215342 h 4256317"/>
                <a:gd name="connsiteX52" fmla="*/ 3637336 w 4929093"/>
                <a:gd name="connsiteY52" fmla="*/ 4256317 h 4256317"/>
                <a:gd name="connsiteX53" fmla="*/ 4086496 w 4929093"/>
                <a:gd name="connsiteY53" fmla="*/ 3963086 h 4256317"/>
                <a:gd name="connsiteX54" fmla="*/ 4196400 w 4929093"/>
                <a:gd name="connsiteY54" fmla="*/ 3948433 h 4256317"/>
                <a:gd name="connsiteX55" fmla="*/ 4298977 w 4929093"/>
                <a:gd name="connsiteY55" fmla="*/ 3897144 h 4256317"/>
                <a:gd name="connsiteX56" fmla="*/ 4313631 w 4929093"/>
                <a:gd name="connsiteY56" fmla="*/ 3867836 h 4256317"/>
                <a:gd name="connsiteX57" fmla="*/ 4423535 w 4929093"/>
                <a:gd name="connsiteY57" fmla="*/ 3875163 h 4256317"/>
                <a:gd name="connsiteX58" fmla="*/ 4540766 w 4929093"/>
                <a:gd name="connsiteY58" fmla="*/ 3882490 h 4256317"/>
                <a:gd name="connsiteX59" fmla="*/ 4540766 w 4929093"/>
                <a:gd name="connsiteY59" fmla="*/ 3779913 h 4256317"/>
                <a:gd name="connsiteX60" fmla="*/ 4570073 w 4929093"/>
                <a:gd name="connsiteY60" fmla="*/ 3728625 h 4256317"/>
                <a:gd name="connsiteX61" fmla="*/ 4657996 w 4929093"/>
                <a:gd name="connsiteY61" fmla="*/ 3677336 h 4256317"/>
                <a:gd name="connsiteX62" fmla="*/ 4709285 w 4929093"/>
                <a:gd name="connsiteY62" fmla="*/ 3618721 h 4256317"/>
                <a:gd name="connsiteX63" fmla="*/ 4870477 w 4929093"/>
                <a:gd name="connsiteY63" fmla="*/ 3618721 h 4256317"/>
                <a:gd name="connsiteX64" fmla="*/ 4870477 w 4929093"/>
                <a:gd name="connsiteY64" fmla="*/ 3516144 h 4256317"/>
                <a:gd name="connsiteX65" fmla="*/ 4899785 w 4929093"/>
                <a:gd name="connsiteY65" fmla="*/ 3274356 h 4256317"/>
                <a:gd name="connsiteX66" fmla="*/ 4929093 w 4929093"/>
                <a:gd name="connsiteY66" fmla="*/ 3083856 h 4256317"/>
                <a:gd name="connsiteX67" fmla="*/ 4921766 w 4929093"/>
                <a:gd name="connsiteY67" fmla="*/ 2878702 h 4256317"/>
                <a:gd name="connsiteX68" fmla="*/ 4861841 w 4929093"/>
                <a:gd name="connsiteY68" fmla="*/ 2651832 h 4256317"/>
                <a:gd name="connsiteX69" fmla="*/ 4720655 w 4929093"/>
                <a:gd name="connsiteY69" fmla="*/ 2243476 h 4256317"/>
                <a:gd name="connsiteX70" fmla="*/ 3995295 w 4929093"/>
                <a:gd name="connsiteY70" fmla="*/ 691258 h 4256317"/>
                <a:gd name="connsiteX71" fmla="*/ 3842166 w 4929093"/>
                <a:gd name="connsiteY71" fmla="*/ 646586 h 4256317"/>
                <a:gd name="connsiteX72" fmla="*/ 3706430 w 4929093"/>
                <a:gd name="connsiteY72" fmla="*/ 567296 h 4256317"/>
                <a:gd name="connsiteX73" fmla="*/ 3656775 w 4929093"/>
                <a:gd name="connsiteY73" fmla="*/ 628611 h 4256317"/>
                <a:gd name="connsiteX74" fmla="*/ 3661185 w 4929093"/>
                <a:gd name="connsiteY74" fmla="*/ 606942 h 4256317"/>
                <a:gd name="connsiteX75" fmla="*/ 3731566 w 4929093"/>
                <a:gd name="connsiteY75" fmla="*/ 725876 h 4256317"/>
                <a:gd name="connsiteX76" fmla="*/ 3664988 w 4929093"/>
                <a:gd name="connsiteY76" fmla="*/ 875752 h 4256317"/>
                <a:gd name="connsiteX77" fmla="*/ 3515395 w 4929093"/>
                <a:gd name="connsiteY77" fmla="*/ 953834 h 4256317"/>
                <a:gd name="connsiteX78" fmla="*/ 3525450 w 4929093"/>
                <a:gd name="connsiteY78" fmla="*/ 1072768 h 4256317"/>
                <a:gd name="connsiteX79" fmla="*/ 3779714 w 4929093"/>
                <a:gd name="connsiteY79" fmla="*/ 1275753 h 4256317"/>
                <a:gd name="connsiteX80" fmla="*/ 3499954 w 4929093"/>
                <a:gd name="connsiteY80" fmla="*/ 1462896 h 4256317"/>
                <a:gd name="connsiteX81" fmla="*/ 3121490 w 4929093"/>
                <a:gd name="connsiteY81" fmla="*/ 1523559 h 4256317"/>
                <a:gd name="connsiteX82" fmla="*/ 2921207 w 4929093"/>
                <a:gd name="connsiteY82" fmla="*/ 1441797 h 4256317"/>
                <a:gd name="connsiteX83" fmla="*/ 2858950 w 4929093"/>
                <a:gd name="connsiteY83" fmla="*/ 1344940 h 4256317"/>
                <a:gd name="connsiteX84" fmla="*/ 2598718 w 4929093"/>
                <a:gd name="connsiteY84" fmla="*/ 1294461 h 4256317"/>
                <a:gd name="connsiteX85" fmla="*/ 2653376 w 4929093"/>
                <a:gd name="connsiteY85" fmla="*/ 1031358 h 4256317"/>
                <a:gd name="connsiteX86" fmla="*/ 2494864 w 4929093"/>
                <a:gd name="connsiteY86" fmla="*/ 941904 h 4256317"/>
                <a:gd name="connsiteX87" fmla="*/ 2374614 w 4929093"/>
                <a:gd name="connsiteY87" fmla="*/ 1310246 h 4256317"/>
                <a:gd name="connsiteX88" fmla="*/ 2309023 w 4929093"/>
                <a:gd name="connsiteY88" fmla="*/ 1289198 h 4256317"/>
                <a:gd name="connsiteX89" fmla="*/ 2336352 w 4929093"/>
                <a:gd name="connsiteY89" fmla="*/ 873497 h 4256317"/>
                <a:gd name="connsiteX90" fmla="*/ 2451137 w 4929093"/>
                <a:gd name="connsiteY90" fmla="*/ 615658 h 4256317"/>
                <a:gd name="connsiteX91" fmla="*/ 2265295 w 4929093"/>
                <a:gd name="connsiteY91" fmla="*/ 478845 h 4256317"/>
                <a:gd name="connsiteX92" fmla="*/ 2248898 w 4929093"/>
                <a:gd name="connsiteY92" fmla="*/ 378866 h 4256317"/>
                <a:gd name="connsiteX93" fmla="*/ 2172374 w 4929093"/>
                <a:gd name="connsiteY93" fmla="*/ 226268 h 4256317"/>
                <a:gd name="connsiteX94" fmla="*/ 1910010 w 4929093"/>
                <a:gd name="connsiteY94" fmla="*/ 0 h 4256317"/>
                <a:gd name="connsiteX0" fmla="*/ 1910010 w 4929093"/>
                <a:gd name="connsiteY0" fmla="*/ 0 h 4256317"/>
                <a:gd name="connsiteX1" fmla="*/ 1789723 w 4929093"/>
                <a:gd name="connsiteY1" fmla="*/ 1077880 h 4256317"/>
                <a:gd name="connsiteX2" fmla="*/ 1437812 w 4929093"/>
                <a:gd name="connsiteY2" fmla="*/ 817050 h 4256317"/>
                <a:gd name="connsiteX3" fmla="*/ 1171366 w 4929093"/>
                <a:gd name="connsiteY3" fmla="*/ 945830 h 4256317"/>
                <a:gd name="connsiteX4" fmla="*/ 1050710 w 4929093"/>
                <a:gd name="connsiteY4" fmla="*/ 995360 h 4256317"/>
                <a:gd name="connsiteX5" fmla="*/ 965245 w 4929093"/>
                <a:gd name="connsiteY5" fmla="*/ 1034986 h 4256317"/>
                <a:gd name="connsiteX6" fmla="*/ 305147 w 4929093"/>
                <a:gd name="connsiteY6" fmla="*/ 611183 h 4256317"/>
                <a:gd name="connsiteX7" fmla="*/ 0 w 4929093"/>
                <a:gd name="connsiteY7" fmla="*/ 1168719 h 4256317"/>
                <a:gd name="connsiteX8" fmla="*/ 165901 w 4929093"/>
                <a:gd name="connsiteY8" fmla="*/ 1366842 h 4256317"/>
                <a:gd name="connsiteX9" fmla="*/ 226229 w 4929093"/>
                <a:gd name="connsiteY9" fmla="*/ 1510482 h 4256317"/>
                <a:gd name="connsiteX10" fmla="*/ 513885 w 4929093"/>
                <a:gd name="connsiteY10" fmla="*/ 1725058 h 4256317"/>
                <a:gd name="connsiteX11" fmla="*/ 1427647 w 4929093"/>
                <a:gd name="connsiteY11" fmla="*/ 2234364 h 4256317"/>
                <a:gd name="connsiteX12" fmla="*/ 1369952 w 4929093"/>
                <a:gd name="connsiteY12" fmla="*/ 2139642 h 4256317"/>
                <a:gd name="connsiteX13" fmla="*/ 1434858 w 4929093"/>
                <a:gd name="connsiteY13" fmla="*/ 2002823 h 4256317"/>
                <a:gd name="connsiteX14" fmla="*/ 1647605 w 4929093"/>
                <a:gd name="connsiteY14" fmla="*/ 1883544 h 4256317"/>
                <a:gd name="connsiteX15" fmla="*/ 1784629 w 4929093"/>
                <a:gd name="connsiteY15" fmla="*/ 1750232 h 4256317"/>
                <a:gd name="connsiteX16" fmla="*/ 1925258 w 4929093"/>
                <a:gd name="connsiteY16" fmla="*/ 1690593 h 4256317"/>
                <a:gd name="connsiteX17" fmla="*/ 2293994 w 4929093"/>
                <a:gd name="connsiteY17" fmla="*/ 1585585 h 4256317"/>
                <a:gd name="connsiteX18" fmla="*/ 2300270 w 4929093"/>
                <a:gd name="connsiteY18" fmla="*/ 1704625 h 4256317"/>
                <a:gd name="connsiteX19" fmla="*/ 2238970 w 4929093"/>
                <a:gd name="connsiteY19" fmla="*/ 1988791 h 4256317"/>
                <a:gd name="connsiteX20" fmla="*/ 2336329 w 4929093"/>
                <a:gd name="connsiteY20" fmla="*/ 2174725 h 4256317"/>
                <a:gd name="connsiteX21" fmla="*/ 2516623 w 4929093"/>
                <a:gd name="connsiteY21" fmla="*/ 2160692 h 4256317"/>
                <a:gd name="connsiteX22" fmla="*/ 2484170 w 4929093"/>
                <a:gd name="connsiteY22" fmla="*/ 2336102 h 4256317"/>
                <a:gd name="connsiteX23" fmla="*/ 2570711 w 4929093"/>
                <a:gd name="connsiteY23" fmla="*/ 2472923 h 4256317"/>
                <a:gd name="connsiteX24" fmla="*/ 2639223 w 4929093"/>
                <a:gd name="connsiteY24" fmla="*/ 2546595 h 4256317"/>
                <a:gd name="connsiteX25" fmla="*/ 2350753 w 4929093"/>
                <a:gd name="connsiteY25" fmla="*/ 2634299 h 4256317"/>
                <a:gd name="connsiteX26" fmla="*/ 2109158 w 4929093"/>
                <a:gd name="connsiteY26" fmla="*/ 2479938 h 4256317"/>
                <a:gd name="connsiteX27" fmla="*/ 1842323 w 4929093"/>
                <a:gd name="connsiteY27" fmla="*/ 2258922 h 4256317"/>
                <a:gd name="connsiteX28" fmla="*/ 1705300 w 4929093"/>
                <a:gd name="connsiteY28" fmla="*/ 2279971 h 4256317"/>
                <a:gd name="connsiteX29" fmla="*/ 1431252 w 4929093"/>
                <a:gd name="connsiteY29" fmla="*/ 2234364 h 4256317"/>
                <a:gd name="connsiteX30" fmla="*/ 1240574 w 4929093"/>
                <a:gd name="connsiteY30" fmla="*/ 2470395 h 4256317"/>
                <a:gd name="connsiteX31" fmla="*/ 1308757 w 4929093"/>
                <a:gd name="connsiteY31" fmla="*/ 2604708 h 4256317"/>
                <a:gd name="connsiteX32" fmla="*/ 1304553 w 4929093"/>
                <a:gd name="connsiteY32" fmla="*/ 2795829 h 4256317"/>
                <a:gd name="connsiteX33" fmla="*/ 1404621 w 4929093"/>
                <a:gd name="connsiteY33" fmla="*/ 2821516 h 4256317"/>
                <a:gd name="connsiteX34" fmla="*/ 1507420 w 4929093"/>
                <a:gd name="connsiteY34" fmla="*/ 2812759 h 4256317"/>
                <a:gd name="connsiteX35" fmla="*/ 1566035 w 4929093"/>
                <a:gd name="connsiteY35" fmla="*/ 2878702 h 4256317"/>
                <a:gd name="connsiteX36" fmla="*/ 1653958 w 4929093"/>
                <a:gd name="connsiteY36" fmla="*/ 2944644 h 4256317"/>
                <a:gd name="connsiteX37" fmla="*/ 2481900 w 4929093"/>
                <a:gd name="connsiteY37" fmla="*/ 3677336 h 4256317"/>
                <a:gd name="connsiteX38" fmla="*/ 2489227 w 4929093"/>
                <a:gd name="connsiteY38" fmla="*/ 3809221 h 4256317"/>
                <a:gd name="connsiteX39" fmla="*/ 2599131 w 4929093"/>
                <a:gd name="connsiteY39" fmla="*/ 3845856 h 4256317"/>
                <a:gd name="connsiteX40" fmla="*/ 2635766 w 4929093"/>
                <a:gd name="connsiteY40" fmla="*/ 3875163 h 4256317"/>
                <a:gd name="connsiteX41" fmla="*/ 2760323 w 4929093"/>
                <a:gd name="connsiteY41" fmla="*/ 3875163 h 4256317"/>
                <a:gd name="connsiteX42" fmla="*/ 2943496 w 4929093"/>
                <a:gd name="connsiteY42" fmla="*/ 3897144 h 4256317"/>
                <a:gd name="connsiteX43" fmla="*/ 3009439 w 4929093"/>
                <a:gd name="connsiteY43" fmla="*/ 3911798 h 4256317"/>
                <a:gd name="connsiteX44" fmla="*/ 3090035 w 4929093"/>
                <a:gd name="connsiteY44" fmla="*/ 4007048 h 4256317"/>
                <a:gd name="connsiteX45" fmla="*/ 3136670 w 4929093"/>
                <a:gd name="connsiteY45" fmla="*/ 4095184 h 4256317"/>
                <a:gd name="connsiteX46" fmla="*/ 3372075 w 4929093"/>
                <a:gd name="connsiteY46" fmla="*/ 3951282 h 4256317"/>
                <a:gd name="connsiteX47" fmla="*/ 3520993 w 4929093"/>
                <a:gd name="connsiteY47" fmla="*/ 3937624 h 4256317"/>
                <a:gd name="connsiteX48" fmla="*/ 3520993 w 4929093"/>
                <a:gd name="connsiteY48" fmla="*/ 4060548 h 4256317"/>
                <a:gd name="connsiteX49" fmla="*/ 3674567 w 4929093"/>
                <a:gd name="connsiteY49" fmla="*/ 4128839 h 4256317"/>
                <a:gd name="connsiteX50" fmla="*/ 3595452 w 4929093"/>
                <a:gd name="connsiteY50" fmla="*/ 4215342 h 4256317"/>
                <a:gd name="connsiteX51" fmla="*/ 3637336 w 4929093"/>
                <a:gd name="connsiteY51" fmla="*/ 4256317 h 4256317"/>
                <a:gd name="connsiteX52" fmla="*/ 4086496 w 4929093"/>
                <a:gd name="connsiteY52" fmla="*/ 3963086 h 4256317"/>
                <a:gd name="connsiteX53" fmla="*/ 4196400 w 4929093"/>
                <a:gd name="connsiteY53" fmla="*/ 3948433 h 4256317"/>
                <a:gd name="connsiteX54" fmla="*/ 4298977 w 4929093"/>
                <a:gd name="connsiteY54" fmla="*/ 3897144 h 4256317"/>
                <a:gd name="connsiteX55" fmla="*/ 4313631 w 4929093"/>
                <a:gd name="connsiteY55" fmla="*/ 3867836 h 4256317"/>
                <a:gd name="connsiteX56" fmla="*/ 4423535 w 4929093"/>
                <a:gd name="connsiteY56" fmla="*/ 3875163 h 4256317"/>
                <a:gd name="connsiteX57" fmla="*/ 4540766 w 4929093"/>
                <a:gd name="connsiteY57" fmla="*/ 3882490 h 4256317"/>
                <a:gd name="connsiteX58" fmla="*/ 4540766 w 4929093"/>
                <a:gd name="connsiteY58" fmla="*/ 3779913 h 4256317"/>
                <a:gd name="connsiteX59" fmla="*/ 4570073 w 4929093"/>
                <a:gd name="connsiteY59" fmla="*/ 3728625 h 4256317"/>
                <a:gd name="connsiteX60" fmla="*/ 4657996 w 4929093"/>
                <a:gd name="connsiteY60" fmla="*/ 3677336 h 4256317"/>
                <a:gd name="connsiteX61" fmla="*/ 4709285 w 4929093"/>
                <a:gd name="connsiteY61" fmla="*/ 3618721 h 4256317"/>
                <a:gd name="connsiteX62" fmla="*/ 4870477 w 4929093"/>
                <a:gd name="connsiteY62" fmla="*/ 3618721 h 4256317"/>
                <a:gd name="connsiteX63" fmla="*/ 4870477 w 4929093"/>
                <a:gd name="connsiteY63" fmla="*/ 3516144 h 4256317"/>
                <a:gd name="connsiteX64" fmla="*/ 4899785 w 4929093"/>
                <a:gd name="connsiteY64" fmla="*/ 3274356 h 4256317"/>
                <a:gd name="connsiteX65" fmla="*/ 4929093 w 4929093"/>
                <a:gd name="connsiteY65" fmla="*/ 3083856 h 4256317"/>
                <a:gd name="connsiteX66" fmla="*/ 4921766 w 4929093"/>
                <a:gd name="connsiteY66" fmla="*/ 2878702 h 4256317"/>
                <a:gd name="connsiteX67" fmla="*/ 4861841 w 4929093"/>
                <a:gd name="connsiteY67" fmla="*/ 2651832 h 4256317"/>
                <a:gd name="connsiteX68" fmla="*/ 4720655 w 4929093"/>
                <a:gd name="connsiteY68" fmla="*/ 2243476 h 4256317"/>
                <a:gd name="connsiteX69" fmla="*/ 3995295 w 4929093"/>
                <a:gd name="connsiteY69" fmla="*/ 691258 h 4256317"/>
                <a:gd name="connsiteX70" fmla="*/ 3842166 w 4929093"/>
                <a:gd name="connsiteY70" fmla="*/ 646586 h 4256317"/>
                <a:gd name="connsiteX71" fmla="*/ 3706430 w 4929093"/>
                <a:gd name="connsiteY71" fmla="*/ 567296 h 4256317"/>
                <a:gd name="connsiteX72" fmla="*/ 3656775 w 4929093"/>
                <a:gd name="connsiteY72" fmla="*/ 628611 h 4256317"/>
                <a:gd name="connsiteX73" fmla="*/ 3661185 w 4929093"/>
                <a:gd name="connsiteY73" fmla="*/ 606942 h 4256317"/>
                <a:gd name="connsiteX74" fmla="*/ 3731566 w 4929093"/>
                <a:gd name="connsiteY74" fmla="*/ 725876 h 4256317"/>
                <a:gd name="connsiteX75" fmla="*/ 3664988 w 4929093"/>
                <a:gd name="connsiteY75" fmla="*/ 875752 h 4256317"/>
                <a:gd name="connsiteX76" fmla="*/ 3515395 w 4929093"/>
                <a:gd name="connsiteY76" fmla="*/ 953834 h 4256317"/>
                <a:gd name="connsiteX77" fmla="*/ 3525450 w 4929093"/>
                <a:gd name="connsiteY77" fmla="*/ 1072768 h 4256317"/>
                <a:gd name="connsiteX78" fmla="*/ 3779714 w 4929093"/>
                <a:gd name="connsiteY78" fmla="*/ 1275753 h 4256317"/>
                <a:gd name="connsiteX79" fmla="*/ 3499954 w 4929093"/>
                <a:gd name="connsiteY79" fmla="*/ 1462896 h 4256317"/>
                <a:gd name="connsiteX80" fmla="*/ 3121490 w 4929093"/>
                <a:gd name="connsiteY80" fmla="*/ 1523559 h 4256317"/>
                <a:gd name="connsiteX81" fmla="*/ 2921207 w 4929093"/>
                <a:gd name="connsiteY81" fmla="*/ 1441797 h 4256317"/>
                <a:gd name="connsiteX82" fmla="*/ 2858950 w 4929093"/>
                <a:gd name="connsiteY82" fmla="*/ 1344940 h 4256317"/>
                <a:gd name="connsiteX83" fmla="*/ 2598718 w 4929093"/>
                <a:gd name="connsiteY83" fmla="*/ 1294461 h 4256317"/>
                <a:gd name="connsiteX84" fmla="*/ 2653376 w 4929093"/>
                <a:gd name="connsiteY84" fmla="*/ 1031358 h 4256317"/>
                <a:gd name="connsiteX85" fmla="*/ 2494864 w 4929093"/>
                <a:gd name="connsiteY85" fmla="*/ 941904 h 4256317"/>
                <a:gd name="connsiteX86" fmla="*/ 2374614 w 4929093"/>
                <a:gd name="connsiteY86" fmla="*/ 1310246 h 4256317"/>
                <a:gd name="connsiteX87" fmla="*/ 2309023 w 4929093"/>
                <a:gd name="connsiteY87" fmla="*/ 1289198 h 4256317"/>
                <a:gd name="connsiteX88" fmla="*/ 2336352 w 4929093"/>
                <a:gd name="connsiteY88" fmla="*/ 873497 h 4256317"/>
                <a:gd name="connsiteX89" fmla="*/ 2451137 w 4929093"/>
                <a:gd name="connsiteY89" fmla="*/ 615658 h 4256317"/>
                <a:gd name="connsiteX90" fmla="*/ 2265295 w 4929093"/>
                <a:gd name="connsiteY90" fmla="*/ 478845 h 4256317"/>
                <a:gd name="connsiteX91" fmla="*/ 2248898 w 4929093"/>
                <a:gd name="connsiteY91" fmla="*/ 378866 h 4256317"/>
                <a:gd name="connsiteX92" fmla="*/ 2172374 w 4929093"/>
                <a:gd name="connsiteY92" fmla="*/ 226268 h 4256317"/>
                <a:gd name="connsiteX93" fmla="*/ 1910010 w 4929093"/>
                <a:gd name="connsiteY93" fmla="*/ 0 h 4256317"/>
                <a:gd name="connsiteX0" fmla="*/ 1910010 w 4929093"/>
                <a:gd name="connsiteY0" fmla="*/ 0 h 4256317"/>
                <a:gd name="connsiteX1" fmla="*/ 1437812 w 4929093"/>
                <a:gd name="connsiteY1" fmla="*/ 817050 h 4256317"/>
                <a:gd name="connsiteX2" fmla="*/ 1171366 w 4929093"/>
                <a:gd name="connsiteY2" fmla="*/ 945830 h 4256317"/>
                <a:gd name="connsiteX3" fmla="*/ 1050710 w 4929093"/>
                <a:gd name="connsiteY3" fmla="*/ 995360 h 4256317"/>
                <a:gd name="connsiteX4" fmla="*/ 965245 w 4929093"/>
                <a:gd name="connsiteY4" fmla="*/ 1034986 h 4256317"/>
                <a:gd name="connsiteX5" fmla="*/ 305147 w 4929093"/>
                <a:gd name="connsiteY5" fmla="*/ 611183 h 4256317"/>
                <a:gd name="connsiteX6" fmla="*/ 0 w 4929093"/>
                <a:gd name="connsiteY6" fmla="*/ 1168719 h 4256317"/>
                <a:gd name="connsiteX7" fmla="*/ 165901 w 4929093"/>
                <a:gd name="connsiteY7" fmla="*/ 1366842 h 4256317"/>
                <a:gd name="connsiteX8" fmla="*/ 226229 w 4929093"/>
                <a:gd name="connsiteY8" fmla="*/ 1510482 h 4256317"/>
                <a:gd name="connsiteX9" fmla="*/ 513885 w 4929093"/>
                <a:gd name="connsiteY9" fmla="*/ 1725058 h 4256317"/>
                <a:gd name="connsiteX10" fmla="*/ 1427647 w 4929093"/>
                <a:gd name="connsiteY10" fmla="*/ 2234364 h 4256317"/>
                <a:gd name="connsiteX11" fmla="*/ 1369952 w 4929093"/>
                <a:gd name="connsiteY11" fmla="*/ 2139642 h 4256317"/>
                <a:gd name="connsiteX12" fmla="*/ 1434858 w 4929093"/>
                <a:gd name="connsiteY12" fmla="*/ 2002823 h 4256317"/>
                <a:gd name="connsiteX13" fmla="*/ 1647605 w 4929093"/>
                <a:gd name="connsiteY13" fmla="*/ 1883544 h 4256317"/>
                <a:gd name="connsiteX14" fmla="*/ 1784629 w 4929093"/>
                <a:gd name="connsiteY14" fmla="*/ 1750232 h 4256317"/>
                <a:gd name="connsiteX15" fmla="*/ 1925258 w 4929093"/>
                <a:gd name="connsiteY15" fmla="*/ 1690593 h 4256317"/>
                <a:gd name="connsiteX16" fmla="*/ 2293994 w 4929093"/>
                <a:gd name="connsiteY16" fmla="*/ 1585585 h 4256317"/>
                <a:gd name="connsiteX17" fmla="*/ 2300270 w 4929093"/>
                <a:gd name="connsiteY17" fmla="*/ 1704625 h 4256317"/>
                <a:gd name="connsiteX18" fmla="*/ 2238970 w 4929093"/>
                <a:gd name="connsiteY18" fmla="*/ 1988791 h 4256317"/>
                <a:gd name="connsiteX19" fmla="*/ 2336329 w 4929093"/>
                <a:gd name="connsiteY19" fmla="*/ 2174725 h 4256317"/>
                <a:gd name="connsiteX20" fmla="*/ 2516623 w 4929093"/>
                <a:gd name="connsiteY20" fmla="*/ 2160692 h 4256317"/>
                <a:gd name="connsiteX21" fmla="*/ 2484170 w 4929093"/>
                <a:gd name="connsiteY21" fmla="*/ 2336102 h 4256317"/>
                <a:gd name="connsiteX22" fmla="*/ 2570711 w 4929093"/>
                <a:gd name="connsiteY22" fmla="*/ 2472923 h 4256317"/>
                <a:gd name="connsiteX23" fmla="*/ 2639223 w 4929093"/>
                <a:gd name="connsiteY23" fmla="*/ 2546595 h 4256317"/>
                <a:gd name="connsiteX24" fmla="*/ 2350753 w 4929093"/>
                <a:gd name="connsiteY24" fmla="*/ 2634299 h 4256317"/>
                <a:gd name="connsiteX25" fmla="*/ 2109158 w 4929093"/>
                <a:gd name="connsiteY25" fmla="*/ 2479938 h 4256317"/>
                <a:gd name="connsiteX26" fmla="*/ 1842323 w 4929093"/>
                <a:gd name="connsiteY26" fmla="*/ 2258922 h 4256317"/>
                <a:gd name="connsiteX27" fmla="*/ 1705300 w 4929093"/>
                <a:gd name="connsiteY27" fmla="*/ 2279971 h 4256317"/>
                <a:gd name="connsiteX28" fmla="*/ 1431252 w 4929093"/>
                <a:gd name="connsiteY28" fmla="*/ 2234364 h 4256317"/>
                <a:gd name="connsiteX29" fmla="*/ 1240574 w 4929093"/>
                <a:gd name="connsiteY29" fmla="*/ 2470395 h 4256317"/>
                <a:gd name="connsiteX30" fmla="*/ 1308757 w 4929093"/>
                <a:gd name="connsiteY30" fmla="*/ 2604708 h 4256317"/>
                <a:gd name="connsiteX31" fmla="*/ 1304553 w 4929093"/>
                <a:gd name="connsiteY31" fmla="*/ 2795829 h 4256317"/>
                <a:gd name="connsiteX32" fmla="*/ 1404621 w 4929093"/>
                <a:gd name="connsiteY32" fmla="*/ 2821516 h 4256317"/>
                <a:gd name="connsiteX33" fmla="*/ 1507420 w 4929093"/>
                <a:gd name="connsiteY33" fmla="*/ 2812759 h 4256317"/>
                <a:gd name="connsiteX34" fmla="*/ 1566035 w 4929093"/>
                <a:gd name="connsiteY34" fmla="*/ 2878702 h 4256317"/>
                <a:gd name="connsiteX35" fmla="*/ 1653958 w 4929093"/>
                <a:gd name="connsiteY35" fmla="*/ 2944644 h 4256317"/>
                <a:gd name="connsiteX36" fmla="*/ 2481900 w 4929093"/>
                <a:gd name="connsiteY36" fmla="*/ 3677336 h 4256317"/>
                <a:gd name="connsiteX37" fmla="*/ 2489227 w 4929093"/>
                <a:gd name="connsiteY37" fmla="*/ 3809221 h 4256317"/>
                <a:gd name="connsiteX38" fmla="*/ 2599131 w 4929093"/>
                <a:gd name="connsiteY38" fmla="*/ 3845856 h 4256317"/>
                <a:gd name="connsiteX39" fmla="*/ 2635766 w 4929093"/>
                <a:gd name="connsiteY39" fmla="*/ 3875163 h 4256317"/>
                <a:gd name="connsiteX40" fmla="*/ 2760323 w 4929093"/>
                <a:gd name="connsiteY40" fmla="*/ 3875163 h 4256317"/>
                <a:gd name="connsiteX41" fmla="*/ 2943496 w 4929093"/>
                <a:gd name="connsiteY41" fmla="*/ 3897144 h 4256317"/>
                <a:gd name="connsiteX42" fmla="*/ 3009439 w 4929093"/>
                <a:gd name="connsiteY42" fmla="*/ 3911798 h 4256317"/>
                <a:gd name="connsiteX43" fmla="*/ 3090035 w 4929093"/>
                <a:gd name="connsiteY43" fmla="*/ 4007048 h 4256317"/>
                <a:gd name="connsiteX44" fmla="*/ 3136670 w 4929093"/>
                <a:gd name="connsiteY44" fmla="*/ 4095184 h 4256317"/>
                <a:gd name="connsiteX45" fmla="*/ 3372075 w 4929093"/>
                <a:gd name="connsiteY45" fmla="*/ 3951282 h 4256317"/>
                <a:gd name="connsiteX46" fmla="*/ 3520993 w 4929093"/>
                <a:gd name="connsiteY46" fmla="*/ 3937624 h 4256317"/>
                <a:gd name="connsiteX47" fmla="*/ 3520993 w 4929093"/>
                <a:gd name="connsiteY47" fmla="*/ 4060548 h 4256317"/>
                <a:gd name="connsiteX48" fmla="*/ 3674567 w 4929093"/>
                <a:gd name="connsiteY48" fmla="*/ 4128839 h 4256317"/>
                <a:gd name="connsiteX49" fmla="*/ 3595452 w 4929093"/>
                <a:gd name="connsiteY49" fmla="*/ 4215342 h 4256317"/>
                <a:gd name="connsiteX50" fmla="*/ 3637336 w 4929093"/>
                <a:gd name="connsiteY50" fmla="*/ 4256317 h 4256317"/>
                <a:gd name="connsiteX51" fmla="*/ 4086496 w 4929093"/>
                <a:gd name="connsiteY51" fmla="*/ 3963086 h 4256317"/>
                <a:gd name="connsiteX52" fmla="*/ 4196400 w 4929093"/>
                <a:gd name="connsiteY52" fmla="*/ 3948433 h 4256317"/>
                <a:gd name="connsiteX53" fmla="*/ 4298977 w 4929093"/>
                <a:gd name="connsiteY53" fmla="*/ 3897144 h 4256317"/>
                <a:gd name="connsiteX54" fmla="*/ 4313631 w 4929093"/>
                <a:gd name="connsiteY54" fmla="*/ 3867836 h 4256317"/>
                <a:gd name="connsiteX55" fmla="*/ 4423535 w 4929093"/>
                <a:gd name="connsiteY55" fmla="*/ 3875163 h 4256317"/>
                <a:gd name="connsiteX56" fmla="*/ 4540766 w 4929093"/>
                <a:gd name="connsiteY56" fmla="*/ 3882490 h 4256317"/>
                <a:gd name="connsiteX57" fmla="*/ 4540766 w 4929093"/>
                <a:gd name="connsiteY57" fmla="*/ 3779913 h 4256317"/>
                <a:gd name="connsiteX58" fmla="*/ 4570073 w 4929093"/>
                <a:gd name="connsiteY58" fmla="*/ 3728625 h 4256317"/>
                <a:gd name="connsiteX59" fmla="*/ 4657996 w 4929093"/>
                <a:gd name="connsiteY59" fmla="*/ 3677336 h 4256317"/>
                <a:gd name="connsiteX60" fmla="*/ 4709285 w 4929093"/>
                <a:gd name="connsiteY60" fmla="*/ 3618721 h 4256317"/>
                <a:gd name="connsiteX61" fmla="*/ 4870477 w 4929093"/>
                <a:gd name="connsiteY61" fmla="*/ 3618721 h 4256317"/>
                <a:gd name="connsiteX62" fmla="*/ 4870477 w 4929093"/>
                <a:gd name="connsiteY62" fmla="*/ 3516144 h 4256317"/>
                <a:gd name="connsiteX63" fmla="*/ 4899785 w 4929093"/>
                <a:gd name="connsiteY63" fmla="*/ 3274356 h 4256317"/>
                <a:gd name="connsiteX64" fmla="*/ 4929093 w 4929093"/>
                <a:gd name="connsiteY64" fmla="*/ 3083856 h 4256317"/>
                <a:gd name="connsiteX65" fmla="*/ 4921766 w 4929093"/>
                <a:gd name="connsiteY65" fmla="*/ 2878702 h 4256317"/>
                <a:gd name="connsiteX66" fmla="*/ 4861841 w 4929093"/>
                <a:gd name="connsiteY66" fmla="*/ 2651832 h 4256317"/>
                <a:gd name="connsiteX67" fmla="*/ 4720655 w 4929093"/>
                <a:gd name="connsiteY67" fmla="*/ 2243476 h 4256317"/>
                <a:gd name="connsiteX68" fmla="*/ 3995295 w 4929093"/>
                <a:gd name="connsiteY68" fmla="*/ 691258 h 4256317"/>
                <a:gd name="connsiteX69" fmla="*/ 3842166 w 4929093"/>
                <a:gd name="connsiteY69" fmla="*/ 646586 h 4256317"/>
                <a:gd name="connsiteX70" fmla="*/ 3706430 w 4929093"/>
                <a:gd name="connsiteY70" fmla="*/ 567296 h 4256317"/>
                <a:gd name="connsiteX71" fmla="*/ 3656775 w 4929093"/>
                <a:gd name="connsiteY71" fmla="*/ 628611 h 4256317"/>
                <a:gd name="connsiteX72" fmla="*/ 3661185 w 4929093"/>
                <a:gd name="connsiteY72" fmla="*/ 606942 h 4256317"/>
                <a:gd name="connsiteX73" fmla="*/ 3731566 w 4929093"/>
                <a:gd name="connsiteY73" fmla="*/ 725876 h 4256317"/>
                <a:gd name="connsiteX74" fmla="*/ 3664988 w 4929093"/>
                <a:gd name="connsiteY74" fmla="*/ 875752 h 4256317"/>
                <a:gd name="connsiteX75" fmla="*/ 3515395 w 4929093"/>
                <a:gd name="connsiteY75" fmla="*/ 953834 h 4256317"/>
                <a:gd name="connsiteX76" fmla="*/ 3525450 w 4929093"/>
                <a:gd name="connsiteY76" fmla="*/ 1072768 h 4256317"/>
                <a:gd name="connsiteX77" fmla="*/ 3779714 w 4929093"/>
                <a:gd name="connsiteY77" fmla="*/ 1275753 h 4256317"/>
                <a:gd name="connsiteX78" fmla="*/ 3499954 w 4929093"/>
                <a:gd name="connsiteY78" fmla="*/ 1462896 h 4256317"/>
                <a:gd name="connsiteX79" fmla="*/ 3121490 w 4929093"/>
                <a:gd name="connsiteY79" fmla="*/ 1523559 h 4256317"/>
                <a:gd name="connsiteX80" fmla="*/ 2921207 w 4929093"/>
                <a:gd name="connsiteY80" fmla="*/ 1441797 h 4256317"/>
                <a:gd name="connsiteX81" fmla="*/ 2858950 w 4929093"/>
                <a:gd name="connsiteY81" fmla="*/ 1344940 h 4256317"/>
                <a:gd name="connsiteX82" fmla="*/ 2598718 w 4929093"/>
                <a:gd name="connsiteY82" fmla="*/ 1294461 h 4256317"/>
                <a:gd name="connsiteX83" fmla="*/ 2653376 w 4929093"/>
                <a:gd name="connsiteY83" fmla="*/ 1031358 h 4256317"/>
                <a:gd name="connsiteX84" fmla="*/ 2494864 w 4929093"/>
                <a:gd name="connsiteY84" fmla="*/ 941904 h 4256317"/>
                <a:gd name="connsiteX85" fmla="*/ 2374614 w 4929093"/>
                <a:gd name="connsiteY85" fmla="*/ 1310246 h 4256317"/>
                <a:gd name="connsiteX86" fmla="*/ 2309023 w 4929093"/>
                <a:gd name="connsiteY86" fmla="*/ 1289198 h 4256317"/>
                <a:gd name="connsiteX87" fmla="*/ 2336352 w 4929093"/>
                <a:gd name="connsiteY87" fmla="*/ 873497 h 4256317"/>
                <a:gd name="connsiteX88" fmla="*/ 2451137 w 4929093"/>
                <a:gd name="connsiteY88" fmla="*/ 615658 h 4256317"/>
                <a:gd name="connsiteX89" fmla="*/ 2265295 w 4929093"/>
                <a:gd name="connsiteY89" fmla="*/ 478845 h 4256317"/>
                <a:gd name="connsiteX90" fmla="*/ 2248898 w 4929093"/>
                <a:gd name="connsiteY90" fmla="*/ 378866 h 4256317"/>
                <a:gd name="connsiteX91" fmla="*/ 2172374 w 4929093"/>
                <a:gd name="connsiteY91" fmla="*/ 226268 h 4256317"/>
                <a:gd name="connsiteX92" fmla="*/ 1910010 w 4929093"/>
                <a:gd name="connsiteY92" fmla="*/ 0 h 4256317"/>
                <a:gd name="connsiteX0" fmla="*/ 1910010 w 4929093"/>
                <a:gd name="connsiteY0" fmla="*/ 0 h 4256317"/>
                <a:gd name="connsiteX1" fmla="*/ 1171366 w 4929093"/>
                <a:gd name="connsiteY1" fmla="*/ 945830 h 4256317"/>
                <a:gd name="connsiteX2" fmla="*/ 1050710 w 4929093"/>
                <a:gd name="connsiteY2" fmla="*/ 995360 h 4256317"/>
                <a:gd name="connsiteX3" fmla="*/ 965245 w 4929093"/>
                <a:gd name="connsiteY3" fmla="*/ 1034986 h 4256317"/>
                <a:gd name="connsiteX4" fmla="*/ 305147 w 4929093"/>
                <a:gd name="connsiteY4" fmla="*/ 611183 h 4256317"/>
                <a:gd name="connsiteX5" fmla="*/ 0 w 4929093"/>
                <a:gd name="connsiteY5" fmla="*/ 1168719 h 4256317"/>
                <a:gd name="connsiteX6" fmla="*/ 165901 w 4929093"/>
                <a:gd name="connsiteY6" fmla="*/ 1366842 h 4256317"/>
                <a:gd name="connsiteX7" fmla="*/ 226229 w 4929093"/>
                <a:gd name="connsiteY7" fmla="*/ 1510482 h 4256317"/>
                <a:gd name="connsiteX8" fmla="*/ 513885 w 4929093"/>
                <a:gd name="connsiteY8" fmla="*/ 1725058 h 4256317"/>
                <a:gd name="connsiteX9" fmla="*/ 1427647 w 4929093"/>
                <a:gd name="connsiteY9" fmla="*/ 2234364 h 4256317"/>
                <a:gd name="connsiteX10" fmla="*/ 1369952 w 4929093"/>
                <a:gd name="connsiteY10" fmla="*/ 2139642 h 4256317"/>
                <a:gd name="connsiteX11" fmla="*/ 1434858 w 4929093"/>
                <a:gd name="connsiteY11" fmla="*/ 2002823 h 4256317"/>
                <a:gd name="connsiteX12" fmla="*/ 1647605 w 4929093"/>
                <a:gd name="connsiteY12" fmla="*/ 1883544 h 4256317"/>
                <a:gd name="connsiteX13" fmla="*/ 1784629 w 4929093"/>
                <a:gd name="connsiteY13" fmla="*/ 1750232 h 4256317"/>
                <a:gd name="connsiteX14" fmla="*/ 1925258 w 4929093"/>
                <a:gd name="connsiteY14" fmla="*/ 1690593 h 4256317"/>
                <a:gd name="connsiteX15" fmla="*/ 2293994 w 4929093"/>
                <a:gd name="connsiteY15" fmla="*/ 1585585 h 4256317"/>
                <a:gd name="connsiteX16" fmla="*/ 2300270 w 4929093"/>
                <a:gd name="connsiteY16" fmla="*/ 1704625 h 4256317"/>
                <a:gd name="connsiteX17" fmla="*/ 2238970 w 4929093"/>
                <a:gd name="connsiteY17" fmla="*/ 1988791 h 4256317"/>
                <a:gd name="connsiteX18" fmla="*/ 2336329 w 4929093"/>
                <a:gd name="connsiteY18" fmla="*/ 2174725 h 4256317"/>
                <a:gd name="connsiteX19" fmla="*/ 2516623 w 4929093"/>
                <a:gd name="connsiteY19" fmla="*/ 2160692 h 4256317"/>
                <a:gd name="connsiteX20" fmla="*/ 2484170 w 4929093"/>
                <a:gd name="connsiteY20" fmla="*/ 2336102 h 4256317"/>
                <a:gd name="connsiteX21" fmla="*/ 2570711 w 4929093"/>
                <a:gd name="connsiteY21" fmla="*/ 2472923 h 4256317"/>
                <a:gd name="connsiteX22" fmla="*/ 2639223 w 4929093"/>
                <a:gd name="connsiteY22" fmla="*/ 2546595 h 4256317"/>
                <a:gd name="connsiteX23" fmla="*/ 2350753 w 4929093"/>
                <a:gd name="connsiteY23" fmla="*/ 2634299 h 4256317"/>
                <a:gd name="connsiteX24" fmla="*/ 2109158 w 4929093"/>
                <a:gd name="connsiteY24" fmla="*/ 2479938 h 4256317"/>
                <a:gd name="connsiteX25" fmla="*/ 1842323 w 4929093"/>
                <a:gd name="connsiteY25" fmla="*/ 2258922 h 4256317"/>
                <a:gd name="connsiteX26" fmla="*/ 1705300 w 4929093"/>
                <a:gd name="connsiteY26" fmla="*/ 2279971 h 4256317"/>
                <a:gd name="connsiteX27" fmla="*/ 1431252 w 4929093"/>
                <a:gd name="connsiteY27" fmla="*/ 2234364 h 4256317"/>
                <a:gd name="connsiteX28" fmla="*/ 1240574 w 4929093"/>
                <a:gd name="connsiteY28" fmla="*/ 2470395 h 4256317"/>
                <a:gd name="connsiteX29" fmla="*/ 1308757 w 4929093"/>
                <a:gd name="connsiteY29" fmla="*/ 2604708 h 4256317"/>
                <a:gd name="connsiteX30" fmla="*/ 1304553 w 4929093"/>
                <a:gd name="connsiteY30" fmla="*/ 2795829 h 4256317"/>
                <a:gd name="connsiteX31" fmla="*/ 1404621 w 4929093"/>
                <a:gd name="connsiteY31" fmla="*/ 2821516 h 4256317"/>
                <a:gd name="connsiteX32" fmla="*/ 1507420 w 4929093"/>
                <a:gd name="connsiteY32" fmla="*/ 2812759 h 4256317"/>
                <a:gd name="connsiteX33" fmla="*/ 1566035 w 4929093"/>
                <a:gd name="connsiteY33" fmla="*/ 2878702 h 4256317"/>
                <a:gd name="connsiteX34" fmla="*/ 1653958 w 4929093"/>
                <a:gd name="connsiteY34" fmla="*/ 2944644 h 4256317"/>
                <a:gd name="connsiteX35" fmla="*/ 2481900 w 4929093"/>
                <a:gd name="connsiteY35" fmla="*/ 3677336 h 4256317"/>
                <a:gd name="connsiteX36" fmla="*/ 2489227 w 4929093"/>
                <a:gd name="connsiteY36" fmla="*/ 3809221 h 4256317"/>
                <a:gd name="connsiteX37" fmla="*/ 2599131 w 4929093"/>
                <a:gd name="connsiteY37" fmla="*/ 3845856 h 4256317"/>
                <a:gd name="connsiteX38" fmla="*/ 2635766 w 4929093"/>
                <a:gd name="connsiteY38" fmla="*/ 3875163 h 4256317"/>
                <a:gd name="connsiteX39" fmla="*/ 2760323 w 4929093"/>
                <a:gd name="connsiteY39" fmla="*/ 3875163 h 4256317"/>
                <a:gd name="connsiteX40" fmla="*/ 2943496 w 4929093"/>
                <a:gd name="connsiteY40" fmla="*/ 3897144 h 4256317"/>
                <a:gd name="connsiteX41" fmla="*/ 3009439 w 4929093"/>
                <a:gd name="connsiteY41" fmla="*/ 3911798 h 4256317"/>
                <a:gd name="connsiteX42" fmla="*/ 3090035 w 4929093"/>
                <a:gd name="connsiteY42" fmla="*/ 4007048 h 4256317"/>
                <a:gd name="connsiteX43" fmla="*/ 3136670 w 4929093"/>
                <a:gd name="connsiteY43" fmla="*/ 4095184 h 4256317"/>
                <a:gd name="connsiteX44" fmla="*/ 3372075 w 4929093"/>
                <a:gd name="connsiteY44" fmla="*/ 3951282 h 4256317"/>
                <a:gd name="connsiteX45" fmla="*/ 3520993 w 4929093"/>
                <a:gd name="connsiteY45" fmla="*/ 3937624 h 4256317"/>
                <a:gd name="connsiteX46" fmla="*/ 3520993 w 4929093"/>
                <a:gd name="connsiteY46" fmla="*/ 4060548 h 4256317"/>
                <a:gd name="connsiteX47" fmla="*/ 3674567 w 4929093"/>
                <a:gd name="connsiteY47" fmla="*/ 4128839 h 4256317"/>
                <a:gd name="connsiteX48" fmla="*/ 3595452 w 4929093"/>
                <a:gd name="connsiteY48" fmla="*/ 4215342 h 4256317"/>
                <a:gd name="connsiteX49" fmla="*/ 3637336 w 4929093"/>
                <a:gd name="connsiteY49" fmla="*/ 4256317 h 4256317"/>
                <a:gd name="connsiteX50" fmla="*/ 4086496 w 4929093"/>
                <a:gd name="connsiteY50" fmla="*/ 3963086 h 4256317"/>
                <a:gd name="connsiteX51" fmla="*/ 4196400 w 4929093"/>
                <a:gd name="connsiteY51" fmla="*/ 3948433 h 4256317"/>
                <a:gd name="connsiteX52" fmla="*/ 4298977 w 4929093"/>
                <a:gd name="connsiteY52" fmla="*/ 3897144 h 4256317"/>
                <a:gd name="connsiteX53" fmla="*/ 4313631 w 4929093"/>
                <a:gd name="connsiteY53" fmla="*/ 3867836 h 4256317"/>
                <a:gd name="connsiteX54" fmla="*/ 4423535 w 4929093"/>
                <a:gd name="connsiteY54" fmla="*/ 3875163 h 4256317"/>
                <a:gd name="connsiteX55" fmla="*/ 4540766 w 4929093"/>
                <a:gd name="connsiteY55" fmla="*/ 3882490 h 4256317"/>
                <a:gd name="connsiteX56" fmla="*/ 4540766 w 4929093"/>
                <a:gd name="connsiteY56" fmla="*/ 3779913 h 4256317"/>
                <a:gd name="connsiteX57" fmla="*/ 4570073 w 4929093"/>
                <a:gd name="connsiteY57" fmla="*/ 3728625 h 4256317"/>
                <a:gd name="connsiteX58" fmla="*/ 4657996 w 4929093"/>
                <a:gd name="connsiteY58" fmla="*/ 3677336 h 4256317"/>
                <a:gd name="connsiteX59" fmla="*/ 4709285 w 4929093"/>
                <a:gd name="connsiteY59" fmla="*/ 3618721 h 4256317"/>
                <a:gd name="connsiteX60" fmla="*/ 4870477 w 4929093"/>
                <a:gd name="connsiteY60" fmla="*/ 3618721 h 4256317"/>
                <a:gd name="connsiteX61" fmla="*/ 4870477 w 4929093"/>
                <a:gd name="connsiteY61" fmla="*/ 3516144 h 4256317"/>
                <a:gd name="connsiteX62" fmla="*/ 4899785 w 4929093"/>
                <a:gd name="connsiteY62" fmla="*/ 3274356 h 4256317"/>
                <a:gd name="connsiteX63" fmla="*/ 4929093 w 4929093"/>
                <a:gd name="connsiteY63" fmla="*/ 3083856 h 4256317"/>
                <a:gd name="connsiteX64" fmla="*/ 4921766 w 4929093"/>
                <a:gd name="connsiteY64" fmla="*/ 2878702 h 4256317"/>
                <a:gd name="connsiteX65" fmla="*/ 4861841 w 4929093"/>
                <a:gd name="connsiteY65" fmla="*/ 2651832 h 4256317"/>
                <a:gd name="connsiteX66" fmla="*/ 4720655 w 4929093"/>
                <a:gd name="connsiteY66" fmla="*/ 2243476 h 4256317"/>
                <a:gd name="connsiteX67" fmla="*/ 3995295 w 4929093"/>
                <a:gd name="connsiteY67" fmla="*/ 691258 h 4256317"/>
                <a:gd name="connsiteX68" fmla="*/ 3842166 w 4929093"/>
                <a:gd name="connsiteY68" fmla="*/ 646586 h 4256317"/>
                <a:gd name="connsiteX69" fmla="*/ 3706430 w 4929093"/>
                <a:gd name="connsiteY69" fmla="*/ 567296 h 4256317"/>
                <a:gd name="connsiteX70" fmla="*/ 3656775 w 4929093"/>
                <a:gd name="connsiteY70" fmla="*/ 628611 h 4256317"/>
                <a:gd name="connsiteX71" fmla="*/ 3661185 w 4929093"/>
                <a:gd name="connsiteY71" fmla="*/ 606942 h 4256317"/>
                <a:gd name="connsiteX72" fmla="*/ 3731566 w 4929093"/>
                <a:gd name="connsiteY72" fmla="*/ 725876 h 4256317"/>
                <a:gd name="connsiteX73" fmla="*/ 3664988 w 4929093"/>
                <a:gd name="connsiteY73" fmla="*/ 875752 h 4256317"/>
                <a:gd name="connsiteX74" fmla="*/ 3515395 w 4929093"/>
                <a:gd name="connsiteY74" fmla="*/ 953834 h 4256317"/>
                <a:gd name="connsiteX75" fmla="*/ 3525450 w 4929093"/>
                <a:gd name="connsiteY75" fmla="*/ 1072768 h 4256317"/>
                <a:gd name="connsiteX76" fmla="*/ 3779714 w 4929093"/>
                <a:gd name="connsiteY76" fmla="*/ 1275753 h 4256317"/>
                <a:gd name="connsiteX77" fmla="*/ 3499954 w 4929093"/>
                <a:gd name="connsiteY77" fmla="*/ 1462896 h 4256317"/>
                <a:gd name="connsiteX78" fmla="*/ 3121490 w 4929093"/>
                <a:gd name="connsiteY78" fmla="*/ 1523559 h 4256317"/>
                <a:gd name="connsiteX79" fmla="*/ 2921207 w 4929093"/>
                <a:gd name="connsiteY79" fmla="*/ 1441797 h 4256317"/>
                <a:gd name="connsiteX80" fmla="*/ 2858950 w 4929093"/>
                <a:gd name="connsiteY80" fmla="*/ 1344940 h 4256317"/>
                <a:gd name="connsiteX81" fmla="*/ 2598718 w 4929093"/>
                <a:gd name="connsiteY81" fmla="*/ 1294461 h 4256317"/>
                <a:gd name="connsiteX82" fmla="*/ 2653376 w 4929093"/>
                <a:gd name="connsiteY82" fmla="*/ 1031358 h 4256317"/>
                <a:gd name="connsiteX83" fmla="*/ 2494864 w 4929093"/>
                <a:gd name="connsiteY83" fmla="*/ 941904 h 4256317"/>
                <a:gd name="connsiteX84" fmla="*/ 2374614 w 4929093"/>
                <a:gd name="connsiteY84" fmla="*/ 1310246 h 4256317"/>
                <a:gd name="connsiteX85" fmla="*/ 2309023 w 4929093"/>
                <a:gd name="connsiteY85" fmla="*/ 1289198 h 4256317"/>
                <a:gd name="connsiteX86" fmla="*/ 2336352 w 4929093"/>
                <a:gd name="connsiteY86" fmla="*/ 873497 h 4256317"/>
                <a:gd name="connsiteX87" fmla="*/ 2451137 w 4929093"/>
                <a:gd name="connsiteY87" fmla="*/ 615658 h 4256317"/>
                <a:gd name="connsiteX88" fmla="*/ 2265295 w 4929093"/>
                <a:gd name="connsiteY88" fmla="*/ 478845 h 4256317"/>
                <a:gd name="connsiteX89" fmla="*/ 2248898 w 4929093"/>
                <a:gd name="connsiteY89" fmla="*/ 378866 h 4256317"/>
                <a:gd name="connsiteX90" fmla="*/ 2172374 w 4929093"/>
                <a:gd name="connsiteY90" fmla="*/ 226268 h 4256317"/>
                <a:gd name="connsiteX91" fmla="*/ 1910010 w 4929093"/>
                <a:gd name="connsiteY91" fmla="*/ 0 h 4256317"/>
                <a:gd name="connsiteX0" fmla="*/ 1910010 w 4929093"/>
                <a:gd name="connsiteY0" fmla="*/ 0 h 4256317"/>
                <a:gd name="connsiteX1" fmla="*/ 1050710 w 4929093"/>
                <a:gd name="connsiteY1" fmla="*/ 995360 h 4256317"/>
                <a:gd name="connsiteX2" fmla="*/ 965245 w 4929093"/>
                <a:gd name="connsiteY2" fmla="*/ 1034986 h 4256317"/>
                <a:gd name="connsiteX3" fmla="*/ 305147 w 4929093"/>
                <a:gd name="connsiteY3" fmla="*/ 611183 h 4256317"/>
                <a:gd name="connsiteX4" fmla="*/ 0 w 4929093"/>
                <a:gd name="connsiteY4" fmla="*/ 1168719 h 4256317"/>
                <a:gd name="connsiteX5" fmla="*/ 165901 w 4929093"/>
                <a:gd name="connsiteY5" fmla="*/ 1366842 h 4256317"/>
                <a:gd name="connsiteX6" fmla="*/ 226229 w 4929093"/>
                <a:gd name="connsiteY6" fmla="*/ 1510482 h 4256317"/>
                <a:gd name="connsiteX7" fmla="*/ 513885 w 4929093"/>
                <a:gd name="connsiteY7" fmla="*/ 1725058 h 4256317"/>
                <a:gd name="connsiteX8" fmla="*/ 1427647 w 4929093"/>
                <a:gd name="connsiteY8" fmla="*/ 2234364 h 4256317"/>
                <a:gd name="connsiteX9" fmla="*/ 1369952 w 4929093"/>
                <a:gd name="connsiteY9" fmla="*/ 2139642 h 4256317"/>
                <a:gd name="connsiteX10" fmla="*/ 1434858 w 4929093"/>
                <a:gd name="connsiteY10" fmla="*/ 2002823 h 4256317"/>
                <a:gd name="connsiteX11" fmla="*/ 1647605 w 4929093"/>
                <a:gd name="connsiteY11" fmla="*/ 1883544 h 4256317"/>
                <a:gd name="connsiteX12" fmla="*/ 1784629 w 4929093"/>
                <a:gd name="connsiteY12" fmla="*/ 1750232 h 4256317"/>
                <a:gd name="connsiteX13" fmla="*/ 1925258 w 4929093"/>
                <a:gd name="connsiteY13" fmla="*/ 1690593 h 4256317"/>
                <a:gd name="connsiteX14" fmla="*/ 2293994 w 4929093"/>
                <a:gd name="connsiteY14" fmla="*/ 1585585 h 4256317"/>
                <a:gd name="connsiteX15" fmla="*/ 2300270 w 4929093"/>
                <a:gd name="connsiteY15" fmla="*/ 1704625 h 4256317"/>
                <a:gd name="connsiteX16" fmla="*/ 2238970 w 4929093"/>
                <a:gd name="connsiteY16" fmla="*/ 1988791 h 4256317"/>
                <a:gd name="connsiteX17" fmla="*/ 2336329 w 4929093"/>
                <a:gd name="connsiteY17" fmla="*/ 2174725 h 4256317"/>
                <a:gd name="connsiteX18" fmla="*/ 2516623 w 4929093"/>
                <a:gd name="connsiteY18" fmla="*/ 2160692 h 4256317"/>
                <a:gd name="connsiteX19" fmla="*/ 2484170 w 4929093"/>
                <a:gd name="connsiteY19" fmla="*/ 2336102 h 4256317"/>
                <a:gd name="connsiteX20" fmla="*/ 2570711 w 4929093"/>
                <a:gd name="connsiteY20" fmla="*/ 2472923 h 4256317"/>
                <a:gd name="connsiteX21" fmla="*/ 2639223 w 4929093"/>
                <a:gd name="connsiteY21" fmla="*/ 2546595 h 4256317"/>
                <a:gd name="connsiteX22" fmla="*/ 2350753 w 4929093"/>
                <a:gd name="connsiteY22" fmla="*/ 2634299 h 4256317"/>
                <a:gd name="connsiteX23" fmla="*/ 2109158 w 4929093"/>
                <a:gd name="connsiteY23" fmla="*/ 2479938 h 4256317"/>
                <a:gd name="connsiteX24" fmla="*/ 1842323 w 4929093"/>
                <a:gd name="connsiteY24" fmla="*/ 2258922 h 4256317"/>
                <a:gd name="connsiteX25" fmla="*/ 1705300 w 4929093"/>
                <a:gd name="connsiteY25" fmla="*/ 2279971 h 4256317"/>
                <a:gd name="connsiteX26" fmla="*/ 1431252 w 4929093"/>
                <a:gd name="connsiteY26" fmla="*/ 2234364 h 4256317"/>
                <a:gd name="connsiteX27" fmla="*/ 1240574 w 4929093"/>
                <a:gd name="connsiteY27" fmla="*/ 2470395 h 4256317"/>
                <a:gd name="connsiteX28" fmla="*/ 1308757 w 4929093"/>
                <a:gd name="connsiteY28" fmla="*/ 2604708 h 4256317"/>
                <a:gd name="connsiteX29" fmla="*/ 1304553 w 4929093"/>
                <a:gd name="connsiteY29" fmla="*/ 2795829 h 4256317"/>
                <a:gd name="connsiteX30" fmla="*/ 1404621 w 4929093"/>
                <a:gd name="connsiteY30" fmla="*/ 2821516 h 4256317"/>
                <a:gd name="connsiteX31" fmla="*/ 1507420 w 4929093"/>
                <a:gd name="connsiteY31" fmla="*/ 2812759 h 4256317"/>
                <a:gd name="connsiteX32" fmla="*/ 1566035 w 4929093"/>
                <a:gd name="connsiteY32" fmla="*/ 2878702 h 4256317"/>
                <a:gd name="connsiteX33" fmla="*/ 1653958 w 4929093"/>
                <a:gd name="connsiteY33" fmla="*/ 2944644 h 4256317"/>
                <a:gd name="connsiteX34" fmla="*/ 2481900 w 4929093"/>
                <a:gd name="connsiteY34" fmla="*/ 3677336 h 4256317"/>
                <a:gd name="connsiteX35" fmla="*/ 2489227 w 4929093"/>
                <a:gd name="connsiteY35" fmla="*/ 3809221 h 4256317"/>
                <a:gd name="connsiteX36" fmla="*/ 2599131 w 4929093"/>
                <a:gd name="connsiteY36" fmla="*/ 3845856 h 4256317"/>
                <a:gd name="connsiteX37" fmla="*/ 2635766 w 4929093"/>
                <a:gd name="connsiteY37" fmla="*/ 3875163 h 4256317"/>
                <a:gd name="connsiteX38" fmla="*/ 2760323 w 4929093"/>
                <a:gd name="connsiteY38" fmla="*/ 3875163 h 4256317"/>
                <a:gd name="connsiteX39" fmla="*/ 2943496 w 4929093"/>
                <a:gd name="connsiteY39" fmla="*/ 3897144 h 4256317"/>
                <a:gd name="connsiteX40" fmla="*/ 3009439 w 4929093"/>
                <a:gd name="connsiteY40" fmla="*/ 3911798 h 4256317"/>
                <a:gd name="connsiteX41" fmla="*/ 3090035 w 4929093"/>
                <a:gd name="connsiteY41" fmla="*/ 4007048 h 4256317"/>
                <a:gd name="connsiteX42" fmla="*/ 3136670 w 4929093"/>
                <a:gd name="connsiteY42" fmla="*/ 4095184 h 4256317"/>
                <a:gd name="connsiteX43" fmla="*/ 3372075 w 4929093"/>
                <a:gd name="connsiteY43" fmla="*/ 3951282 h 4256317"/>
                <a:gd name="connsiteX44" fmla="*/ 3520993 w 4929093"/>
                <a:gd name="connsiteY44" fmla="*/ 3937624 h 4256317"/>
                <a:gd name="connsiteX45" fmla="*/ 3520993 w 4929093"/>
                <a:gd name="connsiteY45" fmla="*/ 4060548 h 4256317"/>
                <a:gd name="connsiteX46" fmla="*/ 3674567 w 4929093"/>
                <a:gd name="connsiteY46" fmla="*/ 4128839 h 4256317"/>
                <a:gd name="connsiteX47" fmla="*/ 3595452 w 4929093"/>
                <a:gd name="connsiteY47" fmla="*/ 4215342 h 4256317"/>
                <a:gd name="connsiteX48" fmla="*/ 3637336 w 4929093"/>
                <a:gd name="connsiteY48" fmla="*/ 4256317 h 4256317"/>
                <a:gd name="connsiteX49" fmla="*/ 4086496 w 4929093"/>
                <a:gd name="connsiteY49" fmla="*/ 3963086 h 4256317"/>
                <a:gd name="connsiteX50" fmla="*/ 4196400 w 4929093"/>
                <a:gd name="connsiteY50" fmla="*/ 3948433 h 4256317"/>
                <a:gd name="connsiteX51" fmla="*/ 4298977 w 4929093"/>
                <a:gd name="connsiteY51" fmla="*/ 3897144 h 4256317"/>
                <a:gd name="connsiteX52" fmla="*/ 4313631 w 4929093"/>
                <a:gd name="connsiteY52" fmla="*/ 3867836 h 4256317"/>
                <a:gd name="connsiteX53" fmla="*/ 4423535 w 4929093"/>
                <a:gd name="connsiteY53" fmla="*/ 3875163 h 4256317"/>
                <a:gd name="connsiteX54" fmla="*/ 4540766 w 4929093"/>
                <a:gd name="connsiteY54" fmla="*/ 3882490 h 4256317"/>
                <a:gd name="connsiteX55" fmla="*/ 4540766 w 4929093"/>
                <a:gd name="connsiteY55" fmla="*/ 3779913 h 4256317"/>
                <a:gd name="connsiteX56" fmla="*/ 4570073 w 4929093"/>
                <a:gd name="connsiteY56" fmla="*/ 3728625 h 4256317"/>
                <a:gd name="connsiteX57" fmla="*/ 4657996 w 4929093"/>
                <a:gd name="connsiteY57" fmla="*/ 3677336 h 4256317"/>
                <a:gd name="connsiteX58" fmla="*/ 4709285 w 4929093"/>
                <a:gd name="connsiteY58" fmla="*/ 3618721 h 4256317"/>
                <a:gd name="connsiteX59" fmla="*/ 4870477 w 4929093"/>
                <a:gd name="connsiteY59" fmla="*/ 3618721 h 4256317"/>
                <a:gd name="connsiteX60" fmla="*/ 4870477 w 4929093"/>
                <a:gd name="connsiteY60" fmla="*/ 3516144 h 4256317"/>
                <a:gd name="connsiteX61" fmla="*/ 4899785 w 4929093"/>
                <a:gd name="connsiteY61" fmla="*/ 3274356 h 4256317"/>
                <a:gd name="connsiteX62" fmla="*/ 4929093 w 4929093"/>
                <a:gd name="connsiteY62" fmla="*/ 3083856 h 4256317"/>
                <a:gd name="connsiteX63" fmla="*/ 4921766 w 4929093"/>
                <a:gd name="connsiteY63" fmla="*/ 2878702 h 4256317"/>
                <a:gd name="connsiteX64" fmla="*/ 4861841 w 4929093"/>
                <a:gd name="connsiteY64" fmla="*/ 2651832 h 4256317"/>
                <a:gd name="connsiteX65" fmla="*/ 4720655 w 4929093"/>
                <a:gd name="connsiteY65" fmla="*/ 2243476 h 4256317"/>
                <a:gd name="connsiteX66" fmla="*/ 3995295 w 4929093"/>
                <a:gd name="connsiteY66" fmla="*/ 691258 h 4256317"/>
                <a:gd name="connsiteX67" fmla="*/ 3842166 w 4929093"/>
                <a:gd name="connsiteY67" fmla="*/ 646586 h 4256317"/>
                <a:gd name="connsiteX68" fmla="*/ 3706430 w 4929093"/>
                <a:gd name="connsiteY68" fmla="*/ 567296 h 4256317"/>
                <a:gd name="connsiteX69" fmla="*/ 3656775 w 4929093"/>
                <a:gd name="connsiteY69" fmla="*/ 628611 h 4256317"/>
                <a:gd name="connsiteX70" fmla="*/ 3661185 w 4929093"/>
                <a:gd name="connsiteY70" fmla="*/ 606942 h 4256317"/>
                <a:gd name="connsiteX71" fmla="*/ 3731566 w 4929093"/>
                <a:gd name="connsiteY71" fmla="*/ 725876 h 4256317"/>
                <a:gd name="connsiteX72" fmla="*/ 3664988 w 4929093"/>
                <a:gd name="connsiteY72" fmla="*/ 875752 h 4256317"/>
                <a:gd name="connsiteX73" fmla="*/ 3515395 w 4929093"/>
                <a:gd name="connsiteY73" fmla="*/ 953834 h 4256317"/>
                <a:gd name="connsiteX74" fmla="*/ 3525450 w 4929093"/>
                <a:gd name="connsiteY74" fmla="*/ 1072768 h 4256317"/>
                <a:gd name="connsiteX75" fmla="*/ 3779714 w 4929093"/>
                <a:gd name="connsiteY75" fmla="*/ 1275753 h 4256317"/>
                <a:gd name="connsiteX76" fmla="*/ 3499954 w 4929093"/>
                <a:gd name="connsiteY76" fmla="*/ 1462896 h 4256317"/>
                <a:gd name="connsiteX77" fmla="*/ 3121490 w 4929093"/>
                <a:gd name="connsiteY77" fmla="*/ 1523559 h 4256317"/>
                <a:gd name="connsiteX78" fmla="*/ 2921207 w 4929093"/>
                <a:gd name="connsiteY78" fmla="*/ 1441797 h 4256317"/>
                <a:gd name="connsiteX79" fmla="*/ 2858950 w 4929093"/>
                <a:gd name="connsiteY79" fmla="*/ 1344940 h 4256317"/>
                <a:gd name="connsiteX80" fmla="*/ 2598718 w 4929093"/>
                <a:gd name="connsiteY80" fmla="*/ 1294461 h 4256317"/>
                <a:gd name="connsiteX81" fmla="*/ 2653376 w 4929093"/>
                <a:gd name="connsiteY81" fmla="*/ 1031358 h 4256317"/>
                <a:gd name="connsiteX82" fmla="*/ 2494864 w 4929093"/>
                <a:gd name="connsiteY82" fmla="*/ 941904 h 4256317"/>
                <a:gd name="connsiteX83" fmla="*/ 2374614 w 4929093"/>
                <a:gd name="connsiteY83" fmla="*/ 1310246 h 4256317"/>
                <a:gd name="connsiteX84" fmla="*/ 2309023 w 4929093"/>
                <a:gd name="connsiteY84" fmla="*/ 1289198 h 4256317"/>
                <a:gd name="connsiteX85" fmla="*/ 2336352 w 4929093"/>
                <a:gd name="connsiteY85" fmla="*/ 873497 h 4256317"/>
                <a:gd name="connsiteX86" fmla="*/ 2451137 w 4929093"/>
                <a:gd name="connsiteY86" fmla="*/ 615658 h 4256317"/>
                <a:gd name="connsiteX87" fmla="*/ 2265295 w 4929093"/>
                <a:gd name="connsiteY87" fmla="*/ 478845 h 4256317"/>
                <a:gd name="connsiteX88" fmla="*/ 2248898 w 4929093"/>
                <a:gd name="connsiteY88" fmla="*/ 378866 h 4256317"/>
                <a:gd name="connsiteX89" fmla="*/ 2172374 w 4929093"/>
                <a:gd name="connsiteY89" fmla="*/ 226268 h 4256317"/>
                <a:gd name="connsiteX90" fmla="*/ 1910010 w 4929093"/>
                <a:gd name="connsiteY90" fmla="*/ 0 h 4256317"/>
                <a:gd name="connsiteX0" fmla="*/ 1910010 w 4929093"/>
                <a:gd name="connsiteY0" fmla="*/ 0 h 4256317"/>
                <a:gd name="connsiteX1" fmla="*/ 965245 w 4929093"/>
                <a:gd name="connsiteY1" fmla="*/ 1034986 h 4256317"/>
                <a:gd name="connsiteX2" fmla="*/ 305147 w 4929093"/>
                <a:gd name="connsiteY2" fmla="*/ 611183 h 4256317"/>
                <a:gd name="connsiteX3" fmla="*/ 0 w 4929093"/>
                <a:gd name="connsiteY3" fmla="*/ 1168719 h 4256317"/>
                <a:gd name="connsiteX4" fmla="*/ 165901 w 4929093"/>
                <a:gd name="connsiteY4" fmla="*/ 1366842 h 4256317"/>
                <a:gd name="connsiteX5" fmla="*/ 226229 w 4929093"/>
                <a:gd name="connsiteY5" fmla="*/ 1510482 h 4256317"/>
                <a:gd name="connsiteX6" fmla="*/ 513885 w 4929093"/>
                <a:gd name="connsiteY6" fmla="*/ 1725058 h 4256317"/>
                <a:gd name="connsiteX7" fmla="*/ 1427647 w 4929093"/>
                <a:gd name="connsiteY7" fmla="*/ 2234364 h 4256317"/>
                <a:gd name="connsiteX8" fmla="*/ 1369952 w 4929093"/>
                <a:gd name="connsiteY8" fmla="*/ 2139642 h 4256317"/>
                <a:gd name="connsiteX9" fmla="*/ 1434858 w 4929093"/>
                <a:gd name="connsiteY9" fmla="*/ 2002823 h 4256317"/>
                <a:gd name="connsiteX10" fmla="*/ 1647605 w 4929093"/>
                <a:gd name="connsiteY10" fmla="*/ 1883544 h 4256317"/>
                <a:gd name="connsiteX11" fmla="*/ 1784629 w 4929093"/>
                <a:gd name="connsiteY11" fmla="*/ 1750232 h 4256317"/>
                <a:gd name="connsiteX12" fmla="*/ 1925258 w 4929093"/>
                <a:gd name="connsiteY12" fmla="*/ 1690593 h 4256317"/>
                <a:gd name="connsiteX13" fmla="*/ 2293994 w 4929093"/>
                <a:gd name="connsiteY13" fmla="*/ 1585585 h 4256317"/>
                <a:gd name="connsiteX14" fmla="*/ 2300270 w 4929093"/>
                <a:gd name="connsiteY14" fmla="*/ 1704625 h 4256317"/>
                <a:gd name="connsiteX15" fmla="*/ 2238970 w 4929093"/>
                <a:gd name="connsiteY15" fmla="*/ 1988791 h 4256317"/>
                <a:gd name="connsiteX16" fmla="*/ 2336329 w 4929093"/>
                <a:gd name="connsiteY16" fmla="*/ 2174725 h 4256317"/>
                <a:gd name="connsiteX17" fmla="*/ 2516623 w 4929093"/>
                <a:gd name="connsiteY17" fmla="*/ 2160692 h 4256317"/>
                <a:gd name="connsiteX18" fmla="*/ 2484170 w 4929093"/>
                <a:gd name="connsiteY18" fmla="*/ 2336102 h 4256317"/>
                <a:gd name="connsiteX19" fmla="*/ 2570711 w 4929093"/>
                <a:gd name="connsiteY19" fmla="*/ 2472923 h 4256317"/>
                <a:gd name="connsiteX20" fmla="*/ 2639223 w 4929093"/>
                <a:gd name="connsiteY20" fmla="*/ 2546595 h 4256317"/>
                <a:gd name="connsiteX21" fmla="*/ 2350753 w 4929093"/>
                <a:gd name="connsiteY21" fmla="*/ 2634299 h 4256317"/>
                <a:gd name="connsiteX22" fmla="*/ 2109158 w 4929093"/>
                <a:gd name="connsiteY22" fmla="*/ 2479938 h 4256317"/>
                <a:gd name="connsiteX23" fmla="*/ 1842323 w 4929093"/>
                <a:gd name="connsiteY23" fmla="*/ 2258922 h 4256317"/>
                <a:gd name="connsiteX24" fmla="*/ 1705300 w 4929093"/>
                <a:gd name="connsiteY24" fmla="*/ 2279971 h 4256317"/>
                <a:gd name="connsiteX25" fmla="*/ 1431252 w 4929093"/>
                <a:gd name="connsiteY25" fmla="*/ 2234364 h 4256317"/>
                <a:gd name="connsiteX26" fmla="*/ 1240574 w 4929093"/>
                <a:gd name="connsiteY26" fmla="*/ 2470395 h 4256317"/>
                <a:gd name="connsiteX27" fmla="*/ 1308757 w 4929093"/>
                <a:gd name="connsiteY27" fmla="*/ 2604708 h 4256317"/>
                <a:gd name="connsiteX28" fmla="*/ 1304553 w 4929093"/>
                <a:gd name="connsiteY28" fmla="*/ 2795829 h 4256317"/>
                <a:gd name="connsiteX29" fmla="*/ 1404621 w 4929093"/>
                <a:gd name="connsiteY29" fmla="*/ 2821516 h 4256317"/>
                <a:gd name="connsiteX30" fmla="*/ 1507420 w 4929093"/>
                <a:gd name="connsiteY30" fmla="*/ 2812759 h 4256317"/>
                <a:gd name="connsiteX31" fmla="*/ 1566035 w 4929093"/>
                <a:gd name="connsiteY31" fmla="*/ 2878702 h 4256317"/>
                <a:gd name="connsiteX32" fmla="*/ 1653958 w 4929093"/>
                <a:gd name="connsiteY32" fmla="*/ 2944644 h 4256317"/>
                <a:gd name="connsiteX33" fmla="*/ 2481900 w 4929093"/>
                <a:gd name="connsiteY33" fmla="*/ 3677336 h 4256317"/>
                <a:gd name="connsiteX34" fmla="*/ 2489227 w 4929093"/>
                <a:gd name="connsiteY34" fmla="*/ 3809221 h 4256317"/>
                <a:gd name="connsiteX35" fmla="*/ 2599131 w 4929093"/>
                <a:gd name="connsiteY35" fmla="*/ 3845856 h 4256317"/>
                <a:gd name="connsiteX36" fmla="*/ 2635766 w 4929093"/>
                <a:gd name="connsiteY36" fmla="*/ 3875163 h 4256317"/>
                <a:gd name="connsiteX37" fmla="*/ 2760323 w 4929093"/>
                <a:gd name="connsiteY37" fmla="*/ 3875163 h 4256317"/>
                <a:gd name="connsiteX38" fmla="*/ 2943496 w 4929093"/>
                <a:gd name="connsiteY38" fmla="*/ 3897144 h 4256317"/>
                <a:gd name="connsiteX39" fmla="*/ 3009439 w 4929093"/>
                <a:gd name="connsiteY39" fmla="*/ 3911798 h 4256317"/>
                <a:gd name="connsiteX40" fmla="*/ 3090035 w 4929093"/>
                <a:gd name="connsiteY40" fmla="*/ 4007048 h 4256317"/>
                <a:gd name="connsiteX41" fmla="*/ 3136670 w 4929093"/>
                <a:gd name="connsiteY41" fmla="*/ 4095184 h 4256317"/>
                <a:gd name="connsiteX42" fmla="*/ 3372075 w 4929093"/>
                <a:gd name="connsiteY42" fmla="*/ 3951282 h 4256317"/>
                <a:gd name="connsiteX43" fmla="*/ 3520993 w 4929093"/>
                <a:gd name="connsiteY43" fmla="*/ 3937624 h 4256317"/>
                <a:gd name="connsiteX44" fmla="*/ 3520993 w 4929093"/>
                <a:gd name="connsiteY44" fmla="*/ 4060548 h 4256317"/>
                <a:gd name="connsiteX45" fmla="*/ 3674567 w 4929093"/>
                <a:gd name="connsiteY45" fmla="*/ 4128839 h 4256317"/>
                <a:gd name="connsiteX46" fmla="*/ 3595452 w 4929093"/>
                <a:gd name="connsiteY46" fmla="*/ 4215342 h 4256317"/>
                <a:gd name="connsiteX47" fmla="*/ 3637336 w 4929093"/>
                <a:gd name="connsiteY47" fmla="*/ 4256317 h 4256317"/>
                <a:gd name="connsiteX48" fmla="*/ 4086496 w 4929093"/>
                <a:gd name="connsiteY48" fmla="*/ 3963086 h 4256317"/>
                <a:gd name="connsiteX49" fmla="*/ 4196400 w 4929093"/>
                <a:gd name="connsiteY49" fmla="*/ 3948433 h 4256317"/>
                <a:gd name="connsiteX50" fmla="*/ 4298977 w 4929093"/>
                <a:gd name="connsiteY50" fmla="*/ 3897144 h 4256317"/>
                <a:gd name="connsiteX51" fmla="*/ 4313631 w 4929093"/>
                <a:gd name="connsiteY51" fmla="*/ 3867836 h 4256317"/>
                <a:gd name="connsiteX52" fmla="*/ 4423535 w 4929093"/>
                <a:gd name="connsiteY52" fmla="*/ 3875163 h 4256317"/>
                <a:gd name="connsiteX53" fmla="*/ 4540766 w 4929093"/>
                <a:gd name="connsiteY53" fmla="*/ 3882490 h 4256317"/>
                <a:gd name="connsiteX54" fmla="*/ 4540766 w 4929093"/>
                <a:gd name="connsiteY54" fmla="*/ 3779913 h 4256317"/>
                <a:gd name="connsiteX55" fmla="*/ 4570073 w 4929093"/>
                <a:gd name="connsiteY55" fmla="*/ 3728625 h 4256317"/>
                <a:gd name="connsiteX56" fmla="*/ 4657996 w 4929093"/>
                <a:gd name="connsiteY56" fmla="*/ 3677336 h 4256317"/>
                <a:gd name="connsiteX57" fmla="*/ 4709285 w 4929093"/>
                <a:gd name="connsiteY57" fmla="*/ 3618721 h 4256317"/>
                <a:gd name="connsiteX58" fmla="*/ 4870477 w 4929093"/>
                <a:gd name="connsiteY58" fmla="*/ 3618721 h 4256317"/>
                <a:gd name="connsiteX59" fmla="*/ 4870477 w 4929093"/>
                <a:gd name="connsiteY59" fmla="*/ 3516144 h 4256317"/>
                <a:gd name="connsiteX60" fmla="*/ 4899785 w 4929093"/>
                <a:gd name="connsiteY60" fmla="*/ 3274356 h 4256317"/>
                <a:gd name="connsiteX61" fmla="*/ 4929093 w 4929093"/>
                <a:gd name="connsiteY61" fmla="*/ 3083856 h 4256317"/>
                <a:gd name="connsiteX62" fmla="*/ 4921766 w 4929093"/>
                <a:gd name="connsiteY62" fmla="*/ 2878702 h 4256317"/>
                <a:gd name="connsiteX63" fmla="*/ 4861841 w 4929093"/>
                <a:gd name="connsiteY63" fmla="*/ 2651832 h 4256317"/>
                <a:gd name="connsiteX64" fmla="*/ 4720655 w 4929093"/>
                <a:gd name="connsiteY64" fmla="*/ 2243476 h 4256317"/>
                <a:gd name="connsiteX65" fmla="*/ 3995295 w 4929093"/>
                <a:gd name="connsiteY65" fmla="*/ 691258 h 4256317"/>
                <a:gd name="connsiteX66" fmla="*/ 3842166 w 4929093"/>
                <a:gd name="connsiteY66" fmla="*/ 646586 h 4256317"/>
                <a:gd name="connsiteX67" fmla="*/ 3706430 w 4929093"/>
                <a:gd name="connsiteY67" fmla="*/ 567296 h 4256317"/>
                <a:gd name="connsiteX68" fmla="*/ 3656775 w 4929093"/>
                <a:gd name="connsiteY68" fmla="*/ 628611 h 4256317"/>
                <a:gd name="connsiteX69" fmla="*/ 3661185 w 4929093"/>
                <a:gd name="connsiteY69" fmla="*/ 606942 h 4256317"/>
                <a:gd name="connsiteX70" fmla="*/ 3731566 w 4929093"/>
                <a:gd name="connsiteY70" fmla="*/ 725876 h 4256317"/>
                <a:gd name="connsiteX71" fmla="*/ 3664988 w 4929093"/>
                <a:gd name="connsiteY71" fmla="*/ 875752 h 4256317"/>
                <a:gd name="connsiteX72" fmla="*/ 3515395 w 4929093"/>
                <a:gd name="connsiteY72" fmla="*/ 953834 h 4256317"/>
                <a:gd name="connsiteX73" fmla="*/ 3525450 w 4929093"/>
                <a:gd name="connsiteY73" fmla="*/ 1072768 h 4256317"/>
                <a:gd name="connsiteX74" fmla="*/ 3779714 w 4929093"/>
                <a:gd name="connsiteY74" fmla="*/ 1275753 h 4256317"/>
                <a:gd name="connsiteX75" fmla="*/ 3499954 w 4929093"/>
                <a:gd name="connsiteY75" fmla="*/ 1462896 h 4256317"/>
                <a:gd name="connsiteX76" fmla="*/ 3121490 w 4929093"/>
                <a:gd name="connsiteY76" fmla="*/ 1523559 h 4256317"/>
                <a:gd name="connsiteX77" fmla="*/ 2921207 w 4929093"/>
                <a:gd name="connsiteY77" fmla="*/ 1441797 h 4256317"/>
                <a:gd name="connsiteX78" fmla="*/ 2858950 w 4929093"/>
                <a:gd name="connsiteY78" fmla="*/ 1344940 h 4256317"/>
                <a:gd name="connsiteX79" fmla="*/ 2598718 w 4929093"/>
                <a:gd name="connsiteY79" fmla="*/ 1294461 h 4256317"/>
                <a:gd name="connsiteX80" fmla="*/ 2653376 w 4929093"/>
                <a:gd name="connsiteY80" fmla="*/ 1031358 h 4256317"/>
                <a:gd name="connsiteX81" fmla="*/ 2494864 w 4929093"/>
                <a:gd name="connsiteY81" fmla="*/ 941904 h 4256317"/>
                <a:gd name="connsiteX82" fmla="*/ 2374614 w 4929093"/>
                <a:gd name="connsiteY82" fmla="*/ 1310246 h 4256317"/>
                <a:gd name="connsiteX83" fmla="*/ 2309023 w 4929093"/>
                <a:gd name="connsiteY83" fmla="*/ 1289198 h 4256317"/>
                <a:gd name="connsiteX84" fmla="*/ 2336352 w 4929093"/>
                <a:gd name="connsiteY84" fmla="*/ 873497 h 4256317"/>
                <a:gd name="connsiteX85" fmla="*/ 2451137 w 4929093"/>
                <a:gd name="connsiteY85" fmla="*/ 615658 h 4256317"/>
                <a:gd name="connsiteX86" fmla="*/ 2265295 w 4929093"/>
                <a:gd name="connsiteY86" fmla="*/ 478845 h 4256317"/>
                <a:gd name="connsiteX87" fmla="*/ 2248898 w 4929093"/>
                <a:gd name="connsiteY87" fmla="*/ 378866 h 4256317"/>
                <a:gd name="connsiteX88" fmla="*/ 2172374 w 4929093"/>
                <a:gd name="connsiteY88" fmla="*/ 226268 h 4256317"/>
                <a:gd name="connsiteX89" fmla="*/ 1910010 w 4929093"/>
                <a:gd name="connsiteY89" fmla="*/ 0 h 4256317"/>
                <a:gd name="connsiteX0" fmla="*/ 1910010 w 4929093"/>
                <a:gd name="connsiteY0" fmla="*/ 0 h 4256317"/>
                <a:gd name="connsiteX1" fmla="*/ 305147 w 4929093"/>
                <a:gd name="connsiteY1" fmla="*/ 611183 h 4256317"/>
                <a:gd name="connsiteX2" fmla="*/ 0 w 4929093"/>
                <a:gd name="connsiteY2" fmla="*/ 1168719 h 4256317"/>
                <a:gd name="connsiteX3" fmla="*/ 165901 w 4929093"/>
                <a:gd name="connsiteY3" fmla="*/ 1366842 h 4256317"/>
                <a:gd name="connsiteX4" fmla="*/ 226229 w 4929093"/>
                <a:gd name="connsiteY4" fmla="*/ 1510482 h 4256317"/>
                <a:gd name="connsiteX5" fmla="*/ 513885 w 4929093"/>
                <a:gd name="connsiteY5" fmla="*/ 1725058 h 4256317"/>
                <a:gd name="connsiteX6" fmla="*/ 1427647 w 4929093"/>
                <a:gd name="connsiteY6" fmla="*/ 2234364 h 4256317"/>
                <a:gd name="connsiteX7" fmla="*/ 1369952 w 4929093"/>
                <a:gd name="connsiteY7" fmla="*/ 2139642 h 4256317"/>
                <a:gd name="connsiteX8" fmla="*/ 1434858 w 4929093"/>
                <a:gd name="connsiteY8" fmla="*/ 2002823 h 4256317"/>
                <a:gd name="connsiteX9" fmla="*/ 1647605 w 4929093"/>
                <a:gd name="connsiteY9" fmla="*/ 1883544 h 4256317"/>
                <a:gd name="connsiteX10" fmla="*/ 1784629 w 4929093"/>
                <a:gd name="connsiteY10" fmla="*/ 1750232 h 4256317"/>
                <a:gd name="connsiteX11" fmla="*/ 1925258 w 4929093"/>
                <a:gd name="connsiteY11" fmla="*/ 1690593 h 4256317"/>
                <a:gd name="connsiteX12" fmla="*/ 2293994 w 4929093"/>
                <a:gd name="connsiteY12" fmla="*/ 1585585 h 4256317"/>
                <a:gd name="connsiteX13" fmla="*/ 2300270 w 4929093"/>
                <a:gd name="connsiteY13" fmla="*/ 1704625 h 4256317"/>
                <a:gd name="connsiteX14" fmla="*/ 2238970 w 4929093"/>
                <a:gd name="connsiteY14" fmla="*/ 1988791 h 4256317"/>
                <a:gd name="connsiteX15" fmla="*/ 2336329 w 4929093"/>
                <a:gd name="connsiteY15" fmla="*/ 2174725 h 4256317"/>
                <a:gd name="connsiteX16" fmla="*/ 2516623 w 4929093"/>
                <a:gd name="connsiteY16" fmla="*/ 2160692 h 4256317"/>
                <a:gd name="connsiteX17" fmla="*/ 2484170 w 4929093"/>
                <a:gd name="connsiteY17" fmla="*/ 2336102 h 4256317"/>
                <a:gd name="connsiteX18" fmla="*/ 2570711 w 4929093"/>
                <a:gd name="connsiteY18" fmla="*/ 2472923 h 4256317"/>
                <a:gd name="connsiteX19" fmla="*/ 2639223 w 4929093"/>
                <a:gd name="connsiteY19" fmla="*/ 2546595 h 4256317"/>
                <a:gd name="connsiteX20" fmla="*/ 2350753 w 4929093"/>
                <a:gd name="connsiteY20" fmla="*/ 2634299 h 4256317"/>
                <a:gd name="connsiteX21" fmla="*/ 2109158 w 4929093"/>
                <a:gd name="connsiteY21" fmla="*/ 2479938 h 4256317"/>
                <a:gd name="connsiteX22" fmla="*/ 1842323 w 4929093"/>
                <a:gd name="connsiteY22" fmla="*/ 2258922 h 4256317"/>
                <a:gd name="connsiteX23" fmla="*/ 1705300 w 4929093"/>
                <a:gd name="connsiteY23" fmla="*/ 2279971 h 4256317"/>
                <a:gd name="connsiteX24" fmla="*/ 1431252 w 4929093"/>
                <a:gd name="connsiteY24" fmla="*/ 2234364 h 4256317"/>
                <a:gd name="connsiteX25" fmla="*/ 1240574 w 4929093"/>
                <a:gd name="connsiteY25" fmla="*/ 2470395 h 4256317"/>
                <a:gd name="connsiteX26" fmla="*/ 1308757 w 4929093"/>
                <a:gd name="connsiteY26" fmla="*/ 2604708 h 4256317"/>
                <a:gd name="connsiteX27" fmla="*/ 1304553 w 4929093"/>
                <a:gd name="connsiteY27" fmla="*/ 2795829 h 4256317"/>
                <a:gd name="connsiteX28" fmla="*/ 1404621 w 4929093"/>
                <a:gd name="connsiteY28" fmla="*/ 2821516 h 4256317"/>
                <a:gd name="connsiteX29" fmla="*/ 1507420 w 4929093"/>
                <a:gd name="connsiteY29" fmla="*/ 2812759 h 4256317"/>
                <a:gd name="connsiteX30" fmla="*/ 1566035 w 4929093"/>
                <a:gd name="connsiteY30" fmla="*/ 2878702 h 4256317"/>
                <a:gd name="connsiteX31" fmla="*/ 1653958 w 4929093"/>
                <a:gd name="connsiteY31" fmla="*/ 2944644 h 4256317"/>
                <a:gd name="connsiteX32" fmla="*/ 2481900 w 4929093"/>
                <a:gd name="connsiteY32" fmla="*/ 3677336 h 4256317"/>
                <a:gd name="connsiteX33" fmla="*/ 2489227 w 4929093"/>
                <a:gd name="connsiteY33" fmla="*/ 3809221 h 4256317"/>
                <a:gd name="connsiteX34" fmla="*/ 2599131 w 4929093"/>
                <a:gd name="connsiteY34" fmla="*/ 3845856 h 4256317"/>
                <a:gd name="connsiteX35" fmla="*/ 2635766 w 4929093"/>
                <a:gd name="connsiteY35" fmla="*/ 3875163 h 4256317"/>
                <a:gd name="connsiteX36" fmla="*/ 2760323 w 4929093"/>
                <a:gd name="connsiteY36" fmla="*/ 3875163 h 4256317"/>
                <a:gd name="connsiteX37" fmla="*/ 2943496 w 4929093"/>
                <a:gd name="connsiteY37" fmla="*/ 3897144 h 4256317"/>
                <a:gd name="connsiteX38" fmla="*/ 3009439 w 4929093"/>
                <a:gd name="connsiteY38" fmla="*/ 3911798 h 4256317"/>
                <a:gd name="connsiteX39" fmla="*/ 3090035 w 4929093"/>
                <a:gd name="connsiteY39" fmla="*/ 4007048 h 4256317"/>
                <a:gd name="connsiteX40" fmla="*/ 3136670 w 4929093"/>
                <a:gd name="connsiteY40" fmla="*/ 4095184 h 4256317"/>
                <a:gd name="connsiteX41" fmla="*/ 3372075 w 4929093"/>
                <a:gd name="connsiteY41" fmla="*/ 3951282 h 4256317"/>
                <a:gd name="connsiteX42" fmla="*/ 3520993 w 4929093"/>
                <a:gd name="connsiteY42" fmla="*/ 3937624 h 4256317"/>
                <a:gd name="connsiteX43" fmla="*/ 3520993 w 4929093"/>
                <a:gd name="connsiteY43" fmla="*/ 4060548 h 4256317"/>
                <a:gd name="connsiteX44" fmla="*/ 3674567 w 4929093"/>
                <a:gd name="connsiteY44" fmla="*/ 4128839 h 4256317"/>
                <a:gd name="connsiteX45" fmla="*/ 3595452 w 4929093"/>
                <a:gd name="connsiteY45" fmla="*/ 4215342 h 4256317"/>
                <a:gd name="connsiteX46" fmla="*/ 3637336 w 4929093"/>
                <a:gd name="connsiteY46" fmla="*/ 4256317 h 4256317"/>
                <a:gd name="connsiteX47" fmla="*/ 4086496 w 4929093"/>
                <a:gd name="connsiteY47" fmla="*/ 3963086 h 4256317"/>
                <a:gd name="connsiteX48" fmla="*/ 4196400 w 4929093"/>
                <a:gd name="connsiteY48" fmla="*/ 3948433 h 4256317"/>
                <a:gd name="connsiteX49" fmla="*/ 4298977 w 4929093"/>
                <a:gd name="connsiteY49" fmla="*/ 3897144 h 4256317"/>
                <a:gd name="connsiteX50" fmla="*/ 4313631 w 4929093"/>
                <a:gd name="connsiteY50" fmla="*/ 3867836 h 4256317"/>
                <a:gd name="connsiteX51" fmla="*/ 4423535 w 4929093"/>
                <a:gd name="connsiteY51" fmla="*/ 3875163 h 4256317"/>
                <a:gd name="connsiteX52" fmla="*/ 4540766 w 4929093"/>
                <a:gd name="connsiteY52" fmla="*/ 3882490 h 4256317"/>
                <a:gd name="connsiteX53" fmla="*/ 4540766 w 4929093"/>
                <a:gd name="connsiteY53" fmla="*/ 3779913 h 4256317"/>
                <a:gd name="connsiteX54" fmla="*/ 4570073 w 4929093"/>
                <a:gd name="connsiteY54" fmla="*/ 3728625 h 4256317"/>
                <a:gd name="connsiteX55" fmla="*/ 4657996 w 4929093"/>
                <a:gd name="connsiteY55" fmla="*/ 3677336 h 4256317"/>
                <a:gd name="connsiteX56" fmla="*/ 4709285 w 4929093"/>
                <a:gd name="connsiteY56" fmla="*/ 3618721 h 4256317"/>
                <a:gd name="connsiteX57" fmla="*/ 4870477 w 4929093"/>
                <a:gd name="connsiteY57" fmla="*/ 3618721 h 4256317"/>
                <a:gd name="connsiteX58" fmla="*/ 4870477 w 4929093"/>
                <a:gd name="connsiteY58" fmla="*/ 3516144 h 4256317"/>
                <a:gd name="connsiteX59" fmla="*/ 4899785 w 4929093"/>
                <a:gd name="connsiteY59" fmla="*/ 3274356 h 4256317"/>
                <a:gd name="connsiteX60" fmla="*/ 4929093 w 4929093"/>
                <a:gd name="connsiteY60" fmla="*/ 3083856 h 4256317"/>
                <a:gd name="connsiteX61" fmla="*/ 4921766 w 4929093"/>
                <a:gd name="connsiteY61" fmla="*/ 2878702 h 4256317"/>
                <a:gd name="connsiteX62" fmla="*/ 4861841 w 4929093"/>
                <a:gd name="connsiteY62" fmla="*/ 2651832 h 4256317"/>
                <a:gd name="connsiteX63" fmla="*/ 4720655 w 4929093"/>
                <a:gd name="connsiteY63" fmla="*/ 2243476 h 4256317"/>
                <a:gd name="connsiteX64" fmla="*/ 3995295 w 4929093"/>
                <a:gd name="connsiteY64" fmla="*/ 691258 h 4256317"/>
                <a:gd name="connsiteX65" fmla="*/ 3842166 w 4929093"/>
                <a:gd name="connsiteY65" fmla="*/ 646586 h 4256317"/>
                <a:gd name="connsiteX66" fmla="*/ 3706430 w 4929093"/>
                <a:gd name="connsiteY66" fmla="*/ 567296 h 4256317"/>
                <a:gd name="connsiteX67" fmla="*/ 3656775 w 4929093"/>
                <a:gd name="connsiteY67" fmla="*/ 628611 h 4256317"/>
                <a:gd name="connsiteX68" fmla="*/ 3661185 w 4929093"/>
                <a:gd name="connsiteY68" fmla="*/ 606942 h 4256317"/>
                <a:gd name="connsiteX69" fmla="*/ 3731566 w 4929093"/>
                <a:gd name="connsiteY69" fmla="*/ 725876 h 4256317"/>
                <a:gd name="connsiteX70" fmla="*/ 3664988 w 4929093"/>
                <a:gd name="connsiteY70" fmla="*/ 875752 h 4256317"/>
                <a:gd name="connsiteX71" fmla="*/ 3515395 w 4929093"/>
                <a:gd name="connsiteY71" fmla="*/ 953834 h 4256317"/>
                <a:gd name="connsiteX72" fmla="*/ 3525450 w 4929093"/>
                <a:gd name="connsiteY72" fmla="*/ 1072768 h 4256317"/>
                <a:gd name="connsiteX73" fmla="*/ 3779714 w 4929093"/>
                <a:gd name="connsiteY73" fmla="*/ 1275753 h 4256317"/>
                <a:gd name="connsiteX74" fmla="*/ 3499954 w 4929093"/>
                <a:gd name="connsiteY74" fmla="*/ 1462896 h 4256317"/>
                <a:gd name="connsiteX75" fmla="*/ 3121490 w 4929093"/>
                <a:gd name="connsiteY75" fmla="*/ 1523559 h 4256317"/>
                <a:gd name="connsiteX76" fmla="*/ 2921207 w 4929093"/>
                <a:gd name="connsiteY76" fmla="*/ 1441797 h 4256317"/>
                <a:gd name="connsiteX77" fmla="*/ 2858950 w 4929093"/>
                <a:gd name="connsiteY77" fmla="*/ 1344940 h 4256317"/>
                <a:gd name="connsiteX78" fmla="*/ 2598718 w 4929093"/>
                <a:gd name="connsiteY78" fmla="*/ 1294461 h 4256317"/>
                <a:gd name="connsiteX79" fmla="*/ 2653376 w 4929093"/>
                <a:gd name="connsiteY79" fmla="*/ 1031358 h 4256317"/>
                <a:gd name="connsiteX80" fmla="*/ 2494864 w 4929093"/>
                <a:gd name="connsiteY80" fmla="*/ 941904 h 4256317"/>
                <a:gd name="connsiteX81" fmla="*/ 2374614 w 4929093"/>
                <a:gd name="connsiteY81" fmla="*/ 1310246 h 4256317"/>
                <a:gd name="connsiteX82" fmla="*/ 2309023 w 4929093"/>
                <a:gd name="connsiteY82" fmla="*/ 1289198 h 4256317"/>
                <a:gd name="connsiteX83" fmla="*/ 2336352 w 4929093"/>
                <a:gd name="connsiteY83" fmla="*/ 873497 h 4256317"/>
                <a:gd name="connsiteX84" fmla="*/ 2451137 w 4929093"/>
                <a:gd name="connsiteY84" fmla="*/ 615658 h 4256317"/>
                <a:gd name="connsiteX85" fmla="*/ 2265295 w 4929093"/>
                <a:gd name="connsiteY85" fmla="*/ 478845 h 4256317"/>
                <a:gd name="connsiteX86" fmla="*/ 2248898 w 4929093"/>
                <a:gd name="connsiteY86" fmla="*/ 378866 h 4256317"/>
                <a:gd name="connsiteX87" fmla="*/ 2172374 w 4929093"/>
                <a:gd name="connsiteY87" fmla="*/ 226268 h 4256317"/>
                <a:gd name="connsiteX88" fmla="*/ 1910010 w 4929093"/>
                <a:gd name="connsiteY88" fmla="*/ 0 h 4256317"/>
                <a:gd name="connsiteX0" fmla="*/ 2172374 w 4929093"/>
                <a:gd name="connsiteY0" fmla="*/ 0 h 4030049"/>
                <a:gd name="connsiteX1" fmla="*/ 305147 w 4929093"/>
                <a:gd name="connsiteY1" fmla="*/ 384915 h 4030049"/>
                <a:gd name="connsiteX2" fmla="*/ 0 w 4929093"/>
                <a:gd name="connsiteY2" fmla="*/ 942451 h 4030049"/>
                <a:gd name="connsiteX3" fmla="*/ 165901 w 4929093"/>
                <a:gd name="connsiteY3" fmla="*/ 1140574 h 4030049"/>
                <a:gd name="connsiteX4" fmla="*/ 226229 w 4929093"/>
                <a:gd name="connsiteY4" fmla="*/ 1284214 h 4030049"/>
                <a:gd name="connsiteX5" fmla="*/ 513885 w 4929093"/>
                <a:gd name="connsiteY5" fmla="*/ 1498790 h 4030049"/>
                <a:gd name="connsiteX6" fmla="*/ 1427647 w 4929093"/>
                <a:gd name="connsiteY6" fmla="*/ 2008096 h 4030049"/>
                <a:gd name="connsiteX7" fmla="*/ 1369952 w 4929093"/>
                <a:gd name="connsiteY7" fmla="*/ 1913374 h 4030049"/>
                <a:gd name="connsiteX8" fmla="*/ 1434858 w 4929093"/>
                <a:gd name="connsiteY8" fmla="*/ 1776555 h 4030049"/>
                <a:gd name="connsiteX9" fmla="*/ 1647605 w 4929093"/>
                <a:gd name="connsiteY9" fmla="*/ 1657276 h 4030049"/>
                <a:gd name="connsiteX10" fmla="*/ 1784629 w 4929093"/>
                <a:gd name="connsiteY10" fmla="*/ 1523964 h 4030049"/>
                <a:gd name="connsiteX11" fmla="*/ 1925258 w 4929093"/>
                <a:gd name="connsiteY11" fmla="*/ 1464325 h 4030049"/>
                <a:gd name="connsiteX12" fmla="*/ 2293994 w 4929093"/>
                <a:gd name="connsiteY12" fmla="*/ 1359317 h 4030049"/>
                <a:gd name="connsiteX13" fmla="*/ 2300270 w 4929093"/>
                <a:gd name="connsiteY13" fmla="*/ 1478357 h 4030049"/>
                <a:gd name="connsiteX14" fmla="*/ 2238970 w 4929093"/>
                <a:gd name="connsiteY14" fmla="*/ 1762523 h 4030049"/>
                <a:gd name="connsiteX15" fmla="*/ 2336329 w 4929093"/>
                <a:gd name="connsiteY15" fmla="*/ 1948457 h 4030049"/>
                <a:gd name="connsiteX16" fmla="*/ 2516623 w 4929093"/>
                <a:gd name="connsiteY16" fmla="*/ 1934424 h 4030049"/>
                <a:gd name="connsiteX17" fmla="*/ 2484170 w 4929093"/>
                <a:gd name="connsiteY17" fmla="*/ 2109834 h 4030049"/>
                <a:gd name="connsiteX18" fmla="*/ 2570711 w 4929093"/>
                <a:gd name="connsiteY18" fmla="*/ 2246655 h 4030049"/>
                <a:gd name="connsiteX19" fmla="*/ 2639223 w 4929093"/>
                <a:gd name="connsiteY19" fmla="*/ 2320327 h 4030049"/>
                <a:gd name="connsiteX20" fmla="*/ 2350753 w 4929093"/>
                <a:gd name="connsiteY20" fmla="*/ 2408031 h 4030049"/>
                <a:gd name="connsiteX21" fmla="*/ 2109158 w 4929093"/>
                <a:gd name="connsiteY21" fmla="*/ 2253670 h 4030049"/>
                <a:gd name="connsiteX22" fmla="*/ 1842323 w 4929093"/>
                <a:gd name="connsiteY22" fmla="*/ 2032654 h 4030049"/>
                <a:gd name="connsiteX23" fmla="*/ 1705300 w 4929093"/>
                <a:gd name="connsiteY23" fmla="*/ 2053703 h 4030049"/>
                <a:gd name="connsiteX24" fmla="*/ 1431252 w 4929093"/>
                <a:gd name="connsiteY24" fmla="*/ 2008096 h 4030049"/>
                <a:gd name="connsiteX25" fmla="*/ 1240574 w 4929093"/>
                <a:gd name="connsiteY25" fmla="*/ 2244127 h 4030049"/>
                <a:gd name="connsiteX26" fmla="*/ 1308757 w 4929093"/>
                <a:gd name="connsiteY26" fmla="*/ 2378440 h 4030049"/>
                <a:gd name="connsiteX27" fmla="*/ 1304553 w 4929093"/>
                <a:gd name="connsiteY27" fmla="*/ 2569561 h 4030049"/>
                <a:gd name="connsiteX28" fmla="*/ 1404621 w 4929093"/>
                <a:gd name="connsiteY28" fmla="*/ 2595248 h 4030049"/>
                <a:gd name="connsiteX29" fmla="*/ 1507420 w 4929093"/>
                <a:gd name="connsiteY29" fmla="*/ 2586491 h 4030049"/>
                <a:gd name="connsiteX30" fmla="*/ 1566035 w 4929093"/>
                <a:gd name="connsiteY30" fmla="*/ 2652434 h 4030049"/>
                <a:gd name="connsiteX31" fmla="*/ 1653958 w 4929093"/>
                <a:gd name="connsiteY31" fmla="*/ 2718376 h 4030049"/>
                <a:gd name="connsiteX32" fmla="*/ 2481900 w 4929093"/>
                <a:gd name="connsiteY32" fmla="*/ 3451068 h 4030049"/>
                <a:gd name="connsiteX33" fmla="*/ 2489227 w 4929093"/>
                <a:gd name="connsiteY33" fmla="*/ 3582953 h 4030049"/>
                <a:gd name="connsiteX34" fmla="*/ 2599131 w 4929093"/>
                <a:gd name="connsiteY34" fmla="*/ 3619588 h 4030049"/>
                <a:gd name="connsiteX35" fmla="*/ 2635766 w 4929093"/>
                <a:gd name="connsiteY35" fmla="*/ 3648895 h 4030049"/>
                <a:gd name="connsiteX36" fmla="*/ 2760323 w 4929093"/>
                <a:gd name="connsiteY36" fmla="*/ 3648895 h 4030049"/>
                <a:gd name="connsiteX37" fmla="*/ 2943496 w 4929093"/>
                <a:gd name="connsiteY37" fmla="*/ 3670876 h 4030049"/>
                <a:gd name="connsiteX38" fmla="*/ 3009439 w 4929093"/>
                <a:gd name="connsiteY38" fmla="*/ 3685530 h 4030049"/>
                <a:gd name="connsiteX39" fmla="*/ 3090035 w 4929093"/>
                <a:gd name="connsiteY39" fmla="*/ 3780780 h 4030049"/>
                <a:gd name="connsiteX40" fmla="*/ 3136670 w 4929093"/>
                <a:gd name="connsiteY40" fmla="*/ 3868916 h 4030049"/>
                <a:gd name="connsiteX41" fmla="*/ 3372075 w 4929093"/>
                <a:gd name="connsiteY41" fmla="*/ 3725014 h 4030049"/>
                <a:gd name="connsiteX42" fmla="*/ 3520993 w 4929093"/>
                <a:gd name="connsiteY42" fmla="*/ 3711356 h 4030049"/>
                <a:gd name="connsiteX43" fmla="*/ 3520993 w 4929093"/>
                <a:gd name="connsiteY43" fmla="*/ 3834280 h 4030049"/>
                <a:gd name="connsiteX44" fmla="*/ 3674567 w 4929093"/>
                <a:gd name="connsiteY44" fmla="*/ 3902571 h 4030049"/>
                <a:gd name="connsiteX45" fmla="*/ 3595452 w 4929093"/>
                <a:gd name="connsiteY45" fmla="*/ 3989074 h 4030049"/>
                <a:gd name="connsiteX46" fmla="*/ 3637336 w 4929093"/>
                <a:gd name="connsiteY46" fmla="*/ 4030049 h 4030049"/>
                <a:gd name="connsiteX47" fmla="*/ 4086496 w 4929093"/>
                <a:gd name="connsiteY47" fmla="*/ 3736818 h 4030049"/>
                <a:gd name="connsiteX48" fmla="*/ 4196400 w 4929093"/>
                <a:gd name="connsiteY48" fmla="*/ 3722165 h 4030049"/>
                <a:gd name="connsiteX49" fmla="*/ 4298977 w 4929093"/>
                <a:gd name="connsiteY49" fmla="*/ 3670876 h 4030049"/>
                <a:gd name="connsiteX50" fmla="*/ 4313631 w 4929093"/>
                <a:gd name="connsiteY50" fmla="*/ 3641568 h 4030049"/>
                <a:gd name="connsiteX51" fmla="*/ 4423535 w 4929093"/>
                <a:gd name="connsiteY51" fmla="*/ 3648895 h 4030049"/>
                <a:gd name="connsiteX52" fmla="*/ 4540766 w 4929093"/>
                <a:gd name="connsiteY52" fmla="*/ 3656222 h 4030049"/>
                <a:gd name="connsiteX53" fmla="*/ 4540766 w 4929093"/>
                <a:gd name="connsiteY53" fmla="*/ 3553645 h 4030049"/>
                <a:gd name="connsiteX54" fmla="*/ 4570073 w 4929093"/>
                <a:gd name="connsiteY54" fmla="*/ 3502357 h 4030049"/>
                <a:gd name="connsiteX55" fmla="*/ 4657996 w 4929093"/>
                <a:gd name="connsiteY55" fmla="*/ 3451068 h 4030049"/>
                <a:gd name="connsiteX56" fmla="*/ 4709285 w 4929093"/>
                <a:gd name="connsiteY56" fmla="*/ 3392453 h 4030049"/>
                <a:gd name="connsiteX57" fmla="*/ 4870477 w 4929093"/>
                <a:gd name="connsiteY57" fmla="*/ 3392453 h 4030049"/>
                <a:gd name="connsiteX58" fmla="*/ 4870477 w 4929093"/>
                <a:gd name="connsiteY58" fmla="*/ 3289876 h 4030049"/>
                <a:gd name="connsiteX59" fmla="*/ 4899785 w 4929093"/>
                <a:gd name="connsiteY59" fmla="*/ 3048088 h 4030049"/>
                <a:gd name="connsiteX60" fmla="*/ 4929093 w 4929093"/>
                <a:gd name="connsiteY60" fmla="*/ 2857588 h 4030049"/>
                <a:gd name="connsiteX61" fmla="*/ 4921766 w 4929093"/>
                <a:gd name="connsiteY61" fmla="*/ 2652434 h 4030049"/>
                <a:gd name="connsiteX62" fmla="*/ 4861841 w 4929093"/>
                <a:gd name="connsiteY62" fmla="*/ 2425564 h 4030049"/>
                <a:gd name="connsiteX63" fmla="*/ 4720655 w 4929093"/>
                <a:gd name="connsiteY63" fmla="*/ 2017208 h 4030049"/>
                <a:gd name="connsiteX64" fmla="*/ 3995295 w 4929093"/>
                <a:gd name="connsiteY64" fmla="*/ 464990 h 4030049"/>
                <a:gd name="connsiteX65" fmla="*/ 3842166 w 4929093"/>
                <a:gd name="connsiteY65" fmla="*/ 420318 h 4030049"/>
                <a:gd name="connsiteX66" fmla="*/ 3706430 w 4929093"/>
                <a:gd name="connsiteY66" fmla="*/ 341028 h 4030049"/>
                <a:gd name="connsiteX67" fmla="*/ 3656775 w 4929093"/>
                <a:gd name="connsiteY67" fmla="*/ 402343 h 4030049"/>
                <a:gd name="connsiteX68" fmla="*/ 3661185 w 4929093"/>
                <a:gd name="connsiteY68" fmla="*/ 380674 h 4030049"/>
                <a:gd name="connsiteX69" fmla="*/ 3731566 w 4929093"/>
                <a:gd name="connsiteY69" fmla="*/ 499608 h 4030049"/>
                <a:gd name="connsiteX70" fmla="*/ 3664988 w 4929093"/>
                <a:gd name="connsiteY70" fmla="*/ 649484 h 4030049"/>
                <a:gd name="connsiteX71" fmla="*/ 3515395 w 4929093"/>
                <a:gd name="connsiteY71" fmla="*/ 727566 h 4030049"/>
                <a:gd name="connsiteX72" fmla="*/ 3525450 w 4929093"/>
                <a:gd name="connsiteY72" fmla="*/ 846500 h 4030049"/>
                <a:gd name="connsiteX73" fmla="*/ 3779714 w 4929093"/>
                <a:gd name="connsiteY73" fmla="*/ 1049485 h 4030049"/>
                <a:gd name="connsiteX74" fmla="*/ 3499954 w 4929093"/>
                <a:gd name="connsiteY74" fmla="*/ 1236628 h 4030049"/>
                <a:gd name="connsiteX75" fmla="*/ 3121490 w 4929093"/>
                <a:gd name="connsiteY75" fmla="*/ 1297291 h 4030049"/>
                <a:gd name="connsiteX76" fmla="*/ 2921207 w 4929093"/>
                <a:gd name="connsiteY76" fmla="*/ 1215529 h 4030049"/>
                <a:gd name="connsiteX77" fmla="*/ 2858950 w 4929093"/>
                <a:gd name="connsiteY77" fmla="*/ 1118672 h 4030049"/>
                <a:gd name="connsiteX78" fmla="*/ 2598718 w 4929093"/>
                <a:gd name="connsiteY78" fmla="*/ 1068193 h 4030049"/>
                <a:gd name="connsiteX79" fmla="*/ 2653376 w 4929093"/>
                <a:gd name="connsiteY79" fmla="*/ 805090 h 4030049"/>
                <a:gd name="connsiteX80" fmla="*/ 2494864 w 4929093"/>
                <a:gd name="connsiteY80" fmla="*/ 715636 h 4030049"/>
                <a:gd name="connsiteX81" fmla="*/ 2374614 w 4929093"/>
                <a:gd name="connsiteY81" fmla="*/ 1083978 h 4030049"/>
                <a:gd name="connsiteX82" fmla="*/ 2309023 w 4929093"/>
                <a:gd name="connsiteY82" fmla="*/ 1062930 h 4030049"/>
                <a:gd name="connsiteX83" fmla="*/ 2336352 w 4929093"/>
                <a:gd name="connsiteY83" fmla="*/ 647229 h 4030049"/>
                <a:gd name="connsiteX84" fmla="*/ 2451137 w 4929093"/>
                <a:gd name="connsiteY84" fmla="*/ 389390 h 4030049"/>
                <a:gd name="connsiteX85" fmla="*/ 2265295 w 4929093"/>
                <a:gd name="connsiteY85" fmla="*/ 252577 h 4030049"/>
                <a:gd name="connsiteX86" fmla="*/ 2248898 w 4929093"/>
                <a:gd name="connsiteY86" fmla="*/ 152598 h 4030049"/>
                <a:gd name="connsiteX87" fmla="*/ 2172374 w 4929093"/>
                <a:gd name="connsiteY87" fmla="*/ 0 h 4030049"/>
                <a:gd name="connsiteX0" fmla="*/ 2248898 w 4929093"/>
                <a:gd name="connsiteY0" fmla="*/ 0 h 3877451"/>
                <a:gd name="connsiteX1" fmla="*/ 305147 w 4929093"/>
                <a:gd name="connsiteY1" fmla="*/ 232317 h 3877451"/>
                <a:gd name="connsiteX2" fmla="*/ 0 w 4929093"/>
                <a:gd name="connsiteY2" fmla="*/ 789853 h 3877451"/>
                <a:gd name="connsiteX3" fmla="*/ 165901 w 4929093"/>
                <a:gd name="connsiteY3" fmla="*/ 987976 h 3877451"/>
                <a:gd name="connsiteX4" fmla="*/ 226229 w 4929093"/>
                <a:gd name="connsiteY4" fmla="*/ 1131616 h 3877451"/>
                <a:gd name="connsiteX5" fmla="*/ 513885 w 4929093"/>
                <a:gd name="connsiteY5" fmla="*/ 1346192 h 3877451"/>
                <a:gd name="connsiteX6" fmla="*/ 1427647 w 4929093"/>
                <a:gd name="connsiteY6" fmla="*/ 1855498 h 3877451"/>
                <a:gd name="connsiteX7" fmla="*/ 1369952 w 4929093"/>
                <a:gd name="connsiteY7" fmla="*/ 1760776 h 3877451"/>
                <a:gd name="connsiteX8" fmla="*/ 1434858 w 4929093"/>
                <a:gd name="connsiteY8" fmla="*/ 1623957 h 3877451"/>
                <a:gd name="connsiteX9" fmla="*/ 1647605 w 4929093"/>
                <a:gd name="connsiteY9" fmla="*/ 1504678 h 3877451"/>
                <a:gd name="connsiteX10" fmla="*/ 1784629 w 4929093"/>
                <a:gd name="connsiteY10" fmla="*/ 1371366 h 3877451"/>
                <a:gd name="connsiteX11" fmla="*/ 1925258 w 4929093"/>
                <a:gd name="connsiteY11" fmla="*/ 1311727 h 3877451"/>
                <a:gd name="connsiteX12" fmla="*/ 2293994 w 4929093"/>
                <a:gd name="connsiteY12" fmla="*/ 1206719 h 3877451"/>
                <a:gd name="connsiteX13" fmla="*/ 2300270 w 4929093"/>
                <a:gd name="connsiteY13" fmla="*/ 1325759 h 3877451"/>
                <a:gd name="connsiteX14" fmla="*/ 2238970 w 4929093"/>
                <a:gd name="connsiteY14" fmla="*/ 1609925 h 3877451"/>
                <a:gd name="connsiteX15" fmla="*/ 2336329 w 4929093"/>
                <a:gd name="connsiteY15" fmla="*/ 1795859 h 3877451"/>
                <a:gd name="connsiteX16" fmla="*/ 2516623 w 4929093"/>
                <a:gd name="connsiteY16" fmla="*/ 1781826 h 3877451"/>
                <a:gd name="connsiteX17" fmla="*/ 2484170 w 4929093"/>
                <a:gd name="connsiteY17" fmla="*/ 1957236 h 3877451"/>
                <a:gd name="connsiteX18" fmla="*/ 2570711 w 4929093"/>
                <a:gd name="connsiteY18" fmla="*/ 2094057 h 3877451"/>
                <a:gd name="connsiteX19" fmla="*/ 2639223 w 4929093"/>
                <a:gd name="connsiteY19" fmla="*/ 2167729 h 3877451"/>
                <a:gd name="connsiteX20" fmla="*/ 2350753 w 4929093"/>
                <a:gd name="connsiteY20" fmla="*/ 2255433 h 3877451"/>
                <a:gd name="connsiteX21" fmla="*/ 2109158 w 4929093"/>
                <a:gd name="connsiteY21" fmla="*/ 2101072 h 3877451"/>
                <a:gd name="connsiteX22" fmla="*/ 1842323 w 4929093"/>
                <a:gd name="connsiteY22" fmla="*/ 1880056 h 3877451"/>
                <a:gd name="connsiteX23" fmla="*/ 1705300 w 4929093"/>
                <a:gd name="connsiteY23" fmla="*/ 1901105 h 3877451"/>
                <a:gd name="connsiteX24" fmla="*/ 1431252 w 4929093"/>
                <a:gd name="connsiteY24" fmla="*/ 1855498 h 3877451"/>
                <a:gd name="connsiteX25" fmla="*/ 1240574 w 4929093"/>
                <a:gd name="connsiteY25" fmla="*/ 2091529 h 3877451"/>
                <a:gd name="connsiteX26" fmla="*/ 1308757 w 4929093"/>
                <a:gd name="connsiteY26" fmla="*/ 2225842 h 3877451"/>
                <a:gd name="connsiteX27" fmla="*/ 1304553 w 4929093"/>
                <a:gd name="connsiteY27" fmla="*/ 2416963 h 3877451"/>
                <a:gd name="connsiteX28" fmla="*/ 1404621 w 4929093"/>
                <a:gd name="connsiteY28" fmla="*/ 2442650 h 3877451"/>
                <a:gd name="connsiteX29" fmla="*/ 1507420 w 4929093"/>
                <a:gd name="connsiteY29" fmla="*/ 2433893 h 3877451"/>
                <a:gd name="connsiteX30" fmla="*/ 1566035 w 4929093"/>
                <a:gd name="connsiteY30" fmla="*/ 2499836 h 3877451"/>
                <a:gd name="connsiteX31" fmla="*/ 1653958 w 4929093"/>
                <a:gd name="connsiteY31" fmla="*/ 2565778 h 3877451"/>
                <a:gd name="connsiteX32" fmla="*/ 2481900 w 4929093"/>
                <a:gd name="connsiteY32" fmla="*/ 3298470 h 3877451"/>
                <a:gd name="connsiteX33" fmla="*/ 2489227 w 4929093"/>
                <a:gd name="connsiteY33" fmla="*/ 3430355 h 3877451"/>
                <a:gd name="connsiteX34" fmla="*/ 2599131 w 4929093"/>
                <a:gd name="connsiteY34" fmla="*/ 3466990 h 3877451"/>
                <a:gd name="connsiteX35" fmla="*/ 2635766 w 4929093"/>
                <a:gd name="connsiteY35" fmla="*/ 3496297 h 3877451"/>
                <a:gd name="connsiteX36" fmla="*/ 2760323 w 4929093"/>
                <a:gd name="connsiteY36" fmla="*/ 3496297 h 3877451"/>
                <a:gd name="connsiteX37" fmla="*/ 2943496 w 4929093"/>
                <a:gd name="connsiteY37" fmla="*/ 3518278 h 3877451"/>
                <a:gd name="connsiteX38" fmla="*/ 3009439 w 4929093"/>
                <a:gd name="connsiteY38" fmla="*/ 3532932 h 3877451"/>
                <a:gd name="connsiteX39" fmla="*/ 3090035 w 4929093"/>
                <a:gd name="connsiteY39" fmla="*/ 3628182 h 3877451"/>
                <a:gd name="connsiteX40" fmla="*/ 3136670 w 4929093"/>
                <a:gd name="connsiteY40" fmla="*/ 3716318 h 3877451"/>
                <a:gd name="connsiteX41" fmla="*/ 3372075 w 4929093"/>
                <a:gd name="connsiteY41" fmla="*/ 3572416 h 3877451"/>
                <a:gd name="connsiteX42" fmla="*/ 3520993 w 4929093"/>
                <a:gd name="connsiteY42" fmla="*/ 3558758 h 3877451"/>
                <a:gd name="connsiteX43" fmla="*/ 3520993 w 4929093"/>
                <a:gd name="connsiteY43" fmla="*/ 3681682 h 3877451"/>
                <a:gd name="connsiteX44" fmla="*/ 3674567 w 4929093"/>
                <a:gd name="connsiteY44" fmla="*/ 3749973 h 3877451"/>
                <a:gd name="connsiteX45" fmla="*/ 3595452 w 4929093"/>
                <a:gd name="connsiteY45" fmla="*/ 3836476 h 3877451"/>
                <a:gd name="connsiteX46" fmla="*/ 3637336 w 4929093"/>
                <a:gd name="connsiteY46" fmla="*/ 3877451 h 3877451"/>
                <a:gd name="connsiteX47" fmla="*/ 4086496 w 4929093"/>
                <a:gd name="connsiteY47" fmla="*/ 3584220 h 3877451"/>
                <a:gd name="connsiteX48" fmla="*/ 4196400 w 4929093"/>
                <a:gd name="connsiteY48" fmla="*/ 3569567 h 3877451"/>
                <a:gd name="connsiteX49" fmla="*/ 4298977 w 4929093"/>
                <a:gd name="connsiteY49" fmla="*/ 3518278 h 3877451"/>
                <a:gd name="connsiteX50" fmla="*/ 4313631 w 4929093"/>
                <a:gd name="connsiteY50" fmla="*/ 3488970 h 3877451"/>
                <a:gd name="connsiteX51" fmla="*/ 4423535 w 4929093"/>
                <a:gd name="connsiteY51" fmla="*/ 3496297 h 3877451"/>
                <a:gd name="connsiteX52" fmla="*/ 4540766 w 4929093"/>
                <a:gd name="connsiteY52" fmla="*/ 3503624 h 3877451"/>
                <a:gd name="connsiteX53" fmla="*/ 4540766 w 4929093"/>
                <a:gd name="connsiteY53" fmla="*/ 3401047 h 3877451"/>
                <a:gd name="connsiteX54" fmla="*/ 4570073 w 4929093"/>
                <a:gd name="connsiteY54" fmla="*/ 3349759 h 3877451"/>
                <a:gd name="connsiteX55" fmla="*/ 4657996 w 4929093"/>
                <a:gd name="connsiteY55" fmla="*/ 3298470 h 3877451"/>
                <a:gd name="connsiteX56" fmla="*/ 4709285 w 4929093"/>
                <a:gd name="connsiteY56" fmla="*/ 3239855 h 3877451"/>
                <a:gd name="connsiteX57" fmla="*/ 4870477 w 4929093"/>
                <a:gd name="connsiteY57" fmla="*/ 3239855 h 3877451"/>
                <a:gd name="connsiteX58" fmla="*/ 4870477 w 4929093"/>
                <a:gd name="connsiteY58" fmla="*/ 3137278 h 3877451"/>
                <a:gd name="connsiteX59" fmla="*/ 4899785 w 4929093"/>
                <a:gd name="connsiteY59" fmla="*/ 2895490 h 3877451"/>
                <a:gd name="connsiteX60" fmla="*/ 4929093 w 4929093"/>
                <a:gd name="connsiteY60" fmla="*/ 2704990 h 3877451"/>
                <a:gd name="connsiteX61" fmla="*/ 4921766 w 4929093"/>
                <a:gd name="connsiteY61" fmla="*/ 2499836 h 3877451"/>
                <a:gd name="connsiteX62" fmla="*/ 4861841 w 4929093"/>
                <a:gd name="connsiteY62" fmla="*/ 2272966 h 3877451"/>
                <a:gd name="connsiteX63" fmla="*/ 4720655 w 4929093"/>
                <a:gd name="connsiteY63" fmla="*/ 1864610 h 3877451"/>
                <a:gd name="connsiteX64" fmla="*/ 3995295 w 4929093"/>
                <a:gd name="connsiteY64" fmla="*/ 312392 h 3877451"/>
                <a:gd name="connsiteX65" fmla="*/ 3842166 w 4929093"/>
                <a:gd name="connsiteY65" fmla="*/ 267720 h 3877451"/>
                <a:gd name="connsiteX66" fmla="*/ 3706430 w 4929093"/>
                <a:gd name="connsiteY66" fmla="*/ 188430 h 3877451"/>
                <a:gd name="connsiteX67" fmla="*/ 3656775 w 4929093"/>
                <a:gd name="connsiteY67" fmla="*/ 249745 h 3877451"/>
                <a:gd name="connsiteX68" fmla="*/ 3661185 w 4929093"/>
                <a:gd name="connsiteY68" fmla="*/ 228076 h 3877451"/>
                <a:gd name="connsiteX69" fmla="*/ 3731566 w 4929093"/>
                <a:gd name="connsiteY69" fmla="*/ 347010 h 3877451"/>
                <a:gd name="connsiteX70" fmla="*/ 3664988 w 4929093"/>
                <a:gd name="connsiteY70" fmla="*/ 496886 h 3877451"/>
                <a:gd name="connsiteX71" fmla="*/ 3515395 w 4929093"/>
                <a:gd name="connsiteY71" fmla="*/ 574968 h 3877451"/>
                <a:gd name="connsiteX72" fmla="*/ 3525450 w 4929093"/>
                <a:gd name="connsiteY72" fmla="*/ 693902 h 3877451"/>
                <a:gd name="connsiteX73" fmla="*/ 3779714 w 4929093"/>
                <a:gd name="connsiteY73" fmla="*/ 896887 h 3877451"/>
                <a:gd name="connsiteX74" fmla="*/ 3499954 w 4929093"/>
                <a:gd name="connsiteY74" fmla="*/ 1084030 h 3877451"/>
                <a:gd name="connsiteX75" fmla="*/ 3121490 w 4929093"/>
                <a:gd name="connsiteY75" fmla="*/ 1144693 h 3877451"/>
                <a:gd name="connsiteX76" fmla="*/ 2921207 w 4929093"/>
                <a:gd name="connsiteY76" fmla="*/ 1062931 h 3877451"/>
                <a:gd name="connsiteX77" fmla="*/ 2858950 w 4929093"/>
                <a:gd name="connsiteY77" fmla="*/ 966074 h 3877451"/>
                <a:gd name="connsiteX78" fmla="*/ 2598718 w 4929093"/>
                <a:gd name="connsiteY78" fmla="*/ 915595 h 3877451"/>
                <a:gd name="connsiteX79" fmla="*/ 2653376 w 4929093"/>
                <a:gd name="connsiteY79" fmla="*/ 652492 h 3877451"/>
                <a:gd name="connsiteX80" fmla="*/ 2494864 w 4929093"/>
                <a:gd name="connsiteY80" fmla="*/ 563038 h 3877451"/>
                <a:gd name="connsiteX81" fmla="*/ 2374614 w 4929093"/>
                <a:gd name="connsiteY81" fmla="*/ 931380 h 3877451"/>
                <a:gd name="connsiteX82" fmla="*/ 2309023 w 4929093"/>
                <a:gd name="connsiteY82" fmla="*/ 910332 h 3877451"/>
                <a:gd name="connsiteX83" fmla="*/ 2336352 w 4929093"/>
                <a:gd name="connsiteY83" fmla="*/ 494631 h 3877451"/>
                <a:gd name="connsiteX84" fmla="*/ 2451137 w 4929093"/>
                <a:gd name="connsiteY84" fmla="*/ 236792 h 3877451"/>
                <a:gd name="connsiteX85" fmla="*/ 2265295 w 4929093"/>
                <a:gd name="connsiteY85" fmla="*/ 99979 h 3877451"/>
                <a:gd name="connsiteX86" fmla="*/ 2248898 w 4929093"/>
                <a:gd name="connsiteY86" fmla="*/ 0 h 3877451"/>
                <a:gd name="connsiteX0" fmla="*/ 2265295 w 4929093"/>
                <a:gd name="connsiteY0" fmla="*/ 22 h 3777494"/>
                <a:gd name="connsiteX1" fmla="*/ 305147 w 4929093"/>
                <a:gd name="connsiteY1" fmla="*/ 132360 h 3777494"/>
                <a:gd name="connsiteX2" fmla="*/ 0 w 4929093"/>
                <a:gd name="connsiteY2" fmla="*/ 689896 h 3777494"/>
                <a:gd name="connsiteX3" fmla="*/ 165901 w 4929093"/>
                <a:gd name="connsiteY3" fmla="*/ 888019 h 3777494"/>
                <a:gd name="connsiteX4" fmla="*/ 226229 w 4929093"/>
                <a:gd name="connsiteY4" fmla="*/ 1031659 h 3777494"/>
                <a:gd name="connsiteX5" fmla="*/ 513885 w 4929093"/>
                <a:gd name="connsiteY5" fmla="*/ 1246235 h 3777494"/>
                <a:gd name="connsiteX6" fmla="*/ 1427647 w 4929093"/>
                <a:gd name="connsiteY6" fmla="*/ 1755541 h 3777494"/>
                <a:gd name="connsiteX7" fmla="*/ 1369952 w 4929093"/>
                <a:gd name="connsiteY7" fmla="*/ 1660819 h 3777494"/>
                <a:gd name="connsiteX8" fmla="*/ 1434858 w 4929093"/>
                <a:gd name="connsiteY8" fmla="*/ 1524000 h 3777494"/>
                <a:gd name="connsiteX9" fmla="*/ 1647605 w 4929093"/>
                <a:gd name="connsiteY9" fmla="*/ 1404721 h 3777494"/>
                <a:gd name="connsiteX10" fmla="*/ 1784629 w 4929093"/>
                <a:gd name="connsiteY10" fmla="*/ 1271409 h 3777494"/>
                <a:gd name="connsiteX11" fmla="*/ 1925258 w 4929093"/>
                <a:gd name="connsiteY11" fmla="*/ 1211770 h 3777494"/>
                <a:gd name="connsiteX12" fmla="*/ 2293994 w 4929093"/>
                <a:gd name="connsiteY12" fmla="*/ 1106762 h 3777494"/>
                <a:gd name="connsiteX13" fmla="*/ 2300270 w 4929093"/>
                <a:gd name="connsiteY13" fmla="*/ 1225802 h 3777494"/>
                <a:gd name="connsiteX14" fmla="*/ 2238970 w 4929093"/>
                <a:gd name="connsiteY14" fmla="*/ 1509968 h 3777494"/>
                <a:gd name="connsiteX15" fmla="*/ 2336329 w 4929093"/>
                <a:gd name="connsiteY15" fmla="*/ 1695902 h 3777494"/>
                <a:gd name="connsiteX16" fmla="*/ 2516623 w 4929093"/>
                <a:gd name="connsiteY16" fmla="*/ 1681869 h 3777494"/>
                <a:gd name="connsiteX17" fmla="*/ 2484170 w 4929093"/>
                <a:gd name="connsiteY17" fmla="*/ 1857279 h 3777494"/>
                <a:gd name="connsiteX18" fmla="*/ 2570711 w 4929093"/>
                <a:gd name="connsiteY18" fmla="*/ 1994100 h 3777494"/>
                <a:gd name="connsiteX19" fmla="*/ 2639223 w 4929093"/>
                <a:gd name="connsiteY19" fmla="*/ 2067772 h 3777494"/>
                <a:gd name="connsiteX20" fmla="*/ 2350753 w 4929093"/>
                <a:gd name="connsiteY20" fmla="*/ 2155476 h 3777494"/>
                <a:gd name="connsiteX21" fmla="*/ 2109158 w 4929093"/>
                <a:gd name="connsiteY21" fmla="*/ 2001115 h 3777494"/>
                <a:gd name="connsiteX22" fmla="*/ 1842323 w 4929093"/>
                <a:gd name="connsiteY22" fmla="*/ 1780099 h 3777494"/>
                <a:gd name="connsiteX23" fmla="*/ 1705300 w 4929093"/>
                <a:gd name="connsiteY23" fmla="*/ 1801148 h 3777494"/>
                <a:gd name="connsiteX24" fmla="*/ 1431252 w 4929093"/>
                <a:gd name="connsiteY24" fmla="*/ 1755541 h 3777494"/>
                <a:gd name="connsiteX25" fmla="*/ 1240574 w 4929093"/>
                <a:gd name="connsiteY25" fmla="*/ 1991572 h 3777494"/>
                <a:gd name="connsiteX26" fmla="*/ 1308757 w 4929093"/>
                <a:gd name="connsiteY26" fmla="*/ 2125885 h 3777494"/>
                <a:gd name="connsiteX27" fmla="*/ 1304553 w 4929093"/>
                <a:gd name="connsiteY27" fmla="*/ 2317006 h 3777494"/>
                <a:gd name="connsiteX28" fmla="*/ 1404621 w 4929093"/>
                <a:gd name="connsiteY28" fmla="*/ 2342693 h 3777494"/>
                <a:gd name="connsiteX29" fmla="*/ 1507420 w 4929093"/>
                <a:gd name="connsiteY29" fmla="*/ 2333936 h 3777494"/>
                <a:gd name="connsiteX30" fmla="*/ 1566035 w 4929093"/>
                <a:gd name="connsiteY30" fmla="*/ 2399879 h 3777494"/>
                <a:gd name="connsiteX31" fmla="*/ 1653958 w 4929093"/>
                <a:gd name="connsiteY31" fmla="*/ 2465821 h 3777494"/>
                <a:gd name="connsiteX32" fmla="*/ 2481900 w 4929093"/>
                <a:gd name="connsiteY32" fmla="*/ 3198513 h 3777494"/>
                <a:gd name="connsiteX33" fmla="*/ 2489227 w 4929093"/>
                <a:gd name="connsiteY33" fmla="*/ 3330398 h 3777494"/>
                <a:gd name="connsiteX34" fmla="*/ 2599131 w 4929093"/>
                <a:gd name="connsiteY34" fmla="*/ 3367033 h 3777494"/>
                <a:gd name="connsiteX35" fmla="*/ 2635766 w 4929093"/>
                <a:gd name="connsiteY35" fmla="*/ 3396340 h 3777494"/>
                <a:gd name="connsiteX36" fmla="*/ 2760323 w 4929093"/>
                <a:gd name="connsiteY36" fmla="*/ 3396340 h 3777494"/>
                <a:gd name="connsiteX37" fmla="*/ 2943496 w 4929093"/>
                <a:gd name="connsiteY37" fmla="*/ 3418321 h 3777494"/>
                <a:gd name="connsiteX38" fmla="*/ 3009439 w 4929093"/>
                <a:gd name="connsiteY38" fmla="*/ 3432975 h 3777494"/>
                <a:gd name="connsiteX39" fmla="*/ 3090035 w 4929093"/>
                <a:gd name="connsiteY39" fmla="*/ 3528225 h 3777494"/>
                <a:gd name="connsiteX40" fmla="*/ 3136670 w 4929093"/>
                <a:gd name="connsiteY40" fmla="*/ 3616361 h 3777494"/>
                <a:gd name="connsiteX41" fmla="*/ 3372075 w 4929093"/>
                <a:gd name="connsiteY41" fmla="*/ 3472459 h 3777494"/>
                <a:gd name="connsiteX42" fmla="*/ 3520993 w 4929093"/>
                <a:gd name="connsiteY42" fmla="*/ 3458801 h 3777494"/>
                <a:gd name="connsiteX43" fmla="*/ 3520993 w 4929093"/>
                <a:gd name="connsiteY43" fmla="*/ 3581725 h 3777494"/>
                <a:gd name="connsiteX44" fmla="*/ 3674567 w 4929093"/>
                <a:gd name="connsiteY44" fmla="*/ 3650016 h 3777494"/>
                <a:gd name="connsiteX45" fmla="*/ 3595452 w 4929093"/>
                <a:gd name="connsiteY45" fmla="*/ 3736519 h 3777494"/>
                <a:gd name="connsiteX46" fmla="*/ 3637336 w 4929093"/>
                <a:gd name="connsiteY46" fmla="*/ 3777494 h 3777494"/>
                <a:gd name="connsiteX47" fmla="*/ 4086496 w 4929093"/>
                <a:gd name="connsiteY47" fmla="*/ 3484263 h 3777494"/>
                <a:gd name="connsiteX48" fmla="*/ 4196400 w 4929093"/>
                <a:gd name="connsiteY48" fmla="*/ 3469610 h 3777494"/>
                <a:gd name="connsiteX49" fmla="*/ 4298977 w 4929093"/>
                <a:gd name="connsiteY49" fmla="*/ 3418321 h 3777494"/>
                <a:gd name="connsiteX50" fmla="*/ 4313631 w 4929093"/>
                <a:gd name="connsiteY50" fmla="*/ 3389013 h 3777494"/>
                <a:gd name="connsiteX51" fmla="*/ 4423535 w 4929093"/>
                <a:gd name="connsiteY51" fmla="*/ 3396340 h 3777494"/>
                <a:gd name="connsiteX52" fmla="*/ 4540766 w 4929093"/>
                <a:gd name="connsiteY52" fmla="*/ 3403667 h 3777494"/>
                <a:gd name="connsiteX53" fmla="*/ 4540766 w 4929093"/>
                <a:gd name="connsiteY53" fmla="*/ 3301090 h 3777494"/>
                <a:gd name="connsiteX54" fmla="*/ 4570073 w 4929093"/>
                <a:gd name="connsiteY54" fmla="*/ 3249802 h 3777494"/>
                <a:gd name="connsiteX55" fmla="*/ 4657996 w 4929093"/>
                <a:gd name="connsiteY55" fmla="*/ 3198513 h 3777494"/>
                <a:gd name="connsiteX56" fmla="*/ 4709285 w 4929093"/>
                <a:gd name="connsiteY56" fmla="*/ 3139898 h 3777494"/>
                <a:gd name="connsiteX57" fmla="*/ 4870477 w 4929093"/>
                <a:gd name="connsiteY57" fmla="*/ 3139898 h 3777494"/>
                <a:gd name="connsiteX58" fmla="*/ 4870477 w 4929093"/>
                <a:gd name="connsiteY58" fmla="*/ 3037321 h 3777494"/>
                <a:gd name="connsiteX59" fmla="*/ 4899785 w 4929093"/>
                <a:gd name="connsiteY59" fmla="*/ 2795533 h 3777494"/>
                <a:gd name="connsiteX60" fmla="*/ 4929093 w 4929093"/>
                <a:gd name="connsiteY60" fmla="*/ 2605033 h 3777494"/>
                <a:gd name="connsiteX61" fmla="*/ 4921766 w 4929093"/>
                <a:gd name="connsiteY61" fmla="*/ 2399879 h 3777494"/>
                <a:gd name="connsiteX62" fmla="*/ 4861841 w 4929093"/>
                <a:gd name="connsiteY62" fmla="*/ 2173009 h 3777494"/>
                <a:gd name="connsiteX63" fmla="*/ 4720655 w 4929093"/>
                <a:gd name="connsiteY63" fmla="*/ 1764653 h 3777494"/>
                <a:gd name="connsiteX64" fmla="*/ 3995295 w 4929093"/>
                <a:gd name="connsiteY64" fmla="*/ 212435 h 3777494"/>
                <a:gd name="connsiteX65" fmla="*/ 3842166 w 4929093"/>
                <a:gd name="connsiteY65" fmla="*/ 167763 h 3777494"/>
                <a:gd name="connsiteX66" fmla="*/ 3706430 w 4929093"/>
                <a:gd name="connsiteY66" fmla="*/ 88473 h 3777494"/>
                <a:gd name="connsiteX67" fmla="*/ 3656775 w 4929093"/>
                <a:gd name="connsiteY67" fmla="*/ 149788 h 3777494"/>
                <a:gd name="connsiteX68" fmla="*/ 3661185 w 4929093"/>
                <a:gd name="connsiteY68" fmla="*/ 128119 h 3777494"/>
                <a:gd name="connsiteX69" fmla="*/ 3731566 w 4929093"/>
                <a:gd name="connsiteY69" fmla="*/ 247053 h 3777494"/>
                <a:gd name="connsiteX70" fmla="*/ 3664988 w 4929093"/>
                <a:gd name="connsiteY70" fmla="*/ 396929 h 3777494"/>
                <a:gd name="connsiteX71" fmla="*/ 3515395 w 4929093"/>
                <a:gd name="connsiteY71" fmla="*/ 475011 h 3777494"/>
                <a:gd name="connsiteX72" fmla="*/ 3525450 w 4929093"/>
                <a:gd name="connsiteY72" fmla="*/ 593945 h 3777494"/>
                <a:gd name="connsiteX73" fmla="*/ 3779714 w 4929093"/>
                <a:gd name="connsiteY73" fmla="*/ 796930 h 3777494"/>
                <a:gd name="connsiteX74" fmla="*/ 3499954 w 4929093"/>
                <a:gd name="connsiteY74" fmla="*/ 984073 h 3777494"/>
                <a:gd name="connsiteX75" fmla="*/ 3121490 w 4929093"/>
                <a:gd name="connsiteY75" fmla="*/ 1044736 h 3777494"/>
                <a:gd name="connsiteX76" fmla="*/ 2921207 w 4929093"/>
                <a:gd name="connsiteY76" fmla="*/ 962974 h 3777494"/>
                <a:gd name="connsiteX77" fmla="*/ 2858950 w 4929093"/>
                <a:gd name="connsiteY77" fmla="*/ 866117 h 3777494"/>
                <a:gd name="connsiteX78" fmla="*/ 2598718 w 4929093"/>
                <a:gd name="connsiteY78" fmla="*/ 815638 h 3777494"/>
                <a:gd name="connsiteX79" fmla="*/ 2653376 w 4929093"/>
                <a:gd name="connsiteY79" fmla="*/ 552535 h 3777494"/>
                <a:gd name="connsiteX80" fmla="*/ 2494864 w 4929093"/>
                <a:gd name="connsiteY80" fmla="*/ 463081 h 3777494"/>
                <a:gd name="connsiteX81" fmla="*/ 2374614 w 4929093"/>
                <a:gd name="connsiteY81" fmla="*/ 831423 h 3777494"/>
                <a:gd name="connsiteX82" fmla="*/ 2309023 w 4929093"/>
                <a:gd name="connsiteY82" fmla="*/ 810375 h 3777494"/>
                <a:gd name="connsiteX83" fmla="*/ 2336352 w 4929093"/>
                <a:gd name="connsiteY83" fmla="*/ 394674 h 3777494"/>
                <a:gd name="connsiteX84" fmla="*/ 2451137 w 4929093"/>
                <a:gd name="connsiteY84" fmla="*/ 136835 h 3777494"/>
                <a:gd name="connsiteX85" fmla="*/ 2265295 w 4929093"/>
                <a:gd name="connsiteY85" fmla="*/ 22 h 3777494"/>
                <a:gd name="connsiteX0" fmla="*/ 2451137 w 4929093"/>
                <a:gd name="connsiteY0" fmla="*/ 55317 h 3695976"/>
                <a:gd name="connsiteX1" fmla="*/ 305147 w 4929093"/>
                <a:gd name="connsiteY1" fmla="*/ 50842 h 3695976"/>
                <a:gd name="connsiteX2" fmla="*/ 0 w 4929093"/>
                <a:gd name="connsiteY2" fmla="*/ 608378 h 3695976"/>
                <a:gd name="connsiteX3" fmla="*/ 165901 w 4929093"/>
                <a:gd name="connsiteY3" fmla="*/ 806501 h 3695976"/>
                <a:gd name="connsiteX4" fmla="*/ 226229 w 4929093"/>
                <a:gd name="connsiteY4" fmla="*/ 950141 h 3695976"/>
                <a:gd name="connsiteX5" fmla="*/ 513885 w 4929093"/>
                <a:gd name="connsiteY5" fmla="*/ 1164717 h 3695976"/>
                <a:gd name="connsiteX6" fmla="*/ 1427647 w 4929093"/>
                <a:gd name="connsiteY6" fmla="*/ 1674023 h 3695976"/>
                <a:gd name="connsiteX7" fmla="*/ 1369952 w 4929093"/>
                <a:gd name="connsiteY7" fmla="*/ 1579301 h 3695976"/>
                <a:gd name="connsiteX8" fmla="*/ 1434858 w 4929093"/>
                <a:gd name="connsiteY8" fmla="*/ 1442482 h 3695976"/>
                <a:gd name="connsiteX9" fmla="*/ 1647605 w 4929093"/>
                <a:gd name="connsiteY9" fmla="*/ 1323203 h 3695976"/>
                <a:gd name="connsiteX10" fmla="*/ 1784629 w 4929093"/>
                <a:gd name="connsiteY10" fmla="*/ 1189891 h 3695976"/>
                <a:gd name="connsiteX11" fmla="*/ 1925258 w 4929093"/>
                <a:gd name="connsiteY11" fmla="*/ 1130252 h 3695976"/>
                <a:gd name="connsiteX12" fmla="*/ 2293994 w 4929093"/>
                <a:gd name="connsiteY12" fmla="*/ 1025244 h 3695976"/>
                <a:gd name="connsiteX13" fmla="*/ 2300270 w 4929093"/>
                <a:gd name="connsiteY13" fmla="*/ 1144284 h 3695976"/>
                <a:gd name="connsiteX14" fmla="*/ 2238970 w 4929093"/>
                <a:gd name="connsiteY14" fmla="*/ 1428450 h 3695976"/>
                <a:gd name="connsiteX15" fmla="*/ 2336329 w 4929093"/>
                <a:gd name="connsiteY15" fmla="*/ 1614384 h 3695976"/>
                <a:gd name="connsiteX16" fmla="*/ 2516623 w 4929093"/>
                <a:gd name="connsiteY16" fmla="*/ 1600351 h 3695976"/>
                <a:gd name="connsiteX17" fmla="*/ 2484170 w 4929093"/>
                <a:gd name="connsiteY17" fmla="*/ 1775761 h 3695976"/>
                <a:gd name="connsiteX18" fmla="*/ 2570711 w 4929093"/>
                <a:gd name="connsiteY18" fmla="*/ 1912582 h 3695976"/>
                <a:gd name="connsiteX19" fmla="*/ 2639223 w 4929093"/>
                <a:gd name="connsiteY19" fmla="*/ 1986254 h 3695976"/>
                <a:gd name="connsiteX20" fmla="*/ 2350753 w 4929093"/>
                <a:gd name="connsiteY20" fmla="*/ 2073958 h 3695976"/>
                <a:gd name="connsiteX21" fmla="*/ 2109158 w 4929093"/>
                <a:gd name="connsiteY21" fmla="*/ 1919597 h 3695976"/>
                <a:gd name="connsiteX22" fmla="*/ 1842323 w 4929093"/>
                <a:gd name="connsiteY22" fmla="*/ 1698581 h 3695976"/>
                <a:gd name="connsiteX23" fmla="*/ 1705300 w 4929093"/>
                <a:gd name="connsiteY23" fmla="*/ 1719630 h 3695976"/>
                <a:gd name="connsiteX24" fmla="*/ 1431252 w 4929093"/>
                <a:gd name="connsiteY24" fmla="*/ 1674023 h 3695976"/>
                <a:gd name="connsiteX25" fmla="*/ 1240574 w 4929093"/>
                <a:gd name="connsiteY25" fmla="*/ 1910054 h 3695976"/>
                <a:gd name="connsiteX26" fmla="*/ 1308757 w 4929093"/>
                <a:gd name="connsiteY26" fmla="*/ 2044367 h 3695976"/>
                <a:gd name="connsiteX27" fmla="*/ 1304553 w 4929093"/>
                <a:gd name="connsiteY27" fmla="*/ 2235488 h 3695976"/>
                <a:gd name="connsiteX28" fmla="*/ 1404621 w 4929093"/>
                <a:gd name="connsiteY28" fmla="*/ 2261175 h 3695976"/>
                <a:gd name="connsiteX29" fmla="*/ 1507420 w 4929093"/>
                <a:gd name="connsiteY29" fmla="*/ 2252418 h 3695976"/>
                <a:gd name="connsiteX30" fmla="*/ 1566035 w 4929093"/>
                <a:gd name="connsiteY30" fmla="*/ 2318361 h 3695976"/>
                <a:gd name="connsiteX31" fmla="*/ 1653958 w 4929093"/>
                <a:gd name="connsiteY31" fmla="*/ 2384303 h 3695976"/>
                <a:gd name="connsiteX32" fmla="*/ 2481900 w 4929093"/>
                <a:gd name="connsiteY32" fmla="*/ 3116995 h 3695976"/>
                <a:gd name="connsiteX33" fmla="*/ 2489227 w 4929093"/>
                <a:gd name="connsiteY33" fmla="*/ 3248880 h 3695976"/>
                <a:gd name="connsiteX34" fmla="*/ 2599131 w 4929093"/>
                <a:gd name="connsiteY34" fmla="*/ 3285515 h 3695976"/>
                <a:gd name="connsiteX35" fmla="*/ 2635766 w 4929093"/>
                <a:gd name="connsiteY35" fmla="*/ 3314822 h 3695976"/>
                <a:gd name="connsiteX36" fmla="*/ 2760323 w 4929093"/>
                <a:gd name="connsiteY36" fmla="*/ 3314822 h 3695976"/>
                <a:gd name="connsiteX37" fmla="*/ 2943496 w 4929093"/>
                <a:gd name="connsiteY37" fmla="*/ 3336803 h 3695976"/>
                <a:gd name="connsiteX38" fmla="*/ 3009439 w 4929093"/>
                <a:gd name="connsiteY38" fmla="*/ 3351457 h 3695976"/>
                <a:gd name="connsiteX39" fmla="*/ 3090035 w 4929093"/>
                <a:gd name="connsiteY39" fmla="*/ 3446707 h 3695976"/>
                <a:gd name="connsiteX40" fmla="*/ 3136670 w 4929093"/>
                <a:gd name="connsiteY40" fmla="*/ 3534843 h 3695976"/>
                <a:gd name="connsiteX41" fmla="*/ 3372075 w 4929093"/>
                <a:gd name="connsiteY41" fmla="*/ 3390941 h 3695976"/>
                <a:gd name="connsiteX42" fmla="*/ 3520993 w 4929093"/>
                <a:gd name="connsiteY42" fmla="*/ 3377283 h 3695976"/>
                <a:gd name="connsiteX43" fmla="*/ 3520993 w 4929093"/>
                <a:gd name="connsiteY43" fmla="*/ 3500207 h 3695976"/>
                <a:gd name="connsiteX44" fmla="*/ 3674567 w 4929093"/>
                <a:gd name="connsiteY44" fmla="*/ 3568498 h 3695976"/>
                <a:gd name="connsiteX45" fmla="*/ 3595452 w 4929093"/>
                <a:gd name="connsiteY45" fmla="*/ 3655001 h 3695976"/>
                <a:gd name="connsiteX46" fmla="*/ 3637336 w 4929093"/>
                <a:gd name="connsiteY46" fmla="*/ 3695976 h 3695976"/>
                <a:gd name="connsiteX47" fmla="*/ 4086496 w 4929093"/>
                <a:gd name="connsiteY47" fmla="*/ 3402745 h 3695976"/>
                <a:gd name="connsiteX48" fmla="*/ 4196400 w 4929093"/>
                <a:gd name="connsiteY48" fmla="*/ 3388092 h 3695976"/>
                <a:gd name="connsiteX49" fmla="*/ 4298977 w 4929093"/>
                <a:gd name="connsiteY49" fmla="*/ 3336803 h 3695976"/>
                <a:gd name="connsiteX50" fmla="*/ 4313631 w 4929093"/>
                <a:gd name="connsiteY50" fmla="*/ 3307495 h 3695976"/>
                <a:gd name="connsiteX51" fmla="*/ 4423535 w 4929093"/>
                <a:gd name="connsiteY51" fmla="*/ 3314822 h 3695976"/>
                <a:gd name="connsiteX52" fmla="*/ 4540766 w 4929093"/>
                <a:gd name="connsiteY52" fmla="*/ 3322149 h 3695976"/>
                <a:gd name="connsiteX53" fmla="*/ 4540766 w 4929093"/>
                <a:gd name="connsiteY53" fmla="*/ 3219572 h 3695976"/>
                <a:gd name="connsiteX54" fmla="*/ 4570073 w 4929093"/>
                <a:gd name="connsiteY54" fmla="*/ 3168284 h 3695976"/>
                <a:gd name="connsiteX55" fmla="*/ 4657996 w 4929093"/>
                <a:gd name="connsiteY55" fmla="*/ 3116995 h 3695976"/>
                <a:gd name="connsiteX56" fmla="*/ 4709285 w 4929093"/>
                <a:gd name="connsiteY56" fmla="*/ 3058380 h 3695976"/>
                <a:gd name="connsiteX57" fmla="*/ 4870477 w 4929093"/>
                <a:gd name="connsiteY57" fmla="*/ 3058380 h 3695976"/>
                <a:gd name="connsiteX58" fmla="*/ 4870477 w 4929093"/>
                <a:gd name="connsiteY58" fmla="*/ 2955803 h 3695976"/>
                <a:gd name="connsiteX59" fmla="*/ 4899785 w 4929093"/>
                <a:gd name="connsiteY59" fmla="*/ 2714015 h 3695976"/>
                <a:gd name="connsiteX60" fmla="*/ 4929093 w 4929093"/>
                <a:gd name="connsiteY60" fmla="*/ 2523515 h 3695976"/>
                <a:gd name="connsiteX61" fmla="*/ 4921766 w 4929093"/>
                <a:gd name="connsiteY61" fmla="*/ 2318361 h 3695976"/>
                <a:gd name="connsiteX62" fmla="*/ 4861841 w 4929093"/>
                <a:gd name="connsiteY62" fmla="*/ 2091491 h 3695976"/>
                <a:gd name="connsiteX63" fmla="*/ 4720655 w 4929093"/>
                <a:gd name="connsiteY63" fmla="*/ 1683135 h 3695976"/>
                <a:gd name="connsiteX64" fmla="*/ 3995295 w 4929093"/>
                <a:gd name="connsiteY64" fmla="*/ 130917 h 3695976"/>
                <a:gd name="connsiteX65" fmla="*/ 3842166 w 4929093"/>
                <a:gd name="connsiteY65" fmla="*/ 86245 h 3695976"/>
                <a:gd name="connsiteX66" fmla="*/ 3706430 w 4929093"/>
                <a:gd name="connsiteY66" fmla="*/ 6955 h 3695976"/>
                <a:gd name="connsiteX67" fmla="*/ 3656775 w 4929093"/>
                <a:gd name="connsiteY67" fmla="*/ 68270 h 3695976"/>
                <a:gd name="connsiteX68" fmla="*/ 3661185 w 4929093"/>
                <a:gd name="connsiteY68" fmla="*/ 46601 h 3695976"/>
                <a:gd name="connsiteX69" fmla="*/ 3731566 w 4929093"/>
                <a:gd name="connsiteY69" fmla="*/ 165535 h 3695976"/>
                <a:gd name="connsiteX70" fmla="*/ 3664988 w 4929093"/>
                <a:gd name="connsiteY70" fmla="*/ 315411 h 3695976"/>
                <a:gd name="connsiteX71" fmla="*/ 3515395 w 4929093"/>
                <a:gd name="connsiteY71" fmla="*/ 393493 h 3695976"/>
                <a:gd name="connsiteX72" fmla="*/ 3525450 w 4929093"/>
                <a:gd name="connsiteY72" fmla="*/ 512427 h 3695976"/>
                <a:gd name="connsiteX73" fmla="*/ 3779714 w 4929093"/>
                <a:gd name="connsiteY73" fmla="*/ 715412 h 3695976"/>
                <a:gd name="connsiteX74" fmla="*/ 3499954 w 4929093"/>
                <a:gd name="connsiteY74" fmla="*/ 902555 h 3695976"/>
                <a:gd name="connsiteX75" fmla="*/ 3121490 w 4929093"/>
                <a:gd name="connsiteY75" fmla="*/ 963218 h 3695976"/>
                <a:gd name="connsiteX76" fmla="*/ 2921207 w 4929093"/>
                <a:gd name="connsiteY76" fmla="*/ 881456 h 3695976"/>
                <a:gd name="connsiteX77" fmla="*/ 2858950 w 4929093"/>
                <a:gd name="connsiteY77" fmla="*/ 784599 h 3695976"/>
                <a:gd name="connsiteX78" fmla="*/ 2598718 w 4929093"/>
                <a:gd name="connsiteY78" fmla="*/ 734120 h 3695976"/>
                <a:gd name="connsiteX79" fmla="*/ 2653376 w 4929093"/>
                <a:gd name="connsiteY79" fmla="*/ 471017 h 3695976"/>
                <a:gd name="connsiteX80" fmla="*/ 2494864 w 4929093"/>
                <a:gd name="connsiteY80" fmla="*/ 381563 h 3695976"/>
                <a:gd name="connsiteX81" fmla="*/ 2374614 w 4929093"/>
                <a:gd name="connsiteY81" fmla="*/ 749905 h 3695976"/>
                <a:gd name="connsiteX82" fmla="*/ 2309023 w 4929093"/>
                <a:gd name="connsiteY82" fmla="*/ 728857 h 3695976"/>
                <a:gd name="connsiteX83" fmla="*/ 2336352 w 4929093"/>
                <a:gd name="connsiteY83" fmla="*/ 313156 h 3695976"/>
                <a:gd name="connsiteX84" fmla="*/ 2451137 w 4929093"/>
                <a:gd name="connsiteY84" fmla="*/ 55317 h 3695976"/>
                <a:gd name="connsiteX0" fmla="*/ 2336352 w 4929093"/>
                <a:gd name="connsiteY0" fmla="*/ 306293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73" fmla="*/ 3779714 w 4929093"/>
                <a:gd name="connsiteY73" fmla="*/ 708549 h 3689113"/>
                <a:gd name="connsiteX74" fmla="*/ 3499954 w 4929093"/>
                <a:gd name="connsiteY74" fmla="*/ 895692 h 3689113"/>
                <a:gd name="connsiteX75" fmla="*/ 3121490 w 4929093"/>
                <a:gd name="connsiteY75" fmla="*/ 956355 h 3689113"/>
                <a:gd name="connsiteX76" fmla="*/ 2921207 w 4929093"/>
                <a:gd name="connsiteY76" fmla="*/ 874593 h 3689113"/>
                <a:gd name="connsiteX77" fmla="*/ 2858950 w 4929093"/>
                <a:gd name="connsiteY77" fmla="*/ 777736 h 3689113"/>
                <a:gd name="connsiteX78" fmla="*/ 2598718 w 4929093"/>
                <a:gd name="connsiteY78" fmla="*/ 727257 h 3689113"/>
                <a:gd name="connsiteX79" fmla="*/ 2653376 w 4929093"/>
                <a:gd name="connsiteY79" fmla="*/ 464154 h 3689113"/>
                <a:gd name="connsiteX80" fmla="*/ 2494864 w 4929093"/>
                <a:gd name="connsiteY80" fmla="*/ 374700 h 3689113"/>
                <a:gd name="connsiteX81" fmla="*/ 2374614 w 4929093"/>
                <a:gd name="connsiteY81" fmla="*/ 743042 h 3689113"/>
                <a:gd name="connsiteX82" fmla="*/ 2309023 w 4929093"/>
                <a:gd name="connsiteY82" fmla="*/ 721994 h 3689113"/>
                <a:gd name="connsiteX83" fmla="*/ 2336352 w 4929093"/>
                <a:gd name="connsiteY83" fmla="*/ 306293 h 3689113"/>
                <a:gd name="connsiteX0" fmla="*/ 2309023 w 4929093"/>
                <a:gd name="connsiteY0" fmla="*/ 721994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73" fmla="*/ 3779714 w 4929093"/>
                <a:gd name="connsiteY73" fmla="*/ 708549 h 3689113"/>
                <a:gd name="connsiteX74" fmla="*/ 3499954 w 4929093"/>
                <a:gd name="connsiteY74" fmla="*/ 895692 h 3689113"/>
                <a:gd name="connsiteX75" fmla="*/ 3121490 w 4929093"/>
                <a:gd name="connsiteY75" fmla="*/ 956355 h 3689113"/>
                <a:gd name="connsiteX76" fmla="*/ 2921207 w 4929093"/>
                <a:gd name="connsiteY76" fmla="*/ 874593 h 3689113"/>
                <a:gd name="connsiteX77" fmla="*/ 2858950 w 4929093"/>
                <a:gd name="connsiteY77" fmla="*/ 777736 h 3689113"/>
                <a:gd name="connsiteX78" fmla="*/ 2598718 w 4929093"/>
                <a:gd name="connsiteY78" fmla="*/ 727257 h 3689113"/>
                <a:gd name="connsiteX79" fmla="*/ 2653376 w 4929093"/>
                <a:gd name="connsiteY79" fmla="*/ 464154 h 3689113"/>
                <a:gd name="connsiteX80" fmla="*/ 2494864 w 4929093"/>
                <a:gd name="connsiteY80" fmla="*/ 374700 h 3689113"/>
                <a:gd name="connsiteX81" fmla="*/ 2374614 w 4929093"/>
                <a:gd name="connsiteY81" fmla="*/ 743042 h 3689113"/>
                <a:gd name="connsiteX82" fmla="*/ 2309023 w 4929093"/>
                <a:gd name="connsiteY82" fmla="*/ 721994 h 3689113"/>
                <a:gd name="connsiteX0" fmla="*/ 2374614 w 4929093"/>
                <a:gd name="connsiteY0" fmla="*/ 743042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73" fmla="*/ 3779714 w 4929093"/>
                <a:gd name="connsiteY73" fmla="*/ 708549 h 3689113"/>
                <a:gd name="connsiteX74" fmla="*/ 3499954 w 4929093"/>
                <a:gd name="connsiteY74" fmla="*/ 895692 h 3689113"/>
                <a:gd name="connsiteX75" fmla="*/ 3121490 w 4929093"/>
                <a:gd name="connsiteY75" fmla="*/ 956355 h 3689113"/>
                <a:gd name="connsiteX76" fmla="*/ 2921207 w 4929093"/>
                <a:gd name="connsiteY76" fmla="*/ 874593 h 3689113"/>
                <a:gd name="connsiteX77" fmla="*/ 2858950 w 4929093"/>
                <a:gd name="connsiteY77" fmla="*/ 777736 h 3689113"/>
                <a:gd name="connsiteX78" fmla="*/ 2598718 w 4929093"/>
                <a:gd name="connsiteY78" fmla="*/ 727257 h 3689113"/>
                <a:gd name="connsiteX79" fmla="*/ 2653376 w 4929093"/>
                <a:gd name="connsiteY79" fmla="*/ 464154 h 3689113"/>
                <a:gd name="connsiteX80" fmla="*/ 2494864 w 4929093"/>
                <a:gd name="connsiteY80" fmla="*/ 374700 h 3689113"/>
                <a:gd name="connsiteX81" fmla="*/ 2374614 w 4929093"/>
                <a:gd name="connsiteY81" fmla="*/ 743042 h 3689113"/>
                <a:gd name="connsiteX0" fmla="*/ 2494864 w 4929093"/>
                <a:gd name="connsiteY0" fmla="*/ 374700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73" fmla="*/ 3779714 w 4929093"/>
                <a:gd name="connsiteY73" fmla="*/ 708549 h 3689113"/>
                <a:gd name="connsiteX74" fmla="*/ 3499954 w 4929093"/>
                <a:gd name="connsiteY74" fmla="*/ 895692 h 3689113"/>
                <a:gd name="connsiteX75" fmla="*/ 3121490 w 4929093"/>
                <a:gd name="connsiteY75" fmla="*/ 956355 h 3689113"/>
                <a:gd name="connsiteX76" fmla="*/ 2921207 w 4929093"/>
                <a:gd name="connsiteY76" fmla="*/ 874593 h 3689113"/>
                <a:gd name="connsiteX77" fmla="*/ 2858950 w 4929093"/>
                <a:gd name="connsiteY77" fmla="*/ 777736 h 3689113"/>
                <a:gd name="connsiteX78" fmla="*/ 2598718 w 4929093"/>
                <a:gd name="connsiteY78" fmla="*/ 727257 h 3689113"/>
                <a:gd name="connsiteX79" fmla="*/ 2653376 w 4929093"/>
                <a:gd name="connsiteY79" fmla="*/ 464154 h 3689113"/>
                <a:gd name="connsiteX80" fmla="*/ 2494864 w 4929093"/>
                <a:gd name="connsiteY80" fmla="*/ 374700 h 3689113"/>
                <a:gd name="connsiteX0" fmla="*/ 2653376 w 4929093"/>
                <a:gd name="connsiteY0" fmla="*/ 464154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73" fmla="*/ 3779714 w 4929093"/>
                <a:gd name="connsiteY73" fmla="*/ 708549 h 3689113"/>
                <a:gd name="connsiteX74" fmla="*/ 3499954 w 4929093"/>
                <a:gd name="connsiteY74" fmla="*/ 895692 h 3689113"/>
                <a:gd name="connsiteX75" fmla="*/ 3121490 w 4929093"/>
                <a:gd name="connsiteY75" fmla="*/ 956355 h 3689113"/>
                <a:gd name="connsiteX76" fmla="*/ 2921207 w 4929093"/>
                <a:gd name="connsiteY76" fmla="*/ 874593 h 3689113"/>
                <a:gd name="connsiteX77" fmla="*/ 2858950 w 4929093"/>
                <a:gd name="connsiteY77" fmla="*/ 777736 h 3689113"/>
                <a:gd name="connsiteX78" fmla="*/ 2598718 w 4929093"/>
                <a:gd name="connsiteY78" fmla="*/ 727257 h 3689113"/>
                <a:gd name="connsiteX79" fmla="*/ 2653376 w 4929093"/>
                <a:gd name="connsiteY79" fmla="*/ 464154 h 3689113"/>
                <a:gd name="connsiteX0" fmla="*/ 2598718 w 4929093"/>
                <a:gd name="connsiteY0" fmla="*/ 727257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73" fmla="*/ 3779714 w 4929093"/>
                <a:gd name="connsiteY73" fmla="*/ 708549 h 3689113"/>
                <a:gd name="connsiteX74" fmla="*/ 3499954 w 4929093"/>
                <a:gd name="connsiteY74" fmla="*/ 895692 h 3689113"/>
                <a:gd name="connsiteX75" fmla="*/ 3121490 w 4929093"/>
                <a:gd name="connsiteY75" fmla="*/ 956355 h 3689113"/>
                <a:gd name="connsiteX76" fmla="*/ 2921207 w 4929093"/>
                <a:gd name="connsiteY76" fmla="*/ 874593 h 3689113"/>
                <a:gd name="connsiteX77" fmla="*/ 2858950 w 4929093"/>
                <a:gd name="connsiteY77" fmla="*/ 777736 h 3689113"/>
                <a:gd name="connsiteX78" fmla="*/ 2598718 w 4929093"/>
                <a:gd name="connsiteY78" fmla="*/ 727257 h 3689113"/>
                <a:gd name="connsiteX0" fmla="*/ 2858950 w 4929093"/>
                <a:gd name="connsiteY0" fmla="*/ 777736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73" fmla="*/ 3779714 w 4929093"/>
                <a:gd name="connsiteY73" fmla="*/ 708549 h 3689113"/>
                <a:gd name="connsiteX74" fmla="*/ 3499954 w 4929093"/>
                <a:gd name="connsiteY74" fmla="*/ 895692 h 3689113"/>
                <a:gd name="connsiteX75" fmla="*/ 3121490 w 4929093"/>
                <a:gd name="connsiteY75" fmla="*/ 956355 h 3689113"/>
                <a:gd name="connsiteX76" fmla="*/ 2921207 w 4929093"/>
                <a:gd name="connsiteY76" fmla="*/ 874593 h 3689113"/>
                <a:gd name="connsiteX77" fmla="*/ 2858950 w 4929093"/>
                <a:gd name="connsiteY77" fmla="*/ 777736 h 3689113"/>
                <a:gd name="connsiteX0" fmla="*/ 2921207 w 4929093"/>
                <a:gd name="connsiteY0" fmla="*/ 874593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73" fmla="*/ 3779714 w 4929093"/>
                <a:gd name="connsiteY73" fmla="*/ 708549 h 3689113"/>
                <a:gd name="connsiteX74" fmla="*/ 3499954 w 4929093"/>
                <a:gd name="connsiteY74" fmla="*/ 895692 h 3689113"/>
                <a:gd name="connsiteX75" fmla="*/ 3121490 w 4929093"/>
                <a:gd name="connsiteY75" fmla="*/ 956355 h 3689113"/>
                <a:gd name="connsiteX76" fmla="*/ 2921207 w 4929093"/>
                <a:gd name="connsiteY76" fmla="*/ 874593 h 3689113"/>
                <a:gd name="connsiteX0" fmla="*/ 3121490 w 4929093"/>
                <a:gd name="connsiteY0" fmla="*/ 956355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73" fmla="*/ 3779714 w 4929093"/>
                <a:gd name="connsiteY73" fmla="*/ 708549 h 3689113"/>
                <a:gd name="connsiteX74" fmla="*/ 3499954 w 4929093"/>
                <a:gd name="connsiteY74" fmla="*/ 895692 h 3689113"/>
                <a:gd name="connsiteX75" fmla="*/ 3121490 w 4929093"/>
                <a:gd name="connsiteY75" fmla="*/ 956355 h 3689113"/>
                <a:gd name="connsiteX0" fmla="*/ 3499954 w 4929093"/>
                <a:gd name="connsiteY0" fmla="*/ 895692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73" fmla="*/ 3779714 w 4929093"/>
                <a:gd name="connsiteY73" fmla="*/ 708549 h 3689113"/>
                <a:gd name="connsiteX74" fmla="*/ 3499954 w 4929093"/>
                <a:gd name="connsiteY74" fmla="*/ 895692 h 3689113"/>
                <a:gd name="connsiteX0" fmla="*/ 3779714 w 4929093"/>
                <a:gd name="connsiteY0" fmla="*/ 708549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73" fmla="*/ 3779714 w 4929093"/>
                <a:gd name="connsiteY73" fmla="*/ 708549 h 3689113"/>
                <a:gd name="connsiteX0" fmla="*/ 3525450 w 4929093"/>
                <a:gd name="connsiteY0" fmla="*/ 505564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72" fmla="*/ 3525450 w 4929093"/>
                <a:gd name="connsiteY72" fmla="*/ 505564 h 3689113"/>
                <a:gd name="connsiteX0" fmla="*/ 3515395 w 4929093"/>
                <a:gd name="connsiteY0" fmla="*/ 386630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71" fmla="*/ 3515395 w 4929093"/>
                <a:gd name="connsiteY71" fmla="*/ 386630 h 3689113"/>
                <a:gd name="connsiteX0" fmla="*/ 3664988 w 4929093"/>
                <a:gd name="connsiteY0" fmla="*/ 308548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70" fmla="*/ 3664988 w 4929093"/>
                <a:gd name="connsiteY70" fmla="*/ 308548 h 3689113"/>
                <a:gd name="connsiteX0" fmla="*/ 3731566 w 4929093"/>
                <a:gd name="connsiteY0" fmla="*/ 158672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69" fmla="*/ 3731566 w 4929093"/>
                <a:gd name="connsiteY69" fmla="*/ 158672 h 3689113"/>
                <a:gd name="connsiteX0" fmla="*/ 3661185 w 4929093"/>
                <a:gd name="connsiteY0" fmla="*/ 39738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67" fmla="*/ 3656775 w 4929093"/>
                <a:gd name="connsiteY67" fmla="*/ 61407 h 3689113"/>
                <a:gd name="connsiteX68" fmla="*/ 3661185 w 4929093"/>
                <a:gd name="connsiteY68" fmla="*/ 39738 h 3689113"/>
                <a:gd name="connsiteX0" fmla="*/ 3661185 w 4929093"/>
                <a:gd name="connsiteY0" fmla="*/ 40397 h 3689772"/>
                <a:gd name="connsiteX1" fmla="*/ 305147 w 4929093"/>
                <a:gd name="connsiteY1" fmla="*/ 44638 h 3689772"/>
                <a:gd name="connsiteX2" fmla="*/ 0 w 4929093"/>
                <a:gd name="connsiteY2" fmla="*/ 602174 h 3689772"/>
                <a:gd name="connsiteX3" fmla="*/ 165901 w 4929093"/>
                <a:gd name="connsiteY3" fmla="*/ 800297 h 3689772"/>
                <a:gd name="connsiteX4" fmla="*/ 226229 w 4929093"/>
                <a:gd name="connsiteY4" fmla="*/ 943937 h 3689772"/>
                <a:gd name="connsiteX5" fmla="*/ 513885 w 4929093"/>
                <a:gd name="connsiteY5" fmla="*/ 1158513 h 3689772"/>
                <a:gd name="connsiteX6" fmla="*/ 1427647 w 4929093"/>
                <a:gd name="connsiteY6" fmla="*/ 1667819 h 3689772"/>
                <a:gd name="connsiteX7" fmla="*/ 1369952 w 4929093"/>
                <a:gd name="connsiteY7" fmla="*/ 1573097 h 3689772"/>
                <a:gd name="connsiteX8" fmla="*/ 1434858 w 4929093"/>
                <a:gd name="connsiteY8" fmla="*/ 1436278 h 3689772"/>
                <a:gd name="connsiteX9" fmla="*/ 1647605 w 4929093"/>
                <a:gd name="connsiteY9" fmla="*/ 1316999 h 3689772"/>
                <a:gd name="connsiteX10" fmla="*/ 1784629 w 4929093"/>
                <a:gd name="connsiteY10" fmla="*/ 1183687 h 3689772"/>
                <a:gd name="connsiteX11" fmla="*/ 1925258 w 4929093"/>
                <a:gd name="connsiteY11" fmla="*/ 1124048 h 3689772"/>
                <a:gd name="connsiteX12" fmla="*/ 2293994 w 4929093"/>
                <a:gd name="connsiteY12" fmla="*/ 1019040 h 3689772"/>
                <a:gd name="connsiteX13" fmla="*/ 2300270 w 4929093"/>
                <a:gd name="connsiteY13" fmla="*/ 1138080 h 3689772"/>
                <a:gd name="connsiteX14" fmla="*/ 2238970 w 4929093"/>
                <a:gd name="connsiteY14" fmla="*/ 1422246 h 3689772"/>
                <a:gd name="connsiteX15" fmla="*/ 2336329 w 4929093"/>
                <a:gd name="connsiteY15" fmla="*/ 1608180 h 3689772"/>
                <a:gd name="connsiteX16" fmla="*/ 2516623 w 4929093"/>
                <a:gd name="connsiteY16" fmla="*/ 1594147 h 3689772"/>
                <a:gd name="connsiteX17" fmla="*/ 2484170 w 4929093"/>
                <a:gd name="connsiteY17" fmla="*/ 1769557 h 3689772"/>
                <a:gd name="connsiteX18" fmla="*/ 2570711 w 4929093"/>
                <a:gd name="connsiteY18" fmla="*/ 1906378 h 3689772"/>
                <a:gd name="connsiteX19" fmla="*/ 2639223 w 4929093"/>
                <a:gd name="connsiteY19" fmla="*/ 1980050 h 3689772"/>
                <a:gd name="connsiteX20" fmla="*/ 2350753 w 4929093"/>
                <a:gd name="connsiteY20" fmla="*/ 2067754 h 3689772"/>
                <a:gd name="connsiteX21" fmla="*/ 2109158 w 4929093"/>
                <a:gd name="connsiteY21" fmla="*/ 1913393 h 3689772"/>
                <a:gd name="connsiteX22" fmla="*/ 1842323 w 4929093"/>
                <a:gd name="connsiteY22" fmla="*/ 1692377 h 3689772"/>
                <a:gd name="connsiteX23" fmla="*/ 1705300 w 4929093"/>
                <a:gd name="connsiteY23" fmla="*/ 1713426 h 3689772"/>
                <a:gd name="connsiteX24" fmla="*/ 1431252 w 4929093"/>
                <a:gd name="connsiteY24" fmla="*/ 1667819 h 3689772"/>
                <a:gd name="connsiteX25" fmla="*/ 1240574 w 4929093"/>
                <a:gd name="connsiteY25" fmla="*/ 1903850 h 3689772"/>
                <a:gd name="connsiteX26" fmla="*/ 1308757 w 4929093"/>
                <a:gd name="connsiteY26" fmla="*/ 2038163 h 3689772"/>
                <a:gd name="connsiteX27" fmla="*/ 1304553 w 4929093"/>
                <a:gd name="connsiteY27" fmla="*/ 2229284 h 3689772"/>
                <a:gd name="connsiteX28" fmla="*/ 1404621 w 4929093"/>
                <a:gd name="connsiteY28" fmla="*/ 2254971 h 3689772"/>
                <a:gd name="connsiteX29" fmla="*/ 1507420 w 4929093"/>
                <a:gd name="connsiteY29" fmla="*/ 2246214 h 3689772"/>
                <a:gd name="connsiteX30" fmla="*/ 1566035 w 4929093"/>
                <a:gd name="connsiteY30" fmla="*/ 2312157 h 3689772"/>
                <a:gd name="connsiteX31" fmla="*/ 1653958 w 4929093"/>
                <a:gd name="connsiteY31" fmla="*/ 2378099 h 3689772"/>
                <a:gd name="connsiteX32" fmla="*/ 2481900 w 4929093"/>
                <a:gd name="connsiteY32" fmla="*/ 3110791 h 3689772"/>
                <a:gd name="connsiteX33" fmla="*/ 2489227 w 4929093"/>
                <a:gd name="connsiteY33" fmla="*/ 3242676 h 3689772"/>
                <a:gd name="connsiteX34" fmla="*/ 2599131 w 4929093"/>
                <a:gd name="connsiteY34" fmla="*/ 3279311 h 3689772"/>
                <a:gd name="connsiteX35" fmla="*/ 2635766 w 4929093"/>
                <a:gd name="connsiteY35" fmla="*/ 3308618 h 3689772"/>
                <a:gd name="connsiteX36" fmla="*/ 2760323 w 4929093"/>
                <a:gd name="connsiteY36" fmla="*/ 3308618 h 3689772"/>
                <a:gd name="connsiteX37" fmla="*/ 2943496 w 4929093"/>
                <a:gd name="connsiteY37" fmla="*/ 3330599 h 3689772"/>
                <a:gd name="connsiteX38" fmla="*/ 3009439 w 4929093"/>
                <a:gd name="connsiteY38" fmla="*/ 3345253 h 3689772"/>
                <a:gd name="connsiteX39" fmla="*/ 3090035 w 4929093"/>
                <a:gd name="connsiteY39" fmla="*/ 3440503 h 3689772"/>
                <a:gd name="connsiteX40" fmla="*/ 3136670 w 4929093"/>
                <a:gd name="connsiteY40" fmla="*/ 3528639 h 3689772"/>
                <a:gd name="connsiteX41" fmla="*/ 3372075 w 4929093"/>
                <a:gd name="connsiteY41" fmla="*/ 3384737 h 3689772"/>
                <a:gd name="connsiteX42" fmla="*/ 3520993 w 4929093"/>
                <a:gd name="connsiteY42" fmla="*/ 3371079 h 3689772"/>
                <a:gd name="connsiteX43" fmla="*/ 3520993 w 4929093"/>
                <a:gd name="connsiteY43" fmla="*/ 3494003 h 3689772"/>
                <a:gd name="connsiteX44" fmla="*/ 3674567 w 4929093"/>
                <a:gd name="connsiteY44" fmla="*/ 3562294 h 3689772"/>
                <a:gd name="connsiteX45" fmla="*/ 3595452 w 4929093"/>
                <a:gd name="connsiteY45" fmla="*/ 3648797 h 3689772"/>
                <a:gd name="connsiteX46" fmla="*/ 3637336 w 4929093"/>
                <a:gd name="connsiteY46" fmla="*/ 3689772 h 3689772"/>
                <a:gd name="connsiteX47" fmla="*/ 4086496 w 4929093"/>
                <a:gd name="connsiteY47" fmla="*/ 3396541 h 3689772"/>
                <a:gd name="connsiteX48" fmla="*/ 4196400 w 4929093"/>
                <a:gd name="connsiteY48" fmla="*/ 3381888 h 3689772"/>
                <a:gd name="connsiteX49" fmla="*/ 4298977 w 4929093"/>
                <a:gd name="connsiteY49" fmla="*/ 3330599 h 3689772"/>
                <a:gd name="connsiteX50" fmla="*/ 4313631 w 4929093"/>
                <a:gd name="connsiteY50" fmla="*/ 3301291 h 3689772"/>
                <a:gd name="connsiteX51" fmla="*/ 4423535 w 4929093"/>
                <a:gd name="connsiteY51" fmla="*/ 3308618 h 3689772"/>
                <a:gd name="connsiteX52" fmla="*/ 4540766 w 4929093"/>
                <a:gd name="connsiteY52" fmla="*/ 3315945 h 3689772"/>
                <a:gd name="connsiteX53" fmla="*/ 4540766 w 4929093"/>
                <a:gd name="connsiteY53" fmla="*/ 3213368 h 3689772"/>
                <a:gd name="connsiteX54" fmla="*/ 4570073 w 4929093"/>
                <a:gd name="connsiteY54" fmla="*/ 3162080 h 3689772"/>
                <a:gd name="connsiteX55" fmla="*/ 4657996 w 4929093"/>
                <a:gd name="connsiteY55" fmla="*/ 3110791 h 3689772"/>
                <a:gd name="connsiteX56" fmla="*/ 4709285 w 4929093"/>
                <a:gd name="connsiteY56" fmla="*/ 3052176 h 3689772"/>
                <a:gd name="connsiteX57" fmla="*/ 4870477 w 4929093"/>
                <a:gd name="connsiteY57" fmla="*/ 3052176 h 3689772"/>
                <a:gd name="connsiteX58" fmla="*/ 4870477 w 4929093"/>
                <a:gd name="connsiteY58" fmla="*/ 2949599 h 3689772"/>
                <a:gd name="connsiteX59" fmla="*/ 4899785 w 4929093"/>
                <a:gd name="connsiteY59" fmla="*/ 2707811 h 3689772"/>
                <a:gd name="connsiteX60" fmla="*/ 4929093 w 4929093"/>
                <a:gd name="connsiteY60" fmla="*/ 2517311 h 3689772"/>
                <a:gd name="connsiteX61" fmla="*/ 4921766 w 4929093"/>
                <a:gd name="connsiteY61" fmla="*/ 2312157 h 3689772"/>
                <a:gd name="connsiteX62" fmla="*/ 4861841 w 4929093"/>
                <a:gd name="connsiteY62" fmla="*/ 2085287 h 3689772"/>
                <a:gd name="connsiteX63" fmla="*/ 4720655 w 4929093"/>
                <a:gd name="connsiteY63" fmla="*/ 1676931 h 3689772"/>
                <a:gd name="connsiteX64" fmla="*/ 3995295 w 4929093"/>
                <a:gd name="connsiteY64" fmla="*/ 124713 h 3689772"/>
                <a:gd name="connsiteX65" fmla="*/ 3842166 w 4929093"/>
                <a:gd name="connsiteY65" fmla="*/ 80041 h 3689772"/>
                <a:gd name="connsiteX66" fmla="*/ 3706430 w 4929093"/>
                <a:gd name="connsiteY66" fmla="*/ 751 h 3689772"/>
                <a:gd name="connsiteX67" fmla="*/ 3661185 w 4929093"/>
                <a:gd name="connsiteY67" fmla="*/ 40397 h 3689772"/>
                <a:gd name="connsiteX0" fmla="*/ 3706430 w 4929093"/>
                <a:gd name="connsiteY0" fmla="*/ 92 h 3689113"/>
                <a:gd name="connsiteX1" fmla="*/ 305147 w 4929093"/>
                <a:gd name="connsiteY1" fmla="*/ 43979 h 3689113"/>
                <a:gd name="connsiteX2" fmla="*/ 0 w 4929093"/>
                <a:gd name="connsiteY2" fmla="*/ 601515 h 3689113"/>
                <a:gd name="connsiteX3" fmla="*/ 165901 w 4929093"/>
                <a:gd name="connsiteY3" fmla="*/ 799638 h 3689113"/>
                <a:gd name="connsiteX4" fmla="*/ 226229 w 4929093"/>
                <a:gd name="connsiteY4" fmla="*/ 943278 h 3689113"/>
                <a:gd name="connsiteX5" fmla="*/ 513885 w 4929093"/>
                <a:gd name="connsiteY5" fmla="*/ 1157854 h 3689113"/>
                <a:gd name="connsiteX6" fmla="*/ 1427647 w 4929093"/>
                <a:gd name="connsiteY6" fmla="*/ 1667160 h 3689113"/>
                <a:gd name="connsiteX7" fmla="*/ 1369952 w 4929093"/>
                <a:gd name="connsiteY7" fmla="*/ 1572438 h 3689113"/>
                <a:gd name="connsiteX8" fmla="*/ 1434858 w 4929093"/>
                <a:gd name="connsiteY8" fmla="*/ 1435619 h 3689113"/>
                <a:gd name="connsiteX9" fmla="*/ 1647605 w 4929093"/>
                <a:gd name="connsiteY9" fmla="*/ 1316340 h 3689113"/>
                <a:gd name="connsiteX10" fmla="*/ 1784629 w 4929093"/>
                <a:gd name="connsiteY10" fmla="*/ 1183028 h 3689113"/>
                <a:gd name="connsiteX11" fmla="*/ 1925258 w 4929093"/>
                <a:gd name="connsiteY11" fmla="*/ 1123389 h 3689113"/>
                <a:gd name="connsiteX12" fmla="*/ 2293994 w 4929093"/>
                <a:gd name="connsiteY12" fmla="*/ 1018381 h 3689113"/>
                <a:gd name="connsiteX13" fmla="*/ 2300270 w 4929093"/>
                <a:gd name="connsiteY13" fmla="*/ 1137421 h 3689113"/>
                <a:gd name="connsiteX14" fmla="*/ 2238970 w 4929093"/>
                <a:gd name="connsiteY14" fmla="*/ 1421587 h 3689113"/>
                <a:gd name="connsiteX15" fmla="*/ 2336329 w 4929093"/>
                <a:gd name="connsiteY15" fmla="*/ 1607521 h 3689113"/>
                <a:gd name="connsiteX16" fmla="*/ 2516623 w 4929093"/>
                <a:gd name="connsiteY16" fmla="*/ 1593488 h 3689113"/>
                <a:gd name="connsiteX17" fmla="*/ 2484170 w 4929093"/>
                <a:gd name="connsiteY17" fmla="*/ 1768898 h 3689113"/>
                <a:gd name="connsiteX18" fmla="*/ 2570711 w 4929093"/>
                <a:gd name="connsiteY18" fmla="*/ 1905719 h 3689113"/>
                <a:gd name="connsiteX19" fmla="*/ 2639223 w 4929093"/>
                <a:gd name="connsiteY19" fmla="*/ 1979391 h 3689113"/>
                <a:gd name="connsiteX20" fmla="*/ 2350753 w 4929093"/>
                <a:gd name="connsiteY20" fmla="*/ 2067095 h 3689113"/>
                <a:gd name="connsiteX21" fmla="*/ 2109158 w 4929093"/>
                <a:gd name="connsiteY21" fmla="*/ 1912734 h 3689113"/>
                <a:gd name="connsiteX22" fmla="*/ 1842323 w 4929093"/>
                <a:gd name="connsiteY22" fmla="*/ 1691718 h 3689113"/>
                <a:gd name="connsiteX23" fmla="*/ 1705300 w 4929093"/>
                <a:gd name="connsiteY23" fmla="*/ 1712767 h 3689113"/>
                <a:gd name="connsiteX24" fmla="*/ 1431252 w 4929093"/>
                <a:gd name="connsiteY24" fmla="*/ 1667160 h 3689113"/>
                <a:gd name="connsiteX25" fmla="*/ 1240574 w 4929093"/>
                <a:gd name="connsiteY25" fmla="*/ 1903191 h 3689113"/>
                <a:gd name="connsiteX26" fmla="*/ 1308757 w 4929093"/>
                <a:gd name="connsiteY26" fmla="*/ 2037504 h 3689113"/>
                <a:gd name="connsiteX27" fmla="*/ 1304553 w 4929093"/>
                <a:gd name="connsiteY27" fmla="*/ 2228625 h 3689113"/>
                <a:gd name="connsiteX28" fmla="*/ 1404621 w 4929093"/>
                <a:gd name="connsiteY28" fmla="*/ 2254312 h 3689113"/>
                <a:gd name="connsiteX29" fmla="*/ 1507420 w 4929093"/>
                <a:gd name="connsiteY29" fmla="*/ 2245555 h 3689113"/>
                <a:gd name="connsiteX30" fmla="*/ 1566035 w 4929093"/>
                <a:gd name="connsiteY30" fmla="*/ 2311498 h 3689113"/>
                <a:gd name="connsiteX31" fmla="*/ 1653958 w 4929093"/>
                <a:gd name="connsiteY31" fmla="*/ 2377440 h 3689113"/>
                <a:gd name="connsiteX32" fmla="*/ 2481900 w 4929093"/>
                <a:gd name="connsiteY32" fmla="*/ 3110132 h 3689113"/>
                <a:gd name="connsiteX33" fmla="*/ 2489227 w 4929093"/>
                <a:gd name="connsiteY33" fmla="*/ 3242017 h 3689113"/>
                <a:gd name="connsiteX34" fmla="*/ 2599131 w 4929093"/>
                <a:gd name="connsiteY34" fmla="*/ 3278652 h 3689113"/>
                <a:gd name="connsiteX35" fmla="*/ 2635766 w 4929093"/>
                <a:gd name="connsiteY35" fmla="*/ 3307959 h 3689113"/>
                <a:gd name="connsiteX36" fmla="*/ 2760323 w 4929093"/>
                <a:gd name="connsiteY36" fmla="*/ 3307959 h 3689113"/>
                <a:gd name="connsiteX37" fmla="*/ 2943496 w 4929093"/>
                <a:gd name="connsiteY37" fmla="*/ 3329940 h 3689113"/>
                <a:gd name="connsiteX38" fmla="*/ 3009439 w 4929093"/>
                <a:gd name="connsiteY38" fmla="*/ 3344594 h 3689113"/>
                <a:gd name="connsiteX39" fmla="*/ 3090035 w 4929093"/>
                <a:gd name="connsiteY39" fmla="*/ 3439844 h 3689113"/>
                <a:gd name="connsiteX40" fmla="*/ 3136670 w 4929093"/>
                <a:gd name="connsiteY40" fmla="*/ 3527980 h 3689113"/>
                <a:gd name="connsiteX41" fmla="*/ 3372075 w 4929093"/>
                <a:gd name="connsiteY41" fmla="*/ 3384078 h 3689113"/>
                <a:gd name="connsiteX42" fmla="*/ 3520993 w 4929093"/>
                <a:gd name="connsiteY42" fmla="*/ 3370420 h 3689113"/>
                <a:gd name="connsiteX43" fmla="*/ 3520993 w 4929093"/>
                <a:gd name="connsiteY43" fmla="*/ 3493344 h 3689113"/>
                <a:gd name="connsiteX44" fmla="*/ 3674567 w 4929093"/>
                <a:gd name="connsiteY44" fmla="*/ 3561635 h 3689113"/>
                <a:gd name="connsiteX45" fmla="*/ 3595452 w 4929093"/>
                <a:gd name="connsiteY45" fmla="*/ 3648138 h 3689113"/>
                <a:gd name="connsiteX46" fmla="*/ 3637336 w 4929093"/>
                <a:gd name="connsiteY46" fmla="*/ 3689113 h 3689113"/>
                <a:gd name="connsiteX47" fmla="*/ 4086496 w 4929093"/>
                <a:gd name="connsiteY47" fmla="*/ 3395882 h 3689113"/>
                <a:gd name="connsiteX48" fmla="*/ 4196400 w 4929093"/>
                <a:gd name="connsiteY48" fmla="*/ 3381229 h 3689113"/>
                <a:gd name="connsiteX49" fmla="*/ 4298977 w 4929093"/>
                <a:gd name="connsiteY49" fmla="*/ 3329940 h 3689113"/>
                <a:gd name="connsiteX50" fmla="*/ 4313631 w 4929093"/>
                <a:gd name="connsiteY50" fmla="*/ 3300632 h 3689113"/>
                <a:gd name="connsiteX51" fmla="*/ 4423535 w 4929093"/>
                <a:gd name="connsiteY51" fmla="*/ 3307959 h 3689113"/>
                <a:gd name="connsiteX52" fmla="*/ 4540766 w 4929093"/>
                <a:gd name="connsiteY52" fmla="*/ 3315286 h 3689113"/>
                <a:gd name="connsiteX53" fmla="*/ 4540766 w 4929093"/>
                <a:gd name="connsiteY53" fmla="*/ 3212709 h 3689113"/>
                <a:gd name="connsiteX54" fmla="*/ 4570073 w 4929093"/>
                <a:gd name="connsiteY54" fmla="*/ 3161421 h 3689113"/>
                <a:gd name="connsiteX55" fmla="*/ 4657996 w 4929093"/>
                <a:gd name="connsiteY55" fmla="*/ 3110132 h 3689113"/>
                <a:gd name="connsiteX56" fmla="*/ 4709285 w 4929093"/>
                <a:gd name="connsiteY56" fmla="*/ 3051517 h 3689113"/>
                <a:gd name="connsiteX57" fmla="*/ 4870477 w 4929093"/>
                <a:gd name="connsiteY57" fmla="*/ 3051517 h 3689113"/>
                <a:gd name="connsiteX58" fmla="*/ 4870477 w 4929093"/>
                <a:gd name="connsiteY58" fmla="*/ 2948940 h 3689113"/>
                <a:gd name="connsiteX59" fmla="*/ 4899785 w 4929093"/>
                <a:gd name="connsiteY59" fmla="*/ 2707152 h 3689113"/>
                <a:gd name="connsiteX60" fmla="*/ 4929093 w 4929093"/>
                <a:gd name="connsiteY60" fmla="*/ 2516652 h 3689113"/>
                <a:gd name="connsiteX61" fmla="*/ 4921766 w 4929093"/>
                <a:gd name="connsiteY61" fmla="*/ 2311498 h 3689113"/>
                <a:gd name="connsiteX62" fmla="*/ 4861841 w 4929093"/>
                <a:gd name="connsiteY62" fmla="*/ 2084628 h 3689113"/>
                <a:gd name="connsiteX63" fmla="*/ 4720655 w 4929093"/>
                <a:gd name="connsiteY63" fmla="*/ 1676272 h 3689113"/>
                <a:gd name="connsiteX64" fmla="*/ 3995295 w 4929093"/>
                <a:gd name="connsiteY64" fmla="*/ 124054 h 3689113"/>
                <a:gd name="connsiteX65" fmla="*/ 3842166 w 4929093"/>
                <a:gd name="connsiteY65" fmla="*/ 79382 h 3689113"/>
                <a:gd name="connsiteX66" fmla="*/ 3706430 w 4929093"/>
                <a:gd name="connsiteY66" fmla="*/ 92 h 3689113"/>
                <a:gd name="connsiteX0" fmla="*/ 3842166 w 4929093"/>
                <a:gd name="connsiteY0" fmla="*/ 68785 h 3678516"/>
                <a:gd name="connsiteX1" fmla="*/ 305147 w 4929093"/>
                <a:gd name="connsiteY1" fmla="*/ 33382 h 3678516"/>
                <a:gd name="connsiteX2" fmla="*/ 0 w 4929093"/>
                <a:gd name="connsiteY2" fmla="*/ 590918 h 3678516"/>
                <a:gd name="connsiteX3" fmla="*/ 165901 w 4929093"/>
                <a:gd name="connsiteY3" fmla="*/ 789041 h 3678516"/>
                <a:gd name="connsiteX4" fmla="*/ 226229 w 4929093"/>
                <a:gd name="connsiteY4" fmla="*/ 932681 h 3678516"/>
                <a:gd name="connsiteX5" fmla="*/ 513885 w 4929093"/>
                <a:gd name="connsiteY5" fmla="*/ 1147257 h 3678516"/>
                <a:gd name="connsiteX6" fmla="*/ 1427647 w 4929093"/>
                <a:gd name="connsiteY6" fmla="*/ 1656563 h 3678516"/>
                <a:gd name="connsiteX7" fmla="*/ 1369952 w 4929093"/>
                <a:gd name="connsiteY7" fmla="*/ 1561841 h 3678516"/>
                <a:gd name="connsiteX8" fmla="*/ 1434858 w 4929093"/>
                <a:gd name="connsiteY8" fmla="*/ 1425022 h 3678516"/>
                <a:gd name="connsiteX9" fmla="*/ 1647605 w 4929093"/>
                <a:gd name="connsiteY9" fmla="*/ 1305743 h 3678516"/>
                <a:gd name="connsiteX10" fmla="*/ 1784629 w 4929093"/>
                <a:gd name="connsiteY10" fmla="*/ 1172431 h 3678516"/>
                <a:gd name="connsiteX11" fmla="*/ 1925258 w 4929093"/>
                <a:gd name="connsiteY11" fmla="*/ 1112792 h 3678516"/>
                <a:gd name="connsiteX12" fmla="*/ 2293994 w 4929093"/>
                <a:gd name="connsiteY12" fmla="*/ 1007784 h 3678516"/>
                <a:gd name="connsiteX13" fmla="*/ 2300270 w 4929093"/>
                <a:gd name="connsiteY13" fmla="*/ 1126824 h 3678516"/>
                <a:gd name="connsiteX14" fmla="*/ 2238970 w 4929093"/>
                <a:gd name="connsiteY14" fmla="*/ 1410990 h 3678516"/>
                <a:gd name="connsiteX15" fmla="*/ 2336329 w 4929093"/>
                <a:gd name="connsiteY15" fmla="*/ 1596924 h 3678516"/>
                <a:gd name="connsiteX16" fmla="*/ 2516623 w 4929093"/>
                <a:gd name="connsiteY16" fmla="*/ 1582891 h 3678516"/>
                <a:gd name="connsiteX17" fmla="*/ 2484170 w 4929093"/>
                <a:gd name="connsiteY17" fmla="*/ 1758301 h 3678516"/>
                <a:gd name="connsiteX18" fmla="*/ 2570711 w 4929093"/>
                <a:gd name="connsiteY18" fmla="*/ 1895122 h 3678516"/>
                <a:gd name="connsiteX19" fmla="*/ 2639223 w 4929093"/>
                <a:gd name="connsiteY19" fmla="*/ 1968794 h 3678516"/>
                <a:gd name="connsiteX20" fmla="*/ 2350753 w 4929093"/>
                <a:gd name="connsiteY20" fmla="*/ 2056498 h 3678516"/>
                <a:gd name="connsiteX21" fmla="*/ 2109158 w 4929093"/>
                <a:gd name="connsiteY21" fmla="*/ 1902137 h 3678516"/>
                <a:gd name="connsiteX22" fmla="*/ 1842323 w 4929093"/>
                <a:gd name="connsiteY22" fmla="*/ 1681121 h 3678516"/>
                <a:gd name="connsiteX23" fmla="*/ 1705300 w 4929093"/>
                <a:gd name="connsiteY23" fmla="*/ 1702170 h 3678516"/>
                <a:gd name="connsiteX24" fmla="*/ 1431252 w 4929093"/>
                <a:gd name="connsiteY24" fmla="*/ 1656563 h 3678516"/>
                <a:gd name="connsiteX25" fmla="*/ 1240574 w 4929093"/>
                <a:gd name="connsiteY25" fmla="*/ 1892594 h 3678516"/>
                <a:gd name="connsiteX26" fmla="*/ 1308757 w 4929093"/>
                <a:gd name="connsiteY26" fmla="*/ 2026907 h 3678516"/>
                <a:gd name="connsiteX27" fmla="*/ 1304553 w 4929093"/>
                <a:gd name="connsiteY27" fmla="*/ 2218028 h 3678516"/>
                <a:gd name="connsiteX28" fmla="*/ 1404621 w 4929093"/>
                <a:gd name="connsiteY28" fmla="*/ 2243715 h 3678516"/>
                <a:gd name="connsiteX29" fmla="*/ 1507420 w 4929093"/>
                <a:gd name="connsiteY29" fmla="*/ 2234958 h 3678516"/>
                <a:gd name="connsiteX30" fmla="*/ 1566035 w 4929093"/>
                <a:gd name="connsiteY30" fmla="*/ 2300901 h 3678516"/>
                <a:gd name="connsiteX31" fmla="*/ 1653958 w 4929093"/>
                <a:gd name="connsiteY31" fmla="*/ 2366843 h 3678516"/>
                <a:gd name="connsiteX32" fmla="*/ 2481900 w 4929093"/>
                <a:gd name="connsiteY32" fmla="*/ 3099535 h 3678516"/>
                <a:gd name="connsiteX33" fmla="*/ 2489227 w 4929093"/>
                <a:gd name="connsiteY33" fmla="*/ 3231420 h 3678516"/>
                <a:gd name="connsiteX34" fmla="*/ 2599131 w 4929093"/>
                <a:gd name="connsiteY34" fmla="*/ 3268055 h 3678516"/>
                <a:gd name="connsiteX35" fmla="*/ 2635766 w 4929093"/>
                <a:gd name="connsiteY35" fmla="*/ 3297362 h 3678516"/>
                <a:gd name="connsiteX36" fmla="*/ 2760323 w 4929093"/>
                <a:gd name="connsiteY36" fmla="*/ 3297362 h 3678516"/>
                <a:gd name="connsiteX37" fmla="*/ 2943496 w 4929093"/>
                <a:gd name="connsiteY37" fmla="*/ 3319343 h 3678516"/>
                <a:gd name="connsiteX38" fmla="*/ 3009439 w 4929093"/>
                <a:gd name="connsiteY38" fmla="*/ 3333997 h 3678516"/>
                <a:gd name="connsiteX39" fmla="*/ 3090035 w 4929093"/>
                <a:gd name="connsiteY39" fmla="*/ 3429247 h 3678516"/>
                <a:gd name="connsiteX40" fmla="*/ 3136670 w 4929093"/>
                <a:gd name="connsiteY40" fmla="*/ 3517383 h 3678516"/>
                <a:gd name="connsiteX41" fmla="*/ 3372075 w 4929093"/>
                <a:gd name="connsiteY41" fmla="*/ 3373481 h 3678516"/>
                <a:gd name="connsiteX42" fmla="*/ 3520993 w 4929093"/>
                <a:gd name="connsiteY42" fmla="*/ 3359823 h 3678516"/>
                <a:gd name="connsiteX43" fmla="*/ 3520993 w 4929093"/>
                <a:gd name="connsiteY43" fmla="*/ 3482747 h 3678516"/>
                <a:gd name="connsiteX44" fmla="*/ 3674567 w 4929093"/>
                <a:gd name="connsiteY44" fmla="*/ 3551038 h 3678516"/>
                <a:gd name="connsiteX45" fmla="*/ 3595452 w 4929093"/>
                <a:gd name="connsiteY45" fmla="*/ 3637541 h 3678516"/>
                <a:gd name="connsiteX46" fmla="*/ 3637336 w 4929093"/>
                <a:gd name="connsiteY46" fmla="*/ 3678516 h 3678516"/>
                <a:gd name="connsiteX47" fmla="*/ 4086496 w 4929093"/>
                <a:gd name="connsiteY47" fmla="*/ 3385285 h 3678516"/>
                <a:gd name="connsiteX48" fmla="*/ 4196400 w 4929093"/>
                <a:gd name="connsiteY48" fmla="*/ 3370632 h 3678516"/>
                <a:gd name="connsiteX49" fmla="*/ 4298977 w 4929093"/>
                <a:gd name="connsiteY49" fmla="*/ 3319343 h 3678516"/>
                <a:gd name="connsiteX50" fmla="*/ 4313631 w 4929093"/>
                <a:gd name="connsiteY50" fmla="*/ 3290035 h 3678516"/>
                <a:gd name="connsiteX51" fmla="*/ 4423535 w 4929093"/>
                <a:gd name="connsiteY51" fmla="*/ 3297362 h 3678516"/>
                <a:gd name="connsiteX52" fmla="*/ 4540766 w 4929093"/>
                <a:gd name="connsiteY52" fmla="*/ 3304689 h 3678516"/>
                <a:gd name="connsiteX53" fmla="*/ 4540766 w 4929093"/>
                <a:gd name="connsiteY53" fmla="*/ 3202112 h 3678516"/>
                <a:gd name="connsiteX54" fmla="*/ 4570073 w 4929093"/>
                <a:gd name="connsiteY54" fmla="*/ 3150824 h 3678516"/>
                <a:gd name="connsiteX55" fmla="*/ 4657996 w 4929093"/>
                <a:gd name="connsiteY55" fmla="*/ 3099535 h 3678516"/>
                <a:gd name="connsiteX56" fmla="*/ 4709285 w 4929093"/>
                <a:gd name="connsiteY56" fmla="*/ 3040920 h 3678516"/>
                <a:gd name="connsiteX57" fmla="*/ 4870477 w 4929093"/>
                <a:gd name="connsiteY57" fmla="*/ 3040920 h 3678516"/>
                <a:gd name="connsiteX58" fmla="*/ 4870477 w 4929093"/>
                <a:gd name="connsiteY58" fmla="*/ 2938343 h 3678516"/>
                <a:gd name="connsiteX59" fmla="*/ 4899785 w 4929093"/>
                <a:gd name="connsiteY59" fmla="*/ 2696555 h 3678516"/>
                <a:gd name="connsiteX60" fmla="*/ 4929093 w 4929093"/>
                <a:gd name="connsiteY60" fmla="*/ 2506055 h 3678516"/>
                <a:gd name="connsiteX61" fmla="*/ 4921766 w 4929093"/>
                <a:gd name="connsiteY61" fmla="*/ 2300901 h 3678516"/>
                <a:gd name="connsiteX62" fmla="*/ 4861841 w 4929093"/>
                <a:gd name="connsiteY62" fmla="*/ 2074031 h 3678516"/>
                <a:gd name="connsiteX63" fmla="*/ 4720655 w 4929093"/>
                <a:gd name="connsiteY63" fmla="*/ 1665675 h 3678516"/>
                <a:gd name="connsiteX64" fmla="*/ 3995295 w 4929093"/>
                <a:gd name="connsiteY64" fmla="*/ 113457 h 3678516"/>
                <a:gd name="connsiteX65" fmla="*/ 3842166 w 4929093"/>
                <a:gd name="connsiteY65" fmla="*/ 68785 h 3678516"/>
                <a:gd name="connsiteX0" fmla="*/ 3995295 w 4929093"/>
                <a:gd name="connsiteY0" fmla="*/ 172170 h 3737229"/>
                <a:gd name="connsiteX1" fmla="*/ 305147 w 4929093"/>
                <a:gd name="connsiteY1" fmla="*/ 92095 h 3737229"/>
                <a:gd name="connsiteX2" fmla="*/ 0 w 4929093"/>
                <a:gd name="connsiteY2" fmla="*/ 649631 h 3737229"/>
                <a:gd name="connsiteX3" fmla="*/ 165901 w 4929093"/>
                <a:gd name="connsiteY3" fmla="*/ 847754 h 3737229"/>
                <a:gd name="connsiteX4" fmla="*/ 226229 w 4929093"/>
                <a:gd name="connsiteY4" fmla="*/ 991394 h 3737229"/>
                <a:gd name="connsiteX5" fmla="*/ 513885 w 4929093"/>
                <a:gd name="connsiteY5" fmla="*/ 1205970 h 3737229"/>
                <a:gd name="connsiteX6" fmla="*/ 1427647 w 4929093"/>
                <a:gd name="connsiteY6" fmla="*/ 1715276 h 3737229"/>
                <a:gd name="connsiteX7" fmla="*/ 1369952 w 4929093"/>
                <a:gd name="connsiteY7" fmla="*/ 1620554 h 3737229"/>
                <a:gd name="connsiteX8" fmla="*/ 1434858 w 4929093"/>
                <a:gd name="connsiteY8" fmla="*/ 1483735 h 3737229"/>
                <a:gd name="connsiteX9" fmla="*/ 1647605 w 4929093"/>
                <a:gd name="connsiteY9" fmla="*/ 1364456 h 3737229"/>
                <a:gd name="connsiteX10" fmla="*/ 1784629 w 4929093"/>
                <a:gd name="connsiteY10" fmla="*/ 1231144 h 3737229"/>
                <a:gd name="connsiteX11" fmla="*/ 1925258 w 4929093"/>
                <a:gd name="connsiteY11" fmla="*/ 1171505 h 3737229"/>
                <a:gd name="connsiteX12" fmla="*/ 2293994 w 4929093"/>
                <a:gd name="connsiteY12" fmla="*/ 1066497 h 3737229"/>
                <a:gd name="connsiteX13" fmla="*/ 2300270 w 4929093"/>
                <a:gd name="connsiteY13" fmla="*/ 1185537 h 3737229"/>
                <a:gd name="connsiteX14" fmla="*/ 2238970 w 4929093"/>
                <a:gd name="connsiteY14" fmla="*/ 1469703 h 3737229"/>
                <a:gd name="connsiteX15" fmla="*/ 2336329 w 4929093"/>
                <a:gd name="connsiteY15" fmla="*/ 1655637 h 3737229"/>
                <a:gd name="connsiteX16" fmla="*/ 2516623 w 4929093"/>
                <a:gd name="connsiteY16" fmla="*/ 1641604 h 3737229"/>
                <a:gd name="connsiteX17" fmla="*/ 2484170 w 4929093"/>
                <a:gd name="connsiteY17" fmla="*/ 1817014 h 3737229"/>
                <a:gd name="connsiteX18" fmla="*/ 2570711 w 4929093"/>
                <a:gd name="connsiteY18" fmla="*/ 1953835 h 3737229"/>
                <a:gd name="connsiteX19" fmla="*/ 2639223 w 4929093"/>
                <a:gd name="connsiteY19" fmla="*/ 2027507 h 3737229"/>
                <a:gd name="connsiteX20" fmla="*/ 2350753 w 4929093"/>
                <a:gd name="connsiteY20" fmla="*/ 2115211 h 3737229"/>
                <a:gd name="connsiteX21" fmla="*/ 2109158 w 4929093"/>
                <a:gd name="connsiteY21" fmla="*/ 1960850 h 3737229"/>
                <a:gd name="connsiteX22" fmla="*/ 1842323 w 4929093"/>
                <a:gd name="connsiteY22" fmla="*/ 1739834 h 3737229"/>
                <a:gd name="connsiteX23" fmla="*/ 1705300 w 4929093"/>
                <a:gd name="connsiteY23" fmla="*/ 1760883 h 3737229"/>
                <a:gd name="connsiteX24" fmla="*/ 1431252 w 4929093"/>
                <a:gd name="connsiteY24" fmla="*/ 1715276 h 3737229"/>
                <a:gd name="connsiteX25" fmla="*/ 1240574 w 4929093"/>
                <a:gd name="connsiteY25" fmla="*/ 1951307 h 3737229"/>
                <a:gd name="connsiteX26" fmla="*/ 1308757 w 4929093"/>
                <a:gd name="connsiteY26" fmla="*/ 2085620 h 3737229"/>
                <a:gd name="connsiteX27" fmla="*/ 1304553 w 4929093"/>
                <a:gd name="connsiteY27" fmla="*/ 2276741 h 3737229"/>
                <a:gd name="connsiteX28" fmla="*/ 1404621 w 4929093"/>
                <a:gd name="connsiteY28" fmla="*/ 2302428 h 3737229"/>
                <a:gd name="connsiteX29" fmla="*/ 1507420 w 4929093"/>
                <a:gd name="connsiteY29" fmla="*/ 2293671 h 3737229"/>
                <a:gd name="connsiteX30" fmla="*/ 1566035 w 4929093"/>
                <a:gd name="connsiteY30" fmla="*/ 2359614 h 3737229"/>
                <a:gd name="connsiteX31" fmla="*/ 1653958 w 4929093"/>
                <a:gd name="connsiteY31" fmla="*/ 2425556 h 3737229"/>
                <a:gd name="connsiteX32" fmla="*/ 2481900 w 4929093"/>
                <a:gd name="connsiteY32" fmla="*/ 3158248 h 3737229"/>
                <a:gd name="connsiteX33" fmla="*/ 2489227 w 4929093"/>
                <a:gd name="connsiteY33" fmla="*/ 3290133 h 3737229"/>
                <a:gd name="connsiteX34" fmla="*/ 2599131 w 4929093"/>
                <a:gd name="connsiteY34" fmla="*/ 3326768 h 3737229"/>
                <a:gd name="connsiteX35" fmla="*/ 2635766 w 4929093"/>
                <a:gd name="connsiteY35" fmla="*/ 3356075 h 3737229"/>
                <a:gd name="connsiteX36" fmla="*/ 2760323 w 4929093"/>
                <a:gd name="connsiteY36" fmla="*/ 3356075 h 3737229"/>
                <a:gd name="connsiteX37" fmla="*/ 2943496 w 4929093"/>
                <a:gd name="connsiteY37" fmla="*/ 3378056 h 3737229"/>
                <a:gd name="connsiteX38" fmla="*/ 3009439 w 4929093"/>
                <a:gd name="connsiteY38" fmla="*/ 3392710 h 3737229"/>
                <a:gd name="connsiteX39" fmla="*/ 3090035 w 4929093"/>
                <a:gd name="connsiteY39" fmla="*/ 3487960 h 3737229"/>
                <a:gd name="connsiteX40" fmla="*/ 3136670 w 4929093"/>
                <a:gd name="connsiteY40" fmla="*/ 3576096 h 3737229"/>
                <a:gd name="connsiteX41" fmla="*/ 3372075 w 4929093"/>
                <a:gd name="connsiteY41" fmla="*/ 3432194 h 3737229"/>
                <a:gd name="connsiteX42" fmla="*/ 3520993 w 4929093"/>
                <a:gd name="connsiteY42" fmla="*/ 3418536 h 3737229"/>
                <a:gd name="connsiteX43" fmla="*/ 3520993 w 4929093"/>
                <a:gd name="connsiteY43" fmla="*/ 3541460 h 3737229"/>
                <a:gd name="connsiteX44" fmla="*/ 3674567 w 4929093"/>
                <a:gd name="connsiteY44" fmla="*/ 3609751 h 3737229"/>
                <a:gd name="connsiteX45" fmla="*/ 3595452 w 4929093"/>
                <a:gd name="connsiteY45" fmla="*/ 3696254 h 3737229"/>
                <a:gd name="connsiteX46" fmla="*/ 3637336 w 4929093"/>
                <a:gd name="connsiteY46" fmla="*/ 3737229 h 3737229"/>
                <a:gd name="connsiteX47" fmla="*/ 4086496 w 4929093"/>
                <a:gd name="connsiteY47" fmla="*/ 3443998 h 3737229"/>
                <a:gd name="connsiteX48" fmla="*/ 4196400 w 4929093"/>
                <a:gd name="connsiteY48" fmla="*/ 3429345 h 3737229"/>
                <a:gd name="connsiteX49" fmla="*/ 4298977 w 4929093"/>
                <a:gd name="connsiteY49" fmla="*/ 3378056 h 3737229"/>
                <a:gd name="connsiteX50" fmla="*/ 4313631 w 4929093"/>
                <a:gd name="connsiteY50" fmla="*/ 3348748 h 3737229"/>
                <a:gd name="connsiteX51" fmla="*/ 4423535 w 4929093"/>
                <a:gd name="connsiteY51" fmla="*/ 3356075 h 3737229"/>
                <a:gd name="connsiteX52" fmla="*/ 4540766 w 4929093"/>
                <a:gd name="connsiteY52" fmla="*/ 3363402 h 3737229"/>
                <a:gd name="connsiteX53" fmla="*/ 4540766 w 4929093"/>
                <a:gd name="connsiteY53" fmla="*/ 3260825 h 3737229"/>
                <a:gd name="connsiteX54" fmla="*/ 4570073 w 4929093"/>
                <a:gd name="connsiteY54" fmla="*/ 3209537 h 3737229"/>
                <a:gd name="connsiteX55" fmla="*/ 4657996 w 4929093"/>
                <a:gd name="connsiteY55" fmla="*/ 3158248 h 3737229"/>
                <a:gd name="connsiteX56" fmla="*/ 4709285 w 4929093"/>
                <a:gd name="connsiteY56" fmla="*/ 3099633 h 3737229"/>
                <a:gd name="connsiteX57" fmla="*/ 4870477 w 4929093"/>
                <a:gd name="connsiteY57" fmla="*/ 3099633 h 3737229"/>
                <a:gd name="connsiteX58" fmla="*/ 4870477 w 4929093"/>
                <a:gd name="connsiteY58" fmla="*/ 2997056 h 3737229"/>
                <a:gd name="connsiteX59" fmla="*/ 4899785 w 4929093"/>
                <a:gd name="connsiteY59" fmla="*/ 2755268 h 3737229"/>
                <a:gd name="connsiteX60" fmla="*/ 4929093 w 4929093"/>
                <a:gd name="connsiteY60" fmla="*/ 2564768 h 3737229"/>
                <a:gd name="connsiteX61" fmla="*/ 4921766 w 4929093"/>
                <a:gd name="connsiteY61" fmla="*/ 2359614 h 3737229"/>
                <a:gd name="connsiteX62" fmla="*/ 4861841 w 4929093"/>
                <a:gd name="connsiteY62" fmla="*/ 2132744 h 3737229"/>
                <a:gd name="connsiteX63" fmla="*/ 4720655 w 4929093"/>
                <a:gd name="connsiteY63" fmla="*/ 1724388 h 3737229"/>
                <a:gd name="connsiteX64" fmla="*/ 3995295 w 4929093"/>
                <a:gd name="connsiteY64" fmla="*/ 172170 h 3737229"/>
                <a:gd name="connsiteX0" fmla="*/ 4720655 w 4929093"/>
                <a:gd name="connsiteY0" fmla="*/ 1632293 h 3645134"/>
                <a:gd name="connsiteX1" fmla="*/ 305147 w 4929093"/>
                <a:gd name="connsiteY1" fmla="*/ 0 h 3645134"/>
                <a:gd name="connsiteX2" fmla="*/ 0 w 4929093"/>
                <a:gd name="connsiteY2" fmla="*/ 557536 h 3645134"/>
                <a:gd name="connsiteX3" fmla="*/ 165901 w 4929093"/>
                <a:gd name="connsiteY3" fmla="*/ 755659 h 3645134"/>
                <a:gd name="connsiteX4" fmla="*/ 226229 w 4929093"/>
                <a:gd name="connsiteY4" fmla="*/ 899299 h 3645134"/>
                <a:gd name="connsiteX5" fmla="*/ 513885 w 4929093"/>
                <a:gd name="connsiteY5" fmla="*/ 1113875 h 3645134"/>
                <a:gd name="connsiteX6" fmla="*/ 1427647 w 4929093"/>
                <a:gd name="connsiteY6" fmla="*/ 1623181 h 3645134"/>
                <a:gd name="connsiteX7" fmla="*/ 1369952 w 4929093"/>
                <a:gd name="connsiteY7" fmla="*/ 1528459 h 3645134"/>
                <a:gd name="connsiteX8" fmla="*/ 1434858 w 4929093"/>
                <a:gd name="connsiteY8" fmla="*/ 1391640 h 3645134"/>
                <a:gd name="connsiteX9" fmla="*/ 1647605 w 4929093"/>
                <a:gd name="connsiteY9" fmla="*/ 1272361 h 3645134"/>
                <a:gd name="connsiteX10" fmla="*/ 1784629 w 4929093"/>
                <a:gd name="connsiteY10" fmla="*/ 1139049 h 3645134"/>
                <a:gd name="connsiteX11" fmla="*/ 1925258 w 4929093"/>
                <a:gd name="connsiteY11" fmla="*/ 1079410 h 3645134"/>
                <a:gd name="connsiteX12" fmla="*/ 2293994 w 4929093"/>
                <a:gd name="connsiteY12" fmla="*/ 974402 h 3645134"/>
                <a:gd name="connsiteX13" fmla="*/ 2300270 w 4929093"/>
                <a:gd name="connsiteY13" fmla="*/ 1093442 h 3645134"/>
                <a:gd name="connsiteX14" fmla="*/ 2238970 w 4929093"/>
                <a:gd name="connsiteY14" fmla="*/ 1377608 h 3645134"/>
                <a:gd name="connsiteX15" fmla="*/ 2336329 w 4929093"/>
                <a:gd name="connsiteY15" fmla="*/ 1563542 h 3645134"/>
                <a:gd name="connsiteX16" fmla="*/ 2516623 w 4929093"/>
                <a:gd name="connsiteY16" fmla="*/ 1549509 h 3645134"/>
                <a:gd name="connsiteX17" fmla="*/ 2484170 w 4929093"/>
                <a:gd name="connsiteY17" fmla="*/ 1724919 h 3645134"/>
                <a:gd name="connsiteX18" fmla="*/ 2570711 w 4929093"/>
                <a:gd name="connsiteY18" fmla="*/ 1861740 h 3645134"/>
                <a:gd name="connsiteX19" fmla="*/ 2639223 w 4929093"/>
                <a:gd name="connsiteY19" fmla="*/ 1935412 h 3645134"/>
                <a:gd name="connsiteX20" fmla="*/ 2350753 w 4929093"/>
                <a:gd name="connsiteY20" fmla="*/ 2023116 h 3645134"/>
                <a:gd name="connsiteX21" fmla="*/ 2109158 w 4929093"/>
                <a:gd name="connsiteY21" fmla="*/ 1868755 h 3645134"/>
                <a:gd name="connsiteX22" fmla="*/ 1842323 w 4929093"/>
                <a:gd name="connsiteY22" fmla="*/ 1647739 h 3645134"/>
                <a:gd name="connsiteX23" fmla="*/ 1705300 w 4929093"/>
                <a:gd name="connsiteY23" fmla="*/ 1668788 h 3645134"/>
                <a:gd name="connsiteX24" fmla="*/ 1431252 w 4929093"/>
                <a:gd name="connsiteY24" fmla="*/ 1623181 h 3645134"/>
                <a:gd name="connsiteX25" fmla="*/ 1240574 w 4929093"/>
                <a:gd name="connsiteY25" fmla="*/ 1859212 h 3645134"/>
                <a:gd name="connsiteX26" fmla="*/ 1308757 w 4929093"/>
                <a:gd name="connsiteY26" fmla="*/ 1993525 h 3645134"/>
                <a:gd name="connsiteX27" fmla="*/ 1304553 w 4929093"/>
                <a:gd name="connsiteY27" fmla="*/ 2184646 h 3645134"/>
                <a:gd name="connsiteX28" fmla="*/ 1404621 w 4929093"/>
                <a:gd name="connsiteY28" fmla="*/ 2210333 h 3645134"/>
                <a:gd name="connsiteX29" fmla="*/ 1507420 w 4929093"/>
                <a:gd name="connsiteY29" fmla="*/ 2201576 h 3645134"/>
                <a:gd name="connsiteX30" fmla="*/ 1566035 w 4929093"/>
                <a:gd name="connsiteY30" fmla="*/ 2267519 h 3645134"/>
                <a:gd name="connsiteX31" fmla="*/ 1653958 w 4929093"/>
                <a:gd name="connsiteY31" fmla="*/ 2333461 h 3645134"/>
                <a:gd name="connsiteX32" fmla="*/ 2481900 w 4929093"/>
                <a:gd name="connsiteY32" fmla="*/ 3066153 h 3645134"/>
                <a:gd name="connsiteX33" fmla="*/ 2489227 w 4929093"/>
                <a:gd name="connsiteY33" fmla="*/ 3198038 h 3645134"/>
                <a:gd name="connsiteX34" fmla="*/ 2599131 w 4929093"/>
                <a:gd name="connsiteY34" fmla="*/ 3234673 h 3645134"/>
                <a:gd name="connsiteX35" fmla="*/ 2635766 w 4929093"/>
                <a:gd name="connsiteY35" fmla="*/ 3263980 h 3645134"/>
                <a:gd name="connsiteX36" fmla="*/ 2760323 w 4929093"/>
                <a:gd name="connsiteY36" fmla="*/ 3263980 h 3645134"/>
                <a:gd name="connsiteX37" fmla="*/ 2943496 w 4929093"/>
                <a:gd name="connsiteY37" fmla="*/ 3285961 h 3645134"/>
                <a:gd name="connsiteX38" fmla="*/ 3009439 w 4929093"/>
                <a:gd name="connsiteY38" fmla="*/ 3300615 h 3645134"/>
                <a:gd name="connsiteX39" fmla="*/ 3090035 w 4929093"/>
                <a:gd name="connsiteY39" fmla="*/ 3395865 h 3645134"/>
                <a:gd name="connsiteX40" fmla="*/ 3136670 w 4929093"/>
                <a:gd name="connsiteY40" fmla="*/ 3484001 h 3645134"/>
                <a:gd name="connsiteX41" fmla="*/ 3372075 w 4929093"/>
                <a:gd name="connsiteY41" fmla="*/ 3340099 h 3645134"/>
                <a:gd name="connsiteX42" fmla="*/ 3520993 w 4929093"/>
                <a:gd name="connsiteY42" fmla="*/ 3326441 h 3645134"/>
                <a:gd name="connsiteX43" fmla="*/ 3520993 w 4929093"/>
                <a:gd name="connsiteY43" fmla="*/ 3449365 h 3645134"/>
                <a:gd name="connsiteX44" fmla="*/ 3674567 w 4929093"/>
                <a:gd name="connsiteY44" fmla="*/ 3517656 h 3645134"/>
                <a:gd name="connsiteX45" fmla="*/ 3595452 w 4929093"/>
                <a:gd name="connsiteY45" fmla="*/ 3604159 h 3645134"/>
                <a:gd name="connsiteX46" fmla="*/ 3637336 w 4929093"/>
                <a:gd name="connsiteY46" fmla="*/ 3645134 h 3645134"/>
                <a:gd name="connsiteX47" fmla="*/ 4086496 w 4929093"/>
                <a:gd name="connsiteY47" fmla="*/ 3351903 h 3645134"/>
                <a:gd name="connsiteX48" fmla="*/ 4196400 w 4929093"/>
                <a:gd name="connsiteY48" fmla="*/ 3337250 h 3645134"/>
                <a:gd name="connsiteX49" fmla="*/ 4298977 w 4929093"/>
                <a:gd name="connsiteY49" fmla="*/ 3285961 h 3645134"/>
                <a:gd name="connsiteX50" fmla="*/ 4313631 w 4929093"/>
                <a:gd name="connsiteY50" fmla="*/ 3256653 h 3645134"/>
                <a:gd name="connsiteX51" fmla="*/ 4423535 w 4929093"/>
                <a:gd name="connsiteY51" fmla="*/ 3263980 h 3645134"/>
                <a:gd name="connsiteX52" fmla="*/ 4540766 w 4929093"/>
                <a:gd name="connsiteY52" fmla="*/ 3271307 h 3645134"/>
                <a:gd name="connsiteX53" fmla="*/ 4540766 w 4929093"/>
                <a:gd name="connsiteY53" fmla="*/ 3168730 h 3645134"/>
                <a:gd name="connsiteX54" fmla="*/ 4570073 w 4929093"/>
                <a:gd name="connsiteY54" fmla="*/ 3117442 h 3645134"/>
                <a:gd name="connsiteX55" fmla="*/ 4657996 w 4929093"/>
                <a:gd name="connsiteY55" fmla="*/ 3066153 h 3645134"/>
                <a:gd name="connsiteX56" fmla="*/ 4709285 w 4929093"/>
                <a:gd name="connsiteY56" fmla="*/ 3007538 h 3645134"/>
                <a:gd name="connsiteX57" fmla="*/ 4870477 w 4929093"/>
                <a:gd name="connsiteY57" fmla="*/ 3007538 h 3645134"/>
                <a:gd name="connsiteX58" fmla="*/ 4870477 w 4929093"/>
                <a:gd name="connsiteY58" fmla="*/ 2904961 h 3645134"/>
                <a:gd name="connsiteX59" fmla="*/ 4899785 w 4929093"/>
                <a:gd name="connsiteY59" fmla="*/ 2663173 h 3645134"/>
                <a:gd name="connsiteX60" fmla="*/ 4929093 w 4929093"/>
                <a:gd name="connsiteY60" fmla="*/ 2472673 h 3645134"/>
                <a:gd name="connsiteX61" fmla="*/ 4921766 w 4929093"/>
                <a:gd name="connsiteY61" fmla="*/ 2267519 h 3645134"/>
                <a:gd name="connsiteX62" fmla="*/ 4861841 w 4929093"/>
                <a:gd name="connsiteY62" fmla="*/ 2040649 h 3645134"/>
                <a:gd name="connsiteX63" fmla="*/ 4720655 w 4929093"/>
                <a:gd name="connsiteY63" fmla="*/ 1632293 h 3645134"/>
                <a:gd name="connsiteX0" fmla="*/ 4861841 w 4929093"/>
                <a:gd name="connsiteY0" fmla="*/ 2040649 h 3645134"/>
                <a:gd name="connsiteX1" fmla="*/ 305147 w 4929093"/>
                <a:gd name="connsiteY1" fmla="*/ 0 h 3645134"/>
                <a:gd name="connsiteX2" fmla="*/ 0 w 4929093"/>
                <a:gd name="connsiteY2" fmla="*/ 557536 h 3645134"/>
                <a:gd name="connsiteX3" fmla="*/ 165901 w 4929093"/>
                <a:gd name="connsiteY3" fmla="*/ 755659 h 3645134"/>
                <a:gd name="connsiteX4" fmla="*/ 226229 w 4929093"/>
                <a:gd name="connsiteY4" fmla="*/ 899299 h 3645134"/>
                <a:gd name="connsiteX5" fmla="*/ 513885 w 4929093"/>
                <a:gd name="connsiteY5" fmla="*/ 1113875 h 3645134"/>
                <a:gd name="connsiteX6" fmla="*/ 1427647 w 4929093"/>
                <a:gd name="connsiteY6" fmla="*/ 1623181 h 3645134"/>
                <a:gd name="connsiteX7" fmla="*/ 1369952 w 4929093"/>
                <a:gd name="connsiteY7" fmla="*/ 1528459 h 3645134"/>
                <a:gd name="connsiteX8" fmla="*/ 1434858 w 4929093"/>
                <a:gd name="connsiteY8" fmla="*/ 1391640 h 3645134"/>
                <a:gd name="connsiteX9" fmla="*/ 1647605 w 4929093"/>
                <a:gd name="connsiteY9" fmla="*/ 1272361 h 3645134"/>
                <a:gd name="connsiteX10" fmla="*/ 1784629 w 4929093"/>
                <a:gd name="connsiteY10" fmla="*/ 1139049 h 3645134"/>
                <a:gd name="connsiteX11" fmla="*/ 1925258 w 4929093"/>
                <a:gd name="connsiteY11" fmla="*/ 1079410 h 3645134"/>
                <a:gd name="connsiteX12" fmla="*/ 2293994 w 4929093"/>
                <a:gd name="connsiteY12" fmla="*/ 974402 h 3645134"/>
                <a:gd name="connsiteX13" fmla="*/ 2300270 w 4929093"/>
                <a:gd name="connsiteY13" fmla="*/ 1093442 h 3645134"/>
                <a:gd name="connsiteX14" fmla="*/ 2238970 w 4929093"/>
                <a:gd name="connsiteY14" fmla="*/ 1377608 h 3645134"/>
                <a:gd name="connsiteX15" fmla="*/ 2336329 w 4929093"/>
                <a:gd name="connsiteY15" fmla="*/ 1563542 h 3645134"/>
                <a:gd name="connsiteX16" fmla="*/ 2516623 w 4929093"/>
                <a:gd name="connsiteY16" fmla="*/ 1549509 h 3645134"/>
                <a:gd name="connsiteX17" fmla="*/ 2484170 w 4929093"/>
                <a:gd name="connsiteY17" fmla="*/ 1724919 h 3645134"/>
                <a:gd name="connsiteX18" fmla="*/ 2570711 w 4929093"/>
                <a:gd name="connsiteY18" fmla="*/ 1861740 h 3645134"/>
                <a:gd name="connsiteX19" fmla="*/ 2639223 w 4929093"/>
                <a:gd name="connsiteY19" fmla="*/ 1935412 h 3645134"/>
                <a:gd name="connsiteX20" fmla="*/ 2350753 w 4929093"/>
                <a:gd name="connsiteY20" fmla="*/ 2023116 h 3645134"/>
                <a:gd name="connsiteX21" fmla="*/ 2109158 w 4929093"/>
                <a:gd name="connsiteY21" fmla="*/ 1868755 h 3645134"/>
                <a:gd name="connsiteX22" fmla="*/ 1842323 w 4929093"/>
                <a:gd name="connsiteY22" fmla="*/ 1647739 h 3645134"/>
                <a:gd name="connsiteX23" fmla="*/ 1705300 w 4929093"/>
                <a:gd name="connsiteY23" fmla="*/ 1668788 h 3645134"/>
                <a:gd name="connsiteX24" fmla="*/ 1431252 w 4929093"/>
                <a:gd name="connsiteY24" fmla="*/ 1623181 h 3645134"/>
                <a:gd name="connsiteX25" fmla="*/ 1240574 w 4929093"/>
                <a:gd name="connsiteY25" fmla="*/ 1859212 h 3645134"/>
                <a:gd name="connsiteX26" fmla="*/ 1308757 w 4929093"/>
                <a:gd name="connsiteY26" fmla="*/ 1993525 h 3645134"/>
                <a:gd name="connsiteX27" fmla="*/ 1304553 w 4929093"/>
                <a:gd name="connsiteY27" fmla="*/ 2184646 h 3645134"/>
                <a:gd name="connsiteX28" fmla="*/ 1404621 w 4929093"/>
                <a:gd name="connsiteY28" fmla="*/ 2210333 h 3645134"/>
                <a:gd name="connsiteX29" fmla="*/ 1507420 w 4929093"/>
                <a:gd name="connsiteY29" fmla="*/ 2201576 h 3645134"/>
                <a:gd name="connsiteX30" fmla="*/ 1566035 w 4929093"/>
                <a:gd name="connsiteY30" fmla="*/ 2267519 h 3645134"/>
                <a:gd name="connsiteX31" fmla="*/ 1653958 w 4929093"/>
                <a:gd name="connsiteY31" fmla="*/ 2333461 h 3645134"/>
                <a:gd name="connsiteX32" fmla="*/ 2481900 w 4929093"/>
                <a:gd name="connsiteY32" fmla="*/ 3066153 h 3645134"/>
                <a:gd name="connsiteX33" fmla="*/ 2489227 w 4929093"/>
                <a:gd name="connsiteY33" fmla="*/ 3198038 h 3645134"/>
                <a:gd name="connsiteX34" fmla="*/ 2599131 w 4929093"/>
                <a:gd name="connsiteY34" fmla="*/ 3234673 h 3645134"/>
                <a:gd name="connsiteX35" fmla="*/ 2635766 w 4929093"/>
                <a:gd name="connsiteY35" fmla="*/ 3263980 h 3645134"/>
                <a:gd name="connsiteX36" fmla="*/ 2760323 w 4929093"/>
                <a:gd name="connsiteY36" fmla="*/ 3263980 h 3645134"/>
                <a:gd name="connsiteX37" fmla="*/ 2943496 w 4929093"/>
                <a:gd name="connsiteY37" fmla="*/ 3285961 h 3645134"/>
                <a:gd name="connsiteX38" fmla="*/ 3009439 w 4929093"/>
                <a:gd name="connsiteY38" fmla="*/ 3300615 h 3645134"/>
                <a:gd name="connsiteX39" fmla="*/ 3090035 w 4929093"/>
                <a:gd name="connsiteY39" fmla="*/ 3395865 h 3645134"/>
                <a:gd name="connsiteX40" fmla="*/ 3136670 w 4929093"/>
                <a:gd name="connsiteY40" fmla="*/ 3484001 h 3645134"/>
                <a:gd name="connsiteX41" fmla="*/ 3372075 w 4929093"/>
                <a:gd name="connsiteY41" fmla="*/ 3340099 h 3645134"/>
                <a:gd name="connsiteX42" fmla="*/ 3520993 w 4929093"/>
                <a:gd name="connsiteY42" fmla="*/ 3326441 h 3645134"/>
                <a:gd name="connsiteX43" fmla="*/ 3520993 w 4929093"/>
                <a:gd name="connsiteY43" fmla="*/ 3449365 h 3645134"/>
                <a:gd name="connsiteX44" fmla="*/ 3674567 w 4929093"/>
                <a:gd name="connsiteY44" fmla="*/ 3517656 h 3645134"/>
                <a:gd name="connsiteX45" fmla="*/ 3595452 w 4929093"/>
                <a:gd name="connsiteY45" fmla="*/ 3604159 h 3645134"/>
                <a:gd name="connsiteX46" fmla="*/ 3637336 w 4929093"/>
                <a:gd name="connsiteY46" fmla="*/ 3645134 h 3645134"/>
                <a:gd name="connsiteX47" fmla="*/ 4086496 w 4929093"/>
                <a:gd name="connsiteY47" fmla="*/ 3351903 h 3645134"/>
                <a:gd name="connsiteX48" fmla="*/ 4196400 w 4929093"/>
                <a:gd name="connsiteY48" fmla="*/ 3337250 h 3645134"/>
                <a:gd name="connsiteX49" fmla="*/ 4298977 w 4929093"/>
                <a:gd name="connsiteY49" fmla="*/ 3285961 h 3645134"/>
                <a:gd name="connsiteX50" fmla="*/ 4313631 w 4929093"/>
                <a:gd name="connsiteY50" fmla="*/ 3256653 h 3645134"/>
                <a:gd name="connsiteX51" fmla="*/ 4423535 w 4929093"/>
                <a:gd name="connsiteY51" fmla="*/ 3263980 h 3645134"/>
                <a:gd name="connsiteX52" fmla="*/ 4540766 w 4929093"/>
                <a:gd name="connsiteY52" fmla="*/ 3271307 h 3645134"/>
                <a:gd name="connsiteX53" fmla="*/ 4540766 w 4929093"/>
                <a:gd name="connsiteY53" fmla="*/ 3168730 h 3645134"/>
                <a:gd name="connsiteX54" fmla="*/ 4570073 w 4929093"/>
                <a:gd name="connsiteY54" fmla="*/ 3117442 h 3645134"/>
                <a:gd name="connsiteX55" fmla="*/ 4657996 w 4929093"/>
                <a:gd name="connsiteY55" fmla="*/ 3066153 h 3645134"/>
                <a:gd name="connsiteX56" fmla="*/ 4709285 w 4929093"/>
                <a:gd name="connsiteY56" fmla="*/ 3007538 h 3645134"/>
                <a:gd name="connsiteX57" fmla="*/ 4870477 w 4929093"/>
                <a:gd name="connsiteY57" fmla="*/ 3007538 h 3645134"/>
                <a:gd name="connsiteX58" fmla="*/ 4870477 w 4929093"/>
                <a:gd name="connsiteY58" fmla="*/ 2904961 h 3645134"/>
                <a:gd name="connsiteX59" fmla="*/ 4899785 w 4929093"/>
                <a:gd name="connsiteY59" fmla="*/ 2663173 h 3645134"/>
                <a:gd name="connsiteX60" fmla="*/ 4929093 w 4929093"/>
                <a:gd name="connsiteY60" fmla="*/ 2472673 h 3645134"/>
                <a:gd name="connsiteX61" fmla="*/ 4921766 w 4929093"/>
                <a:gd name="connsiteY61" fmla="*/ 2267519 h 3645134"/>
                <a:gd name="connsiteX62" fmla="*/ 4861841 w 4929093"/>
                <a:gd name="connsiteY62" fmla="*/ 2040649 h 3645134"/>
                <a:gd name="connsiteX0" fmla="*/ 4921766 w 4929093"/>
                <a:gd name="connsiteY0" fmla="*/ 2267519 h 3645134"/>
                <a:gd name="connsiteX1" fmla="*/ 305147 w 4929093"/>
                <a:gd name="connsiteY1" fmla="*/ 0 h 3645134"/>
                <a:gd name="connsiteX2" fmla="*/ 0 w 4929093"/>
                <a:gd name="connsiteY2" fmla="*/ 557536 h 3645134"/>
                <a:gd name="connsiteX3" fmla="*/ 165901 w 4929093"/>
                <a:gd name="connsiteY3" fmla="*/ 755659 h 3645134"/>
                <a:gd name="connsiteX4" fmla="*/ 226229 w 4929093"/>
                <a:gd name="connsiteY4" fmla="*/ 899299 h 3645134"/>
                <a:gd name="connsiteX5" fmla="*/ 513885 w 4929093"/>
                <a:gd name="connsiteY5" fmla="*/ 1113875 h 3645134"/>
                <a:gd name="connsiteX6" fmla="*/ 1427647 w 4929093"/>
                <a:gd name="connsiteY6" fmla="*/ 1623181 h 3645134"/>
                <a:gd name="connsiteX7" fmla="*/ 1369952 w 4929093"/>
                <a:gd name="connsiteY7" fmla="*/ 1528459 h 3645134"/>
                <a:gd name="connsiteX8" fmla="*/ 1434858 w 4929093"/>
                <a:gd name="connsiteY8" fmla="*/ 1391640 h 3645134"/>
                <a:gd name="connsiteX9" fmla="*/ 1647605 w 4929093"/>
                <a:gd name="connsiteY9" fmla="*/ 1272361 h 3645134"/>
                <a:gd name="connsiteX10" fmla="*/ 1784629 w 4929093"/>
                <a:gd name="connsiteY10" fmla="*/ 1139049 h 3645134"/>
                <a:gd name="connsiteX11" fmla="*/ 1925258 w 4929093"/>
                <a:gd name="connsiteY11" fmla="*/ 1079410 h 3645134"/>
                <a:gd name="connsiteX12" fmla="*/ 2293994 w 4929093"/>
                <a:gd name="connsiteY12" fmla="*/ 974402 h 3645134"/>
                <a:gd name="connsiteX13" fmla="*/ 2300270 w 4929093"/>
                <a:gd name="connsiteY13" fmla="*/ 1093442 h 3645134"/>
                <a:gd name="connsiteX14" fmla="*/ 2238970 w 4929093"/>
                <a:gd name="connsiteY14" fmla="*/ 1377608 h 3645134"/>
                <a:gd name="connsiteX15" fmla="*/ 2336329 w 4929093"/>
                <a:gd name="connsiteY15" fmla="*/ 1563542 h 3645134"/>
                <a:gd name="connsiteX16" fmla="*/ 2516623 w 4929093"/>
                <a:gd name="connsiteY16" fmla="*/ 1549509 h 3645134"/>
                <a:gd name="connsiteX17" fmla="*/ 2484170 w 4929093"/>
                <a:gd name="connsiteY17" fmla="*/ 1724919 h 3645134"/>
                <a:gd name="connsiteX18" fmla="*/ 2570711 w 4929093"/>
                <a:gd name="connsiteY18" fmla="*/ 1861740 h 3645134"/>
                <a:gd name="connsiteX19" fmla="*/ 2639223 w 4929093"/>
                <a:gd name="connsiteY19" fmla="*/ 1935412 h 3645134"/>
                <a:gd name="connsiteX20" fmla="*/ 2350753 w 4929093"/>
                <a:gd name="connsiteY20" fmla="*/ 2023116 h 3645134"/>
                <a:gd name="connsiteX21" fmla="*/ 2109158 w 4929093"/>
                <a:gd name="connsiteY21" fmla="*/ 1868755 h 3645134"/>
                <a:gd name="connsiteX22" fmla="*/ 1842323 w 4929093"/>
                <a:gd name="connsiteY22" fmla="*/ 1647739 h 3645134"/>
                <a:gd name="connsiteX23" fmla="*/ 1705300 w 4929093"/>
                <a:gd name="connsiteY23" fmla="*/ 1668788 h 3645134"/>
                <a:gd name="connsiteX24" fmla="*/ 1431252 w 4929093"/>
                <a:gd name="connsiteY24" fmla="*/ 1623181 h 3645134"/>
                <a:gd name="connsiteX25" fmla="*/ 1240574 w 4929093"/>
                <a:gd name="connsiteY25" fmla="*/ 1859212 h 3645134"/>
                <a:gd name="connsiteX26" fmla="*/ 1308757 w 4929093"/>
                <a:gd name="connsiteY26" fmla="*/ 1993525 h 3645134"/>
                <a:gd name="connsiteX27" fmla="*/ 1304553 w 4929093"/>
                <a:gd name="connsiteY27" fmla="*/ 2184646 h 3645134"/>
                <a:gd name="connsiteX28" fmla="*/ 1404621 w 4929093"/>
                <a:gd name="connsiteY28" fmla="*/ 2210333 h 3645134"/>
                <a:gd name="connsiteX29" fmla="*/ 1507420 w 4929093"/>
                <a:gd name="connsiteY29" fmla="*/ 2201576 h 3645134"/>
                <a:gd name="connsiteX30" fmla="*/ 1566035 w 4929093"/>
                <a:gd name="connsiteY30" fmla="*/ 2267519 h 3645134"/>
                <a:gd name="connsiteX31" fmla="*/ 1653958 w 4929093"/>
                <a:gd name="connsiteY31" fmla="*/ 2333461 h 3645134"/>
                <a:gd name="connsiteX32" fmla="*/ 2481900 w 4929093"/>
                <a:gd name="connsiteY32" fmla="*/ 3066153 h 3645134"/>
                <a:gd name="connsiteX33" fmla="*/ 2489227 w 4929093"/>
                <a:gd name="connsiteY33" fmla="*/ 3198038 h 3645134"/>
                <a:gd name="connsiteX34" fmla="*/ 2599131 w 4929093"/>
                <a:gd name="connsiteY34" fmla="*/ 3234673 h 3645134"/>
                <a:gd name="connsiteX35" fmla="*/ 2635766 w 4929093"/>
                <a:gd name="connsiteY35" fmla="*/ 3263980 h 3645134"/>
                <a:gd name="connsiteX36" fmla="*/ 2760323 w 4929093"/>
                <a:gd name="connsiteY36" fmla="*/ 3263980 h 3645134"/>
                <a:gd name="connsiteX37" fmla="*/ 2943496 w 4929093"/>
                <a:gd name="connsiteY37" fmla="*/ 3285961 h 3645134"/>
                <a:gd name="connsiteX38" fmla="*/ 3009439 w 4929093"/>
                <a:gd name="connsiteY38" fmla="*/ 3300615 h 3645134"/>
                <a:gd name="connsiteX39" fmla="*/ 3090035 w 4929093"/>
                <a:gd name="connsiteY39" fmla="*/ 3395865 h 3645134"/>
                <a:gd name="connsiteX40" fmla="*/ 3136670 w 4929093"/>
                <a:gd name="connsiteY40" fmla="*/ 3484001 h 3645134"/>
                <a:gd name="connsiteX41" fmla="*/ 3372075 w 4929093"/>
                <a:gd name="connsiteY41" fmla="*/ 3340099 h 3645134"/>
                <a:gd name="connsiteX42" fmla="*/ 3520993 w 4929093"/>
                <a:gd name="connsiteY42" fmla="*/ 3326441 h 3645134"/>
                <a:gd name="connsiteX43" fmla="*/ 3520993 w 4929093"/>
                <a:gd name="connsiteY43" fmla="*/ 3449365 h 3645134"/>
                <a:gd name="connsiteX44" fmla="*/ 3674567 w 4929093"/>
                <a:gd name="connsiteY44" fmla="*/ 3517656 h 3645134"/>
                <a:gd name="connsiteX45" fmla="*/ 3595452 w 4929093"/>
                <a:gd name="connsiteY45" fmla="*/ 3604159 h 3645134"/>
                <a:gd name="connsiteX46" fmla="*/ 3637336 w 4929093"/>
                <a:gd name="connsiteY46" fmla="*/ 3645134 h 3645134"/>
                <a:gd name="connsiteX47" fmla="*/ 4086496 w 4929093"/>
                <a:gd name="connsiteY47" fmla="*/ 3351903 h 3645134"/>
                <a:gd name="connsiteX48" fmla="*/ 4196400 w 4929093"/>
                <a:gd name="connsiteY48" fmla="*/ 3337250 h 3645134"/>
                <a:gd name="connsiteX49" fmla="*/ 4298977 w 4929093"/>
                <a:gd name="connsiteY49" fmla="*/ 3285961 h 3645134"/>
                <a:gd name="connsiteX50" fmla="*/ 4313631 w 4929093"/>
                <a:gd name="connsiteY50" fmla="*/ 3256653 h 3645134"/>
                <a:gd name="connsiteX51" fmla="*/ 4423535 w 4929093"/>
                <a:gd name="connsiteY51" fmla="*/ 3263980 h 3645134"/>
                <a:gd name="connsiteX52" fmla="*/ 4540766 w 4929093"/>
                <a:gd name="connsiteY52" fmla="*/ 3271307 h 3645134"/>
                <a:gd name="connsiteX53" fmla="*/ 4540766 w 4929093"/>
                <a:gd name="connsiteY53" fmla="*/ 3168730 h 3645134"/>
                <a:gd name="connsiteX54" fmla="*/ 4570073 w 4929093"/>
                <a:gd name="connsiteY54" fmla="*/ 3117442 h 3645134"/>
                <a:gd name="connsiteX55" fmla="*/ 4657996 w 4929093"/>
                <a:gd name="connsiteY55" fmla="*/ 3066153 h 3645134"/>
                <a:gd name="connsiteX56" fmla="*/ 4709285 w 4929093"/>
                <a:gd name="connsiteY56" fmla="*/ 3007538 h 3645134"/>
                <a:gd name="connsiteX57" fmla="*/ 4870477 w 4929093"/>
                <a:gd name="connsiteY57" fmla="*/ 3007538 h 3645134"/>
                <a:gd name="connsiteX58" fmla="*/ 4870477 w 4929093"/>
                <a:gd name="connsiteY58" fmla="*/ 2904961 h 3645134"/>
                <a:gd name="connsiteX59" fmla="*/ 4899785 w 4929093"/>
                <a:gd name="connsiteY59" fmla="*/ 2663173 h 3645134"/>
                <a:gd name="connsiteX60" fmla="*/ 4929093 w 4929093"/>
                <a:gd name="connsiteY60" fmla="*/ 2472673 h 3645134"/>
                <a:gd name="connsiteX61" fmla="*/ 4921766 w 4929093"/>
                <a:gd name="connsiteY61" fmla="*/ 2267519 h 3645134"/>
                <a:gd name="connsiteX0" fmla="*/ 4926420 w 4929093"/>
                <a:gd name="connsiteY0" fmla="*/ 2358573 h 3645134"/>
                <a:gd name="connsiteX1" fmla="*/ 305147 w 4929093"/>
                <a:gd name="connsiteY1" fmla="*/ 0 h 3645134"/>
                <a:gd name="connsiteX2" fmla="*/ 0 w 4929093"/>
                <a:gd name="connsiteY2" fmla="*/ 557536 h 3645134"/>
                <a:gd name="connsiteX3" fmla="*/ 165901 w 4929093"/>
                <a:gd name="connsiteY3" fmla="*/ 755659 h 3645134"/>
                <a:gd name="connsiteX4" fmla="*/ 226229 w 4929093"/>
                <a:gd name="connsiteY4" fmla="*/ 899299 h 3645134"/>
                <a:gd name="connsiteX5" fmla="*/ 513885 w 4929093"/>
                <a:gd name="connsiteY5" fmla="*/ 1113875 h 3645134"/>
                <a:gd name="connsiteX6" fmla="*/ 1427647 w 4929093"/>
                <a:gd name="connsiteY6" fmla="*/ 1623181 h 3645134"/>
                <a:gd name="connsiteX7" fmla="*/ 1369952 w 4929093"/>
                <a:gd name="connsiteY7" fmla="*/ 1528459 h 3645134"/>
                <a:gd name="connsiteX8" fmla="*/ 1434858 w 4929093"/>
                <a:gd name="connsiteY8" fmla="*/ 1391640 h 3645134"/>
                <a:gd name="connsiteX9" fmla="*/ 1647605 w 4929093"/>
                <a:gd name="connsiteY9" fmla="*/ 1272361 h 3645134"/>
                <a:gd name="connsiteX10" fmla="*/ 1784629 w 4929093"/>
                <a:gd name="connsiteY10" fmla="*/ 1139049 h 3645134"/>
                <a:gd name="connsiteX11" fmla="*/ 1925258 w 4929093"/>
                <a:gd name="connsiteY11" fmla="*/ 1079410 h 3645134"/>
                <a:gd name="connsiteX12" fmla="*/ 2293994 w 4929093"/>
                <a:gd name="connsiteY12" fmla="*/ 974402 h 3645134"/>
                <a:gd name="connsiteX13" fmla="*/ 2300270 w 4929093"/>
                <a:gd name="connsiteY13" fmla="*/ 1093442 h 3645134"/>
                <a:gd name="connsiteX14" fmla="*/ 2238970 w 4929093"/>
                <a:gd name="connsiteY14" fmla="*/ 1377608 h 3645134"/>
                <a:gd name="connsiteX15" fmla="*/ 2336329 w 4929093"/>
                <a:gd name="connsiteY15" fmla="*/ 1563542 h 3645134"/>
                <a:gd name="connsiteX16" fmla="*/ 2516623 w 4929093"/>
                <a:gd name="connsiteY16" fmla="*/ 1549509 h 3645134"/>
                <a:gd name="connsiteX17" fmla="*/ 2484170 w 4929093"/>
                <a:gd name="connsiteY17" fmla="*/ 1724919 h 3645134"/>
                <a:gd name="connsiteX18" fmla="*/ 2570711 w 4929093"/>
                <a:gd name="connsiteY18" fmla="*/ 1861740 h 3645134"/>
                <a:gd name="connsiteX19" fmla="*/ 2639223 w 4929093"/>
                <a:gd name="connsiteY19" fmla="*/ 1935412 h 3645134"/>
                <a:gd name="connsiteX20" fmla="*/ 2350753 w 4929093"/>
                <a:gd name="connsiteY20" fmla="*/ 2023116 h 3645134"/>
                <a:gd name="connsiteX21" fmla="*/ 2109158 w 4929093"/>
                <a:gd name="connsiteY21" fmla="*/ 1868755 h 3645134"/>
                <a:gd name="connsiteX22" fmla="*/ 1842323 w 4929093"/>
                <a:gd name="connsiteY22" fmla="*/ 1647739 h 3645134"/>
                <a:gd name="connsiteX23" fmla="*/ 1705300 w 4929093"/>
                <a:gd name="connsiteY23" fmla="*/ 1668788 h 3645134"/>
                <a:gd name="connsiteX24" fmla="*/ 1431252 w 4929093"/>
                <a:gd name="connsiteY24" fmla="*/ 1623181 h 3645134"/>
                <a:gd name="connsiteX25" fmla="*/ 1240574 w 4929093"/>
                <a:gd name="connsiteY25" fmla="*/ 1859212 h 3645134"/>
                <a:gd name="connsiteX26" fmla="*/ 1308757 w 4929093"/>
                <a:gd name="connsiteY26" fmla="*/ 1993525 h 3645134"/>
                <a:gd name="connsiteX27" fmla="*/ 1304553 w 4929093"/>
                <a:gd name="connsiteY27" fmla="*/ 2184646 h 3645134"/>
                <a:gd name="connsiteX28" fmla="*/ 1404621 w 4929093"/>
                <a:gd name="connsiteY28" fmla="*/ 2210333 h 3645134"/>
                <a:gd name="connsiteX29" fmla="*/ 1507420 w 4929093"/>
                <a:gd name="connsiteY29" fmla="*/ 2201576 h 3645134"/>
                <a:gd name="connsiteX30" fmla="*/ 1566035 w 4929093"/>
                <a:gd name="connsiteY30" fmla="*/ 2267519 h 3645134"/>
                <a:gd name="connsiteX31" fmla="*/ 1653958 w 4929093"/>
                <a:gd name="connsiteY31" fmla="*/ 2333461 h 3645134"/>
                <a:gd name="connsiteX32" fmla="*/ 2481900 w 4929093"/>
                <a:gd name="connsiteY32" fmla="*/ 3066153 h 3645134"/>
                <a:gd name="connsiteX33" fmla="*/ 2489227 w 4929093"/>
                <a:gd name="connsiteY33" fmla="*/ 3198038 h 3645134"/>
                <a:gd name="connsiteX34" fmla="*/ 2599131 w 4929093"/>
                <a:gd name="connsiteY34" fmla="*/ 3234673 h 3645134"/>
                <a:gd name="connsiteX35" fmla="*/ 2635766 w 4929093"/>
                <a:gd name="connsiteY35" fmla="*/ 3263980 h 3645134"/>
                <a:gd name="connsiteX36" fmla="*/ 2760323 w 4929093"/>
                <a:gd name="connsiteY36" fmla="*/ 3263980 h 3645134"/>
                <a:gd name="connsiteX37" fmla="*/ 2943496 w 4929093"/>
                <a:gd name="connsiteY37" fmla="*/ 3285961 h 3645134"/>
                <a:gd name="connsiteX38" fmla="*/ 3009439 w 4929093"/>
                <a:gd name="connsiteY38" fmla="*/ 3300615 h 3645134"/>
                <a:gd name="connsiteX39" fmla="*/ 3090035 w 4929093"/>
                <a:gd name="connsiteY39" fmla="*/ 3395865 h 3645134"/>
                <a:gd name="connsiteX40" fmla="*/ 3136670 w 4929093"/>
                <a:gd name="connsiteY40" fmla="*/ 3484001 h 3645134"/>
                <a:gd name="connsiteX41" fmla="*/ 3372075 w 4929093"/>
                <a:gd name="connsiteY41" fmla="*/ 3340099 h 3645134"/>
                <a:gd name="connsiteX42" fmla="*/ 3520993 w 4929093"/>
                <a:gd name="connsiteY42" fmla="*/ 3326441 h 3645134"/>
                <a:gd name="connsiteX43" fmla="*/ 3520993 w 4929093"/>
                <a:gd name="connsiteY43" fmla="*/ 3449365 h 3645134"/>
                <a:gd name="connsiteX44" fmla="*/ 3674567 w 4929093"/>
                <a:gd name="connsiteY44" fmla="*/ 3517656 h 3645134"/>
                <a:gd name="connsiteX45" fmla="*/ 3595452 w 4929093"/>
                <a:gd name="connsiteY45" fmla="*/ 3604159 h 3645134"/>
                <a:gd name="connsiteX46" fmla="*/ 3637336 w 4929093"/>
                <a:gd name="connsiteY46" fmla="*/ 3645134 h 3645134"/>
                <a:gd name="connsiteX47" fmla="*/ 4086496 w 4929093"/>
                <a:gd name="connsiteY47" fmla="*/ 3351903 h 3645134"/>
                <a:gd name="connsiteX48" fmla="*/ 4196400 w 4929093"/>
                <a:gd name="connsiteY48" fmla="*/ 3337250 h 3645134"/>
                <a:gd name="connsiteX49" fmla="*/ 4298977 w 4929093"/>
                <a:gd name="connsiteY49" fmla="*/ 3285961 h 3645134"/>
                <a:gd name="connsiteX50" fmla="*/ 4313631 w 4929093"/>
                <a:gd name="connsiteY50" fmla="*/ 3256653 h 3645134"/>
                <a:gd name="connsiteX51" fmla="*/ 4423535 w 4929093"/>
                <a:gd name="connsiteY51" fmla="*/ 3263980 h 3645134"/>
                <a:gd name="connsiteX52" fmla="*/ 4540766 w 4929093"/>
                <a:gd name="connsiteY52" fmla="*/ 3271307 h 3645134"/>
                <a:gd name="connsiteX53" fmla="*/ 4540766 w 4929093"/>
                <a:gd name="connsiteY53" fmla="*/ 3168730 h 3645134"/>
                <a:gd name="connsiteX54" fmla="*/ 4570073 w 4929093"/>
                <a:gd name="connsiteY54" fmla="*/ 3117442 h 3645134"/>
                <a:gd name="connsiteX55" fmla="*/ 4657996 w 4929093"/>
                <a:gd name="connsiteY55" fmla="*/ 3066153 h 3645134"/>
                <a:gd name="connsiteX56" fmla="*/ 4709285 w 4929093"/>
                <a:gd name="connsiteY56" fmla="*/ 3007538 h 3645134"/>
                <a:gd name="connsiteX57" fmla="*/ 4870477 w 4929093"/>
                <a:gd name="connsiteY57" fmla="*/ 3007538 h 3645134"/>
                <a:gd name="connsiteX58" fmla="*/ 4870477 w 4929093"/>
                <a:gd name="connsiteY58" fmla="*/ 2904961 h 3645134"/>
                <a:gd name="connsiteX59" fmla="*/ 4899785 w 4929093"/>
                <a:gd name="connsiteY59" fmla="*/ 2663173 h 3645134"/>
                <a:gd name="connsiteX60" fmla="*/ 4929093 w 4929093"/>
                <a:gd name="connsiteY60" fmla="*/ 2472673 h 3645134"/>
                <a:gd name="connsiteX61" fmla="*/ 4926420 w 4929093"/>
                <a:gd name="connsiteY61" fmla="*/ 2358573 h 3645134"/>
                <a:gd name="connsiteX0" fmla="*/ 4926420 w 5181594"/>
                <a:gd name="connsiteY0" fmla="*/ 2358573 h 3645134"/>
                <a:gd name="connsiteX1" fmla="*/ 4811827 w 5181594"/>
                <a:gd name="connsiteY1" fmla="*/ 2311178 h 3645134"/>
                <a:gd name="connsiteX2" fmla="*/ 305147 w 5181594"/>
                <a:gd name="connsiteY2" fmla="*/ 0 h 3645134"/>
                <a:gd name="connsiteX3" fmla="*/ 0 w 5181594"/>
                <a:gd name="connsiteY3" fmla="*/ 557536 h 3645134"/>
                <a:gd name="connsiteX4" fmla="*/ 165901 w 5181594"/>
                <a:gd name="connsiteY4" fmla="*/ 755659 h 3645134"/>
                <a:gd name="connsiteX5" fmla="*/ 226229 w 5181594"/>
                <a:gd name="connsiteY5" fmla="*/ 899299 h 3645134"/>
                <a:gd name="connsiteX6" fmla="*/ 513885 w 5181594"/>
                <a:gd name="connsiteY6" fmla="*/ 1113875 h 3645134"/>
                <a:gd name="connsiteX7" fmla="*/ 1427647 w 5181594"/>
                <a:gd name="connsiteY7" fmla="*/ 1623181 h 3645134"/>
                <a:gd name="connsiteX8" fmla="*/ 1369952 w 5181594"/>
                <a:gd name="connsiteY8" fmla="*/ 1528459 h 3645134"/>
                <a:gd name="connsiteX9" fmla="*/ 1434858 w 5181594"/>
                <a:gd name="connsiteY9" fmla="*/ 1391640 h 3645134"/>
                <a:gd name="connsiteX10" fmla="*/ 1647605 w 5181594"/>
                <a:gd name="connsiteY10" fmla="*/ 1272361 h 3645134"/>
                <a:gd name="connsiteX11" fmla="*/ 1784629 w 5181594"/>
                <a:gd name="connsiteY11" fmla="*/ 1139049 h 3645134"/>
                <a:gd name="connsiteX12" fmla="*/ 1925258 w 5181594"/>
                <a:gd name="connsiteY12" fmla="*/ 1079410 h 3645134"/>
                <a:gd name="connsiteX13" fmla="*/ 2293994 w 5181594"/>
                <a:gd name="connsiteY13" fmla="*/ 974402 h 3645134"/>
                <a:gd name="connsiteX14" fmla="*/ 2300270 w 5181594"/>
                <a:gd name="connsiteY14" fmla="*/ 1093442 h 3645134"/>
                <a:gd name="connsiteX15" fmla="*/ 2238970 w 5181594"/>
                <a:gd name="connsiteY15" fmla="*/ 1377608 h 3645134"/>
                <a:gd name="connsiteX16" fmla="*/ 2336329 w 5181594"/>
                <a:gd name="connsiteY16" fmla="*/ 1563542 h 3645134"/>
                <a:gd name="connsiteX17" fmla="*/ 2516623 w 5181594"/>
                <a:gd name="connsiteY17" fmla="*/ 1549509 h 3645134"/>
                <a:gd name="connsiteX18" fmla="*/ 2484170 w 5181594"/>
                <a:gd name="connsiteY18" fmla="*/ 1724919 h 3645134"/>
                <a:gd name="connsiteX19" fmla="*/ 2570711 w 5181594"/>
                <a:gd name="connsiteY19" fmla="*/ 1861740 h 3645134"/>
                <a:gd name="connsiteX20" fmla="*/ 2639223 w 5181594"/>
                <a:gd name="connsiteY20" fmla="*/ 1935412 h 3645134"/>
                <a:gd name="connsiteX21" fmla="*/ 2350753 w 5181594"/>
                <a:gd name="connsiteY21" fmla="*/ 2023116 h 3645134"/>
                <a:gd name="connsiteX22" fmla="*/ 2109158 w 5181594"/>
                <a:gd name="connsiteY22" fmla="*/ 1868755 h 3645134"/>
                <a:gd name="connsiteX23" fmla="*/ 1842323 w 5181594"/>
                <a:gd name="connsiteY23" fmla="*/ 1647739 h 3645134"/>
                <a:gd name="connsiteX24" fmla="*/ 1705300 w 5181594"/>
                <a:gd name="connsiteY24" fmla="*/ 1668788 h 3645134"/>
                <a:gd name="connsiteX25" fmla="*/ 1431252 w 5181594"/>
                <a:gd name="connsiteY25" fmla="*/ 1623181 h 3645134"/>
                <a:gd name="connsiteX26" fmla="*/ 1240574 w 5181594"/>
                <a:gd name="connsiteY26" fmla="*/ 1859212 h 3645134"/>
                <a:gd name="connsiteX27" fmla="*/ 1308757 w 5181594"/>
                <a:gd name="connsiteY27" fmla="*/ 1993525 h 3645134"/>
                <a:gd name="connsiteX28" fmla="*/ 1304553 w 5181594"/>
                <a:gd name="connsiteY28" fmla="*/ 2184646 h 3645134"/>
                <a:gd name="connsiteX29" fmla="*/ 1404621 w 5181594"/>
                <a:gd name="connsiteY29" fmla="*/ 2210333 h 3645134"/>
                <a:gd name="connsiteX30" fmla="*/ 1507420 w 5181594"/>
                <a:gd name="connsiteY30" fmla="*/ 2201576 h 3645134"/>
                <a:gd name="connsiteX31" fmla="*/ 1566035 w 5181594"/>
                <a:gd name="connsiteY31" fmla="*/ 2267519 h 3645134"/>
                <a:gd name="connsiteX32" fmla="*/ 1653958 w 5181594"/>
                <a:gd name="connsiteY32" fmla="*/ 2333461 h 3645134"/>
                <a:gd name="connsiteX33" fmla="*/ 2481900 w 5181594"/>
                <a:gd name="connsiteY33" fmla="*/ 3066153 h 3645134"/>
                <a:gd name="connsiteX34" fmla="*/ 2489227 w 5181594"/>
                <a:gd name="connsiteY34" fmla="*/ 3198038 h 3645134"/>
                <a:gd name="connsiteX35" fmla="*/ 2599131 w 5181594"/>
                <a:gd name="connsiteY35" fmla="*/ 3234673 h 3645134"/>
                <a:gd name="connsiteX36" fmla="*/ 2635766 w 5181594"/>
                <a:gd name="connsiteY36" fmla="*/ 3263980 h 3645134"/>
                <a:gd name="connsiteX37" fmla="*/ 2760323 w 5181594"/>
                <a:gd name="connsiteY37" fmla="*/ 3263980 h 3645134"/>
                <a:gd name="connsiteX38" fmla="*/ 2943496 w 5181594"/>
                <a:gd name="connsiteY38" fmla="*/ 3285961 h 3645134"/>
                <a:gd name="connsiteX39" fmla="*/ 3009439 w 5181594"/>
                <a:gd name="connsiteY39" fmla="*/ 3300615 h 3645134"/>
                <a:gd name="connsiteX40" fmla="*/ 3090035 w 5181594"/>
                <a:gd name="connsiteY40" fmla="*/ 3395865 h 3645134"/>
                <a:gd name="connsiteX41" fmla="*/ 3136670 w 5181594"/>
                <a:gd name="connsiteY41" fmla="*/ 3484001 h 3645134"/>
                <a:gd name="connsiteX42" fmla="*/ 3372075 w 5181594"/>
                <a:gd name="connsiteY42" fmla="*/ 3340099 h 3645134"/>
                <a:gd name="connsiteX43" fmla="*/ 3520993 w 5181594"/>
                <a:gd name="connsiteY43" fmla="*/ 3326441 h 3645134"/>
                <a:gd name="connsiteX44" fmla="*/ 3520993 w 5181594"/>
                <a:gd name="connsiteY44" fmla="*/ 3449365 h 3645134"/>
                <a:gd name="connsiteX45" fmla="*/ 3674567 w 5181594"/>
                <a:gd name="connsiteY45" fmla="*/ 3517656 h 3645134"/>
                <a:gd name="connsiteX46" fmla="*/ 3595452 w 5181594"/>
                <a:gd name="connsiteY46" fmla="*/ 3604159 h 3645134"/>
                <a:gd name="connsiteX47" fmla="*/ 3637336 w 5181594"/>
                <a:gd name="connsiteY47" fmla="*/ 3645134 h 3645134"/>
                <a:gd name="connsiteX48" fmla="*/ 4086496 w 5181594"/>
                <a:gd name="connsiteY48" fmla="*/ 3351903 h 3645134"/>
                <a:gd name="connsiteX49" fmla="*/ 4196400 w 5181594"/>
                <a:gd name="connsiteY49" fmla="*/ 3337250 h 3645134"/>
                <a:gd name="connsiteX50" fmla="*/ 4298977 w 5181594"/>
                <a:gd name="connsiteY50" fmla="*/ 3285961 h 3645134"/>
                <a:gd name="connsiteX51" fmla="*/ 4313631 w 5181594"/>
                <a:gd name="connsiteY51" fmla="*/ 3256653 h 3645134"/>
                <a:gd name="connsiteX52" fmla="*/ 4423535 w 5181594"/>
                <a:gd name="connsiteY52" fmla="*/ 3263980 h 3645134"/>
                <a:gd name="connsiteX53" fmla="*/ 4540766 w 5181594"/>
                <a:gd name="connsiteY53" fmla="*/ 3271307 h 3645134"/>
                <a:gd name="connsiteX54" fmla="*/ 4540766 w 5181594"/>
                <a:gd name="connsiteY54" fmla="*/ 3168730 h 3645134"/>
                <a:gd name="connsiteX55" fmla="*/ 4570073 w 5181594"/>
                <a:gd name="connsiteY55" fmla="*/ 3117442 h 3645134"/>
                <a:gd name="connsiteX56" fmla="*/ 4657996 w 5181594"/>
                <a:gd name="connsiteY56" fmla="*/ 3066153 h 3645134"/>
                <a:gd name="connsiteX57" fmla="*/ 4709285 w 5181594"/>
                <a:gd name="connsiteY57" fmla="*/ 3007538 h 3645134"/>
                <a:gd name="connsiteX58" fmla="*/ 4870477 w 5181594"/>
                <a:gd name="connsiteY58" fmla="*/ 3007538 h 3645134"/>
                <a:gd name="connsiteX59" fmla="*/ 4870477 w 5181594"/>
                <a:gd name="connsiteY59" fmla="*/ 2904961 h 3645134"/>
                <a:gd name="connsiteX60" fmla="*/ 4899785 w 5181594"/>
                <a:gd name="connsiteY60" fmla="*/ 2663173 h 3645134"/>
                <a:gd name="connsiteX61" fmla="*/ 4929093 w 5181594"/>
                <a:gd name="connsiteY61" fmla="*/ 2472673 h 3645134"/>
                <a:gd name="connsiteX62" fmla="*/ 4926420 w 5181594"/>
                <a:gd name="connsiteY62" fmla="*/ 2358573 h 3645134"/>
                <a:gd name="connsiteX0" fmla="*/ 4926420 w 4929093"/>
                <a:gd name="connsiteY0" fmla="*/ 2358573 h 3645134"/>
                <a:gd name="connsiteX1" fmla="*/ 4811827 w 4929093"/>
                <a:gd name="connsiteY1" fmla="*/ 2311178 h 3645134"/>
                <a:gd name="connsiteX2" fmla="*/ 305147 w 4929093"/>
                <a:gd name="connsiteY2" fmla="*/ 0 h 3645134"/>
                <a:gd name="connsiteX3" fmla="*/ 0 w 4929093"/>
                <a:gd name="connsiteY3" fmla="*/ 557536 h 3645134"/>
                <a:gd name="connsiteX4" fmla="*/ 165901 w 4929093"/>
                <a:gd name="connsiteY4" fmla="*/ 755659 h 3645134"/>
                <a:gd name="connsiteX5" fmla="*/ 226229 w 4929093"/>
                <a:gd name="connsiteY5" fmla="*/ 899299 h 3645134"/>
                <a:gd name="connsiteX6" fmla="*/ 513885 w 4929093"/>
                <a:gd name="connsiteY6" fmla="*/ 1113875 h 3645134"/>
                <a:gd name="connsiteX7" fmla="*/ 1427647 w 4929093"/>
                <a:gd name="connsiteY7" fmla="*/ 1623181 h 3645134"/>
                <a:gd name="connsiteX8" fmla="*/ 1369952 w 4929093"/>
                <a:gd name="connsiteY8" fmla="*/ 1528459 h 3645134"/>
                <a:gd name="connsiteX9" fmla="*/ 1434858 w 4929093"/>
                <a:gd name="connsiteY9" fmla="*/ 1391640 h 3645134"/>
                <a:gd name="connsiteX10" fmla="*/ 1647605 w 4929093"/>
                <a:gd name="connsiteY10" fmla="*/ 1272361 h 3645134"/>
                <a:gd name="connsiteX11" fmla="*/ 1784629 w 4929093"/>
                <a:gd name="connsiteY11" fmla="*/ 1139049 h 3645134"/>
                <a:gd name="connsiteX12" fmla="*/ 1925258 w 4929093"/>
                <a:gd name="connsiteY12" fmla="*/ 1079410 h 3645134"/>
                <a:gd name="connsiteX13" fmla="*/ 2293994 w 4929093"/>
                <a:gd name="connsiteY13" fmla="*/ 974402 h 3645134"/>
                <a:gd name="connsiteX14" fmla="*/ 2300270 w 4929093"/>
                <a:gd name="connsiteY14" fmla="*/ 1093442 h 3645134"/>
                <a:gd name="connsiteX15" fmla="*/ 2238970 w 4929093"/>
                <a:gd name="connsiteY15" fmla="*/ 1377608 h 3645134"/>
                <a:gd name="connsiteX16" fmla="*/ 2336329 w 4929093"/>
                <a:gd name="connsiteY16" fmla="*/ 1563542 h 3645134"/>
                <a:gd name="connsiteX17" fmla="*/ 2516623 w 4929093"/>
                <a:gd name="connsiteY17" fmla="*/ 1549509 h 3645134"/>
                <a:gd name="connsiteX18" fmla="*/ 2484170 w 4929093"/>
                <a:gd name="connsiteY18" fmla="*/ 1724919 h 3645134"/>
                <a:gd name="connsiteX19" fmla="*/ 2570711 w 4929093"/>
                <a:gd name="connsiteY19" fmla="*/ 1861740 h 3645134"/>
                <a:gd name="connsiteX20" fmla="*/ 2639223 w 4929093"/>
                <a:gd name="connsiteY20" fmla="*/ 1935412 h 3645134"/>
                <a:gd name="connsiteX21" fmla="*/ 2350753 w 4929093"/>
                <a:gd name="connsiteY21" fmla="*/ 2023116 h 3645134"/>
                <a:gd name="connsiteX22" fmla="*/ 2109158 w 4929093"/>
                <a:gd name="connsiteY22" fmla="*/ 1868755 h 3645134"/>
                <a:gd name="connsiteX23" fmla="*/ 1842323 w 4929093"/>
                <a:gd name="connsiteY23" fmla="*/ 1647739 h 3645134"/>
                <a:gd name="connsiteX24" fmla="*/ 1705300 w 4929093"/>
                <a:gd name="connsiteY24" fmla="*/ 1668788 h 3645134"/>
                <a:gd name="connsiteX25" fmla="*/ 1431252 w 4929093"/>
                <a:gd name="connsiteY25" fmla="*/ 1623181 h 3645134"/>
                <a:gd name="connsiteX26" fmla="*/ 1240574 w 4929093"/>
                <a:gd name="connsiteY26" fmla="*/ 1859212 h 3645134"/>
                <a:gd name="connsiteX27" fmla="*/ 1308757 w 4929093"/>
                <a:gd name="connsiteY27" fmla="*/ 1993525 h 3645134"/>
                <a:gd name="connsiteX28" fmla="*/ 1304553 w 4929093"/>
                <a:gd name="connsiteY28" fmla="*/ 2184646 h 3645134"/>
                <a:gd name="connsiteX29" fmla="*/ 1404621 w 4929093"/>
                <a:gd name="connsiteY29" fmla="*/ 2210333 h 3645134"/>
                <a:gd name="connsiteX30" fmla="*/ 1507420 w 4929093"/>
                <a:gd name="connsiteY30" fmla="*/ 2201576 h 3645134"/>
                <a:gd name="connsiteX31" fmla="*/ 1566035 w 4929093"/>
                <a:gd name="connsiteY31" fmla="*/ 2267519 h 3645134"/>
                <a:gd name="connsiteX32" fmla="*/ 1653958 w 4929093"/>
                <a:gd name="connsiteY32" fmla="*/ 2333461 h 3645134"/>
                <a:gd name="connsiteX33" fmla="*/ 2481900 w 4929093"/>
                <a:gd name="connsiteY33" fmla="*/ 3066153 h 3645134"/>
                <a:gd name="connsiteX34" fmla="*/ 2489227 w 4929093"/>
                <a:gd name="connsiteY34" fmla="*/ 3198038 h 3645134"/>
                <a:gd name="connsiteX35" fmla="*/ 2599131 w 4929093"/>
                <a:gd name="connsiteY35" fmla="*/ 3234673 h 3645134"/>
                <a:gd name="connsiteX36" fmla="*/ 2635766 w 4929093"/>
                <a:gd name="connsiteY36" fmla="*/ 3263980 h 3645134"/>
                <a:gd name="connsiteX37" fmla="*/ 2760323 w 4929093"/>
                <a:gd name="connsiteY37" fmla="*/ 3263980 h 3645134"/>
                <a:gd name="connsiteX38" fmla="*/ 2943496 w 4929093"/>
                <a:gd name="connsiteY38" fmla="*/ 3285961 h 3645134"/>
                <a:gd name="connsiteX39" fmla="*/ 3009439 w 4929093"/>
                <a:gd name="connsiteY39" fmla="*/ 3300615 h 3645134"/>
                <a:gd name="connsiteX40" fmla="*/ 3090035 w 4929093"/>
                <a:gd name="connsiteY40" fmla="*/ 3395865 h 3645134"/>
                <a:gd name="connsiteX41" fmla="*/ 3136670 w 4929093"/>
                <a:gd name="connsiteY41" fmla="*/ 3484001 h 3645134"/>
                <a:gd name="connsiteX42" fmla="*/ 3372075 w 4929093"/>
                <a:gd name="connsiteY42" fmla="*/ 3340099 h 3645134"/>
                <a:gd name="connsiteX43" fmla="*/ 3520993 w 4929093"/>
                <a:gd name="connsiteY43" fmla="*/ 3326441 h 3645134"/>
                <a:gd name="connsiteX44" fmla="*/ 3520993 w 4929093"/>
                <a:gd name="connsiteY44" fmla="*/ 3449365 h 3645134"/>
                <a:gd name="connsiteX45" fmla="*/ 3674567 w 4929093"/>
                <a:gd name="connsiteY45" fmla="*/ 3517656 h 3645134"/>
                <a:gd name="connsiteX46" fmla="*/ 3595452 w 4929093"/>
                <a:gd name="connsiteY46" fmla="*/ 3604159 h 3645134"/>
                <a:gd name="connsiteX47" fmla="*/ 3637336 w 4929093"/>
                <a:gd name="connsiteY47" fmla="*/ 3645134 h 3645134"/>
                <a:gd name="connsiteX48" fmla="*/ 4086496 w 4929093"/>
                <a:gd name="connsiteY48" fmla="*/ 3351903 h 3645134"/>
                <a:gd name="connsiteX49" fmla="*/ 4196400 w 4929093"/>
                <a:gd name="connsiteY49" fmla="*/ 3337250 h 3645134"/>
                <a:gd name="connsiteX50" fmla="*/ 4298977 w 4929093"/>
                <a:gd name="connsiteY50" fmla="*/ 3285961 h 3645134"/>
                <a:gd name="connsiteX51" fmla="*/ 4313631 w 4929093"/>
                <a:gd name="connsiteY51" fmla="*/ 3256653 h 3645134"/>
                <a:gd name="connsiteX52" fmla="*/ 4423535 w 4929093"/>
                <a:gd name="connsiteY52" fmla="*/ 3263980 h 3645134"/>
                <a:gd name="connsiteX53" fmla="*/ 4540766 w 4929093"/>
                <a:gd name="connsiteY53" fmla="*/ 3271307 h 3645134"/>
                <a:gd name="connsiteX54" fmla="*/ 4540766 w 4929093"/>
                <a:gd name="connsiteY54" fmla="*/ 3168730 h 3645134"/>
                <a:gd name="connsiteX55" fmla="*/ 4570073 w 4929093"/>
                <a:gd name="connsiteY55" fmla="*/ 3117442 h 3645134"/>
                <a:gd name="connsiteX56" fmla="*/ 4657996 w 4929093"/>
                <a:gd name="connsiteY56" fmla="*/ 3066153 h 3645134"/>
                <a:gd name="connsiteX57" fmla="*/ 4709285 w 4929093"/>
                <a:gd name="connsiteY57" fmla="*/ 3007538 h 3645134"/>
                <a:gd name="connsiteX58" fmla="*/ 4870477 w 4929093"/>
                <a:gd name="connsiteY58" fmla="*/ 3007538 h 3645134"/>
                <a:gd name="connsiteX59" fmla="*/ 4870477 w 4929093"/>
                <a:gd name="connsiteY59" fmla="*/ 2904961 h 3645134"/>
                <a:gd name="connsiteX60" fmla="*/ 4899785 w 4929093"/>
                <a:gd name="connsiteY60" fmla="*/ 2663173 h 3645134"/>
                <a:gd name="connsiteX61" fmla="*/ 4929093 w 4929093"/>
                <a:gd name="connsiteY61" fmla="*/ 2472673 h 3645134"/>
                <a:gd name="connsiteX62" fmla="*/ 4926420 w 4929093"/>
                <a:gd name="connsiteY62" fmla="*/ 2358573 h 3645134"/>
                <a:gd name="connsiteX0" fmla="*/ 4926420 w 4929093"/>
                <a:gd name="connsiteY0" fmla="*/ 2358573 h 3645134"/>
                <a:gd name="connsiteX1" fmla="*/ 4811827 w 4929093"/>
                <a:gd name="connsiteY1" fmla="*/ 2311178 h 3645134"/>
                <a:gd name="connsiteX2" fmla="*/ 4495375 w 4929093"/>
                <a:gd name="connsiteY2" fmla="*/ 1951510 h 3645134"/>
                <a:gd name="connsiteX3" fmla="*/ 305147 w 4929093"/>
                <a:gd name="connsiteY3" fmla="*/ 0 h 3645134"/>
                <a:gd name="connsiteX4" fmla="*/ 0 w 4929093"/>
                <a:gd name="connsiteY4" fmla="*/ 557536 h 3645134"/>
                <a:gd name="connsiteX5" fmla="*/ 165901 w 4929093"/>
                <a:gd name="connsiteY5" fmla="*/ 755659 h 3645134"/>
                <a:gd name="connsiteX6" fmla="*/ 226229 w 4929093"/>
                <a:gd name="connsiteY6" fmla="*/ 899299 h 3645134"/>
                <a:gd name="connsiteX7" fmla="*/ 513885 w 4929093"/>
                <a:gd name="connsiteY7" fmla="*/ 1113875 h 3645134"/>
                <a:gd name="connsiteX8" fmla="*/ 1427647 w 4929093"/>
                <a:gd name="connsiteY8" fmla="*/ 1623181 h 3645134"/>
                <a:gd name="connsiteX9" fmla="*/ 1369952 w 4929093"/>
                <a:gd name="connsiteY9" fmla="*/ 1528459 h 3645134"/>
                <a:gd name="connsiteX10" fmla="*/ 1434858 w 4929093"/>
                <a:gd name="connsiteY10" fmla="*/ 1391640 h 3645134"/>
                <a:gd name="connsiteX11" fmla="*/ 1647605 w 4929093"/>
                <a:gd name="connsiteY11" fmla="*/ 1272361 h 3645134"/>
                <a:gd name="connsiteX12" fmla="*/ 1784629 w 4929093"/>
                <a:gd name="connsiteY12" fmla="*/ 1139049 h 3645134"/>
                <a:gd name="connsiteX13" fmla="*/ 1925258 w 4929093"/>
                <a:gd name="connsiteY13" fmla="*/ 1079410 h 3645134"/>
                <a:gd name="connsiteX14" fmla="*/ 2293994 w 4929093"/>
                <a:gd name="connsiteY14" fmla="*/ 974402 h 3645134"/>
                <a:gd name="connsiteX15" fmla="*/ 2300270 w 4929093"/>
                <a:gd name="connsiteY15" fmla="*/ 1093442 h 3645134"/>
                <a:gd name="connsiteX16" fmla="*/ 2238970 w 4929093"/>
                <a:gd name="connsiteY16" fmla="*/ 1377608 h 3645134"/>
                <a:gd name="connsiteX17" fmla="*/ 2336329 w 4929093"/>
                <a:gd name="connsiteY17" fmla="*/ 1563542 h 3645134"/>
                <a:gd name="connsiteX18" fmla="*/ 2516623 w 4929093"/>
                <a:gd name="connsiteY18" fmla="*/ 1549509 h 3645134"/>
                <a:gd name="connsiteX19" fmla="*/ 2484170 w 4929093"/>
                <a:gd name="connsiteY19" fmla="*/ 1724919 h 3645134"/>
                <a:gd name="connsiteX20" fmla="*/ 2570711 w 4929093"/>
                <a:gd name="connsiteY20" fmla="*/ 1861740 h 3645134"/>
                <a:gd name="connsiteX21" fmla="*/ 2639223 w 4929093"/>
                <a:gd name="connsiteY21" fmla="*/ 1935412 h 3645134"/>
                <a:gd name="connsiteX22" fmla="*/ 2350753 w 4929093"/>
                <a:gd name="connsiteY22" fmla="*/ 2023116 h 3645134"/>
                <a:gd name="connsiteX23" fmla="*/ 2109158 w 4929093"/>
                <a:gd name="connsiteY23" fmla="*/ 1868755 h 3645134"/>
                <a:gd name="connsiteX24" fmla="*/ 1842323 w 4929093"/>
                <a:gd name="connsiteY24" fmla="*/ 1647739 h 3645134"/>
                <a:gd name="connsiteX25" fmla="*/ 1705300 w 4929093"/>
                <a:gd name="connsiteY25" fmla="*/ 1668788 h 3645134"/>
                <a:gd name="connsiteX26" fmla="*/ 1431252 w 4929093"/>
                <a:gd name="connsiteY26" fmla="*/ 1623181 h 3645134"/>
                <a:gd name="connsiteX27" fmla="*/ 1240574 w 4929093"/>
                <a:gd name="connsiteY27" fmla="*/ 1859212 h 3645134"/>
                <a:gd name="connsiteX28" fmla="*/ 1308757 w 4929093"/>
                <a:gd name="connsiteY28" fmla="*/ 1993525 h 3645134"/>
                <a:gd name="connsiteX29" fmla="*/ 1304553 w 4929093"/>
                <a:gd name="connsiteY29" fmla="*/ 2184646 h 3645134"/>
                <a:gd name="connsiteX30" fmla="*/ 1404621 w 4929093"/>
                <a:gd name="connsiteY30" fmla="*/ 2210333 h 3645134"/>
                <a:gd name="connsiteX31" fmla="*/ 1507420 w 4929093"/>
                <a:gd name="connsiteY31" fmla="*/ 2201576 h 3645134"/>
                <a:gd name="connsiteX32" fmla="*/ 1566035 w 4929093"/>
                <a:gd name="connsiteY32" fmla="*/ 2267519 h 3645134"/>
                <a:gd name="connsiteX33" fmla="*/ 1653958 w 4929093"/>
                <a:gd name="connsiteY33" fmla="*/ 2333461 h 3645134"/>
                <a:gd name="connsiteX34" fmla="*/ 2481900 w 4929093"/>
                <a:gd name="connsiteY34" fmla="*/ 3066153 h 3645134"/>
                <a:gd name="connsiteX35" fmla="*/ 2489227 w 4929093"/>
                <a:gd name="connsiteY35" fmla="*/ 3198038 h 3645134"/>
                <a:gd name="connsiteX36" fmla="*/ 2599131 w 4929093"/>
                <a:gd name="connsiteY36" fmla="*/ 3234673 h 3645134"/>
                <a:gd name="connsiteX37" fmla="*/ 2635766 w 4929093"/>
                <a:gd name="connsiteY37" fmla="*/ 3263980 h 3645134"/>
                <a:gd name="connsiteX38" fmla="*/ 2760323 w 4929093"/>
                <a:gd name="connsiteY38" fmla="*/ 3263980 h 3645134"/>
                <a:gd name="connsiteX39" fmla="*/ 2943496 w 4929093"/>
                <a:gd name="connsiteY39" fmla="*/ 3285961 h 3645134"/>
                <a:gd name="connsiteX40" fmla="*/ 3009439 w 4929093"/>
                <a:gd name="connsiteY40" fmla="*/ 3300615 h 3645134"/>
                <a:gd name="connsiteX41" fmla="*/ 3090035 w 4929093"/>
                <a:gd name="connsiteY41" fmla="*/ 3395865 h 3645134"/>
                <a:gd name="connsiteX42" fmla="*/ 3136670 w 4929093"/>
                <a:gd name="connsiteY42" fmla="*/ 3484001 h 3645134"/>
                <a:gd name="connsiteX43" fmla="*/ 3372075 w 4929093"/>
                <a:gd name="connsiteY43" fmla="*/ 3340099 h 3645134"/>
                <a:gd name="connsiteX44" fmla="*/ 3520993 w 4929093"/>
                <a:gd name="connsiteY44" fmla="*/ 3326441 h 3645134"/>
                <a:gd name="connsiteX45" fmla="*/ 3520993 w 4929093"/>
                <a:gd name="connsiteY45" fmla="*/ 3449365 h 3645134"/>
                <a:gd name="connsiteX46" fmla="*/ 3674567 w 4929093"/>
                <a:gd name="connsiteY46" fmla="*/ 3517656 h 3645134"/>
                <a:gd name="connsiteX47" fmla="*/ 3595452 w 4929093"/>
                <a:gd name="connsiteY47" fmla="*/ 3604159 h 3645134"/>
                <a:gd name="connsiteX48" fmla="*/ 3637336 w 4929093"/>
                <a:gd name="connsiteY48" fmla="*/ 3645134 h 3645134"/>
                <a:gd name="connsiteX49" fmla="*/ 4086496 w 4929093"/>
                <a:gd name="connsiteY49" fmla="*/ 3351903 h 3645134"/>
                <a:gd name="connsiteX50" fmla="*/ 4196400 w 4929093"/>
                <a:gd name="connsiteY50" fmla="*/ 3337250 h 3645134"/>
                <a:gd name="connsiteX51" fmla="*/ 4298977 w 4929093"/>
                <a:gd name="connsiteY51" fmla="*/ 3285961 h 3645134"/>
                <a:gd name="connsiteX52" fmla="*/ 4313631 w 4929093"/>
                <a:gd name="connsiteY52" fmla="*/ 3256653 h 3645134"/>
                <a:gd name="connsiteX53" fmla="*/ 4423535 w 4929093"/>
                <a:gd name="connsiteY53" fmla="*/ 3263980 h 3645134"/>
                <a:gd name="connsiteX54" fmla="*/ 4540766 w 4929093"/>
                <a:gd name="connsiteY54" fmla="*/ 3271307 h 3645134"/>
                <a:gd name="connsiteX55" fmla="*/ 4540766 w 4929093"/>
                <a:gd name="connsiteY55" fmla="*/ 3168730 h 3645134"/>
                <a:gd name="connsiteX56" fmla="*/ 4570073 w 4929093"/>
                <a:gd name="connsiteY56" fmla="*/ 3117442 h 3645134"/>
                <a:gd name="connsiteX57" fmla="*/ 4657996 w 4929093"/>
                <a:gd name="connsiteY57" fmla="*/ 3066153 h 3645134"/>
                <a:gd name="connsiteX58" fmla="*/ 4709285 w 4929093"/>
                <a:gd name="connsiteY58" fmla="*/ 3007538 h 3645134"/>
                <a:gd name="connsiteX59" fmla="*/ 4870477 w 4929093"/>
                <a:gd name="connsiteY59" fmla="*/ 3007538 h 3645134"/>
                <a:gd name="connsiteX60" fmla="*/ 4870477 w 4929093"/>
                <a:gd name="connsiteY60" fmla="*/ 2904961 h 3645134"/>
                <a:gd name="connsiteX61" fmla="*/ 4899785 w 4929093"/>
                <a:gd name="connsiteY61" fmla="*/ 2663173 h 3645134"/>
                <a:gd name="connsiteX62" fmla="*/ 4929093 w 4929093"/>
                <a:gd name="connsiteY62" fmla="*/ 2472673 h 3645134"/>
                <a:gd name="connsiteX63" fmla="*/ 4926420 w 4929093"/>
                <a:gd name="connsiteY63" fmla="*/ 2358573 h 3645134"/>
                <a:gd name="connsiteX0" fmla="*/ 4926420 w 4929093"/>
                <a:gd name="connsiteY0" fmla="*/ 2358573 h 3645134"/>
                <a:gd name="connsiteX1" fmla="*/ 4811827 w 4929093"/>
                <a:gd name="connsiteY1" fmla="*/ 2311178 h 3645134"/>
                <a:gd name="connsiteX2" fmla="*/ 4495375 w 4929093"/>
                <a:gd name="connsiteY2" fmla="*/ 1951510 h 3645134"/>
                <a:gd name="connsiteX3" fmla="*/ 305147 w 4929093"/>
                <a:gd name="connsiteY3" fmla="*/ 0 h 3645134"/>
                <a:gd name="connsiteX4" fmla="*/ 0 w 4929093"/>
                <a:gd name="connsiteY4" fmla="*/ 557536 h 3645134"/>
                <a:gd name="connsiteX5" fmla="*/ 165901 w 4929093"/>
                <a:gd name="connsiteY5" fmla="*/ 755659 h 3645134"/>
                <a:gd name="connsiteX6" fmla="*/ 226229 w 4929093"/>
                <a:gd name="connsiteY6" fmla="*/ 899299 h 3645134"/>
                <a:gd name="connsiteX7" fmla="*/ 513885 w 4929093"/>
                <a:gd name="connsiteY7" fmla="*/ 1113875 h 3645134"/>
                <a:gd name="connsiteX8" fmla="*/ 1427647 w 4929093"/>
                <a:gd name="connsiteY8" fmla="*/ 1623181 h 3645134"/>
                <a:gd name="connsiteX9" fmla="*/ 1369952 w 4929093"/>
                <a:gd name="connsiteY9" fmla="*/ 1528459 h 3645134"/>
                <a:gd name="connsiteX10" fmla="*/ 1434858 w 4929093"/>
                <a:gd name="connsiteY10" fmla="*/ 1391640 h 3645134"/>
                <a:gd name="connsiteX11" fmla="*/ 1647605 w 4929093"/>
                <a:gd name="connsiteY11" fmla="*/ 1272361 h 3645134"/>
                <a:gd name="connsiteX12" fmla="*/ 1784629 w 4929093"/>
                <a:gd name="connsiteY12" fmla="*/ 1139049 h 3645134"/>
                <a:gd name="connsiteX13" fmla="*/ 1925258 w 4929093"/>
                <a:gd name="connsiteY13" fmla="*/ 1079410 h 3645134"/>
                <a:gd name="connsiteX14" fmla="*/ 2293994 w 4929093"/>
                <a:gd name="connsiteY14" fmla="*/ 974402 h 3645134"/>
                <a:gd name="connsiteX15" fmla="*/ 2300270 w 4929093"/>
                <a:gd name="connsiteY15" fmla="*/ 1093442 h 3645134"/>
                <a:gd name="connsiteX16" fmla="*/ 2238970 w 4929093"/>
                <a:gd name="connsiteY16" fmla="*/ 1377608 h 3645134"/>
                <a:gd name="connsiteX17" fmla="*/ 2336329 w 4929093"/>
                <a:gd name="connsiteY17" fmla="*/ 1563542 h 3645134"/>
                <a:gd name="connsiteX18" fmla="*/ 2516623 w 4929093"/>
                <a:gd name="connsiteY18" fmla="*/ 1549509 h 3645134"/>
                <a:gd name="connsiteX19" fmla="*/ 2484170 w 4929093"/>
                <a:gd name="connsiteY19" fmla="*/ 1724919 h 3645134"/>
                <a:gd name="connsiteX20" fmla="*/ 2570711 w 4929093"/>
                <a:gd name="connsiteY20" fmla="*/ 1861740 h 3645134"/>
                <a:gd name="connsiteX21" fmla="*/ 2639223 w 4929093"/>
                <a:gd name="connsiteY21" fmla="*/ 1935412 h 3645134"/>
                <a:gd name="connsiteX22" fmla="*/ 2350753 w 4929093"/>
                <a:gd name="connsiteY22" fmla="*/ 2023116 h 3645134"/>
                <a:gd name="connsiteX23" fmla="*/ 2109158 w 4929093"/>
                <a:gd name="connsiteY23" fmla="*/ 1868755 h 3645134"/>
                <a:gd name="connsiteX24" fmla="*/ 1842323 w 4929093"/>
                <a:gd name="connsiteY24" fmla="*/ 1647739 h 3645134"/>
                <a:gd name="connsiteX25" fmla="*/ 1705300 w 4929093"/>
                <a:gd name="connsiteY25" fmla="*/ 1668788 h 3645134"/>
                <a:gd name="connsiteX26" fmla="*/ 1431252 w 4929093"/>
                <a:gd name="connsiteY26" fmla="*/ 1623181 h 3645134"/>
                <a:gd name="connsiteX27" fmla="*/ 1240574 w 4929093"/>
                <a:gd name="connsiteY27" fmla="*/ 1859212 h 3645134"/>
                <a:gd name="connsiteX28" fmla="*/ 1308757 w 4929093"/>
                <a:gd name="connsiteY28" fmla="*/ 1993525 h 3645134"/>
                <a:gd name="connsiteX29" fmla="*/ 1304553 w 4929093"/>
                <a:gd name="connsiteY29" fmla="*/ 2184646 h 3645134"/>
                <a:gd name="connsiteX30" fmla="*/ 1404621 w 4929093"/>
                <a:gd name="connsiteY30" fmla="*/ 2210333 h 3645134"/>
                <a:gd name="connsiteX31" fmla="*/ 1507420 w 4929093"/>
                <a:gd name="connsiteY31" fmla="*/ 2201576 h 3645134"/>
                <a:gd name="connsiteX32" fmla="*/ 1566035 w 4929093"/>
                <a:gd name="connsiteY32" fmla="*/ 2267519 h 3645134"/>
                <a:gd name="connsiteX33" fmla="*/ 1653958 w 4929093"/>
                <a:gd name="connsiteY33" fmla="*/ 2333461 h 3645134"/>
                <a:gd name="connsiteX34" fmla="*/ 2481900 w 4929093"/>
                <a:gd name="connsiteY34" fmla="*/ 3066153 h 3645134"/>
                <a:gd name="connsiteX35" fmla="*/ 2489227 w 4929093"/>
                <a:gd name="connsiteY35" fmla="*/ 3198038 h 3645134"/>
                <a:gd name="connsiteX36" fmla="*/ 2599131 w 4929093"/>
                <a:gd name="connsiteY36" fmla="*/ 3234673 h 3645134"/>
                <a:gd name="connsiteX37" fmla="*/ 2635766 w 4929093"/>
                <a:gd name="connsiteY37" fmla="*/ 3263980 h 3645134"/>
                <a:gd name="connsiteX38" fmla="*/ 2760323 w 4929093"/>
                <a:gd name="connsiteY38" fmla="*/ 3263980 h 3645134"/>
                <a:gd name="connsiteX39" fmla="*/ 2943496 w 4929093"/>
                <a:gd name="connsiteY39" fmla="*/ 3285961 h 3645134"/>
                <a:gd name="connsiteX40" fmla="*/ 3009439 w 4929093"/>
                <a:gd name="connsiteY40" fmla="*/ 3300615 h 3645134"/>
                <a:gd name="connsiteX41" fmla="*/ 3090035 w 4929093"/>
                <a:gd name="connsiteY41" fmla="*/ 3395865 h 3645134"/>
                <a:gd name="connsiteX42" fmla="*/ 3136670 w 4929093"/>
                <a:gd name="connsiteY42" fmla="*/ 3484001 h 3645134"/>
                <a:gd name="connsiteX43" fmla="*/ 3372075 w 4929093"/>
                <a:gd name="connsiteY43" fmla="*/ 3340099 h 3645134"/>
                <a:gd name="connsiteX44" fmla="*/ 3520993 w 4929093"/>
                <a:gd name="connsiteY44" fmla="*/ 3326441 h 3645134"/>
                <a:gd name="connsiteX45" fmla="*/ 3520993 w 4929093"/>
                <a:gd name="connsiteY45" fmla="*/ 3449365 h 3645134"/>
                <a:gd name="connsiteX46" fmla="*/ 3674567 w 4929093"/>
                <a:gd name="connsiteY46" fmla="*/ 3517656 h 3645134"/>
                <a:gd name="connsiteX47" fmla="*/ 3595452 w 4929093"/>
                <a:gd name="connsiteY47" fmla="*/ 3604159 h 3645134"/>
                <a:gd name="connsiteX48" fmla="*/ 3637336 w 4929093"/>
                <a:gd name="connsiteY48" fmla="*/ 3645134 h 3645134"/>
                <a:gd name="connsiteX49" fmla="*/ 4086496 w 4929093"/>
                <a:gd name="connsiteY49" fmla="*/ 3351903 h 3645134"/>
                <a:gd name="connsiteX50" fmla="*/ 4196400 w 4929093"/>
                <a:gd name="connsiteY50" fmla="*/ 3337250 h 3645134"/>
                <a:gd name="connsiteX51" fmla="*/ 4298977 w 4929093"/>
                <a:gd name="connsiteY51" fmla="*/ 3285961 h 3645134"/>
                <a:gd name="connsiteX52" fmla="*/ 4313631 w 4929093"/>
                <a:gd name="connsiteY52" fmla="*/ 3256653 h 3645134"/>
                <a:gd name="connsiteX53" fmla="*/ 4423535 w 4929093"/>
                <a:gd name="connsiteY53" fmla="*/ 3263980 h 3645134"/>
                <a:gd name="connsiteX54" fmla="*/ 4540766 w 4929093"/>
                <a:gd name="connsiteY54" fmla="*/ 3271307 h 3645134"/>
                <a:gd name="connsiteX55" fmla="*/ 4540766 w 4929093"/>
                <a:gd name="connsiteY55" fmla="*/ 3168730 h 3645134"/>
                <a:gd name="connsiteX56" fmla="*/ 4570073 w 4929093"/>
                <a:gd name="connsiteY56" fmla="*/ 3117442 h 3645134"/>
                <a:gd name="connsiteX57" fmla="*/ 4657996 w 4929093"/>
                <a:gd name="connsiteY57" fmla="*/ 3066153 h 3645134"/>
                <a:gd name="connsiteX58" fmla="*/ 4709285 w 4929093"/>
                <a:gd name="connsiteY58" fmla="*/ 3007538 h 3645134"/>
                <a:gd name="connsiteX59" fmla="*/ 4870477 w 4929093"/>
                <a:gd name="connsiteY59" fmla="*/ 3007538 h 3645134"/>
                <a:gd name="connsiteX60" fmla="*/ 4870477 w 4929093"/>
                <a:gd name="connsiteY60" fmla="*/ 2904961 h 3645134"/>
                <a:gd name="connsiteX61" fmla="*/ 4899785 w 4929093"/>
                <a:gd name="connsiteY61" fmla="*/ 2663173 h 3645134"/>
                <a:gd name="connsiteX62" fmla="*/ 4929093 w 4929093"/>
                <a:gd name="connsiteY62" fmla="*/ 2472673 h 3645134"/>
                <a:gd name="connsiteX63" fmla="*/ 4926420 w 4929093"/>
                <a:gd name="connsiteY63" fmla="*/ 2358573 h 3645134"/>
                <a:gd name="connsiteX0" fmla="*/ 4926420 w 4929093"/>
                <a:gd name="connsiteY0" fmla="*/ 2358573 h 3645134"/>
                <a:gd name="connsiteX1" fmla="*/ 4811827 w 4929093"/>
                <a:gd name="connsiteY1" fmla="*/ 2311178 h 3645134"/>
                <a:gd name="connsiteX2" fmla="*/ 4495375 w 4929093"/>
                <a:gd name="connsiteY2" fmla="*/ 1951510 h 3645134"/>
                <a:gd name="connsiteX3" fmla="*/ 305147 w 4929093"/>
                <a:gd name="connsiteY3" fmla="*/ 0 h 3645134"/>
                <a:gd name="connsiteX4" fmla="*/ 0 w 4929093"/>
                <a:gd name="connsiteY4" fmla="*/ 557536 h 3645134"/>
                <a:gd name="connsiteX5" fmla="*/ 165901 w 4929093"/>
                <a:gd name="connsiteY5" fmla="*/ 755659 h 3645134"/>
                <a:gd name="connsiteX6" fmla="*/ 226229 w 4929093"/>
                <a:gd name="connsiteY6" fmla="*/ 899299 h 3645134"/>
                <a:gd name="connsiteX7" fmla="*/ 513885 w 4929093"/>
                <a:gd name="connsiteY7" fmla="*/ 1113875 h 3645134"/>
                <a:gd name="connsiteX8" fmla="*/ 1427647 w 4929093"/>
                <a:gd name="connsiteY8" fmla="*/ 1623181 h 3645134"/>
                <a:gd name="connsiteX9" fmla="*/ 1369952 w 4929093"/>
                <a:gd name="connsiteY9" fmla="*/ 1528459 h 3645134"/>
                <a:gd name="connsiteX10" fmla="*/ 1434858 w 4929093"/>
                <a:gd name="connsiteY10" fmla="*/ 1391640 h 3645134"/>
                <a:gd name="connsiteX11" fmla="*/ 1647605 w 4929093"/>
                <a:gd name="connsiteY11" fmla="*/ 1272361 h 3645134"/>
                <a:gd name="connsiteX12" fmla="*/ 1784629 w 4929093"/>
                <a:gd name="connsiteY12" fmla="*/ 1139049 h 3645134"/>
                <a:gd name="connsiteX13" fmla="*/ 1925258 w 4929093"/>
                <a:gd name="connsiteY13" fmla="*/ 1079410 h 3645134"/>
                <a:gd name="connsiteX14" fmla="*/ 2293994 w 4929093"/>
                <a:gd name="connsiteY14" fmla="*/ 974402 h 3645134"/>
                <a:gd name="connsiteX15" fmla="*/ 2300270 w 4929093"/>
                <a:gd name="connsiteY15" fmla="*/ 1093442 h 3645134"/>
                <a:gd name="connsiteX16" fmla="*/ 2238970 w 4929093"/>
                <a:gd name="connsiteY16" fmla="*/ 1377608 h 3645134"/>
                <a:gd name="connsiteX17" fmla="*/ 2336329 w 4929093"/>
                <a:gd name="connsiteY17" fmla="*/ 1563542 h 3645134"/>
                <a:gd name="connsiteX18" fmla="*/ 2516623 w 4929093"/>
                <a:gd name="connsiteY18" fmla="*/ 1549509 h 3645134"/>
                <a:gd name="connsiteX19" fmla="*/ 2484170 w 4929093"/>
                <a:gd name="connsiteY19" fmla="*/ 1724919 h 3645134"/>
                <a:gd name="connsiteX20" fmla="*/ 2570711 w 4929093"/>
                <a:gd name="connsiteY20" fmla="*/ 1861740 h 3645134"/>
                <a:gd name="connsiteX21" fmla="*/ 2639223 w 4929093"/>
                <a:gd name="connsiteY21" fmla="*/ 1935412 h 3645134"/>
                <a:gd name="connsiteX22" fmla="*/ 2350753 w 4929093"/>
                <a:gd name="connsiteY22" fmla="*/ 2023116 h 3645134"/>
                <a:gd name="connsiteX23" fmla="*/ 2109158 w 4929093"/>
                <a:gd name="connsiteY23" fmla="*/ 1868755 h 3645134"/>
                <a:gd name="connsiteX24" fmla="*/ 1842323 w 4929093"/>
                <a:gd name="connsiteY24" fmla="*/ 1647739 h 3645134"/>
                <a:gd name="connsiteX25" fmla="*/ 1705300 w 4929093"/>
                <a:gd name="connsiteY25" fmla="*/ 1668788 h 3645134"/>
                <a:gd name="connsiteX26" fmla="*/ 1431252 w 4929093"/>
                <a:gd name="connsiteY26" fmla="*/ 1623181 h 3645134"/>
                <a:gd name="connsiteX27" fmla="*/ 1240574 w 4929093"/>
                <a:gd name="connsiteY27" fmla="*/ 1859212 h 3645134"/>
                <a:gd name="connsiteX28" fmla="*/ 1308757 w 4929093"/>
                <a:gd name="connsiteY28" fmla="*/ 1993525 h 3645134"/>
                <a:gd name="connsiteX29" fmla="*/ 1304553 w 4929093"/>
                <a:gd name="connsiteY29" fmla="*/ 2184646 h 3645134"/>
                <a:gd name="connsiteX30" fmla="*/ 1404621 w 4929093"/>
                <a:gd name="connsiteY30" fmla="*/ 2210333 h 3645134"/>
                <a:gd name="connsiteX31" fmla="*/ 1507420 w 4929093"/>
                <a:gd name="connsiteY31" fmla="*/ 2201576 h 3645134"/>
                <a:gd name="connsiteX32" fmla="*/ 1566035 w 4929093"/>
                <a:gd name="connsiteY32" fmla="*/ 2267519 h 3645134"/>
                <a:gd name="connsiteX33" fmla="*/ 1653958 w 4929093"/>
                <a:gd name="connsiteY33" fmla="*/ 2333461 h 3645134"/>
                <a:gd name="connsiteX34" fmla="*/ 2481900 w 4929093"/>
                <a:gd name="connsiteY34" fmla="*/ 3066153 h 3645134"/>
                <a:gd name="connsiteX35" fmla="*/ 2489227 w 4929093"/>
                <a:gd name="connsiteY35" fmla="*/ 3198038 h 3645134"/>
                <a:gd name="connsiteX36" fmla="*/ 2599131 w 4929093"/>
                <a:gd name="connsiteY36" fmla="*/ 3234673 h 3645134"/>
                <a:gd name="connsiteX37" fmla="*/ 2635766 w 4929093"/>
                <a:gd name="connsiteY37" fmla="*/ 3263980 h 3645134"/>
                <a:gd name="connsiteX38" fmla="*/ 2760323 w 4929093"/>
                <a:gd name="connsiteY38" fmla="*/ 3263980 h 3645134"/>
                <a:gd name="connsiteX39" fmla="*/ 2943496 w 4929093"/>
                <a:gd name="connsiteY39" fmla="*/ 3285961 h 3645134"/>
                <a:gd name="connsiteX40" fmla="*/ 3009439 w 4929093"/>
                <a:gd name="connsiteY40" fmla="*/ 3300615 h 3645134"/>
                <a:gd name="connsiteX41" fmla="*/ 3090035 w 4929093"/>
                <a:gd name="connsiteY41" fmla="*/ 3395865 h 3645134"/>
                <a:gd name="connsiteX42" fmla="*/ 3136670 w 4929093"/>
                <a:gd name="connsiteY42" fmla="*/ 3484001 h 3645134"/>
                <a:gd name="connsiteX43" fmla="*/ 3372075 w 4929093"/>
                <a:gd name="connsiteY43" fmla="*/ 3340099 h 3645134"/>
                <a:gd name="connsiteX44" fmla="*/ 3520993 w 4929093"/>
                <a:gd name="connsiteY44" fmla="*/ 3326441 h 3645134"/>
                <a:gd name="connsiteX45" fmla="*/ 3520993 w 4929093"/>
                <a:gd name="connsiteY45" fmla="*/ 3449365 h 3645134"/>
                <a:gd name="connsiteX46" fmla="*/ 3674567 w 4929093"/>
                <a:gd name="connsiteY46" fmla="*/ 3517656 h 3645134"/>
                <a:gd name="connsiteX47" fmla="*/ 3595452 w 4929093"/>
                <a:gd name="connsiteY47" fmla="*/ 3604159 h 3645134"/>
                <a:gd name="connsiteX48" fmla="*/ 3637336 w 4929093"/>
                <a:gd name="connsiteY48" fmla="*/ 3645134 h 3645134"/>
                <a:gd name="connsiteX49" fmla="*/ 4086496 w 4929093"/>
                <a:gd name="connsiteY49" fmla="*/ 3351903 h 3645134"/>
                <a:gd name="connsiteX50" fmla="*/ 4196400 w 4929093"/>
                <a:gd name="connsiteY50" fmla="*/ 3337250 h 3645134"/>
                <a:gd name="connsiteX51" fmla="*/ 4298977 w 4929093"/>
                <a:gd name="connsiteY51" fmla="*/ 3285961 h 3645134"/>
                <a:gd name="connsiteX52" fmla="*/ 4313631 w 4929093"/>
                <a:gd name="connsiteY52" fmla="*/ 3256653 h 3645134"/>
                <a:gd name="connsiteX53" fmla="*/ 4423535 w 4929093"/>
                <a:gd name="connsiteY53" fmla="*/ 3263980 h 3645134"/>
                <a:gd name="connsiteX54" fmla="*/ 4540766 w 4929093"/>
                <a:gd name="connsiteY54" fmla="*/ 3271307 h 3645134"/>
                <a:gd name="connsiteX55" fmla="*/ 4540766 w 4929093"/>
                <a:gd name="connsiteY55" fmla="*/ 3168730 h 3645134"/>
                <a:gd name="connsiteX56" fmla="*/ 4570073 w 4929093"/>
                <a:gd name="connsiteY56" fmla="*/ 3117442 h 3645134"/>
                <a:gd name="connsiteX57" fmla="*/ 4657996 w 4929093"/>
                <a:gd name="connsiteY57" fmla="*/ 3066153 h 3645134"/>
                <a:gd name="connsiteX58" fmla="*/ 4709285 w 4929093"/>
                <a:gd name="connsiteY58" fmla="*/ 3007538 h 3645134"/>
                <a:gd name="connsiteX59" fmla="*/ 4870477 w 4929093"/>
                <a:gd name="connsiteY59" fmla="*/ 3007538 h 3645134"/>
                <a:gd name="connsiteX60" fmla="*/ 4870477 w 4929093"/>
                <a:gd name="connsiteY60" fmla="*/ 2904961 h 3645134"/>
                <a:gd name="connsiteX61" fmla="*/ 4899785 w 4929093"/>
                <a:gd name="connsiteY61" fmla="*/ 2663173 h 3645134"/>
                <a:gd name="connsiteX62" fmla="*/ 4929093 w 4929093"/>
                <a:gd name="connsiteY62" fmla="*/ 2472673 h 3645134"/>
                <a:gd name="connsiteX63" fmla="*/ 4926420 w 4929093"/>
                <a:gd name="connsiteY63"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05147 w 4929093"/>
                <a:gd name="connsiteY3" fmla="*/ 0 h 3645134"/>
                <a:gd name="connsiteX4" fmla="*/ 0 w 4929093"/>
                <a:gd name="connsiteY4" fmla="*/ 557536 h 3645134"/>
                <a:gd name="connsiteX5" fmla="*/ 165901 w 4929093"/>
                <a:gd name="connsiteY5" fmla="*/ 755659 h 3645134"/>
                <a:gd name="connsiteX6" fmla="*/ 226229 w 4929093"/>
                <a:gd name="connsiteY6" fmla="*/ 899299 h 3645134"/>
                <a:gd name="connsiteX7" fmla="*/ 513885 w 4929093"/>
                <a:gd name="connsiteY7" fmla="*/ 1113875 h 3645134"/>
                <a:gd name="connsiteX8" fmla="*/ 1427647 w 4929093"/>
                <a:gd name="connsiteY8" fmla="*/ 1623181 h 3645134"/>
                <a:gd name="connsiteX9" fmla="*/ 1369952 w 4929093"/>
                <a:gd name="connsiteY9" fmla="*/ 1528459 h 3645134"/>
                <a:gd name="connsiteX10" fmla="*/ 1434858 w 4929093"/>
                <a:gd name="connsiteY10" fmla="*/ 1391640 h 3645134"/>
                <a:gd name="connsiteX11" fmla="*/ 1647605 w 4929093"/>
                <a:gd name="connsiteY11" fmla="*/ 1272361 h 3645134"/>
                <a:gd name="connsiteX12" fmla="*/ 1784629 w 4929093"/>
                <a:gd name="connsiteY12" fmla="*/ 1139049 h 3645134"/>
                <a:gd name="connsiteX13" fmla="*/ 1925258 w 4929093"/>
                <a:gd name="connsiteY13" fmla="*/ 1079410 h 3645134"/>
                <a:gd name="connsiteX14" fmla="*/ 2293994 w 4929093"/>
                <a:gd name="connsiteY14" fmla="*/ 974402 h 3645134"/>
                <a:gd name="connsiteX15" fmla="*/ 2300270 w 4929093"/>
                <a:gd name="connsiteY15" fmla="*/ 1093442 h 3645134"/>
                <a:gd name="connsiteX16" fmla="*/ 2238970 w 4929093"/>
                <a:gd name="connsiteY16" fmla="*/ 1377608 h 3645134"/>
                <a:gd name="connsiteX17" fmla="*/ 2336329 w 4929093"/>
                <a:gd name="connsiteY17" fmla="*/ 1563542 h 3645134"/>
                <a:gd name="connsiteX18" fmla="*/ 2516623 w 4929093"/>
                <a:gd name="connsiteY18" fmla="*/ 1549509 h 3645134"/>
                <a:gd name="connsiteX19" fmla="*/ 2484170 w 4929093"/>
                <a:gd name="connsiteY19" fmla="*/ 1724919 h 3645134"/>
                <a:gd name="connsiteX20" fmla="*/ 2570711 w 4929093"/>
                <a:gd name="connsiteY20" fmla="*/ 1861740 h 3645134"/>
                <a:gd name="connsiteX21" fmla="*/ 2639223 w 4929093"/>
                <a:gd name="connsiteY21" fmla="*/ 1935412 h 3645134"/>
                <a:gd name="connsiteX22" fmla="*/ 2350753 w 4929093"/>
                <a:gd name="connsiteY22" fmla="*/ 2023116 h 3645134"/>
                <a:gd name="connsiteX23" fmla="*/ 2109158 w 4929093"/>
                <a:gd name="connsiteY23" fmla="*/ 1868755 h 3645134"/>
                <a:gd name="connsiteX24" fmla="*/ 1842323 w 4929093"/>
                <a:gd name="connsiteY24" fmla="*/ 1647739 h 3645134"/>
                <a:gd name="connsiteX25" fmla="*/ 1705300 w 4929093"/>
                <a:gd name="connsiteY25" fmla="*/ 1668788 h 3645134"/>
                <a:gd name="connsiteX26" fmla="*/ 1431252 w 4929093"/>
                <a:gd name="connsiteY26" fmla="*/ 1623181 h 3645134"/>
                <a:gd name="connsiteX27" fmla="*/ 1240574 w 4929093"/>
                <a:gd name="connsiteY27" fmla="*/ 1859212 h 3645134"/>
                <a:gd name="connsiteX28" fmla="*/ 1308757 w 4929093"/>
                <a:gd name="connsiteY28" fmla="*/ 1993525 h 3645134"/>
                <a:gd name="connsiteX29" fmla="*/ 1304553 w 4929093"/>
                <a:gd name="connsiteY29" fmla="*/ 2184646 h 3645134"/>
                <a:gd name="connsiteX30" fmla="*/ 1404621 w 4929093"/>
                <a:gd name="connsiteY30" fmla="*/ 2210333 h 3645134"/>
                <a:gd name="connsiteX31" fmla="*/ 1507420 w 4929093"/>
                <a:gd name="connsiteY31" fmla="*/ 2201576 h 3645134"/>
                <a:gd name="connsiteX32" fmla="*/ 1566035 w 4929093"/>
                <a:gd name="connsiteY32" fmla="*/ 2267519 h 3645134"/>
                <a:gd name="connsiteX33" fmla="*/ 1653958 w 4929093"/>
                <a:gd name="connsiteY33" fmla="*/ 2333461 h 3645134"/>
                <a:gd name="connsiteX34" fmla="*/ 2481900 w 4929093"/>
                <a:gd name="connsiteY34" fmla="*/ 3066153 h 3645134"/>
                <a:gd name="connsiteX35" fmla="*/ 2489227 w 4929093"/>
                <a:gd name="connsiteY35" fmla="*/ 3198038 h 3645134"/>
                <a:gd name="connsiteX36" fmla="*/ 2599131 w 4929093"/>
                <a:gd name="connsiteY36" fmla="*/ 3234673 h 3645134"/>
                <a:gd name="connsiteX37" fmla="*/ 2635766 w 4929093"/>
                <a:gd name="connsiteY37" fmla="*/ 3263980 h 3645134"/>
                <a:gd name="connsiteX38" fmla="*/ 2760323 w 4929093"/>
                <a:gd name="connsiteY38" fmla="*/ 3263980 h 3645134"/>
                <a:gd name="connsiteX39" fmla="*/ 2943496 w 4929093"/>
                <a:gd name="connsiteY39" fmla="*/ 3285961 h 3645134"/>
                <a:gd name="connsiteX40" fmla="*/ 3009439 w 4929093"/>
                <a:gd name="connsiteY40" fmla="*/ 3300615 h 3645134"/>
                <a:gd name="connsiteX41" fmla="*/ 3090035 w 4929093"/>
                <a:gd name="connsiteY41" fmla="*/ 3395865 h 3645134"/>
                <a:gd name="connsiteX42" fmla="*/ 3136670 w 4929093"/>
                <a:gd name="connsiteY42" fmla="*/ 3484001 h 3645134"/>
                <a:gd name="connsiteX43" fmla="*/ 3372075 w 4929093"/>
                <a:gd name="connsiteY43" fmla="*/ 3340099 h 3645134"/>
                <a:gd name="connsiteX44" fmla="*/ 3520993 w 4929093"/>
                <a:gd name="connsiteY44" fmla="*/ 3326441 h 3645134"/>
                <a:gd name="connsiteX45" fmla="*/ 3520993 w 4929093"/>
                <a:gd name="connsiteY45" fmla="*/ 3449365 h 3645134"/>
                <a:gd name="connsiteX46" fmla="*/ 3674567 w 4929093"/>
                <a:gd name="connsiteY46" fmla="*/ 3517656 h 3645134"/>
                <a:gd name="connsiteX47" fmla="*/ 3595452 w 4929093"/>
                <a:gd name="connsiteY47" fmla="*/ 3604159 h 3645134"/>
                <a:gd name="connsiteX48" fmla="*/ 3637336 w 4929093"/>
                <a:gd name="connsiteY48" fmla="*/ 3645134 h 3645134"/>
                <a:gd name="connsiteX49" fmla="*/ 4086496 w 4929093"/>
                <a:gd name="connsiteY49" fmla="*/ 3351903 h 3645134"/>
                <a:gd name="connsiteX50" fmla="*/ 4196400 w 4929093"/>
                <a:gd name="connsiteY50" fmla="*/ 3337250 h 3645134"/>
                <a:gd name="connsiteX51" fmla="*/ 4298977 w 4929093"/>
                <a:gd name="connsiteY51" fmla="*/ 3285961 h 3645134"/>
                <a:gd name="connsiteX52" fmla="*/ 4313631 w 4929093"/>
                <a:gd name="connsiteY52" fmla="*/ 3256653 h 3645134"/>
                <a:gd name="connsiteX53" fmla="*/ 4423535 w 4929093"/>
                <a:gd name="connsiteY53" fmla="*/ 3263980 h 3645134"/>
                <a:gd name="connsiteX54" fmla="*/ 4540766 w 4929093"/>
                <a:gd name="connsiteY54" fmla="*/ 3271307 h 3645134"/>
                <a:gd name="connsiteX55" fmla="*/ 4540766 w 4929093"/>
                <a:gd name="connsiteY55" fmla="*/ 3168730 h 3645134"/>
                <a:gd name="connsiteX56" fmla="*/ 4570073 w 4929093"/>
                <a:gd name="connsiteY56" fmla="*/ 3117442 h 3645134"/>
                <a:gd name="connsiteX57" fmla="*/ 4657996 w 4929093"/>
                <a:gd name="connsiteY57" fmla="*/ 3066153 h 3645134"/>
                <a:gd name="connsiteX58" fmla="*/ 4709285 w 4929093"/>
                <a:gd name="connsiteY58" fmla="*/ 3007538 h 3645134"/>
                <a:gd name="connsiteX59" fmla="*/ 4870477 w 4929093"/>
                <a:gd name="connsiteY59" fmla="*/ 3007538 h 3645134"/>
                <a:gd name="connsiteX60" fmla="*/ 4870477 w 4929093"/>
                <a:gd name="connsiteY60" fmla="*/ 2904961 h 3645134"/>
                <a:gd name="connsiteX61" fmla="*/ 4899785 w 4929093"/>
                <a:gd name="connsiteY61" fmla="*/ 2663173 h 3645134"/>
                <a:gd name="connsiteX62" fmla="*/ 4929093 w 4929093"/>
                <a:gd name="connsiteY62" fmla="*/ 2472673 h 3645134"/>
                <a:gd name="connsiteX63" fmla="*/ 4926420 w 4929093"/>
                <a:gd name="connsiteY63"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05147 w 4929093"/>
                <a:gd name="connsiteY4" fmla="*/ 0 h 3645134"/>
                <a:gd name="connsiteX5" fmla="*/ 0 w 4929093"/>
                <a:gd name="connsiteY5" fmla="*/ 557536 h 3645134"/>
                <a:gd name="connsiteX6" fmla="*/ 165901 w 4929093"/>
                <a:gd name="connsiteY6" fmla="*/ 755659 h 3645134"/>
                <a:gd name="connsiteX7" fmla="*/ 226229 w 4929093"/>
                <a:gd name="connsiteY7" fmla="*/ 899299 h 3645134"/>
                <a:gd name="connsiteX8" fmla="*/ 513885 w 4929093"/>
                <a:gd name="connsiteY8" fmla="*/ 1113875 h 3645134"/>
                <a:gd name="connsiteX9" fmla="*/ 1427647 w 4929093"/>
                <a:gd name="connsiteY9" fmla="*/ 1623181 h 3645134"/>
                <a:gd name="connsiteX10" fmla="*/ 1369952 w 4929093"/>
                <a:gd name="connsiteY10" fmla="*/ 1528459 h 3645134"/>
                <a:gd name="connsiteX11" fmla="*/ 1434858 w 4929093"/>
                <a:gd name="connsiteY11" fmla="*/ 1391640 h 3645134"/>
                <a:gd name="connsiteX12" fmla="*/ 1647605 w 4929093"/>
                <a:gd name="connsiteY12" fmla="*/ 1272361 h 3645134"/>
                <a:gd name="connsiteX13" fmla="*/ 1784629 w 4929093"/>
                <a:gd name="connsiteY13" fmla="*/ 1139049 h 3645134"/>
                <a:gd name="connsiteX14" fmla="*/ 1925258 w 4929093"/>
                <a:gd name="connsiteY14" fmla="*/ 1079410 h 3645134"/>
                <a:gd name="connsiteX15" fmla="*/ 2293994 w 4929093"/>
                <a:gd name="connsiteY15" fmla="*/ 974402 h 3645134"/>
                <a:gd name="connsiteX16" fmla="*/ 2300270 w 4929093"/>
                <a:gd name="connsiteY16" fmla="*/ 1093442 h 3645134"/>
                <a:gd name="connsiteX17" fmla="*/ 2238970 w 4929093"/>
                <a:gd name="connsiteY17" fmla="*/ 1377608 h 3645134"/>
                <a:gd name="connsiteX18" fmla="*/ 2336329 w 4929093"/>
                <a:gd name="connsiteY18" fmla="*/ 1563542 h 3645134"/>
                <a:gd name="connsiteX19" fmla="*/ 2516623 w 4929093"/>
                <a:gd name="connsiteY19" fmla="*/ 1549509 h 3645134"/>
                <a:gd name="connsiteX20" fmla="*/ 2484170 w 4929093"/>
                <a:gd name="connsiteY20" fmla="*/ 1724919 h 3645134"/>
                <a:gd name="connsiteX21" fmla="*/ 2570711 w 4929093"/>
                <a:gd name="connsiteY21" fmla="*/ 1861740 h 3645134"/>
                <a:gd name="connsiteX22" fmla="*/ 2639223 w 4929093"/>
                <a:gd name="connsiteY22" fmla="*/ 1935412 h 3645134"/>
                <a:gd name="connsiteX23" fmla="*/ 2350753 w 4929093"/>
                <a:gd name="connsiteY23" fmla="*/ 2023116 h 3645134"/>
                <a:gd name="connsiteX24" fmla="*/ 2109158 w 4929093"/>
                <a:gd name="connsiteY24" fmla="*/ 1868755 h 3645134"/>
                <a:gd name="connsiteX25" fmla="*/ 1842323 w 4929093"/>
                <a:gd name="connsiteY25" fmla="*/ 1647739 h 3645134"/>
                <a:gd name="connsiteX26" fmla="*/ 1705300 w 4929093"/>
                <a:gd name="connsiteY26" fmla="*/ 1668788 h 3645134"/>
                <a:gd name="connsiteX27" fmla="*/ 1431252 w 4929093"/>
                <a:gd name="connsiteY27" fmla="*/ 1623181 h 3645134"/>
                <a:gd name="connsiteX28" fmla="*/ 1240574 w 4929093"/>
                <a:gd name="connsiteY28" fmla="*/ 1859212 h 3645134"/>
                <a:gd name="connsiteX29" fmla="*/ 1308757 w 4929093"/>
                <a:gd name="connsiteY29" fmla="*/ 1993525 h 3645134"/>
                <a:gd name="connsiteX30" fmla="*/ 1304553 w 4929093"/>
                <a:gd name="connsiteY30" fmla="*/ 2184646 h 3645134"/>
                <a:gd name="connsiteX31" fmla="*/ 1404621 w 4929093"/>
                <a:gd name="connsiteY31" fmla="*/ 2210333 h 3645134"/>
                <a:gd name="connsiteX32" fmla="*/ 1507420 w 4929093"/>
                <a:gd name="connsiteY32" fmla="*/ 2201576 h 3645134"/>
                <a:gd name="connsiteX33" fmla="*/ 1566035 w 4929093"/>
                <a:gd name="connsiteY33" fmla="*/ 2267519 h 3645134"/>
                <a:gd name="connsiteX34" fmla="*/ 1653958 w 4929093"/>
                <a:gd name="connsiteY34" fmla="*/ 2333461 h 3645134"/>
                <a:gd name="connsiteX35" fmla="*/ 2481900 w 4929093"/>
                <a:gd name="connsiteY35" fmla="*/ 3066153 h 3645134"/>
                <a:gd name="connsiteX36" fmla="*/ 2489227 w 4929093"/>
                <a:gd name="connsiteY36" fmla="*/ 3198038 h 3645134"/>
                <a:gd name="connsiteX37" fmla="*/ 2599131 w 4929093"/>
                <a:gd name="connsiteY37" fmla="*/ 3234673 h 3645134"/>
                <a:gd name="connsiteX38" fmla="*/ 2635766 w 4929093"/>
                <a:gd name="connsiteY38" fmla="*/ 3263980 h 3645134"/>
                <a:gd name="connsiteX39" fmla="*/ 2760323 w 4929093"/>
                <a:gd name="connsiteY39" fmla="*/ 3263980 h 3645134"/>
                <a:gd name="connsiteX40" fmla="*/ 2943496 w 4929093"/>
                <a:gd name="connsiteY40" fmla="*/ 3285961 h 3645134"/>
                <a:gd name="connsiteX41" fmla="*/ 3009439 w 4929093"/>
                <a:gd name="connsiteY41" fmla="*/ 3300615 h 3645134"/>
                <a:gd name="connsiteX42" fmla="*/ 3090035 w 4929093"/>
                <a:gd name="connsiteY42" fmla="*/ 3395865 h 3645134"/>
                <a:gd name="connsiteX43" fmla="*/ 3136670 w 4929093"/>
                <a:gd name="connsiteY43" fmla="*/ 3484001 h 3645134"/>
                <a:gd name="connsiteX44" fmla="*/ 3372075 w 4929093"/>
                <a:gd name="connsiteY44" fmla="*/ 3340099 h 3645134"/>
                <a:gd name="connsiteX45" fmla="*/ 3520993 w 4929093"/>
                <a:gd name="connsiteY45" fmla="*/ 3326441 h 3645134"/>
                <a:gd name="connsiteX46" fmla="*/ 3520993 w 4929093"/>
                <a:gd name="connsiteY46" fmla="*/ 3449365 h 3645134"/>
                <a:gd name="connsiteX47" fmla="*/ 3674567 w 4929093"/>
                <a:gd name="connsiteY47" fmla="*/ 3517656 h 3645134"/>
                <a:gd name="connsiteX48" fmla="*/ 3595452 w 4929093"/>
                <a:gd name="connsiteY48" fmla="*/ 3604159 h 3645134"/>
                <a:gd name="connsiteX49" fmla="*/ 3637336 w 4929093"/>
                <a:gd name="connsiteY49" fmla="*/ 3645134 h 3645134"/>
                <a:gd name="connsiteX50" fmla="*/ 4086496 w 4929093"/>
                <a:gd name="connsiteY50" fmla="*/ 3351903 h 3645134"/>
                <a:gd name="connsiteX51" fmla="*/ 4196400 w 4929093"/>
                <a:gd name="connsiteY51" fmla="*/ 3337250 h 3645134"/>
                <a:gd name="connsiteX52" fmla="*/ 4298977 w 4929093"/>
                <a:gd name="connsiteY52" fmla="*/ 3285961 h 3645134"/>
                <a:gd name="connsiteX53" fmla="*/ 4313631 w 4929093"/>
                <a:gd name="connsiteY53" fmla="*/ 3256653 h 3645134"/>
                <a:gd name="connsiteX54" fmla="*/ 4423535 w 4929093"/>
                <a:gd name="connsiteY54" fmla="*/ 3263980 h 3645134"/>
                <a:gd name="connsiteX55" fmla="*/ 4540766 w 4929093"/>
                <a:gd name="connsiteY55" fmla="*/ 3271307 h 3645134"/>
                <a:gd name="connsiteX56" fmla="*/ 4540766 w 4929093"/>
                <a:gd name="connsiteY56" fmla="*/ 3168730 h 3645134"/>
                <a:gd name="connsiteX57" fmla="*/ 4570073 w 4929093"/>
                <a:gd name="connsiteY57" fmla="*/ 3117442 h 3645134"/>
                <a:gd name="connsiteX58" fmla="*/ 4657996 w 4929093"/>
                <a:gd name="connsiteY58" fmla="*/ 3066153 h 3645134"/>
                <a:gd name="connsiteX59" fmla="*/ 4709285 w 4929093"/>
                <a:gd name="connsiteY59" fmla="*/ 3007538 h 3645134"/>
                <a:gd name="connsiteX60" fmla="*/ 4870477 w 4929093"/>
                <a:gd name="connsiteY60" fmla="*/ 3007538 h 3645134"/>
                <a:gd name="connsiteX61" fmla="*/ 4870477 w 4929093"/>
                <a:gd name="connsiteY61" fmla="*/ 2904961 h 3645134"/>
                <a:gd name="connsiteX62" fmla="*/ 4899785 w 4929093"/>
                <a:gd name="connsiteY62" fmla="*/ 2663173 h 3645134"/>
                <a:gd name="connsiteX63" fmla="*/ 4929093 w 4929093"/>
                <a:gd name="connsiteY63" fmla="*/ 2472673 h 3645134"/>
                <a:gd name="connsiteX64" fmla="*/ 4926420 w 4929093"/>
                <a:gd name="connsiteY64"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05147 w 4929093"/>
                <a:gd name="connsiteY4" fmla="*/ 0 h 3645134"/>
                <a:gd name="connsiteX5" fmla="*/ 0 w 4929093"/>
                <a:gd name="connsiteY5" fmla="*/ 557536 h 3645134"/>
                <a:gd name="connsiteX6" fmla="*/ 165901 w 4929093"/>
                <a:gd name="connsiteY6" fmla="*/ 755659 h 3645134"/>
                <a:gd name="connsiteX7" fmla="*/ 226229 w 4929093"/>
                <a:gd name="connsiteY7" fmla="*/ 899299 h 3645134"/>
                <a:gd name="connsiteX8" fmla="*/ 513885 w 4929093"/>
                <a:gd name="connsiteY8" fmla="*/ 1113875 h 3645134"/>
                <a:gd name="connsiteX9" fmla="*/ 1427647 w 4929093"/>
                <a:gd name="connsiteY9" fmla="*/ 1623181 h 3645134"/>
                <a:gd name="connsiteX10" fmla="*/ 1369952 w 4929093"/>
                <a:gd name="connsiteY10" fmla="*/ 1528459 h 3645134"/>
                <a:gd name="connsiteX11" fmla="*/ 1434858 w 4929093"/>
                <a:gd name="connsiteY11" fmla="*/ 1391640 h 3645134"/>
                <a:gd name="connsiteX12" fmla="*/ 1647605 w 4929093"/>
                <a:gd name="connsiteY12" fmla="*/ 1272361 h 3645134"/>
                <a:gd name="connsiteX13" fmla="*/ 1784629 w 4929093"/>
                <a:gd name="connsiteY13" fmla="*/ 1139049 h 3645134"/>
                <a:gd name="connsiteX14" fmla="*/ 1925258 w 4929093"/>
                <a:gd name="connsiteY14" fmla="*/ 1079410 h 3645134"/>
                <a:gd name="connsiteX15" fmla="*/ 2293994 w 4929093"/>
                <a:gd name="connsiteY15" fmla="*/ 974402 h 3645134"/>
                <a:gd name="connsiteX16" fmla="*/ 2300270 w 4929093"/>
                <a:gd name="connsiteY16" fmla="*/ 1093442 h 3645134"/>
                <a:gd name="connsiteX17" fmla="*/ 2238970 w 4929093"/>
                <a:gd name="connsiteY17" fmla="*/ 1377608 h 3645134"/>
                <a:gd name="connsiteX18" fmla="*/ 2336329 w 4929093"/>
                <a:gd name="connsiteY18" fmla="*/ 1563542 h 3645134"/>
                <a:gd name="connsiteX19" fmla="*/ 2516623 w 4929093"/>
                <a:gd name="connsiteY19" fmla="*/ 1549509 h 3645134"/>
                <a:gd name="connsiteX20" fmla="*/ 2484170 w 4929093"/>
                <a:gd name="connsiteY20" fmla="*/ 1724919 h 3645134"/>
                <a:gd name="connsiteX21" fmla="*/ 2570711 w 4929093"/>
                <a:gd name="connsiteY21" fmla="*/ 1861740 h 3645134"/>
                <a:gd name="connsiteX22" fmla="*/ 2639223 w 4929093"/>
                <a:gd name="connsiteY22" fmla="*/ 1935412 h 3645134"/>
                <a:gd name="connsiteX23" fmla="*/ 2350753 w 4929093"/>
                <a:gd name="connsiteY23" fmla="*/ 2023116 h 3645134"/>
                <a:gd name="connsiteX24" fmla="*/ 2109158 w 4929093"/>
                <a:gd name="connsiteY24" fmla="*/ 1868755 h 3645134"/>
                <a:gd name="connsiteX25" fmla="*/ 1842323 w 4929093"/>
                <a:gd name="connsiteY25" fmla="*/ 1647739 h 3645134"/>
                <a:gd name="connsiteX26" fmla="*/ 1705300 w 4929093"/>
                <a:gd name="connsiteY26" fmla="*/ 1668788 h 3645134"/>
                <a:gd name="connsiteX27" fmla="*/ 1431252 w 4929093"/>
                <a:gd name="connsiteY27" fmla="*/ 1623181 h 3645134"/>
                <a:gd name="connsiteX28" fmla="*/ 1240574 w 4929093"/>
                <a:gd name="connsiteY28" fmla="*/ 1859212 h 3645134"/>
                <a:gd name="connsiteX29" fmla="*/ 1308757 w 4929093"/>
                <a:gd name="connsiteY29" fmla="*/ 1993525 h 3645134"/>
                <a:gd name="connsiteX30" fmla="*/ 1304553 w 4929093"/>
                <a:gd name="connsiteY30" fmla="*/ 2184646 h 3645134"/>
                <a:gd name="connsiteX31" fmla="*/ 1404621 w 4929093"/>
                <a:gd name="connsiteY31" fmla="*/ 2210333 h 3645134"/>
                <a:gd name="connsiteX32" fmla="*/ 1507420 w 4929093"/>
                <a:gd name="connsiteY32" fmla="*/ 2201576 h 3645134"/>
                <a:gd name="connsiteX33" fmla="*/ 1566035 w 4929093"/>
                <a:gd name="connsiteY33" fmla="*/ 2267519 h 3645134"/>
                <a:gd name="connsiteX34" fmla="*/ 1653958 w 4929093"/>
                <a:gd name="connsiteY34" fmla="*/ 2333461 h 3645134"/>
                <a:gd name="connsiteX35" fmla="*/ 2481900 w 4929093"/>
                <a:gd name="connsiteY35" fmla="*/ 3066153 h 3645134"/>
                <a:gd name="connsiteX36" fmla="*/ 2489227 w 4929093"/>
                <a:gd name="connsiteY36" fmla="*/ 3198038 h 3645134"/>
                <a:gd name="connsiteX37" fmla="*/ 2599131 w 4929093"/>
                <a:gd name="connsiteY37" fmla="*/ 3234673 h 3645134"/>
                <a:gd name="connsiteX38" fmla="*/ 2635766 w 4929093"/>
                <a:gd name="connsiteY38" fmla="*/ 3263980 h 3645134"/>
                <a:gd name="connsiteX39" fmla="*/ 2760323 w 4929093"/>
                <a:gd name="connsiteY39" fmla="*/ 3263980 h 3645134"/>
                <a:gd name="connsiteX40" fmla="*/ 2943496 w 4929093"/>
                <a:gd name="connsiteY40" fmla="*/ 3285961 h 3645134"/>
                <a:gd name="connsiteX41" fmla="*/ 3009439 w 4929093"/>
                <a:gd name="connsiteY41" fmla="*/ 3300615 h 3645134"/>
                <a:gd name="connsiteX42" fmla="*/ 3090035 w 4929093"/>
                <a:gd name="connsiteY42" fmla="*/ 3395865 h 3645134"/>
                <a:gd name="connsiteX43" fmla="*/ 3136670 w 4929093"/>
                <a:gd name="connsiteY43" fmla="*/ 3484001 h 3645134"/>
                <a:gd name="connsiteX44" fmla="*/ 3372075 w 4929093"/>
                <a:gd name="connsiteY44" fmla="*/ 3340099 h 3645134"/>
                <a:gd name="connsiteX45" fmla="*/ 3520993 w 4929093"/>
                <a:gd name="connsiteY45" fmla="*/ 3326441 h 3645134"/>
                <a:gd name="connsiteX46" fmla="*/ 3520993 w 4929093"/>
                <a:gd name="connsiteY46" fmla="*/ 3449365 h 3645134"/>
                <a:gd name="connsiteX47" fmla="*/ 3674567 w 4929093"/>
                <a:gd name="connsiteY47" fmla="*/ 3517656 h 3645134"/>
                <a:gd name="connsiteX48" fmla="*/ 3595452 w 4929093"/>
                <a:gd name="connsiteY48" fmla="*/ 3604159 h 3645134"/>
                <a:gd name="connsiteX49" fmla="*/ 3637336 w 4929093"/>
                <a:gd name="connsiteY49" fmla="*/ 3645134 h 3645134"/>
                <a:gd name="connsiteX50" fmla="*/ 4086496 w 4929093"/>
                <a:gd name="connsiteY50" fmla="*/ 3351903 h 3645134"/>
                <a:gd name="connsiteX51" fmla="*/ 4196400 w 4929093"/>
                <a:gd name="connsiteY51" fmla="*/ 3337250 h 3645134"/>
                <a:gd name="connsiteX52" fmla="*/ 4298977 w 4929093"/>
                <a:gd name="connsiteY52" fmla="*/ 3285961 h 3645134"/>
                <a:gd name="connsiteX53" fmla="*/ 4313631 w 4929093"/>
                <a:gd name="connsiteY53" fmla="*/ 3256653 h 3645134"/>
                <a:gd name="connsiteX54" fmla="*/ 4423535 w 4929093"/>
                <a:gd name="connsiteY54" fmla="*/ 3263980 h 3645134"/>
                <a:gd name="connsiteX55" fmla="*/ 4540766 w 4929093"/>
                <a:gd name="connsiteY55" fmla="*/ 3271307 h 3645134"/>
                <a:gd name="connsiteX56" fmla="*/ 4540766 w 4929093"/>
                <a:gd name="connsiteY56" fmla="*/ 3168730 h 3645134"/>
                <a:gd name="connsiteX57" fmla="*/ 4570073 w 4929093"/>
                <a:gd name="connsiteY57" fmla="*/ 3117442 h 3645134"/>
                <a:gd name="connsiteX58" fmla="*/ 4657996 w 4929093"/>
                <a:gd name="connsiteY58" fmla="*/ 3066153 h 3645134"/>
                <a:gd name="connsiteX59" fmla="*/ 4709285 w 4929093"/>
                <a:gd name="connsiteY59" fmla="*/ 3007538 h 3645134"/>
                <a:gd name="connsiteX60" fmla="*/ 4870477 w 4929093"/>
                <a:gd name="connsiteY60" fmla="*/ 3007538 h 3645134"/>
                <a:gd name="connsiteX61" fmla="*/ 4870477 w 4929093"/>
                <a:gd name="connsiteY61" fmla="*/ 2904961 h 3645134"/>
                <a:gd name="connsiteX62" fmla="*/ 4899785 w 4929093"/>
                <a:gd name="connsiteY62" fmla="*/ 2663173 h 3645134"/>
                <a:gd name="connsiteX63" fmla="*/ 4929093 w 4929093"/>
                <a:gd name="connsiteY63" fmla="*/ 2472673 h 3645134"/>
                <a:gd name="connsiteX64" fmla="*/ 4926420 w 4929093"/>
                <a:gd name="connsiteY64"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05147 w 4929093"/>
                <a:gd name="connsiteY4" fmla="*/ 0 h 3645134"/>
                <a:gd name="connsiteX5" fmla="*/ 0 w 4929093"/>
                <a:gd name="connsiteY5" fmla="*/ 557536 h 3645134"/>
                <a:gd name="connsiteX6" fmla="*/ 165901 w 4929093"/>
                <a:gd name="connsiteY6" fmla="*/ 755659 h 3645134"/>
                <a:gd name="connsiteX7" fmla="*/ 226229 w 4929093"/>
                <a:gd name="connsiteY7" fmla="*/ 899299 h 3645134"/>
                <a:gd name="connsiteX8" fmla="*/ 513885 w 4929093"/>
                <a:gd name="connsiteY8" fmla="*/ 1113875 h 3645134"/>
                <a:gd name="connsiteX9" fmla="*/ 1427647 w 4929093"/>
                <a:gd name="connsiteY9" fmla="*/ 1623181 h 3645134"/>
                <a:gd name="connsiteX10" fmla="*/ 1369952 w 4929093"/>
                <a:gd name="connsiteY10" fmla="*/ 1528459 h 3645134"/>
                <a:gd name="connsiteX11" fmla="*/ 1434858 w 4929093"/>
                <a:gd name="connsiteY11" fmla="*/ 1391640 h 3645134"/>
                <a:gd name="connsiteX12" fmla="*/ 1647605 w 4929093"/>
                <a:gd name="connsiteY12" fmla="*/ 1272361 h 3645134"/>
                <a:gd name="connsiteX13" fmla="*/ 1784629 w 4929093"/>
                <a:gd name="connsiteY13" fmla="*/ 1139049 h 3645134"/>
                <a:gd name="connsiteX14" fmla="*/ 1925258 w 4929093"/>
                <a:gd name="connsiteY14" fmla="*/ 1079410 h 3645134"/>
                <a:gd name="connsiteX15" fmla="*/ 2293994 w 4929093"/>
                <a:gd name="connsiteY15" fmla="*/ 974402 h 3645134"/>
                <a:gd name="connsiteX16" fmla="*/ 2300270 w 4929093"/>
                <a:gd name="connsiteY16" fmla="*/ 1093442 h 3645134"/>
                <a:gd name="connsiteX17" fmla="*/ 2238970 w 4929093"/>
                <a:gd name="connsiteY17" fmla="*/ 1377608 h 3645134"/>
                <a:gd name="connsiteX18" fmla="*/ 2336329 w 4929093"/>
                <a:gd name="connsiteY18" fmla="*/ 1563542 h 3645134"/>
                <a:gd name="connsiteX19" fmla="*/ 2516623 w 4929093"/>
                <a:gd name="connsiteY19" fmla="*/ 1549509 h 3645134"/>
                <a:gd name="connsiteX20" fmla="*/ 2484170 w 4929093"/>
                <a:gd name="connsiteY20" fmla="*/ 1724919 h 3645134"/>
                <a:gd name="connsiteX21" fmla="*/ 2570711 w 4929093"/>
                <a:gd name="connsiteY21" fmla="*/ 1861740 h 3645134"/>
                <a:gd name="connsiteX22" fmla="*/ 2639223 w 4929093"/>
                <a:gd name="connsiteY22" fmla="*/ 1935412 h 3645134"/>
                <a:gd name="connsiteX23" fmla="*/ 2350753 w 4929093"/>
                <a:gd name="connsiteY23" fmla="*/ 2023116 h 3645134"/>
                <a:gd name="connsiteX24" fmla="*/ 2109158 w 4929093"/>
                <a:gd name="connsiteY24" fmla="*/ 1868755 h 3645134"/>
                <a:gd name="connsiteX25" fmla="*/ 1842323 w 4929093"/>
                <a:gd name="connsiteY25" fmla="*/ 1647739 h 3645134"/>
                <a:gd name="connsiteX26" fmla="*/ 1705300 w 4929093"/>
                <a:gd name="connsiteY26" fmla="*/ 1668788 h 3645134"/>
                <a:gd name="connsiteX27" fmla="*/ 1431252 w 4929093"/>
                <a:gd name="connsiteY27" fmla="*/ 1623181 h 3645134"/>
                <a:gd name="connsiteX28" fmla="*/ 1240574 w 4929093"/>
                <a:gd name="connsiteY28" fmla="*/ 1859212 h 3645134"/>
                <a:gd name="connsiteX29" fmla="*/ 1308757 w 4929093"/>
                <a:gd name="connsiteY29" fmla="*/ 1993525 h 3645134"/>
                <a:gd name="connsiteX30" fmla="*/ 1304553 w 4929093"/>
                <a:gd name="connsiteY30" fmla="*/ 2184646 h 3645134"/>
                <a:gd name="connsiteX31" fmla="*/ 1404621 w 4929093"/>
                <a:gd name="connsiteY31" fmla="*/ 2210333 h 3645134"/>
                <a:gd name="connsiteX32" fmla="*/ 1507420 w 4929093"/>
                <a:gd name="connsiteY32" fmla="*/ 2201576 h 3645134"/>
                <a:gd name="connsiteX33" fmla="*/ 1566035 w 4929093"/>
                <a:gd name="connsiteY33" fmla="*/ 2267519 h 3645134"/>
                <a:gd name="connsiteX34" fmla="*/ 1653958 w 4929093"/>
                <a:gd name="connsiteY34" fmla="*/ 2333461 h 3645134"/>
                <a:gd name="connsiteX35" fmla="*/ 2481900 w 4929093"/>
                <a:gd name="connsiteY35" fmla="*/ 3066153 h 3645134"/>
                <a:gd name="connsiteX36" fmla="*/ 2489227 w 4929093"/>
                <a:gd name="connsiteY36" fmla="*/ 3198038 h 3645134"/>
                <a:gd name="connsiteX37" fmla="*/ 2599131 w 4929093"/>
                <a:gd name="connsiteY37" fmla="*/ 3234673 h 3645134"/>
                <a:gd name="connsiteX38" fmla="*/ 2635766 w 4929093"/>
                <a:gd name="connsiteY38" fmla="*/ 3263980 h 3645134"/>
                <a:gd name="connsiteX39" fmla="*/ 2760323 w 4929093"/>
                <a:gd name="connsiteY39" fmla="*/ 3263980 h 3645134"/>
                <a:gd name="connsiteX40" fmla="*/ 2943496 w 4929093"/>
                <a:gd name="connsiteY40" fmla="*/ 3285961 h 3645134"/>
                <a:gd name="connsiteX41" fmla="*/ 3009439 w 4929093"/>
                <a:gd name="connsiteY41" fmla="*/ 3300615 h 3645134"/>
                <a:gd name="connsiteX42" fmla="*/ 3090035 w 4929093"/>
                <a:gd name="connsiteY42" fmla="*/ 3395865 h 3645134"/>
                <a:gd name="connsiteX43" fmla="*/ 3136670 w 4929093"/>
                <a:gd name="connsiteY43" fmla="*/ 3484001 h 3645134"/>
                <a:gd name="connsiteX44" fmla="*/ 3372075 w 4929093"/>
                <a:gd name="connsiteY44" fmla="*/ 3340099 h 3645134"/>
                <a:gd name="connsiteX45" fmla="*/ 3520993 w 4929093"/>
                <a:gd name="connsiteY45" fmla="*/ 3326441 h 3645134"/>
                <a:gd name="connsiteX46" fmla="*/ 3520993 w 4929093"/>
                <a:gd name="connsiteY46" fmla="*/ 3449365 h 3645134"/>
                <a:gd name="connsiteX47" fmla="*/ 3674567 w 4929093"/>
                <a:gd name="connsiteY47" fmla="*/ 3517656 h 3645134"/>
                <a:gd name="connsiteX48" fmla="*/ 3595452 w 4929093"/>
                <a:gd name="connsiteY48" fmla="*/ 3604159 h 3645134"/>
                <a:gd name="connsiteX49" fmla="*/ 3637336 w 4929093"/>
                <a:gd name="connsiteY49" fmla="*/ 3645134 h 3645134"/>
                <a:gd name="connsiteX50" fmla="*/ 4086496 w 4929093"/>
                <a:gd name="connsiteY50" fmla="*/ 3351903 h 3645134"/>
                <a:gd name="connsiteX51" fmla="*/ 4196400 w 4929093"/>
                <a:gd name="connsiteY51" fmla="*/ 3337250 h 3645134"/>
                <a:gd name="connsiteX52" fmla="*/ 4298977 w 4929093"/>
                <a:gd name="connsiteY52" fmla="*/ 3285961 h 3645134"/>
                <a:gd name="connsiteX53" fmla="*/ 4313631 w 4929093"/>
                <a:gd name="connsiteY53" fmla="*/ 3256653 h 3645134"/>
                <a:gd name="connsiteX54" fmla="*/ 4423535 w 4929093"/>
                <a:gd name="connsiteY54" fmla="*/ 3263980 h 3645134"/>
                <a:gd name="connsiteX55" fmla="*/ 4540766 w 4929093"/>
                <a:gd name="connsiteY55" fmla="*/ 3271307 h 3645134"/>
                <a:gd name="connsiteX56" fmla="*/ 4540766 w 4929093"/>
                <a:gd name="connsiteY56" fmla="*/ 3168730 h 3645134"/>
                <a:gd name="connsiteX57" fmla="*/ 4570073 w 4929093"/>
                <a:gd name="connsiteY57" fmla="*/ 3117442 h 3645134"/>
                <a:gd name="connsiteX58" fmla="*/ 4657996 w 4929093"/>
                <a:gd name="connsiteY58" fmla="*/ 3066153 h 3645134"/>
                <a:gd name="connsiteX59" fmla="*/ 4709285 w 4929093"/>
                <a:gd name="connsiteY59" fmla="*/ 3007538 h 3645134"/>
                <a:gd name="connsiteX60" fmla="*/ 4870477 w 4929093"/>
                <a:gd name="connsiteY60" fmla="*/ 3007538 h 3645134"/>
                <a:gd name="connsiteX61" fmla="*/ 4870477 w 4929093"/>
                <a:gd name="connsiteY61" fmla="*/ 2904961 h 3645134"/>
                <a:gd name="connsiteX62" fmla="*/ 4899785 w 4929093"/>
                <a:gd name="connsiteY62" fmla="*/ 2663173 h 3645134"/>
                <a:gd name="connsiteX63" fmla="*/ 4929093 w 4929093"/>
                <a:gd name="connsiteY63" fmla="*/ 2472673 h 3645134"/>
                <a:gd name="connsiteX64" fmla="*/ 4926420 w 4929093"/>
                <a:gd name="connsiteY64"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05147 w 4929093"/>
                <a:gd name="connsiteY4" fmla="*/ 0 h 3645134"/>
                <a:gd name="connsiteX5" fmla="*/ 0 w 4929093"/>
                <a:gd name="connsiteY5" fmla="*/ 557536 h 3645134"/>
                <a:gd name="connsiteX6" fmla="*/ 165901 w 4929093"/>
                <a:gd name="connsiteY6" fmla="*/ 755659 h 3645134"/>
                <a:gd name="connsiteX7" fmla="*/ 226229 w 4929093"/>
                <a:gd name="connsiteY7" fmla="*/ 899299 h 3645134"/>
                <a:gd name="connsiteX8" fmla="*/ 513885 w 4929093"/>
                <a:gd name="connsiteY8" fmla="*/ 1113875 h 3645134"/>
                <a:gd name="connsiteX9" fmla="*/ 1427647 w 4929093"/>
                <a:gd name="connsiteY9" fmla="*/ 1623181 h 3645134"/>
                <a:gd name="connsiteX10" fmla="*/ 1369952 w 4929093"/>
                <a:gd name="connsiteY10" fmla="*/ 1528459 h 3645134"/>
                <a:gd name="connsiteX11" fmla="*/ 1434858 w 4929093"/>
                <a:gd name="connsiteY11" fmla="*/ 1391640 h 3645134"/>
                <a:gd name="connsiteX12" fmla="*/ 1647605 w 4929093"/>
                <a:gd name="connsiteY12" fmla="*/ 1272361 h 3645134"/>
                <a:gd name="connsiteX13" fmla="*/ 1784629 w 4929093"/>
                <a:gd name="connsiteY13" fmla="*/ 1139049 h 3645134"/>
                <a:gd name="connsiteX14" fmla="*/ 1925258 w 4929093"/>
                <a:gd name="connsiteY14" fmla="*/ 1079410 h 3645134"/>
                <a:gd name="connsiteX15" fmla="*/ 2293994 w 4929093"/>
                <a:gd name="connsiteY15" fmla="*/ 974402 h 3645134"/>
                <a:gd name="connsiteX16" fmla="*/ 2300270 w 4929093"/>
                <a:gd name="connsiteY16" fmla="*/ 1093442 h 3645134"/>
                <a:gd name="connsiteX17" fmla="*/ 2238970 w 4929093"/>
                <a:gd name="connsiteY17" fmla="*/ 1377608 h 3645134"/>
                <a:gd name="connsiteX18" fmla="*/ 2336329 w 4929093"/>
                <a:gd name="connsiteY18" fmla="*/ 1563542 h 3645134"/>
                <a:gd name="connsiteX19" fmla="*/ 2516623 w 4929093"/>
                <a:gd name="connsiteY19" fmla="*/ 1549509 h 3645134"/>
                <a:gd name="connsiteX20" fmla="*/ 2484170 w 4929093"/>
                <a:gd name="connsiteY20" fmla="*/ 1724919 h 3645134"/>
                <a:gd name="connsiteX21" fmla="*/ 2570711 w 4929093"/>
                <a:gd name="connsiteY21" fmla="*/ 1861740 h 3645134"/>
                <a:gd name="connsiteX22" fmla="*/ 2639223 w 4929093"/>
                <a:gd name="connsiteY22" fmla="*/ 1935412 h 3645134"/>
                <a:gd name="connsiteX23" fmla="*/ 2350753 w 4929093"/>
                <a:gd name="connsiteY23" fmla="*/ 2023116 h 3645134"/>
                <a:gd name="connsiteX24" fmla="*/ 2109158 w 4929093"/>
                <a:gd name="connsiteY24" fmla="*/ 1868755 h 3645134"/>
                <a:gd name="connsiteX25" fmla="*/ 1842323 w 4929093"/>
                <a:gd name="connsiteY25" fmla="*/ 1647739 h 3645134"/>
                <a:gd name="connsiteX26" fmla="*/ 1705300 w 4929093"/>
                <a:gd name="connsiteY26" fmla="*/ 1668788 h 3645134"/>
                <a:gd name="connsiteX27" fmla="*/ 1431252 w 4929093"/>
                <a:gd name="connsiteY27" fmla="*/ 1623181 h 3645134"/>
                <a:gd name="connsiteX28" fmla="*/ 1240574 w 4929093"/>
                <a:gd name="connsiteY28" fmla="*/ 1859212 h 3645134"/>
                <a:gd name="connsiteX29" fmla="*/ 1308757 w 4929093"/>
                <a:gd name="connsiteY29" fmla="*/ 1993525 h 3645134"/>
                <a:gd name="connsiteX30" fmla="*/ 1304553 w 4929093"/>
                <a:gd name="connsiteY30" fmla="*/ 2184646 h 3645134"/>
                <a:gd name="connsiteX31" fmla="*/ 1404621 w 4929093"/>
                <a:gd name="connsiteY31" fmla="*/ 2210333 h 3645134"/>
                <a:gd name="connsiteX32" fmla="*/ 1507420 w 4929093"/>
                <a:gd name="connsiteY32" fmla="*/ 2201576 h 3645134"/>
                <a:gd name="connsiteX33" fmla="*/ 1566035 w 4929093"/>
                <a:gd name="connsiteY33" fmla="*/ 2267519 h 3645134"/>
                <a:gd name="connsiteX34" fmla="*/ 1653958 w 4929093"/>
                <a:gd name="connsiteY34" fmla="*/ 2333461 h 3645134"/>
                <a:gd name="connsiteX35" fmla="*/ 2481900 w 4929093"/>
                <a:gd name="connsiteY35" fmla="*/ 3066153 h 3645134"/>
                <a:gd name="connsiteX36" fmla="*/ 2489227 w 4929093"/>
                <a:gd name="connsiteY36" fmla="*/ 3198038 h 3645134"/>
                <a:gd name="connsiteX37" fmla="*/ 2599131 w 4929093"/>
                <a:gd name="connsiteY37" fmla="*/ 3234673 h 3645134"/>
                <a:gd name="connsiteX38" fmla="*/ 2635766 w 4929093"/>
                <a:gd name="connsiteY38" fmla="*/ 3263980 h 3645134"/>
                <a:gd name="connsiteX39" fmla="*/ 2760323 w 4929093"/>
                <a:gd name="connsiteY39" fmla="*/ 3263980 h 3645134"/>
                <a:gd name="connsiteX40" fmla="*/ 2943496 w 4929093"/>
                <a:gd name="connsiteY40" fmla="*/ 3285961 h 3645134"/>
                <a:gd name="connsiteX41" fmla="*/ 3009439 w 4929093"/>
                <a:gd name="connsiteY41" fmla="*/ 3300615 h 3645134"/>
                <a:gd name="connsiteX42" fmla="*/ 3090035 w 4929093"/>
                <a:gd name="connsiteY42" fmla="*/ 3395865 h 3645134"/>
                <a:gd name="connsiteX43" fmla="*/ 3136670 w 4929093"/>
                <a:gd name="connsiteY43" fmla="*/ 3484001 h 3645134"/>
                <a:gd name="connsiteX44" fmla="*/ 3372075 w 4929093"/>
                <a:gd name="connsiteY44" fmla="*/ 3340099 h 3645134"/>
                <a:gd name="connsiteX45" fmla="*/ 3520993 w 4929093"/>
                <a:gd name="connsiteY45" fmla="*/ 3326441 h 3645134"/>
                <a:gd name="connsiteX46" fmla="*/ 3520993 w 4929093"/>
                <a:gd name="connsiteY46" fmla="*/ 3449365 h 3645134"/>
                <a:gd name="connsiteX47" fmla="*/ 3674567 w 4929093"/>
                <a:gd name="connsiteY47" fmla="*/ 3517656 h 3645134"/>
                <a:gd name="connsiteX48" fmla="*/ 3595452 w 4929093"/>
                <a:gd name="connsiteY48" fmla="*/ 3604159 h 3645134"/>
                <a:gd name="connsiteX49" fmla="*/ 3637336 w 4929093"/>
                <a:gd name="connsiteY49" fmla="*/ 3645134 h 3645134"/>
                <a:gd name="connsiteX50" fmla="*/ 4086496 w 4929093"/>
                <a:gd name="connsiteY50" fmla="*/ 3351903 h 3645134"/>
                <a:gd name="connsiteX51" fmla="*/ 4196400 w 4929093"/>
                <a:gd name="connsiteY51" fmla="*/ 3337250 h 3645134"/>
                <a:gd name="connsiteX52" fmla="*/ 4298977 w 4929093"/>
                <a:gd name="connsiteY52" fmla="*/ 3285961 h 3645134"/>
                <a:gd name="connsiteX53" fmla="*/ 4313631 w 4929093"/>
                <a:gd name="connsiteY53" fmla="*/ 3256653 h 3645134"/>
                <a:gd name="connsiteX54" fmla="*/ 4423535 w 4929093"/>
                <a:gd name="connsiteY54" fmla="*/ 3263980 h 3645134"/>
                <a:gd name="connsiteX55" fmla="*/ 4540766 w 4929093"/>
                <a:gd name="connsiteY55" fmla="*/ 3271307 h 3645134"/>
                <a:gd name="connsiteX56" fmla="*/ 4540766 w 4929093"/>
                <a:gd name="connsiteY56" fmla="*/ 3168730 h 3645134"/>
                <a:gd name="connsiteX57" fmla="*/ 4570073 w 4929093"/>
                <a:gd name="connsiteY57" fmla="*/ 3117442 h 3645134"/>
                <a:gd name="connsiteX58" fmla="*/ 4657996 w 4929093"/>
                <a:gd name="connsiteY58" fmla="*/ 3066153 h 3645134"/>
                <a:gd name="connsiteX59" fmla="*/ 4709285 w 4929093"/>
                <a:gd name="connsiteY59" fmla="*/ 3007538 h 3645134"/>
                <a:gd name="connsiteX60" fmla="*/ 4870477 w 4929093"/>
                <a:gd name="connsiteY60" fmla="*/ 3007538 h 3645134"/>
                <a:gd name="connsiteX61" fmla="*/ 4870477 w 4929093"/>
                <a:gd name="connsiteY61" fmla="*/ 2904961 h 3645134"/>
                <a:gd name="connsiteX62" fmla="*/ 4899785 w 4929093"/>
                <a:gd name="connsiteY62" fmla="*/ 2663173 h 3645134"/>
                <a:gd name="connsiteX63" fmla="*/ 4929093 w 4929093"/>
                <a:gd name="connsiteY63" fmla="*/ 2472673 h 3645134"/>
                <a:gd name="connsiteX64" fmla="*/ 4926420 w 4929093"/>
                <a:gd name="connsiteY64"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305147 w 4929093"/>
                <a:gd name="connsiteY5" fmla="*/ 0 h 3645134"/>
                <a:gd name="connsiteX6" fmla="*/ 0 w 4929093"/>
                <a:gd name="connsiteY6" fmla="*/ 557536 h 3645134"/>
                <a:gd name="connsiteX7" fmla="*/ 165901 w 4929093"/>
                <a:gd name="connsiteY7" fmla="*/ 755659 h 3645134"/>
                <a:gd name="connsiteX8" fmla="*/ 226229 w 4929093"/>
                <a:gd name="connsiteY8" fmla="*/ 899299 h 3645134"/>
                <a:gd name="connsiteX9" fmla="*/ 513885 w 4929093"/>
                <a:gd name="connsiteY9" fmla="*/ 1113875 h 3645134"/>
                <a:gd name="connsiteX10" fmla="*/ 1427647 w 4929093"/>
                <a:gd name="connsiteY10" fmla="*/ 1623181 h 3645134"/>
                <a:gd name="connsiteX11" fmla="*/ 1369952 w 4929093"/>
                <a:gd name="connsiteY11" fmla="*/ 1528459 h 3645134"/>
                <a:gd name="connsiteX12" fmla="*/ 1434858 w 4929093"/>
                <a:gd name="connsiteY12" fmla="*/ 1391640 h 3645134"/>
                <a:gd name="connsiteX13" fmla="*/ 1647605 w 4929093"/>
                <a:gd name="connsiteY13" fmla="*/ 1272361 h 3645134"/>
                <a:gd name="connsiteX14" fmla="*/ 1784629 w 4929093"/>
                <a:gd name="connsiteY14" fmla="*/ 1139049 h 3645134"/>
                <a:gd name="connsiteX15" fmla="*/ 1925258 w 4929093"/>
                <a:gd name="connsiteY15" fmla="*/ 1079410 h 3645134"/>
                <a:gd name="connsiteX16" fmla="*/ 2293994 w 4929093"/>
                <a:gd name="connsiteY16" fmla="*/ 974402 h 3645134"/>
                <a:gd name="connsiteX17" fmla="*/ 2300270 w 4929093"/>
                <a:gd name="connsiteY17" fmla="*/ 1093442 h 3645134"/>
                <a:gd name="connsiteX18" fmla="*/ 2238970 w 4929093"/>
                <a:gd name="connsiteY18" fmla="*/ 1377608 h 3645134"/>
                <a:gd name="connsiteX19" fmla="*/ 2336329 w 4929093"/>
                <a:gd name="connsiteY19" fmla="*/ 1563542 h 3645134"/>
                <a:gd name="connsiteX20" fmla="*/ 2516623 w 4929093"/>
                <a:gd name="connsiteY20" fmla="*/ 1549509 h 3645134"/>
                <a:gd name="connsiteX21" fmla="*/ 2484170 w 4929093"/>
                <a:gd name="connsiteY21" fmla="*/ 1724919 h 3645134"/>
                <a:gd name="connsiteX22" fmla="*/ 2570711 w 4929093"/>
                <a:gd name="connsiteY22" fmla="*/ 1861740 h 3645134"/>
                <a:gd name="connsiteX23" fmla="*/ 2639223 w 4929093"/>
                <a:gd name="connsiteY23" fmla="*/ 1935412 h 3645134"/>
                <a:gd name="connsiteX24" fmla="*/ 2350753 w 4929093"/>
                <a:gd name="connsiteY24" fmla="*/ 2023116 h 3645134"/>
                <a:gd name="connsiteX25" fmla="*/ 2109158 w 4929093"/>
                <a:gd name="connsiteY25" fmla="*/ 1868755 h 3645134"/>
                <a:gd name="connsiteX26" fmla="*/ 1842323 w 4929093"/>
                <a:gd name="connsiteY26" fmla="*/ 1647739 h 3645134"/>
                <a:gd name="connsiteX27" fmla="*/ 1705300 w 4929093"/>
                <a:gd name="connsiteY27" fmla="*/ 1668788 h 3645134"/>
                <a:gd name="connsiteX28" fmla="*/ 1431252 w 4929093"/>
                <a:gd name="connsiteY28" fmla="*/ 1623181 h 3645134"/>
                <a:gd name="connsiteX29" fmla="*/ 1240574 w 4929093"/>
                <a:gd name="connsiteY29" fmla="*/ 1859212 h 3645134"/>
                <a:gd name="connsiteX30" fmla="*/ 1308757 w 4929093"/>
                <a:gd name="connsiteY30" fmla="*/ 1993525 h 3645134"/>
                <a:gd name="connsiteX31" fmla="*/ 1304553 w 4929093"/>
                <a:gd name="connsiteY31" fmla="*/ 2184646 h 3645134"/>
                <a:gd name="connsiteX32" fmla="*/ 1404621 w 4929093"/>
                <a:gd name="connsiteY32" fmla="*/ 2210333 h 3645134"/>
                <a:gd name="connsiteX33" fmla="*/ 1507420 w 4929093"/>
                <a:gd name="connsiteY33" fmla="*/ 2201576 h 3645134"/>
                <a:gd name="connsiteX34" fmla="*/ 1566035 w 4929093"/>
                <a:gd name="connsiteY34" fmla="*/ 2267519 h 3645134"/>
                <a:gd name="connsiteX35" fmla="*/ 1653958 w 4929093"/>
                <a:gd name="connsiteY35" fmla="*/ 2333461 h 3645134"/>
                <a:gd name="connsiteX36" fmla="*/ 2481900 w 4929093"/>
                <a:gd name="connsiteY36" fmla="*/ 3066153 h 3645134"/>
                <a:gd name="connsiteX37" fmla="*/ 2489227 w 4929093"/>
                <a:gd name="connsiteY37" fmla="*/ 3198038 h 3645134"/>
                <a:gd name="connsiteX38" fmla="*/ 2599131 w 4929093"/>
                <a:gd name="connsiteY38" fmla="*/ 3234673 h 3645134"/>
                <a:gd name="connsiteX39" fmla="*/ 2635766 w 4929093"/>
                <a:gd name="connsiteY39" fmla="*/ 3263980 h 3645134"/>
                <a:gd name="connsiteX40" fmla="*/ 2760323 w 4929093"/>
                <a:gd name="connsiteY40" fmla="*/ 3263980 h 3645134"/>
                <a:gd name="connsiteX41" fmla="*/ 2943496 w 4929093"/>
                <a:gd name="connsiteY41" fmla="*/ 3285961 h 3645134"/>
                <a:gd name="connsiteX42" fmla="*/ 3009439 w 4929093"/>
                <a:gd name="connsiteY42" fmla="*/ 3300615 h 3645134"/>
                <a:gd name="connsiteX43" fmla="*/ 3090035 w 4929093"/>
                <a:gd name="connsiteY43" fmla="*/ 3395865 h 3645134"/>
                <a:gd name="connsiteX44" fmla="*/ 3136670 w 4929093"/>
                <a:gd name="connsiteY44" fmla="*/ 3484001 h 3645134"/>
                <a:gd name="connsiteX45" fmla="*/ 3372075 w 4929093"/>
                <a:gd name="connsiteY45" fmla="*/ 3340099 h 3645134"/>
                <a:gd name="connsiteX46" fmla="*/ 3520993 w 4929093"/>
                <a:gd name="connsiteY46" fmla="*/ 3326441 h 3645134"/>
                <a:gd name="connsiteX47" fmla="*/ 3520993 w 4929093"/>
                <a:gd name="connsiteY47" fmla="*/ 3449365 h 3645134"/>
                <a:gd name="connsiteX48" fmla="*/ 3674567 w 4929093"/>
                <a:gd name="connsiteY48" fmla="*/ 3517656 h 3645134"/>
                <a:gd name="connsiteX49" fmla="*/ 3595452 w 4929093"/>
                <a:gd name="connsiteY49" fmla="*/ 3604159 h 3645134"/>
                <a:gd name="connsiteX50" fmla="*/ 3637336 w 4929093"/>
                <a:gd name="connsiteY50" fmla="*/ 3645134 h 3645134"/>
                <a:gd name="connsiteX51" fmla="*/ 4086496 w 4929093"/>
                <a:gd name="connsiteY51" fmla="*/ 3351903 h 3645134"/>
                <a:gd name="connsiteX52" fmla="*/ 4196400 w 4929093"/>
                <a:gd name="connsiteY52" fmla="*/ 3337250 h 3645134"/>
                <a:gd name="connsiteX53" fmla="*/ 4298977 w 4929093"/>
                <a:gd name="connsiteY53" fmla="*/ 3285961 h 3645134"/>
                <a:gd name="connsiteX54" fmla="*/ 4313631 w 4929093"/>
                <a:gd name="connsiteY54" fmla="*/ 3256653 h 3645134"/>
                <a:gd name="connsiteX55" fmla="*/ 4423535 w 4929093"/>
                <a:gd name="connsiteY55" fmla="*/ 3263980 h 3645134"/>
                <a:gd name="connsiteX56" fmla="*/ 4540766 w 4929093"/>
                <a:gd name="connsiteY56" fmla="*/ 3271307 h 3645134"/>
                <a:gd name="connsiteX57" fmla="*/ 4540766 w 4929093"/>
                <a:gd name="connsiteY57" fmla="*/ 3168730 h 3645134"/>
                <a:gd name="connsiteX58" fmla="*/ 4570073 w 4929093"/>
                <a:gd name="connsiteY58" fmla="*/ 3117442 h 3645134"/>
                <a:gd name="connsiteX59" fmla="*/ 4657996 w 4929093"/>
                <a:gd name="connsiteY59" fmla="*/ 3066153 h 3645134"/>
                <a:gd name="connsiteX60" fmla="*/ 4709285 w 4929093"/>
                <a:gd name="connsiteY60" fmla="*/ 3007538 h 3645134"/>
                <a:gd name="connsiteX61" fmla="*/ 4870477 w 4929093"/>
                <a:gd name="connsiteY61" fmla="*/ 3007538 h 3645134"/>
                <a:gd name="connsiteX62" fmla="*/ 4870477 w 4929093"/>
                <a:gd name="connsiteY62" fmla="*/ 2904961 h 3645134"/>
                <a:gd name="connsiteX63" fmla="*/ 4899785 w 4929093"/>
                <a:gd name="connsiteY63" fmla="*/ 2663173 h 3645134"/>
                <a:gd name="connsiteX64" fmla="*/ 4929093 w 4929093"/>
                <a:gd name="connsiteY64" fmla="*/ 2472673 h 3645134"/>
                <a:gd name="connsiteX65" fmla="*/ 4926420 w 4929093"/>
                <a:gd name="connsiteY65"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305147 w 4929093"/>
                <a:gd name="connsiteY5" fmla="*/ 0 h 3645134"/>
                <a:gd name="connsiteX6" fmla="*/ 0 w 4929093"/>
                <a:gd name="connsiteY6" fmla="*/ 557536 h 3645134"/>
                <a:gd name="connsiteX7" fmla="*/ 165901 w 4929093"/>
                <a:gd name="connsiteY7" fmla="*/ 755659 h 3645134"/>
                <a:gd name="connsiteX8" fmla="*/ 226229 w 4929093"/>
                <a:gd name="connsiteY8" fmla="*/ 899299 h 3645134"/>
                <a:gd name="connsiteX9" fmla="*/ 513885 w 4929093"/>
                <a:gd name="connsiteY9" fmla="*/ 1113875 h 3645134"/>
                <a:gd name="connsiteX10" fmla="*/ 1427647 w 4929093"/>
                <a:gd name="connsiteY10" fmla="*/ 1623181 h 3645134"/>
                <a:gd name="connsiteX11" fmla="*/ 1369952 w 4929093"/>
                <a:gd name="connsiteY11" fmla="*/ 1528459 h 3645134"/>
                <a:gd name="connsiteX12" fmla="*/ 1434858 w 4929093"/>
                <a:gd name="connsiteY12" fmla="*/ 1391640 h 3645134"/>
                <a:gd name="connsiteX13" fmla="*/ 1647605 w 4929093"/>
                <a:gd name="connsiteY13" fmla="*/ 1272361 h 3645134"/>
                <a:gd name="connsiteX14" fmla="*/ 1784629 w 4929093"/>
                <a:gd name="connsiteY14" fmla="*/ 1139049 h 3645134"/>
                <a:gd name="connsiteX15" fmla="*/ 1925258 w 4929093"/>
                <a:gd name="connsiteY15" fmla="*/ 1079410 h 3645134"/>
                <a:gd name="connsiteX16" fmla="*/ 2293994 w 4929093"/>
                <a:gd name="connsiteY16" fmla="*/ 974402 h 3645134"/>
                <a:gd name="connsiteX17" fmla="*/ 2300270 w 4929093"/>
                <a:gd name="connsiteY17" fmla="*/ 1093442 h 3645134"/>
                <a:gd name="connsiteX18" fmla="*/ 2238970 w 4929093"/>
                <a:gd name="connsiteY18" fmla="*/ 1377608 h 3645134"/>
                <a:gd name="connsiteX19" fmla="*/ 2336329 w 4929093"/>
                <a:gd name="connsiteY19" fmla="*/ 1563542 h 3645134"/>
                <a:gd name="connsiteX20" fmla="*/ 2516623 w 4929093"/>
                <a:gd name="connsiteY20" fmla="*/ 1549509 h 3645134"/>
                <a:gd name="connsiteX21" fmla="*/ 2484170 w 4929093"/>
                <a:gd name="connsiteY21" fmla="*/ 1724919 h 3645134"/>
                <a:gd name="connsiteX22" fmla="*/ 2570711 w 4929093"/>
                <a:gd name="connsiteY22" fmla="*/ 1861740 h 3645134"/>
                <a:gd name="connsiteX23" fmla="*/ 2639223 w 4929093"/>
                <a:gd name="connsiteY23" fmla="*/ 1935412 h 3645134"/>
                <a:gd name="connsiteX24" fmla="*/ 2350753 w 4929093"/>
                <a:gd name="connsiteY24" fmla="*/ 2023116 h 3645134"/>
                <a:gd name="connsiteX25" fmla="*/ 2109158 w 4929093"/>
                <a:gd name="connsiteY25" fmla="*/ 1868755 h 3645134"/>
                <a:gd name="connsiteX26" fmla="*/ 1842323 w 4929093"/>
                <a:gd name="connsiteY26" fmla="*/ 1647739 h 3645134"/>
                <a:gd name="connsiteX27" fmla="*/ 1705300 w 4929093"/>
                <a:gd name="connsiteY27" fmla="*/ 1668788 h 3645134"/>
                <a:gd name="connsiteX28" fmla="*/ 1431252 w 4929093"/>
                <a:gd name="connsiteY28" fmla="*/ 1623181 h 3645134"/>
                <a:gd name="connsiteX29" fmla="*/ 1240574 w 4929093"/>
                <a:gd name="connsiteY29" fmla="*/ 1859212 h 3645134"/>
                <a:gd name="connsiteX30" fmla="*/ 1308757 w 4929093"/>
                <a:gd name="connsiteY30" fmla="*/ 1993525 h 3645134"/>
                <a:gd name="connsiteX31" fmla="*/ 1304553 w 4929093"/>
                <a:gd name="connsiteY31" fmla="*/ 2184646 h 3645134"/>
                <a:gd name="connsiteX32" fmla="*/ 1404621 w 4929093"/>
                <a:gd name="connsiteY32" fmla="*/ 2210333 h 3645134"/>
                <a:gd name="connsiteX33" fmla="*/ 1507420 w 4929093"/>
                <a:gd name="connsiteY33" fmla="*/ 2201576 h 3645134"/>
                <a:gd name="connsiteX34" fmla="*/ 1566035 w 4929093"/>
                <a:gd name="connsiteY34" fmla="*/ 2267519 h 3645134"/>
                <a:gd name="connsiteX35" fmla="*/ 1653958 w 4929093"/>
                <a:gd name="connsiteY35" fmla="*/ 2333461 h 3645134"/>
                <a:gd name="connsiteX36" fmla="*/ 2481900 w 4929093"/>
                <a:gd name="connsiteY36" fmla="*/ 3066153 h 3645134"/>
                <a:gd name="connsiteX37" fmla="*/ 2489227 w 4929093"/>
                <a:gd name="connsiteY37" fmla="*/ 3198038 h 3645134"/>
                <a:gd name="connsiteX38" fmla="*/ 2599131 w 4929093"/>
                <a:gd name="connsiteY38" fmla="*/ 3234673 h 3645134"/>
                <a:gd name="connsiteX39" fmla="*/ 2635766 w 4929093"/>
                <a:gd name="connsiteY39" fmla="*/ 3263980 h 3645134"/>
                <a:gd name="connsiteX40" fmla="*/ 2760323 w 4929093"/>
                <a:gd name="connsiteY40" fmla="*/ 3263980 h 3645134"/>
                <a:gd name="connsiteX41" fmla="*/ 2943496 w 4929093"/>
                <a:gd name="connsiteY41" fmla="*/ 3285961 h 3645134"/>
                <a:gd name="connsiteX42" fmla="*/ 3009439 w 4929093"/>
                <a:gd name="connsiteY42" fmla="*/ 3300615 h 3645134"/>
                <a:gd name="connsiteX43" fmla="*/ 3090035 w 4929093"/>
                <a:gd name="connsiteY43" fmla="*/ 3395865 h 3645134"/>
                <a:gd name="connsiteX44" fmla="*/ 3136670 w 4929093"/>
                <a:gd name="connsiteY44" fmla="*/ 3484001 h 3645134"/>
                <a:gd name="connsiteX45" fmla="*/ 3372075 w 4929093"/>
                <a:gd name="connsiteY45" fmla="*/ 3340099 h 3645134"/>
                <a:gd name="connsiteX46" fmla="*/ 3520993 w 4929093"/>
                <a:gd name="connsiteY46" fmla="*/ 3326441 h 3645134"/>
                <a:gd name="connsiteX47" fmla="*/ 3520993 w 4929093"/>
                <a:gd name="connsiteY47" fmla="*/ 3449365 h 3645134"/>
                <a:gd name="connsiteX48" fmla="*/ 3674567 w 4929093"/>
                <a:gd name="connsiteY48" fmla="*/ 3517656 h 3645134"/>
                <a:gd name="connsiteX49" fmla="*/ 3595452 w 4929093"/>
                <a:gd name="connsiteY49" fmla="*/ 3604159 h 3645134"/>
                <a:gd name="connsiteX50" fmla="*/ 3637336 w 4929093"/>
                <a:gd name="connsiteY50" fmla="*/ 3645134 h 3645134"/>
                <a:gd name="connsiteX51" fmla="*/ 4086496 w 4929093"/>
                <a:gd name="connsiteY51" fmla="*/ 3351903 h 3645134"/>
                <a:gd name="connsiteX52" fmla="*/ 4196400 w 4929093"/>
                <a:gd name="connsiteY52" fmla="*/ 3337250 h 3645134"/>
                <a:gd name="connsiteX53" fmla="*/ 4298977 w 4929093"/>
                <a:gd name="connsiteY53" fmla="*/ 3285961 h 3645134"/>
                <a:gd name="connsiteX54" fmla="*/ 4313631 w 4929093"/>
                <a:gd name="connsiteY54" fmla="*/ 3256653 h 3645134"/>
                <a:gd name="connsiteX55" fmla="*/ 4423535 w 4929093"/>
                <a:gd name="connsiteY55" fmla="*/ 3263980 h 3645134"/>
                <a:gd name="connsiteX56" fmla="*/ 4540766 w 4929093"/>
                <a:gd name="connsiteY56" fmla="*/ 3271307 h 3645134"/>
                <a:gd name="connsiteX57" fmla="*/ 4540766 w 4929093"/>
                <a:gd name="connsiteY57" fmla="*/ 3168730 h 3645134"/>
                <a:gd name="connsiteX58" fmla="*/ 4570073 w 4929093"/>
                <a:gd name="connsiteY58" fmla="*/ 3117442 h 3645134"/>
                <a:gd name="connsiteX59" fmla="*/ 4657996 w 4929093"/>
                <a:gd name="connsiteY59" fmla="*/ 3066153 h 3645134"/>
                <a:gd name="connsiteX60" fmla="*/ 4709285 w 4929093"/>
                <a:gd name="connsiteY60" fmla="*/ 3007538 h 3645134"/>
                <a:gd name="connsiteX61" fmla="*/ 4870477 w 4929093"/>
                <a:gd name="connsiteY61" fmla="*/ 3007538 h 3645134"/>
                <a:gd name="connsiteX62" fmla="*/ 4870477 w 4929093"/>
                <a:gd name="connsiteY62" fmla="*/ 2904961 h 3645134"/>
                <a:gd name="connsiteX63" fmla="*/ 4899785 w 4929093"/>
                <a:gd name="connsiteY63" fmla="*/ 2663173 h 3645134"/>
                <a:gd name="connsiteX64" fmla="*/ 4929093 w 4929093"/>
                <a:gd name="connsiteY64" fmla="*/ 2472673 h 3645134"/>
                <a:gd name="connsiteX65" fmla="*/ 4926420 w 4929093"/>
                <a:gd name="connsiteY65"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305147 w 4929093"/>
                <a:gd name="connsiteY5" fmla="*/ 0 h 3645134"/>
                <a:gd name="connsiteX6" fmla="*/ 0 w 4929093"/>
                <a:gd name="connsiteY6" fmla="*/ 557536 h 3645134"/>
                <a:gd name="connsiteX7" fmla="*/ 165901 w 4929093"/>
                <a:gd name="connsiteY7" fmla="*/ 755659 h 3645134"/>
                <a:gd name="connsiteX8" fmla="*/ 226229 w 4929093"/>
                <a:gd name="connsiteY8" fmla="*/ 899299 h 3645134"/>
                <a:gd name="connsiteX9" fmla="*/ 513885 w 4929093"/>
                <a:gd name="connsiteY9" fmla="*/ 1113875 h 3645134"/>
                <a:gd name="connsiteX10" fmla="*/ 1427647 w 4929093"/>
                <a:gd name="connsiteY10" fmla="*/ 1623181 h 3645134"/>
                <a:gd name="connsiteX11" fmla="*/ 1369952 w 4929093"/>
                <a:gd name="connsiteY11" fmla="*/ 1528459 h 3645134"/>
                <a:gd name="connsiteX12" fmla="*/ 1434858 w 4929093"/>
                <a:gd name="connsiteY12" fmla="*/ 1391640 h 3645134"/>
                <a:gd name="connsiteX13" fmla="*/ 1647605 w 4929093"/>
                <a:gd name="connsiteY13" fmla="*/ 1272361 h 3645134"/>
                <a:gd name="connsiteX14" fmla="*/ 1784629 w 4929093"/>
                <a:gd name="connsiteY14" fmla="*/ 1139049 h 3645134"/>
                <a:gd name="connsiteX15" fmla="*/ 1925258 w 4929093"/>
                <a:gd name="connsiteY15" fmla="*/ 1079410 h 3645134"/>
                <a:gd name="connsiteX16" fmla="*/ 2293994 w 4929093"/>
                <a:gd name="connsiteY16" fmla="*/ 974402 h 3645134"/>
                <a:gd name="connsiteX17" fmla="*/ 2300270 w 4929093"/>
                <a:gd name="connsiteY17" fmla="*/ 1093442 h 3645134"/>
                <a:gd name="connsiteX18" fmla="*/ 2238970 w 4929093"/>
                <a:gd name="connsiteY18" fmla="*/ 1377608 h 3645134"/>
                <a:gd name="connsiteX19" fmla="*/ 2336329 w 4929093"/>
                <a:gd name="connsiteY19" fmla="*/ 1563542 h 3645134"/>
                <a:gd name="connsiteX20" fmla="*/ 2516623 w 4929093"/>
                <a:gd name="connsiteY20" fmla="*/ 1549509 h 3645134"/>
                <a:gd name="connsiteX21" fmla="*/ 2484170 w 4929093"/>
                <a:gd name="connsiteY21" fmla="*/ 1724919 h 3645134"/>
                <a:gd name="connsiteX22" fmla="*/ 2570711 w 4929093"/>
                <a:gd name="connsiteY22" fmla="*/ 1861740 h 3645134"/>
                <a:gd name="connsiteX23" fmla="*/ 2639223 w 4929093"/>
                <a:gd name="connsiteY23" fmla="*/ 1935412 h 3645134"/>
                <a:gd name="connsiteX24" fmla="*/ 2350753 w 4929093"/>
                <a:gd name="connsiteY24" fmla="*/ 2023116 h 3645134"/>
                <a:gd name="connsiteX25" fmla="*/ 2109158 w 4929093"/>
                <a:gd name="connsiteY25" fmla="*/ 1868755 h 3645134"/>
                <a:gd name="connsiteX26" fmla="*/ 1842323 w 4929093"/>
                <a:gd name="connsiteY26" fmla="*/ 1647739 h 3645134"/>
                <a:gd name="connsiteX27" fmla="*/ 1705300 w 4929093"/>
                <a:gd name="connsiteY27" fmla="*/ 1668788 h 3645134"/>
                <a:gd name="connsiteX28" fmla="*/ 1431252 w 4929093"/>
                <a:gd name="connsiteY28" fmla="*/ 1623181 h 3645134"/>
                <a:gd name="connsiteX29" fmla="*/ 1240574 w 4929093"/>
                <a:gd name="connsiteY29" fmla="*/ 1859212 h 3645134"/>
                <a:gd name="connsiteX30" fmla="*/ 1308757 w 4929093"/>
                <a:gd name="connsiteY30" fmla="*/ 1993525 h 3645134"/>
                <a:gd name="connsiteX31" fmla="*/ 1304553 w 4929093"/>
                <a:gd name="connsiteY31" fmla="*/ 2184646 h 3645134"/>
                <a:gd name="connsiteX32" fmla="*/ 1404621 w 4929093"/>
                <a:gd name="connsiteY32" fmla="*/ 2210333 h 3645134"/>
                <a:gd name="connsiteX33" fmla="*/ 1507420 w 4929093"/>
                <a:gd name="connsiteY33" fmla="*/ 2201576 h 3645134"/>
                <a:gd name="connsiteX34" fmla="*/ 1566035 w 4929093"/>
                <a:gd name="connsiteY34" fmla="*/ 2267519 h 3645134"/>
                <a:gd name="connsiteX35" fmla="*/ 1653958 w 4929093"/>
                <a:gd name="connsiteY35" fmla="*/ 2333461 h 3645134"/>
                <a:gd name="connsiteX36" fmla="*/ 2481900 w 4929093"/>
                <a:gd name="connsiteY36" fmla="*/ 3066153 h 3645134"/>
                <a:gd name="connsiteX37" fmla="*/ 2489227 w 4929093"/>
                <a:gd name="connsiteY37" fmla="*/ 3198038 h 3645134"/>
                <a:gd name="connsiteX38" fmla="*/ 2599131 w 4929093"/>
                <a:gd name="connsiteY38" fmla="*/ 3234673 h 3645134"/>
                <a:gd name="connsiteX39" fmla="*/ 2635766 w 4929093"/>
                <a:gd name="connsiteY39" fmla="*/ 3263980 h 3645134"/>
                <a:gd name="connsiteX40" fmla="*/ 2760323 w 4929093"/>
                <a:gd name="connsiteY40" fmla="*/ 3263980 h 3645134"/>
                <a:gd name="connsiteX41" fmla="*/ 2943496 w 4929093"/>
                <a:gd name="connsiteY41" fmla="*/ 3285961 h 3645134"/>
                <a:gd name="connsiteX42" fmla="*/ 3009439 w 4929093"/>
                <a:gd name="connsiteY42" fmla="*/ 3300615 h 3645134"/>
                <a:gd name="connsiteX43" fmla="*/ 3090035 w 4929093"/>
                <a:gd name="connsiteY43" fmla="*/ 3395865 h 3645134"/>
                <a:gd name="connsiteX44" fmla="*/ 3136670 w 4929093"/>
                <a:gd name="connsiteY44" fmla="*/ 3484001 h 3645134"/>
                <a:gd name="connsiteX45" fmla="*/ 3372075 w 4929093"/>
                <a:gd name="connsiteY45" fmla="*/ 3340099 h 3645134"/>
                <a:gd name="connsiteX46" fmla="*/ 3520993 w 4929093"/>
                <a:gd name="connsiteY46" fmla="*/ 3326441 h 3645134"/>
                <a:gd name="connsiteX47" fmla="*/ 3520993 w 4929093"/>
                <a:gd name="connsiteY47" fmla="*/ 3449365 h 3645134"/>
                <a:gd name="connsiteX48" fmla="*/ 3674567 w 4929093"/>
                <a:gd name="connsiteY48" fmla="*/ 3517656 h 3645134"/>
                <a:gd name="connsiteX49" fmla="*/ 3595452 w 4929093"/>
                <a:gd name="connsiteY49" fmla="*/ 3604159 h 3645134"/>
                <a:gd name="connsiteX50" fmla="*/ 3637336 w 4929093"/>
                <a:gd name="connsiteY50" fmla="*/ 3645134 h 3645134"/>
                <a:gd name="connsiteX51" fmla="*/ 4086496 w 4929093"/>
                <a:gd name="connsiteY51" fmla="*/ 3351903 h 3645134"/>
                <a:gd name="connsiteX52" fmla="*/ 4196400 w 4929093"/>
                <a:gd name="connsiteY52" fmla="*/ 3337250 h 3645134"/>
                <a:gd name="connsiteX53" fmla="*/ 4298977 w 4929093"/>
                <a:gd name="connsiteY53" fmla="*/ 3285961 h 3645134"/>
                <a:gd name="connsiteX54" fmla="*/ 4313631 w 4929093"/>
                <a:gd name="connsiteY54" fmla="*/ 3256653 h 3645134"/>
                <a:gd name="connsiteX55" fmla="*/ 4423535 w 4929093"/>
                <a:gd name="connsiteY55" fmla="*/ 3263980 h 3645134"/>
                <a:gd name="connsiteX56" fmla="*/ 4540766 w 4929093"/>
                <a:gd name="connsiteY56" fmla="*/ 3271307 h 3645134"/>
                <a:gd name="connsiteX57" fmla="*/ 4540766 w 4929093"/>
                <a:gd name="connsiteY57" fmla="*/ 3168730 h 3645134"/>
                <a:gd name="connsiteX58" fmla="*/ 4570073 w 4929093"/>
                <a:gd name="connsiteY58" fmla="*/ 3117442 h 3645134"/>
                <a:gd name="connsiteX59" fmla="*/ 4657996 w 4929093"/>
                <a:gd name="connsiteY59" fmla="*/ 3066153 h 3645134"/>
                <a:gd name="connsiteX60" fmla="*/ 4709285 w 4929093"/>
                <a:gd name="connsiteY60" fmla="*/ 3007538 h 3645134"/>
                <a:gd name="connsiteX61" fmla="*/ 4870477 w 4929093"/>
                <a:gd name="connsiteY61" fmla="*/ 3007538 h 3645134"/>
                <a:gd name="connsiteX62" fmla="*/ 4870477 w 4929093"/>
                <a:gd name="connsiteY62" fmla="*/ 2904961 h 3645134"/>
                <a:gd name="connsiteX63" fmla="*/ 4899785 w 4929093"/>
                <a:gd name="connsiteY63" fmla="*/ 2663173 h 3645134"/>
                <a:gd name="connsiteX64" fmla="*/ 4929093 w 4929093"/>
                <a:gd name="connsiteY64" fmla="*/ 2472673 h 3645134"/>
                <a:gd name="connsiteX65" fmla="*/ 4926420 w 4929093"/>
                <a:gd name="connsiteY65"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305147 w 4929093"/>
                <a:gd name="connsiteY5" fmla="*/ 0 h 3645134"/>
                <a:gd name="connsiteX6" fmla="*/ 0 w 4929093"/>
                <a:gd name="connsiteY6" fmla="*/ 557536 h 3645134"/>
                <a:gd name="connsiteX7" fmla="*/ 165901 w 4929093"/>
                <a:gd name="connsiteY7" fmla="*/ 755659 h 3645134"/>
                <a:gd name="connsiteX8" fmla="*/ 226229 w 4929093"/>
                <a:gd name="connsiteY8" fmla="*/ 899299 h 3645134"/>
                <a:gd name="connsiteX9" fmla="*/ 513885 w 4929093"/>
                <a:gd name="connsiteY9" fmla="*/ 1113875 h 3645134"/>
                <a:gd name="connsiteX10" fmla="*/ 1427647 w 4929093"/>
                <a:gd name="connsiteY10" fmla="*/ 1623181 h 3645134"/>
                <a:gd name="connsiteX11" fmla="*/ 1369952 w 4929093"/>
                <a:gd name="connsiteY11" fmla="*/ 1528459 h 3645134"/>
                <a:gd name="connsiteX12" fmla="*/ 1434858 w 4929093"/>
                <a:gd name="connsiteY12" fmla="*/ 1391640 h 3645134"/>
                <a:gd name="connsiteX13" fmla="*/ 1647605 w 4929093"/>
                <a:gd name="connsiteY13" fmla="*/ 1272361 h 3645134"/>
                <a:gd name="connsiteX14" fmla="*/ 1784629 w 4929093"/>
                <a:gd name="connsiteY14" fmla="*/ 1139049 h 3645134"/>
                <a:gd name="connsiteX15" fmla="*/ 1925258 w 4929093"/>
                <a:gd name="connsiteY15" fmla="*/ 1079410 h 3645134"/>
                <a:gd name="connsiteX16" fmla="*/ 2293994 w 4929093"/>
                <a:gd name="connsiteY16" fmla="*/ 974402 h 3645134"/>
                <a:gd name="connsiteX17" fmla="*/ 2300270 w 4929093"/>
                <a:gd name="connsiteY17" fmla="*/ 1093442 h 3645134"/>
                <a:gd name="connsiteX18" fmla="*/ 2238970 w 4929093"/>
                <a:gd name="connsiteY18" fmla="*/ 1377608 h 3645134"/>
                <a:gd name="connsiteX19" fmla="*/ 2336329 w 4929093"/>
                <a:gd name="connsiteY19" fmla="*/ 1563542 h 3645134"/>
                <a:gd name="connsiteX20" fmla="*/ 2516623 w 4929093"/>
                <a:gd name="connsiteY20" fmla="*/ 1549509 h 3645134"/>
                <a:gd name="connsiteX21" fmla="*/ 2484170 w 4929093"/>
                <a:gd name="connsiteY21" fmla="*/ 1724919 h 3645134"/>
                <a:gd name="connsiteX22" fmla="*/ 2570711 w 4929093"/>
                <a:gd name="connsiteY22" fmla="*/ 1861740 h 3645134"/>
                <a:gd name="connsiteX23" fmla="*/ 2639223 w 4929093"/>
                <a:gd name="connsiteY23" fmla="*/ 1935412 h 3645134"/>
                <a:gd name="connsiteX24" fmla="*/ 2350753 w 4929093"/>
                <a:gd name="connsiteY24" fmla="*/ 2023116 h 3645134"/>
                <a:gd name="connsiteX25" fmla="*/ 2109158 w 4929093"/>
                <a:gd name="connsiteY25" fmla="*/ 1868755 h 3645134"/>
                <a:gd name="connsiteX26" fmla="*/ 1842323 w 4929093"/>
                <a:gd name="connsiteY26" fmla="*/ 1647739 h 3645134"/>
                <a:gd name="connsiteX27" fmla="*/ 1705300 w 4929093"/>
                <a:gd name="connsiteY27" fmla="*/ 1668788 h 3645134"/>
                <a:gd name="connsiteX28" fmla="*/ 1431252 w 4929093"/>
                <a:gd name="connsiteY28" fmla="*/ 1623181 h 3645134"/>
                <a:gd name="connsiteX29" fmla="*/ 1240574 w 4929093"/>
                <a:gd name="connsiteY29" fmla="*/ 1859212 h 3645134"/>
                <a:gd name="connsiteX30" fmla="*/ 1308757 w 4929093"/>
                <a:gd name="connsiteY30" fmla="*/ 1993525 h 3645134"/>
                <a:gd name="connsiteX31" fmla="*/ 1304553 w 4929093"/>
                <a:gd name="connsiteY31" fmla="*/ 2184646 h 3645134"/>
                <a:gd name="connsiteX32" fmla="*/ 1404621 w 4929093"/>
                <a:gd name="connsiteY32" fmla="*/ 2210333 h 3645134"/>
                <a:gd name="connsiteX33" fmla="*/ 1507420 w 4929093"/>
                <a:gd name="connsiteY33" fmla="*/ 2201576 h 3645134"/>
                <a:gd name="connsiteX34" fmla="*/ 1566035 w 4929093"/>
                <a:gd name="connsiteY34" fmla="*/ 2267519 h 3645134"/>
                <a:gd name="connsiteX35" fmla="*/ 1653958 w 4929093"/>
                <a:gd name="connsiteY35" fmla="*/ 2333461 h 3645134"/>
                <a:gd name="connsiteX36" fmla="*/ 2481900 w 4929093"/>
                <a:gd name="connsiteY36" fmla="*/ 3066153 h 3645134"/>
                <a:gd name="connsiteX37" fmla="*/ 2489227 w 4929093"/>
                <a:gd name="connsiteY37" fmla="*/ 3198038 h 3645134"/>
                <a:gd name="connsiteX38" fmla="*/ 2599131 w 4929093"/>
                <a:gd name="connsiteY38" fmla="*/ 3234673 h 3645134"/>
                <a:gd name="connsiteX39" fmla="*/ 2635766 w 4929093"/>
                <a:gd name="connsiteY39" fmla="*/ 3263980 h 3645134"/>
                <a:gd name="connsiteX40" fmla="*/ 2760323 w 4929093"/>
                <a:gd name="connsiteY40" fmla="*/ 3263980 h 3645134"/>
                <a:gd name="connsiteX41" fmla="*/ 2943496 w 4929093"/>
                <a:gd name="connsiteY41" fmla="*/ 3285961 h 3645134"/>
                <a:gd name="connsiteX42" fmla="*/ 3009439 w 4929093"/>
                <a:gd name="connsiteY42" fmla="*/ 3300615 h 3645134"/>
                <a:gd name="connsiteX43" fmla="*/ 3090035 w 4929093"/>
                <a:gd name="connsiteY43" fmla="*/ 3395865 h 3645134"/>
                <a:gd name="connsiteX44" fmla="*/ 3136670 w 4929093"/>
                <a:gd name="connsiteY44" fmla="*/ 3484001 h 3645134"/>
                <a:gd name="connsiteX45" fmla="*/ 3372075 w 4929093"/>
                <a:gd name="connsiteY45" fmla="*/ 3340099 h 3645134"/>
                <a:gd name="connsiteX46" fmla="*/ 3520993 w 4929093"/>
                <a:gd name="connsiteY46" fmla="*/ 3326441 h 3645134"/>
                <a:gd name="connsiteX47" fmla="*/ 3520993 w 4929093"/>
                <a:gd name="connsiteY47" fmla="*/ 3449365 h 3645134"/>
                <a:gd name="connsiteX48" fmla="*/ 3674567 w 4929093"/>
                <a:gd name="connsiteY48" fmla="*/ 3517656 h 3645134"/>
                <a:gd name="connsiteX49" fmla="*/ 3595452 w 4929093"/>
                <a:gd name="connsiteY49" fmla="*/ 3604159 h 3645134"/>
                <a:gd name="connsiteX50" fmla="*/ 3637336 w 4929093"/>
                <a:gd name="connsiteY50" fmla="*/ 3645134 h 3645134"/>
                <a:gd name="connsiteX51" fmla="*/ 4086496 w 4929093"/>
                <a:gd name="connsiteY51" fmla="*/ 3351903 h 3645134"/>
                <a:gd name="connsiteX52" fmla="*/ 4196400 w 4929093"/>
                <a:gd name="connsiteY52" fmla="*/ 3337250 h 3645134"/>
                <a:gd name="connsiteX53" fmla="*/ 4298977 w 4929093"/>
                <a:gd name="connsiteY53" fmla="*/ 3285961 h 3645134"/>
                <a:gd name="connsiteX54" fmla="*/ 4313631 w 4929093"/>
                <a:gd name="connsiteY54" fmla="*/ 3256653 h 3645134"/>
                <a:gd name="connsiteX55" fmla="*/ 4423535 w 4929093"/>
                <a:gd name="connsiteY55" fmla="*/ 3263980 h 3645134"/>
                <a:gd name="connsiteX56" fmla="*/ 4540766 w 4929093"/>
                <a:gd name="connsiteY56" fmla="*/ 3271307 h 3645134"/>
                <a:gd name="connsiteX57" fmla="*/ 4540766 w 4929093"/>
                <a:gd name="connsiteY57" fmla="*/ 3168730 h 3645134"/>
                <a:gd name="connsiteX58" fmla="*/ 4570073 w 4929093"/>
                <a:gd name="connsiteY58" fmla="*/ 3117442 h 3645134"/>
                <a:gd name="connsiteX59" fmla="*/ 4657996 w 4929093"/>
                <a:gd name="connsiteY59" fmla="*/ 3066153 h 3645134"/>
                <a:gd name="connsiteX60" fmla="*/ 4709285 w 4929093"/>
                <a:gd name="connsiteY60" fmla="*/ 3007538 h 3645134"/>
                <a:gd name="connsiteX61" fmla="*/ 4870477 w 4929093"/>
                <a:gd name="connsiteY61" fmla="*/ 3007538 h 3645134"/>
                <a:gd name="connsiteX62" fmla="*/ 4870477 w 4929093"/>
                <a:gd name="connsiteY62" fmla="*/ 2904961 h 3645134"/>
                <a:gd name="connsiteX63" fmla="*/ 4899785 w 4929093"/>
                <a:gd name="connsiteY63" fmla="*/ 2663173 h 3645134"/>
                <a:gd name="connsiteX64" fmla="*/ 4929093 w 4929093"/>
                <a:gd name="connsiteY64" fmla="*/ 2472673 h 3645134"/>
                <a:gd name="connsiteX65" fmla="*/ 4926420 w 4929093"/>
                <a:gd name="connsiteY65"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305147 w 4929093"/>
                <a:gd name="connsiteY5" fmla="*/ 0 h 3645134"/>
                <a:gd name="connsiteX6" fmla="*/ 0 w 4929093"/>
                <a:gd name="connsiteY6" fmla="*/ 557536 h 3645134"/>
                <a:gd name="connsiteX7" fmla="*/ 165901 w 4929093"/>
                <a:gd name="connsiteY7" fmla="*/ 755659 h 3645134"/>
                <a:gd name="connsiteX8" fmla="*/ 226229 w 4929093"/>
                <a:gd name="connsiteY8" fmla="*/ 899299 h 3645134"/>
                <a:gd name="connsiteX9" fmla="*/ 513885 w 4929093"/>
                <a:gd name="connsiteY9" fmla="*/ 1113875 h 3645134"/>
                <a:gd name="connsiteX10" fmla="*/ 1427647 w 4929093"/>
                <a:gd name="connsiteY10" fmla="*/ 1623181 h 3645134"/>
                <a:gd name="connsiteX11" fmla="*/ 1369952 w 4929093"/>
                <a:gd name="connsiteY11" fmla="*/ 1528459 h 3645134"/>
                <a:gd name="connsiteX12" fmla="*/ 1434858 w 4929093"/>
                <a:gd name="connsiteY12" fmla="*/ 1391640 h 3645134"/>
                <a:gd name="connsiteX13" fmla="*/ 1647605 w 4929093"/>
                <a:gd name="connsiteY13" fmla="*/ 1272361 h 3645134"/>
                <a:gd name="connsiteX14" fmla="*/ 1784629 w 4929093"/>
                <a:gd name="connsiteY14" fmla="*/ 1139049 h 3645134"/>
                <a:gd name="connsiteX15" fmla="*/ 1925258 w 4929093"/>
                <a:gd name="connsiteY15" fmla="*/ 1079410 h 3645134"/>
                <a:gd name="connsiteX16" fmla="*/ 2293994 w 4929093"/>
                <a:gd name="connsiteY16" fmla="*/ 974402 h 3645134"/>
                <a:gd name="connsiteX17" fmla="*/ 2300270 w 4929093"/>
                <a:gd name="connsiteY17" fmla="*/ 1093442 h 3645134"/>
                <a:gd name="connsiteX18" fmla="*/ 2238970 w 4929093"/>
                <a:gd name="connsiteY18" fmla="*/ 1377608 h 3645134"/>
                <a:gd name="connsiteX19" fmla="*/ 2336329 w 4929093"/>
                <a:gd name="connsiteY19" fmla="*/ 1563542 h 3645134"/>
                <a:gd name="connsiteX20" fmla="*/ 2516623 w 4929093"/>
                <a:gd name="connsiteY20" fmla="*/ 1549509 h 3645134"/>
                <a:gd name="connsiteX21" fmla="*/ 2484170 w 4929093"/>
                <a:gd name="connsiteY21" fmla="*/ 1724919 h 3645134"/>
                <a:gd name="connsiteX22" fmla="*/ 2570711 w 4929093"/>
                <a:gd name="connsiteY22" fmla="*/ 1861740 h 3645134"/>
                <a:gd name="connsiteX23" fmla="*/ 2639223 w 4929093"/>
                <a:gd name="connsiteY23" fmla="*/ 1935412 h 3645134"/>
                <a:gd name="connsiteX24" fmla="*/ 2350753 w 4929093"/>
                <a:gd name="connsiteY24" fmla="*/ 2023116 h 3645134"/>
                <a:gd name="connsiteX25" fmla="*/ 2109158 w 4929093"/>
                <a:gd name="connsiteY25" fmla="*/ 1868755 h 3645134"/>
                <a:gd name="connsiteX26" fmla="*/ 1842323 w 4929093"/>
                <a:gd name="connsiteY26" fmla="*/ 1647739 h 3645134"/>
                <a:gd name="connsiteX27" fmla="*/ 1705300 w 4929093"/>
                <a:gd name="connsiteY27" fmla="*/ 1668788 h 3645134"/>
                <a:gd name="connsiteX28" fmla="*/ 1431252 w 4929093"/>
                <a:gd name="connsiteY28" fmla="*/ 1623181 h 3645134"/>
                <a:gd name="connsiteX29" fmla="*/ 1240574 w 4929093"/>
                <a:gd name="connsiteY29" fmla="*/ 1859212 h 3645134"/>
                <a:gd name="connsiteX30" fmla="*/ 1308757 w 4929093"/>
                <a:gd name="connsiteY30" fmla="*/ 1993525 h 3645134"/>
                <a:gd name="connsiteX31" fmla="*/ 1304553 w 4929093"/>
                <a:gd name="connsiteY31" fmla="*/ 2184646 h 3645134"/>
                <a:gd name="connsiteX32" fmla="*/ 1404621 w 4929093"/>
                <a:gd name="connsiteY32" fmla="*/ 2210333 h 3645134"/>
                <a:gd name="connsiteX33" fmla="*/ 1507420 w 4929093"/>
                <a:gd name="connsiteY33" fmla="*/ 2201576 h 3645134"/>
                <a:gd name="connsiteX34" fmla="*/ 1566035 w 4929093"/>
                <a:gd name="connsiteY34" fmla="*/ 2267519 h 3645134"/>
                <a:gd name="connsiteX35" fmla="*/ 1653958 w 4929093"/>
                <a:gd name="connsiteY35" fmla="*/ 2333461 h 3645134"/>
                <a:gd name="connsiteX36" fmla="*/ 2481900 w 4929093"/>
                <a:gd name="connsiteY36" fmla="*/ 3066153 h 3645134"/>
                <a:gd name="connsiteX37" fmla="*/ 2489227 w 4929093"/>
                <a:gd name="connsiteY37" fmla="*/ 3198038 h 3645134"/>
                <a:gd name="connsiteX38" fmla="*/ 2599131 w 4929093"/>
                <a:gd name="connsiteY38" fmla="*/ 3234673 h 3645134"/>
                <a:gd name="connsiteX39" fmla="*/ 2635766 w 4929093"/>
                <a:gd name="connsiteY39" fmla="*/ 3263980 h 3645134"/>
                <a:gd name="connsiteX40" fmla="*/ 2760323 w 4929093"/>
                <a:gd name="connsiteY40" fmla="*/ 3263980 h 3645134"/>
                <a:gd name="connsiteX41" fmla="*/ 2943496 w 4929093"/>
                <a:gd name="connsiteY41" fmla="*/ 3285961 h 3645134"/>
                <a:gd name="connsiteX42" fmla="*/ 3009439 w 4929093"/>
                <a:gd name="connsiteY42" fmla="*/ 3300615 h 3645134"/>
                <a:gd name="connsiteX43" fmla="*/ 3090035 w 4929093"/>
                <a:gd name="connsiteY43" fmla="*/ 3395865 h 3645134"/>
                <a:gd name="connsiteX44" fmla="*/ 3136670 w 4929093"/>
                <a:gd name="connsiteY44" fmla="*/ 3484001 h 3645134"/>
                <a:gd name="connsiteX45" fmla="*/ 3372075 w 4929093"/>
                <a:gd name="connsiteY45" fmla="*/ 3340099 h 3645134"/>
                <a:gd name="connsiteX46" fmla="*/ 3520993 w 4929093"/>
                <a:gd name="connsiteY46" fmla="*/ 3326441 h 3645134"/>
                <a:gd name="connsiteX47" fmla="*/ 3520993 w 4929093"/>
                <a:gd name="connsiteY47" fmla="*/ 3449365 h 3645134"/>
                <a:gd name="connsiteX48" fmla="*/ 3674567 w 4929093"/>
                <a:gd name="connsiteY48" fmla="*/ 3517656 h 3645134"/>
                <a:gd name="connsiteX49" fmla="*/ 3595452 w 4929093"/>
                <a:gd name="connsiteY49" fmla="*/ 3604159 h 3645134"/>
                <a:gd name="connsiteX50" fmla="*/ 3637336 w 4929093"/>
                <a:gd name="connsiteY50" fmla="*/ 3645134 h 3645134"/>
                <a:gd name="connsiteX51" fmla="*/ 4086496 w 4929093"/>
                <a:gd name="connsiteY51" fmla="*/ 3351903 h 3645134"/>
                <a:gd name="connsiteX52" fmla="*/ 4196400 w 4929093"/>
                <a:gd name="connsiteY52" fmla="*/ 3337250 h 3645134"/>
                <a:gd name="connsiteX53" fmla="*/ 4298977 w 4929093"/>
                <a:gd name="connsiteY53" fmla="*/ 3285961 h 3645134"/>
                <a:gd name="connsiteX54" fmla="*/ 4313631 w 4929093"/>
                <a:gd name="connsiteY54" fmla="*/ 3256653 h 3645134"/>
                <a:gd name="connsiteX55" fmla="*/ 4423535 w 4929093"/>
                <a:gd name="connsiteY55" fmla="*/ 3263980 h 3645134"/>
                <a:gd name="connsiteX56" fmla="*/ 4540766 w 4929093"/>
                <a:gd name="connsiteY56" fmla="*/ 3271307 h 3645134"/>
                <a:gd name="connsiteX57" fmla="*/ 4540766 w 4929093"/>
                <a:gd name="connsiteY57" fmla="*/ 3168730 h 3645134"/>
                <a:gd name="connsiteX58" fmla="*/ 4570073 w 4929093"/>
                <a:gd name="connsiteY58" fmla="*/ 3117442 h 3645134"/>
                <a:gd name="connsiteX59" fmla="*/ 4657996 w 4929093"/>
                <a:gd name="connsiteY59" fmla="*/ 3066153 h 3645134"/>
                <a:gd name="connsiteX60" fmla="*/ 4709285 w 4929093"/>
                <a:gd name="connsiteY60" fmla="*/ 3007538 h 3645134"/>
                <a:gd name="connsiteX61" fmla="*/ 4870477 w 4929093"/>
                <a:gd name="connsiteY61" fmla="*/ 3007538 h 3645134"/>
                <a:gd name="connsiteX62" fmla="*/ 4870477 w 4929093"/>
                <a:gd name="connsiteY62" fmla="*/ 2904961 h 3645134"/>
                <a:gd name="connsiteX63" fmla="*/ 4899785 w 4929093"/>
                <a:gd name="connsiteY63" fmla="*/ 2663173 h 3645134"/>
                <a:gd name="connsiteX64" fmla="*/ 4929093 w 4929093"/>
                <a:gd name="connsiteY64" fmla="*/ 2472673 h 3645134"/>
                <a:gd name="connsiteX65" fmla="*/ 4926420 w 4929093"/>
                <a:gd name="connsiteY65"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2861923 w 4929093"/>
                <a:gd name="connsiteY5" fmla="*/ 1109249 h 3645134"/>
                <a:gd name="connsiteX6" fmla="*/ 305147 w 4929093"/>
                <a:gd name="connsiteY6" fmla="*/ 0 h 3645134"/>
                <a:gd name="connsiteX7" fmla="*/ 0 w 4929093"/>
                <a:gd name="connsiteY7" fmla="*/ 557536 h 3645134"/>
                <a:gd name="connsiteX8" fmla="*/ 165901 w 4929093"/>
                <a:gd name="connsiteY8" fmla="*/ 755659 h 3645134"/>
                <a:gd name="connsiteX9" fmla="*/ 226229 w 4929093"/>
                <a:gd name="connsiteY9" fmla="*/ 899299 h 3645134"/>
                <a:gd name="connsiteX10" fmla="*/ 513885 w 4929093"/>
                <a:gd name="connsiteY10" fmla="*/ 1113875 h 3645134"/>
                <a:gd name="connsiteX11" fmla="*/ 1427647 w 4929093"/>
                <a:gd name="connsiteY11" fmla="*/ 1623181 h 3645134"/>
                <a:gd name="connsiteX12" fmla="*/ 1369952 w 4929093"/>
                <a:gd name="connsiteY12" fmla="*/ 1528459 h 3645134"/>
                <a:gd name="connsiteX13" fmla="*/ 1434858 w 4929093"/>
                <a:gd name="connsiteY13" fmla="*/ 1391640 h 3645134"/>
                <a:gd name="connsiteX14" fmla="*/ 1647605 w 4929093"/>
                <a:gd name="connsiteY14" fmla="*/ 1272361 h 3645134"/>
                <a:gd name="connsiteX15" fmla="*/ 1784629 w 4929093"/>
                <a:gd name="connsiteY15" fmla="*/ 1139049 h 3645134"/>
                <a:gd name="connsiteX16" fmla="*/ 1925258 w 4929093"/>
                <a:gd name="connsiteY16" fmla="*/ 1079410 h 3645134"/>
                <a:gd name="connsiteX17" fmla="*/ 2293994 w 4929093"/>
                <a:gd name="connsiteY17" fmla="*/ 974402 h 3645134"/>
                <a:gd name="connsiteX18" fmla="*/ 2300270 w 4929093"/>
                <a:gd name="connsiteY18" fmla="*/ 1093442 h 3645134"/>
                <a:gd name="connsiteX19" fmla="*/ 2238970 w 4929093"/>
                <a:gd name="connsiteY19" fmla="*/ 1377608 h 3645134"/>
                <a:gd name="connsiteX20" fmla="*/ 2336329 w 4929093"/>
                <a:gd name="connsiteY20" fmla="*/ 1563542 h 3645134"/>
                <a:gd name="connsiteX21" fmla="*/ 2516623 w 4929093"/>
                <a:gd name="connsiteY21" fmla="*/ 1549509 h 3645134"/>
                <a:gd name="connsiteX22" fmla="*/ 2484170 w 4929093"/>
                <a:gd name="connsiteY22" fmla="*/ 1724919 h 3645134"/>
                <a:gd name="connsiteX23" fmla="*/ 2570711 w 4929093"/>
                <a:gd name="connsiteY23" fmla="*/ 1861740 h 3645134"/>
                <a:gd name="connsiteX24" fmla="*/ 2639223 w 4929093"/>
                <a:gd name="connsiteY24" fmla="*/ 1935412 h 3645134"/>
                <a:gd name="connsiteX25" fmla="*/ 2350753 w 4929093"/>
                <a:gd name="connsiteY25" fmla="*/ 2023116 h 3645134"/>
                <a:gd name="connsiteX26" fmla="*/ 2109158 w 4929093"/>
                <a:gd name="connsiteY26" fmla="*/ 1868755 h 3645134"/>
                <a:gd name="connsiteX27" fmla="*/ 1842323 w 4929093"/>
                <a:gd name="connsiteY27" fmla="*/ 1647739 h 3645134"/>
                <a:gd name="connsiteX28" fmla="*/ 1705300 w 4929093"/>
                <a:gd name="connsiteY28" fmla="*/ 1668788 h 3645134"/>
                <a:gd name="connsiteX29" fmla="*/ 1431252 w 4929093"/>
                <a:gd name="connsiteY29" fmla="*/ 1623181 h 3645134"/>
                <a:gd name="connsiteX30" fmla="*/ 1240574 w 4929093"/>
                <a:gd name="connsiteY30" fmla="*/ 1859212 h 3645134"/>
                <a:gd name="connsiteX31" fmla="*/ 1308757 w 4929093"/>
                <a:gd name="connsiteY31" fmla="*/ 1993525 h 3645134"/>
                <a:gd name="connsiteX32" fmla="*/ 1304553 w 4929093"/>
                <a:gd name="connsiteY32" fmla="*/ 2184646 h 3645134"/>
                <a:gd name="connsiteX33" fmla="*/ 1404621 w 4929093"/>
                <a:gd name="connsiteY33" fmla="*/ 2210333 h 3645134"/>
                <a:gd name="connsiteX34" fmla="*/ 1507420 w 4929093"/>
                <a:gd name="connsiteY34" fmla="*/ 2201576 h 3645134"/>
                <a:gd name="connsiteX35" fmla="*/ 1566035 w 4929093"/>
                <a:gd name="connsiteY35" fmla="*/ 2267519 h 3645134"/>
                <a:gd name="connsiteX36" fmla="*/ 1653958 w 4929093"/>
                <a:gd name="connsiteY36" fmla="*/ 2333461 h 3645134"/>
                <a:gd name="connsiteX37" fmla="*/ 2481900 w 4929093"/>
                <a:gd name="connsiteY37" fmla="*/ 3066153 h 3645134"/>
                <a:gd name="connsiteX38" fmla="*/ 2489227 w 4929093"/>
                <a:gd name="connsiteY38" fmla="*/ 3198038 h 3645134"/>
                <a:gd name="connsiteX39" fmla="*/ 2599131 w 4929093"/>
                <a:gd name="connsiteY39" fmla="*/ 3234673 h 3645134"/>
                <a:gd name="connsiteX40" fmla="*/ 2635766 w 4929093"/>
                <a:gd name="connsiteY40" fmla="*/ 3263980 h 3645134"/>
                <a:gd name="connsiteX41" fmla="*/ 2760323 w 4929093"/>
                <a:gd name="connsiteY41" fmla="*/ 3263980 h 3645134"/>
                <a:gd name="connsiteX42" fmla="*/ 2943496 w 4929093"/>
                <a:gd name="connsiteY42" fmla="*/ 3285961 h 3645134"/>
                <a:gd name="connsiteX43" fmla="*/ 3009439 w 4929093"/>
                <a:gd name="connsiteY43" fmla="*/ 3300615 h 3645134"/>
                <a:gd name="connsiteX44" fmla="*/ 3090035 w 4929093"/>
                <a:gd name="connsiteY44" fmla="*/ 3395865 h 3645134"/>
                <a:gd name="connsiteX45" fmla="*/ 3136670 w 4929093"/>
                <a:gd name="connsiteY45" fmla="*/ 3484001 h 3645134"/>
                <a:gd name="connsiteX46" fmla="*/ 3372075 w 4929093"/>
                <a:gd name="connsiteY46" fmla="*/ 3340099 h 3645134"/>
                <a:gd name="connsiteX47" fmla="*/ 3520993 w 4929093"/>
                <a:gd name="connsiteY47" fmla="*/ 3326441 h 3645134"/>
                <a:gd name="connsiteX48" fmla="*/ 3520993 w 4929093"/>
                <a:gd name="connsiteY48" fmla="*/ 3449365 h 3645134"/>
                <a:gd name="connsiteX49" fmla="*/ 3674567 w 4929093"/>
                <a:gd name="connsiteY49" fmla="*/ 3517656 h 3645134"/>
                <a:gd name="connsiteX50" fmla="*/ 3595452 w 4929093"/>
                <a:gd name="connsiteY50" fmla="*/ 3604159 h 3645134"/>
                <a:gd name="connsiteX51" fmla="*/ 3637336 w 4929093"/>
                <a:gd name="connsiteY51" fmla="*/ 3645134 h 3645134"/>
                <a:gd name="connsiteX52" fmla="*/ 4086496 w 4929093"/>
                <a:gd name="connsiteY52" fmla="*/ 3351903 h 3645134"/>
                <a:gd name="connsiteX53" fmla="*/ 4196400 w 4929093"/>
                <a:gd name="connsiteY53" fmla="*/ 3337250 h 3645134"/>
                <a:gd name="connsiteX54" fmla="*/ 4298977 w 4929093"/>
                <a:gd name="connsiteY54" fmla="*/ 3285961 h 3645134"/>
                <a:gd name="connsiteX55" fmla="*/ 4313631 w 4929093"/>
                <a:gd name="connsiteY55" fmla="*/ 3256653 h 3645134"/>
                <a:gd name="connsiteX56" fmla="*/ 4423535 w 4929093"/>
                <a:gd name="connsiteY56" fmla="*/ 3263980 h 3645134"/>
                <a:gd name="connsiteX57" fmla="*/ 4540766 w 4929093"/>
                <a:gd name="connsiteY57" fmla="*/ 3271307 h 3645134"/>
                <a:gd name="connsiteX58" fmla="*/ 4540766 w 4929093"/>
                <a:gd name="connsiteY58" fmla="*/ 3168730 h 3645134"/>
                <a:gd name="connsiteX59" fmla="*/ 4570073 w 4929093"/>
                <a:gd name="connsiteY59" fmla="*/ 3117442 h 3645134"/>
                <a:gd name="connsiteX60" fmla="*/ 4657996 w 4929093"/>
                <a:gd name="connsiteY60" fmla="*/ 3066153 h 3645134"/>
                <a:gd name="connsiteX61" fmla="*/ 4709285 w 4929093"/>
                <a:gd name="connsiteY61" fmla="*/ 3007538 h 3645134"/>
                <a:gd name="connsiteX62" fmla="*/ 4870477 w 4929093"/>
                <a:gd name="connsiteY62" fmla="*/ 3007538 h 3645134"/>
                <a:gd name="connsiteX63" fmla="*/ 4870477 w 4929093"/>
                <a:gd name="connsiteY63" fmla="*/ 2904961 h 3645134"/>
                <a:gd name="connsiteX64" fmla="*/ 4899785 w 4929093"/>
                <a:gd name="connsiteY64" fmla="*/ 2663173 h 3645134"/>
                <a:gd name="connsiteX65" fmla="*/ 4929093 w 4929093"/>
                <a:gd name="connsiteY65" fmla="*/ 2472673 h 3645134"/>
                <a:gd name="connsiteX66" fmla="*/ 4926420 w 4929093"/>
                <a:gd name="connsiteY66"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2861923 w 4929093"/>
                <a:gd name="connsiteY5" fmla="*/ 1109249 h 3645134"/>
                <a:gd name="connsiteX6" fmla="*/ 2643199 w 4929093"/>
                <a:gd name="connsiteY6" fmla="*/ 936244 h 3645134"/>
                <a:gd name="connsiteX7" fmla="*/ 305147 w 4929093"/>
                <a:gd name="connsiteY7" fmla="*/ 0 h 3645134"/>
                <a:gd name="connsiteX8" fmla="*/ 0 w 4929093"/>
                <a:gd name="connsiteY8" fmla="*/ 557536 h 3645134"/>
                <a:gd name="connsiteX9" fmla="*/ 165901 w 4929093"/>
                <a:gd name="connsiteY9" fmla="*/ 755659 h 3645134"/>
                <a:gd name="connsiteX10" fmla="*/ 226229 w 4929093"/>
                <a:gd name="connsiteY10" fmla="*/ 899299 h 3645134"/>
                <a:gd name="connsiteX11" fmla="*/ 513885 w 4929093"/>
                <a:gd name="connsiteY11" fmla="*/ 1113875 h 3645134"/>
                <a:gd name="connsiteX12" fmla="*/ 1427647 w 4929093"/>
                <a:gd name="connsiteY12" fmla="*/ 1623181 h 3645134"/>
                <a:gd name="connsiteX13" fmla="*/ 1369952 w 4929093"/>
                <a:gd name="connsiteY13" fmla="*/ 1528459 h 3645134"/>
                <a:gd name="connsiteX14" fmla="*/ 1434858 w 4929093"/>
                <a:gd name="connsiteY14" fmla="*/ 1391640 h 3645134"/>
                <a:gd name="connsiteX15" fmla="*/ 1647605 w 4929093"/>
                <a:gd name="connsiteY15" fmla="*/ 1272361 h 3645134"/>
                <a:gd name="connsiteX16" fmla="*/ 1784629 w 4929093"/>
                <a:gd name="connsiteY16" fmla="*/ 1139049 h 3645134"/>
                <a:gd name="connsiteX17" fmla="*/ 1925258 w 4929093"/>
                <a:gd name="connsiteY17" fmla="*/ 1079410 h 3645134"/>
                <a:gd name="connsiteX18" fmla="*/ 2293994 w 4929093"/>
                <a:gd name="connsiteY18" fmla="*/ 974402 h 3645134"/>
                <a:gd name="connsiteX19" fmla="*/ 2300270 w 4929093"/>
                <a:gd name="connsiteY19" fmla="*/ 1093442 h 3645134"/>
                <a:gd name="connsiteX20" fmla="*/ 2238970 w 4929093"/>
                <a:gd name="connsiteY20" fmla="*/ 1377608 h 3645134"/>
                <a:gd name="connsiteX21" fmla="*/ 2336329 w 4929093"/>
                <a:gd name="connsiteY21" fmla="*/ 1563542 h 3645134"/>
                <a:gd name="connsiteX22" fmla="*/ 2516623 w 4929093"/>
                <a:gd name="connsiteY22" fmla="*/ 1549509 h 3645134"/>
                <a:gd name="connsiteX23" fmla="*/ 2484170 w 4929093"/>
                <a:gd name="connsiteY23" fmla="*/ 1724919 h 3645134"/>
                <a:gd name="connsiteX24" fmla="*/ 2570711 w 4929093"/>
                <a:gd name="connsiteY24" fmla="*/ 1861740 h 3645134"/>
                <a:gd name="connsiteX25" fmla="*/ 2639223 w 4929093"/>
                <a:gd name="connsiteY25" fmla="*/ 1935412 h 3645134"/>
                <a:gd name="connsiteX26" fmla="*/ 2350753 w 4929093"/>
                <a:gd name="connsiteY26" fmla="*/ 2023116 h 3645134"/>
                <a:gd name="connsiteX27" fmla="*/ 2109158 w 4929093"/>
                <a:gd name="connsiteY27" fmla="*/ 1868755 h 3645134"/>
                <a:gd name="connsiteX28" fmla="*/ 1842323 w 4929093"/>
                <a:gd name="connsiteY28" fmla="*/ 1647739 h 3645134"/>
                <a:gd name="connsiteX29" fmla="*/ 1705300 w 4929093"/>
                <a:gd name="connsiteY29" fmla="*/ 1668788 h 3645134"/>
                <a:gd name="connsiteX30" fmla="*/ 1431252 w 4929093"/>
                <a:gd name="connsiteY30" fmla="*/ 1623181 h 3645134"/>
                <a:gd name="connsiteX31" fmla="*/ 1240574 w 4929093"/>
                <a:gd name="connsiteY31" fmla="*/ 1859212 h 3645134"/>
                <a:gd name="connsiteX32" fmla="*/ 1308757 w 4929093"/>
                <a:gd name="connsiteY32" fmla="*/ 1993525 h 3645134"/>
                <a:gd name="connsiteX33" fmla="*/ 1304553 w 4929093"/>
                <a:gd name="connsiteY33" fmla="*/ 2184646 h 3645134"/>
                <a:gd name="connsiteX34" fmla="*/ 1404621 w 4929093"/>
                <a:gd name="connsiteY34" fmla="*/ 2210333 h 3645134"/>
                <a:gd name="connsiteX35" fmla="*/ 1507420 w 4929093"/>
                <a:gd name="connsiteY35" fmla="*/ 2201576 h 3645134"/>
                <a:gd name="connsiteX36" fmla="*/ 1566035 w 4929093"/>
                <a:gd name="connsiteY36" fmla="*/ 2267519 h 3645134"/>
                <a:gd name="connsiteX37" fmla="*/ 1653958 w 4929093"/>
                <a:gd name="connsiteY37" fmla="*/ 2333461 h 3645134"/>
                <a:gd name="connsiteX38" fmla="*/ 2481900 w 4929093"/>
                <a:gd name="connsiteY38" fmla="*/ 3066153 h 3645134"/>
                <a:gd name="connsiteX39" fmla="*/ 2489227 w 4929093"/>
                <a:gd name="connsiteY39" fmla="*/ 3198038 h 3645134"/>
                <a:gd name="connsiteX40" fmla="*/ 2599131 w 4929093"/>
                <a:gd name="connsiteY40" fmla="*/ 3234673 h 3645134"/>
                <a:gd name="connsiteX41" fmla="*/ 2635766 w 4929093"/>
                <a:gd name="connsiteY41" fmla="*/ 3263980 h 3645134"/>
                <a:gd name="connsiteX42" fmla="*/ 2760323 w 4929093"/>
                <a:gd name="connsiteY42" fmla="*/ 3263980 h 3645134"/>
                <a:gd name="connsiteX43" fmla="*/ 2943496 w 4929093"/>
                <a:gd name="connsiteY43" fmla="*/ 3285961 h 3645134"/>
                <a:gd name="connsiteX44" fmla="*/ 3009439 w 4929093"/>
                <a:gd name="connsiteY44" fmla="*/ 3300615 h 3645134"/>
                <a:gd name="connsiteX45" fmla="*/ 3090035 w 4929093"/>
                <a:gd name="connsiteY45" fmla="*/ 3395865 h 3645134"/>
                <a:gd name="connsiteX46" fmla="*/ 3136670 w 4929093"/>
                <a:gd name="connsiteY46" fmla="*/ 3484001 h 3645134"/>
                <a:gd name="connsiteX47" fmla="*/ 3372075 w 4929093"/>
                <a:gd name="connsiteY47" fmla="*/ 3340099 h 3645134"/>
                <a:gd name="connsiteX48" fmla="*/ 3520993 w 4929093"/>
                <a:gd name="connsiteY48" fmla="*/ 3326441 h 3645134"/>
                <a:gd name="connsiteX49" fmla="*/ 3520993 w 4929093"/>
                <a:gd name="connsiteY49" fmla="*/ 3449365 h 3645134"/>
                <a:gd name="connsiteX50" fmla="*/ 3674567 w 4929093"/>
                <a:gd name="connsiteY50" fmla="*/ 3517656 h 3645134"/>
                <a:gd name="connsiteX51" fmla="*/ 3595452 w 4929093"/>
                <a:gd name="connsiteY51" fmla="*/ 3604159 h 3645134"/>
                <a:gd name="connsiteX52" fmla="*/ 3637336 w 4929093"/>
                <a:gd name="connsiteY52" fmla="*/ 3645134 h 3645134"/>
                <a:gd name="connsiteX53" fmla="*/ 4086496 w 4929093"/>
                <a:gd name="connsiteY53" fmla="*/ 3351903 h 3645134"/>
                <a:gd name="connsiteX54" fmla="*/ 4196400 w 4929093"/>
                <a:gd name="connsiteY54" fmla="*/ 3337250 h 3645134"/>
                <a:gd name="connsiteX55" fmla="*/ 4298977 w 4929093"/>
                <a:gd name="connsiteY55" fmla="*/ 3285961 h 3645134"/>
                <a:gd name="connsiteX56" fmla="*/ 4313631 w 4929093"/>
                <a:gd name="connsiteY56" fmla="*/ 3256653 h 3645134"/>
                <a:gd name="connsiteX57" fmla="*/ 4423535 w 4929093"/>
                <a:gd name="connsiteY57" fmla="*/ 3263980 h 3645134"/>
                <a:gd name="connsiteX58" fmla="*/ 4540766 w 4929093"/>
                <a:gd name="connsiteY58" fmla="*/ 3271307 h 3645134"/>
                <a:gd name="connsiteX59" fmla="*/ 4540766 w 4929093"/>
                <a:gd name="connsiteY59" fmla="*/ 3168730 h 3645134"/>
                <a:gd name="connsiteX60" fmla="*/ 4570073 w 4929093"/>
                <a:gd name="connsiteY60" fmla="*/ 3117442 h 3645134"/>
                <a:gd name="connsiteX61" fmla="*/ 4657996 w 4929093"/>
                <a:gd name="connsiteY61" fmla="*/ 3066153 h 3645134"/>
                <a:gd name="connsiteX62" fmla="*/ 4709285 w 4929093"/>
                <a:gd name="connsiteY62" fmla="*/ 3007538 h 3645134"/>
                <a:gd name="connsiteX63" fmla="*/ 4870477 w 4929093"/>
                <a:gd name="connsiteY63" fmla="*/ 3007538 h 3645134"/>
                <a:gd name="connsiteX64" fmla="*/ 4870477 w 4929093"/>
                <a:gd name="connsiteY64" fmla="*/ 2904961 h 3645134"/>
                <a:gd name="connsiteX65" fmla="*/ 4899785 w 4929093"/>
                <a:gd name="connsiteY65" fmla="*/ 2663173 h 3645134"/>
                <a:gd name="connsiteX66" fmla="*/ 4929093 w 4929093"/>
                <a:gd name="connsiteY66" fmla="*/ 2472673 h 3645134"/>
                <a:gd name="connsiteX67" fmla="*/ 4926420 w 4929093"/>
                <a:gd name="connsiteY67"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2861923 w 4929093"/>
                <a:gd name="connsiteY5" fmla="*/ 1109249 h 3645134"/>
                <a:gd name="connsiteX6" fmla="*/ 2643199 w 4929093"/>
                <a:gd name="connsiteY6" fmla="*/ 936244 h 3645134"/>
                <a:gd name="connsiteX7" fmla="*/ 305147 w 4929093"/>
                <a:gd name="connsiteY7" fmla="*/ 0 h 3645134"/>
                <a:gd name="connsiteX8" fmla="*/ 0 w 4929093"/>
                <a:gd name="connsiteY8" fmla="*/ 557536 h 3645134"/>
                <a:gd name="connsiteX9" fmla="*/ 165901 w 4929093"/>
                <a:gd name="connsiteY9" fmla="*/ 755659 h 3645134"/>
                <a:gd name="connsiteX10" fmla="*/ 226229 w 4929093"/>
                <a:gd name="connsiteY10" fmla="*/ 899299 h 3645134"/>
                <a:gd name="connsiteX11" fmla="*/ 513885 w 4929093"/>
                <a:gd name="connsiteY11" fmla="*/ 1113875 h 3645134"/>
                <a:gd name="connsiteX12" fmla="*/ 1427647 w 4929093"/>
                <a:gd name="connsiteY12" fmla="*/ 1623181 h 3645134"/>
                <a:gd name="connsiteX13" fmla="*/ 1369952 w 4929093"/>
                <a:gd name="connsiteY13" fmla="*/ 1528459 h 3645134"/>
                <a:gd name="connsiteX14" fmla="*/ 1434858 w 4929093"/>
                <a:gd name="connsiteY14" fmla="*/ 1391640 h 3645134"/>
                <a:gd name="connsiteX15" fmla="*/ 1647605 w 4929093"/>
                <a:gd name="connsiteY15" fmla="*/ 1272361 h 3645134"/>
                <a:gd name="connsiteX16" fmla="*/ 1784629 w 4929093"/>
                <a:gd name="connsiteY16" fmla="*/ 1139049 h 3645134"/>
                <a:gd name="connsiteX17" fmla="*/ 1925258 w 4929093"/>
                <a:gd name="connsiteY17" fmla="*/ 1079410 h 3645134"/>
                <a:gd name="connsiteX18" fmla="*/ 2293994 w 4929093"/>
                <a:gd name="connsiteY18" fmla="*/ 974402 h 3645134"/>
                <a:gd name="connsiteX19" fmla="*/ 2300270 w 4929093"/>
                <a:gd name="connsiteY19" fmla="*/ 1093442 h 3645134"/>
                <a:gd name="connsiteX20" fmla="*/ 2238970 w 4929093"/>
                <a:gd name="connsiteY20" fmla="*/ 1377608 h 3645134"/>
                <a:gd name="connsiteX21" fmla="*/ 2336329 w 4929093"/>
                <a:gd name="connsiteY21" fmla="*/ 1563542 h 3645134"/>
                <a:gd name="connsiteX22" fmla="*/ 2516623 w 4929093"/>
                <a:gd name="connsiteY22" fmla="*/ 1549509 h 3645134"/>
                <a:gd name="connsiteX23" fmla="*/ 2484170 w 4929093"/>
                <a:gd name="connsiteY23" fmla="*/ 1724919 h 3645134"/>
                <a:gd name="connsiteX24" fmla="*/ 2570711 w 4929093"/>
                <a:gd name="connsiteY24" fmla="*/ 1861740 h 3645134"/>
                <a:gd name="connsiteX25" fmla="*/ 2639223 w 4929093"/>
                <a:gd name="connsiteY25" fmla="*/ 1935412 h 3645134"/>
                <a:gd name="connsiteX26" fmla="*/ 2350753 w 4929093"/>
                <a:gd name="connsiteY26" fmla="*/ 2023116 h 3645134"/>
                <a:gd name="connsiteX27" fmla="*/ 2109158 w 4929093"/>
                <a:gd name="connsiteY27" fmla="*/ 1868755 h 3645134"/>
                <a:gd name="connsiteX28" fmla="*/ 1842323 w 4929093"/>
                <a:gd name="connsiteY28" fmla="*/ 1647739 h 3645134"/>
                <a:gd name="connsiteX29" fmla="*/ 1705300 w 4929093"/>
                <a:gd name="connsiteY29" fmla="*/ 1668788 h 3645134"/>
                <a:gd name="connsiteX30" fmla="*/ 1431252 w 4929093"/>
                <a:gd name="connsiteY30" fmla="*/ 1623181 h 3645134"/>
                <a:gd name="connsiteX31" fmla="*/ 1240574 w 4929093"/>
                <a:gd name="connsiteY31" fmla="*/ 1859212 h 3645134"/>
                <a:gd name="connsiteX32" fmla="*/ 1308757 w 4929093"/>
                <a:gd name="connsiteY32" fmla="*/ 1993525 h 3645134"/>
                <a:gd name="connsiteX33" fmla="*/ 1304553 w 4929093"/>
                <a:gd name="connsiteY33" fmla="*/ 2184646 h 3645134"/>
                <a:gd name="connsiteX34" fmla="*/ 1404621 w 4929093"/>
                <a:gd name="connsiteY34" fmla="*/ 2210333 h 3645134"/>
                <a:gd name="connsiteX35" fmla="*/ 1507420 w 4929093"/>
                <a:gd name="connsiteY35" fmla="*/ 2201576 h 3645134"/>
                <a:gd name="connsiteX36" fmla="*/ 1566035 w 4929093"/>
                <a:gd name="connsiteY36" fmla="*/ 2267519 h 3645134"/>
                <a:gd name="connsiteX37" fmla="*/ 1653958 w 4929093"/>
                <a:gd name="connsiteY37" fmla="*/ 2333461 h 3645134"/>
                <a:gd name="connsiteX38" fmla="*/ 2481900 w 4929093"/>
                <a:gd name="connsiteY38" fmla="*/ 3066153 h 3645134"/>
                <a:gd name="connsiteX39" fmla="*/ 2489227 w 4929093"/>
                <a:gd name="connsiteY39" fmla="*/ 3198038 h 3645134"/>
                <a:gd name="connsiteX40" fmla="*/ 2599131 w 4929093"/>
                <a:gd name="connsiteY40" fmla="*/ 3234673 h 3645134"/>
                <a:gd name="connsiteX41" fmla="*/ 2635766 w 4929093"/>
                <a:gd name="connsiteY41" fmla="*/ 3263980 h 3645134"/>
                <a:gd name="connsiteX42" fmla="*/ 2760323 w 4929093"/>
                <a:gd name="connsiteY42" fmla="*/ 3263980 h 3645134"/>
                <a:gd name="connsiteX43" fmla="*/ 2943496 w 4929093"/>
                <a:gd name="connsiteY43" fmla="*/ 3285961 h 3645134"/>
                <a:gd name="connsiteX44" fmla="*/ 3009439 w 4929093"/>
                <a:gd name="connsiteY44" fmla="*/ 3300615 h 3645134"/>
                <a:gd name="connsiteX45" fmla="*/ 3090035 w 4929093"/>
                <a:gd name="connsiteY45" fmla="*/ 3395865 h 3645134"/>
                <a:gd name="connsiteX46" fmla="*/ 3136670 w 4929093"/>
                <a:gd name="connsiteY46" fmla="*/ 3484001 h 3645134"/>
                <a:gd name="connsiteX47" fmla="*/ 3372075 w 4929093"/>
                <a:gd name="connsiteY47" fmla="*/ 3340099 h 3645134"/>
                <a:gd name="connsiteX48" fmla="*/ 3520993 w 4929093"/>
                <a:gd name="connsiteY48" fmla="*/ 3326441 h 3645134"/>
                <a:gd name="connsiteX49" fmla="*/ 3520993 w 4929093"/>
                <a:gd name="connsiteY49" fmla="*/ 3449365 h 3645134"/>
                <a:gd name="connsiteX50" fmla="*/ 3674567 w 4929093"/>
                <a:gd name="connsiteY50" fmla="*/ 3517656 h 3645134"/>
                <a:gd name="connsiteX51" fmla="*/ 3595452 w 4929093"/>
                <a:gd name="connsiteY51" fmla="*/ 3604159 h 3645134"/>
                <a:gd name="connsiteX52" fmla="*/ 3637336 w 4929093"/>
                <a:gd name="connsiteY52" fmla="*/ 3645134 h 3645134"/>
                <a:gd name="connsiteX53" fmla="*/ 4086496 w 4929093"/>
                <a:gd name="connsiteY53" fmla="*/ 3351903 h 3645134"/>
                <a:gd name="connsiteX54" fmla="*/ 4196400 w 4929093"/>
                <a:gd name="connsiteY54" fmla="*/ 3337250 h 3645134"/>
                <a:gd name="connsiteX55" fmla="*/ 4298977 w 4929093"/>
                <a:gd name="connsiteY55" fmla="*/ 3285961 h 3645134"/>
                <a:gd name="connsiteX56" fmla="*/ 4313631 w 4929093"/>
                <a:gd name="connsiteY56" fmla="*/ 3256653 h 3645134"/>
                <a:gd name="connsiteX57" fmla="*/ 4423535 w 4929093"/>
                <a:gd name="connsiteY57" fmla="*/ 3263980 h 3645134"/>
                <a:gd name="connsiteX58" fmla="*/ 4540766 w 4929093"/>
                <a:gd name="connsiteY58" fmla="*/ 3271307 h 3645134"/>
                <a:gd name="connsiteX59" fmla="*/ 4540766 w 4929093"/>
                <a:gd name="connsiteY59" fmla="*/ 3168730 h 3645134"/>
                <a:gd name="connsiteX60" fmla="*/ 4570073 w 4929093"/>
                <a:gd name="connsiteY60" fmla="*/ 3117442 h 3645134"/>
                <a:gd name="connsiteX61" fmla="*/ 4657996 w 4929093"/>
                <a:gd name="connsiteY61" fmla="*/ 3066153 h 3645134"/>
                <a:gd name="connsiteX62" fmla="*/ 4709285 w 4929093"/>
                <a:gd name="connsiteY62" fmla="*/ 3007538 h 3645134"/>
                <a:gd name="connsiteX63" fmla="*/ 4870477 w 4929093"/>
                <a:gd name="connsiteY63" fmla="*/ 3007538 h 3645134"/>
                <a:gd name="connsiteX64" fmla="*/ 4870477 w 4929093"/>
                <a:gd name="connsiteY64" fmla="*/ 2904961 h 3645134"/>
                <a:gd name="connsiteX65" fmla="*/ 4899785 w 4929093"/>
                <a:gd name="connsiteY65" fmla="*/ 2663173 h 3645134"/>
                <a:gd name="connsiteX66" fmla="*/ 4929093 w 4929093"/>
                <a:gd name="connsiteY66" fmla="*/ 2472673 h 3645134"/>
                <a:gd name="connsiteX67" fmla="*/ 4926420 w 4929093"/>
                <a:gd name="connsiteY67"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2861923 w 4929093"/>
                <a:gd name="connsiteY5" fmla="*/ 1109249 h 3645134"/>
                <a:gd name="connsiteX6" fmla="*/ 2643199 w 4929093"/>
                <a:gd name="connsiteY6" fmla="*/ 936244 h 3645134"/>
                <a:gd name="connsiteX7" fmla="*/ 305147 w 4929093"/>
                <a:gd name="connsiteY7" fmla="*/ 0 h 3645134"/>
                <a:gd name="connsiteX8" fmla="*/ 0 w 4929093"/>
                <a:gd name="connsiteY8" fmla="*/ 557536 h 3645134"/>
                <a:gd name="connsiteX9" fmla="*/ 165901 w 4929093"/>
                <a:gd name="connsiteY9" fmla="*/ 755659 h 3645134"/>
                <a:gd name="connsiteX10" fmla="*/ 226229 w 4929093"/>
                <a:gd name="connsiteY10" fmla="*/ 899299 h 3645134"/>
                <a:gd name="connsiteX11" fmla="*/ 513885 w 4929093"/>
                <a:gd name="connsiteY11" fmla="*/ 1113875 h 3645134"/>
                <a:gd name="connsiteX12" fmla="*/ 1427647 w 4929093"/>
                <a:gd name="connsiteY12" fmla="*/ 1623181 h 3645134"/>
                <a:gd name="connsiteX13" fmla="*/ 1369952 w 4929093"/>
                <a:gd name="connsiteY13" fmla="*/ 1528459 h 3645134"/>
                <a:gd name="connsiteX14" fmla="*/ 1434858 w 4929093"/>
                <a:gd name="connsiteY14" fmla="*/ 1391640 h 3645134"/>
                <a:gd name="connsiteX15" fmla="*/ 1647605 w 4929093"/>
                <a:gd name="connsiteY15" fmla="*/ 1272361 h 3645134"/>
                <a:gd name="connsiteX16" fmla="*/ 1784629 w 4929093"/>
                <a:gd name="connsiteY16" fmla="*/ 1139049 h 3645134"/>
                <a:gd name="connsiteX17" fmla="*/ 1925258 w 4929093"/>
                <a:gd name="connsiteY17" fmla="*/ 1079410 h 3645134"/>
                <a:gd name="connsiteX18" fmla="*/ 2293994 w 4929093"/>
                <a:gd name="connsiteY18" fmla="*/ 974402 h 3645134"/>
                <a:gd name="connsiteX19" fmla="*/ 2300270 w 4929093"/>
                <a:gd name="connsiteY19" fmla="*/ 1093442 h 3645134"/>
                <a:gd name="connsiteX20" fmla="*/ 2238970 w 4929093"/>
                <a:gd name="connsiteY20" fmla="*/ 1377608 h 3645134"/>
                <a:gd name="connsiteX21" fmla="*/ 2336329 w 4929093"/>
                <a:gd name="connsiteY21" fmla="*/ 1563542 h 3645134"/>
                <a:gd name="connsiteX22" fmla="*/ 2516623 w 4929093"/>
                <a:gd name="connsiteY22" fmla="*/ 1549509 h 3645134"/>
                <a:gd name="connsiteX23" fmla="*/ 2484170 w 4929093"/>
                <a:gd name="connsiteY23" fmla="*/ 1724919 h 3645134"/>
                <a:gd name="connsiteX24" fmla="*/ 2570711 w 4929093"/>
                <a:gd name="connsiteY24" fmla="*/ 1861740 h 3645134"/>
                <a:gd name="connsiteX25" fmla="*/ 2639223 w 4929093"/>
                <a:gd name="connsiteY25" fmla="*/ 1935412 h 3645134"/>
                <a:gd name="connsiteX26" fmla="*/ 2350753 w 4929093"/>
                <a:gd name="connsiteY26" fmla="*/ 2023116 h 3645134"/>
                <a:gd name="connsiteX27" fmla="*/ 2109158 w 4929093"/>
                <a:gd name="connsiteY27" fmla="*/ 1868755 h 3645134"/>
                <a:gd name="connsiteX28" fmla="*/ 1842323 w 4929093"/>
                <a:gd name="connsiteY28" fmla="*/ 1647739 h 3645134"/>
                <a:gd name="connsiteX29" fmla="*/ 1705300 w 4929093"/>
                <a:gd name="connsiteY29" fmla="*/ 1668788 h 3645134"/>
                <a:gd name="connsiteX30" fmla="*/ 1431252 w 4929093"/>
                <a:gd name="connsiteY30" fmla="*/ 1623181 h 3645134"/>
                <a:gd name="connsiteX31" fmla="*/ 1240574 w 4929093"/>
                <a:gd name="connsiteY31" fmla="*/ 1859212 h 3645134"/>
                <a:gd name="connsiteX32" fmla="*/ 1308757 w 4929093"/>
                <a:gd name="connsiteY32" fmla="*/ 1993525 h 3645134"/>
                <a:gd name="connsiteX33" fmla="*/ 1304553 w 4929093"/>
                <a:gd name="connsiteY33" fmla="*/ 2184646 h 3645134"/>
                <a:gd name="connsiteX34" fmla="*/ 1404621 w 4929093"/>
                <a:gd name="connsiteY34" fmla="*/ 2210333 h 3645134"/>
                <a:gd name="connsiteX35" fmla="*/ 1507420 w 4929093"/>
                <a:gd name="connsiteY35" fmla="*/ 2201576 h 3645134"/>
                <a:gd name="connsiteX36" fmla="*/ 1566035 w 4929093"/>
                <a:gd name="connsiteY36" fmla="*/ 2267519 h 3645134"/>
                <a:gd name="connsiteX37" fmla="*/ 1653958 w 4929093"/>
                <a:gd name="connsiteY37" fmla="*/ 2333461 h 3645134"/>
                <a:gd name="connsiteX38" fmla="*/ 2481900 w 4929093"/>
                <a:gd name="connsiteY38" fmla="*/ 3066153 h 3645134"/>
                <a:gd name="connsiteX39" fmla="*/ 2489227 w 4929093"/>
                <a:gd name="connsiteY39" fmla="*/ 3198038 h 3645134"/>
                <a:gd name="connsiteX40" fmla="*/ 2599131 w 4929093"/>
                <a:gd name="connsiteY40" fmla="*/ 3234673 h 3645134"/>
                <a:gd name="connsiteX41" fmla="*/ 2635766 w 4929093"/>
                <a:gd name="connsiteY41" fmla="*/ 3263980 h 3645134"/>
                <a:gd name="connsiteX42" fmla="*/ 2760323 w 4929093"/>
                <a:gd name="connsiteY42" fmla="*/ 3263980 h 3645134"/>
                <a:gd name="connsiteX43" fmla="*/ 2943496 w 4929093"/>
                <a:gd name="connsiteY43" fmla="*/ 3285961 h 3645134"/>
                <a:gd name="connsiteX44" fmla="*/ 3009439 w 4929093"/>
                <a:gd name="connsiteY44" fmla="*/ 3300615 h 3645134"/>
                <a:gd name="connsiteX45" fmla="*/ 3090035 w 4929093"/>
                <a:gd name="connsiteY45" fmla="*/ 3395865 h 3645134"/>
                <a:gd name="connsiteX46" fmla="*/ 3136670 w 4929093"/>
                <a:gd name="connsiteY46" fmla="*/ 3484001 h 3645134"/>
                <a:gd name="connsiteX47" fmla="*/ 3372075 w 4929093"/>
                <a:gd name="connsiteY47" fmla="*/ 3340099 h 3645134"/>
                <a:gd name="connsiteX48" fmla="*/ 3520993 w 4929093"/>
                <a:gd name="connsiteY48" fmla="*/ 3326441 h 3645134"/>
                <a:gd name="connsiteX49" fmla="*/ 3520993 w 4929093"/>
                <a:gd name="connsiteY49" fmla="*/ 3449365 h 3645134"/>
                <a:gd name="connsiteX50" fmla="*/ 3674567 w 4929093"/>
                <a:gd name="connsiteY50" fmla="*/ 3517656 h 3645134"/>
                <a:gd name="connsiteX51" fmla="*/ 3595452 w 4929093"/>
                <a:gd name="connsiteY51" fmla="*/ 3604159 h 3645134"/>
                <a:gd name="connsiteX52" fmla="*/ 3637336 w 4929093"/>
                <a:gd name="connsiteY52" fmla="*/ 3645134 h 3645134"/>
                <a:gd name="connsiteX53" fmla="*/ 4086496 w 4929093"/>
                <a:gd name="connsiteY53" fmla="*/ 3351903 h 3645134"/>
                <a:gd name="connsiteX54" fmla="*/ 4196400 w 4929093"/>
                <a:gd name="connsiteY54" fmla="*/ 3337250 h 3645134"/>
                <a:gd name="connsiteX55" fmla="*/ 4298977 w 4929093"/>
                <a:gd name="connsiteY55" fmla="*/ 3285961 h 3645134"/>
                <a:gd name="connsiteX56" fmla="*/ 4313631 w 4929093"/>
                <a:gd name="connsiteY56" fmla="*/ 3256653 h 3645134"/>
                <a:gd name="connsiteX57" fmla="*/ 4423535 w 4929093"/>
                <a:gd name="connsiteY57" fmla="*/ 3263980 h 3645134"/>
                <a:gd name="connsiteX58" fmla="*/ 4540766 w 4929093"/>
                <a:gd name="connsiteY58" fmla="*/ 3271307 h 3645134"/>
                <a:gd name="connsiteX59" fmla="*/ 4540766 w 4929093"/>
                <a:gd name="connsiteY59" fmla="*/ 3168730 h 3645134"/>
                <a:gd name="connsiteX60" fmla="*/ 4570073 w 4929093"/>
                <a:gd name="connsiteY60" fmla="*/ 3117442 h 3645134"/>
                <a:gd name="connsiteX61" fmla="*/ 4657996 w 4929093"/>
                <a:gd name="connsiteY61" fmla="*/ 3066153 h 3645134"/>
                <a:gd name="connsiteX62" fmla="*/ 4709285 w 4929093"/>
                <a:gd name="connsiteY62" fmla="*/ 3007538 h 3645134"/>
                <a:gd name="connsiteX63" fmla="*/ 4870477 w 4929093"/>
                <a:gd name="connsiteY63" fmla="*/ 3007538 h 3645134"/>
                <a:gd name="connsiteX64" fmla="*/ 4870477 w 4929093"/>
                <a:gd name="connsiteY64" fmla="*/ 2904961 h 3645134"/>
                <a:gd name="connsiteX65" fmla="*/ 4899785 w 4929093"/>
                <a:gd name="connsiteY65" fmla="*/ 2663173 h 3645134"/>
                <a:gd name="connsiteX66" fmla="*/ 4929093 w 4929093"/>
                <a:gd name="connsiteY66" fmla="*/ 2472673 h 3645134"/>
                <a:gd name="connsiteX67" fmla="*/ 4926420 w 4929093"/>
                <a:gd name="connsiteY67"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2880538 w 4929093"/>
                <a:gd name="connsiteY5" fmla="*/ 1109249 h 3645134"/>
                <a:gd name="connsiteX6" fmla="*/ 2643199 w 4929093"/>
                <a:gd name="connsiteY6" fmla="*/ 936244 h 3645134"/>
                <a:gd name="connsiteX7" fmla="*/ 305147 w 4929093"/>
                <a:gd name="connsiteY7" fmla="*/ 0 h 3645134"/>
                <a:gd name="connsiteX8" fmla="*/ 0 w 4929093"/>
                <a:gd name="connsiteY8" fmla="*/ 557536 h 3645134"/>
                <a:gd name="connsiteX9" fmla="*/ 165901 w 4929093"/>
                <a:gd name="connsiteY9" fmla="*/ 755659 h 3645134"/>
                <a:gd name="connsiteX10" fmla="*/ 226229 w 4929093"/>
                <a:gd name="connsiteY10" fmla="*/ 899299 h 3645134"/>
                <a:gd name="connsiteX11" fmla="*/ 513885 w 4929093"/>
                <a:gd name="connsiteY11" fmla="*/ 1113875 h 3645134"/>
                <a:gd name="connsiteX12" fmla="*/ 1427647 w 4929093"/>
                <a:gd name="connsiteY12" fmla="*/ 1623181 h 3645134"/>
                <a:gd name="connsiteX13" fmla="*/ 1369952 w 4929093"/>
                <a:gd name="connsiteY13" fmla="*/ 1528459 h 3645134"/>
                <a:gd name="connsiteX14" fmla="*/ 1434858 w 4929093"/>
                <a:gd name="connsiteY14" fmla="*/ 1391640 h 3645134"/>
                <a:gd name="connsiteX15" fmla="*/ 1647605 w 4929093"/>
                <a:gd name="connsiteY15" fmla="*/ 1272361 h 3645134"/>
                <a:gd name="connsiteX16" fmla="*/ 1784629 w 4929093"/>
                <a:gd name="connsiteY16" fmla="*/ 1139049 h 3645134"/>
                <a:gd name="connsiteX17" fmla="*/ 1925258 w 4929093"/>
                <a:gd name="connsiteY17" fmla="*/ 1079410 h 3645134"/>
                <a:gd name="connsiteX18" fmla="*/ 2293994 w 4929093"/>
                <a:gd name="connsiteY18" fmla="*/ 974402 h 3645134"/>
                <a:gd name="connsiteX19" fmla="*/ 2300270 w 4929093"/>
                <a:gd name="connsiteY19" fmla="*/ 1093442 h 3645134"/>
                <a:gd name="connsiteX20" fmla="*/ 2238970 w 4929093"/>
                <a:gd name="connsiteY20" fmla="*/ 1377608 h 3645134"/>
                <a:gd name="connsiteX21" fmla="*/ 2336329 w 4929093"/>
                <a:gd name="connsiteY21" fmla="*/ 1563542 h 3645134"/>
                <a:gd name="connsiteX22" fmla="*/ 2516623 w 4929093"/>
                <a:gd name="connsiteY22" fmla="*/ 1549509 h 3645134"/>
                <a:gd name="connsiteX23" fmla="*/ 2484170 w 4929093"/>
                <a:gd name="connsiteY23" fmla="*/ 1724919 h 3645134"/>
                <a:gd name="connsiteX24" fmla="*/ 2570711 w 4929093"/>
                <a:gd name="connsiteY24" fmla="*/ 1861740 h 3645134"/>
                <a:gd name="connsiteX25" fmla="*/ 2639223 w 4929093"/>
                <a:gd name="connsiteY25" fmla="*/ 1935412 h 3645134"/>
                <a:gd name="connsiteX26" fmla="*/ 2350753 w 4929093"/>
                <a:gd name="connsiteY26" fmla="*/ 2023116 h 3645134"/>
                <a:gd name="connsiteX27" fmla="*/ 2109158 w 4929093"/>
                <a:gd name="connsiteY27" fmla="*/ 1868755 h 3645134"/>
                <a:gd name="connsiteX28" fmla="*/ 1842323 w 4929093"/>
                <a:gd name="connsiteY28" fmla="*/ 1647739 h 3645134"/>
                <a:gd name="connsiteX29" fmla="*/ 1705300 w 4929093"/>
                <a:gd name="connsiteY29" fmla="*/ 1668788 h 3645134"/>
                <a:gd name="connsiteX30" fmla="*/ 1431252 w 4929093"/>
                <a:gd name="connsiteY30" fmla="*/ 1623181 h 3645134"/>
                <a:gd name="connsiteX31" fmla="*/ 1240574 w 4929093"/>
                <a:gd name="connsiteY31" fmla="*/ 1859212 h 3645134"/>
                <a:gd name="connsiteX32" fmla="*/ 1308757 w 4929093"/>
                <a:gd name="connsiteY32" fmla="*/ 1993525 h 3645134"/>
                <a:gd name="connsiteX33" fmla="*/ 1304553 w 4929093"/>
                <a:gd name="connsiteY33" fmla="*/ 2184646 h 3645134"/>
                <a:gd name="connsiteX34" fmla="*/ 1404621 w 4929093"/>
                <a:gd name="connsiteY34" fmla="*/ 2210333 h 3645134"/>
                <a:gd name="connsiteX35" fmla="*/ 1507420 w 4929093"/>
                <a:gd name="connsiteY35" fmla="*/ 2201576 h 3645134"/>
                <a:gd name="connsiteX36" fmla="*/ 1566035 w 4929093"/>
                <a:gd name="connsiteY36" fmla="*/ 2267519 h 3645134"/>
                <a:gd name="connsiteX37" fmla="*/ 1653958 w 4929093"/>
                <a:gd name="connsiteY37" fmla="*/ 2333461 h 3645134"/>
                <a:gd name="connsiteX38" fmla="*/ 2481900 w 4929093"/>
                <a:gd name="connsiteY38" fmla="*/ 3066153 h 3645134"/>
                <a:gd name="connsiteX39" fmla="*/ 2489227 w 4929093"/>
                <a:gd name="connsiteY39" fmla="*/ 3198038 h 3645134"/>
                <a:gd name="connsiteX40" fmla="*/ 2599131 w 4929093"/>
                <a:gd name="connsiteY40" fmla="*/ 3234673 h 3645134"/>
                <a:gd name="connsiteX41" fmla="*/ 2635766 w 4929093"/>
                <a:gd name="connsiteY41" fmla="*/ 3263980 h 3645134"/>
                <a:gd name="connsiteX42" fmla="*/ 2760323 w 4929093"/>
                <a:gd name="connsiteY42" fmla="*/ 3263980 h 3645134"/>
                <a:gd name="connsiteX43" fmla="*/ 2943496 w 4929093"/>
                <a:gd name="connsiteY43" fmla="*/ 3285961 h 3645134"/>
                <a:gd name="connsiteX44" fmla="*/ 3009439 w 4929093"/>
                <a:gd name="connsiteY44" fmla="*/ 3300615 h 3645134"/>
                <a:gd name="connsiteX45" fmla="*/ 3090035 w 4929093"/>
                <a:gd name="connsiteY45" fmla="*/ 3395865 h 3645134"/>
                <a:gd name="connsiteX46" fmla="*/ 3136670 w 4929093"/>
                <a:gd name="connsiteY46" fmla="*/ 3484001 h 3645134"/>
                <a:gd name="connsiteX47" fmla="*/ 3372075 w 4929093"/>
                <a:gd name="connsiteY47" fmla="*/ 3340099 h 3645134"/>
                <a:gd name="connsiteX48" fmla="*/ 3520993 w 4929093"/>
                <a:gd name="connsiteY48" fmla="*/ 3326441 h 3645134"/>
                <a:gd name="connsiteX49" fmla="*/ 3520993 w 4929093"/>
                <a:gd name="connsiteY49" fmla="*/ 3449365 h 3645134"/>
                <a:gd name="connsiteX50" fmla="*/ 3674567 w 4929093"/>
                <a:gd name="connsiteY50" fmla="*/ 3517656 h 3645134"/>
                <a:gd name="connsiteX51" fmla="*/ 3595452 w 4929093"/>
                <a:gd name="connsiteY51" fmla="*/ 3604159 h 3645134"/>
                <a:gd name="connsiteX52" fmla="*/ 3637336 w 4929093"/>
                <a:gd name="connsiteY52" fmla="*/ 3645134 h 3645134"/>
                <a:gd name="connsiteX53" fmla="*/ 4086496 w 4929093"/>
                <a:gd name="connsiteY53" fmla="*/ 3351903 h 3645134"/>
                <a:gd name="connsiteX54" fmla="*/ 4196400 w 4929093"/>
                <a:gd name="connsiteY54" fmla="*/ 3337250 h 3645134"/>
                <a:gd name="connsiteX55" fmla="*/ 4298977 w 4929093"/>
                <a:gd name="connsiteY55" fmla="*/ 3285961 h 3645134"/>
                <a:gd name="connsiteX56" fmla="*/ 4313631 w 4929093"/>
                <a:gd name="connsiteY56" fmla="*/ 3256653 h 3645134"/>
                <a:gd name="connsiteX57" fmla="*/ 4423535 w 4929093"/>
                <a:gd name="connsiteY57" fmla="*/ 3263980 h 3645134"/>
                <a:gd name="connsiteX58" fmla="*/ 4540766 w 4929093"/>
                <a:gd name="connsiteY58" fmla="*/ 3271307 h 3645134"/>
                <a:gd name="connsiteX59" fmla="*/ 4540766 w 4929093"/>
                <a:gd name="connsiteY59" fmla="*/ 3168730 h 3645134"/>
                <a:gd name="connsiteX60" fmla="*/ 4570073 w 4929093"/>
                <a:gd name="connsiteY60" fmla="*/ 3117442 h 3645134"/>
                <a:gd name="connsiteX61" fmla="*/ 4657996 w 4929093"/>
                <a:gd name="connsiteY61" fmla="*/ 3066153 h 3645134"/>
                <a:gd name="connsiteX62" fmla="*/ 4709285 w 4929093"/>
                <a:gd name="connsiteY62" fmla="*/ 3007538 h 3645134"/>
                <a:gd name="connsiteX63" fmla="*/ 4870477 w 4929093"/>
                <a:gd name="connsiteY63" fmla="*/ 3007538 h 3645134"/>
                <a:gd name="connsiteX64" fmla="*/ 4870477 w 4929093"/>
                <a:gd name="connsiteY64" fmla="*/ 2904961 h 3645134"/>
                <a:gd name="connsiteX65" fmla="*/ 4899785 w 4929093"/>
                <a:gd name="connsiteY65" fmla="*/ 2663173 h 3645134"/>
                <a:gd name="connsiteX66" fmla="*/ 4929093 w 4929093"/>
                <a:gd name="connsiteY66" fmla="*/ 2472673 h 3645134"/>
                <a:gd name="connsiteX67" fmla="*/ 4926420 w 4929093"/>
                <a:gd name="connsiteY67"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2880538 w 4929093"/>
                <a:gd name="connsiteY5" fmla="*/ 1109249 h 3645134"/>
                <a:gd name="connsiteX6" fmla="*/ 2643199 w 4929093"/>
                <a:gd name="connsiteY6" fmla="*/ 936244 h 3645134"/>
                <a:gd name="connsiteX7" fmla="*/ 1805533 w 4929093"/>
                <a:gd name="connsiteY7" fmla="*/ 913480 h 3645134"/>
                <a:gd name="connsiteX8" fmla="*/ 305147 w 4929093"/>
                <a:gd name="connsiteY8" fmla="*/ 0 h 3645134"/>
                <a:gd name="connsiteX9" fmla="*/ 0 w 4929093"/>
                <a:gd name="connsiteY9" fmla="*/ 557536 h 3645134"/>
                <a:gd name="connsiteX10" fmla="*/ 165901 w 4929093"/>
                <a:gd name="connsiteY10" fmla="*/ 755659 h 3645134"/>
                <a:gd name="connsiteX11" fmla="*/ 226229 w 4929093"/>
                <a:gd name="connsiteY11" fmla="*/ 899299 h 3645134"/>
                <a:gd name="connsiteX12" fmla="*/ 513885 w 4929093"/>
                <a:gd name="connsiteY12" fmla="*/ 1113875 h 3645134"/>
                <a:gd name="connsiteX13" fmla="*/ 1427647 w 4929093"/>
                <a:gd name="connsiteY13" fmla="*/ 1623181 h 3645134"/>
                <a:gd name="connsiteX14" fmla="*/ 1369952 w 4929093"/>
                <a:gd name="connsiteY14" fmla="*/ 1528459 h 3645134"/>
                <a:gd name="connsiteX15" fmla="*/ 1434858 w 4929093"/>
                <a:gd name="connsiteY15" fmla="*/ 1391640 h 3645134"/>
                <a:gd name="connsiteX16" fmla="*/ 1647605 w 4929093"/>
                <a:gd name="connsiteY16" fmla="*/ 1272361 h 3645134"/>
                <a:gd name="connsiteX17" fmla="*/ 1784629 w 4929093"/>
                <a:gd name="connsiteY17" fmla="*/ 1139049 h 3645134"/>
                <a:gd name="connsiteX18" fmla="*/ 1925258 w 4929093"/>
                <a:gd name="connsiteY18" fmla="*/ 1079410 h 3645134"/>
                <a:gd name="connsiteX19" fmla="*/ 2293994 w 4929093"/>
                <a:gd name="connsiteY19" fmla="*/ 974402 h 3645134"/>
                <a:gd name="connsiteX20" fmla="*/ 2300270 w 4929093"/>
                <a:gd name="connsiteY20" fmla="*/ 1093442 h 3645134"/>
                <a:gd name="connsiteX21" fmla="*/ 2238970 w 4929093"/>
                <a:gd name="connsiteY21" fmla="*/ 1377608 h 3645134"/>
                <a:gd name="connsiteX22" fmla="*/ 2336329 w 4929093"/>
                <a:gd name="connsiteY22" fmla="*/ 1563542 h 3645134"/>
                <a:gd name="connsiteX23" fmla="*/ 2516623 w 4929093"/>
                <a:gd name="connsiteY23" fmla="*/ 1549509 h 3645134"/>
                <a:gd name="connsiteX24" fmla="*/ 2484170 w 4929093"/>
                <a:gd name="connsiteY24" fmla="*/ 1724919 h 3645134"/>
                <a:gd name="connsiteX25" fmla="*/ 2570711 w 4929093"/>
                <a:gd name="connsiteY25" fmla="*/ 1861740 h 3645134"/>
                <a:gd name="connsiteX26" fmla="*/ 2639223 w 4929093"/>
                <a:gd name="connsiteY26" fmla="*/ 1935412 h 3645134"/>
                <a:gd name="connsiteX27" fmla="*/ 2350753 w 4929093"/>
                <a:gd name="connsiteY27" fmla="*/ 2023116 h 3645134"/>
                <a:gd name="connsiteX28" fmla="*/ 2109158 w 4929093"/>
                <a:gd name="connsiteY28" fmla="*/ 1868755 h 3645134"/>
                <a:gd name="connsiteX29" fmla="*/ 1842323 w 4929093"/>
                <a:gd name="connsiteY29" fmla="*/ 1647739 h 3645134"/>
                <a:gd name="connsiteX30" fmla="*/ 1705300 w 4929093"/>
                <a:gd name="connsiteY30" fmla="*/ 1668788 h 3645134"/>
                <a:gd name="connsiteX31" fmla="*/ 1431252 w 4929093"/>
                <a:gd name="connsiteY31" fmla="*/ 1623181 h 3645134"/>
                <a:gd name="connsiteX32" fmla="*/ 1240574 w 4929093"/>
                <a:gd name="connsiteY32" fmla="*/ 1859212 h 3645134"/>
                <a:gd name="connsiteX33" fmla="*/ 1308757 w 4929093"/>
                <a:gd name="connsiteY33" fmla="*/ 1993525 h 3645134"/>
                <a:gd name="connsiteX34" fmla="*/ 1304553 w 4929093"/>
                <a:gd name="connsiteY34" fmla="*/ 2184646 h 3645134"/>
                <a:gd name="connsiteX35" fmla="*/ 1404621 w 4929093"/>
                <a:gd name="connsiteY35" fmla="*/ 2210333 h 3645134"/>
                <a:gd name="connsiteX36" fmla="*/ 1507420 w 4929093"/>
                <a:gd name="connsiteY36" fmla="*/ 2201576 h 3645134"/>
                <a:gd name="connsiteX37" fmla="*/ 1566035 w 4929093"/>
                <a:gd name="connsiteY37" fmla="*/ 2267519 h 3645134"/>
                <a:gd name="connsiteX38" fmla="*/ 1653958 w 4929093"/>
                <a:gd name="connsiteY38" fmla="*/ 2333461 h 3645134"/>
                <a:gd name="connsiteX39" fmla="*/ 2481900 w 4929093"/>
                <a:gd name="connsiteY39" fmla="*/ 3066153 h 3645134"/>
                <a:gd name="connsiteX40" fmla="*/ 2489227 w 4929093"/>
                <a:gd name="connsiteY40" fmla="*/ 3198038 h 3645134"/>
                <a:gd name="connsiteX41" fmla="*/ 2599131 w 4929093"/>
                <a:gd name="connsiteY41" fmla="*/ 3234673 h 3645134"/>
                <a:gd name="connsiteX42" fmla="*/ 2635766 w 4929093"/>
                <a:gd name="connsiteY42" fmla="*/ 3263980 h 3645134"/>
                <a:gd name="connsiteX43" fmla="*/ 2760323 w 4929093"/>
                <a:gd name="connsiteY43" fmla="*/ 3263980 h 3645134"/>
                <a:gd name="connsiteX44" fmla="*/ 2943496 w 4929093"/>
                <a:gd name="connsiteY44" fmla="*/ 3285961 h 3645134"/>
                <a:gd name="connsiteX45" fmla="*/ 3009439 w 4929093"/>
                <a:gd name="connsiteY45" fmla="*/ 3300615 h 3645134"/>
                <a:gd name="connsiteX46" fmla="*/ 3090035 w 4929093"/>
                <a:gd name="connsiteY46" fmla="*/ 3395865 h 3645134"/>
                <a:gd name="connsiteX47" fmla="*/ 3136670 w 4929093"/>
                <a:gd name="connsiteY47" fmla="*/ 3484001 h 3645134"/>
                <a:gd name="connsiteX48" fmla="*/ 3372075 w 4929093"/>
                <a:gd name="connsiteY48" fmla="*/ 3340099 h 3645134"/>
                <a:gd name="connsiteX49" fmla="*/ 3520993 w 4929093"/>
                <a:gd name="connsiteY49" fmla="*/ 3326441 h 3645134"/>
                <a:gd name="connsiteX50" fmla="*/ 3520993 w 4929093"/>
                <a:gd name="connsiteY50" fmla="*/ 3449365 h 3645134"/>
                <a:gd name="connsiteX51" fmla="*/ 3674567 w 4929093"/>
                <a:gd name="connsiteY51" fmla="*/ 3517656 h 3645134"/>
                <a:gd name="connsiteX52" fmla="*/ 3595452 w 4929093"/>
                <a:gd name="connsiteY52" fmla="*/ 3604159 h 3645134"/>
                <a:gd name="connsiteX53" fmla="*/ 3637336 w 4929093"/>
                <a:gd name="connsiteY53" fmla="*/ 3645134 h 3645134"/>
                <a:gd name="connsiteX54" fmla="*/ 4086496 w 4929093"/>
                <a:gd name="connsiteY54" fmla="*/ 3351903 h 3645134"/>
                <a:gd name="connsiteX55" fmla="*/ 4196400 w 4929093"/>
                <a:gd name="connsiteY55" fmla="*/ 3337250 h 3645134"/>
                <a:gd name="connsiteX56" fmla="*/ 4298977 w 4929093"/>
                <a:gd name="connsiteY56" fmla="*/ 3285961 h 3645134"/>
                <a:gd name="connsiteX57" fmla="*/ 4313631 w 4929093"/>
                <a:gd name="connsiteY57" fmla="*/ 3256653 h 3645134"/>
                <a:gd name="connsiteX58" fmla="*/ 4423535 w 4929093"/>
                <a:gd name="connsiteY58" fmla="*/ 3263980 h 3645134"/>
                <a:gd name="connsiteX59" fmla="*/ 4540766 w 4929093"/>
                <a:gd name="connsiteY59" fmla="*/ 3271307 h 3645134"/>
                <a:gd name="connsiteX60" fmla="*/ 4540766 w 4929093"/>
                <a:gd name="connsiteY60" fmla="*/ 3168730 h 3645134"/>
                <a:gd name="connsiteX61" fmla="*/ 4570073 w 4929093"/>
                <a:gd name="connsiteY61" fmla="*/ 3117442 h 3645134"/>
                <a:gd name="connsiteX62" fmla="*/ 4657996 w 4929093"/>
                <a:gd name="connsiteY62" fmla="*/ 3066153 h 3645134"/>
                <a:gd name="connsiteX63" fmla="*/ 4709285 w 4929093"/>
                <a:gd name="connsiteY63" fmla="*/ 3007538 h 3645134"/>
                <a:gd name="connsiteX64" fmla="*/ 4870477 w 4929093"/>
                <a:gd name="connsiteY64" fmla="*/ 3007538 h 3645134"/>
                <a:gd name="connsiteX65" fmla="*/ 4870477 w 4929093"/>
                <a:gd name="connsiteY65" fmla="*/ 2904961 h 3645134"/>
                <a:gd name="connsiteX66" fmla="*/ 4899785 w 4929093"/>
                <a:gd name="connsiteY66" fmla="*/ 2663173 h 3645134"/>
                <a:gd name="connsiteX67" fmla="*/ 4929093 w 4929093"/>
                <a:gd name="connsiteY67" fmla="*/ 2472673 h 3645134"/>
                <a:gd name="connsiteX68" fmla="*/ 4926420 w 4929093"/>
                <a:gd name="connsiteY68"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2880538 w 4929093"/>
                <a:gd name="connsiteY5" fmla="*/ 1109249 h 3645134"/>
                <a:gd name="connsiteX6" fmla="*/ 2643199 w 4929093"/>
                <a:gd name="connsiteY6" fmla="*/ 936244 h 3645134"/>
                <a:gd name="connsiteX7" fmla="*/ 1800880 w 4929093"/>
                <a:gd name="connsiteY7" fmla="*/ 968113 h 3645134"/>
                <a:gd name="connsiteX8" fmla="*/ 305147 w 4929093"/>
                <a:gd name="connsiteY8" fmla="*/ 0 h 3645134"/>
                <a:gd name="connsiteX9" fmla="*/ 0 w 4929093"/>
                <a:gd name="connsiteY9" fmla="*/ 557536 h 3645134"/>
                <a:gd name="connsiteX10" fmla="*/ 165901 w 4929093"/>
                <a:gd name="connsiteY10" fmla="*/ 755659 h 3645134"/>
                <a:gd name="connsiteX11" fmla="*/ 226229 w 4929093"/>
                <a:gd name="connsiteY11" fmla="*/ 899299 h 3645134"/>
                <a:gd name="connsiteX12" fmla="*/ 513885 w 4929093"/>
                <a:gd name="connsiteY12" fmla="*/ 1113875 h 3645134"/>
                <a:gd name="connsiteX13" fmla="*/ 1427647 w 4929093"/>
                <a:gd name="connsiteY13" fmla="*/ 1623181 h 3645134"/>
                <a:gd name="connsiteX14" fmla="*/ 1369952 w 4929093"/>
                <a:gd name="connsiteY14" fmla="*/ 1528459 h 3645134"/>
                <a:gd name="connsiteX15" fmla="*/ 1434858 w 4929093"/>
                <a:gd name="connsiteY15" fmla="*/ 1391640 h 3645134"/>
                <a:gd name="connsiteX16" fmla="*/ 1647605 w 4929093"/>
                <a:gd name="connsiteY16" fmla="*/ 1272361 h 3645134"/>
                <a:gd name="connsiteX17" fmla="*/ 1784629 w 4929093"/>
                <a:gd name="connsiteY17" fmla="*/ 1139049 h 3645134"/>
                <a:gd name="connsiteX18" fmla="*/ 1925258 w 4929093"/>
                <a:gd name="connsiteY18" fmla="*/ 1079410 h 3645134"/>
                <a:gd name="connsiteX19" fmla="*/ 2293994 w 4929093"/>
                <a:gd name="connsiteY19" fmla="*/ 974402 h 3645134"/>
                <a:gd name="connsiteX20" fmla="*/ 2300270 w 4929093"/>
                <a:gd name="connsiteY20" fmla="*/ 1093442 h 3645134"/>
                <a:gd name="connsiteX21" fmla="*/ 2238970 w 4929093"/>
                <a:gd name="connsiteY21" fmla="*/ 1377608 h 3645134"/>
                <a:gd name="connsiteX22" fmla="*/ 2336329 w 4929093"/>
                <a:gd name="connsiteY22" fmla="*/ 1563542 h 3645134"/>
                <a:gd name="connsiteX23" fmla="*/ 2516623 w 4929093"/>
                <a:gd name="connsiteY23" fmla="*/ 1549509 h 3645134"/>
                <a:gd name="connsiteX24" fmla="*/ 2484170 w 4929093"/>
                <a:gd name="connsiteY24" fmla="*/ 1724919 h 3645134"/>
                <a:gd name="connsiteX25" fmla="*/ 2570711 w 4929093"/>
                <a:gd name="connsiteY25" fmla="*/ 1861740 h 3645134"/>
                <a:gd name="connsiteX26" fmla="*/ 2639223 w 4929093"/>
                <a:gd name="connsiteY26" fmla="*/ 1935412 h 3645134"/>
                <a:gd name="connsiteX27" fmla="*/ 2350753 w 4929093"/>
                <a:gd name="connsiteY27" fmla="*/ 2023116 h 3645134"/>
                <a:gd name="connsiteX28" fmla="*/ 2109158 w 4929093"/>
                <a:gd name="connsiteY28" fmla="*/ 1868755 h 3645134"/>
                <a:gd name="connsiteX29" fmla="*/ 1842323 w 4929093"/>
                <a:gd name="connsiteY29" fmla="*/ 1647739 h 3645134"/>
                <a:gd name="connsiteX30" fmla="*/ 1705300 w 4929093"/>
                <a:gd name="connsiteY30" fmla="*/ 1668788 h 3645134"/>
                <a:gd name="connsiteX31" fmla="*/ 1431252 w 4929093"/>
                <a:gd name="connsiteY31" fmla="*/ 1623181 h 3645134"/>
                <a:gd name="connsiteX32" fmla="*/ 1240574 w 4929093"/>
                <a:gd name="connsiteY32" fmla="*/ 1859212 h 3645134"/>
                <a:gd name="connsiteX33" fmla="*/ 1308757 w 4929093"/>
                <a:gd name="connsiteY33" fmla="*/ 1993525 h 3645134"/>
                <a:gd name="connsiteX34" fmla="*/ 1304553 w 4929093"/>
                <a:gd name="connsiteY34" fmla="*/ 2184646 h 3645134"/>
                <a:gd name="connsiteX35" fmla="*/ 1404621 w 4929093"/>
                <a:gd name="connsiteY35" fmla="*/ 2210333 h 3645134"/>
                <a:gd name="connsiteX36" fmla="*/ 1507420 w 4929093"/>
                <a:gd name="connsiteY36" fmla="*/ 2201576 h 3645134"/>
                <a:gd name="connsiteX37" fmla="*/ 1566035 w 4929093"/>
                <a:gd name="connsiteY37" fmla="*/ 2267519 h 3645134"/>
                <a:gd name="connsiteX38" fmla="*/ 1653958 w 4929093"/>
                <a:gd name="connsiteY38" fmla="*/ 2333461 h 3645134"/>
                <a:gd name="connsiteX39" fmla="*/ 2481900 w 4929093"/>
                <a:gd name="connsiteY39" fmla="*/ 3066153 h 3645134"/>
                <a:gd name="connsiteX40" fmla="*/ 2489227 w 4929093"/>
                <a:gd name="connsiteY40" fmla="*/ 3198038 h 3645134"/>
                <a:gd name="connsiteX41" fmla="*/ 2599131 w 4929093"/>
                <a:gd name="connsiteY41" fmla="*/ 3234673 h 3645134"/>
                <a:gd name="connsiteX42" fmla="*/ 2635766 w 4929093"/>
                <a:gd name="connsiteY42" fmla="*/ 3263980 h 3645134"/>
                <a:gd name="connsiteX43" fmla="*/ 2760323 w 4929093"/>
                <a:gd name="connsiteY43" fmla="*/ 3263980 h 3645134"/>
                <a:gd name="connsiteX44" fmla="*/ 2943496 w 4929093"/>
                <a:gd name="connsiteY44" fmla="*/ 3285961 h 3645134"/>
                <a:gd name="connsiteX45" fmla="*/ 3009439 w 4929093"/>
                <a:gd name="connsiteY45" fmla="*/ 3300615 h 3645134"/>
                <a:gd name="connsiteX46" fmla="*/ 3090035 w 4929093"/>
                <a:gd name="connsiteY46" fmla="*/ 3395865 h 3645134"/>
                <a:gd name="connsiteX47" fmla="*/ 3136670 w 4929093"/>
                <a:gd name="connsiteY47" fmla="*/ 3484001 h 3645134"/>
                <a:gd name="connsiteX48" fmla="*/ 3372075 w 4929093"/>
                <a:gd name="connsiteY48" fmla="*/ 3340099 h 3645134"/>
                <a:gd name="connsiteX49" fmla="*/ 3520993 w 4929093"/>
                <a:gd name="connsiteY49" fmla="*/ 3326441 h 3645134"/>
                <a:gd name="connsiteX50" fmla="*/ 3520993 w 4929093"/>
                <a:gd name="connsiteY50" fmla="*/ 3449365 h 3645134"/>
                <a:gd name="connsiteX51" fmla="*/ 3674567 w 4929093"/>
                <a:gd name="connsiteY51" fmla="*/ 3517656 h 3645134"/>
                <a:gd name="connsiteX52" fmla="*/ 3595452 w 4929093"/>
                <a:gd name="connsiteY52" fmla="*/ 3604159 h 3645134"/>
                <a:gd name="connsiteX53" fmla="*/ 3637336 w 4929093"/>
                <a:gd name="connsiteY53" fmla="*/ 3645134 h 3645134"/>
                <a:gd name="connsiteX54" fmla="*/ 4086496 w 4929093"/>
                <a:gd name="connsiteY54" fmla="*/ 3351903 h 3645134"/>
                <a:gd name="connsiteX55" fmla="*/ 4196400 w 4929093"/>
                <a:gd name="connsiteY55" fmla="*/ 3337250 h 3645134"/>
                <a:gd name="connsiteX56" fmla="*/ 4298977 w 4929093"/>
                <a:gd name="connsiteY56" fmla="*/ 3285961 h 3645134"/>
                <a:gd name="connsiteX57" fmla="*/ 4313631 w 4929093"/>
                <a:gd name="connsiteY57" fmla="*/ 3256653 h 3645134"/>
                <a:gd name="connsiteX58" fmla="*/ 4423535 w 4929093"/>
                <a:gd name="connsiteY58" fmla="*/ 3263980 h 3645134"/>
                <a:gd name="connsiteX59" fmla="*/ 4540766 w 4929093"/>
                <a:gd name="connsiteY59" fmla="*/ 3271307 h 3645134"/>
                <a:gd name="connsiteX60" fmla="*/ 4540766 w 4929093"/>
                <a:gd name="connsiteY60" fmla="*/ 3168730 h 3645134"/>
                <a:gd name="connsiteX61" fmla="*/ 4570073 w 4929093"/>
                <a:gd name="connsiteY61" fmla="*/ 3117442 h 3645134"/>
                <a:gd name="connsiteX62" fmla="*/ 4657996 w 4929093"/>
                <a:gd name="connsiteY62" fmla="*/ 3066153 h 3645134"/>
                <a:gd name="connsiteX63" fmla="*/ 4709285 w 4929093"/>
                <a:gd name="connsiteY63" fmla="*/ 3007538 h 3645134"/>
                <a:gd name="connsiteX64" fmla="*/ 4870477 w 4929093"/>
                <a:gd name="connsiteY64" fmla="*/ 3007538 h 3645134"/>
                <a:gd name="connsiteX65" fmla="*/ 4870477 w 4929093"/>
                <a:gd name="connsiteY65" fmla="*/ 2904961 h 3645134"/>
                <a:gd name="connsiteX66" fmla="*/ 4899785 w 4929093"/>
                <a:gd name="connsiteY66" fmla="*/ 2663173 h 3645134"/>
                <a:gd name="connsiteX67" fmla="*/ 4929093 w 4929093"/>
                <a:gd name="connsiteY67" fmla="*/ 2472673 h 3645134"/>
                <a:gd name="connsiteX68" fmla="*/ 4926420 w 4929093"/>
                <a:gd name="connsiteY68"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2880538 w 4929093"/>
                <a:gd name="connsiteY5" fmla="*/ 1109249 h 3645134"/>
                <a:gd name="connsiteX6" fmla="*/ 2643199 w 4929093"/>
                <a:gd name="connsiteY6" fmla="*/ 936244 h 3645134"/>
                <a:gd name="connsiteX7" fmla="*/ 1800880 w 4929093"/>
                <a:gd name="connsiteY7" fmla="*/ 968113 h 3645134"/>
                <a:gd name="connsiteX8" fmla="*/ 305147 w 4929093"/>
                <a:gd name="connsiteY8" fmla="*/ 0 h 3645134"/>
                <a:gd name="connsiteX9" fmla="*/ 0 w 4929093"/>
                <a:gd name="connsiteY9" fmla="*/ 557536 h 3645134"/>
                <a:gd name="connsiteX10" fmla="*/ 165901 w 4929093"/>
                <a:gd name="connsiteY10" fmla="*/ 755659 h 3645134"/>
                <a:gd name="connsiteX11" fmla="*/ 226229 w 4929093"/>
                <a:gd name="connsiteY11" fmla="*/ 899299 h 3645134"/>
                <a:gd name="connsiteX12" fmla="*/ 513885 w 4929093"/>
                <a:gd name="connsiteY12" fmla="*/ 1113875 h 3645134"/>
                <a:gd name="connsiteX13" fmla="*/ 1427647 w 4929093"/>
                <a:gd name="connsiteY13" fmla="*/ 1623181 h 3645134"/>
                <a:gd name="connsiteX14" fmla="*/ 1369952 w 4929093"/>
                <a:gd name="connsiteY14" fmla="*/ 1528459 h 3645134"/>
                <a:gd name="connsiteX15" fmla="*/ 1434858 w 4929093"/>
                <a:gd name="connsiteY15" fmla="*/ 1391640 h 3645134"/>
                <a:gd name="connsiteX16" fmla="*/ 1647605 w 4929093"/>
                <a:gd name="connsiteY16" fmla="*/ 1272361 h 3645134"/>
                <a:gd name="connsiteX17" fmla="*/ 1784629 w 4929093"/>
                <a:gd name="connsiteY17" fmla="*/ 1139049 h 3645134"/>
                <a:gd name="connsiteX18" fmla="*/ 1925258 w 4929093"/>
                <a:gd name="connsiteY18" fmla="*/ 1079410 h 3645134"/>
                <a:gd name="connsiteX19" fmla="*/ 2293994 w 4929093"/>
                <a:gd name="connsiteY19" fmla="*/ 974402 h 3645134"/>
                <a:gd name="connsiteX20" fmla="*/ 2300270 w 4929093"/>
                <a:gd name="connsiteY20" fmla="*/ 1093442 h 3645134"/>
                <a:gd name="connsiteX21" fmla="*/ 2238970 w 4929093"/>
                <a:gd name="connsiteY21" fmla="*/ 1377608 h 3645134"/>
                <a:gd name="connsiteX22" fmla="*/ 2336329 w 4929093"/>
                <a:gd name="connsiteY22" fmla="*/ 1563542 h 3645134"/>
                <a:gd name="connsiteX23" fmla="*/ 2516623 w 4929093"/>
                <a:gd name="connsiteY23" fmla="*/ 1549509 h 3645134"/>
                <a:gd name="connsiteX24" fmla="*/ 2484170 w 4929093"/>
                <a:gd name="connsiteY24" fmla="*/ 1724919 h 3645134"/>
                <a:gd name="connsiteX25" fmla="*/ 2570711 w 4929093"/>
                <a:gd name="connsiteY25" fmla="*/ 1861740 h 3645134"/>
                <a:gd name="connsiteX26" fmla="*/ 2639223 w 4929093"/>
                <a:gd name="connsiteY26" fmla="*/ 1935412 h 3645134"/>
                <a:gd name="connsiteX27" fmla="*/ 2350753 w 4929093"/>
                <a:gd name="connsiteY27" fmla="*/ 2023116 h 3645134"/>
                <a:gd name="connsiteX28" fmla="*/ 2109158 w 4929093"/>
                <a:gd name="connsiteY28" fmla="*/ 1868755 h 3645134"/>
                <a:gd name="connsiteX29" fmla="*/ 1842323 w 4929093"/>
                <a:gd name="connsiteY29" fmla="*/ 1647739 h 3645134"/>
                <a:gd name="connsiteX30" fmla="*/ 1705300 w 4929093"/>
                <a:gd name="connsiteY30" fmla="*/ 1668788 h 3645134"/>
                <a:gd name="connsiteX31" fmla="*/ 1431252 w 4929093"/>
                <a:gd name="connsiteY31" fmla="*/ 1623181 h 3645134"/>
                <a:gd name="connsiteX32" fmla="*/ 1240574 w 4929093"/>
                <a:gd name="connsiteY32" fmla="*/ 1859212 h 3645134"/>
                <a:gd name="connsiteX33" fmla="*/ 1308757 w 4929093"/>
                <a:gd name="connsiteY33" fmla="*/ 1993525 h 3645134"/>
                <a:gd name="connsiteX34" fmla="*/ 1304553 w 4929093"/>
                <a:gd name="connsiteY34" fmla="*/ 2184646 h 3645134"/>
                <a:gd name="connsiteX35" fmla="*/ 1404621 w 4929093"/>
                <a:gd name="connsiteY35" fmla="*/ 2210333 h 3645134"/>
                <a:gd name="connsiteX36" fmla="*/ 1507420 w 4929093"/>
                <a:gd name="connsiteY36" fmla="*/ 2201576 h 3645134"/>
                <a:gd name="connsiteX37" fmla="*/ 1566035 w 4929093"/>
                <a:gd name="connsiteY37" fmla="*/ 2267519 h 3645134"/>
                <a:gd name="connsiteX38" fmla="*/ 1653958 w 4929093"/>
                <a:gd name="connsiteY38" fmla="*/ 2333461 h 3645134"/>
                <a:gd name="connsiteX39" fmla="*/ 2481900 w 4929093"/>
                <a:gd name="connsiteY39" fmla="*/ 3066153 h 3645134"/>
                <a:gd name="connsiteX40" fmla="*/ 2489227 w 4929093"/>
                <a:gd name="connsiteY40" fmla="*/ 3198038 h 3645134"/>
                <a:gd name="connsiteX41" fmla="*/ 2599131 w 4929093"/>
                <a:gd name="connsiteY41" fmla="*/ 3234673 h 3645134"/>
                <a:gd name="connsiteX42" fmla="*/ 2635766 w 4929093"/>
                <a:gd name="connsiteY42" fmla="*/ 3263980 h 3645134"/>
                <a:gd name="connsiteX43" fmla="*/ 2760323 w 4929093"/>
                <a:gd name="connsiteY43" fmla="*/ 3263980 h 3645134"/>
                <a:gd name="connsiteX44" fmla="*/ 2943496 w 4929093"/>
                <a:gd name="connsiteY44" fmla="*/ 3285961 h 3645134"/>
                <a:gd name="connsiteX45" fmla="*/ 3009439 w 4929093"/>
                <a:gd name="connsiteY45" fmla="*/ 3300615 h 3645134"/>
                <a:gd name="connsiteX46" fmla="*/ 3090035 w 4929093"/>
                <a:gd name="connsiteY46" fmla="*/ 3395865 h 3645134"/>
                <a:gd name="connsiteX47" fmla="*/ 3136670 w 4929093"/>
                <a:gd name="connsiteY47" fmla="*/ 3484001 h 3645134"/>
                <a:gd name="connsiteX48" fmla="*/ 3372075 w 4929093"/>
                <a:gd name="connsiteY48" fmla="*/ 3340099 h 3645134"/>
                <a:gd name="connsiteX49" fmla="*/ 3520993 w 4929093"/>
                <a:gd name="connsiteY49" fmla="*/ 3326441 h 3645134"/>
                <a:gd name="connsiteX50" fmla="*/ 3520993 w 4929093"/>
                <a:gd name="connsiteY50" fmla="*/ 3449365 h 3645134"/>
                <a:gd name="connsiteX51" fmla="*/ 3674567 w 4929093"/>
                <a:gd name="connsiteY51" fmla="*/ 3517656 h 3645134"/>
                <a:gd name="connsiteX52" fmla="*/ 3595452 w 4929093"/>
                <a:gd name="connsiteY52" fmla="*/ 3604159 h 3645134"/>
                <a:gd name="connsiteX53" fmla="*/ 3637336 w 4929093"/>
                <a:gd name="connsiteY53" fmla="*/ 3645134 h 3645134"/>
                <a:gd name="connsiteX54" fmla="*/ 4086496 w 4929093"/>
                <a:gd name="connsiteY54" fmla="*/ 3351903 h 3645134"/>
                <a:gd name="connsiteX55" fmla="*/ 4196400 w 4929093"/>
                <a:gd name="connsiteY55" fmla="*/ 3337250 h 3645134"/>
                <a:gd name="connsiteX56" fmla="*/ 4298977 w 4929093"/>
                <a:gd name="connsiteY56" fmla="*/ 3285961 h 3645134"/>
                <a:gd name="connsiteX57" fmla="*/ 4313631 w 4929093"/>
                <a:gd name="connsiteY57" fmla="*/ 3256653 h 3645134"/>
                <a:gd name="connsiteX58" fmla="*/ 4423535 w 4929093"/>
                <a:gd name="connsiteY58" fmla="*/ 3263980 h 3645134"/>
                <a:gd name="connsiteX59" fmla="*/ 4540766 w 4929093"/>
                <a:gd name="connsiteY59" fmla="*/ 3271307 h 3645134"/>
                <a:gd name="connsiteX60" fmla="*/ 4540766 w 4929093"/>
                <a:gd name="connsiteY60" fmla="*/ 3168730 h 3645134"/>
                <a:gd name="connsiteX61" fmla="*/ 4570073 w 4929093"/>
                <a:gd name="connsiteY61" fmla="*/ 3117442 h 3645134"/>
                <a:gd name="connsiteX62" fmla="*/ 4657996 w 4929093"/>
                <a:gd name="connsiteY62" fmla="*/ 3066153 h 3645134"/>
                <a:gd name="connsiteX63" fmla="*/ 4709285 w 4929093"/>
                <a:gd name="connsiteY63" fmla="*/ 3007538 h 3645134"/>
                <a:gd name="connsiteX64" fmla="*/ 4870477 w 4929093"/>
                <a:gd name="connsiteY64" fmla="*/ 3007538 h 3645134"/>
                <a:gd name="connsiteX65" fmla="*/ 4870477 w 4929093"/>
                <a:gd name="connsiteY65" fmla="*/ 2904961 h 3645134"/>
                <a:gd name="connsiteX66" fmla="*/ 4899785 w 4929093"/>
                <a:gd name="connsiteY66" fmla="*/ 2663173 h 3645134"/>
                <a:gd name="connsiteX67" fmla="*/ 4929093 w 4929093"/>
                <a:gd name="connsiteY67" fmla="*/ 2472673 h 3645134"/>
                <a:gd name="connsiteX68" fmla="*/ 4926420 w 4929093"/>
                <a:gd name="connsiteY68"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2880538 w 4929093"/>
                <a:gd name="connsiteY5" fmla="*/ 1109249 h 3645134"/>
                <a:gd name="connsiteX6" fmla="*/ 2643199 w 4929093"/>
                <a:gd name="connsiteY6" fmla="*/ 936244 h 3645134"/>
                <a:gd name="connsiteX7" fmla="*/ 1800880 w 4929093"/>
                <a:gd name="connsiteY7" fmla="*/ 968113 h 3645134"/>
                <a:gd name="connsiteX8" fmla="*/ 305147 w 4929093"/>
                <a:gd name="connsiteY8" fmla="*/ 0 h 3645134"/>
                <a:gd name="connsiteX9" fmla="*/ 0 w 4929093"/>
                <a:gd name="connsiteY9" fmla="*/ 557536 h 3645134"/>
                <a:gd name="connsiteX10" fmla="*/ 165901 w 4929093"/>
                <a:gd name="connsiteY10" fmla="*/ 755659 h 3645134"/>
                <a:gd name="connsiteX11" fmla="*/ 226229 w 4929093"/>
                <a:gd name="connsiteY11" fmla="*/ 899299 h 3645134"/>
                <a:gd name="connsiteX12" fmla="*/ 1427647 w 4929093"/>
                <a:gd name="connsiteY12" fmla="*/ 1623181 h 3645134"/>
                <a:gd name="connsiteX13" fmla="*/ 1369952 w 4929093"/>
                <a:gd name="connsiteY13" fmla="*/ 1528459 h 3645134"/>
                <a:gd name="connsiteX14" fmla="*/ 1434858 w 4929093"/>
                <a:gd name="connsiteY14" fmla="*/ 1391640 h 3645134"/>
                <a:gd name="connsiteX15" fmla="*/ 1647605 w 4929093"/>
                <a:gd name="connsiteY15" fmla="*/ 1272361 h 3645134"/>
                <a:gd name="connsiteX16" fmla="*/ 1784629 w 4929093"/>
                <a:gd name="connsiteY16" fmla="*/ 1139049 h 3645134"/>
                <a:gd name="connsiteX17" fmla="*/ 1925258 w 4929093"/>
                <a:gd name="connsiteY17" fmla="*/ 1079410 h 3645134"/>
                <a:gd name="connsiteX18" fmla="*/ 2293994 w 4929093"/>
                <a:gd name="connsiteY18" fmla="*/ 974402 h 3645134"/>
                <a:gd name="connsiteX19" fmla="*/ 2300270 w 4929093"/>
                <a:gd name="connsiteY19" fmla="*/ 1093442 h 3645134"/>
                <a:gd name="connsiteX20" fmla="*/ 2238970 w 4929093"/>
                <a:gd name="connsiteY20" fmla="*/ 1377608 h 3645134"/>
                <a:gd name="connsiteX21" fmla="*/ 2336329 w 4929093"/>
                <a:gd name="connsiteY21" fmla="*/ 1563542 h 3645134"/>
                <a:gd name="connsiteX22" fmla="*/ 2516623 w 4929093"/>
                <a:gd name="connsiteY22" fmla="*/ 1549509 h 3645134"/>
                <a:gd name="connsiteX23" fmla="*/ 2484170 w 4929093"/>
                <a:gd name="connsiteY23" fmla="*/ 1724919 h 3645134"/>
                <a:gd name="connsiteX24" fmla="*/ 2570711 w 4929093"/>
                <a:gd name="connsiteY24" fmla="*/ 1861740 h 3645134"/>
                <a:gd name="connsiteX25" fmla="*/ 2639223 w 4929093"/>
                <a:gd name="connsiteY25" fmla="*/ 1935412 h 3645134"/>
                <a:gd name="connsiteX26" fmla="*/ 2350753 w 4929093"/>
                <a:gd name="connsiteY26" fmla="*/ 2023116 h 3645134"/>
                <a:gd name="connsiteX27" fmla="*/ 2109158 w 4929093"/>
                <a:gd name="connsiteY27" fmla="*/ 1868755 h 3645134"/>
                <a:gd name="connsiteX28" fmla="*/ 1842323 w 4929093"/>
                <a:gd name="connsiteY28" fmla="*/ 1647739 h 3645134"/>
                <a:gd name="connsiteX29" fmla="*/ 1705300 w 4929093"/>
                <a:gd name="connsiteY29" fmla="*/ 1668788 h 3645134"/>
                <a:gd name="connsiteX30" fmla="*/ 1431252 w 4929093"/>
                <a:gd name="connsiteY30" fmla="*/ 1623181 h 3645134"/>
                <a:gd name="connsiteX31" fmla="*/ 1240574 w 4929093"/>
                <a:gd name="connsiteY31" fmla="*/ 1859212 h 3645134"/>
                <a:gd name="connsiteX32" fmla="*/ 1308757 w 4929093"/>
                <a:gd name="connsiteY32" fmla="*/ 1993525 h 3645134"/>
                <a:gd name="connsiteX33" fmla="*/ 1304553 w 4929093"/>
                <a:gd name="connsiteY33" fmla="*/ 2184646 h 3645134"/>
                <a:gd name="connsiteX34" fmla="*/ 1404621 w 4929093"/>
                <a:gd name="connsiteY34" fmla="*/ 2210333 h 3645134"/>
                <a:gd name="connsiteX35" fmla="*/ 1507420 w 4929093"/>
                <a:gd name="connsiteY35" fmla="*/ 2201576 h 3645134"/>
                <a:gd name="connsiteX36" fmla="*/ 1566035 w 4929093"/>
                <a:gd name="connsiteY36" fmla="*/ 2267519 h 3645134"/>
                <a:gd name="connsiteX37" fmla="*/ 1653958 w 4929093"/>
                <a:gd name="connsiteY37" fmla="*/ 2333461 h 3645134"/>
                <a:gd name="connsiteX38" fmla="*/ 2481900 w 4929093"/>
                <a:gd name="connsiteY38" fmla="*/ 3066153 h 3645134"/>
                <a:gd name="connsiteX39" fmla="*/ 2489227 w 4929093"/>
                <a:gd name="connsiteY39" fmla="*/ 3198038 h 3645134"/>
                <a:gd name="connsiteX40" fmla="*/ 2599131 w 4929093"/>
                <a:gd name="connsiteY40" fmla="*/ 3234673 h 3645134"/>
                <a:gd name="connsiteX41" fmla="*/ 2635766 w 4929093"/>
                <a:gd name="connsiteY41" fmla="*/ 3263980 h 3645134"/>
                <a:gd name="connsiteX42" fmla="*/ 2760323 w 4929093"/>
                <a:gd name="connsiteY42" fmla="*/ 3263980 h 3645134"/>
                <a:gd name="connsiteX43" fmla="*/ 2943496 w 4929093"/>
                <a:gd name="connsiteY43" fmla="*/ 3285961 h 3645134"/>
                <a:gd name="connsiteX44" fmla="*/ 3009439 w 4929093"/>
                <a:gd name="connsiteY44" fmla="*/ 3300615 h 3645134"/>
                <a:gd name="connsiteX45" fmla="*/ 3090035 w 4929093"/>
                <a:gd name="connsiteY45" fmla="*/ 3395865 h 3645134"/>
                <a:gd name="connsiteX46" fmla="*/ 3136670 w 4929093"/>
                <a:gd name="connsiteY46" fmla="*/ 3484001 h 3645134"/>
                <a:gd name="connsiteX47" fmla="*/ 3372075 w 4929093"/>
                <a:gd name="connsiteY47" fmla="*/ 3340099 h 3645134"/>
                <a:gd name="connsiteX48" fmla="*/ 3520993 w 4929093"/>
                <a:gd name="connsiteY48" fmla="*/ 3326441 h 3645134"/>
                <a:gd name="connsiteX49" fmla="*/ 3520993 w 4929093"/>
                <a:gd name="connsiteY49" fmla="*/ 3449365 h 3645134"/>
                <a:gd name="connsiteX50" fmla="*/ 3674567 w 4929093"/>
                <a:gd name="connsiteY50" fmla="*/ 3517656 h 3645134"/>
                <a:gd name="connsiteX51" fmla="*/ 3595452 w 4929093"/>
                <a:gd name="connsiteY51" fmla="*/ 3604159 h 3645134"/>
                <a:gd name="connsiteX52" fmla="*/ 3637336 w 4929093"/>
                <a:gd name="connsiteY52" fmla="*/ 3645134 h 3645134"/>
                <a:gd name="connsiteX53" fmla="*/ 4086496 w 4929093"/>
                <a:gd name="connsiteY53" fmla="*/ 3351903 h 3645134"/>
                <a:gd name="connsiteX54" fmla="*/ 4196400 w 4929093"/>
                <a:gd name="connsiteY54" fmla="*/ 3337250 h 3645134"/>
                <a:gd name="connsiteX55" fmla="*/ 4298977 w 4929093"/>
                <a:gd name="connsiteY55" fmla="*/ 3285961 h 3645134"/>
                <a:gd name="connsiteX56" fmla="*/ 4313631 w 4929093"/>
                <a:gd name="connsiteY56" fmla="*/ 3256653 h 3645134"/>
                <a:gd name="connsiteX57" fmla="*/ 4423535 w 4929093"/>
                <a:gd name="connsiteY57" fmla="*/ 3263980 h 3645134"/>
                <a:gd name="connsiteX58" fmla="*/ 4540766 w 4929093"/>
                <a:gd name="connsiteY58" fmla="*/ 3271307 h 3645134"/>
                <a:gd name="connsiteX59" fmla="*/ 4540766 w 4929093"/>
                <a:gd name="connsiteY59" fmla="*/ 3168730 h 3645134"/>
                <a:gd name="connsiteX60" fmla="*/ 4570073 w 4929093"/>
                <a:gd name="connsiteY60" fmla="*/ 3117442 h 3645134"/>
                <a:gd name="connsiteX61" fmla="*/ 4657996 w 4929093"/>
                <a:gd name="connsiteY61" fmla="*/ 3066153 h 3645134"/>
                <a:gd name="connsiteX62" fmla="*/ 4709285 w 4929093"/>
                <a:gd name="connsiteY62" fmla="*/ 3007538 h 3645134"/>
                <a:gd name="connsiteX63" fmla="*/ 4870477 w 4929093"/>
                <a:gd name="connsiteY63" fmla="*/ 3007538 h 3645134"/>
                <a:gd name="connsiteX64" fmla="*/ 4870477 w 4929093"/>
                <a:gd name="connsiteY64" fmla="*/ 2904961 h 3645134"/>
                <a:gd name="connsiteX65" fmla="*/ 4899785 w 4929093"/>
                <a:gd name="connsiteY65" fmla="*/ 2663173 h 3645134"/>
                <a:gd name="connsiteX66" fmla="*/ 4929093 w 4929093"/>
                <a:gd name="connsiteY66" fmla="*/ 2472673 h 3645134"/>
                <a:gd name="connsiteX67" fmla="*/ 4926420 w 4929093"/>
                <a:gd name="connsiteY67"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2880538 w 4929093"/>
                <a:gd name="connsiteY5" fmla="*/ 1109249 h 3645134"/>
                <a:gd name="connsiteX6" fmla="*/ 2643199 w 4929093"/>
                <a:gd name="connsiteY6" fmla="*/ 936244 h 3645134"/>
                <a:gd name="connsiteX7" fmla="*/ 1800880 w 4929093"/>
                <a:gd name="connsiteY7" fmla="*/ 968113 h 3645134"/>
                <a:gd name="connsiteX8" fmla="*/ 305147 w 4929093"/>
                <a:gd name="connsiteY8" fmla="*/ 0 h 3645134"/>
                <a:gd name="connsiteX9" fmla="*/ 0 w 4929093"/>
                <a:gd name="connsiteY9" fmla="*/ 557536 h 3645134"/>
                <a:gd name="connsiteX10" fmla="*/ 165901 w 4929093"/>
                <a:gd name="connsiteY10" fmla="*/ 755659 h 3645134"/>
                <a:gd name="connsiteX11" fmla="*/ 1427647 w 4929093"/>
                <a:gd name="connsiteY11" fmla="*/ 1623181 h 3645134"/>
                <a:gd name="connsiteX12" fmla="*/ 1369952 w 4929093"/>
                <a:gd name="connsiteY12" fmla="*/ 1528459 h 3645134"/>
                <a:gd name="connsiteX13" fmla="*/ 1434858 w 4929093"/>
                <a:gd name="connsiteY13" fmla="*/ 1391640 h 3645134"/>
                <a:gd name="connsiteX14" fmla="*/ 1647605 w 4929093"/>
                <a:gd name="connsiteY14" fmla="*/ 1272361 h 3645134"/>
                <a:gd name="connsiteX15" fmla="*/ 1784629 w 4929093"/>
                <a:gd name="connsiteY15" fmla="*/ 1139049 h 3645134"/>
                <a:gd name="connsiteX16" fmla="*/ 1925258 w 4929093"/>
                <a:gd name="connsiteY16" fmla="*/ 1079410 h 3645134"/>
                <a:gd name="connsiteX17" fmla="*/ 2293994 w 4929093"/>
                <a:gd name="connsiteY17" fmla="*/ 974402 h 3645134"/>
                <a:gd name="connsiteX18" fmla="*/ 2300270 w 4929093"/>
                <a:gd name="connsiteY18" fmla="*/ 1093442 h 3645134"/>
                <a:gd name="connsiteX19" fmla="*/ 2238970 w 4929093"/>
                <a:gd name="connsiteY19" fmla="*/ 1377608 h 3645134"/>
                <a:gd name="connsiteX20" fmla="*/ 2336329 w 4929093"/>
                <a:gd name="connsiteY20" fmla="*/ 1563542 h 3645134"/>
                <a:gd name="connsiteX21" fmla="*/ 2516623 w 4929093"/>
                <a:gd name="connsiteY21" fmla="*/ 1549509 h 3645134"/>
                <a:gd name="connsiteX22" fmla="*/ 2484170 w 4929093"/>
                <a:gd name="connsiteY22" fmla="*/ 1724919 h 3645134"/>
                <a:gd name="connsiteX23" fmla="*/ 2570711 w 4929093"/>
                <a:gd name="connsiteY23" fmla="*/ 1861740 h 3645134"/>
                <a:gd name="connsiteX24" fmla="*/ 2639223 w 4929093"/>
                <a:gd name="connsiteY24" fmla="*/ 1935412 h 3645134"/>
                <a:gd name="connsiteX25" fmla="*/ 2350753 w 4929093"/>
                <a:gd name="connsiteY25" fmla="*/ 2023116 h 3645134"/>
                <a:gd name="connsiteX26" fmla="*/ 2109158 w 4929093"/>
                <a:gd name="connsiteY26" fmla="*/ 1868755 h 3645134"/>
                <a:gd name="connsiteX27" fmla="*/ 1842323 w 4929093"/>
                <a:gd name="connsiteY27" fmla="*/ 1647739 h 3645134"/>
                <a:gd name="connsiteX28" fmla="*/ 1705300 w 4929093"/>
                <a:gd name="connsiteY28" fmla="*/ 1668788 h 3645134"/>
                <a:gd name="connsiteX29" fmla="*/ 1431252 w 4929093"/>
                <a:gd name="connsiteY29" fmla="*/ 1623181 h 3645134"/>
                <a:gd name="connsiteX30" fmla="*/ 1240574 w 4929093"/>
                <a:gd name="connsiteY30" fmla="*/ 1859212 h 3645134"/>
                <a:gd name="connsiteX31" fmla="*/ 1308757 w 4929093"/>
                <a:gd name="connsiteY31" fmla="*/ 1993525 h 3645134"/>
                <a:gd name="connsiteX32" fmla="*/ 1304553 w 4929093"/>
                <a:gd name="connsiteY32" fmla="*/ 2184646 h 3645134"/>
                <a:gd name="connsiteX33" fmla="*/ 1404621 w 4929093"/>
                <a:gd name="connsiteY33" fmla="*/ 2210333 h 3645134"/>
                <a:gd name="connsiteX34" fmla="*/ 1507420 w 4929093"/>
                <a:gd name="connsiteY34" fmla="*/ 2201576 h 3645134"/>
                <a:gd name="connsiteX35" fmla="*/ 1566035 w 4929093"/>
                <a:gd name="connsiteY35" fmla="*/ 2267519 h 3645134"/>
                <a:gd name="connsiteX36" fmla="*/ 1653958 w 4929093"/>
                <a:gd name="connsiteY36" fmla="*/ 2333461 h 3645134"/>
                <a:gd name="connsiteX37" fmla="*/ 2481900 w 4929093"/>
                <a:gd name="connsiteY37" fmla="*/ 3066153 h 3645134"/>
                <a:gd name="connsiteX38" fmla="*/ 2489227 w 4929093"/>
                <a:gd name="connsiteY38" fmla="*/ 3198038 h 3645134"/>
                <a:gd name="connsiteX39" fmla="*/ 2599131 w 4929093"/>
                <a:gd name="connsiteY39" fmla="*/ 3234673 h 3645134"/>
                <a:gd name="connsiteX40" fmla="*/ 2635766 w 4929093"/>
                <a:gd name="connsiteY40" fmla="*/ 3263980 h 3645134"/>
                <a:gd name="connsiteX41" fmla="*/ 2760323 w 4929093"/>
                <a:gd name="connsiteY41" fmla="*/ 3263980 h 3645134"/>
                <a:gd name="connsiteX42" fmla="*/ 2943496 w 4929093"/>
                <a:gd name="connsiteY42" fmla="*/ 3285961 h 3645134"/>
                <a:gd name="connsiteX43" fmla="*/ 3009439 w 4929093"/>
                <a:gd name="connsiteY43" fmla="*/ 3300615 h 3645134"/>
                <a:gd name="connsiteX44" fmla="*/ 3090035 w 4929093"/>
                <a:gd name="connsiteY44" fmla="*/ 3395865 h 3645134"/>
                <a:gd name="connsiteX45" fmla="*/ 3136670 w 4929093"/>
                <a:gd name="connsiteY45" fmla="*/ 3484001 h 3645134"/>
                <a:gd name="connsiteX46" fmla="*/ 3372075 w 4929093"/>
                <a:gd name="connsiteY46" fmla="*/ 3340099 h 3645134"/>
                <a:gd name="connsiteX47" fmla="*/ 3520993 w 4929093"/>
                <a:gd name="connsiteY47" fmla="*/ 3326441 h 3645134"/>
                <a:gd name="connsiteX48" fmla="*/ 3520993 w 4929093"/>
                <a:gd name="connsiteY48" fmla="*/ 3449365 h 3645134"/>
                <a:gd name="connsiteX49" fmla="*/ 3674567 w 4929093"/>
                <a:gd name="connsiteY49" fmla="*/ 3517656 h 3645134"/>
                <a:gd name="connsiteX50" fmla="*/ 3595452 w 4929093"/>
                <a:gd name="connsiteY50" fmla="*/ 3604159 h 3645134"/>
                <a:gd name="connsiteX51" fmla="*/ 3637336 w 4929093"/>
                <a:gd name="connsiteY51" fmla="*/ 3645134 h 3645134"/>
                <a:gd name="connsiteX52" fmla="*/ 4086496 w 4929093"/>
                <a:gd name="connsiteY52" fmla="*/ 3351903 h 3645134"/>
                <a:gd name="connsiteX53" fmla="*/ 4196400 w 4929093"/>
                <a:gd name="connsiteY53" fmla="*/ 3337250 h 3645134"/>
                <a:gd name="connsiteX54" fmla="*/ 4298977 w 4929093"/>
                <a:gd name="connsiteY54" fmla="*/ 3285961 h 3645134"/>
                <a:gd name="connsiteX55" fmla="*/ 4313631 w 4929093"/>
                <a:gd name="connsiteY55" fmla="*/ 3256653 h 3645134"/>
                <a:gd name="connsiteX56" fmla="*/ 4423535 w 4929093"/>
                <a:gd name="connsiteY56" fmla="*/ 3263980 h 3645134"/>
                <a:gd name="connsiteX57" fmla="*/ 4540766 w 4929093"/>
                <a:gd name="connsiteY57" fmla="*/ 3271307 h 3645134"/>
                <a:gd name="connsiteX58" fmla="*/ 4540766 w 4929093"/>
                <a:gd name="connsiteY58" fmla="*/ 3168730 h 3645134"/>
                <a:gd name="connsiteX59" fmla="*/ 4570073 w 4929093"/>
                <a:gd name="connsiteY59" fmla="*/ 3117442 h 3645134"/>
                <a:gd name="connsiteX60" fmla="*/ 4657996 w 4929093"/>
                <a:gd name="connsiteY60" fmla="*/ 3066153 h 3645134"/>
                <a:gd name="connsiteX61" fmla="*/ 4709285 w 4929093"/>
                <a:gd name="connsiteY61" fmla="*/ 3007538 h 3645134"/>
                <a:gd name="connsiteX62" fmla="*/ 4870477 w 4929093"/>
                <a:gd name="connsiteY62" fmla="*/ 3007538 h 3645134"/>
                <a:gd name="connsiteX63" fmla="*/ 4870477 w 4929093"/>
                <a:gd name="connsiteY63" fmla="*/ 2904961 h 3645134"/>
                <a:gd name="connsiteX64" fmla="*/ 4899785 w 4929093"/>
                <a:gd name="connsiteY64" fmla="*/ 2663173 h 3645134"/>
                <a:gd name="connsiteX65" fmla="*/ 4929093 w 4929093"/>
                <a:gd name="connsiteY65" fmla="*/ 2472673 h 3645134"/>
                <a:gd name="connsiteX66" fmla="*/ 4926420 w 4929093"/>
                <a:gd name="connsiteY66" fmla="*/ 2358573 h 3645134"/>
                <a:gd name="connsiteX0" fmla="*/ 4926420 w 4929093"/>
                <a:gd name="connsiteY0" fmla="*/ 2358573 h 3645134"/>
                <a:gd name="connsiteX1" fmla="*/ 4788559 w 4929093"/>
                <a:gd name="connsiteY1" fmla="*/ 2302073 h 3645134"/>
                <a:gd name="connsiteX2" fmla="*/ 4495375 w 4929093"/>
                <a:gd name="connsiteY2" fmla="*/ 1951510 h 3645134"/>
                <a:gd name="connsiteX3" fmla="*/ 3918315 w 4929093"/>
                <a:gd name="connsiteY3" fmla="*/ 1692003 h 3645134"/>
                <a:gd name="connsiteX4" fmla="*/ 3257488 w 4929093"/>
                <a:gd name="connsiteY4" fmla="*/ 1377862 h 3645134"/>
                <a:gd name="connsiteX5" fmla="*/ 2880538 w 4929093"/>
                <a:gd name="connsiteY5" fmla="*/ 1109249 h 3645134"/>
                <a:gd name="connsiteX6" fmla="*/ 2643199 w 4929093"/>
                <a:gd name="connsiteY6" fmla="*/ 936244 h 3645134"/>
                <a:gd name="connsiteX7" fmla="*/ 1800880 w 4929093"/>
                <a:gd name="connsiteY7" fmla="*/ 968113 h 3645134"/>
                <a:gd name="connsiteX8" fmla="*/ 305147 w 4929093"/>
                <a:gd name="connsiteY8" fmla="*/ 0 h 3645134"/>
                <a:gd name="connsiteX9" fmla="*/ 0 w 4929093"/>
                <a:gd name="connsiteY9" fmla="*/ 557536 h 3645134"/>
                <a:gd name="connsiteX10" fmla="*/ 1427647 w 4929093"/>
                <a:gd name="connsiteY10" fmla="*/ 1623181 h 3645134"/>
                <a:gd name="connsiteX11" fmla="*/ 1369952 w 4929093"/>
                <a:gd name="connsiteY11" fmla="*/ 1528459 h 3645134"/>
                <a:gd name="connsiteX12" fmla="*/ 1434858 w 4929093"/>
                <a:gd name="connsiteY12" fmla="*/ 1391640 h 3645134"/>
                <a:gd name="connsiteX13" fmla="*/ 1647605 w 4929093"/>
                <a:gd name="connsiteY13" fmla="*/ 1272361 h 3645134"/>
                <a:gd name="connsiteX14" fmla="*/ 1784629 w 4929093"/>
                <a:gd name="connsiteY14" fmla="*/ 1139049 h 3645134"/>
                <a:gd name="connsiteX15" fmla="*/ 1925258 w 4929093"/>
                <a:gd name="connsiteY15" fmla="*/ 1079410 h 3645134"/>
                <a:gd name="connsiteX16" fmla="*/ 2293994 w 4929093"/>
                <a:gd name="connsiteY16" fmla="*/ 974402 h 3645134"/>
                <a:gd name="connsiteX17" fmla="*/ 2300270 w 4929093"/>
                <a:gd name="connsiteY17" fmla="*/ 1093442 h 3645134"/>
                <a:gd name="connsiteX18" fmla="*/ 2238970 w 4929093"/>
                <a:gd name="connsiteY18" fmla="*/ 1377608 h 3645134"/>
                <a:gd name="connsiteX19" fmla="*/ 2336329 w 4929093"/>
                <a:gd name="connsiteY19" fmla="*/ 1563542 h 3645134"/>
                <a:gd name="connsiteX20" fmla="*/ 2516623 w 4929093"/>
                <a:gd name="connsiteY20" fmla="*/ 1549509 h 3645134"/>
                <a:gd name="connsiteX21" fmla="*/ 2484170 w 4929093"/>
                <a:gd name="connsiteY21" fmla="*/ 1724919 h 3645134"/>
                <a:gd name="connsiteX22" fmla="*/ 2570711 w 4929093"/>
                <a:gd name="connsiteY22" fmla="*/ 1861740 h 3645134"/>
                <a:gd name="connsiteX23" fmla="*/ 2639223 w 4929093"/>
                <a:gd name="connsiteY23" fmla="*/ 1935412 h 3645134"/>
                <a:gd name="connsiteX24" fmla="*/ 2350753 w 4929093"/>
                <a:gd name="connsiteY24" fmla="*/ 2023116 h 3645134"/>
                <a:gd name="connsiteX25" fmla="*/ 2109158 w 4929093"/>
                <a:gd name="connsiteY25" fmla="*/ 1868755 h 3645134"/>
                <a:gd name="connsiteX26" fmla="*/ 1842323 w 4929093"/>
                <a:gd name="connsiteY26" fmla="*/ 1647739 h 3645134"/>
                <a:gd name="connsiteX27" fmla="*/ 1705300 w 4929093"/>
                <a:gd name="connsiteY27" fmla="*/ 1668788 h 3645134"/>
                <a:gd name="connsiteX28" fmla="*/ 1431252 w 4929093"/>
                <a:gd name="connsiteY28" fmla="*/ 1623181 h 3645134"/>
                <a:gd name="connsiteX29" fmla="*/ 1240574 w 4929093"/>
                <a:gd name="connsiteY29" fmla="*/ 1859212 h 3645134"/>
                <a:gd name="connsiteX30" fmla="*/ 1308757 w 4929093"/>
                <a:gd name="connsiteY30" fmla="*/ 1993525 h 3645134"/>
                <a:gd name="connsiteX31" fmla="*/ 1304553 w 4929093"/>
                <a:gd name="connsiteY31" fmla="*/ 2184646 h 3645134"/>
                <a:gd name="connsiteX32" fmla="*/ 1404621 w 4929093"/>
                <a:gd name="connsiteY32" fmla="*/ 2210333 h 3645134"/>
                <a:gd name="connsiteX33" fmla="*/ 1507420 w 4929093"/>
                <a:gd name="connsiteY33" fmla="*/ 2201576 h 3645134"/>
                <a:gd name="connsiteX34" fmla="*/ 1566035 w 4929093"/>
                <a:gd name="connsiteY34" fmla="*/ 2267519 h 3645134"/>
                <a:gd name="connsiteX35" fmla="*/ 1653958 w 4929093"/>
                <a:gd name="connsiteY35" fmla="*/ 2333461 h 3645134"/>
                <a:gd name="connsiteX36" fmla="*/ 2481900 w 4929093"/>
                <a:gd name="connsiteY36" fmla="*/ 3066153 h 3645134"/>
                <a:gd name="connsiteX37" fmla="*/ 2489227 w 4929093"/>
                <a:gd name="connsiteY37" fmla="*/ 3198038 h 3645134"/>
                <a:gd name="connsiteX38" fmla="*/ 2599131 w 4929093"/>
                <a:gd name="connsiteY38" fmla="*/ 3234673 h 3645134"/>
                <a:gd name="connsiteX39" fmla="*/ 2635766 w 4929093"/>
                <a:gd name="connsiteY39" fmla="*/ 3263980 h 3645134"/>
                <a:gd name="connsiteX40" fmla="*/ 2760323 w 4929093"/>
                <a:gd name="connsiteY40" fmla="*/ 3263980 h 3645134"/>
                <a:gd name="connsiteX41" fmla="*/ 2943496 w 4929093"/>
                <a:gd name="connsiteY41" fmla="*/ 3285961 h 3645134"/>
                <a:gd name="connsiteX42" fmla="*/ 3009439 w 4929093"/>
                <a:gd name="connsiteY42" fmla="*/ 3300615 h 3645134"/>
                <a:gd name="connsiteX43" fmla="*/ 3090035 w 4929093"/>
                <a:gd name="connsiteY43" fmla="*/ 3395865 h 3645134"/>
                <a:gd name="connsiteX44" fmla="*/ 3136670 w 4929093"/>
                <a:gd name="connsiteY44" fmla="*/ 3484001 h 3645134"/>
                <a:gd name="connsiteX45" fmla="*/ 3372075 w 4929093"/>
                <a:gd name="connsiteY45" fmla="*/ 3340099 h 3645134"/>
                <a:gd name="connsiteX46" fmla="*/ 3520993 w 4929093"/>
                <a:gd name="connsiteY46" fmla="*/ 3326441 h 3645134"/>
                <a:gd name="connsiteX47" fmla="*/ 3520993 w 4929093"/>
                <a:gd name="connsiteY47" fmla="*/ 3449365 h 3645134"/>
                <a:gd name="connsiteX48" fmla="*/ 3674567 w 4929093"/>
                <a:gd name="connsiteY48" fmla="*/ 3517656 h 3645134"/>
                <a:gd name="connsiteX49" fmla="*/ 3595452 w 4929093"/>
                <a:gd name="connsiteY49" fmla="*/ 3604159 h 3645134"/>
                <a:gd name="connsiteX50" fmla="*/ 3637336 w 4929093"/>
                <a:gd name="connsiteY50" fmla="*/ 3645134 h 3645134"/>
                <a:gd name="connsiteX51" fmla="*/ 4086496 w 4929093"/>
                <a:gd name="connsiteY51" fmla="*/ 3351903 h 3645134"/>
                <a:gd name="connsiteX52" fmla="*/ 4196400 w 4929093"/>
                <a:gd name="connsiteY52" fmla="*/ 3337250 h 3645134"/>
                <a:gd name="connsiteX53" fmla="*/ 4298977 w 4929093"/>
                <a:gd name="connsiteY53" fmla="*/ 3285961 h 3645134"/>
                <a:gd name="connsiteX54" fmla="*/ 4313631 w 4929093"/>
                <a:gd name="connsiteY54" fmla="*/ 3256653 h 3645134"/>
                <a:gd name="connsiteX55" fmla="*/ 4423535 w 4929093"/>
                <a:gd name="connsiteY55" fmla="*/ 3263980 h 3645134"/>
                <a:gd name="connsiteX56" fmla="*/ 4540766 w 4929093"/>
                <a:gd name="connsiteY56" fmla="*/ 3271307 h 3645134"/>
                <a:gd name="connsiteX57" fmla="*/ 4540766 w 4929093"/>
                <a:gd name="connsiteY57" fmla="*/ 3168730 h 3645134"/>
                <a:gd name="connsiteX58" fmla="*/ 4570073 w 4929093"/>
                <a:gd name="connsiteY58" fmla="*/ 3117442 h 3645134"/>
                <a:gd name="connsiteX59" fmla="*/ 4657996 w 4929093"/>
                <a:gd name="connsiteY59" fmla="*/ 3066153 h 3645134"/>
                <a:gd name="connsiteX60" fmla="*/ 4709285 w 4929093"/>
                <a:gd name="connsiteY60" fmla="*/ 3007538 h 3645134"/>
                <a:gd name="connsiteX61" fmla="*/ 4870477 w 4929093"/>
                <a:gd name="connsiteY61" fmla="*/ 3007538 h 3645134"/>
                <a:gd name="connsiteX62" fmla="*/ 4870477 w 4929093"/>
                <a:gd name="connsiteY62" fmla="*/ 2904961 h 3645134"/>
                <a:gd name="connsiteX63" fmla="*/ 4899785 w 4929093"/>
                <a:gd name="connsiteY63" fmla="*/ 2663173 h 3645134"/>
                <a:gd name="connsiteX64" fmla="*/ 4929093 w 4929093"/>
                <a:gd name="connsiteY64" fmla="*/ 2472673 h 3645134"/>
                <a:gd name="connsiteX65" fmla="*/ 4926420 w 4929093"/>
                <a:gd name="connsiteY65" fmla="*/ 2358573 h 3645134"/>
                <a:gd name="connsiteX0" fmla="*/ 4621273 w 4623946"/>
                <a:gd name="connsiteY0" fmla="*/ 2358573 h 3645134"/>
                <a:gd name="connsiteX1" fmla="*/ 4483412 w 4623946"/>
                <a:gd name="connsiteY1" fmla="*/ 2302073 h 3645134"/>
                <a:gd name="connsiteX2" fmla="*/ 4190228 w 4623946"/>
                <a:gd name="connsiteY2" fmla="*/ 1951510 h 3645134"/>
                <a:gd name="connsiteX3" fmla="*/ 3613168 w 4623946"/>
                <a:gd name="connsiteY3" fmla="*/ 1692003 h 3645134"/>
                <a:gd name="connsiteX4" fmla="*/ 2952341 w 4623946"/>
                <a:gd name="connsiteY4" fmla="*/ 1377862 h 3645134"/>
                <a:gd name="connsiteX5" fmla="*/ 2575391 w 4623946"/>
                <a:gd name="connsiteY5" fmla="*/ 1109249 h 3645134"/>
                <a:gd name="connsiteX6" fmla="*/ 2338052 w 4623946"/>
                <a:gd name="connsiteY6" fmla="*/ 936244 h 3645134"/>
                <a:gd name="connsiteX7" fmla="*/ 1495733 w 4623946"/>
                <a:gd name="connsiteY7" fmla="*/ 968113 h 3645134"/>
                <a:gd name="connsiteX8" fmla="*/ 0 w 4623946"/>
                <a:gd name="connsiteY8" fmla="*/ 0 h 3645134"/>
                <a:gd name="connsiteX9" fmla="*/ 1122500 w 4623946"/>
                <a:gd name="connsiteY9" fmla="*/ 1623181 h 3645134"/>
                <a:gd name="connsiteX10" fmla="*/ 1064805 w 4623946"/>
                <a:gd name="connsiteY10" fmla="*/ 1528459 h 3645134"/>
                <a:gd name="connsiteX11" fmla="*/ 1129711 w 4623946"/>
                <a:gd name="connsiteY11" fmla="*/ 1391640 h 3645134"/>
                <a:gd name="connsiteX12" fmla="*/ 1342458 w 4623946"/>
                <a:gd name="connsiteY12" fmla="*/ 1272361 h 3645134"/>
                <a:gd name="connsiteX13" fmla="*/ 1479482 w 4623946"/>
                <a:gd name="connsiteY13" fmla="*/ 1139049 h 3645134"/>
                <a:gd name="connsiteX14" fmla="*/ 1620111 w 4623946"/>
                <a:gd name="connsiteY14" fmla="*/ 1079410 h 3645134"/>
                <a:gd name="connsiteX15" fmla="*/ 1988847 w 4623946"/>
                <a:gd name="connsiteY15" fmla="*/ 974402 h 3645134"/>
                <a:gd name="connsiteX16" fmla="*/ 1995123 w 4623946"/>
                <a:gd name="connsiteY16" fmla="*/ 1093442 h 3645134"/>
                <a:gd name="connsiteX17" fmla="*/ 1933823 w 4623946"/>
                <a:gd name="connsiteY17" fmla="*/ 1377608 h 3645134"/>
                <a:gd name="connsiteX18" fmla="*/ 2031182 w 4623946"/>
                <a:gd name="connsiteY18" fmla="*/ 1563542 h 3645134"/>
                <a:gd name="connsiteX19" fmla="*/ 2211476 w 4623946"/>
                <a:gd name="connsiteY19" fmla="*/ 1549509 h 3645134"/>
                <a:gd name="connsiteX20" fmla="*/ 2179023 w 4623946"/>
                <a:gd name="connsiteY20" fmla="*/ 1724919 h 3645134"/>
                <a:gd name="connsiteX21" fmla="*/ 2265564 w 4623946"/>
                <a:gd name="connsiteY21" fmla="*/ 1861740 h 3645134"/>
                <a:gd name="connsiteX22" fmla="*/ 2334076 w 4623946"/>
                <a:gd name="connsiteY22" fmla="*/ 1935412 h 3645134"/>
                <a:gd name="connsiteX23" fmla="*/ 2045606 w 4623946"/>
                <a:gd name="connsiteY23" fmla="*/ 2023116 h 3645134"/>
                <a:gd name="connsiteX24" fmla="*/ 1804011 w 4623946"/>
                <a:gd name="connsiteY24" fmla="*/ 1868755 h 3645134"/>
                <a:gd name="connsiteX25" fmla="*/ 1537176 w 4623946"/>
                <a:gd name="connsiteY25" fmla="*/ 1647739 h 3645134"/>
                <a:gd name="connsiteX26" fmla="*/ 1400153 w 4623946"/>
                <a:gd name="connsiteY26" fmla="*/ 1668788 h 3645134"/>
                <a:gd name="connsiteX27" fmla="*/ 1126105 w 4623946"/>
                <a:gd name="connsiteY27" fmla="*/ 1623181 h 3645134"/>
                <a:gd name="connsiteX28" fmla="*/ 935427 w 4623946"/>
                <a:gd name="connsiteY28" fmla="*/ 1859212 h 3645134"/>
                <a:gd name="connsiteX29" fmla="*/ 1003610 w 4623946"/>
                <a:gd name="connsiteY29" fmla="*/ 1993525 h 3645134"/>
                <a:gd name="connsiteX30" fmla="*/ 999406 w 4623946"/>
                <a:gd name="connsiteY30" fmla="*/ 2184646 h 3645134"/>
                <a:gd name="connsiteX31" fmla="*/ 1099474 w 4623946"/>
                <a:gd name="connsiteY31" fmla="*/ 2210333 h 3645134"/>
                <a:gd name="connsiteX32" fmla="*/ 1202273 w 4623946"/>
                <a:gd name="connsiteY32" fmla="*/ 2201576 h 3645134"/>
                <a:gd name="connsiteX33" fmla="*/ 1260888 w 4623946"/>
                <a:gd name="connsiteY33" fmla="*/ 2267519 h 3645134"/>
                <a:gd name="connsiteX34" fmla="*/ 1348811 w 4623946"/>
                <a:gd name="connsiteY34" fmla="*/ 2333461 h 3645134"/>
                <a:gd name="connsiteX35" fmla="*/ 2176753 w 4623946"/>
                <a:gd name="connsiteY35" fmla="*/ 3066153 h 3645134"/>
                <a:gd name="connsiteX36" fmla="*/ 2184080 w 4623946"/>
                <a:gd name="connsiteY36" fmla="*/ 3198038 h 3645134"/>
                <a:gd name="connsiteX37" fmla="*/ 2293984 w 4623946"/>
                <a:gd name="connsiteY37" fmla="*/ 3234673 h 3645134"/>
                <a:gd name="connsiteX38" fmla="*/ 2330619 w 4623946"/>
                <a:gd name="connsiteY38" fmla="*/ 3263980 h 3645134"/>
                <a:gd name="connsiteX39" fmla="*/ 2455176 w 4623946"/>
                <a:gd name="connsiteY39" fmla="*/ 3263980 h 3645134"/>
                <a:gd name="connsiteX40" fmla="*/ 2638349 w 4623946"/>
                <a:gd name="connsiteY40" fmla="*/ 3285961 h 3645134"/>
                <a:gd name="connsiteX41" fmla="*/ 2704292 w 4623946"/>
                <a:gd name="connsiteY41" fmla="*/ 3300615 h 3645134"/>
                <a:gd name="connsiteX42" fmla="*/ 2784888 w 4623946"/>
                <a:gd name="connsiteY42" fmla="*/ 3395865 h 3645134"/>
                <a:gd name="connsiteX43" fmla="*/ 2831523 w 4623946"/>
                <a:gd name="connsiteY43" fmla="*/ 3484001 h 3645134"/>
                <a:gd name="connsiteX44" fmla="*/ 3066928 w 4623946"/>
                <a:gd name="connsiteY44" fmla="*/ 3340099 h 3645134"/>
                <a:gd name="connsiteX45" fmla="*/ 3215846 w 4623946"/>
                <a:gd name="connsiteY45" fmla="*/ 3326441 h 3645134"/>
                <a:gd name="connsiteX46" fmla="*/ 3215846 w 4623946"/>
                <a:gd name="connsiteY46" fmla="*/ 3449365 h 3645134"/>
                <a:gd name="connsiteX47" fmla="*/ 3369420 w 4623946"/>
                <a:gd name="connsiteY47" fmla="*/ 3517656 h 3645134"/>
                <a:gd name="connsiteX48" fmla="*/ 3290305 w 4623946"/>
                <a:gd name="connsiteY48" fmla="*/ 3604159 h 3645134"/>
                <a:gd name="connsiteX49" fmla="*/ 3332189 w 4623946"/>
                <a:gd name="connsiteY49" fmla="*/ 3645134 h 3645134"/>
                <a:gd name="connsiteX50" fmla="*/ 3781349 w 4623946"/>
                <a:gd name="connsiteY50" fmla="*/ 3351903 h 3645134"/>
                <a:gd name="connsiteX51" fmla="*/ 3891253 w 4623946"/>
                <a:gd name="connsiteY51" fmla="*/ 3337250 h 3645134"/>
                <a:gd name="connsiteX52" fmla="*/ 3993830 w 4623946"/>
                <a:gd name="connsiteY52" fmla="*/ 3285961 h 3645134"/>
                <a:gd name="connsiteX53" fmla="*/ 4008484 w 4623946"/>
                <a:gd name="connsiteY53" fmla="*/ 3256653 h 3645134"/>
                <a:gd name="connsiteX54" fmla="*/ 4118388 w 4623946"/>
                <a:gd name="connsiteY54" fmla="*/ 3263980 h 3645134"/>
                <a:gd name="connsiteX55" fmla="*/ 4235619 w 4623946"/>
                <a:gd name="connsiteY55" fmla="*/ 3271307 h 3645134"/>
                <a:gd name="connsiteX56" fmla="*/ 4235619 w 4623946"/>
                <a:gd name="connsiteY56" fmla="*/ 3168730 h 3645134"/>
                <a:gd name="connsiteX57" fmla="*/ 4264926 w 4623946"/>
                <a:gd name="connsiteY57" fmla="*/ 3117442 h 3645134"/>
                <a:gd name="connsiteX58" fmla="*/ 4352849 w 4623946"/>
                <a:gd name="connsiteY58" fmla="*/ 3066153 h 3645134"/>
                <a:gd name="connsiteX59" fmla="*/ 4404138 w 4623946"/>
                <a:gd name="connsiteY59" fmla="*/ 3007538 h 3645134"/>
                <a:gd name="connsiteX60" fmla="*/ 4565330 w 4623946"/>
                <a:gd name="connsiteY60" fmla="*/ 3007538 h 3645134"/>
                <a:gd name="connsiteX61" fmla="*/ 4565330 w 4623946"/>
                <a:gd name="connsiteY61" fmla="*/ 2904961 h 3645134"/>
                <a:gd name="connsiteX62" fmla="*/ 4594638 w 4623946"/>
                <a:gd name="connsiteY62" fmla="*/ 2663173 h 3645134"/>
                <a:gd name="connsiteX63" fmla="*/ 4623946 w 4623946"/>
                <a:gd name="connsiteY63" fmla="*/ 2472673 h 3645134"/>
                <a:gd name="connsiteX64" fmla="*/ 4621273 w 4623946"/>
                <a:gd name="connsiteY64" fmla="*/ 2358573 h 3645134"/>
                <a:gd name="connsiteX0" fmla="*/ 3685846 w 3688519"/>
                <a:gd name="connsiteY0" fmla="*/ 1446588 h 2733149"/>
                <a:gd name="connsiteX1" fmla="*/ 3547985 w 3688519"/>
                <a:gd name="connsiteY1" fmla="*/ 1390088 h 2733149"/>
                <a:gd name="connsiteX2" fmla="*/ 3254801 w 3688519"/>
                <a:gd name="connsiteY2" fmla="*/ 1039525 h 2733149"/>
                <a:gd name="connsiteX3" fmla="*/ 2677741 w 3688519"/>
                <a:gd name="connsiteY3" fmla="*/ 780018 h 2733149"/>
                <a:gd name="connsiteX4" fmla="*/ 2016914 w 3688519"/>
                <a:gd name="connsiteY4" fmla="*/ 465877 h 2733149"/>
                <a:gd name="connsiteX5" fmla="*/ 1639964 w 3688519"/>
                <a:gd name="connsiteY5" fmla="*/ 197264 h 2733149"/>
                <a:gd name="connsiteX6" fmla="*/ 1402625 w 3688519"/>
                <a:gd name="connsiteY6" fmla="*/ 24259 h 2733149"/>
                <a:gd name="connsiteX7" fmla="*/ 560306 w 3688519"/>
                <a:gd name="connsiteY7" fmla="*/ 56128 h 2733149"/>
                <a:gd name="connsiteX8" fmla="*/ 187073 w 3688519"/>
                <a:gd name="connsiteY8" fmla="*/ 711196 h 2733149"/>
                <a:gd name="connsiteX9" fmla="*/ 129378 w 3688519"/>
                <a:gd name="connsiteY9" fmla="*/ 616474 h 2733149"/>
                <a:gd name="connsiteX10" fmla="*/ 194284 w 3688519"/>
                <a:gd name="connsiteY10" fmla="*/ 479655 h 2733149"/>
                <a:gd name="connsiteX11" fmla="*/ 407031 w 3688519"/>
                <a:gd name="connsiteY11" fmla="*/ 360376 h 2733149"/>
                <a:gd name="connsiteX12" fmla="*/ 544055 w 3688519"/>
                <a:gd name="connsiteY12" fmla="*/ 227064 h 2733149"/>
                <a:gd name="connsiteX13" fmla="*/ 684684 w 3688519"/>
                <a:gd name="connsiteY13" fmla="*/ 167425 h 2733149"/>
                <a:gd name="connsiteX14" fmla="*/ 1053420 w 3688519"/>
                <a:gd name="connsiteY14" fmla="*/ 62417 h 2733149"/>
                <a:gd name="connsiteX15" fmla="*/ 1059696 w 3688519"/>
                <a:gd name="connsiteY15" fmla="*/ 181457 h 2733149"/>
                <a:gd name="connsiteX16" fmla="*/ 998396 w 3688519"/>
                <a:gd name="connsiteY16" fmla="*/ 465623 h 2733149"/>
                <a:gd name="connsiteX17" fmla="*/ 1095755 w 3688519"/>
                <a:gd name="connsiteY17" fmla="*/ 651557 h 2733149"/>
                <a:gd name="connsiteX18" fmla="*/ 1276049 w 3688519"/>
                <a:gd name="connsiteY18" fmla="*/ 637524 h 2733149"/>
                <a:gd name="connsiteX19" fmla="*/ 1243596 w 3688519"/>
                <a:gd name="connsiteY19" fmla="*/ 812934 h 2733149"/>
                <a:gd name="connsiteX20" fmla="*/ 1330137 w 3688519"/>
                <a:gd name="connsiteY20" fmla="*/ 949755 h 2733149"/>
                <a:gd name="connsiteX21" fmla="*/ 1398649 w 3688519"/>
                <a:gd name="connsiteY21" fmla="*/ 1023427 h 2733149"/>
                <a:gd name="connsiteX22" fmla="*/ 1110179 w 3688519"/>
                <a:gd name="connsiteY22" fmla="*/ 1111131 h 2733149"/>
                <a:gd name="connsiteX23" fmla="*/ 868584 w 3688519"/>
                <a:gd name="connsiteY23" fmla="*/ 956770 h 2733149"/>
                <a:gd name="connsiteX24" fmla="*/ 601749 w 3688519"/>
                <a:gd name="connsiteY24" fmla="*/ 735754 h 2733149"/>
                <a:gd name="connsiteX25" fmla="*/ 464726 w 3688519"/>
                <a:gd name="connsiteY25" fmla="*/ 756803 h 2733149"/>
                <a:gd name="connsiteX26" fmla="*/ 190678 w 3688519"/>
                <a:gd name="connsiteY26" fmla="*/ 711196 h 2733149"/>
                <a:gd name="connsiteX27" fmla="*/ 0 w 3688519"/>
                <a:gd name="connsiteY27" fmla="*/ 947227 h 2733149"/>
                <a:gd name="connsiteX28" fmla="*/ 68183 w 3688519"/>
                <a:gd name="connsiteY28" fmla="*/ 1081540 h 2733149"/>
                <a:gd name="connsiteX29" fmla="*/ 63979 w 3688519"/>
                <a:gd name="connsiteY29" fmla="*/ 1272661 h 2733149"/>
                <a:gd name="connsiteX30" fmla="*/ 164047 w 3688519"/>
                <a:gd name="connsiteY30" fmla="*/ 1298348 h 2733149"/>
                <a:gd name="connsiteX31" fmla="*/ 266846 w 3688519"/>
                <a:gd name="connsiteY31" fmla="*/ 1289591 h 2733149"/>
                <a:gd name="connsiteX32" fmla="*/ 325461 w 3688519"/>
                <a:gd name="connsiteY32" fmla="*/ 1355534 h 2733149"/>
                <a:gd name="connsiteX33" fmla="*/ 413384 w 3688519"/>
                <a:gd name="connsiteY33" fmla="*/ 1421476 h 2733149"/>
                <a:gd name="connsiteX34" fmla="*/ 1241326 w 3688519"/>
                <a:gd name="connsiteY34" fmla="*/ 2154168 h 2733149"/>
                <a:gd name="connsiteX35" fmla="*/ 1248653 w 3688519"/>
                <a:gd name="connsiteY35" fmla="*/ 2286053 h 2733149"/>
                <a:gd name="connsiteX36" fmla="*/ 1358557 w 3688519"/>
                <a:gd name="connsiteY36" fmla="*/ 2322688 h 2733149"/>
                <a:gd name="connsiteX37" fmla="*/ 1395192 w 3688519"/>
                <a:gd name="connsiteY37" fmla="*/ 2351995 h 2733149"/>
                <a:gd name="connsiteX38" fmla="*/ 1519749 w 3688519"/>
                <a:gd name="connsiteY38" fmla="*/ 2351995 h 2733149"/>
                <a:gd name="connsiteX39" fmla="*/ 1702922 w 3688519"/>
                <a:gd name="connsiteY39" fmla="*/ 2373976 h 2733149"/>
                <a:gd name="connsiteX40" fmla="*/ 1768865 w 3688519"/>
                <a:gd name="connsiteY40" fmla="*/ 2388630 h 2733149"/>
                <a:gd name="connsiteX41" fmla="*/ 1849461 w 3688519"/>
                <a:gd name="connsiteY41" fmla="*/ 2483880 h 2733149"/>
                <a:gd name="connsiteX42" fmla="*/ 1896096 w 3688519"/>
                <a:gd name="connsiteY42" fmla="*/ 2572016 h 2733149"/>
                <a:gd name="connsiteX43" fmla="*/ 2131501 w 3688519"/>
                <a:gd name="connsiteY43" fmla="*/ 2428114 h 2733149"/>
                <a:gd name="connsiteX44" fmla="*/ 2280419 w 3688519"/>
                <a:gd name="connsiteY44" fmla="*/ 2414456 h 2733149"/>
                <a:gd name="connsiteX45" fmla="*/ 2280419 w 3688519"/>
                <a:gd name="connsiteY45" fmla="*/ 2537380 h 2733149"/>
                <a:gd name="connsiteX46" fmla="*/ 2433993 w 3688519"/>
                <a:gd name="connsiteY46" fmla="*/ 2605671 h 2733149"/>
                <a:gd name="connsiteX47" fmla="*/ 2354878 w 3688519"/>
                <a:gd name="connsiteY47" fmla="*/ 2692174 h 2733149"/>
                <a:gd name="connsiteX48" fmla="*/ 2396762 w 3688519"/>
                <a:gd name="connsiteY48" fmla="*/ 2733149 h 2733149"/>
                <a:gd name="connsiteX49" fmla="*/ 2845922 w 3688519"/>
                <a:gd name="connsiteY49" fmla="*/ 2439918 h 2733149"/>
                <a:gd name="connsiteX50" fmla="*/ 2955826 w 3688519"/>
                <a:gd name="connsiteY50" fmla="*/ 2425265 h 2733149"/>
                <a:gd name="connsiteX51" fmla="*/ 3058403 w 3688519"/>
                <a:gd name="connsiteY51" fmla="*/ 2373976 h 2733149"/>
                <a:gd name="connsiteX52" fmla="*/ 3073057 w 3688519"/>
                <a:gd name="connsiteY52" fmla="*/ 2344668 h 2733149"/>
                <a:gd name="connsiteX53" fmla="*/ 3182961 w 3688519"/>
                <a:gd name="connsiteY53" fmla="*/ 2351995 h 2733149"/>
                <a:gd name="connsiteX54" fmla="*/ 3300192 w 3688519"/>
                <a:gd name="connsiteY54" fmla="*/ 2359322 h 2733149"/>
                <a:gd name="connsiteX55" fmla="*/ 3300192 w 3688519"/>
                <a:gd name="connsiteY55" fmla="*/ 2256745 h 2733149"/>
                <a:gd name="connsiteX56" fmla="*/ 3329499 w 3688519"/>
                <a:gd name="connsiteY56" fmla="*/ 2205457 h 2733149"/>
                <a:gd name="connsiteX57" fmla="*/ 3417422 w 3688519"/>
                <a:gd name="connsiteY57" fmla="*/ 2154168 h 2733149"/>
                <a:gd name="connsiteX58" fmla="*/ 3468711 w 3688519"/>
                <a:gd name="connsiteY58" fmla="*/ 2095553 h 2733149"/>
                <a:gd name="connsiteX59" fmla="*/ 3629903 w 3688519"/>
                <a:gd name="connsiteY59" fmla="*/ 2095553 h 2733149"/>
                <a:gd name="connsiteX60" fmla="*/ 3629903 w 3688519"/>
                <a:gd name="connsiteY60" fmla="*/ 1992976 h 2733149"/>
                <a:gd name="connsiteX61" fmla="*/ 3659211 w 3688519"/>
                <a:gd name="connsiteY61" fmla="*/ 1751188 h 2733149"/>
                <a:gd name="connsiteX62" fmla="*/ 3688519 w 3688519"/>
                <a:gd name="connsiteY62" fmla="*/ 1560688 h 2733149"/>
                <a:gd name="connsiteX63" fmla="*/ 3685846 w 3688519"/>
                <a:gd name="connsiteY63" fmla="*/ 1446588 h 2733149"/>
                <a:gd name="connsiteX0" fmla="*/ 3685846 w 3688519"/>
                <a:gd name="connsiteY0" fmla="*/ 1446588 h 2733149"/>
                <a:gd name="connsiteX1" fmla="*/ 3547985 w 3688519"/>
                <a:gd name="connsiteY1" fmla="*/ 1390088 h 2733149"/>
                <a:gd name="connsiteX2" fmla="*/ 3254801 w 3688519"/>
                <a:gd name="connsiteY2" fmla="*/ 1039525 h 2733149"/>
                <a:gd name="connsiteX3" fmla="*/ 2677741 w 3688519"/>
                <a:gd name="connsiteY3" fmla="*/ 780018 h 2733149"/>
                <a:gd name="connsiteX4" fmla="*/ 2016914 w 3688519"/>
                <a:gd name="connsiteY4" fmla="*/ 465877 h 2733149"/>
                <a:gd name="connsiteX5" fmla="*/ 1639964 w 3688519"/>
                <a:gd name="connsiteY5" fmla="*/ 197264 h 2733149"/>
                <a:gd name="connsiteX6" fmla="*/ 1402625 w 3688519"/>
                <a:gd name="connsiteY6" fmla="*/ 24259 h 2733149"/>
                <a:gd name="connsiteX7" fmla="*/ 560306 w 3688519"/>
                <a:gd name="connsiteY7" fmla="*/ 56128 h 2733149"/>
                <a:gd name="connsiteX8" fmla="*/ 187073 w 3688519"/>
                <a:gd name="connsiteY8" fmla="*/ 711196 h 2733149"/>
                <a:gd name="connsiteX9" fmla="*/ 129378 w 3688519"/>
                <a:gd name="connsiteY9" fmla="*/ 616474 h 2733149"/>
                <a:gd name="connsiteX10" fmla="*/ 407031 w 3688519"/>
                <a:gd name="connsiteY10" fmla="*/ 360376 h 2733149"/>
                <a:gd name="connsiteX11" fmla="*/ 544055 w 3688519"/>
                <a:gd name="connsiteY11" fmla="*/ 227064 h 2733149"/>
                <a:gd name="connsiteX12" fmla="*/ 684684 w 3688519"/>
                <a:gd name="connsiteY12" fmla="*/ 167425 h 2733149"/>
                <a:gd name="connsiteX13" fmla="*/ 1053420 w 3688519"/>
                <a:gd name="connsiteY13" fmla="*/ 62417 h 2733149"/>
                <a:gd name="connsiteX14" fmla="*/ 1059696 w 3688519"/>
                <a:gd name="connsiteY14" fmla="*/ 181457 h 2733149"/>
                <a:gd name="connsiteX15" fmla="*/ 998396 w 3688519"/>
                <a:gd name="connsiteY15" fmla="*/ 465623 h 2733149"/>
                <a:gd name="connsiteX16" fmla="*/ 1095755 w 3688519"/>
                <a:gd name="connsiteY16" fmla="*/ 651557 h 2733149"/>
                <a:gd name="connsiteX17" fmla="*/ 1276049 w 3688519"/>
                <a:gd name="connsiteY17" fmla="*/ 637524 h 2733149"/>
                <a:gd name="connsiteX18" fmla="*/ 1243596 w 3688519"/>
                <a:gd name="connsiteY18" fmla="*/ 812934 h 2733149"/>
                <a:gd name="connsiteX19" fmla="*/ 1330137 w 3688519"/>
                <a:gd name="connsiteY19" fmla="*/ 949755 h 2733149"/>
                <a:gd name="connsiteX20" fmla="*/ 1398649 w 3688519"/>
                <a:gd name="connsiteY20" fmla="*/ 1023427 h 2733149"/>
                <a:gd name="connsiteX21" fmla="*/ 1110179 w 3688519"/>
                <a:gd name="connsiteY21" fmla="*/ 1111131 h 2733149"/>
                <a:gd name="connsiteX22" fmla="*/ 868584 w 3688519"/>
                <a:gd name="connsiteY22" fmla="*/ 956770 h 2733149"/>
                <a:gd name="connsiteX23" fmla="*/ 601749 w 3688519"/>
                <a:gd name="connsiteY23" fmla="*/ 735754 h 2733149"/>
                <a:gd name="connsiteX24" fmla="*/ 464726 w 3688519"/>
                <a:gd name="connsiteY24" fmla="*/ 756803 h 2733149"/>
                <a:gd name="connsiteX25" fmla="*/ 190678 w 3688519"/>
                <a:gd name="connsiteY25" fmla="*/ 711196 h 2733149"/>
                <a:gd name="connsiteX26" fmla="*/ 0 w 3688519"/>
                <a:gd name="connsiteY26" fmla="*/ 947227 h 2733149"/>
                <a:gd name="connsiteX27" fmla="*/ 68183 w 3688519"/>
                <a:gd name="connsiteY27" fmla="*/ 1081540 h 2733149"/>
                <a:gd name="connsiteX28" fmla="*/ 63979 w 3688519"/>
                <a:gd name="connsiteY28" fmla="*/ 1272661 h 2733149"/>
                <a:gd name="connsiteX29" fmla="*/ 164047 w 3688519"/>
                <a:gd name="connsiteY29" fmla="*/ 1298348 h 2733149"/>
                <a:gd name="connsiteX30" fmla="*/ 266846 w 3688519"/>
                <a:gd name="connsiteY30" fmla="*/ 1289591 h 2733149"/>
                <a:gd name="connsiteX31" fmla="*/ 325461 w 3688519"/>
                <a:gd name="connsiteY31" fmla="*/ 1355534 h 2733149"/>
                <a:gd name="connsiteX32" fmla="*/ 413384 w 3688519"/>
                <a:gd name="connsiteY32" fmla="*/ 1421476 h 2733149"/>
                <a:gd name="connsiteX33" fmla="*/ 1241326 w 3688519"/>
                <a:gd name="connsiteY33" fmla="*/ 2154168 h 2733149"/>
                <a:gd name="connsiteX34" fmla="*/ 1248653 w 3688519"/>
                <a:gd name="connsiteY34" fmla="*/ 2286053 h 2733149"/>
                <a:gd name="connsiteX35" fmla="*/ 1358557 w 3688519"/>
                <a:gd name="connsiteY35" fmla="*/ 2322688 h 2733149"/>
                <a:gd name="connsiteX36" fmla="*/ 1395192 w 3688519"/>
                <a:gd name="connsiteY36" fmla="*/ 2351995 h 2733149"/>
                <a:gd name="connsiteX37" fmla="*/ 1519749 w 3688519"/>
                <a:gd name="connsiteY37" fmla="*/ 2351995 h 2733149"/>
                <a:gd name="connsiteX38" fmla="*/ 1702922 w 3688519"/>
                <a:gd name="connsiteY38" fmla="*/ 2373976 h 2733149"/>
                <a:gd name="connsiteX39" fmla="*/ 1768865 w 3688519"/>
                <a:gd name="connsiteY39" fmla="*/ 2388630 h 2733149"/>
                <a:gd name="connsiteX40" fmla="*/ 1849461 w 3688519"/>
                <a:gd name="connsiteY40" fmla="*/ 2483880 h 2733149"/>
                <a:gd name="connsiteX41" fmla="*/ 1896096 w 3688519"/>
                <a:gd name="connsiteY41" fmla="*/ 2572016 h 2733149"/>
                <a:gd name="connsiteX42" fmla="*/ 2131501 w 3688519"/>
                <a:gd name="connsiteY42" fmla="*/ 2428114 h 2733149"/>
                <a:gd name="connsiteX43" fmla="*/ 2280419 w 3688519"/>
                <a:gd name="connsiteY43" fmla="*/ 2414456 h 2733149"/>
                <a:gd name="connsiteX44" fmla="*/ 2280419 w 3688519"/>
                <a:gd name="connsiteY44" fmla="*/ 2537380 h 2733149"/>
                <a:gd name="connsiteX45" fmla="*/ 2433993 w 3688519"/>
                <a:gd name="connsiteY45" fmla="*/ 2605671 h 2733149"/>
                <a:gd name="connsiteX46" fmla="*/ 2354878 w 3688519"/>
                <a:gd name="connsiteY46" fmla="*/ 2692174 h 2733149"/>
                <a:gd name="connsiteX47" fmla="*/ 2396762 w 3688519"/>
                <a:gd name="connsiteY47" fmla="*/ 2733149 h 2733149"/>
                <a:gd name="connsiteX48" fmla="*/ 2845922 w 3688519"/>
                <a:gd name="connsiteY48" fmla="*/ 2439918 h 2733149"/>
                <a:gd name="connsiteX49" fmla="*/ 2955826 w 3688519"/>
                <a:gd name="connsiteY49" fmla="*/ 2425265 h 2733149"/>
                <a:gd name="connsiteX50" fmla="*/ 3058403 w 3688519"/>
                <a:gd name="connsiteY50" fmla="*/ 2373976 h 2733149"/>
                <a:gd name="connsiteX51" fmla="*/ 3073057 w 3688519"/>
                <a:gd name="connsiteY51" fmla="*/ 2344668 h 2733149"/>
                <a:gd name="connsiteX52" fmla="*/ 3182961 w 3688519"/>
                <a:gd name="connsiteY52" fmla="*/ 2351995 h 2733149"/>
                <a:gd name="connsiteX53" fmla="*/ 3300192 w 3688519"/>
                <a:gd name="connsiteY53" fmla="*/ 2359322 h 2733149"/>
                <a:gd name="connsiteX54" fmla="*/ 3300192 w 3688519"/>
                <a:gd name="connsiteY54" fmla="*/ 2256745 h 2733149"/>
                <a:gd name="connsiteX55" fmla="*/ 3329499 w 3688519"/>
                <a:gd name="connsiteY55" fmla="*/ 2205457 h 2733149"/>
                <a:gd name="connsiteX56" fmla="*/ 3417422 w 3688519"/>
                <a:gd name="connsiteY56" fmla="*/ 2154168 h 2733149"/>
                <a:gd name="connsiteX57" fmla="*/ 3468711 w 3688519"/>
                <a:gd name="connsiteY57" fmla="*/ 2095553 h 2733149"/>
                <a:gd name="connsiteX58" fmla="*/ 3629903 w 3688519"/>
                <a:gd name="connsiteY58" fmla="*/ 2095553 h 2733149"/>
                <a:gd name="connsiteX59" fmla="*/ 3629903 w 3688519"/>
                <a:gd name="connsiteY59" fmla="*/ 1992976 h 2733149"/>
                <a:gd name="connsiteX60" fmla="*/ 3659211 w 3688519"/>
                <a:gd name="connsiteY60" fmla="*/ 1751188 h 2733149"/>
                <a:gd name="connsiteX61" fmla="*/ 3688519 w 3688519"/>
                <a:gd name="connsiteY61" fmla="*/ 1560688 h 2733149"/>
                <a:gd name="connsiteX62" fmla="*/ 3685846 w 3688519"/>
                <a:gd name="connsiteY62" fmla="*/ 1446588 h 2733149"/>
                <a:gd name="connsiteX0" fmla="*/ 3685846 w 3688519"/>
                <a:gd name="connsiteY0" fmla="*/ 1446588 h 2733149"/>
                <a:gd name="connsiteX1" fmla="*/ 3547985 w 3688519"/>
                <a:gd name="connsiteY1" fmla="*/ 1390088 h 2733149"/>
                <a:gd name="connsiteX2" fmla="*/ 3254801 w 3688519"/>
                <a:gd name="connsiteY2" fmla="*/ 1039525 h 2733149"/>
                <a:gd name="connsiteX3" fmla="*/ 2677741 w 3688519"/>
                <a:gd name="connsiteY3" fmla="*/ 780018 h 2733149"/>
                <a:gd name="connsiteX4" fmla="*/ 2016914 w 3688519"/>
                <a:gd name="connsiteY4" fmla="*/ 465877 h 2733149"/>
                <a:gd name="connsiteX5" fmla="*/ 1639964 w 3688519"/>
                <a:gd name="connsiteY5" fmla="*/ 197264 h 2733149"/>
                <a:gd name="connsiteX6" fmla="*/ 1402625 w 3688519"/>
                <a:gd name="connsiteY6" fmla="*/ 24259 h 2733149"/>
                <a:gd name="connsiteX7" fmla="*/ 560306 w 3688519"/>
                <a:gd name="connsiteY7" fmla="*/ 56128 h 2733149"/>
                <a:gd name="connsiteX8" fmla="*/ 187073 w 3688519"/>
                <a:gd name="connsiteY8" fmla="*/ 711196 h 2733149"/>
                <a:gd name="connsiteX9" fmla="*/ 129378 w 3688519"/>
                <a:gd name="connsiteY9" fmla="*/ 616474 h 2733149"/>
                <a:gd name="connsiteX10" fmla="*/ 544055 w 3688519"/>
                <a:gd name="connsiteY10" fmla="*/ 227064 h 2733149"/>
                <a:gd name="connsiteX11" fmla="*/ 684684 w 3688519"/>
                <a:gd name="connsiteY11" fmla="*/ 167425 h 2733149"/>
                <a:gd name="connsiteX12" fmla="*/ 1053420 w 3688519"/>
                <a:gd name="connsiteY12" fmla="*/ 62417 h 2733149"/>
                <a:gd name="connsiteX13" fmla="*/ 1059696 w 3688519"/>
                <a:gd name="connsiteY13" fmla="*/ 181457 h 2733149"/>
                <a:gd name="connsiteX14" fmla="*/ 998396 w 3688519"/>
                <a:gd name="connsiteY14" fmla="*/ 465623 h 2733149"/>
                <a:gd name="connsiteX15" fmla="*/ 1095755 w 3688519"/>
                <a:gd name="connsiteY15" fmla="*/ 651557 h 2733149"/>
                <a:gd name="connsiteX16" fmla="*/ 1276049 w 3688519"/>
                <a:gd name="connsiteY16" fmla="*/ 637524 h 2733149"/>
                <a:gd name="connsiteX17" fmla="*/ 1243596 w 3688519"/>
                <a:gd name="connsiteY17" fmla="*/ 812934 h 2733149"/>
                <a:gd name="connsiteX18" fmla="*/ 1330137 w 3688519"/>
                <a:gd name="connsiteY18" fmla="*/ 949755 h 2733149"/>
                <a:gd name="connsiteX19" fmla="*/ 1398649 w 3688519"/>
                <a:gd name="connsiteY19" fmla="*/ 1023427 h 2733149"/>
                <a:gd name="connsiteX20" fmla="*/ 1110179 w 3688519"/>
                <a:gd name="connsiteY20" fmla="*/ 1111131 h 2733149"/>
                <a:gd name="connsiteX21" fmla="*/ 868584 w 3688519"/>
                <a:gd name="connsiteY21" fmla="*/ 956770 h 2733149"/>
                <a:gd name="connsiteX22" fmla="*/ 601749 w 3688519"/>
                <a:gd name="connsiteY22" fmla="*/ 735754 h 2733149"/>
                <a:gd name="connsiteX23" fmla="*/ 464726 w 3688519"/>
                <a:gd name="connsiteY23" fmla="*/ 756803 h 2733149"/>
                <a:gd name="connsiteX24" fmla="*/ 190678 w 3688519"/>
                <a:gd name="connsiteY24" fmla="*/ 711196 h 2733149"/>
                <a:gd name="connsiteX25" fmla="*/ 0 w 3688519"/>
                <a:gd name="connsiteY25" fmla="*/ 947227 h 2733149"/>
                <a:gd name="connsiteX26" fmla="*/ 68183 w 3688519"/>
                <a:gd name="connsiteY26" fmla="*/ 1081540 h 2733149"/>
                <a:gd name="connsiteX27" fmla="*/ 63979 w 3688519"/>
                <a:gd name="connsiteY27" fmla="*/ 1272661 h 2733149"/>
                <a:gd name="connsiteX28" fmla="*/ 164047 w 3688519"/>
                <a:gd name="connsiteY28" fmla="*/ 1298348 h 2733149"/>
                <a:gd name="connsiteX29" fmla="*/ 266846 w 3688519"/>
                <a:gd name="connsiteY29" fmla="*/ 1289591 h 2733149"/>
                <a:gd name="connsiteX30" fmla="*/ 325461 w 3688519"/>
                <a:gd name="connsiteY30" fmla="*/ 1355534 h 2733149"/>
                <a:gd name="connsiteX31" fmla="*/ 413384 w 3688519"/>
                <a:gd name="connsiteY31" fmla="*/ 1421476 h 2733149"/>
                <a:gd name="connsiteX32" fmla="*/ 1241326 w 3688519"/>
                <a:gd name="connsiteY32" fmla="*/ 2154168 h 2733149"/>
                <a:gd name="connsiteX33" fmla="*/ 1248653 w 3688519"/>
                <a:gd name="connsiteY33" fmla="*/ 2286053 h 2733149"/>
                <a:gd name="connsiteX34" fmla="*/ 1358557 w 3688519"/>
                <a:gd name="connsiteY34" fmla="*/ 2322688 h 2733149"/>
                <a:gd name="connsiteX35" fmla="*/ 1395192 w 3688519"/>
                <a:gd name="connsiteY35" fmla="*/ 2351995 h 2733149"/>
                <a:gd name="connsiteX36" fmla="*/ 1519749 w 3688519"/>
                <a:gd name="connsiteY36" fmla="*/ 2351995 h 2733149"/>
                <a:gd name="connsiteX37" fmla="*/ 1702922 w 3688519"/>
                <a:gd name="connsiteY37" fmla="*/ 2373976 h 2733149"/>
                <a:gd name="connsiteX38" fmla="*/ 1768865 w 3688519"/>
                <a:gd name="connsiteY38" fmla="*/ 2388630 h 2733149"/>
                <a:gd name="connsiteX39" fmla="*/ 1849461 w 3688519"/>
                <a:gd name="connsiteY39" fmla="*/ 2483880 h 2733149"/>
                <a:gd name="connsiteX40" fmla="*/ 1896096 w 3688519"/>
                <a:gd name="connsiteY40" fmla="*/ 2572016 h 2733149"/>
                <a:gd name="connsiteX41" fmla="*/ 2131501 w 3688519"/>
                <a:gd name="connsiteY41" fmla="*/ 2428114 h 2733149"/>
                <a:gd name="connsiteX42" fmla="*/ 2280419 w 3688519"/>
                <a:gd name="connsiteY42" fmla="*/ 2414456 h 2733149"/>
                <a:gd name="connsiteX43" fmla="*/ 2280419 w 3688519"/>
                <a:gd name="connsiteY43" fmla="*/ 2537380 h 2733149"/>
                <a:gd name="connsiteX44" fmla="*/ 2433993 w 3688519"/>
                <a:gd name="connsiteY44" fmla="*/ 2605671 h 2733149"/>
                <a:gd name="connsiteX45" fmla="*/ 2354878 w 3688519"/>
                <a:gd name="connsiteY45" fmla="*/ 2692174 h 2733149"/>
                <a:gd name="connsiteX46" fmla="*/ 2396762 w 3688519"/>
                <a:gd name="connsiteY46" fmla="*/ 2733149 h 2733149"/>
                <a:gd name="connsiteX47" fmla="*/ 2845922 w 3688519"/>
                <a:gd name="connsiteY47" fmla="*/ 2439918 h 2733149"/>
                <a:gd name="connsiteX48" fmla="*/ 2955826 w 3688519"/>
                <a:gd name="connsiteY48" fmla="*/ 2425265 h 2733149"/>
                <a:gd name="connsiteX49" fmla="*/ 3058403 w 3688519"/>
                <a:gd name="connsiteY49" fmla="*/ 2373976 h 2733149"/>
                <a:gd name="connsiteX50" fmla="*/ 3073057 w 3688519"/>
                <a:gd name="connsiteY50" fmla="*/ 2344668 h 2733149"/>
                <a:gd name="connsiteX51" fmla="*/ 3182961 w 3688519"/>
                <a:gd name="connsiteY51" fmla="*/ 2351995 h 2733149"/>
                <a:gd name="connsiteX52" fmla="*/ 3300192 w 3688519"/>
                <a:gd name="connsiteY52" fmla="*/ 2359322 h 2733149"/>
                <a:gd name="connsiteX53" fmla="*/ 3300192 w 3688519"/>
                <a:gd name="connsiteY53" fmla="*/ 2256745 h 2733149"/>
                <a:gd name="connsiteX54" fmla="*/ 3329499 w 3688519"/>
                <a:gd name="connsiteY54" fmla="*/ 2205457 h 2733149"/>
                <a:gd name="connsiteX55" fmla="*/ 3417422 w 3688519"/>
                <a:gd name="connsiteY55" fmla="*/ 2154168 h 2733149"/>
                <a:gd name="connsiteX56" fmla="*/ 3468711 w 3688519"/>
                <a:gd name="connsiteY56" fmla="*/ 2095553 h 2733149"/>
                <a:gd name="connsiteX57" fmla="*/ 3629903 w 3688519"/>
                <a:gd name="connsiteY57" fmla="*/ 2095553 h 2733149"/>
                <a:gd name="connsiteX58" fmla="*/ 3629903 w 3688519"/>
                <a:gd name="connsiteY58" fmla="*/ 1992976 h 2733149"/>
                <a:gd name="connsiteX59" fmla="*/ 3659211 w 3688519"/>
                <a:gd name="connsiteY59" fmla="*/ 1751188 h 2733149"/>
                <a:gd name="connsiteX60" fmla="*/ 3688519 w 3688519"/>
                <a:gd name="connsiteY60" fmla="*/ 1560688 h 2733149"/>
                <a:gd name="connsiteX61" fmla="*/ 3685846 w 3688519"/>
                <a:gd name="connsiteY61" fmla="*/ 1446588 h 2733149"/>
                <a:gd name="connsiteX0" fmla="*/ 3685846 w 3688519"/>
                <a:gd name="connsiteY0" fmla="*/ 1422329 h 2708890"/>
                <a:gd name="connsiteX1" fmla="*/ 3547985 w 3688519"/>
                <a:gd name="connsiteY1" fmla="*/ 1365829 h 2708890"/>
                <a:gd name="connsiteX2" fmla="*/ 3254801 w 3688519"/>
                <a:gd name="connsiteY2" fmla="*/ 1015266 h 2708890"/>
                <a:gd name="connsiteX3" fmla="*/ 2677741 w 3688519"/>
                <a:gd name="connsiteY3" fmla="*/ 755759 h 2708890"/>
                <a:gd name="connsiteX4" fmla="*/ 2016914 w 3688519"/>
                <a:gd name="connsiteY4" fmla="*/ 441618 h 2708890"/>
                <a:gd name="connsiteX5" fmla="*/ 1639964 w 3688519"/>
                <a:gd name="connsiteY5" fmla="*/ 173005 h 2708890"/>
                <a:gd name="connsiteX6" fmla="*/ 1402625 w 3688519"/>
                <a:gd name="connsiteY6" fmla="*/ 0 h 2708890"/>
                <a:gd name="connsiteX7" fmla="*/ 187073 w 3688519"/>
                <a:gd name="connsiteY7" fmla="*/ 686937 h 2708890"/>
                <a:gd name="connsiteX8" fmla="*/ 129378 w 3688519"/>
                <a:gd name="connsiteY8" fmla="*/ 592215 h 2708890"/>
                <a:gd name="connsiteX9" fmla="*/ 544055 w 3688519"/>
                <a:gd name="connsiteY9" fmla="*/ 202805 h 2708890"/>
                <a:gd name="connsiteX10" fmla="*/ 684684 w 3688519"/>
                <a:gd name="connsiteY10" fmla="*/ 143166 h 2708890"/>
                <a:gd name="connsiteX11" fmla="*/ 1053420 w 3688519"/>
                <a:gd name="connsiteY11" fmla="*/ 38158 h 2708890"/>
                <a:gd name="connsiteX12" fmla="*/ 1059696 w 3688519"/>
                <a:gd name="connsiteY12" fmla="*/ 157198 h 2708890"/>
                <a:gd name="connsiteX13" fmla="*/ 998396 w 3688519"/>
                <a:gd name="connsiteY13" fmla="*/ 441364 h 2708890"/>
                <a:gd name="connsiteX14" fmla="*/ 1095755 w 3688519"/>
                <a:gd name="connsiteY14" fmla="*/ 627298 h 2708890"/>
                <a:gd name="connsiteX15" fmla="*/ 1276049 w 3688519"/>
                <a:gd name="connsiteY15" fmla="*/ 613265 h 2708890"/>
                <a:gd name="connsiteX16" fmla="*/ 1243596 w 3688519"/>
                <a:gd name="connsiteY16" fmla="*/ 788675 h 2708890"/>
                <a:gd name="connsiteX17" fmla="*/ 1330137 w 3688519"/>
                <a:gd name="connsiteY17" fmla="*/ 925496 h 2708890"/>
                <a:gd name="connsiteX18" fmla="*/ 1398649 w 3688519"/>
                <a:gd name="connsiteY18" fmla="*/ 999168 h 2708890"/>
                <a:gd name="connsiteX19" fmla="*/ 1110179 w 3688519"/>
                <a:gd name="connsiteY19" fmla="*/ 1086872 h 2708890"/>
                <a:gd name="connsiteX20" fmla="*/ 868584 w 3688519"/>
                <a:gd name="connsiteY20" fmla="*/ 932511 h 2708890"/>
                <a:gd name="connsiteX21" fmla="*/ 601749 w 3688519"/>
                <a:gd name="connsiteY21" fmla="*/ 711495 h 2708890"/>
                <a:gd name="connsiteX22" fmla="*/ 464726 w 3688519"/>
                <a:gd name="connsiteY22" fmla="*/ 732544 h 2708890"/>
                <a:gd name="connsiteX23" fmla="*/ 190678 w 3688519"/>
                <a:gd name="connsiteY23" fmla="*/ 686937 h 2708890"/>
                <a:gd name="connsiteX24" fmla="*/ 0 w 3688519"/>
                <a:gd name="connsiteY24" fmla="*/ 922968 h 2708890"/>
                <a:gd name="connsiteX25" fmla="*/ 68183 w 3688519"/>
                <a:gd name="connsiteY25" fmla="*/ 1057281 h 2708890"/>
                <a:gd name="connsiteX26" fmla="*/ 63979 w 3688519"/>
                <a:gd name="connsiteY26" fmla="*/ 1248402 h 2708890"/>
                <a:gd name="connsiteX27" fmla="*/ 164047 w 3688519"/>
                <a:gd name="connsiteY27" fmla="*/ 1274089 h 2708890"/>
                <a:gd name="connsiteX28" fmla="*/ 266846 w 3688519"/>
                <a:gd name="connsiteY28" fmla="*/ 1265332 h 2708890"/>
                <a:gd name="connsiteX29" fmla="*/ 325461 w 3688519"/>
                <a:gd name="connsiteY29" fmla="*/ 1331275 h 2708890"/>
                <a:gd name="connsiteX30" fmla="*/ 413384 w 3688519"/>
                <a:gd name="connsiteY30" fmla="*/ 1397217 h 2708890"/>
                <a:gd name="connsiteX31" fmla="*/ 1241326 w 3688519"/>
                <a:gd name="connsiteY31" fmla="*/ 2129909 h 2708890"/>
                <a:gd name="connsiteX32" fmla="*/ 1248653 w 3688519"/>
                <a:gd name="connsiteY32" fmla="*/ 2261794 h 2708890"/>
                <a:gd name="connsiteX33" fmla="*/ 1358557 w 3688519"/>
                <a:gd name="connsiteY33" fmla="*/ 2298429 h 2708890"/>
                <a:gd name="connsiteX34" fmla="*/ 1395192 w 3688519"/>
                <a:gd name="connsiteY34" fmla="*/ 2327736 h 2708890"/>
                <a:gd name="connsiteX35" fmla="*/ 1519749 w 3688519"/>
                <a:gd name="connsiteY35" fmla="*/ 2327736 h 2708890"/>
                <a:gd name="connsiteX36" fmla="*/ 1702922 w 3688519"/>
                <a:gd name="connsiteY36" fmla="*/ 2349717 h 2708890"/>
                <a:gd name="connsiteX37" fmla="*/ 1768865 w 3688519"/>
                <a:gd name="connsiteY37" fmla="*/ 2364371 h 2708890"/>
                <a:gd name="connsiteX38" fmla="*/ 1849461 w 3688519"/>
                <a:gd name="connsiteY38" fmla="*/ 2459621 h 2708890"/>
                <a:gd name="connsiteX39" fmla="*/ 1896096 w 3688519"/>
                <a:gd name="connsiteY39" fmla="*/ 2547757 h 2708890"/>
                <a:gd name="connsiteX40" fmla="*/ 2131501 w 3688519"/>
                <a:gd name="connsiteY40" fmla="*/ 2403855 h 2708890"/>
                <a:gd name="connsiteX41" fmla="*/ 2280419 w 3688519"/>
                <a:gd name="connsiteY41" fmla="*/ 2390197 h 2708890"/>
                <a:gd name="connsiteX42" fmla="*/ 2280419 w 3688519"/>
                <a:gd name="connsiteY42" fmla="*/ 2513121 h 2708890"/>
                <a:gd name="connsiteX43" fmla="*/ 2433993 w 3688519"/>
                <a:gd name="connsiteY43" fmla="*/ 2581412 h 2708890"/>
                <a:gd name="connsiteX44" fmla="*/ 2354878 w 3688519"/>
                <a:gd name="connsiteY44" fmla="*/ 2667915 h 2708890"/>
                <a:gd name="connsiteX45" fmla="*/ 2396762 w 3688519"/>
                <a:gd name="connsiteY45" fmla="*/ 2708890 h 2708890"/>
                <a:gd name="connsiteX46" fmla="*/ 2845922 w 3688519"/>
                <a:gd name="connsiteY46" fmla="*/ 2415659 h 2708890"/>
                <a:gd name="connsiteX47" fmla="*/ 2955826 w 3688519"/>
                <a:gd name="connsiteY47" fmla="*/ 2401006 h 2708890"/>
                <a:gd name="connsiteX48" fmla="*/ 3058403 w 3688519"/>
                <a:gd name="connsiteY48" fmla="*/ 2349717 h 2708890"/>
                <a:gd name="connsiteX49" fmla="*/ 3073057 w 3688519"/>
                <a:gd name="connsiteY49" fmla="*/ 2320409 h 2708890"/>
                <a:gd name="connsiteX50" fmla="*/ 3182961 w 3688519"/>
                <a:gd name="connsiteY50" fmla="*/ 2327736 h 2708890"/>
                <a:gd name="connsiteX51" fmla="*/ 3300192 w 3688519"/>
                <a:gd name="connsiteY51" fmla="*/ 2335063 h 2708890"/>
                <a:gd name="connsiteX52" fmla="*/ 3300192 w 3688519"/>
                <a:gd name="connsiteY52" fmla="*/ 2232486 h 2708890"/>
                <a:gd name="connsiteX53" fmla="*/ 3329499 w 3688519"/>
                <a:gd name="connsiteY53" fmla="*/ 2181198 h 2708890"/>
                <a:gd name="connsiteX54" fmla="*/ 3417422 w 3688519"/>
                <a:gd name="connsiteY54" fmla="*/ 2129909 h 2708890"/>
                <a:gd name="connsiteX55" fmla="*/ 3468711 w 3688519"/>
                <a:gd name="connsiteY55" fmla="*/ 2071294 h 2708890"/>
                <a:gd name="connsiteX56" fmla="*/ 3629903 w 3688519"/>
                <a:gd name="connsiteY56" fmla="*/ 2071294 h 2708890"/>
                <a:gd name="connsiteX57" fmla="*/ 3629903 w 3688519"/>
                <a:gd name="connsiteY57" fmla="*/ 1968717 h 2708890"/>
                <a:gd name="connsiteX58" fmla="*/ 3659211 w 3688519"/>
                <a:gd name="connsiteY58" fmla="*/ 1726929 h 2708890"/>
                <a:gd name="connsiteX59" fmla="*/ 3688519 w 3688519"/>
                <a:gd name="connsiteY59" fmla="*/ 1536429 h 2708890"/>
                <a:gd name="connsiteX60" fmla="*/ 3685846 w 3688519"/>
                <a:gd name="connsiteY60" fmla="*/ 1422329 h 2708890"/>
                <a:gd name="connsiteX0" fmla="*/ 3685846 w 3688519"/>
                <a:gd name="connsiteY0" fmla="*/ 1422329 h 2708890"/>
                <a:gd name="connsiteX1" fmla="*/ 3547985 w 3688519"/>
                <a:gd name="connsiteY1" fmla="*/ 1365829 h 2708890"/>
                <a:gd name="connsiteX2" fmla="*/ 3254801 w 3688519"/>
                <a:gd name="connsiteY2" fmla="*/ 1015266 h 2708890"/>
                <a:gd name="connsiteX3" fmla="*/ 2677741 w 3688519"/>
                <a:gd name="connsiteY3" fmla="*/ 755759 h 2708890"/>
                <a:gd name="connsiteX4" fmla="*/ 2016914 w 3688519"/>
                <a:gd name="connsiteY4" fmla="*/ 441618 h 2708890"/>
                <a:gd name="connsiteX5" fmla="*/ 1639964 w 3688519"/>
                <a:gd name="connsiteY5" fmla="*/ 173005 h 2708890"/>
                <a:gd name="connsiteX6" fmla="*/ 1402625 w 3688519"/>
                <a:gd name="connsiteY6" fmla="*/ 0 h 2708890"/>
                <a:gd name="connsiteX7" fmla="*/ 187073 w 3688519"/>
                <a:gd name="connsiteY7" fmla="*/ 686937 h 2708890"/>
                <a:gd name="connsiteX8" fmla="*/ 544055 w 3688519"/>
                <a:gd name="connsiteY8" fmla="*/ 202805 h 2708890"/>
                <a:gd name="connsiteX9" fmla="*/ 684684 w 3688519"/>
                <a:gd name="connsiteY9" fmla="*/ 143166 h 2708890"/>
                <a:gd name="connsiteX10" fmla="*/ 1053420 w 3688519"/>
                <a:gd name="connsiteY10" fmla="*/ 38158 h 2708890"/>
                <a:gd name="connsiteX11" fmla="*/ 1059696 w 3688519"/>
                <a:gd name="connsiteY11" fmla="*/ 157198 h 2708890"/>
                <a:gd name="connsiteX12" fmla="*/ 998396 w 3688519"/>
                <a:gd name="connsiteY12" fmla="*/ 441364 h 2708890"/>
                <a:gd name="connsiteX13" fmla="*/ 1095755 w 3688519"/>
                <a:gd name="connsiteY13" fmla="*/ 627298 h 2708890"/>
                <a:gd name="connsiteX14" fmla="*/ 1276049 w 3688519"/>
                <a:gd name="connsiteY14" fmla="*/ 613265 h 2708890"/>
                <a:gd name="connsiteX15" fmla="*/ 1243596 w 3688519"/>
                <a:gd name="connsiteY15" fmla="*/ 788675 h 2708890"/>
                <a:gd name="connsiteX16" fmla="*/ 1330137 w 3688519"/>
                <a:gd name="connsiteY16" fmla="*/ 925496 h 2708890"/>
                <a:gd name="connsiteX17" fmla="*/ 1398649 w 3688519"/>
                <a:gd name="connsiteY17" fmla="*/ 999168 h 2708890"/>
                <a:gd name="connsiteX18" fmla="*/ 1110179 w 3688519"/>
                <a:gd name="connsiteY18" fmla="*/ 1086872 h 2708890"/>
                <a:gd name="connsiteX19" fmla="*/ 868584 w 3688519"/>
                <a:gd name="connsiteY19" fmla="*/ 932511 h 2708890"/>
                <a:gd name="connsiteX20" fmla="*/ 601749 w 3688519"/>
                <a:gd name="connsiteY20" fmla="*/ 711495 h 2708890"/>
                <a:gd name="connsiteX21" fmla="*/ 464726 w 3688519"/>
                <a:gd name="connsiteY21" fmla="*/ 732544 h 2708890"/>
                <a:gd name="connsiteX22" fmla="*/ 190678 w 3688519"/>
                <a:gd name="connsiteY22" fmla="*/ 686937 h 2708890"/>
                <a:gd name="connsiteX23" fmla="*/ 0 w 3688519"/>
                <a:gd name="connsiteY23" fmla="*/ 922968 h 2708890"/>
                <a:gd name="connsiteX24" fmla="*/ 68183 w 3688519"/>
                <a:gd name="connsiteY24" fmla="*/ 1057281 h 2708890"/>
                <a:gd name="connsiteX25" fmla="*/ 63979 w 3688519"/>
                <a:gd name="connsiteY25" fmla="*/ 1248402 h 2708890"/>
                <a:gd name="connsiteX26" fmla="*/ 164047 w 3688519"/>
                <a:gd name="connsiteY26" fmla="*/ 1274089 h 2708890"/>
                <a:gd name="connsiteX27" fmla="*/ 266846 w 3688519"/>
                <a:gd name="connsiteY27" fmla="*/ 1265332 h 2708890"/>
                <a:gd name="connsiteX28" fmla="*/ 325461 w 3688519"/>
                <a:gd name="connsiteY28" fmla="*/ 1331275 h 2708890"/>
                <a:gd name="connsiteX29" fmla="*/ 413384 w 3688519"/>
                <a:gd name="connsiteY29" fmla="*/ 1397217 h 2708890"/>
                <a:gd name="connsiteX30" fmla="*/ 1241326 w 3688519"/>
                <a:gd name="connsiteY30" fmla="*/ 2129909 h 2708890"/>
                <a:gd name="connsiteX31" fmla="*/ 1248653 w 3688519"/>
                <a:gd name="connsiteY31" fmla="*/ 2261794 h 2708890"/>
                <a:gd name="connsiteX32" fmla="*/ 1358557 w 3688519"/>
                <a:gd name="connsiteY32" fmla="*/ 2298429 h 2708890"/>
                <a:gd name="connsiteX33" fmla="*/ 1395192 w 3688519"/>
                <a:gd name="connsiteY33" fmla="*/ 2327736 h 2708890"/>
                <a:gd name="connsiteX34" fmla="*/ 1519749 w 3688519"/>
                <a:gd name="connsiteY34" fmla="*/ 2327736 h 2708890"/>
                <a:gd name="connsiteX35" fmla="*/ 1702922 w 3688519"/>
                <a:gd name="connsiteY35" fmla="*/ 2349717 h 2708890"/>
                <a:gd name="connsiteX36" fmla="*/ 1768865 w 3688519"/>
                <a:gd name="connsiteY36" fmla="*/ 2364371 h 2708890"/>
                <a:gd name="connsiteX37" fmla="*/ 1849461 w 3688519"/>
                <a:gd name="connsiteY37" fmla="*/ 2459621 h 2708890"/>
                <a:gd name="connsiteX38" fmla="*/ 1896096 w 3688519"/>
                <a:gd name="connsiteY38" fmla="*/ 2547757 h 2708890"/>
                <a:gd name="connsiteX39" fmla="*/ 2131501 w 3688519"/>
                <a:gd name="connsiteY39" fmla="*/ 2403855 h 2708890"/>
                <a:gd name="connsiteX40" fmla="*/ 2280419 w 3688519"/>
                <a:gd name="connsiteY40" fmla="*/ 2390197 h 2708890"/>
                <a:gd name="connsiteX41" fmla="*/ 2280419 w 3688519"/>
                <a:gd name="connsiteY41" fmla="*/ 2513121 h 2708890"/>
                <a:gd name="connsiteX42" fmla="*/ 2433993 w 3688519"/>
                <a:gd name="connsiteY42" fmla="*/ 2581412 h 2708890"/>
                <a:gd name="connsiteX43" fmla="*/ 2354878 w 3688519"/>
                <a:gd name="connsiteY43" fmla="*/ 2667915 h 2708890"/>
                <a:gd name="connsiteX44" fmla="*/ 2396762 w 3688519"/>
                <a:gd name="connsiteY44" fmla="*/ 2708890 h 2708890"/>
                <a:gd name="connsiteX45" fmla="*/ 2845922 w 3688519"/>
                <a:gd name="connsiteY45" fmla="*/ 2415659 h 2708890"/>
                <a:gd name="connsiteX46" fmla="*/ 2955826 w 3688519"/>
                <a:gd name="connsiteY46" fmla="*/ 2401006 h 2708890"/>
                <a:gd name="connsiteX47" fmla="*/ 3058403 w 3688519"/>
                <a:gd name="connsiteY47" fmla="*/ 2349717 h 2708890"/>
                <a:gd name="connsiteX48" fmla="*/ 3073057 w 3688519"/>
                <a:gd name="connsiteY48" fmla="*/ 2320409 h 2708890"/>
                <a:gd name="connsiteX49" fmla="*/ 3182961 w 3688519"/>
                <a:gd name="connsiteY49" fmla="*/ 2327736 h 2708890"/>
                <a:gd name="connsiteX50" fmla="*/ 3300192 w 3688519"/>
                <a:gd name="connsiteY50" fmla="*/ 2335063 h 2708890"/>
                <a:gd name="connsiteX51" fmla="*/ 3300192 w 3688519"/>
                <a:gd name="connsiteY51" fmla="*/ 2232486 h 2708890"/>
                <a:gd name="connsiteX52" fmla="*/ 3329499 w 3688519"/>
                <a:gd name="connsiteY52" fmla="*/ 2181198 h 2708890"/>
                <a:gd name="connsiteX53" fmla="*/ 3417422 w 3688519"/>
                <a:gd name="connsiteY53" fmla="*/ 2129909 h 2708890"/>
                <a:gd name="connsiteX54" fmla="*/ 3468711 w 3688519"/>
                <a:gd name="connsiteY54" fmla="*/ 2071294 h 2708890"/>
                <a:gd name="connsiteX55" fmla="*/ 3629903 w 3688519"/>
                <a:gd name="connsiteY55" fmla="*/ 2071294 h 2708890"/>
                <a:gd name="connsiteX56" fmla="*/ 3629903 w 3688519"/>
                <a:gd name="connsiteY56" fmla="*/ 1968717 h 2708890"/>
                <a:gd name="connsiteX57" fmla="*/ 3659211 w 3688519"/>
                <a:gd name="connsiteY57" fmla="*/ 1726929 h 2708890"/>
                <a:gd name="connsiteX58" fmla="*/ 3688519 w 3688519"/>
                <a:gd name="connsiteY58" fmla="*/ 1536429 h 2708890"/>
                <a:gd name="connsiteX59" fmla="*/ 3685846 w 3688519"/>
                <a:gd name="connsiteY59" fmla="*/ 1422329 h 2708890"/>
                <a:gd name="connsiteX0" fmla="*/ 3685846 w 3688519"/>
                <a:gd name="connsiteY0" fmla="*/ 1422329 h 2708890"/>
                <a:gd name="connsiteX1" fmla="*/ 3547985 w 3688519"/>
                <a:gd name="connsiteY1" fmla="*/ 1365829 h 2708890"/>
                <a:gd name="connsiteX2" fmla="*/ 3254801 w 3688519"/>
                <a:gd name="connsiteY2" fmla="*/ 1015266 h 2708890"/>
                <a:gd name="connsiteX3" fmla="*/ 2677741 w 3688519"/>
                <a:gd name="connsiteY3" fmla="*/ 755759 h 2708890"/>
                <a:gd name="connsiteX4" fmla="*/ 2016914 w 3688519"/>
                <a:gd name="connsiteY4" fmla="*/ 441618 h 2708890"/>
                <a:gd name="connsiteX5" fmla="*/ 1639964 w 3688519"/>
                <a:gd name="connsiteY5" fmla="*/ 173005 h 2708890"/>
                <a:gd name="connsiteX6" fmla="*/ 1402625 w 3688519"/>
                <a:gd name="connsiteY6" fmla="*/ 0 h 2708890"/>
                <a:gd name="connsiteX7" fmla="*/ 187073 w 3688519"/>
                <a:gd name="connsiteY7" fmla="*/ 686937 h 2708890"/>
                <a:gd name="connsiteX8" fmla="*/ 544055 w 3688519"/>
                <a:gd name="connsiteY8" fmla="*/ 202805 h 2708890"/>
                <a:gd name="connsiteX9" fmla="*/ 684684 w 3688519"/>
                <a:gd name="connsiteY9" fmla="*/ 143166 h 2708890"/>
                <a:gd name="connsiteX10" fmla="*/ 1053420 w 3688519"/>
                <a:gd name="connsiteY10" fmla="*/ 38158 h 2708890"/>
                <a:gd name="connsiteX11" fmla="*/ 1059696 w 3688519"/>
                <a:gd name="connsiteY11" fmla="*/ 157198 h 2708890"/>
                <a:gd name="connsiteX12" fmla="*/ 998396 w 3688519"/>
                <a:gd name="connsiteY12" fmla="*/ 441364 h 2708890"/>
                <a:gd name="connsiteX13" fmla="*/ 1095755 w 3688519"/>
                <a:gd name="connsiteY13" fmla="*/ 627298 h 2708890"/>
                <a:gd name="connsiteX14" fmla="*/ 1276049 w 3688519"/>
                <a:gd name="connsiteY14" fmla="*/ 613265 h 2708890"/>
                <a:gd name="connsiteX15" fmla="*/ 1243596 w 3688519"/>
                <a:gd name="connsiteY15" fmla="*/ 788675 h 2708890"/>
                <a:gd name="connsiteX16" fmla="*/ 1330137 w 3688519"/>
                <a:gd name="connsiteY16" fmla="*/ 925496 h 2708890"/>
                <a:gd name="connsiteX17" fmla="*/ 1398649 w 3688519"/>
                <a:gd name="connsiteY17" fmla="*/ 999168 h 2708890"/>
                <a:gd name="connsiteX18" fmla="*/ 1110179 w 3688519"/>
                <a:gd name="connsiteY18" fmla="*/ 1086872 h 2708890"/>
                <a:gd name="connsiteX19" fmla="*/ 868584 w 3688519"/>
                <a:gd name="connsiteY19" fmla="*/ 932511 h 2708890"/>
                <a:gd name="connsiteX20" fmla="*/ 601749 w 3688519"/>
                <a:gd name="connsiteY20" fmla="*/ 711495 h 2708890"/>
                <a:gd name="connsiteX21" fmla="*/ 464726 w 3688519"/>
                <a:gd name="connsiteY21" fmla="*/ 732544 h 2708890"/>
                <a:gd name="connsiteX22" fmla="*/ 0 w 3688519"/>
                <a:gd name="connsiteY22" fmla="*/ 922968 h 2708890"/>
                <a:gd name="connsiteX23" fmla="*/ 68183 w 3688519"/>
                <a:gd name="connsiteY23" fmla="*/ 1057281 h 2708890"/>
                <a:gd name="connsiteX24" fmla="*/ 63979 w 3688519"/>
                <a:gd name="connsiteY24" fmla="*/ 1248402 h 2708890"/>
                <a:gd name="connsiteX25" fmla="*/ 164047 w 3688519"/>
                <a:gd name="connsiteY25" fmla="*/ 1274089 h 2708890"/>
                <a:gd name="connsiteX26" fmla="*/ 266846 w 3688519"/>
                <a:gd name="connsiteY26" fmla="*/ 1265332 h 2708890"/>
                <a:gd name="connsiteX27" fmla="*/ 325461 w 3688519"/>
                <a:gd name="connsiteY27" fmla="*/ 1331275 h 2708890"/>
                <a:gd name="connsiteX28" fmla="*/ 413384 w 3688519"/>
                <a:gd name="connsiteY28" fmla="*/ 1397217 h 2708890"/>
                <a:gd name="connsiteX29" fmla="*/ 1241326 w 3688519"/>
                <a:gd name="connsiteY29" fmla="*/ 2129909 h 2708890"/>
                <a:gd name="connsiteX30" fmla="*/ 1248653 w 3688519"/>
                <a:gd name="connsiteY30" fmla="*/ 2261794 h 2708890"/>
                <a:gd name="connsiteX31" fmla="*/ 1358557 w 3688519"/>
                <a:gd name="connsiteY31" fmla="*/ 2298429 h 2708890"/>
                <a:gd name="connsiteX32" fmla="*/ 1395192 w 3688519"/>
                <a:gd name="connsiteY32" fmla="*/ 2327736 h 2708890"/>
                <a:gd name="connsiteX33" fmla="*/ 1519749 w 3688519"/>
                <a:gd name="connsiteY33" fmla="*/ 2327736 h 2708890"/>
                <a:gd name="connsiteX34" fmla="*/ 1702922 w 3688519"/>
                <a:gd name="connsiteY34" fmla="*/ 2349717 h 2708890"/>
                <a:gd name="connsiteX35" fmla="*/ 1768865 w 3688519"/>
                <a:gd name="connsiteY35" fmla="*/ 2364371 h 2708890"/>
                <a:gd name="connsiteX36" fmla="*/ 1849461 w 3688519"/>
                <a:gd name="connsiteY36" fmla="*/ 2459621 h 2708890"/>
                <a:gd name="connsiteX37" fmla="*/ 1896096 w 3688519"/>
                <a:gd name="connsiteY37" fmla="*/ 2547757 h 2708890"/>
                <a:gd name="connsiteX38" fmla="*/ 2131501 w 3688519"/>
                <a:gd name="connsiteY38" fmla="*/ 2403855 h 2708890"/>
                <a:gd name="connsiteX39" fmla="*/ 2280419 w 3688519"/>
                <a:gd name="connsiteY39" fmla="*/ 2390197 h 2708890"/>
                <a:gd name="connsiteX40" fmla="*/ 2280419 w 3688519"/>
                <a:gd name="connsiteY40" fmla="*/ 2513121 h 2708890"/>
                <a:gd name="connsiteX41" fmla="*/ 2433993 w 3688519"/>
                <a:gd name="connsiteY41" fmla="*/ 2581412 h 2708890"/>
                <a:gd name="connsiteX42" fmla="*/ 2354878 w 3688519"/>
                <a:gd name="connsiteY42" fmla="*/ 2667915 h 2708890"/>
                <a:gd name="connsiteX43" fmla="*/ 2396762 w 3688519"/>
                <a:gd name="connsiteY43" fmla="*/ 2708890 h 2708890"/>
                <a:gd name="connsiteX44" fmla="*/ 2845922 w 3688519"/>
                <a:gd name="connsiteY44" fmla="*/ 2415659 h 2708890"/>
                <a:gd name="connsiteX45" fmla="*/ 2955826 w 3688519"/>
                <a:gd name="connsiteY45" fmla="*/ 2401006 h 2708890"/>
                <a:gd name="connsiteX46" fmla="*/ 3058403 w 3688519"/>
                <a:gd name="connsiteY46" fmla="*/ 2349717 h 2708890"/>
                <a:gd name="connsiteX47" fmla="*/ 3073057 w 3688519"/>
                <a:gd name="connsiteY47" fmla="*/ 2320409 h 2708890"/>
                <a:gd name="connsiteX48" fmla="*/ 3182961 w 3688519"/>
                <a:gd name="connsiteY48" fmla="*/ 2327736 h 2708890"/>
                <a:gd name="connsiteX49" fmla="*/ 3300192 w 3688519"/>
                <a:gd name="connsiteY49" fmla="*/ 2335063 h 2708890"/>
                <a:gd name="connsiteX50" fmla="*/ 3300192 w 3688519"/>
                <a:gd name="connsiteY50" fmla="*/ 2232486 h 2708890"/>
                <a:gd name="connsiteX51" fmla="*/ 3329499 w 3688519"/>
                <a:gd name="connsiteY51" fmla="*/ 2181198 h 2708890"/>
                <a:gd name="connsiteX52" fmla="*/ 3417422 w 3688519"/>
                <a:gd name="connsiteY52" fmla="*/ 2129909 h 2708890"/>
                <a:gd name="connsiteX53" fmla="*/ 3468711 w 3688519"/>
                <a:gd name="connsiteY53" fmla="*/ 2071294 h 2708890"/>
                <a:gd name="connsiteX54" fmla="*/ 3629903 w 3688519"/>
                <a:gd name="connsiteY54" fmla="*/ 2071294 h 2708890"/>
                <a:gd name="connsiteX55" fmla="*/ 3629903 w 3688519"/>
                <a:gd name="connsiteY55" fmla="*/ 1968717 h 2708890"/>
                <a:gd name="connsiteX56" fmla="*/ 3659211 w 3688519"/>
                <a:gd name="connsiteY56" fmla="*/ 1726929 h 2708890"/>
                <a:gd name="connsiteX57" fmla="*/ 3688519 w 3688519"/>
                <a:gd name="connsiteY57" fmla="*/ 1536429 h 2708890"/>
                <a:gd name="connsiteX58" fmla="*/ 3685846 w 3688519"/>
                <a:gd name="connsiteY58" fmla="*/ 1422329 h 2708890"/>
                <a:gd name="connsiteX0" fmla="*/ 3685846 w 3688519"/>
                <a:gd name="connsiteY0" fmla="*/ 1422329 h 2708890"/>
                <a:gd name="connsiteX1" fmla="*/ 3547985 w 3688519"/>
                <a:gd name="connsiteY1" fmla="*/ 1365829 h 2708890"/>
                <a:gd name="connsiteX2" fmla="*/ 3254801 w 3688519"/>
                <a:gd name="connsiteY2" fmla="*/ 1015266 h 2708890"/>
                <a:gd name="connsiteX3" fmla="*/ 2677741 w 3688519"/>
                <a:gd name="connsiteY3" fmla="*/ 755759 h 2708890"/>
                <a:gd name="connsiteX4" fmla="*/ 2016914 w 3688519"/>
                <a:gd name="connsiteY4" fmla="*/ 441618 h 2708890"/>
                <a:gd name="connsiteX5" fmla="*/ 1639964 w 3688519"/>
                <a:gd name="connsiteY5" fmla="*/ 173005 h 2708890"/>
                <a:gd name="connsiteX6" fmla="*/ 1402625 w 3688519"/>
                <a:gd name="connsiteY6" fmla="*/ 0 h 2708890"/>
                <a:gd name="connsiteX7" fmla="*/ 544055 w 3688519"/>
                <a:gd name="connsiteY7" fmla="*/ 202805 h 2708890"/>
                <a:gd name="connsiteX8" fmla="*/ 684684 w 3688519"/>
                <a:gd name="connsiteY8" fmla="*/ 143166 h 2708890"/>
                <a:gd name="connsiteX9" fmla="*/ 1053420 w 3688519"/>
                <a:gd name="connsiteY9" fmla="*/ 38158 h 2708890"/>
                <a:gd name="connsiteX10" fmla="*/ 1059696 w 3688519"/>
                <a:gd name="connsiteY10" fmla="*/ 157198 h 2708890"/>
                <a:gd name="connsiteX11" fmla="*/ 998396 w 3688519"/>
                <a:gd name="connsiteY11" fmla="*/ 441364 h 2708890"/>
                <a:gd name="connsiteX12" fmla="*/ 1095755 w 3688519"/>
                <a:gd name="connsiteY12" fmla="*/ 627298 h 2708890"/>
                <a:gd name="connsiteX13" fmla="*/ 1276049 w 3688519"/>
                <a:gd name="connsiteY13" fmla="*/ 613265 h 2708890"/>
                <a:gd name="connsiteX14" fmla="*/ 1243596 w 3688519"/>
                <a:gd name="connsiteY14" fmla="*/ 788675 h 2708890"/>
                <a:gd name="connsiteX15" fmla="*/ 1330137 w 3688519"/>
                <a:gd name="connsiteY15" fmla="*/ 925496 h 2708890"/>
                <a:gd name="connsiteX16" fmla="*/ 1398649 w 3688519"/>
                <a:gd name="connsiteY16" fmla="*/ 999168 h 2708890"/>
                <a:gd name="connsiteX17" fmla="*/ 1110179 w 3688519"/>
                <a:gd name="connsiteY17" fmla="*/ 1086872 h 2708890"/>
                <a:gd name="connsiteX18" fmla="*/ 868584 w 3688519"/>
                <a:gd name="connsiteY18" fmla="*/ 932511 h 2708890"/>
                <a:gd name="connsiteX19" fmla="*/ 601749 w 3688519"/>
                <a:gd name="connsiteY19" fmla="*/ 711495 h 2708890"/>
                <a:gd name="connsiteX20" fmla="*/ 464726 w 3688519"/>
                <a:gd name="connsiteY20" fmla="*/ 732544 h 2708890"/>
                <a:gd name="connsiteX21" fmla="*/ 0 w 3688519"/>
                <a:gd name="connsiteY21" fmla="*/ 922968 h 2708890"/>
                <a:gd name="connsiteX22" fmla="*/ 68183 w 3688519"/>
                <a:gd name="connsiteY22" fmla="*/ 1057281 h 2708890"/>
                <a:gd name="connsiteX23" fmla="*/ 63979 w 3688519"/>
                <a:gd name="connsiteY23" fmla="*/ 1248402 h 2708890"/>
                <a:gd name="connsiteX24" fmla="*/ 164047 w 3688519"/>
                <a:gd name="connsiteY24" fmla="*/ 1274089 h 2708890"/>
                <a:gd name="connsiteX25" fmla="*/ 266846 w 3688519"/>
                <a:gd name="connsiteY25" fmla="*/ 1265332 h 2708890"/>
                <a:gd name="connsiteX26" fmla="*/ 325461 w 3688519"/>
                <a:gd name="connsiteY26" fmla="*/ 1331275 h 2708890"/>
                <a:gd name="connsiteX27" fmla="*/ 413384 w 3688519"/>
                <a:gd name="connsiteY27" fmla="*/ 1397217 h 2708890"/>
                <a:gd name="connsiteX28" fmla="*/ 1241326 w 3688519"/>
                <a:gd name="connsiteY28" fmla="*/ 2129909 h 2708890"/>
                <a:gd name="connsiteX29" fmla="*/ 1248653 w 3688519"/>
                <a:gd name="connsiteY29" fmla="*/ 2261794 h 2708890"/>
                <a:gd name="connsiteX30" fmla="*/ 1358557 w 3688519"/>
                <a:gd name="connsiteY30" fmla="*/ 2298429 h 2708890"/>
                <a:gd name="connsiteX31" fmla="*/ 1395192 w 3688519"/>
                <a:gd name="connsiteY31" fmla="*/ 2327736 h 2708890"/>
                <a:gd name="connsiteX32" fmla="*/ 1519749 w 3688519"/>
                <a:gd name="connsiteY32" fmla="*/ 2327736 h 2708890"/>
                <a:gd name="connsiteX33" fmla="*/ 1702922 w 3688519"/>
                <a:gd name="connsiteY33" fmla="*/ 2349717 h 2708890"/>
                <a:gd name="connsiteX34" fmla="*/ 1768865 w 3688519"/>
                <a:gd name="connsiteY34" fmla="*/ 2364371 h 2708890"/>
                <a:gd name="connsiteX35" fmla="*/ 1849461 w 3688519"/>
                <a:gd name="connsiteY35" fmla="*/ 2459621 h 2708890"/>
                <a:gd name="connsiteX36" fmla="*/ 1896096 w 3688519"/>
                <a:gd name="connsiteY36" fmla="*/ 2547757 h 2708890"/>
                <a:gd name="connsiteX37" fmla="*/ 2131501 w 3688519"/>
                <a:gd name="connsiteY37" fmla="*/ 2403855 h 2708890"/>
                <a:gd name="connsiteX38" fmla="*/ 2280419 w 3688519"/>
                <a:gd name="connsiteY38" fmla="*/ 2390197 h 2708890"/>
                <a:gd name="connsiteX39" fmla="*/ 2280419 w 3688519"/>
                <a:gd name="connsiteY39" fmla="*/ 2513121 h 2708890"/>
                <a:gd name="connsiteX40" fmla="*/ 2433993 w 3688519"/>
                <a:gd name="connsiteY40" fmla="*/ 2581412 h 2708890"/>
                <a:gd name="connsiteX41" fmla="*/ 2354878 w 3688519"/>
                <a:gd name="connsiteY41" fmla="*/ 2667915 h 2708890"/>
                <a:gd name="connsiteX42" fmla="*/ 2396762 w 3688519"/>
                <a:gd name="connsiteY42" fmla="*/ 2708890 h 2708890"/>
                <a:gd name="connsiteX43" fmla="*/ 2845922 w 3688519"/>
                <a:gd name="connsiteY43" fmla="*/ 2415659 h 2708890"/>
                <a:gd name="connsiteX44" fmla="*/ 2955826 w 3688519"/>
                <a:gd name="connsiteY44" fmla="*/ 2401006 h 2708890"/>
                <a:gd name="connsiteX45" fmla="*/ 3058403 w 3688519"/>
                <a:gd name="connsiteY45" fmla="*/ 2349717 h 2708890"/>
                <a:gd name="connsiteX46" fmla="*/ 3073057 w 3688519"/>
                <a:gd name="connsiteY46" fmla="*/ 2320409 h 2708890"/>
                <a:gd name="connsiteX47" fmla="*/ 3182961 w 3688519"/>
                <a:gd name="connsiteY47" fmla="*/ 2327736 h 2708890"/>
                <a:gd name="connsiteX48" fmla="*/ 3300192 w 3688519"/>
                <a:gd name="connsiteY48" fmla="*/ 2335063 h 2708890"/>
                <a:gd name="connsiteX49" fmla="*/ 3300192 w 3688519"/>
                <a:gd name="connsiteY49" fmla="*/ 2232486 h 2708890"/>
                <a:gd name="connsiteX50" fmla="*/ 3329499 w 3688519"/>
                <a:gd name="connsiteY50" fmla="*/ 2181198 h 2708890"/>
                <a:gd name="connsiteX51" fmla="*/ 3417422 w 3688519"/>
                <a:gd name="connsiteY51" fmla="*/ 2129909 h 2708890"/>
                <a:gd name="connsiteX52" fmla="*/ 3468711 w 3688519"/>
                <a:gd name="connsiteY52" fmla="*/ 2071294 h 2708890"/>
                <a:gd name="connsiteX53" fmla="*/ 3629903 w 3688519"/>
                <a:gd name="connsiteY53" fmla="*/ 2071294 h 2708890"/>
                <a:gd name="connsiteX54" fmla="*/ 3629903 w 3688519"/>
                <a:gd name="connsiteY54" fmla="*/ 1968717 h 2708890"/>
                <a:gd name="connsiteX55" fmla="*/ 3659211 w 3688519"/>
                <a:gd name="connsiteY55" fmla="*/ 1726929 h 2708890"/>
                <a:gd name="connsiteX56" fmla="*/ 3688519 w 3688519"/>
                <a:gd name="connsiteY56" fmla="*/ 1536429 h 2708890"/>
                <a:gd name="connsiteX57" fmla="*/ 3685846 w 3688519"/>
                <a:gd name="connsiteY57" fmla="*/ 1422329 h 2708890"/>
                <a:gd name="connsiteX0" fmla="*/ 3685846 w 3688519"/>
                <a:gd name="connsiteY0" fmla="*/ 1422456 h 2709017"/>
                <a:gd name="connsiteX1" fmla="*/ 3547985 w 3688519"/>
                <a:gd name="connsiteY1" fmla="*/ 1365956 h 2709017"/>
                <a:gd name="connsiteX2" fmla="*/ 3254801 w 3688519"/>
                <a:gd name="connsiteY2" fmla="*/ 1015393 h 2709017"/>
                <a:gd name="connsiteX3" fmla="*/ 2677741 w 3688519"/>
                <a:gd name="connsiteY3" fmla="*/ 755886 h 2709017"/>
                <a:gd name="connsiteX4" fmla="*/ 2016914 w 3688519"/>
                <a:gd name="connsiteY4" fmla="*/ 441745 h 2709017"/>
                <a:gd name="connsiteX5" fmla="*/ 1639964 w 3688519"/>
                <a:gd name="connsiteY5" fmla="*/ 173132 h 2709017"/>
                <a:gd name="connsiteX6" fmla="*/ 1402625 w 3688519"/>
                <a:gd name="connsiteY6" fmla="*/ 127 h 2709017"/>
                <a:gd name="connsiteX7" fmla="*/ 684684 w 3688519"/>
                <a:gd name="connsiteY7" fmla="*/ 143293 h 2709017"/>
                <a:gd name="connsiteX8" fmla="*/ 1053420 w 3688519"/>
                <a:gd name="connsiteY8" fmla="*/ 38285 h 2709017"/>
                <a:gd name="connsiteX9" fmla="*/ 1059696 w 3688519"/>
                <a:gd name="connsiteY9" fmla="*/ 157325 h 2709017"/>
                <a:gd name="connsiteX10" fmla="*/ 998396 w 3688519"/>
                <a:gd name="connsiteY10" fmla="*/ 441491 h 2709017"/>
                <a:gd name="connsiteX11" fmla="*/ 1095755 w 3688519"/>
                <a:gd name="connsiteY11" fmla="*/ 627425 h 2709017"/>
                <a:gd name="connsiteX12" fmla="*/ 1276049 w 3688519"/>
                <a:gd name="connsiteY12" fmla="*/ 613392 h 2709017"/>
                <a:gd name="connsiteX13" fmla="*/ 1243596 w 3688519"/>
                <a:gd name="connsiteY13" fmla="*/ 788802 h 2709017"/>
                <a:gd name="connsiteX14" fmla="*/ 1330137 w 3688519"/>
                <a:gd name="connsiteY14" fmla="*/ 925623 h 2709017"/>
                <a:gd name="connsiteX15" fmla="*/ 1398649 w 3688519"/>
                <a:gd name="connsiteY15" fmla="*/ 999295 h 2709017"/>
                <a:gd name="connsiteX16" fmla="*/ 1110179 w 3688519"/>
                <a:gd name="connsiteY16" fmla="*/ 1086999 h 2709017"/>
                <a:gd name="connsiteX17" fmla="*/ 868584 w 3688519"/>
                <a:gd name="connsiteY17" fmla="*/ 932638 h 2709017"/>
                <a:gd name="connsiteX18" fmla="*/ 601749 w 3688519"/>
                <a:gd name="connsiteY18" fmla="*/ 711622 h 2709017"/>
                <a:gd name="connsiteX19" fmla="*/ 464726 w 3688519"/>
                <a:gd name="connsiteY19" fmla="*/ 732671 h 2709017"/>
                <a:gd name="connsiteX20" fmla="*/ 0 w 3688519"/>
                <a:gd name="connsiteY20" fmla="*/ 923095 h 2709017"/>
                <a:gd name="connsiteX21" fmla="*/ 68183 w 3688519"/>
                <a:gd name="connsiteY21" fmla="*/ 1057408 h 2709017"/>
                <a:gd name="connsiteX22" fmla="*/ 63979 w 3688519"/>
                <a:gd name="connsiteY22" fmla="*/ 1248529 h 2709017"/>
                <a:gd name="connsiteX23" fmla="*/ 164047 w 3688519"/>
                <a:gd name="connsiteY23" fmla="*/ 1274216 h 2709017"/>
                <a:gd name="connsiteX24" fmla="*/ 266846 w 3688519"/>
                <a:gd name="connsiteY24" fmla="*/ 1265459 h 2709017"/>
                <a:gd name="connsiteX25" fmla="*/ 325461 w 3688519"/>
                <a:gd name="connsiteY25" fmla="*/ 1331402 h 2709017"/>
                <a:gd name="connsiteX26" fmla="*/ 413384 w 3688519"/>
                <a:gd name="connsiteY26" fmla="*/ 1397344 h 2709017"/>
                <a:gd name="connsiteX27" fmla="*/ 1241326 w 3688519"/>
                <a:gd name="connsiteY27" fmla="*/ 2130036 h 2709017"/>
                <a:gd name="connsiteX28" fmla="*/ 1248653 w 3688519"/>
                <a:gd name="connsiteY28" fmla="*/ 2261921 h 2709017"/>
                <a:gd name="connsiteX29" fmla="*/ 1358557 w 3688519"/>
                <a:gd name="connsiteY29" fmla="*/ 2298556 h 2709017"/>
                <a:gd name="connsiteX30" fmla="*/ 1395192 w 3688519"/>
                <a:gd name="connsiteY30" fmla="*/ 2327863 h 2709017"/>
                <a:gd name="connsiteX31" fmla="*/ 1519749 w 3688519"/>
                <a:gd name="connsiteY31" fmla="*/ 2327863 h 2709017"/>
                <a:gd name="connsiteX32" fmla="*/ 1702922 w 3688519"/>
                <a:gd name="connsiteY32" fmla="*/ 2349844 h 2709017"/>
                <a:gd name="connsiteX33" fmla="*/ 1768865 w 3688519"/>
                <a:gd name="connsiteY33" fmla="*/ 2364498 h 2709017"/>
                <a:gd name="connsiteX34" fmla="*/ 1849461 w 3688519"/>
                <a:gd name="connsiteY34" fmla="*/ 2459748 h 2709017"/>
                <a:gd name="connsiteX35" fmla="*/ 1896096 w 3688519"/>
                <a:gd name="connsiteY35" fmla="*/ 2547884 h 2709017"/>
                <a:gd name="connsiteX36" fmla="*/ 2131501 w 3688519"/>
                <a:gd name="connsiteY36" fmla="*/ 2403982 h 2709017"/>
                <a:gd name="connsiteX37" fmla="*/ 2280419 w 3688519"/>
                <a:gd name="connsiteY37" fmla="*/ 2390324 h 2709017"/>
                <a:gd name="connsiteX38" fmla="*/ 2280419 w 3688519"/>
                <a:gd name="connsiteY38" fmla="*/ 2513248 h 2709017"/>
                <a:gd name="connsiteX39" fmla="*/ 2433993 w 3688519"/>
                <a:gd name="connsiteY39" fmla="*/ 2581539 h 2709017"/>
                <a:gd name="connsiteX40" fmla="*/ 2354878 w 3688519"/>
                <a:gd name="connsiteY40" fmla="*/ 2668042 h 2709017"/>
                <a:gd name="connsiteX41" fmla="*/ 2396762 w 3688519"/>
                <a:gd name="connsiteY41" fmla="*/ 2709017 h 2709017"/>
                <a:gd name="connsiteX42" fmla="*/ 2845922 w 3688519"/>
                <a:gd name="connsiteY42" fmla="*/ 2415786 h 2709017"/>
                <a:gd name="connsiteX43" fmla="*/ 2955826 w 3688519"/>
                <a:gd name="connsiteY43" fmla="*/ 2401133 h 2709017"/>
                <a:gd name="connsiteX44" fmla="*/ 3058403 w 3688519"/>
                <a:gd name="connsiteY44" fmla="*/ 2349844 h 2709017"/>
                <a:gd name="connsiteX45" fmla="*/ 3073057 w 3688519"/>
                <a:gd name="connsiteY45" fmla="*/ 2320536 h 2709017"/>
                <a:gd name="connsiteX46" fmla="*/ 3182961 w 3688519"/>
                <a:gd name="connsiteY46" fmla="*/ 2327863 h 2709017"/>
                <a:gd name="connsiteX47" fmla="*/ 3300192 w 3688519"/>
                <a:gd name="connsiteY47" fmla="*/ 2335190 h 2709017"/>
                <a:gd name="connsiteX48" fmla="*/ 3300192 w 3688519"/>
                <a:gd name="connsiteY48" fmla="*/ 2232613 h 2709017"/>
                <a:gd name="connsiteX49" fmla="*/ 3329499 w 3688519"/>
                <a:gd name="connsiteY49" fmla="*/ 2181325 h 2709017"/>
                <a:gd name="connsiteX50" fmla="*/ 3417422 w 3688519"/>
                <a:gd name="connsiteY50" fmla="*/ 2130036 h 2709017"/>
                <a:gd name="connsiteX51" fmla="*/ 3468711 w 3688519"/>
                <a:gd name="connsiteY51" fmla="*/ 2071421 h 2709017"/>
                <a:gd name="connsiteX52" fmla="*/ 3629903 w 3688519"/>
                <a:gd name="connsiteY52" fmla="*/ 2071421 h 2709017"/>
                <a:gd name="connsiteX53" fmla="*/ 3629903 w 3688519"/>
                <a:gd name="connsiteY53" fmla="*/ 1968844 h 2709017"/>
                <a:gd name="connsiteX54" fmla="*/ 3659211 w 3688519"/>
                <a:gd name="connsiteY54" fmla="*/ 1727056 h 2709017"/>
                <a:gd name="connsiteX55" fmla="*/ 3688519 w 3688519"/>
                <a:gd name="connsiteY55" fmla="*/ 1536556 h 2709017"/>
                <a:gd name="connsiteX56" fmla="*/ 3685846 w 3688519"/>
                <a:gd name="connsiteY56" fmla="*/ 1422456 h 2709017"/>
                <a:gd name="connsiteX0" fmla="*/ 3685846 w 3688519"/>
                <a:gd name="connsiteY0" fmla="*/ 1429598 h 2716159"/>
                <a:gd name="connsiteX1" fmla="*/ 3547985 w 3688519"/>
                <a:gd name="connsiteY1" fmla="*/ 1373098 h 2716159"/>
                <a:gd name="connsiteX2" fmla="*/ 3254801 w 3688519"/>
                <a:gd name="connsiteY2" fmla="*/ 1022535 h 2716159"/>
                <a:gd name="connsiteX3" fmla="*/ 2677741 w 3688519"/>
                <a:gd name="connsiteY3" fmla="*/ 763028 h 2716159"/>
                <a:gd name="connsiteX4" fmla="*/ 2016914 w 3688519"/>
                <a:gd name="connsiteY4" fmla="*/ 448887 h 2716159"/>
                <a:gd name="connsiteX5" fmla="*/ 1639964 w 3688519"/>
                <a:gd name="connsiteY5" fmla="*/ 180274 h 2716159"/>
                <a:gd name="connsiteX6" fmla="*/ 1402625 w 3688519"/>
                <a:gd name="connsiteY6" fmla="*/ 7269 h 2716159"/>
                <a:gd name="connsiteX7" fmla="*/ 1053420 w 3688519"/>
                <a:gd name="connsiteY7" fmla="*/ 45427 h 2716159"/>
                <a:gd name="connsiteX8" fmla="*/ 1059696 w 3688519"/>
                <a:gd name="connsiteY8" fmla="*/ 164467 h 2716159"/>
                <a:gd name="connsiteX9" fmla="*/ 998396 w 3688519"/>
                <a:gd name="connsiteY9" fmla="*/ 448633 h 2716159"/>
                <a:gd name="connsiteX10" fmla="*/ 1095755 w 3688519"/>
                <a:gd name="connsiteY10" fmla="*/ 634567 h 2716159"/>
                <a:gd name="connsiteX11" fmla="*/ 1276049 w 3688519"/>
                <a:gd name="connsiteY11" fmla="*/ 620534 h 2716159"/>
                <a:gd name="connsiteX12" fmla="*/ 1243596 w 3688519"/>
                <a:gd name="connsiteY12" fmla="*/ 795944 h 2716159"/>
                <a:gd name="connsiteX13" fmla="*/ 1330137 w 3688519"/>
                <a:gd name="connsiteY13" fmla="*/ 932765 h 2716159"/>
                <a:gd name="connsiteX14" fmla="*/ 1398649 w 3688519"/>
                <a:gd name="connsiteY14" fmla="*/ 1006437 h 2716159"/>
                <a:gd name="connsiteX15" fmla="*/ 1110179 w 3688519"/>
                <a:gd name="connsiteY15" fmla="*/ 1094141 h 2716159"/>
                <a:gd name="connsiteX16" fmla="*/ 868584 w 3688519"/>
                <a:gd name="connsiteY16" fmla="*/ 939780 h 2716159"/>
                <a:gd name="connsiteX17" fmla="*/ 601749 w 3688519"/>
                <a:gd name="connsiteY17" fmla="*/ 718764 h 2716159"/>
                <a:gd name="connsiteX18" fmla="*/ 464726 w 3688519"/>
                <a:gd name="connsiteY18" fmla="*/ 739813 h 2716159"/>
                <a:gd name="connsiteX19" fmla="*/ 0 w 3688519"/>
                <a:gd name="connsiteY19" fmla="*/ 930237 h 2716159"/>
                <a:gd name="connsiteX20" fmla="*/ 68183 w 3688519"/>
                <a:gd name="connsiteY20" fmla="*/ 1064550 h 2716159"/>
                <a:gd name="connsiteX21" fmla="*/ 63979 w 3688519"/>
                <a:gd name="connsiteY21" fmla="*/ 1255671 h 2716159"/>
                <a:gd name="connsiteX22" fmla="*/ 164047 w 3688519"/>
                <a:gd name="connsiteY22" fmla="*/ 1281358 h 2716159"/>
                <a:gd name="connsiteX23" fmla="*/ 266846 w 3688519"/>
                <a:gd name="connsiteY23" fmla="*/ 1272601 h 2716159"/>
                <a:gd name="connsiteX24" fmla="*/ 325461 w 3688519"/>
                <a:gd name="connsiteY24" fmla="*/ 1338544 h 2716159"/>
                <a:gd name="connsiteX25" fmla="*/ 413384 w 3688519"/>
                <a:gd name="connsiteY25" fmla="*/ 1404486 h 2716159"/>
                <a:gd name="connsiteX26" fmla="*/ 1241326 w 3688519"/>
                <a:gd name="connsiteY26" fmla="*/ 2137178 h 2716159"/>
                <a:gd name="connsiteX27" fmla="*/ 1248653 w 3688519"/>
                <a:gd name="connsiteY27" fmla="*/ 2269063 h 2716159"/>
                <a:gd name="connsiteX28" fmla="*/ 1358557 w 3688519"/>
                <a:gd name="connsiteY28" fmla="*/ 2305698 h 2716159"/>
                <a:gd name="connsiteX29" fmla="*/ 1395192 w 3688519"/>
                <a:gd name="connsiteY29" fmla="*/ 2335005 h 2716159"/>
                <a:gd name="connsiteX30" fmla="*/ 1519749 w 3688519"/>
                <a:gd name="connsiteY30" fmla="*/ 2335005 h 2716159"/>
                <a:gd name="connsiteX31" fmla="*/ 1702922 w 3688519"/>
                <a:gd name="connsiteY31" fmla="*/ 2356986 h 2716159"/>
                <a:gd name="connsiteX32" fmla="*/ 1768865 w 3688519"/>
                <a:gd name="connsiteY32" fmla="*/ 2371640 h 2716159"/>
                <a:gd name="connsiteX33" fmla="*/ 1849461 w 3688519"/>
                <a:gd name="connsiteY33" fmla="*/ 2466890 h 2716159"/>
                <a:gd name="connsiteX34" fmla="*/ 1896096 w 3688519"/>
                <a:gd name="connsiteY34" fmla="*/ 2555026 h 2716159"/>
                <a:gd name="connsiteX35" fmla="*/ 2131501 w 3688519"/>
                <a:gd name="connsiteY35" fmla="*/ 2411124 h 2716159"/>
                <a:gd name="connsiteX36" fmla="*/ 2280419 w 3688519"/>
                <a:gd name="connsiteY36" fmla="*/ 2397466 h 2716159"/>
                <a:gd name="connsiteX37" fmla="*/ 2280419 w 3688519"/>
                <a:gd name="connsiteY37" fmla="*/ 2520390 h 2716159"/>
                <a:gd name="connsiteX38" fmla="*/ 2433993 w 3688519"/>
                <a:gd name="connsiteY38" fmla="*/ 2588681 h 2716159"/>
                <a:gd name="connsiteX39" fmla="*/ 2354878 w 3688519"/>
                <a:gd name="connsiteY39" fmla="*/ 2675184 h 2716159"/>
                <a:gd name="connsiteX40" fmla="*/ 2396762 w 3688519"/>
                <a:gd name="connsiteY40" fmla="*/ 2716159 h 2716159"/>
                <a:gd name="connsiteX41" fmla="*/ 2845922 w 3688519"/>
                <a:gd name="connsiteY41" fmla="*/ 2422928 h 2716159"/>
                <a:gd name="connsiteX42" fmla="*/ 2955826 w 3688519"/>
                <a:gd name="connsiteY42" fmla="*/ 2408275 h 2716159"/>
                <a:gd name="connsiteX43" fmla="*/ 3058403 w 3688519"/>
                <a:gd name="connsiteY43" fmla="*/ 2356986 h 2716159"/>
                <a:gd name="connsiteX44" fmla="*/ 3073057 w 3688519"/>
                <a:gd name="connsiteY44" fmla="*/ 2327678 h 2716159"/>
                <a:gd name="connsiteX45" fmla="*/ 3182961 w 3688519"/>
                <a:gd name="connsiteY45" fmla="*/ 2335005 h 2716159"/>
                <a:gd name="connsiteX46" fmla="*/ 3300192 w 3688519"/>
                <a:gd name="connsiteY46" fmla="*/ 2342332 h 2716159"/>
                <a:gd name="connsiteX47" fmla="*/ 3300192 w 3688519"/>
                <a:gd name="connsiteY47" fmla="*/ 2239755 h 2716159"/>
                <a:gd name="connsiteX48" fmla="*/ 3329499 w 3688519"/>
                <a:gd name="connsiteY48" fmla="*/ 2188467 h 2716159"/>
                <a:gd name="connsiteX49" fmla="*/ 3417422 w 3688519"/>
                <a:gd name="connsiteY49" fmla="*/ 2137178 h 2716159"/>
                <a:gd name="connsiteX50" fmla="*/ 3468711 w 3688519"/>
                <a:gd name="connsiteY50" fmla="*/ 2078563 h 2716159"/>
                <a:gd name="connsiteX51" fmla="*/ 3629903 w 3688519"/>
                <a:gd name="connsiteY51" fmla="*/ 2078563 h 2716159"/>
                <a:gd name="connsiteX52" fmla="*/ 3629903 w 3688519"/>
                <a:gd name="connsiteY52" fmla="*/ 1975986 h 2716159"/>
                <a:gd name="connsiteX53" fmla="*/ 3659211 w 3688519"/>
                <a:gd name="connsiteY53" fmla="*/ 1734198 h 2716159"/>
                <a:gd name="connsiteX54" fmla="*/ 3688519 w 3688519"/>
                <a:gd name="connsiteY54" fmla="*/ 1543698 h 2716159"/>
                <a:gd name="connsiteX55" fmla="*/ 3685846 w 3688519"/>
                <a:gd name="connsiteY55" fmla="*/ 1429598 h 2716159"/>
                <a:gd name="connsiteX0" fmla="*/ 3685846 w 3688519"/>
                <a:gd name="connsiteY0" fmla="*/ 1422388 h 2708949"/>
                <a:gd name="connsiteX1" fmla="*/ 3547985 w 3688519"/>
                <a:gd name="connsiteY1" fmla="*/ 1365888 h 2708949"/>
                <a:gd name="connsiteX2" fmla="*/ 3254801 w 3688519"/>
                <a:gd name="connsiteY2" fmla="*/ 1015325 h 2708949"/>
                <a:gd name="connsiteX3" fmla="*/ 2677741 w 3688519"/>
                <a:gd name="connsiteY3" fmla="*/ 755818 h 2708949"/>
                <a:gd name="connsiteX4" fmla="*/ 2016914 w 3688519"/>
                <a:gd name="connsiteY4" fmla="*/ 441677 h 2708949"/>
                <a:gd name="connsiteX5" fmla="*/ 1639964 w 3688519"/>
                <a:gd name="connsiteY5" fmla="*/ 173064 h 2708949"/>
                <a:gd name="connsiteX6" fmla="*/ 1402625 w 3688519"/>
                <a:gd name="connsiteY6" fmla="*/ 59 h 2708949"/>
                <a:gd name="connsiteX7" fmla="*/ 1059696 w 3688519"/>
                <a:gd name="connsiteY7" fmla="*/ 157257 h 2708949"/>
                <a:gd name="connsiteX8" fmla="*/ 998396 w 3688519"/>
                <a:gd name="connsiteY8" fmla="*/ 441423 h 2708949"/>
                <a:gd name="connsiteX9" fmla="*/ 1095755 w 3688519"/>
                <a:gd name="connsiteY9" fmla="*/ 627357 h 2708949"/>
                <a:gd name="connsiteX10" fmla="*/ 1276049 w 3688519"/>
                <a:gd name="connsiteY10" fmla="*/ 613324 h 2708949"/>
                <a:gd name="connsiteX11" fmla="*/ 1243596 w 3688519"/>
                <a:gd name="connsiteY11" fmla="*/ 788734 h 2708949"/>
                <a:gd name="connsiteX12" fmla="*/ 1330137 w 3688519"/>
                <a:gd name="connsiteY12" fmla="*/ 925555 h 2708949"/>
                <a:gd name="connsiteX13" fmla="*/ 1398649 w 3688519"/>
                <a:gd name="connsiteY13" fmla="*/ 999227 h 2708949"/>
                <a:gd name="connsiteX14" fmla="*/ 1110179 w 3688519"/>
                <a:gd name="connsiteY14" fmla="*/ 1086931 h 2708949"/>
                <a:gd name="connsiteX15" fmla="*/ 868584 w 3688519"/>
                <a:gd name="connsiteY15" fmla="*/ 932570 h 2708949"/>
                <a:gd name="connsiteX16" fmla="*/ 601749 w 3688519"/>
                <a:gd name="connsiteY16" fmla="*/ 711554 h 2708949"/>
                <a:gd name="connsiteX17" fmla="*/ 464726 w 3688519"/>
                <a:gd name="connsiteY17" fmla="*/ 732603 h 2708949"/>
                <a:gd name="connsiteX18" fmla="*/ 0 w 3688519"/>
                <a:gd name="connsiteY18" fmla="*/ 923027 h 2708949"/>
                <a:gd name="connsiteX19" fmla="*/ 68183 w 3688519"/>
                <a:gd name="connsiteY19" fmla="*/ 1057340 h 2708949"/>
                <a:gd name="connsiteX20" fmla="*/ 63979 w 3688519"/>
                <a:gd name="connsiteY20" fmla="*/ 1248461 h 2708949"/>
                <a:gd name="connsiteX21" fmla="*/ 164047 w 3688519"/>
                <a:gd name="connsiteY21" fmla="*/ 1274148 h 2708949"/>
                <a:gd name="connsiteX22" fmla="*/ 266846 w 3688519"/>
                <a:gd name="connsiteY22" fmla="*/ 1265391 h 2708949"/>
                <a:gd name="connsiteX23" fmla="*/ 325461 w 3688519"/>
                <a:gd name="connsiteY23" fmla="*/ 1331334 h 2708949"/>
                <a:gd name="connsiteX24" fmla="*/ 413384 w 3688519"/>
                <a:gd name="connsiteY24" fmla="*/ 1397276 h 2708949"/>
                <a:gd name="connsiteX25" fmla="*/ 1241326 w 3688519"/>
                <a:gd name="connsiteY25" fmla="*/ 2129968 h 2708949"/>
                <a:gd name="connsiteX26" fmla="*/ 1248653 w 3688519"/>
                <a:gd name="connsiteY26" fmla="*/ 2261853 h 2708949"/>
                <a:gd name="connsiteX27" fmla="*/ 1358557 w 3688519"/>
                <a:gd name="connsiteY27" fmla="*/ 2298488 h 2708949"/>
                <a:gd name="connsiteX28" fmla="*/ 1395192 w 3688519"/>
                <a:gd name="connsiteY28" fmla="*/ 2327795 h 2708949"/>
                <a:gd name="connsiteX29" fmla="*/ 1519749 w 3688519"/>
                <a:gd name="connsiteY29" fmla="*/ 2327795 h 2708949"/>
                <a:gd name="connsiteX30" fmla="*/ 1702922 w 3688519"/>
                <a:gd name="connsiteY30" fmla="*/ 2349776 h 2708949"/>
                <a:gd name="connsiteX31" fmla="*/ 1768865 w 3688519"/>
                <a:gd name="connsiteY31" fmla="*/ 2364430 h 2708949"/>
                <a:gd name="connsiteX32" fmla="*/ 1849461 w 3688519"/>
                <a:gd name="connsiteY32" fmla="*/ 2459680 h 2708949"/>
                <a:gd name="connsiteX33" fmla="*/ 1896096 w 3688519"/>
                <a:gd name="connsiteY33" fmla="*/ 2547816 h 2708949"/>
                <a:gd name="connsiteX34" fmla="*/ 2131501 w 3688519"/>
                <a:gd name="connsiteY34" fmla="*/ 2403914 h 2708949"/>
                <a:gd name="connsiteX35" fmla="*/ 2280419 w 3688519"/>
                <a:gd name="connsiteY35" fmla="*/ 2390256 h 2708949"/>
                <a:gd name="connsiteX36" fmla="*/ 2280419 w 3688519"/>
                <a:gd name="connsiteY36" fmla="*/ 2513180 h 2708949"/>
                <a:gd name="connsiteX37" fmla="*/ 2433993 w 3688519"/>
                <a:gd name="connsiteY37" fmla="*/ 2581471 h 2708949"/>
                <a:gd name="connsiteX38" fmla="*/ 2354878 w 3688519"/>
                <a:gd name="connsiteY38" fmla="*/ 2667974 h 2708949"/>
                <a:gd name="connsiteX39" fmla="*/ 2396762 w 3688519"/>
                <a:gd name="connsiteY39" fmla="*/ 2708949 h 2708949"/>
                <a:gd name="connsiteX40" fmla="*/ 2845922 w 3688519"/>
                <a:gd name="connsiteY40" fmla="*/ 2415718 h 2708949"/>
                <a:gd name="connsiteX41" fmla="*/ 2955826 w 3688519"/>
                <a:gd name="connsiteY41" fmla="*/ 2401065 h 2708949"/>
                <a:gd name="connsiteX42" fmla="*/ 3058403 w 3688519"/>
                <a:gd name="connsiteY42" fmla="*/ 2349776 h 2708949"/>
                <a:gd name="connsiteX43" fmla="*/ 3073057 w 3688519"/>
                <a:gd name="connsiteY43" fmla="*/ 2320468 h 2708949"/>
                <a:gd name="connsiteX44" fmla="*/ 3182961 w 3688519"/>
                <a:gd name="connsiteY44" fmla="*/ 2327795 h 2708949"/>
                <a:gd name="connsiteX45" fmla="*/ 3300192 w 3688519"/>
                <a:gd name="connsiteY45" fmla="*/ 2335122 h 2708949"/>
                <a:gd name="connsiteX46" fmla="*/ 3300192 w 3688519"/>
                <a:gd name="connsiteY46" fmla="*/ 2232545 h 2708949"/>
                <a:gd name="connsiteX47" fmla="*/ 3329499 w 3688519"/>
                <a:gd name="connsiteY47" fmla="*/ 2181257 h 2708949"/>
                <a:gd name="connsiteX48" fmla="*/ 3417422 w 3688519"/>
                <a:gd name="connsiteY48" fmla="*/ 2129968 h 2708949"/>
                <a:gd name="connsiteX49" fmla="*/ 3468711 w 3688519"/>
                <a:gd name="connsiteY49" fmla="*/ 2071353 h 2708949"/>
                <a:gd name="connsiteX50" fmla="*/ 3629903 w 3688519"/>
                <a:gd name="connsiteY50" fmla="*/ 2071353 h 2708949"/>
                <a:gd name="connsiteX51" fmla="*/ 3629903 w 3688519"/>
                <a:gd name="connsiteY51" fmla="*/ 1968776 h 2708949"/>
                <a:gd name="connsiteX52" fmla="*/ 3659211 w 3688519"/>
                <a:gd name="connsiteY52" fmla="*/ 1726988 h 2708949"/>
                <a:gd name="connsiteX53" fmla="*/ 3688519 w 3688519"/>
                <a:gd name="connsiteY53" fmla="*/ 1536488 h 2708949"/>
                <a:gd name="connsiteX54" fmla="*/ 3685846 w 3688519"/>
                <a:gd name="connsiteY54" fmla="*/ 1422388 h 2708949"/>
                <a:gd name="connsiteX0" fmla="*/ 3685846 w 3688519"/>
                <a:gd name="connsiteY0" fmla="*/ 1376904 h 2663465"/>
                <a:gd name="connsiteX1" fmla="*/ 3547985 w 3688519"/>
                <a:gd name="connsiteY1" fmla="*/ 1320404 h 2663465"/>
                <a:gd name="connsiteX2" fmla="*/ 3254801 w 3688519"/>
                <a:gd name="connsiteY2" fmla="*/ 969841 h 2663465"/>
                <a:gd name="connsiteX3" fmla="*/ 2677741 w 3688519"/>
                <a:gd name="connsiteY3" fmla="*/ 710334 h 2663465"/>
                <a:gd name="connsiteX4" fmla="*/ 2016914 w 3688519"/>
                <a:gd name="connsiteY4" fmla="*/ 396193 h 2663465"/>
                <a:gd name="connsiteX5" fmla="*/ 1639964 w 3688519"/>
                <a:gd name="connsiteY5" fmla="*/ 127580 h 2663465"/>
                <a:gd name="connsiteX6" fmla="*/ 1477085 w 3688519"/>
                <a:gd name="connsiteY6" fmla="*/ 103 h 2663465"/>
                <a:gd name="connsiteX7" fmla="*/ 1059696 w 3688519"/>
                <a:gd name="connsiteY7" fmla="*/ 111773 h 2663465"/>
                <a:gd name="connsiteX8" fmla="*/ 998396 w 3688519"/>
                <a:gd name="connsiteY8" fmla="*/ 395939 h 2663465"/>
                <a:gd name="connsiteX9" fmla="*/ 1095755 w 3688519"/>
                <a:gd name="connsiteY9" fmla="*/ 581873 h 2663465"/>
                <a:gd name="connsiteX10" fmla="*/ 1276049 w 3688519"/>
                <a:gd name="connsiteY10" fmla="*/ 567840 h 2663465"/>
                <a:gd name="connsiteX11" fmla="*/ 1243596 w 3688519"/>
                <a:gd name="connsiteY11" fmla="*/ 743250 h 2663465"/>
                <a:gd name="connsiteX12" fmla="*/ 1330137 w 3688519"/>
                <a:gd name="connsiteY12" fmla="*/ 880071 h 2663465"/>
                <a:gd name="connsiteX13" fmla="*/ 1398649 w 3688519"/>
                <a:gd name="connsiteY13" fmla="*/ 953743 h 2663465"/>
                <a:gd name="connsiteX14" fmla="*/ 1110179 w 3688519"/>
                <a:gd name="connsiteY14" fmla="*/ 1041447 h 2663465"/>
                <a:gd name="connsiteX15" fmla="*/ 868584 w 3688519"/>
                <a:gd name="connsiteY15" fmla="*/ 887086 h 2663465"/>
                <a:gd name="connsiteX16" fmla="*/ 601749 w 3688519"/>
                <a:gd name="connsiteY16" fmla="*/ 666070 h 2663465"/>
                <a:gd name="connsiteX17" fmla="*/ 464726 w 3688519"/>
                <a:gd name="connsiteY17" fmla="*/ 687119 h 2663465"/>
                <a:gd name="connsiteX18" fmla="*/ 0 w 3688519"/>
                <a:gd name="connsiteY18" fmla="*/ 877543 h 2663465"/>
                <a:gd name="connsiteX19" fmla="*/ 68183 w 3688519"/>
                <a:gd name="connsiteY19" fmla="*/ 1011856 h 2663465"/>
                <a:gd name="connsiteX20" fmla="*/ 63979 w 3688519"/>
                <a:gd name="connsiteY20" fmla="*/ 1202977 h 2663465"/>
                <a:gd name="connsiteX21" fmla="*/ 164047 w 3688519"/>
                <a:gd name="connsiteY21" fmla="*/ 1228664 h 2663465"/>
                <a:gd name="connsiteX22" fmla="*/ 266846 w 3688519"/>
                <a:gd name="connsiteY22" fmla="*/ 1219907 h 2663465"/>
                <a:gd name="connsiteX23" fmla="*/ 325461 w 3688519"/>
                <a:gd name="connsiteY23" fmla="*/ 1285850 h 2663465"/>
                <a:gd name="connsiteX24" fmla="*/ 413384 w 3688519"/>
                <a:gd name="connsiteY24" fmla="*/ 1351792 h 2663465"/>
                <a:gd name="connsiteX25" fmla="*/ 1241326 w 3688519"/>
                <a:gd name="connsiteY25" fmla="*/ 2084484 h 2663465"/>
                <a:gd name="connsiteX26" fmla="*/ 1248653 w 3688519"/>
                <a:gd name="connsiteY26" fmla="*/ 2216369 h 2663465"/>
                <a:gd name="connsiteX27" fmla="*/ 1358557 w 3688519"/>
                <a:gd name="connsiteY27" fmla="*/ 2253004 h 2663465"/>
                <a:gd name="connsiteX28" fmla="*/ 1395192 w 3688519"/>
                <a:gd name="connsiteY28" fmla="*/ 2282311 h 2663465"/>
                <a:gd name="connsiteX29" fmla="*/ 1519749 w 3688519"/>
                <a:gd name="connsiteY29" fmla="*/ 2282311 h 2663465"/>
                <a:gd name="connsiteX30" fmla="*/ 1702922 w 3688519"/>
                <a:gd name="connsiteY30" fmla="*/ 2304292 h 2663465"/>
                <a:gd name="connsiteX31" fmla="*/ 1768865 w 3688519"/>
                <a:gd name="connsiteY31" fmla="*/ 2318946 h 2663465"/>
                <a:gd name="connsiteX32" fmla="*/ 1849461 w 3688519"/>
                <a:gd name="connsiteY32" fmla="*/ 2414196 h 2663465"/>
                <a:gd name="connsiteX33" fmla="*/ 1896096 w 3688519"/>
                <a:gd name="connsiteY33" fmla="*/ 2502332 h 2663465"/>
                <a:gd name="connsiteX34" fmla="*/ 2131501 w 3688519"/>
                <a:gd name="connsiteY34" fmla="*/ 2358430 h 2663465"/>
                <a:gd name="connsiteX35" fmla="*/ 2280419 w 3688519"/>
                <a:gd name="connsiteY35" fmla="*/ 2344772 h 2663465"/>
                <a:gd name="connsiteX36" fmla="*/ 2280419 w 3688519"/>
                <a:gd name="connsiteY36" fmla="*/ 2467696 h 2663465"/>
                <a:gd name="connsiteX37" fmla="*/ 2433993 w 3688519"/>
                <a:gd name="connsiteY37" fmla="*/ 2535987 h 2663465"/>
                <a:gd name="connsiteX38" fmla="*/ 2354878 w 3688519"/>
                <a:gd name="connsiteY38" fmla="*/ 2622490 h 2663465"/>
                <a:gd name="connsiteX39" fmla="*/ 2396762 w 3688519"/>
                <a:gd name="connsiteY39" fmla="*/ 2663465 h 2663465"/>
                <a:gd name="connsiteX40" fmla="*/ 2845922 w 3688519"/>
                <a:gd name="connsiteY40" fmla="*/ 2370234 h 2663465"/>
                <a:gd name="connsiteX41" fmla="*/ 2955826 w 3688519"/>
                <a:gd name="connsiteY41" fmla="*/ 2355581 h 2663465"/>
                <a:gd name="connsiteX42" fmla="*/ 3058403 w 3688519"/>
                <a:gd name="connsiteY42" fmla="*/ 2304292 h 2663465"/>
                <a:gd name="connsiteX43" fmla="*/ 3073057 w 3688519"/>
                <a:gd name="connsiteY43" fmla="*/ 2274984 h 2663465"/>
                <a:gd name="connsiteX44" fmla="*/ 3182961 w 3688519"/>
                <a:gd name="connsiteY44" fmla="*/ 2282311 h 2663465"/>
                <a:gd name="connsiteX45" fmla="*/ 3300192 w 3688519"/>
                <a:gd name="connsiteY45" fmla="*/ 2289638 h 2663465"/>
                <a:gd name="connsiteX46" fmla="*/ 3300192 w 3688519"/>
                <a:gd name="connsiteY46" fmla="*/ 2187061 h 2663465"/>
                <a:gd name="connsiteX47" fmla="*/ 3329499 w 3688519"/>
                <a:gd name="connsiteY47" fmla="*/ 2135773 h 2663465"/>
                <a:gd name="connsiteX48" fmla="*/ 3417422 w 3688519"/>
                <a:gd name="connsiteY48" fmla="*/ 2084484 h 2663465"/>
                <a:gd name="connsiteX49" fmla="*/ 3468711 w 3688519"/>
                <a:gd name="connsiteY49" fmla="*/ 2025869 h 2663465"/>
                <a:gd name="connsiteX50" fmla="*/ 3629903 w 3688519"/>
                <a:gd name="connsiteY50" fmla="*/ 2025869 h 2663465"/>
                <a:gd name="connsiteX51" fmla="*/ 3629903 w 3688519"/>
                <a:gd name="connsiteY51" fmla="*/ 1923292 h 2663465"/>
                <a:gd name="connsiteX52" fmla="*/ 3659211 w 3688519"/>
                <a:gd name="connsiteY52" fmla="*/ 1681504 h 2663465"/>
                <a:gd name="connsiteX53" fmla="*/ 3688519 w 3688519"/>
                <a:gd name="connsiteY53" fmla="*/ 1491004 h 2663465"/>
                <a:gd name="connsiteX54" fmla="*/ 3685846 w 3688519"/>
                <a:gd name="connsiteY54" fmla="*/ 1376904 h 2663465"/>
                <a:gd name="connsiteX0" fmla="*/ 3685846 w 3688519"/>
                <a:gd name="connsiteY0" fmla="*/ 1376904 h 2663465"/>
                <a:gd name="connsiteX1" fmla="*/ 3547985 w 3688519"/>
                <a:gd name="connsiteY1" fmla="*/ 1320404 h 2663465"/>
                <a:gd name="connsiteX2" fmla="*/ 3254801 w 3688519"/>
                <a:gd name="connsiteY2" fmla="*/ 969841 h 2663465"/>
                <a:gd name="connsiteX3" fmla="*/ 2677741 w 3688519"/>
                <a:gd name="connsiteY3" fmla="*/ 710334 h 2663465"/>
                <a:gd name="connsiteX4" fmla="*/ 2016914 w 3688519"/>
                <a:gd name="connsiteY4" fmla="*/ 396193 h 2663465"/>
                <a:gd name="connsiteX5" fmla="*/ 1639964 w 3688519"/>
                <a:gd name="connsiteY5" fmla="*/ 127580 h 2663465"/>
                <a:gd name="connsiteX6" fmla="*/ 1477085 w 3688519"/>
                <a:gd name="connsiteY6" fmla="*/ 103 h 2663465"/>
                <a:gd name="connsiteX7" fmla="*/ 1059696 w 3688519"/>
                <a:gd name="connsiteY7" fmla="*/ 111773 h 2663465"/>
                <a:gd name="connsiteX8" fmla="*/ 998396 w 3688519"/>
                <a:gd name="connsiteY8" fmla="*/ 395939 h 2663465"/>
                <a:gd name="connsiteX9" fmla="*/ 1095755 w 3688519"/>
                <a:gd name="connsiteY9" fmla="*/ 581873 h 2663465"/>
                <a:gd name="connsiteX10" fmla="*/ 1276049 w 3688519"/>
                <a:gd name="connsiteY10" fmla="*/ 567840 h 2663465"/>
                <a:gd name="connsiteX11" fmla="*/ 1243596 w 3688519"/>
                <a:gd name="connsiteY11" fmla="*/ 743250 h 2663465"/>
                <a:gd name="connsiteX12" fmla="*/ 1330137 w 3688519"/>
                <a:gd name="connsiteY12" fmla="*/ 880071 h 2663465"/>
                <a:gd name="connsiteX13" fmla="*/ 1398649 w 3688519"/>
                <a:gd name="connsiteY13" fmla="*/ 953743 h 2663465"/>
                <a:gd name="connsiteX14" fmla="*/ 1110179 w 3688519"/>
                <a:gd name="connsiteY14" fmla="*/ 1041447 h 2663465"/>
                <a:gd name="connsiteX15" fmla="*/ 868584 w 3688519"/>
                <a:gd name="connsiteY15" fmla="*/ 887086 h 2663465"/>
                <a:gd name="connsiteX16" fmla="*/ 601749 w 3688519"/>
                <a:gd name="connsiteY16" fmla="*/ 666070 h 2663465"/>
                <a:gd name="connsiteX17" fmla="*/ 464726 w 3688519"/>
                <a:gd name="connsiteY17" fmla="*/ 687119 h 2663465"/>
                <a:gd name="connsiteX18" fmla="*/ 0 w 3688519"/>
                <a:gd name="connsiteY18" fmla="*/ 877543 h 2663465"/>
                <a:gd name="connsiteX19" fmla="*/ 68183 w 3688519"/>
                <a:gd name="connsiteY19" fmla="*/ 1011856 h 2663465"/>
                <a:gd name="connsiteX20" fmla="*/ 63979 w 3688519"/>
                <a:gd name="connsiteY20" fmla="*/ 1202977 h 2663465"/>
                <a:gd name="connsiteX21" fmla="*/ 164047 w 3688519"/>
                <a:gd name="connsiteY21" fmla="*/ 1228664 h 2663465"/>
                <a:gd name="connsiteX22" fmla="*/ 266846 w 3688519"/>
                <a:gd name="connsiteY22" fmla="*/ 1219907 h 2663465"/>
                <a:gd name="connsiteX23" fmla="*/ 325461 w 3688519"/>
                <a:gd name="connsiteY23" fmla="*/ 1285850 h 2663465"/>
                <a:gd name="connsiteX24" fmla="*/ 413384 w 3688519"/>
                <a:gd name="connsiteY24" fmla="*/ 1351792 h 2663465"/>
                <a:gd name="connsiteX25" fmla="*/ 1241326 w 3688519"/>
                <a:gd name="connsiteY25" fmla="*/ 2084484 h 2663465"/>
                <a:gd name="connsiteX26" fmla="*/ 1248653 w 3688519"/>
                <a:gd name="connsiteY26" fmla="*/ 2216369 h 2663465"/>
                <a:gd name="connsiteX27" fmla="*/ 1358557 w 3688519"/>
                <a:gd name="connsiteY27" fmla="*/ 2253004 h 2663465"/>
                <a:gd name="connsiteX28" fmla="*/ 1395192 w 3688519"/>
                <a:gd name="connsiteY28" fmla="*/ 2282311 h 2663465"/>
                <a:gd name="connsiteX29" fmla="*/ 1519749 w 3688519"/>
                <a:gd name="connsiteY29" fmla="*/ 2282311 h 2663465"/>
                <a:gd name="connsiteX30" fmla="*/ 1702922 w 3688519"/>
                <a:gd name="connsiteY30" fmla="*/ 2304292 h 2663465"/>
                <a:gd name="connsiteX31" fmla="*/ 1768865 w 3688519"/>
                <a:gd name="connsiteY31" fmla="*/ 2318946 h 2663465"/>
                <a:gd name="connsiteX32" fmla="*/ 1849461 w 3688519"/>
                <a:gd name="connsiteY32" fmla="*/ 2414196 h 2663465"/>
                <a:gd name="connsiteX33" fmla="*/ 1896096 w 3688519"/>
                <a:gd name="connsiteY33" fmla="*/ 2502332 h 2663465"/>
                <a:gd name="connsiteX34" fmla="*/ 2131501 w 3688519"/>
                <a:gd name="connsiteY34" fmla="*/ 2358430 h 2663465"/>
                <a:gd name="connsiteX35" fmla="*/ 2280419 w 3688519"/>
                <a:gd name="connsiteY35" fmla="*/ 2344772 h 2663465"/>
                <a:gd name="connsiteX36" fmla="*/ 2280419 w 3688519"/>
                <a:gd name="connsiteY36" fmla="*/ 2467696 h 2663465"/>
                <a:gd name="connsiteX37" fmla="*/ 2433993 w 3688519"/>
                <a:gd name="connsiteY37" fmla="*/ 2535987 h 2663465"/>
                <a:gd name="connsiteX38" fmla="*/ 2354878 w 3688519"/>
                <a:gd name="connsiteY38" fmla="*/ 2622490 h 2663465"/>
                <a:gd name="connsiteX39" fmla="*/ 2396762 w 3688519"/>
                <a:gd name="connsiteY39" fmla="*/ 2663465 h 2663465"/>
                <a:gd name="connsiteX40" fmla="*/ 2845922 w 3688519"/>
                <a:gd name="connsiteY40" fmla="*/ 2370234 h 2663465"/>
                <a:gd name="connsiteX41" fmla="*/ 2955826 w 3688519"/>
                <a:gd name="connsiteY41" fmla="*/ 2355581 h 2663465"/>
                <a:gd name="connsiteX42" fmla="*/ 3058403 w 3688519"/>
                <a:gd name="connsiteY42" fmla="*/ 2304292 h 2663465"/>
                <a:gd name="connsiteX43" fmla="*/ 3073057 w 3688519"/>
                <a:gd name="connsiteY43" fmla="*/ 2274984 h 2663465"/>
                <a:gd name="connsiteX44" fmla="*/ 3182961 w 3688519"/>
                <a:gd name="connsiteY44" fmla="*/ 2282311 h 2663465"/>
                <a:gd name="connsiteX45" fmla="*/ 3300192 w 3688519"/>
                <a:gd name="connsiteY45" fmla="*/ 2289638 h 2663465"/>
                <a:gd name="connsiteX46" fmla="*/ 3300192 w 3688519"/>
                <a:gd name="connsiteY46" fmla="*/ 2187061 h 2663465"/>
                <a:gd name="connsiteX47" fmla="*/ 3329499 w 3688519"/>
                <a:gd name="connsiteY47" fmla="*/ 2135773 h 2663465"/>
                <a:gd name="connsiteX48" fmla="*/ 3417422 w 3688519"/>
                <a:gd name="connsiteY48" fmla="*/ 2084484 h 2663465"/>
                <a:gd name="connsiteX49" fmla="*/ 3468711 w 3688519"/>
                <a:gd name="connsiteY49" fmla="*/ 2025869 h 2663465"/>
                <a:gd name="connsiteX50" fmla="*/ 3629903 w 3688519"/>
                <a:gd name="connsiteY50" fmla="*/ 2025869 h 2663465"/>
                <a:gd name="connsiteX51" fmla="*/ 3629903 w 3688519"/>
                <a:gd name="connsiteY51" fmla="*/ 1923292 h 2663465"/>
                <a:gd name="connsiteX52" fmla="*/ 3659211 w 3688519"/>
                <a:gd name="connsiteY52" fmla="*/ 1681504 h 2663465"/>
                <a:gd name="connsiteX53" fmla="*/ 3688519 w 3688519"/>
                <a:gd name="connsiteY53" fmla="*/ 1491004 h 2663465"/>
                <a:gd name="connsiteX54" fmla="*/ 3685846 w 3688519"/>
                <a:gd name="connsiteY54" fmla="*/ 1376904 h 2663465"/>
                <a:gd name="connsiteX0" fmla="*/ 3685846 w 3688519"/>
                <a:gd name="connsiteY0" fmla="*/ 1376861 h 2663422"/>
                <a:gd name="connsiteX1" fmla="*/ 3547985 w 3688519"/>
                <a:gd name="connsiteY1" fmla="*/ 1320361 h 2663422"/>
                <a:gd name="connsiteX2" fmla="*/ 3254801 w 3688519"/>
                <a:gd name="connsiteY2" fmla="*/ 969798 h 2663422"/>
                <a:gd name="connsiteX3" fmla="*/ 2677741 w 3688519"/>
                <a:gd name="connsiteY3" fmla="*/ 710291 h 2663422"/>
                <a:gd name="connsiteX4" fmla="*/ 2016914 w 3688519"/>
                <a:gd name="connsiteY4" fmla="*/ 396150 h 2663422"/>
                <a:gd name="connsiteX5" fmla="*/ 1639964 w 3688519"/>
                <a:gd name="connsiteY5" fmla="*/ 127537 h 2663422"/>
                <a:gd name="connsiteX6" fmla="*/ 1477085 w 3688519"/>
                <a:gd name="connsiteY6" fmla="*/ 60 h 2663422"/>
                <a:gd name="connsiteX7" fmla="*/ 1292382 w 3688519"/>
                <a:gd name="connsiteY7" fmla="*/ 148152 h 2663422"/>
                <a:gd name="connsiteX8" fmla="*/ 998396 w 3688519"/>
                <a:gd name="connsiteY8" fmla="*/ 395896 h 2663422"/>
                <a:gd name="connsiteX9" fmla="*/ 1095755 w 3688519"/>
                <a:gd name="connsiteY9" fmla="*/ 581830 h 2663422"/>
                <a:gd name="connsiteX10" fmla="*/ 1276049 w 3688519"/>
                <a:gd name="connsiteY10" fmla="*/ 567797 h 2663422"/>
                <a:gd name="connsiteX11" fmla="*/ 1243596 w 3688519"/>
                <a:gd name="connsiteY11" fmla="*/ 743207 h 2663422"/>
                <a:gd name="connsiteX12" fmla="*/ 1330137 w 3688519"/>
                <a:gd name="connsiteY12" fmla="*/ 880028 h 2663422"/>
                <a:gd name="connsiteX13" fmla="*/ 1398649 w 3688519"/>
                <a:gd name="connsiteY13" fmla="*/ 953700 h 2663422"/>
                <a:gd name="connsiteX14" fmla="*/ 1110179 w 3688519"/>
                <a:gd name="connsiteY14" fmla="*/ 1041404 h 2663422"/>
                <a:gd name="connsiteX15" fmla="*/ 868584 w 3688519"/>
                <a:gd name="connsiteY15" fmla="*/ 887043 h 2663422"/>
                <a:gd name="connsiteX16" fmla="*/ 601749 w 3688519"/>
                <a:gd name="connsiteY16" fmla="*/ 666027 h 2663422"/>
                <a:gd name="connsiteX17" fmla="*/ 464726 w 3688519"/>
                <a:gd name="connsiteY17" fmla="*/ 687076 h 2663422"/>
                <a:gd name="connsiteX18" fmla="*/ 0 w 3688519"/>
                <a:gd name="connsiteY18" fmla="*/ 877500 h 2663422"/>
                <a:gd name="connsiteX19" fmla="*/ 68183 w 3688519"/>
                <a:gd name="connsiteY19" fmla="*/ 1011813 h 2663422"/>
                <a:gd name="connsiteX20" fmla="*/ 63979 w 3688519"/>
                <a:gd name="connsiteY20" fmla="*/ 1202934 h 2663422"/>
                <a:gd name="connsiteX21" fmla="*/ 164047 w 3688519"/>
                <a:gd name="connsiteY21" fmla="*/ 1228621 h 2663422"/>
                <a:gd name="connsiteX22" fmla="*/ 266846 w 3688519"/>
                <a:gd name="connsiteY22" fmla="*/ 1219864 h 2663422"/>
                <a:gd name="connsiteX23" fmla="*/ 325461 w 3688519"/>
                <a:gd name="connsiteY23" fmla="*/ 1285807 h 2663422"/>
                <a:gd name="connsiteX24" fmla="*/ 413384 w 3688519"/>
                <a:gd name="connsiteY24" fmla="*/ 1351749 h 2663422"/>
                <a:gd name="connsiteX25" fmla="*/ 1241326 w 3688519"/>
                <a:gd name="connsiteY25" fmla="*/ 2084441 h 2663422"/>
                <a:gd name="connsiteX26" fmla="*/ 1248653 w 3688519"/>
                <a:gd name="connsiteY26" fmla="*/ 2216326 h 2663422"/>
                <a:gd name="connsiteX27" fmla="*/ 1358557 w 3688519"/>
                <a:gd name="connsiteY27" fmla="*/ 2252961 h 2663422"/>
                <a:gd name="connsiteX28" fmla="*/ 1395192 w 3688519"/>
                <a:gd name="connsiteY28" fmla="*/ 2282268 h 2663422"/>
                <a:gd name="connsiteX29" fmla="*/ 1519749 w 3688519"/>
                <a:gd name="connsiteY29" fmla="*/ 2282268 h 2663422"/>
                <a:gd name="connsiteX30" fmla="*/ 1702922 w 3688519"/>
                <a:gd name="connsiteY30" fmla="*/ 2304249 h 2663422"/>
                <a:gd name="connsiteX31" fmla="*/ 1768865 w 3688519"/>
                <a:gd name="connsiteY31" fmla="*/ 2318903 h 2663422"/>
                <a:gd name="connsiteX32" fmla="*/ 1849461 w 3688519"/>
                <a:gd name="connsiteY32" fmla="*/ 2414153 h 2663422"/>
                <a:gd name="connsiteX33" fmla="*/ 1896096 w 3688519"/>
                <a:gd name="connsiteY33" fmla="*/ 2502289 h 2663422"/>
                <a:gd name="connsiteX34" fmla="*/ 2131501 w 3688519"/>
                <a:gd name="connsiteY34" fmla="*/ 2358387 h 2663422"/>
                <a:gd name="connsiteX35" fmla="*/ 2280419 w 3688519"/>
                <a:gd name="connsiteY35" fmla="*/ 2344729 h 2663422"/>
                <a:gd name="connsiteX36" fmla="*/ 2280419 w 3688519"/>
                <a:gd name="connsiteY36" fmla="*/ 2467653 h 2663422"/>
                <a:gd name="connsiteX37" fmla="*/ 2433993 w 3688519"/>
                <a:gd name="connsiteY37" fmla="*/ 2535944 h 2663422"/>
                <a:gd name="connsiteX38" fmla="*/ 2354878 w 3688519"/>
                <a:gd name="connsiteY38" fmla="*/ 2622447 h 2663422"/>
                <a:gd name="connsiteX39" fmla="*/ 2396762 w 3688519"/>
                <a:gd name="connsiteY39" fmla="*/ 2663422 h 2663422"/>
                <a:gd name="connsiteX40" fmla="*/ 2845922 w 3688519"/>
                <a:gd name="connsiteY40" fmla="*/ 2370191 h 2663422"/>
                <a:gd name="connsiteX41" fmla="*/ 2955826 w 3688519"/>
                <a:gd name="connsiteY41" fmla="*/ 2355538 h 2663422"/>
                <a:gd name="connsiteX42" fmla="*/ 3058403 w 3688519"/>
                <a:gd name="connsiteY42" fmla="*/ 2304249 h 2663422"/>
                <a:gd name="connsiteX43" fmla="*/ 3073057 w 3688519"/>
                <a:gd name="connsiteY43" fmla="*/ 2274941 h 2663422"/>
                <a:gd name="connsiteX44" fmla="*/ 3182961 w 3688519"/>
                <a:gd name="connsiteY44" fmla="*/ 2282268 h 2663422"/>
                <a:gd name="connsiteX45" fmla="*/ 3300192 w 3688519"/>
                <a:gd name="connsiteY45" fmla="*/ 2289595 h 2663422"/>
                <a:gd name="connsiteX46" fmla="*/ 3300192 w 3688519"/>
                <a:gd name="connsiteY46" fmla="*/ 2187018 h 2663422"/>
                <a:gd name="connsiteX47" fmla="*/ 3329499 w 3688519"/>
                <a:gd name="connsiteY47" fmla="*/ 2135730 h 2663422"/>
                <a:gd name="connsiteX48" fmla="*/ 3417422 w 3688519"/>
                <a:gd name="connsiteY48" fmla="*/ 2084441 h 2663422"/>
                <a:gd name="connsiteX49" fmla="*/ 3468711 w 3688519"/>
                <a:gd name="connsiteY49" fmla="*/ 2025826 h 2663422"/>
                <a:gd name="connsiteX50" fmla="*/ 3629903 w 3688519"/>
                <a:gd name="connsiteY50" fmla="*/ 2025826 h 2663422"/>
                <a:gd name="connsiteX51" fmla="*/ 3629903 w 3688519"/>
                <a:gd name="connsiteY51" fmla="*/ 1923249 h 2663422"/>
                <a:gd name="connsiteX52" fmla="*/ 3659211 w 3688519"/>
                <a:gd name="connsiteY52" fmla="*/ 1681461 h 2663422"/>
                <a:gd name="connsiteX53" fmla="*/ 3688519 w 3688519"/>
                <a:gd name="connsiteY53" fmla="*/ 1490961 h 2663422"/>
                <a:gd name="connsiteX54" fmla="*/ 3685846 w 3688519"/>
                <a:gd name="connsiteY54" fmla="*/ 1376861 h 2663422"/>
                <a:gd name="connsiteX0" fmla="*/ 3685846 w 3688519"/>
                <a:gd name="connsiteY0" fmla="*/ 1376848 h 2663409"/>
                <a:gd name="connsiteX1" fmla="*/ 3547985 w 3688519"/>
                <a:gd name="connsiteY1" fmla="*/ 1320348 h 2663409"/>
                <a:gd name="connsiteX2" fmla="*/ 3254801 w 3688519"/>
                <a:gd name="connsiteY2" fmla="*/ 969785 h 2663409"/>
                <a:gd name="connsiteX3" fmla="*/ 2677741 w 3688519"/>
                <a:gd name="connsiteY3" fmla="*/ 710278 h 2663409"/>
                <a:gd name="connsiteX4" fmla="*/ 2016914 w 3688519"/>
                <a:gd name="connsiteY4" fmla="*/ 396137 h 2663409"/>
                <a:gd name="connsiteX5" fmla="*/ 1639964 w 3688519"/>
                <a:gd name="connsiteY5" fmla="*/ 127524 h 2663409"/>
                <a:gd name="connsiteX6" fmla="*/ 1477085 w 3688519"/>
                <a:gd name="connsiteY6" fmla="*/ 47 h 2663409"/>
                <a:gd name="connsiteX7" fmla="*/ 1292382 w 3688519"/>
                <a:gd name="connsiteY7" fmla="*/ 148139 h 2663409"/>
                <a:gd name="connsiteX8" fmla="*/ 1286926 w 3688519"/>
                <a:gd name="connsiteY8" fmla="*/ 245643 h 2663409"/>
                <a:gd name="connsiteX9" fmla="*/ 1095755 w 3688519"/>
                <a:gd name="connsiteY9" fmla="*/ 581817 h 2663409"/>
                <a:gd name="connsiteX10" fmla="*/ 1276049 w 3688519"/>
                <a:gd name="connsiteY10" fmla="*/ 567784 h 2663409"/>
                <a:gd name="connsiteX11" fmla="*/ 1243596 w 3688519"/>
                <a:gd name="connsiteY11" fmla="*/ 743194 h 2663409"/>
                <a:gd name="connsiteX12" fmla="*/ 1330137 w 3688519"/>
                <a:gd name="connsiteY12" fmla="*/ 880015 h 2663409"/>
                <a:gd name="connsiteX13" fmla="*/ 1398649 w 3688519"/>
                <a:gd name="connsiteY13" fmla="*/ 953687 h 2663409"/>
                <a:gd name="connsiteX14" fmla="*/ 1110179 w 3688519"/>
                <a:gd name="connsiteY14" fmla="*/ 1041391 h 2663409"/>
                <a:gd name="connsiteX15" fmla="*/ 868584 w 3688519"/>
                <a:gd name="connsiteY15" fmla="*/ 887030 h 2663409"/>
                <a:gd name="connsiteX16" fmla="*/ 601749 w 3688519"/>
                <a:gd name="connsiteY16" fmla="*/ 666014 h 2663409"/>
                <a:gd name="connsiteX17" fmla="*/ 464726 w 3688519"/>
                <a:gd name="connsiteY17" fmla="*/ 687063 h 2663409"/>
                <a:gd name="connsiteX18" fmla="*/ 0 w 3688519"/>
                <a:gd name="connsiteY18" fmla="*/ 877487 h 2663409"/>
                <a:gd name="connsiteX19" fmla="*/ 68183 w 3688519"/>
                <a:gd name="connsiteY19" fmla="*/ 1011800 h 2663409"/>
                <a:gd name="connsiteX20" fmla="*/ 63979 w 3688519"/>
                <a:gd name="connsiteY20" fmla="*/ 1202921 h 2663409"/>
                <a:gd name="connsiteX21" fmla="*/ 164047 w 3688519"/>
                <a:gd name="connsiteY21" fmla="*/ 1228608 h 2663409"/>
                <a:gd name="connsiteX22" fmla="*/ 266846 w 3688519"/>
                <a:gd name="connsiteY22" fmla="*/ 1219851 h 2663409"/>
                <a:gd name="connsiteX23" fmla="*/ 325461 w 3688519"/>
                <a:gd name="connsiteY23" fmla="*/ 1285794 h 2663409"/>
                <a:gd name="connsiteX24" fmla="*/ 413384 w 3688519"/>
                <a:gd name="connsiteY24" fmla="*/ 1351736 h 2663409"/>
                <a:gd name="connsiteX25" fmla="*/ 1241326 w 3688519"/>
                <a:gd name="connsiteY25" fmla="*/ 2084428 h 2663409"/>
                <a:gd name="connsiteX26" fmla="*/ 1248653 w 3688519"/>
                <a:gd name="connsiteY26" fmla="*/ 2216313 h 2663409"/>
                <a:gd name="connsiteX27" fmla="*/ 1358557 w 3688519"/>
                <a:gd name="connsiteY27" fmla="*/ 2252948 h 2663409"/>
                <a:gd name="connsiteX28" fmla="*/ 1395192 w 3688519"/>
                <a:gd name="connsiteY28" fmla="*/ 2282255 h 2663409"/>
                <a:gd name="connsiteX29" fmla="*/ 1519749 w 3688519"/>
                <a:gd name="connsiteY29" fmla="*/ 2282255 h 2663409"/>
                <a:gd name="connsiteX30" fmla="*/ 1702922 w 3688519"/>
                <a:gd name="connsiteY30" fmla="*/ 2304236 h 2663409"/>
                <a:gd name="connsiteX31" fmla="*/ 1768865 w 3688519"/>
                <a:gd name="connsiteY31" fmla="*/ 2318890 h 2663409"/>
                <a:gd name="connsiteX32" fmla="*/ 1849461 w 3688519"/>
                <a:gd name="connsiteY32" fmla="*/ 2414140 h 2663409"/>
                <a:gd name="connsiteX33" fmla="*/ 1896096 w 3688519"/>
                <a:gd name="connsiteY33" fmla="*/ 2502276 h 2663409"/>
                <a:gd name="connsiteX34" fmla="*/ 2131501 w 3688519"/>
                <a:gd name="connsiteY34" fmla="*/ 2358374 h 2663409"/>
                <a:gd name="connsiteX35" fmla="*/ 2280419 w 3688519"/>
                <a:gd name="connsiteY35" fmla="*/ 2344716 h 2663409"/>
                <a:gd name="connsiteX36" fmla="*/ 2280419 w 3688519"/>
                <a:gd name="connsiteY36" fmla="*/ 2467640 h 2663409"/>
                <a:gd name="connsiteX37" fmla="*/ 2433993 w 3688519"/>
                <a:gd name="connsiteY37" fmla="*/ 2535931 h 2663409"/>
                <a:gd name="connsiteX38" fmla="*/ 2354878 w 3688519"/>
                <a:gd name="connsiteY38" fmla="*/ 2622434 h 2663409"/>
                <a:gd name="connsiteX39" fmla="*/ 2396762 w 3688519"/>
                <a:gd name="connsiteY39" fmla="*/ 2663409 h 2663409"/>
                <a:gd name="connsiteX40" fmla="*/ 2845922 w 3688519"/>
                <a:gd name="connsiteY40" fmla="*/ 2370178 h 2663409"/>
                <a:gd name="connsiteX41" fmla="*/ 2955826 w 3688519"/>
                <a:gd name="connsiteY41" fmla="*/ 2355525 h 2663409"/>
                <a:gd name="connsiteX42" fmla="*/ 3058403 w 3688519"/>
                <a:gd name="connsiteY42" fmla="*/ 2304236 h 2663409"/>
                <a:gd name="connsiteX43" fmla="*/ 3073057 w 3688519"/>
                <a:gd name="connsiteY43" fmla="*/ 2274928 h 2663409"/>
                <a:gd name="connsiteX44" fmla="*/ 3182961 w 3688519"/>
                <a:gd name="connsiteY44" fmla="*/ 2282255 h 2663409"/>
                <a:gd name="connsiteX45" fmla="*/ 3300192 w 3688519"/>
                <a:gd name="connsiteY45" fmla="*/ 2289582 h 2663409"/>
                <a:gd name="connsiteX46" fmla="*/ 3300192 w 3688519"/>
                <a:gd name="connsiteY46" fmla="*/ 2187005 h 2663409"/>
                <a:gd name="connsiteX47" fmla="*/ 3329499 w 3688519"/>
                <a:gd name="connsiteY47" fmla="*/ 2135717 h 2663409"/>
                <a:gd name="connsiteX48" fmla="*/ 3417422 w 3688519"/>
                <a:gd name="connsiteY48" fmla="*/ 2084428 h 2663409"/>
                <a:gd name="connsiteX49" fmla="*/ 3468711 w 3688519"/>
                <a:gd name="connsiteY49" fmla="*/ 2025813 h 2663409"/>
                <a:gd name="connsiteX50" fmla="*/ 3629903 w 3688519"/>
                <a:gd name="connsiteY50" fmla="*/ 2025813 h 2663409"/>
                <a:gd name="connsiteX51" fmla="*/ 3629903 w 3688519"/>
                <a:gd name="connsiteY51" fmla="*/ 1923236 h 2663409"/>
                <a:gd name="connsiteX52" fmla="*/ 3659211 w 3688519"/>
                <a:gd name="connsiteY52" fmla="*/ 1681448 h 2663409"/>
                <a:gd name="connsiteX53" fmla="*/ 3688519 w 3688519"/>
                <a:gd name="connsiteY53" fmla="*/ 1490948 h 2663409"/>
                <a:gd name="connsiteX54" fmla="*/ 3685846 w 3688519"/>
                <a:gd name="connsiteY54" fmla="*/ 1376848 h 2663409"/>
                <a:gd name="connsiteX0" fmla="*/ 3685846 w 3688519"/>
                <a:gd name="connsiteY0" fmla="*/ 1376848 h 2663409"/>
                <a:gd name="connsiteX1" fmla="*/ 3547985 w 3688519"/>
                <a:gd name="connsiteY1" fmla="*/ 1320348 h 2663409"/>
                <a:gd name="connsiteX2" fmla="*/ 3254801 w 3688519"/>
                <a:gd name="connsiteY2" fmla="*/ 969785 h 2663409"/>
                <a:gd name="connsiteX3" fmla="*/ 2677741 w 3688519"/>
                <a:gd name="connsiteY3" fmla="*/ 710278 h 2663409"/>
                <a:gd name="connsiteX4" fmla="*/ 2016914 w 3688519"/>
                <a:gd name="connsiteY4" fmla="*/ 396137 h 2663409"/>
                <a:gd name="connsiteX5" fmla="*/ 1639964 w 3688519"/>
                <a:gd name="connsiteY5" fmla="*/ 127524 h 2663409"/>
                <a:gd name="connsiteX6" fmla="*/ 1477085 w 3688519"/>
                <a:gd name="connsiteY6" fmla="*/ 47 h 2663409"/>
                <a:gd name="connsiteX7" fmla="*/ 1292382 w 3688519"/>
                <a:gd name="connsiteY7" fmla="*/ 148139 h 2663409"/>
                <a:gd name="connsiteX8" fmla="*/ 1286926 w 3688519"/>
                <a:gd name="connsiteY8" fmla="*/ 245643 h 2663409"/>
                <a:gd name="connsiteX9" fmla="*/ 1095755 w 3688519"/>
                <a:gd name="connsiteY9" fmla="*/ 581817 h 2663409"/>
                <a:gd name="connsiteX10" fmla="*/ 1276049 w 3688519"/>
                <a:gd name="connsiteY10" fmla="*/ 567784 h 2663409"/>
                <a:gd name="connsiteX11" fmla="*/ 1243596 w 3688519"/>
                <a:gd name="connsiteY11" fmla="*/ 743194 h 2663409"/>
                <a:gd name="connsiteX12" fmla="*/ 1330137 w 3688519"/>
                <a:gd name="connsiteY12" fmla="*/ 880015 h 2663409"/>
                <a:gd name="connsiteX13" fmla="*/ 1398649 w 3688519"/>
                <a:gd name="connsiteY13" fmla="*/ 953687 h 2663409"/>
                <a:gd name="connsiteX14" fmla="*/ 1110179 w 3688519"/>
                <a:gd name="connsiteY14" fmla="*/ 1041391 h 2663409"/>
                <a:gd name="connsiteX15" fmla="*/ 868584 w 3688519"/>
                <a:gd name="connsiteY15" fmla="*/ 887030 h 2663409"/>
                <a:gd name="connsiteX16" fmla="*/ 601749 w 3688519"/>
                <a:gd name="connsiteY16" fmla="*/ 666014 h 2663409"/>
                <a:gd name="connsiteX17" fmla="*/ 464726 w 3688519"/>
                <a:gd name="connsiteY17" fmla="*/ 687063 h 2663409"/>
                <a:gd name="connsiteX18" fmla="*/ 0 w 3688519"/>
                <a:gd name="connsiteY18" fmla="*/ 877487 h 2663409"/>
                <a:gd name="connsiteX19" fmla="*/ 68183 w 3688519"/>
                <a:gd name="connsiteY19" fmla="*/ 1011800 h 2663409"/>
                <a:gd name="connsiteX20" fmla="*/ 63979 w 3688519"/>
                <a:gd name="connsiteY20" fmla="*/ 1202921 h 2663409"/>
                <a:gd name="connsiteX21" fmla="*/ 164047 w 3688519"/>
                <a:gd name="connsiteY21" fmla="*/ 1228608 h 2663409"/>
                <a:gd name="connsiteX22" fmla="*/ 266846 w 3688519"/>
                <a:gd name="connsiteY22" fmla="*/ 1219851 h 2663409"/>
                <a:gd name="connsiteX23" fmla="*/ 325461 w 3688519"/>
                <a:gd name="connsiteY23" fmla="*/ 1285794 h 2663409"/>
                <a:gd name="connsiteX24" fmla="*/ 413384 w 3688519"/>
                <a:gd name="connsiteY24" fmla="*/ 1351736 h 2663409"/>
                <a:gd name="connsiteX25" fmla="*/ 1241326 w 3688519"/>
                <a:gd name="connsiteY25" fmla="*/ 2084428 h 2663409"/>
                <a:gd name="connsiteX26" fmla="*/ 1248653 w 3688519"/>
                <a:gd name="connsiteY26" fmla="*/ 2216313 h 2663409"/>
                <a:gd name="connsiteX27" fmla="*/ 1358557 w 3688519"/>
                <a:gd name="connsiteY27" fmla="*/ 2252948 h 2663409"/>
                <a:gd name="connsiteX28" fmla="*/ 1395192 w 3688519"/>
                <a:gd name="connsiteY28" fmla="*/ 2282255 h 2663409"/>
                <a:gd name="connsiteX29" fmla="*/ 1519749 w 3688519"/>
                <a:gd name="connsiteY29" fmla="*/ 2282255 h 2663409"/>
                <a:gd name="connsiteX30" fmla="*/ 1702922 w 3688519"/>
                <a:gd name="connsiteY30" fmla="*/ 2304236 h 2663409"/>
                <a:gd name="connsiteX31" fmla="*/ 1768865 w 3688519"/>
                <a:gd name="connsiteY31" fmla="*/ 2318890 h 2663409"/>
                <a:gd name="connsiteX32" fmla="*/ 1849461 w 3688519"/>
                <a:gd name="connsiteY32" fmla="*/ 2414140 h 2663409"/>
                <a:gd name="connsiteX33" fmla="*/ 1896096 w 3688519"/>
                <a:gd name="connsiteY33" fmla="*/ 2502276 h 2663409"/>
                <a:gd name="connsiteX34" fmla="*/ 2131501 w 3688519"/>
                <a:gd name="connsiteY34" fmla="*/ 2358374 h 2663409"/>
                <a:gd name="connsiteX35" fmla="*/ 2280419 w 3688519"/>
                <a:gd name="connsiteY35" fmla="*/ 2344716 h 2663409"/>
                <a:gd name="connsiteX36" fmla="*/ 2280419 w 3688519"/>
                <a:gd name="connsiteY36" fmla="*/ 2467640 h 2663409"/>
                <a:gd name="connsiteX37" fmla="*/ 2433993 w 3688519"/>
                <a:gd name="connsiteY37" fmla="*/ 2535931 h 2663409"/>
                <a:gd name="connsiteX38" fmla="*/ 2354878 w 3688519"/>
                <a:gd name="connsiteY38" fmla="*/ 2622434 h 2663409"/>
                <a:gd name="connsiteX39" fmla="*/ 2396762 w 3688519"/>
                <a:gd name="connsiteY39" fmla="*/ 2663409 h 2663409"/>
                <a:gd name="connsiteX40" fmla="*/ 2845922 w 3688519"/>
                <a:gd name="connsiteY40" fmla="*/ 2370178 h 2663409"/>
                <a:gd name="connsiteX41" fmla="*/ 2955826 w 3688519"/>
                <a:gd name="connsiteY41" fmla="*/ 2355525 h 2663409"/>
                <a:gd name="connsiteX42" fmla="*/ 3058403 w 3688519"/>
                <a:gd name="connsiteY42" fmla="*/ 2304236 h 2663409"/>
                <a:gd name="connsiteX43" fmla="*/ 3073057 w 3688519"/>
                <a:gd name="connsiteY43" fmla="*/ 2274928 h 2663409"/>
                <a:gd name="connsiteX44" fmla="*/ 3182961 w 3688519"/>
                <a:gd name="connsiteY44" fmla="*/ 2282255 h 2663409"/>
                <a:gd name="connsiteX45" fmla="*/ 3300192 w 3688519"/>
                <a:gd name="connsiteY45" fmla="*/ 2289582 h 2663409"/>
                <a:gd name="connsiteX46" fmla="*/ 3300192 w 3688519"/>
                <a:gd name="connsiteY46" fmla="*/ 2187005 h 2663409"/>
                <a:gd name="connsiteX47" fmla="*/ 3329499 w 3688519"/>
                <a:gd name="connsiteY47" fmla="*/ 2135717 h 2663409"/>
                <a:gd name="connsiteX48" fmla="*/ 3417422 w 3688519"/>
                <a:gd name="connsiteY48" fmla="*/ 2084428 h 2663409"/>
                <a:gd name="connsiteX49" fmla="*/ 3468711 w 3688519"/>
                <a:gd name="connsiteY49" fmla="*/ 2025813 h 2663409"/>
                <a:gd name="connsiteX50" fmla="*/ 3629903 w 3688519"/>
                <a:gd name="connsiteY50" fmla="*/ 2025813 h 2663409"/>
                <a:gd name="connsiteX51" fmla="*/ 3629903 w 3688519"/>
                <a:gd name="connsiteY51" fmla="*/ 1923236 h 2663409"/>
                <a:gd name="connsiteX52" fmla="*/ 3659211 w 3688519"/>
                <a:gd name="connsiteY52" fmla="*/ 1681448 h 2663409"/>
                <a:gd name="connsiteX53" fmla="*/ 3688519 w 3688519"/>
                <a:gd name="connsiteY53" fmla="*/ 1490948 h 2663409"/>
                <a:gd name="connsiteX54" fmla="*/ 3685846 w 3688519"/>
                <a:gd name="connsiteY54" fmla="*/ 1376848 h 2663409"/>
                <a:gd name="connsiteX0" fmla="*/ 3685846 w 3688519"/>
                <a:gd name="connsiteY0" fmla="*/ 1376838 h 2663399"/>
                <a:gd name="connsiteX1" fmla="*/ 3547985 w 3688519"/>
                <a:gd name="connsiteY1" fmla="*/ 1320338 h 2663399"/>
                <a:gd name="connsiteX2" fmla="*/ 3254801 w 3688519"/>
                <a:gd name="connsiteY2" fmla="*/ 969775 h 2663399"/>
                <a:gd name="connsiteX3" fmla="*/ 2677741 w 3688519"/>
                <a:gd name="connsiteY3" fmla="*/ 710268 h 2663399"/>
                <a:gd name="connsiteX4" fmla="*/ 2016914 w 3688519"/>
                <a:gd name="connsiteY4" fmla="*/ 396127 h 2663399"/>
                <a:gd name="connsiteX5" fmla="*/ 1639964 w 3688519"/>
                <a:gd name="connsiteY5" fmla="*/ 127514 h 2663399"/>
                <a:gd name="connsiteX6" fmla="*/ 1477085 w 3688519"/>
                <a:gd name="connsiteY6" fmla="*/ 37 h 2663399"/>
                <a:gd name="connsiteX7" fmla="*/ 1292382 w 3688519"/>
                <a:gd name="connsiteY7" fmla="*/ 148129 h 2663399"/>
                <a:gd name="connsiteX8" fmla="*/ 1286926 w 3688519"/>
                <a:gd name="connsiteY8" fmla="*/ 245633 h 2663399"/>
                <a:gd name="connsiteX9" fmla="*/ 1095755 w 3688519"/>
                <a:gd name="connsiteY9" fmla="*/ 581807 h 2663399"/>
                <a:gd name="connsiteX10" fmla="*/ 1276049 w 3688519"/>
                <a:gd name="connsiteY10" fmla="*/ 567774 h 2663399"/>
                <a:gd name="connsiteX11" fmla="*/ 1243596 w 3688519"/>
                <a:gd name="connsiteY11" fmla="*/ 743184 h 2663399"/>
                <a:gd name="connsiteX12" fmla="*/ 1330137 w 3688519"/>
                <a:gd name="connsiteY12" fmla="*/ 880005 h 2663399"/>
                <a:gd name="connsiteX13" fmla="*/ 1398649 w 3688519"/>
                <a:gd name="connsiteY13" fmla="*/ 953677 h 2663399"/>
                <a:gd name="connsiteX14" fmla="*/ 1110179 w 3688519"/>
                <a:gd name="connsiteY14" fmla="*/ 1041381 h 2663399"/>
                <a:gd name="connsiteX15" fmla="*/ 868584 w 3688519"/>
                <a:gd name="connsiteY15" fmla="*/ 887020 h 2663399"/>
                <a:gd name="connsiteX16" fmla="*/ 601749 w 3688519"/>
                <a:gd name="connsiteY16" fmla="*/ 666004 h 2663399"/>
                <a:gd name="connsiteX17" fmla="*/ 464726 w 3688519"/>
                <a:gd name="connsiteY17" fmla="*/ 687053 h 2663399"/>
                <a:gd name="connsiteX18" fmla="*/ 0 w 3688519"/>
                <a:gd name="connsiteY18" fmla="*/ 877477 h 2663399"/>
                <a:gd name="connsiteX19" fmla="*/ 68183 w 3688519"/>
                <a:gd name="connsiteY19" fmla="*/ 1011790 h 2663399"/>
                <a:gd name="connsiteX20" fmla="*/ 63979 w 3688519"/>
                <a:gd name="connsiteY20" fmla="*/ 1202911 h 2663399"/>
                <a:gd name="connsiteX21" fmla="*/ 164047 w 3688519"/>
                <a:gd name="connsiteY21" fmla="*/ 1228598 h 2663399"/>
                <a:gd name="connsiteX22" fmla="*/ 266846 w 3688519"/>
                <a:gd name="connsiteY22" fmla="*/ 1219841 h 2663399"/>
                <a:gd name="connsiteX23" fmla="*/ 325461 w 3688519"/>
                <a:gd name="connsiteY23" fmla="*/ 1285784 h 2663399"/>
                <a:gd name="connsiteX24" fmla="*/ 413384 w 3688519"/>
                <a:gd name="connsiteY24" fmla="*/ 1351726 h 2663399"/>
                <a:gd name="connsiteX25" fmla="*/ 1241326 w 3688519"/>
                <a:gd name="connsiteY25" fmla="*/ 2084418 h 2663399"/>
                <a:gd name="connsiteX26" fmla="*/ 1248653 w 3688519"/>
                <a:gd name="connsiteY26" fmla="*/ 2216303 h 2663399"/>
                <a:gd name="connsiteX27" fmla="*/ 1358557 w 3688519"/>
                <a:gd name="connsiteY27" fmla="*/ 2252938 h 2663399"/>
                <a:gd name="connsiteX28" fmla="*/ 1395192 w 3688519"/>
                <a:gd name="connsiteY28" fmla="*/ 2282245 h 2663399"/>
                <a:gd name="connsiteX29" fmla="*/ 1519749 w 3688519"/>
                <a:gd name="connsiteY29" fmla="*/ 2282245 h 2663399"/>
                <a:gd name="connsiteX30" fmla="*/ 1702922 w 3688519"/>
                <a:gd name="connsiteY30" fmla="*/ 2304226 h 2663399"/>
                <a:gd name="connsiteX31" fmla="*/ 1768865 w 3688519"/>
                <a:gd name="connsiteY31" fmla="*/ 2318880 h 2663399"/>
                <a:gd name="connsiteX32" fmla="*/ 1849461 w 3688519"/>
                <a:gd name="connsiteY32" fmla="*/ 2414130 h 2663399"/>
                <a:gd name="connsiteX33" fmla="*/ 1896096 w 3688519"/>
                <a:gd name="connsiteY33" fmla="*/ 2502266 h 2663399"/>
                <a:gd name="connsiteX34" fmla="*/ 2131501 w 3688519"/>
                <a:gd name="connsiteY34" fmla="*/ 2358364 h 2663399"/>
                <a:gd name="connsiteX35" fmla="*/ 2280419 w 3688519"/>
                <a:gd name="connsiteY35" fmla="*/ 2344706 h 2663399"/>
                <a:gd name="connsiteX36" fmla="*/ 2280419 w 3688519"/>
                <a:gd name="connsiteY36" fmla="*/ 2467630 h 2663399"/>
                <a:gd name="connsiteX37" fmla="*/ 2433993 w 3688519"/>
                <a:gd name="connsiteY37" fmla="*/ 2535921 h 2663399"/>
                <a:gd name="connsiteX38" fmla="*/ 2354878 w 3688519"/>
                <a:gd name="connsiteY38" fmla="*/ 2622424 h 2663399"/>
                <a:gd name="connsiteX39" fmla="*/ 2396762 w 3688519"/>
                <a:gd name="connsiteY39" fmla="*/ 2663399 h 2663399"/>
                <a:gd name="connsiteX40" fmla="*/ 2845922 w 3688519"/>
                <a:gd name="connsiteY40" fmla="*/ 2370168 h 2663399"/>
                <a:gd name="connsiteX41" fmla="*/ 2955826 w 3688519"/>
                <a:gd name="connsiteY41" fmla="*/ 2355515 h 2663399"/>
                <a:gd name="connsiteX42" fmla="*/ 3058403 w 3688519"/>
                <a:gd name="connsiteY42" fmla="*/ 2304226 h 2663399"/>
                <a:gd name="connsiteX43" fmla="*/ 3073057 w 3688519"/>
                <a:gd name="connsiteY43" fmla="*/ 2274918 h 2663399"/>
                <a:gd name="connsiteX44" fmla="*/ 3182961 w 3688519"/>
                <a:gd name="connsiteY44" fmla="*/ 2282245 h 2663399"/>
                <a:gd name="connsiteX45" fmla="*/ 3300192 w 3688519"/>
                <a:gd name="connsiteY45" fmla="*/ 2289572 h 2663399"/>
                <a:gd name="connsiteX46" fmla="*/ 3300192 w 3688519"/>
                <a:gd name="connsiteY46" fmla="*/ 2186995 h 2663399"/>
                <a:gd name="connsiteX47" fmla="*/ 3329499 w 3688519"/>
                <a:gd name="connsiteY47" fmla="*/ 2135707 h 2663399"/>
                <a:gd name="connsiteX48" fmla="*/ 3417422 w 3688519"/>
                <a:gd name="connsiteY48" fmla="*/ 2084418 h 2663399"/>
                <a:gd name="connsiteX49" fmla="*/ 3468711 w 3688519"/>
                <a:gd name="connsiteY49" fmla="*/ 2025803 h 2663399"/>
                <a:gd name="connsiteX50" fmla="*/ 3629903 w 3688519"/>
                <a:gd name="connsiteY50" fmla="*/ 2025803 h 2663399"/>
                <a:gd name="connsiteX51" fmla="*/ 3629903 w 3688519"/>
                <a:gd name="connsiteY51" fmla="*/ 1923226 h 2663399"/>
                <a:gd name="connsiteX52" fmla="*/ 3659211 w 3688519"/>
                <a:gd name="connsiteY52" fmla="*/ 1681438 h 2663399"/>
                <a:gd name="connsiteX53" fmla="*/ 3688519 w 3688519"/>
                <a:gd name="connsiteY53" fmla="*/ 1490938 h 2663399"/>
                <a:gd name="connsiteX54" fmla="*/ 3685846 w 3688519"/>
                <a:gd name="connsiteY54" fmla="*/ 1376838 h 2663399"/>
                <a:gd name="connsiteX0" fmla="*/ 3685846 w 3688519"/>
                <a:gd name="connsiteY0" fmla="*/ 1376844 h 2663405"/>
                <a:gd name="connsiteX1" fmla="*/ 3547985 w 3688519"/>
                <a:gd name="connsiteY1" fmla="*/ 1320344 h 2663405"/>
                <a:gd name="connsiteX2" fmla="*/ 3254801 w 3688519"/>
                <a:gd name="connsiteY2" fmla="*/ 969781 h 2663405"/>
                <a:gd name="connsiteX3" fmla="*/ 2677741 w 3688519"/>
                <a:gd name="connsiteY3" fmla="*/ 710274 h 2663405"/>
                <a:gd name="connsiteX4" fmla="*/ 2016914 w 3688519"/>
                <a:gd name="connsiteY4" fmla="*/ 396133 h 2663405"/>
                <a:gd name="connsiteX5" fmla="*/ 1639964 w 3688519"/>
                <a:gd name="connsiteY5" fmla="*/ 127520 h 2663405"/>
                <a:gd name="connsiteX6" fmla="*/ 1477085 w 3688519"/>
                <a:gd name="connsiteY6" fmla="*/ 43 h 2663405"/>
                <a:gd name="connsiteX7" fmla="*/ 1315651 w 3688519"/>
                <a:gd name="connsiteY7" fmla="*/ 125371 h 2663405"/>
                <a:gd name="connsiteX8" fmla="*/ 1286926 w 3688519"/>
                <a:gd name="connsiteY8" fmla="*/ 245639 h 2663405"/>
                <a:gd name="connsiteX9" fmla="*/ 1095755 w 3688519"/>
                <a:gd name="connsiteY9" fmla="*/ 581813 h 2663405"/>
                <a:gd name="connsiteX10" fmla="*/ 1276049 w 3688519"/>
                <a:gd name="connsiteY10" fmla="*/ 567780 h 2663405"/>
                <a:gd name="connsiteX11" fmla="*/ 1243596 w 3688519"/>
                <a:gd name="connsiteY11" fmla="*/ 743190 h 2663405"/>
                <a:gd name="connsiteX12" fmla="*/ 1330137 w 3688519"/>
                <a:gd name="connsiteY12" fmla="*/ 880011 h 2663405"/>
                <a:gd name="connsiteX13" fmla="*/ 1398649 w 3688519"/>
                <a:gd name="connsiteY13" fmla="*/ 953683 h 2663405"/>
                <a:gd name="connsiteX14" fmla="*/ 1110179 w 3688519"/>
                <a:gd name="connsiteY14" fmla="*/ 1041387 h 2663405"/>
                <a:gd name="connsiteX15" fmla="*/ 868584 w 3688519"/>
                <a:gd name="connsiteY15" fmla="*/ 887026 h 2663405"/>
                <a:gd name="connsiteX16" fmla="*/ 601749 w 3688519"/>
                <a:gd name="connsiteY16" fmla="*/ 666010 h 2663405"/>
                <a:gd name="connsiteX17" fmla="*/ 464726 w 3688519"/>
                <a:gd name="connsiteY17" fmla="*/ 687059 h 2663405"/>
                <a:gd name="connsiteX18" fmla="*/ 0 w 3688519"/>
                <a:gd name="connsiteY18" fmla="*/ 877483 h 2663405"/>
                <a:gd name="connsiteX19" fmla="*/ 68183 w 3688519"/>
                <a:gd name="connsiteY19" fmla="*/ 1011796 h 2663405"/>
                <a:gd name="connsiteX20" fmla="*/ 63979 w 3688519"/>
                <a:gd name="connsiteY20" fmla="*/ 1202917 h 2663405"/>
                <a:gd name="connsiteX21" fmla="*/ 164047 w 3688519"/>
                <a:gd name="connsiteY21" fmla="*/ 1228604 h 2663405"/>
                <a:gd name="connsiteX22" fmla="*/ 266846 w 3688519"/>
                <a:gd name="connsiteY22" fmla="*/ 1219847 h 2663405"/>
                <a:gd name="connsiteX23" fmla="*/ 325461 w 3688519"/>
                <a:gd name="connsiteY23" fmla="*/ 1285790 h 2663405"/>
                <a:gd name="connsiteX24" fmla="*/ 413384 w 3688519"/>
                <a:gd name="connsiteY24" fmla="*/ 1351732 h 2663405"/>
                <a:gd name="connsiteX25" fmla="*/ 1241326 w 3688519"/>
                <a:gd name="connsiteY25" fmla="*/ 2084424 h 2663405"/>
                <a:gd name="connsiteX26" fmla="*/ 1248653 w 3688519"/>
                <a:gd name="connsiteY26" fmla="*/ 2216309 h 2663405"/>
                <a:gd name="connsiteX27" fmla="*/ 1358557 w 3688519"/>
                <a:gd name="connsiteY27" fmla="*/ 2252944 h 2663405"/>
                <a:gd name="connsiteX28" fmla="*/ 1395192 w 3688519"/>
                <a:gd name="connsiteY28" fmla="*/ 2282251 h 2663405"/>
                <a:gd name="connsiteX29" fmla="*/ 1519749 w 3688519"/>
                <a:gd name="connsiteY29" fmla="*/ 2282251 h 2663405"/>
                <a:gd name="connsiteX30" fmla="*/ 1702922 w 3688519"/>
                <a:gd name="connsiteY30" fmla="*/ 2304232 h 2663405"/>
                <a:gd name="connsiteX31" fmla="*/ 1768865 w 3688519"/>
                <a:gd name="connsiteY31" fmla="*/ 2318886 h 2663405"/>
                <a:gd name="connsiteX32" fmla="*/ 1849461 w 3688519"/>
                <a:gd name="connsiteY32" fmla="*/ 2414136 h 2663405"/>
                <a:gd name="connsiteX33" fmla="*/ 1896096 w 3688519"/>
                <a:gd name="connsiteY33" fmla="*/ 2502272 h 2663405"/>
                <a:gd name="connsiteX34" fmla="*/ 2131501 w 3688519"/>
                <a:gd name="connsiteY34" fmla="*/ 2358370 h 2663405"/>
                <a:gd name="connsiteX35" fmla="*/ 2280419 w 3688519"/>
                <a:gd name="connsiteY35" fmla="*/ 2344712 h 2663405"/>
                <a:gd name="connsiteX36" fmla="*/ 2280419 w 3688519"/>
                <a:gd name="connsiteY36" fmla="*/ 2467636 h 2663405"/>
                <a:gd name="connsiteX37" fmla="*/ 2433993 w 3688519"/>
                <a:gd name="connsiteY37" fmla="*/ 2535927 h 2663405"/>
                <a:gd name="connsiteX38" fmla="*/ 2354878 w 3688519"/>
                <a:gd name="connsiteY38" fmla="*/ 2622430 h 2663405"/>
                <a:gd name="connsiteX39" fmla="*/ 2396762 w 3688519"/>
                <a:gd name="connsiteY39" fmla="*/ 2663405 h 2663405"/>
                <a:gd name="connsiteX40" fmla="*/ 2845922 w 3688519"/>
                <a:gd name="connsiteY40" fmla="*/ 2370174 h 2663405"/>
                <a:gd name="connsiteX41" fmla="*/ 2955826 w 3688519"/>
                <a:gd name="connsiteY41" fmla="*/ 2355521 h 2663405"/>
                <a:gd name="connsiteX42" fmla="*/ 3058403 w 3688519"/>
                <a:gd name="connsiteY42" fmla="*/ 2304232 h 2663405"/>
                <a:gd name="connsiteX43" fmla="*/ 3073057 w 3688519"/>
                <a:gd name="connsiteY43" fmla="*/ 2274924 h 2663405"/>
                <a:gd name="connsiteX44" fmla="*/ 3182961 w 3688519"/>
                <a:gd name="connsiteY44" fmla="*/ 2282251 h 2663405"/>
                <a:gd name="connsiteX45" fmla="*/ 3300192 w 3688519"/>
                <a:gd name="connsiteY45" fmla="*/ 2289578 h 2663405"/>
                <a:gd name="connsiteX46" fmla="*/ 3300192 w 3688519"/>
                <a:gd name="connsiteY46" fmla="*/ 2187001 h 2663405"/>
                <a:gd name="connsiteX47" fmla="*/ 3329499 w 3688519"/>
                <a:gd name="connsiteY47" fmla="*/ 2135713 h 2663405"/>
                <a:gd name="connsiteX48" fmla="*/ 3417422 w 3688519"/>
                <a:gd name="connsiteY48" fmla="*/ 2084424 h 2663405"/>
                <a:gd name="connsiteX49" fmla="*/ 3468711 w 3688519"/>
                <a:gd name="connsiteY49" fmla="*/ 2025809 h 2663405"/>
                <a:gd name="connsiteX50" fmla="*/ 3629903 w 3688519"/>
                <a:gd name="connsiteY50" fmla="*/ 2025809 h 2663405"/>
                <a:gd name="connsiteX51" fmla="*/ 3629903 w 3688519"/>
                <a:gd name="connsiteY51" fmla="*/ 1923232 h 2663405"/>
                <a:gd name="connsiteX52" fmla="*/ 3659211 w 3688519"/>
                <a:gd name="connsiteY52" fmla="*/ 1681444 h 2663405"/>
                <a:gd name="connsiteX53" fmla="*/ 3688519 w 3688519"/>
                <a:gd name="connsiteY53" fmla="*/ 1490944 h 2663405"/>
                <a:gd name="connsiteX54" fmla="*/ 3685846 w 3688519"/>
                <a:gd name="connsiteY54" fmla="*/ 1376844 h 2663405"/>
                <a:gd name="connsiteX0" fmla="*/ 3685846 w 3688519"/>
                <a:gd name="connsiteY0" fmla="*/ 1376844 h 2663405"/>
                <a:gd name="connsiteX1" fmla="*/ 3547985 w 3688519"/>
                <a:gd name="connsiteY1" fmla="*/ 1320344 h 2663405"/>
                <a:gd name="connsiteX2" fmla="*/ 3254801 w 3688519"/>
                <a:gd name="connsiteY2" fmla="*/ 969781 h 2663405"/>
                <a:gd name="connsiteX3" fmla="*/ 2677741 w 3688519"/>
                <a:gd name="connsiteY3" fmla="*/ 710274 h 2663405"/>
                <a:gd name="connsiteX4" fmla="*/ 2016914 w 3688519"/>
                <a:gd name="connsiteY4" fmla="*/ 396133 h 2663405"/>
                <a:gd name="connsiteX5" fmla="*/ 1639964 w 3688519"/>
                <a:gd name="connsiteY5" fmla="*/ 127520 h 2663405"/>
                <a:gd name="connsiteX6" fmla="*/ 1477085 w 3688519"/>
                <a:gd name="connsiteY6" fmla="*/ 43 h 2663405"/>
                <a:gd name="connsiteX7" fmla="*/ 1315651 w 3688519"/>
                <a:gd name="connsiteY7" fmla="*/ 125371 h 2663405"/>
                <a:gd name="connsiteX8" fmla="*/ 1286926 w 3688519"/>
                <a:gd name="connsiteY8" fmla="*/ 245639 h 2663405"/>
                <a:gd name="connsiteX9" fmla="*/ 1002407 w 3688519"/>
                <a:gd name="connsiteY9" fmla="*/ 391580 h 2663405"/>
                <a:gd name="connsiteX10" fmla="*/ 1095755 w 3688519"/>
                <a:gd name="connsiteY10" fmla="*/ 581813 h 2663405"/>
                <a:gd name="connsiteX11" fmla="*/ 1276049 w 3688519"/>
                <a:gd name="connsiteY11" fmla="*/ 567780 h 2663405"/>
                <a:gd name="connsiteX12" fmla="*/ 1243596 w 3688519"/>
                <a:gd name="connsiteY12" fmla="*/ 743190 h 2663405"/>
                <a:gd name="connsiteX13" fmla="*/ 1330137 w 3688519"/>
                <a:gd name="connsiteY13" fmla="*/ 880011 h 2663405"/>
                <a:gd name="connsiteX14" fmla="*/ 1398649 w 3688519"/>
                <a:gd name="connsiteY14" fmla="*/ 953683 h 2663405"/>
                <a:gd name="connsiteX15" fmla="*/ 1110179 w 3688519"/>
                <a:gd name="connsiteY15" fmla="*/ 1041387 h 2663405"/>
                <a:gd name="connsiteX16" fmla="*/ 868584 w 3688519"/>
                <a:gd name="connsiteY16" fmla="*/ 887026 h 2663405"/>
                <a:gd name="connsiteX17" fmla="*/ 601749 w 3688519"/>
                <a:gd name="connsiteY17" fmla="*/ 666010 h 2663405"/>
                <a:gd name="connsiteX18" fmla="*/ 464726 w 3688519"/>
                <a:gd name="connsiteY18" fmla="*/ 687059 h 2663405"/>
                <a:gd name="connsiteX19" fmla="*/ 0 w 3688519"/>
                <a:gd name="connsiteY19" fmla="*/ 877483 h 2663405"/>
                <a:gd name="connsiteX20" fmla="*/ 68183 w 3688519"/>
                <a:gd name="connsiteY20" fmla="*/ 1011796 h 2663405"/>
                <a:gd name="connsiteX21" fmla="*/ 63979 w 3688519"/>
                <a:gd name="connsiteY21" fmla="*/ 1202917 h 2663405"/>
                <a:gd name="connsiteX22" fmla="*/ 164047 w 3688519"/>
                <a:gd name="connsiteY22" fmla="*/ 1228604 h 2663405"/>
                <a:gd name="connsiteX23" fmla="*/ 266846 w 3688519"/>
                <a:gd name="connsiteY23" fmla="*/ 1219847 h 2663405"/>
                <a:gd name="connsiteX24" fmla="*/ 325461 w 3688519"/>
                <a:gd name="connsiteY24" fmla="*/ 1285790 h 2663405"/>
                <a:gd name="connsiteX25" fmla="*/ 413384 w 3688519"/>
                <a:gd name="connsiteY25" fmla="*/ 1351732 h 2663405"/>
                <a:gd name="connsiteX26" fmla="*/ 1241326 w 3688519"/>
                <a:gd name="connsiteY26" fmla="*/ 2084424 h 2663405"/>
                <a:gd name="connsiteX27" fmla="*/ 1248653 w 3688519"/>
                <a:gd name="connsiteY27" fmla="*/ 2216309 h 2663405"/>
                <a:gd name="connsiteX28" fmla="*/ 1358557 w 3688519"/>
                <a:gd name="connsiteY28" fmla="*/ 2252944 h 2663405"/>
                <a:gd name="connsiteX29" fmla="*/ 1395192 w 3688519"/>
                <a:gd name="connsiteY29" fmla="*/ 2282251 h 2663405"/>
                <a:gd name="connsiteX30" fmla="*/ 1519749 w 3688519"/>
                <a:gd name="connsiteY30" fmla="*/ 2282251 h 2663405"/>
                <a:gd name="connsiteX31" fmla="*/ 1702922 w 3688519"/>
                <a:gd name="connsiteY31" fmla="*/ 2304232 h 2663405"/>
                <a:gd name="connsiteX32" fmla="*/ 1768865 w 3688519"/>
                <a:gd name="connsiteY32" fmla="*/ 2318886 h 2663405"/>
                <a:gd name="connsiteX33" fmla="*/ 1849461 w 3688519"/>
                <a:gd name="connsiteY33" fmla="*/ 2414136 h 2663405"/>
                <a:gd name="connsiteX34" fmla="*/ 1896096 w 3688519"/>
                <a:gd name="connsiteY34" fmla="*/ 2502272 h 2663405"/>
                <a:gd name="connsiteX35" fmla="*/ 2131501 w 3688519"/>
                <a:gd name="connsiteY35" fmla="*/ 2358370 h 2663405"/>
                <a:gd name="connsiteX36" fmla="*/ 2280419 w 3688519"/>
                <a:gd name="connsiteY36" fmla="*/ 2344712 h 2663405"/>
                <a:gd name="connsiteX37" fmla="*/ 2280419 w 3688519"/>
                <a:gd name="connsiteY37" fmla="*/ 2467636 h 2663405"/>
                <a:gd name="connsiteX38" fmla="*/ 2433993 w 3688519"/>
                <a:gd name="connsiteY38" fmla="*/ 2535927 h 2663405"/>
                <a:gd name="connsiteX39" fmla="*/ 2354878 w 3688519"/>
                <a:gd name="connsiteY39" fmla="*/ 2622430 h 2663405"/>
                <a:gd name="connsiteX40" fmla="*/ 2396762 w 3688519"/>
                <a:gd name="connsiteY40" fmla="*/ 2663405 h 2663405"/>
                <a:gd name="connsiteX41" fmla="*/ 2845922 w 3688519"/>
                <a:gd name="connsiteY41" fmla="*/ 2370174 h 2663405"/>
                <a:gd name="connsiteX42" fmla="*/ 2955826 w 3688519"/>
                <a:gd name="connsiteY42" fmla="*/ 2355521 h 2663405"/>
                <a:gd name="connsiteX43" fmla="*/ 3058403 w 3688519"/>
                <a:gd name="connsiteY43" fmla="*/ 2304232 h 2663405"/>
                <a:gd name="connsiteX44" fmla="*/ 3073057 w 3688519"/>
                <a:gd name="connsiteY44" fmla="*/ 2274924 h 2663405"/>
                <a:gd name="connsiteX45" fmla="*/ 3182961 w 3688519"/>
                <a:gd name="connsiteY45" fmla="*/ 2282251 h 2663405"/>
                <a:gd name="connsiteX46" fmla="*/ 3300192 w 3688519"/>
                <a:gd name="connsiteY46" fmla="*/ 2289578 h 2663405"/>
                <a:gd name="connsiteX47" fmla="*/ 3300192 w 3688519"/>
                <a:gd name="connsiteY47" fmla="*/ 2187001 h 2663405"/>
                <a:gd name="connsiteX48" fmla="*/ 3329499 w 3688519"/>
                <a:gd name="connsiteY48" fmla="*/ 2135713 h 2663405"/>
                <a:gd name="connsiteX49" fmla="*/ 3417422 w 3688519"/>
                <a:gd name="connsiteY49" fmla="*/ 2084424 h 2663405"/>
                <a:gd name="connsiteX50" fmla="*/ 3468711 w 3688519"/>
                <a:gd name="connsiteY50" fmla="*/ 2025809 h 2663405"/>
                <a:gd name="connsiteX51" fmla="*/ 3629903 w 3688519"/>
                <a:gd name="connsiteY51" fmla="*/ 2025809 h 2663405"/>
                <a:gd name="connsiteX52" fmla="*/ 3629903 w 3688519"/>
                <a:gd name="connsiteY52" fmla="*/ 1923232 h 2663405"/>
                <a:gd name="connsiteX53" fmla="*/ 3659211 w 3688519"/>
                <a:gd name="connsiteY53" fmla="*/ 1681444 h 2663405"/>
                <a:gd name="connsiteX54" fmla="*/ 3688519 w 3688519"/>
                <a:gd name="connsiteY54" fmla="*/ 1490944 h 2663405"/>
                <a:gd name="connsiteX55" fmla="*/ 3685846 w 3688519"/>
                <a:gd name="connsiteY55" fmla="*/ 1376844 h 2663405"/>
                <a:gd name="connsiteX0" fmla="*/ 3685846 w 3688519"/>
                <a:gd name="connsiteY0" fmla="*/ 1376844 h 2663405"/>
                <a:gd name="connsiteX1" fmla="*/ 3547985 w 3688519"/>
                <a:gd name="connsiteY1" fmla="*/ 1320344 h 2663405"/>
                <a:gd name="connsiteX2" fmla="*/ 3254801 w 3688519"/>
                <a:gd name="connsiteY2" fmla="*/ 969781 h 2663405"/>
                <a:gd name="connsiteX3" fmla="*/ 2677741 w 3688519"/>
                <a:gd name="connsiteY3" fmla="*/ 710274 h 2663405"/>
                <a:gd name="connsiteX4" fmla="*/ 2016914 w 3688519"/>
                <a:gd name="connsiteY4" fmla="*/ 396133 h 2663405"/>
                <a:gd name="connsiteX5" fmla="*/ 1639964 w 3688519"/>
                <a:gd name="connsiteY5" fmla="*/ 127520 h 2663405"/>
                <a:gd name="connsiteX6" fmla="*/ 1477085 w 3688519"/>
                <a:gd name="connsiteY6" fmla="*/ 43 h 2663405"/>
                <a:gd name="connsiteX7" fmla="*/ 1315651 w 3688519"/>
                <a:gd name="connsiteY7" fmla="*/ 125371 h 2663405"/>
                <a:gd name="connsiteX8" fmla="*/ 1286926 w 3688519"/>
                <a:gd name="connsiteY8" fmla="*/ 245639 h 2663405"/>
                <a:gd name="connsiteX9" fmla="*/ 1044290 w 3688519"/>
                <a:gd name="connsiteY9" fmla="*/ 318735 h 2663405"/>
                <a:gd name="connsiteX10" fmla="*/ 1002407 w 3688519"/>
                <a:gd name="connsiteY10" fmla="*/ 391580 h 2663405"/>
                <a:gd name="connsiteX11" fmla="*/ 1095755 w 3688519"/>
                <a:gd name="connsiteY11" fmla="*/ 581813 h 2663405"/>
                <a:gd name="connsiteX12" fmla="*/ 1276049 w 3688519"/>
                <a:gd name="connsiteY12" fmla="*/ 567780 h 2663405"/>
                <a:gd name="connsiteX13" fmla="*/ 1243596 w 3688519"/>
                <a:gd name="connsiteY13" fmla="*/ 743190 h 2663405"/>
                <a:gd name="connsiteX14" fmla="*/ 1330137 w 3688519"/>
                <a:gd name="connsiteY14" fmla="*/ 880011 h 2663405"/>
                <a:gd name="connsiteX15" fmla="*/ 1398649 w 3688519"/>
                <a:gd name="connsiteY15" fmla="*/ 953683 h 2663405"/>
                <a:gd name="connsiteX16" fmla="*/ 1110179 w 3688519"/>
                <a:gd name="connsiteY16" fmla="*/ 1041387 h 2663405"/>
                <a:gd name="connsiteX17" fmla="*/ 868584 w 3688519"/>
                <a:gd name="connsiteY17" fmla="*/ 887026 h 2663405"/>
                <a:gd name="connsiteX18" fmla="*/ 601749 w 3688519"/>
                <a:gd name="connsiteY18" fmla="*/ 666010 h 2663405"/>
                <a:gd name="connsiteX19" fmla="*/ 464726 w 3688519"/>
                <a:gd name="connsiteY19" fmla="*/ 687059 h 2663405"/>
                <a:gd name="connsiteX20" fmla="*/ 0 w 3688519"/>
                <a:gd name="connsiteY20" fmla="*/ 877483 h 2663405"/>
                <a:gd name="connsiteX21" fmla="*/ 68183 w 3688519"/>
                <a:gd name="connsiteY21" fmla="*/ 1011796 h 2663405"/>
                <a:gd name="connsiteX22" fmla="*/ 63979 w 3688519"/>
                <a:gd name="connsiteY22" fmla="*/ 1202917 h 2663405"/>
                <a:gd name="connsiteX23" fmla="*/ 164047 w 3688519"/>
                <a:gd name="connsiteY23" fmla="*/ 1228604 h 2663405"/>
                <a:gd name="connsiteX24" fmla="*/ 266846 w 3688519"/>
                <a:gd name="connsiteY24" fmla="*/ 1219847 h 2663405"/>
                <a:gd name="connsiteX25" fmla="*/ 325461 w 3688519"/>
                <a:gd name="connsiteY25" fmla="*/ 1285790 h 2663405"/>
                <a:gd name="connsiteX26" fmla="*/ 413384 w 3688519"/>
                <a:gd name="connsiteY26" fmla="*/ 1351732 h 2663405"/>
                <a:gd name="connsiteX27" fmla="*/ 1241326 w 3688519"/>
                <a:gd name="connsiteY27" fmla="*/ 2084424 h 2663405"/>
                <a:gd name="connsiteX28" fmla="*/ 1248653 w 3688519"/>
                <a:gd name="connsiteY28" fmla="*/ 2216309 h 2663405"/>
                <a:gd name="connsiteX29" fmla="*/ 1358557 w 3688519"/>
                <a:gd name="connsiteY29" fmla="*/ 2252944 h 2663405"/>
                <a:gd name="connsiteX30" fmla="*/ 1395192 w 3688519"/>
                <a:gd name="connsiteY30" fmla="*/ 2282251 h 2663405"/>
                <a:gd name="connsiteX31" fmla="*/ 1519749 w 3688519"/>
                <a:gd name="connsiteY31" fmla="*/ 2282251 h 2663405"/>
                <a:gd name="connsiteX32" fmla="*/ 1702922 w 3688519"/>
                <a:gd name="connsiteY32" fmla="*/ 2304232 h 2663405"/>
                <a:gd name="connsiteX33" fmla="*/ 1768865 w 3688519"/>
                <a:gd name="connsiteY33" fmla="*/ 2318886 h 2663405"/>
                <a:gd name="connsiteX34" fmla="*/ 1849461 w 3688519"/>
                <a:gd name="connsiteY34" fmla="*/ 2414136 h 2663405"/>
                <a:gd name="connsiteX35" fmla="*/ 1896096 w 3688519"/>
                <a:gd name="connsiteY35" fmla="*/ 2502272 h 2663405"/>
                <a:gd name="connsiteX36" fmla="*/ 2131501 w 3688519"/>
                <a:gd name="connsiteY36" fmla="*/ 2358370 h 2663405"/>
                <a:gd name="connsiteX37" fmla="*/ 2280419 w 3688519"/>
                <a:gd name="connsiteY37" fmla="*/ 2344712 h 2663405"/>
                <a:gd name="connsiteX38" fmla="*/ 2280419 w 3688519"/>
                <a:gd name="connsiteY38" fmla="*/ 2467636 h 2663405"/>
                <a:gd name="connsiteX39" fmla="*/ 2433993 w 3688519"/>
                <a:gd name="connsiteY39" fmla="*/ 2535927 h 2663405"/>
                <a:gd name="connsiteX40" fmla="*/ 2354878 w 3688519"/>
                <a:gd name="connsiteY40" fmla="*/ 2622430 h 2663405"/>
                <a:gd name="connsiteX41" fmla="*/ 2396762 w 3688519"/>
                <a:gd name="connsiteY41" fmla="*/ 2663405 h 2663405"/>
                <a:gd name="connsiteX42" fmla="*/ 2845922 w 3688519"/>
                <a:gd name="connsiteY42" fmla="*/ 2370174 h 2663405"/>
                <a:gd name="connsiteX43" fmla="*/ 2955826 w 3688519"/>
                <a:gd name="connsiteY43" fmla="*/ 2355521 h 2663405"/>
                <a:gd name="connsiteX44" fmla="*/ 3058403 w 3688519"/>
                <a:gd name="connsiteY44" fmla="*/ 2304232 h 2663405"/>
                <a:gd name="connsiteX45" fmla="*/ 3073057 w 3688519"/>
                <a:gd name="connsiteY45" fmla="*/ 2274924 h 2663405"/>
                <a:gd name="connsiteX46" fmla="*/ 3182961 w 3688519"/>
                <a:gd name="connsiteY46" fmla="*/ 2282251 h 2663405"/>
                <a:gd name="connsiteX47" fmla="*/ 3300192 w 3688519"/>
                <a:gd name="connsiteY47" fmla="*/ 2289578 h 2663405"/>
                <a:gd name="connsiteX48" fmla="*/ 3300192 w 3688519"/>
                <a:gd name="connsiteY48" fmla="*/ 2187001 h 2663405"/>
                <a:gd name="connsiteX49" fmla="*/ 3329499 w 3688519"/>
                <a:gd name="connsiteY49" fmla="*/ 2135713 h 2663405"/>
                <a:gd name="connsiteX50" fmla="*/ 3417422 w 3688519"/>
                <a:gd name="connsiteY50" fmla="*/ 2084424 h 2663405"/>
                <a:gd name="connsiteX51" fmla="*/ 3468711 w 3688519"/>
                <a:gd name="connsiteY51" fmla="*/ 2025809 h 2663405"/>
                <a:gd name="connsiteX52" fmla="*/ 3629903 w 3688519"/>
                <a:gd name="connsiteY52" fmla="*/ 2025809 h 2663405"/>
                <a:gd name="connsiteX53" fmla="*/ 3629903 w 3688519"/>
                <a:gd name="connsiteY53" fmla="*/ 1923232 h 2663405"/>
                <a:gd name="connsiteX54" fmla="*/ 3659211 w 3688519"/>
                <a:gd name="connsiteY54" fmla="*/ 1681444 h 2663405"/>
                <a:gd name="connsiteX55" fmla="*/ 3688519 w 3688519"/>
                <a:gd name="connsiteY55" fmla="*/ 1490944 h 2663405"/>
                <a:gd name="connsiteX56" fmla="*/ 3685846 w 3688519"/>
                <a:gd name="connsiteY56" fmla="*/ 1376844 h 2663405"/>
                <a:gd name="connsiteX0" fmla="*/ 3685846 w 3688519"/>
                <a:gd name="connsiteY0" fmla="*/ 1376844 h 2663405"/>
                <a:gd name="connsiteX1" fmla="*/ 3547985 w 3688519"/>
                <a:gd name="connsiteY1" fmla="*/ 1320344 h 2663405"/>
                <a:gd name="connsiteX2" fmla="*/ 3254801 w 3688519"/>
                <a:gd name="connsiteY2" fmla="*/ 969781 h 2663405"/>
                <a:gd name="connsiteX3" fmla="*/ 2677741 w 3688519"/>
                <a:gd name="connsiteY3" fmla="*/ 710274 h 2663405"/>
                <a:gd name="connsiteX4" fmla="*/ 2016914 w 3688519"/>
                <a:gd name="connsiteY4" fmla="*/ 396133 h 2663405"/>
                <a:gd name="connsiteX5" fmla="*/ 1639964 w 3688519"/>
                <a:gd name="connsiteY5" fmla="*/ 127520 h 2663405"/>
                <a:gd name="connsiteX6" fmla="*/ 1477085 w 3688519"/>
                <a:gd name="connsiteY6" fmla="*/ 43 h 2663405"/>
                <a:gd name="connsiteX7" fmla="*/ 1315651 w 3688519"/>
                <a:gd name="connsiteY7" fmla="*/ 125371 h 2663405"/>
                <a:gd name="connsiteX8" fmla="*/ 1286926 w 3688519"/>
                <a:gd name="connsiteY8" fmla="*/ 245639 h 2663405"/>
                <a:gd name="connsiteX9" fmla="*/ 1044290 w 3688519"/>
                <a:gd name="connsiteY9" fmla="*/ 318735 h 2663405"/>
                <a:gd name="connsiteX10" fmla="*/ 1002407 w 3688519"/>
                <a:gd name="connsiteY10" fmla="*/ 391580 h 2663405"/>
                <a:gd name="connsiteX11" fmla="*/ 1095755 w 3688519"/>
                <a:gd name="connsiteY11" fmla="*/ 581813 h 2663405"/>
                <a:gd name="connsiteX12" fmla="*/ 1276049 w 3688519"/>
                <a:gd name="connsiteY12" fmla="*/ 567780 h 2663405"/>
                <a:gd name="connsiteX13" fmla="*/ 1243596 w 3688519"/>
                <a:gd name="connsiteY13" fmla="*/ 743190 h 2663405"/>
                <a:gd name="connsiteX14" fmla="*/ 1330137 w 3688519"/>
                <a:gd name="connsiteY14" fmla="*/ 880011 h 2663405"/>
                <a:gd name="connsiteX15" fmla="*/ 1398649 w 3688519"/>
                <a:gd name="connsiteY15" fmla="*/ 953683 h 2663405"/>
                <a:gd name="connsiteX16" fmla="*/ 1110179 w 3688519"/>
                <a:gd name="connsiteY16" fmla="*/ 1041387 h 2663405"/>
                <a:gd name="connsiteX17" fmla="*/ 868584 w 3688519"/>
                <a:gd name="connsiteY17" fmla="*/ 887026 h 2663405"/>
                <a:gd name="connsiteX18" fmla="*/ 601749 w 3688519"/>
                <a:gd name="connsiteY18" fmla="*/ 666010 h 2663405"/>
                <a:gd name="connsiteX19" fmla="*/ 464726 w 3688519"/>
                <a:gd name="connsiteY19" fmla="*/ 687059 h 2663405"/>
                <a:gd name="connsiteX20" fmla="*/ 0 w 3688519"/>
                <a:gd name="connsiteY20" fmla="*/ 877483 h 2663405"/>
                <a:gd name="connsiteX21" fmla="*/ 68183 w 3688519"/>
                <a:gd name="connsiteY21" fmla="*/ 1011796 h 2663405"/>
                <a:gd name="connsiteX22" fmla="*/ 63979 w 3688519"/>
                <a:gd name="connsiteY22" fmla="*/ 1202917 h 2663405"/>
                <a:gd name="connsiteX23" fmla="*/ 164047 w 3688519"/>
                <a:gd name="connsiteY23" fmla="*/ 1228604 h 2663405"/>
                <a:gd name="connsiteX24" fmla="*/ 266846 w 3688519"/>
                <a:gd name="connsiteY24" fmla="*/ 1219847 h 2663405"/>
                <a:gd name="connsiteX25" fmla="*/ 325461 w 3688519"/>
                <a:gd name="connsiteY25" fmla="*/ 1285790 h 2663405"/>
                <a:gd name="connsiteX26" fmla="*/ 413384 w 3688519"/>
                <a:gd name="connsiteY26" fmla="*/ 1351732 h 2663405"/>
                <a:gd name="connsiteX27" fmla="*/ 1241326 w 3688519"/>
                <a:gd name="connsiteY27" fmla="*/ 2084424 h 2663405"/>
                <a:gd name="connsiteX28" fmla="*/ 1248653 w 3688519"/>
                <a:gd name="connsiteY28" fmla="*/ 2216309 h 2663405"/>
                <a:gd name="connsiteX29" fmla="*/ 1358557 w 3688519"/>
                <a:gd name="connsiteY29" fmla="*/ 2252944 h 2663405"/>
                <a:gd name="connsiteX30" fmla="*/ 1395192 w 3688519"/>
                <a:gd name="connsiteY30" fmla="*/ 2282251 h 2663405"/>
                <a:gd name="connsiteX31" fmla="*/ 1519749 w 3688519"/>
                <a:gd name="connsiteY31" fmla="*/ 2282251 h 2663405"/>
                <a:gd name="connsiteX32" fmla="*/ 1702922 w 3688519"/>
                <a:gd name="connsiteY32" fmla="*/ 2304232 h 2663405"/>
                <a:gd name="connsiteX33" fmla="*/ 1768865 w 3688519"/>
                <a:gd name="connsiteY33" fmla="*/ 2318886 h 2663405"/>
                <a:gd name="connsiteX34" fmla="*/ 1849461 w 3688519"/>
                <a:gd name="connsiteY34" fmla="*/ 2414136 h 2663405"/>
                <a:gd name="connsiteX35" fmla="*/ 1896096 w 3688519"/>
                <a:gd name="connsiteY35" fmla="*/ 2502272 h 2663405"/>
                <a:gd name="connsiteX36" fmla="*/ 2131501 w 3688519"/>
                <a:gd name="connsiteY36" fmla="*/ 2358370 h 2663405"/>
                <a:gd name="connsiteX37" fmla="*/ 2280419 w 3688519"/>
                <a:gd name="connsiteY37" fmla="*/ 2344712 h 2663405"/>
                <a:gd name="connsiteX38" fmla="*/ 2280419 w 3688519"/>
                <a:gd name="connsiteY38" fmla="*/ 2467636 h 2663405"/>
                <a:gd name="connsiteX39" fmla="*/ 2433993 w 3688519"/>
                <a:gd name="connsiteY39" fmla="*/ 2535927 h 2663405"/>
                <a:gd name="connsiteX40" fmla="*/ 2354878 w 3688519"/>
                <a:gd name="connsiteY40" fmla="*/ 2622430 h 2663405"/>
                <a:gd name="connsiteX41" fmla="*/ 2396762 w 3688519"/>
                <a:gd name="connsiteY41" fmla="*/ 2663405 h 2663405"/>
                <a:gd name="connsiteX42" fmla="*/ 2845922 w 3688519"/>
                <a:gd name="connsiteY42" fmla="*/ 2370174 h 2663405"/>
                <a:gd name="connsiteX43" fmla="*/ 2955826 w 3688519"/>
                <a:gd name="connsiteY43" fmla="*/ 2355521 h 2663405"/>
                <a:gd name="connsiteX44" fmla="*/ 3058403 w 3688519"/>
                <a:gd name="connsiteY44" fmla="*/ 2304232 h 2663405"/>
                <a:gd name="connsiteX45" fmla="*/ 3073057 w 3688519"/>
                <a:gd name="connsiteY45" fmla="*/ 2274924 h 2663405"/>
                <a:gd name="connsiteX46" fmla="*/ 3182961 w 3688519"/>
                <a:gd name="connsiteY46" fmla="*/ 2282251 h 2663405"/>
                <a:gd name="connsiteX47" fmla="*/ 3300192 w 3688519"/>
                <a:gd name="connsiteY47" fmla="*/ 2289578 h 2663405"/>
                <a:gd name="connsiteX48" fmla="*/ 3300192 w 3688519"/>
                <a:gd name="connsiteY48" fmla="*/ 2187001 h 2663405"/>
                <a:gd name="connsiteX49" fmla="*/ 3329499 w 3688519"/>
                <a:gd name="connsiteY49" fmla="*/ 2135713 h 2663405"/>
                <a:gd name="connsiteX50" fmla="*/ 3417422 w 3688519"/>
                <a:gd name="connsiteY50" fmla="*/ 2084424 h 2663405"/>
                <a:gd name="connsiteX51" fmla="*/ 3468711 w 3688519"/>
                <a:gd name="connsiteY51" fmla="*/ 2025809 h 2663405"/>
                <a:gd name="connsiteX52" fmla="*/ 3629903 w 3688519"/>
                <a:gd name="connsiteY52" fmla="*/ 2025809 h 2663405"/>
                <a:gd name="connsiteX53" fmla="*/ 3629903 w 3688519"/>
                <a:gd name="connsiteY53" fmla="*/ 1923232 h 2663405"/>
                <a:gd name="connsiteX54" fmla="*/ 3659211 w 3688519"/>
                <a:gd name="connsiteY54" fmla="*/ 1681444 h 2663405"/>
                <a:gd name="connsiteX55" fmla="*/ 3688519 w 3688519"/>
                <a:gd name="connsiteY55" fmla="*/ 1490944 h 2663405"/>
                <a:gd name="connsiteX56" fmla="*/ 3685846 w 3688519"/>
                <a:gd name="connsiteY56" fmla="*/ 1376844 h 2663405"/>
                <a:gd name="connsiteX0" fmla="*/ 3685846 w 3688519"/>
                <a:gd name="connsiteY0" fmla="*/ 1376844 h 2663405"/>
                <a:gd name="connsiteX1" fmla="*/ 3547985 w 3688519"/>
                <a:gd name="connsiteY1" fmla="*/ 1320344 h 2663405"/>
                <a:gd name="connsiteX2" fmla="*/ 3254801 w 3688519"/>
                <a:gd name="connsiteY2" fmla="*/ 969781 h 2663405"/>
                <a:gd name="connsiteX3" fmla="*/ 2677741 w 3688519"/>
                <a:gd name="connsiteY3" fmla="*/ 710274 h 2663405"/>
                <a:gd name="connsiteX4" fmla="*/ 2016914 w 3688519"/>
                <a:gd name="connsiteY4" fmla="*/ 396133 h 2663405"/>
                <a:gd name="connsiteX5" fmla="*/ 1639964 w 3688519"/>
                <a:gd name="connsiteY5" fmla="*/ 127520 h 2663405"/>
                <a:gd name="connsiteX6" fmla="*/ 1477085 w 3688519"/>
                <a:gd name="connsiteY6" fmla="*/ 43 h 2663405"/>
                <a:gd name="connsiteX7" fmla="*/ 1315651 w 3688519"/>
                <a:gd name="connsiteY7" fmla="*/ 125371 h 2663405"/>
                <a:gd name="connsiteX8" fmla="*/ 1286926 w 3688519"/>
                <a:gd name="connsiteY8" fmla="*/ 245639 h 2663405"/>
                <a:gd name="connsiteX9" fmla="*/ 1048943 w 3688519"/>
                <a:gd name="connsiteY9" fmla="*/ 291418 h 2663405"/>
                <a:gd name="connsiteX10" fmla="*/ 1002407 w 3688519"/>
                <a:gd name="connsiteY10" fmla="*/ 391580 h 2663405"/>
                <a:gd name="connsiteX11" fmla="*/ 1095755 w 3688519"/>
                <a:gd name="connsiteY11" fmla="*/ 581813 h 2663405"/>
                <a:gd name="connsiteX12" fmla="*/ 1276049 w 3688519"/>
                <a:gd name="connsiteY12" fmla="*/ 567780 h 2663405"/>
                <a:gd name="connsiteX13" fmla="*/ 1243596 w 3688519"/>
                <a:gd name="connsiteY13" fmla="*/ 743190 h 2663405"/>
                <a:gd name="connsiteX14" fmla="*/ 1330137 w 3688519"/>
                <a:gd name="connsiteY14" fmla="*/ 880011 h 2663405"/>
                <a:gd name="connsiteX15" fmla="*/ 1398649 w 3688519"/>
                <a:gd name="connsiteY15" fmla="*/ 953683 h 2663405"/>
                <a:gd name="connsiteX16" fmla="*/ 1110179 w 3688519"/>
                <a:gd name="connsiteY16" fmla="*/ 1041387 h 2663405"/>
                <a:gd name="connsiteX17" fmla="*/ 868584 w 3688519"/>
                <a:gd name="connsiteY17" fmla="*/ 887026 h 2663405"/>
                <a:gd name="connsiteX18" fmla="*/ 601749 w 3688519"/>
                <a:gd name="connsiteY18" fmla="*/ 666010 h 2663405"/>
                <a:gd name="connsiteX19" fmla="*/ 464726 w 3688519"/>
                <a:gd name="connsiteY19" fmla="*/ 687059 h 2663405"/>
                <a:gd name="connsiteX20" fmla="*/ 0 w 3688519"/>
                <a:gd name="connsiteY20" fmla="*/ 877483 h 2663405"/>
                <a:gd name="connsiteX21" fmla="*/ 68183 w 3688519"/>
                <a:gd name="connsiteY21" fmla="*/ 1011796 h 2663405"/>
                <a:gd name="connsiteX22" fmla="*/ 63979 w 3688519"/>
                <a:gd name="connsiteY22" fmla="*/ 1202917 h 2663405"/>
                <a:gd name="connsiteX23" fmla="*/ 164047 w 3688519"/>
                <a:gd name="connsiteY23" fmla="*/ 1228604 h 2663405"/>
                <a:gd name="connsiteX24" fmla="*/ 266846 w 3688519"/>
                <a:gd name="connsiteY24" fmla="*/ 1219847 h 2663405"/>
                <a:gd name="connsiteX25" fmla="*/ 325461 w 3688519"/>
                <a:gd name="connsiteY25" fmla="*/ 1285790 h 2663405"/>
                <a:gd name="connsiteX26" fmla="*/ 413384 w 3688519"/>
                <a:gd name="connsiteY26" fmla="*/ 1351732 h 2663405"/>
                <a:gd name="connsiteX27" fmla="*/ 1241326 w 3688519"/>
                <a:gd name="connsiteY27" fmla="*/ 2084424 h 2663405"/>
                <a:gd name="connsiteX28" fmla="*/ 1248653 w 3688519"/>
                <a:gd name="connsiteY28" fmla="*/ 2216309 h 2663405"/>
                <a:gd name="connsiteX29" fmla="*/ 1358557 w 3688519"/>
                <a:gd name="connsiteY29" fmla="*/ 2252944 h 2663405"/>
                <a:gd name="connsiteX30" fmla="*/ 1395192 w 3688519"/>
                <a:gd name="connsiteY30" fmla="*/ 2282251 h 2663405"/>
                <a:gd name="connsiteX31" fmla="*/ 1519749 w 3688519"/>
                <a:gd name="connsiteY31" fmla="*/ 2282251 h 2663405"/>
                <a:gd name="connsiteX32" fmla="*/ 1702922 w 3688519"/>
                <a:gd name="connsiteY32" fmla="*/ 2304232 h 2663405"/>
                <a:gd name="connsiteX33" fmla="*/ 1768865 w 3688519"/>
                <a:gd name="connsiteY33" fmla="*/ 2318886 h 2663405"/>
                <a:gd name="connsiteX34" fmla="*/ 1849461 w 3688519"/>
                <a:gd name="connsiteY34" fmla="*/ 2414136 h 2663405"/>
                <a:gd name="connsiteX35" fmla="*/ 1896096 w 3688519"/>
                <a:gd name="connsiteY35" fmla="*/ 2502272 h 2663405"/>
                <a:gd name="connsiteX36" fmla="*/ 2131501 w 3688519"/>
                <a:gd name="connsiteY36" fmla="*/ 2358370 h 2663405"/>
                <a:gd name="connsiteX37" fmla="*/ 2280419 w 3688519"/>
                <a:gd name="connsiteY37" fmla="*/ 2344712 h 2663405"/>
                <a:gd name="connsiteX38" fmla="*/ 2280419 w 3688519"/>
                <a:gd name="connsiteY38" fmla="*/ 2467636 h 2663405"/>
                <a:gd name="connsiteX39" fmla="*/ 2433993 w 3688519"/>
                <a:gd name="connsiteY39" fmla="*/ 2535927 h 2663405"/>
                <a:gd name="connsiteX40" fmla="*/ 2354878 w 3688519"/>
                <a:gd name="connsiteY40" fmla="*/ 2622430 h 2663405"/>
                <a:gd name="connsiteX41" fmla="*/ 2396762 w 3688519"/>
                <a:gd name="connsiteY41" fmla="*/ 2663405 h 2663405"/>
                <a:gd name="connsiteX42" fmla="*/ 2845922 w 3688519"/>
                <a:gd name="connsiteY42" fmla="*/ 2370174 h 2663405"/>
                <a:gd name="connsiteX43" fmla="*/ 2955826 w 3688519"/>
                <a:gd name="connsiteY43" fmla="*/ 2355521 h 2663405"/>
                <a:gd name="connsiteX44" fmla="*/ 3058403 w 3688519"/>
                <a:gd name="connsiteY44" fmla="*/ 2304232 h 2663405"/>
                <a:gd name="connsiteX45" fmla="*/ 3073057 w 3688519"/>
                <a:gd name="connsiteY45" fmla="*/ 2274924 h 2663405"/>
                <a:gd name="connsiteX46" fmla="*/ 3182961 w 3688519"/>
                <a:gd name="connsiteY46" fmla="*/ 2282251 h 2663405"/>
                <a:gd name="connsiteX47" fmla="*/ 3300192 w 3688519"/>
                <a:gd name="connsiteY47" fmla="*/ 2289578 h 2663405"/>
                <a:gd name="connsiteX48" fmla="*/ 3300192 w 3688519"/>
                <a:gd name="connsiteY48" fmla="*/ 2187001 h 2663405"/>
                <a:gd name="connsiteX49" fmla="*/ 3329499 w 3688519"/>
                <a:gd name="connsiteY49" fmla="*/ 2135713 h 2663405"/>
                <a:gd name="connsiteX50" fmla="*/ 3417422 w 3688519"/>
                <a:gd name="connsiteY50" fmla="*/ 2084424 h 2663405"/>
                <a:gd name="connsiteX51" fmla="*/ 3468711 w 3688519"/>
                <a:gd name="connsiteY51" fmla="*/ 2025809 h 2663405"/>
                <a:gd name="connsiteX52" fmla="*/ 3629903 w 3688519"/>
                <a:gd name="connsiteY52" fmla="*/ 2025809 h 2663405"/>
                <a:gd name="connsiteX53" fmla="*/ 3629903 w 3688519"/>
                <a:gd name="connsiteY53" fmla="*/ 1923232 h 2663405"/>
                <a:gd name="connsiteX54" fmla="*/ 3659211 w 3688519"/>
                <a:gd name="connsiteY54" fmla="*/ 1681444 h 2663405"/>
                <a:gd name="connsiteX55" fmla="*/ 3688519 w 3688519"/>
                <a:gd name="connsiteY55" fmla="*/ 1490944 h 2663405"/>
                <a:gd name="connsiteX56" fmla="*/ 3685846 w 3688519"/>
                <a:gd name="connsiteY56" fmla="*/ 1376844 h 2663405"/>
                <a:gd name="connsiteX0" fmla="*/ 3685846 w 3688519"/>
                <a:gd name="connsiteY0" fmla="*/ 1376844 h 2663405"/>
                <a:gd name="connsiteX1" fmla="*/ 3547985 w 3688519"/>
                <a:gd name="connsiteY1" fmla="*/ 1320344 h 2663405"/>
                <a:gd name="connsiteX2" fmla="*/ 3254801 w 3688519"/>
                <a:gd name="connsiteY2" fmla="*/ 969781 h 2663405"/>
                <a:gd name="connsiteX3" fmla="*/ 2677741 w 3688519"/>
                <a:gd name="connsiteY3" fmla="*/ 710274 h 2663405"/>
                <a:gd name="connsiteX4" fmla="*/ 2016914 w 3688519"/>
                <a:gd name="connsiteY4" fmla="*/ 396133 h 2663405"/>
                <a:gd name="connsiteX5" fmla="*/ 1639964 w 3688519"/>
                <a:gd name="connsiteY5" fmla="*/ 127520 h 2663405"/>
                <a:gd name="connsiteX6" fmla="*/ 1477085 w 3688519"/>
                <a:gd name="connsiteY6" fmla="*/ 43 h 2663405"/>
                <a:gd name="connsiteX7" fmla="*/ 1315651 w 3688519"/>
                <a:gd name="connsiteY7" fmla="*/ 125371 h 2663405"/>
                <a:gd name="connsiteX8" fmla="*/ 1286926 w 3688519"/>
                <a:gd name="connsiteY8" fmla="*/ 245639 h 2663405"/>
                <a:gd name="connsiteX9" fmla="*/ 1034982 w 3688519"/>
                <a:gd name="connsiteY9" fmla="*/ 314182 h 2663405"/>
                <a:gd name="connsiteX10" fmla="*/ 1002407 w 3688519"/>
                <a:gd name="connsiteY10" fmla="*/ 391580 h 2663405"/>
                <a:gd name="connsiteX11" fmla="*/ 1095755 w 3688519"/>
                <a:gd name="connsiteY11" fmla="*/ 581813 h 2663405"/>
                <a:gd name="connsiteX12" fmla="*/ 1276049 w 3688519"/>
                <a:gd name="connsiteY12" fmla="*/ 567780 h 2663405"/>
                <a:gd name="connsiteX13" fmla="*/ 1243596 w 3688519"/>
                <a:gd name="connsiteY13" fmla="*/ 743190 h 2663405"/>
                <a:gd name="connsiteX14" fmla="*/ 1330137 w 3688519"/>
                <a:gd name="connsiteY14" fmla="*/ 880011 h 2663405"/>
                <a:gd name="connsiteX15" fmla="*/ 1398649 w 3688519"/>
                <a:gd name="connsiteY15" fmla="*/ 953683 h 2663405"/>
                <a:gd name="connsiteX16" fmla="*/ 1110179 w 3688519"/>
                <a:gd name="connsiteY16" fmla="*/ 1041387 h 2663405"/>
                <a:gd name="connsiteX17" fmla="*/ 868584 w 3688519"/>
                <a:gd name="connsiteY17" fmla="*/ 887026 h 2663405"/>
                <a:gd name="connsiteX18" fmla="*/ 601749 w 3688519"/>
                <a:gd name="connsiteY18" fmla="*/ 666010 h 2663405"/>
                <a:gd name="connsiteX19" fmla="*/ 464726 w 3688519"/>
                <a:gd name="connsiteY19" fmla="*/ 687059 h 2663405"/>
                <a:gd name="connsiteX20" fmla="*/ 0 w 3688519"/>
                <a:gd name="connsiteY20" fmla="*/ 877483 h 2663405"/>
                <a:gd name="connsiteX21" fmla="*/ 68183 w 3688519"/>
                <a:gd name="connsiteY21" fmla="*/ 1011796 h 2663405"/>
                <a:gd name="connsiteX22" fmla="*/ 63979 w 3688519"/>
                <a:gd name="connsiteY22" fmla="*/ 1202917 h 2663405"/>
                <a:gd name="connsiteX23" fmla="*/ 164047 w 3688519"/>
                <a:gd name="connsiteY23" fmla="*/ 1228604 h 2663405"/>
                <a:gd name="connsiteX24" fmla="*/ 266846 w 3688519"/>
                <a:gd name="connsiteY24" fmla="*/ 1219847 h 2663405"/>
                <a:gd name="connsiteX25" fmla="*/ 325461 w 3688519"/>
                <a:gd name="connsiteY25" fmla="*/ 1285790 h 2663405"/>
                <a:gd name="connsiteX26" fmla="*/ 413384 w 3688519"/>
                <a:gd name="connsiteY26" fmla="*/ 1351732 h 2663405"/>
                <a:gd name="connsiteX27" fmla="*/ 1241326 w 3688519"/>
                <a:gd name="connsiteY27" fmla="*/ 2084424 h 2663405"/>
                <a:gd name="connsiteX28" fmla="*/ 1248653 w 3688519"/>
                <a:gd name="connsiteY28" fmla="*/ 2216309 h 2663405"/>
                <a:gd name="connsiteX29" fmla="*/ 1358557 w 3688519"/>
                <a:gd name="connsiteY29" fmla="*/ 2252944 h 2663405"/>
                <a:gd name="connsiteX30" fmla="*/ 1395192 w 3688519"/>
                <a:gd name="connsiteY30" fmla="*/ 2282251 h 2663405"/>
                <a:gd name="connsiteX31" fmla="*/ 1519749 w 3688519"/>
                <a:gd name="connsiteY31" fmla="*/ 2282251 h 2663405"/>
                <a:gd name="connsiteX32" fmla="*/ 1702922 w 3688519"/>
                <a:gd name="connsiteY32" fmla="*/ 2304232 h 2663405"/>
                <a:gd name="connsiteX33" fmla="*/ 1768865 w 3688519"/>
                <a:gd name="connsiteY33" fmla="*/ 2318886 h 2663405"/>
                <a:gd name="connsiteX34" fmla="*/ 1849461 w 3688519"/>
                <a:gd name="connsiteY34" fmla="*/ 2414136 h 2663405"/>
                <a:gd name="connsiteX35" fmla="*/ 1896096 w 3688519"/>
                <a:gd name="connsiteY35" fmla="*/ 2502272 h 2663405"/>
                <a:gd name="connsiteX36" fmla="*/ 2131501 w 3688519"/>
                <a:gd name="connsiteY36" fmla="*/ 2358370 h 2663405"/>
                <a:gd name="connsiteX37" fmla="*/ 2280419 w 3688519"/>
                <a:gd name="connsiteY37" fmla="*/ 2344712 h 2663405"/>
                <a:gd name="connsiteX38" fmla="*/ 2280419 w 3688519"/>
                <a:gd name="connsiteY38" fmla="*/ 2467636 h 2663405"/>
                <a:gd name="connsiteX39" fmla="*/ 2433993 w 3688519"/>
                <a:gd name="connsiteY39" fmla="*/ 2535927 h 2663405"/>
                <a:gd name="connsiteX40" fmla="*/ 2354878 w 3688519"/>
                <a:gd name="connsiteY40" fmla="*/ 2622430 h 2663405"/>
                <a:gd name="connsiteX41" fmla="*/ 2396762 w 3688519"/>
                <a:gd name="connsiteY41" fmla="*/ 2663405 h 2663405"/>
                <a:gd name="connsiteX42" fmla="*/ 2845922 w 3688519"/>
                <a:gd name="connsiteY42" fmla="*/ 2370174 h 2663405"/>
                <a:gd name="connsiteX43" fmla="*/ 2955826 w 3688519"/>
                <a:gd name="connsiteY43" fmla="*/ 2355521 h 2663405"/>
                <a:gd name="connsiteX44" fmla="*/ 3058403 w 3688519"/>
                <a:gd name="connsiteY44" fmla="*/ 2304232 h 2663405"/>
                <a:gd name="connsiteX45" fmla="*/ 3073057 w 3688519"/>
                <a:gd name="connsiteY45" fmla="*/ 2274924 h 2663405"/>
                <a:gd name="connsiteX46" fmla="*/ 3182961 w 3688519"/>
                <a:gd name="connsiteY46" fmla="*/ 2282251 h 2663405"/>
                <a:gd name="connsiteX47" fmla="*/ 3300192 w 3688519"/>
                <a:gd name="connsiteY47" fmla="*/ 2289578 h 2663405"/>
                <a:gd name="connsiteX48" fmla="*/ 3300192 w 3688519"/>
                <a:gd name="connsiteY48" fmla="*/ 2187001 h 2663405"/>
                <a:gd name="connsiteX49" fmla="*/ 3329499 w 3688519"/>
                <a:gd name="connsiteY49" fmla="*/ 2135713 h 2663405"/>
                <a:gd name="connsiteX50" fmla="*/ 3417422 w 3688519"/>
                <a:gd name="connsiteY50" fmla="*/ 2084424 h 2663405"/>
                <a:gd name="connsiteX51" fmla="*/ 3468711 w 3688519"/>
                <a:gd name="connsiteY51" fmla="*/ 2025809 h 2663405"/>
                <a:gd name="connsiteX52" fmla="*/ 3629903 w 3688519"/>
                <a:gd name="connsiteY52" fmla="*/ 2025809 h 2663405"/>
                <a:gd name="connsiteX53" fmla="*/ 3629903 w 3688519"/>
                <a:gd name="connsiteY53" fmla="*/ 1923232 h 2663405"/>
                <a:gd name="connsiteX54" fmla="*/ 3659211 w 3688519"/>
                <a:gd name="connsiteY54" fmla="*/ 1681444 h 2663405"/>
                <a:gd name="connsiteX55" fmla="*/ 3688519 w 3688519"/>
                <a:gd name="connsiteY55" fmla="*/ 1490944 h 2663405"/>
                <a:gd name="connsiteX56" fmla="*/ 3685846 w 3688519"/>
                <a:gd name="connsiteY56" fmla="*/ 1376844 h 2663405"/>
                <a:gd name="connsiteX0" fmla="*/ 3685846 w 3688519"/>
                <a:gd name="connsiteY0" fmla="*/ 1376844 h 2663405"/>
                <a:gd name="connsiteX1" fmla="*/ 3547985 w 3688519"/>
                <a:gd name="connsiteY1" fmla="*/ 1320344 h 2663405"/>
                <a:gd name="connsiteX2" fmla="*/ 3254801 w 3688519"/>
                <a:gd name="connsiteY2" fmla="*/ 969781 h 2663405"/>
                <a:gd name="connsiteX3" fmla="*/ 2677741 w 3688519"/>
                <a:gd name="connsiteY3" fmla="*/ 710274 h 2663405"/>
                <a:gd name="connsiteX4" fmla="*/ 2016914 w 3688519"/>
                <a:gd name="connsiteY4" fmla="*/ 396133 h 2663405"/>
                <a:gd name="connsiteX5" fmla="*/ 1639964 w 3688519"/>
                <a:gd name="connsiteY5" fmla="*/ 127520 h 2663405"/>
                <a:gd name="connsiteX6" fmla="*/ 1477085 w 3688519"/>
                <a:gd name="connsiteY6" fmla="*/ 43 h 2663405"/>
                <a:gd name="connsiteX7" fmla="*/ 1315651 w 3688519"/>
                <a:gd name="connsiteY7" fmla="*/ 125371 h 2663405"/>
                <a:gd name="connsiteX8" fmla="*/ 1286926 w 3688519"/>
                <a:gd name="connsiteY8" fmla="*/ 245639 h 2663405"/>
                <a:gd name="connsiteX9" fmla="*/ 1225784 w 3688519"/>
                <a:gd name="connsiteY9" fmla="*/ 350605 h 2663405"/>
                <a:gd name="connsiteX10" fmla="*/ 1034982 w 3688519"/>
                <a:gd name="connsiteY10" fmla="*/ 314182 h 2663405"/>
                <a:gd name="connsiteX11" fmla="*/ 1002407 w 3688519"/>
                <a:gd name="connsiteY11" fmla="*/ 391580 h 2663405"/>
                <a:gd name="connsiteX12" fmla="*/ 1095755 w 3688519"/>
                <a:gd name="connsiteY12" fmla="*/ 581813 h 2663405"/>
                <a:gd name="connsiteX13" fmla="*/ 1276049 w 3688519"/>
                <a:gd name="connsiteY13" fmla="*/ 567780 h 2663405"/>
                <a:gd name="connsiteX14" fmla="*/ 1243596 w 3688519"/>
                <a:gd name="connsiteY14" fmla="*/ 743190 h 2663405"/>
                <a:gd name="connsiteX15" fmla="*/ 1330137 w 3688519"/>
                <a:gd name="connsiteY15" fmla="*/ 880011 h 2663405"/>
                <a:gd name="connsiteX16" fmla="*/ 1398649 w 3688519"/>
                <a:gd name="connsiteY16" fmla="*/ 953683 h 2663405"/>
                <a:gd name="connsiteX17" fmla="*/ 1110179 w 3688519"/>
                <a:gd name="connsiteY17" fmla="*/ 1041387 h 2663405"/>
                <a:gd name="connsiteX18" fmla="*/ 868584 w 3688519"/>
                <a:gd name="connsiteY18" fmla="*/ 887026 h 2663405"/>
                <a:gd name="connsiteX19" fmla="*/ 601749 w 3688519"/>
                <a:gd name="connsiteY19" fmla="*/ 666010 h 2663405"/>
                <a:gd name="connsiteX20" fmla="*/ 464726 w 3688519"/>
                <a:gd name="connsiteY20" fmla="*/ 687059 h 2663405"/>
                <a:gd name="connsiteX21" fmla="*/ 0 w 3688519"/>
                <a:gd name="connsiteY21" fmla="*/ 877483 h 2663405"/>
                <a:gd name="connsiteX22" fmla="*/ 68183 w 3688519"/>
                <a:gd name="connsiteY22" fmla="*/ 1011796 h 2663405"/>
                <a:gd name="connsiteX23" fmla="*/ 63979 w 3688519"/>
                <a:gd name="connsiteY23" fmla="*/ 1202917 h 2663405"/>
                <a:gd name="connsiteX24" fmla="*/ 164047 w 3688519"/>
                <a:gd name="connsiteY24" fmla="*/ 1228604 h 2663405"/>
                <a:gd name="connsiteX25" fmla="*/ 266846 w 3688519"/>
                <a:gd name="connsiteY25" fmla="*/ 1219847 h 2663405"/>
                <a:gd name="connsiteX26" fmla="*/ 325461 w 3688519"/>
                <a:gd name="connsiteY26" fmla="*/ 1285790 h 2663405"/>
                <a:gd name="connsiteX27" fmla="*/ 413384 w 3688519"/>
                <a:gd name="connsiteY27" fmla="*/ 1351732 h 2663405"/>
                <a:gd name="connsiteX28" fmla="*/ 1241326 w 3688519"/>
                <a:gd name="connsiteY28" fmla="*/ 2084424 h 2663405"/>
                <a:gd name="connsiteX29" fmla="*/ 1248653 w 3688519"/>
                <a:gd name="connsiteY29" fmla="*/ 2216309 h 2663405"/>
                <a:gd name="connsiteX30" fmla="*/ 1358557 w 3688519"/>
                <a:gd name="connsiteY30" fmla="*/ 2252944 h 2663405"/>
                <a:gd name="connsiteX31" fmla="*/ 1395192 w 3688519"/>
                <a:gd name="connsiteY31" fmla="*/ 2282251 h 2663405"/>
                <a:gd name="connsiteX32" fmla="*/ 1519749 w 3688519"/>
                <a:gd name="connsiteY32" fmla="*/ 2282251 h 2663405"/>
                <a:gd name="connsiteX33" fmla="*/ 1702922 w 3688519"/>
                <a:gd name="connsiteY33" fmla="*/ 2304232 h 2663405"/>
                <a:gd name="connsiteX34" fmla="*/ 1768865 w 3688519"/>
                <a:gd name="connsiteY34" fmla="*/ 2318886 h 2663405"/>
                <a:gd name="connsiteX35" fmla="*/ 1849461 w 3688519"/>
                <a:gd name="connsiteY35" fmla="*/ 2414136 h 2663405"/>
                <a:gd name="connsiteX36" fmla="*/ 1896096 w 3688519"/>
                <a:gd name="connsiteY36" fmla="*/ 2502272 h 2663405"/>
                <a:gd name="connsiteX37" fmla="*/ 2131501 w 3688519"/>
                <a:gd name="connsiteY37" fmla="*/ 2358370 h 2663405"/>
                <a:gd name="connsiteX38" fmla="*/ 2280419 w 3688519"/>
                <a:gd name="connsiteY38" fmla="*/ 2344712 h 2663405"/>
                <a:gd name="connsiteX39" fmla="*/ 2280419 w 3688519"/>
                <a:gd name="connsiteY39" fmla="*/ 2467636 h 2663405"/>
                <a:gd name="connsiteX40" fmla="*/ 2433993 w 3688519"/>
                <a:gd name="connsiteY40" fmla="*/ 2535927 h 2663405"/>
                <a:gd name="connsiteX41" fmla="*/ 2354878 w 3688519"/>
                <a:gd name="connsiteY41" fmla="*/ 2622430 h 2663405"/>
                <a:gd name="connsiteX42" fmla="*/ 2396762 w 3688519"/>
                <a:gd name="connsiteY42" fmla="*/ 2663405 h 2663405"/>
                <a:gd name="connsiteX43" fmla="*/ 2845922 w 3688519"/>
                <a:gd name="connsiteY43" fmla="*/ 2370174 h 2663405"/>
                <a:gd name="connsiteX44" fmla="*/ 2955826 w 3688519"/>
                <a:gd name="connsiteY44" fmla="*/ 2355521 h 2663405"/>
                <a:gd name="connsiteX45" fmla="*/ 3058403 w 3688519"/>
                <a:gd name="connsiteY45" fmla="*/ 2304232 h 2663405"/>
                <a:gd name="connsiteX46" fmla="*/ 3073057 w 3688519"/>
                <a:gd name="connsiteY46" fmla="*/ 2274924 h 2663405"/>
                <a:gd name="connsiteX47" fmla="*/ 3182961 w 3688519"/>
                <a:gd name="connsiteY47" fmla="*/ 2282251 h 2663405"/>
                <a:gd name="connsiteX48" fmla="*/ 3300192 w 3688519"/>
                <a:gd name="connsiteY48" fmla="*/ 2289578 h 2663405"/>
                <a:gd name="connsiteX49" fmla="*/ 3300192 w 3688519"/>
                <a:gd name="connsiteY49" fmla="*/ 2187001 h 2663405"/>
                <a:gd name="connsiteX50" fmla="*/ 3329499 w 3688519"/>
                <a:gd name="connsiteY50" fmla="*/ 2135713 h 2663405"/>
                <a:gd name="connsiteX51" fmla="*/ 3417422 w 3688519"/>
                <a:gd name="connsiteY51" fmla="*/ 2084424 h 2663405"/>
                <a:gd name="connsiteX52" fmla="*/ 3468711 w 3688519"/>
                <a:gd name="connsiteY52" fmla="*/ 2025809 h 2663405"/>
                <a:gd name="connsiteX53" fmla="*/ 3629903 w 3688519"/>
                <a:gd name="connsiteY53" fmla="*/ 2025809 h 2663405"/>
                <a:gd name="connsiteX54" fmla="*/ 3629903 w 3688519"/>
                <a:gd name="connsiteY54" fmla="*/ 1923232 h 2663405"/>
                <a:gd name="connsiteX55" fmla="*/ 3659211 w 3688519"/>
                <a:gd name="connsiteY55" fmla="*/ 1681444 h 2663405"/>
                <a:gd name="connsiteX56" fmla="*/ 3688519 w 3688519"/>
                <a:gd name="connsiteY56" fmla="*/ 1490944 h 2663405"/>
                <a:gd name="connsiteX57" fmla="*/ 3685846 w 3688519"/>
                <a:gd name="connsiteY57" fmla="*/ 1376844 h 2663405"/>
                <a:gd name="connsiteX0" fmla="*/ 3685846 w 3688519"/>
                <a:gd name="connsiteY0" fmla="*/ 1376844 h 2663405"/>
                <a:gd name="connsiteX1" fmla="*/ 3547985 w 3688519"/>
                <a:gd name="connsiteY1" fmla="*/ 1320344 h 2663405"/>
                <a:gd name="connsiteX2" fmla="*/ 3254801 w 3688519"/>
                <a:gd name="connsiteY2" fmla="*/ 969781 h 2663405"/>
                <a:gd name="connsiteX3" fmla="*/ 2677741 w 3688519"/>
                <a:gd name="connsiteY3" fmla="*/ 710274 h 2663405"/>
                <a:gd name="connsiteX4" fmla="*/ 2016914 w 3688519"/>
                <a:gd name="connsiteY4" fmla="*/ 396133 h 2663405"/>
                <a:gd name="connsiteX5" fmla="*/ 1639964 w 3688519"/>
                <a:gd name="connsiteY5" fmla="*/ 127520 h 2663405"/>
                <a:gd name="connsiteX6" fmla="*/ 1477085 w 3688519"/>
                <a:gd name="connsiteY6" fmla="*/ 43 h 2663405"/>
                <a:gd name="connsiteX7" fmla="*/ 1315651 w 3688519"/>
                <a:gd name="connsiteY7" fmla="*/ 125371 h 2663405"/>
                <a:gd name="connsiteX8" fmla="*/ 1286926 w 3688519"/>
                <a:gd name="connsiteY8" fmla="*/ 245639 h 2663405"/>
                <a:gd name="connsiteX9" fmla="*/ 1225784 w 3688519"/>
                <a:gd name="connsiteY9" fmla="*/ 350605 h 2663405"/>
                <a:gd name="connsiteX10" fmla="*/ 1034982 w 3688519"/>
                <a:gd name="connsiteY10" fmla="*/ 314182 h 2663405"/>
                <a:gd name="connsiteX11" fmla="*/ 1002407 w 3688519"/>
                <a:gd name="connsiteY11" fmla="*/ 391580 h 2663405"/>
                <a:gd name="connsiteX12" fmla="*/ 1095755 w 3688519"/>
                <a:gd name="connsiteY12" fmla="*/ 581813 h 2663405"/>
                <a:gd name="connsiteX13" fmla="*/ 1276049 w 3688519"/>
                <a:gd name="connsiteY13" fmla="*/ 567780 h 2663405"/>
                <a:gd name="connsiteX14" fmla="*/ 1243596 w 3688519"/>
                <a:gd name="connsiteY14" fmla="*/ 743190 h 2663405"/>
                <a:gd name="connsiteX15" fmla="*/ 1330137 w 3688519"/>
                <a:gd name="connsiteY15" fmla="*/ 880011 h 2663405"/>
                <a:gd name="connsiteX16" fmla="*/ 1398649 w 3688519"/>
                <a:gd name="connsiteY16" fmla="*/ 953683 h 2663405"/>
                <a:gd name="connsiteX17" fmla="*/ 1110179 w 3688519"/>
                <a:gd name="connsiteY17" fmla="*/ 1041387 h 2663405"/>
                <a:gd name="connsiteX18" fmla="*/ 868584 w 3688519"/>
                <a:gd name="connsiteY18" fmla="*/ 887026 h 2663405"/>
                <a:gd name="connsiteX19" fmla="*/ 601749 w 3688519"/>
                <a:gd name="connsiteY19" fmla="*/ 666010 h 2663405"/>
                <a:gd name="connsiteX20" fmla="*/ 464726 w 3688519"/>
                <a:gd name="connsiteY20" fmla="*/ 687059 h 2663405"/>
                <a:gd name="connsiteX21" fmla="*/ 0 w 3688519"/>
                <a:gd name="connsiteY21" fmla="*/ 877483 h 2663405"/>
                <a:gd name="connsiteX22" fmla="*/ 68183 w 3688519"/>
                <a:gd name="connsiteY22" fmla="*/ 1011796 h 2663405"/>
                <a:gd name="connsiteX23" fmla="*/ 63979 w 3688519"/>
                <a:gd name="connsiteY23" fmla="*/ 1202917 h 2663405"/>
                <a:gd name="connsiteX24" fmla="*/ 164047 w 3688519"/>
                <a:gd name="connsiteY24" fmla="*/ 1228604 h 2663405"/>
                <a:gd name="connsiteX25" fmla="*/ 266846 w 3688519"/>
                <a:gd name="connsiteY25" fmla="*/ 1219847 h 2663405"/>
                <a:gd name="connsiteX26" fmla="*/ 325461 w 3688519"/>
                <a:gd name="connsiteY26" fmla="*/ 1285790 h 2663405"/>
                <a:gd name="connsiteX27" fmla="*/ 413384 w 3688519"/>
                <a:gd name="connsiteY27" fmla="*/ 1351732 h 2663405"/>
                <a:gd name="connsiteX28" fmla="*/ 1241326 w 3688519"/>
                <a:gd name="connsiteY28" fmla="*/ 2084424 h 2663405"/>
                <a:gd name="connsiteX29" fmla="*/ 1248653 w 3688519"/>
                <a:gd name="connsiteY29" fmla="*/ 2216309 h 2663405"/>
                <a:gd name="connsiteX30" fmla="*/ 1358557 w 3688519"/>
                <a:gd name="connsiteY30" fmla="*/ 2252944 h 2663405"/>
                <a:gd name="connsiteX31" fmla="*/ 1395192 w 3688519"/>
                <a:gd name="connsiteY31" fmla="*/ 2282251 h 2663405"/>
                <a:gd name="connsiteX32" fmla="*/ 1519749 w 3688519"/>
                <a:gd name="connsiteY32" fmla="*/ 2282251 h 2663405"/>
                <a:gd name="connsiteX33" fmla="*/ 1702922 w 3688519"/>
                <a:gd name="connsiteY33" fmla="*/ 2304232 h 2663405"/>
                <a:gd name="connsiteX34" fmla="*/ 1768865 w 3688519"/>
                <a:gd name="connsiteY34" fmla="*/ 2318886 h 2663405"/>
                <a:gd name="connsiteX35" fmla="*/ 1849461 w 3688519"/>
                <a:gd name="connsiteY35" fmla="*/ 2414136 h 2663405"/>
                <a:gd name="connsiteX36" fmla="*/ 1896096 w 3688519"/>
                <a:gd name="connsiteY36" fmla="*/ 2502272 h 2663405"/>
                <a:gd name="connsiteX37" fmla="*/ 2131501 w 3688519"/>
                <a:gd name="connsiteY37" fmla="*/ 2358370 h 2663405"/>
                <a:gd name="connsiteX38" fmla="*/ 2280419 w 3688519"/>
                <a:gd name="connsiteY38" fmla="*/ 2344712 h 2663405"/>
                <a:gd name="connsiteX39" fmla="*/ 2280419 w 3688519"/>
                <a:gd name="connsiteY39" fmla="*/ 2467636 h 2663405"/>
                <a:gd name="connsiteX40" fmla="*/ 2433993 w 3688519"/>
                <a:gd name="connsiteY40" fmla="*/ 2535927 h 2663405"/>
                <a:gd name="connsiteX41" fmla="*/ 2354878 w 3688519"/>
                <a:gd name="connsiteY41" fmla="*/ 2622430 h 2663405"/>
                <a:gd name="connsiteX42" fmla="*/ 2396762 w 3688519"/>
                <a:gd name="connsiteY42" fmla="*/ 2663405 h 2663405"/>
                <a:gd name="connsiteX43" fmla="*/ 2845922 w 3688519"/>
                <a:gd name="connsiteY43" fmla="*/ 2370174 h 2663405"/>
                <a:gd name="connsiteX44" fmla="*/ 2955826 w 3688519"/>
                <a:gd name="connsiteY44" fmla="*/ 2355521 h 2663405"/>
                <a:gd name="connsiteX45" fmla="*/ 3058403 w 3688519"/>
                <a:gd name="connsiteY45" fmla="*/ 2304232 h 2663405"/>
                <a:gd name="connsiteX46" fmla="*/ 3073057 w 3688519"/>
                <a:gd name="connsiteY46" fmla="*/ 2274924 h 2663405"/>
                <a:gd name="connsiteX47" fmla="*/ 3182961 w 3688519"/>
                <a:gd name="connsiteY47" fmla="*/ 2282251 h 2663405"/>
                <a:gd name="connsiteX48" fmla="*/ 3300192 w 3688519"/>
                <a:gd name="connsiteY48" fmla="*/ 2289578 h 2663405"/>
                <a:gd name="connsiteX49" fmla="*/ 3300192 w 3688519"/>
                <a:gd name="connsiteY49" fmla="*/ 2187001 h 2663405"/>
                <a:gd name="connsiteX50" fmla="*/ 3329499 w 3688519"/>
                <a:gd name="connsiteY50" fmla="*/ 2135713 h 2663405"/>
                <a:gd name="connsiteX51" fmla="*/ 3417422 w 3688519"/>
                <a:gd name="connsiteY51" fmla="*/ 2084424 h 2663405"/>
                <a:gd name="connsiteX52" fmla="*/ 3468711 w 3688519"/>
                <a:gd name="connsiteY52" fmla="*/ 2025809 h 2663405"/>
                <a:gd name="connsiteX53" fmla="*/ 3629903 w 3688519"/>
                <a:gd name="connsiteY53" fmla="*/ 2025809 h 2663405"/>
                <a:gd name="connsiteX54" fmla="*/ 3629903 w 3688519"/>
                <a:gd name="connsiteY54" fmla="*/ 1923232 h 2663405"/>
                <a:gd name="connsiteX55" fmla="*/ 3659211 w 3688519"/>
                <a:gd name="connsiteY55" fmla="*/ 1681444 h 2663405"/>
                <a:gd name="connsiteX56" fmla="*/ 3688519 w 3688519"/>
                <a:gd name="connsiteY56" fmla="*/ 1490944 h 2663405"/>
                <a:gd name="connsiteX57" fmla="*/ 3685846 w 3688519"/>
                <a:gd name="connsiteY57" fmla="*/ 1376844 h 2663405"/>
                <a:gd name="connsiteX0" fmla="*/ 3685846 w 3688519"/>
                <a:gd name="connsiteY0" fmla="*/ 1376844 h 2663405"/>
                <a:gd name="connsiteX1" fmla="*/ 3547985 w 3688519"/>
                <a:gd name="connsiteY1" fmla="*/ 1320344 h 2663405"/>
                <a:gd name="connsiteX2" fmla="*/ 3254801 w 3688519"/>
                <a:gd name="connsiteY2" fmla="*/ 969781 h 2663405"/>
                <a:gd name="connsiteX3" fmla="*/ 2677741 w 3688519"/>
                <a:gd name="connsiteY3" fmla="*/ 710274 h 2663405"/>
                <a:gd name="connsiteX4" fmla="*/ 2016914 w 3688519"/>
                <a:gd name="connsiteY4" fmla="*/ 396133 h 2663405"/>
                <a:gd name="connsiteX5" fmla="*/ 1639964 w 3688519"/>
                <a:gd name="connsiteY5" fmla="*/ 127520 h 2663405"/>
                <a:gd name="connsiteX6" fmla="*/ 1477085 w 3688519"/>
                <a:gd name="connsiteY6" fmla="*/ 43 h 2663405"/>
                <a:gd name="connsiteX7" fmla="*/ 1315651 w 3688519"/>
                <a:gd name="connsiteY7" fmla="*/ 125371 h 2663405"/>
                <a:gd name="connsiteX8" fmla="*/ 1286926 w 3688519"/>
                <a:gd name="connsiteY8" fmla="*/ 245639 h 2663405"/>
                <a:gd name="connsiteX9" fmla="*/ 1225784 w 3688519"/>
                <a:gd name="connsiteY9" fmla="*/ 350605 h 2663405"/>
                <a:gd name="connsiteX10" fmla="*/ 1034982 w 3688519"/>
                <a:gd name="connsiteY10" fmla="*/ 314182 h 2663405"/>
                <a:gd name="connsiteX11" fmla="*/ 1002407 w 3688519"/>
                <a:gd name="connsiteY11" fmla="*/ 391580 h 2663405"/>
                <a:gd name="connsiteX12" fmla="*/ 1095755 w 3688519"/>
                <a:gd name="connsiteY12" fmla="*/ 581813 h 2663405"/>
                <a:gd name="connsiteX13" fmla="*/ 1276049 w 3688519"/>
                <a:gd name="connsiteY13" fmla="*/ 567780 h 2663405"/>
                <a:gd name="connsiteX14" fmla="*/ 1243596 w 3688519"/>
                <a:gd name="connsiteY14" fmla="*/ 743190 h 2663405"/>
                <a:gd name="connsiteX15" fmla="*/ 1330137 w 3688519"/>
                <a:gd name="connsiteY15" fmla="*/ 880011 h 2663405"/>
                <a:gd name="connsiteX16" fmla="*/ 1398649 w 3688519"/>
                <a:gd name="connsiteY16" fmla="*/ 953683 h 2663405"/>
                <a:gd name="connsiteX17" fmla="*/ 1110179 w 3688519"/>
                <a:gd name="connsiteY17" fmla="*/ 1041387 h 2663405"/>
                <a:gd name="connsiteX18" fmla="*/ 868584 w 3688519"/>
                <a:gd name="connsiteY18" fmla="*/ 887026 h 2663405"/>
                <a:gd name="connsiteX19" fmla="*/ 601749 w 3688519"/>
                <a:gd name="connsiteY19" fmla="*/ 666010 h 2663405"/>
                <a:gd name="connsiteX20" fmla="*/ 464726 w 3688519"/>
                <a:gd name="connsiteY20" fmla="*/ 687059 h 2663405"/>
                <a:gd name="connsiteX21" fmla="*/ 0 w 3688519"/>
                <a:gd name="connsiteY21" fmla="*/ 877483 h 2663405"/>
                <a:gd name="connsiteX22" fmla="*/ 68183 w 3688519"/>
                <a:gd name="connsiteY22" fmla="*/ 1011796 h 2663405"/>
                <a:gd name="connsiteX23" fmla="*/ 63979 w 3688519"/>
                <a:gd name="connsiteY23" fmla="*/ 1202917 h 2663405"/>
                <a:gd name="connsiteX24" fmla="*/ 164047 w 3688519"/>
                <a:gd name="connsiteY24" fmla="*/ 1228604 h 2663405"/>
                <a:gd name="connsiteX25" fmla="*/ 266846 w 3688519"/>
                <a:gd name="connsiteY25" fmla="*/ 1219847 h 2663405"/>
                <a:gd name="connsiteX26" fmla="*/ 325461 w 3688519"/>
                <a:gd name="connsiteY26" fmla="*/ 1285790 h 2663405"/>
                <a:gd name="connsiteX27" fmla="*/ 413384 w 3688519"/>
                <a:gd name="connsiteY27" fmla="*/ 1351732 h 2663405"/>
                <a:gd name="connsiteX28" fmla="*/ 1241326 w 3688519"/>
                <a:gd name="connsiteY28" fmla="*/ 2084424 h 2663405"/>
                <a:gd name="connsiteX29" fmla="*/ 1248653 w 3688519"/>
                <a:gd name="connsiteY29" fmla="*/ 2216309 h 2663405"/>
                <a:gd name="connsiteX30" fmla="*/ 1358557 w 3688519"/>
                <a:gd name="connsiteY30" fmla="*/ 2252944 h 2663405"/>
                <a:gd name="connsiteX31" fmla="*/ 1395192 w 3688519"/>
                <a:gd name="connsiteY31" fmla="*/ 2282251 h 2663405"/>
                <a:gd name="connsiteX32" fmla="*/ 1519749 w 3688519"/>
                <a:gd name="connsiteY32" fmla="*/ 2282251 h 2663405"/>
                <a:gd name="connsiteX33" fmla="*/ 1702922 w 3688519"/>
                <a:gd name="connsiteY33" fmla="*/ 2304232 h 2663405"/>
                <a:gd name="connsiteX34" fmla="*/ 1768865 w 3688519"/>
                <a:gd name="connsiteY34" fmla="*/ 2318886 h 2663405"/>
                <a:gd name="connsiteX35" fmla="*/ 1849461 w 3688519"/>
                <a:gd name="connsiteY35" fmla="*/ 2414136 h 2663405"/>
                <a:gd name="connsiteX36" fmla="*/ 1896096 w 3688519"/>
                <a:gd name="connsiteY36" fmla="*/ 2502272 h 2663405"/>
                <a:gd name="connsiteX37" fmla="*/ 2131501 w 3688519"/>
                <a:gd name="connsiteY37" fmla="*/ 2358370 h 2663405"/>
                <a:gd name="connsiteX38" fmla="*/ 2280419 w 3688519"/>
                <a:gd name="connsiteY38" fmla="*/ 2344712 h 2663405"/>
                <a:gd name="connsiteX39" fmla="*/ 2280419 w 3688519"/>
                <a:gd name="connsiteY39" fmla="*/ 2467636 h 2663405"/>
                <a:gd name="connsiteX40" fmla="*/ 2433993 w 3688519"/>
                <a:gd name="connsiteY40" fmla="*/ 2535927 h 2663405"/>
                <a:gd name="connsiteX41" fmla="*/ 2354878 w 3688519"/>
                <a:gd name="connsiteY41" fmla="*/ 2622430 h 2663405"/>
                <a:gd name="connsiteX42" fmla="*/ 2396762 w 3688519"/>
                <a:gd name="connsiteY42" fmla="*/ 2663405 h 2663405"/>
                <a:gd name="connsiteX43" fmla="*/ 2845922 w 3688519"/>
                <a:gd name="connsiteY43" fmla="*/ 2370174 h 2663405"/>
                <a:gd name="connsiteX44" fmla="*/ 2955826 w 3688519"/>
                <a:gd name="connsiteY44" fmla="*/ 2355521 h 2663405"/>
                <a:gd name="connsiteX45" fmla="*/ 3058403 w 3688519"/>
                <a:gd name="connsiteY45" fmla="*/ 2304232 h 2663405"/>
                <a:gd name="connsiteX46" fmla="*/ 3073057 w 3688519"/>
                <a:gd name="connsiteY46" fmla="*/ 2274924 h 2663405"/>
                <a:gd name="connsiteX47" fmla="*/ 3182961 w 3688519"/>
                <a:gd name="connsiteY47" fmla="*/ 2282251 h 2663405"/>
                <a:gd name="connsiteX48" fmla="*/ 3300192 w 3688519"/>
                <a:gd name="connsiteY48" fmla="*/ 2289578 h 2663405"/>
                <a:gd name="connsiteX49" fmla="*/ 3300192 w 3688519"/>
                <a:gd name="connsiteY49" fmla="*/ 2187001 h 2663405"/>
                <a:gd name="connsiteX50" fmla="*/ 3329499 w 3688519"/>
                <a:gd name="connsiteY50" fmla="*/ 2135713 h 2663405"/>
                <a:gd name="connsiteX51" fmla="*/ 3417422 w 3688519"/>
                <a:gd name="connsiteY51" fmla="*/ 2084424 h 2663405"/>
                <a:gd name="connsiteX52" fmla="*/ 3468711 w 3688519"/>
                <a:gd name="connsiteY52" fmla="*/ 2025809 h 2663405"/>
                <a:gd name="connsiteX53" fmla="*/ 3629903 w 3688519"/>
                <a:gd name="connsiteY53" fmla="*/ 2025809 h 2663405"/>
                <a:gd name="connsiteX54" fmla="*/ 3629903 w 3688519"/>
                <a:gd name="connsiteY54" fmla="*/ 1923232 h 2663405"/>
                <a:gd name="connsiteX55" fmla="*/ 3659211 w 3688519"/>
                <a:gd name="connsiteY55" fmla="*/ 1681444 h 2663405"/>
                <a:gd name="connsiteX56" fmla="*/ 3688519 w 3688519"/>
                <a:gd name="connsiteY56" fmla="*/ 1490944 h 2663405"/>
                <a:gd name="connsiteX57" fmla="*/ 3685846 w 3688519"/>
                <a:gd name="connsiteY57" fmla="*/ 1376844 h 2663405"/>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64047 w 3688519"/>
                <a:gd name="connsiteY24" fmla="*/ 1228616 h 2663417"/>
                <a:gd name="connsiteX25" fmla="*/ 266846 w 3688519"/>
                <a:gd name="connsiteY25" fmla="*/ 1219859 h 2663417"/>
                <a:gd name="connsiteX26" fmla="*/ 325461 w 3688519"/>
                <a:gd name="connsiteY26" fmla="*/ 1285802 h 2663417"/>
                <a:gd name="connsiteX27" fmla="*/ 413384 w 3688519"/>
                <a:gd name="connsiteY27" fmla="*/ 1351744 h 2663417"/>
                <a:gd name="connsiteX28" fmla="*/ 1241326 w 3688519"/>
                <a:gd name="connsiteY28" fmla="*/ 2084436 h 2663417"/>
                <a:gd name="connsiteX29" fmla="*/ 1248653 w 3688519"/>
                <a:gd name="connsiteY29" fmla="*/ 2216321 h 2663417"/>
                <a:gd name="connsiteX30" fmla="*/ 1358557 w 3688519"/>
                <a:gd name="connsiteY30" fmla="*/ 2252956 h 2663417"/>
                <a:gd name="connsiteX31" fmla="*/ 1395192 w 3688519"/>
                <a:gd name="connsiteY31" fmla="*/ 2282263 h 2663417"/>
                <a:gd name="connsiteX32" fmla="*/ 1519749 w 3688519"/>
                <a:gd name="connsiteY32" fmla="*/ 2282263 h 2663417"/>
                <a:gd name="connsiteX33" fmla="*/ 1702922 w 3688519"/>
                <a:gd name="connsiteY33" fmla="*/ 2304244 h 2663417"/>
                <a:gd name="connsiteX34" fmla="*/ 1768865 w 3688519"/>
                <a:gd name="connsiteY34" fmla="*/ 2318898 h 2663417"/>
                <a:gd name="connsiteX35" fmla="*/ 1849461 w 3688519"/>
                <a:gd name="connsiteY35" fmla="*/ 2414148 h 2663417"/>
                <a:gd name="connsiteX36" fmla="*/ 1896096 w 3688519"/>
                <a:gd name="connsiteY36" fmla="*/ 2502284 h 2663417"/>
                <a:gd name="connsiteX37" fmla="*/ 2131501 w 3688519"/>
                <a:gd name="connsiteY37" fmla="*/ 2358382 h 2663417"/>
                <a:gd name="connsiteX38" fmla="*/ 2280419 w 3688519"/>
                <a:gd name="connsiteY38" fmla="*/ 2344724 h 2663417"/>
                <a:gd name="connsiteX39" fmla="*/ 2280419 w 3688519"/>
                <a:gd name="connsiteY39" fmla="*/ 2467648 h 2663417"/>
                <a:gd name="connsiteX40" fmla="*/ 2433993 w 3688519"/>
                <a:gd name="connsiteY40" fmla="*/ 2535939 h 2663417"/>
                <a:gd name="connsiteX41" fmla="*/ 2354878 w 3688519"/>
                <a:gd name="connsiteY41" fmla="*/ 2622442 h 2663417"/>
                <a:gd name="connsiteX42" fmla="*/ 2396762 w 3688519"/>
                <a:gd name="connsiteY42" fmla="*/ 2663417 h 2663417"/>
                <a:gd name="connsiteX43" fmla="*/ 2845922 w 3688519"/>
                <a:gd name="connsiteY43" fmla="*/ 2370186 h 2663417"/>
                <a:gd name="connsiteX44" fmla="*/ 2955826 w 3688519"/>
                <a:gd name="connsiteY44" fmla="*/ 2355533 h 2663417"/>
                <a:gd name="connsiteX45" fmla="*/ 3058403 w 3688519"/>
                <a:gd name="connsiteY45" fmla="*/ 2304244 h 2663417"/>
                <a:gd name="connsiteX46" fmla="*/ 3073057 w 3688519"/>
                <a:gd name="connsiteY46" fmla="*/ 2274936 h 2663417"/>
                <a:gd name="connsiteX47" fmla="*/ 3182961 w 3688519"/>
                <a:gd name="connsiteY47" fmla="*/ 2282263 h 2663417"/>
                <a:gd name="connsiteX48" fmla="*/ 3300192 w 3688519"/>
                <a:gd name="connsiteY48" fmla="*/ 2289590 h 2663417"/>
                <a:gd name="connsiteX49" fmla="*/ 3300192 w 3688519"/>
                <a:gd name="connsiteY49" fmla="*/ 2187013 h 2663417"/>
                <a:gd name="connsiteX50" fmla="*/ 3329499 w 3688519"/>
                <a:gd name="connsiteY50" fmla="*/ 2135725 h 2663417"/>
                <a:gd name="connsiteX51" fmla="*/ 3417422 w 3688519"/>
                <a:gd name="connsiteY51" fmla="*/ 2084436 h 2663417"/>
                <a:gd name="connsiteX52" fmla="*/ 3468711 w 3688519"/>
                <a:gd name="connsiteY52" fmla="*/ 2025821 h 2663417"/>
                <a:gd name="connsiteX53" fmla="*/ 3629903 w 3688519"/>
                <a:gd name="connsiteY53" fmla="*/ 2025821 h 2663417"/>
                <a:gd name="connsiteX54" fmla="*/ 3629903 w 3688519"/>
                <a:gd name="connsiteY54" fmla="*/ 1923244 h 2663417"/>
                <a:gd name="connsiteX55" fmla="*/ 3659211 w 3688519"/>
                <a:gd name="connsiteY55" fmla="*/ 1681456 h 2663417"/>
                <a:gd name="connsiteX56" fmla="*/ 3688519 w 3688519"/>
                <a:gd name="connsiteY56" fmla="*/ 1490956 h 2663417"/>
                <a:gd name="connsiteX57" fmla="*/ 3685846 w 3688519"/>
                <a:gd name="connsiteY57"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64047 w 3688519"/>
                <a:gd name="connsiteY24" fmla="*/ 1228616 h 2663417"/>
                <a:gd name="connsiteX25" fmla="*/ 266846 w 3688519"/>
                <a:gd name="connsiteY25" fmla="*/ 1219859 h 2663417"/>
                <a:gd name="connsiteX26" fmla="*/ 325461 w 3688519"/>
                <a:gd name="connsiteY26" fmla="*/ 1285802 h 2663417"/>
                <a:gd name="connsiteX27" fmla="*/ 413384 w 3688519"/>
                <a:gd name="connsiteY27" fmla="*/ 1351744 h 2663417"/>
                <a:gd name="connsiteX28" fmla="*/ 1241326 w 3688519"/>
                <a:gd name="connsiteY28" fmla="*/ 2084436 h 2663417"/>
                <a:gd name="connsiteX29" fmla="*/ 1248653 w 3688519"/>
                <a:gd name="connsiteY29" fmla="*/ 2216321 h 2663417"/>
                <a:gd name="connsiteX30" fmla="*/ 1358557 w 3688519"/>
                <a:gd name="connsiteY30" fmla="*/ 2252956 h 2663417"/>
                <a:gd name="connsiteX31" fmla="*/ 1395192 w 3688519"/>
                <a:gd name="connsiteY31" fmla="*/ 2282263 h 2663417"/>
                <a:gd name="connsiteX32" fmla="*/ 1519749 w 3688519"/>
                <a:gd name="connsiteY32" fmla="*/ 2282263 h 2663417"/>
                <a:gd name="connsiteX33" fmla="*/ 1702922 w 3688519"/>
                <a:gd name="connsiteY33" fmla="*/ 2304244 h 2663417"/>
                <a:gd name="connsiteX34" fmla="*/ 1768865 w 3688519"/>
                <a:gd name="connsiteY34" fmla="*/ 2318898 h 2663417"/>
                <a:gd name="connsiteX35" fmla="*/ 1849461 w 3688519"/>
                <a:gd name="connsiteY35" fmla="*/ 2414148 h 2663417"/>
                <a:gd name="connsiteX36" fmla="*/ 1896096 w 3688519"/>
                <a:gd name="connsiteY36" fmla="*/ 2502284 h 2663417"/>
                <a:gd name="connsiteX37" fmla="*/ 2131501 w 3688519"/>
                <a:gd name="connsiteY37" fmla="*/ 2358382 h 2663417"/>
                <a:gd name="connsiteX38" fmla="*/ 2280419 w 3688519"/>
                <a:gd name="connsiteY38" fmla="*/ 2344724 h 2663417"/>
                <a:gd name="connsiteX39" fmla="*/ 2280419 w 3688519"/>
                <a:gd name="connsiteY39" fmla="*/ 2467648 h 2663417"/>
                <a:gd name="connsiteX40" fmla="*/ 2433993 w 3688519"/>
                <a:gd name="connsiteY40" fmla="*/ 2535939 h 2663417"/>
                <a:gd name="connsiteX41" fmla="*/ 2354878 w 3688519"/>
                <a:gd name="connsiteY41" fmla="*/ 2622442 h 2663417"/>
                <a:gd name="connsiteX42" fmla="*/ 2396762 w 3688519"/>
                <a:gd name="connsiteY42" fmla="*/ 2663417 h 2663417"/>
                <a:gd name="connsiteX43" fmla="*/ 2845922 w 3688519"/>
                <a:gd name="connsiteY43" fmla="*/ 2370186 h 2663417"/>
                <a:gd name="connsiteX44" fmla="*/ 2955826 w 3688519"/>
                <a:gd name="connsiteY44" fmla="*/ 2355533 h 2663417"/>
                <a:gd name="connsiteX45" fmla="*/ 3058403 w 3688519"/>
                <a:gd name="connsiteY45" fmla="*/ 2304244 h 2663417"/>
                <a:gd name="connsiteX46" fmla="*/ 3073057 w 3688519"/>
                <a:gd name="connsiteY46" fmla="*/ 2274936 h 2663417"/>
                <a:gd name="connsiteX47" fmla="*/ 3182961 w 3688519"/>
                <a:gd name="connsiteY47" fmla="*/ 2282263 h 2663417"/>
                <a:gd name="connsiteX48" fmla="*/ 3300192 w 3688519"/>
                <a:gd name="connsiteY48" fmla="*/ 2289590 h 2663417"/>
                <a:gd name="connsiteX49" fmla="*/ 3300192 w 3688519"/>
                <a:gd name="connsiteY49" fmla="*/ 2187013 h 2663417"/>
                <a:gd name="connsiteX50" fmla="*/ 3329499 w 3688519"/>
                <a:gd name="connsiteY50" fmla="*/ 2135725 h 2663417"/>
                <a:gd name="connsiteX51" fmla="*/ 3417422 w 3688519"/>
                <a:gd name="connsiteY51" fmla="*/ 2084436 h 2663417"/>
                <a:gd name="connsiteX52" fmla="*/ 3468711 w 3688519"/>
                <a:gd name="connsiteY52" fmla="*/ 2025821 h 2663417"/>
                <a:gd name="connsiteX53" fmla="*/ 3629903 w 3688519"/>
                <a:gd name="connsiteY53" fmla="*/ 2025821 h 2663417"/>
                <a:gd name="connsiteX54" fmla="*/ 3629903 w 3688519"/>
                <a:gd name="connsiteY54" fmla="*/ 1923244 h 2663417"/>
                <a:gd name="connsiteX55" fmla="*/ 3659211 w 3688519"/>
                <a:gd name="connsiteY55" fmla="*/ 1681456 h 2663417"/>
                <a:gd name="connsiteX56" fmla="*/ 3688519 w 3688519"/>
                <a:gd name="connsiteY56" fmla="*/ 1490956 h 2663417"/>
                <a:gd name="connsiteX57" fmla="*/ 3685846 w 3688519"/>
                <a:gd name="connsiteY57"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64047 w 3688519"/>
                <a:gd name="connsiteY24" fmla="*/ 1228616 h 2663417"/>
                <a:gd name="connsiteX25" fmla="*/ 266846 w 3688519"/>
                <a:gd name="connsiteY25" fmla="*/ 1219859 h 2663417"/>
                <a:gd name="connsiteX26" fmla="*/ 325461 w 3688519"/>
                <a:gd name="connsiteY26" fmla="*/ 1285802 h 2663417"/>
                <a:gd name="connsiteX27" fmla="*/ 413384 w 3688519"/>
                <a:gd name="connsiteY27" fmla="*/ 1351744 h 2663417"/>
                <a:gd name="connsiteX28" fmla="*/ 1241326 w 3688519"/>
                <a:gd name="connsiteY28" fmla="*/ 2084436 h 2663417"/>
                <a:gd name="connsiteX29" fmla="*/ 1248653 w 3688519"/>
                <a:gd name="connsiteY29" fmla="*/ 2216321 h 2663417"/>
                <a:gd name="connsiteX30" fmla="*/ 1358557 w 3688519"/>
                <a:gd name="connsiteY30" fmla="*/ 2252956 h 2663417"/>
                <a:gd name="connsiteX31" fmla="*/ 1395192 w 3688519"/>
                <a:gd name="connsiteY31" fmla="*/ 2282263 h 2663417"/>
                <a:gd name="connsiteX32" fmla="*/ 1519749 w 3688519"/>
                <a:gd name="connsiteY32" fmla="*/ 2282263 h 2663417"/>
                <a:gd name="connsiteX33" fmla="*/ 1702922 w 3688519"/>
                <a:gd name="connsiteY33" fmla="*/ 2304244 h 2663417"/>
                <a:gd name="connsiteX34" fmla="*/ 1768865 w 3688519"/>
                <a:gd name="connsiteY34" fmla="*/ 2318898 h 2663417"/>
                <a:gd name="connsiteX35" fmla="*/ 1849461 w 3688519"/>
                <a:gd name="connsiteY35" fmla="*/ 2414148 h 2663417"/>
                <a:gd name="connsiteX36" fmla="*/ 1896096 w 3688519"/>
                <a:gd name="connsiteY36" fmla="*/ 2502284 h 2663417"/>
                <a:gd name="connsiteX37" fmla="*/ 2131501 w 3688519"/>
                <a:gd name="connsiteY37" fmla="*/ 2358382 h 2663417"/>
                <a:gd name="connsiteX38" fmla="*/ 2280419 w 3688519"/>
                <a:gd name="connsiteY38" fmla="*/ 2344724 h 2663417"/>
                <a:gd name="connsiteX39" fmla="*/ 2280419 w 3688519"/>
                <a:gd name="connsiteY39" fmla="*/ 2467648 h 2663417"/>
                <a:gd name="connsiteX40" fmla="*/ 2433993 w 3688519"/>
                <a:gd name="connsiteY40" fmla="*/ 2535939 h 2663417"/>
                <a:gd name="connsiteX41" fmla="*/ 2354878 w 3688519"/>
                <a:gd name="connsiteY41" fmla="*/ 2622442 h 2663417"/>
                <a:gd name="connsiteX42" fmla="*/ 2396762 w 3688519"/>
                <a:gd name="connsiteY42" fmla="*/ 2663417 h 2663417"/>
                <a:gd name="connsiteX43" fmla="*/ 2845922 w 3688519"/>
                <a:gd name="connsiteY43" fmla="*/ 2370186 h 2663417"/>
                <a:gd name="connsiteX44" fmla="*/ 2955826 w 3688519"/>
                <a:gd name="connsiteY44" fmla="*/ 2355533 h 2663417"/>
                <a:gd name="connsiteX45" fmla="*/ 3058403 w 3688519"/>
                <a:gd name="connsiteY45" fmla="*/ 2304244 h 2663417"/>
                <a:gd name="connsiteX46" fmla="*/ 3073057 w 3688519"/>
                <a:gd name="connsiteY46" fmla="*/ 2274936 h 2663417"/>
                <a:gd name="connsiteX47" fmla="*/ 3182961 w 3688519"/>
                <a:gd name="connsiteY47" fmla="*/ 2282263 h 2663417"/>
                <a:gd name="connsiteX48" fmla="*/ 3300192 w 3688519"/>
                <a:gd name="connsiteY48" fmla="*/ 2289590 h 2663417"/>
                <a:gd name="connsiteX49" fmla="*/ 3300192 w 3688519"/>
                <a:gd name="connsiteY49" fmla="*/ 2187013 h 2663417"/>
                <a:gd name="connsiteX50" fmla="*/ 3329499 w 3688519"/>
                <a:gd name="connsiteY50" fmla="*/ 2135725 h 2663417"/>
                <a:gd name="connsiteX51" fmla="*/ 3417422 w 3688519"/>
                <a:gd name="connsiteY51" fmla="*/ 2084436 h 2663417"/>
                <a:gd name="connsiteX52" fmla="*/ 3468711 w 3688519"/>
                <a:gd name="connsiteY52" fmla="*/ 2025821 h 2663417"/>
                <a:gd name="connsiteX53" fmla="*/ 3629903 w 3688519"/>
                <a:gd name="connsiteY53" fmla="*/ 2025821 h 2663417"/>
                <a:gd name="connsiteX54" fmla="*/ 3629903 w 3688519"/>
                <a:gd name="connsiteY54" fmla="*/ 1923244 h 2663417"/>
                <a:gd name="connsiteX55" fmla="*/ 3659211 w 3688519"/>
                <a:gd name="connsiteY55" fmla="*/ 1681456 h 2663417"/>
                <a:gd name="connsiteX56" fmla="*/ 3688519 w 3688519"/>
                <a:gd name="connsiteY56" fmla="*/ 1490956 h 2663417"/>
                <a:gd name="connsiteX57" fmla="*/ 3685846 w 3688519"/>
                <a:gd name="connsiteY57"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12856 w 3688519"/>
                <a:gd name="connsiteY24" fmla="*/ 1187640 h 2663417"/>
                <a:gd name="connsiteX25" fmla="*/ 266846 w 3688519"/>
                <a:gd name="connsiteY25" fmla="*/ 1219859 h 2663417"/>
                <a:gd name="connsiteX26" fmla="*/ 325461 w 3688519"/>
                <a:gd name="connsiteY26" fmla="*/ 1285802 h 2663417"/>
                <a:gd name="connsiteX27" fmla="*/ 413384 w 3688519"/>
                <a:gd name="connsiteY27" fmla="*/ 1351744 h 2663417"/>
                <a:gd name="connsiteX28" fmla="*/ 1241326 w 3688519"/>
                <a:gd name="connsiteY28" fmla="*/ 2084436 h 2663417"/>
                <a:gd name="connsiteX29" fmla="*/ 1248653 w 3688519"/>
                <a:gd name="connsiteY29" fmla="*/ 2216321 h 2663417"/>
                <a:gd name="connsiteX30" fmla="*/ 1358557 w 3688519"/>
                <a:gd name="connsiteY30" fmla="*/ 2252956 h 2663417"/>
                <a:gd name="connsiteX31" fmla="*/ 1395192 w 3688519"/>
                <a:gd name="connsiteY31" fmla="*/ 2282263 h 2663417"/>
                <a:gd name="connsiteX32" fmla="*/ 1519749 w 3688519"/>
                <a:gd name="connsiteY32" fmla="*/ 2282263 h 2663417"/>
                <a:gd name="connsiteX33" fmla="*/ 1702922 w 3688519"/>
                <a:gd name="connsiteY33" fmla="*/ 2304244 h 2663417"/>
                <a:gd name="connsiteX34" fmla="*/ 1768865 w 3688519"/>
                <a:gd name="connsiteY34" fmla="*/ 2318898 h 2663417"/>
                <a:gd name="connsiteX35" fmla="*/ 1849461 w 3688519"/>
                <a:gd name="connsiteY35" fmla="*/ 2414148 h 2663417"/>
                <a:gd name="connsiteX36" fmla="*/ 1896096 w 3688519"/>
                <a:gd name="connsiteY36" fmla="*/ 2502284 h 2663417"/>
                <a:gd name="connsiteX37" fmla="*/ 2131501 w 3688519"/>
                <a:gd name="connsiteY37" fmla="*/ 2358382 h 2663417"/>
                <a:gd name="connsiteX38" fmla="*/ 2280419 w 3688519"/>
                <a:gd name="connsiteY38" fmla="*/ 2344724 h 2663417"/>
                <a:gd name="connsiteX39" fmla="*/ 2280419 w 3688519"/>
                <a:gd name="connsiteY39" fmla="*/ 2467648 h 2663417"/>
                <a:gd name="connsiteX40" fmla="*/ 2433993 w 3688519"/>
                <a:gd name="connsiteY40" fmla="*/ 2535939 h 2663417"/>
                <a:gd name="connsiteX41" fmla="*/ 2354878 w 3688519"/>
                <a:gd name="connsiteY41" fmla="*/ 2622442 h 2663417"/>
                <a:gd name="connsiteX42" fmla="*/ 2396762 w 3688519"/>
                <a:gd name="connsiteY42" fmla="*/ 2663417 h 2663417"/>
                <a:gd name="connsiteX43" fmla="*/ 2845922 w 3688519"/>
                <a:gd name="connsiteY43" fmla="*/ 2370186 h 2663417"/>
                <a:gd name="connsiteX44" fmla="*/ 2955826 w 3688519"/>
                <a:gd name="connsiteY44" fmla="*/ 2355533 h 2663417"/>
                <a:gd name="connsiteX45" fmla="*/ 3058403 w 3688519"/>
                <a:gd name="connsiteY45" fmla="*/ 2304244 h 2663417"/>
                <a:gd name="connsiteX46" fmla="*/ 3073057 w 3688519"/>
                <a:gd name="connsiteY46" fmla="*/ 2274936 h 2663417"/>
                <a:gd name="connsiteX47" fmla="*/ 3182961 w 3688519"/>
                <a:gd name="connsiteY47" fmla="*/ 2282263 h 2663417"/>
                <a:gd name="connsiteX48" fmla="*/ 3300192 w 3688519"/>
                <a:gd name="connsiteY48" fmla="*/ 2289590 h 2663417"/>
                <a:gd name="connsiteX49" fmla="*/ 3300192 w 3688519"/>
                <a:gd name="connsiteY49" fmla="*/ 2187013 h 2663417"/>
                <a:gd name="connsiteX50" fmla="*/ 3329499 w 3688519"/>
                <a:gd name="connsiteY50" fmla="*/ 2135725 h 2663417"/>
                <a:gd name="connsiteX51" fmla="*/ 3417422 w 3688519"/>
                <a:gd name="connsiteY51" fmla="*/ 2084436 h 2663417"/>
                <a:gd name="connsiteX52" fmla="*/ 3468711 w 3688519"/>
                <a:gd name="connsiteY52" fmla="*/ 2025821 h 2663417"/>
                <a:gd name="connsiteX53" fmla="*/ 3629903 w 3688519"/>
                <a:gd name="connsiteY53" fmla="*/ 2025821 h 2663417"/>
                <a:gd name="connsiteX54" fmla="*/ 3629903 w 3688519"/>
                <a:gd name="connsiteY54" fmla="*/ 1923244 h 2663417"/>
                <a:gd name="connsiteX55" fmla="*/ 3659211 w 3688519"/>
                <a:gd name="connsiteY55" fmla="*/ 1681456 h 2663417"/>
                <a:gd name="connsiteX56" fmla="*/ 3688519 w 3688519"/>
                <a:gd name="connsiteY56" fmla="*/ 1490956 h 2663417"/>
                <a:gd name="connsiteX57" fmla="*/ 3685846 w 3688519"/>
                <a:gd name="connsiteY57"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12856 w 3688519"/>
                <a:gd name="connsiteY24" fmla="*/ 1187640 h 2663417"/>
                <a:gd name="connsiteX25" fmla="*/ 141471 w 3688519"/>
                <a:gd name="connsiteY25" fmla="*/ 1079058 h 2663417"/>
                <a:gd name="connsiteX26" fmla="*/ 266846 w 3688519"/>
                <a:gd name="connsiteY26" fmla="*/ 1219859 h 2663417"/>
                <a:gd name="connsiteX27" fmla="*/ 325461 w 3688519"/>
                <a:gd name="connsiteY27" fmla="*/ 1285802 h 2663417"/>
                <a:gd name="connsiteX28" fmla="*/ 413384 w 3688519"/>
                <a:gd name="connsiteY28" fmla="*/ 1351744 h 2663417"/>
                <a:gd name="connsiteX29" fmla="*/ 1241326 w 3688519"/>
                <a:gd name="connsiteY29" fmla="*/ 2084436 h 2663417"/>
                <a:gd name="connsiteX30" fmla="*/ 1248653 w 3688519"/>
                <a:gd name="connsiteY30" fmla="*/ 2216321 h 2663417"/>
                <a:gd name="connsiteX31" fmla="*/ 1358557 w 3688519"/>
                <a:gd name="connsiteY31" fmla="*/ 2252956 h 2663417"/>
                <a:gd name="connsiteX32" fmla="*/ 1395192 w 3688519"/>
                <a:gd name="connsiteY32" fmla="*/ 2282263 h 2663417"/>
                <a:gd name="connsiteX33" fmla="*/ 1519749 w 3688519"/>
                <a:gd name="connsiteY33" fmla="*/ 2282263 h 2663417"/>
                <a:gd name="connsiteX34" fmla="*/ 1702922 w 3688519"/>
                <a:gd name="connsiteY34" fmla="*/ 2304244 h 2663417"/>
                <a:gd name="connsiteX35" fmla="*/ 1768865 w 3688519"/>
                <a:gd name="connsiteY35" fmla="*/ 2318898 h 2663417"/>
                <a:gd name="connsiteX36" fmla="*/ 1849461 w 3688519"/>
                <a:gd name="connsiteY36" fmla="*/ 2414148 h 2663417"/>
                <a:gd name="connsiteX37" fmla="*/ 1896096 w 3688519"/>
                <a:gd name="connsiteY37" fmla="*/ 2502284 h 2663417"/>
                <a:gd name="connsiteX38" fmla="*/ 2131501 w 3688519"/>
                <a:gd name="connsiteY38" fmla="*/ 2358382 h 2663417"/>
                <a:gd name="connsiteX39" fmla="*/ 2280419 w 3688519"/>
                <a:gd name="connsiteY39" fmla="*/ 2344724 h 2663417"/>
                <a:gd name="connsiteX40" fmla="*/ 2280419 w 3688519"/>
                <a:gd name="connsiteY40" fmla="*/ 2467648 h 2663417"/>
                <a:gd name="connsiteX41" fmla="*/ 2433993 w 3688519"/>
                <a:gd name="connsiteY41" fmla="*/ 2535939 h 2663417"/>
                <a:gd name="connsiteX42" fmla="*/ 2354878 w 3688519"/>
                <a:gd name="connsiteY42" fmla="*/ 2622442 h 2663417"/>
                <a:gd name="connsiteX43" fmla="*/ 2396762 w 3688519"/>
                <a:gd name="connsiteY43" fmla="*/ 2663417 h 2663417"/>
                <a:gd name="connsiteX44" fmla="*/ 2845922 w 3688519"/>
                <a:gd name="connsiteY44" fmla="*/ 2370186 h 2663417"/>
                <a:gd name="connsiteX45" fmla="*/ 2955826 w 3688519"/>
                <a:gd name="connsiteY45" fmla="*/ 2355533 h 2663417"/>
                <a:gd name="connsiteX46" fmla="*/ 3058403 w 3688519"/>
                <a:gd name="connsiteY46" fmla="*/ 2304244 h 2663417"/>
                <a:gd name="connsiteX47" fmla="*/ 3073057 w 3688519"/>
                <a:gd name="connsiteY47" fmla="*/ 2274936 h 2663417"/>
                <a:gd name="connsiteX48" fmla="*/ 3182961 w 3688519"/>
                <a:gd name="connsiteY48" fmla="*/ 2282263 h 2663417"/>
                <a:gd name="connsiteX49" fmla="*/ 3300192 w 3688519"/>
                <a:gd name="connsiteY49" fmla="*/ 2289590 h 2663417"/>
                <a:gd name="connsiteX50" fmla="*/ 3300192 w 3688519"/>
                <a:gd name="connsiteY50" fmla="*/ 2187013 h 2663417"/>
                <a:gd name="connsiteX51" fmla="*/ 3329499 w 3688519"/>
                <a:gd name="connsiteY51" fmla="*/ 2135725 h 2663417"/>
                <a:gd name="connsiteX52" fmla="*/ 3417422 w 3688519"/>
                <a:gd name="connsiteY52" fmla="*/ 2084436 h 2663417"/>
                <a:gd name="connsiteX53" fmla="*/ 3468711 w 3688519"/>
                <a:gd name="connsiteY53" fmla="*/ 2025821 h 2663417"/>
                <a:gd name="connsiteX54" fmla="*/ 3629903 w 3688519"/>
                <a:gd name="connsiteY54" fmla="*/ 2025821 h 2663417"/>
                <a:gd name="connsiteX55" fmla="*/ 3629903 w 3688519"/>
                <a:gd name="connsiteY55" fmla="*/ 1923244 h 2663417"/>
                <a:gd name="connsiteX56" fmla="*/ 3659211 w 3688519"/>
                <a:gd name="connsiteY56" fmla="*/ 1681456 h 2663417"/>
                <a:gd name="connsiteX57" fmla="*/ 3688519 w 3688519"/>
                <a:gd name="connsiteY57" fmla="*/ 1490956 h 2663417"/>
                <a:gd name="connsiteX58" fmla="*/ 3685846 w 3688519"/>
                <a:gd name="connsiteY58"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12856 w 3688519"/>
                <a:gd name="connsiteY24" fmla="*/ 1187640 h 2663417"/>
                <a:gd name="connsiteX25" fmla="*/ 141471 w 3688519"/>
                <a:gd name="connsiteY25" fmla="*/ 1079058 h 2663417"/>
                <a:gd name="connsiteX26" fmla="*/ 206623 w 3688519"/>
                <a:gd name="connsiteY26" fmla="*/ 1006214 h 2663417"/>
                <a:gd name="connsiteX27" fmla="*/ 266846 w 3688519"/>
                <a:gd name="connsiteY27" fmla="*/ 1219859 h 2663417"/>
                <a:gd name="connsiteX28" fmla="*/ 325461 w 3688519"/>
                <a:gd name="connsiteY28" fmla="*/ 1285802 h 2663417"/>
                <a:gd name="connsiteX29" fmla="*/ 413384 w 3688519"/>
                <a:gd name="connsiteY29" fmla="*/ 1351744 h 2663417"/>
                <a:gd name="connsiteX30" fmla="*/ 1241326 w 3688519"/>
                <a:gd name="connsiteY30" fmla="*/ 2084436 h 2663417"/>
                <a:gd name="connsiteX31" fmla="*/ 1248653 w 3688519"/>
                <a:gd name="connsiteY31" fmla="*/ 2216321 h 2663417"/>
                <a:gd name="connsiteX32" fmla="*/ 1358557 w 3688519"/>
                <a:gd name="connsiteY32" fmla="*/ 2252956 h 2663417"/>
                <a:gd name="connsiteX33" fmla="*/ 1395192 w 3688519"/>
                <a:gd name="connsiteY33" fmla="*/ 2282263 h 2663417"/>
                <a:gd name="connsiteX34" fmla="*/ 1519749 w 3688519"/>
                <a:gd name="connsiteY34" fmla="*/ 2282263 h 2663417"/>
                <a:gd name="connsiteX35" fmla="*/ 1702922 w 3688519"/>
                <a:gd name="connsiteY35" fmla="*/ 2304244 h 2663417"/>
                <a:gd name="connsiteX36" fmla="*/ 1768865 w 3688519"/>
                <a:gd name="connsiteY36" fmla="*/ 2318898 h 2663417"/>
                <a:gd name="connsiteX37" fmla="*/ 1849461 w 3688519"/>
                <a:gd name="connsiteY37" fmla="*/ 2414148 h 2663417"/>
                <a:gd name="connsiteX38" fmla="*/ 1896096 w 3688519"/>
                <a:gd name="connsiteY38" fmla="*/ 2502284 h 2663417"/>
                <a:gd name="connsiteX39" fmla="*/ 2131501 w 3688519"/>
                <a:gd name="connsiteY39" fmla="*/ 2358382 h 2663417"/>
                <a:gd name="connsiteX40" fmla="*/ 2280419 w 3688519"/>
                <a:gd name="connsiteY40" fmla="*/ 2344724 h 2663417"/>
                <a:gd name="connsiteX41" fmla="*/ 2280419 w 3688519"/>
                <a:gd name="connsiteY41" fmla="*/ 2467648 h 2663417"/>
                <a:gd name="connsiteX42" fmla="*/ 2433993 w 3688519"/>
                <a:gd name="connsiteY42" fmla="*/ 2535939 h 2663417"/>
                <a:gd name="connsiteX43" fmla="*/ 2354878 w 3688519"/>
                <a:gd name="connsiteY43" fmla="*/ 2622442 h 2663417"/>
                <a:gd name="connsiteX44" fmla="*/ 2396762 w 3688519"/>
                <a:gd name="connsiteY44" fmla="*/ 2663417 h 2663417"/>
                <a:gd name="connsiteX45" fmla="*/ 2845922 w 3688519"/>
                <a:gd name="connsiteY45" fmla="*/ 2370186 h 2663417"/>
                <a:gd name="connsiteX46" fmla="*/ 2955826 w 3688519"/>
                <a:gd name="connsiteY46" fmla="*/ 2355533 h 2663417"/>
                <a:gd name="connsiteX47" fmla="*/ 3058403 w 3688519"/>
                <a:gd name="connsiteY47" fmla="*/ 2304244 h 2663417"/>
                <a:gd name="connsiteX48" fmla="*/ 3073057 w 3688519"/>
                <a:gd name="connsiteY48" fmla="*/ 2274936 h 2663417"/>
                <a:gd name="connsiteX49" fmla="*/ 3182961 w 3688519"/>
                <a:gd name="connsiteY49" fmla="*/ 2282263 h 2663417"/>
                <a:gd name="connsiteX50" fmla="*/ 3300192 w 3688519"/>
                <a:gd name="connsiteY50" fmla="*/ 2289590 h 2663417"/>
                <a:gd name="connsiteX51" fmla="*/ 3300192 w 3688519"/>
                <a:gd name="connsiteY51" fmla="*/ 2187013 h 2663417"/>
                <a:gd name="connsiteX52" fmla="*/ 3329499 w 3688519"/>
                <a:gd name="connsiteY52" fmla="*/ 2135725 h 2663417"/>
                <a:gd name="connsiteX53" fmla="*/ 3417422 w 3688519"/>
                <a:gd name="connsiteY53" fmla="*/ 2084436 h 2663417"/>
                <a:gd name="connsiteX54" fmla="*/ 3468711 w 3688519"/>
                <a:gd name="connsiteY54" fmla="*/ 2025821 h 2663417"/>
                <a:gd name="connsiteX55" fmla="*/ 3629903 w 3688519"/>
                <a:gd name="connsiteY55" fmla="*/ 2025821 h 2663417"/>
                <a:gd name="connsiteX56" fmla="*/ 3629903 w 3688519"/>
                <a:gd name="connsiteY56" fmla="*/ 1923244 h 2663417"/>
                <a:gd name="connsiteX57" fmla="*/ 3659211 w 3688519"/>
                <a:gd name="connsiteY57" fmla="*/ 1681456 h 2663417"/>
                <a:gd name="connsiteX58" fmla="*/ 3688519 w 3688519"/>
                <a:gd name="connsiteY58" fmla="*/ 1490956 h 2663417"/>
                <a:gd name="connsiteX59" fmla="*/ 3685846 w 3688519"/>
                <a:gd name="connsiteY59"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12856 w 3688519"/>
                <a:gd name="connsiteY24" fmla="*/ 1187640 h 2663417"/>
                <a:gd name="connsiteX25" fmla="*/ 141471 w 3688519"/>
                <a:gd name="connsiteY25" fmla="*/ 1079058 h 2663417"/>
                <a:gd name="connsiteX26" fmla="*/ 206623 w 3688519"/>
                <a:gd name="connsiteY26" fmla="*/ 1006214 h 2663417"/>
                <a:gd name="connsiteX27" fmla="*/ 234545 w 3688519"/>
                <a:gd name="connsiteY27" fmla="*/ 1033531 h 2663417"/>
                <a:gd name="connsiteX28" fmla="*/ 266846 w 3688519"/>
                <a:gd name="connsiteY28" fmla="*/ 1219859 h 2663417"/>
                <a:gd name="connsiteX29" fmla="*/ 325461 w 3688519"/>
                <a:gd name="connsiteY29" fmla="*/ 1285802 h 2663417"/>
                <a:gd name="connsiteX30" fmla="*/ 413384 w 3688519"/>
                <a:gd name="connsiteY30" fmla="*/ 1351744 h 2663417"/>
                <a:gd name="connsiteX31" fmla="*/ 1241326 w 3688519"/>
                <a:gd name="connsiteY31" fmla="*/ 2084436 h 2663417"/>
                <a:gd name="connsiteX32" fmla="*/ 1248653 w 3688519"/>
                <a:gd name="connsiteY32" fmla="*/ 2216321 h 2663417"/>
                <a:gd name="connsiteX33" fmla="*/ 1358557 w 3688519"/>
                <a:gd name="connsiteY33" fmla="*/ 2252956 h 2663417"/>
                <a:gd name="connsiteX34" fmla="*/ 1395192 w 3688519"/>
                <a:gd name="connsiteY34" fmla="*/ 2282263 h 2663417"/>
                <a:gd name="connsiteX35" fmla="*/ 1519749 w 3688519"/>
                <a:gd name="connsiteY35" fmla="*/ 2282263 h 2663417"/>
                <a:gd name="connsiteX36" fmla="*/ 1702922 w 3688519"/>
                <a:gd name="connsiteY36" fmla="*/ 2304244 h 2663417"/>
                <a:gd name="connsiteX37" fmla="*/ 1768865 w 3688519"/>
                <a:gd name="connsiteY37" fmla="*/ 2318898 h 2663417"/>
                <a:gd name="connsiteX38" fmla="*/ 1849461 w 3688519"/>
                <a:gd name="connsiteY38" fmla="*/ 2414148 h 2663417"/>
                <a:gd name="connsiteX39" fmla="*/ 1896096 w 3688519"/>
                <a:gd name="connsiteY39" fmla="*/ 2502284 h 2663417"/>
                <a:gd name="connsiteX40" fmla="*/ 2131501 w 3688519"/>
                <a:gd name="connsiteY40" fmla="*/ 2358382 h 2663417"/>
                <a:gd name="connsiteX41" fmla="*/ 2280419 w 3688519"/>
                <a:gd name="connsiteY41" fmla="*/ 2344724 h 2663417"/>
                <a:gd name="connsiteX42" fmla="*/ 2280419 w 3688519"/>
                <a:gd name="connsiteY42" fmla="*/ 2467648 h 2663417"/>
                <a:gd name="connsiteX43" fmla="*/ 2433993 w 3688519"/>
                <a:gd name="connsiteY43" fmla="*/ 2535939 h 2663417"/>
                <a:gd name="connsiteX44" fmla="*/ 2354878 w 3688519"/>
                <a:gd name="connsiteY44" fmla="*/ 2622442 h 2663417"/>
                <a:gd name="connsiteX45" fmla="*/ 2396762 w 3688519"/>
                <a:gd name="connsiteY45" fmla="*/ 2663417 h 2663417"/>
                <a:gd name="connsiteX46" fmla="*/ 2845922 w 3688519"/>
                <a:gd name="connsiteY46" fmla="*/ 2370186 h 2663417"/>
                <a:gd name="connsiteX47" fmla="*/ 2955826 w 3688519"/>
                <a:gd name="connsiteY47" fmla="*/ 2355533 h 2663417"/>
                <a:gd name="connsiteX48" fmla="*/ 3058403 w 3688519"/>
                <a:gd name="connsiteY48" fmla="*/ 2304244 h 2663417"/>
                <a:gd name="connsiteX49" fmla="*/ 3073057 w 3688519"/>
                <a:gd name="connsiteY49" fmla="*/ 2274936 h 2663417"/>
                <a:gd name="connsiteX50" fmla="*/ 3182961 w 3688519"/>
                <a:gd name="connsiteY50" fmla="*/ 2282263 h 2663417"/>
                <a:gd name="connsiteX51" fmla="*/ 3300192 w 3688519"/>
                <a:gd name="connsiteY51" fmla="*/ 2289590 h 2663417"/>
                <a:gd name="connsiteX52" fmla="*/ 3300192 w 3688519"/>
                <a:gd name="connsiteY52" fmla="*/ 2187013 h 2663417"/>
                <a:gd name="connsiteX53" fmla="*/ 3329499 w 3688519"/>
                <a:gd name="connsiteY53" fmla="*/ 2135725 h 2663417"/>
                <a:gd name="connsiteX54" fmla="*/ 3417422 w 3688519"/>
                <a:gd name="connsiteY54" fmla="*/ 2084436 h 2663417"/>
                <a:gd name="connsiteX55" fmla="*/ 3468711 w 3688519"/>
                <a:gd name="connsiteY55" fmla="*/ 2025821 h 2663417"/>
                <a:gd name="connsiteX56" fmla="*/ 3629903 w 3688519"/>
                <a:gd name="connsiteY56" fmla="*/ 2025821 h 2663417"/>
                <a:gd name="connsiteX57" fmla="*/ 3629903 w 3688519"/>
                <a:gd name="connsiteY57" fmla="*/ 1923244 h 2663417"/>
                <a:gd name="connsiteX58" fmla="*/ 3659211 w 3688519"/>
                <a:gd name="connsiteY58" fmla="*/ 1681456 h 2663417"/>
                <a:gd name="connsiteX59" fmla="*/ 3688519 w 3688519"/>
                <a:gd name="connsiteY59" fmla="*/ 1490956 h 2663417"/>
                <a:gd name="connsiteX60" fmla="*/ 3685846 w 3688519"/>
                <a:gd name="connsiteY60"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12856 w 3688519"/>
                <a:gd name="connsiteY24" fmla="*/ 1187640 h 2663417"/>
                <a:gd name="connsiteX25" fmla="*/ 141471 w 3688519"/>
                <a:gd name="connsiteY25" fmla="*/ 1079058 h 2663417"/>
                <a:gd name="connsiteX26" fmla="*/ 206623 w 3688519"/>
                <a:gd name="connsiteY26" fmla="*/ 1006214 h 2663417"/>
                <a:gd name="connsiteX27" fmla="*/ 234545 w 3688519"/>
                <a:gd name="connsiteY27" fmla="*/ 1033531 h 2663417"/>
                <a:gd name="connsiteX28" fmla="*/ 243852 w 3688519"/>
                <a:gd name="connsiteY28" fmla="*/ 1106374 h 2663417"/>
                <a:gd name="connsiteX29" fmla="*/ 266846 w 3688519"/>
                <a:gd name="connsiteY29" fmla="*/ 1219859 h 2663417"/>
                <a:gd name="connsiteX30" fmla="*/ 325461 w 3688519"/>
                <a:gd name="connsiteY30" fmla="*/ 1285802 h 2663417"/>
                <a:gd name="connsiteX31" fmla="*/ 413384 w 3688519"/>
                <a:gd name="connsiteY31" fmla="*/ 1351744 h 2663417"/>
                <a:gd name="connsiteX32" fmla="*/ 1241326 w 3688519"/>
                <a:gd name="connsiteY32" fmla="*/ 2084436 h 2663417"/>
                <a:gd name="connsiteX33" fmla="*/ 1248653 w 3688519"/>
                <a:gd name="connsiteY33" fmla="*/ 2216321 h 2663417"/>
                <a:gd name="connsiteX34" fmla="*/ 1358557 w 3688519"/>
                <a:gd name="connsiteY34" fmla="*/ 2252956 h 2663417"/>
                <a:gd name="connsiteX35" fmla="*/ 1395192 w 3688519"/>
                <a:gd name="connsiteY35" fmla="*/ 2282263 h 2663417"/>
                <a:gd name="connsiteX36" fmla="*/ 1519749 w 3688519"/>
                <a:gd name="connsiteY36" fmla="*/ 2282263 h 2663417"/>
                <a:gd name="connsiteX37" fmla="*/ 1702922 w 3688519"/>
                <a:gd name="connsiteY37" fmla="*/ 2304244 h 2663417"/>
                <a:gd name="connsiteX38" fmla="*/ 1768865 w 3688519"/>
                <a:gd name="connsiteY38" fmla="*/ 2318898 h 2663417"/>
                <a:gd name="connsiteX39" fmla="*/ 1849461 w 3688519"/>
                <a:gd name="connsiteY39" fmla="*/ 2414148 h 2663417"/>
                <a:gd name="connsiteX40" fmla="*/ 1896096 w 3688519"/>
                <a:gd name="connsiteY40" fmla="*/ 2502284 h 2663417"/>
                <a:gd name="connsiteX41" fmla="*/ 2131501 w 3688519"/>
                <a:gd name="connsiteY41" fmla="*/ 2358382 h 2663417"/>
                <a:gd name="connsiteX42" fmla="*/ 2280419 w 3688519"/>
                <a:gd name="connsiteY42" fmla="*/ 2344724 h 2663417"/>
                <a:gd name="connsiteX43" fmla="*/ 2280419 w 3688519"/>
                <a:gd name="connsiteY43" fmla="*/ 2467648 h 2663417"/>
                <a:gd name="connsiteX44" fmla="*/ 2433993 w 3688519"/>
                <a:gd name="connsiteY44" fmla="*/ 2535939 h 2663417"/>
                <a:gd name="connsiteX45" fmla="*/ 2354878 w 3688519"/>
                <a:gd name="connsiteY45" fmla="*/ 2622442 h 2663417"/>
                <a:gd name="connsiteX46" fmla="*/ 2396762 w 3688519"/>
                <a:gd name="connsiteY46" fmla="*/ 2663417 h 2663417"/>
                <a:gd name="connsiteX47" fmla="*/ 2845922 w 3688519"/>
                <a:gd name="connsiteY47" fmla="*/ 2370186 h 2663417"/>
                <a:gd name="connsiteX48" fmla="*/ 2955826 w 3688519"/>
                <a:gd name="connsiteY48" fmla="*/ 2355533 h 2663417"/>
                <a:gd name="connsiteX49" fmla="*/ 3058403 w 3688519"/>
                <a:gd name="connsiteY49" fmla="*/ 2304244 h 2663417"/>
                <a:gd name="connsiteX50" fmla="*/ 3073057 w 3688519"/>
                <a:gd name="connsiteY50" fmla="*/ 2274936 h 2663417"/>
                <a:gd name="connsiteX51" fmla="*/ 3182961 w 3688519"/>
                <a:gd name="connsiteY51" fmla="*/ 2282263 h 2663417"/>
                <a:gd name="connsiteX52" fmla="*/ 3300192 w 3688519"/>
                <a:gd name="connsiteY52" fmla="*/ 2289590 h 2663417"/>
                <a:gd name="connsiteX53" fmla="*/ 3300192 w 3688519"/>
                <a:gd name="connsiteY53" fmla="*/ 2187013 h 2663417"/>
                <a:gd name="connsiteX54" fmla="*/ 3329499 w 3688519"/>
                <a:gd name="connsiteY54" fmla="*/ 2135725 h 2663417"/>
                <a:gd name="connsiteX55" fmla="*/ 3417422 w 3688519"/>
                <a:gd name="connsiteY55" fmla="*/ 2084436 h 2663417"/>
                <a:gd name="connsiteX56" fmla="*/ 3468711 w 3688519"/>
                <a:gd name="connsiteY56" fmla="*/ 2025821 h 2663417"/>
                <a:gd name="connsiteX57" fmla="*/ 3629903 w 3688519"/>
                <a:gd name="connsiteY57" fmla="*/ 2025821 h 2663417"/>
                <a:gd name="connsiteX58" fmla="*/ 3629903 w 3688519"/>
                <a:gd name="connsiteY58" fmla="*/ 1923244 h 2663417"/>
                <a:gd name="connsiteX59" fmla="*/ 3659211 w 3688519"/>
                <a:gd name="connsiteY59" fmla="*/ 1681456 h 2663417"/>
                <a:gd name="connsiteX60" fmla="*/ 3688519 w 3688519"/>
                <a:gd name="connsiteY60" fmla="*/ 1490956 h 2663417"/>
                <a:gd name="connsiteX61" fmla="*/ 3685846 w 3688519"/>
                <a:gd name="connsiteY61"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12856 w 3688519"/>
                <a:gd name="connsiteY24" fmla="*/ 1187640 h 2663417"/>
                <a:gd name="connsiteX25" fmla="*/ 141471 w 3688519"/>
                <a:gd name="connsiteY25" fmla="*/ 1079058 h 2663417"/>
                <a:gd name="connsiteX26" fmla="*/ 206623 w 3688519"/>
                <a:gd name="connsiteY26" fmla="*/ 1006214 h 2663417"/>
                <a:gd name="connsiteX27" fmla="*/ 234545 w 3688519"/>
                <a:gd name="connsiteY27" fmla="*/ 1033531 h 2663417"/>
                <a:gd name="connsiteX28" fmla="*/ 243852 w 3688519"/>
                <a:gd name="connsiteY28" fmla="*/ 1106374 h 2663417"/>
                <a:gd name="connsiteX29" fmla="*/ 369228 w 3688519"/>
                <a:gd name="connsiteY29" fmla="*/ 1156121 h 2663417"/>
                <a:gd name="connsiteX30" fmla="*/ 325461 w 3688519"/>
                <a:gd name="connsiteY30" fmla="*/ 1285802 h 2663417"/>
                <a:gd name="connsiteX31" fmla="*/ 413384 w 3688519"/>
                <a:gd name="connsiteY31" fmla="*/ 1351744 h 2663417"/>
                <a:gd name="connsiteX32" fmla="*/ 1241326 w 3688519"/>
                <a:gd name="connsiteY32" fmla="*/ 2084436 h 2663417"/>
                <a:gd name="connsiteX33" fmla="*/ 1248653 w 3688519"/>
                <a:gd name="connsiteY33" fmla="*/ 2216321 h 2663417"/>
                <a:gd name="connsiteX34" fmla="*/ 1358557 w 3688519"/>
                <a:gd name="connsiteY34" fmla="*/ 2252956 h 2663417"/>
                <a:gd name="connsiteX35" fmla="*/ 1395192 w 3688519"/>
                <a:gd name="connsiteY35" fmla="*/ 2282263 h 2663417"/>
                <a:gd name="connsiteX36" fmla="*/ 1519749 w 3688519"/>
                <a:gd name="connsiteY36" fmla="*/ 2282263 h 2663417"/>
                <a:gd name="connsiteX37" fmla="*/ 1702922 w 3688519"/>
                <a:gd name="connsiteY37" fmla="*/ 2304244 h 2663417"/>
                <a:gd name="connsiteX38" fmla="*/ 1768865 w 3688519"/>
                <a:gd name="connsiteY38" fmla="*/ 2318898 h 2663417"/>
                <a:gd name="connsiteX39" fmla="*/ 1849461 w 3688519"/>
                <a:gd name="connsiteY39" fmla="*/ 2414148 h 2663417"/>
                <a:gd name="connsiteX40" fmla="*/ 1896096 w 3688519"/>
                <a:gd name="connsiteY40" fmla="*/ 2502284 h 2663417"/>
                <a:gd name="connsiteX41" fmla="*/ 2131501 w 3688519"/>
                <a:gd name="connsiteY41" fmla="*/ 2358382 h 2663417"/>
                <a:gd name="connsiteX42" fmla="*/ 2280419 w 3688519"/>
                <a:gd name="connsiteY42" fmla="*/ 2344724 h 2663417"/>
                <a:gd name="connsiteX43" fmla="*/ 2280419 w 3688519"/>
                <a:gd name="connsiteY43" fmla="*/ 2467648 h 2663417"/>
                <a:gd name="connsiteX44" fmla="*/ 2433993 w 3688519"/>
                <a:gd name="connsiteY44" fmla="*/ 2535939 h 2663417"/>
                <a:gd name="connsiteX45" fmla="*/ 2354878 w 3688519"/>
                <a:gd name="connsiteY45" fmla="*/ 2622442 h 2663417"/>
                <a:gd name="connsiteX46" fmla="*/ 2396762 w 3688519"/>
                <a:gd name="connsiteY46" fmla="*/ 2663417 h 2663417"/>
                <a:gd name="connsiteX47" fmla="*/ 2845922 w 3688519"/>
                <a:gd name="connsiteY47" fmla="*/ 2370186 h 2663417"/>
                <a:gd name="connsiteX48" fmla="*/ 2955826 w 3688519"/>
                <a:gd name="connsiteY48" fmla="*/ 2355533 h 2663417"/>
                <a:gd name="connsiteX49" fmla="*/ 3058403 w 3688519"/>
                <a:gd name="connsiteY49" fmla="*/ 2304244 h 2663417"/>
                <a:gd name="connsiteX50" fmla="*/ 3073057 w 3688519"/>
                <a:gd name="connsiteY50" fmla="*/ 2274936 h 2663417"/>
                <a:gd name="connsiteX51" fmla="*/ 3182961 w 3688519"/>
                <a:gd name="connsiteY51" fmla="*/ 2282263 h 2663417"/>
                <a:gd name="connsiteX52" fmla="*/ 3300192 w 3688519"/>
                <a:gd name="connsiteY52" fmla="*/ 2289590 h 2663417"/>
                <a:gd name="connsiteX53" fmla="*/ 3300192 w 3688519"/>
                <a:gd name="connsiteY53" fmla="*/ 2187013 h 2663417"/>
                <a:gd name="connsiteX54" fmla="*/ 3329499 w 3688519"/>
                <a:gd name="connsiteY54" fmla="*/ 2135725 h 2663417"/>
                <a:gd name="connsiteX55" fmla="*/ 3417422 w 3688519"/>
                <a:gd name="connsiteY55" fmla="*/ 2084436 h 2663417"/>
                <a:gd name="connsiteX56" fmla="*/ 3468711 w 3688519"/>
                <a:gd name="connsiteY56" fmla="*/ 2025821 h 2663417"/>
                <a:gd name="connsiteX57" fmla="*/ 3629903 w 3688519"/>
                <a:gd name="connsiteY57" fmla="*/ 2025821 h 2663417"/>
                <a:gd name="connsiteX58" fmla="*/ 3629903 w 3688519"/>
                <a:gd name="connsiteY58" fmla="*/ 1923244 h 2663417"/>
                <a:gd name="connsiteX59" fmla="*/ 3659211 w 3688519"/>
                <a:gd name="connsiteY59" fmla="*/ 1681456 h 2663417"/>
                <a:gd name="connsiteX60" fmla="*/ 3688519 w 3688519"/>
                <a:gd name="connsiteY60" fmla="*/ 1490956 h 2663417"/>
                <a:gd name="connsiteX61" fmla="*/ 3685846 w 3688519"/>
                <a:gd name="connsiteY61"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12856 w 3688519"/>
                <a:gd name="connsiteY24" fmla="*/ 1187640 h 2663417"/>
                <a:gd name="connsiteX25" fmla="*/ 141471 w 3688519"/>
                <a:gd name="connsiteY25" fmla="*/ 1079058 h 2663417"/>
                <a:gd name="connsiteX26" fmla="*/ 206623 w 3688519"/>
                <a:gd name="connsiteY26" fmla="*/ 1006214 h 2663417"/>
                <a:gd name="connsiteX27" fmla="*/ 234545 w 3688519"/>
                <a:gd name="connsiteY27" fmla="*/ 1033531 h 2663417"/>
                <a:gd name="connsiteX28" fmla="*/ 243852 w 3688519"/>
                <a:gd name="connsiteY28" fmla="*/ 1106374 h 2663417"/>
                <a:gd name="connsiteX29" fmla="*/ 369228 w 3688519"/>
                <a:gd name="connsiteY29" fmla="*/ 1156121 h 2663417"/>
                <a:gd name="connsiteX30" fmla="*/ 376652 w 3688519"/>
                <a:gd name="connsiteY30" fmla="*/ 1326777 h 2663417"/>
                <a:gd name="connsiteX31" fmla="*/ 413384 w 3688519"/>
                <a:gd name="connsiteY31" fmla="*/ 1351744 h 2663417"/>
                <a:gd name="connsiteX32" fmla="*/ 1241326 w 3688519"/>
                <a:gd name="connsiteY32" fmla="*/ 2084436 h 2663417"/>
                <a:gd name="connsiteX33" fmla="*/ 1248653 w 3688519"/>
                <a:gd name="connsiteY33" fmla="*/ 2216321 h 2663417"/>
                <a:gd name="connsiteX34" fmla="*/ 1358557 w 3688519"/>
                <a:gd name="connsiteY34" fmla="*/ 2252956 h 2663417"/>
                <a:gd name="connsiteX35" fmla="*/ 1395192 w 3688519"/>
                <a:gd name="connsiteY35" fmla="*/ 2282263 h 2663417"/>
                <a:gd name="connsiteX36" fmla="*/ 1519749 w 3688519"/>
                <a:gd name="connsiteY36" fmla="*/ 2282263 h 2663417"/>
                <a:gd name="connsiteX37" fmla="*/ 1702922 w 3688519"/>
                <a:gd name="connsiteY37" fmla="*/ 2304244 h 2663417"/>
                <a:gd name="connsiteX38" fmla="*/ 1768865 w 3688519"/>
                <a:gd name="connsiteY38" fmla="*/ 2318898 h 2663417"/>
                <a:gd name="connsiteX39" fmla="*/ 1849461 w 3688519"/>
                <a:gd name="connsiteY39" fmla="*/ 2414148 h 2663417"/>
                <a:gd name="connsiteX40" fmla="*/ 1896096 w 3688519"/>
                <a:gd name="connsiteY40" fmla="*/ 2502284 h 2663417"/>
                <a:gd name="connsiteX41" fmla="*/ 2131501 w 3688519"/>
                <a:gd name="connsiteY41" fmla="*/ 2358382 h 2663417"/>
                <a:gd name="connsiteX42" fmla="*/ 2280419 w 3688519"/>
                <a:gd name="connsiteY42" fmla="*/ 2344724 h 2663417"/>
                <a:gd name="connsiteX43" fmla="*/ 2280419 w 3688519"/>
                <a:gd name="connsiteY43" fmla="*/ 2467648 h 2663417"/>
                <a:gd name="connsiteX44" fmla="*/ 2433993 w 3688519"/>
                <a:gd name="connsiteY44" fmla="*/ 2535939 h 2663417"/>
                <a:gd name="connsiteX45" fmla="*/ 2354878 w 3688519"/>
                <a:gd name="connsiteY45" fmla="*/ 2622442 h 2663417"/>
                <a:gd name="connsiteX46" fmla="*/ 2396762 w 3688519"/>
                <a:gd name="connsiteY46" fmla="*/ 2663417 h 2663417"/>
                <a:gd name="connsiteX47" fmla="*/ 2845922 w 3688519"/>
                <a:gd name="connsiteY47" fmla="*/ 2370186 h 2663417"/>
                <a:gd name="connsiteX48" fmla="*/ 2955826 w 3688519"/>
                <a:gd name="connsiteY48" fmla="*/ 2355533 h 2663417"/>
                <a:gd name="connsiteX49" fmla="*/ 3058403 w 3688519"/>
                <a:gd name="connsiteY49" fmla="*/ 2304244 h 2663417"/>
                <a:gd name="connsiteX50" fmla="*/ 3073057 w 3688519"/>
                <a:gd name="connsiteY50" fmla="*/ 2274936 h 2663417"/>
                <a:gd name="connsiteX51" fmla="*/ 3182961 w 3688519"/>
                <a:gd name="connsiteY51" fmla="*/ 2282263 h 2663417"/>
                <a:gd name="connsiteX52" fmla="*/ 3300192 w 3688519"/>
                <a:gd name="connsiteY52" fmla="*/ 2289590 h 2663417"/>
                <a:gd name="connsiteX53" fmla="*/ 3300192 w 3688519"/>
                <a:gd name="connsiteY53" fmla="*/ 2187013 h 2663417"/>
                <a:gd name="connsiteX54" fmla="*/ 3329499 w 3688519"/>
                <a:gd name="connsiteY54" fmla="*/ 2135725 h 2663417"/>
                <a:gd name="connsiteX55" fmla="*/ 3417422 w 3688519"/>
                <a:gd name="connsiteY55" fmla="*/ 2084436 h 2663417"/>
                <a:gd name="connsiteX56" fmla="*/ 3468711 w 3688519"/>
                <a:gd name="connsiteY56" fmla="*/ 2025821 h 2663417"/>
                <a:gd name="connsiteX57" fmla="*/ 3629903 w 3688519"/>
                <a:gd name="connsiteY57" fmla="*/ 2025821 h 2663417"/>
                <a:gd name="connsiteX58" fmla="*/ 3629903 w 3688519"/>
                <a:gd name="connsiteY58" fmla="*/ 1923244 h 2663417"/>
                <a:gd name="connsiteX59" fmla="*/ 3659211 w 3688519"/>
                <a:gd name="connsiteY59" fmla="*/ 1681456 h 2663417"/>
                <a:gd name="connsiteX60" fmla="*/ 3688519 w 3688519"/>
                <a:gd name="connsiteY60" fmla="*/ 1490956 h 2663417"/>
                <a:gd name="connsiteX61" fmla="*/ 3685846 w 3688519"/>
                <a:gd name="connsiteY61"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12856 w 3688519"/>
                <a:gd name="connsiteY24" fmla="*/ 1187640 h 2663417"/>
                <a:gd name="connsiteX25" fmla="*/ 141471 w 3688519"/>
                <a:gd name="connsiteY25" fmla="*/ 1079058 h 2663417"/>
                <a:gd name="connsiteX26" fmla="*/ 206623 w 3688519"/>
                <a:gd name="connsiteY26" fmla="*/ 1006214 h 2663417"/>
                <a:gd name="connsiteX27" fmla="*/ 234545 w 3688519"/>
                <a:gd name="connsiteY27" fmla="*/ 1033531 h 2663417"/>
                <a:gd name="connsiteX28" fmla="*/ 243852 w 3688519"/>
                <a:gd name="connsiteY28" fmla="*/ 1106374 h 2663417"/>
                <a:gd name="connsiteX29" fmla="*/ 359921 w 3688519"/>
                <a:gd name="connsiteY29" fmla="*/ 1147015 h 2663417"/>
                <a:gd name="connsiteX30" fmla="*/ 376652 w 3688519"/>
                <a:gd name="connsiteY30" fmla="*/ 1326777 h 2663417"/>
                <a:gd name="connsiteX31" fmla="*/ 413384 w 3688519"/>
                <a:gd name="connsiteY31" fmla="*/ 1351744 h 2663417"/>
                <a:gd name="connsiteX32" fmla="*/ 1241326 w 3688519"/>
                <a:gd name="connsiteY32" fmla="*/ 2084436 h 2663417"/>
                <a:gd name="connsiteX33" fmla="*/ 1248653 w 3688519"/>
                <a:gd name="connsiteY33" fmla="*/ 2216321 h 2663417"/>
                <a:gd name="connsiteX34" fmla="*/ 1358557 w 3688519"/>
                <a:gd name="connsiteY34" fmla="*/ 2252956 h 2663417"/>
                <a:gd name="connsiteX35" fmla="*/ 1395192 w 3688519"/>
                <a:gd name="connsiteY35" fmla="*/ 2282263 h 2663417"/>
                <a:gd name="connsiteX36" fmla="*/ 1519749 w 3688519"/>
                <a:gd name="connsiteY36" fmla="*/ 2282263 h 2663417"/>
                <a:gd name="connsiteX37" fmla="*/ 1702922 w 3688519"/>
                <a:gd name="connsiteY37" fmla="*/ 2304244 h 2663417"/>
                <a:gd name="connsiteX38" fmla="*/ 1768865 w 3688519"/>
                <a:gd name="connsiteY38" fmla="*/ 2318898 h 2663417"/>
                <a:gd name="connsiteX39" fmla="*/ 1849461 w 3688519"/>
                <a:gd name="connsiteY39" fmla="*/ 2414148 h 2663417"/>
                <a:gd name="connsiteX40" fmla="*/ 1896096 w 3688519"/>
                <a:gd name="connsiteY40" fmla="*/ 2502284 h 2663417"/>
                <a:gd name="connsiteX41" fmla="*/ 2131501 w 3688519"/>
                <a:gd name="connsiteY41" fmla="*/ 2358382 h 2663417"/>
                <a:gd name="connsiteX42" fmla="*/ 2280419 w 3688519"/>
                <a:gd name="connsiteY42" fmla="*/ 2344724 h 2663417"/>
                <a:gd name="connsiteX43" fmla="*/ 2280419 w 3688519"/>
                <a:gd name="connsiteY43" fmla="*/ 2467648 h 2663417"/>
                <a:gd name="connsiteX44" fmla="*/ 2433993 w 3688519"/>
                <a:gd name="connsiteY44" fmla="*/ 2535939 h 2663417"/>
                <a:gd name="connsiteX45" fmla="*/ 2354878 w 3688519"/>
                <a:gd name="connsiteY45" fmla="*/ 2622442 h 2663417"/>
                <a:gd name="connsiteX46" fmla="*/ 2396762 w 3688519"/>
                <a:gd name="connsiteY46" fmla="*/ 2663417 h 2663417"/>
                <a:gd name="connsiteX47" fmla="*/ 2845922 w 3688519"/>
                <a:gd name="connsiteY47" fmla="*/ 2370186 h 2663417"/>
                <a:gd name="connsiteX48" fmla="*/ 2955826 w 3688519"/>
                <a:gd name="connsiteY48" fmla="*/ 2355533 h 2663417"/>
                <a:gd name="connsiteX49" fmla="*/ 3058403 w 3688519"/>
                <a:gd name="connsiteY49" fmla="*/ 2304244 h 2663417"/>
                <a:gd name="connsiteX50" fmla="*/ 3073057 w 3688519"/>
                <a:gd name="connsiteY50" fmla="*/ 2274936 h 2663417"/>
                <a:gd name="connsiteX51" fmla="*/ 3182961 w 3688519"/>
                <a:gd name="connsiteY51" fmla="*/ 2282263 h 2663417"/>
                <a:gd name="connsiteX52" fmla="*/ 3300192 w 3688519"/>
                <a:gd name="connsiteY52" fmla="*/ 2289590 h 2663417"/>
                <a:gd name="connsiteX53" fmla="*/ 3300192 w 3688519"/>
                <a:gd name="connsiteY53" fmla="*/ 2187013 h 2663417"/>
                <a:gd name="connsiteX54" fmla="*/ 3329499 w 3688519"/>
                <a:gd name="connsiteY54" fmla="*/ 2135725 h 2663417"/>
                <a:gd name="connsiteX55" fmla="*/ 3417422 w 3688519"/>
                <a:gd name="connsiteY55" fmla="*/ 2084436 h 2663417"/>
                <a:gd name="connsiteX56" fmla="*/ 3468711 w 3688519"/>
                <a:gd name="connsiteY56" fmla="*/ 2025821 h 2663417"/>
                <a:gd name="connsiteX57" fmla="*/ 3629903 w 3688519"/>
                <a:gd name="connsiteY57" fmla="*/ 2025821 h 2663417"/>
                <a:gd name="connsiteX58" fmla="*/ 3629903 w 3688519"/>
                <a:gd name="connsiteY58" fmla="*/ 1923244 h 2663417"/>
                <a:gd name="connsiteX59" fmla="*/ 3659211 w 3688519"/>
                <a:gd name="connsiteY59" fmla="*/ 1681456 h 2663417"/>
                <a:gd name="connsiteX60" fmla="*/ 3688519 w 3688519"/>
                <a:gd name="connsiteY60" fmla="*/ 1490956 h 2663417"/>
                <a:gd name="connsiteX61" fmla="*/ 3685846 w 3688519"/>
                <a:gd name="connsiteY61"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12856 w 3688519"/>
                <a:gd name="connsiteY24" fmla="*/ 1187640 h 2663417"/>
                <a:gd name="connsiteX25" fmla="*/ 141471 w 3688519"/>
                <a:gd name="connsiteY25" fmla="*/ 1079058 h 2663417"/>
                <a:gd name="connsiteX26" fmla="*/ 206623 w 3688519"/>
                <a:gd name="connsiteY26" fmla="*/ 1006214 h 2663417"/>
                <a:gd name="connsiteX27" fmla="*/ 234545 w 3688519"/>
                <a:gd name="connsiteY27" fmla="*/ 1033531 h 2663417"/>
                <a:gd name="connsiteX28" fmla="*/ 262466 w 3688519"/>
                <a:gd name="connsiteY28" fmla="*/ 1097269 h 2663417"/>
                <a:gd name="connsiteX29" fmla="*/ 359921 w 3688519"/>
                <a:gd name="connsiteY29" fmla="*/ 1147015 h 2663417"/>
                <a:gd name="connsiteX30" fmla="*/ 376652 w 3688519"/>
                <a:gd name="connsiteY30" fmla="*/ 1326777 h 2663417"/>
                <a:gd name="connsiteX31" fmla="*/ 413384 w 3688519"/>
                <a:gd name="connsiteY31" fmla="*/ 1351744 h 2663417"/>
                <a:gd name="connsiteX32" fmla="*/ 1241326 w 3688519"/>
                <a:gd name="connsiteY32" fmla="*/ 2084436 h 2663417"/>
                <a:gd name="connsiteX33" fmla="*/ 1248653 w 3688519"/>
                <a:gd name="connsiteY33" fmla="*/ 2216321 h 2663417"/>
                <a:gd name="connsiteX34" fmla="*/ 1358557 w 3688519"/>
                <a:gd name="connsiteY34" fmla="*/ 2252956 h 2663417"/>
                <a:gd name="connsiteX35" fmla="*/ 1395192 w 3688519"/>
                <a:gd name="connsiteY35" fmla="*/ 2282263 h 2663417"/>
                <a:gd name="connsiteX36" fmla="*/ 1519749 w 3688519"/>
                <a:gd name="connsiteY36" fmla="*/ 2282263 h 2663417"/>
                <a:gd name="connsiteX37" fmla="*/ 1702922 w 3688519"/>
                <a:gd name="connsiteY37" fmla="*/ 2304244 h 2663417"/>
                <a:gd name="connsiteX38" fmla="*/ 1768865 w 3688519"/>
                <a:gd name="connsiteY38" fmla="*/ 2318898 h 2663417"/>
                <a:gd name="connsiteX39" fmla="*/ 1849461 w 3688519"/>
                <a:gd name="connsiteY39" fmla="*/ 2414148 h 2663417"/>
                <a:gd name="connsiteX40" fmla="*/ 1896096 w 3688519"/>
                <a:gd name="connsiteY40" fmla="*/ 2502284 h 2663417"/>
                <a:gd name="connsiteX41" fmla="*/ 2131501 w 3688519"/>
                <a:gd name="connsiteY41" fmla="*/ 2358382 h 2663417"/>
                <a:gd name="connsiteX42" fmla="*/ 2280419 w 3688519"/>
                <a:gd name="connsiteY42" fmla="*/ 2344724 h 2663417"/>
                <a:gd name="connsiteX43" fmla="*/ 2280419 w 3688519"/>
                <a:gd name="connsiteY43" fmla="*/ 2467648 h 2663417"/>
                <a:gd name="connsiteX44" fmla="*/ 2433993 w 3688519"/>
                <a:gd name="connsiteY44" fmla="*/ 2535939 h 2663417"/>
                <a:gd name="connsiteX45" fmla="*/ 2354878 w 3688519"/>
                <a:gd name="connsiteY45" fmla="*/ 2622442 h 2663417"/>
                <a:gd name="connsiteX46" fmla="*/ 2396762 w 3688519"/>
                <a:gd name="connsiteY46" fmla="*/ 2663417 h 2663417"/>
                <a:gd name="connsiteX47" fmla="*/ 2845922 w 3688519"/>
                <a:gd name="connsiteY47" fmla="*/ 2370186 h 2663417"/>
                <a:gd name="connsiteX48" fmla="*/ 2955826 w 3688519"/>
                <a:gd name="connsiteY48" fmla="*/ 2355533 h 2663417"/>
                <a:gd name="connsiteX49" fmla="*/ 3058403 w 3688519"/>
                <a:gd name="connsiteY49" fmla="*/ 2304244 h 2663417"/>
                <a:gd name="connsiteX50" fmla="*/ 3073057 w 3688519"/>
                <a:gd name="connsiteY50" fmla="*/ 2274936 h 2663417"/>
                <a:gd name="connsiteX51" fmla="*/ 3182961 w 3688519"/>
                <a:gd name="connsiteY51" fmla="*/ 2282263 h 2663417"/>
                <a:gd name="connsiteX52" fmla="*/ 3300192 w 3688519"/>
                <a:gd name="connsiteY52" fmla="*/ 2289590 h 2663417"/>
                <a:gd name="connsiteX53" fmla="*/ 3300192 w 3688519"/>
                <a:gd name="connsiteY53" fmla="*/ 2187013 h 2663417"/>
                <a:gd name="connsiteX54" fmla="*/ 3329499 w 3688519"/>
                <a:gd name="connsiteY54" fmla="*/ 2135725 h 2663417"/>
                <a:gd name="connsiteX55" fmla="*/ 3417422 w 3688519"/>
                <a:gd name="connsiteY55" fmla="*/ 2084436 h 2663417"/>
                <a:gd name="connsiteX56" fmla="*/ 3468711 w 3688519"/>
                <a:gd name="connsiteY56" fmla="*/ 2025821 h 2663417"/>
                <a:gd name="connsiteX57" fmla="*/ 3629903 w 3688519"/>
                <a:gd name="connsiteY57" fmla="*/ 2025821 h 2663417"/>
                <a:gd name="connsiteX58" fmla="*/ 3629903 w 3688519"/>
                <a:gd name="connsiteY58" fmla="*/ 1923244 h 2663417"/>
                <a:gd name="connsiteX59" fmla="*/ 3659211 w 3688519"/>
                <a:gd name="connsiteY59" fmla="*/ 1681456 h 2663417"/>
                <a:gd name="connsiteX60" fmla="*/ 3688519 w 3688519"/>
                <a:gd name="connsiteY60" fmla="*/ 1490956 h 2663417"/>
                <a:gd name="connsiteX61" fmla="*/ 3685846 w 3688519"/>
                <a:gd name="connsiteY61"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12856 w 3688519"/>
                <a:gd name="connsiteY24" fmla="*/ 1187640 h 2663417"/>
                <a:gd name="connsiteX25" fmla="*/ 141471 w 3688519"/>
                <a:gd name="connsiteY25" fmla="*/ 1079058 h 2663417"/>
                <a:gd name="connsiteX26" fmla="*/ 206623 w 3688519"/>
                <a:gd name="connsiteY26" fmla="*/ 1006214 h 2663417"/>
                <a:gd name="connsiteX27" fmla="*/ 267121 w 3688519"/>
                <a:gd name="connsiteY27" fmla="*/ 1047190 h 2663417"/>
                <a:gd name="connsiteX28" fmla="*/ 262466 w 3688519"/>
                <a:gd name="connsiteY28" fmla="*/ 1097269 h 2663417"/>
                <a:gd name="connsiteX29" fmla="*/ 359921 w 3688519"/>
                <a:gd name="connsiteY29" fmla="*/ 1147015 h 2663417"/>
                <a:gd name="connsiteX30" fmla="*/ 376652 w 3688519"/>
                <a:gd name="connsiteY30" fmla="*/ 1326777 h 2663417"/>
                <a:gd name="connsiteX31" fmla="*/ 413384 w 3688519"/>
                <a:gd name="connsiteY31" fmla="*/ 1351744 h 2663417"/>
                <a:gd name="connsiteX32" fmla="*/ 1241326 w 3688519"/>
                <a:gd name="connsiteY32" fmla="*/ 2084436 h 2663417"/>
                <a:gd name="connsiteX33" fmla="*/ 1248653 w 3688519"/>
                <a:gd name="connsiteY33" fmla="*/ 2216321 h 2663417"/>
                <a:gd name="connsiteX34" fmla="*/ 1358557 w 3688519"/>
                <a:gd name="connsiteY34" fmla="*/ 2252956 h 2663417"/>
                <a:gd name="connsiteX35" fmla="*/ 1395192 w 3688519"/>
                <a:gd name="connsiteY35" fmla="*/ 2282263 h 2663417"/>
                <a:gd name="connsiteX36" fmla="*/ 1519749 w 3688519"/>
                <a:gd name="connsiteY36" fmla="*/ 2282263 h 2663417"/>
                <a:gd name="connsiteX37" fmla="*/ 1702922 w 3688519"/>
                <a:gd name="connsiteY37" fmla="*/ 2304244 h 2663417"/>
                <a:gd name="connsiteX38" fmla="*/ 1768865 w 3688519"/>
                <a:gd name="connsiteY38" fmla="*/ 2318898 h 2663417"/>
                <a:gd name="connsiteX39" fmla="*/ 1849461 w 3688519"/>
                <a:gd name="connsiteY39" fmla="*/ 2414148 h 2663417"/>
                <a:gd name="connsiteX40" fmla="*/ 1896096 w 3688519"/>
                <a:gd name="connsiteY40" fmla="*/ 2502284 h 2663417"/>
                <a:gd name="connsiteX41" fmla="*/ 2131501 w 3688519"/>
                <a:gd name="connsiteY41" fmla="*/ 2358382 h 2663417"/>
                <a:gd name="connsiteX42" fmla="*/ 2280419 w 3688519"/>
                <a:gd name="connsiteY42" fmla="*/ 2344724 h 2663417"/>
                <a:gd name="connsiteX43" fmla="*/ 2280419 w 3688519"/>
                <a:gd name="connsiteY43" fmla="*/ 2467648 h 2663417"/>
                <a:gd name="connsiteX44" fmla="*/ 2433993 w 3688519"/>
                <a:gd name="connsiteY44" fmla="*/ 2535939 h 2663417"/>
                <a:gd name="connsiteX45" fmla="*/ 2354878 w 3688519"/>
                <a:gd name="connsiteY45" fmla="*/ 2622442 h 2663417"/>
                <a:gd name="connsiteX46" fmla="*/ 2396762 w 3688519"/>
                <a:gd name="connsiteY46" fmla="*/ 2663417 h 2663417"/>
                <a:gd name="connsiteX47" fmla="*/ 2845922 w 3688519"/>
                <a:gd name="connsiteY47" fmla="*/ 2370186 h 2663417"/>
                <a:gd name="connsiteX48" fmla="*/ 2955826 w 3688519"/>
                <a:gd name="connsiteY48" fmla="*/ 2355533 h 2663417"/>
                <a:gd name="connsiteX49" fmla="*/ 3058403 w 3688519"/>
                <a:gd name="connsiteY49" fmla="*/ 2304244 h 2663417"/>
                <a:gd name="connsiteX50" fmla="*/ 3073057 w 3688519"/>
                <a:gd name="connsiteY50" fmla="*/ 2274936 h 2663417"/>
                <a:gd name="connsiteX51" fmla="*/ 3182961 w 3688519"/>
                <a:gd name="connsiteY51" fmla="*/ 2282263 h 2663417"/>
                <a:gd name="connsiteX52" fmla="*/ 3300192 w 3688519"/>
                <a:gd name="connsiteY52" fmla="*/ 2289590 h 2663417"/>
                <a:gd name="connsiteX53" fmla="*/ 3300192 w 3688519"/>
                <a:gd name="connsiteY53" fmla="*/ 2187013 h 2663417"/>
                <a:gd name="connsiteX54" fmla="*/ 3329499 w 3688519"/>
                <a:gd name="connsiteY54" fmla="*/ 2135725 h 2663417"/>
                <a:gd name="connsiteX55" fmla="*/ 3417422 w 3688519"/>
                <a:gd name="connsiteY55" fmla="*/ 2084436 h 2663417"/>
                <a:gd name="connsiteX56" fmla="*/ 3468711 w 3688519"/>
                <a:gd name="connsiteY56" fmla="*/ 2025821 h 2663417"/>
                <a:gd name="connsiteX57" fmla="*/ 3629903 w 3688519"/>
                <a:gd name="connsiteY57" fmla="*/ 2025821 h 2663417"/>
                <a:gd name="connsiteX58" fmla="*/ 3629903 w 3688519"/>
                <a:gd name="connsiteY58" fmla="*/ 1923244 h 2663417"/>
                <a:gd name="connsiteX59" fmla="*/ 3659211 w 3688519"/>
                <a:gd name="connsiteY59" fmla="*/ 1681456 h 2663417"/>
                <a:gd name="connsiteX60" fmla="*/ 3688519 w 3688519"/>
                <a:gd name="connsiteY60" fmla="*/ 1490956 h 2663417"/>
                <a:gd name="connsiteX61" fmla="*/ 3685846 w 3688519"/>
                <a:gd name="connsiteY61"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68183 w 3688519"/>
                <a:gd name="connsiteY22" fmla="*/ 1011808 h 2663417"/>
                <a:gd name="connsiteX23" fmla="*/ 63979 w 3688519"/>
                <a:gd name="connsiteY23" fmla="*/ 1202929 h 2663417"/>
                <a:gd name="connsiteX24" fmla="*/ 112856 w 3688519"/>
                <a:gd name="connsiteY24" fmla="*/ 1187640 h 2663417"/>
                <a:gd name="connsiteX25" fmla="*/ 132163 w 3688519"/>
                <a:gd name="connsiteY25" fmla="*/ 1056294 h 2663417"/>
                <a:gd name="connsiteX26" fmla="*/ 206623 w 3688519"/>
                <a:gd name="connsiteY26" fmla="*/ 1006214 h 2663417"/>
                <a:gd name="connsiteX27" fmla="*/ 267121 w 3688519"/>
                <a:gd name="connsiteY27" fmla="*/ 1047190 h 2663417"/>
                <a:gd name="connsiteX28" fmla="*/ 262466 w 3688519"/>
                <a:gd name="connsiteY28" fmla="*/ 1097269 h 2663417"/>
                <a:gd name="connsiteX29" fmla="*/ 359921 w 3688519"/>
                <a:gd name="connsiteY29" fmla="*/ 1147015 h 2663417"/>
                <a:gd name="connsiteX30" fmla="*/ 376652 w 3688519"/>
                <a:gd name="connsiteY30" fmla="*/ 1326777 h 2663417"/>
                <a:gd name="connsiteX31" fmla="*/ 413384 w 3688519"/>
                <a:gd name="connsiteY31" fmla="*/ 1351744 h 2663417"/>
                <a:gd name="connsiteX32" fmla="*/ 1241326 w 3688519"/>
                <a:gd name="connsiteY32" fmla="*/ 2084436 h 2663417"/>
                <a:gd name="connsiteX33" fmla="*/ 1248653 w 3688519"/>
                <a:gd name="connsiteY33" fmla="*/ 2216321 h 2663417"/>
                <a:gd name="connsiteX34" fmla="*/ 1358557 w 3688519"/>
                <a:gd name="connsiteY34" fmla="*/ 2252956 h 2663417"/>
                <a:gd name="connsiteX35" fmla="*/ 1395192 w 3688519"/>
                <a:gd name="connsiteY35" fmla="*/ 2282263 h 2663417"/>
                <a:gd name="connsiteX36" fmla="*/ 1519749 w 3688519"/>
                <a:gd name="connsiteY36" fmla="*/ 2282263 h 2663417"/>
                <a:gd name="connsiteX37" fmla="*/ 1702922 w 3688519"/>
                <a:gd name="connsiteY37" fmla="*/ 2304244 h 2663417"/>
                <a:gd name="connsiteX38" fmla="*/ 1768865 w 3688519"/>
                <a:gd name="connsiteY38" fmla="*/ 2318898 h 2663417"/>
                <a:gd name="connsiteX39" fmla="*/ 1849461 w 3688519"/>
                <a:gd name="connsiteY39" fmla="*/ 2414148 h 2663417"/>
                <a:gd name="connsiteX40" fmla="*/ 1896096 w 3688519"/>
                <a:gd name="connsiteY40" fmla="*/ 2502284 h 2663417"/>
                <a:gd name="connsiteX41" fmla="*/ 2131501 w 3688519"/>
                <a:gd name="connsiteY41" fmla="*/ 2358382 h 2663417"/>
                <a:gd name="connsiteX42" fmla="*/ 2280419 w 3688519"/>
                <a:gd name="connsiteY42" fmla="*/ 2344724 h 2663417"/>
                <a:gd name="connsiteX43" fmla="*/ 2280419 w 3688519"/>
                <a:gd name="connsiteY43" fmla="*/ 2467648 h 2663417"/>
                <a:gd name="connsiteX44" fmla="*/ 2433993 w 3688519"/>
                <a:gd name="connsiteY44" fmla="*/ 2535939 h 2663417"/>
                <a:gd name="connsiteX45" fmla="*/ 2354878 w 3688519"/>
                <a:gd name="connsiteY45" fmla="*/ 2622442 h 2663417"/>
                <a:gd name="connsiteX46" fmla="*/ 2396762 w 3688519"/>
                <a:gd name="connsiteY46" fmla="*/ 2663417 h 2663417"/>
                <a:gd name="connsiteX47" fmla="*/ 2845922 w 3688519"/>
                <a:gd name="connsiteY47" fmla="*/ 2370186 h 2663417"/>
                <a:gd name="connsiteX48" fmla="*/ 2955826 w 3688519"/>
                <a:gd name="connsiteY48" fmla="*/ 2355533 h 2663417"/>
                <a:gd name="connsiteX49" fmla="*/ 3058403 w 3688519"/>
                <a:gd name="connsiteY49" fmla="*/ 2304244 h 2663417"/>
                <a:gd name="connsiteX50" fmla="*/ 3073057 w 3688519"/>
                <a:gd name="connsiteY50" fmla="*/ 2274936 h 2663417"/>
                <a:gd name="connsiteX51" fmla="*/ 3182961 w 3688519"/>
                <a:gd name="connsiteY51" fmla="*/ 2282263 h 2663417"/>
                <a:gd name="connsiteX52" fmla="*/ 3300192 w 3688519"/>
                <a:gd name="connsiteY52" fmla="*/ 2289590 h 2663417"/>
                <a:gd name="connsiteX53" fmla="*/ 3300192 w 3688519"/>
                <a:gd name="connsiteY53" fmla="*/ 2187013 h 2663417"/>
                <a:gd name="connsiteX54" fmla="*/ 3329499 w 3688519"/>
                <a:gd name="connsiteY54" fmla="*/ 2135725 h 2663417"/>
                <a:gd name="connsiteX55" fmla="*/ 3417422 w 3688519"/>
                <a:gd name="connsiteY55" fmla="*/ 2084436 h 2663417"/>
                <a:gd name="connsiteX56" fmla="*/ 3468711 w 3688519"/>
                <a:gd name="connsiteY56" fmla="*/ 2025821 h 2663417"/>
                <a:gd name="connsiteX57" fmla="*/ 3629903 w 3688519"/>
                <a:gd name="connsiteY57" fmla="*/ 2025821 h 2663417"/>
                <a:gd name="connsiteX58" fmla="*/ 3629903 w 3688519"/>
                <a:gd name="connsiteY58" fmla="*/ 1923244 h 2663417"/>
                <a:gd name="connsiteX59" fmla="*/ 3659211 w 3688519"/>
                <a:gd name="connsiteY59" fmla="*/ 1681456 h 2663417"/>
                <a:gd name="connsiteX60" fmla="*/ 3688519 w 3688519"/>
                <a:gd name="connsiteY60" fmla="*/ 1490956 h 2663417"/>
                <a:gd name="connsiteX61" fmla="*/ 3685846 w 3688519"/>
                <a:gd name="connsiteY61" fmla="*/ 1376856 h 2663417"/>
                <a:gd name="connsiteX0" fmla="*/ 3685846 w 3688519"/>
                <a:gd name="connsiteY0" fmla="*/ 1376856 h 2663417"/>
                <a:gd name="connsiteX1" fmla="*/ 3547985 w 3688519"/>
                <a:gd name="connsiteY1" fmla="*/ 1320356 h 2663417"/>
                <a:gd name="connsiteX2" fmla="*/ 3254801 w 3688519"/>
                <a:gd name="connsiteY2" fmla="*/ 969793 h 2663417"/>
                <a:gd name="connsiteX3" fmla="*/ 2677741 w 3688519"/>
                <a:gd name="connsiteY3" fmla="*/ 710286 h 2663417"/>
                <a:gd name="connsiteX4" fmla="*/ 2016914 w 3688519"/>
                <a:gd name="connsiteY4" fmla="*/ 396145 h 2663417"/>
                <a:gd name="connsiteX5" fmla="*/ 1639964 w 3688519"/>
                <a:gd name="connsiteY5" fmla="*/ 127532 h 2663417"/>
                <a:gd name="connsiteX6" fmla="*/ 1477085 w 3688519"/>
                <a:gd name="connsiteY6" fmla="*/ 55 h 2663417"/>
                <a:gd name="connsiteX7" fmla="*/ 1315651 w 3688519"/>
                <a:gd name="connsiteY7" fmla="*/ 125383 h 2663417"/>
                <a:gd name="connsiteX8" fmla="*/ 1286926 w 3688519"/>
                <a:gd name="connsiteY8" fmla="*/ 218334 h 2663417"/>
                <a:gd name="connsiteX9" fmla="*/ 1225784 w 3688519"/>
                <a:gd name="connsiteY9" fmla="*/ 350617 h 2663417"/>
                <a:gd name="connsiteX10" fmla="*/ 1034982 w 3688519"/>
                <a:gd name="connsiteY10" fmla="*/ 314194 h 2663417"/>
                <a:gd name="connsiteX11" fmla="*/ 1002407 w 3688519"/>
                <a:gd name="connsiteY11" fmla="*/ 391592 h 2663417"/>
                <a:gd name="connsiteX12" fmla="*/ 1095755 w 3688519"/>
                <a:gd name="connsiteY12" fmla="*/ 581825 h 2663417"/>
                <a:gd name="connsiteX13" fmla="*/ 1276049 w 3688519"/>
                <a:gd name="connsiteY13" fmla="*/ 567792 h 2663417"/>
                <a:gd name="connsiteX14" fmla="*/ 1243596 w 3688519"/>
                <a:gd name="connsiteY14" fmla="*/ 743202 h 2663417"/>
                <a:gd name="connsiteX15" fmla="*/ 1330137 w 3688519"/>
                <a:gd name="connsiteY15" fmla="*/ 880023 h 2663417"/>
                <a:gd name="connsiteX16" fmla="*/ 1398649 w 3688519"/>
                <a:gd name="connsiteY16" fmla="*/ 953695 h 2663417"/>
                <a:gd name="connsiteX17" fmla="*/ 1110179 w 3688519"/>
                <a:gd name="connsiteY17" fmla="*/ 1041399 h 2663417"/>
                <a:gd name="connsiteX18" fmla="*/ 868584 w 3688519"/>
                <a:gd name="connsiteY18" fmla="*/ 887038 h 2663417"/>
                <a:gd name="connsiteX19" fmla="*/ 601749 w 3688519"/>
                <a:gd name="connsiteY19" fmla="*/ 666022 h 2663417"/>
                <a:gd name="connsiteX20" fmla="*/ 464726 w 3688519"/>
                <a:gd name="connsiteY20" fmla="*/ 687071 h 2663417"/>
                <a:gd name="connsiteX21" fmla="*/ 0 w 3688519"/>
                <a:gd name="connsiteY21" fmla="*/ 877495 h 2663417"/>
                <a:gd name="connsiteX22" fmla="*/ 54222 w 3688519"/>
                <a:gd name="connsiteY22" fmla="*/ 1002702 h 2663417"/>
                <a:gd name="connsiteX23" fmla="*/ 63979 w 3688519"/>
                <a:gd name="connsiteY23" fmla="*/ 1202929 h 2663417"/>
                <a:gd name="connsiteX24" fmla="*/ 112856 w 3688519"/>
                <a:gd name="connsiteY24" fmla="*/ 1187640 h 2663417"/>
                <a:gd name="connsiteX25" fmla="*/ 132163 w 3688519"/>
                <a:gd name="connsiteY25" fmla="*/ 1056294 h 2663417"/>
                <a:gd name="connsiteX26" fmla="*/ 206623 w 3688519"/>
                <a:gd name="connsiteY26" fmla="*/ 1006214 h 2663417"/>
                <a:gd name="connsiteX27" fmla="*/ 267121 w 3688519"/>
                <a:gd name="connsiteY27" fmla="*/ 1047190 h 2663417"/>
                <a:gd name="connsiteX28" fmla="*/ 262466 w 3688519"/>
                <a:gd name="connsiteY28" fmla="*/ 1097269 h 2663417"/>
                <a:gd name="connsiteX29" fmla="*/ 359921 w 3688519"/>
                <a:gd name="connsiteY29" fmla="*/ 1147015 h 2663417"/>
                <a:gd name="connsiteX30" fmla="*/ 376652 w 3688519"/>
                <a:gd name="connsiteY30" fmla="*/ 1326777 h 2663417"/>
                <a:gd name="connsiteX31" fmla="*/ 413384 w 3688519"/>
                <a:gd name="connsiteY31" fmla="*/ 1351744 h 2663417"/>
                <a:gd name="connsiteX32" fmla="*/ 1241326 w 3688519"/>
                <a:gd name="connsiteY32" fmla="*/ 2084436 h 2663417"/>
                <a:gd name="connsiteX33" fmla="*/ 1248653 w 3688519"/>
                <a:gd name="connsiteY33" fmla="*/ 2216321 h 2663417"/>
                <a:gd name="connsiteX34" fmla="*/ 1358557 w 3688519"/>
                <a:gd name="connsiteY34" fmla="*/ 2252956 h 2663417"/>
                <a:gd name="connsiteX35" fmla="*/ 1395192 w 3688519"/>
                <a:gd name="connsiteY35" fmla="*/ 2282263 h 2663417"/>
                <a:gd name="connsiteX36" fmla="*/ 1519749 w 3688519"/>
                <a:gd name="connsiteY36" fmla="*/ 2282263 h 2663417"/>
                <a:gd name="connsiteX37" fmla="*/ 1702922 w 3688519"/>
                <a:gd name="connsiteY37" fmla="*/ 2304244 h 2663417"/>
                <a:gd name="connsiteX38" fmla="*/ 1768865 w 3688519"/>
                <a:gd name="connsiteY38" fmla="*/ 2318898 h 2663417"/>
                <a:gd name="connsiteX39" fmla="*/ 1849461 w 3688519"/>
                <a:gd name="connsiteY39" fmla="*/ 2414148 h 2663417"/>
                <a:gd name="connsiteX40" fmla="*/ 1896096 w 3688519"/>
                <a:gd name="connsiteY40" fmla="*/ 2502284 h 2663417"/>
                <a:gd name="connsiteX41" fmla="*/ 2131501 w 3688519"/>
                <a:gd name="connsiteY41" fmla="*/ 2358382 h 2663417"/>
                <a:gd name="connsiteX42" fmla="*/ 2280419 w 3688519"/>
                <a:gd name="connsiteY42" fmla="*/ 2344724 h 2663417"/>
                <a:gd name="connsiteX43" fmla="*/ 2280419 w 3688519"/>
                <a:gd name="connsiteY43" fmla="*/ 2467648 h 2663417"/>
                <a:gd name="connsiteX44" fmla="*/ 2433993 w 3688519"/>
                <a:gd name="connsiteY44" fmla="*/ 2535939 h 2663417"/>
                <a:gd name="connsiteX45" fmla="*/ 2354878 w 3688519"/>
                <a:gd name="connsiteY45" fmla="*/ 2622442 h 2663417"/>
                <a:gd name="connsiteX46" fmla="*/ 2396762 w 3688519"/>
                <a:gd name="connsiteY46" fmla="*/ 2663417 h 2663417"/>
                <a:gd name="connsiteX47" fmla="*/ 2845922 w 3688519"/>
                <a:gd name="connsiteY47" fmla="*/ 2370186 h 2663417"/>
                <a:gd name="connsiteX48" fmla="*/ 2955826 w 3688519"/>
                <a:gd name="connsiteY48" fmla="*/ 2355533 h 2663417"/>
                <a:gd name="connsiteX49" fmla="*/ 3058403 w 3688519"/>
                <a:gd name="connsiteY49" fmla="*/ 2304244 h 2663417"/>
                <a:gd name="connsiteX50" fmla="*/ 3073057 w 3688519"/>
                <a:gd name="connsiteY50" fmla="*/ 2274936 h 2663417"/>
                <a:gd name="connsiteX51" fmla="*/ 3182961 w 3688519"/>
                <a:gd name="connsiteY51" fmla="*/ 2282263 h 2663417"/>
                <a:gd name="connsiteX52" fmla="*/ 3300192 w 3688519"/>
                <a:gd name="connsiteY52" fmla="*/ 2289590 h 2663417"/>
                <a:gd name="connsiteX53" fmla="*/ 3300192 w 3688519"/>
                <a:gd name="connsiteY53" fmla="*/ 2187013 h 2663417"/>
                <a:gd name="connsiteX54" fmla="*/ 3329499 w 3688519"/>
                <a:gd name="connsiteY54" fmla="*/ 2135725 h 2663417"/>
                <a:gd name="connsiteX55" fmla="*/ 3417422 w 3688519"/>
                <a:gd name="connsiteY55" fmla="*/ 2084436 h 2663417"/>
                <a:gd name="connsiteX56" fmla="*/ 3468711 w 3688519"/>
                <a:gd name="connsiteY56" fmla="*/ 2025821 h 2663417"/>
                <a:gd name="connsiteX57" fmla="*/ 3629903 w 3688519"/>
                <a:gd name="connsiteY57" fmla="*/ 2025821 h 2663417"/>
                <a:gd name="connsiteX58" fmla="*/ 3629903 w 3688519"/>
                <a:gd name="connsiteY58" fmla="*/ 1923244 h 2663417"/>
                <a:gd name="connsiteX59" fmla="*/ 3659211 w 3688519"/>
                <a:gd name="connsiteY59" fmla="*/ 1681456 h 2663417"/>
                <a:gd name="connsiteX60" fmla="*/ 3688519 w 3688519"/>
                <a:gd name="connsiteY60" fmla="*/ 1490956 h 2663417"/>
                <a:gd name="connsiteX61" fmla="*/ 3685846 w 3688519"/>
                <a:gd name="connsiteY61" fmla="*/ 1376856 h 2663417"/>
                <a:gd name="connsiteX0" fmla="*/ 4042016 w 4044689"/>
                <a:gd name="connsiteY0" fmla="*/ 1376856 h 2663417"/>
                <a:gd name="connsiteX1" fmla="*/ 3904155 w 4044689"/>
                <a:gd name="connsiteY1" fmla="*/ 1320356 h 2663417"/>
                <a:gd name="connsiteX2" fmla="*/ 3610971 w 4044689"/>
                <a:gd name="connsiteY2" fmla="*/ 969793 h 2663417"/>
                <a:gd name="connsiteX3" fmla="*/ 3033911 w 4044689"/>
                <a:gd name="connsiteY3" fmla="*/ 710286 h 2663417"/>
                <a:gd name="connsiteX4" fmla="*/ 2373084 w 4044689"/>
                <a:gd name="connsiteY4" fmla="*/ 396145 h 2663417"/>
                <a:gd name="connsiteX5" fmla="*/ 1996134 w 4044689"/>
                <a:gd name="connsiteY5" fmla="*/ 127532 h 2663417"/>
                <a:gd name="connsiteX6" fmla="*/ 1833255 w 4044689"/>
                <a:gd name="connsiteY6" fmla="*/ 55 h 2663417"/>
                <a:gd name="connsiteX7" fmla="*/ 1671821 w 4044689"/>
                <a:gd name="connsiteY7" fmla="*/ 125383 h 2663417"/>
                <a:gd name="connsiteX8" fmla="*/ 1643096 w 4044689"/>
                <a:gd name="connsiteY8" fmla="*/ 218334 h 2663417"/>
                <a:gd name="connsiteX9" fmla="*/ 1581954 w 4044689"/>
                <a:gd name="connsiteY9" fmla="*/ 350617 h 2663417"/>
                <a:gd name="connsiteX10" fmla="*/ 1391152 w 4044689"/>
                <a:gd name="connsiteY10" fmla="*/ 314194 h 2663417"/>
                <a:gd name="connsiteX11" fmla="*/ 1358577 w 4044689"/>
                <a:gd name="connsiteY11" fmla="*/ 391592 h 2663417"/>
                <a:gd name="connsiteX12" fmla="*/ 1451925 w 4044689"/>
                <a:gd name="connsiteY12" fmla="*/ 581825 h 2663417"/>
                <a:gd name="connsiteX13" fmla="*/ 1632219 w 4044689"/>
                <a:gd name="connsiteY13" fmla="*/ 567792 h 2663417"/>
                <a:gd name="connsiteX14" fmla="*/ 1599766 w 4044689"/>
                <a:gd name="connsiteY14" fmla="*/ 743202 h 2663417"/>
                <a:gd name="connsiteX15" fmla="*/ 1686307 w 4044689"/>
                <a:gd name="connsiteY15" fmla="*/ 880023 h 2663417"/>
                <a:gd name="connsiteX16" fmla="*/ 1754819 w 4044689"/>
                <a:gd name="connsiteY16" fmla="*/ 953695 h 2663417"/>
                <a:gd name="connsiteX17" fmla="*/ 1466349 w 4044689"/>
                <a:gd name="connsiteY17" fmla="*/ 1041399 h 2663417"/>
                <a:gd name="connsiteX18" fmla="*/ 1224754 w 4044689"/>
                <a:gd name="connsiteY18" fmla="*/ 887038 h 2663417"/>
                <a:gd name="connsiteX19" fmla="*/ 957919 w 4044689"/>
                <a:gd name="connsiteY19" fmla="*/ 666022 h 2663417"/>
                <a:gd name="connsiteX20" fmla="*/ 820896 w 4044689"/>
                <a:gd name="connsiteY20" fmla="*/ 687071 h 2663417"/>
                <a:gd name="connsiteX21" fmla="*/ 9002 w 4044689"/>
                <a:gd name="connsiteY21" fmla="*/ 459883 h 2663417"/>
                <a:gd name="connsiteX22" fmla="*/ 356170 w 4044689"/>
                <a:gd name="connsiteY22" fmla="*/ 877495 h 2663417"/>
                <a:gd name="connsiteX23" fmla="*/ 410392 w 4044689"/>
                <a:gd name="connsiteY23" fmla="*/ 1002702 h 2663417"/>
                <a:gd name="connsiteX24" fmla="*/ 420149 w 4044689"/>
                <a:gd name="connsiteY24" fmla="*/ 1202929 h 2663417"/>
                <a:gd name="connsiteX25" fmla="*/ 469026 w 4044689"/>
                <a:gd name="connsiteY25" fmla="*/ 1187640 h 2663417"/>
                <a:gd name="connsiteX26" fmla="*/ 488333 w 4044689"/>
                <a:gd name="connsiteY26" fmla="*/ 1056294 h 2663417"/>
                <a:gd name="connsiteX27" fmla="*/ 562793 w 4044689"/>
                <a:gd name="connsiteY27" fmla="*/ 1006214 h 2663417"/>
                <a:gd name="connsiteX28" fmla="*/ 623291 w 4044689"/>
                <a:gd name="connsiteY28" fmla="*/ 1047190 h 2663417"/>
                <a:gd name="connsiteX29" fmla="*/ 618636 w 4044689"/>
                <a:gd name="connsiteY29" fmla="*/ 1097269 h 2663417"/>
                <a:gd name="connsiteX30" fmla="*/ 716091 w 4044689"/>
                <a:gd name="connsiteY30" fmla="*/ 1147015 h 2663417"/>
                <a:gd name="connsiteX31" fmla="*/ 732822 w 4044689"/>
                <a:gd name="connsiteY31" fmla="*/ 1326777 h 2663417"/>
                <a:gd name="connsiteX32" fmla="*/ 769554 w 4044689"/>
                <a:gd name="connsiteY32" fmla="*/ 1351744 h 2663417"/>
                <a:gd name="connsiteX33" fmla="*/ 1597496 w 4044689"/>
                <a:gd name="connsiteY33" fmla="*/ 2084436 h 2663417"/>
                <a:gd name="connsiteX34" fmla="*/ 1604823 w 4044689"/>
                <a:gd name="connsiteY34" fmla="*/ 2216321 h 2663417"/>
                <a:gd name="connsiteX35" fmla="*/ 1714727 w 4044689"/>
                <a:gd name="connsiteY35" fmla="*/ 2252956 h 2663417"/>
                <a:gd name="connsiteX36" fmla="*/ 1751362 w 4044689"/>
                <a:gd name="connsiteY36" fmla="*/ 2282263 h 2663417"/>
                <a:gd name="connsiteX37" fmla="*/ 1875919 w 4044689"/>
                <a:gd name="connsiteY37" fmla="*/ 2282263 h 2663417"/>
                <a:gd name="connsiteX38" fmla="*/ 2059092 w 4044689"/>
                <a:gd name="connsiteY38" fmla="*/ 2304244 h 2663417"/>
                <a:gd name="connsiteX39" fmla="*/ 2125035 w 4044689"/>
                <a:gd name="connsiteY39" fmla="*/ 2318898 h 2663417"/>
                <a:gd name="connsiteX40" fmla="*/ 2205631 w 4044689"/>
                <a:gd name="connsiteY40" fmla="*/ 2414148 h 2663417"/>
                <a:gd name="connsiteX41" fmla="*/ 2252266 w 4044689"/>
                <a:gd name="connsiteY41" fmla="*/ 2502284 h 2663417"/>
                <a:gd name="connsiteX42" fmla="*/ 2487671 w 4044689"/>
                <a:gd name="connsiteY42" fmla="*/ 2358382 h 2663417"/>
                <a:gd name="connsiteX43" fmla="*/ 2636589 w 4044689"/>
                <a:gd name="connsiteY43" fmla="*/ 2344724 h 2663417"/>
                <a:gd name="connsiteX44" fmla="*/ 2636589 w 4044689"/>
                <a:gd name="connsiteY44" fmla="*/ 2467648 h 2663417"/>
                <a:gd name="connsiteX45" fmla="*/ 2790163 w 4044689"/>
                <a:gd name="connsiteY45" fmla="*/ 2535939 h 2663417"/>
                <a:gd name="connsiteX46" fmla="*/ 2711048 w 4044689"/>
                <a:gd name="connsiteY46" fmla="*/ 2622442 h 2663417"/>
                <a:gd name="connsiteX47" fmla="*/ 2752932 w 4044689"/>
                <a:gd name="connsiteY47" fmla="*/ 2663417 h 2663417"/>
                <a:gd name="connsiteX48" fmla="*/ 3202092 w 4044689"/>
                <a:gd name="connsiteY48" fmla="*/ 2370186 h 2663417"/>
                <a:gd name="connsiteX49" fmla="*/ 3311996 w 4044689"/>
                <a:gd name="connsiteY49" fmla="*/ 2355533 h 2663417"/>
                <a:gd name="connsiteX50" fmla="*/ 3414573 w 4044689"/>
                <a:gd name="connsiteY50" fmla="*/ 2304244 h 2663417"/>
                <a:gd name="connsiteX51" fmla="*/ 3429227 w 4044689"/>
                <a:gd name="connsiteY51" fmla="*/ 2274936 h 2663417"/>
                <a:gd name="connsiteX52" fmla="*/ 3539131 w 4044689"/>
                <a:gd name="connsiteY52" fmla="*/ 2282263 h 2663417"/>
                <a:gd name="connsiteX53" fmla="*/ 3656362 w 4044689"/>
                <a:gd name="connsiteY53" fmla="*/ 2289590 h 2663417"/>
                <a:gd name="connsiteX54" fmla="*/ 3656362 w 4044689"/>
                <a:gd name="connsiteY54" fmla="*/ 2187013 h 2663417"/>
                <a:gd name="connsiteX55" fmla="*/ 3685669 w 4044689"/>
                <a:gd name="connsiteY55" fmla="*/ 2135725 h 2663417"/>
                <a:gd name="connsiteX56" fmla="*/ 3773592 w 4044689"/>
                <a:gd name="connsiteY56" fmla="*/ 2084436 h 2663417"/>
                <a:gd name="connsiteX57" fmla="*/ 3824881 w 4044689"/>
                <a:gd name="connsiteY57" fmla="*/ 2025821 h 2663417"/>
                <a:gd name="connsiteX58" fmla="*/ 3986073 w 4044689"/>
                <a:gd name="connsiteY58" fmla="*/ 2025821 h 2663417"/>
                <a:gd name="connsiteX59" fmla="*/ 3986073 w 4044689"/>
                <a:gd name="connsiteY59" fmla="*/ 1923244 h 2663417"/>
                <a:gd name="connsiteX60" fmla="*/ 4015381 w 4044689"/>
                <a:gd name="connsiteY60" fmla="*/ 1681456 h 2663417"/>
                <a:gd name="connsiteX61" fmla="*/ 4044689 w 4044689"/>
                <a:gd name="connsiteY61" fmla="*/ 1490956 h 2663417"/>
                <a:gd name="connsiteX62" fmla="*/ 4042016 w 4044689"/>
                <a:gd name="connsiteY62" fmla="*/ 1376856 h 2663417"/>
                <a:gd name="connsiteX0" fmla="*/ 4033014 w 4035687"/>
                <a:gd name="connsiteY0" fmla="*/ 1376856 h 2663417"/>
                <a:gd name="connsiteX1" fmla="*/ 3895153 w 4035687"/>
                <a:gd name="connsiteY1" fmla="*/ 1320356 h 2663417"/>
                <a:gd name="connsiteX2" fmla="*/ 3601969 w 4035687"/>
                <a:gd name="connsiteY2" fmla="*/ 969793 h 2663417"/>
                <a:gd name="connsiteX3" fmla="*/ 3024909 w 4035687"/>
                <a:gd name="connsiteY3" fmla="*/ 710286 h 2663417"/>
                <a:gd name="connsiteX4" fmla="*/ 2364082 w 4035687"/>
                <a:gd name="connsiteY4" fmla="*/ 396145 h 2663417"/>
                <a:gd name="connsiteX5" fmla="*/ 1987132 w 4035687"/>
                <a:gd name="connsiteY5" fmla="*/ 127532 h 2663417"/>
                <a:gd name="connsiteX6" fmla="*/ 1824253 w 4035687"/>
                <a:gd name="connsiteY6" fmla="*/ 55 h 2663417"/>
                <a:gd name="connsiteX7" fmla="*/ 1662819 w 4035687"/>
                <a:gd name="connsiteY7" fmla="*/ 125383 h 2663417"/>
                <a:gd name="connsiteX8" fmla="*/ 1634094 w 4035687"/>
                <a:gd name="connsiteY8" fmla="*/ 218334 h 2663417"/>
                <a:gd name="connsiteX9" fmla="*/ 1572952 w 4035687"/>
                <a:gd name="connsiteY9" fmla="*/ 350617 h 2663417"/>
                <a:gd name="connsiteX10" fmla="*/ 1382150 w 4035687"/>
                <a:gd name="connsiteY10" fmla="*/ 314194 h 2663417"/>
                <a:gd name="connsiteX11" fmla="*/ 1349575 w 4035687"/>
                <a:gd name="connsiteY11" fmla="*/ 391592 h 2663417"/>
                <a:gd name="connsiteX12" fmla="*/ 1442923 w 4035687"/>
                <a:gd name="connsiteY12" fmla="*/ 581825 h 2663417"/>
                <a:gd name="connsiteX13" fmla="*/ 1623217 w 4035687"/>
                <a:gd name="connsiteY13" fmla="*/ 567792 h 2663417"/>
                <a:gd name="connsiteX14" fmla="*/ 1590764 w 4035687"/>
                <a:gd name="connsiteY14" fmla="*/ 743202 h 2663417"/>
                <a:gd name="connsiteX15" fmla="*/ 1677305 w 4035687"/>
                <a:gd name="connsiteY15" fmla="*/ 880023 h 2663417"/>
                <a:gd name="connsiteX16" fmla="*/ 1745817 w 4035687"/>
                <a:gd name="connsiteY16" fmla="*/ 953695 h 2663417"/>
                <a:gd name="connsiteX17" fmla="*/ 1457347 w 4035687"/>
                <a:gd name="connsiteY17" fmla="*/ 1041399 h 2663417"/>
                <a:gd name="connsiteX18" fmla="*/ 1215752 w 4035687"/>
                <a:gd name="connsiteY18" fmla="*/ 887038 h 2663417"/>
                <a:gd name="connsiteX19" fmla="*/ 948917 w 4035687"/>
                <a:gd name="connsiteY19" fmla="*/ 666022 h 2663417"/>
                <a:gd name="connsiteX20" fmla="*/ 811894 w 4035687"/>
                <a:gd name="connsiteY20" fmla="*/ 687071 h 2663417"/>
                <a:gd name="connsiteX21" fmla="*/ 0 w 4035687"/>
                <a:gd name="connsiteY21" fmla="*/ 459883 h 2663417"/>
                <a:gd name="connsiteX22" fmla="*/ 347168 w 4035687"/>
                <a:gd name="connsiteY22" fmla="*/ 877495 h 2663417"/>
                <a:gd name="connsiteX23" fmla="*/ 401390 w 4035687"/>
                <a:gd name="connsiteY23" fmla="*/ 1002702 h 2663417"/>
                <a:gd name="connsiteX24" fmla="*/ 411147 w 4035687"/>
                <a:gd name="connsiteY24" fmla="*/ 1202929 h 2663417"/>
                <a:gd name="connsiteX25" fmla="*/ 460024 w 4035687"/>
                <a:gd name="connsiteY25" fmla="*/ 1187640 h 2663417"/>
                <a:gd name="connsiteX26" fmla="*/ 479331 w 4035687"/>
                <a:gd name="connsiteY26" fmla="*/ 1056294 h 2663417"/>
                <a:gd name="connsiteX27" fmla="*/ 553791 w 4035687"/>
                <a:gd name="connsiteY27" fmla="*/ 1006214 h 2663417"/>
                <a:gd name="connsiteX28" fmla="*/ 614289 w 4035687"/>
                <a:gd name="connsiteY28" fmla="*/ 1047190 h 2663417"/>
                <a:gd name="connsiteX29" fmla="*/ 609634 w 4035687"/>
                <a:gd name="connsiteY29" fmla="*/ 1097269 h 2663417"/>
                <a:gd name="connsiteX30" fmla="*/ 707089 w 4035687"/>
                <a:gd name="connsiteY30" fmla="*/ 1147015 h 2663417"/>
                <a:gd name="connsiteX31" fmla="*/ 723820 w 4035687"/>
                <a:gd name="connsiteY31" fmla="*/ 1326777 h 2663417"/>
                <a:gd name="connsiteX32" fmla="*/ 760552 w 4035687"/>
                <a:gd name="connsiteY32" fmla="*/ 1351744 h 2663417"/>
                <a:gd name="connsiteX33" fmla="*/ 1588494 w 4035687"/>
                <a:gd name="connsiteY33" fmla="*/ 2084436 h 2663417"/>
                <a:gd name="connsiteX34" fmla="*/ 1595821 w 4035687"/>
                <a:gd name="connsiteY34" fmla="*/ 2216321 h 2663417"/>
                <a:gd name="connsiteX35" fmla="*/ 1705725 w 4035687"/>
                <a:gd name="connsiteY35" fmla="*/ 2252956 h 2663417"/>
                <a:gd name="connsiteX36" fmla="*/ 1742360 w 4035687"/>
                <a:gd name="connsiteY36" fmla="*/ 2282263 h 2663417"/>
                <a:gd name="connsiteX37" fmla="*/ 1866917 w 4035687"/>
                <a:gd name="connsiteY37" fmla="*/ 2282263 h 2663417"/>
                <a:gd name="connsiteX38" fmla="*/ 2050090 w 4035687"/>
                <a:gd name="connsiteY38" fmla="*/ 2304244 h 2663417"/>
                <a:gd name="connsiteX39" fmla="*/ 2116033 w 4035687"/>
                <a:gd name="connsiteY39" fmla="*/ 2318898 h 2663417"/>
                <a:gd name="connsiteX40" fmla="*/ 2196629 w 4035687"/>
                <a:gd name="connsiteY40" fmla="*/ 2414148 h 2663417"/>
                <a:gd name="connsiteX41" fmla="*/ 2243264 w 4035687"/>
                <a:gd name="connsiteY41" fmla="*/ 2502284 h 2663417"/>
                <a:gd name="connsiteX42" fmla="*/ 2478669 w 4035687"/>
                <a:gd name="connsiteY42" fmla="*/ 2358382 h 2663417"/>
                <a:gd name="connsiteX43" fmla="*/ 2627587 w 4035687"/>
                <a:gd name="connsiteY43" fmla="*/ 2344724 h 2663417"/>
                <a:gd name="connsiteX44" fmla="*/ 2627587 w 4035687"/>
                <a:gd name="connsiteY44" fmla="*/ 2467648 h 2663417"/>
                <a:gd name="connsiteX45" fmla="*/ 2781161 w 4035687"/>
                <a:gd name="connsiteY45" fmla="*/ 2535939 h 2663417"/>
                <a:gd name="connsiteX46" fmla="*/ 2702046 w 4035687"/>
                <a:gd name="connsiteY46" fmla="*/ 2622442 h 2663417"/>
                <a:gd name="connsiteX47" fmla="*/ 2743930 w 4035687"/>
                <a:gd name="connsiteY47" fmla="*/ 2663417 h 2663417"/>
                <a:gd name="connsiteX48" fmla="*/ 3193090 w 4035687"/>
                <a:gd name="connsiteY48" fmla="*/ 2370186 h 2663417"/>
                <a:gd name="connsiteX49" fmla="*/ 3302994 w 4035687"/>
                <a:gd name="connsiteY49" fmla="*/ 2355533 h 2663417"/>
                <a:gd name="connsiteX50" fmla="*/ 3405571 w 4035687"/>
                <a:gd name="connsiteY50" fmla="*/ 2304244 h 2663417"/>
                <a:gd name="connsiteX51" fmla="*/ 3420225 w 4035687"/>
                <a:gd name="connsiteY51" fmla="*/ 2274936 h 2663417"/>
                <a:gd name="connsiteX52" fmla="*/ 3530129 w 4035687"/>
                <a:gd name="connsiteY52" fmla="*/ 2282263 h 2663417"/>
                <a:gd name="connsiteX53" fmla="*/ 3647360 w 4035687"/>
                <a:gd name="connsiteY53" fmla="*/ 2289590 h 2663417"/>
                <a:gd name="connsiteX54" fmla="*/ 3647360 w 4035687"/>
                <a:gd name="connsiteY54" fmla="*/ 2187013 h 2663417"/>
                <a:gd name="connsiteX55" fmla="*/ 3676667 w 4035687"/>
                <a:gd name="connsiteY55" fmla="*/ 2135725 h 2663417"/>
                <a:gd name="connsiteX56" fmla="*/ 3764590 w 4035687"/>
                <a:gd name="connsiteY56" fmla="*/ 2084436 h 2663417"/>
                <a:gd name="connsiteX57" fmla="*/ 3815879 w 4035687"/>
                <a:gd name="connsiteY57" fmla="*/ 2025821 h 2663417"/>
                <a:gd name="connsiteX58" fmla="*/ 3977071 w 4035687"/>
                <a:gd name="connsiteY58" fmla="*/ 2025821 h 2663417"/>
                <a:gd name="connsiteX59" fmla="*/ 3977071 w 4035687"/>
                <a:gd name="connsiteY59" fmla="*/ 1923244 h 2663417"/>
                <a:gd name="connsiteX60" fmla="*/ 4006379 w 4035687"/>
                <a:gd name="connsiteY60" fmla="*/ 1681456 h 2663417"/>
                <a:gd name="connsiteX61" fmla="*/ 4035687 w 4035687"/>
                <a:gd name="connsiteY61" fmla="*/ 1490956 h 2663417"/>
                <a:gd name="connsiteX62" fmla="*/ 4033014 w 4035687"/>
                <a:gd name="connsiteY62" fmla="*/ 1376856 h 2663417"/>
                <a:gd name="connsiteX0" fmla="*/ 4438257 w 4440930"/>
                <a:gd name="connsiteY0" fmla="*/ 1376856 h 2663417"/>
                <a:gd name="connsiteX1" fmla="*/ 4300396 w 4440930"/>
                <a:gd name="connsiteY1" fmla="*/ 1320356 h 2663417"/>
                <a:gd name="connsiteX2" fmla="*/ 4007212 w 4440930"/>
                <a:gd name="connsiteY2" fmla="*/ 969793 h 2663417"/>
                <a:gd name="connsiteX3" fmla="*/ 3430152 w 4440930"/>
                <a:gd name="connsiteY3" fmla="*/ 710286 h 2663417"/>
                <a:gd name="connsiteX4" fmla="*/ 2769325 w 4440930"/>
                <a:gd name="connsiteY4" fmla="*/ 396145 h 2663417"/>
                <a:gd name="connsiteX5" fmla="*/ 2392375 w 4440930"/>
                <a:gd name="connsiteY5" fmla="*/ 127532 h 2663417"/>
                <a:gd name="connsiteX6" fmla="*/ 2229496 w 4440930"/>
                <a:gd name="connsiteY6" fmla="*/ 55 h 2663417"/>
                <a:gd name="connsiteX7" fmla="*/ 2068062 w 4440930"/>
                <a:gd name="connsiteY7" fmla="*/ 125383 h 2663417"/>
                <a:gd name="connsiteX8" fmla="*/ 2039337 w 4440930"/>
                <a:gd name="connsiteY8" fmla="*/ 218334 h 2663417"/>
                <a:gd name="connsiteX9" fmla="*/ 1978195 w 4440930"/>
                <a:gd name="connsiteY9" fmla="*/ 350617 h 2663417"/>
                <a:gd name="connsiteX10" fmla="*/ 1787393 w 4440930"/>
                <a:gd name="connsiteY10" fmla="*/ 314194 h 2663417"/>
                <a:gd name="connsiteX11" fmla="*/ 1754818 w 4440930"/>
                <a:gd name="connsiteY11" fmla="*/ 391592 h 2663417"/>
                <a:gd name="connsiteX12" fmla="*/ 1848166 w 4440930"/>
                <a:gd name="connsiteY12" fmla="*/ 581825 h 2663417"/>
                <a:gd name="connsiteX13" fmla="*/ 2028460 w 4440930"/>
                <a:gd name="connsiteY13" fmla="*/ 567792 h 2663417"/>
                <a:gd name="connsiteX14" fmla="*/ 1996007 w 4440930"/>
                <a:gd name="connsiteY14" fmla="*/ 743202 h 2663417"/>
                <a:gd name="connsiteX15" fmla="*/ 2082548 w 4440930"/>
                <a:gd name="connsiteY15" fmla="*/ 880023 h 2663417"/>
                <a:gd name="connsiteX16" fmla="*/ 2151060 w 4440930"/>
                <a:gd name="connsiteY16" fmla="*/ 953695 h 2663417"/>
                <a:gd name="connsiteX17" fmla="*/ 1862590 w 4440930"/>
                <a:gd name="connsiteY17" fmla="*/ 1041399 h 2663417"/>
                <a:gd name="connsiteX18" fmla="*/ 1620995 w 4440930"/>
                <a:gd name="connsiteY18" fmla="*/ 887038 h 2663417"/>
                <a:gd name="connsiteX19" fmla="*/ 1354160 w 4440930"/>
                <a:gd name="connsiteY19" fmla="*/ 666022 h 2663417"/>
                <a:gd name="connsiteX20" fmla="*/ 1217137 w 4440930"/>
                <a:gd name="connsiteY20" fmla="*/ 687071 h 2663417"/>
                <a:gd name="connsiteX21" fmla="*/ 23638 w 4440930"/>
                <a:gd name="connsiteY21" fmla="*/ 95662 h 2663417"/>
                <a:gd name="connsiteX22" fmla="*/ 405243 w 4440930"/>
                <a:gd name="connsiteY22" fmla="*/ 459883 h 2663417"/>
                <a:gd name="connsiteX23" fmla="*/ 752411 w 4440930"/>
                <a:gd name="connsiteY23" fmla="*/ 877495 h 2663417"/>
                <a:gd name="connsiteX24" fmla="*/ 806633 w 4440930"/>
                <a:gd name="connsiteY24" fmla="*/ 1002702 h 2663417"/>
                <a:gd name="connsiteX25" fmla="*/ 816390 w 4440930"/>
                <a:gd name="connsiteY25" fmla="*/ 1202929 h 2663417"/>
                <a:gd name="connsiteX26" fmla="*/ 865267 w 4440930"/>
                <a:gd name="connsiteY26" fmla="*/ 1187640 h 2663417"/>
                <a:gd name="connsiteX27" fmla="*/ 884574 w 4440930"/>
                <a:gd name="connsiteY27" fmla="*/ 1056294 h 2663417"/>
                <a:gd name="connsiteX28" fmla="*/ 959034 w 4440930"/>
                <a:gd name="connsiteY28" fmla="*/ 1006214 h 2663417"/>
                <a:gd name="connsiteX29" fmla="*/ 1019532 w 4440930"/>
                <a:gd name="connsiteY29" fmla="*/ 1047190 h 2663417"/>
                <a:gd name="connsiteX30" fmla="*/ 1014877 w 4440930"/>
                <a:gd name="connsiteY30" fmla="*/ 1097269 h 2663417"/>
                <a:gd name="connsiteX31" fmla="*/ 1112332 w 4440930"/>
                <a:gd name="connsiteY31" fmla="*/ 1147015 h 2663417"/>
                <a:gd name="connsiteX32" fmla="*/ 1129063 w 4440930"/>
                <a:gd name="connsiteY32" fmla="*/ 1326777 h 2663417"/>
                <a:gd name="connsiteX33" fmla="*/ 1165795 w 4440930"/>
                <a:gd name="connsiteY33" fmla="*/ 1351744 h 2663417"/>
                <a:gd name="connsiteX34" fmla="*/ 1993737 w 4440930"/>
                <a:gd name="connsiteY34" fmla="*/ 2084436 h 2663417"/>
                <a:gd name="connsiteX35" fmla="*/ 2001064 w 4440930"/>
                <a:gd name="connsiteY35" fmla="*/ 2216321 h 2663417"/>
                <a:gd name="connsiteX36" fmla="*/ 2110968 w 4440930"/>
                <a:gd name="connsiteY36" fmla="*/ 2252956 h 2663417"/>
                <a:gd name="connsiteX37" fmla="*/ 2147603 w 4440930"/>
                <a:gd name="connsiteY37" fmla="*/ 2282263 h 2663417"/>
                <a:gd name="connsiteX38" fmla="*/ 2272160 w 4440930"/>
                <a:gd name="connsiteY38" fmla="*/ 2282263 h 2663417"/>
                <a:gd name="connsiteX39" fmla="*/ 2455333 w 4440930"/>
                <a:gd name="connsiteY39" fmla="*/ 2304244 h 2663417"/>
                <a:gd name="connsiteX40" fmla="*/ 2521276 w 4440930"/>
                <a:gd name="connsiteY40" fmla="*/ 2318898 h 2663417"/>
                <a:gd name="connsiteX41" fmla="*/ 2601872 w 4440930"/>
                <a:gd name="connsiteY41" fmla="*/ 2414148 h 2663417"/>
                <a:gd name="connsiteX42" fmla="*/ 2648507 w 4440930"/>
                <a:gd name="connsiteY42" fmla="*/ 2502284 h 2663417"/>
                <a:gd name="connsiteX43" fmla="*/ 2883912 w 4440930"/>
                <a:gd name="connsiteY43" fmla="*/ 2358382 h 2663417"/>
                <a:gd name="connsiteX44" fmla="*/ 3032830 w 4440930"/>
                <a:gd name="connsiteY44" fmla="*/ 2344724 h 2663417"/>
                <a:gd name="connsiteX45" fmla="*/ 3032830 w 4440930"/>
                <a:gd name="connsiteY45" fmla="*/ 2467648 h 2663417"/>
                <a:gd name="connsiteX46" fmla="*/ 3186404 w 4440930"/>
                <a:gd name="connsiteY46" fmla="*/ 2535939 h 2663417"/>
                <a:gd name="connsiteX47" fmla="*/ 3107289 w 4440930"/>
                <a:gd name="connsiteY47" fmla="*/ 2622442 h 2663417"/>
                <a:gd name="connsiteX48" fmla="*/ 3149173 w 4440930"/>
                <a:gd name="connsiteY48" fmla="*/ 2663417 h 2663417"/>
                <a:gd name="connsiteX49" fmla="*/ 3598333 w 4440930"/>
                <a:gd name="connsiteY49" fmla="*/ 2370186 h 2663417"/>
                <a:gd name="connsiteX50" fmla="*/ 3708237 w 4440930"/>
                <a:gd name="connsiteY50" fmla="*/ 2355533 h 2663417"/>
                <a:gd name="connsiteX51" fmla="*/ 3810814 w 4440930"/>
                <a:gd name="connsiteY51" fmla="*/ 2304244 h 2663417"/>
                <a:gd name="connsiteX52" fmla="*/ 3825468 w 4440930"/>
                <a:gd name="connsiteY52" fmla="*/ 2274936 h 2663417"/>
                <a:gd name="connsiteX53" fmla="*/ 3935372 w 4440930"/>
                <a:gd name="connsiteY53" fmla="*/ 2282263 h 2663417"/>
                <a:gd name="connsiteX54" fmla="*/ 4052603 w 4440930"/>
                <a:gd name="connsiteY54" fmla="*/ 2289590 h 2663417"/>
                <a:gd name="connsiteX55" fmla="*/ 4052603 w 4440930"/>
                <a:gd name="connsiteY55" fmla="*/ 2187013 h 2663417"/>
                <a:gd name="connsiteX56" fmla="*/ 4081910 w 4440930"/>
                <a:gd name="connsiteY56" fmla="*/ 2135725 h 2663417"/>
                <a:gd name="connsiteX57" fmla="*/ 4169833 w 4440930"/>
                <a:gd name="connsiteY57" fmla="*/ 2084436 h 2663417"/>
                <a:gd name="connsiteX58" fmla="*/ 4221122 w 4440930"/>
                <a:gd name="connsiteY58" fmla="*/ 2025821 h 2663417"/>
                <a:gd name="connsiteX59" fmla="*/ 4382314 w 4440930"/>
                <a:gd name="connsiteY59" fmla="*/ 2025821 h 2663417"/>
                <a:gd name="connsiteX60" fmla="*/ 4382314 w 4440930"/>
                <a:gd name="connsiteY60" fmla="*/ 1923244 h 2663417"/>
                <a:gd name="connsiteX61" fmla="*/ 4411622 w 4440930"/>
                <a:gd name="connsiteY61" fmla="*/ 1681456 h 2663417"/>
                <a:gd name="connsiteX62" fmla="*/ 4440930 w 4440930"/>
                <a:gd name="connsiteY62" fmla="*/ 1490956 h 2663417"/>
                <a:gd name="connsiteX63" fmla="*/ 4438257 w 4440930"/>
                <a:gd name="connsiteY63" fmla="*/ 1376856 h 2663417"/>
                <a:gd name="connsiteX0" fmla="*/ 4480545 w 4483218"/>
                <a:gd name="connsiteY0" fmla="*/ 1376856 h 2663417"/>
                <a:gd name="connsiteX1" fmla="*/ 4342684 w 4483218"/>
                <a:gd name="connsiteY1" fmla="*/ 1320356 h 2663417"/>
                <a:gd name="connsiteX2" fmla="*/ 4049500 w 4483218"/>
                <a:gd name="connsiteY2" fmla="*/ 969793 h 2663417"/>
                <a:gd name="connsiteX3" fmla="*/ 3472440 w 4483218"/>
                <a:gd name="connsiteY3" fmla="*/ 710286 h 2663417"/>
                <a:gd name="connsiteX4" fmla="*/ 2811613 w 4483218"/>
                <a:gd name="connsiteY4" fmla="*/ 396145 h 2663417"/>
                <a:gd name="connsiteX5" fmla="*/ 2434663 w 4483218"/>
                <a:gd name="connsiteY5" fmla="*/ 127532 h 2663417"/>
                <a:gd name="connsiteX6" fmla="*/ 2271784 w 4483218"/>
                <a:gd name="connsiteY6" fmla="*/ 55 h 2663417"/>
                <a:gd name="connsiteX7" fmla="*/ 2110350 w 4483218"/>
                <a:gd name="connsiteY7" fmla="*/ 125383 h 2663417"/>
                <a:gd name="connsiteX8" fmla="*/ 2081625 w 4483218"/>
                <a:gd name="connsiteY8" fmla="*/ 218334 h 2663417"/>
                <a:gd name="connsiteX9" fmla="*/ 2020483 w 4483218"/>
                <a:gd name="connsiteY9" fmla="*/ 350617 h 2663417"/>
                <a:gd name="connsiteX10" fmla="*/ 1829681 w 4483218"/>
                <a:gd name="connsiteY10" fmla="*/ 314194 h 2663417"/>
                <a:gd name="connsiteX11" fmla="*/ 1797106 w 4483218"/>
                <a:gd name="connsiteY11" fmla="*/ 391592 h 2663417"/>
                <a:gd name="connsiteX12" fmla="*/ 1890454 w 4483218"/>
                <a:gd name="connsiteY12" fmla="*/ 581825 h 2663417"/>
                <a:gd name="connsiteX13" fmla="*/ 2070748 w 4483218"/>
                <a:gd name="connsiteY13" fmla="*/ 567792 h 2663417"/>
                <a:gd name="connsiteX14" fmla="*/ 2038295 w 4483218"/>
                <a:gd name="connsiteY14" fmla="*/ 743202 h 2663417"/>
                <a:gd name="connsiteX15" fmla="*/ 2124836 w 4483218"/>
                <a:gd name="connsiteY15" fmla="*/ 880023 h 2663417"/>
                <a:gd name="connsiteX16" fmla="*/ 2193348 w 4483218"/>
                <a:gd name="connsiteY16" fmla="*/ 953695 h 2663417"/>
                <a:gd name="connsiteX17" fmla="*/ 1904878 w 4483218"/>
                <a:gd name="connsiteY17" fmla="*/ 1041399 h 2663417"/>
                <a:gd name="connsiteX18" fmla="*/ 1663283 w 4483218"/>
                <a:gd name="connsiteY18" fmla="*/ 887038 h 2663417"/>
                <a:gd name="connsiteX19" fmla="*/ 1396448 w 4483218"/>
                <a:gd name="connsiteY19" fmla="*/ 666022 h 2663417"/>
                <a:gd name="connsiteX20" fmla="*/ 1259425 w 4483218"/>
                <a:gd name="connsiteY20" fmla="*/ 687071 h 2663417"/>
                <a:gd name="connsiteX21" fmla="*/ 65926 w 4483218"/>
                <a:gd name="connsiteY21" fmla="*/ 95662 h 2663417"/>
                <a:gd name="connsiteX22" fmla="*/ 200884 w 4483218"/>
                <a:gd name="connsiteY22" fmla="*/ 204929 h 2663417"/>
                <a:gd name="connsiteX23" fmla="*/ 447531 w 4483218"/>
                <a:gd name="connsiteY23" fmla="*/ 459883 h 2663417"/>
                <a:gd name="connsiteX24" fmla="*/ 794699 w 4483218"/>
                <a:gd name="connsiteY24" fmla="*/ 877495 h 2663417"/>
                <a:gd name="connsiteX25" fmla="*/ 848921 w 4483218"/>
                <a:gd name="connsiteY25" fmla="*/ 1002702 h 2663417"/>
                <a:gd name="connsiteX26" fmla="*/ 858678 w 4483218"/>
                <a:gd name="connsiteY26" fmla="*/ 1202929 h 2663417"/>
                <a:gd name="connsiteX27" fmla="*/ 907555 w 4483218"/>
                <a:gd name="connsiteY27" fmla="*/ 1187640 h 2663417"/>
                <a:gd name="connsiteX28" fmla="*/ 926862 w 4483218"/>
                <a:gd name="connsiteY28" fmla="*/ 1056294 h 2663417"/>
                <a:gd name="connsiteX29" fmla="*/ 1001322 w 4483218"/>
                <a:gd name="connsiteY29" fmla="*/ 1006214 h 2663417"/>
                <a:gd name="connsiteX30" fmla="*/ 1061820 w 4483218"/>
                <a:gd name="connsiteY30" fmla="*/ 1047190 h 2663417"/>
                <a:gd name="connsiteX31" fmla="*/ 1057165 w 4483218"/>
                <a:gd name="connsiteY31" fmla="*/ 1097269 h 2663417"/>
                <a:gd name="connsiteX32" fmla="*/ 1154620 w 4483218"/>
                <a:gd name="connsiteY32" fmla="*/ 1147015 h 2663417"/>
                <a:gd name="connsiteX33" fmla="*/ 1171351 w 4483218"/>
                <a:gd name="connsiteY33" fmla="*/ 1326777 h 2663417"/>
                <a:gd name="connsiteX34" fmla="*/ 1208083 w 4483218"/>
                <a:gd name="connsiteY34" fmla="*/ 1351744 h 2663417"/>
                <a:gd name="connsiteX35" fmla="*/ 2036025 w 4483218"/>
                <a:gd name="connsiteY35" fmla="*/ 2084436 h 2663417"/>
                <a:gd name="connsiteX36" fmla="*/ 2043352 w 4483218"/>
                <a:gd name="connsiteY36" fmla="*/ 2216321 h 2663417"/>
                <a:gd name="connsiteX37" fmla="*/ 2153256 w 4483218"/>
                <a:gd name="connsiteY37" fmla="*/ 2252956 h 2663417"/>
                <a:gd name="connsiteX38" fmla="*/ 2189891 w 4483218"/>
                <a:gd name="connsiteY38" fmla="*/ 2282263 h 2663417"/>
                <a:gd name="connsiteX39" fmla="*/ 2314448 w 4483218"/>
                <a:gd name="connsiteY39" fmla="*/ 2282263 h 2663417"/>
                <a:gd name="connsiteX40" fmla="*/ 2497621 w 4483218"/>
                <a:gd name="connsiteY40" fmla="*/ 2304244 h 2663417"/>
                <a:gd name="connsiteX41" fmla="*/ 2563564 w 4483218"/>
                <a:gd name="connsiteY41" fmla="*/ 2318898 h 2663417"/>
                <a:gd name="connsiteX42" fmla="*/ 2644160 w 4483218"/>
                <a:gd name="connsiteY42" fmla="*/ 2414148 h 2663417"/>
                <a:gd name="connsiteX43" fmla="*/ 2690795 w 4483218"/>
                <a:gd name="connsiteY43" fmla="*/ 2502284 h 2663417"/>
                <a:gd name="connsiteX44" fmla="*/ 2926200 w 4483218"/>
                <a:gd name="connsiteY44" fmla="*/ 2358382 h 2663417"/>
                <a:gd name="connsiteX45" fmla="*/ 3075118 w 4483218"/>
                <a:gd name="connsiteY45" fmla="*/ 2344724 h 2663417"/>
                <a:gd name="connsiteX46" fmla="*/ 3075118 w 4483218"/>
                <a:gd name="connsiteY46" fmla="*/ 2467648 h 2663417"/>
                <a:gd name="connsiteX47" fmla="*/ 3228692 w 4483218"/>
                <a:gd name="connsiteY47" fmla="*/ 2535939 h 2663417"/>
                <a:gd name="connsiteX48" fmla="*/ 3149577 w 4483218"/>
                <a:gd name="connsiteY48" fmla="*/ 2622442 h 2663417"/>
                <a:gd name="connsiteX49" fmla="*/ 3191461 w 4483218"/>
                <a:gd name="connsiteY49" fmla="*/ 2663417 h 2663417"/>
                <a:gd name="connsiteX50" fmla="*/ 3640621 w 4483218"/>
                <a:gd name="connsiteY50" fmla="*/ 2370186 h 2663417"/>
                <a:gd name="connsiteX51" fmla="*/ 3750525 w 4483218"/>
                <a:gd name="connsiteY51" fmla="*/ 2355533 h 2663417"/>
                <a:gd name="connsiteX52" fmla="*/ 3853102 w 4483218"/>
                <a:gd name="connsiteY52" fmla="*/ 2304244 h 2663417"/>
                <a:gd name="connsiteX53" fmla="*/ 3867756 w 4483218"/>
                <a:gd name="connsiteY53" fmla="*/ 2274936 h 2663417"/>
                <a:gd name="connsiteX54" fmla="*/ 3977660 w 4483218"/>
                <a:gd name="connsiteY54" fmla="*/ 2282263 h 2663417"/>
                <a:gd name="connsiteX55" fmla="*/ 4094891 w 4483218"/>
                <a:gd name="connsiteY55" fmla="*/ 2289590 h 2663417"/>
                <a:gd name="connsiteX56" fmla="*/ 4094891 w 4483218"/>
                <a:gd name="connsiteY56" fmla="*/ 2187013 h 2663417"/>
                <a:gd name="connsiteX57" fmla="*/ 4124198 w 4483218"/>
                <a:gd name="connsiteY57" fmla="*/ 2135725 h 2663417"/>
                <a:gd name="connsiteX58" fmla="*/ 4212121 w 4483218"/>
                <a:gd name="connsiteY58" fmla="*/ 2084436 h 2663417"/>
                <a:gd name="connsiteX59" fmla="*/ 4263410 w 4483218"/>
                <a:gd name="connsiteY59" fmla="*/ 2025821 h 2663417"/>
                <a:gd name="connsiteX60" fmla="*/ 4424602 w 4483218"/>
                <a:gd name="connsiteY60" fmla="*/ 2025821 h 2663417"/>
                <a:gd name="connsiteX61" fmla="*/ 4424602 w 4483218"/>
                <a:gd name="connsiteY61" fmla="*/ 1923244 h 2663417"/>
                <a:gd name="connsiteX62" fmla="*/ 4453910 w 4483218"/>
                <a:gd name="connsiteY62" fmla="*/ 1681456 h 2663417"/>
                <a:gd name="connsiteX63" fmla="*/ 4483218 w 4483218"/>
                <a:gd name="connsiteY63" fmla="*/ 1490956 h 2663417"/>
                <a:gd name="connsiteX64" fmla="*/ 4480545 w 4483218"/>
                <a:gd name="connsiteY64" fmla="*/ 1376856 h 2663417"/>
                <a:gd name="connsiteX0" fmla="*/ 4631898 w 4634571"/>
                <a:gd name="connsiteY0" fmla="*/ 1432300 h 2718861"/>
                <a:gd name="connsiteX1" fmla="*/ 4494037 w 4634571"/>
                <a:gd name="connsiteY1" fmla="*/ 1375800 h 2718861"/>
                <a:gd name="connsiteX2" fmla="*/ 4200853 w 4634571"/>
                <a:gd name="connsiteY2" fmla="*/ 1025237 h 2718861"/>
                <a:gd name="connsiteX3" fmla="*/ 3623793 w 4634571"/>
                <a:gd name="connsiteY3" fmla="*/ 765730 h 2718861"/>
                <a:gd name="connsiteX4" fmla="*/ 2962966 w 4634571"/>
                <a:gd name="connsiteY4" fmla="*/ 451589 h 2718861"/>
                <a:gd name="connsiteX5" fmla="*/ 2586016 w 4634571"/>
                <a:gd name="connsiteY5" fmla="*/ 182976 h 2718861"/>
                <a:gd name="connsiteX6" fmla="*/ 2423137 w 4634571"/>
                <a:gd name="connsiteY6" fmla="*/ 55499 h 2718861"/>
                <a:gd name="connsiteX7" fmla="*/ 2261703 w 4634571"/>
                <a:gd name="connsiteY7" fmla="*/ 180827 h 2718861"/>
                <a:gd name="connsiteX8" fmla="*/ 2232978 w 4634571"/>
                <a:gd name="connsiteY8" fmla="*/ 273778 h 2718861"/>
                <a:gd name="connsiteX9" fmla="*/ 2171836 w 4634571"/>
                <a:gd name="connsiteY9" fmla="*/ 406061 h 2718861"/>
                <a:gd name="connsiteX10" fmla="*/ 1981034 w 4634571"/>
                <a:gd name="connsiteY10" fmla="*/ 369638 h 2718861"/>
                <a:gd name="connsiteX11" fmla="*/ 1948459 w 4634571"/>
                <a:gd name="connsiteY11" fmla="*/ 447036 h 2718861"/>
                <a:gd name="connsiteX12" fmla="*/ 2041807 w 4634571"/>
                <a:gd name="connsiteY12" fmla="*/ 637269 h 2718861"/>
                <a:gd name="connsiteX13" fmla="*/ 2222101 w 4634571"/>
                <a:gd name="connsiteY13" fmla="*/ 623236 h 2718861"/>
                <a:gd name="connsiteX14" fmla="*/ 2189648 w 4634571"/>
                <a:gd name="connsiteY14" fmla="*/ 798646 h 2718861"/>
                <a:gd name="connsiteX15" fmla="*/ 2276189 w 4634571"/>
                <a:gd name="connsiteY15" fmla="*/ 935467 h 2718861"/>
                <a:gd name="connsiteX16" fmla="*/ 2344701 w 4634571"/>
                <a:gd name="connsiteY16" fmla="*/ 1009139 h 2718861"/>
                <a:gd name="connsiteX17" fmla="*/ 2056231 w 4634571"/>
                <a:gd name="connsiteY17" fmla="*/ 1096843 h 2718861"/>
                <a:gd name="connsiteX18" fmla="*/ 1814636 w 4634571"/>
                <a:gd name="connsiteY18" fmla="*/ 942482 h 2718861"/>
                <a:gd name="connsiteX19" fmla="*/ 1547801 w 4634571"/>
                <a:gd name="connsiteY19" fmla="*/ 721466 h 2718861"/>
                <a:gd name="connsiteX20" fmla="*/ 1410778 w 4634571"/>
                <a:gd name="connsiteY20" fmla="*/ 742515 h 2718861"/>
                <a:gd name="connsiteX21" fmla="*/ 54400 w 4634571"/>
                <a:gd name="connsiteY21" fmla="*/ 23629 h 2718861"/>
                <a:gd name="connsiteX22" fmla="*/ 217279 w 4634571"/>
                <a:gd name="connsiteY22" fmla="*/ 151106 h 2718861"/>
                <a:gd name="connsiteX23" fmla="*/ 352237 w 4634571"/>
                <a:gd name="connsiteY23" fmla="*/ 260373 h 2718861"/>
                <a:gd name="connsiteX24" fmla="*/ 598884 w 4634571"/>
                <a:gd name="connsiteY24" fmla="*/ 515327 h 2718861"/>
                <a:gd name="connsiteX25" fmla="*/ 946052 w 4634571"/>
                <a:gd name="connsiteY25" fmla="*/ 932939 h 2718861"/>
                <a:gd name="connsiteX26" fmla="*/ 1000274 w 4634571"/>
                <a:gd name="connsiteY26" fmla="*/ 1058146 h 2718861"/>
                <a:gd name="connsiteX27" fmla="*/ 1010031 w 4634571"/>
                <a:gd name="connsiteY27" fmla="*/ 1258373 h 2718861"/>
                <a:gd name="connsiteX28" fmla="*/ 1058908 w 4634571"/>
                <a:gd name="connsiteY28" fmla="*/ 1243084 h 2718861"/>
                <a:gd name="connsiteX29" fmla="*/ 1078215 w 4634571"/>
                <a:gd name="connsiteY29" fmla="*/ 1111738 h 2718861"/>
                <a:gd name="connsiteX30" fmla="*/ 1152675 w 4634571"/>
                <a:gd name="connsiteY30" fmla="*/ 1061658 h 2718861"/>
                <a:gd name="connsiteX31" fmla="*/ 1213173 w 4634571"/>
                <a:gd name="connsiteY31" fmla="*/ 1102634 h 2718861"/>
                <a:gd name="connsiteX32" fmla="*/ 1208518 w 4634571"/>
                <a:gd name="connsiteY32" fmla="*/ 1152713 h 2718861"/>
                <a:gd name="connsiteX33" fmla="*/ 1305973 w 4634571"/>
                <a:gd name="connsiteY33" fmla="*/ 1202459 h 2718861"/>
                <a:gd name="connsiteX34" fmla="*/ 1322704 w 4634571"/>
                <a:gd name="connsiteY34" fmla="*/ 1382221 h 2718861"/>
                <a:gd name="connsiteX35" fmla="*/ 1359436 w 4634571"/>
                <a:gd name="connsiteY35" fmla="*/ 1407188 h 2718861"/>
                <a:gd name="connsiteX36" fmla="*/ 2187378 w 4634571"/>
                <a:gd name="connsiteY36" fmla="*/ 2139880 h 2718861"/>
                <a:gd name="connsiteX37" fmla="*/ 2194705 w 4634571"/>
                <a:gd name="connsiteY37" fmla="*/ 2271765 h 2718861"/>
                <a:gd name="connsiteX38" fmla="*/ 2304609 w 4634571"/>
                <a:gd name="connsiteY38" fmla="*/ 2308400 h 2718861"/>
                <a:gd name="connsiteX39" fmla="*/ 2341244 w 4634571"/>
                <a:gd name="connsiteY39" fmla="*/ 2337707 h 2718861"/>
                <a:gd name="connsiteX40" fmla="*/ 2465801 w 4634571"/>
                <a:gd name="connsiteY40" fmla="*/ 2337707 h 2718861"/>
                <a:gd name="connsiteX41" fmla="*/ 2648974 w 4634571"/>
                <a:gd name="connsiteY41" fmla="*/ 2359688 h 2718861"/>
                <a:gd name="connsiteX42" fmla="*/ 2714917 w 4634571"/>
                <a:gd name="connsiteY42" fmla="*/ 2374342 h 2718861"/>
                <a:gd name="connsiteX43" fmla="*/ 2795513 w 4634571"/>
                <a:gd name="connsiteY43" fmla="*/ 2469592 h 2718861"/>
                <a:gd name="connsiteX44" fmla="*/ 2842148 w 4634571"/>
                <a:gd name="connsiteY44" fmla="*/ 2557728 h 2718861"/>
                <a:gd name="connsiteX45" fmla="*/ 3077553 w 4634571"/>
                <a:gd name="connsiteY45" fmla="*/ 2413826 h 2718861"/>
                <a:gd name="connsiteX46" fmla="*/ 3226471 w 4634571"/>
                <a:gd name="connsiteY46" fmla="*/ 2400168 h 2718861"/>
                <a:gd name="connsiteX47" fmla="*/ 3226471 w 4634571"/>
                <a:gd name="connsiteY47" fmla="*/ 2523092 h 2718861"/>
                <a:gd name="connsiteX48" fmla="*/ 3380045 w 4634571"/>
                <a:gd name="connsiteY48" fmla="*/ 2591383 h 2718861"/>
                <a:gd name="connsiteX49" fmla="*/ 3300930 w 4634571"/>
                <a:gd name="connsiteY49" fmla="*/ 2677886 h 2718861"/>
                <a:gd name="connsiteX50" fmla="*/ 3342814 w 4634571"/>
                <a:gd name="connsiteY50" fmla="*/ 2718861 h 2718861"/>
                <a:gd name="connsiteX51" fmla="*/ 3791974 w 4634571"/>
                <a:gd name="connsiteY51" fmla="*/ 2425630 h 2718861"/>
                <a:gd name="connsiteX52" fmla="*/ 3901878 w 4634571"/>
                <a:gd name="connsiteY52" fmla="*/ 2410977 h 2718861"/>
                <a:gd name="connsiteX53" fmla="*/ 4004455 w 4634571"/>
                <a:gd name="connsiteY53" fmla="*/ 2359688 h 2718861"/>
                <a:gd name="connsiteX54" fmla="*/ 4019109 w 4634571"/>
                <a:gd name="connsiteY54" fmla="*/ 2330380 h 2718861"/>
                <a:gd name="connsiteX55" fmla="*/ 4129013 w 4634571"/>
                <a:gd name="connsiteY55" fmla="*/ 2337707 h 2718861"/>
                <a:gd name="connsiteX56" fmla="*/ 4246244 w 4634571"/>
                <a:gd name="connsiteY56" fmla="*/ 2345034 h 2718861"/>
                <a:gd name="connsiteX57" fmla="*/ 4246244 w 4634571"/>
                <a:gd name="connsiteY57" fmla="*/ 2242457 h 2718861"/>
                <a:gd name="connsiteX58" fmla="*/ 4275551 w 4634571"/>
                <a:gd name="connsiteY58" fmla="*/ 2191169 h 2718861"/>
                <a:gd name="connsiteX59" fmla="*/ 4363474 w 4634571"/>
                <a:gd name="connsiteY59" fmla="*/ 2139880 h 2718861"/>
                <a:gd name="connsiteX60" fmla="*/ 4414763 w 4634571"/>
                <a:gd name="connsiteY60" fmla="*/ 2081265 h 2718861"/>
                <a:gd name="connsiteX61" fmla="*/ 4575955 w 4634571"/>
                <a:gd name="connsiteY61" fmla="*/ 2081265 h 2718861"/>
                <a:gd name="connsiteX62" fmla="*/ 4575955 w 4634571"/>
                <a:gd name="connsiteY62" fmla="*/ 1978688 h 2718861"/>
                <a:gd name="connsiteX63" fmla="*/ 4605263 w 4634571"/>
                <a:gd name="connsiteY63" fmla="*/ 1736900 h 2718861"/>
                <a:gd name="connsiteX64" fmla="*/ 4634571 w 4634571"/>
                <a:gd name="connsiteY64" fmla="*/ 1546400 h 2718861"/>
                <a:gd name="connsiteX65" fmla="*/ 4631898 w 4634571"/>
                <a:gd name="connsiteY65" fmla="*/ 1432300 h 2718861"/>
                <a:gd name="connsiteX0" fmla="*/ 4753704 w 4756377"/>
                <a:gd name="connsiteY0" fmla="*/ 1509014 h 2795575"/>
                <a:gd name="connsiteX1" fmla="*/ 4615843 w 4756377"/>
                <a:gd name="connsiteY1" fmla="*/ 1452514 h 2795575"/>
                <a:gd name="connsiteX2" fmla="*/ 4322659 w 4756377"/>
                <a:gd name="connsiteY2" fmla="*/ 1101951 h 2795575"/>
                <a:gd name="connsiteX3" fmla="*/ 3745599 w 4756377"/>
                <a:gd name="connsiteY3" fmla="*/ 842444 h 2795575"/>
                <a:gd name="connsiteX4" fmla="*/ 3084772 w 4756377"/>
                <a:gd name="connsiteY4" fmla="*/ 528303 h 2795575"/>
                <a:gd name="connsiteX5" fmla="*/ 2707822 w 4756377"/>
                <a:gd name="connsiteY5" fmla="*/ 259690 h 2795575"/>
                <a:gd name="connsiteX6" fmla="*/ 2544943 w 4756377"/>
                <a:gd name="connsiteY6" fmla="*/ 132213 h 2795575"/>
                <a:gd name="connsiteX7" fmla="*/ 2383509 w 4756377"/>
                <a:gd name="connsiteY7" fmla="*/ 257541 h 2795575"/>
                <a:gd name="connsiteX8" fmla="*/ 2354784 w 4756377"/>
                <a:gd name="connsiteY8" fmla="*/ 350492 h 2795575"/>
                <a:gd name="connsiteX9" fmla="*/ 2293642 w 4756377"/>
                <a:gd name="connsiteY9" fmla="*/ 482775 h 2795575"/>
                <a:gd name="connsiteX10" fmla="*/ 2102840 w 4756377"/>
                <a:gd name="connsiteY10" fmla="*/ 446352 h 2795575"/>
                <a:gd name="connsiteX11" fmla="*/ 2070265 w 4756377"/>
                <a:gd name="connsiteY11" fmla="*/ 523750 h 2795575"/>
                <a:gd name="connsiteX12" fmla="*/ 2163613 w 4756377"/>
                <a:gd name="connsiteY12" fmla="*/ 713983 h 2795575"/>
                <a:gd name="connsiteX13" fmla="*/ 2343907 w 4756377"/>
                <a:gd name="connsiteY13" fmla="*/ 699950 h 2795575"/>
                <a:gd name="connsiteX14" fmla="*/ 2311454 w 4756377"/>
                <a:gd name="connsiteY14" fmla="*/ 875360 h 2795575"/>
                <a:gd name="connsiteX15" fmla="*/ 2397995 w 4756377"/>
                <a:gd name="connsiteY15" fmla="*/ 1012181 h 2795575"/>
                <a:gd name="connsiteX16" fmla="*/ 2466507 w 4756377"/>
                <a:gd name="connsiteY16" fmla="*/ 1085853 h 2795575"/>
                <a:gd name="connsiteX17" fmla="*/ 2178037 w 4756377"/>
                <a:gd name="connsiteY17" fmla="*/ 1173557 h 2795575"/>
                <a:gd name="connsiteX18" fmla="*/ 1936442 w 4756377"/>
                <a:gd name="connsiteY18" fmla="*/ 1019196 h 2795575"/>
                <a:gd name="connsiteX19" fmla="*/ 1669607 w 4756377"/>
                <a:gd name="connsiteY19" fmla="*/ 798180 h 2795575"/>
                <a:gd name="connsiteX20" fmla="*/ 1532584 w 4756377"/>
                <a:gd name="connsiteY20" fmla="*/ 819229 h 2795575"/>
                <a:gd name="connsiteX21" fmla="*/ 69171 w 4756377"/>
                <a:gd name="connsiteY21" fmla="*/ 36604 h 2795575"/>
                <a:gd name="connsiteX22" fmla="*/ 176206 w 4756377"/>
                <a:gd name="connsiteY22" fmla="*/ 100343 h 2795575"/>
                <a:gd name="connsiteX23" fmla="*/ 339085 w 4756377"/>
                <a:gd name="connsiteY23" fmla="*/ 227820 h 2795575"/>
                <a:gd name="connsiteX24" fmla="*/ 474043 w 4756377"/>
                <a:gd name="connsiteY24" fmla="*/ 337087 h 2795575"/>
                <a:gd name="connsiteX25" fmla="*/ 720690 w 4756377"/>
                <a:gd name="connsiteY25" fmla="*/ 592041 h 2795575"/>
                <a:gd name="connsiteX26" fmla="*/ 1067858 w 4756377"/>
                <a:gd name="connsiteY26" fmla="*/ 1009653 h 2795575"/>
                <a:gd name="connsiteX27" fmla="*/ 1122080 w 4756377"/>
                <a:gd name="connsiteY27" fmla="*/ 1134860 h 2795575"/>
                <a:gd name="connsiteX28" fmla="*/ 1131837 w 4756377"/>
                <a:gd name="connsiteY28" fmla="*/ 1335087 h 2795575"/>
                <a:gd name="connsiteX29" fmla="*/ 1180714 w 4756377"/>
                <a:gd name="connsiteY29" fmla="*/ 1319798 h 2795575"/>
                <a:gd name="connsiteX30" fmla="*/ 1200021 w 4756377"/>
                <a:gd name="connsiteY30" fmla="*/ 1188452 h 2795575"/>
                <a:gd name="connsiteX31" fmla="*/ 1274481 w 4756377"/>
                <a:gd name="connsiteY31" fmla="*/ 1138372 h 2795575"/>
                <a:gd name="connsiteX32" fmla="*/ 1334979 w 4756377"/>
                <a:gd name="connsiteY32" fmla="*/ 1179348 h 2795575"/>
                <a:gd name="connsiteX33" fmla="*/ 1330324 w 4756377"/>
                <a:gd name="connsiteY33" fmla="*/ 1229427 h 2795575"/>
                <a:gd name="connsiteX34" fmla="*/ 1427779 w 4756377"/>
                <a:gd name="connsiteY34" fmla="*/ 1279173 h 2795575"/>
                <a:gd name="connsiteX35" fmla="*/ 1444510 w 4756377"/>
                <a:gd name="connsiteY35" fmla="*/ 1458935 h 2795575"/>
                <a:gd name="connsiteX36" fmla="*/ 1481242 w 4756377"/>
                <a:gd name="connsiteY36" fmla="*/ 1483902 h 2795575"/>
                <a:gd name="connsiteX37" fmla="*/ 2309184 w 4756377"/>
                <a:gd name="connsiteY37" fmla="*/ 2216594 h 2795575"/>
                <a:gd name="connsiteX38" fmla="*/ 2316511 w 4756377"/>
                <a:gd name="connsiteY38" fmla="*/ 2348479 h 2795575"/>
                <a:gd name="connsiteX39" fmla="*/ 2426415 w 4756377"/>
                <a:gd name="connsiteY39" fmla="*/ 2385114 h 2795575"/>
                <a:gd name="connsiteX40" fmla="*/ 2463050 w 4756377"/>
                <a:gd name="connsiteY40" fmla="*/ 2414421 h 2795575"/>
                <a:gd name="connsiteX41" fmla="*/ 2587607 w 4756377"/>
                <a:gd name="connsiteY41" fmla="*/ 2414421 h 2795575"/>
                <a:gd name="connsiteX42" fmla="*/ 2770780 w 4756377"/>
                <a:gd name="connsiteY42" fmla="*/ 2436402 h 2795575"/>
                <a:gd name="connsiteX43" fmla="*/ 2836723 w 4756377"/>
                <a:gd name="connsiteY43" fmla="*/ 2451056 h 2795575"/>
                <a:gd name="connsiteX44" fmla="*/ 2917319 w 4756377"/>
                <a:gd name="connsiteY44" fmla="*/ 2546306 h 2795575"/>
                <a:gd name="connsiteX45" fmla="*/ 2963954 w 4756377"/>
                <a:gd name="connsiteY45" fmla="*/ 2634442 h 2795575"/>
                <a:gd name="connsiteX46" fmla="*/ 3199359 w 4756377"/>
                <a:gd name="connsiteY46" fmla="*/ 2490540 h 2795575"/>
                <a:gd name="connsiteX47" fmla="*/ 3348277 w 4756377"/>
                <a:gd name="connsiteY47" fmla="*/ 2476882 h 2795575"/>
                <a:gd name="connsiteX48" fmla="*/ 3348277 w 4756377"/>
                <a:gd name="connsiteY48" fmla="*/ 2599806 h 2795575"/>
                <a:gd name="connsiteX49" fmla="*/ 3501851 w 4756377"/>
                <a:gd name="connsiteY49" fmla="*/ 2668097 h 2795575"/>
                <a:gd name="connsiteX50" fmla="*/ 3422736 w 4756377"/>
                <a:gd name="connsiteY50" fmla="*/ 2754600 h 2795575"/>
                <a:gd name="connsiteX51" fmla="*/ 3464620 w 4756377"/>
                <a:gd name="connsiteY51" fmla="*/ 2795575 h 2795575"/>
                <a:gd name="connsiteX52" fmla="*/ 3913780 w 4756377"/>
                <a:gd name="connsiteY52" fmla="*/ 2502344 h 2795575"/>
                <a:gd name="connsiteX53" fmla="*/ 4023684 w 4756377"/>
                <a:gd name="connsiteY53" fmla="*/ 2487691 h 2795575"/>
                <a:gd name="connsiteX54" fmla="*/ 4126261 w 4756377"/>
                <a:gd name="connsiteY54" fmla="*/ 2436402 h 2795575"/>
                <a:gd name="connsiteX55" fmla="*/ 4140915 w 4756377"/>
                <a:gd name="connsiteY55" fmla="*/ 2407094 h 2795575"/>
                <a:gd name="connsiteX56" fmla="*/ 4250819 w 4756377"/>
                <a:gd name="connsiteY56" fmla="*/ 2414421 h 2795575"/>
                <a:gd name="connsiteX57" fmla="*/ 4368050 w 4756377"/>
                <a:gd name="connsiteY57" fmla="*/ 2421748 h 2795575"/>
                <a:gd name="connsiteX58" fmla="*/ 4368050 w 4756377"/>
                <a:gd name="connsiteY58" fmla="*/ 2319171 h 2795575"/>
                <a:gd name="connsiteX59" fmla="*/ 4397357 w 4756377"/>
                <a:gd name="connsiteY59" fmla="*/ 2267883 h 2795575"/>
                <a:gd name="connsiteX60" fmla="*/ 4485280 w 4756377"/>
                <a:gd name="connsiteY60" fmla="*/ 2216594 h 2795575"/>
                <a:gd name="connsiteX61" fmla="*/ 4536569 w 4756377"/>
                <a:gd name="connsiteY61" fmla="*/ 2157979 h 2795575"/>
                <a:gd name="connsiteX62" fmla="*/ 4697761 w 4756377"/>
                <a:gd name="connsiteY62" fmla="*/ 2157979 h 2795575"/>
                <a:gd name="connsiteX63" fmla="*/ 4697761 w 4756377"/>
                <a:gd name="connsiteY63" fmla="*/ 2055402 h 2795575"/>
                <a:gd name="connsiteX64" fmla="*/ 4727069 w 4756377"/>
                <a:gd name="connsiteY64" fmla="*/ 1813614 h 2795575"/>
                <a:gd name="connsiteX65" fmla="*/ 4756377 w 4756377"/>
                <a:gd name="connsiteY65" fmla="*/ 1623114 h 2795575"/>
                <a:gd name="connsiteX66" fmla="*/ 4753704 w 4756377"/>
                <a:gd name="connsiteY66" fmla="*/ 1509014 h 2795575"/>
                <a:gd name="connsiteX0" fmla="*/ 4819172 w 4821845"/>
                <a:gd name="connsiteY0" fmla="*/ 1632834 h 2919395"/>
                <a:gd name="connsiteX1" fmla="*/ 4681311 w 4821845"/>
                <a:gd name="connsiteY1" fmla="*/ 1576334 h 2919395"/>
                <a:gd name="connsiteX2" fmla="*/ 4388127 w 4821845"/>
                <a:gd name="connsiteY2" fmla="*/ 1225771 h 2919395"/>
                <a:gd name="connsiteX3" fmla="*/ 3811067 w 4821845"/>
                <a:gd name="connsiteY3" fmla="*/ 966264 h 2919395"/>
                <a:gd name="connsiteX4" fmla="*/ 3150240 w 4821845"/>
                <a:gd name="connsiteY4" fmla="*/ 652123 h 2919395"/>
                <a:gd name="connsiteX5" fmla="*/ 2773290 w 4821845"/>
                <a:gd name="connsiteY5" fmla="*/ 383510 h 2919395"/>
                <a:gd name="connsiteX6" fmla="*/ 2610411 w 4821845"/>
                <a:gd name="connsiteY6" fmla="*/ 256033 h 2919395"/>
                <a:gd name="connsiteX7" fmla="*/ 2448977 w 4821845"/>
                <a:gd name="connsiteY7" fmla="*/ 381361 h 2919395"/>
                <a:gd name="connsiteX8" fmla="*/ 2420252 w 4821845"/>
                <a:gd name="connsiteY8" fmla="*/ 474312 h 2919395"/>
                <a:gd name="connsiteX9" fmla="*/ 2359110 w 4821845"/>
                <a:gd name="connsiteY9" fmla="*/ 606595 h 2919395"/>
                <a:gd name="connsiteX10" fmla="*/ 2168308 w 4821845"/>
                <a:gd name="connsiteY10" fmla="*/ 570172 h 2919395"/>
                <a:gd name="connsiteX11" fmla="*/ 2135733 w 4821845"/>
                <a:gd name="connsiteY11" fmla="*/ 647570 h 2919395"/>
                <a:gd name="connsiteX12" fmla="*/ 2229081 w 4821845"/>
                <a:gd name="connsiteY12" fmla="*/ 837803 h 2919395"/>
                <a:gd name="connsiteX13" fmla="*/ 2409375 w 4821845"/>
                <a:gd name="connsiteY13" fmla="*/ 823770 h 2919395"/>
                <a:gd name="connsiteX14" fmla="*/ 2376922 w 4821845"/>
                <a:gd name="connsiteY14" fmla="*/ 999180 h 2919395"/>
                <a:gd name="connsiteX15" fmla="*/ 2463463 w 4821845"/>
                <a:gd name="connsiteY15" fmla="*/ 1136001 h 2919395"/>
                <a:gd name="connsiteX16" fmla="*/ 2531975 w 4821845"/>
                <a:gd name="connsiteY16" fmla="*/ 1209673 h 2919395"/>
                <a:gd name="connsiteX17" fmla="*/ 2243505 w 4821845"/>
                <a:gd name="connsiteY17" fmla="*/ 1297377 h 2919395"/>
                <a:gd name="connsiteX18" fmla="*/ 2001910 w 4821845"/>
                <a:gd name="connsiteY18" fmla="*/ 1143016 h 2919395"/>
                <a:gd name="connsiteX19" fmla="*/ 1735075 w 4821845"/>
                <a:gd name="connsiteY19" fmla="*/ 922000 h 2919395"/>
                <a:gd name="connsiteX20" fmla="*/ 1598052 w 4821845"/>
                <a:gd name="connsiteY20" fmla="*/ 943049 h 2919395"/>
                <a:gd name="connsiteX21" fmla="*/ 83447 w 4821845"/>
                <a:gd name="connsiteY21" fmla="*/ 32949 h 2919395"/>
                <a:gd name="connsiteX22" fmla="*/ 134639 w 4821845"/>
                <a:gd name="connsiteY22" fmla="*/ 160424 h 2919395"/>
                <a:gd name="connsiteX23" fmla="*/ 241674 w 4821845"/>
                <a:gd name="connsiteY23" fmla="*/ 224163 h 2919395"/>
                <a:gd name="connsiteX24" fmla="*/ 404553 w 4821845"/>
                <a:gd name="connsiteY24" fmla="*/ 351640 h 2919395"/>
                <a:gd name="connsiteX25" fmla="*/ 539511 w 4821845"/>
                <a:gd name="connsiteY25" fmla="*/ 460907 h 2919395"/>
                <a:gd name="connsiteX26" fmla="*/ 786158 w 4821845"/>
                <a:gd name="connsiteY26" fmla="*/ 715861 h 2919395"/>
                <a:gd name="connsiteX27" fmla="*/ 1133326 w 4821845"/>
                <a:gd name="connsiteY27" fmla="*/ 1133473 h 2919395"/>
                <a:gd name="connsiteX28" fmla="*/ 1187548 w 4821845"/>
                <a:gd name="connsiteY28" fmla="*/ 1258680 h 2919395"/>
                <a:gd name="connsiteX29" fmla="*/ 1197305 w 4821845"/>
                <a:gd name="connsiteY29" fmla="*/ 1458907 h 2919395"/>
                <a:gd name="connsiteX30" fmla="*/ 1246182 w 4821845"/>
                <a:gd name="connsiteY30" fmla="*/ 1443618 h 2919395"/>
                <a:gd name="connsiteX31" fmla="*/ 1265489 w 4821845"/>
                <a:gd name="connsiteY31" fmla="*/ 1312272 h 2919395"/>
                <a:gd name="connsiteX32" fmla="*/ 1339949 w 4821845"/>
                <a:gd name="connsiteY32" fmla="*/ 1262192 h 2919395"/>
                <a:gd name="connsiteX33" fmla="*/ 1400447 w 4821845"/>
                <a:gd name="connsiteY33" fmla="*/ 1303168 h 2919395"/>
                <a:gd name="connsiteX34" fmla="*/ 1395792 w 4821845"/>
                <a:gd name="connsiteY34" fmla="*/ 1353247 h 2919395"/>
                <a:gd name="connsiteX35" fmla="*/ 1493247 w 4821845"/>
                <a:gd name="connsiteY35" fmla="*/ 1402993 h 2919395"/>
                <a:gd name="connsiteX36" fmla="*/ 1509978 w 4821845"/>
                <a:gd name="connsiteY36" fmla="*/ 1582755 h 2919395"/>
                <a:gd name="connsiteX37" fmla="*/ 1546710 w 4821845"/>
                <a:gd name="connsiteY37" fmla="*/ 1607722 h 2919395"/>
                <a:gd name="connsiteX38" fmla="*/ 2374652 w 4821845"/>
                <a:gd name="connsiteY38" fmla="*/ 2340414 h 2919395"/>
                <a:gd name="connsiteX39" fmla="*/ 2381979 w 4821845"/>
                <a:gd name="connsiteY39" fmla="*/ 2472299 h 2919395"/>
                <a:gd name="connsiteX40" fmla="*/ 2491883 w 4821845"/>
                <a:gd name="connsiteY40" fmla="*/ 2508934 h 2919395"/>
                <a:gd name="connsiteX41" fmla="*/ 2528518 w 4821845"/>
                <a:gd name="connsiteY41" fmla="*/ 2538241 h 2919395"/>
                <a:gd name="connsiteX42" fmla="*/ 2653075 w 4821845"/>
                <a:gd name="connsiteY42" fmla="*/ 2538241 h 2919395"/>
                <a:gd name="connsiteX43" fmla="*/ 2836248 w 4821845"/>
                <a:gd name="connsiteY43" fmla="*/ 2560222 h 2919395"/>
                <a:gd name="connsiteX44" fmla="*/ 2902191 w 4821845"/>
                <a:gd name="connsiteY44" fmla="*/ 2574876 h 2919395"/>
                <a:gd name="connsiteX45" fmla="*/ 2982787 w 4821845"/>
                <a:gd name="connsiteY45" fmla="*/ 2670126 h 2919395"/>
                <a:gd name="connsiteX46" fmla="*/ 3029422 w 4821845"/>
                <a:gd name="connsiteY46" fmla="*/ 2758262 h 2919395"/>
                <a:gd name="connsiteX47" fmla="*/ 3264827 w 4821845"/>
                <a:gd name="connsiteY47" fmla="*/ 2614360 h 2919395"/>
                <a:gd name="connsiteX48" fmla="*/ 3413745 w 4821845"/>
                <a:gd name="connsiteY48" fmla="*/ 2600702 h 2919395"/>
                <a:gd name="connsiteX49" fmla="*/ 3413745 w 4821845"/>
                <a:gd name="connsiteY49" fmla="*/ 2723626 h 2919395"/>
                <a:gd name="connsiteX50" fmla="*/ 3567319 w 4821845"/>
                <a:gd name="connsiteY50" fmla="*/ 2791917 h 2919395"/>
                <a:gd name="connsiteX51" fmla="*/ 3488204 w 4821845"/>
                <a:gd name="connsiteY51" fmla="*/ 2878420 h 2919395"/>
                <a:gd name="connsiteX52" fmla="*/ 3530088 w 4821845"/>
                <a:gd name="connsiteY52" fmla="*/ 2919395 h 2919395"/>
                <a:gd name="connsiteX53" fmla="*/ 3979248 w 4821845"/>
                <a:gd name="connsiteY53" fmla="*/ 2626164 h 2919395"/>
                <a:gd name="connsiteX54" fmla="*/ 4089152 w 4821845"/>
                <a:gd name="connsiteY54" fmla="*/ 2611511 h 2919395"/>
                <a:gd name="connsiteX55" fmla="*/ 4191729 w 4821845"/>
                <a:gd name="connsiteY55" fmla="*/ 2560222 h 2919395"/>
                <a:gd name="connsiteX56" fmla="*/ 4206383 w 4821845"/>
                <a:gd name="connsiteY56" fmla="*/ 2530914 h 2919395"/>
                <a:gd name="connsiteX57" fmla="*/ 4316287 w 4821845"/>
                <a:gd name="connsiteY57" fmla="*/ 2538241 h 2919395"/>
                <a:gd name="connsiteX58" fmla="*/ 4433518 w 4821845"/>
                <a:gd name="connsiteY58" fmla="*/ 2545568 h 2919395"/>
                <a:gd name="connsiteX59" fmla="*/ 4433518 w 4821845"/>
                <a:gd name="connsiteY59" fmla="*/ 2442991 h 2919395"/>
                <a:gd name="connsiteX60" fmla="*/ 4462825 w 4821845"/>
                <a:gd name="connsiteY60" fmla="*/ 2391703 h 2919395"/>
                <a:gd name="connsiteX61" fmla="*/ 4550748 w 4821845"/>
                <a:gd name="connsiteY61" fmla="*/ 2340414 h 2919395"/>
                <a:gd name="connsiteX62" fmla="*/ 4602037 w 4821845"/>
                <a:gd name="connsiteY62" fmla="*/ 2281799 h 2919395"/>
                <a:gd name="connsiteX63" fmla="*/ 4763229 w 4821845"/>
                <a:gd name="connsiteY63" fmla="*/ 2281799 h 2919395"/>
                <a:gd name="connsiteX64" fmla="*/ 4763229 w 4821845"/>
                <a:gd name="connsiteY64" fmla="*/ 2179222 h 2919395"/>
                <a:gd name="connsiteX65" fmla="*/ 4792537 w 4821845"/>
                <a:gd name="connsiteY65" fmla="*/ 1937434 h 2919395"/>
                <a:gd name="connsiteX66" fmla="*/ 4821845 w 4821845"/>
                <a:gd name="connsiteY66" fmla="*/ 1746934 h 2919395"/>
                <a:gd name="connsiteX67" fmla="*/ 4819172 w 4821845"/>
                <a:gd name="connsiteY67" fmla="*/ 1632834 h 2919395"/>
                <a:gd name="connsiteX0" fmla="*/ 4971707 w 4974380"/>
                <a:gd name="connsiteY0" fmla="*/ 1823590 h 3110151"/>
                <a:gd name="connsiteX1" fmla="*/ 4833846 w 4974380"/>
                <a:gd name="connsiteY1" fmla="*/ 1767090 h 3110151"/>
                <a:gd name="connsiteX2" fmla="*/ 4540662 w 4974380"/>
                <a:gd name="connsiteY2" fmla="*/ 1416527 h 3110151"/>
                <a:gd name="connsiteX3" fmla="*/ 3963602 w 4974380"/>
                <a:gd name="connsiteY3" fmla="*/ 1157020 h 3110151"/>
                <a:gd name="connsiteX4" fmla="*/ 3302775 w 4974380"/>
                <a:gd name="connsiteY4" fmla="*/ 842879 h 3110151"/>
                <a:gd name="connsiteX5" fmla="*/ 2925825 w 4974380"/>
                <a:gd name="connsiteY5" fmla="*/ 574266 h 3110151"/>
                <a:gd name="connsiteX6" fmla="*/ 2762946 w 4974380"/>
                <a:gd name="connsiteY6" fmla="*/ 446789 h 3110151"/>
                <a:gd name="connsiteX7" fmla="*/ 2601512 w 4974380"/>
                <a:gd name="connsiteY7" fmla="*/ 572117 h 3110151"/>
                <a:gd name="connsiteX8" fmla="*/ 2572787 w 4974380"/>
                <a:gd name="connsiteY8" fmla="*/ 665068 h 3110151"/>
                <a:gd name="connsiteX9" fmla="*/ 2511645 w 4974380"/>
                <a:gd name="connsiteY9" fmla="*/ 797351 h 3110151"/>
                <a:gd name="connsiteX10" fmla="*/ 2320843 w 4974380"/>
                <a:gd name="connsiteY10" fmla="*/ 760928 h 3110151"/>
                <a:gd name="connsiteX11" fmla="*/ 2288268 w 4974380"/>
                <a:gd name="connsiteY11" fmla="*/ 838326 h 3110151"/>
                <a:gd name="connsiteX12" fmla="*/ 2381616 w 4974380"/>
                <a:gd name="connsiteY12" fmla="*/ 1028559 h 3110151"/>
                <a:gd name="connsiteX13" fmla="*/ 2561910 w 4974380"/>
                <a:gd name="connsiteY13" fmla="*/ 1014526 h 3110151"/>
                <a:gd name="connsiteX14" fmla="*/ 2529457 w 4974380"/>
                <a:gd name="connsiteY14" fmla="*/ 1189936 h 3110151"/>
                <a:gd name="connsiteX15" fmla="*/ 2615998 w 4974380"/>
                <a:gd name="connsiteY15" fmla="*/ 1326757 h 3110151"/>
                <a:gd name="connsiteX16" fmla="*/ 2684510 w 4974380"/>
                <a:gd name="connsiteY16" fmla="*/ 1400429 h 3110151"/>
                <a:gd name="connsiteX17" fmla="*/ 2396040 w 4974380"/>
                <a:gd name="connsiteY17" fmla="*/ 1488133 h 3110151"/>
                <a:gd name="connsiteX18" fmla="*/ 2154445 w 4974380"/>
                <a:gd name="connsiteY18" fmla="*/ 1333772 h 3110151"/>
                <a:gd name="connsiteX19" fmla="*/ 1887610 w 4974380"/>
                <a:gd name="connsiteY19" fmla="*/ 1112756 h 3110151"/>
                <a:gd name="connsiteX20" fmla="*/ 1750587 w 4974380"/>
                <a:gd name="connsiteY20" fmla="*/ 1133805 h 3110151"/>
                <a:gd name="connsiteX21" fmla="*/ 73102 w 4974380"/>
                <a:gd name="connsiteY21" fmla="*/ 37042 h 3110151"/>
                <a:gd name="connsiteX22" fmla="*/ 235982 w 4974380"/>
                <a:gd name="connsiteY22" fmla="*/ 223705 h 3110151"/>
                <a:gd name="connsiteX23" fmla="*/ 287174 w 4974380"/>
                <a:gd name="connsiteY23" fmla="*/ 351180 h 3110151"/>
                <a:gd name="connsiteX24" fmla="*/ 394209 w 4974380"/>
                <a:gd name="connsiteY24" fmla="*/ 414919 h 3110151"/>
                <a:gd name="connsiteX25" fmla="*/ 557088 w 4974380"/>
                <a:gd name="connsiteY25" fmla="*/ 542396 h 3110151"/>
                <a:gd name="connsiteX26" fmla="*/ 692046 w 4974380"/>
                <a:gd name="connsiteY26" fmla="*/ 651663 h 3110151"/>
                <a:gd name="connsiteX27" fmla="*/ 938693 w 4974380"/>
                <a:gd name="connsiteY27" fmla="*/ 906617 h 3110151"/>
                <a:gd name="connsiteX28" fmla="*/ 1285861 w 4974380"/>
                <a:gd name="connsiteY28" fmla="*/ 1324229 h 3110151"/>
                <a:gd name="connsiteX29" fmla="*/ 1340083 w 4974380"/>
                <a:gd name="connsiteY29" fmla="*/ 1449436 h 3110151"/>
                <a:gd name="connsiteX30" fmla="*/ 1349840 w 4974380"/>
                <a:gd name="connsiteY30" fmla="*/ 1649663 h 3110151"/>
                <a:gd name="connsiteX31" fmla="*/ 1398717 w 4974380"/>
                <a:gd name="connsiteY31" fmla="*/ 1634374 h 3110151"/>
                <a:gd name="connsiteX32" fmla="*/ 1418024 w 4974380"/>
                <a:gd name="connsiteY32" fmla="*/ 1503028 h 3110151"/>
                <a:gd name="connsiteX33" fmla="*/ 1492484 w 4974380"/>
                <a:gd name="connsiteY33" fmla="*/ 1452948 h 3110151"/>
                <a:gd name="connsiteX34" fmla="*/ 1552982 w 4974380"/>
                <a:gd name="connsiteY34" fmla="*/ 1493924 h 3110151"/>
                <a:gd name="connsiteX35" fmla="*/ 1548327 w 4974380"/>
                <a:gd name="connsiteY35" fmla="*/ 1544003 h 3110151"/>
                <a:gd name="connsiteX36" fmla="*/ 1645782 w 4974380"/>
                <a:gd name="connsiteY36" fmla="*/ 1593749 h 3110151"/>
                <a:gd name="connsiteX37" fmla="*/ 1662513 w 4974380"/>
                <a:gd name="connsiteY37" fmla="*/ 1773511 h 3110151"/>
                <a:gd name="connsiteX38" fmla="*/ 1699245 w 4974380"/>
                <a:gd name="connsiteY38" fmla="*/ 1798478 h 3110151"/>
                <a:gd name="connsiteX39" fmla="*/ 2527187 w 4974380"/>
                <a:gd name="connsiteY39" fmla="*/ 2531170 h 3110151"/>
                <a:gd name="connsiteX40" fmla="*/ 2534514 w 4974380"/>
                <a:gd name="connsiteY40" fmla="*/ 2663055 h 3110151"/>
                <a:gd name="connsiteX41" fmla="*/ 2644418 w 4974380"/>
                <a:gd name="connsiteY41" fmla="*/ 2699690 h 3110151"/>
                <a:gd name="connsiteX42" fmla="*/ 2681053 w 4974380"/>
                <a:gd name="connsiteY42" fmla="*/ 2728997 h 3110151"/>
                <a:gd name="connsiteX43" fmla="*/ 2805610 w 4974380"/>
                <a:gd name="connsiteY43" fmla="*/ 2728997 h 3110151"/>
                <a:gd name="connsiteX44" fmla="*/ 2988783 w 4974380"/>
                <a:gd name="connsiteY44" fmla="*/ 2750978 h 3110151"/>
                <a:gd name="connsiteX45" fmla="*/ 3054726 w 4974380"/>
                <a:gd name="connsiteY45" fmla="*/ 2765632 h 3110151"/>
                <a:gd name="connsiteX46" fmla="*/ 3135322 w 4974380"/>
                <a:gd name="connsiteY46" fmla="*/ 2860882 h 3110151"/>
                <a:gd name="connsiteX47" fmla="*/ 3181957 w 4974380"/>
                <a:gd name="connsiteY47" fmla="*/ 2949018 h 3110151"/>
                <a:gd name="connsiteX48" fmla="*/ 3417362 w 4974380"/>
                <a:gd name="connsiteY48" fmla="*/ 2805116 h 3110151"/>
                <a:gd name="connsiteX49" fmla="*/ 3566280 w 4974380"/>
                <a:gd name="connsiteY49" fmla="*/ 2791458 h 3110151"/>
                <a:gd name="connsiteX50" fmla="*/ 3566280 w 4974380"/>
                <a:gd name="connsiteY50" fmla="*/ 2914382 h 3110151"/>
                <a:gd name="connsiteX51" fmla="*/ 3719854 w 4974380"/>
                <a:gd name="connsiteY51" fmla="*/ 2982673 h 3110151"/>
                <a:gd name="connsiteX52" fmla="*/ 3640739 w 4974380"/>
                <a:gd name="connsiteY52" fmla="*/ 3069176 h 3110151"/>
                <a:gd name="connsiteX53" fmla="*/ 3682623 w 4974380"/>
                <a:gd name="connsiteY53" fmla="*/ 3110151 h 3110151"/>
                <a:gd name="connsiteX54" fmla="*/ 4131783 w 4974380"/>
                <a:gd name="connsiteY54" fmla="*/ 2816920 h 3110151"/>
                <a:gd name="connsiteX55" fmla="*/ 4241687 w 4974380"/>
                <a:gd name="connsiteY55" fmla="*/ 2802267 h 3110151"/>
                <a:gd name="connsiteX56" fmla="*/ 4344264 w 4974380"/>
                <a:gd name="connsiteY56" fmla="*/ 2750978 h 3110151"/>
                <a:gd name="connsiteX57" fmla="*/ 4358918 w 4974380"/>
                <a:gd name="connsiteY57" fmla="*/ 2721670 h 3110151"/>
                <a:gd name="connsiteX58" fmla="*/ 4468822 w 4974380"/>
                <a:gd name="connsiteY58" fmla="*/ 2728997 h 3110151"/>
                <a:gd name="connsiteX59" fmla="*/ 4586053 w 4974380"/>
                <a:gd name="connsiteY59" fmla="*/ 2736324 h 3110151"/>
                <a:gd name="connsiteX60" fmla="*/ 4586053 w 4974380"/>
                <a:gd name="connsiteY60" fmla="*/ 2633747 h 3110151"/>
                <a:gd name="connsiteX61" fmla="*/ 4615360 w 4974380"/>
                <a:gd name="connsiteY61" fmla="*/ 2582459 h 3110151"/>
                <a:gd name="connsiteX62" fmla="*/ 4703283 w 4974380"/>
                <a:gd name="connsiteY62" fmla="*/ 2531170 h 3110151"/>
                <a:gd name="connsiteX63" fmla="*/ 4754572 w 4974380"/>
                <a:gd name="connsiteY63" fmla="*/ 2472555 h 3110151"/>
                <a:gd name="connsiteX64" fmla="*/ 4915764 w 4974380"/>
                <a:gd name="connsiteY64" fmla="*/ 2472555 h 3110151"/>
                <a:gd name="connsiteX65" fmla="*/ 4915764 w 4974380"/>
                <a:gd name="connsiteY65" fmla="*/ 2369978 h 3110151"/>
                <a:gd name="connsiteX66" fmla="*/ 4945072 w 4974380"/>
                <a:gd name="connsiteY66" fmla="*/ 2128190 h 3110151"/>
                <a:gd name="connsiteX67" fmla="*/ 4974380 w 4974380"/>
                <a:gd name="connsiteY67" fmla="*/ 1937690 h 3110151"/>
                <a:gd name="connsiteX68" fmla="*/ 4971707 w 4974380"/>
                <a:gd name="connsiteY68" fmla="*/ 1823590 h 3110151"/>
                <a:gd name="connsiteX0" fmla="*/ 4912295 w 4914968"/>
                <a:gd name="connsiteY0" fmla="*/ 2352197 h 3638758"/>
                <a:gd name="connsiteX1" fmla="*/ 4774434 w 4914968"/>
                <a:gd name="connsiteY1" fmla="*/ 2295697 h 3638758"/>
                <a:gd name="connsiteX2" fmla="*/ 4481250 w 4914968"/>
                <a:gd name="connsiteY2" fmla="*/ 1945134 h 3638758"/>
                <a:gd name="connsiteX3" fmla="*/ 3904190 w 4914968"/>
                <a:gd name="connsiteY3" fmla="*/ 1685627 h 3638758"/>
                <a:gd name="connsiteX4" fmla="*/ 3243363 w 4914968"/>
                <a:gd name="connsiteY4" fmla="*/ 1371486 h 3638758"/>
                <a:gd name="connsiteX5" fmla="*/ 2866413 w 4914968"/>
                <a:gd name="connsiteY5" fmla="*/ 1102873 h 3638758"/>
                <a:gd name="connsiteX6" fmla="*/ 2703534 w 4914968"/>
                <a:gd name="connsiteY6" fmla="*/ 975396 h 3638758"/>
                <a:gd name="connsiteX7" fmla="*/ 2542100 w 4914968"/>
                <a:gd name="connsiteY7" fmla="*/ 1100724 h 3638758"/>
                <a:gd name="connsiteX8" fmla="*/ 2513375 w 4914968"/>
                <a:gd name="connsiteY8" fmla="*/ 1193675 h 3638758"/>
                <a:gd name="connsiteX9" fmla="*/ 2452233 w 4914968"/>
                <a:gd name="connsiteY9" fmla="*/ 1325958 h 3638758"/>
                <a:gd name="connsiteX10" fmla="*/ 2261431 w 4914968"/>
                <a:gd name="connsiteY10" fmla="*/ 1289535 h 3638758"/>
                <a:gd name="connsiteX11" fmla="*/ 2228856 w 4914968"/>
                <a:gd name="connsiteY11" fmla="*/ 1366933 h 3638758"/>
                <a:gd name="connsiteX12" fmla="*/ 2322204 w 4914968"/>
                <a:gd name="connsiteY12" fmla="*/ 1557166 h 3638758"/>
                <a:gd name="connsiteX13" fmla="*/ 2502498 w 4914968"/>
                <a:gd name="connsiteY13" fmla="*/ 1543133 h 3638758"/>
                <a:gd name="connsiteX14" fmla="*/ 2470045 w 4914968"/>
                <a:gd name="connsiteY14" fmla="*/ 1718543 h 3638758"/>
                <a:gd name="connsiteX15" fmla="*/ 2556586 w 4914968"/>
                <a:gd name="connsiteY15" fmla="*/ 1855364 h 3638758"/>
                <a:gd name="connsiteX16" fmla="*/ 2625098 w 4914968"/>
                <a:gd name="connsiteY16" fmla="*/ 1929036 h 3638758"/>
                <a:gd name="connsiteX17" fmla="*/ 2336628 w 4914968"/>
                <a:gd name="connsiteY17" fmla="*/ 2016740 h 3638758"/>
                <a:gd name="connsiteX18" fmla="*/ 2095033 w 4914968"/>
                <a:gd name="connsiteY18" fmla="*/ 1862379 h 3638758"/>
                <a:gd name="connsiteX19" fmla="*/ 1828198 w 4914968"/>
                <a:gd name="connsiteY19" fmla="*/ 1641363 h 3638758"/>
                <a:gd name="connsiteX20" fmla="*/ 1691175 w 4914968"/>
                <a:gd name="connsiteY20" fmla="*/ 1662412 h 3638758"/>
                <a:gd name="connsiteX21" fmla="*/ 292914 w 4914968"/>
                <a:gd name="connsiteY21" fmla="*/ 28423 h 3638758"/>
                <a:gd name="connsiteX22" fmla="*/ 13690 w 4914968"/>
                <a:gd name="connsiteY22" fmla="*/ 565649 h 3638758"/>
                <a:gd name="connsiteX23" fmla="*/ 176570 w 4914968"/>
                <a:gd name="connsiteY23" fmla="*/ 752312 h 3638758"/>
                <a:gd name="connsiteX24" fmla="*/ 227762 w 4914968"/>
                <a:gd name="connsiteY24" fmla="*/ 879787 h 3638758"/>
                <a:gd name="connsiteX25" fmla="*/ 334797 w 4914968"/>
                <a:gd name="connsiteY25" fmla="*/ 943526 h 3638758"/>
                <a:gd name="connsiteX26" fmla="*/ 497676 w 4914968"/>
                <a:gd name="connsiteY26" fmla="*/ 1071003 h 3638758"/>
                <a:gd name="connsiteX27" fmla="*/ 632634 w 4914968"/>
                <a:gd name="connsiteY27" fmla="*/ 1180270 h 3638758"/>
                <a:gd name="connsiteX28" fmla="*/ 879281 w 4914968"/>
                <a:gd name="connsiteY28" fmla="*/ 1435224 h 3638758"/>
                <a:gd name="connsiteX29" fmla="*/ 1226449 w 4914968"/>
                <a:gd name="connsiteY29" fmla="*/ 1852836 h 3638758"/>
                <a:gd name="connsiteX30" fmla="*/ 1280671 w 4914968"/>
                <a:gd name="connsiteY30" fmla="*/ 1978043 h 3638758"/>
                <a:gd name="connsiteX31" fmla="*/ 1290428 w 4914968"/>
                <a:gd name="connsiteY31" fmla="*/ 2178270 h 3638758"/>
                <a:gd name="connsiteX32" fmla="*/ 1339305 w 4914968"/>
                <a:gd name="connsiteY32" fmla="*/ 2162981 h 3638758"/>
                <a:gd name="connsiteX33" fmla="*/ 1358612 w 4914968"/>
                <a:gd name="connsiteY33" fmla="*/ 2031635 h 3638758"/>
                <a:gd name="connsiteX34" fmla="*/ 1433072 w 4914968"/>
                <a:gd name="connsiteY34" fmla="*/ 1981555 h 3638758"/>
                <a:gd name="connsiteX35" fmla="*/ 1493570 w 4914968"/>
                <a:gd name="connsiteY35" fmla="*/ 2022531 h 3638758"/>
                <a:gd name="connsiteX36" fmla="*/ 1488915 w 4914968"/>
                <a:gd name="connsiteY36" fmla="*/ 2072610 h 3638758"/>
                <a:gd name="connsiteX37" fmla="*/ 1586370 w 4914968"/>
                <a:gd name="connsiteY37" fmla="*/ 2122356 h 3638758"/>
                <a:gd name="connsiteX38" fmla="*/ 1603101 w 4914968"/>
                <a:gd name="connsiteY38" fmla="*/ 2302118 h 3638758"/>
                <a:gd name="connsiteX39" fmla="*/ 1639833 w 4914968"/>
                <a:gd name="connsiteY39" fmla="*/ 2327085 h 3638758"/>
                <a:gd name="connsiteX40" fmla="*/ 2467775 w 4914968"/>
                <a:gd name="connsiteY40" fmla="*/ 3059777 h 3638758"/>
                <a:gd name="connsiteX41" fmla="*/ 2475102 w 4914968"/>
                <a:gd name="connsiteY41" fmla="*/ 3191662 h 3638758"/>
                <a:gd name="connsiteX42" fmla="*/ 2585006 w 4914968"/>
                <a:gd name="connsiteY42" fmla="*/ 3228297 h 3638758"/>
                <a:gd name="connsiteX43" fmla="*/ 2621641 w 4914968"/>
                <a:gd name="connsiteY43" fmla="*/ 3257604 h 3638758"/>
                <a:gd name="connsiteX44" fmla="*/ 2746198 w 4914968"/>
                <a:gd name="connsiteY44" fmla="*/ 3257604 h 3638758"/>
                <a:gd name="connsiteX45" fmla="*/ 2929371 w 4914968"/>
                <a:gd name="connsiteY45" fmla="*/ 3279585 h 3638758"/>
                <a:gd name="connsiteX46" fmla="*/ 2995314 w 4914968"/>
                <a:gd name="connsiteY46" fmla="*/ 3294239 h 3638758"/>
                <a:gd name="connsiteX47" fmla="*/ 3075910 w 4914968"/>
                <a:gd name="connsiteY47" fmla="*/ 3389489 h 3638758"/>
                <a:gd name="connsiteX48" fmla="*/ 3122545 w 4914968"/>
                <a:gd name="connsiteY48" fmla="*/ 3477625 h 3638758"/>
                <a:gd name="connsiteX49" fmla="*/ 3357950 w 4914968"/>
                <a:gd name="connsiteY49" fmla="*/ 3333723 h 3638758"/>
                <a:gd name="connsiteX50" fmla="*/ 3506868 w 4914968"/>
                <a:gd name="connsiteY50" fmla="*/ 3320065 h 3638758"/>
                <a:gd name="connsiteX51" fmla="*/ 3506868 w 4914968"/>
                <a:gd name="connsiteY51" fmla="*/ 3442989 h 3638758"/>
                <a:gd name="connsiteX52" fmla="*/ 3660442 w 4914968"/>
                <a:gd name="connsiteY52" fmla="*/ 3511280 h 3638758"/>
                <a:gd name="connsiteX53" fmla="*/ 3581327 w 4914968"/>
                <a:gd name="connsiteY53" fmla="*/ 3597783 h 3638758"/>
                <a:gd name="connsiteX54" fmla="*/ 3623211 w 4914968"/>
                <a:gd name="connsiteY54" fmla="*/ 3638758 h 3638758"/>
                <a:gd name="connsiteX55" fmla="*/ 4072371 w 4914968"/>
                <a:gd name="connsiteY55" fmla="*/ 3345527 h 3638758"/>
                <a:gd name="connsiteX56" fmla="*/ 4182275 w 4914968"/>
                <a:gd name="connsiteY56" fmla="*/ 3330874 h 3638758"/>
                <a:gd name="connsiteX57" fmla="*/ 4284852 w 4914968"/>
                <a:gd name="connsiteY57" fmla="*/ 3279585 h 3638758"/>
                <a:gd name="connsiteX58" fmla="*/ 4299506 w 4914968"/>
                <a:gd name="connsiteY58" fmla="*/ 3250277 h 3638758"/>
                <a:gd name="connsiteX59" fmla="*/ 4409410 w 4914968"/>
                <a:gd name="connsiteY59" fmla="*/ 3257604 h 3638758"/>
                <a:gd name="connsiteX60" fmla="*/ 4526641 w 4914968"/>
                <a:gd name="connsiteY60" fmla="*/ 3264931 h 3638758"/>
                <a:gd name="connsiteX61" fmla="*/ 4526641 w 4914968"/>
                <a:gd name="connsiteY61" fmla="*/ 3162354 h 3638758"/>
                <a:gd name="connsiteX62" fmla="*/ 4555948 w 4914968"/>
                <a:gd name="connsiteY62" fmla="*/ 3111066 h 3638758"/>
                <a:gd name="connsiteX63" fmla="*/ 4643871 w 4914968"/>
                <a:gd name="connsiteY63" fmla="*/ 3059777 h 3638758"/>
                <a:gd name="connsiteX64" fmla="*/ 4695160 w 4914968"/>
                <a:gd name="connsiteY64" fmla="*/ 3001162 h 3638758"/>
                <a:gd name="connsiteX65" fmla="*/ 4856352 w 4914968"/>
                <a:gd name="connsiteY65" fmla="*/ 3001162 h 3638758"/>
                <a:gd name="connsiteX66" fmla="*/ 4856352 w 4914968"/>
                <a:gd name="connsiteY66" fmla="*/ 2898585 h 3638758"/>
                <a:gd name="connsiteX67" fmla="*/ 4885660 w 4914968"/>
                <a:gd name="connsiteY67" fmla="*/ 2656797 h 3638758"/>
                <a:gd name="connsiteX68" fmla="*/ 4914968 w 4914968"/>
                <a:gd name="connsiteY68" fmla="*/ 2466297 h 3638758"/>
                <a:gd name="connsiteX69" fmla="*/ 4912295 w 4914968"/>
                <a:gd name="connsiteY69" fmla="*/ 2352197 h 3638758"/>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939779 w 4914968"/>
                <a:gd name="connsiteY21" fmla="*/ 423851 h 3610779"/>
                <a:gd name="connsiteX22" fmla="*/ 292914 w 4914968"/>
                <a:gd name="connsiteY22" fmla="*/ 444 h 3610779"/>
                <a:gd name="connsiteX23" fmla="*/ 13690 w 4914968"/>
                <a:gd name="connsiteY23" fmla="*/ 537670 h 3610779"/>
                <a:gd name="connsiteX24" fmla="*/ 176570 w 4914968"/>
                <a:gd name="connsiteY24" fmla="*/ 724333 h 3610779"/>
                <a:gd name="connsiteX25" fmla="*/ 227762 w 4914968"/>
                <a:gd name="connsiteY25" fmla="*/ 851808 h 3610779"/>
                <a:gd name="connsiteX26" fmla="*/ 334797 w 4914968"/>
                <a:gd name="connsiteY26" fmla="*/ 915547 h 3610779"/>
                <a:gd name="connsiteX27" fmla="*/ 497676 w 4914968"/>
                <a:gd name="connsiteY27" fmla="*/ 1043024 h 3610779"/>
                <a:gd name="connsiteX28" fmla="*/ 632634 w 4914968"/>
                <a:gd name="connsiteY28" fmla="*/ 1152291 h 3610779"/>
                <a:gd name="connsiteX29" fmla="*/ 879281 w 4914968"/>
                <a:gd name="connsiteY29" fmla="*/ 1407245 h 3610779"/>
                <a:gd name="connsiteX30" fmla="*/ 1226449 w 4914968"/>
                <a:gd name="connsiteY30" fmla="*/ 1824857 h 3610779"/>
                <a:gd name="connsiteX31" fmla="*/ 1280671 w 4914968"/>
                <a:gd name="connsiteY31" fmla="*/ 1950064 h 3610779"/>
                <a:gd name="connsiteX32" fmla="*/ 1290428 w 4914968"/>
                <a:gd name="connsiteY32" fmla="*/ 2150291 h 3610779"/>
                <a:gd name="connsiteX33" fmla="*/ 1339305 w 4914968"/>
                <a:gd name="connsiteY33" fmla="*/ 2135002 h 3610779"/>
                <a:gd name="connsiteX34" fmla="*/ 1358612 w 4914968"/>
                <a:gd name="connsiteY34" fmla="*/ 2003656 h 3610779"/>
                <a:gd name="connsiteX35" fmla="*/ 1433072 w 4914968"/>
                <a:gd name="connsiteY35" fmla="*/ 1953576 h 3610779"/>
                <a:gd name="connsiteX36" fmla="*/ 1493570 w 4914968"/>
                <a:gd name="connsiteY36" fmla="*/ 1994552 h 3610779"/>
                <a:gd name="connsiteX37" fmla="*/ 1488915 w 4914968"/>
                <a:gd name="connsiteY37" fmla="*/ 2044631 h 3610779"/>
                <a:gd name="connsiteX38" fmla="*/ 1586370 w 4914968"/>
                <a:gd name="connsiteY38" fmla="*/ 2094377 h 3610779"/>
                <a:gd name="connsiteX39" fmla="*/ 1603101 w 4914968"/>
                <a:gd name="connsiteY39" fmla="*/ 2274139 h 3610779"/>
                <a:gd name="connsiteX40" fmla="*/ 1639833 w 4914968"/>
                <a:gd name="connsiteY40" fmla="*/ 2299106 h 3610779"/>
                <a:gd name="connsiteX41" fmla="*/ 2467775 w 4914968"/>
                <a:gd name="connsiteY41" fmla="*/ 3031798 h 3610779"/>
                <a:gd name="connsiteX42" fmla="*/ 2475102 w 4914968"/>
                <a:gd name="connsiteY42" fmla="*/ 3163683 h 3610779"/>
                <a:gd name="connsiteX43" fmla="*/ 2585006 w 4914968"/>
                <a:gd name="connsiteY43" fmla="*/ 3200318 h 3610779"/>
                <a:gd name="connsiteX44" fmla="*/ 2621641 w 4914968"/>
                <a:gd name="connsiteY44" fmla="*/ 3229625 h 3610779"/>
                <a:gd name="connsiteX45" fmla="*/ 2746198 w 4914968"/>
                <a:gd name="connsiteY45" fmla="*/ 3229625 h 3610779"/>
                <a:gd name="connsiteX46" fmla="*/ 2929371 w 4914968"/>
                <a:gd name="connsiteY46" fmla="*/ 3251606 h 3610779"/>
                <a:gd name="connsiteX47" fmla="*/ 2995314 w 4914968"/>
                <a:gd name="connsiteY47" fmla="*/ 3266260 h 3610779"/>
                <a:gd name="connsiteX48" fmla="*/ 3075910 w 4914968"/>
                <a:gd name="connsiteY48" fmla="*/ 3361510 h 3610779"/>
                <a:gd name="connsiteX49" fmla="*/ 3122545 w 4914968"/>
                <a:gd name="connsiteY49" fmla="*/ 3449646 h 3610779"/>
                <a:gd name="connsiteX50" fmla="*/ 3357950 w 4914968"/>
                <a:gd name="connsiteY50" fmla="*/ 3305744 h 3610779"/>
                <a:gd name="connsiteX51" fmla="*/ 3506868 w 4914968"/>
                <a:gd name="connsiteY51" fmla="*/ 3292086 h 3610779"/>
                <a:gd name="connsiteX52" fmla="*/ 3506868 w 4914968"/>
                <a:gd name="connsiteY52" fmla="*/ 3415010 h 3610779"/>
                <a:gd name="connsiteX53" fmla="*/ 3660442 w 4914968"/>
                <a:gd name="connsiteY53" fmla="*/ 3483301 h 3610779"/>
                <a:gd name="connsiteX54" fmla="*/ 3581327 w 4914968"/>
                <a:gd name="connsiteY54" fmla="*/ 3569804 h 3610779"/>
                <a:gd name="connsiteX55" fmla="*/ 3623211 w 4914968"/>
                <a:gd name="connsiteY55" fmla="*/ 3610779 h 3610779"/>
                <a:gd name="connsiteX56" fmla="*/ 4072371 w 4914968"/>
                <a:gd name="connsiteY56" fmla="*/ 3317548 h 3610779"/>
                <a:gd name="connsiteX57" fmla="*/ 4182275 w 4914968"/>
                <a:gd name="connsiteY57" fmla="*/ 3302895 h 3610779"/>
                <a:gd name="connsiteX58" fmla="*/ 4284852 w 4914968"/>
                <a:gd name="connsiteY58" fmla="*/ 3251606 h 3610779"/>
                <a:gd name="connsiteX59" fmla="*/ 4299506 w 4914968"/>
                <a:gd name="connsiteY59" fmla="*/ 3222298 h 3610779"/>
                <a:gd name="connsiteX60" fmla="*/ 4409410 w 4914968"/>
                <a:gd name="connsiteY60" fmla="*/ 3229625 h 3610779"/>
                <a:gd name="connsiteX61" fmla="*/ 4526641 w 4914968"/>
                <a:gd name="connsiteY61" fmla="*/ 3236952 h 3610779"/>
                <a:gd name="connsiteX62" fmla="*/ 4526641 w 4914968"/>
                <a:gd name="connsiteY62" fmla="*/ 3134375 h 3610779"/>
                <a:gd name="connsiteX63" fmla="*/ 4555948 w 4914968"/>
                <a:gd name="connsiteY63" fmla="*/ 3083087 h 3610779"/>
                <a:gd name="connsiteX64" fmla="*/ 4643871 w 4914968"/>
                <a:gd name="connsiteY64" fmla="*/ 3031798 h 3610779"/>
                <a:gd name="connsiteX65" fmla="*/ 4695160 w 4914968"/>
                <a:gd name="connsiteY65" fmla="*/ 2973183 h 3610779"/>
                <a:gd name="connsiteX66" fmla="*/ 4856352 w 4914968"/>
                <a:gd name="connsiteY66" fmla="*/ 2973183 h 3610779"/>
                <a:gd name="connsiteX67" fmla="*/ 4856352 w 4914968"/>
                <a:gd name="connsiteY67" fmla="*/ 2870606 h 3610779"/>
                <a:gd name="connsiteX68" fmla="*/ 4885660 w 4914968"/>
                <a:gd name="connsiteY68" fmla="*/ 2628818 h 3610779"/>
                <a:gd name="connsiteX69" fmla="*/ 4914968 w 4914968"/>
                <a:gd name="connsiteY69" fmla="*/ 2438318 h 3610779"/>
                <a:gd name="connsiteX70" fmla="*/ 4912295 w 4914968"/>
                <a:gd name="connsiteY70"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335344 w 4914968"/>
                <a:gd name="connsiteY21" fmla="*/ 656042 h 3610779"/>
                <a:gd name="connsiteX22" fmla="*/ 939779 w 4914968"/>
                <a:gd name="connsiteY22" fmla="*/ 423851 h 3610779"/>
                <a:gd name="connsiteX23" fmla="*/ 292914 w 4914968"/>
                <a:gd name="connsiteY23" fmla="*/ 444 h 3610779"/>
                <a:gd name="connsiteX24" fmla="*/ 13690 w 4914968"/>
                <a:gd name="connsiteY24" fmla="*/ 537670 h 3610779"/>
                <a:gd name="connsiteX25" fmla="*/ 176570 w 4914968"/>
                <a:gd name="connsiteY25" fmla="*/ 724333 h 3610779"/>
                <a:gd name="connsiteX26" fmla="*/ 227762 w 4914968"/>
                <a:gd name="connsiteY26" fmla="*/ 851808 h 3610779"/>
                <a:gd name="connsiteX27" fmla="*/ 334797 w 4914968"/>
                <a:gd name="connsiteY27" fmla="*/ 915547 h 3610779"/>
                <a:gd name="connsiteX28" fmla="*/ 497676 w 4914968"/>
                <a:gd name="connsiteY28" fmla="*/ 1043024 h 3610779"/>
                <a:gd name="connsiteX29" fmla="*/ 632634 w 4914968"/>
                <a:gd name="connsiteY29" fmla="*/ 1152291 h 3610779"/>
                <a:gd name="connsiteX30" fmla="*/ 879281 w 4914968"/>
                <a:gd name="connsiteY30" fmla="*/ 1407245 h 3610779"/>
                <a:gd name="connsiteX31" fmla="*/ 1226449 w 4914968"/>
                <a:gd name="connsiteY31" fmla="*/ 1824857 h 3610779"/>
                <a:gd name="connsiteX32" fmla="*/ 1280671 w 4914968"/>
                <a:gd name="connsiteY32" fmla="*/ 1950064 h 3610779"/>
                <a:gd name="connsiteX33" fmla="*/ 1290428 w 4914968"/>
                <a:gd name="connsiteY33" fmla="*/ 2150291 h 3610779"/>
                <a:gd name="connsiteX34" fmla="*/ 1339305 w 4914968"/>
                <a:gd name="connsiteY34" fmla="*/ 2135002 h 3610779"/>
                <a:gd name="connsiteX35" fmla="*/ 1358612 w 4914968"/>
                <a:gd name="connsiteY35" fmla="*/ 2003656 h 3610779"/>
                <a:gd name="connsiteX36" fmla="*/ 1433072 w 4914968"/>
                <a:gd name="connsiteY36" fmla="*/ 1953576 h 3610779"/>
                <a:gd name="connsiteX37" fmla="*/ 1493570 w 4914968"/>
                <a:gd name="connsiteY37" fmla="*/ 1994552 h 3610779"/>
                <a:gd name="connsiteX38" fmla="*/ 1488915 w 4914968"/>
                <a:gd name="connsiteY38" fmla="*/ 2044631 h 3610779"/>
                <a:gd name="connsiteX39" fmla="*/ 1586370 w 4914968"/>
                <a:gd name="connsiteY39" fmla="*/ 2094377 h 3610779"/>
                <a:gd name="connsiteX40" fmla="*/ 1603101 w 4914968"/>
                <a:gd name="connsiteY40" fmla="*/ 2274139 h 3610779"/>
                <a:gd name="connsiteX41" fmla="*/ 1639833 w 4914968"/>
                <a:gd name="connsiteY41" fmla="*/ 2299106 h 3610779"/>
                <a:gd name="connsiteX42" fmla="*/ 2467775 w 4914968"/>
                <a:gd name="connsiteY42" fmla="*/ 3031798 h 3610779"/>
                <a:gd name="connsiteX43" fmla="*/ 2475102 w 4914968"/>
                <a:gd name="connsiteY43" fmla="*/ 3163683 h 3610779"/>
                <a:gd name="connsiteX44" fmla="*/ 2585006 w 4914968"/>
                <a:gd name="connsiteY44" fmla="*/ 3200318 h 3610779"/>
                <a:gd name="connsiteX45" fmla="*/ 2621641 w 4914968"/>
                <a:gd name="connsiteY45" fmla="*/ 3229625 h 3610779"/>
                <a:gd name="connsiteX46" fmla="*/ 2746198 w 4914968"/>
                <a:gd name="connsiteY46" fmla="*/ 3229625 h 3610779"/>
                <a:gd name="connsiteX47" fmla="*/ 2929371 w 4914968"/>
                <a:gd name="connsiteY47" fmla="*/ 3251606 h 3610779"/>
                <a:gd name="connsiteX48" fmla="*/ 2995314 w 4914968"/>
                <a:gd name="connsiteY48" fmla="*/ 3266260 h 3610779"/>
                <a:gd name="connsiteX49" fmla="*/ 3075910 w 4914968"/>
                <a:gd name="connsiteY49" fmla="*/ 3361510 h 3610779"/>
                <a:gd name="connsiteX50" fmla="*/ 3122545 w 4914968"/>
                <a:gd name="connsiteY50" fmla="*/ 3449646 h 3610779"/>
                <a:gd name="connsiteX51" fmla="*/ 3357950 w 4914968"/>
                <a:gd name="connsiteY51" fmla="*/ 3305744 h 3610779"/>
                <a:gd name="connsiteX52" fmla="*/ 3506868 w 4914968"/>
                <a:gd name="connsiteY52" fmla="*/ 3292086 h 3610779"/>
                <a:gd name="connsiteX53" fmla="*/ 3506868 w 4914968"/>
                <a:gd name="connsiteY53" fmla="*/ 3415010 h 3610779"/>
                <a:gd name="connsiteX54" fmla="*/ 3660442 w 4914968"/>
                <a:gd name="connsiteY54" fmla="*/ 3483301 h 3610779"/>
                <a:gd name="connsiteX55" fmla="*/ 3581327 w 4914968"/>
                <a:gd name="connsiteY55" fmla="*/ 3569804 h 3610779"/>
                <a:gd name="connsiteX56" fmla="*/ 3623211 w 4914968"/>
                <a:gd name="connsiteY56" fmla="*/ 3610779 h 3610779"/>
                <a:gd name="connsiteX57" fmla="*/ 4072371 w 4914968"/>
                <a:gd name="connsiteY57" fmla="*/ 3317548 h 3610779"/>
                <a:gd name="connsiteX58" fmla="*/ 4182275 w 4914968"/>
                <a:gd name="connsiteY58" fmla="*/ 3302895 h 3610779"/>
                <a:gd name="connsiteX59" fmla="*/ 4284852 w 4914968"/>
                <a:gd name="connsiteY59" fmla="*/ 3251606 h 3610779"/>
                <a:gd name="connsiteX60" fmla="*/ 4299506 w 4914968"/>
                <a:gd name="connsiteY60" fmla="*/ 3222298 h 3610779"/>
                <a:gd name="connsiteX61" fmla="*/ 4409410 w 4914968"/>
                <a:gd name="connsiteY61" fmla="*/ 3229625 h 3610779"/>
                <a:gd name="connsiteX62" fmla="*/ 4526641 w 4914968"/>
                <a:gd name="connsiteY62" fmla="*/ 3236952 h 3610779"/>
                <a:gd name="connsiteX63" fmla="*/ 4526641 w 4914968"/>
                <a:gd name="connsiteY63" fmla="*/ 3134375 h 3610779"/>
                <a:gd name="connsiteX64" fmla="*/ 4555948 w 4914968"/>
                <a:gd name="connsiteY64" fmla="*/ 3083087 h 3610779"/>
                <a:gd name="connsiteX65" fmla="*/ 4643871 w 4914968"/>
                <a:gd name="connsiteY65" fmla="*/ 3031798 h 3610779"/>
                <a:gd name="connsiteX66" fmla="*/ 4695160 w 4914968"/>
                <a:gd name="connsiteY66" fmla="*/ 2973183 h 3610779"/>
                <a:gd name="connsiteX67" fmla="*/ 4856352 w 4914968"/>
                <a:gd name="connsiteY67" fmla="*/ 2973183 h 3610779"/>
                <a:gd name="connsiteX68" fmla="*/ 4856352 w 4914968"/>
                <a:gd name="connsiteY68" fmla="*/ 2870606 h 3610779"/>
                <a:gd name="connsiteX69" fmla="*/ 4885660 w 4914968"/>
                <a:gd name="connsiteY69" fmla="*/ 2628818 h 3610779"/>
                <a:gd name="connsiteX70" fmla="*/ 4914968 w 4914968"/>
                <a:gd name="connsiteY70" fmla="*/ 2438318 h 3610779"/>
                <a:gd name="connsiteX71" fmla="*/ 4912295 w 4914968"/>
                <a:gd name="connsiteY71"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2135782 w 4914968"/>
                <a:gd name="connsiteY21" fmla="*/ 924655 h 3610779"/>
                <a:gd name="connsiteX22" fmla="*/ 1335344 w 4914968"/>
                <a:gd name="connsiteY22" fmla="*/ 656042 h 3610779"/>
                <a:gd name="connsiteX23" fmla="*/ 939779 w 4914968"/>
                <a:gd name="connsiteY23" fmla="*/ 423851 h 3610779"/>
                <a:gd name="connsiteX24" fmla="*/ 292914 w 4914968"/>
                <a:gd name="connsiteY24" fmla="*/ 444 h 3610779"/>
                <a:gd name="connsiteX25" fmla="*/ 13690 w 4914968"/>
                <a:gd name="connsiteY25" fmla="*/ 537670 h 3610779"/>
                <a:gd name="connsiteX26" fmla="*/ 176570 w 4914968"/>
                <a:gd name="connsiteY26" fmla="*/ 724333 h 3610779"/>
                <a:gd name="connsiteX27" fmla="*/ 227762 w 4914968"/>
                <a:gd name="connsiteY27" fmla="*/ 851808 h 3610779"/>
                <a:gd name="connsiteX28" fmla="*/ 334797 w 4914968"/>
                <a:gd name="connsiteY28" fmla="*/ 915547 h 3610779"/>
                <a:gd name="connsiteX29" fmla="*/ 497676 w 4914968"/>
                <a:gd name="connsiteY29" fmla="*/ 1043024 h 3610779"/>
                <a:gd name="connsiteX30" fmla="*/ 632634 w 4914968"/>
                <a:gd name="connsiteY30" fmla="*/ 1152291 h 3610779"/>
                <a:gd name="connsiteX31" fmla="*/ 879281 w 4914968"/>
                <a:gd name="connsiteY31" fmla="*/ 1407245 h 3610779"/>
                <a:gd name="connsiteX32" fmla="*/ 1226449 w 4914968"/>
                <a:gd name="connsiteY32" fmla="*/ 1824857 h 3610779"/>
                <a:gd name="connsiteX33" fmla="*/ 1280671 w 4914968"/>
                <a:gd name="connsiteY33" fmla="*/ 1950064 h 3610779"/>
                <a:gd name="connsiteX34" fmla="*/ 1290428 w 4914968"/>
                <a:gd name="connsiteY34" fmla="*/ 2150291 h 3610779"/>
                <a:gd name="connsiteX35" fmla="*/ 1339305 w 4914968"/>
                <a:gd name="connsiteY35" fmla="*/ 2135002 h 3610779"/>
                <a:gd name="connsiteX36" fmla="*/ 1358612 w 4914968"/>
                <a:gd name="connsiteY36" fmla="*/ 2003656 h 3610779"/>
                <a:gd name="connsiteX37" fmla="*/ 1433072 w 4914968"/>
                <a:gd name="connsiteY37" fmla="*/ 1953576 h 3610779"/>
                <a:gd name="connsiteX38" fmla="*/ 1493570 w 4914968"/>
                <a:gd name="connsiteY38" fmla="*/ 1994552 h 3610779"/>
                <a:gd name="connsiteX39" fmla="*/ 1488915 w 4914968"/>
                <a:gd name="connsiteY39" fmla="*/ 2044631 h 3610779"/>
                <a:gd name="connsiteX40" fmla="*/ 1586370 w 4914968"/>
                <a:gd name="connsiteY40" fmla="*/ 2094377 h 3610779"/>
                <a:gd name="connsiteX41" fmla="*/ 1603101 w 4914968"/>
                <a:gd name="connsiteY41" fmla="*/ 2274139 h 3610779"/>
                <a:gd name="connsiteX42" fmla="*/ 1639833 w 4914968"/>
                <a:gd name="connsiteY42" fmla="*/ 2299106 h 3610779"/>
                <a:gd name="connsiteX43" fmla="*/ 2467775 w 4914968"/>
                <a:gd name="connsiteY43" fmla="*/ 3031798 h 3610779"/>
                <a:gd name="connsiteX44" fmla="*/ 2475102 w 4914968"/>
                <a:gd name="connsiteY44" fmla="*/ 3163683 h 3610779"/>
                <a:gd name="connsiteX45" fmla="*/ 2585006 w 4914968"/>
                <a:gd name="connsiteY45" fmla="*/ 3200318 h 3610779"/>
                <a:gd name="connsiteX46" fmla="*/ 2621641 w 4914968"/>
                <a:gd name="connsiteY46" fmla="*/ 3229625 h 3610779"/>
                <a:gd name="connsiteX47" fmla="*/ 2746198 w 4914968"/>
                <a:gd name="connsiteY47" fmla="*/ 3229625 h 3610779"/>
                <a:gd name="connsiteX48" fmla="*/ 2929371 w 4914968"/>
                <a:gd name="connsiteY48" fmla="*/ 3251606 h 3610779"/>
                <a:gd name="connsiteX49" fmla="*/ 2995314 w 4914968"/>
                <a:gd name="connsiteY49" fmla="*/ 3266260 h 3610779"/>
                <a:gd name="connsiteX50" fmla="*/ 3075910 w 4914968"/>
                <a:gd name="connsiteY50" fmla="*/ 3361510 h 3610779"/>
                <a:gd name="connsiteX51" fmla="*/ 3122545 w 4914968"/>
                <a:gd name="connsiteY51" fmla="*/ 3449646 h 3610779"/>
                <a:gd name="connsiteX52" fmla="*/ 3357950 w 4914968"/>
                <a:gd name="connsiteY52" fmla="*/ 3305744 h 3610779"/>
                <a:gd name="connsiteX53" fmla="*/ 3506868 w 4914968"/>
                <a:gd name="connsiteY53" fmla="*/ 3292086 h 3610779"/>
                <a:gd name="connsiteX54" fmla="*/ 3506868 w 4914968"/>
                <a:gd name="connsiteY54" fmla="*/ 3415010 h 3610779"/>
                <a:gd name="connsiteX55" fmla="*/ 3660442 w 4914968"/>
                <a:gd name="connsiteY55" fmla="*/ 3483301 h 3610779"/>
                <a:gd name="connsiteX56" fmla="*/ 3581327 w 4914968"/>
                <a:gd name="connsiteY56" fmla="*/ 3569804 h 3610779"/>
                <a:gd name="connsiteX57" fmla="*/ 3623211 w 4914968"/>
                <a:gd name="connsiteY57" fmla="*/ 3610779 h 3610779"/>
                <a:gd name="connsiteX58" fmla="*/ 4072371 w 4914968"/>
                <a:gd name="connsiteY58" fmla="*/ 3317548 h 3610779"/>
                <a:gd name="connsiteX59" fmla="*/ 4182275 w 4914968"/>
                <a:gd name="connsiteY59" fmla="*/ 3302895 h 3610779"/>
                <a:gd name="connsiteX60" fmla="*/ 4284852 w 4914968"/>
                <a:gd name="connsiteY60" fmla="*/ 3251606 h 3610779"/>
                <a:gd name="connsiteX61" fmla="*/ 4299506 w 4914968"/>
                <a:gd name="connsiteY61" fmla="*/ 3222298 h 3610779"/>
                <a:gd name="connsiteX62" fmla="*/ 4409410 w 4914968"/>
                <a:gd name="connsiteY62" fmla="*/ 3229625 h 3610779"/>
                <a:gd name="connsiteX63" fmla="*/ 4526641 w 4914968"/>
                <a:gd name="connsiteY63" fmla="*/ 3236952 h 3610779"/>
                <a:gd name="connsiteX64" fmla="*/ 4526641 w 4914968"/>
                <a:gd name="connsiteY64" fmla="*/ 3134375 h 3610779"/>
                <a:gd name="connsiteX65" fmla="*/ 4555948 w 4914968"/>
                <a:gd name="connsiteY65" fmla="*/ 3083087 h 3610779"/>
                <a:gd name="connsiteX66" fmla="*/ 4643871 w 4914968"/>
                <a:gd name="connsiteY66" fmla="*/ 3031798 h 3610779"/>
                <a:gd name="connsiteX67" fmla="*/ 4695160 w 4914968"/>
                <a:gd name="connsiteY67" fmla="*/ 2973183 h 3610779"/>
                <a:gd name="connsiteX68" fmla="*/ 4856352 w 4914968"/>
                <a:gd name="connsiteY68" fmla="*/ 2973183 h 3610779"/>
                <a:gd name="connsiteX69" fmla="*/ 4856352 w 4914968"/>
                <a:gd name="connsiteY69" fmla="*/ 2870606 h 3610779"/>
                <a:gd name="connsiteX70" fmla="*/ 4885660 w 4914968"/>
                <a:gd name="connsiteY70" fmla="*/ 2628818 h 3610779"/>
                <a:gd name="connsiteX71" fmla="*/ 4914968 w 4914968"/>
                <a:gd name="connsiteY71" fmla="*/ 2438318 h 3610779"/>
                <a:gd name="connsiteX72" fmla="*/ 4912295 w 4914968"/>
                <a:gd name="connsiteY72"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2005479 w 4914968"/>
                <a:gd name="connsiteY21" fmla="*/ 1011157 h 3610779"/>
                <a:gd name="connsiteX22" fmla="*/ 2135782 w 4914968"/>
                <a:gd name="connsiteY22" fmla="*/ 924655 h 3610779"/>
                <a:gd name="connsiteX23" fmla="*/ 1335344 w 4914968"/>
                <a:gd name="connsiteY23" fmla="*/ 656042 h 3610779"/>
                <a:gd name="connsiteX24" fmla="*/ 939779 w 4914968"/>
                <a:gd name="connsiteY24" fmla="*/ 423851 h 3610779"/>
                <a:gd name="connsiteX25" fmla="*/ 292914 w 4914968"/>
                <a:gd name="connsiteY25" fmla="*/ 444 h 3610779"/>
                <a:gd name="connsiteX26" fmla="*/ 13690 w 4914968"/>
                <a:gd name="connsiteY26" fmla="*/ 537670 h 3610779"/>
                <a:gd name="connsiteX27" fmla="*/ 176570 w 4914968"/>
                <a:gd name="connsiteY27" fmla="*/ 724333 h 3610779"/>
                <a:gd name="connsiteX28" fmla="*/ 227762 w 4914968"/>
                <a:gd name="connsiteY28" fmla="*/ 851808 h 3610779"/>
                <a:gd name="connsiteX29" fmla="*/ 334797 w 4914968"/>
                <a:gd name="connsiteY29" fmla="*/ 915547 h 3610779"/>
                <a:gd name="connsiteX30" fmla="*/ 497676 w 4914968"/>
                <a:gd name="connsiteY30" fmla="*/ 1043024 h 3610779"/>
                <a:gd name="connsiteX31" fmla="*/ 632634 w 4914968"/>
                <a:gd name="connsiteY31" fmla="*/ 1152291 h 3610779"/>
                <a:gd name="connsiteX32" fmla="*/ 879281 w 4914968"/>
                <a:gd name="connsiteY32" fmla="*/ 1407245 h 3610779"/>
                <a:gd name="connsiteX33" fmla="*/ 1226449 w 4914968"/>
                <a:gd name="connsiteY33" fmla="*/ 1824857 h 3610779"/>
                <a:gd name="connsiteX34" fmla="*/ 1280671 w 4914968"/>
                <a:gd name="connsiteY34" fmla="*/ 1950064 h 3610779"/>
                <a:gd name="connsiteX35" fmla="*/ 1290428 w 4914968"/>
                <a:gd name="connsiteY35" fmla="*/ 2150291 h 3610779"/>
                <a:gd name="connsiteX36" fmla="*/ 1339305 w 4914968"/>
                <a:gd name="connsiteY36" fmla="*/ 2135002 h 3610779"/>
                <a:gd name="connsiteX37" fmla="*/ 1358612 w 4914968"/>
                <a:gd name="connsiteY37" fmla="*/ 2003656 h 3610779"/>
                <a:gd name="connsiteX38" fmla="*/ 1433072 w 4914968"/>
                <a:gd name="connsiteY38" fmla="*/ 1953576 h 3610779"/>
                <a:gd name="connsiteX39" fmla="*/ 1493570 w 4914968"/>
                <a:gd name="connsiteY39" fmla="*/ 1994552 h 3610779"/>
                <a:gd name="connsiteX40" fmla="*/ 1488915 w 4914968"/>
                <a:gd name="connsiteY40" fmla="*/ 2044631 h 3610779"/>
                <a:gd name="connsiteX41" fmla="*/ 1586370 w 4914968"/>
                <a:gd name="connsiteY41" fmla="*/ 2094377 h 3610779"/>
                <a:gd name="connsiteX42" fmla="*/ 1603101 w 4914968"/>
                <a:gd name="connsiteY42" fmla="*/ 2274139 h 3610779"/>
                <a:gd name="connsiteX43" fmla="*/ 1639833 w 4914968"/>
                <a:gd name="connsiteY43" fmla="*/ 2299106 h 3610779"/>
                <a:gd name="connsiteX44" fmla="*/ 2467775 w 4914968"/>
                <a:gd name="connsiteY44" fmla="*/ 3031798 h 3610779"/>
                <a:gd name="connsiteX45" fmla="*/ 2475102 w 4914968"/>
                <a:gd name="connsiteY45" fmla="*/ 3163683 h 3610779"/>
                <a:gd name="connsiteX46" fmla="*/ 2585006 w 4914968"/>
                <a:gd name="connsiteY46" fmla="*/ 3200318 h 3610779"/>
                <a:gd name="connsiteX47" fmla="*/ 2621641 w 4914968"/>
                <a:gd name="connsiteY47" fmla="*/ 3229625 h 3610779"/>
                <a:gd name="connsiteX48" fmla="*/ 2746198 w 4914968"/>
                <a:gd name="connsiteY48" fmla="*/ 3229625 h 3610779"/>
                <a:gd name="connsiteX49" fmla="*/ 2929371 w 4914968"/>
                <a:gd name="connsiteY49" fmla="*/ 3251606 h 3610779"/>
                <a:gd name="connsiteX50" fmla="*/ 2995314 w 4914968"/>
                <a:gd name="connsiteY50" fmla="*/ 3266260 h 3610779"/>
                <a:gd name="connsiteX51" fmla="*/ 3075910 w 4914968"/>
                <a:gd name="connsiteY51" fmla="*/ 3361510 h 3610779"/>
                <a:gd name="connsiteX52" fmla="*/ 3122545 w 4914968"/>
                <a:gd name="connsiteY52" fmla="*/ 3449646 h 3610779"/>
                <a:gd name="connsiteX53" fmla="*/ 3357950 w 4914968"/>
                <a:gd name="connsiteY53" fmla="*/ 3305744 h 3610779"/>
                <a:gd name="connsiteX54" fmla="*/ 3506868 w 4914968"/>
                <a:gd name="connsiteY54" fmla="*/ 3292086 h 3610779"/>
                <a:gd name="connsiteX55" fmla="*/ 3506868 w 4914968"/>
                <a:gd name="connsiteY55" fmla="*/ 3415010 h 3610779"/>
                <a:gd name="connsiteX56" fmla="*/ 3660442 w 4914968"/>
                <a:gd name="connsiteY56" fmla="*/ 3483301 h 3610779"/>
                <a:gd name="connsiteX57" fmla="*/ 3581327 w 4914968"/>
                <a:gd name="connsiteY57" fmla="*/ 3569804 h 3610779"/>
                <a:gd name="connsiteX58" fmla="*/ 3623211 w 4914968"/>
                <a:gd name="connsiteY58" fmla="*/ 3610779 h 3610779"/>
                <a:gd name="connsiteX59" fmla="*/ 4072371 w 4914968"/>
                <a:gd name="connsiteY59" fmla="*/ 3317548 h 3610779"/>
                <a:gd name="connsiteX60" fmla="*/ 4182275 w 4914968"/>
                <a:gd name="connsiteY60" fmla="*/ 3302895 h 3610779"/>
                <a:gd name="connsiteX61" fmla="*/ 4284852 w 4914968"/>
                <a:gd name="connsiteY61" fmla="*/ 3251606 h 3610779"/>
                <a:gd name="connsiteX62" fmla="*/ 4299506 w 4914968"/>
                <a:gd name="connsiteY62" fmla="*/ 3222298 h 3610779"/>
                <a:gd name="connsiteX63" fmla="*/ 4409410 w 4914968"/>
                <a:gd name="connsiteY63" fmla="*/ 3229625 h 3610779"/>
                <a:gd name="connsiteX64" fmla="*/ 4526641 w 4914968"/>
                <a:gd name="connsiteY64" fmla="*/ 3236952 h 3610779"/>
                <a:gd name="connsiteX65" fmla="*/ 4526641 w 4914968"/>
                <a:gd name="connsiteY65" fmla="*/ 3134375 h 3610779"/>
                <a:gd name="connsiteX66" fmla="*/ 4555948 w 4914968"/>
                <a:gd name="connsiteY66" fmla="*/ 3083087 h 3610779"/>
                <a:gd name="connsiteX67" fmla="*/ 4643871 w 4914968"/>
                <a:gd name="connsiteY67" fmla="*/ 3031798 h 3610779"/>
                <a:gd name="connsiteX68" fmla="*/ 4695160 w 4914968"/>
                <a:gd name="connsiteY68" fmla="*/ 2973183 h 3610779"/>
                <a:gd name="connsiteX69" fmla="*/ 4856352 w 4914968"/>
                <a:gd name="connsiteY69" fmla="*/ 2973183 h 3610779"/>
                <a:gd name="connsiteX70" fmla="*/ 4856352 w 4914968"/>
                <a:gd name="connsiteY70" fmla="*/ 2870606 h 3610779"/>
                <a:gd name="connsiteX71" fmla="*/ 4885660 w 4914968"/>
                <a:gd name="connsiteY71" fmla="*/ 2628818 h 3610779"/>
                <a:gd name="connsiteX72" fmla="*/ 4914968 w 4914968"/>
                <a:gd name="connsiteY72" fmla="*/ 2438318 h 3610779"/>
                <a:gd name="connsiteX73" fmla="*/ 4912295 w 4914968"/>
                <a:gd name="connsiteY73"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749524 w 4914968"/>
                <a:gd name="connsiteY21" fmla="*/ 1115871 h 3610779"/>
                <a:gd name="connsiteX22" fmla="*/ 2005479 w 4914968"/>
                <a:gd name="connsiteY22" fmla="*/ 1011157 h 3610779"/>
                <a:gd name="connsiteX23" fmla="*/ 2135782 w 4914968"/>
                <a:gd name="connsiteY23" fmla="*/ 924655 h 3610779"/>
                <a:gd name="connsiteX24" fmla="*/ 1335344 w 4914968"/>
                <a:gd name="connsiteY24" fmla="*/ 656042 h 3610779"/>
                <a:gd name="connsiteX25" fmla="*/ 939779 w 4914968"/>
                <a:gd name="connsiteY25" fmla="*/ 423851 h 3610779"/>
                <a:gd name="connsiteX26" fmla="*/ 292914 w 4914968"/>
                <a:gd name="connsiteY26" fmla="*/ 444 h 3610779"/>
                <a:gd name="connsiteX27" fmla="*/ 13690 w 4914968"/>
                <a:gd name="connsiteY27" fmla="*/ 537670 h 3610779"/>
                <a:gd name="connsiteX28" fmla="*/ 176570 w 4914968"/>
                <a:gd name="connsiteY28" fmla="*/ 724333 h 3610779"/>
                <a:gd name="connsiteX29" fmla="*/ 227762 w 4914968"/>
                <a:gd name="connsiteY29" fmla="*/ 851808 h 3610779"/>
                <a:gd name="connsiteX30" fmla="*/ 334797 w 4914968"/>
                <a:gd name="connsiteY30" fmla="*/ 915547 h 3610779"/>
                <a:gd name="connsiteX31" fmla="*/ 497676 w 4914968"/>
                <a:gd name="connsiteY31" fmla="*/ 1043024 h 3610779"/>
                <a:gd name="connsiteX32" fmla="*/ 632634 w 4914968"/>
                <a:gd name="connsiteY32" fmla="*/ 1152291 h 3610779"/>
                <a:gd name="connsiteX33" fmla="*/ 879281 w 4914968"/>
                <a:gd name="connsiteY33" fmla="*/ 1407245 h 3610779"/>
                <a:gd name="connsiteX34" fmla="*/ 1226449 w 4914968"/>
                <a:gd name="connsiteY34" fmla="*/ 1824857 h 3610779"/>
                <a:gd name="connsiteX35" fmla="*/ 1280671 w 4914968"/>
                <a:gd name="connsiteY35" fmla="*/ 1950064 h 3610779"/>
                <a:gd name="connsiteX36" fmla="*/ 1290428 w 4914968"/>
                <a:gd name="connsiteY36" fmla="*/ 2150291 h 3610779"/>
                <a:gd name="connsiteX37" fmla="*/ 1339305 w 4914968"/>
                <a:gd name="connsiteY37" fmla="*/ 2135002 h 3610779"/>
                <a:gd name="connsiteX38" fmla="*/ 1358612 w 4914968"/>
                <a:gd name="connsiteY38" fmla="*/ 2003656 h 3610779"/>
                <a:gd name="connsiteX39" fmla="*/ 1433072 w 4914968"/>
                <a:gd name="connsiteY39" fmla="*/ 1953576 h 3610779"/>
                <a:gd name="connsiteX40" fmla="*/ 1493570 w 4914968"/>
                <a:gd name="connsiteY40" fmla="*/ 1994552 h 3610779"/>
                <a:gd name="connsiteX41" fmla="*/ 1488915 w 4914968"/>
                <a:gd name="connsiteY41" fmla="*/ 2044631 h 3610779"/>
                <a:gd name="connsiteX42" fmla="*/ 1586370 w 4914968"/>
                <a:gd name="connsiteY42" fmla="*/ 2094377 h 3610779"/>
                <a:gd name="connsiteX43" fmla="*/ 1603101 w 4914968"/>
                <a:gd name="connsiteY43" fmla="*/ 2274139 h 3610779"/>
                <a:gd name="connsiteX44" fmla="*/ 1639833 w 4914968"/>
                <a:gd name="connsiteY44" fmla="*/ 2299106 h 3610779"/>
                <a:gd name="connsiteX45" fmla="*/ 2467775 w 4914968"/>
                <a:gd name="connsiteY45" fmla="*/ 3031798 h 3610779"/>
                <a:gd name="connsiteX46" fmla="*/ 2475102 w 4914968"/>
                <a:gd name="connsiteY46" fmla="*/ 3163683 h 3610779"/>
                <a:gd name="connsiteX47" fmla="*/ 2585006 w 4914968"/>
                <a:gd name="connsiteY47" fmla="*/ 3200318 h 3610779"/>
                <a:gd name="connsiteX48" fmla="*/ 2621641 w 4914968"/>
                <a:gd name="connsiteY48" fmla="*/ 3229625 h 3610779"/>
                <a:gd name="connsiteX49" fmla="*/ 2746198 w 4914968"/>
                <a:gd name="connsiteY49" fmla="*/ 3229625 h 3610779"/>
                <a:gd name="connsiteX50" fmla="*/ 2929371 w 4914968"/>
                <a:gd name="connsiteY50" fmla="*/ 3251606 h 3610779"/>
                <a:gd name="connsiteX51" fmla="*/ 2995314 w 4914968"/>
                <a:gd name="connsiteY51" fmla="*/ 3266260 h 3610779"/>
                <a:gd name="connsiteX52" fmla="*/ 3075910 w 4914968"/>
                <a:gd name="connsiteY52" fmla="*/ 3361510 h 3610779"/>
                <a:gd name="connsiteX53" fmla="*/ 3122545 w 4914968"/>
                <a:gd name="connsiteY53" fmla="*/ 3449646 h 3610779"/>
                <a:gd name="connsiteX54" fmla="*/ 3357950 w 4914968"/>
                <a:gd name="connsiteY54" fmla="*/ 3305744 h 3610779"/>
                <a:gd name="connsiteX55" fmla="*/ 3506868 w 4914968"/>
                <a:gd name="connsiteY55" fmla="*/ 3292086 h 3610779"/>
                <a:gd name="connsiteX56" fmla="*/ 3506868 w 4914968"/>
                <a:gd name="connsiteY56" fmla="*/ 3415010 h 3610779"/>
                <a:gd name="connsiteX57" fmla="*/ 3660442 w 4914968"/>
                <a:gd name="connsiteY57" fmla="*/ 3483301 h 3610779"/>
                <a:gd name="connsiteX58" fmla="*/ 3581327 w 4914968"/>
                <a:gd name="connsiteY58" fmla="*/ 3569804 h 3610779"/>
                <a:gd name="connsiteX59" fmla="*/ 3623211 w 4914968"/>
                <a:gd name="connsiteY59" fmla="*/ 3610779 h 3610779"/>
                <a:gd name="connsiteX60" fmla="*/ 4072371 w 4914968"/>
                <a:gd name="connsiteY60" fmla="*/ 3317548 h 3610779"/>
                <a:gd name="connsiteX61" fmla="*/ 4182275 w 4914968"/>
                <a:gd name="connsiteY61" fmla="*/ 3302895 h 3610779"/>
                <a:gd name="connsiteX62" fmla="*/ 4284852 w 4914968"/>
                <a:gd name="connsiteY62" fmla="*/ 3251606 h 3610779"/>
                <a:gd name="connsiteX63" fmla="*/ 4299506 w 4914968"/>
                <a:gd name="connsiteY63" fmla="*/ 3222298 h 3610779"/>
                <a:gd name="connsiteX64" fmla="*/ 4409410 w 4914968"/>
                <a:gd name="connsiteY64" fmla="*/ 3229625 h 3610779"/>
                <a:gd name="connsiteX65" fmla="*/ 4526641 w 4914968"/>
                <a:gd name="connsiteY65" fmla="*/ 3236952 h 3610779"/>
                <a:gd name="connsiteX66" fmla="*/ 4526641 w 4914968"/>
                <a:gd name="connsiteY66" fmla="*/ 3134375 h 3610779"/>
                <a:gd name="connsiteX67" fmla="*/ 4555948 w 4914968"/>
                <a:gd name="connsiteY67" fmla="*/ 3083087 h 3610779"/>
                <a:gd name="connsiteX68" fmla="*/ 4643871 w 4914968"/>
                <a:gd name="connsiteY68" fmla="*/ 3031798 h 3610779"/>
                <a:gd name="connsiteX69" fmla="*/ 4695160 w 4914968"/>
                <a:gd name="connsiteY69" fmla="*/ 2973183 h 3610779"/>
                <a:gd name="connsiteX70" fmla="*/ 4856352 w 4914968"/>
                <a:gd name="connsiteY70" fmla="*/ 2973183 h 3610779"/>
                <a:gd name="connsiteX71" fmla="*/ 4856352 w 4914968"/>
                <a:gd name="connsiteY71" fmla="*/ 2870606 h 3610779"/>
                <a:gd name="connsiteX72" fmla="*/ 4885660 w 4914968"/>
                <a:gd name="connsiteY72" fmla="*/ 2628818 h 3610779"/>
                <a:gd name="connsiteX73" fmla="*/ 4914968 w 4914968"/>
                <a:gd name="connsiteY73" fmla="*/ 2438318 h 3610779"/>
                <a:gd name="connsiteX74" fmla="*/ 4912295 w 4914968"/>
                <a:gd name="connsiteY74"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600606 w 4914968"/>
                <a:gd name="connsiteY21" fmla="*/ 1270665 h 3610779"/>
                <a:gd name="connsiteX22" fmla="*/ 1749524 w 4914968"/>
                <a:gd name="connsiteY22" fmla="*/ 1115871 h 3610779"/>
                <a:gd name="connsiteX23" fmla="*/ 2005479 w 4914968"/>
                <a:gd name="connsiteY23" fmla="*/ 1011157 h 3610779"/>
                <a:gd name="connsiteX24" fmla="*/ 2135782 w 4914968"/>
                <a:gd name="connsiteY24" fmla="*/ 924655 h 3610779"/>
                <a:gd name="connsiteX25" fmla="*/ 1335344 w 4914968"/>
                <a:gd name="connsiteY25" fmla="*/ 656042 h 3610779"/>
                <a:gd name="connsiteX26" fmla="*/ 939779 w 4914968"/>
                <a:gd name="connsiteY26" fmla="*/ 423851 h 3610779"/>
                <a:gd name="connsiteX27" fmla="*/ 292914 w 4914968"/>
                <a:gd name="connsiteY27" fmla="*/ 444 h 3610779"/>
                <a:gd name="connsiteX28" fmla="*/ 13690 w 4914968"/>
                <a:gd name="connsiteY28" fmla="*/ 537670 h 3610779"/>
                <a:gd name="connsiteX29" fmla="*/ 176570 w 4914968"/>
                <a:gd name="connsiteY29" fmla="*/ 724333 h 3610779"/>
                <a:gd name="connsiteX30" fmla="*/ 227762 w 4914968"/>
                <a:gd name="connsiteY30" fmla="*/ 851808 h 3610779"/>
                <a:gd name="connsiteX31" fmla="*/ 334797 w 4914968"/>
                <a:gd name="connsiteY31" fmla="*/ 915547 h 3610779"/>
                <a:gd name="connsiteX32" fmla="*/ 497676 w 4914968"/>
                <a:gd name="connsiteY32" fmla="*/ 1043024 h 3610779"/>
                <a:gd name="connsiteX33" fmla="*/ 632634 w 4914968"/>
                <a:gd name="connsiteY33" fmla="*/ 1152291 h 3610779"/>
                <a:gd name="connsiteX34" fmla="*/ 879281 w 4914968"/>
                <a:gd name="connsiteY34" fmla="*/ 1407245 h 3610779"/>
                <a:gd name="connsiteX35" fmla="*/ 1226449 w 4914968"/>
                <a:gd name="connsiteY35" fmla="*/ 1824857 h 3610779"/>
                <a:gd name="connsiteX36" fmla="*/ 1280671 w 4914968"/>
                <a:gd name="connsiteY36" fmla="*/ 1950064 h 3610779"/>
                <a:gd name="connsiteX37" fmla="*/ 1290428 w 4914968"/>
                <a:gd name="connsiteY37" fmla="*/ 2150291 h 3610779"/>
                <a:gd name="connsiteX38" fmla="*/ 1339305 w 4914968"/>
                <a:gd name="connsiteY38" fmla="*/ 2135002 h 3610779"/>
                <a:gd name="connsiteX39" fmla="*/ 1358612 w 4914968"/>
                <a:gd name="connsiteY39" fmla="*/ 2003656 h 3610779"/>
                <a:gd name="connsiteX40" fmla="*/ 1433072 w 4914968"/>
                <a:gd name="connsiteY40" fmla="*/ 1953576 h 3610779"/>
                <a:gd name="connsiteX41" fmla="*/ 1493570 w 4914968"/>
                <a:gd name="connsiteY41" fmla="*/ 1994552 h 3610779"/>
                <a:gd name="connsiteX42" fmla="*/ 1488915 w 4914968"/>
                <a:gd name="connsiteY42" fmla="*/ 2044631 h 3610779"/>
                <a:gd name="connsiteX43" fmla="*/ 1586370 w 4914968"/>
                <a:gd name="connsiteY43" fmla="*/ 2094377 h 3610779"/>
                <a:gd name="connsiteX44" fmla="*/ 1603101 w 4914968"/>
                <a:gd name="connsiteY44" fmla="*/ 2274139 h 3610779"/>
                <a:gd name="connsiteX45" fmla="*/ 1639833 w 4914968"/>
                <a:gd name="connsiteY45" fmla="*/ 2299106 h 3610779"/>
                <a:gd name="connsiteX46" fmla="*/ 2467775 w 4914968"/>
                <a:gd name="connsiteY46" fmla="*/ 3031798 h 3610779"/>
                <a:gd name="connsiteX47" fmla="*/ 2475102 w 4914968"/>
                <a:gd name="connsiteY47" fmla="*/ 3163683 h 3610779"/>
                <a:gd name="connsiteX48" fmla="*/ 2585006 w 4914968"/>
                <a:gd name="connsiteY48" fmla="*/ 3200318 h 3610779"/>
                <a:gd name="connsiteX49" fmla="*/ 2621641 w 4914968"/>
                <a:gd name="connsiteY49" fmla="*/ 3229625 h 3610779"/>
                <a:gd name="connsiteX50" fmla="*/ 2746198 w 4914968"/>
                <a:gd name="connsiteY50" fmla="*/ 3229625 h 3610779"/>
                <a:gd name="connsiteX51" fmla="*/ 2929371 w 4914968"/>
                <a:gd name="connsiteY51" fmla="*/ 3251606 h 3610779"/>
                <a:gd name="connsiteX52" fmla="*/ 2995314 w 4914968"/>
                <a:gd name="connsiteY52" fmla="*/ 3266260 h 3610779"/>
                <a:gd name="connsiteX53" fmla="*/ 3075910 w 4914968"/>
                <a:gd name="connsiteY53" fmla="*/ 3361510 h 3610779"/>
                <a:gd name="connsiteX54" fmla="*/ 3122545 w 4914968"/>
                <a:gd name="connsiteY54" fmla="*/ 3449646 h 3610779"/>
                <a:gd name="connsiteX55" fmla="*/ 3357950 w 4914968"/>
                <a:gd name="connsiteY55" fmla="*/ 3305744 h 3610779"/>
                <a:gd name="connsiteX56" fmla="*/ 3506868 w 4914968"/>
                <a:gd name="connsiteY56" fmla="*/ 3292086 h 3610779"/>
                <a:gd name="connsiteX57" fmla="*/ 3506868 w 4914968"/>
                <a:gd name="connsiteY57" fmla="*/ 3415010 h 3610779"/>
                <a:gd name="connsiteX58" fmla="*/ 3660442 w 4914968"/>
                <a:gd name="connsiteY58" fmla="*/ 3483301 h 3610779"/>
                <a:gd name="connsiteX59" fmla="*/ 3581327 w 4914968"/>
                <a:gd name="connsiteY59" fmla="*/ 3569804 h 3610779"/>
                <a:gd name="connsiteX60" fmla="*/ 3623211 w 4914968"/>
                <a:gd name="connsiteY60" fmla="*/ 3610779 h 3610779"/>
                <a:gd name="connsiteX61" fmla="*/ 4072371 w 4914968"/>
                <a:gd name="connsiteY61" fmla="*/ 3317548 h 3610779"/>
                <a:gd name="connsiteX62" fmla="*/ 4182275 w 4914968"/>
                <a:gd name="connsiteY62" fmla="*/ 3302895 h 3610779"/>
                <a:gd name="connsiteX63" fmla="*/ 4284852 w 4914968"/>
                <a:gd name="connsiteY63" fmla="*/ 3251606 h 3610779"/>
                <a:gd name="connsiteX64" fmla="*/ 4299506 w 4914968"/>
                <a:gd name="connsiteY64" fmla="*/ 3222298 h 3610779"/>
                <a:gd name="connsiteX65" fmla="*/ 4409410 w 4914968"/>
                <a:gd name="connsiteY65" fmla="*/ 3229625 h 3610779"/>
                <a:gd name="connsiteX66" fmla="*/ 4526641 w 4914968"/>
                <a:gd name="connsiteY66" fmla="*/ 3236952 h 3610779"/>
                <a:gd name="connsiteX67" fmla="*/ 4526641 w 4914968"/>
                <a:gd name="connsiteY67" fmla="*/ 3134375 h 3610779"/>
                <a:gd name="connsiteX68" fmla="*/ 4555948 w 4914968"/>
                <a:gd name="connsiteY68" fmla="*/ 3083087 h 3610779"/>
                <a:gd name="connsiteX69" fmla="*/ 4643871 w 4914968"/>
                <a:gd name="connsiteY69" fmla="*/ 3031798 h 3610779"/>
                <a:gd name="connsiteX70" fmla="*/ 4695160 w 4914968"/>
                <a:gd name="connsiteY70" fmla="*/ 2973183 h 3610779"/>
                <a:gd name="connsiteX71" fmla="*/ 4856352 w 4914968"/>
                <a:gd name="connsiteY71" fmla="*/ 2973183 h 3610779"/>
                <a:gd name="connsiteX72" fmla="*/ 4856352 w 4914968"/>
                <a:gd name="connsiteY72" fmla="*/ 2870606 h 3610779"/>
                <a:gd name="connsiteX73" fmla="*/ 4885660 w 4914968"/>
                <a:gd name="connsiteY73" fmla="*/ 2628818 h 3610779"/>
                <a:gd name="connsiteX74" fmla="*/ 4914968 w 4914968"/>
                <a:gd name="connsiteY74" fmla="*/ 2438318 h 3610779"/>
                <a:gd name="connsiteX75" fmla="*/ 4912295 w 4914968"/>
                <a:gd name="connsiteY75"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326037 w 4914968"/>
                <a:gd name="connsiteY21" fmla="*/ 1434564 h 3610779"/>
                <a:gd name="connsiteX22" fmla="*/ 1600606 w 4914968"/>
                <a:gd name="connsiteY22" fmla="*/ 1270665 h 3610779"/>
                <a:gd name="connsiteX23" fmla="*/ 1749524 w 4914968"/>
                <a:gd name="connsiteY23" fmla="*/ 1115871 h 3610779"/>
                <a:gd name="connsiteX24" fmla="*/ 2005479 w 4914968"/>
                <a:gd name="connsiteY24" fmla="*/ 1011157 h 3610779"/>
                <a:gd name="connsiteX25" fmla="*/ 2135782 w 4914968"/>
                <a:gd name="connsiteY25" fmla="*/ 924655 h 3610779"/>
                <a:gd name="connsiteX26" fmla="*/ 1335344 w 4914968"/>
                <a:gd name="connsiteY26" fmla="*/ 656042 h 3610779"/>
                <a:gd name="connsiteX27" fmla="*/ 939779 w 4914968"/>
                <a:gd name="connsiteY27" fmla="*/ 423851 h 3610779"/>
                <a:gd name="connsiteX28" fmla="*/ 292914 w 4914968"/>
                <a:gd name="connsiteY28" fmla="*/ 444 h 3610779"/>
                <a:gd name="connsiteX29" fmla="*/ 13690 w 4914968"/>
                <a:gd name="connsiteY29" fmla="*/ 537670 h 3610779"/>
                <a:gd name="connsiteX30" fmla="*/ 176570 w 4914968"/>
                <a:gd name="connsiteY30" fmla="*/ 724333 h 3610779"/>
                <a:gd name="connsiteX31" fmla="*/ 227762 w 4914968"/>
                <a:gd name="connsiteY31" fmla="*/ 851808 h 3610779"/>
                <a:gd name="connsiteX32" fmla="*/ 334797 w 4914968"/>
                <a:gd name="connsiteY32" fmla="*/ 915547 h 3610779"/>
                <a:gd name="connsiteX33" fmla="*/ 497676 w 4914968"/>
                <a:gd name="connsiteY33" fmla="*/ 1043024 h 3610779"/>
                <a:gd name="connsiteX34" fmla="*/ 632634 w 4914968"/>
                <a:gd name="connsiteY34" fmla="*/ 1152291 h 3610779"/>
                <a:gd name="connsiteX35" fmla="*/ 879281 w 4914968"/>
                <a:gd name="connsiteY35" fmla="*/ 1407245 h 3610779"/>
                <a:gd name="connsiteX36" fmla="*/ 1226449 w 4914968"/>
                <a:gd name="connsiteY36" fmla="*/ 1824857 h 3610779"/>
                <a:gd name="connsiteX37" fmla="*/ 1280671 w 4914968"/>
                <a:gd name="connsiteY37" fmla="*/ 1950064 h 3610779"/>
                <a:gd name="connsiteX38" fmla="*/ 1290428 w 4914968"/>
                <a:gd name="connsiteY38" fmla="*/ 2150291 h 3610779"/>
                <a:gd name="connsiteX39" fmla="*/ 1339305 w 4914968"/>
                <a:gd name="connsiteY39" fmla="*/ 2135002 h 3610779"/>
                <a:gd name="connsiteX40" fmla="*/ 1358612 w 4914968"/>
                <a:gd name="connsiteY40" fmla="*/ 2003656 h 3610779"/>
                <a:gd name="connsiteX41" fmla="*/ 1433072 w 4914968"/>
                <a:gd name="connsiteY41" fmla="*/ 1953576 h 3610779"/>
                <a:gd name="connsiteX42" fmla="*/ 1493570 w 4914968"/>
                <a:gd name="connsiteY42" fmla="*/ 1994552 h 3610779"/>
                <a:gd name="connsiteX43" fmla="*/ 1488915 w 4914968"/>
                <a:gd name="connsiteY43" fmla="*/ 2044631 h 3610779"/>
                <a:gd name="connsiteX44" fmla="*/ 1586370 w 4914968"/>
                <a:gd name="connsiteY44" fmla="*/ 2094377 h 3610779"/>
                <a:gd name="connsiteX45" fmla="*/ 1603101 w 4914968"/>
                <a:gd name="connsiteY45" fmla="*/ 2274139 h 3610779"/>
                <a:gd name="connsiteX46" fmla="*/ 1639833 w 4914968"/>
                <a:gd name="connsiteY46" fmla="*/ 2299106 h 3610779"/>
                <a:gd name="connsiteX47" fmla="*/ 2467775 w 4914968"/>
                <a:gd name="connsiteY47" fmla="*/ 3031798 h 3610779"/>
                <a:gd name="connsiteX48" fmla="*/ 2475102 w 4914968"/>
                <a:gd name="connsiteY48" fmla="*/ 3163683 h 3610779"/>
                <a:gd name="connsiteX49" fmla="*/ 2585006 w 4914968"/>
                <a:gd name="connsiteY49" fmla="*/ 3200318 h 3610779"/>
                <a:gd name="connsiteX50" fmla="*/ 2621641 w 4914968"/>
                <a:gd name="connsiteY50" fmla="*/ 3229625 h 3610779"/>
                <a:gd name="connsiteX51" fmla="*/ 2746198 w 4914968"/>
                <a:gd name="connsiteY51" fmla="*/ 3229625 h 3610779"/>
                <a:gd name="connsiteX52" fmla="*/ 2929371 w 4914968"/>
                <a:gd name="connsiteY52" fmla="*/ 3251606 h 3610779"/>
                <a:gd name="connsiteX53" fmla="*/ 2995314 w 4914968"/>
                <a:gd name="connsiteY53" fmla="*/ 3266260 h 3610779"/>
                <a:gd name="connsiteX54" fmla="*/ 3075910 w 4914968"/>
                <a:gd name="connsiteY54" fmla="*/ 3361510 h 3610779"/>
                <a:gd name="connsiteX55" fmla="*/ 3122545 w 4914968"/>
                <a:gd name="connsiteY55" fmla="*/ 3449646 h 3610779"/>
                <a:gd name="connsiteX56" fmla="*/ 3357950 w 4914968"/>
                <a:gd name="connsiteY56" fmla="*/ 3305744 h 3610779"/>
                <a:gd name="connsiteX57" fmla="*/ 3506868 w 4914968"/>
                <a:gd name="connsiteY57" fmla="*/ 3292086 h 3610779"/>
                <a:gd name="connsiteX58" fmla="*/ 3506868 w 4914968"/>
                <a:gd name="connsiteY58" fmla="*/ 3415010 h 3610779"/>
                <a:gd name="connsiteX59" fmla="*/ 3660442 w 4914968"/>
                <a:gd name="connsiteY59" fmla="*/ 3483301 h 3610779"/>
                <a:gd name="connsiteX60" fmla="*/ 3581327 w 4914968"/>
                <a:gd name="connsiteY60" fmla="*/ 3569804 h 3610779"/>
                <a:gd name="connsiteX61" fmla="*/ 3623211 w 4914968"/>
                <a:gd name="connsiteY61" fmla="*/ 3610779 h 3610779"/>
                <a:gd name="connsiteX62" fmla="*/ 4072371 w 4914968"/>
                <a:gd name="connsiteY62" fmla="*/ 3317548 h 3610779"/>
                <a:gd name="connsiteX63" fmla="*/ 4182275 w 4914968"/>
                <a:gd name="connsiteY63" fmla="*/ 3302895 h 3610779"/>
                <a:gd name="connsiteX64" fmla="*/ 4284852 w 4914968"/>
                <a:gd name="connsiteY64" fmla="*/ 3251606 h 3610779"/>
                <a:gd name="connsiteX65" fmla="*/ 4299506 w 4914968"/>
                <a:gd name="connsiteY65" fmla="*/ 3222298 h 3610779"/>
                <a:gd name="connsiteX66" fmla="*/ 4409410 w 4914968"/>
                <a:gd name="connsiteY66" fmla="*/ 3229625 h 3610779"/>
                <a:gd name="connsiteX67" fmla="*/ 4526641 w 4914968"/>
                <a:gd name="connsiteY67" fmla="*/ 3236952 h 3610779"/>
                <a:gd name="connsiteX68" fmla="*/ 4526641 w 4914968"/>
                <a:gd name="connsiteY68" fmla="*/ 3134375 h 3610779"/>
                <a:gd name="connsiteX69" fmla="*/ 4555948 w 4914968"/>
                <a:gd name="connsiteY69" fmla="*/ 3083087 h 3610779"/>
                <a:gd name="connsiteX70" fmla="*/ 4643871 w 4914968"/>
                <a:gd name="connsiteY70" fmla="*/ 3031798 h 3610779"/>
                <a:gd name="connsiteX71" fmla="*/ 4695160 w 4914968"/>
                <a:gd name="connsiteY71" fmla="*/ 2973183 h 3610779"/>
                <a:gd name="connsiteX72" fmla="*/ 4856352 w 4914968"/>
                <a:gd name="connsiteY72" fmla="*/ 2973183 h 3610779"/>
                <a:gd name="connsiteX73" fmla="*/ 4856352 w 4914968"/>
                <a:gd name="connsiteY73" fmla="*/ 2870606 h 3610779"/>
                <a:gd name="connsiteX74" fmla="*/ 4885660 w 4914968"/>
                <a:gd name="connsiteY74" fmla="*/ 2628818 h 3610779"/>
                <a:gd name="connsiteX75" fmla="*/ 4914968 w 4914968"/>
                <a:gd name="connsiteY75" fmla="*/ 2438318 h 3610779"/>
                <a:gd name="connsiteX76" fmla="*/ 4912295 w 4914968"/>
                <a:gd name="connsiteY76"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51808 h 3610779"/>
                <a:gd name="connsiteX33" fmla="*/ 334797 w 4914968"/>
                <a:gd name="connsiteY33" fmla="*/ 915547 h 3610779"/>
                <a:gd name="connsiteX34" fmla="*/ 497676 w 4914968"/>
                <a:gd name="connsiteY34" fmla="*/ 1043024 h 3610779"/>
                <a:gd name="connsiteX35" fmla="*/ 632634 w 4914968"/>
                <a:gd name="connsiteY35" fmla="*/ 1152291 h 3610779"/>
                <a:gd name="connsiteX36" fmla="*/ 879281 w 4914968"/>
                <a:gd name="connsiteY36" fmla="*/ 1407245 h 3610779"/>
                <a:gd name="connsiteX37" fmla="*/ 1226449 w 4914968"/>
                <a:gd name="connsiteY37" fmla="*/ 1824857 h 3610779"/>
                <a:gd name="connsiteX38" fmla="*/ 1280671 w 4914968"/>
                <a:gd name="connsiteY38" fmla="*/ 1950064 h 3610779"/>
                <a:gd name="connsiteX39" fmla="*/ 1290428 w 4914968"/>
                <a:gd name="connsiteY39" fmla="*/ 2150291 h 3610779"/>
                <a:gd name="connsiteX40" fmla="*/ 1339305 w 4914968"/>
                <a:gd name="connsiteY40" fmla="*/ 2135002 h 3610779"/>
                <a:gd name="connsiteX41" fmla="*/ 1358612 w 4914968"/>
                <a:gd name="connsiteY41" fmla="*/ 2003656 h 3610779"/>
                <a:gd name="connsiteX42" fmla="*/ 1433072 w 4914968"/>
                <a:gd name="connsiteY42" fmla="*/ 1953576 h 3610779"/>
                <a:gd name="connsiteX43" fmla="*/ 1493570 w 4914968"/>
                <a:gd name="connsiteY43" fmla="*/ 1994552 h 3610779"/>
                <a:gd name="connsiteX44" fmla="*/ 1488915 w 4914968"/>
                <a:gd name="connsiteY44" fmla="*/ 2044631 h 3610779"/>
                <a:gd name="connsiteX45" fmla="*/ 1586370 w 4914968"/>
                <a:gd name="connsiteY45" fmla="*/ 2094377 h 3610779"/>
                <a:gd name="connsiteX46" fmla="*/ 1603101 w 4914968"/>
                <a:gd name="connsiteY46" fmla="*/ 2274139 h 3610779"/>
                <a:gd name="connsiteX47" fmla="*/ 1639833 w 4914968"/>
                <a:gd name="connsiteY47" fmla="*/ 2299106 h 3610779"/>
                <a:gd name="connsiteX48" fmla="*/ 2467775 w 4914968"/>
                <a:gd name="connsiteY48" fmla="*/ 3031798 h 3610779"/>
                <a:gd name="connsiteX49" fmla="*/ 2475102 w 4914968"/>
                <a:gd name="connsiteY49" fmla="*/ 3163683 h 3610779"/>
                <a:gd name="connsiteX50" fmla="*/ 2585006 w 4914968"/>
                <a:gd name="connsiteY50" fmla="*/ 3200318 h 3610779"/>
                <a:gd name="connsiteX51" fmla="*/ 2621641 w 4914968"/>
                <a:gd name="connsiteY51" fmla="*/ 3229625 h 3610779"/>
                <a:gd name="connsiteX52" fmla="*/ 2746198 w 4914968"/>
                <a:gd name="connsiteY52" fmla="*/ 3229625 h 3610779"/>
                <a:gd name="connsiteX53" fmla="*/ 2929371 w 4914968"/>
                <a:gd name="connsiteY53" fmla="*/ 3251606 h 3610779"/>
                <a:gd name="connsiteX54" fmla="*/ 2995314 w 4914968"/>
                <a:gd name="connsiteY54" fmla="*/ 3266260 h 3610779"/>
                <a:gd name="connsiteX55" fmla="*/ 3075910 w 4914968"/>
                <a:gd name="connsiteY55" fmla="*/ 3361510 h 3610779"/>
                <a:gd name="connsiteX56" fmla="*/ 3122545 w 4914968"/>
                <a:gd name="connsiteY56" fmla="*/ 3449646 h 3610779"/>
                <a:gd name="connsiteX57" fmla="*/ 3357950 w 4914968"/>
                <a:gd name="connsiteY57" fmla="*/ 3305744 h 3610779"/>
                <a:gd name="connsiteX58" fmla="*/ 3506868 w 4914968"/>
                <a:gd name="connsiteY58" fmla="*/ 3292086 h 3610779"/>
                <a:gd name="connsiteX59" fmla="*/ 3506868 w 4914968"/>
                <a:gd name="connsiteY59" fmla="*/ 3415010 h 3610779"/>
                <a:gd name="connsiteX60" fmla="*/ 3660442 w 4914968"/>
                <a:gd name="connsiteY60" fmla="*/ 3483301 h 3610779"/>
                <a:gd name="connsiteX61" fmla="*/ 3581327 w 4914968"/>
                <a:gd name="connsiteY61" fmla="*/ 3569804 h 3610779"/>
                <a:gd name="connsiteX62" fmla="*/ 3623211 w 4914968"/>
                <a:gd name="connsiteY62" fmla="*/ 3610779 h 3610779"/>
                <a:gd name="connsiteX63" fmla="*/ 4072371 w 4914968"/>
                <a:gd name="connsiteY63" fmla="*/ 3317548 h 3610779"/>
                <a:gd name="connsiteX64" fmla="*/ 4182275 w 4914968"/>
                <a:gd name="connsiteY64" fmla="*/ 3302895 h 3610779"/>
                <a:gd name="connsiteX65" fmla="*/ 4284852 w 4914968"/>
                <a:gd name="connsiteY65" fmla="*/ 3251606 h 3610779"/>
                <a:gd name="connsiteX66" fmla="*/ 4299506 w 4914968"/>
                <a:gd name="connsiteY66" fmla="*/ 3222298 h 3610779"/>
                <a:gd name="connsiteX67" fmla="*/ 4409410 w 4914968"/>
                <a:gd name="connsiteY67" fmla="*/ 3229625 h 3610779"/>
                <a:gd name="connsiteX68" fmla="*/ 4526641 w 4914968"/>
                <a:gd name="connsiteY68" fmla="*/ 3236952 h 3610779"/>
                <a:gd name="connsiteX69" fmla="*/ 4526641 w 4914968"/>
                <a:gd name="connsiteY69" fmla="*/ 3134375 h 3610779"/>
                <a:gd name="connsiteX70" fmla="*/ 4555948 w 4914968"/>
                <a:gd name="connsiteY70" fmla="*/ 3083087 h 3610779"/>
                <a:gd name="connsiteX71" fmla="*/ 4643871 w 4914968"/>
                <a:gd name="connsiteY71" fmla="*/ 3031798 h 3610779"/>
                <a:gd name="connsiteX72" fmla="*/ 4695160 w 4914968"/>
                <a:gd name="connsiteY72" fmla="*/ 2973183 h 3610779"/>
                <a:gd name="connsiteX73" fmla="*/ 4856352 w 4914968"/>
                <a:gd name="connsiteY73" fmla="*/ 2973183 h 3610779"/>
                <a:gd name="connsiteX74" fmla="*/ 4856352 w 4914968"/>
                <a:gd name="connsiteY74" fmla="*/ 2870606 h 3610779"/>
                <a:gd name="connsiteX75" fmla="*/ 4885660 w 4914968"/>
                <a:gd name="connsiteY75" fmla="*/ 2628818 h 3610779"/>
                <a:gd name="connsiteX76" fmla="*/ 4914968 w 4914968"/>
                <a:gd name="connsiteY76" fmla="*/ 2438318 h 3610779"/>
                <a:gd name="connsiteX77" fmla="*/ 4912295 w 4914968"/>
                <a:gd name="connsiteY77"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51808 h 3610779"/>
                <a:gd name="connsiteX33" fmla="*/ 334797 w 4914968"/>
                <a:gd name="connsiteY33" fmla="*/ 915547 h 3610779"/>
                <a:gd name="connsiteX34" fmla="*/ 497676 w 4914968"/>
                <a:gd name="connsiteY34" fmla="*/ 1043024 h 3610779"/>
                <a:gd name="connsiteX35" fmla="*/ 632634 w 4914968"/>
                <a:gd name="connsiteY35" fmla="*/ 1152291 h 3610779"/>
                <a:gd name="connsiteX36" fmla="*/ 879281 w 4914968"/>
                <a:gd name="connsiteY36" fmla="*/ 1407245 h 3610779"/>
                <a:gd name="connsiteX37" fmla="*/ 1226449 w 4914968"/>
                <a:gd name="connsiteY37" fmla="*/ 1824857 h 3610779"/>
                <a:gd name="connsiteX38" fmla="*/ 1280671 w 4914968"/>
                <a:gd name="connsiteY38" fmla="*/ 1950064 h 3610779"/>
                <a:gd name="connsiteX39" fmla="*/ 1290428 w 4914968"/>
                <a:gd name="connsiteY39" fmla="*/ 2150291 h 3610779"/>
                <a:gd name="connsiteX40" fmla="*/ 1339305 w 4914968"/>
                <a:gd name="connsiteY40" fmla="*/ 2135002 h 3610779"/>
                <a:gd name="connsiteX41" fmla="*/ 1358612 w 4914968"/>
                <a:gd name="connsiteY41" fmla="*/ 2003656 h 3610779"/>
                <a:gd name="connsiteX42" fmla="*/ 1433072 w 4914968"/>
                <a:gd name="connsiteY42" fmla="*/ 1953576 h 3610779"/>
                <a:gd name="connsiteX43" fmla="*/ 1493570 w 4914968"/>
                <a:gd name="connsiteY43" fmla="*/ 1994552 h 3610779"/>
                <a:gd name="connsiteX44" fmla="*/ 1488915 w 4914968"/>
                <a:gd name="connsiteY44" fmla="*/ 2044631 h 3610779"/>
                <a:gd name="connsiteX45" fmla="*/ 1586370 w 4914968"/>
                <a:gd name="connsiteY45" fmla="*/ 2094377 h 3610779"/>
                <a:gd name="connsiteX46" fmla="*/ 1603101 w 4914968"/>
                <a:gd name="connsiteY46" fmla="*/ 2274139 h 3610779"/>
                <a:gd name="connsiteX47" fmla="*/ 1639833 w 4914968"/>
                <a:gd name="connsiteY47" fmla="*/ 2299106 h 3610779"/>
                <a:gd name="connsiteX48" fmla="*/ 2467775 w 4914968"/>
                <a:gd name="connsiteY48" fmla="*/ 3031798 h 3610779"/>
                <a:gd name="connsiteX49" fmla="*/ 2475102 w 4914968"/>
                <a:gd name="connsiteY49" fmla="*/ 3163683 h 3610779"/>
                <a:gd name="connsiteX50" fmla="*/ 2585006 w 4914968"/>
                <a:gd name="connsiteY50" fmla="*/ 3200318 h 3610779"/>
                <a:gd name="connsiteX51" fmla="*/ 2621641 w 4914968"/>
                <a:gd name="connsiteY51" fmla="*/ 3229625 h 3610779"/>
                <a:gd name="connsiteX52" fmla="*/ 2746198 w 4914968"/>
                <a:gd name="connsiteY52" fmla="*/ 3229625 h 3610779"/>
                <a:gd name="connsiteX53" fmla="*/ 2929371 w 4914968"/>
                <a:gd name="connsiteY53" fmla="*/ 3251606 h 3610779"/>
                <a:gd name="connsiteX54" fmla="*/ 2995314 w 4914968"/>
                <a:gd name="connsiteY54" fmla="*/ 3266260 h 3610779"/>
                <a:gd name="connsiteX55" fmla="*/ 3075910 w 4914968"/>
                <a:gd name="connsiteY55" fmla="*/ 3361510 h 3610779"/>
                <a:gd name="connsiteX56" fmla="*/ 3122545 w 4914968"/>
                <a:gd name="connsiteY56" fmla="*/ 3449646 h 3610779"/>
                <a:gd name="connsiteX57" fmla="*/ 3357950 w 4914968"/>
                <a:gd name="connsiteY57" fmla="*/ 3305744 h 3610779"/>
                <a:gd name="connsiteX58" fmla="*/ 3506868 w 4914968"/>
                <a:gd name="connsiteY58" fmla="*/ 3292086 h 3610779"/>
                <a:gd name="connsiteX59" fmla="*/ 3506868 w 4914968"/>
                <a:gd name="connsiteY59" fmla="*/ 3415010 h 3610779"/>
                <a:gd name="connsiteX60" fmla="*/ 3660442 w 4914968"/>
                <a:gd name="connsiteY60" fmla="*/ 3483301 h 3610779"/>
                <a:gd name="connsiteX61" fmla="*/ 3581327 w 4914968"/>
                <a:gd name="connsiteY61" fmla="*/ 3569804 h 3610779"/>
                <a:gd name="connsiteX62" fmla="*/ 3623211 w 4914968"/>
                <a:gd name="connsiteY62" fmla="*/ 3610779 h 3610779"/>
                <a:gd name="connsiteX63" fmla="*/ 4072371 w 4914968"/>
                <a:gd name="connsiteY63" fmla="*/ 3317548 h 3610779"/>
                <a:gd name="connsiteX64" fmla="*/ 4182275 w 4914968"/>
                <a:gd name="connsiteY64" fmla="*/ 3302895 h 3610779"/>
                <a:gd name="connsiteX65" fmla="*/ 4284852 w 4914968"/>
                <a:gd name="connsiteY65" fmla="*/ 3251606 h 3610779"/>
                <a:gd name="connsiteX66" fmla="*/ 4299506 w 4914968"/>
                <a:gd name="connsiteY66" fmla="*/ 3222298 h 3610779"/>
                <a:gd name="connsiteX67" fmla="*/ 4409410 w 4914968"/>
                <a:gd name="connsiteY67" fmla="*/ 3229625 h 3610779"/>
                <a:gd name="connsiteX68" fmla="*/ 4526641 w 4914968"/>
                <a:gd name="connsiteY68" fmla="*/ 3236952 h 3610779"/>
                <a:gd name="connsiteX69" fmla="*/ 4526641 w 4914968"/>
                <a:gd name="connsiteY69" fmla="*/ 3134375 h 3610779"/>
                <a:gd name="connsiteX70" fmla="*/ 4555948 w 4914968"/>
                <a:gd name="connsiteY70" fmla="*/ 3083087 h 3610779"/>
                <a:gd name="connsiteX71" fmla="*/ 4643871 w 4914968"/>
                <a:gd name="connsiteY71" fmla="*/ 3031798 h 3610779"/>
                <a:gd name="connsiteX72" fmla="*/ 4695160 w 4914968"/>
                <a:gd name="connsiteY72" fmla="*/ 2973183 h 3610779"/>
                <a:gd name="connsiteX73" fmla="*/ 4856352 w 4914968"/>
                <a:gd name="connsiteY73" fmla="*/ 2973183 h 3610779"/>
                <a:gd name="connsiteX74" fmla="*/ 4856352 w 4914968"/>
                <a:gd name="connsiteY74" fmla="*/ 2870606 h 3610779"/>
                <a:gd name="connsiteX75" fmla="*/ 4885660 w 4914968"/>
                <a:gd name="connsiteY75" fmla="*/ 2628818 h 3610779"/>
                <a:gd name="connsiteX76" fmla="*/ 4914968 w 4914968"/>
                <a:gd name="connsiteY76" fmla="*/ 2438318 h 3610779"/>
                <a:gd name="connsiteX77" fmla="*/ 4912295 w 4914968"/>
                <a:gd name="connsiteY77"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51808 h 3610779"/>
                <a:gd name="connsiteX33" fmla="*/ 334797 w 4914968"/>
                <a:gd name="connsiteY33" fmla="*/ 915547 h 3610779"/>
                <a:gd name="connsiteX34" fmla="*/ 497676 w 4914968"/>
                <a:gd name="connsiteY34" fmla="*/ 1043024 h 3610779"/>
                <a:gd name="connsiteX35" fmla="*/ 632634 w 4914968"/>
                <a:gd name="connsiteY35" fmla="*/ 1152291 h 3610779"/>
                <a:gd name="connsiteX36" fmla="*/ 879281 w 4914968"/>
                <a:gd name="connsiteY36" fmla="*/ 1407245 h 3610779"/>
                <a:gd name="connsiteX37" fmla="*/ 1226449 w 4914968"/>
                <a:gd name="connsiteY37" fmla="*/ 1824857 h 3610779"/>
                <a:gd name="connsiteX38" fmla="*/ 1280671 w 4914968"/>
                <a:gd name="connsiteY38" fmla="*/ 1950064 h 3610779"/>
                <a:gd name="connsiteX39" fmla="*/ 1290428 w 4914968"/>
                <a:gd name="connsiteY39" fmla="*/ 2150291 h 3610779"/>
                <a:gd name="connsiteX40" fmla="*/ 1339305 w 4914968"/>
                <a:gd name="connsiteY40" fmla="*/ 2135002 h 3610779"/>
                <a:gd name="connsiteX41" fmla="*/ 1358612 w 4914968"/>
                <a:gd name="connsiteY41" fmla="*/ 2003656 h 3610779"/>
                <a:gd name="connsiteX42" fmla="*/ 1433072 w 4914968"/>
                <a:gd name="connsiteY42" fmla="*/ 1953576 h 3610779"/>
                <a:gd name="connsiteX43" fmla="*/ 1493570 w 4914968"/>
                <a:gd name="connsiteY43" fmla="*/ 1994552 h 3610779"/>
                <a:gd name="connsiteX44" fmla="*/ 1488915 w 4914968"/>
                <a:gd name="connsiteY44" fmla="*/ 2044631 h 3610779"/>
                <a:gd name="connsiteX45" fmla="*/ 1586370 w 4914968"/>
                <a:gd name="connsiteY45" fmla="*/ 2094377 h 3610779"/>
                <a:gd name="connsiteX46" fmla="*/ 1603101 w 4914968"/>
                <a:gd name="connsiteY46" fmla="*/ 2274139 h 3610779"/>
                <a:gd name="connsiteX47" fmla="*/ 1639833 w 4914968"/>
                <a:gd name="connsiteY47" fmla="*/ 2299106 h 3610779"/>
                <a:gd name="connsiteX48" fmla="*/ 2467775 w 4914968"/>
                <a:gd name="connsiteY48" fmla="*/ 3031798 h 3610779"/>
                <a:gd name="connsiteX49" fmla="*/ 2475102 w 4914968"/>
                <a:gd name="connsiteY49" fmla="*/ 3163683 h 3610779"/>
                <a:gd name="connsiteX50" fmla="*/ 2585006 w 4914968"/>
                <a:gd name="connsiteY50" fmla="*/ 3200318 h 3610779"/>
                <a:gd name="connsiteX51" fmla="*/ 2621641 w 4914968"/>
                <a:gd name="connsiteY51" fmla="*/ 3229625 h 3610779"/>
                <a:gd name="connsiteX52" fmla="*/ 2746198 w 4914968"/>
                <a:gd name="connsiteY52" fmla="*/ 3229625 h 3610779"/>
                <a:gd name="connsiteX53" fmla="*/ 2929371 w 4914968"/>
                <a:gd name="connsiteY53" fmla="*/ 3251606 h 3610779"/>
                <a:gd name="connsiteX54" fmla="*/ 2995314 w 4914968"/>
                <a:gd name="connsiteY54" fmla="*/ 3266260 h 3610779"/>
                <a:gd name="connsiteX55" fmla="*/ 3075910 w 4914968"/>
                <a:gd name="connsiteY55" fmla="*/ 3361510 h 3610779"/>
                <a:gd name="connsiteX56" fmla="*/ 3122545 w 4914968"/>
                <a:gd name="connsiteY56" fmla="*/ 3449646 h 3610779"/>
                <a:gd name="connsiteX57" fmla="*/ 3357950 w 4914968"/>
                <a:gd name="connsiteY57" fmla="*/ 3305744 h 3610779"/>
                <a:gd name="connsiteX58" fmla="*/ 3506868 w 4914968"/>
                <a:gd name="connsiteY58" fmla="*/ 3292086 h 3610779"/>
                <a:gd name="connsiteX59" fmla="*/ 3506868 w 4914968"/>
                <a:gd name="connsiteY59" fmla="*/ 3415010 h 3610779"/>
                <a:gd name="connsiteX60" fmla="*/ 3660442 w 4914968"/>
                <a:gd name="connsiteY60" fmla="*/ 3483301 h 3610779"/>
                <a:gd name="connsiteX61" fmla="*/ 3581327 w 4914968"/>
                <a:gd name="connsiteY61" fmla="*/ 3569804 h 3610779"/>
                <a:gd name="connsiteX62" fmla="*/ 3623211 w 4914968"/>
                <a:gd name="connsiteY62" fmla="*/ 3610779 h 3610779"/>
                <a:gd name="connsiteX63" fmla="*/ 4072371 w 4914968"/>
                <a:gd name="connsiteY63" fmla="*/ 3317548 h 3610779"/>
                <a:gd name="connsiteX64" fmla="*/ 4182275 w 4914968"/>
                <a:gd name="connsiteY64" fmla="*/ 3302895 h 3610779"/>
                <a:gd name="connsiteX65" fmla="*/ 4284852 w 4914968"/>
                <a:gd name="connsiteY65" fmla="*/ 3251606 h 3610779"/>
                <a:gd name="connsiteX66" fmla="*/ 4299506 w 4914968"/>
                <a:gd name="connsiteY66" fmla="*/ 3222298 h 3610779"/>
                <a:gd name="connsiteX67" fmla="*/ 4409410 w 4914968"/>
                <a:gd name="connsiteY67" fmla="*/ 3229625 h 3610779"/>
                <a:gd name="connsiteX68" fmla="*/ 4526641 w 4914968"/>
                <a:gd name="connsiteY68" fmla="*/ 3236952 h 3610779"/>
                <a:gd name="connsiteX69" fmla="*/ 4526641 w 4914968"/>
                <a:gd name="connsiteY69" fmla="*/ 3134375 h 3610779"/>
                <a:gd name="connsiteX70" fmla="*/ 4555948 w 4914968"/>
                <a:gd name="connsiteY70" fmla="*/ 3083087 h 3610779"/>
                <a:gd name="connsiteX71" fmla="*/ 4643871 w 4914968"/>
                <a:gd name="connsiteY71" fmla="*/ 3031798 h 3610779"/>
                <a:gd name="connsiteX72" fmla="*/ 4695160 w 4914968"/>
                <a:gd name="connsiteY72" fmla="*/ 2973183 h 3610779"/>
                <a:gd name="connsiteX73" fmla="*/ 4856352 w 4914968"/>
                <a:gd name="connsiteY73" fmla="*/ 2973183 h 3610779"/>
                <a:gd name="connsiteX74" fmla="*/ 4856352 w 4914968"/>
                <a:gd name="connsiteY74" fmla="*/ 2870606 h 3610779"/>
                <a:gd name="connsiteX75" fmla="*/ 4885660 w 4914968"/>
                <a:gd name="connsiteY75" fmla="*/ 2628818 h 3610779"/>
                <a:gd name="connsiteX76" fmla="*/ 4914968 w 4914968"/>
                <a:gd name="connsiteY76" fmla="*/ 2438318 h 3610779"/>
                <a:gd name="connsiteX77" fmla="*/ 4912295 w 4914968"/>
                <a:gd name="connsiteY77"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51808 h 3610779"/>
                <a:gd name="connsiteX33" fmla="*/ 334797 w 4914968"/>
                <a:gd name="connsiteY33" fmla="*/ 915547 h 3610779"/>
                <a:gd name="connsiteX34" fmla="*/ 497676 w 4914968"/>
                <a:gd name="connsiteY34" fmla="*/ 1043024 h 3610779"/>
                <a:gd name="connsiteX35" fmla="*/ 632634 w 4914968"/>
                <a:gd name="connsiteY35" fmla="*/ 1152291 h 3610779"/>
                <a:gd name="connsiteX36" fmla="*/ 879281 w 4914968"/>
                <a:gd name="connsiteY36" fmla="*/ 1407245 h 3610779"/>
                <a:gd name="connsiteX37" fmla="*/ 1226449 w 4914968"/>
                <a:gd name="connsiteY37" fmla="*/ 1824857 h 3610779"/>
                <a:gd name="connsiteX38" fmla="*/ 1280671 w 4914968"/>
                <a:gd name="connsiteY38" fmla="*/ 1950064 h 3610779"/>
                <a:gd name="connsiteX39" fmla="*/ 1290428 w 4914968"/>
                <a:gd name="connsiteY39" fmla="*/ 2150291 h 3610779"/>
                <a:gd name="connsiteX40" fmla="*/ 1339305 w 4914968"/>
                <a:gd name="connsiteY40" fmla="*/ 2135002 h 3610779"/>
                <a:gd name="connsiteX41" fmla="*/ 1358612 w 4914968"/>
                <a:gd name="connsiteY41" fmla="*/ 2003656 h 3610779"/>
                <a:gd name="connsiteX42" fmla="*/ 1433072 w 4914968"/>
                <a:gd name="connsiteY42" fmla="*/ 1953576 h 3610779"/>
                <a:gd name="connsiteX43" fmla="*/ 1493570 w 4914968"/>
                <a:gd name="connsiteY43" fmla="*/ 1994552 h 3610779"/>
                <a:gd name="connsiteX44" fmla="*/ 1488915 w 4914968"/>
                <a:gd name="connsiteY44" fmla="*/ 2044631 h 3610779"/>
                <a:gd name="connsiteX45" fmla="*/ 1586370 w 4914968"/>
                <a:gd name="connsiteY45" fmla="*/ 2094377 h 3610779"/>
                <a:gd name="connsiteX46" fmla="*/ 1603101 w 4914968"/>
                <a:gd name="connsiteY46" fmla="*/ 2274139 h 3610779"/>
                <a:gd name="connsiteX47" fmla="*/ 1639833 w 4914968"/>
                <a:gd name="connsiteY47" fmla="*/ 2299106 h 3610779"/>
                <a:gd name="connsiteX48" fmla="*/ 2467775 w 4914968"/>
                <a:gd name="connsiteY48" fmla="*/ 3031798 h 3610779"/>
                <a:gd name="connsiteX49" fmla="*/ 2475102 w 4914968"/>
                <a:gd name="connsiteY49" fmla="*/ 3163683 h 3610779"/>
                <a:gd name="connsiteX50" fmla="*/ 2585006 w 4914968"/>
                <a:gd name="connsiteY50" fmla="*/ 3200318 h 3610779"/>
                <a:gd name="connsiteX51" fmla="*/ 2621641 w 4914968"/>
                <a:gd name="connsiteY51" fmla="*/ 3229625 h 3610779"/>
                <a:gd name="connsiteX52" fmla="*/ 2746198 w 4914968"/>
                <a:gd name="connsiteY52" fmla="*/ 3229625 h 3610779"/>
                <a:gd name="connsiteX53" fmla="*/ 2929371 w 4914968"/>
                <a:gd name="connsiteY53" fmla="*/ 3251606 h 3610779"/>
                <a:gd name="connsiteX54" fmla="*/ 2995314 w 4914968"/>
                <a:gd name="connsiteY54" fmla="*/ 3266260 h 3610779"/>
                <a:gd name="connsiteX55" fmla="*/ 3075910 w 4914968"/>
                <a:gd name="connsiteY55" fmla="*/ 3361510 h 3610779"/>
                <a:gd name="connsiteX56" fmla="*/ 3122545 w 4914968"/>
                <a:gd name="connsiteY56" fmla="*/ 3449646 h 3610779"/>
                <a:gd name="connsiteX57" fmla="*/ 3357950 w 4914968"/>
                <a:gd name="connsiteY57" fmla="*/ 3305744 h 3610779"/>
                <a:gd name="connsiteX58" fmla="*/ 3506868 w 4914968"/>
                <a:gd name="connsiteY58" fmla="*/ 3292086 h 3610779"/>
                <a:gd name="connsiteX59" fmla="*/ 3506868 w 4914968"/>
                <a:gd name="connsiteY59" fmla="*/ 3415010 h 3610779"/>
                <a:gd name="connsiteX60" fmla="*/ 3660442 w 4914968"/>
                <a:gd name="connsiteY60" fmla="*/ 3483301 h 3610779"/>
                <a:gd name="connsiteX61" fmla="*/ 3581327 w 4914968"/>
                <a:gd name="connsiteY61" fmla="*/ 3569804 h 3610779"/>
                <a:gd name="connsiteX62" fmla="*/ 3623211 w 4914968"/>
                <a:gd name="connsiteY62" fmla="*/ 3610779 h 3610779"/>
                <a:gd name="connsiteX63" fmla="*/ 4072371 w 4914968"/>
                <a:gd name="connsiteY63" fmla="*/ 3317548 h 3610779"/>
                <a:gd name="connsiteX64" fmla="*/ 4182275 w 4914968"/>
                <a:gd name="connsiteY64" fmla="*/ 3302895 h 3610779"/>
                <a:gd name="connsiteX65" fmla="*/ 4284852 w 4914968"/>
                <a:gd name="connsiteY65" fmla="*/ 3251606 h 3610779"/>
                <a:gd name="connsiteX66" fmla="*/ 4299506 w 4914968"/>
                <a:gd name="connsiteY66" fmla="*/ 3222298 h 3610779"/>
                <a:gd name="connsiteX67" fmla="*/ 4409410 w 4914968"/>
                <a:gd name="connsiteY67" fmla="*/ 3229625 h 3610779"/>
                <a:gd name="connsiteX68" fmla="*/ 4526641 w 4914968"/>
                <a:gd name="connsiteY68" fmla="*/ 3236952 h 3610779"/>
                <a:gd name="connsiteX69" fmla="*/ 4526641 w 4914968"/>
                <a:gd name="connsiteY69" fmla="*/ 3134375 h 3610779"/>
                <a:gd name="connsiteX70" fmla="*/ 4555948 w 4914968"/>
                <a:gd name="connsiteY70" fmla="*/ 3083087 h 3610779"/>
                <a:gd name="connsiteX71" fmla="*/ 4643871 w 4914968"/>
                <a:gd name="connsiteY71" fmla="*/ 3031798 h 3610779"/>
                <a:gd name="connsiteX72" fmla="*/ 4695160 w 4914968"/>
                <a:gd name="connsiteY72" fmla="*/ 2973183 h 3610779"/>
                <a:gd name="connsiteX73" fmla="*/ 4856352 w 4914968"/>
                <a:gd name="connsiteY73" fmla="*/ 2973183 h 3610779"/>
                <a:gd name="connsiteX74" fmla="*/ 4856352 w 4914968"/>
                <a:gd name="connsiteY74" fmla="*/ 2870606 h 3610779"/>
                <a:gd name="connsiteX75" fmla="*/ 4885660 w 4914968"/>
                <a:gd name="connsiteY75" fmla="*/ 2628818 h 3610779"/>
                <a:gd name="connsiteX76" fmla="*/ 4914968 w 4914968"/>
                <a:gd name="connsiteY76" fmla="*/ 2438318 h 3610779"/>
                <a:gd name="connsiteX77" fmla="*/ 4912295 w 4914968"/>
                <a:gd name="connsiteY77"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51808 h 3610779"/>
                <a:gd name="connsiteX33" fmla="*/ 334797 w 4914968"/>
                <a:gd name="connsiteY33" fmla="*/ 915547 h 3610779"/>
                <a:gd name="connsiteX34" fmla="*/ 497676 w 4914968"/>
                <a:gd name="connsiteY34" fmla="*/ 1043024 h 3610779"/>
                <a:gd name="connsiteX35" fmla="*/ 493023 w 4914968"/>
                <a:gd name="connsiteY35" fmla="*/ 1074896 h 3610779"/>
                <a:gd name="connsiteX36" fmla="*/ 632634 w 4914968"/>
                <a:gd name="connsiteY36" fmla="*/ 1152291 h 3610779"/>
                <a:gd name="connsiteX37" fmla="*/ 879281 w 4914968"/>
                <a:gd name="connsiteY37" fmla="*/ 1407245 h 3610779"/>
                <a:gd name="connsiteX38" fmla="*/ 1226449 w 4914968"/>
                <a:gd name="connsiteY38" fmla="*/ 1824857 h 3610779"/>
                <a:gd name="connsiteX39" fmla="*/ 1280671 w 4914968"/>
                <a:gd name="connsiteY39" fmla="*/ 1950064 h 3610779"/>
                <a:gd name="connsiteX40" fmla="*/ 1290428 w 4914968"/>
                <a:gd name="connsiteY40" fmla="*/ 2150291 h 3610779"/>
                <a:gd name="connsiteX41" fmla="*/ 1339305 w 4914968"/>
                <a:gd name="connsiteY41" fmla="*/ 2135002 h 3610779"/>
                <a:gd name="connsiteX42" fmla="*/ 1358612 w 4914968"/>
                <a:gd name="connsiteY42" fmla="*/ 2003656 h 3610779"/>
                <a:gd name="connsiteX43" fmla="*/ 1433072 w 4914968"/>
                <a:gd name="connsiteY43" fmla="*/ 1953576 h 3610779"/>
                <a:gd name="connsiteX44" fmla="*/ 1493570 w 4914968"/>
                <a:gd name="connsiteY44" fmla="*/ 1994552 h 3610779"/>
                <a:gd name="connsiteX45" fmla="*/ 1488915 w 4914968"/>
                <a:gd name="connsiteY45" fmla="*/ 2044631 h 3610779"/>
                <a:gd name="connsiteX46" fmla="*/ 1586370 w 4914968"/>
                <a:gd name="connsiteY46" fmla="*/ 2094377 h 3610779"/>
                <a:gd name="connsiteX47" fmla="*/ 1603101 w 4914968"/>
                <a:gd name="connsiteY47" fmla="*/ 2274139 h 3610779"/>
                <a:gd name="connsiteX48" fmla="*/ 1639833 w 4914968"/>
                <a:gd name="connsiteY48" fmla="*/ 2299106 h 3610779"/>
                <a:gd name="connsiteX49" fmla="*/ 2467775 w 4914968"/>
                <a:gd name="connsiteY49" fmla="*/ 3031798 h 3610779"/>
                <a:gd name="connsiteX50" fmla="*/ 2475102 w 4914968"/>
                <a:gd name="connsiteY50" fmla="*/ 3163683 h 3610779"/>
                <a:gd name="connsiteX51" fmla="*/ 2585006 w 4914968"/>
                <a:gd name="connsiteY51" fmla="*/ 3200318 h 3610779"/>
                <a:gd name="connsiteX52" fmla="*/ 2621641 w 4914968"/>
                <a:gd name="connsiteY52" fmla="*/ 3229625 h 3610779"/>
                <a:gd name="connsiteX53" fmla="*/ 2746198 w 4914968"/>
                <a:gd name="connsiteY53" fmla="*/ 3229625 h 3610779"/>
                <a:gd name="connsiteX54" fmla="*/ 2929371 w 4914968"/>
                <a:gd name="connsiteY54" fmla="*/ 3251606 h 3610779"/>
                <a:gd name="connsiteX55" fmla="*/ 2995314 w 4914968"/>
                <a:gd name="connsiteY55" fmla="*/ 3266260 h 3610779"/>
                <a:gd name="connsiteX56" fmla="*/ 3075910 w 4914968"/>
                <a:gd name="connsiteY56" fmla="*/ 3361510 h 3610779"/>
                <a:gd name="connsiteX57" fmla="*/ 3122545 w 4914968"/>
                <a:gd name="connsiteY57" fmla="*/ 3449646 h 3610779"/>
                <a:gd name="connsiteX58" fmla="*/ 3357950 w 4914968"/>
                <a:gd name="connsiteY58" fmla="*/ 3305744 h 3610779"/>
                <a:gd name="connsiteX59" fmla="*/ 3506868 w 4914968"/>
                <a:gd name="connsiteY59" fmla="*/ 3292086 h 3610779"/>
                <a:gd name="connsiteX60" fmla="*/ 3506868 w 4914968"/>
                <a:gd name="connsiteY60" fmla="*/ 3415010 h 3610779"/>
                <a:gd name="connsiteX61" fmla="*/ 3660442 w 4914968"/>
                <a:gd name="connsiteY61" fmla="*/ 3483301 h 3610779"/>
                <a:gd name="connsiteX62" fmla="*/ 3581327 w 4914968"/>
                <a:gd name="connsiteY62" fmla="*/ 3569804 h 3610779"/>
                <a:gd name="connsiteX63" fmla="*/ 3623211 w 4914968"/>
                <a:gd name="connsiteY63" fmla="*/ 3610779 h 3610779"/>
                <a:gd name="connsiteX64" fmla="*/ 4072371 w 4914968"/>
                <a:gd name="connsiteY64" fmla="*/ 3317548 h 3610779"/>
                <a:gd name="connsiteX65" fmla="*/ 4182275 w 4914968"/>
                <a:gd name="connsiteY65" fmla="*/ 3302895 h 3610779"/>
                <a:gd name="connsiteX66" fmla="*/ 4284852 w 4914968"/>
                <a:gd name="connsiteY66" fmla="*/ 3251606 h 3610779"/>
                <a:gd name="connsiteX67" fmla="*/ 4299506 w 4914968"/>
                <a:gd name="connsiteY67" fmla="*/ 3222298 h 3610779"/>
                <a:gd name="connsiteX68" fmla="*/ 4409410 w 4914968"/>
                <a:gd name="connsiteY68" fmla="*/ 3229625 h 3610779"/>
                <a:gd name="connsiteX69" fmla="*/ 4526641 w 4914968"/>
                <a:gd name="connsiteY69" fmla="*/ 3236952 h 3610779"/>
                <a:gd name="connsiteX70" fmla="*/ 4526641 w 4914968"/>
                <a:gd name="connsiteY70" fmla="*/ 3134375 h 3610779"/>
                <a:gd name="connsiteX71" fmla="*/ 4555948 w 4914968"/>
                <a:gd name="connsiteY71" fmla="*/ 3083087 h 3610779"/>
                <a:gd name="connsiteX72" fmla="*/ 4643871 w 4914968"/>
                <a:gd name="connsiteY72" fmla="*/ 3031798 h 3610779"/>
                <a:gd name="connsiteX73" fmla="*/ 4695160 w 4914968"/>
                <a:gd name="connsiteY73" fmla="*/ 2973183 h 3610779"/>
                <a:gd name="connsiteX74" fmla="*/ 4856352 w 4914968"/>
                <a:gd name="connsiteY74" fmla="*/ 2973183 h 3610779"/>
                <a:gd name="connsiteX75" fmla="*/ 4856352 w 4914968"/>
                <a:gd name="connsiteY75" fmla="*/ 2870606 h 3610779"/>
                <a:gd name="connsiteX76" fmla="*/ 4885660 w 4914968"/>
                <a:gd name="connsiteY76" fmla="*/ 2628818 h 3610779"/>
                <a:gd name="connsiteX77" fmla="*/ 4914968 w 4914968"/>
                <a:gd name="connsiteY77" fmla="*/ 2438318 h 3610779"/>
                <a:gd name="connsiteX78" fmla="*/ 4912295 w 4914968"/>
                <a:gd name="connsiteY78"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51808 h 3610779"/>
                <a:gd name="connsiteX33" fmla="*/ 334797 w 4914968"/>
                <a:gd name="connsiteY33" fmla="*/ 915547 h 3610779"/>
                <a:gd name="connsiteX34" fmla="*/ 497676 w 4914968"/>
                <a:gd name="connsiteY34" fmla="*/ 1043024 h 3610779"/>
                <a:gd name="connsiteX35" fmla="*/ 493023 w 4914968"/>
                <a:gd name="connsiteY35" fmla="*/ 1074896 h 3610779"/>
                <a:gd name="connsiteX36" fmla="*/ 632634 w 4914968"/>
                <a:gd name="connsiteY36" fmla="*/ 1152291 h 3610779"/>
                <a:gd name="connsiteX37" fmla="*/ 879281 w 4914968"/>
                <a:gd name="connsiteY37" fmla="*/ 1407245 h 3610779"/>
                <a:gd name="connsiteX38" fmla="*/ 1226449 w 4914968"/>
                <a:gd name="connsiteY38" fmla="*/ 1824857 h 3610779"/>
                <a:gd name="connsiteX39" fmla="*/ 1280671 w 4914968"/>
                <a:gd name="connsiteY39" fmla="*/ 1950064 h 3610779"/>
                <a:gd name="connsiteX40" fmla="*/ 1290428 w 4914968"/>
                <a:gd name="connsiteY40" fmla="*/ 2150291 h 3610779"/>
                <a:gd name="connsiteX41" fmla="*/ 1339305 w 4914968"/>
                <a:gd name="connsiteY41" fmla="*/ 2135002 h 3610779"/>
                <a:gd name="connsiteX42" fmla="*/ 1358612 w 4914968"/>
                <a:gd name="connsiteY42" fmla="*/ 2003656 h 3610779"/>
                <a:gd name="connsiteX43" fmla="*/ 1433072 w 4914968"/>
                <a:gd name="connsiteY43" fmla="*/ 1953576 h 3610779"/>
                <a:gd name="connsiteX44" fmla="*/ 1493570 w 4914968"/>
                <a:gd name="connsiteY44" fmla="*/ 1994552 h 3610779"/>
                <a:gd name="connsiteX45" fmla="*/ 1488915 w 4914968"/>
                <a:gd name="connsiteY45" fmla="*/ 2044631 h 3610779"/>
                <a:gd name="connsiteX46" fmla="*/ 1586370 w 4914968"/>
                <a:gd name="connsiteY46" fmla="*/ 2094377 h 3610779"/>
                <a:gd name="connsiteX47" fmla="*/ 1603101 w 4914968"/>
                <a:gd name="connsiteY47" fmla="*/ 2274139 h 3610779"/>
                <a:gd name="connsiteX48" fmla="*/ 1639833 w 4914968"/>
                <a:gd name="connsiteY48" fmla="*/ 2299106 h 3610779"/>
                <a:gd name="connsiteX49" fmla="*/ 2467775 w 4914968"/>
                <a:gd name="connsiteY49" fmla="*/ 3031798 h 3610779"/>
                <a:gd name="connsiteX50" fmla="*/ 2475102 w 4914968"/>
                <a:gd name="connsiteY50" fmla="*/ 3163683 h 3610779"/>
                <a:gd name="connsiteX51" fmla="*/ 2585006 w 4914968"/>
                <a:gd name="connsiteY51" fmla="*/ 3200318 h 3610779"/>
                <a:gd name="connsiteX52" fmla="*/ 2621641 w 4914968"/>
                <a:gd name="connsiteY52" fmla="*/ 3229625 h 3610779"/>
                <a:gd name="connsiteX53" fmla="*/ 2746198 w 4914968"/>
                <a:gd name="connsiteY53" fmla="*/ 3229625 h 3610779"/>
                <a:gd name="connsiteX54" fmla="*/ 2929371 w 4914968"/>
                <a:gd name="connsiteY54" fmla="*/ 3251606 h 3610779"/>
                <a:gd name="connsiteX55" fmla="*/ 2995314 w 4914968"/>
                <a:gd name="connsiteY55" fmla="*/ 3266260 h 3610779"/>
                <a:gd name="connsiteX56" fmla="*/ 3075910 w 4914968"/>
                <a:gd name="connsiteY56" fmla="*/ 3361510 h 3610779"/>
                <a:gd name="connsiteX57" fmla="*/ 3122545 w 4914968"/>
                <a:gd name="connsiteY57" fmla="*/ 3449646 h 3610779"/>
                <a:gd name="connsiteX58" fmla="*/ 3357950 w 4914968"/>
                <a:gd name="connsiteY58" fmla="*/ 3305744 h 3610779"/>
                <a:gd name="connsiteX59" fmla="*/ 3506868 w 4914968"/>
                <a:gd name="connsiteY59" fmla="*/ 3292086 h 3610779"/>
                <a:gd name="connsiteX60" fmla="*/ 3506868 w 4914968"/>
                <a:gd name="connsiteY60" fmla="*/ 3415010 h 3610779"/>
                <a:gd name="connsiteX61" fmla="*/ 3660442 w 4914968"/>
                <a:gd name="connsiteY61" fmla="*/ 3483301 h 3610779"/>
                <a:gd name="connsiteX62" fmla="*/ 3581327 w 4914968"/>
                <a:gd name="connsiteY62" fmla="*/ 3569804 h 3610779"/>
                <a:gd name="connsiteX63" fmla="*/ 3623211 w 4914968"/>
                <a:gd name="connsiteY63" fmla="*/ 3610779 h 3610779"/>
                <a:gd name="connsiteX64" fmla="*/ 4072371 w 4914968"/>
                <a:gd name="connsiteY64" fmla="*/ 3317548 h 3610779"/>
                <a:gd name="connsiteX65" fmla="*/ 4182275 w 4914968"/>
                <a:gd name="connsiteY65" fmla="*/ 3302895 h 3610779"/>
                <a:gd name="connsiteX66" fmla="*/ 4284852 w 4914968"/>
                <a:gd name="connsiteY66" fmla="*/ 3251606 h 3610779"/>
                <a:gd name="connsiteX67" fmla="*/ 4299506 w 4914968"/>
                <a:gd name="connsiteY67" fmla="*/ 3222298 h 3610779"/>
                <a:gd name="connsiteX68" fmla="*/ 4409410 w 4914968"/>
                <a:gd name="connsiteY68" fmla="*/ 3229625 h 3610779"/>
                <a:gd name="connsiteX69" fmla="*/ 4526641 w 4914968"/>
                <a:gd name="connsiteY69" fmla="*/ 3236952 h 3610779"/>
                <a:gd name="connsiteX70" fmla="*/ 4526641 w 4914968"/>
                <a:gd name="connsiteY70" fmla="*/ 3134375 h 3610779"/>
                <a:gd name="connsiteX71" fmla="*/ 4555948 w 4914968"/>
                <a:gd name="connsiteY71" fmla="*/ 3083087 h 3610779"/>
                <a:gd name="connsiteX72" fmla="*/ 4643871 w 4914968"/>
                <a:gd name="connsiteY72" fmla="*/ 3031798 h 3610779"/>
                <a:gd name="connsiteX73" fmla="*/ 4695160 w 4914968"/>
                <a:gd name="connsiteY73" fmla="*/ 2973183 h 3610779"/>
                <a:gd name="connsiteX74" fmla="*/ 4856352 w 4914968"/>
                <a:gd name="connsiteY74" fmla="*/ 2973183 h 3610779"/>
                <a:gd name="connsiteX75" fmla="*/ 4856352 w 4914968"/>
                <a:gd name="connsiteY75" fmla="*/ 2870606 h 3610779"/>
                <a:gd name="connsiteX76" fmla="*/ 4885660 w 4914968"/>
                <a:gd name="connsiteY76" fmla="*/ 2628818 h 3610779"/>
                <a:gd name="connsiteX77" fmla="*/ 4914968 w 4914968"/>
                <a:gd name="connsiteY77" fmla="*/ 2438318 h 3610779"/>
                <a:gd name="connsiteX78" fmla="*/ 4912295 w 4914968"/>
                <a:gd name="connsiteY78"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51808 h 3610779"/>
                <a:gd name="connsiteX33" fmla="*/ 334797 w 4914968"/>
                <a:gd name="connsiteY33" fmla="*/ 915547 h 3610779"/>
                <a:gd name="connsiteX34" fmla="*/ 497676 w 4914968"/>
                <a:gd name="connsiteY34" fmla="*/ 1043024 h 3610779"/>
                <a:gd name="connsiteX35" fmla="*/ 493023 w 4914968"/>
                <a:gd name="connsiteY35" fmla="*/ 1074896 h 3610779"/>
                <a:gd name="connsiteX36" fmla="*/ 632634 w 4914968"/>
                <a:gd name="connsiteY36" fmla="*/ 1152291 h 3610779"/>
                <a:gd name="connsiteX37" fmla="*/ 879281 w 4914968"/>
                <a:gd name="connsiteY37" fmla="*/ 1407245 h 3610779"/>
                <a:gd name="connsiteX38" fmla="*/ 1226449 w 4914968"/>
                <a:gd name="connsiteY38" fmla="*/ 1824857 h 3610779"/>
                <a:gd name="connsiteX39" fmla="*/ 1280671 w 4914968"/>
                <a:gd name="connsiteY39" fmla="*/ 1950064 h 3610779"/>
                <a:gd name="connsiteX40" fmla="*/ 1290428 w 4914968"/>
                <a:gd name="connsiteY40" fmla="*/ 2150291 h 3610779"/>
                <a:gd name="connsiteX41" fmla="*/ 1339305 w 4914968"/>
                <a:gd name="connsiteY41" fmla="*/ 2135002 h 3610779"/>
                <a:gd name="connsiteX42" fmla="*/ 1358612 w 4914968"/>
                <a:gd name="connsiteY42" fmla="*/ 2003656 h 3610779"/>
                <a:gd name="connsiteX43" fmla="*/ 1433072 w 4914968"/>
                <a:gd name="connsiteY43" fmla="*/ 1953576 h 3610779"/>
                <a:gd name="connsiteX44" fmla="*/ 1493570 w 4914968"/>
                <a:gd name="connsiteY44" fmla="*/ 1994552 h 3610779"/>
                <a:gd name="connsiteX45" fmla="*/ 1488915 w 4914968"/>
                <a:gd name="connsiteY45" fmla="*/ 2044631 h 3610779"/>
                <a:gd name="connsiteX46" fmla="*/ 1586370 w 4914968"/>
                <a:gd name="connsiteY46" fmla="*/ 2094377 h 3610779"/>
                <a:gd name="connsiteX47" fmla="*/ 1603101 w 4914968"/>
                <a:gd name="connsiteY47" fmla="*/ 2274139 h 3610779"/>
                <a:gd name="connsiteX48" fmla="*/ 1639833 w 4914968"/>
                <a:gd name="connsiteY48" fmla="*/ 2299106 h 3610779"/>
                <a:gd name="connsiteX49" fmla="*/ 2467775 w 4914968"/>
                <a:gd name="connsiteY49" fmla="*/ 3031798 h 3610779"/>
                <a:gd name="connsiteX50" fmla="*/ 2475102 w 4914968"/>
                <a:gd name="connsiteY50" fmla="*/ 3163683 h 3610779"/>
                <a:gd name="connsiteX51" fmla="*/ 2585006 w 4914968"/>
                <a:gd name="connsiteY51" fmla="*/ 3200318 h 3610779"/>
                <a:gd name="connsiteX52" fmla="*/ 2621641 w 4914968"/>
                <a:gd name="connsiteY52" fmla="*/ 3229625 h 3610779"/>
                <a:gd name="connsiteX53" fmla="*/ 2746198 w 4914968"/>
                <a:gd name="connsiteY53" fmla="*/ 3229625 h 3610779"/>
                <a:gd name="connsiteX54" fmla="*/ 2929371 w 4914968"/>
                <a:gd name="connsiteY54" fmla="*/ 3251606 h 3610779"/>
                <a:gd name="connsiteX55" fmla="*/ 2995314 w 4914968"/>
                <a:gd name="connsiteY55" fmla="*/ 3266260 h 3610779"/>
                <a:gd name="connsiteX56" fmla="*/ 3075910 w 4914968"/>
                <a:gd name="connsiteY56" fmla="*/ 3361510 h 3610779"/>
                <a:gd name="connsiteX57" fmla="*/ 3122545 w 4914968"/>
                <a:gd name="connsiteY57" fmla="*/ 3449646 h 3610779"/>
                <a:gd name="connsiteX58" fmla="*/ 3357950 w 4914968"/>
                <a:gd name="connsiteY58" fmla="*/ 3305744 h 3610779"/>
                <a:gd name="connsiteX59" fmla="*/ 3506868 w 4914968"/>
                <a:gd name="connsiteY59" fmla="*/ 3292086 h 3610779"/>
                <a:gd name="connsiteX60" fmla="*/ 3506868 w 4914968"/>
                <a:gd name="connsiteY60" fmla="*/ 3415010 h 3610779"/>
                <a:gd name="connsiteX61" fmla="*/ 3660442 w 4914968"/>
                <a:gd name="connsiteY61" fmla="*/ 3483301 h 3610779"/>
                <a:gd name="connsiteX62" fmla="*/ 3581327 w 4914968"/>
                <a:gd name="connsiteY62" fmla="*/ 3569804 h 3610779"/>
                <a:gd name="connsiteX63" fmla="*/ 3623211 w 4914968"/>
                <a:gd name="connsiteY63" fmla="*/ 3610779 h 3610779"/>
                <a:gd name="connsiteX64" fmla="*/ 4072371 w 4914968"/>
                <a:gd name="connsiteY64" fmla="*/ 3317548 h 3610779"/>
                <a:gd name="connsiteX65" fmla="*/ 4182275 w 4914968"/>
                <a:gd name="connsiteY65" fmla="*/ 3302895 h 3610779"/>
                <a:gd name="connsiteX66" fmla="*/ 4284852 w 4914968"/>
                <a:gd name="connsiteY66" fmla="*/ 3251606 h 3610779"/>
                <a:gd name="connsiteX67" fmla="*/ 4299506 w 4914968"/>
                <a:gd name="connsiteY67" fmla="*/ 3222298 h 3610779"/>
                <a:gd name="connsiteX68" fmla="*/ 4409410 w 4914968"/>
                <a:gd name="connsiteY68" fmla="*/ 3229625 h 3610779"/>
                <a:gd name="connsiteX69" fmla="*/ 4526641 w 4914968"/>
                <a:gd name="connsiteY69" fmla="*/ 3236952 h 3610779"/>
                <a:gd name="connsiteX70" fmla="*/ 4526641 w 4914968"/>
                <a:gd name="connsiteY70" fmla="*/ 3134375 h 3610779"/>
                <a:gd name="connsiteX71" fmla="*/ 4555948 w 4914968"/>
                <a:gd name="connsiteY71" fmla="*/ 3083087 h 3610779"/>
                <a:gd name="connsiteX72" fmla="*/ 4643871 w 4914968"/>
                <a:gd name="connsiteY72" fmla="*/ 3031798 h 3610779"/>
                <a:gd name="connsiteX73" fmla="*/ 4695160 w 4914968"/>
                <a:gd name="connsiteY73" fmla="*/ 2973183 h 3610779"/>
                <a:gd name="connsiteX74" fmla="*/ 4856352 w 4914968"/>
                <a:gd name="connsiteY74" fmla="*/ 2973183 h 3610779"/>
                <a:gd name="connsiteX75" fmla="*/ 4856352 w 4914968"/>
                <a:gd name="connsiteY75" fmla="*/ 2870606 h 3610779"/>
                <a:gd name="connsiteX76" fmla="*/ 4885660 w 4914968"/>
                <a:gd name="connsiteY76" fmla="*/ 2628818 h 3610779"/>
                <a:gd name="connsiteX77" fmla="*/ 4914968 w 4914968"/>
                <a:gd name="connsiteY77" fmla="*/ 2438318 h 3610779"/>
                <a:gd name="connsiteX78" fmla="*/ 4912295 w 4914968"/>
                <a:gd name="connsiteY78"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83678 h 3610779"/>
                <a:gd name="connsiteX33" fmla="*/ 334797 w 4914968"/>
                <a:gd name="connsiteY33" fmla="*/ 915547 h 3610779"/>
                <a:gd name="connsiteX34" fmla="*/ 497676 w 4914968"/>
                <a:gd name="connsiteY34" fmla="*/ 1043024 h 3610779"/>
                <a:gd name="connsiteX35" fmla="*/ 493023 w 4914968"/>
                <a:gd name="connsiteY35" fmla="*/ 1074896 h 3610779"/>
                <a:gd name="connsiteX36" fmla="*/ 632634 w 4914968"/>
                <a:gd name="connsiteY36" fmla="*/ 1152291 h 3610779"/>
                <a:gd name="connsiteX37" fmla="*/ 879281 w 4914968"/>
                <a:gd name="connsiteY37" fmla="*/ 1407245 h 3610779"/>
                <a:gd name="connsiteX38" fmla="*/ 1226449 w 4914968"/>
                <a:gd name="connsiteY38" fmla="*/ 1824857 h 3610779"/>
                <a:gd name="connsiteX39" fmla="*/ 1280671 w 4914968"/>
                <a:gd name="connsiteY39" fmla="*/ 1950064 h 3610779"/>
                <a:gd name="connsiteX40" fmla="*/ 1290428 w 4914968"/>
                <a:gd name="connsiteY40" fmla="*/ 2150291 h 3610779"/>
                <a:gd name="connsiteX41" fmla="*/ 1339305 w 4914968"/>
                <a:gd name="connsiteY41" fmla="*/ 2135002 h 3610779"/>
                <a:gd name="connsiteX42" fmla="*/ 1358612 w 4914968"/>
                <a:gd name="connsiteY42" fmla="*/ 2003656 h 3610779"/>
                <a:gd name="connsiteX43" fmla="*/ 1433072 w 4914968"/>
                <a:gd name="connsiteY43" fmla="*/ 1953576 h 3610779"/>
                <a:gd name="connsiteX44" fmla="*/ 1493570 w 4914968"/>
                <a:gd name="connsiteY44" fmla="*/ 1994552 h 3610779"/>
                <a:gd name="connsiteX45" fmla="*/ 1488915 w 4914968"/>
                <a:gd name="connsiteY45" fmla="*/ 2044631 h 3610779"/>
                <a:gd name="connsiteX46" fmla="*/ 1586370 w 4914968"/>
                <a:gd name="connsiteY46" fmla="*/ 2094377 h 3610779"/>
                <a:gd name="connsiteX47" fmla="*/ 1603101 w 4914968"/>
                <a:gd name="connsiteY47" fmla="*/ 2274139 h 3610779"/>
                <a:gd name="connsiteX48" fmla="*/ 1639833 w 4914968"/>
                <a:gd name="connsiteY48" fmla="*/ 2299106 h 3610779"/>
                <a:gd name="connsiteX49" fmla="*/ 2467775 w 4914968"/>
                <a:gd name="connsiteY49" fmla="*/ 3031798 h 3610779"/>
                <a:gd name="connsiteX50" fmla="*/ 2475102 w 4914968"/>
                <a:gd name="connsiteY50" fmla="*/ 3163683 h 3610779"/>
                <a:gd name="connsiteX51" fmla="*/ 2585006 w 4914968"/>
                <a:gd name="connsiteY51" fmla="*/ 3200318 h 3610779"/>
                <a:gd name="connsiteX52" fmla="*/ 2621641 w 4914968"/>
                <a:gd name="connsiteY52" fmla="*/ 3229625 h 3610779"/>
                <a:gd name="connsiteX53" fmla="*/ 2746198 w 4914968"/>
                <a:gd name="connsiteY53" fmla="*/ 3229625 h 3610779"/>
                <a:gd name="connsiteX54" fmla="*/ 2929371 w 4914968"/>
                <a:gd name="connsiteY54" fmla="*/ 3251606 h 3610779"/>
                <a:gd name="connsiteX55" fmla="*/ 2995314 w 4914968"/>
                <a:gd name="connsiteY55" fmla="*/ 3266260 h 3610779"/>
                <a:gd name="connsiteX56" fmla="*/ 3075910 w 4914968"/>
                <a:gd name="connsiteY56" fmla="*/ 3361510 h 3610779"/>
                <a:gd name="connsiteX57" fmla="*/ 3122545 w 4914968"/>
                <a:gd name="connsiteY57" fmla="*/ 3449646 h 3610779"/>
                <a:gd name="connsiteX58" fmla="*/ 3357950 w 4914968"/>
                <a:gd name="connsiteY58" fmla="*/ 3305744 h 3610779"/>
                <a:gd name="connsiteX59" fmla="*/ 3506868 w 4914968"/>
                <a:gd name="connsiteY59" fmla="*/ 3292086 h 3610779"/>
                <a:gd name="connsiteX60" fmla="*/ 3506868 w 4914968"/>
                <a:gd name="connsiteY60" fmla="*/ 3415010 h 3610779"/>
                <a:gd name="connsiteX61" fmla="*/ 3660442 w 4914968"/>
                <a:gd name="connsiteY61" fmla="*/ 3483301 h 3610779"/>
                <a:gd name="connsiteX62" fmla="*/ 3581327 w 4914968"/>
                <a:gd name="connsiteY62" fmla="*/ 3569804 h 3610779"/>
                <a:gd name="connsiteX63" fmla="*/ 3623211 w 4914968"/>
                <a:gd name="connsiteY63" fmla="*/ 3610779 h 3610779"/>
                <a:gd name="connsiteX64" fmla="*/ 4072371 w 4914968"/>
                <a:gd name="connsiteY64" fmla="*/ 3317548 h 3610779"/>
                <a:gd name="connsiteX65" fmla="*/ 4182275 w 4914968"/>
                <a:gd name="connsiteY65" fmla="*/ 3302895 h 3610779"/>
                <a:gd name="connsiteX66" fmla="*/ 4284852 w 4914968"/>
                <a:gd name="connsiteY66" fmla="*/ 3251606 h 3610779"/>
                <a:gd name="connsiteX67" fmla="*/ 4299506 w 4914968"/>
                <a:gd name="connsiteY67" fmla="*/ 3222298 h 3610779"/>
                <a:gd name="connsiteX68" fmla="*/ 4409410 w 4914968"/>
                <a:gd name="connsiteY68" fmla="*/ 3229625 h 3610779"/>
                <a:gd name="connsiteX69" fmla="*/ 4526641 w 4914968"/>
                <a:gd name="connsiteY69" fmla="*/ 3236952 h 3610779"/>
                <a:gd name="connsiteX70" fmla="*/ 4526641 w 4914968"/>
                <a:gd name="connsiteY70" fmla="*/ 3134375 h 3610779"/>
                <a:gd name="connsiteX71" fmla="*/ 4555948 w 4914968"/>
                <a:gd name="connsiteY71" fmla="*/ 3083087 h 3610779"/>
                <a:gd name="connsiteX72" fmla="*/ 4643871 w 4914968"/>
                <a:gd name="connsiteY72" fmla="*/ 3031798 h 3610779"/>
                <a:gd name="connsiteX73" fmla="*/ 4695160 w 4914968"/>
                <a:gd name="connsiteY73" fmla="*/ 2973183 h 3610779"/>
                <a:gd name="connsiteX74" fmla="*/ 4856352 w 4914968"/>
                <a:gd name="connsiteY74" fmla="*/ 2973183 h 3610779"/>
                <a:gd name="connsiteX75" fmla="*/ 4856352 w 4914968"/>
                <a:gd name="connsiteY75" fmla="*/ 2870606 h 3610779"/>
                <a:gd name="connsiteX76" fmla="*/ 4885660 w 4914968"/>
                <a:gd name="connsiteY76" fmla="*/ 2628818 h 3610779"/>
                <a:gd name="connsiteX77" fmla="*/ 4914968 w 4914968"/>
                <a:gd name="connsiteY77" fmla="*/ 2438318 h 3610779"/>
                <a:gd name="connsiteX78" fmla="*/ 4912295 w 4914968"/>
                <a:gd name="connsiteY78"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83678 h 3610779"/>
                <a:gd name="connsiteX33" fmla="*/ 334797 w 4914968"/>
                <a:gd name="connsiteY33" fmla="*/ 915547 h 3610779"/>
                <a:gd name="connsiteX34" fmla="*/ 497676 w 4914968"/>
                <a:gd name="connsiteY34" fmla="*/ 1043024 h 3610779"/>
                <a:gd name="connsiteX35" fmla="*/ 493023 w 4914968"/>
                <a:gd name="connsiteY35" fmla="*/ 1074896 h 3610779"/>
                <a:gd name="connsiteX36" fmla="*/ 632634 w 4914968"/>
                <a:gd name="connsiteY36" fmla="*/ 1152291 h 3610779"/>
                <a:gd name="connsiteX37" fmla="*/ 879281 w 4914968"/>
                <a:gd name="connsiteY37" fmla="*/ 1407245 h 3610779"/>
                <a:gd name="connsiteX38" fmla="*/ 1226449 w 4914968"/>
                <a:gd name="connsiteY38" fmla="*/ 1824857 h 3610779"/>
                <a:gd name="connsiteX39" fmla="*/ 1280671 w 4914968"/>
                <a:gd name="connsiteY39" fmla="*/ 1950064 h 3610779"/>
                <a:gd name="connsiteX40" fmla="*/ 1290428 w 4914968"/>
                <a:gd name="connsiteY40" fmla="*/ 2150291 h 3610779"/>
                <a:gd name="connsiteX41" fmla="*/ 1339305 w 4914968"/>
                <a:gd name="connsiteY41" fmla="*/ 2135002 h 3610779"/>
                <a:gd name="connsiteX42" fmla="*/ 1358612 w 4914968"/>
                <a:gd name="connsiteY42" fmla="*/ 2003656 h 3610779"/>
                <a:gd name="connsiteX43" fmla="*/ 1433072 w 4914968"/>
                <a:gd name="connsiteY43" fmla="*/ 1953576 h 3610779"/>
                <a:gd name="connsiteX44" fmla="*/ 1493570 w 4914968"/>
                <a:gd name="connsiteY44" fmla="*/ 1994552 h 3610779"/>
                <a:gd name="connsiteX45" fmla="*/ 1488915 w 4914968"/>
                <a:gd name="connsiteY45" fmla="*/ 2044631 h 3610779"/>
                <a:gd name="connsiteX46" fmla="*/ 1586370 w 4914968"/>
                <a:gd name="connsiteY46" fmla="*/ 2094377 h 3610779"/>
                <a:gd name="connsiteX47" fmla="*/ 1603101 w 4914968"/>
                <a:gd name="connsiteY47" fmla="*/ 2274139 h 3610779"/>
                <a:gd name="connsiteX48" fmla="*/ 1639833 w 4914968"/>
                <a:gd name="connsiteY48" fmla="*/ 2299106 h 3610779"/>
                <a:gd name="connsiteX49" fmla="*/ 2467775 w 4914968"/>
                <a:gd name="connsiteY49" fmla="*/ 3031798 h 3610779"/>
                <a:gd name="connsiteX50" fmla="*/ 2475102 w 4914968"/>
                <a:gd name="connsiteY50" fmla="*/ 3163683 h 3610779"/>
                <a:gd name="connsiteX51" fmla="*/ 2585006 w 4914968"/>
                <a:gd name="connsiteY51" fmla="*/ 3200318 h 3610779"/>
                <a:gd name="connsiteX52" fmla="*/ 2621641 w 4914968"/>
                <a:gd name="connsiteY52" fmla="*/ 3229625 h 3610779"/>
                <a:gd name="connsiteX53" fmla="*/ 2746198 w 4914968"/>
                <a:gd name="connsiteY53" fmla="*/ 3229625 h 3610779"/>
                <a:gd name="connsiteX54" fmla="*/ 2929371 w 4914968"/>
                <a:gd name="connsiteY54" fmla="*/ 3251606 h 3610779"/>
                <a:gd name="connsiteX55" fmla="*/ 2995314 w 4914968"/>
                <a:gd name="connsiteY55" fmla="*/ 3266260 h 3610779"/>
                <a:gd name="connsiteX56" fmla="*/ 3075910 w 4914968"/>
                <a:gd name="connsiteY56" fmla="*/ 3361510 h 3610779"/>
                <a:gd name="connsiteX57" fmla="*/ 3122545 w 4914968"/>
                <a:gd name="connsiteY57" fmla="*/ 3449646 h 3610779"/>
                <a:gd name="connsiteX58" fmla="*/ 3357950 w 4914968"/>
                <a:gd name="connsiteY58" fmla="*/ 3305744 h 3610779"/>
                <a:gd name="connsiteX59" fmla="*/ 3506868 w 4914968"/>
                <a:gd name="connsiteY59" fmla="*/ 3292086 h 3610779"/>
                <a:gd name="connsiteX60" fmla="*/ 3506868 w 4914968"/>
                <a:gd name="connsiteY60" fmla="*/ 3415010 h 3610779"/>
                <a:gd name="connsiteX61" fmla="*/ 3660442 w 4914968"/>
                <a:gd name="connsiteY61" fmla="*/ 3483301 h 3610779"/>
                <a:gd name="connsiteX62" fmla="*/ 3581327 w 4914968"/>
                <a:gd name="connsiteY62" fmla="*/ 3569804 h 3610779"/>
                <a:gd name="connsiteX63" fmla="*/ 3623211 w 4914968"/>
                <a:gd name="connsiteY63" fmla="*/ 3610779 h 3610779"/>
                <a:gd name="connsiteX64" fmla="*/ 4072371 w 4914968"/>
                <a:gd name="connsiteY64" fmla="*/ 3317548 h 3610779"/>
                <a:gd name="connsiteX65" fmla="*/ 4182275 w 4914968"/>
                <a:gd name="connsiteY65" fmla="*/ 3302895 h 3610779"/>
                <a:gd name="connsiteX66" fmla="*/ 4284852 w 4914968"/>
                <a:gd name="connsiteY66" fmla="*/ 3251606 h 3610779"/>
                <a:gd name="connsiteX67" fmla="*/ 4299506 w 4914968"/>
                <a:gd name="connsiteY67" fmla="*/ 3222298 h 3610779"/>
                <a:gd name="connsiteX68" fmla="*/ 4409410 w 4914968"/>
                <a:gd name="connsiteY68" fmla="*/ 3229625 h 3610779"/>
                <a:gd name="connsiteX69" fmla="*/ 4526641 w 4914968"/>
                <a:gd name="connsiteY69" fmla="*/ 3236952 h 3610779"/>
                <a:gd name="connsiteX70" fmla="*/ 4526641 w 4914968"/>
                <a:gd name="connsiteY70" fmla="*/ 3134375 h 3610779"/>
                <a:gd name="connsiteX71" fmla="*/ 4555948 w 4914968"/>
                <a:gd name="connsiteY71" fmla="*/ 3083087 h 3610779"/>
                <a:gd name="connsiteX72" fmla="*/ 4643871 w 4914968"/>
                <a:gd name="connsiteY72" fmla="*/ 3031798 h 3610779"/>
                <a:gd name="connsiteX73" fmla="*/ 4695160 w 4914968"/>
                <a:gd name="connsiteY73" fmla="*/ 2973183 h 3610779"/>
                <a:gd name="connsiteX74" fmla="*/ 4856352 w 4914968"/>
                <a:gd name="connsiteY74" fmla="*/ 2973183 h 3610779"/>
                <a:gd name="connsiteX75" fmla="*/ 4856352 w 4914968"/>
                <a:gd name="connsiteY75" fmla="*/ 2870606 h 3610779"/>
                <a:gd name="connsiteX76" fmla="*/ 4885660 w 4914968"/>
                <a:gd name="connsiteY76" fmla="*/ 2628818 h 3610779"/>
                <a:gd name="connsiteX77" fmla="*/ 4914968 w 4914968"/>
                <a:gd name="connsiteY77" fmla="*/ 2438318 h 3610779"/>
                <a:gd name="connsiteX78" fmla="*/ 4912295 w 4914968"/>
                <a:gd name="connsiteY78"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83678 h 3610779"/>
                <a:gd name="connsiteX33" fmla="*/ 334797 w 4914968"/>
                <a:gd name="connsiteY33" fmla="*/ 915547 h 3610779"/>
                <a:gd name="connsiteX34" fmla="*/ 497676 w 4914968"/>
                <a:gd name="connsiteY34" fmla="*/ 1043024 h 3610779"/>
                <a:gd name="connsiteX35" fmla="*/ 493023 w 4914968"/>
                <a:gd name="connsiteY35" fmla="*/ 1074896 h 3610779"/>
                <a:gd name="connsiteX36" fmla="*/ 632634 w 4914968"/>
                <a:gd name="connsiteY36" fmla="*/ 1152291 h 3610779"/>
                <a:gd name="connsiteX37" fmla="*/ 879281 w 4914968"/>
                <a:gd name="connsiteY37" fmla="*/ 1407245 h 3610779"/>
                <a:gd name="connsiteX38" fmla="*/ 1226449 w 4914968"/>
                <a:gd name="connsiteY38" fmla="*/ 1824857 h 3610779"/>
                <a:gd name="connsiteX39" fmla="*/ 1280671 w 4914968"/>
                <a:gd name="connsiteY39" fmla="*/ 1950064 h 3610779"/>
                <a:gd name="connsiteX40" fmla="*/ 1290428 w 4914968"/>
                <a:gd name="connsiteY40" fmla="*/ 2150291 h 3610779"/>
                <a:gd name="connsiteX41" fmla="*/ 1339305 w 4914968"/>
                <a:gd name="connsiteY41" fmla="*/ 2135002 h 3610779"/>
                <a:gd name="connsiteX42" fmla="*/ 1358612 w 4914968"/>
                <a:gd name="connsiteY42" fmla="*/ 2003656 h 3610779"/>
                <a:gd name="connsiteX43" fmla="*/ 1433072 w 4914968"/>
                <a:gd name="connsiteY43" fmla="*/ 1953576 h 3610779"/>
                <a:gd name="connsiteX44" fmla="*/ 1493570 w 4914968"/>
                <a:gd name="connsiteY44" fmla="*/ 1994552 h 3610779"/>
                <a:gd name="connsiteX45" fmla="*/ 1488915 w 4914968"/>
                <a:gd name="connsiteY45" fmla="*/ 2044631 h 3610779"/>
                <a:gd name="connsiteX46" fmla="*/ 1586370 w 4914968"/>
                <a:gd name="connsiteY46" fmla="*/ 2094377 h 3610779"/>
                <a:gd name="connsiteX47" fmla="*/ 1603101 w 4914968"/>
                <a:gd name="connsiteY47" fmla="*/ 2274139 h 3610779"/>
                <a:gd name="connsiteX48" fmla="*/ 1639833 w 4914968"/>
                <a:gd name="connsiteY48" fmla="*/ 2299106 h 3610779"/>
                <a:gd name="connsiteX49" fmla="*/ 2467775 w 4914968"/>
                <a:gd name="connsiteY49" fmla="*/ 3031798 h 3610779"/>
                <a:gd name="connsiteX50" fmla="*/ 2475102 w 4914968"/>
                <a:gd name="connsiteY50" fmla="*/ 3163683 h 3610779"/>
                <a:gd name="connsiteX51" fmla="*/ 2585006 w 4914968"/>
                <a:gd name="connsiteY51" fmla="*/ 3200318 h 3610779"/>
                <a:gd name="connsiteX52" fmla="*/ 2621641 w 4914968"/>
                <a:gd name="connsiteY52" fmla="*/ 3229625 h 3610779"/>
                <a:gd name="connsiteX53" fmla="*/ 2746198 w 4914968"/>
                <a:gd name="connsiteY53" fmla="*/ 3229625 h 3610779"/>
                <a:gd name="connsiteX54" fmla="*/ 2929371 w 4914968"/>
                <a:gd name="connsiteY54" fmla="*/ 3251606 h 3610779"/>
                <a:gd name="connsiteX55" fmla="*/ 2995314 w 4914968"/>
                <a:gd name="connsiteY55" fmla="*/ 3266260 h 3610779"/>
                <a:gd name="connsiteX56" fmla="*/ 3075910 w 4914968"/>
                <a:gd name="connsiteY56" fmla="*/ 3361510 h 3610779"/>
                <a:gd name="connsiteX57" fmla="*/ 3122545 w 4914968"/>
                <a:gd name="connsiteY57" fmla="*/ 3449646 h 3610779"/>
                <a:gd name="connsiteX58" fmla="*/ 3357950 w 4914968"/>
                <a:gd name="connsiteY58" fmla="*/ 3305744 h 3610779"/>
                <a:gd name="connsiteX59" fmla="*/ 3506868 w 4914968"/>
                <a:gd name="connsiteY59" fmla="*/ 3292086 h 3610779"/>
                <a:gd name="connsiteX60" fmla="*/ 3506868 w 4914968"/>
                <a:gd name="connsiteY60" fmla="*/ 3415010 h 3610779"/>
                <a:gd name="connsiteX61" fmla="*/ 3660442 w 4914968"/>
                <a:gd name="connsiteY61" fmla="*/ 3483301 h 3610779"/>
                <a:gd name="connsiteX62" fmla="*/ 3581327 w 4914968"/>
                <a:gd name="connsiteY62" fmla="*/ 3569804 h 3610779"/>
                <a:gd name="connsiteX63" fmla="*/ 3623211 w 4914968"/>
                <a:gd name="connsiteY63" fmla="*/ 3610779 h 3610779"/>
                <a:gd name="connsiteX64" fmla="*/ 4072371 w 4914968"/>
                <a:gd name="connsiteY64" fmla="*/ 3317548 h 3610779"/>
                <a:gd name="connsiteX65" fmla="*/ 4182275 w 4914968"/>
                <a:gd name="connsiteY65" fmla="*/ 3302895 h 3610779"/>
                <a:gd name="connsiteX66" fmla="*/ 4284852 w 4914968"/>
                <a:gd name="connsiteY66" fmla="*/ 3251606 h 3610779"/>
                <a:gd name="connsiteX67" fmla="*/ 4299506 w 4914968"/>
                <a:gd name="connsiteY67" fmla="*/ 3222298 h 3610779"/>
                <a:gd name="connsiteX68" fmla="*/ 4409410 w 4914968"/>
                <a:gd name="connsiteY68" fmla="*/ 3229625 h 3610779"/>
                <a:gd name="connsiteX69" fmla="*/ 4526641 w 4914968"/>
                <a:gd name="connsiteY69" fmla="*/ 3236952 h 3610779"/>
                <a:gd name="connsiteX70" fmla="*/ 4526641 w 4914968"/>
                <a:gd name="connsiteY70" fmla="*/ 3134375 h 3610779"/>
                <a:gd name="connsiteX71" fmla="*/ 4555948 w 4914968"/>
                <a:gd name="connsiteY71" fmla="*/ 3083087 h 3610779"/>
                <a:gd name="connsiteX72" fmla="*/ 4643871 w 4914968"/>
                <a:gd name="connsiteY72" fmla="*/ 3031798 h 3610779"/>
                <a:gd name="connsiteX73" fmla="*/ 4695160 w 4914968"/>
                <a:gd name="connsiteY73" fmla="*/ 2973183 h 3610779"/>
                <a:gd name="connsiteX74" fmla="*/ 4856352 w 4914968"/>
                <a:gd name="connsiteY74" fmla="*/ 2973183 h 3610779"/>
                <a:gd name="connsiteX75" fmla="*/ 4856352 w 4914968"/>
                <a:gd name="connsiteY75" fmla="*/ 2870606 h 3610779"/>
                <a:gd name="connsiteX76" fmla="*/ 4885660 w 4914968"/>
                <a:gd name="connsiteY76" fmla="*/ 2628818 h 3610779"/>
                <a:gd name="connsiteX77" fmla="*/ 4914968 w 4914968"/>
                <a:gd name="connsiteY77" fmla="*/ 2438318 h 3610779"/>
                <a:gd name="connsiteX78" fmla="*/ 4912295 w 4914968"/>
                <a:gd name="connsiteY78"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83678 h 3610779"/>
                <a:gd name="connsiteX33" fmla="*/ 334797 w 4914968"/>
                <a:gd name="connsiteY33" fmla="*/ 915547 h 3610779"/>
                <a:gd name="connsiteX34" fmla="*/ 497676 w 4914968"/>
                <a:gd name="connsiteY34" fmla="*/ 1043024 h 3610779"/>
                <a:gd name="connsiteX35" fmla="*/ 493023 w 4914968"/>
                <a:gd name="connsiteY35" fmla="*/ 1074896 h 3610779"/>
                <a:gd name="connsiteX36" fmla="*/ 632634 w 4914968"/>
                <a:gd name="connsiteY36" fmla="*/ 1152291 h 3610779"/>
                <a:gd name="connsiteX37" fmla="*/ 879281 w 4914968"/>
                <a:gd name="connsiteY37" fmla="*/ 1407245 h 3610779"/>
                <a:gd name="connsiteX38" fmla="*/ 1226449 w 4914968"/>
                <a:gd name="connsiteY38" fmla="*/ 1824857 h 3610779"/>
                <a:gd name="connsiteX39" fmla="*/ 1280671 w 4914968"/>
                <a:gd name="connsiteY39" fmla="*/ 1950064 h 3610779"/>
                <a:gd name="connsiteX40" fmla="*/ 1290428 w 4914968"/>
                <a:gd name="connsiteY40" fmla="*/ 2150291 h 3610779"/>
                <a:gd name="connsiteX41" fmla="*/ 1339305 w 4914968"/>
                <a:gd name="connsiteY41" fmla="*/ 2135002 h 3610779"/>
                <a:gd name="connsiteX42" fmla="*/ 1358612 w 4914968"/>
                <a:gd name="connsiteY42" fmla="*/ 2003656 h 3610779"/>
                <a:gd name="connsiteX43" fmla="*/ 1433072 w 4914968"/>
                <a:gd name="connsiteY43" fmla="*/ 1953576 h 3610779"/>
                <a:gd name="connsiteX44" fmla="*/ 1493570 w 4914968"/>
                <a:gd name="connsiteY44" fmla="*/ 1994552 h 3610779"/>
                <a:gd name="connsiteX45" fmla="*/ 1488915 w 4914968"/>
                <a:gd name="connsiteY45" fmla="*/ 2044631 h 3610779"/>
                <a:gd name="connsiteX46" fmla="*/ 1586370 w 4914968"/>
                <a:gd name="connsiteY46" fmla="*/ 2094377 h 3610779"/>
                <a:gd name="connsiteX47" fmla="*/ 1603101 w 4914968"/>
                <a:gd name="connsiteY47" fmla="*/ 2274139 h 3610779"/>
                <a:gd name="connsiteX48" fmla="*/ 1639833 w 4914968"/>
                <a:gd name="connsiteY48" fmla="*/ 2299106 h 3610779"/>
                <a:gd name="connsiteX49" fmla="*/ 2467775 w 4914968"/>
                <a:gd name="connsiteY49" fmla="*/ 3031798 h 3610779"/>
                <a:gd name="connsiteX50" fmla="*/ 2475102 w 4914968"/>
                <a:gd name="connsiteY50" fmla="*/ 3163683 h 3610779"/>
                <a:gd name="connsiteX51" fmla="*/ 2585006 w 4914968"/>
                <a:gd name="connsiteY51" fmla="*/ 3200318 h 3610779"/>
                <a:gd name="connsiteX52" fmla="*/ 2621641 w 4914968"/>
                <a:gd name="connsiteY52" fmla="*/ 3229625 h 3610779"/>
                <a:gd name="connsiteX53" fmla="*/ 2746198 w 4914968"/>
                <a:gd name="connsiteY53" fmla="*/ 3229625 h 3610779"/>
                <a:gd name="connsiteX54" fmla="*/ 2929371 w 4914968"/>
                <a:gd name="connsiteY54" fmla="*/ 3251606 h 3610779"/>
                <a:gd name="connsiteX55" fmla="*/ 2995314 w 4914968"/>
                <a:gd name="connsiteY55" fmla="*/ 3266260 h 3610779"/>
                <a:gd name="connsiteX56" fmla="*/ 3075910 w 4914968"/>
                <a:gd name="connsiteY56" fmla="*/ 3361510 h 3610779"/>
                <a:gd name="connsiteX57" fmla="*/ 3122545 w 4914968"/>
                <a:gd name="connsiteY57" fmla="*/ 3449646 h 3610779"/>
                <a:gd name="connsiteX58" fmla="*/ 3357950 w 4914968"/>
                <a:gd name="connsiteY58" fmla="*/ 3305744 h 3610779"/>
                <a:gd name="connsiteX59" fmla="*/ 3506868 w 4914968"/>
                <a:gd name="connsiteY59" fmla="*/ 3292086 h 3610779"/>
                <a:gd name="connsiteX60" fmla="*/ 3506868 w 4914968"/>
                <a:gd name="connsiteY60" fmla="*/ 3415010 h 3610779"/>
                <a:gd name="connsiteX61" fmla="*/ 3660442 w 4914968"/>
                <a:gd name="connsiteY61" fmla="*/ 3483301 h 3610779"/>
                <a:gd name="connsiteX62" fmla="*/ 3581327 w 4914968"/>
                <a:gd name="connsiteY62" fmla="*/ 3569804 h 3610779"/>
                <a:gd name="connsiteX63" fmla="*/ 3623211 w 4914968"/>
                <a:gd name="connsiteY63" fmla="*/ 3610779 h 3610779"/>
                <a:gd name="connsiteX64" fmla="*/ 4072371 w 4914968"/>
                <a:gd name="connsiteY64" fmla="*/ 3317548 h 3610779"/>
                <a:gd name="connsiteX65" fmla="*/ 4182275 w 4914968"/>
                <a:gd name="connsiteY65" fmla="*/ 3302895 h 3610779"/>
                <a:gd name="connsiteX66" fmla="*/ 4284852 w 4914968"/>
                <a:gd name="connsiteY66" fmla="*/ 3251606 h 3610779"/>
                <a:gd name="connsiteX67" fmla="*/ 4299506 w 4914968"/>
                <a:gd name="connsiteY67" fmla="*/ 3222298 h 3610779"/>
                <a:gd name="connsiteX68" fmla="*/ 4409410 w 4914968"/>
                <a:gd name="connsiteY68" fmla="*/ 3229625 h 3610779"/>
                <a:gd name="connsiteX69" fmla="*/ 4526641 w 4914968"/>
                <a:gd name="connsiteY69" fmla="*/ 3236952 h 3610779"/>
                <a:gd name="connsiteX70" fmla="*/ 4526641 w 4914968"/>
                <a:gd name="connsiteY70" fmla="*/ 3134375 h 3610779"/>
                <a:gd name="connsiteX71" fmla="*/ 4555948 w 4914968"/>
                <a:gd name="connsiteY71" fmla="*/ 3083087 h 3610779"/>
                <a:gd name="connsiteX72" fmla="*/ 4643871 w 4914968"/>
                <a:gd name="connsiteY72" fmla="*/ 3031798 h 3610779"/>
                <a:gd name="connsiteX73" fmla="*/ 4695160 w 4914968"/>
                <a:gd name="connsiteY73" fmla="*/ 2973183 h 3610779"/>
                <a:gd name="connsiteX74" fmla="*/ 4856352 w 4914968"/>
                <a:gd name="connsiteY74" fmla="*/ 2973183 h 3610779"/>
                <a:gd name="connsiteX75" fmla="*/ 4856352 w 4914968"/>
                <a:gd name="connsiteY75" fmla="*/ 2870606 h 3610779"/>
                <a:gd name="connsiteX76" fmla="*/ 4885660 w 4914968"/>
                <a:gd name="connsiteY76" fmla="*/ 2628818 h 3610779"/>
                <a:gd name="connsiteX77" fmla="*/ 4914968 w 4914968"/>
                <a:gd name="connsiteY77" fmla="*/ 2438318 h 3610779"/>
                <a:gd name="connsiteX78" fmla="*/ 4912295 w 4914968"/>
                <a:gd name="connsiteY78"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83678 h 3610779"/>
                <a:gd name="connsiteX33" fmla="*/ 334797 w 4914968"/>
                <a:gd name="connsiteY33" fmla="*/ 915547 h 3610779"/>
                <a:gd name="connsiteX34" fmla="*/ 493023 w 4914968"/>
                <a:gd name="connsiteY34" fmla="*/ 1074896 h 3610779"/>
                <a:gd name="connsiteX35" fmla="*/ 632634 w 4914968"/>
                <a:gd name="connsiteY35" fmla="*/ 1152291 h 3610779"/>
                <a:gd name="connsiteX36" fmla="*/ 879281 w 4914968"/>
                <a:gd name="connsiteY36" fmla="*/ 1407245 h 3610779"/>
                <a:gd name="connsiteX37" fmla="*/ 1226449 w 4914968"/>
                <a:gd name="connsiteY37" fmla="*/ 1824857 h 3610779"/>
                <a:gd name="connsiteX38" fmla="*/ 1280671 w 4914968"/>
                <a:gd name="connsiteY38" fmla="*/ 1950064 h 3610779"/>
                <a:gd name="connsiteX39" fmla="*/ 1290428 w 4914968"/>
                <a:gd name="connsiteY39" fmla="*/ 2150291 h 3610779"/>
                <a:gd name="connsiteX40" fmla="*/ 1339305 w 4914968"/>
                <a:gd name="connsiteY40" fmla="*/ 2135002 h 3610779"/>
                <a:gd name="connsiteX41" fmla="*/ 1358612 w 4914968"/>
                <a:gd name="connsiteY41" fmla="*/ 2003656 h 3610779"/>
                <a:gd name="connsiteX42" fmla="*/ 1433072 w 4914968"/>
                <a:gd name="connsiteY42" fmla="*/ 1953576 h 3610779"/>
                <a:gd name="connsiteX43" fmla="*/ 1493570 w 4914968"/>
                <a:gd name="connsiteY43" fmla="*/ 1994552 h 3610779"/>
                <a:gd name="connsiteX44" fmla="*/ 1488915 w 4914968"/>
                <a:gd name="connsiteY44" fmla="*/ 2044631 h 3610779"/>
                <a:gd name="connsiteX45" fmla="*/ 1586370 w 4914968"/>
                <a:gd name="connsiteY45" fmla="*/ 2094377 h 3610779"/>
                <a:gd name="connsiteX46" fmla="*/ 1603101 w 4914968"/>
                <a:gd name="connsiteY46" fmla="*/ 2274139 h 3610779"/>
                <a:gd name="connsiteX47" fmla="*/ 1639833 w 4914968"/>
                <a:gd name="connsiteY47" fmla="*/ 2299106 h 3610779"/>
                <a:gd name="connsiteX48" fmla="*/ 2467775 w 4914968"/>
                <a:gd name="connsiteY48" fmla="*/ 3031798 h 3610779"/>
                <a:gd name="connsiteX49" fmla="*/ 2475102 w 4914968"/>
                <a:gd name="connsiteY49" fmla="*/ 3163683 h 3610779"/>
                <a:gd name="connsiteX50" fmla="*/ 2585006 w 4914968"/>
                <a:gd name="connsiteY50" fmla="*/ 3200318 h 3610779"/>
                <a:gd name="connsiteX51" fmla="*/ 2621641 w 4914968"/>
                <a:gd name="connsiteY51" fmla="*/ 3229625 h 3610779"/>
                <a:gd name="connsiteX52" fmla="*/ 2746198 w 4914968"/>
                <a:gd name="connsiteY52" fmla="*/ 3229625 h 3610779"/>
                <a:gd name="connsiteX53" fmla="*/ 2929371 w 4914968"/>
                <a:gd name="connsiteY53" fmla="*/ 3251606 h 3610779"/>
                <a:gd name="connsiteX54" fmla="*/ 2995314 w 4914968"/>
                <a:gd name="connsiteY54" fmla="*/ 3266260 h 3610779"/>
                <a:gd name="connsiteX55" fmla="*/ 3075910 w 4914968"/>
                <a:gd name="connsiteY55" fmla="*/ 3361510 h 3610779"/>
                <a:gd name="connsiteX56" fmla="*/ 3122545 w 4914968"/>
                <a:gd name="connsiteY56" fmla="*/ 3449646 h 3610779"/>
                <a:gd name="connsiteX57" fmla="*/ 3357950 w 4914968"/>
                <a:gd name="connsiteY57" fmla="*/ 3305744 h 3610779"/>
                <a:gd name="connsiteX58" fmla="*/ 3506868 w 4914968"/>
                <a:gd name="connsiteY58" fmla="*/ 3292086 h 3610779"/>
                <a:gd name="connsiteX59" fmla="*/ 3506868 w 4914968"/>
                <a:gd name="connsiteY59" fmla="*/ 3415010 h 3610779"/>
                <a:gd name="connsiteX60" fmla="*/ 3660442 w 4914968"/>
                <a:gd name="connsiteY60" fmla="*/ 3483301 h 3610779"/>
                <a:gd name="connsiteX61" fmla="*/ 3581327 w 4914968"/>
                <a:gd name="connsiteY61" fmla="*/ 3569804 h 3610779"/>
                <a:gd name="connsiteX62" fmla="*/ 3623211 w 4914968"/>
                <a:gd name="connsiteY62" fmla="*/ 3610779 h 3610779"/>
                <a:gd name="connsiteX63" fmla="*/ 4072371 w 4914968"/>
                <a:gd name="connsiteY63" fmla="*/ 3317548 h 3610779"/>
                <a:gd name="connsiteX64" fmla="*/ 4182275 w 4914968"/>
                <a:gd name="connsiteY64" fmla="*/ 3302895 h 3610779"/>
                <a:gd name="connsiteX65" fmla="*/ 4284852 w 4914968"/>
                <a:gd name="connsiteY65" fmla="*/ 3251606 h 3610779"/>
                <a:gd name="connsiteX66" fmla="*/ 4299506 w 4914968"/>
                <a:gd name="connsiteY66" fmla="*/ 3222298 h 3610779"/>
                <a:gd name="connsiteX67" fmla="*/ 4409410 w 4914968"/>
                <a:gd name="connsiteY67" fmla="*/ 3229625 h 3610779"/>
                <a:gd name="connsiteX68" fmla="*/ 4526641 w 4914968"/>
                <a:gd name="connsiteY68" fmla="*/ 3236952 h 3610779"/>
                <a:gd name="connsiteX69" fmla="*/ 4526641 w 4914968"/>
                <a:gd name="connsiteY69" fmla="*/ 3134375 h 3610779"/>
                <a:gd name="connsiteX70" fmla="*/ 4555948 w 4914968"/>
                <a:gd name="connsiteY70" fmla="*/ 3083087 h 3610779"/>
                <a:gd name="connsiteX71" fmla="*/ 4643871 w 4914968"/>
                <a:gd name="connsiteY71" fmla="*/ 3031798 h 3610779"/>
                <a:gd name="connsiteX72" fmla="*/ 4695160 w 4914968"/>
                <a:gd name="connsiteY72" fmla="*/ 2973183 h 3610779"/>
                <a:gd name="connsiteX73" fmla="*/ 4856352 w 4914968"/>
                <a:gd name="connsiteY73" fmla="*/ 2973183 h 3610779"/>
                <a:gd name="connsiteX74" fmla="*/ 4856352 w 4914968"/>
                <a:gd name="connsiteY74" fmla="*/ 2870606 h 3610779"/>
                <a:gd name="connsiteX75" fmla="*/ 4885660 w 4914968"/>
                <a:gd name="connsiteY75" fmla="*/ 2628818 h 3610779"/>
                <a:gd name="connsiteX76" fmla="*/ 4914968 w 4914968"/>
                <a:gd name="connsiteY76" fmla="*/ 2438318 h 3610779"/>
                <a:gd name="connsiteX77" fmla="*/ 4912295 w 4914968"/>
                <a:gd name="connsiteY77"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83678 h 3610779"/>
                <a:gd name="connsiteX33" fmla="*/ 348758 w 4914968"/>
                <a:gd name="connsiteY33" fmla="*/ 933757 h 3610779"/>
                <a:gd name="connsiteX34" fmla="*/ 493023 w 4914968"/>
                <a:gd name="connsiteY34" fmla="*/ 1074896 h 3610779"/>
                <a:gd name="connsiteX35" fmla="*/ 632634 w 4914968"/>
                <a:gd name="connsiteY35" fmla="*/ 1152291 h 3610779"/>
                <a:gd name="connsiteX36" fmla="*/ 879281 w 4914968"/>
                <a:gd name="connsiteY36" fmla="*/ 1407245 h 3610779"/>
                <a:gd name="connsiteX37" fmla="*/ 1226449 w 4914968"/>
                <a:gd name="connsiteY37" fmla="*/ 1824857 h 3610779"/>
                <a:gd name="connsiteX38" fmla="*/ 1280671 w 4914968"/>
                <a:gd name="connsiteY38" fmla="*/ 1950064 h 3610779"/>
                <a:gd name="connsiteX39" fmla="*/ 1290428 w 4914968"/>
                <a:gd name="connsiteY39" fmla="*/ 2150291 h 3610779"/>
                <a:gd name="connsiteX40" fmla="*/ 1339305 w 4914968"/>
                <a:gd name="connsiteY40" fmla="*/ 2135002 h 3610779"/>
                <a:gd name="connsiteX41" fmla="*/ 1358612 w 4914968"/>
                <a:gd name="connsiteY41" fmla="*/ 2003656 h 3610779"/>
                <a:gd name="connsiteX42" fmla="*/ 1433072 w 4914968"/>
                <a:gd name="connsiteY42" fmla="*/ 1953576 h 3610779"/>
                <a:gd name="connsiteX43" fmla="*/ 1493570 w 4914968"/>
                <a:gd name="connsiteY43" fmla="*/ 1994552 h 3610779"/>
                <a:gd name="connsiteX44" fmla="*/ 1488915 w 4914968"/>
                <a:gd name="connsiteY44" fmla="*/ 2044631 h 3610779"/>
                <a:gd name="connsiteX45" fmla="*/ 1586370 w 4914968"/>
                <a:gd name="connsiteY45" fmla="*/ 2094377 h 3610779"/>
                <a:gd name="connsiteX46" fmla="*/ 1603101 w 4914968"/>
                <a:gd name="connsiteY46" fmla="*/ 2274139 h 3610779"/>
                <a:gd name="connsiteX47" fmla="*/ 1639833 w 4914968"/>
                <a:gd name="connsiteY47" fmla="*/ 2299106 h 3610779"/>
                <a:gd name="connsiteX48" fmla="*/ 2467775 w 4914968"/>
                <a:gd name="connsiteY48" fmla="*/ 3031798 h 3610779"/>
                <a:gd name="connsiteX49" fmla="*/ 2475102 w 4914968"/>
                <a:gd name="connsiteY49" fmla="*/ 3163683 h 3610779"/>
                <a:gd name="connsiteX50" fmla="*/ 2585006 w 4914968"/>
                <a:gd name="connsiteY50" fmla="*/ 3200318 h 3610779"/>
                <a:gd name="connsiteX51" fmla="*/ 2621641 w 4914968"/>
                <a:gd name="connsiteY51" fmla="*/ 3229625 h 3610779"/>
                <a:gd name="connsiteX52" fmla="*/ 2746198 w 4914968"/>
                <a:gd name="connsiteY52" fmla="*/ 3229625 h 3610779"/>
                <a:gd name="connsiteX53" fmla="*/ 2929371 w 4914968"/>
                <a:gd name="connsiteY53" fmla="*/ 3251606 h 3610779"/>
                <a:gd name="connsiteX54" fmla="*/ 2995314 w 4914968"/>
                <a:gd name="connsiteY54" fmla="*/ 3266260 h 3610779"/>
                <a:gd name="connsiteX55" fmla="*/ 3075910 w 4914968"/>
                <a:gd name="connsiteY55" fmla="*/ 3361510 h 3610779"/>
                <a:gd name="connsiteX56" fmla="*/ 3122545 w 4914968"/>
                <a:gd name="connsiteY56" fmla="*/ 3449646 h 3610779"/>
                <a:gd name="connsiteX57" fmla="*/ 3357950 w 4914968"/>
                <a:gd name="connsiteY57" fmla="*/ 3305744 h 3610779"/>
                <a:gd name="connsiteX58" fmla="*/ 3506868 w 4914968"/>
                <a:gd name="connsiteY58" fmla="*/ 3292086 h 3610779"/>
                <a:gd name="connsiteX59" fmla="*/ 3506868 w 4914968"/>
                <a:gd name="connsiteY59" fmla="*/ 3415010 h 3610779"/>
                <a:gd name="connsiteX60" fmla="*/ 3660442 w 4914968"/>
                <a:gd name="connsiteY60" fmla="*/ 3483301 h 3610779"/>
                <a:gd name="connsiteX61" fmla="*/ 3581327 w 4914968"/>
                <a:gd name="connsiteY61" fmla="*/ 3569804 h 3610779"/>
                <a:gd name="connsiteX62" fmla="*/ 3623211 w 4914968"/>
                <a:gd name="connsiteY62" fmla="*/ 3610779 h 3610779"/>
                <a:gd name="connsiteX63" fmla="*/ 4072371 w 4914968"/>
                <a:gd name="connsiteY63" fmla="*/ 3317548 h 3610779"/>
                <a:gd name="connsiteX64" fmla="*/ 4182275 w 4914968"/>
                <a:gd name="connsiteY64" fmla="*/ 3302895 h 3610779"/>
                <a:gd name="connsiteX65" fmla="*/ 4284852 w 4914968"/>
                <a:gd name="connsiteY65" fmla="*/ 3251606 h 3610779"/>
                <a:gd name="connsiteX66" fmla="*/ 4299506 w 4914968"/>
                <a:gd name="connsiteY66" fmla="*/ 3222298 h 3610779"/>
                <a:gd name="connsiteX67" fmla="*/ 4409410 w 4914968"/>
                <a:gd name="connsiteY67" fmla="*/ 3229625 h 3610779"/>
                <a:gd name="connsiteX68" fmla="*/ 4526641 w 4914968"/>
                <a:gd name="connsiteY68" fmla="*/ 3236952 h 3610779"/>
                <a:gd name="connsiteX69" fmla="*/ 4526641 w 4914968"/>
                <a:gd name="connsiteY69" fmla="*/ 3134375 h 3610779"/>
                <a:gd name="connsiteX70" fmla="*/ 4555948 w 4914968"/>
                <a:gd name="connsiteY70" fmla="*/ 3083087 h 3610779"/>
                <a:gd name="connsiteX71" fmla="*/ 4643871 w 4914968"/>
                <a:gd name="connsiteY71" fmla="*/ 3031798 h 3610779"/>
                <a:gd name="connsiteX72" fmla="*/ 4695160 w 4914968"/>
                <a:gd name="connsiteY72" fmla="*/ 2973183 h 3610779"/>
                <a:gd name="connsiteX73" fmla="*/ 4856352 w 4914968"/>
                <a:gd name="connsiteY73" fmla="*/ 2973183 h 3610779"/>
                <a:gd name="connsiteX74" fmla="*/ 4856352 w 4914968"/>
                <a:gd name="connsiteY74" fmla="*/ 2870606 h 3610779"/>
                <a:gd name="connsiteX75" fmla="*/ 4885660 w 4914968"/>
                <a:gd name="connsiteY75" fmla="*/ 2628818 h 3610779"/>
                <a:gd name="connsiteX76" fmla="*/ 4914968 w 4914968"/>
                <a:gd name="connsiteY76" fmla="*/ 2438318 h 3610779"/>
                <a:gd name="connsiteX77" fmla="*/ 4912295 w 4914968"/>
                <a:gd name="connsiteY77"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83678 h 3610779"/>
                <a:gd name="connsiteX33" fmla="*/ 348758 w 4914968"/>
                <a:gd name="connsiteY33" fmla="*/ 933757 h 3610779"/>
                <a:gd name="connsiteX34" fmla="*/ 413910 w 4914968"/>
                <a:gd name="connsiteY34" fmla="*/ 1002051 h 3610779"/>
                <a:gd name="connsiteX35" fmla="*/ 493023 w 4914968"/>
                <a:gd name="connsiteY35" fmla="*/ 1074896 h 3610779"/>
                <a:gd name="connsiteX36" fmla="*/ 632634 w 4914968"/>
                <a:gd name="connsiteY36" fmla="*/ 1152291 h 3610779"/>
                <a:gd name="connsiteX37" fmla="*/ 879281 w 4914968"/>
                <a:gd name="connsiteY37" fmla="*/ 1407245 h 3610779"/>
                <a:gd name="connsiteX38" fmla="*/ 1226449 w 4914968"/>
                <a:gd name="connsiteY38" fmla="*/ 1824857 h 3610779"/>
                <a:gd name="connsiteX39" fmla="*/ 1280671 w 4914968"/>
                <a:gd name="connsiteY39" fmla="*/ 1950064 h 3610779"/>
                <a:gd name="connsiteX40" fmla="*/ 1290428 w 4914968"/>
                <a:gd name="connsiteY40" fmla="*/ 2150291 h 3610779"/>
                <a:gd name="connsiteX41" fmla="*/ 1339305 w 4914968"/>
                <a:gd name="connsiteY41" fmla="*/ 2135002 h 3610779"/>
                <a:gd name="connsiteX42" fmla="*/ 1358612 w 4914968"/>
                <a:gd name="connsiteY42" fmla="*/ 2003656 h 3610779"/>
                <a:gd name="connsiteX43" fmla="*/ 1433072 w 4914968"/>
                <a:gd name="connsiteY43" fmla="*/ 1953576 h 3610779"/>
                <a:gd name="connsiteX44" fmla="*/ 1493570 w 4914968"/>
                <a:gd name="connsiteY44" fmla="*/ 1994552 h 3610779"/>
                <a:gd name="connsiteX45" fmla="*/ 1488915 w 4914968"/>
                <a:gd name="connsiteY45" fmla="*/ 2044631 h 3610779"/>
                <a:gd name="connsiteX46" fmla="*/ 1586370 w 4914968"/>
                <a:gd name="connsiteY46" fmla="*/ 2094377 h 3610779"/>
                <a:gd name="connsiteX47" fmla="*/ 1603101 w 4914968"/>
                <a:gd name="connsiteY47" fmla="*/ 2274139 h 3610779"/>
                <a:gd name="connsiteX48" fmla="*/ 1639833 w 4914968"/>
                <a:gd name="connsiteY48" fmla="*/ 2299106 h 3610779"/>
                <a:gd name="connsiteX49" fmla="*/ 2467775 w 4914968"/>
                <a:gd name="connsiteY49" fmla="*/ 3031798 h 3610779"/>
                <a:gd name="connsiteX50" fmla="*/ 2475102 w 4914968"/>
                <a:gd name="connsiteY50" fmla="*/ 3163683 h 3610779"/>
                <a:gd name="connsiteX51" fmla="*/ 2585006 w 4914968"/>
                <a:gd name="connsiteY51" fmla="*/ 3200318 h 3610779"/>
                <a:gd name="connsiteX52" fmla="*/ 2621641 w 4914968"/>
                <a:gd name="connsiteY52" fmla="*/ 3229625 h 3610779"/>
                <a:gd name="connsiteX53" fmla="*/ 2746198 w 4914968"/>
                <a:gd name="connsiteY53" fmla="*/ 3229625 h 3610779"/>
                <a:gd name="connsiteX54" fmla="*/ 2929371 w 4914968"/>
                <a:gd name="connsiteY54" fmla="*/ 3251606 h 3610779"/>
                <a:gd name="connsiteX55" fmla="*/ 2995314 w 4914968"/>
                <a:gd name="connsiteY55" fmla="*/ 3266260 h 3610779"/>
                <a:gd name="connsiteX56" fmla="*/ 3075910 w 4914968"/>
                <a:gd name="connsiteY56" fmla="*/ 3361510 h 3610779"/>
                <a:gd name="connsiteX57" fmla="*/ 3122545 w 4914968"/>
                <a:gd name="connsiteY57" fmla="*/ 3449646 h 3610779"/>
                <a:gd name="connsiteX58" fmla="*/ 3357950 w 4914968"/>
                <a:gd name="connsiteY58" fmla="*/ 3305744 h 3610779"/>
                <a:gd name="connsiteX59" fmla="*/ 3506868 w 4914968"/>
                <a:gd name="connsiteY59" fmla="*/ 3292086 h 3610779"/>
                <a:gd name="connsiteX60" fmla="*/ 3506868 w 4914968"/>
                <a:gd name="connsiteY60" fmla="*/ 3415010 h 3610779"/>
                <a:gd name="connsiteX61" fmla="*/ 3660442 w 4914968"/>
                <a:gd name="connsiteY61" fmla="*/ 3483301 h 3610779"/>
                <a:gd name="connsiteX62" fmla="*/ 3581327 w 4914968"/>
                <a:gd name="connsiteY62" fmla="*/ 3569804 h 3610779"/>
                <a:gd name="connsiteX63" fmla="*/ 3623211 w 4914968"/>
                <a:gd name="connsiteY63" fmla="*/ 3610779 h 3610779"/>
                <a:gd name="connsiteX64" fmla="*/ 4072371 w 4914968"/>
                <a:gd name="connsiteY64" fmla="*/ 3317548 h 3610779"/>
                <a:gd name="connsiteX65" fmla="*/ 4182275 w 4914968"/>
                <a:gd name="connsiteY65" fmla="*/ 3302895 h 3610779"/>
                <a:gd name="connsiteX66" fmla="*/ 4284852 w 4914968"/>
                <a:gd name="connsiteY66" fmla="*/ 3251606 h 3610779"/>
                <a:gd name="connsiteX67" fmla="*/ 4299506 w 4914968"/>
                <a:gd name="connsiteY67" fmla="*/ 3222298 h 3610779"/>
                <a:gd name="connsiteX68" fmla="*/ 4409410 w 4914968"/>
                <a:gd name="connsiteY68" fmla="*/ 3229625 h 3610779"/>
                <a:gd name="connsiteX69" fmla="*/ 4526641 w 4914968"/>
                <a:gd name="connsiteY69" fmla="*/ 3236952 h 3610779"/>
                <a:gd name="connsiteX70" fmla="*/ 4526641 w 4914968"/>
                <a:gd name="connsiteY70" fmla="*/ 3134375 h 3610779"/>
                <a:gd name="connsiteX71" fmla="*/ 4555948 w 4914968"/>
                <a:gd name="connsiteY71" fmla="*/ 3083087 h 3610779"/>
                <a:gd name="connsiteX72" fmla="*/ 4643871 w 4914968"/>
                <a:gd name="connsiteY72" fmla="*/ 3031798 h 3610779"/>
                <a:gd name="connsiteX73" fmla="*/ 4695160 w 4914968"/>
                <a:gd name="connsiteY73" fmla="*/ 2973183 h 3610779"/>
                <a:gd name="connsiteX74" fmla="*/ 4856352 w 4914968"/>
                <a:gd name="connsiteY74" fmla="*/ 2973183 h 3610779"/>
                <a:gd name="connsiteX75" fmla="*/ 4856352 w 4914968"/>
                <a:gd name="connsiteY75" fmla="*/ 2870606 h 3610779"/>
                <a:gd name="connsiteX76" fmla="*/ 4885660 w 4914968"/>
                <a:gd name="connsiteY76" fmla="*/ 2628818 h 3610779"/>
                <a:gd name="connsiteX77" fmla="*/ 4914968 w 4914968"/>
                <a:gd name="connsiteY77" fmla="*/ 2438318 h 3610779"/>
                <a:gd name="connsiteX78" fmla="*/ 4912295 w 4914968"/>
                <a:gd name="connsiteY78"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83678 h 3610779"/>
                <a:gd name="connsiteX33" fmla="*/ 348758 w 4914968"/>
                <a:gd name="connsiteY33" fmla="*/ 933757 h 3610779"/>
                <a:gd name="connsiteX34" fmla="*/ 493023 w 4914968"/>
                <a:gd name="connsiteY34" fmla="*/ 1074896 h 3610779"/>
                <a:gd name="connsiteX35" fmla="*/ 632634 w 4914968"/>
                <a:gd name="connsiteY35" fmla="*/ 1152291 h 3610779"/>
                <a:gd name="connsiteX36" fmla="*/ 879281 w 4914968"/>
                <a:gd name="connsiteY36" fmla="*/ 1407245 h 3610779"/>
                <a:gd name="connsiteX37" fmla="*/ 1226449 w 4914968"/>
                <a:gd name="connsiteY37" fmla="*/ 1824857 h 3610779"/>
                <a:gd name="connsiteX38" fmla="*/ 1280671 w 4914968"/>
                <a:gd name="connsiteY38" fmla="*/ 1950064 h 3610779"/>
                <a:gd name="connsiteX39" fmla="*/ 1290428 w 4914968"/>
                <a:gd name="connsiteY39" fmla="*/ 2150291 h 3610779"/>
                <a:gd name="connsiteX40" fmla="*/ 1339305 w 4914968"/>
                <a:gd name="connsiteY40" fmla="*/ 2135002 h 3610779"/>
                <a:gd name="connsiteX41" fmla="*/ 1358612 w 4914968"/>
                <a:gd name="connsiteY41" fmla="*/ 2003656 h 3610779"/>
                <a:gd name="connsiteX42" fmla="*/ 1433072 w 4914968"/>
                <a:gd name="connsiteY42" fmla="*/ 1953576 h 3610779"/>
                <a:gd name="connsiteX43" fmla="*/ 1493570 w 4914968"/>
                <a:gd name="connsiteY43" fmla="*/ 1994552 h 3610779"/>
                <a:gd name="connsiteX44" fmla="*/ 1488915 w 4914968"/>
                <a:gd name="connsiteY44" fmla="*/ 2044631 h 3610779"/>
                <a:gd name="connsiteX45" fmla="*/ 1586370 w 4914968"/>
                <a:gd name="connsiteY45" fmla="*/ 2094377 h 3610779"/>
                <a:gd name="connsiteX46" fmla="*/ 1603101 w 4914968"/>
                <a:gd name="connsiteY46" fmla="*/ 2274139 h 3610779"/>
                <a:gd name="connsiteX47" fmla="*/ 1639833 w 4914968"/>
                <a:gd name="connsiteY47" fmla="*/ 2299106 h 3610779"/>
                <a:gd name="connsiteX48" fmla="*/ 2467775 w 4914968"/>
                <a:gd name="connsiteY48" fmla="*/ 3031798 h 3610779"/>
                <a:gd name="connsiteX49" fmla="*/ 2475102 w 4914968"/>
                <a:gd name="connsiteY49" fmla="*/ 3163683 h 3610779"/>
                <a:gd name="connsiteX50" fmla="*/ 2585006 w 4914968"/>
                <a:gd name="connsiteY50" fmla="*/ 3200318 h 3610779"/>
                <a:gd name="connsiteX51" fmla="*/ 2621641 w 4914968"/>
                <a:gd name="connsiteY51" fmla="*/ 3229625 h 3610779"/>
                <a:gd name="connsiteX52" fmla="*/ 2746198 w 4914968"/>
                <a:gd name="connsiteY52" fmla="*/ 3229625 h 3610779"/>
                <a:gd name="connsiteX53" fmla="*/ 2929371 w 4914968"/>
                <a:gd name="connsiteY53" fmla="*/ 3251606 h 3610779"/>
                <a:gd name="connsiteX54" fmla="*/ 2995314 w 4914968"/>
                <a:gd name="connsiteY54" fmla="*/ 3266260 h 3610779"/>
                <a:gd name="connsiteX55" fmla="*/ 3075910 w 4914968"/>
                <a:gd name="connsiteY55" fmla="*/ 3361510 h 3610779"/>
                <a:gd name="connsiteX56" fmla="*/ 3122545 w 4914968"/>
                <a:gd name="connsiteY56" fmla="*/ 3449646 h 3610779"/>
                <a:gd name="connsiteX57" fmla="*/ 3357950 w 4914968"/>
                <a:gd name="connsiteY57" fmla="*/ 3305744 h 3610779"/>
                <a:gd name="connsiteX58" fmla="*/ 3506868 w 4914968"/>
                <a:gd name="connsiteY58" fmla="*/ 3292086 h 3610779"/>
                <a:gd name="connsiteX59" fmla="*/ 3506868 w 4914968"/>
                <a:gd name="connsiteY59" fmla="*/ 3415010 h 3610779"/>
                <a:gd name="connsiteX60" fmla="*/ 3660442 w 4914968"/>
                <a:gd name="connsiteY60" fmla="*/ 3483301 h 3610779"/>
                <a:gd name="connsiteX61" fmla="*/ 3581327 w 4914968"/>
                <a:gd name="connsiteY61" fmla="*/ 3569804 h 3610779"/>
                <a:gd name="connsiteX62" fmla="*/ 3623211 w 4914968"/>
                <a:gd name="connsiteY62" fmla="*/ 3610779 h 3610779"/>
                <a:gd name="connsiteX63" fmla="*/ 4072371 w 4914968"/>
                <a:gd name="connsiteY63" fmla="*/ 3317548 h 3610779"/>
                <a:gd name="connsiteX64" fmla="*/ 4182275 w 4914968"/>
                <a:gd name="connsiteY64" fmla="*/ 3302895 h 3610779"/>
                <a:gd name="connsiteX65" fmla="*/ 4284852 w 4914968"/>
                <a:gd name="connsiteY65" fmla="*/ 3251606 h 3610779"/>
                <a:gd name="connsiteX66" fmla="*/ 4299506 w 4914968"/>
                <a:gd name="connsiteY66" fmla="*/ 3222298 h 3610779"/>
                <a:gd name="connsiteX67" fmla="*/ 4409410 w 4914968"/>
                <a:gd name="connsiteY67" fmla="*/ 3229625 h 3610779"/>
                <a:gd name="connsiteX68" fmla="*/ 4526641 w 4914968"/>
                <a:gd name="connsiteY68" fmla="*/ 3236952 h 3610779"/>
                <a:gd name="connsiteX69" fmla="*/ 4526641 w 4914968"/>
                <a:gd name="connsiteY69" fmla="*/ 3134375 h 3610779"/>
                <a:gd name="connsiteX70" fmla="*/ 4555948 w 4914968"/>
                <a:gd name="connsiteY70" fmla="*/ 3083087 h 3610779"/>
                <a:gd name="connsiteX71" fmla="*/ 4643871 w 4914968"/>
                <a:gd name="connsiteY71" fmla="*/ 3031798 h 3610779"/>
                <a:gd name="connsiteX72" fmla="*/ 4695160 w 4914968"/>
                <a:gd name="connsiteY72" fmla="*/ 2973183 h 3610779"/>
                <a:gd name="connsiteX73" fmla="*/ 4856352 w 4914968"/>
                <a:gd name="connsiteY73" fmla="*/ 2973183 h 3610779"/>
                <a:gd name="connsiteX74" fmla="*/ 4856352 w 4914968"/>
                <a:gd name="connsiteY74" fmla="*/ 2870606 h 3610779"/>
                <a:gd name="connsiteX75" fmla="*/ 4885660 w 4914968"/>
                <a:gd name="connsiteY75" fmla="*/ 2628818 h 3610779"/>
                <a:gd name="connsiteX76" fmla="*/ 4914968 w 4914968"/>
                <a:gd name="connsiteY76" fmla="*/ 2438318 h 3610779"/>
                <a:gd name="connsiteX77" fmla="*/ 4912295 w 4914968"/>
                <a:gd name="connsiteY77"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83678 h 3610779"/>
                <a:gd name="connsiteX33" fmla="*/ 348758 w 4914968"/>
                <a:gd name="connsiteY33" fmla="*/ 933757 h 3610779"/>
                <a:gd name="connsiteX34" fmla="*/ 493023 w 4914968"/>
                <a:gd name="connsiteY34" fmla="*/ 1074896 h 3610779"/>
                <a:gd name="connsiteX35" fmla="*/ 632634 w 4914968"/>
                <a:gd name="connsiteY35" fmla="*/ 1152291 h 3610779"/>
                <a:gd name="connsiteX36" fmla="*/ 879281 w 4914968"/>
                <a:gd name="connsiteY36" fmla="*/ 1407245 h 3610779"/>
                <a:gd name="connsiteX37" fmla="*/ 1226449 w 4914968"/>
                <a:gd name="connsiteY37" fmla="*/ 1824857 h 3610779"/>
                <a:gd name="connsiteX38" fmla="*/ 1280671 w 4914968"/>
                <a:gd name="connsiteY38" fmla="*/ 1950064 h 3610779"/>
                <a:gd name="connsiteX39" fmla="*/ 1290428 w 4914968"/>
                <a:gd name="connsiteY39" fmla="*/ 2150291 h 3610779"/>
                <a:gd name="connsiteX40" fmla="*/ 1339305 w 4914968"/>
                <a:gd name="connsiteY40" fmla="*/ 2135002 h 3610779"/>
                <a:gd name="connsiteX41" fmla="*/ 1358612 w 4914968"/>
                <a:gd name="connsiteY41" fmla="*/ 2003656 h 3610779"/>
                <a:gd name="connsiteX42" fmla="*/ 1433072 w 4914968"/>
                <a:gd name="connsiteY42" fmla="*/ 1953576 h 3610779"/>
                <a:gd name="connsiteX43" fmla="*/ 1493570 w 4914968"/>
                <a:gd name="connsiteY43" fmla="*/ 1994552 h 3610779"/>
                <a:gd name="connsiteX44" fmla="*/ 1488915 w 4914968"/>
                <a:gd name="connsiteY44" fmla="*/ 2044631 h 3610779"/>
                <a:gd name="connsiteX45" fmla="*/ 1586370 w 4914968"/>
                <a:gd name="connsiteY45" fmla="*/ 2094377 h 3610779"/>
                <a:gd name="connsiteX46" fmla="*/ 1603101 w 4914968"/>
                <a:gd name="connsiteY46" fmla="*/ 2274139 h 3610779"/>
                <a:gd name="connsiteX47" fmla="*/ 1639833 w 4914968"/>
                <a:gd name="connsiteY47" fmla="*/ 2299106 h 3610779"/>
                <a:gd name="connsiteX48" fmla="*/ 2467775 w 4914968"/>
                <a:gd name="connsiteY48" fmla="*/ 3031798 h 3610779"/>
                <a:gd name="connsiteX49" fmla="*/ 2475102 w 4914968"/>
                <a:gd name="connsiteY49" fmla="*/ 3163683 h 3610779"/>
                <a:gd name="connsiteX50" fmla="*/ 2585006 w 4914968"/>
                <a:gd name="connsiteY50" fmla="*/ 3200318 h 3610779"/>
                <a:gd name="connsiteX51" fmla="*/ 2621641 w 4914968"/>
                <a:gd name="connsiteY51" fmla="*/ 3229625 h 3610779"/>
                <a:gd name="connsiteX52" fmla="*/ 2746198 w 4914968"/>
                <a:gd name="connsiteY52" fmla="*/ 3229625 h 3610779"/>
                <a:gd name="connsiteX53" fmla="*/ 2929371 w 4914968"/>
                <a:gd name="connsiteY53" fmla="*/ 3251606 h 3610779"/>
                <a:gd name="connsiteX54" fmla="*/ 2995314 w 4914968"/>
                <a:gd name="connsiteY54" fmla="*/ 3266260 h 3610779"/>
                <a:gd name="connsiteX55" fmla="*/ 3075910 w 4914968"/>
                <a:gd name="connsiteY55" fmla="*/ 3361510 h 3610779"/>
                <a:gd name="connsiteX56" fmla="*/ 3122545 w 4914968"/>
                <a:gd name="connsiteY56" fmla="*/ 3449646 h 3610779"/>
                <a:gd name="connsiteX57" fmla="*/ 3357950 w 4914968"/>
                <a:gd name="connsiteY57" fmla="*/ 3305744 h 3610779"/>
                <a:gd name="connsiteX58" fmla="*/ 3506868 w 4914968"/>
                <a:gd name="connsiteY58" fmla="*/ 3292086 h 3610779"/>
                <a:gd name="connsiteX59" fmla="*/ 3506868 w 4914968"/>
                <a:gd name="connsiteY59" fmla="*/ 3415010 h 3610779"/>
                <a:gd name="connsiteX60" fmla="*/ 3660442 w 4914968"/>
                <a:gd name="connsiteY60" fmla="*/ 3483301 h 3610779"/>
                <a:gd name="connsiteX61" fmla="*/ 3581327 w 4914968"/>
                <a:gd name="connsiteY61" fmla="*/ 3569804 h 3610779"/>
                <a:gd name="connsiteX62" fmla="*/ 3623211 w 4914968"/>
                <a:gd name="connsiteY62" fmla="*/ 3610779 h 3610779"/>
                <a:gd name="connsiteX63" fmla="*/ 4072371 w 4914968"/>
                <a:gd name="connsiteY63" fmla="*/ 3317548 h 3610779"/>
                <a:gd name="connsiteX64" fmla="*/ 4182275 w 4914968"/>
                <a:gd name="connsiteY64" fmla="*/ 3302895 h 3610779"/>
                <a:gd name="connsiteX65" fmla="*/ 4284852 w 4914968"/>
                <a:gd name="connsiteY65" fmla="*/ 3251606 h 3610779"/>
                <a:gd name="connsiteX66" fmla="*/ 4299506 w 4914968"/>
                <a:gd name="connsiteY66" fmla="*/ 3222298 h 3610779"/>
                <a:gd name="connsiteX67" fmla="*/ 4409410 w 4914968"/>
                <a:gd name="connsiteY67" fmla="*/ 3229625 h 3610779"/>
                <a:gd name="connsiteX68" fmla="*/ 4526641 w 4914968"/>
                <a:gd name="connsiteY68" fmla="*/ 3236952 h 3610779"/>
                <a:gd name="connsiteX69" fmla="*/ 4526641 w 4914968"/>
                <a:gd name="connsiteY69" fmla="*/ 3134375 h 3610779"/>
                <a:gd name="connsiteX70" fmla="*/ 4555948 w 4914968"/>
                <a:gd name="connsiteY70" fmla="*/ 3083087 h 3610779"/>
                <a:gd name="connsiteX71" fmla="*/ 4643871 w 4914968"/>
                <a:gd name="connsiteY71" fmla="*/ 3031798 h 3610779"/>
                <a:gd name="connsiteX72" fmla="*/ 4695160 w 4914968"/>
                <a:gd name="connsiteY72" fmla="*/ 2973183 h 3610779"/>
                <a:gd name="connsiteX73" fmla="*/ 4856352 w 4914968"/>
                <a:gd name="connsiteY73" fmla="*/ 2973183 h 3610779"/>
                <a:gd name="connsiteX74" fmla="*/ 4856352 w 4914968"/>
                <a:gd name="connsiteY74" fmla="*/ 2870606 h 3610779"/>
                <a:gd name="connsiteX75" fmla="*/ 4885660 w 4914968"/>
                <a:gd name="connsiteY75" fmla="*/ 2628818 h 3610779"/>
                <a:gd name="connsiteX76" fmla="*/ 4914968 w 4914968"/>
                <a:gd name="connsiteY76" fmla="*/ 2438318 h 3610779"/>
                <a:gd name="connsiteX77" fmla="*/ 4912295 w 4914968"/>
                <a:gd name="connsiteY77"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27762 w 4914968"/>
                <a:gd name="connsiteY32" fmla="*/ 883678 h 3610779"/>
                <a:gd name="connsiteX33" fmla="*/ 348758 w 4914968"/>
                <a:gd name="connsiteY33" fmla="*/ 933757 h 3610779"/>
                <a:gd name="connsiteX34" fmla="*/ 493023 w 4914968"/>
                <a:gd name="connsiteY34" fmla="*/ 1074896 h 3610779"/>
                <a:gd name="connsiteX35" fmla="*/ 632634 w 4914968"/>
                <a:gd name="connsiteY35" fmla="*/ 1152291 h 3610779"/>
                <a:gd name="connsiteX36" fmla="*/ 879281 w 4914968"/>
                <a:gd name="connsiteY36" fmla="*/ 1407245 h 3610779"/>
                <a:gd name="connsiteX37" fmla="*/ 1226449 w 4914968"/>
                <a:gd name="connsiteY37" fmla="*/ 1824857 h 3610779"/>
                <a:gd name="connsiteX38" fmla="*/ 1280671 w 4914968"/>
                <a:gd name="connsiteY38" fmla="*/ 1950064 h 3610779"/>
                <a:gd name="connsiteX39" fmla="*/ 1290428 w 4914968"/>
                <a:gd name="connsiteY39" fmla="*/ 2150291 h 3610779"/>
                <a:gd name="connsiteX40" fmla="*/ 1339305 w 4914968"/>
                <a:gd name="connsiteY40" fmla="*/ 2135002 h 3610779"/>
                <a:gd name="connsiteX41" fmla="*/ 1358612 w 4914968"/>
                <a:gd name="connsiteY41" fmla="*/ 2003656 h 3610779"/>
                <a:gd name="connsiteX42" fmla="*/ 1433072 w 4914968"/>
                <a:gd name="connsiteY42" fmla="*/ 1953576 h 3610779"/>
                <a:gd name="connsiteX43" fmla="*/ 1493570 w 4914968"/>
                <a:gd name="connsiteY43" fmla="*/ 1994552 h 3610779"/>
                <a:gd name="connsiteX44" fmla="*/ 1488915 w 4914968"/>
                <a:gd name="connsiteY44" fmla="*/ 2044631 h 3610779"/>
                <a:gd name="connsiteX45" fmla="*/ 1586370 w 4914968"/>
                <a:gd name="connsiteY45" fmla="*/ 2094377 h 3610779"/>
                <a:gd name="connsiteX46" fmla="*/ 1603101 w 4914968"/>
                <a:gd name="connsiteY46" fmla="*/ 2274139 h 3610779"/>
                <a:gd name="connsiteX47" fmla="*/ 1639833 w 4914968"/>
                <a:gd name="connsiteY47" fmla="*/ 2299106 h 3610779"/>
                <a:gd name="connsiteX48" fmla="*/ 2467775 w 4914968"/>
                <a:gd name="connsiteY48" fmla="*/ 3031798 h 3610779"/>
                <a:gd name="connsiteX49" fmla="*/ 2475102 w 4914968"/>
                <a:gd name="connsiteY49" fmla="*/ 3163683 h 3610779"/>
                <a:gd name="connsiteX50" fmla="*/ 2585006 w 4914968"/>
                <a:gd name="connsiteY50" fmla="*/ 3200318 h 3610779"/>
                <a:gd name="connsiteX51" fmla="*/ 2621641 w 4914968"/>
                <a:gd name="connsiteY51" fmla="*/ 3229625 h 3610779"/>
                <a:gd name="connsiteX52" fmla="*/ 2746198 w 4914968"/>
                <a:gd name="connsiteY52" fmla="*/ 3229625 h 3610779"/>
                <a:gd name="connsiteX53" fmla="*/ 2929371 w 4914968"/>
                <a:gd name="connsiteY53" fmla="*/ 3251606 h 3610779"/>
                <a:gd name="connsiteX54" fmla="*/ 2995314 w 4914968"/>
                <a:gd name="connsiteY54" fmla="*/ 3266260 h 3610779"/>
                <a:gd name="connsiteX55" fmla="*/ 3075910 w 4914968"/>
                <a:gd name="connsiteY55" fmla="*/ 3361510 h 3610779"/>
                <a:gd name="connsiteX56" fmla="*/ 3122545 w 4914968"/>
                <a:gd name="connsiteY56" fmla="*/ 3449646 h 3610779"/>
                <a:gd name="connsiteX57" fmla="*/ 3357950 w 4914968"/>
                <a:gd name="connsiteY57" fmla="*/ 3305744 h 3610779"/>
                <a:gd name="connsiteX58" fmla="*/ 3506868 w 4914968"/>
                <a:gd name="connsiteY58" fmla="*/ 3292086 h 3610779"/>
                <a:gd name="connsiteX59" fmla="*/ 3506868 w 4914968"/>
                <a:gd name="connsiteY59" fmla="*/ 3415010 h 3610779"/>
                <a:gd name="connsiteX60" fmla="*/ 3660442 w 4914968"/>
                <a:gd name="connsiteY60" fmla="*/ 3483301 h 3610779"/>
                <a:gd name="connsiteX61" fmla="*/ 3581327 w 4914968"/>
                <a:gd name="connsiteY61" fmla="*/ 3569804 h 3610779"/>
                <a:gd name="connsiteX62" fmla="*/ 3623211 w 4914968"/>
                <a:gd name="connsiteY62" fmla="*/ 3610779 h 3610779"/>
                <a:gd name="connsiteX63" fmla="*/ 4072371 w 4914968"/>
                <a:gd name="connsiteY63" fmla="*/ 3317548 h 3610779"/>
                <a:gd name="connsiteX64" fmla="*/ 4182275 w 4914968"/>
                <a:gd name="connsiteY64" fmla="*/ 3302895 h 3610779"/>
                <a:gd name="connsiteX65" fmla="*/ 4284852 w 4914968"/>
                <a:gd name="connsiteY65" fmla="*/ 3251606 h 3610779"/>
                <a:gd name="connsiteX66" fmla="*/ 4299506 w 4914968"/>
                <a:gd name="connsiteY66" fmla="*/ 3222298 h 3610779"/>
                <a:gd name="connsiteX67" fmla="*/ 4409410 w 4914968"/>
                <a:gd name="connsiteY67" fmla="*/ 3229625 h 3610779"/>
                <a:gd name="connsiteX68" fmla="*/ 4526641 w 4914968"/>
                <a:gd name="connsiteY68" fmla="*/ 3236952 h 3610779"/>
                <a:gd name="connsiteX69" fmla="*/ 4526641 w 4914968"/>
                <a:gd name="connsiteY69" fmla="*/ 3134375 h 3610779"/>
                <a:gd name="connsiteX70" fmla="*/ 4555948 w 4914968"/>
                <a:gd name="connsiteY70" fmla="*/ 3083087 h 3610779"/>
                <a:gd name="connsiteX71" fmla="*/ 4643871 w 4914968"/>
                <a:gd name="connsiteY71" fmla="*/ 3031798 h 3610779"/>
                <a:gd name="connsiteX72" fmla="*/ 4695160 w 4914968"/>
                <a:gd name="connsiteY72" fmla="*/ 2973183 h 3610779"/>
                <a:gd name="connsiteX73" fmla="*/ 4856352 w 4914968"/>
                <a:gd name="connsiteY73" fmla="*/ 2973183 h 3610779"/>
                <a:gd name="connsiteX74" fmla="*/ 4856352 w 4914968"/>
                <a:gd name="connsiteY74" fmla="*/ 2870606 h 3610779"/>
                <a:gd name="connsiteX75" fmla="*/ 4885660 w 4914968"/>
                <a:gd name="connsiteY75" fmla="*/ 2628818 h 3610779"/>
                <a:gd name="connsiteX76" fmla="*/ 4914968 w 4914968"/>
                <a:gd name="connsiteY76" fmla="*/ 2438318 h 3610779"/>
                <a:gd name="connsiteX77" fmla="*/ 4912295 w 4914968"/>
                <a:gd name="connsiteY77" fmla="*/ 2324218 h 3610779"/>
                <a:gd name="connsiteX0" fmla="*/ 4912295 w 4914968"/>
                <a:gd name="connsiteY0" fmla="*/ 2324218 h 3610779"/>
                <a:gd name="connsiteX1" fmla="*/ 4774434 w 4914968"/>
                <a:gd name="connsiteY1" fmla="*/ 2267718 h 3610779"/>
                <a:gd name="connsiteX2" fmla="*/ 4481250 w 4914968"/>
                <a:gd name="connsiteY2" fmla="*/ 1917155 h 3610779"/>
                <a:gd name="connsiteX3" fmla="*/ 3904190 w 4914968"/>
                <a:gd name="connsiteY3" fmla="*/ 1657648 h 3610779"/>
                <a:gd name="connsiteX4" fmla="*/ 3243363 w 4914968"/>
                <a:gd name="connsiteY4" fmla="*/ 1343507 h 3610779"/>
                <a:gd name="connsiteX5" fmla="*/ 2866413 w 4914968"/>
                <a:gd name="connsiteY5" fmla="*/ 1074894 h 3610779"/>
                <a:gd name="connsiteX6" fmla="*/ 2703534 w 4914968"/>
                <a:gd name="connsiteY6" fmla="*/ 947417 h 3610779"/>
                <a:gd name="connsiteX7" fmla="*/ 2542100 w 4914968"/>
                <a:gd name="connsiteY7" fmla="*/ 1072745 h 3610779"/>
                <a:gd name="connsiteX8" fmla="*/ 2513375 w 4914968"/>
                <a:gd name="connsiteY8" fmla="*/ 1165696 h 3610779"/>
                <a:gd name="connsiteX9" fmla="*/ 2452233 w 4914968"/>
                <a:gd name="connsiteY9" fmla="*/ 1297979 h 3610779"/>
                <a:gd name="connsiteX10" fmla="*/ 2261431 w 4914968"/>
                <a:gd name="connsiteY10" fmla="*/ 1261556 h 3610779"/>
                <a:gd name="connsiteX11" fmla="*/ 2228856 w 4914968"/>
                <a:gd name="connsiteY11" fmla="*/ 1338954 h 3610779"/>
                <a:gd name="connsiteX12" fmla="*/ 2322204 w 4914968"/>
                <a:gd name="connsiteY12" fmla="*/ 1529187 h 3610779"/>
                <a:gd name="connsiteX13" fmla="*/ 2502498 w 4914968"/>
                <a:gd name="connsiteY13" fmla="*/ 1515154 h 3610779"/>
                <a:gd name="connsiteX14" fmla="*/ 2470045 w 4914968"/>
                <a:gd name="connsiteY14" fmla="*/ 1690564 h 3610779"/>
                <a:gd name="connsiteX15" fmla="*/ 2556586 w 4914968"/>
                <a:gd name="connsiteY15" fmla="*/ 1827385 h 3610779"/>
                <a:gd name="connsiteX16" fmla="*/ 2625098 w 4914968"/>
                <a:gd name="connsiteY16" fmla="*/ 1901057 h 3610779"/>
                <a:gd name="connsiteX17" fmla="*/ 2336628 w 4914968"/>
                <a:gd name="connsiteY17" fmla="*/ 1988761 h 3610779"/>
                <a:gd name="connsiteX18" fmla="*/ 2095033 w 4914968"/>
                <a:gd name="connsiteY18" fmla="*/ 1834400 h 3610779"/>
                <a:gd name="connsiteX19" fmla="*/ 1828198 w 4914968"/>
                <a:gd name="connsiteY19" fmla="*/ 1613384 h 3610779"/>
                <a:gd name="connsiteX20" fmla="*/ 1691175 w 4914968"/>
                <a:gd name="connsiteY20" fmla="*/ 1634433 h 3610779"/>
                <a:gd name="connsiteX21" fmla="*/ 1493570 w 4914968"/>
                <a:gd name="connsiteY21" fmla="*/ 1616675 h 3610779"/>
                <a:gd name="connsiteX22" fmla="*/ 1326037 w 4914968"/>
                <a:gd name="connsiteY22" fmla="*/ 1434564 h 3610779"/>
                <a:gd name="connsiteX23" fmla="*/ 1600606 w 4914968"/>
                <a:gd name="connsiteY23" fmla="*/ 1270665 h 3610779"/>
                <a:gd name="connsiteX24" fmla="*/ 1749524 w 4914968"/>
                <a:gd name="connsiteY24" fmla="*/ 1115871 h 3610779"/>
                <a:gd name="connsiteX25" fmla="*/ 2005479 w 4914968"/>
                <a:gd name="connsiteY25" fmla="*/ 1011157 h 3610779"/>
                <a:gd name="connsiteX26" fmla="*/ 2135782 w 4914968"/>
                <a:gd name="connsiteY26" fmla="*/ 924655 h 3610779"/>
                <a:gd name="connsiteX27" fmla="*/ 1335344 w 4914968"/>
                <a:gd name="connsiteY27" fmla="*/ 656042 h 3610779"/>
                <a:gd name="connsiteX28" fmla="*/ 939779 w 4914968"/>
                <a:gd name="connsiteY28" fmla="*/ 423851 h 3610779"/>
                <a:gd name="connsiteX29" fmla="*/ 292914 w 4914968"/>
                <a:gd name="connsiteY29" fmla="*/ 444 h 3610779"/>
                <a:gd name="connsiteX30" fmla="*/ 13690 w 4914968"/>
                <a:gd name="connsiteY30" fmla="*/ 537670 h 3610779"/>
                <a:gd name="connsiteX31" fmla="*/ 176570 w 4914968"/>
                <a:gd name="connsiteY31" fmla="*/ 724333 h 3610779"/>
                <a:gd name="connsiteX32" fmla="*/ 213800 w 4914968"/>
                <a:gd name="connsiteY32" fmla="*/ 892783 h 3610779"/>
                <a:gd name="connsiteX33" fmla="*/ 348758 w 4914968"/>
                <a:gd name="connsiteY33" fmla="*/ 933757 h 3610779"/>
                <a:gd name="connsiteX34" fmla="*/ 493023 w 4914968"/>
                <a:gd name="connsiteY34" fmla="*/ 1074896 h 3610779"/>
                <a:gd name="connsiteX35" fmla="*/ 632634 w 4914968"/>
                <a:gd name="connsiteY35" fmla="*/ 1152291 h 3610779"/>
                <a:gd name="connsiteX36" fmla="*/ 879281 w 4914968"/>
                <a:gd name="connsiteY36" fmla="*/ 1407245 h 3610779"/>
                <a:gd name="connsiteX37" fmla="*/ 1226449 w 4914968"/>
                <a:gd name="connsiteY37" fmla="*/ 1824857 h 3610779"/>
                <a:gd name="connsiteX38" fmla="*/ 1280671 w 4914968"/>
                <a:gd name="connsiteY38" fmla="*/ 1950064 h 3610779"/>
                <a:gd name="connsiteX39" fmla="*/ 1290428 w 4914968"/>
                <a:gd name="connsiteY39" fmla="*/ 2150291 h 3610779"/>
                <a:gd name="connsiteX40" fmla="*/ 1339305 w 4914968"/>
                <a:gd name="connsiteY40" fmla="*/ 2135002 h 3610779"/>
                <a:gd name="connsiteX41" fmla="*/ 1358612 w 4914968"/>
                <a:gd name="connsiteY41" fmla="*/ 2003656 h 3610779"/>
                <a:gd name="connsiteX42" fmla="*/ 1433072 w 4914968"/>
                <a:gd name="connsiteY42" fmla="*/ 1953576 h 3610779"/>
                <a:gd name="connsiteX43" fmla="*/ 1493570 w 4914968"/>
                <a:gd name="connsiteY43" fmla="*/ 1994552 h 3610779"/>
                <a:gd name="connsiteX44" fmla="*/ 1488915 w 4914968"/>
                <a:gd name="connsiteY44" fmla="*/ 2044631 h 3610779"/>
                <a:gd name="connsiteX45" fmla="*/ 1586370 w 4914968"/>
                <a:gd name="connsiteY45" fmla="*/ 2094377 h 3610779"/>
                <a:gd name="connsiteX46" fmla="*/ 1603101 w 4914968"/>
                <a:gd name="connsiteY46" fmla="*/ 2274139 h 3610779"/>
                <a:gd name="connsiteX47" fmla="*/ 1639833 w 4914968"/>
                <a:gd name="connsiteY47" fmla="*/ 2299106 h 3610779"/>
                <a:gd name="connsiteX48" fmla="*/ 2467775 w 4914968"/>
                <a:gd name="connsiteY48" fmla="*/ 3031798 h 3610779"/>
                <a:gd name="connsiteX49" fmla="*/ 2475102 w 4914968"/>
                <a:gd name="connsiteY49" fmla="*/ 3163683 h 3610779"/>
                <a:gd name="connsiteX50" fmla="*/ 2585006 w 4914968"/>
                <a:gd name="connsiteY50" fmla="*/ 3200318 h 3610779"/>
                <a:gd name="connsiteX51" fmla="*/ 2621641 w 4914968"/>
                <a:gd name="connsiteY51" fmla="*/ 3229625 h 3610779"/>
                <a:gd name="connsiteX52" fmla="*/ 2746198 w 4914968"/>
                <a:gd name="connsiteY52" fmla="*/ 3229625 h 3610779"/>
                <a:gd name="connsiteX53" fmla="*/ 2929371 w 4914968"/>
                <a:gd name="connsiteY53" fmla="*/ 3251606 h 3610779"/>
                <a:gd name="connsiteX54" fmla="*/ 2995314 w 4914968"/>
                <a:gd name="connsiteY54" fmla="*/ 3266260 h 3610779"/>
                <a:gd name="connsiteX55" fmla="*/ 3075910 w 4914968"/>
                <a:gd name="connsiteY55" fmla="*/ 3361510 h 3610779"/>
                <a:gd name="connsiteX56" fmla="*/ 3122545 w 4914968"/>
                <a:gd name="connsiteY56" fmla="*/ 3449646 h 3610779"/>
                <a:gd name="connsiteX57" fmla="*/ 3357950 w 4914968"/>
                <a:gd name="connsiteY57" fmla="*/ 3305744 h 3610779"/>
                <a:gd name="connsiteX58" fmla="*/ 3506868 w 4914968"/>
                <a:gd name="connsiteY58" fmla="*/ 3292086 h 3610779"/>
                <a:gd name="connsiteX59" fmla="*/ 3506868 w 4914968"/>
                <a:gd name="connsiteY59" fmla="*/ 3415010 h 3610779"/>
                <a:gd name="connsiteX60" fmla="*/ 3660442 w 4914968"/>
                <a:gd name="connsiteY60" fmla="*/ 3483301 h 3610779"/>
                <a:gd name="connsiteX61" fmla="*/ 3581327 w 4914968"/>
                <a:gd name="connsiteY61" fmla="*/ 3569804 h 3610779"/>
                <a:gd name="connsiteX62" fmla="*/ 3623211 w 4914968"/>
                <a:gd name="connsiteY62" fmla="*/ 3610779 h 3610779"/>
                <a:gd name="connsiteX63" fmla="*/ 4072371 w 4914968"/>
                <a:gd name="connsiteY63" fmla="*/ 3317548 h 3610779"/>
                <a:gd name="connsiteX64" fmla="*/ 4182275 w 4914968"/>
                <a:gd name="connsiteY64" fmla="*/ 3302895 h 3610779"/>
                <a:gd name="connsiteX65" fmla="*/ 4284852 w 4914968"/>
                <a:gd name="connsiteY65" fmla="*/ 3251606 h 3610779"/>
                <a:gd name="connsiteX66" fmla="*/ 4299506 w 4914968"/>
                <a:gd name="connsiteY66" fmla="*/ 3222298 h 3610779"/>
                <a:gd name="connsiteX67" fmla="*/ 4409410 w 4914968"/>
                <a:gd name="connsiteY67" fmla="*/ 3229625 h 3610779"/>
                <a:gd name="connsiteX68" fmla="*/ 4526641 w 4914968"/>
                <a:gd name="connsiteY68" fmla="*/ 3236952 h 3610779"/>
                <a:gd name="connsiteX69" fmla="*/ 4526641 w 4914968"/>
                <a:gd name="connsiteY69" fmla="*/ 3134375 h 3610779"/>
                <a:gd name="connsiteX70" fmla="*/ 4555948 w 4914968"/>
                <a:gd name="connsiteY70" fmla="*/ 3083087 h 3610779"/>
                <a:gd name="connsiteX71" fmla="*/ 4643871 w 4914968"/>
                <a:gd name="connsiteY71" fmla="*/ 3031798 h 3610779"/>
                <a:gd name="connsiteX72" fmla="*/ 4695160 w 4914968"/>
                <a:gd name="connsiteY72" fmla="*/ 2973183 h 3610779"/>
                <a:gd name="connsiteX73" fmla="*/ 4856352 w 4914968"/>
                <a:gd name="connsiteY73" fmla="*/ 2973183 h 3610779"/>
                <a:gd name="connsiteX74" fmla="*/ 4856352 w 4914968"/>
                <a:gd name="connsiteY74" fmla="*/ 2870606 h 3610779"/>
                <a:gd name="connsiteX75" fmla="*/ 4885660 w 4914968"/>
                <a:gd name="connsiteY75" fmla="*/ 2628818 h 3610779"/>
                <a:gd name="connsiteX76" fmla="*/ 4914968 w 4914968"/>
                <a:gd name="connsiteY76" fmla="*/ 2438318 h 3610779"/>
                <a:gd name="connsiteX77" fmla="*/ 4912295 w 4914968"/>
                <a:gd name="connsiteY77" fmla="*/ 2324218 h 3610779"/>
                <a:gd name="connsiteX0" fmla="*/ 4920617 w 4923290"/>
                <a:gd name="connsiteY0" fmla="*/ 2324218 h 3610779"/>
                <a:gd name="connsiteX1" fmla="*/ 4782756 w 4923290"/>
                <a:gd name="connsiteY1" fmla="*/ 2267718 h 3610779"/>
                <a:gd name="connsiteX2" fmla="*/ 4489572 w 4923290"/>
                <a:gd name="connsiteY2" fmla="*/ 1917155 h 3610779"/>
                <a:gd name="connsiteX3" fmla="*/ 3912512 w 4923290"/>
                <a:gd name="connsiteY3" fmla="*/ 1657648 h 3610779"/>
                <a:gd name="connsiteX4" fmla="*/ 3251685 w 4923290"/>
                <a:gd name="connsiteY4" fmla="*/ 1343507 h 3610779"/>
                <a:gd name="connsiteX5" fmla="*/ 2874735 w 4923290"/>
                <a:gd name="connsiteY5" fmla="*/ 1074894 h 3610779"/>
                <a:gd name="connsiteX6" fmla="*/ 2711856 w 4923290"/>
                <a:gd name="connsiteY6" fmla="*/ 947417 h 3610779"/>
                <a:gd name="connsiteX7" fmla="*/ 2550422 w 4923290"/>
                <a:gd name="connsiteY7" fmla="*/ 1072745 h 3610779"/>
                <a:gd name="connsiteX8" fmla="*/ 2521697 w 4923290"/>
                <a:gd name="connsiteY8" fmla="*/ 1165696 h 3610779"/>
                <a:gd name="connsiteX9" fmla="*/ 2460555 w 4923290"/>
                <a:gd name="connsiteY9" fmla="*/ 1297979 h 3610779"/>
                <a:gd name="connsiteX10" fmla="*/ 2269753 w 4923290"/>
                <a:gd name="connsiteY10" fmla="*/ 1261556 h 3610779"/>
                <a:gd name="connsiteX11" fmla="*/ 2237178 w 4923290"/>
                <a:gd name="connsiteY11" fmla="*/ 1338954 h 3610779"/>
                <a:gd name="connsiteX12" fmla="*/ 2330526 w 4923290"/>
                <a:gd name="connsiteY12" fmla="*/ 1529187 h 3610779"/>
                <a:gd name="connsiteX13" fmla="*/ 2510820 w 4923290"/>
                <a:gd name="connsiteY13" fmla="*/ 1515154 h 3610779"/>
                <a:gd name="connsiteX14" fmla="*/ 2478367 w 4923290"/>
                <a:gd name="connsiteY14" fmla="*/ 1690564 h 3610779"/>
                <a:gd name="connsiteX15" fmla="*/ 2564908 w 4923290"/>
                <a:gd name="connsiteY15" fmla="*/ 1827385 h 3610779"/>
                <a:gd name="connsiteX16" fmla="*/ 2633420 w 4923290"/>
                <a:gd name="connsiteY16" fmla="*/ 1901057 h 3610779"/>
                <a:gd name="connsiteX17" fmla="*/ 2344950 w 4923290"/>
                <a:gd name="connsiteY17" fmla="*/ 1988761 h 3610779"/>
                <a:gd name="connsiteX18" fmla="*/ 2103355 w 4923290"/>
                <a:gd name="connsiteY18" fmla="*/ 1834400 h 3610779"/>
                <a:gd name="connsiteX19" fmla="*/ 1836520 w 4923290"/>
                <a:gd name="connsiteY19" fmla="*/ 1613384 h 3610779"/>
                <a:gd name="connsiteX20" fmla="*/ 1699497 w 4923290"/>
                <a:gd name="connsiteY20" fmla="*/ 1634433 h 3610779"/>
                <a:gd name="connsiteX21" fmla="*/ 1501892 w 4923290"/>
                <a:gd name="connsiteY21" fmla="*/ 1616675 h 3610779"/>
                <a:gd name="connsiteX22" fmla="*/ 1334359 w 4923290"/>
                <a:gd name="connsiteY22" fmla="*/ 1434564 h 3610779"/>
                <a:gd name="connsiteX23" fmla="*/ 1608928 w 4923290"/>
                <a:gd name="connsiteY23" fmla="*/ 1270665 h 3610779"/>
                <a:gd name="connsiteX24" fmla="*/ 1757846 w 4923290"/>
                <a:gd name="connsiteY24" fmla="*/ 1115871 h 3610779"/>
                <a:gd name="connsiteX25" fmla="*/ 2013801 w 4923290"/>
                <a:gd name="connsiteY25" fmla="*/ 1011157 h 3610779"/>
                <a:gd name="connsiteX26" fmla="*/ 2144104 w 4923290"/>
                <a:gd name="connsiteY26" fmla="*/ 924655 h 3610779"/>
                <a:gd name="connsiteX27" fmla="*/ 1343666 w 4923290"/>
                <a:gd name="connsiteY27" fmla="*/ 656042 h 3610779"/>
                <a:gd name="connsiteX28" fmla="*/ 948101 w 4923290"/>
                <a:gd name="connsiteY28" fmla="*/ 423851 h 3610779"/>
                <a:gd name="connsiteX29" fmla="*/ 301236 w 4923290"/>
                <a:gd name="connsiteY29" fmla="*/ 444 h 3610779"/>
                <a:gd name="connsiteX30" fmla="*/ 22012 w 4923290"/>
                <a:gd name="connsiteY30" fmla="*/ 537670 h 3610779"/>
                <a:gd name="connsiteX31" fmla="*/ 184892 w 4923290"/>
                <a:gd name="connsiteY31" fmla="*/ 724333 h 3610779"/>
                <a:gd name="connsiteX32" fmla="*/ 222122 w 4923290"/>
                <a:gd name="connsiteY32" fmla="*/ 892783 h 3610779"/>
                <a:gd name="connsiteX33" fmla="*/ 357080 w 4923290"/>
                <a:gd name="connsiteY33" fmla="*/ 933757 h 3610779"/>
                <a:gd name="connsiteX34" fmla="*/ 501345 w 4923290"/>
                <a:gd name="connsiteY34" fmla="*/ 1074896 h 3610779"/>
                <a:gd name="connsiteX35" fmla="*/ 640956 w 4923290"/>
                <a:gd name="connsiteY35" fmla="*/ 1152291 h 3610779"/>
                <a:gd name="connsiteX36" fmla="*/ 887603 w 4923290"/>
                <a:gd name="connsiteY36" fmla="*/ 1407245 h 3610779"/>
                <a:gd name="connsiteX37" fmla="*/ 1234771 w 4923290"/>
                <a:gd name="connsiteY37" fmla="*/ 1824857 h 3610779"/>
                <a:gd name="connsiteX38" fmla="*/ 1288993 w 4923290"/>
                <a:gd name="connsiteY38" fmla="*/ 1950064 h 3610779"/>
                <a:gd name="connsiteX39" fmla="*/ 1298750 w 4923290"/>
                <a:gd name="connsiteY39" fmla="*/ 2150291 h 3610779"/>
                <a:gd name="connsiteX40" fmla="*/ 1347627 w 4923290"/>
                <a:gd name="connsiteY40" fmla="*/ 2135002 h 3610779"/>
                <a:gd name="connsiteX41" fmla="*/ 1366934 w 4923290"/>
                <a:gd name="connsiteY41" fmla="*/ 2003656 h 3610779"/>
                <a:gd name="connsiteX42" fmla="*/ 1441394 w 4923290"/>
                <a:gd name="connsiteY42" fmla="*/ 1953576 h 3610779"/>
                <a:gd name="connsiteX43" fmla="*/ 1501892 w 4923290"/>
                <a:gd name="connsiteY43" fmla="*/ 1994552 h 3610779"/>
                <a:gd name="connsiteX44" fmla="*/ 1497237 w 4923290"/>
                <a:gd name="connsiteY44" fmla="*/ 2044631 h 3610779"/>
                <a:gd name="connsiteX45" fmla="*/ 1594692 w 4923290"/>
                <a:gd name="connsiteY45" fmla="*/ 2094377 h 3610779"/>
                <a:gd name="connsiteX46" fmla="*/ 1611423 w 4923290"/>
                <a:gd name="connsiteY46" fmla="*/ 2274139 h 3610779"/>
                <a:gd name="connsiteX47" fmla="*/ 1648155 w 4923290"/>
                <a:gd name="connsiteY47" fmla="*/ 2299106 h 3610779"/>
                <a:gd name="connsiteX48" fmla="*/ 2476097 w 4923290"/>
                <a:gd name="connsiteY48" fmla="*/ 3031798 h 3610779"/>
                <a:gd name="connsiteX49" fmla="*/ 2483424 w 4923290"/>
                <a:gd name="connsiteY49" fmla="*/ 3163683 h 3610779"/>
                <a:gd name="connsiteX50" fmla="*/ 2593328 w 4923290"/>
                <a:gd name="connsiteY50" fmla="*/ 3200318 h 3610779"/>
                <a:gd name="connsiteX51" fmla="*/ 2629963 w 4923290"/>
                <a:gd name="connsiteY51" fmla="*/ 3229625 h 3610779"/>
                <a:gd name="connsiteX52" fmla="*/ 2754520 w 4923290"/>
                <a:gd name="connsiteY52" fmla="*/ 3229625 h 3610779"/>
                <a:gd name="connsiteX53" fmla="*/ 2937693 w 4923290"/>
                <a:gd name="connsiteY53" fmla="*/ 3251606 h 3610779"/>
                <a:gd name="connsiteX54" fmla="*/ 3003636 w 4923290"/>
                <a:gd name="connsiteY54" fmla="*/ 3266260 h 3610779"/>
                <a:gd name="connsiteX55" fmla="*/ 3084232 w 4923290"/>
                <a:gd name="connsiteY55" fmla="*/ 3361510 h 3610779"/>
                <a:gd name="connsiteX56" fmla="*/ 3130867 w 4923290"/>
                <a:gd name="connsiteY56" fmla="*/ 3449646 h 3610779"/>
                <a:gd name="connsiteX57" fmla="*/ 3366272 w 4923290"/>
                <a:gd name="connsiteY57" fmla="*/ 3305744 h 3610779"/>
                <a:gd name="connsiteX58" fmla="*/ 3515190 w 4923290"/>
                <a:gd name="connsiteY58" fmla="*/ 3292086 h 3610779"/>
                <a:gd name="connsiteX59" fmla="*/ 3515190 w 4923290"/>
                <a:gd name="connsiteY59" fmla="*/ 3415010 h 3610779"/>
                <a:gd name="connsiteX60" fmla="*/ 3668764 w 4923290"/>
                <a:gd name="connsiteY60" fmla="*/ 3483301 h 3610779"/>
                <a:gd name="connsiteX61" fmla="*/ 3589649 w 4923290"/>
                <a:gd name="connsiteY61" fmla="*/ 3569804 h 3610779"/>
                <a:gd name="connsiteX62" fmla="*/ 3631533 w 4923290"/>
                <a:gd name="connsiteY62" fmla="*/ 3610779 h 3610779"/>
                <a:gd name="connsiteX63" fmla="*/ 4080693 w 4923290"/>
                <a:gd name="connsiteY63" fmla="*/ 3317548 h 3610779"/>
                <a:gd name="connsiteX64" fmla="*/ 4190597 w 4923290"/>
                <a:gd name="connsiteY64" fmla="*/ 3302895 h 3610779"/>
                <a:gd name="connsiteX65" fmla="*/ 4293174 w 4923290"/>
                <a:gd name="connsiteY65" fmla="*/ 3251606 h 3610779"/>
                <a:gd name="connsiteX66" fmla="*/ 4307828 w 4923290"/>
                <a:gd name="connsiteY66" fmla="*/ 3222298 h 3610779"/>
                <a:gd name="connsiteX67" fmla="*/ 4417732 w 4923290"/>
                <a:gd name="connsiteY67" fmla="*/ 3229625 h 3610779"/>
                <a:gd name="connsiteX68" fmla="*/ 4534963 w 4923290"/>
                <a:gd name="connsiteY68" fmla="*/ 3236952 h 3610779"/>
                <a:gd name="connsiteX69" fmla="*/ 4534963 w 4923290"/>
                <a:gd name="connsiteY69" fmla="*/ 3134375 h 3610779"/>
                <a:gd name="connsiteX70" fmla="*/ 4564270 w 4923290"/>
                <a:gd name="connsiteY70" fmla="*/ 3083087 h 3610779"/>
                <a:gd name="connsiteX71" fmla="*/ 4652193 w 4923290"/>
                <a:gd name="connsiteY71" fmla="*/ 3031798 h 3610779"/>
                <a:gd name="connsiteX72" fmla="*/ 4703482 w 4923290"/>
                <a:gd name="connsiteY72" fmla="*/ 2973183 h 3610779"/>
                <a:gd name="connsiteX73" fmla="*/ 4864674 w 4923290"/>
                <a:gd name="connsiteY73" fmla="*/ 2973183 h 3610779"/>
                <a:gd name="connsiteX74" fmla="*/ 4864674 w 4923290"/>
                <a:gd name="connsiteY74" fmla="*/ 2870606 h 3610779"/>
                <a:gd name="connsiteX75" fmla="*/ 4893982 w 4923290"/>
                <a:gd name="connsiteY75" fmla="*/ 2628818 h 3610779"/>
                <a:gd name="connsiteX76" fmla="*/ 4923290 w 4923290"/>
                <a:gd name="connsiteY76" fmla="*/ 2438318 h 3610779"/>
                <a:gd name="connsiteX77" fmla="*/ 4920617 w 4923290"/>
                <a:gd name="connsiteY77" fmla="*/ 2324218 h 3610779"/>
                <a:gd name="connsiteX0" fmla="*/ 4920617 w 4923290"/>
                <a:gd name="connsiteY0" fmla="*/ 2324218 h 3610779"/>
                <a:gd name="connsiteX1" fmla="*/ 4782756 w 4923290"/>
                <a:gd name="connsiteY1" fmla="*/ 2267718 h 3610779"/>
                <a:gd name="connsiteX2" fmla="*/ 4489572 w 4923290"/>
                <a:gd name="connsiteY2" fmla="*/ 1917155 h 3610779"/>
                <a:gd name="connsiteX3" fmla="*/ 3912512 w 4923290"/>
                <a:gd name="connsiteY3" fmla="*/ 1657648 h 3610779"/>
                <a:gd name="connsiteX4" fmla="*/ 3251685 w 4923290"/>
                <a:gd name="connsiteY4" fmla="*/ 1343507 h 3610779"/>
                <a:gd name="connsiteX5" fmla="*/ 2874735 w 4923290"/>
                <a:gd name="connsiteY5" fmla="*/ 1074894 h 3610779"/>
                <a:gd name="connsiteX6" fmla="*/ 2711856 w 4923290"/>
                <a:gd name="connsiteY6" fmla="*/ 947417 h 3610779"/>
                <a:gd name="connsiteX7" fmla="*/ 2550422 w 4923290"/>
                <a:gd name="connsiteY7" fmla="*/ 1072745 h 3610779"/>
                <a:gd name="connsiteX8" fmla="*/ 2521697 w 4923290"/>
                <a:gd name="connsiteY8" fmla="*/ 1165696 h 3610779"/>
                <a:gd name="connsiteX9" fmla="*/ 2460555 w 4923290"/>
                <a:gd name="connsiteY9" fmla="*/ 1297979 h 3610779"/>
                <a:gd name="connsiteX10" fmla="*/ 2269753 w 4923290"/>
                <a:gd name="connsiteY10" fmla="*/ 1261556 h 3610779"/>
                <a:gd name="connsiteX11" fmla="*/ 2237178 w 4923290"/>
                <a:gd name="connsiteY11" fmla="*/ 1338954 h 3610779"/>
                <a:gd name="connsiteX12" fmla="*/ 2330526 w 4923290"/>
                <a:gd name="connsiteY12" fmla="*/ 1529187 h 3610779"/>
                <a:gd name="connsiteX13" fmla="*/ 2510820 w 4923290"/>
                <a:gd name="connsiteY13" fmla="*/ 1515154 h 3610779"/>
                <a:gd name="connsiteX14" fmla="*/ 2478367 w 4923290"/>
                <a:gd name="connsiteY14" fmla="*/ 1690564 h 3610779"/>
                <a:gd name="connsiteX15" fmla="*/ 2564908 w 4923290"/>
                <a:gd name="connsiteY15" fmla="*/ 1827385 h 3610779"/>
                <a:gd name="connsiteX16" fmla="*/ 2633420 w 4923290"/>
                <a:gd name="connsiteY16" fmla="*/ 1901057 h 3610779"/>
                <a:gd name="connsiteX17" fmla="*/ 2344950 w 4923290"/>
                <a:gd name="connsiteY17" fmla="*/ 1988761 h 3610779"/>
                <a:gd name="connsiteX18" fmla="*/ 2103355 w 4923290"/>
                <a:gd name="connsiteY18" fmla="*/ 1834400 h 3610779"/>
                <a:gd name="connsiteX19" fmla="*/ 1836520 w 4923290"/>
                <a:gd name="connsiteY19" fmla="*/ 1613384 h 3610779"/>
                <a:gd name="connsiteX20" fmla="*/ 1699497 w 4923290"/>
                <a:gd name="connsiteY20" fmla="*/ 1634433 h 3610779"/>
                <a:gd name="connsiteX21" fmla="*/ 1501892 w 4923290"/>
                <a:gd name="connsiteY21" fmla="*/ 1616675 h 3610779"/>
                <a:gd name="connsiteX22" fmla="*/ 1334359 w 4923290"/>
                <a:gd name="connsiteY22" fmla="*/ 1434564 h 3610779"/>
                <a:gd name="connsiteX23" fmla="*/ 1608928 w 4923290"/>
                <a:gd name="connsiteY23" fmla="*/ 1270665 h 3610779"/>
                <a:gd name="connsiteX24" fmla="*/ 1757846 w 4923290"/>
                <a:gd name="connsiteY24" fmla="*/ 1115871 h 3610779"/>
                <a:gd name="connsiteX25" fmla="*/ 2013801 w 4923290"/>
                <a:gd name="connsiteY25" fmla="*/ 1011157 h 3610779"/>
                <a:gd name="connsiteX26" fmla="*/ 2144104 w 4923290"/>
                <a:gd name="connsiteY26" fmla="*/ 924655 h 3610779"/>
                <a:gd name="connsiteX27" fmla="*/ 1343666 w 4923290"/>
                <a:gd name="connsiteY27" fmla="*/ 656042 h 3610779"/>
                <a:gd name="connsiteX28" fmla="*/ 948101 w 4923290"/>
                <a:gd name="connsiteY28" fmla="*/ 423851 h 3610779"/>
                <a:gd name="connsiteX29" fmla="*/ 301236 w 4923290"/>
                <a:gd name="connsiteY29" fmla="*/ 444 h 3610779"/>
                <a:gd name="connsiteX30" fmla="*/ 22012 w 4923290"/>
                <a:gd name="connsiteY30" fmla="*/ 537670 h 3610779"/>
                <a:gd name="connsiteX31" fmla="*/ 184892 w 4923290"/>
                <a:gd name="connsiteY31" fmla="*/ 724333 h 3610779"/>
                <a:gd name="connsiteX32" fmla="*/ 222122 w 4923290"/>
                <a:gd name="connsiteY32" fmla="*/ 892783 h 3610779"/>
                <a:gd name="connsiteX33" fmla="*/ 357080 w 4923290"/>
                <a:gd name="connsiteY33" fmla="*/ 933757 h 3610779"/>
                <a:gd name="connsiteX34" fmla="*/ 501345 w 4923290"/>
                <a:gd name="connsiteY34" fmla="*/ 1074896 h 3610779"/>
                <a:gd name="connsiteX35" fmla="*/ 640956 w 4923290"/>
                <a:gd name="connsiteY35" fmla="*/ 1152291 h 3610779"/>
                <a:gd name="connsiteX36" fmla="*/ 887603 w 4923290"/>
                <a:gd name="connsiteY36" fmla="*/ 1407245 h 3610779"/>
                <a:gd name="connsiteX37" fmla="*/ 1234771 w 4923290"/>
                <a:gd name="connsiteY37" fmla="*/ 1824857 h 3610779"/>
                <a:gd name="connsiteX38" fmla="*/ 1288993 w 4923290"/>
                <a:gd name="connsiteY38" fmla="*/ 1950064 h 3610779"/>
                <a:gd name="connsiteX39" fmla="*/ 1298750 w 4923290"/>
                <a:gd name="connsiteY39" fmla="*/ 2150291 h 3610779"/>
                <a:gd name="connsiteX40" fmla="*/ 1347627 w 4923290"/>
                <a:gd name="connsiteY40" fmla="*/ 2135002 h 3610779"/>
                <a:gd name="connsiteX41" fmla="*/ 1366934 w 4923290"/>
                <a:gd name="connsiteY41" fmla="*/ 2003656 h 3610779"/>
                <a:gd name="connsiteX42" fmla="*/ 1441394 w 4923290"/>
                <a:gd name="connsiteY42" fmla="*/ 1953576 h 3610779"/>
                <a:gd name="connsiteX43" fmla="*/ 1501892 w 4923290"/>
                <a:gd name="connsiteY43" fmla="*/ 1994552 h 3610779"/>
                <a:gd name="connsiteX44" fmla="*/ 1497237 w 4923290"/>
                <a:gd name="connsiteY44" fmla="*/ 2044631 h 3610779"/>
                <a:gd name="connsiteX45" fmla="*/ 1594692 w 4923290"/>
                <a:gd name="connsiteY45" fmla="*/ 2094377 h 3610779"/>
                <a:gd name="connsiteX46" fmla="*/ 1611423 w 4923290"/>
                <a:gd name="connsiteY46" fmla="*/ 2274139 h 3610779"/>
                <a:gd name="connsiteX47" fmla="*/ 1648155 w 4923290"/>
                <a:gd name="connsiteY47" fmla="*/ 2299106 h 3610779"/>
                <a:gd name="connsiteX48" fmla="*/ 2476097 w 4923290"/>
                <a:gd name="connsiteY48" fmla="*/ 3031798 h 3610779"/>
                <a:gd name="connsiteX49" fmla="*/ 2483424 w 4923290"/>
                <a:gd name="connsiteY49" fmla="*/ 3163683 h 3610779"/>
                <a:gd name="connsiteX50" fmla="*/ 2593328 w 4923290"/>
                <a:gd name="connsiteY50" fmla="*/ 3200318 h 3610779"/>
                <a:gd name="connsiteX51" fmla="*/ 2629963 w 4923290"/>
                <a:gd name="connsiteY51" fmla="*/ 3229625 h 3610779"/>
                <a:gd name="connsiteX52" fmla="*/ 2754520 w 4923290"/>
                <a:gd name="connsiteY52" fmla="*/ 3229625 h 3610779"/>
                <a:gd name="connsiteX53" fmla="*/ 2937693 w 4923290"/>
                <a:gd name="connsiteY53" fmla="*/ 3251606 h 3610779"/>
                <a:gd name="connsiteX54" fmla="*/ 3003636 w 4923290"/>
                <a:gd name="connsiteY54" fmla="*/ 3266260 h 3610779"/>
                <a:gd name="connsiteX55" fmla="*/ 3084232 w 4923290"/>
                <a:gd name="connsiteY55" fmla="*/ 3361510 h 3610779"/>
                <a:gd name="connsiteX56" fmla="*/ 3130867 w 4923290"/>
                <a:gd name="connsiteY56" fmla="*/ 3449646 h 3610779"/>
                <a:gd name="connsiteX57" fmla="*/ 3366272 w 4923290"/>
                <a:gd name="connsiteY57" fmla="*/ 3305744 h 3610779"/>
                <a:gd name="connsiteX58" fmla="*/ 3515190 w 4923290"/>
                <a:gd name="connsiteY58" fmla="*/ 3292086 h 3610779"/>
                <a:gd name="connsiteX59" fmla="*/ 3515190 w 4923290"/>
                <a:gd name="connsiteY59" fmla="*/ 3415010 h 3610779"/>
                <a:gd name="connsiteX60" fmla="*/ 3668764 w 4923290"/>
                <a:gd name="connsiteY60" fmla="*/ 3483301 h 3610779"/>
                <a:gd name="connsiteX61" fmla="*/ 3589649 w 4923290"/>
                <a:gd name="connsiteY61" fmla="*/ 3569804 h 3610779"/>
                <a:gd name="connsiteX62" fmla="*/ 3631533 w 4923290"/>
                <a:gd name="connsiteY62" fmla="*/ 3610779 h 3610779"/>
                <a:gd name="connsiteX63" fmla="*/ 4080693 w 4923290"/>
                <a:gd name="connsiteY63" fmla="*/ 3317548 h 3610779"/>
                <a:gd name="connsiteX64" fmla="*/ 4190597 w 4923290"/>
                <a:gd name="connsiteY64" fmla="*/ 3302895 h 3610779"/>
                <a:gd name="connsiteX65" fmla="*/ 4293174 w 4923290"/>
                <a:gd name="connsiteY65" fmla="*/ 3251606 h 3610779"/>
                <a:gd name="connsiteX66" fmla="*/ 4307828 w 4923290"/>
                <a:gd name="connsiteY66" fmla="*/ 3222298 h 3610779"/>
                <a:gd name="connsiteX67" fmla="*/ 4417732 w 4923290"/>
                <a:gd name="connsiteY67" fmla="*/ 3229625 h 3610779"/>
                <a:gd name="connsiteX68" fmla="*/ 4534963 w 4923290"/>
                <a:gd name="connsiteY68" fmla="*/ 3236952 h 3610779"/>
                <a:gd name="connsiteX69" fmla="*/ 4534963 w 4923290"/>
                <a:gd name="connsiteY69" fmla="*/ 3134375 h 3610779"/>
                <a:gd name="connsiteX70" fmla="*/ 4564270 w 4923290"/>
                <a:gd name="connsiteY70" fmla="*/ 3083087 h 3610779"/>
                <a:gd name="connsiteX71" fmla="*/ 4652193 w 4923290"/>
                <a:gd name="connsiteY71" fmla="*/ 3031798 h 3610779"/>
                <a:gd name="connsiteX72" fmla="*/ 4703482 w 4923290"/>
                <a:gd name="connsiteY72" fmla="*/ 2973183 h 3610779"/>
                <a:gd name="connsiteX73" fmla="*/ 4864674 w 4923290"/>
                <a:gd name="connsiteY73" fmla="*/ 2973183 h 3610779"/>
                <a:gd name="connsiteX74" fmla="*/ 4864674 w 4923290"/>
                <a:gd name="connsiteY74" fmla="*/ 2870606 h 3610779"/>
                <a:gd name="connsiteX75" fmla="*/ 4893982 w 4923290"/>
                <a:gd name="connsiteY75" fmla="*/ 2628818 h 3610779"/>
                <a:gd name="connsiteX76" fmla="*/ 4923290 w 4923290"/>
                <a:gd name="connsiteY76" fmla="*/ 2438318 h 3610779"/>
                <a:gd name="connsiteX77" fmla="*/ 4920617 w 4923290"/>
                <a:gd name="connsiteY77" fmla="*/ 2324218 h 3610779"/>
                <a:gd name="connsiteX0" fmla="*/ 4920617 w 4923290"/>
                <a:gd name="connsiteY0" fmla="*/ 2324418 h 3610979"/>
                <a:gd name="connsiteX1" fmla="*/ 4782756 w 4923290"/>
                <a:gd name="connsiteY1" fmla="*/ 2267918 h 3610979"/>
                <a:gd name="connsiteX2" fmla="*/ 4489572 w 4923290"/>
                <a:gd name="connsiteY2" fmla="*/ 1917355 h 3610979"/>
                <a:gd name="connsiteX3" fmla="*/ 3912512 w 4923290"/>
                <a:gd name="connsiteY3" fmla="*/ 1657848 h 3610979"/>
                <a:gd name="connsiteX4" fmla="*/ 3251685 w 4923290"/>
                <a:gd name="connsiteY4" fmla="*/ 1343707 h 3610979"/>
                <a:gd name="connsiteX5" fmla="*/ 2874735 w 4923290"/>
                <a:gd name="connsiteY5" fmla="*/ 1075094 h 3610979"/>
                <a:gd name="connsiteX6" fmla="*/ 2711856 w 4923290"/>
                <a:gd name="connsiteY6" fmla="*/ 947617 h 3610979"/>
                <a:gd name="connsiteX7" fmla="*/ 2550422 w 4923290"/>
                <a:gd name="connsiteY7" fmla="*/ 1072945 h 3610979"/>
                <a:gd name="connsiteX8" fmla="*/ 2521697 w 4923290"/>
                <a:gd name="connsiteY8" fmla="*/ 1165896 h 3610979"/>
                <a:gd name="connsiteX9" fmla="*/ 2460555 w 4923290"/>
                <a:gd name="connsiteY9" fmla="*/ 1298179 h 3610979"/>
                <a:gd name="connsiteX10" fmla="*/ 2269753 w 4923290"/>
                <a:gd name="connsiteY10" fmla="*/ 1261756 h 3610979"/>
                <a:gd name="connsiteX11" fmla="*/ 2237178 w 4923290"/>
                <a:gd name="connsiteY11" fmla="*/ 1339154 h 3610979"/>
                <a:gd name="connsiteX12" fmla="*/ 2330526 w 4923290"/>
                <a:gd name="connsiteY12" fmla="*/ 1529387 h 3610979"/>
                <a:gd name="connsiteX13" fmla="*/ 2510820 w 4923290"/>
                <a:gd name="connsiteY13" fmla="*/ 1515354 h 3610979"/>
                <a:gd name="connsiteX14" fmla="*/ 2478367 w 4923290"/>
                <a:gd name="connsiteY14" fmla="*/ 1690764 h 3610979"/>
                <a:gd name="connsiteX15" fmla="*/ 2564908 w 4923290"/>
                <a:gd name="connsiteY15" fmla="*/ 1827585 h 3610979"/>
                <a:gd name="connsiteX16" fmla="*/ 2633420 w 4923290"/>
                <a:gd name="connsiteY16" fmla="*/ 1901257 h 3610979"/>
                <a:gd name="connsiteX17" fmla="*/ 2344950 w 4923290"/>
                <a:gd name="connsiteY17" fmla="*/ 1988961 h 3610979"/>
                <a:gd name="connsiteX18" fmla="*/ 2103355 w 4923290"/>
                <a:gd name="connsiteY18" fmla="*/ 1834600 h 3610979"/>
                <a:gd name="connsiteX19" fmla="*/ 1836520 w 4923290"/>
                <a:gd name="connsiteY19" fmla="*/ 1613584 h 3610979"/>
                <a:gd name="connsiteX20" fmla="*/ 1699497 w 4923290"/>
                <a:gd name="connsiteY20" fmla="*/ 1634633 h 3610979"/>
                <a:gd name="connsiteX21" fmla="*/ 1501892 w 4923290"/>
                <a:gd name="connsiteY21" fmla="*/ 1616875 h 3610979"/>
                <a:gd name="connsiteX22" fmla="*/ 1334359 w 4923290"/>
                <a:gd name="connsiteY22" fmla="*/ 1434764 h 3610979"/>
                <a:gd name="connsiteX23" fmla="*/ 1608928 w 4923290"/>
                <a:gd name="connsiteY23" fmla="*/ 1270865 h 3610979"/>
                <a:gd name="connsiteX24" fmla="*/ 1757846 w 4923290"/>
                <a:gd name="connsiteY24" fmla="*/ 1116071 h 3610979"/>
                <a:gd name="connsiteX25" fmla="*/ 2013801 w 4923290"/>
                <a:gd name="connsiteY25" fmla="*/ 1011357 h 3610979"/>
                <a:gd name="connsiteX26" fmla="*/ 2144104 w 4923290"/>
                <a:gd name="connsiteY26" fmla="*/ 924855 h 3610979"/>
                <a:gd name="connsiteX27" fmla="*/ 1343666 w 4923290"/>
                <a:gd name="connsiteY27" fmla="*/ 656242 h 3610979"/>
                <a:gd name="connsiteX28" fmla="*/ 948101 w 4923290"/>
                <a:gd name="connsiteY28" fmla="*/ 424051 h 3610979"/>
                <a:gd name="connsiteX29" fmla="*/ 301236 w 4923290"/>
                <a:gd name="connsiteY29" fmla="*/ 644 h 3610979"/>
                <a:gd name="connsiteX30" fmla="*/ 22012 w 4923290"/>
                <a:gd name="connsiteY30" fmla="*/ 537870 h 3610979"/>
                <a:gd name="connsiteX31" fmla="*/ 184892 w 4923290"/>
                <a:gd name="connsiteY31" fmla="*/ 724533 h 3610979"/>
                <a:gd name="connsiteX32" fmla="*/ 222122 w 4923290"/>
                <a:gd name="connsiteY32" fmla="*/ 892983 h 3610979"/>
                <a:gd name="connsiteX33" fmla="*/ 357080 w 4923290"/>
                <a:gd name="connsiteY33" fmla="*/ 933957 h 3610979"/>
                <a:gd name="connsiteX34" fmla="*/ 501345 w 4923290"/>
                <a:gd name="connsiteY34" fmla="*/ 1075096 h 3610979"/>
                <a:gd name="connsiteX35" fmla="*/ 640956 w 4923290"/>
                <a:gd name="connsiteY35" fmla="*/ 1152491 h 3610979"/>
                <a:gd name="connsiteX36" fmla="*/ 887603 w 4923290"/>
                <a:gd name="connsiteY36" fmla="*/ 1407445 h 3610979"/>
                <a:gd name="connsiteX37" fmla="*/ 1234771 w 4923290"/>
                <a:gd name="connsiteY37" fmla="*/ 1825057 h 3610979"/>
                <a:gd name="connsiteX38" fmla="*/ 1288993 w 4923290"/>
                <a:gd name="connsiteY38" fmla="*/ 1950264 h 3610979"/>
                <a:gd name="connsiteX39" fmla="*/ 1298750 w 4923290"/>
                <a:gd name="connsiteY39" fmla="*/ 2150491 h 3610979"/>
                <a:gd name="connsiteX40" fmla="*/ 1347627 w 4923290"/>
                <a:gd name="connsiteY40" fmla="*/ 2135202 h 3610979"/>
                <a:gd name="connsiteX41" fmla="*/ 1366934 w 4923290"/>
                <a:gd name="connsiteY41" fmla="*/ 2003856 h 3610979"/>
                <a:gd name="connsiteX42" fmla="*/ 1441394 w 4923290"/>
                <a:gd name="connsiteY42" fmla="*/ 1953776 h 3610979"/>
                <a:gd name="connsiteX43" fmla="*/ 1501892 w 4923290"/>
                <a:gd name="connsiteY43" fmla="*/ 1994752 h 3610979"/>
                <a:gd name="connsiteX44" fmla="*/ 1497237 w 4923290"/>
                <a:gd name="connsiteY44" fmla="*/ 2044831 h 3610979"/>
                <a:gd name="connsiteX45" fmla="*/ 1594692 w 4923290"/>
                <a:gd name="connsiteY45" fmla="*/ 2094577 h 3610979"/>
                <a:gd name="connsiteX46" fmla="*/ 1611423 w 4923290"/>
                <a:gd name="connsiteY46" fmla="*/ 2274339 h 3610979"/>
                <a:gd name="connsiteX47" fmla="*/ 1648155 w 4923290"/>
                <a:gd name="connsiteY47" fmla="*/ 2299306 h 3610979"/>
                <a:gd name="connsiteX48" fmla="*/ 2476097 w 4923290"/>
                <a:gd name="connsiteY48" fmla="*/ 3031998 h 3610979"/>
                <a:gd name="connsiteX49" fmla="*/ 2483424 w 4923290"/>
                <a:gd name="connsiteY49" fmla="*/ 3163883 h 3610979"/>
                <a:gd name="connsiteX50" fmla="*/ 2593328 w 4923290"/>
                <a:gd name="connsiteY50" fmla="*/ 3200518 h 3610979"/>
                <a:gd name="connsiteX51" fmla="*/ 2629963 w 4923290"/>
                <a:gd name="connsiteY51" fmla="*/ 3229825 h 3610979"/>
                <a:gd name="connsiteX52" fmla="*/ 2754520 w 4923290"/>
                <a:gd name="connsiteY52" fmla="*/ 3229825 h 3610979"/>
                <a:gd name="connsiteX53" fmla="*/ 2937693 w 4923290"/>
                <a:gd name="connsiteY53" fmla="*/ 3251806 h 3610979"/>
                <a:gd name="connsiteX54" fmla="*/ 3003636 w 4923290"/>
                <a:gd name="connsiteY54" fmla="*/ 3266460 h 3610979"/>
                <a:gd name="connsiteX55" fmla="*/ 3084232 w 4923290"/>
                <a:gd name="connsiteY55" fmla="*/ 3361710 h 3610979"/>
                <a:gd name="connsiteX56" fmla="*/ 3130867 w 4923290"/>
                <a:gd name="connsiteY56" fmla="*/ 3449846 h 3610979"/>
                <a:gd name="connsiteX57" fmla="*/ 3366272 w 4923290"/>
                <a:gd name="connsiteY57" fmla="*/ 3305944 h 3610979"/>
                <a:gd name="connsiteX58" fmla="*/ 3515190 w 4923290"/>
                <a:gd name="connsiteY58" fmla="*/ 3292286 h 3610979"/>
                <a:gd name="connsiteX59" fmla="*/ 3515190 w 4923290"/>
                <a:gd name="connsiteY59" fmla="*/ 3415210 h 3610979"/>
                <a:gd name="connsiteX60" fmla="*/ 3668764 w 4923290"/>
                <a:gd name="connsiteY60" fmla="*/ 3483501 h 3610979"/>
                <a:gd name="connsiteX61" fmla="*/ 3589649 w 4923290"/>
                <a:gd name="connsiteY61" fmla="*/ 3570004 h 3610979"/>
                <a:gd name="connsiteX62" fmla="*/ 3631533 w 4923290"/>
                <a:gd name="connsiteY62" fmla="*/ 3610979 h 3610979"/>
                <a:gd name="connsiteX63" fmla="*/ 4080693 w 4923290"/>
                <a:gd name="connsiteY63" fmla="*/ 3317748 h 3610979"/>
                <a:gd name="connsiteX64" fmla="*/ 4190597 w 4923290"/>
                <a:gd name="connsiteY64" fmla="*/ 3303095 h 3610979"/>
                <a:gd name="connsiteX65" fmla="*/ 4293174 w 4923290"/>
                <a:gd name="connsiteY65" fmla="*/ 3251806 h 3610979"/>
                <a:gd name="connsiteX66" fmla="*/ 4307828 w 4923290"/>
                <a:gd name="connsiteY66" fmla="*/ 3222498 h 3610979"/>
                <a:gd name="connsiteX67" fmla="*/ 4417732 w 4923290"/>
                <a:gd name="connsiteY67" fmla="*/ 3229825 h 3610979"/>
                <a:gd name="connsiteX68" fmla="*/ 4534963 w 4923290"/>
                <a:gd name="connsiteY68" fmla="*/ 3237152 h 3610979"/>
                <a:gd name="connsiteX69" fmla="*/ 4534963 w 4923290"/>
                <a:gd name="connsiteY69" fmla="*/ 3134575 h 3610979"/>
                <a:gd name="connsiteX70" fmla="*/ 4564270 w 4923290"/>
                <a:gd name="connsiteY70" fmla="*/ 3083287 h 3610979"/>
                <a:gd name="connsiteX71" fmla="*/ 4652193 w 4923290"/>
                <a:gd name="connsiteY71" fmla="*/ 3031998 h 3610979"/>
                <a:gd name="connsiteX72" fmla="*/ 4703482 w 4923290"/>
                <a:gd name="connsiteY72" fmla="*/ 2973383 h 3610979"/>
                <a:gd name="connsiteX73" fmla="*/ 4864674 w 4923290"/>
                <a:gd name="connsiteY73" fmla="*/ 2973383 h 3610979"/>
                <a:gd name="connsiteX74" fmla="*/ 4864674 w 4923290"/>
                <a:gd name="connsiteY74" fmla="*/ 2870806 h 3610979"/>
                <a:gd name="connsiteX75" fmla="*/ 4893982 w 4923290"/>
                <a:gd name="connsiteY75" fmla="*/ 2629018 h 3610979"/>
                <a:gd name="connsiteX76" fmla="*/ 4923290 w 4923290"/>
                <a:gd name="connsiteY76" fmla="*/ 2438518 h 3610979"/>
                <a:gd name="connsiteX77" fmla="*/ 4920617 w 4923290"/>
                <a:gd name="connsiteY77" fmla="*/ 2324418 h 3610979"/>
                <a:gd name="connsiteX0" fmla="*/ 4898605 w 4901278"/>
                <a:gd name="connsiteY0" fmla="*/ 2324418 h 3610979"/>
                <a:gd name="connsiteX1" fmla="*/ 4760744 w 4901278"/>
                <a:gd name="connsiteY1" fmla="*/ 2267918 h 3610979"/>
                <a:gd name="connsiteX2" fmla="*/ 4467560 w 4901278"/>
                <a:gd name="connsiteY2" fmla="*/ 1917355 h 3610979"/>
                <a:gd name="connsiteX3" fmla="*/ 3890500 w 4901278"/>
                <a:gd name="connsiteY3" fmla="*/ 1657848 h 3610979"/>
                <a:gd name="connsiteX4" fmla="*/ 3229673 w 4901278"/>
                <a:gd name="connsiteY4" fmla="*/ 1343707 h 3610979"/>
                <a:gd name="connsiteX5" fmla="*/ 2852723 w 4901278"/>
                <a:gd name="connsiteY5" fmla="*/ 1075094 h 3610979"/>
                <a:gd name="connsiteX6" fmla="*/ 2689844 w 4901278"/>
                <a:gd name="connsiteY6" fmla="*/ 947617 h 3610979"/>
                <a:gd name="connsiteX7" fmla="*/ 2528410 w 4901278"/>
                <a:gd name="connsiteY7" fmla="*/ 1072945 h 3610979"/>
                <a:gd name="connsiteX8" fmla="*/ 2499685 w 4901278"/>
                <a:gd name="connsiteY8" fmla="*/ 1165896 h 3610979"/>
                <a:gd name="connsiteX9" fmla="*/ 2438543 w 4901278"/>
                <a:gd name="connsiteY9" fmla="*/ 1298179 h 3610979"/>
                <a:gd name="connsiteX10" fmla="*/ 2247741 w 4901278"/>
                <a:gd name="connsiteY10" fmla="*/ 1261756 h 3610979"/>
                <a:gd name="connsiteX11" fmla="*/ 2215166 w 4901278"/>
                <a:gd name="connsiteY11" fmla="*/ 1339154 h 3610979"/>
                <a:gd name="connsiteX12" fmla="*/ 2308514 w 4901278"/>
                <a:gd name="connsiteY12" fmla="*/ 1529387 h 3610979"/>
                <a:gd name="connsiteX13" fmla="*/ 2488808 w 4901278"/>
                <a:gd name="connsiteY13" fmla="*/ 1515354 h 3610979"/>
                <a:gd name="connsiteX14" fmla="*/ 2456355 w 4901278"/>
                <a:gd name="connsiteY14" fmla="*/ 1690764 h 3610979"/>
                <a:gd name="connsiteX15" fmla="*/ 2542896 w 4901278"/>
                <a:gd name="connsiteY15" fmla="*/ 1827585 h 3610979"/>
                <a:gd name="connsiteX16" fmla="*/ 2611408 w 4901278"/>
                <a:gd name="connsiteY16" fmla="*/ 1901257 h 3610979"/>
                <a:gd name="connsiteX17" fmla="*/ 2322938 w 4901278"/>
                <a:gd name="connsiteY17" fmla="*/ 1988961 h 3610979"/>
                <a:gd name="connsiteX18" fmla="*/ 2081343 w 4901278"/>
                <a:gd name="connsiteY18" fmla="*/ 1834600 h 3610979"/>
                <a:gd name="connsiteX19" fmla="*/ 1814508 w 4901278"/>
                <a:gd name="connsiteY19" fmla="*/ 1613584 h 3610979"/>
                <a:gd name="connsiteX20" fmla="*/ 1677485 w 4901278"/>
                <a:gd name="connsiteY20" fmla="*/ 1634633 h 3610979"/>
                <a:gd name="connsiteX21" fmla="*/ 1479880 w 4901278"/>
                <a:gd name="connsiteY21" fmla="*/ 1616875 h 3610979"/>
                <a:gd name="connsiteX22" fmla="*/ 1312347 w 4901278"/>
                <a:gd name="connsiteY22" fmla="*/ 1434764 h 3610979"/>
                <a:gd name="connsiteX23" fmla="*/ 1586916 w 4901278"/>
                <a:gd name="connsiteY23" fmla="*/ 1270865 h 3610979"/>
                <a:gd name="connsiteX24" fmla="*/ 1735834 w 4901278"/>
                <a:gd name="connsiteY24" fmla="*/ 1116071 h 3610979"/>
                <a:gd name="connsiteX25" fmla="*/ 1991789 w 4901278"/>
                <a:gd name="connsiteY25" fmla="*/ 1011357 h 3610979"/>
                <a:gd name="connsiteX26" fmla="*/ 2122092 w 4901278"/>
                <a:gd name="connsiteY26" fmla="*/ 924855 h 3610979"/>
                <a:gd name="connsiteX27" fmla="*/ 1321654 w 4901278"/>
                <a:gd name="connsiteY27" fmla="*/ 656242 h 3610979"/>
                <a:gd name="connsiteX28" fmla="*/ 926089 w 4901278"/>
                <a:gd name="connsiteY28" fmla="*/ 424051 h 3610979"/>
                <a:gd name="connsiteX29" fmla="*/ 279224 w 4901278"/>
                <a:gd name="connsiteY29" fmla="*/ 644 h 3610979"/>
                <a:gd name="connsiteX30" fmla="*/ 0 w 4901278"/>
                <a:gd name="connsiteY30" fmla="*/ 537870 h 3610979"/>
                <a:gd name="connsiteX31" fmla="*/ 162880 w 4901278"/>
                <a:gd name="connsiteY31" fmla="*/ 724533 h 3610979"/>
                <a:gd name="connsiteX32" fmla="*/ 200110 w 4901278"/>
                <a:gd name="connsiteY32" fmla="*/ 892983 h 3610979"/>
                <a:gd name="connsiteX33" fmla="*/ 335068 w 4901278"/>
                <a:gd name="connsiteY33" fmla="*/ 933957 h 3610979"/>
                <a:gd name="connsiteX34" fmla="*/ 479333 w 4901278"/>
                <a:gd name="connsiteY34" fmla="*/ 1075096 h 3610979"/>
                <a:gd name="connsiteX35" fmla="*/ 618944 w 4901278"/>
                <a:gd name="connsiteY35" fmla="*/ 1152491 h 3610979"/>
                <a:gd name="connsiteX36" fmla="*/ 865591 w 4901278"/>
                <a:gd name="connsiteY36" fmla="*/ 1407445 h 3610979"/>
                <a:gd name="connsiteX37" fmla="*/ 1212759 w 4901278"/>
                <a:gd name="connsiteY37" fmla="*/ 1825057 h 3610979"/>
                <a:gd name="connsiteX38" fmla="*/ 1266981 w 4901278"/>
                <a:gd name="connsiteY38" fmla="*/ 1950264 h 3610979"/>
                <a:gd name="connsiteX39" fmla="*/ 1276738 w 4901278"/>
                <a:gd name="connsiteY39" fmla="*/ 2150491 h 3610979"/>
                <a:gd name="connsiteX40" fmla="*/ 1325615 w 4901278"/>
                <a:gd name="connsiteY40" fmla="*/ 2135202 h 3610979"/>
                <a:gd name="connsiteX41" fmla="*/ 1344922 w 4901278"/>
                <a:gd name="connsiteY41" fmla="*/ 2003856 h 3610979"/>
                <a:gd name="connsiteX42" fmla="*/ 1419382 w 4901278"/>
                <a:gd name="connsiteY42" fmla="*/ 1953776 h 3610979"/>
                <a:gd name="connsiteX43" fmla="*/ 1479880 w 4901278"/>
                <a:gd name="connsiteY43" fmla="*/ 1994752 h 3610979"/>
                <a:gd name="connsiteX44" fmla="*/ 1475225 w 4901278"/>
                <a:gd name="connsiteY44" fmla="*/ 2044831 h 3610979"/>
                <a:gd name="connsiteX45" fmla="*/ 1572680 w 4901278"/>
                <a:gd name="connsiteY45" fmla="*/ 2094577 h 3610979"/>
                <a:gd name="connsiteX46" fmla="*/ 1589411 w 4901278"/>
                <a:gd name="connsiteY46" fmla="*/ 2274339 h 3610979"/>
                <a:gd name="connsiteX47" fmla="*/ 1626143 w 4901278"/>
                <a:gd name="connsiteY47" fmla="*/ 2299306 h 3610979"/>
                <a:gd name="connsiteX48" fmla="*/ 2454085 w 4901278"/>
                <a:gd name="connsiteY48" fmla="*/ 3031998 h 3610979"/>
                <a:gd name="connsiteX49" fmla="*/ 2461412 w 4901278"/>
                <a:gd name="connsiteY49" fmla="*/ 3163883 h 3610979"/>
                <a:gd name="connsiteX50" fmla="*/ 2571316 w 4901278"/>
                <a:gd name="connsiteY50" fmla="*/ 3200518 h 3610979"/>
                <a:gd name="connsiteX51" fmla="*/ 2607951 w 4901278"/>
                <a:gd name="connsiteY51" fmla="*/ 3229825 h 3610979"/>
                <a:gd name="connsiteX52" fmla="*/ 2732508 w 4901278"/>
                <a:gd name="connsiteY52" fmla="*/ 3229825 h 3610979"/>
                <a:gd name="connsiteX53" fmla="*/ 2915681 w 4901278"/>
                <a:gd name="connsiteY53" fmla="*/ 3251806 h 3610979"/>
                <a:gd name="connsiteX54" fmla="*/ 2981624 w 4901278"/>
                <a:gd name="connsiteY54" fmla="*/ 3266460 h 3610979"/>
                <a:gd name="connsiteX55" fmla="*/ 3062220 w 4901278"/>
                <a:gd name="connsiteY55" fmla="*/ 3361710 h 3610979"/>
                <a:gd name="connsiteX56" fmla="*/ 3108855 w 4901278"/>
                <a:gd name="connsiteY56" fmla="*/ 3449846 h 3610979"/>
                <a:gd name="connsiteX57" fmla="*/ 3344260 w 4901278"/>
                <a:gd name="connsiteY57" fmla="*/ 3305944 h 3610979"/>
                <a:gd name="connsiteX58" fmla="*/ 3493178 w 4901278"/>
                <a:gd name="connsiteY58" fmla="*/ 3292286 h 3610979"/>
                <a:gd name="connsiteX59" fmla="*/ 3493178 w 4901278"/>
                <a:gd name="connsiteY59" fmla="*/ 3415210 h 3610979"/>
                <a:gd name="connsiteX60" fmla="*/ 3646752 w 4901278"/>
                <a:gd name="connsiteY60" fmla="*/ 3483501 h 3610979"/>
                <a:gd name="connsiteX61" fmla="*/ 3567637 w 4901278"/>
                <a:gd name="connsiteY61" fmla="*/ 3570004 h 3610979"/>
                <a:gd name="connsiteX62" fmla="*/ 3609521 w 4901278"/>
                <a:gd name="connsiteY62" fmla="*/ 3610979 h 3610979"/>
                <a:gd name="connsiteX63" fmla="*/ 4058681 w 4901278"/>
                <a:gd name="connsiteY63" fmla="*/ 3317748 h 3610979"/>
                <a:gd name="connsiteX64" fmla="*/ 4168585 w 4901278"/>
                <a:gd name="connsiteY64" fmla="*/ 3303095 h 3610979"/>
                <a:gd name="connsiteX65" fmla="*/ 4271162 w 4901278"/>
                <a:gd name="connsiteY65" fmla="*/ 3251806 h 3610979"/>
                <a:gd name="connsiteX66" fmla="*/ 4285816 w 4901278"/>
                <a:gd name="connsiteY66" fmla="*/ 3222498 h 3610979"/>
                <a:gd name="connsiteX67" fmla="*/ 4395720 w 4901278"/>
                <a:gd name="connsiteY67" fmla="*/ 3229825 h 3610979"/>
                <a:gd name="connsiteX68" fmla="*/ 4512951 w 4901278"/>
                <a:gd name="connsiteY68" fmla="*/ 3237152 h 3610979"/>
                <a:gd name="connsiteX69" fmla="*/ 4512951 w 4901278"/>
                <a:gd name="connsiteY69" fmla="*/ 3134575 h 3610979"/>
                <a:gd name="connsiteX70" fmla="*/ 4542258 w 4901278"/>
                <a:gd name="connsiteY70" fmla="*/ 3083287 h 3610979"/>
                <a:gd name="connsiteX71" fmla="*/ 4630181 w 4901278"/>
                <a:gd name="connsiteY71" fmla="*/ 3031998 h 3610979"/>
                <a:gd name="connsiteX72" fmla="*/ 4681470 w 4901278"/>
                <a:gd name="connsiteY72" fmla="*/ 2973383 h 3610979"/>
                <a:gd name="connsiteX73" fmla="*/ 4842662 w 4901278"/>
                <a:gd name="connsiteY73" fmla="*/ 2973383 h 3610979"/>
                <a:gd name="connsiteX74" fmla="*/ 4842662 w 4901278"/>
                <a:gd name="connsiteY74" fmla="*/ 2870806 h 3610979"/>
                <a:gd name="connsiteX75" fmla="*/ 4871970 w 4901278"/>
                <a:gd name="connsiteY75" fmla="*/ 2629018 h 3610979"/>
                <a:gd name="connsiteX76" fmla="*/ 4901278 w 4901278"/>
                <a:gd name="connsiteY76" fmla="*/ 2438518 h 3610979"/>
                <a:gd name="connsiteX77" fmla="*/ 4898605 w 4901278"/>
                <a:gd name="connsiteY77" fmla="*/ 2324418 h 3610979"/>
                <a:gd name="connsiteX0" fmla="*/ 4898605 w 4901278"/>
                <a:gd name="connsiteY0" fmla="*/ 2323774 h 3610335"/>
                <a:gd name="connsiteX1" fmla="*/ 4760744 w 4901278"/>
                <a:gd name="connsiteY1" fmla="*/ 2267274 h 3610335"/>
                <a:gd name="connsiteX2" fmla="*/ 4467560 w 4901278"/>
                <a:gd name="connsiteY2" fmla="*/ 1916711 h 3610335"/>
                <a:gd name="connsiteX3" fmla="*/ 3890500 w 4901278"/>
                <a:gd name="connsiteY3" fmla="*/ 1657204 h 3610335"/>
                <a:gd name="connsiteX4" fmla="*/ 3229673 w 4901278"/>
                <a:gd name="connsiteY4" fmla="*/ 1343063 h 3610335"/>
                <a:gd name="connsiteX5" fmla="*/ 2852723 w 4901278"/>
                <a:gd name="connsiteY5" fmla="*/ 1074450 h 3610335"/>
                <a:gd name="connsiteX6" fmla="*/ 2689844 w 4901278"/>
                <a:gd name="connsiteY6" fmla="*/ 946973 h 3610335"/>
                <a:gd name="connsiteX7" fmla="*/ 2528410 w 4901278"/>
                <a:gd name="connsiteY7" fmla="*/ 1072301 h 3610335"/>
                <a:gd name="connsiteX8" fmla="*/ 2499685 w 4901278"/>
                <a:gd name="connsiteY8" fmla="*/ 1165252 h 3610335"/>
                <a:gd name="connsiteX9" fmla="*/ 2438543 w 4901278"/>
                <a:gd name="connsiteY9" fmla="*/ 1297535 h 3610335"/>
                <a:gd name="connsiteX10" fmla="*/ 2247741 w 4901278"/>
                <a:gd name="connsiteY10" fmla="*/ 1261112 h 3610335"/>
                <a:gd name="connsiteX11" fmla="*/ 2215166 w 4901278"/>
                <a:gd name="connsiteY11" fmla="*/ 1338510 h 3610335"/>
                <a:gd name="connsiteX12" fmla="*/ 2308514 w 4901278"/>
                <a:gd name="connsiteY12" fmla="*/ 1528743 h 3610335"/>
                <a:gd name="connsiteX13" fmla="*/ 2488808 w 4901278"/>
                <a:gd name="connsiteY13" fmla="*/ 1514710 h 3610335"/>
                <a:gd name="connsiteX14" fmla="*/ 2456355 w 4901278"/>
                <a:gd name="connsiteY14" fmla="*/ 1690120 h 3610335"/>
                <a:gd name="connsiteX15" fmla="*/ 2542896 w 4901278"/>
                <a:gd name="connsiteY15" fmla="*/ 1826941 h 3610335"/>
                <a:gd name="connsiteX16" fmla="*/ 2611408 w 4901278"/>
                <a:gd name="connsiteY16" fmla="*/ 1900613 h 3610335"/>
                <a:gd name="connsiteX17" fmla="*/ 2322938 w 4901278"/>
                <a:gd name="connsiteY17" fmla="*/ 1988317 h 3610335"/>
                <a:gd name="connsiteX18" fmla="*/ 2081343 w 4901278"/>
                <a:gd name="connsiteY18" fmla="*/ 1833956 h 3610335"/>
                <a:gd name="connsiteX19" fmla="*/ 1814508 w 4901278"/>
                <a:gd name="connsiteY19" fmla="*/ 1612940 h 3610335"/>
                <a:gd name="connsiteX20" fmla="*/ 1677485 w 4901278"/>
                <a:gd name="connsiteY20" fmla="*/ 1633989 h 3610335"/>
                <a:gd name="connsiteX21" fmla="*/ 1479880 w 4901278"/>
                <a:gd name="connsiteY21" fmla="*/ 1616231 h 3610335"/>
                <a:gd name="connsiteX22" fmla="*/ 1312347 w 4901278"/>
                <a:gd name="connsiteY22" fmla="*/ 1434120 h 3610335"/>
                <a:gd name="connsiteX23" fmla="*/ 1586916 w 4901278"/>
                <a:gd name="connsiteY23" fmla="*/ 1270221 h 3610335"/>
                <a:gd name="connsiteX24" fmla="*/ 1735834 w 4901278"/>
                <a:gd name="connsiteY24" fmla="*/ 1115427 h 3610335"/>
                <a:gd name="connsiteX25" fmla="*/ 1991789 w 4901278"/>
                <a:gd name="connsiteY25" fmla="*/ 1010713 h 3610335"/>
                <a:gd name="connsiteX26" fmla="*/ 2122092 w 4901278"/>
                <a:gd name="connsiteY26" fmla="*/ 924211 h 3610335"/>
                <a:gd name="connsiteX27" fmla="*/ 1321654 w 4901278"/>
                <a:gd name="connsiteY27" fmla="*/ 655598 h 3610335"/>
                <a:gd name="connsiteX28" fmla="*/ 926089 w 4901278"/>
                <a:gd name="connsiteY28" fmla="*/ 423407 h 3610335"/>
                <a:gd name="connsiteX29" fmla="*/ 279224 w 4901278"/>
                <a:gd name="connsiteY29" fmla="*/ 0 h 3610335"/>
                <a:gd name="connsiteX30" fmla="*/ 0 w 4901278"/>
                <a:gd name="connsiteY30" fmla="*/ 537226 h 3610335"/>
                <a:gd name="connsiteX31" fmla="*/ 162880 w 4901278"/>
                <a:gd name="connsiteY31" fmla="*/ 723889 h 3610335"/>
                <a:gd name="connsiteX32" fmla="*/ 200110 w 4901278"/>
                <a:gd name="connsiteY32" fmla="*/ 892339 h 3610335"/>
                <a:gd name="connsiteX33" fmla="*/ 335068 w 4901278"/>
                <a:gd name="connsiteY33" fmla="*/ 933313 h 3610335"/>
                <a:gd name="connsiteX34" fmla="*/ 479333 w 4901278"/>
                <a:gd name="connsiteY34" fmla="*/ 1074452 h 3610335"/>
                <a:gd name="connsiteX35" fmla="*/ 618944 w 4901278"/>
                <a:gd name="connsiteY35" fmla="*/ 1151847 h 3610335"/>
                <a:gd name="connsiteX36" fmla="*/ 865591 w 4901278"/>
                <a:gd name="connsiteY36" fmla="*/ 1406801 h 3610335"/>
                <a:gd name="connsiteX37" fmla="*/ 1212759 w 4901278"/>
                <a:gd name="connsiteY37" fmla="*/ 1824413 h 3610335"/>
                <a:gd name="connsiteX38" fmla="*/ 1266981 w 4901278"/>
                <a:gd name="connsiteY38" fmla="*/ 1949620 h 3610335"/>
                <a:gd name="connsiteX39" fmla="*/ 1276738 w 4901278"/>
                <a:gd name="connsiteY39" fmla="*/ 2149847 h 3610335"/>
                <a:gd name="connsiteX40" fmla="*/ 1325615 w 4901278"/>
                <a:gd name="connsiteY40" fmla="*/ 2134558 h 3610335"/>
                <a:gd name="connsiteX41" fmla="*/ 1344922 w 4901278"/>
                <a:gd name="connsiteY41" fmla="*/ 2003212 h 3610335"/>
                <a:gd name="connsiteX42" fmla="*/ 1419382 w 4901278"/>
                <a:gd name="connsiteY42" fmla="*/ 1953132 h 3610335"/>
                <a:gd name="connsiteX43" fmla="*/ 1479880 w 4901278"/>
                <a:gd name="connsiteY43" fmla="*/ 1994108 h 3610335"/>
                <a:gd name="connsiteX44" fmla="*/ 1475225 w 4901278"/>
                <a:gd name="connsiteY44" fmla="*/ 2044187 h 3610335"/>
                <a:gd name="connsiteX45" fmla="*/ 1572680 w 4901278"/>
                <a:gd name="connsiteY45" fmla="*/ 2093933 h 3610335"/>
                <a:gd name="connsiteX46" fmla="*/ 1589411 w 4901278"/>
                <a:gd name="connsiteY46" fmla="*/ 2273695 h 3610335"/>
                <a:gd name="connsiteX47" fmla="*/ 1626143 w 4901278"/>
                <a:gd name="connsiteY47" fmla="*/ 2298662 h 3610335"/>
                <a:gd name="connsiteX48" fmla="*/ 2454085 w 4901278"/>
                <a:gd name="connsiteY48" fmla="*/ 3031354 h 3610335"/>
                <a:gd name="connsiteX49" fmla="*/ 2461412 w 4901278"/>
                <a:gd name="connsiteY49" fmla="*/ 3163239 h 3610335"/>
                <a:gd name="connsiteX50" fmla="*/ 2571316 w 4901278"/>
                <a:gd name="connsiteY50" fmla="*/ 3199874 h 3610335"/>
                <a:gd name="connsiteX51" fmla="*/ 2607951 w 4901278"/>
                <a:gd name="connsiteY51" fmla="*/ 3229181 h 3610335"/>
                <a:gd name="connsiteX52" fmla="*/ 2732508 w 4901278"/>
                <a:gd name="connsiteY52" fmla="*/ 3229181 h 3610335"/>
                <a:gd name="connsiteX53" fmla="*/ 2915681 w 4901278"/>
                <a:gd name="connsiteY53" fmla="*/ 3251162 h 3610335"/>
                <a:gd name="connsiteX54" fmla="*/ 2981624 w 4901278"/>
                <a:gd name="connsiteY54" fmla="*/ 3265816 h 3610335"/>
                <a:gd name="connsiteX55" fmla="*/ 3062220 w 4901278"/>
                <a:gd name="connsiteY55" fmla="*/ 3361066 h 3610335"/>
                <a:gd name="connsiteX56" fmla="*/ 3108855 w 4901278"/>
                <a:gd name="connsiteY56" fmla="*/ 3449202 h 3610335"/>
                <a:gd name="connsiteX57" fmla="*/ 3344260 w 4901278"/>
                <a:gd name="connsiteY57" fmla="*/ 3305300 h 3610335"/>
                <a:gd name="connsiteX58" fmla="*/ 3493178 w 4901278"/>
                <a:gd name="connsiteY58" fmla="*/ 3291642 h 3610335"/>
                <a:gd name="connsiteX59" fmla="*/ 3493178 w 4901278"/>
                <a:gd name="connsiteY59" fmla="*/ 3414566 h 3610335"/>
                <a:gd name="connsiteX60" fmla="*/ 3646752 w 4901278"/>
                <a:gd name="connsiteY60" fmla="*/ 3482857 h 3610335"/>
                <a:gd name="connsiteX61" fmla="*/ 3567637 w 4901278"/>
                <a:gd name="connsiteY61" fmla="*/ 3569360 h 3610335"/>
                <a:gd name="connsiteX62" fmla="*/ 3609521 w 4901278"/>
                <a:gd name="connsiteY62" fmla="*/ 3610335 h 3610335"/>
                <a:gd name="connsiteX63" fmla="*/ 4058681 w 4901278"/>
                <a:gd name="connsiteY63" fmla="*/ 3317104 h 3610335"/>
                <a:gd name="connsiteX64" fmla="*/ 4168585 w 4901278"/>
                <a:gd name="connsiteY64" fmla="*/ 3302451 h 3610335"/>
                <a:gd name="connsiteX65" fmla="*/ 4271162 w 4901278"/>
                <a:gd name="connsiteY65" fmla="*/ 3251162 h 3610335"/>
                <a:gd name="connsiteX66" fmla="*/ 4285816 w 4901278"/>
                <a:gd name="connsiteY66" fmla="*/ 3221854 h 3610335"/>
                <a:gd name="connsiteX67" fmla="*/ 4395720 w 4901278"/>
                <a:gd name="connsiteY67" fmla="*/ 3229181 h 3610335"/>
                <a:gd name="connsiteX68" fmla="*/ 4512951 w 4901278"/>
                <a:gd name="connsiteY68" fmla="*/ 3236508 h 3610335"/>
                <a:gd name="connsiteX69" fmla="*/ 4512951 w 4901278"/>
                <a:gd name="connsiteY69" fmla="*/ 3133931 h 3610335"/>
                <a:gd name="connsiteX70" fmla="*/ 4542258 w 4901278"/>
                <a:gd name="connsiteY70" fmla="*/ 3082643 h 3610335"/>
                <a:gd name="connsiteX71" fmla="*/ 4630181 w 4901278"/>
                <a:gd name="connsiteY71" fmla="*/ 3031354 h 3610335"/>
                <a:gd name="connsiteX72" fmla="*/ 4681470 w 4901278"/>
                <a:gd name="connsiteY72" fmla="*/ 2972739 h 3610335"/>
                <a:gd name="connsiteX73" fmla="*/ 4842662 w 4901278"/>
                <a:gd name="connsiteY73" fmla="*/ 2972739 h 3610335"/>
                <a:gd name="connsiteX74" fmla="*/ 4842662 w 4901278"/>
                <a:gd name="connsiteY74" fmla="*/ 2870162 h 3610335"/>
                <a:gd name="connsiteX75" fmla="*/ 4871970 w 4901278"/>
                <a:gd name="connsiteY75" fmla="*/ 2628374 h 3610335"/>
                <a:gd name="connsiteX76" fmla="*/ 4901278 w 4901278"/>
                <a:gd name="connsiteY76" fmla="*/ 2437874 h 3610335"/>
                <a:gd name="connsiteX77" fmla="*/ 4898605 w 4901278"/>
                <a:gd name="connsiteY77" fmla="*/ 2323774 h 3610335"/>
                <a:gd name="connsiteX0" fmla="*/ 4898605 w 4901278"/>
                <a:gd name="connsiteY0" fmla="*/ 2323774 h 3610335"/>
                <a:gd name="connsiteX1" fmla="*/ 4760744 w 4901278"/>
                <a:gd name="connsiteY1" fmla="*/ 2267274 h 3610335"/>
                <a:gd name="connsiteX2" fmla="*/ 4467560 w 4901278"/>
                <a:gd name="connsiteY2" fmla="*/ 1916711 h 3610335"/>
                <a:gd name="connsiteX3" fmla="*/ 3890500 w 4901278"/>
                <a:gd name="connsiteY3" fmla="*/ 1657204 h 3610335"/>
                <a:gd name="connsiteX4" fmla="*/ 3229673 w 4901278"/>
                <a:gd name="connsiteY4" fmla="*/ 1343063 h 3610335"/>
                <a:gd name="connsiteX5" fmla="*/ 2852723 w 4901278"/>
                <a:gd name="connsiteY5" fmla="*/ 1074450 h 3610335"/>
                <a:gd name="connsiteX6" fmla="*/ 2689844 w 4901278"/>
                <a:gd name="connsiteY6" fmla="*/ 946973 h 3610335"/>
                <a:gd name="connsiteX7" fmla="*/ 2528410 w 4901278"/>
                <a:gd name="connsiteY7" fmla="*/ 1072301 h 3610335"/>
                <a:gd name="connsiteX8" fmla="*/ 2499685 w 4901278"/>
                <a:gd name="connsiteY8" fmla="*/ 1165252 h 3610335"/>
                <a:gd name="connsiteX9" fmla="*/ 2438543 w 4901278"/>
                <a:gd name="connsiteY9" fmla="*/ 1297535 h 3610335"/>
                <a:gd name="connsiteX10" fmla="*/ 2247741 w 4901278"/>
                <a:gd name="connsiteY10" fmla="*/ 1261112 h 3610335"/>
                <a:gd name="connsiteX11" fmla="*/ 2215166 w 4901278"/>
                <a:gd name="connsiteY11" fmla="*/ 1338510 h 3610335"/>
                <a:gd name="connsiteX12" fmla="*/ 2308514 w 4901278"/>
                <a:gd name="connsiteY12" fmla="*/ 1528743 h 3610335"/>
                <a:gd name="connsiteX13" fmla="*/ 2488808 w 4901278"/>
                <a:gd name="connsiteY13" fmla="*/ 1514710 h 3610335"/>
                <a:gd name="connsiteX14" fmla="*/ 2456355 w 4901278"/>
                <a:gd name="connsiteY14" fmla="*/ 1690120 h 3610335"/>
                <a:gd name="connsiteX15" fmla="*/ 2542896 w 4901278"/>
                <a:gd name="connsiteY15" fmla="*/ 1826941 h 3610335"/>
                <a:gd name="connsiteX16" fmla="*/ 2611408 w 4901278"/>
                <a:gd name="connsiteY16" fmla="*/ 1900613 h 3610335"/>
                <a:gd name="connsiteX17" fmla="*/ 2322938 w 4901278"/>
                <a:gd name="connsiteY17" fmla="*/ 1988317 h 3610335"/>
                <a:gd name="connsiteX18" fmla="*/ 2081343 w 4901278"/>
                <a:gd name="connsiteY18" fmla="*/ 1833956 h 3610335"/>
                <a:gd name="connsiteX19" fmla="*/ 1814508 w 4901278"/>
                <a:gd name="connsiteY19" fmla="*/ 1612940 h 3610335"/>
                <a:gd name="connsiteX20" fmla="*/ 1677485 w 4901278"/>
                <a:gd name="connsiteY20" fmla="*/ 1633989 h 3610335"/>
                <a:gd name="connsiteX21" fmla="*/ 1479880 w 4901278"/>
                <a:gd name="connsiteY21" fmla="*/ 1616231 h 3610335"/>
                <a:gd name="connsiteX22" fmla="*/ 1312347 w 4901278"/>
                <a:gd name="connsiteY22" fmla="*/ 1434120 h 3610335"/>
                <a:gd name="connsiteX23" fmla="*/ 1586916 w 4901278"/>
                <a:gd name="connsiteY23" fmla="*/ 1270221 h 3610335"/>
                <a:gd name="connsiteX24" fmla="*/ 1735834 w 4901278"/>
                <a:gd name="connsiteY24" fmla="*/ 1115427 h 3610335"/>
                <a:gd name="connsiteX25" fmla="*/ 1991789 w 4901278"/>
                <a:gd name="connsiteY25" fmla="*/ 1010713 h 3610335"/>
                <a:gd name="connsiteX26" fmla="*/ 2122092 w 4901278"/>
                <a:gd name="connsiteY26" fmla="*/ 924211 h 3610335"/>
                <a:gd name="connsiteX27" fmla="*/ 1321654 w 4901278"/>
                <a:gd name="connsiteY27" fmla="*/ 655598 h 3610335"/>
                <a:gd name="connsiteX28" fmla="*/ 926089 w 4901278"/>
                <a:gd name="connsiteY28" fmla="*/ 423407 h 3610335"/>
                <a:gd name="connsiteX29" fmla="*/ 279224 w 4901278"/>
                <a:gd name="connsiteY29" fmla="*/ 0 h 3610335"/>
                <a:gd name="connsiteX30" fmla="*/ 0 w 4901278"/>
                <a:gd name="connsiteY30" fmla="*/ 537226 h 3610335"/>
                <a:gd name="connsiteX31" fmla="*/ 162880 w 4901278"/>
                <a:gd name="connsiteY31" fmla="*/ 723889 h 3610335"/>
                <a:gd name="connsiteX32" fmla="*/ 200110 w 4901278"/>
                <a:gd name="connsiteY32" fmla="*/ 892339 h 3610335"/>
                <a:gd name="connsiteX33" fmla="*/ 335068 w 4901278"/>
                <a:gd name="connsiteY33" fmla="*/ 933313 h 3610335"/>
                <a:gd name="connsiteX34" fmla="*/ 479333 w 4901278"/>
                <a:gd name="connsiteY34" fmla="*/ 1074452 h 3610335"/>
                <a:gd name="connsiteX35" fmla="*/ 618944 w 4901278"/>
                <a:gd name="connsiteY35" fmla="*/ 1151847 h 3610335"/>
                <a:gd name="connsiteX36" fmla="*/ 865591 w 4901278"/>
                <a:gd name="connsiteY36" fmla="*/ 1406801 h 3610335"/>
                <a:gd name="connsiteX37" fmla="*/ 1212759 w 4901278"/>
                <a:gd name="connsiteY37" fmla="*/ 1824413 h 3610335"/>
                <a:gd name="connsiteX38" fmla="*/ 1266981 w 4901278"/>
                <a:gd name="connsiteY38" fmla="*/ 1949620 h 3610335"/>
                <a:gd name="connsiteX39" fmla="*/ 1276738 w 4901278"/>
                <a:gd name="connsiteY39" fmla="*/ 2149847 h 3610335"/>
                <a:gd name="connsiteX40" fmla="*/ 1325615 w 4901278"/>
                <a:gd name="connsiteY40" fmla="*/ 2134558 h 3610335"/>
                <a:gd name="connsiteX41" fmla="*/ 1344922 w 4901278"/>
                <a:gd name="connsiteY41" fmla="*/ 2003212 h 3610335"/>
                <a:gd name="connsiteX42" fmla="*/ 1419382 w 4901278"/>
                <a:gd name="connsiteY42" fmla="*/ 1953132 h 3610335"/>
                <a:gd name="connsiteX43" fmla="*/ 1479880 w 4901278"/>
                <a:gd name="connsiteY43" fmla="*/ 1994108 h 3610335"/>
                <a:gd name="connsiteX44" fmla="*/ 1475225 w 4901278"/>
                <a:gd name="connsiteY44" fmla="*/ 2044187 h 3610335"/>
                <a:gd name="connsiteX45" fmla="*/ 1572680 w 4901278"/>
                <a:gd name="connsiteY45" fmla="*/ 2093933 h 3610335"/>
                <a:gd name="connsiteX46" fmla="*/ 1589411 w 4901278"/>
                <a:gd name="connsiteY46" fmla="*/ 2273695 h 3610335"/>
                <a:gd name="connsiteX47" fmla="*/ 1626143 w 4901278"/>
                <a:gd name="connsiteY47" fmla="*/ 2298662 h 3610335"/>
                <a:gd name="connsiteX48" fmla="*/ 2454085 w 4901278"/>
                <a:gd name="connsiteY48" fmla="*/ 3031354 h 3610335"/>
                <a:gd name="connsiteX49" fmla="*/ 2461412 w 4901278"/>
                <a:gd name="connsiteY49" fmla="*/ 3163239 h 3610335"/>
                <a:gd name="connsiteX50" fmla="*/ 2571316 w 4901278"/>
                <a:gd name="connsiteY50" fmla="*/ 3199874 h 3610335"/>
                <a:gd name="connsiteX51" fmla="*/ 2607951 w 4901278"/>
                <a:gd name="connsiteY51" fmla="*/ 3229181 h 3610335"/>
                <a:gd name="connsiteX52" fmla="*/ 2732508 w 4901278"/>
                <a:gd name="connsiteY52" fmla="*/ 3229181 h 3610335"/>
                <a:gd name="connsiteX53" fmla="*/ 2915681 w 4901278"/>
                <a:gd name="connsiteY53" fmla="*/ 3251162 h 3610335"/>
                <a:gd name="connsiteX54" fmla="*/ 2981624 w 4901278"/>
                <a:gd name="connsiteY54" fmla="*/ 3265816 h 3610335"/>
                <a:gd name="connsiteX55" fmla="*/ 3062220 w 4901278"/>
                <a:gd name="connsiteY55" fmla="*/ 3361066 h 3610335"/>
                <a:gd name="connsiteX56" fmla="*/ 3108855 w 4901278"/>
                <a:gd name="connsiteY56" fmla="*/ 3449202 h 3610335"/>
                <a:gd name="connsiteX57" fmla="*/ 3344260 w 4901278"/>
                <a:gd name="connsiteY57" fmla="*/ 3305300 h 3610335"/>
                <a:gd name="connsiteX58" fmla="*/ 3493178 w 4901278"/>
                <a:gd name="connsiteY58" fmla="*/ 3291642 h 3610335"/>
                <a:gd name="connsiteX59" fmla="*/ 3493178 w 4901278"/>
                <a:gd name="connsiteY59" fmla="*/ 3414566 h 3610335"/>
                <a:gd name="connsiteX60" fmla="*/ 3646752 w 4901278"/>
                <a:gd name="connsiteY60" fmla="*/ 3482857 h 3610335"/>
                <a:gd name="connsiteX61" fmla="*/ 3567637 w 4901278"/>
                <a:gd name="connsiteY61" fmla="*/ 3569360 h 3610335"/>
                <a:gd name="connsiteX62" fmla="*/ 3609521 w 4901278"/>
                <a:gd name="connsiteY62" fmla="*/ 3610335 h 3610335"/>
                <a:gd name="connsiteX63" fmla="*/ 4058681 w 4901278"/>
                <a:gd name="connsiteY63" fmla="*/ 3317104 h 3610335"/>
                <a:gd name="connsiteX64" fmla="*/ 4168585 w 4901278"/>
                <a:gd name="connsiteY64" fmla="*/ 3302451 h 3610335"/>
                <a:gd name="connsiteX65" fmla="*/ 4271162 w 4901278"/>
                <a:gd name="connsiteY65" fmla="*/ 3251162 h 3610335"/>
                <a:gd name="connsiteX66" fmla="*/ 4285816 w 4901278"/>
                <a:gd name="connsiteY66" fmla="*/ 3221854 h 3610335"/>
                <a:gd name="connsiteX67" fmla="*/ 4395720 w 4901278"/>
                <a:gd name="connsiteY67" fmla="*/ 3229181 h 3610335"/>
                <a:gd name="connsiteX68" fmla="*/ 4512951 w 4901278"/>
                <a:gd name="connsiteY68" fmla="*/ 3236508 h 3610335"/>
                <a:gd name="connsiteX69" fmla="*/ 4512951 w 4901278"/>
                <a:gd name="connsiteY69" fmla="*/ 3133931 h 3610335"/>
                <a:gd name="connsiteX70" fmla="*/ 4542258 w 4901278"/>
                <a:gd name="connsiteY70" fmla="*/ 3082643 h 3610335"/>
                <a:gd name="connsiteX71" fmla="*/ 4630181 w 4901278"/>
                <a:gd name="connsiteY71" fmla="*/ 3031354 h 3610335"/>
                <a:gd name="connsiteX72" fmla="*/ 4681470 w 4901278"/>
                <a:gd name="connsiteY72" fmla="*/ 2972739 h 3610335"/>
                <a:gd name="connsiteX73" fmla="*/ 4842662 w 4901278"/>
                <a:gd name="connsiteY73" fmla="*/ 2972739 h 3610335"/>
                <a:gd name="connsiteX74" fmla="*/ 4842662 w 4901278"/>
                <a:gd name="connsiteY74" fmla="*/ 2870162 h 3610335"/>
                <a:gd name="connsiteX75" fmla="*/ 4871970 w 4901278"/>
                <a:gd name="connsiteY75" fmla="*/ 2628374 h 3610335"/>
                <a:gd name="connsiteX76" fmla="*/ 4901278 w 4901278"/>
                <a:gd name="connsiteY76" fmla="*/ 2437874 h 3610335"/>
                <a:gd name="connsiteX77" fmla="*/ 4898605 w 4901278"/>
                <a:gd name="connsiteY77" fmla="*/ 2323774 h 3610335"/>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321654 w 4901278"/>
                <a:gd name="connsiteY27" fmla="*/ 678361 h 3633098"/>
                <a:gd name="connsiteX28" fmla="*/ 926089 w 4901278"/>
                <a:gd name="connsiteY28" fmla="*/ 446170 h 3633098"/>
                <a:gd name="connsiteX29" fmla="*/ 288532 w 4901278"/>
                <a:gd name="connsiteY29" fmla="*/ 0 h 3633098"/>
                <a:gd name="connsiteX30" fmla="*/ 0 w 4901278"/>
                <a:gd name="connsiteY30" fmla="*/ 559989 h 3633098"/>
                <a:gd name="connsiteX31" fmla="*/ 162880 w 4901278"/>
                <a:gd name="connsiteY31" fmla="*/ 746652 h 3633098"/>
                <a:gd name="connsiteX32" fmla="*/ 200110 w 4901278"/>
                <a:gd name="connsiteY32" fmla="*/ 915102 h 3633098"/>
                <a:gd name="connsiteX33" fmla="*/ 335068 w 4901278"/>
                <a:gd name="connsiteY33" fmla="*/ 956076 h 3633098"/>
                <a:gd name="connsiteX34" fmla="*/ 479333 w 4901278"/>
                <a:gd name="connsiteY34" fmla="*/ 1097215 h 3633098"/>
                <a:gd name="connsiteX35" fmla="*/ 618944 w 4901278"/>
                <a:gd name="connsiteY35" fmla="*/ 1174610 h 3633098"/>
                <a:gd name="connsiteX36" fmla="*/ 865591 w 4901278"/>
                <a:gd name="connsiteY36" fmla="*/ 1429564 h 3633098"/>
                <a:gd name="connsiteX37" fmla="*/ 1212759 w 4901278"/>
                <a:gd name="connsiteY37" fmla="*/ 1847176 h 3633098"/>
                <a:gd name="connsiteX38" fmla="*/ 1266981 w 4901278"/>
                <a:gd name="connsiteY38" fmla="*/ 1972383 h 3633098"/>
                <a:gd name="connsiteX39" fmla="*/ 1276738 w 4901278"/>
                <a:gd name="connsiteY39" fmla="*/ 2172610 h 3633098"/>
                <a:gd name="connsiteX40" fmla="*/ 1325615 w 4901278"/>
                <a:gd name="connsiteY40" fmla="*/ 2157321 h 3633098"/>
                <a:gd name="connsiteX41" fmla="*/ 1344922 w 4901278"/>
                <a:gd name="connsiteY41" fmla="*/ 2025975 h 3633098"/>
                <a:gd name="connsiteX42" fmla="*/ 1419382 w 4901278"/>
                <a:gd name="connsiteY42" fmla="*/ 1975895 h 3633098"/>
                <a:gd name="connsiteX43" fmla="*/ 1479880 w 4901278"/>
                <a:gd name="connsiteY43" fmla="*/ 2016871 h 3633098"/>
                <a:gd name="connsiteX44" fmla="*/ 1475225 w 4901278"/>
                <a:gd name="connsiteY44" fmla="*/ 2066950 h 3633098"/>
                <a:gd name="connsiteX45" fmla="*/ 1572680 w 4901278"/>
                <a:gd name="connsiteY45" fmla="*/ 2116696 h 3633098"/>
                <a:gd name="connsiteX46" fmla="*/ 1589411 w 4901278"/>
                <a:gd name="connsiteY46" fmla="*/ 2296458 h 3633098"/>
                <a:gd name="connsiteX47" fmla="*/ 1626143 w 4901278"/>
                <a:gd name="connsiteY47" fmla="*/ 2321425 h 3633098"/>
                <a:gd name="connsiteX48" fmla="*/ 2454085 w 4901278"/>
                <a:gd name="connsiteY48" fmla="*/ 3054117 h 3633098"/>
                <a:gd name="connsiteX49" fmla="*/ 2461412 w 4901278"/>
                <a:gd name="connsiteY49" fmla="*/ 3186002 h 3633098"/>
                <a:gd name="connsiteX50" fmla="*/ 2571316 w 4901278"/>
                <a:gd name="connsiteY50" fmla="*/ 3222637 h 3633098"/>
                <a:gd name="connsiteX51" fmla="*/ 2607951 w 4901278"/>
                <a:gd name="connsiteY51" fmla="*/ 3251944 h 3633098"/>
                <a:gd name="connsiteX52" fmla="*/ 2732508 w 4901278"/>
                <a:gd name="connsiteY52" fmla="*/ 3251944 h 3633098"/>
                <a:gd name="connsiteX53" fmla="*/ 2915681 w 4901278"/>
                <a:gd name="connsiteY53" fmla="*/ 3273925 h 3633098"/>
                <a:gd name="connsiteX54" fmla="*/ 2981624 w 4901278"/>
                <a:gd name="connsiteY54" fmla="*/ 3288579 h 3633098"/>
                <a:gd name="connsiteX55" fmla="*/ 3062220 w 4901278"/>
                <a:gd name="connsiteY55" fmla="*/ 3383829 h 3633098"/>
                <a:gd name="connsiteX56" fmla="*/ 3108855 w 4901278"/>
                <a:gd name="connsiteY56" fmla="*/ 3471965 h 3633098"/>
                <a:gd name="connsiteX57" fmla="*/ 3344260 w 4901278"/>
                <a:gd name="connsiteY57" fmla="*/ 3328063 h 3633098"/>
                <a:gd name="connsiteX58" fmla="*/ 3493178 w 4901278"/>
                <a:gd name="connsiteY58" fmla="*/ 3314405 h 3633098"/>
                <a:gd name="connsiteX59" fmla="*/ 3493178 w 4901278"/>
                <a:gd name="connsiteY59" fmla="*/ 3437329 h 3633098"/>
                <a:gd name="connsiteX60" fmla="*/ 3646752 w 4901278"/>
                <a:gd name="connsiteY60" fmla="*/ 3505620 h 3633098"/>
                <a:gd name="connsiteX61" fmla="*/ 3567637 w 4901278"/>
                <a:gd name="connsiteY61" fmla="*/ 3592123 h 3633098"/>
                <a:gd name="connsiteX62" fmla="*/ 3609521 w 4901278"/>
                <a:gd name="connsiteY62" fmla="*/ 3633098 h 3633098"/>
                <a:gd name="connsiteX63" fmla="*/ 4058681 w 4901278"/>
                <a:gd name="connsiteY63" fmla="*/ 3339867 h 3633098"/>
                <a:gd name="connsiteX64" fmla="*/ 4168585 w 4901278"/>
                <a:gd name="connsiteY64" fmla="*/ 3325214 h 3633098"/>
                <a:gd name="connsiteX65" fmla="*/ 4271162 w 4901278"/>
                <a:gd name="connsiteY65" fmla="*/ 3273925 h 3633098"/>
                <a:gd name="connsiteX66" fmla="*/ 4285816 w 4901278"/>
                <a:gd name="connsiteY66" fmla="*/ 3244617 h 3633098"/>
                <a:gd name="connsiteX67" fmla="*/ 4395720 w 4901278"/>
                <a:gd name="connsiteY67" fmla="*/ 3251944 h 3633098"/>
                <a:gd name="connsiteX68" fmla="*/ 4512951 w 4901278"/>
                <a:gd name="connsiteY68" fmla="*/ 3259271 h 3633098"/>
                <a:gd name="connsiteX69" fmla="*/ 4512951 w 4901278"/>
                <a:gd name="connsiteY69" fmla="*/ 3156694 h 3633098"/>
                <a:gd name="connsiteX70" fmla="*/ 4542258 w 4901278"/>
                <a:gd name="connsiteY70" fmla="*/ 3105406 h 3633098"/>
                <a:gd name="connsiteX71" fmla="*/ 4630181 w 4901278"/>
                <a:gd name="connsiteY71" fmla="*/ 3054117 h 3633098"/>
                <a:gd name="connsiteX72" fmla="*/ 4681470 w 4901278"/>
                <a:gd name="connsiteY72" fmla="*/ 2995502 h 3633098"/>
                <a:gd name="connsiteX73" fmla="*/ 4842662 w 4901278"/>
                <a:gd name="connsiteY73" fmla="*/ 2995502 h 3633098"/>
                <a:gd name="connsiteX74" fmla="*/ 4842662 w 4901278"/>
                <a:gd name="connsiteY74" fmla="*/ 2892925 h 3633098"/>
                <a:gd name="connsiteX75" fmla="*/ 4871970 w 4901278"/>
                <a:gd name="connsiteY75" fmla="*/ 2651137 h 3633098"/>
                <a:gd name="connsiteX76" fmla="*/ 4901278 w 4901278"/>
                <a:gd name="connsiteY76" fmla="*/ 2460637 h 3633098"/>
                <a:gd name="connsiteX77" fmla="*/ 4898605 w 4901278"/>
                <a:gd name="connsiteY77"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321654 w 4901278"/>
                <a:gd name="connsiteY27" fmla="*/ 678361 h 3633098"/>
                <a:gd name="connsiteX28" fmla="*/ 926089 w 4901278"/>
                <a:gd name="connsiteY28" fmla="*/ 446170 h 3633098"/>
                <a:gd name="connsiteX29" fmla="*/ 288532 w 4901278"/>
                <a:gd name="connsiteY29" fmla="*/ 0 h 3633098"/>
                <a:gd name="connsiteX30" fmla="*/ 0 w 4901278"/>
                <a:gd name="connsiteY30" fmla="*/ 559989 h 3633098"/>
                <a:gd name="connsiteX31" fmla="*/ 162880 w 4901278"/>
                <a:gd name="connsiteY31" fmla="*/ 746652 h 3633098"/>
                <a:gd name="connsiteX32" fmla="*/ 200110 w 4901278"/>
                <a:gd name="connsiteY32" fmla="*/ 915102 h 3633098"/>
                <a:gd name="connsiteX33" fmla="*/ 335068 w 4901278"/>
                <a:gd name="connsiteY33" fmla="*/ 956076 h 3633098"/>
                <a:gd name="connsiteX34" fmla="*/ 479333 w 4901278"/>
                <a:gd name="connsiteY34" fmla="*/ 1097215 h 3633098"/>
                <a:gd name="connsiteX35" fmla="*/ 618944 w 4901278"/>
                <a:gd name="connsiteY35" fmla="*/ 1174610 h 3633098"/>
                <a:gd name="connsiteX36" fmla="*/ 865591 w 4901278"/>
                <a:gd name="connsiteY36" fmla="*/ 1429564 h 3633098"/>
                <a:gd name="connsiteX37" fmla="*/ 1212759 w 4901278"/>
                <a:gd name="connsiteY37" fmla="*/ 1847176 h 3633098"/>
                <a:gd name="connsiteX38" fmla="*/ 1266981 w 4901278"/>
                <a:gd name="connsiteY38" fmla="*/ 1972383 h 3633098"/>
                <a:gd name="connsiteX39" fmla="*/ 1276738 w 4901278"/>
                <a:gd name="connsiteY39" fmla="*/ 2172610 h 3633098"/>
                <a:gd name="connsiteX40" fmla="*/ 1325615 w 4901278"/>
                <a:gd name="connsiteY40" fmla="*/ 2157321 h 3633098"/>
                <a:gd name="connsiteX41" fmla="*/ 1344922 w 4901278"/>
                <a:gd name="connsiteY41" fmla="*/ 2025975 h 3633098"/>
                <a:gd name="connsiteX42" fmla="*/ 1419382 w 4901278"/>
                <a:gd name="connsiteY42" fmla="*/ 1975895 h 3633098"/>
                <a:gd name="connsiteX43" fmla="*/ 1479880 w 4901278"/>
                <a:gd name="connsiteY43" fmla="*/ 2016871 h 3633098"/>
                <a:gd name="connsiteX44" fmla="*/ 1475225 w 4901278"/>
                <a:gd name="connsiteY44" fmla="*/ 2066950 h 3633098"/>
                <a:gd name="connsiteX45" fmla="*/ 1572680 w 4901278"/>
                <a:gd name="connsiteY45" fmla="*/ 2116696 h 3633098"/>
                <a:gd name="connsiteX46" fmla="*/ 1589411 w 4901278"/>
                <a:gd name="connsiteY46" fmla="*/ 2296458 h 3633098"/>
                <a:gd name="connsiteX47" fmla="*/ 1626143 w 4901278"/>
                <a:gd name="connsiteY47" fmla="*/ 2321425 h 3633098"/>
                <a:gd name="connsiteX48" fmla="*/ 2454085 w 4901278"/>
                <a:gd name="connsiteY48" fmla="*/ 3054117 h 3633098"/>
                <a:gd name="connsiteX49" fmla="*/ 2461412 w 4901278"/>
                <a:gd name="connsiteY49" fmla="*/ 3186002 h 3633098"/>
                <a:gd name="connsiteX50" fmla="*/ 2571316 w 4901278"/>
                <a:gd name="connsiteY50" fmla="*/ 3222637 h 3633098"/>
                <a:gd name="connsiteX51" fmla="*/ 2607951 w 4901278"/>
                <a:gd name="connsiteY51" fmla="*/ 3251944 h 3633098"/>
                <a:gd name="connsiteX52" fmla="*/ 2732508 w 4901278"/>
                <a:gd name="connsiteY52" fmla="*/ 3251944 h 3633098"/>
                <a:gd name="connsiteX53" fmla="*/ 2915681 w 4901278"/>
                <a:gd name="connsiteY53" fmla="*/ 3273925 h 3633098"/>
                <a:gd name="connsiteX54" fmla="*/ 2981624 w 4901278"/>
                <a:gd name="connsiteY54" fmla="*/ 3288579 h 3633098"/>
                <a:gd name="connsiteX55" fmla="*/ 3062220 w 4901278"/>
                <a:gd name="connsiteY55" fmla="*/ 3383829 h 3633098"/>
                <a:gd name="connsiteX56" fmla="*/ 3108855 w 4901278"/>
                <a:gd name="connsiteY56" fmla="*/ 3471965 h 3633098"/>
                <a:gd name="connsiteX57" fmla="*/ 3344260 w 4901278"/>
                <a:gd name="connsiteY57" fmla="*/ 3328063 h 3633098"/>
                <a:gd name="connsiteX58" fmla="*/ 3493178 w 4901278"/>
                <a:gd name="connsiteY58" fmla="*/ 3314405 h 3633098"/>
                <a:gd name="connsiteX59" fmla="*/ 3493178 w 4901278"/>
                <a:gd name="connsiteY59" fmla="*/ 3437329 h 3633098"/>
                <a:gd name="connsiteX60" fmla="*/ 3646752 w 4901278"/>
                <a:gd name="connsiteY60" fmla="*/ 3505620 h 3633098"/>
                <a:gd name="connsiteX61" fmla="*/ 3567637 w 4901278"/>
                <a:gd name="connsiteY61" fmla="*/ 3592123 h 3633098"/>
                <a:gd name="connsiteX62" fmla="*/ 3609521 w 4901278"/>
                <a:gd name="connsiteY62" fmla="*/ 3633098 h 3633098"/>
                <a:gd name="connsiteX63" fmla="*/ 4058681 w 4901278"/>
                <a:gd name="connsiteY63" fmla="*/ 3339867 h 3633098"/>
                <a:gd name="connsiteX64" fmla="*/ 4168585 w 4901278"/>
                <a:gd name="connsiteY64" fmla="*/ 3325214 h 3633098"/>
                <a:gd name="connsiteX65" fmla="*/ 4271162 w 4901278"/>
                <a:gd name="connsiteY65" fmla="*/ 3273925 h 3633098"/>
                <a:gd name="connsiteX66" fmla="*/ 4285816 w 4901278"/>
                <a:gd name="connsiteY66" fmla="*/ 3244617 h 3633098"/>
                <a:gd name="connsiteX67" fmla="*/ 4395720 w 4901278"/>
                <a:gd name="connsiteY67" fmla="*/ 3251944 h 3633098"/>
                <a:gd name="connsiteX68" fmla="*/ 4512951 w 4901278"/>
                <a:gd name="connsiteY68" fmla="*/ 3259271 h 3633098"/>
                <a:gd name="connsiteX69" fmla="*/ 4512951 w 4901278"/>
                <a:gd name="connsiteY69" fmla="*/ 3156694 h 3633098"/>
                <a:gd name="connsiteX70" fmla="*/ 4542258 w 4901278"/>
                <a:gd name="connsiteY70" fmla="*/ 3105406 h 3633098"/>
                <a:gd name="connsiteX71" fmla="*/ 4630181 w 4901278"/>
                <a:gd name="connsiteY71" fmla="*/ 3054117 h 3633098"/>
                <a:gd name="connsiteX72" fmla="*/ 4681470 w 4901278"/>
                <a:gd name="connsiteY72" fmla="*/ 2995502 h 3633098"/>
                <a:gd name="connsiteX73" fmla="*/ 4842662 w 4901278"/>
                <a:gd name="connsiteY73" fmla="*/ 2995502 h 3633098"/>
                <a:gd name="connsiteX74" fmla="*/ 4842662 w 4901278"/>
                <a:gd name="connsiteY74" fmla="*/ 2892925 h 3633098"/>
                <a:gd name="connsiteX75" fmla="*/ 4871970 w 4901278"/>
                <a:gd name="connsiteY75" fmla="*/ 2651137 h 3633098"/>
                <a:gd name="connsiteX76" fmla="*/ 4901278 w 4901278"/>
                <a:gd name="connsiteY76" fmla="*/ 2460637 h 3633098"/>
                <a:gd name="connsiteX77" fmla="*/ 4898605 w 4901278"/>
                <a:gd name="connsiteY77"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321654 w 4901278"/>
                <a:gd name="connsiteY27" fmla="*/ 678361 h 3633098"/>
                <a:gd name="connsiteX28" fmla="*/ 926089 w 4901278"/>
                <a:gd name="connsiteY28" fmla="*/ 446170 h 3633098"/>
                <a:gd name="connsiteX29" fmla="*/ 288532 w 4901278"/>
                <a:gd name="connsiteY29" fmla="*/ 0 h 3633098"/>
                <a:gd name="connsiteX30" fmla="*/ 0 w 4901278"/>
                <a:gd name="connsiteY30" fmla="*/ 559989 h 3633098"/>
                <a:gd name="connsiteX31" fmla="*/ 162880 w 4901278"/>
                <a:gd name="connsiteY31" fmla="*/ 746652 h 3633098"/>
                <a:gd name="connsiteX32" fmla="*/ 200110 w 4901278"/>
                <a:gd name="connsiteY32" fmla="*/ 915102 h 3633098"/>
                <a:gd name="connsiteX33" fmla="*/ 335068 w 4901278"/>
                <a:gd name="connsiteY33" fmla="*/ 956076 h 3633098"/>
                <a:gd name="connsiteX34" fmla="*/ 479333 w 4901278"/>
                <a:gd name="connsiteY34" fmla="*/ 1097215 h 3633098"/>
                <a:gd name="connsiteX35" fmla="*/ 618944 w 4901278"/>
                <a:gd name="connsiteY35" fmla="*/ 1174610 h 3633098"/>
                <a:gd name="connsiteX36" fmla="*/ 865591 w 4901278"/>
                <a:gd name="connsiteY36" fmla="*/ 1429564 h 3633098"/>
                <a:gd name="connsiteX37" fmla="*/ 1212759 w 4901278"/>
                <a:gd name="connsiteY37" fmla="*/ 1847176 h 3633098"/>
                <a:gd name="connsiteX38" fmla="*/ 1266981 w 4901278"/>
                <a:gd name="connsiteY38" fmla="*/ 1972383 h 3633098"/>
                <a:gd name="connsiteX39" fmla="*/ 1276738 w 4901278"/>
                <a:gd name="connsiteY39" fmla="*/ 2172610 h 3633098"/>
                <a:gd name="connsiteX40" fmla="*/ 1325615 w 4901278"/>
                <a:gd name="connsiteY40" fmla="*/ 2157321 h 3633098"/>
                <a:gd name="connsiteX41" fmla="*/ 1344922 w 4901278"/>
                <a:gd name="connsiteY41" fmla="*/ 2025975 h 3633098"/>
                <a:gd name="connsiteX42" fmla="*/ 1419382 w 4901278"/>
                <a:gd name="connsiteY42" fmla="*/ 1975895 h 3633098"/>
                <a:gd name="connsiteX43" fmla="*/ 1479880 w 4901278"/>
                <a:gd name="connsiteY43" fmla="*/ 2016871 h 3633098"/>
                <a:gd name="connsiteX44" fmla="*/ 1475225 w 4901278"/>
                <a:gd name="connsiteY44" fmla="*/ 2066950 h 3633098"/>
                <a:gd name="connsiteX45" fmla="*/ 1572680 w 4901278"/>
                <a:gd name="connsiteY45" fmla="*/ 2116696 h 3633098"/>
                <a:gd name="connsiteX46" fmla="*/ 1589411 w 4901278"/>
                <a:gd name="connsiteY46" fmla="*/ 2296458 h 3633098"/>
                <a:gd name="connsiteX47" fmla="*/ 1626143 w 4901278"/>
                <a:gd name="connsiteY47" fmla="*/ 2321425 h 3633098"/>
                <a:gd name="connsiteX48" fmla="*/ 2454085 w 4901278"/>
                <a:gd name="connsiteY48" fmla="*/ 3054117 h 3633098"/>
                <a:gd name="connsiteX49" fmla="*/ 2461412 w 4901278"/>
                <a:gd name="connsiteY49" fmla="*/ 3186002 h 3633098"/>
                <a:gd name="connsiteX50" fmla="*/ 2571316 w 4901278"/>
                <a:gd name="connsiteY50" fmla="*/ 3222637 h 3633098"/>
                <a:gd name="connsiteX51" fmla="*/ 2607951 w 4901278"/>
                <a:gd name="connsiteY51" fmla="*/ 3251944 h 3633098"/>
                <a:gd name="connsiteX52" fmla="*/ 2732508 w 4901278"/>
                <a:gd name="connsiteY52" fmla="*/ 3251944 h 3633098"/>
                <a:gd name="connsiteX53" fmla="*/ 2915681 w 4901278"/>
                <a:gd name="connsiteY53" fmla="*/ 3273925 h 3633098"/>
                <a:gd name="connsiteX54" fmla="*/ 2981624 w 4901278"/>
                <a:gd name="connsiteY54" fmla="*/ 3288579 h 3633098"/>
                <a:gd name="connsiteX55" fmla="*/ 3062220 w 4901278"/>
                <a:gd name="connsiteY55" fmla="*/ 3383829 h 3633098"/>
                <a:gd name="connsiteX56" fmla="*/ 3108855 w 4901278"/>
                <a:gd name="connsiteY56" fmla="*/ 3471965 h 3633098"/>
                <a:gd name="connsiteX57" fmla="*/ 3344260 w 4901278"/>
                <a:gd name="connsiteY57" fmla="*/ 3328063 h 3633098"/>
                <a:gd name="connsiteX58" fmla="*/ 3493178 w 4901278"/>
                <a:gd name="connsiteY58" fmla="*/ 3314405 h 3633098"/>
                <a:gd name="connsiteX59" fmla="*/ 3493178 w 4901278"/>
                <a:gd name="connsiteY59" fmla="*/ 3437329 h 3633098"/>
                <a:gd name="connsiteX60" fmla="*/ 3646752 w 4901278"/>
                <a:gd name="connsiteY60" fmla="*/ 3505620 h 3633098"/>
                <a:gd name="connsiteX61" fmla="*/ 3567637 w 4901278"/>
                <a:gd name="connsiteY61" fmla="*/ 3592123 h 3633098"/>
                <a:gd name="connsiteX62" fmla="*/ 3609521 w 4901278"/>
                <a:gd name="connsiteY62" fmla="*/ 3633098 h 3633098"/>
                <a:gd name="connsiteX63" fmla="*/ 4058681 w 4901278"/>
                <a:gd name="connsiteY63" fmla="*/ 3339867 h 3633098"/>
                <a:gd name="connsiteX64" fmla="*/ 4168585 w 4901278"/>
                <a:gd name="connsiteY64" fmla="*/ 3325214 h 3633098"/>
                <a:gd name="connsiteX65" fmla="*/ 4271162 w 4901278"/>
                <a:gd name="connsiteY65" fmla="*/ 3273925 h 3633098"/>
                <a:gd name="connsiteX66" fmla="*/ 4285816 w 4901278"/>
                <a:gd name="connsiteY66" fmla="*/ 3244617 h 3633098"/>
                <a:gd name="connsiteX67" fmla="*/ 4395720 w 4901278"/>
                <a:gd name="connsiteY67" fmla="*/ 3251944 h 3633098"/>
                <a:gd name="connsiteX68" fmla="*/ 4512951 w 4901278"/>
                <a:gd name="connsiteY68" fmla="*/ 3259271 h 3633098"/>
                <a:gd name="connsiteX69" fmla="*/ 4512951 w 4901278"/>
                <a:gd name="connsiteY69" fmla="*/ 3156694 h 3633098"/>
                <a:gd name="connsiteX70" fmla="*/ 4542258 w 4901278"/>
                <a:gd name="connsiteY70" fmla="*/ 3105406 h 3633098"/>
                <a:gd name="connsiteX71" fmla="*/ 4630181 w 4901278"/>
                <a:gd name="connsiteY71" fmla="*/ 3054117 h 3633098"/>
                <a:gd name="connsiteX72" fmla="*/ 4681470 w 4901278"/>
                <a:gd name="connsiteY72" fmla="*/ 2995502 h 3633098"/>
                <a:gd name="connsiteX73" fmla="*/ 4842662 w 4901278"/>
                <a:gd name="connsiteY73" fmla="*/ 2995502 h 3633098"/>
                <a:gd name="connsiteX74" fmla="*/ 4842662 w 4901278"/>
                <a:gd name="connsiteY74" fmla="*/ 2892925 h 3633098"/>
                <a:gd name="connsiteX75" fmla="*/ 4871970 w 4901278"/>
                <a:gd name="connsiteY75" fmla="*/ 2651137 h 3633098"/>
                <a:gd name="connsiteX76" fmla="*/ 4901278 w 4901278"/>
                <a:gd name="connsiteY76" fmla="*/ 2460637 h 3633098"/>
                <a:gd name="connsiteX77" fmla="*/ 4898605 w 4901278"/>
                <a:gd name="connsiteY77"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321654 w 4901278"/>
                <a:gd name="connsiteY27" fmla="*/ 678361 h 3633098"/>
                <a:gd name="connsiteX28" fmla="*/ 926089 w 4901278"/>
                <a:gd name="connsiteY28" fmla="*/ 446170 h 3633098"/>
                <a:gd name="connsiteX29" fmla="*/ 288532 w 4901278"/>
                <a:gd name="connsiteY29" fmla="*/ 0 h 3633098"/>
                <a:gd name="connsiteX30" fmla="*/ 0 w 4901278"/>
                <a:gd name="connsiteY30" fmla="*/ 559989 h 3633098"/>
                <a:gd name="connsiteX31" fmla="*/ 162880 w 4901278"/>
                <a:gd name="connsiteY31" fmla="*/ 746652 h 3633098"/>
                <a:gd name="connsiteX32" fmla="*/ 200110 w 4901278"/>
                <a:gd name="connsiteY32" fmla="*/ 915102 h 3633098"/>
                <a:gd name="connsiteX33" fmla="*/ 335068 w 4901278"/>
                <a:gd name="connsiteY33" fmla="*/ 956076 h 3633098"/>
                <a:gd name="connsiteX34" fmla="*/ 479333 w 4901278"/>
                <a:gd name="connsiteY34" fmla="*/ 1097215 h 3633098"/>
                <a:gd name="connsiteX35" fmla="*/ 618944 w 4901278"/>
                <a:gd name="connsiteY35" fmla="*/ 1174610 h 3633098"/>
                <a:gd name="connsiteX36" fmla="*/ 865591 w 4901278"/>
                <a:gd name="connsiteY36" fmla="*/ 1429564 h 3633098"/>
                <a:gd name="connsiteX37" fmla="*/ 1212759 w 4901278"/>
                <a:gd name="connsiteY37" fmla="*/ 1847176 h 3633098"/>
                <a:gd name="connsiteX38" fmla="*/ 1266981 w 4901278"/>
                <a:gd name="connsiteY38" fmla="*/ 1972383 h 3633098"/>
                <a:gd name="connsiteX39" fmla="*/ 1276738 w 4901278"/>
                <a:gd name="connsiteY39" fmla="*/ 2172610 h 3633098"/>
                <a:gd name="connsiteX40" fmla="*/ 1325615 w 4901278"/>
                <a:gd name="connsiteY40" fmla="*/ 2157321 h 3633098"/>
                <a:gd name="connsiteX41" fmla="*/ 1344922 w 4901278"/>
                <a:gd name="connsiteY41" fmla="*/ 2025975 h 3633098"/>
                <a:gd name="connsiteX42" fmla="*/ 1419382 w 4901278"/>
                <a:gd name="connsiteY42" fmla="*/ 1975895 h 3633098"/>
                <a:gd name="connsiteX43" fmla="*/ 1479880 w 4901278"/>
                <a:gd name="connsiteY43" fmla="*/ 2016871 h 3633098"/>
                <a:gd name="connsiteX44" fmla="*/ 1475225 w 4901278"/>
                <a:gd name="connsiteY44" fmla="*/ 2066950 h 3633098"/>
                <a:gd name="connsiteX45" fmla="*/ 1572680 w 4901278"/>
                <a:gd name="connsiteY45" fmla="*/ 2116696 h 3633098"/>
                <a:gd name="connsiteX46" fmla="*/ 1589411 w 4901278"/>
                <a:gd name="connsiteY46" fmla="*/ 2296458 h 3633098"/>
                <a:gd name="connsiteX47" fmla="*/ 1626143 w 4901278"/>
                <a:gd name="connsiteY47" fmla="*/ 2321425 h 3633098"/>
                <a:gd name="connsiteX48" fmla="*/ 2454085 w 4901278"/>
                <a:gd name="connsiteY48" fmla="*/ 3054117 h 3633098"/>
                <a:gd name="connsiteX49" fmla="*/ 2461412 w 4901278"/>
                <a:gd name="connsiteY49" fmla="*/ 3186002 h 3633098"/>
                <a:gd name="connsiteX50" fmla="*/ 2571316 w 4901278"/>
                <a:gd name="connsiteY50" fmla="*/ 3222637 h 3633098"/>
                <a:gd name="connsiteX51" fmla="*/ 2607951 w 4901278"/>
                <a:gd name="connsiteY51" fmla="*/ 3251944 h 3633098"/>
                <a:gd name="connsiteX52" fmla="*/ 2732508 w 4901278"/>
                <a:gd name="connsiteY52" fmla="*/ 3251944 h 3633098"/>
                <a:gd name="connsiteX53" fmla="*/ 2915681 w 4901278"/>
                <a:gd name="connsiteY53" fmla="*/ 3273925 h 3633098"/>
                <a:gd name="connsiteX54" fmla="*/ 2981624 w 4901278"/>
                <a:gd name="connsiteY54" fmla="*/ 3288579 h 3633098"/>
                <a:gd name="connsiteX55" fmla="*/ 3062220 w 4901278"/>
                <a:gd name="connsiteY55" fmla="*/ 3383829 h 3633098"/>
                <a:gd name="connsiteX56" fmla="*/ 3108855 w 4901278"/>
                <a:gd name="connsiteY56" fmla="*/ 3471965 h 3633098"/>
                <a:gd name="connsiteX57" fmla="*/ 3344260 w 4901278"/>
                <a:gd name="connsiteY57" fmla="*/ 3328063 h 3633098"/>
                <a:gd name="connsiteX58" fmla="*/ 3493178 w 4901278"/>
                <a:gd name="connsiteY58" fmla="*/ 3314405 h 3633098"/>
                <a:gd name="connsiteX59" fmla="*/ 3493178 w 4901278"/>
                <a:gd name="connsiteY59" fmla="*/ 3437329 h 3633098"/>
                <a:gd name="connsiteX60" fmla="*/ 3646752 w 4901278"/>
                <a:gd name="connsiteY60" fmla="*/ 3505620 h 3633098"/>
                <a:gd name="connsiteX61" fmla="*/ 3567637 w 4901278"/>
                <a:gd name="connsiteY61" fmla="*/ 3592123 h 3633098"/>
                <a:gd name="connsiteX62" fmla="*/ 3609521 w 4901278"/>
                <a:gd name="connsiteY62" fmla="*/ 3633098 h 3633098"/>
                <a:gd name="connsiteX63" fmla="*/ 4058681 w 4901278"/>
                <a:gd name="connsiteY63" fmla="*/ 3339867 h 3633098"/>
                <a:gd name="connsiteX64" fmla="*/ 4168585 w 4901278"/>
                <a:gd name="connsiteY64" fmla="*/ 3325214 h 3633098"/>
                <a:gd name="connsiteX65" fmla="*/ 4271162 w 4901278"/>
                <a:gd name="connsiteY65" fmla="*/ 3273925 h 3633098"/>
                <a:gd name="connsiteX66" fmla="*/ 4285816 w 4901278"/>
                <a:gd name="connsiteY66" fmla="*/ 3244617 h 3633098"/>
                <a:gd name="connsiteX67" fmla="*/ 4395720 w 4901278"/>
                <a:gd name="connsiteY67" fmla="*/ 3251944 h 3633098"/>
                <a:gd name="connsiteX68" fmla="*/ 4512951 w 4901278"/>
                <a:gd name="connsiteY68" fmla="*/ 3259271 h 3633098"/>
                <a:gd name="connsiteX69" fmla="*/ 4512951 w 4901278"/>
                <a:gd name="connsiteY69" fmla="*/ 3156694 h 3633098"/>
                <a:gd name="connsiteX70" fmla="*/ 4542258 w 4901278"/>
                <a:gd name="connsiteY70" fmla="*/ 3105406 h 3633098"/>
                <a:gd name="connsiteX71" fmla="*/ 4630181 w 4901278"/>
                <a:gd name="connsiteY71" fmla="*/ 3054117 h 3633098"/>
                <a:gd name="connsiteX72" fmla="*/ 4681470 w 4901278"/>
                <a:gd name="connsiteY72" fmla="*/ 2995502 h 3633098"/>
                <a:gd name="connsiteX73" fmla="*/ 4842662 w 4901278"/>
                <a:gd name="connsiteY73" fmla="*/ 2995502 h 3633098"/>
                <a:gd name="connsiteX74" fmla="*/ 4842662 w 4901278"/>
                <a:gd name="connsiteY74" fmla="*/ 2892925 h 3633098"/>
                <a:gd name="connsiteX75" fmla="*/ 4871970 w 4901278"/>
                <a:gd name="connsiteY75" fmla="*/ 2651137 h 3633098"/>
                <a:gd name="connsiteX76" fmla="*/ 4901278 w 4901278"/>
                <a:gd name="connsiteY76" fmla="*/ 2460637 h 3633098"/>
                <a:gd name="connsiteX77" fmla="*/ 4898605 w 4901278"/>
                <a:gd name="connsiteY77"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321654 w 4901278"/>
                <a:gd name="connsiteY27" fmla="*/ 678361 h 3633098"/>
                <a:gd name="connsiteX28" fmla="*/ 954011 w 4901278"/>
                <a:gd name="connsiteY28" fmla="*/ 450722 h 3633098"/>
                <a:gd name="connsiteX29" fmla="*/ 288532 w 4901278"/>
                <a:gd name="connsiteY29" fmla="*/ 0 h 3633098"/>
                <a:gd name="connsiteX30" fmla="*/ 0 w 4901278"/>
                <a:gd name="connsiteY30" fmla="*/ 559989 h 3633098"/>
                <a:gd name="connsiteX31" fmla="*/ 162880 w 4901278"/>
                <a:gd name="connsiteY31" fmla="*/ 746652 h 3633098"/>
                <a:gd name="connsiteX32" fmla="*/ 200110 w 4901278"/>
                <a:gd name="connsiteY32" fmla="*/ 915102 h 3633098"/>
                <a:gd name="connsiteX33" fmla="*/ 335068 w 4901278"/>
                <a:gd name="connsiteY33" fmla="*/ 956076 h 3633098"/>
                <a:gd name="connsiteX34" fmla="*/ 479333 w 4901278"/>
                <a:gd name="connsiteY34" fmla="*/ 1097215 h 3633098"/>
                <a:gd name="connsiteX35" fmla="*/ 618944 w 4901278"/>
                <a:gd name="connsiteY35" fmla="*/ 1174610 h 3633098"/>
                <a:gd name="connsiteX36" fmla="*/ 865591 w 4901278"/>
                <a:gd name="connsiteY36" fmla="*/ 1429564 h 3633098"/>
                <a:gd name="connsiteX37" fmla="*/ 1212759 w 4901278"/>
                <a:gd name="connsiteY37" fmla="*/ 1847176 h 3633098"/>
                <a:gd name="connsiteX38" fmla="*/ 1266981 w 4901278"/>
                <a:gd name="connsiteY38" fmla="*/ 1972383 h 3633098"/>
                <a:gd name="connsiteX39" fmla="*/ 1276738 w 4901278"/>
                <a:gd name="connsiteY39" fmla="*/ 2172610 h 3633098"/>
                <a:gd name="connsiteX40" fmla="*/ 1325615 w 4901278"/>
                <a:gd name="connsiteY40" fmla="*/ 2157321 h 3633098"/>
                <a:gd name="connsiteX41" fmla="*/ 1344922 w 4901278"/>
                <a:gd name="connsiteY41" fmla="*/ 2025975 h 3633098"/>
                <a:gd name="connsiteX42" fmla="*/ 1419382 w 4901278"/>
                <a:gd name="connsiteY42" fmla="*/ 1975895 h 3633098"/>
                <a:gd name="connsiteX43" fmla="*/ 1479880 w 4901278"/>
                <a:gd name="connsiteY43" fmla="*/ 2016871 h 3633098"/>
                <a:gd name="connsiteX44" fmla="*/ 1475225 w 4901278"/>
                <a:gd name="connsiteY44" fmla="*/ 2066950 h 3633098"/>
                <a:gd name="connsiteX45" fmla="*/ 1572680 w 4901278"/>
                <a:gd name="connsiteY45" fmla="*/ 2116696 h 3633098"/>
                <a:gd name="connsiteX46" fmla="*/ 1589411 w 4901278"/>
                <a:gd name="connsiteY46" fmla="*/ 2296458 h 3633098"/>
                <a:gd name="connsiteX47" fmla="*/ 1626143 w 4901278"/>
                <a:gd name="connsiteY47" fmla="*/ 2321425 h 3633098"/>
                <a:gd name="connsiteX48" fmla="*/ 2454085 w 4901278"/>
                <a:gd name="connsiteY48" fmla="*/ 3054117 h 3633098"/>
                <a:gd name="connsiteX49" fmla="*/ 2461412 w 4901278"/>
                <a:gd name="connsiteY49" fmla="*/ 3186002 h 3633098"/>
                <a:gd name="connsiteX50" fmla="*/ 2571316 w 4901278"/>
                <a:gd name="connsiteY50" fmla="*/ 3222637 h 3633098"/>
                <a:gd name="connsiteX51" fmla="*/ 2607951 w 4901278"/>
                <a:gd name="connsiteY51" fmla="*/ 3251944 h 3633098"/>
                <a:gd name="connsiteX52" fmla="*/ 2732508 w 4901278"/>
                <a:gd name="connsiteY52" fmla="*/ 3251944 h 3633098"/>
                <a:gd name="connsiteX53" fmla="*/ 2915681 w 4901278"/>
                <a:gd name="connsiteY53" fmla="*/ 3273925 h 3633098"/>
                <a:gd name="connsiteX54" fmla="*/ 2981624 w 4901278"/>
                <a:gd name="connsiteY54" fmla="*/ 3288579 h 3633098"/>
                <a:gd name="connsiteX55" fmla="*/ 3062220 w 4901278"/>
                <a:gd name="connsiteY55" fmla="*/ 3383829 h 3633098"/>
                <a:gd name="connsiteX56" fmla="*/ 3108855 w 4901278"/>
                <a:gd name="connsiteY56" fmla="*/ 3471965 h 3633098"/>
                <a:gd name="connsiteX57" fmla="*/ 3344260 w 4901278"/>
                <a:gd name="connsiteY57" fmla="*/ 3328063 h 3633098"/>
                <a:gd name="connsiteX58" fmla="*/ 3493178 w 4901278"/>
                <a:gd name="connsiteY58" fmla="*/ 3314405 h 3633098"/>
                <a:gd name="connsiteX59" fmla="*/ 3493178 w 4901278"/>
                <a:gd name="connsiteY59" fmla="*/ 3437329 h 3633098"/>
                <a:gd name="connsiteX60" fmla="*/ 3646752 w 4901278"/>
                <a:gd name="connsiteY60" fmla="*/ 3505620 h 3633098"/>
                <a:gd name="connsiteX61" fmla="*/ 3567637 w 4901278"/>
                <a:gd name="connsiteY61" fmla="*/ 3592123 h 3633098"/>
                <a:gd name="connsiteX62" fmla="*/ 3609521 w 4901278"/>
                <a:gd name="connsiteY62" fmla="*/ 3633098 h 3633098"/>
                <a:gd name="connsiteX63" fmla="*/ 4058681 w 4901278"/>
                <a:gd name="connsiteY63" fmla="*/ 3339867 h 3633098"/>
                <a:gd name="connsiteX64" fmla="*/ 4168585 w 4901278"/>
                <a:gd name="connsiteY64" fmla="*/ 3325214 h 3633098"/>
                <a:gd name="connsiteX65" fmla="*/ 4271162 w 4901278"/>
                <a:gd name="connsiteY65" fmla="*/ 3273925 h 3633098"/>
                <a:gd name="connsiteX66" fmla="*/ 4285816 w 4901278"/>
                <a:gd name="connsiteY66" fmla="*/ 3244617 h 3633098"/>
                <a:gd name="connsiteX67" fmla="*/ 4395720 w 4901278"/>
                <a:gd name="connsiteY67" fmla="*/ 3251944 h 3633098"/>
                <a:gd name="connsiteX68" fmla="*/ 4512951 w 4901278"/>
                <a:gd name="connsiteY68" fmla="*/ 3259271 h 3633098"/>
                <a:gd name="connsiteX69" fmla="*/ 4512951 w 4901278"/>
                <a:gd name="connsiteY69" fmla="*/ 3156694 h 3633098"/>
                <a:gd name="connsiteX70" fmla="*/ 4542258 w 4901278"/>
                <a:gd name="connsiteY70" fmla="*/ 3105406 h 3633098"/>
                <a:gd name="connsiteX71" fmla="*/ 4630181 w 4901278"/>
                <a:gd name="connsiteY71" fmla="*/ 3054117 h 3633098"/>
                <a:gd name="connsiteX72" fmla="*/ 4681470 w 4901278"/>
                <a:gd name="connsiteY72" fmla="*/ 2995502 h 3633098"/>
                <a:gd name="connsiteX73" fmla="*/ 4842662 w 4901278"/>
                <a:gd name="connsiteY73" fmla="*/ 2995502 h 3633098"/>
                <a:gd name="connsiteX74" fmla="*/ 4842662 w 4901278"/>
                <a:gd name="connsiteY74" fmla="*/ 2892925 h 3633098"/>
                <a:gd name="connsiteX75" fmla="*/ 4871970 w 4901278"/>
                <a:gd name="connsiteY75" fmla="*/ 2651137 h 3633098"/>
                <a:gd name="connsiteX76" fmla="*/ 4901278 w 4901278"/>
                <a:gd name="connsiteY76" fmla="*/ 2460637 h 3633098"/>
                <a:gd name="connsiteX77" fmla="*/ 4898605 w 4901278"/>
                <a:gd name="connsiteY77"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321654 w 4901278"/>
                <a:gd name="connsiteY27" fmla="*/ 678361 h 3633098"/>
                <a:gd name="connsiteX28" fmla="*/ 967972 w 4901278"/>
                <a:gd name="connsiteY28" fmla="*/ 455275 h 3633098"/>
                <a:gd name="connsiteX29" fmla="*/ 288532 w 4901278"/>
                <a:gd name="connsiteY29" fmla="*/ 0 h 3633098"/>
                <a:gd name="connsiteX30" fmla="*/ 0 w 4901278"/>
                <a:gd name="connsiteY30" fmla="*/ 559989 h 3633098"/>
                <a:gd name="connsiteX31" fmla="*/ 162880 w 4901278"/>
                <a:gd name="connsiteY31" fmla="*/ 746652 h 3633098"/>
                <a:gd name="connsiteX32" fmla="*/ 200110 w 4901278"/>
                <a:gd name="connsiteY32" fmla="*/ 915102 h 3633098"/>
                <a:gd name="connsiteX33" fmla="*/ 335068 w 4901278"/>
                <a:gd name="connsiteY33" fmla="*/ 956076 h 3633098"/>
                <a:gd name="connsiteX34" fmla="*/ 479333 w 4901278"/>
                <a:gd name="connsiteY34" fmla="*/ 1097215 h 3633098"/>
                <a:gd name="connsiteX35" fmla="*/ 618944 w 4901278"/>
                <a:gd name="connsiteY35" fmla="*/ 1174610 h 3633098"/>
                <a:gd name="connsiteX36" fmla="*/ 865591 w 4901278"/>
                <a:gd name="connsiteY36" fmla="*/ 1429564 h 3633098"/>
                <a:gd name="connsiteX37" fmla="*/ 1212759 w 4901278"/>
                <a:gd name="connsiteY37" fmla="*/ 1847176 h 3633098"/>
                <a:gd name="connsiteX38" fmla="*/ 1266981 w 4901278"/>
                <a:gd name="connsiteY38" fmla="*/ 1972383 h 3633098"/>
                <a:gd name="connsiteX39" fmla="*/ 1276738 w 4901278"/>
                <a:gd name="connsiteY39" fmla="*/ 2172610 h 3633098"/>
                <a:gd name="connsiteX40" fmla="*/ 1325615 w 4901278"/>
                <a:gd name="connsiteY40" fmla="*/ 2157321 h 3633098"/>
                <a:gd name="connsiteX41" fmla="*/ 1344922 w 4901278"/>
                <a:gd name="connsiteY41" fmla="*/ 2025975 h 3633098"/>
                <a:gd name="connsiteX42" fmla="*/ 1419382 w 4901278"/>
                <a:gd name="connsiteY42" fmla="*/ 1975895 h 3633098"/>
                <a:gd name="connsiteX43" fmla="*/ 1479880 w 4901278"/>
                <a:gd name="connsiteY43" fmla="*/ 2016871 h 3633098"/>
                <a:gd name="connsiteX44" fmla="*/ 1475225 w 4901278"/>
                <a:gd name="connsiteY44" fmla="*/ 2066950 h 3633098"/>
                <a:gd name="connsiteX45" fmla="*/ 1572680 w 4901278"/>
                <a:gd name="connsiteY45" fmla="*/ 2116696 h 3633098"/>
                <a:gd name="connsiteX46" fmla="*/ 1589411 w 4901278"/>
                <a:gd name="connsiteY46" fmla="*/ 2296458 h 3633098"/>
                <a:gd name="connsiteX47" fmla="*/ 1626143 w 4901278"/>
                <a:gd name="connsiteY47" fmla="*/ 2321425 h 3633098"/>
                <a:gd name="connsiteX48" fmla="*/ 2454085 w 4901278"/>
                <a:gd name="connsiteY48" fmla="*/ 3054117 h 3633098"/>
                <a:gd name="connsiteX49" fmla="*/ 2461412 w 4901278"/>
                <a:gd name="connsiteY49" fmla="*/ 3186002 h 3633098"/>
                <a:gd name="connsiteX50" fmla="*/ 2571316 w 4901278"/>
                <a:gd name="connsiteY50" fmla="*/ 3222637 h 3633098"/>
                <a:gd name="connsiteX51" fmla="*/ 2607951 w 4901278"/>
                <a:gd name="connsiteY51" fmla="*/ 3251944 h 3633098"/>
                <a:gd name="connsiteX52" fmla="*/ 2732508 w 4901278"/>
                <a:gd name="connsiteY52" fmla="*/ 3251944 h 3633098"/>
                <a:gd name="connsiteX53" fmla="*/ 2915681 w 4901278"/>
                <a:gd name="connsiteY53" fmla="*/ 3273925 h 3633098"/>
                <a:gd name="connsiteX54" fmla="*/ 2981624 w 4901278"/>
                <a:gd name="connsiteY54" fmla="*/ 3288579 h 3633098"/>
                <a:gd name="connsiteX55" fmla="*/ 3062220 w 4901278"/>
                <a:gd name="connsiteY55" fmla="*/ 3383829 h 3633098"/>
                <a:gd name="connsiteX56" fmla="*/ 3108855 w 4901278"/>
                <a:gd name="connsiteY56" fmla="*/ 3471965 h 3633098"/>
                <a:gd name="connsiteX57" fmla="*/ 3344260 w 4901278"/>
                <a:gd name="connsiteY57" fmla="*/ 3328063 h 3633098"/>
                <a:gd name="connsiteX58" fmla="*/ 3493178 w 4901278"/>
                <a:gd name="connsiteY58" fmla="*/ 3314405 h 3633098"/>
                <a:gd name="connsiteX59" fmla="*/ 3493178 w 4901278"/>
                <a:gd name="connsiteY59" fmla="*/ 3437329 h 3633098"/>
                <a:gd name="connsiteX60" fmla="*/ 3646752 w 4901278"/>
                <a:gd name="connsiteY60" fmla="*/ 3505620 h 3633098"/>
                <a:gd name="connsiteX61" fmla="*/ 3567637 w 4901278"/>
                <a:gd name="connsiteY61" fmla="*/ 3592123 h 3633098"/>
                <a:gd name="connsiteX62" fmla="*/ 3609521 w 4901278"/>
                <a:gd name="connsiteY62" fmla="*/ 3633098 h 3633098"/>
                <a:gd name="connsiteX63" fmla="*/ 4058681 w 4901278"/>
                <a:gd name="connsiteY63" fmla="*/ 3339867 h 3633098"/>
                <a:gd name="connsiteX64" fmla="*/ 4168585 w 4901278"/>
                <a:gd name="connsiteY64" fmla="*/ 3325214 h 3633098"/>
                <a:gd name="connsiteX65" fmla="*/ 4271162 w 4901278"/>
                <a:gd name="connsiteY65" fmla="*/ 3273925 h 3633098"/>
                <a:gd name="connsiteX66" fmla="*/ 4285816 w 4901278"/>
                <a:gd name="connsiteY66" fmla="*/ 3244617 h 3633098"/>
                <a:gd name="connsiteX67" fmla="*/ 4395720 w 4901278"/>
                <a:gd name="connsiteY67" fmla="*/ 3251944 h 3633098"/>
                <a:gd name="connsiteX68" fmla="*/ 4512951 w 4901278"/>
                <a:gd name="connsiteY68" fmla="*/ 3259271 h 3633098"/>
                <a:gd name="connsiteX69" fmla="*/ 4512951 w 4901278"/>
                <a:gd name="connsiteY69" fmla="*/ 3156694 h 3633098"/>
                <a:gd name="connsiteX70" fmla="*/ 4542258 w 4901278"/>
                <a:gd name="connsiteY70" fmla="*/ 3105406 h 3633098"/>
                <a:gd name="connsiteX71" fmla="*/ 4630181 w 4901278"/>
                <a:gd name="connsiteY71" fmla="*/ 3054117 h 3633098"/>
                <a:gd name="connsiteX72" fmla="*/ 4681470 w 4901278"/>
                <a:gd name="connsiteY72" fmla="*/ 2995502 h 3633098"/>
                <a:gd name="connsiteX73" fmla="*/ 4842662 w 4901278"/>
                <a:gd name="connsiteY73" fmla="*/ 2995502 h 3633098"/>
                <a:gd name="connsiteX74" fmla="*/ 4842662 w 4901278"/>
                <a:gd name="connsiteY74" fmla="*/ 2892925 h 3633098"/>
                <a:gd name="connsiteX75" fmla="*/ 4871970 w 4901278"/>
                <a:gd name="connsiteY75" fmla="*/ 2651137 h 3633098"/>
                <a:gd name="connsiteX76" fmla="*/ 4901278 w 4901278"/>
                <a:gd name="connsiteY76" fmla="*/ 2460637 h 3633098"/>
                <a:gd name="connsiteX77" fmla="*/ 4898605 w 4901278"/>
                <a:gd name="connsiteY77"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321654 w 4901278"/>
                <a:gd name="connsiteY27" fmla="*/ 678361 h 3633098"/>
                <a:gd name="connsiteX28" fmla="*/ 967972 w 4901278"/>
                <a:gd name="connsiteY28" fmla="*/ 455275 h 3633098"/>
                <a:gd name="connsiteX29" fmla="*/ 288532 w 4901278"/>
                <a:gd name="connsiteY29" fmla="*/ 0 h 3633098"/>
                <a:gd name="connsiteX30" fmla="*/ 0 w 4901278"/>
                <a:gd name="connsiteY30" fmla="*/ 559989 h 3633098"/>
                <a:gd name="connsiteX31" fmla="*/ 162880 w 4901278"/>
                <a:gd name="connsiteY31" fmla="*/ 746652 h 3633098"/>
                <a:gd name="connsiteX32" fmla="*/ 200110 w 4901278"/>
                <a:gd name="connsiteY32" fmla="*/ 915102 h 3633098"/>
                <a:gd name="connsiteX33" fmla="*/ 335068 w 4901278"/>
                <a:gd name="connsiteY33" fmla="*/ 956076 h 3633098"/>
                <a:gd name="connsiteX34" fmla="*/ 479333 w 4901278"/>
                <a:gd name="connsiteY34" fmla="*/ 1097215 h 3633098"/>
                <a:gd name="connsiteX35" fmla="*/ 618944 w 4901278"/>
                <a:gd name="connsiteY35" fmla="*/ 1174610 h 3633098"/>
                <a:gd name="connsiteX36" fmla="*/ 865591 w 4901278"/>
                <a:gd name="connsiteY36" fmla="*/ 1429564 h 3633098"/>
                <a:gd name="connsiteX37" fmla="*/ 1212759 w 4901278"/>
                <a:gd name="connsiteY37" fmla="*/ 1847176 h 3633098"/>
                <a:gd name="connsiteX38" fmla="*/ 1266981 w 4901278"/>
                <a:gd name="connsiteY38" fmla="*/ 1972383 h 3633098"/>
                <a:gd name="connsiteX39" fmla="*/ 1276738 w 4901278"/>
                <a:gd name="connsiteY39" fmla="*/ 2172610 h 3633098"/>
                <a:gd name="connsiteX40" fmla="*/ 1325615 w 4901278"/>
                <a:gd name="connsiteY40" fmla="*/ 2157321 h 3633098"/>
                <a:gd name="connsiteX41" fmla="*/ 1344922 w 4901278"/>
                <a:gd name="connsiteY41" fmla="*/ 2025975 h 3633098"/>
                <a:gd name="connsiteX42" fmla="*/ 1419382 w 4901278"/>
                <a:gd name="connsiteY42" fmla="*/ 1975895 h 3633098"/>
                <a:gd name="connsiteX43" fmla="*/ 1479880 w 4901278"/>
                <a:gd name="connsiteY43" fmla="*/ 2016871 h 3633098"/>
                <a:gd name="connsiteX44" fmla="*/ 1475225 w 4901278"/>
                <a:gd name="connsiteY44" fmla="*/ 2066950 h 3633098"/>
                <a:gd name="connsiteX45" fmla="*/ 1572680 w 4901278"/>
                <a:gd name="connsiteY45" fmla="*/ 2116696 h 3633098"/>
                <a:gd name="connsiteX46" fmla="*/ 1589411 w 4901278"/>
                <a:gd name="connsiteY46" fmla="*/ 2296458 h 3633098"/>
                <a:gd name="connsiteX47" fmla="*/ 1626143 w 4901278"/>
                <a:gd name="connsiteY47" fmla="*/ 2321425 h 3633098"/>
                <a:gd name="connsiteX48" fmla="*/ 2454085 w 4901278"/>
                <a:gd name="connsiteY48" fmla="*/ 3054117 h 3633098"/>
                <a:gd name="connsiteX49" fmla="*/ 2461412 w 4901278"/>
                <a:gd name="connsiteY49" fmla="*/ 3186002 h 3633098"/>
                <a:gd name="connsiteX50" fmla="*/ 2571316 w 4901278"/>
                <a:gd name="connsiteY50" fmla="*/ 3222637 h 3633098"/>
                <a:gd name="connsiteX51" fmla="*/ 2607951 w 4901278"/>
                <a:gd name="connsiteY51" fmla="*/ 3251944 h 3633098"/>
                <a:gd name="connsiteX52" fmla="*/ 2732508 w 4901278"/>
                <a:gd name="connsiteY52" fmla="*/ 3251944 h 3633098"/>
                <a:gd name="connsiteX53" fmla="*/ 2915681 w 4901278"/>
                <a:gd name="connsiteY53" fmla="*/ 3273925 h 3633098"/>
                <a:gd name="connsiteX54" fmla="*/ 2981624 w 4901278"/>
                <a:gd name="connsiteY54" fmla="*/ 3288579 h 3633098"/>
                <a:gd name="connsiteX55" fmla="*/ 3062220 w 4901278"/>
                <a:gd name="connsiteY55" fmla="*/ 3383829 h 3633098"/>
                <a:gd name="connsiteX56" fmla="*/ 3108855 w 4901278"/>
                <a:gd name="connsiteY56" fmla="*/ 3471965 h 3633098"/>
                <a:gd name="connsiteX57" fmla="*/ 3344260 w 4901278"/>
                <a:gd name="connsiteY57" fmla="*/ 3328063 h 3633098"/>
                <a:gd name="connsiteX58" fmla="*/ 3493178 w 4901278"/>
                <a:gd name="connsiteY58" fmla="*/ 3314405 h 3633098"/>
                <a:gd name="connsiteX59" fmla="*/ 3493178 w 4901278"/>
                <a:gd name="connsiteY59" fmla="*/ 3437329 h 3633098"/>
                <a:gd name="connsiteX60" fmla="*/ 3646752 w 4901278"/>
                <a:gd name="connsiteY60" fmla="*/ 3505620 h 3633098"/>
                <a:gd name="connsiteX61" fmla="*/ 3567637 w 4901278"/>
                <a:gd name="connsiteY61" fmla="*/ 3592123 h 3633098"/>
                <a:gd name="connsiteX62" fmla="*/ 3609521 w 4901278"/>
                <a:gd name="connsiteY62" fmla="*/ 3633098 h 3633098"/>
                <a:gd name="connsiteX63" fmla="*/ 4058681 w 4901278"/>
                <a:gd name="connsiteY63" fmla="*/ 3339867 h 3633098"/>
                <a:gd name="connsiteX64" fmla="*/ 4168585 w 4901278"/>
                <a:gd name="connsiteY64" fmla="*/ 3325214 h 3633098"/>
                <a:gd name="connsiteX65" fmla="*/ 4271162 w 4901278"/>
                <a:gd name="connsiteY65" fmla="*/ 3273925 h 3633098"/>
                <a:gd name="connsiteX66" fmla="*/ 4285816 w 4901278"/>
                <a:gd name="connsiteY66" fmla="*/ 3244617 h 3633098"/>
                <a:gd name="connsiteX67" fmla="*/ 4395720 w 4901278"/>
                <a:gd name="connsiteY67" fmla="*/ 3251944 h 3633098"/>
                <a:gd name="connsiteX68" fmla="*/ 4512951 w 4901278"/>
                <a:gd name="connsiteY68" fmla="*/ 3259271 h 3633098"/>
                <a:gd name="connsiteX69" fmla="*/ 4512951 w 4901278"/>
                <a:gd name="connsiteY69" fmla="*/ 3156694 h 3633098"/>
                <a:gd name="connsiteX70" fmla="*/ 4542258 w 4901278"/>
                <a:gd name="connsiteY70" fmla="*/ 3105406 h 3633098"/>
                <a:gd name="connsiteX71" fmla="*/ 4630181 w 4901278"/>
                <a:gd name="connsiteY71" fmla="*/ 3054117 h 3633098"/>
                <a:gd name="connsiteX72" fmla="*/ 4681470 w 4901278"/>
                <a:gd name="connsiteY72" fmla="*/ 2995502 h 3633098"/>
                <a:gd name="connsiteX73" fmla="*/ 4842662 w 4901278"/>
                <a:gd name="connsiteY73" fmla="*/ 2995502 h 3633098"/>
                <a:gd name="connsiteX74" fmla="*/ 4842662 w 4901278"/>
                <a:gd name="connsiteY74" fmla="*/ 2892925 h 3633098"/>
                <a:gd name="connsiteX75" fmla="*/ 4871970 w 4901278"/>
                <a:gd name="connsiteY75" fmla="*/ 2651137 h 3633098"/>
                <a:gd name="connsiteX76" fmla="*/ 4901278 w 4901278"/>
                <a:gd name="connsiteY76" fmla="*/ 2460637 h 3633098"/>
                <a:gd name="connsiteX77" fmla="*/ 4898605 w 4901278"/>
                <a:gd name="connsiteY77"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321654 w 4901278"/>
                <a:gd name="connsiteY27" fmla="*/ 678361 h 3633098"/>
                <a:gd name="connsiteX28" fmla="*/ 967972 w 4901278"/>
                <a:gd name="connsiteY28" fmla="*/ 455275 h 3633098"/>
                <a:gd name="connsiteX29" fmla="*/ 288532 w 4901278"/>
                <a:gd name="connsiteY29" fmla="*/ 0 h 3633098"/>
                <a:gd name="connsiteX30" fmla="*/ 0 w 4901278"/>
                <a:gd name="connsiteY30" fmla="*/ 559989 h 3633098"/>
                <a:gd name="connsiteX31" fmla="*/ 162880 w 4901278"/>
                <a:gd name="connsiteY31" fmla="*/ 746652 h 3633098"/>
                <a:gd name="connsiteX32" fmla="*/ 200110 w 4901278"/>
                <a:gd name="connsiteY32" fmla="*/ 915102 h 3633098"/>
                <a:gd name="connsiteX33" fmla="*/ 335068 w 4901278"/>
                <a:gd name="connsiteY33" fmla="*/ 956076 h 3633098"/>
                <a:gd name="connsiteX34" fmla="*/ 479333 w 4901278"/>
                <a:gd name="connsiteY34" fmla="*/ 1097215 h 3633098"/>
                <a:gd name="connsiteX35" fmla="*/ 618944 w 4901278"/>
                <a:gd name="connsiteY35" fmla="*/ 1174610 h 3633098"/>
                <a:gd name="connsiteX36" fmla="*/ 865591 w 4901278"/>
                <a:gd name="connsiteY36" fmla="*/ 1429564 h 3633098"/>
                <a:gd name="connsiteX37" fmla="*/ 1212759 w 4901278"/>
                <a:gd name="connsiteY37" fmla="*/ 1847176 h 3633098"/>
                <a:gd name="connsiteX38" fmla="*/ 1266981 w 4901278"/>
                <a:gd name="connsiteY38" fmla="*/ 1972383 h 3633098"/>
                <a:gd name="connsiteX39" fmla="*/ 1276738 w 4901278"/>
                <a:gd name="connsiteY39" fmla="*/ 2172610 h 3633098"/>
                <a:gd name="connsiteX40" fmla="*/ 1325615 w 4901278"/>
                <a:gd name="connsiteY40" fmla="*/ 2157321 h 3633098"/>
                <a:gd name="connsiteX41" fmla="*/ 1344922 w 4901278"/>
                <a:gd name="connsiteY41" fmla="*/ 2025975 h 3633098"/>
                <a:gd name="connsiteX42" fmla="*/ 1419382 w 4901278"/>
                <a:gd name="connsiteY42" fmla="*/ 1975895 h 3633098"/>
                <a:gd name="connsiteX43" fmla="*/ 1479880 w 4901278"/>
                <a:gd name="connsiteY43" fmla="*/ 2016871 h 3633098"/>
                <a:gd name="connsiteX44" fmla="*/ 1475225 w 4901278"/>
                <a:gd name="connsiteY44" fmla="*/ 2066950 h 3633098"/>
                <a:gd name="connsiteX45" fmla="*/ 1572680 w 4901278"/>
                <a:gd name="connsiteY45" fmla="*/ 2116696 h 3633098"/>
                <a:gd name="connsiteX46" fmla="*/ 1589411 w 4901278"/>
                <a:gd name="connsiteY46" fmla="*/ 2296458 h 3633098"/>
                <a:gd name="connsiteX47" fmla="*/ 1626143 w 4901278"/>
                <a:gd name="connsiteY47" fmla="*/ 2321425 h 3633098"/>
                <a:gd name="connsiteX48" fmla="*/ 2454085 w 4901278"/>
                <a:gd name="connsiteY48" fmla="*/ 3054117 h 3633098"/>
                <a:gd name="connsiteX49" fmla="*/ 2461412 w 4901278"/>
                <a:gd name="connsiteY49" fmla="*/ 3186002 h 3633098"/>
                <a:gd name="connsiteX50" fmla="*/ 2571316 w 4901278"/>
                <a:gd name="connsiteY50" fmla="*/ 3222637 h 3633098"/>
                <a:gd name="connsiteX51" fmla="*/ 2607951 w 4901278"/>
                <a:gd name="connsiteY51" fmla="*/ 3251944 h 3633098"/>
                <a:gd name="connsiteX52" fmla="*/ 2732508 w 4901278"/>
                <a:gd name="connsiteY52" fmla="*/ 3251944 h 3633098"/>
                <a:gd name="connsiteX53" fmla="*/ 2915681 w 4901278"/>
                <a:gd name="connsiteY53" fmla="*/ 3273925 h 3633098"/>
                <a:gd name="connsiteX54" fmla="*/ 2981624 w 4901278"/>
                <a:gd name="connsiteY54" fmla="*/ 3288579 h 3633098"/>
                <a:gd name="connsiteX55" fmla="*/ 3062220 w 4901278"/>
                <a:gd name="connsiteY55" fmla="*/ 3383829 h 3633098"/>
                <a:gd name="connsiteX56" fmla="*/ 3108855 w 4901278"/>
                <a:gd name="connsiteY56" fmla="*/ 3471965 h 3633098"/>
                <a:gd name="connsiteX57" fmla="*/ 3344260 w 4901278"/>
                <a:gd name="connsiteY57" fmla="*/ 3328063 h 3633098"/>
                <a:gd name="connsiteX58" fmla="*/ 3493178 w 4901278"/>
                <a:gd name="connsiteY58" fmla="*/ 3314405 h 3633098"/>
                <a:gd name="connsiteX59" fmla="*/ 3493178 w 4901278"/>
                <a:gd name="connsiteY59" fmla="*/ 3437329 h 3633098"/>
                <a:gd name="connsiteX60" fmla="*/ 3646752 w 4901278"/>
                <a:gd name="connsiteY60" fmla="*/ 3505620 h 3633098"/>
                <a:gd name="connsiteX61" fmla="*/ 3567637 w 4901278"/>
                <a:gd name="connsiteY61" fmla="*/ 3592123 h 3633098"/>
                <a:gd name="connsiteX62" fmla="*/ 3609521 w 4901278"/>
                <a:gd name="connsiteY62" fmla="*/ 3633098 h 3633098"/>
                <a:gd name="connsiteX63" fmla="*/ 4058681 w 4901278"/>
                <a:gd name="connsiteY63" fmla="*/ 3339867 h 3633098"/>
                <a:gd name="connsiteX64" fmla="*/ 4168585 w 4901278"/>
                <a:gd name="connsiteY64" fmla="*/ 3325214 h 3633098"/>
                <a:gd name="connsiteX65" fmla="*/ 4271162 w 4901278"/>
                <a:gd name="connsiteY65" fmla="*/ 3273925 h 3633098"/>
                <a:gd name="connsiteX66" fmla="*/ 4285816 w 4901278"/>
                <a:gd name="connsiteY66" fmla="*/ 3244617 h 3633098"/>
                <a:gd name="connsiteX67" fmla="*/ 4395720 w 4901278"/>
                <a:gd name="connsiteY67" fmla="*/ 3251944 h 3633098"/>
                <a:gd name="connsiteX68" fmla="*/ 4512951 w 4901278"/>
                <a:gd name="connsiteY68" fmla="*/ 3259271 h 3633098"/>
                <a:gd name="connsiteX69" fmla="*/ 4512951 w 4901278"/>
                <a:gd name="connsiteY69" fmla="*/ 3156694 h 3633098"/>
                <a:gd name="connsiteX70" fmla="*/ 4542258 w 4901278"/>
                <a:gd name="connsiteY70" fmla="*/ 3105406 h 3633098"/>
                <a:gd name="connsiteX71" fmla="*/ 4630181 w 4901278"/>
                <a:gd name="connsiteY71" fmla="*/ 3054117 h 3633098"/>
                <a:gd name="connsiteX72" fmla="*/ 4681470 w 4901278"/>
                <a:gd name="connsiteY72" fmla="*/ 2995502 h 3633098"/>
                <a:gd name="connsiteX73" fmla="*/ 4842662 w 4901278"/>
                <a:gd name="connsiteY73" fmla="*/ 2995502 h 3633098"/>
                <a:gd name="connsiteX74" fmla="*/ 4842662 w 4901278"/>
                <a:gd name="connsiteY74" fmla="*/ 2892925 h 3633098"/>
                <a:gd name="connsiteX75" fmla="*/ 4871970 w 4901278"/>
                <a:gd name="connsiteY75" fmla="*/ 2651137 h 3633098"/>
                <a:gd name="connsiteX76" fmla="*/ 4901278 w 4901278"/>
                <a:gd name="connsiteY76" fmla="*/ 2460637 h 3633098"/>
                <a:gd name="connsiteX77" fmla="*/ 4898605 w 4901278"/>
                <a:gd name="connsiteY77"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22092 w 4901278"/>
                <a:gd name="connsiteY26" fmla="*/ 946974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77485 w 4901278"/>
                <a:gd name="connsiteY20" fmla="*/ 1656752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58870 w 4901278"/>
                <a:gd name="connsiteY20" fmla="*/ 1652199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658870 w 4901278"/>
                <a:gd name="connsiteY20" fmla="*/ 1652199 h 3633098"/>
                <a:gd name="connsiteX21" fmla="*/ 1479880 w 4901278"/>
                <a:gd name="connsiteY21" fmla="*/ 1638994 h 3633098"/>
                <a:gd name="connsiteX22" fmla="*/ 1312347 w 4901278"/>
                <a:gd name="connsiteY22" fmla="*/ 1456883 h 3633098"/>
                <a:gd name="connsiteX23" fmla="*/ 1586916 w 4901278"/>
                <a:gd name="connsiteY23" fmla="*/ 1292984 h 3633098"/>
                <a:gd name="connsiteX24" fmla="*/ 1735834 w 4901278"/>
                <a:gd name="connsiteY24" fmla="*/ 1138190 h 3633098"/>
                <a:gd name="connsiteX25" fmla="*/ 1991789 w 4901278"/>
                <a:gd name="connsiteY25" fmla="*/ 1033476 h 3633098"/>
                <a:gd name="connsiteX26" fmla="*/ 2131400 w 4901278"/>
                <a:gd name="connsiteY26" fmla="*/ 946975 h 3633098"/>
                <a:gd name="connsiteX27" fmla="*/ 1768410 w 4901278"/>
                <a:gd name="connsiteY27" fmla="*/ 969738 h 3633098"/>
                <a:gd name="connsiteX28" fmla="*/ 1321654 w 4901278"/>
                <a:gd name="connsiteY28" fmla="*/ 678361 h 3633098"/>
                <a:gd name="connsiteX29" fmla="*/ 967972 w 4901278"/>
                <a:gd name="connsiteY29" fmla="*/ 455275 h 3633098"/>
                <a:gd name="connsiteX30" fmla="*/ 288532 w 4901278"/>
                <a:gd name="connsiteY30" fmla="*/ 0 h 3633098"/>
                <a:gd name="connsiteX31" fmla="*/ 0 w 4901278"/>
                <a:gd name="connsiteY31" fmla="*/ 559989 h 3633098"/>
                <a:gd name="connsiteX32" fmla="*/ 162880 w 4901278"/>
                <a:gd name="connsiteY32" fmla="*/ 746652 h 3633098"/>
                <a:gd name="connsiteX33" fmla="*/ 200110 w 4901278"/>
                <a:gd name="connsiteY33" fmla="*/ 915102 h 3633098"/>
                <a:gd name="connsiteX34" fmla="*/ 335068 w 4901278"/>
                <a:gd name="connsiteY34" fmla="*/ 956076 h 3633098"/>
                <a:gd name="connsiteX35" fmla="*/ 479333 w 4901278"/>
                <a:gd name="connsiteY35" fmla="*/ 1097215 h 3633098"/>
                <a:gd name="connsiteX36" fmla="*/ 618944 w 4901278"/>
                <a:gd name="connsiteY36" fmla="*/ 1174610 h 3633098"/>
                <a:gd name="connsiteX37" fmla="*/ 865591 w 4901278"/>
                <a:gd name="connsiteY37" fmla="*/ 1429564 h 3633098"/>
                <a:gd name="connsiteX38" fmla="*/ 1212759 w 4901278"/>
                <a:gd name="connsiteY38" fmla="*/ 1847176 h 3633098"/>
                <a:gd name="connsiteX39" fmla="*/ 1266981 w 4901278"/>
                <a:gd name="connsiteY39" fmla="*/ 1972383 h 3633098"/>
                <a:gd name="connsiteX40" fmla="*/ 1276738 w 4901278"/>
                <a:gd name="connsiteY40" fmla="*/ 2172610 h 3633098"/>
                <a:gd name="connsiteX41" fmla="*/ 1325615 w 4901278"/>
                <a:gd name="connsiteY41" fmla="*/ 2157321 h 3633098"/>
                <a:gd name="connsiteX42" fmla="*/ 1344922 w 4901278"/>
                <a:gd name="connsiteY42" fmla="*/ 2025975 h 3633098"/>
                <a:gd name="connsiteX43" fmla="*/ 1419382 w 4901278"/>
                <a:gd name="connsiteY43" fmla="*/ 1975895 h 3633098"/>
                <a:gd name="connsiteX44" fmla="*/ 1479880 w 4901278"/>
                <a:gd name="connsiteY44" fmla="*/ 2016871 h 3633098"/>
                <a:gd name="connsiteX45" fmla="*/ 1475225 w 4901278"/>
                <a:gd name="connsiteY45" fmla="*/ 2066950 h 3633098"/>
                <a:gd name="connsiteX46" fmla="*/ 1572680 w 4901278"/>
                <a:gd name="connsiteY46" fmla="*/ 2116696 h 3633098"/>
                <a:gd name="connsiteX47" fmla="*/ 1589411 w 4901278"/>
                <a:gd name="connsiteY47" fmla="*/ 2296458 h 3633098"/>
                <a:gd name="connsiteX48" fmla="*/ 1626143 w 4901278"/>
                <a:gd name="connsiteY48" fmla="*/ 2321425 h 3633098"/>
                <a:gd name="connsiteX49" fmla="*/ 2454085 w 4901278"/>
                <a:gd name="connsiteY49" fmla="*/ 3054117 h 3633098"/>
                <a:gd name="connsiteX50" fmla="*/ 2461412 w 4901278"/>
                <a:gd name="connsiteY50" fmla="*/ 3186002 h 3633098"/>
                <a:gd name="connsiteX51" fmla="*/ 2571316 w 4901278"/>
                <a:gd name="connsiteY51" fmla="*/ 3222637 h 3633098"/>
                <a:gd name="connsiteX52" fmla="*/ 2607951 w 4901278"/>
                <a:gd name="connsiteY52" fmla="*/ 3251944 h 3633098"/>
                <a:gd name="connsiteX53" fmla="*/ 2732508 w 4901278"/>
                <a:gd name="connsiteY53" fmla="*/ 3251944 h 3633098"/>
                <a:gd name="connsiteX54" fmla="*/ 2915681 w 4901278"/>
                <a:gd name="connsiteY54" fmla="*/ 3273925 h 3633098"/>
                <a:gd name="connsiteX55" fmla="*/ 2981624 w 4901278"/>
                <a:gd name="connsiteY55" fmla="*/ 3288579 h 3633098"/>
                <a:gd name="connsiteX56" fmla="*/ 3062220 w 4901278"/>
                <a:gd name="connsiteY56" fmla="*/ 3383829 h 3633098"/>
                <a:gd name="connsiteX57" fmla="*/ 3108855 w 4901278"/>
                <a:gd name="connsiteY57" fmla="*/ 3471965 h 3633098"/>
                <a:gd name="connsiteX58" fmla="*/ 3344260 w 4901278"/>
                <a:gd name="connsiteY58" fmla="*/ 3328063 h 3633098"/>
                <a:gd name="connsiteX59" fmla="*/ 3493178 w 4901278"/>
                <a:gd name="connsiteY59" fmla="*/ 3314405 h 3633098"/>
                <a:gd name="connsiteX60" fmla="*/ 3493178 w 4901278"/>
                <a:gd name="connsiteY60" fmla="*/ 3437329 h 3633098"/>
                <a:gd name="connsiteX61" fmla="*/ 3646752 w 4901278"/>
                <a:gd name="connsiteY61" fmla="*/ 3505620 h 3633098"/>
                <a:gd name="connsiteX62" fmla="*/ 3567637 w 4901278"/>
                <a:gd name="connsiteY62" fmla="*/ 3592123 h 3633098"/>
                <a:gd name="connsiteX63" fmla="*/ 3609521 w 4901278"/>
                <a:gd name="connsiteY63" fmla="*/ 3633098 h 3633098"/>
                <a:gd name="connsiteX64" fmla="*/ 4058681 w 4901278"/>
                <a:gd name="connsiteY64" fmla="*/ 3339867 h 3633098"/>
                <a:gd name="connsiteX65" fmla="*/ 4168585 w 4901278"/>
                <a:gd name="connsiteY65" fmla="*/ 3325214 h 3633098"/>
                <a:gd name="connsiteX66" fmla="*/ 4271162 w 4901278"/>
                <a:gd name="connsiteY66" fmla="*/ 3273925 h 3633098"/>
                <a:gd name="connsiteX67" fmla="*/ 4285816 w 4901278"/>
                <a:gd name="connsiteY67" fmla="*/ 3244617 h 3633098"/>
                <a:gd name="connsiteX68" fmla="*/ 4395720 w 4901278"/>
                <a:gd name="connsiteY68" fmla="*/ 3251944 h 3633098"/>
                <a:gd name="connsiteX69" fmla="*/ 4512951 w 4901278"/>
                <a:gd name="connsiteY69" fmla="*/ 3259271 h 3633098"/>
                <a:gd name="connsiteX70" fmla="*/ 4512951 w 4901278"/>
                <a:gd name="connsiteY70" fmla="*/ 3156694 h 3633098"/>
                <a:gd name="connsiteX71" fmla="*/ 4542258 w 4901278"/>
                <a:gd name="connsiteY71" fmla="*/ 3105406 h 3633098"/>
                <a:gd name="connsiteX72" fmla="*/ 4630181 w 4901278"/>
                <a:gd name="connsiteY72" fmla="*/ 3054117 h 3633098"/>
                <a:gd name="connsiteX73" fmla="*/ 4681470 w 4901278"/>
                <a:gd name="connsiteY73" fmla="*/ 2995502 h 3633098"/>
                <a:gd name="connsiteX74" fmla="*/ 4842662 w 4901278"/>
                <a:gd name="connsiteY74" fmla="*/ 2995502 h 3633098"/>
                <a:gd name="connsiteX75" fmla="*/ 4842662 w 4901278"/>
                <a:gd name="connsiteY75" fmla="*/ 2892925 h 3633098"/>
                <a:gd name="connsiteX76" fmla="*/ 4871970 w 4901278"/>
                <a:gd name="connsiteY76" fmla="*/ 2651137 h 3633098"/>
                <a:gd name="connsiteX77" fmla="*/ 4901278 w 4901278"/>
                <a:gd name="connsiteY77" fmla="*/ 2460637 h 3633098"/>
                <a:gd name="connsiteX78" fmla="*/ 4898605 w 4901278"/>
                <a:gd name="connsiteY78"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745142 w 4901278"/>
                <a:gd name="connsiteY20" fmla="*/ 1552491 h 3633098"/>
                <a:gd name="connsiteX21" fmla="*/ 1658870 w 4901278"/>
                <a:gd name="connsiteY21" fmla="*/ 1652199 h 3633098"/>
                <a:gd name="connsiteX22" fmla="*/ 1479880 w 4901278"/>
                <a:gd name="connsiteY22" fmla="*/ 1638994 h 3633098"/>
                <a:gd name="connsiteX23" fmla="*/ 1312347 w 4901278"/>
                <a:gd name="connsiteY23" fmla="*/ 1456883 h 3633098"/>
                <a:gd name="connsiteX24" fmla="*/ 1586916 w 4901278"/>
                <a:gd name="connsiteY24" fmla="*/ 1292984 h 3633098"/>
                <a:gd name="connsiteX25" fmla="*/ 1735834 w 4901278"/>
                <a:gd name="connsiteY25" fmla="*/ 1138190 h 3633098"/>
                <a:gd name="connsiteX26" fmla="*/ 1991789 w 4901278"/>
                <a:gd name="connsiteY26" fmla="*/ 1033476 h 3633098"/>
                <a:gd name="connsiteX27" fmla="*/ 2131400 w 4901278"/>
                <a:gd name="connsiteY27" fmla="*/ 946975 h 3633098"/>
                <a:gd name="connsiteX28" fmla="*/ 1768410 w 4901278"/>
                <a:gd name="connsiteY28" fmla="*/ 969738 h 3633098"/>
                <a:gd name="connsiteX29" fmla="*/ 1321654 w 4901278"/>
                <a:gd name="connsiteY29" fmla="*/ 678361 h 3633098"/>
                <a:gd name="connsiteX30" fmla="*/ 967972 w 4901278"/>
                <a:gd name="connsiteY30" fmla="*/ 455275 h 3633098"/>
                <a:gd name="connsiteX31" fmla="*/ 288532 w 4901278"/>
                <a:gd name="connsiteY31" fmla="*/ 0 h 3633098"/>
                <a:gd name="connsiteX32" fmla="*/ 0 w 4901278"/>
                <a:gd name="connsiteY32" fmla="*/ 559989 h 3633098"/>
                <a:gd name="connsiteX33" fmla="*/ 162880 w 4901278"/>
                <a:gd name="connsiteY33" fmla="*/ 746652 h 3633098"/>
                <a:gd name="connsiteX34" fmla="*/ 200110 w 4901278"/>
                <a:gd name="connsiteY34" fmla="*/ 915102 h 3633098"/>
                <a:gd name="connsiteX35" fmla="*/ 335068 w 4901278"/>
                <a:gd name="connsiteY35" fmla="*/ 956076 h 3633098"/>
                <a:gd name="connsiteX36" fmla="*/ 479333 w 4901278"/>
                <a:gd name="connsiteY36" fmla="*/ 1097215 h 3633098"/>
                <a:gd name="connsiteX37" fmla="*/ 618944 w 4901278"/>
                <a:gd name="connsiteY37" fmla="*/ 1174610 h 3633098"/>
                <a:gd name="connsiteX38" fmla="*/ 865591 w 4901278"/>
                <a:gd name="connsiteY38" fmla="*/ 1429564 h 3633098"/>
                <a:gd name="connsiteX39" fmla="*/ 1212759 w 4901278"/>
                <a:gd name="connsiteY39" fmla="*/ 1847176 h 3633098"/>
                <a:gd name="connsiteX40" fmla="*/ 1266981 w 4901278"/>
                <a:gd name="connsiteY40" fmla="*/ 1972383 h 3633098"/>
                <a:gd name="connsiteX41" fmla="*/ 1276738 w 4901278"/>
                <a:gd name="connsiteY41" fmla="*/ 2172610 h 3633098"/>
                <a:gd name="connsiteX42" fmla="*/ 1325615 w 4901278"/>
                <a:gd name="connsiteY42" fmla="*/ 2157321 h 3633098"/>
                <a:gd name="connsiteX43" fmla="*/ 1344922 w 4901278"/>
                <a:gd name="connsiteY43" fmla="*/ 2025975 h 3633098"/>
                <a:gd name="connsiteX44" fmla="*/ 1419382 w 4901278"/>
                <a:gd name="connsiteY44" fmla="*/ 1975895 h 3633098"/>
                <a:gd name="connsiteX45" fmla="*/ 1479880 w 4901278"/>
                <a:gd name="connsiteY45" fmla="*/ 2016871 h 3633098"/>
                <a:gd name="connsiteX46" fmla="*/ 1475225 w 4901278"/>
                <a:gd name="connsiteY46" fmla="*/ 2066950 h 3633098"/>
                <a:gd name="connsiteX47" fmla="*/ 1572680 w 4901278"/>
                <a:gd name="connsiteY47" fmla="*/ 2116696 h 3633098"/>
                <a:gd name="connsiteX48" fmla="*/ 1589411 w 4901278"/>
                <a:gd name="connsiteY48" fmla="*/ 2296458 h 3633098"/>
                <a:gd name="connsiteX49" fmla="*/ 1626143 w 4901278"/>
                <a:gd name="connsiteY49" fmla="*/ 2321425 h 3633098"/>
                <a:gd name="connsiteX50" fmla="*/ 2454085 w 4901278"/>
                <a:gd name="connsiteY50" fmla="*/ 3054117 h 3633098"/>
                <a:gd name="connsiteX51" fmla="*/ 2461412 w 4901278"/>
                <a:gd name="connsiteY51" fmla="*/ 3186002 h 3633098"/>
                <a:gd name="connsiteX52" fmla="*/ 2571316 w 4901278"/>
                <a:gd name="connsiteY52" fmla="*/ 3222637 h 3633098"/>
                <a:gd name="connsiteX53" fmla="*/ 2607951 w 4901278"/>
                <a:gd name="connsiteY53" fmla="*/ 3251944 h 3633098"/>
                <a:gd name="connsiteX54" fmla="*/ 2732508 w 4901278"/>
                <a:gd name="connsiteY54" fmla="*/ 3251944 h 3633098"/>
                <a:gd name="connsiteX55" fmla="*/ 2915681 w 4901278"/>
                <a:gd name="connsiteY55" fmla="*/ 3273925 h 3633098"/>
                <a:gd name="connsiteX56" fmla="*/ 2981624 w 4901278"/>
                <a:gd name="connsiteY56" fmla="*/ 3288579 h 3633098"/>
                <a:gd name="connsiteX57" fmla="*/ 3062220 w 4901278"/>
                <a:gd name="connsiteY57" fmla="*/ 3383829 h 3633098"/>
                <a:gd name="connsiteX58" fmla="*/ 3108855 w 4901278"/>
                <a:gd name="connsiteY58" fmla="*/ 3471965 h 3633098"/>
                <a:gd name="connsiteX59" fmla="*/ 3344260 w 4901278"/>
                <a:gd name="connsiteY59" fmla="*/ 3328063 h 3633098"/>
                <a:gd name="connsiteX60" fmla="*/ 3493178 w 4901278"/>
                <a:gd name="connsiteY60" fmla="*/ 3314405 h 3633098"/>
                <a:gd name="connsiteX61" fmla="*/ 3493178 w 4901278"/>
                <a:gd name="connsiteY61" fmla="*/ 3437329 h 3633098"/>
                <a:gd name="connsiteX62" fmla="*/ 3646752 w 4901278"/>
                <a:gd name="connsiteY62" fmla="*/ 3505620 h 3633098"/>
                <a:gd name="connsiteX63" fmla="*/ 3567637 w 4901278"/>
                <a:gd name="connsiteY63" fmla="*/ 3592123 h 3633098"/>
                <a:gd name="connsiteX64" fmla="*/ 3609521 w 4901278"/>
                <a:gd name="connsiteY64" fmla="*/ 3633098 h 3633098"/>
                <a:gd name="connsiteX65" fmla="*/ 4058681 w 4901278"/>
                <a:gd name="connsiteY65" fmla="*/ 3339867 h 3633098"/>
                <a:gd name="connsiteX66" fmla="*/ 4168585 w 4901278"/>
                <a:gd name="connsiteY66" fmla="*/ 3325214 h 3633098"/>
                <a:gd name="connsiteX67" fmla="*/ 4271162 w 4901278"/>
                <a:gd name="connsiteY67" fmla="*/ 3273925 h 3633098"/>
                <a:gd name="connsiteX68" fmla="*/ 4285816 w 4901278"/>
                <a:gd name="connsiteY68" fmla="*/ 3244617 h 3633098"/>
                <a:gd name="connsiteX69" fmla="*/ 4395720 w 4901278"/>
                <a:gd name="connsiteY69" fmla="*/ 3251944 h 3633098"/>
                <a:gd name="connsiteX70" fmla="*/ 4512951 w 4901278"/>
                <a:gd name="connsiteY70" fmla="*/ 3259271 h 3633098"/>
                <a:gd name="connsiteX71" fmla="*/ 4512951 w 4901278"/>
                <a:gd name="connsiteY71" fmla="*/ 3156694 h 3633098"/>
                <a:gd name="connsiteX72" fmla="*/ 4542258 w 4901278"/>
                <a:gd name="connsiteY72" fmla="*/ 3105406 h 3633098"/>
                <a:gd name="connsiteX73" fmla="*/ 4630181 w 4901278"/>
                <a:gd name="connsiteY73" fmla="*/ 3054117 h 3633098"/>
                <a:gd name="connsiteX74" fmla="*/ 4681470 w 4901278"/>
                <a:gd name="connsiteY74" fmla="*/ 2995502 h 3633098"/>
                <a:gd name="connsiteX75" fmla="*/ 4842662 w 4901278"/>
                <a:gd name="connsiteY75" fmla="*/ 2995502 h 3633098"/>
                <a:gd name="connsiteX76" fmla="*/ 4842662 w 4901278"/>
                <a:gd name="connsiteY76" fmla="*/ 2892925 h 3633098"/>
                <a:gd name="connsiteX77" fmla="*/ 4871970 w 4901278"/>
                <a:gd name="connsiteY77" fmla="*/ 2651137 h 3633098"/>
                <a:gd name="connsiteX78" fmla="*/ 4901278 w 4901278"/>
                <a:gd name="connsiteY78" fmla="*/ 2460637 h 3633098"/>
                <a:gd name="connsiteX79" fmla="*/ 4898605 w 4901278"/>
                <a:gd name="connsiteY79"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745142 w 4901278"/>
                <a:gd name="connsiteY20" fmla="*/ 1552491 h 3633098"/>
                <a:gd name="connsiteX21" fmla="*/ 1658870 w 4901278"/>
                <a:gd name="connsiteY21" fmla="*/ 1652199 h 3633098"/>
                <a:gd name="connsiteX22" fmla="*/ 1479880 w 4901278"/>
                <a:gd name="connsiteY22" fmla="*/ 1638994 h 3633098"/>
                <a:gd name="connsiteX23" fmla="*/ 1312347 w 4901278"/>
                <a:gd name="connsiteY23" fmla="*/ 1456883 h 3633098"/>
                <a:gd name="connsiteX24" fmla="*/ 1586916 w 4901278"/>
                <a:gd name="connsiteY24" fmla="*/ 1292984 h 3633098"/>
                <a:gd name="connsiteX25" fmla="*/ 1735834 w 4901278"/>
                <a:gd name="connsiteY25" fmla="*/ 1138190 h 3633098"/>
                <a:gd name="connsiteX26" fmla="*/ 1991789 w 4901278"/>
                <a:gd name="connsiteY26" fmla="*/ 1033476 h 3633098"/>
                <a:gd name="connsiteX27" fmla="*/ 2131400 w 4901278"/>
                <a:gd name="connsiteY27" fmla="*/ 946975 h 3633098"/>
                <a:gd name="connsiteX28" fmla="*/ 1768410 w 4901278"/>
                <a:gd name="connsiteY28" fmla="*/ 969738 h 3633098"/>
                <a:gd name="connsiteX29" fmla="*/ 1321654 w 4901278"/>
                <a:gd name="connsiteY29" fmla="*/ 678361 h 3633098"/>
                <a:gd name="connsiteX30" fmla="*/ 967972 w 4901278"/>
                <a:gd name="connsiteY30" fmla="*/ 455275 h 3633098"/>
                <a:gd name="connsiteX31" fmla="*/ 288532 w 4901278"/>
                <a:gd name="connsiteY31" fmla="*/ 0 h 3633098"/>
                <a:gd name="connsiteX32" fmla="*/ 0 w 4901278"/>
                <a:gd name="connsiteY32" fmla="*/ 559989 h 3633098"/>
                <a:gd name="connsiteX33" fmla="*/ 162880 w 4901278"/>
                <a:gd name="connsiteY33" fmla="*/ 746652 h 3633098"/>
                <a:gd name="connsiteX34" fmla="*/ 200110 w 4901278"/>
                <a:gd name="connsiteY34" fmla="*/ 915102 h 3633098"/>
                <a:gd name="connsiteX35" fmla="*/ 335068 w 4901278"/>
                <a:gd name="connsiteY35" fmla="*/ 956076 h 3633098"/>
                <a:gd name="connsiteX36" fmla="*/ 479333 w 4901278"/>
                <a:gd name="connsiteY36" fmla="*/ 1097215 h 3633098"/>
                <a:gd name="connsiteX37" fmla="*/ 618944 w 4901278"/>
                <a:gd name="connsiteY37" fmla="*/ 1174610 h 3633098"/>
                <a:gd name="connsiteX38" fmla="*/ 865591 w 4901278"/>
                <a:gd name="connsiteY38" fmla="*/ 1429564 h 3633098"/>
                <a:gd name="connsiteX39" fmla="*/ 1212759 w 4901278"/>
                <a:gd name="connsiteY39" fmla="*/ 1847176 h 3633098"/>
                <a:gd name="connsiteX40" fmla="*/ 1266981 w 4901278"/>
                <a:gd name="connsiteY40" fmla="*/ 1972383 h 3633098"/>
                <a:gd name="connsiteX41" fmla="*/ 1276738 w 4901278"/>
                <a:gd name="connsiteY41" fmla="*/ 2172610 h 3633098"/>
                <a:gd name="connsiteX42" fmla="*/ 1325615 w 4901278"/>
                <a:gd name="connsiteY42" fmla="*/ 2157321 h 3633098"/>
                <a:gd name="connsiteX43" fmla="*/ 1344922 w 4901278"/>
                <a:gd name="connsiteY43" fmla="*/ 2025975 h 3633098"/>
                <a:gd name="connsiteX44" fmla="*/ 1419382 w 4901278"/>
                <a:gd name="connsiteY44" fmla="*/ 1975895 h 3633098"/>
                <a:gd name="connsiteX45" fmla="*/ 1479880 w 4901278"/>
                <a:gd name="connsiteY45" fmla="*/ 2016871 h 3633098"/>
                <a:gd name="connsiteX46" fmla="*/ 1475225 w 4901278"/>
                <a:gd name="connsiteY46" fmla="*/ 2066950 h 3633098"/>
                <a:gd name="connsiteX47" fmla="*/ 1572680 w 4901278"/>
                <a:gd name="connsiteY47" fmla="*/ 2116696 h 3633098"/>
                <a:gd name="connsiteX48" fmla="*/ 1589411 w 4901278"/>
                <a:gd name="connsiteY48" fmla="*/ 2296458 h 3633098"/>
                <a:gd name="connsiteX49" fmla="*/ 1626143 w 4901278"/>
                <a:gd name="connsiteY49" fmla="*/ 2321425 h 3633098"/>
                <a:gd name="connsiteX50" fmla="*/ 2454085 w 4901278"/>
                <a:gd name="connsiteY50" fmla="*/ 3054117 h 3633098"/>
                <a:gd name="connsiteX51" fmla="*/ 2461412 w 4901278"/>
                <a:gd name="connsiteY51" fmla="*/ 3186002 h 3633098"/>
                <a:gd name="connsiteX52" fmla="*/ 2571316 w 4901278"/>
                <a:gd name="connsiteY52" fmla="*/ 3222637 h 3633098"/>
                <a:gd name="connsiteX53" fmla="*/ 2607951 w 4901278"/>
                <a:gd name="connsiteY53" fmla="*/ 3251944 h 3633098"/>
                <a:gd name="connsiteX54" fmla="*/ 2732508 w 4901278"/>
                <a:gd name="connsiteY54" fmla="*/ 3251944 h 3633098"/>
                <a:gd name="connsiteX55" fmla="*/ 2915681 w 4901278"/>
                <a:gd name="connsiteY55" fmla="*/ 3273925 h 3633098"/>
                <a:gd name="connsiteX56" fmla="*/ 2981624 w 4901278"/>
                <a:gd name="connsiteY56" fmla="*/ 3288579 h 3633098"/>
                <a:gd name="connsiteX57" fmla="*/ 3062220 w 4901278"/>
                <a:gd name="connsiteY57" fmla="*/ 3383829 h 3633098"/>
                <a:gd name="connsiteX58" fmla="*/ 3108855 w 4901278"/>
                <a:gd name="connsiteY58" fmla="*/ 3471965 h 3633098"/>
                <a:gd name="connsiteX59" fmla="*/ 3344260 w 4901278"/>
                <a:gd name="connsiteY59" fmla="*/ 3328063 h 3633098"/>
                <a:gd name="connsiteX60" fmla="*/ 3493178 w 4901278"/>
                <a:gd name="connsiteY60" fmla="*/ 3314405 h 3633098"/>
                <a:gd name="connsiteX61" fmla="*/ 3493178 w 4901278"/>
                <a:gd name="connsiteY61" fmla="*/ 3437329 h 3633098"/>
                <a:gd name="connsiteX62" fmla="*/ 3646752 w 4901278"/>
                <a:gd name="connsiteY62" fmla="*/ 3505620 h 3633098"/>
                <a:gd name="connsiteX63" fmla="*/ 3567637 w 4901278"/>
                <a:gd name="connsiteY63" fmla="*/ 3592123 h 3633098"/>
                <a:gd name="connsiteX64" fmla="*/ 3609521 w 4901278"/>
                <a:gd name="connsiteY64" fmla="*/ 3633098 h 3633098"/>
                <a:gd name="connsiteX65" fmla="*/ 4058681 w 4901278"/>
                <a:gd name="connsiteY65" fmla="*/ 3339867 h 3633098"/>
                <a:gd name="connsiteX66" fmla="*/ 4168585 w 4901278"/>
                <a:gd name="connsiteY66" fmla="*/ 3325214 h 3633098"/>
                <a:gd name="connsiteX67" fmla="*/ 4271162 w 4901278"/>
                <a:gd name="connsiteY67" fmla="*/ 3273925 h 3633098"/>
                <a:gd name="connsiteX68" fmla="*/ 4285816 w 4901278"/>
                <a:gd name="connsiteY68" fmla="*/ 3244617 h 3633098"/>
                <a:gd name="connsiteX69" fmla="*/ 4395720 w 4901278"/>
                <a:gd name="connsiteY69" fmla="*/ 3251944 h 3633098"/>
                <a:gd name="connsiteX70" fmla="*/ 4512951 w 4901278"/>
                <a:gd name="connsiteY70" fmla="*/ 3259271 h 3633098"/>
                <a:gd name="connsiteX71" fmla="*/ 4512951 w 4901278"/>
                <a:gd name="connsiteY71" fmla="*/ 3156694 h 3633098"/>
                <a:gd name="connsiteX72" fmla="*/ 4542258 w 4901278"/>
                <a:gd name="connsiteY72" fmla="*/ 3105406 h 3633098"/>
                <a:gd name="connsiteX73" fmla="*/ 4630181 w 4901278"/>
                <a:gd name="connsiteY73" fmla="*/ 3054117 h 3633098"/>
                <a:gd name="connsiteX74" fmla="*/ 4681470 w 4901278"/>
                <a:gd name="connsiteY74" fmla="*/ 2995502 h 3633098"/>
                <a:gd name="connsiteX75" fmla="*/ 4842662 w 4901278"/>
                <a:gd name="connsiteY75" fmla="*/ 2995502 h 3633098"/>
                <a:gd name="connsiteX76" fmla="*/ 4842662 w 4901278"/>
                <a:gd name="connsiteY76" fmla="*/ 2892925 h 3633098"/>
                <a:gd name="connsiteX77" fmla="*/ 4871970 w 4901278"/>
                <a:gd name="connsiteY77" fmla="*/ 2651137 h 3633098"/>
                <a:gd name="connsiteX78" fmla="*/ 4901278 w 4901278"/>
                <a:gd name="connsiteY78" fmla="*/ 2460637 h 3633098"/>
                <a:gd name="connsiteX79" fmla="*/ 4898605 w 4901278"/>
                <a:gd name="connsiteY79"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745142 w 4901278"/>
                <a:gd name="connsiteY20" fmla="*/ 1552491 h 3633098"/>
                <a:gd name="connsiteX21" fmla="*/ 1658870 w 4901278"/>
                <a:gd name="connsiteY21" fmla="*/ 1652199 h 3633098"/>
                <a:gd name="connsiteX22" fmla="*/ 1479880 w 4901278"/>
                <a:gd name="connsiteY22" fmla="*/ 1638994 h 3633098"/>
                <a:gd name="connsiteX23" fmla="*/ 1312347 w 4901278"/>
                <a:gd name="connsiteY23" fmla="*/ 1456883 h 3633098"/>
                <a:gd name="connsiteX24" fmla="*/ 1586916 w 4901278"/>
                <a:gd name="connsiteY24" fmla="*/ 1292984 h 3633098"/>
                <a:gd name="connsiteX25" fmla="*/ 1735834 w 4901278"/>
                <a:gd name="connsiteY25" fmla="*/ 1138190 h 3633098"/>
                <a:gd name="connsiteX26" fmla="*/ 1991789 w 4901278"/>
                <a:gd name="connsiteY26" fmla="*/ 1033476 h 3633098"/>
                <a:gd name="connsiteX27" fmla="*/ 2131400 w 4901278"/>
                <a:gd name="connsiteY27" fmla="*/ 946975 h 3633098"/>
                <a:gd name="connsiteX28" fmla="*/ 1768410 w 4901278"/>
                <a:gd name="connsiteY28" fmla="*/ 969738 h 3633098"/>
                <a:gd name="connsiteX29" fmla="*/ 1321654 w 4901278"/>
                <a:gd name="connsiteY29" fmla="*/ 678361 h 3633098"/>
                <a:gd name="connsiteX30" fmla="*/ 967972 w 4901278"/>
                <a:gd name="connsiteY30" fmla="*/ 455275 h 3633098"/>
                <a:gd name="connsiteX31" fmla="*/ 288532 w 4901278"/>
                <a:gd name="connsiteY31" fmla="*/ 0 h 3633098"/>
                <a:gd name="connsiteX32" fmla="*/ 0 w 4901278"/>
                <a:gd name="connsiteY32" fmla="*/ 559989 h 3633098"/>
                <a:gd name="connsiteX33" fmla="*/ 162880 w 4901278"/>
                <a:gd name="connsiteY33" fmla="*/ 746652 h 3633098"/>
                <a:gd name="connsiteX34" fmla="*/ 200110 w 4901278"/>
                <a:gd name="connsiteY34" fmla="*/ 915102 h 3633098"/>
                <a:gd name="connsiteX35" fmla="*/ 335068 w 4901278"/>
                <a:gd name="connsiteY35" fmla="*/ 956076 h 3633098"/>
                <a:gd name="connsiteX36" fmla="*/ 479333 w 4901278"/>
                <a:gd name="connsiteY36" fmla="*/ 1097215 h 3633098"/>
                <a:gd name="connsiteX37" fmla="*/ 618944 w 4901278"/>
                <a:gd name="connsiteY37" fmla="*/ 1174610 h 3633098"/>
                <a:gd name="connsiteX38" fmla="*/ 865591 w 4901278"/>
                <a:gd name="connsiteY38" fmla="*/ 1429564 h 3633098"/>
                <a:gd name="connsiteX39" fmla="*/ 1212759 w 4901278"/>
                <a:gd name="connsiteY39" fmla="*/ 1847176 h 3633098"/>
                <a:gd name="connsiteX40" fmla="*/ 1266981 w 4901278"/>
                <a:gd name="connsiteY40" fmla="*/ 1972383 h 3633098"/>
                <a:gd name="connsiteX41" fmla="*/ 1276738 w 4901278"/>
                <a:gd name="connsiteY41" fmla="*/ 2172610 h 3633098"/>
                <a:gd name="connsiteX42" fmla="*/ 1325615 w 4901278"/>
                <a:gd name="connsiteY42" fmla="*/ 2157321 h 3633098"/>
                <a:gd name="connsiteX43" fmla="*/ 1344922 w 4901278"/>
                <a:gd name="connsiteY43" fmla="*/ 2025975 h 3633098"/>
                <a:gd name="connsiteX44" fmla="*/ 1419382 w 4901278"/>
                <a:gd name="connsiteY44" fmla="*/ 1975895 h 3633098"/>
                <a:gd name="connsiteX45" fmla="*/ 1479880 w 4901278"/>
                <a:gd name="connsiteY45" fmla="*/ 2016871 h 3633098"/>
                <a:gd name="connsiteX46" fmla="*/ 1475225 w 4901278"/>
                <a:gd name="connsiteY46" fmla="*/ 2066950 h 3633098"/>
                <a:gd name="connsiteX47" fmla="*/ 1572680 w 4901278"/>
                <a:gd name="connsiteY47" fmla="*/ 2116696 h 3633098"/>
                <a:gd name="connsiteX48" fmla="*/ 1589411 w 4901278"/>
                <a:gd name="connsiteY48" fmla="*/ 2296458 h 3633098"/>
                <a:gd name="connsiteX49" fmla="*/ 1626143 w 4901278"/>
                <a:gd name="connsiteY49" fmla="*/ 2321425 h 3633098"/>
                <a:gd name="connsiteX50" fmla="*/ 2454085 w 4901278"/>
                <a:gd name="connsiteY50" fmla="*/ 3054117 h 3633098"/>
                <a:gd name="connsiteX51" fmla="*/ 2461412 w 4901278"/>
                <a:gd name="connsiteY51" fmla="*/ 3186002 h 3633098"/>
                <a:gd name="connsiteX52" fmla="*/ 2571316 w 4901278"/>
                <a:gd name="connsiteY52" fmla="*/ 3222637 h 3633098"/>
                <a:gd name="connsiteX53" fmla="*/ 2607951 w 4901278"/>
                <a:gd name="connsiteY53" fmla="*/ 3251944 h 3633098"/>
                <a:gd name="connsiteX54" fmla="*/ 2732508 w 4901278"/>
                <a:gd name="connsiteY54" fmla="*/ 3251944 h 3633098"/>
                <a:gd name="connsiteX55" fmla="*/ 2915681 w 4901278"/>
                <a:gd name="connsiteY55" fmla="*/ 3273925 h 3633098"/>
                <a:gd name="connsiteX56" fmla="*/ 2981624 w 4901278"/>
                <a:gd name="connsiteY56" fmla="*/ 3288579 h 3633098"/>
                <a:gd name="connsiteX57" fmla="*/ 3062220 w 4901278"/>
                <a:gd name="connsiteY57" fmla="*/ 3383829 h 3633098"/>
                <a:gd name="connsiteX58" fmla="*/ 3108855 w 4901278"/>
                <a:gd name="connsiteY58" fmla="*/ 3471965 h 3633098"/>
                <a:gd name="connsiteX59" fmla="*/ 3344260 w 4901278"/>
                <a:gd name="connsiteY59" fmla="*/ 3328063 h 3633098"/>
                <a:gd name="connsiteX60" fmla="*/ 3493178 w 4901278"/>
                <a:gd name="connsiteY60" fmla="*/ 3314405 h 3633098"/>
                <a:gd name="connsiteX61" fmla="*/ 3493178 w 4901278"/>
                <a:gd name="connsiteY61" fmla="*/ 3437329 h 3633098"/>
                <a:gd name="connsiteX62" fmla="*/ 3646752 w 4901278"/>
                <a:gd name="connsiteY62" fmla="*/ 3505620 h 3633098"/>
                <a:gd name="connsiteX63" fmla="*/ 3567637 w 4901278"/>
                <a:gd name="connsiteY63" fmla="*/ 3592123 h 3633098"/>
                <a:gd name="connsiteX64" fmla="*/ 3609521 w 4901278"/>
                <a:gd name="connsiteY64" fmla="*/ 3633098 h 3633098"/>
                <a:gd name="connsiteX65" fmla="*/ 4058681 w 4901278"/>
                <a:gd name="connsiteY65" fmla="*/ 3339867 h 3633098"/>
                <a:gd name="connsiteX66" fmla="*/ 4168585 w 4901278"/>
                <a:gd name="connsiteY66" fmla="*/ 3325214 h 3633098"/>
                <a:gd name="connsiteX67" fmla="*/ 4271162 w 4901278"/>
                <a:gd name="connsiteY67" fmla="*/ 3273925 h 3633098"/>
                <a:gd name="connsiteX68" fmla="*/ 4285816 w 4901278"/>
                <a:gd name="connsiteY68" fmla="*/ 3244617 h 3633098"/>
                <a:gd name="connsiteX69" fmla="*/ 4395720 w 4901278"/>
                <a:gd name="connsiteY69" fmla="*/ 3251944 h 3633098"/>
                <a:gd name="connsiteX70" fmla="*/ 4512951 w 4901278"/>
                <a:gd name="connsiteY70" fmla="*/ 3259271 h 3633098"/>
                <a:gd name="connsiteX71" fmla="*/ 4512951 w 4901278"/>
                <a:gd name="connsiteY71" fmla="*/ 3156694 h 3633098"/>
                <a:gd name="connsiteX72" fmla="*/ 4542258 w 4901278"/>
                <a:gd name="connsiteY72" fmla="*/ 3105406 h 3633098"/>
                <a:gd name="connsiteX73" fmla="*/ 4630181 w 4901278"/>
                <a:gd name="connsiteY73" fmla="*/ 3054117 h 3633098"/>
                <a:gd name="connsiteX74" fmla="*/ 4681470 w 4901278"/>
                <a:gd name="connsiteY74" fmla="*/ 2995502 h 3633098"/>
                <a:gd name="connsiteX75" fmla="*/ 4842662 w 4901278"/>
                <a:gd name="connsiteY75" fmla="*/ 2995502 h 3633098"/>
                <a:gd name="connsiteX76" fmla="*/ 4842662 w 4901278"/>
                <a:gd name="connsiteY76" fmla="*/ 2892925 h 3633098"/>
                <a:gd name="connsiteX77" fmla="*/ 4871970 w 4901278"/>
                <a:gd name="connsiteY77" fmla="*/ 2651137 h 3633098"/>
                <a:gd name="connsiteX78" fmla="*/ 4901278 w 4901278"/>
                <a:gd name="connsiteY78" fmla="*/ 2460637 h 3633098"/>
                <a:gd name="connsiteX79" fmla="*/ 4898605 w 4901278"/>
                <a:gd name="connsiteY79"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14508 w 4901278"/>
                <a:gd name="connsiteY19" fmla="*/ 1635703 h 3633098"/>
                <a:gd name="connsiteX20" fmla="*/ 1745142 w 4901278"/>
                <a:gd name="connsiteY20" fmla="*/ 1552491 h 3633098"/>
                <a:gd name="connsiteX21" fmla="*/ 1658870 w 4901278"/>
                <a:gd name="connsiteY21" fmla="*/ 1652199 h 3633098"/>
                <a:gd name="connsiteX22" fmla="*/ 1479880 w 4901278"/>
                <a:gd name="connsiteY22" fmla="*/ 1638994 h 3633098"/>
                <a:gd name="connsiteX23" fmla="*/ 1312347 w 4901278"/>
                <a:gd name="connsiteY23" fmla="*/ 1456883 h 3633098"/>
                <a:gd name="connsiteX24" fmla="*/ 1586916 w 4901278"/>
                <a:gd name="connsiteY24" fmla="*/ 1292984 h 3633098"/>
                <a:gd name="connsiteX25" fmla="*/ 1735834 w 4901278"/>
                <a:gd name="connsiteY25" fmla="*/ 1138190 h 3633098"/>
                <a:gd name="connsiteX26" fmla="*/ 1991789 w 4901278"/>
                <a:gd name="connsiteY26" fmla="*/ 1033476 h 3633098"/>
                <a:gd name="connsiteX27" fmla="*/ 2131400 w 4901278"/>
                <a:gd name="connsiteY27" fmla="*/ 946975 h 3633098"/>
                <a:gd name="connsiteX28" fmla="*/ 1768410 w 4901278"/>
                <a:gd name="connsiteY28" fmla="*/ 969738 h 3633098"/>
                <a:gd name="connsiteX29" fmla="*/ 1321654 w 4901278"/>
                <a:gd name="connsiteY29" fmla="*/ 678361 h 3633098"/>
                <a:gd name="connsiteX30" fmla="*/ 967972 w 4901278"/>
                <a:gd name="connsiteY30" fmla="*/ 455275 h 3633098"/>
                <a:gd name="connsiteX31" fmla="*/ 288532 w 4901278"/>
                <a:gd name="connsiteY31" fmla="*/ 0 h 3633098"/>
                <a:gd name="connsiteX32" fmla="*/ 0 w 4901278"/>
                <a:gd name="connsiteY32" fmla="*/ 559989 h 3633098"/>
                <a:gd name="connsiteX33" fmla="*/ 162880 w 4901278"/>
                <a:gd name="connsiteY33" fmla="*/ 746652 h 3633098"/>
                <a:gd name="connsiteX34" fmla="*/ 200110 w 4901278"/>
                <a:gd name="connsiteY34" fmla="*/ 915102 h 3633098"/>
                <a:gd name="connsiteX35" fmla="*/ 335068 w 4901278"/>
                <a:gd name="connsiteY35" fmla="*/ 956076 h 3633098"/>
                <a:gd name="connsiteX36" fmla="*/ 479333 w 4901278"/>
                <a:gd name="connsiteY36" fmla="*/ 1097215 h 3633098"/>
                <a:gd name="connsiteX37" fmla="*/ 618944 w 4901278"/>
                <a:gd name="connsiteY37" fmla="*/ 1174610 h 3633098"/>
                <a:gd name="connsiteX38" fmla="*/ 865591 w 4901278"/>
                <a:gd name="connsiteY38" fmla="*/ 1429564 h 3633098"/>
                <a:gd name="connsiteX39" fmla="*/ 1212759 w 4901278"/>
                <a:gd name="connsiteY39" fmla="*/ 1847176 h 3633098"/>
                <a:gd name="connsiteX40" fmla="*/ 1266981 w 4901278"/>
                <a:gd name="connsiteY40" fmla="*/ 1972383 h 3633098"/>
                <a:gd name="connsiteX41" fmla="*/ 1276738 w 4901278"/>
                <a:gd name="connsiteY41" fmla="*/ 2172610 h 3633098"/>
                <a:gd name="connsiteX42" fmla="*/ 1325615 w 4901278"/>
                <a:gd name="connsiteY42" fmla="*/ 2157321 h 3633098"/>
                <a:gd name="connsiteX43" fmla="*/ 1344922 w 4901278"/>
                <a:gd name="connsiteY43" fmla="*/ 2025975 h 3633098"/>
                <a:gd name="connsiteX44" fmla="*/ 1419382 w 4901278"/>
                <a:gd name="connsiteY44" fmla="*/ 1975895 h 3633098"/>
                <a:gd name="connsiteX45" fmla="*/ 1479880 w 4901278"/>
                <a:gd name="connsiteY45" fmla="*/ 2016871 h 3633098"/>
                <a:gd name="connsiteX46" fmla="*/ 1475225 w 4901278"/>
                <a:gd name="connsiteY46" fmla="*/ 2066950 h 3633098"/>
                <a:gd name="connsiteX47" fmla="*/ 1572680 w 4901278"/>
                <a:gd name="connsiteY47" fmla="*/ 2116696 h 3633098"/>
                <a:gd name="connsiteX48" fmla="*/ 1589411 w 4901278"/>
                <a:gd name="connsiteY48" fmla="*/ 2296458 h 3633098"/>
                <a:gd name="connsiteX49" fmla="*/ 1626143 w 4901278"/>
                <a:gd name="connsiteY49" fmla="*/ 2321425 h 3633098"/>
                <a:gd name="connsiteX50" fmla="*/ 2454085 w 4901278"/>
                <a:gd name="connsiteY50" fmla="*/ 3054117 h 3633098"/>
                <a:gd name="connsiteX51" fmla="*/ 2461412 w 4901278"/>
                <a:gd name="connsiteY51" fmla="*/ 3186002 h 3633098"/>
                <a:gd name="connsiteX52" fmla="*/ 2571316 w 4901278"/>
                <a:gd name="connsiteY52" fmla="*/ 3222637 h 3633098"/>
                <a:gd name="connsiteX53" fmla="*/ 2607951 w 4901278"/>
                <a:gd name="connsiteY53" fmla="*/ 3251944 h 3633098"/>
                <a:gd name="connsiteX54" fmla="*/ 2732508 w 4901278"/>
                <a:gd name="connsiteY54" fmla="*/ 3251944 h 3633098"/>
                <a:gd name="connsiteX55" fmla="*/ 2915681 w 4901278"/>
                <a:gd name="connsiteY55" fmla="*/ 3273925 h 3633098"/>
                <a:gd name="connsiteX56" fmla="*/ 2981624 w 4901278"/>
                <a:gd name="connsiteY56" fmla="*/ 3288579 h 3633098"/>
                <a:gd name="connsiteX57" fmla="*/ 3062220 w 4901278"/>
                <a:gd name="connsiteY57" fmla="*/ 3383829 h 3633098"/>
                <a:gd name="connsiteX58" fmla="*/ 3108855 w 4901278"/>
                <a:gd name="connsiteY58" fmla="*/ 3471965 h 3633098"/>
                <a:gd name="connsiteX59" fmla="*/ 3344260 w 4901278"/>
                <a:gd name="connsiteY59" fmla="*/ 3328063 h 3633098"/>
                <a:gd name="connsiteX60" fmla="*/ 3493178 w 4901278"/>
                <a:gd name="connsiteY60" fmla="*/ 3314405 h 3633098"/>
                <a:gd name="connsiteX61" fmla="*/ 3493178 w 4901278"/>
                <a:gd name="connsiteY61" fmla="*/ 3437329 h 3633098"/>
                <a:gd name="connsiteX62" fmla="*/ 3646752 w 4901278"/>
                <a:gd name="connsiteY62" fmla="*/ 3505620 h 3633098"/>
                <a:gd name="connsiteX63" fmla="*/ 3567637 w 4901278"/>
                <a:gd name="connsiteY63" fmla="*/ 3592123 h 3633098"/>
                <a:gd name="connsiteX64" fmla="*/ 3609521 w 4901278"/>
                <a:gd name="connsiteY64" fmla="*/ 3633098 h 3633098"/>
                <a:gd name="connsiteX65" fmla="*/ 4058681 w 4901278"/>
                <a:gd name="connsiteY65" fmla="*/ 3339867 h 3633098"/>
                <a:gd name="connsiteX66" fmla="*/ 4168585 w 4901278"/>
                <a:gd name="connsiteY66" fmla="*/ 3325214 h 3633098"/>
                <a:gd name="connsiteX67" fmla="*/ 4271162 w 4901278"/>
                <a:gd name="connsiteY67" fmla="*/ 3273925 h 3633098"/>
                <a:gd name="connsiteX68" fmla="*/ 4285816 w 4901278"/>
                <a:gd name="connsiteY68" fmla="*/ 3244617 h 3633098"/>
                <a:gd name="connsiteX69" fmla="*/ 4395720 w 4901278"/>
                <a:gd name="connsiteY69" fmla="*/ 3251944 h 3633098"/>
                <a:gd name="connsiteX70" fmla="*/ 4512951 w 4901278"/>
                <a:gd name="connsiteY70" fmla="*/ 3259271 h 3633098"/>
                <a:gd name="connsiteX71" fmla="*/ 4512951 w 4901278"/>
                <a:gd name="connsiteY71" fmla="*/ 3156694 h 3633098"/>
                <a:gd name="connsiteX72" fmla="*/ 4542258 w 4901278"/>
                <a:gd name="connsiteY72" fmla="*/ 3105406 h 3633098"/>
                <a:gd name="connsiteX73" fmla="*/ 4630181 w 4901278"/>
                <a:gd name="connsiteY73" fmla="*/ 3054117 h 3633098"/>
                <a:gd name="connsiteX74" fmla="*/ 4681470 w 4901278"/>
                <a:gd name="connsiteY74" fmla="*/ 2995502 h 3633098"/>
                <a:gd name="connsiteX75" fmla="*/ 4842662 w 4901278"/>
                <a:gd name="connsiteY75" fmla="*/ 2995502 h 3633098"/>
                <a:gd name="connsiteX76" fmla="*/ 4842662 w 4901278"/>
                <a:gd name="connsiteY76" fmla="*/ 2892925 h 3633098"/>
                <a:gd name="connsiteX77" fmla="*/ 4871970 w 4901278"/>
                <a:gd name="connsiteY77" fmla="*/ 2651137 h 3633098"/>
                <a:gd name="connsiteX78" fmla="*/ 4901278 w 4901278"/>
                <a:gd name="connsiteY78" fmla="*/ 2460637 h 3633098"/>
                <a:gd name="connsiteX79" fmla="*/ 4898605 w 4901278"/>
                <a:gd name="connsiteY79"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24255 w 4901278"/>
                <a:gd name="connsiteY19" fmla="*/ 1780129 h 3633098"/>
                <a:gd name="connsiteX20" fmla="*/ 1814508 w 4901278"/>
                <a:gd name="connsiteY20" fmla="*/ 1635703 h 3633098"/>
                <a:gd name="connsiteX21" fmla="*/ 1745142 w 4901278"/>
                <a:gd name="connsiteY21" fmla="*/ 1552491 h 3633098"/>
                <a:gd name="connsiteX22" fmla="*/ 1658870 w 4901278"/>
                <a:gd name="connsiteY22" fmla="*/ 1652199 h 3633098"/>
                <a:gd name="connsiteX23" fmla="*/ 1479880 w 4901278"/>
                <a:gd name="connsiteY23" fmla="*/ 1638994 h 3633098"/>
                <a:gd name="connsiteX24" fmla="*/ 1312347 w 4901278"/>
                <a:gd name="connsiteY24" fmla="*/ 1456883 h 3633098"/>
                <a:gd name="connsiteX25" fmla="*/ 1586916 w 4901278"/>
                <a:gd name="connsiteY25" fmla="*/ 1292984 h 3633098"/>
                <a:gd name="connsiteX26" fmla="*/ 1735834 w 4901278"/>
                <a:gd name="connsiteY26" fmla="*/ 1138190 h 3633098"/>
                <a:gd name="connsiteX27" fmla="*/ 1991789 w 4901278"/>
                <a:gd name="connsiteY27" fmla="*/ 1033476 h 3633098"/>
                <a:gd name="connsiteX28" fmla="*/ 2131400 w 4901278"/>
                <a:gd name="connsiteY28" fmla="*/ 946975 h 3633098"/>
                <a:gd name="connsiteX29" fmla="*/ 1768410 w 4901278"/>
                <a:gd name="connsiteY29" fmla="*/ 969738 h 3633098"/>
                <a:gd name="connsiteX30" fmla="*/ 1321654 w 4901278"/>
                <a:gd name="connsiteY30" fmla="*/ 678361 h 3633098"/>
                <a:gd name="connsiteX31" fmla="*/ 967972 w 4901278"/>
                <a:gd name="connsiteY31" fmla="*/ 455275 h 3633098"/>
                <a:gd name="connsiteX32" fmla="*/ 288532 w 4901278"/>
                <a:gd name="connsiteY32" fmla="*/ 0 h 3633098"/>
                <a:gd name="connsiteX33" fmla="*/ 0 w 4901278"/>
                <a:gd name="connsiteY33" fmla="*/ 559989 h 3633098"/>
                <a:gd name="connsiteX34" fmla="*/ 162880 w 4901278"/>
                <a:gd name="connsiteY34" fmla="*/ 746652 h 3633098"/>
                <a:gd name="connsiteX35" fmla="*/ 200110 w 4901278"/>
                <a:gd name="connsiteY35" fmla="*/ 915102 h 3633098"/>
                <a:gd name="connsiteX36" fmla="*/ 335068 w 4901278"/>
                <a:gd name="connsiteY36" fmla="*/ 956076 h 3633098"/>
                <a:gd name="connsiteX37" fmla="*/ 479333 w 4901278"/>
                <a:gd name="connsiteY37" fmla="*/ 1097215 h 3633098"/>
                <a:gd name="connsiteX38" fmla="*/ 618944 w 4901278"/>
                <a:gd name="connsiteY38" fmla="*/ 1174610 h 3633098"/>
                <a:gd name="connsiteX39" fmla="*/ 865591 w 4901278"/>
                <a:gd name="connsiteY39" fmla="*/ 1429564 h 3633098"/>
                <a:gd name="connsiteX40" fmla="*/ 1212759 w 4901278"/>
                <a:gd name="connsiteY40" fmla="*/ 1847176 h 3633098"/>
                <a:gd name="connsiteX41" fmla="*/ 1266981 w 4901278"/>
                <a:gd name="connsiteY41" fmla="*/ 1972383 h 3633098"/>
                <a:gd name="connsiteX42" fmla="*/ 1276738 w 4901278"/>
                <a:gd name="connsiteY42" fmla="*/ 2172610 h 3633098"/>
                <a:gd name="connsiteX43" fmla="*/ 1325615 w 4901278"/>
                <a:gd name="connsiteY43" fmla="*/ 2157321 h 3633098"/>
                <a:gd name="connsiteX44" fmla="*/ 1344922 w 4901278"/>
                <a:gd name="connsiteY44" fmla="*/ 2025975 h 3633098"/>
                <a:gd name="connsiteX45" fmla="*/ 1419382 w 4901278"/>
                <a:gd name="connsiteY45" fmla="*/ 1975895 h 3633098"/>
                <a:gd name="connsiteX46" fmla="*/ 1479880 w 4901278"/>
                <a:gd name="connsiteY46" fmla="*/ 2016871 h 3633098"/>
                <a:gd name="connsiteX47" fmla="*/ 1475225 w 4901278"/>
                <a:gd name="connsiteY47" fmla="*/ 2066950 h 3633098"/>
                <a:gd name="connsiteX48" fmla="*/ 1572680 w 4901278"/>
                <a:gd name="connsiteY48" fmla="*/ 2116696 h 3633098"/>
                <a:gd name="connsiteX49" fmla="*/ 1589411 w 4901278"/>
                <a:gd name="connsiteY49" fmla="*/ 2296458 h 3633098"/>
                <a:gd name="connsiteX50" fmla="*/ 1626143 w 4901278"/>
                <a:gd name="connsiteY50" fmla="*/ 2321425 h 3633098"/>
                <a:gd name="connsiteX51" fmla="*/ 2454085 w 4901278"/>
                <a:gd name="connsiteY51" fmla="*/ 3054117 h 3633098"/>
                <a:gd name="connsiteX52" fmla="*/ 2461412 w 4901278"/>
                <a:gd name="connsiteY52" fmla="*/ 3186002 h 3633098"/>
                <a:gd name="connsiteX53" fmla="*/ 2571316 w 4901278"/>
                <a:gd name="connsiteY53" fmla="*/ 3222637 h 3633098"/>
                <a:gd name="connsiteX54" fmla="*/ 2607951 w 4901278"/>
                <a:gd name="connsiteY54" fmla="*/ 3251944 h 3633098"/>
                <a:gd name="connsiteX55" fmla="*/ 2732508 w 4901278"/>
                <a:gd name="connsiteY55" fmla="*/ 3251944 h 3633098"/>
                <a:gd name="connsiteX56" fmla="*/ 2915681 w 4901278"/>
                <a:gd name="connsiteY56" fmla="*/ 3273925 h 3633098"/>
                <a:gd name="connsiteX57" fmla="*/ 2981624 w 4901278"/>
                <a:gd name="connsiteY57" fmla="*/ 3288579 h 3633098"/>
                <a:gd name="connsiteX58" fmla="*/ 3062220 w 4901278"/>
                <a:gd name="connsiteY58" fmla="*/ 3383829 h 3633098"/>
                <a:gd name="connsiteX59" fmla="*/ 3108855 w 4901278"/>
                <a:gd name="connsiteY59" fmla="*/ 3471965 h 3633098"/>
                <a:gd name="connsiteX60" fmla="*/ 3344260 w 4901278"/>
                <a:gd name="connsiteY60" fmla="*/ 3328063 h 3633098"/>
                <a:gd name="connsiteX61" fmla="*/ 3493178 w 4901278"/>
                <a:gd name="connsiteY61" fmla="*/ 3314405 h 3633098"/>
                <a:gd name="connsiteX62" fmla="*/ 3493178 w 4901278"/>
                <a:gd name="connsiteY62" fmla="*/ 3437329 h 3633098"/>
                <a:gd name="connsiteX63" fmla="*/ 3646752 w 4901278"/>
                <a:gd name="connsiteY63" fmla="*/ 3505620 h 3633098"/>
                <a:gd name="connsiteX64" fmla="*/ 3567637 w 4901278"/>
                <a:gd name="connsiteY64" fmla="*/ 3592123 h 3633098"/>
                <a:gd name="connsiteX65" fmla="*/ 3609521 w 4901278"/>
                <a:gd name="connsiteY65" fmla="*/ 3633098 h 3633098"/>
                <a:gd name="connsiteX66" fmla="*/ 4058681 w 4901278"/>
                <a:gd name="connsiteY66" fmla="*/ 3339867 h 3633098"/>
                <a:gd name="connsiteX67" fmla="*/ 4168585 w 4901278"/>
                <a:gd name="connsiteY67" fmla="*/ 3325214 h 3633098"/>
                <a:gd name="connsiteX68" fmla="*/ 4271162 w 4901278"/>
                <a:gd name="connsiteY68" fmla="*/ 3273925 h 3633098"/>
                <a:gd name="connsiteX69" fmla="*/ 4285816 w 4901278"/>
                <a:gd name="connsiteY69" fmla="*/ 3244617 h 3633098"/>
                <a:gd name="connsiteX70" fmla="*/ 4395720 w 4901278"/>
                <a:gd name="connsiteY70" fmla="*/ 3251944 h 3633098"/>
                <a:gd name="connsiteX71" fmla="*/ 4512951 w 4901278"/>
                <a:gd name="connsiteY71" fmla="*/ 3259271 h 3633098"/>
                <a:gd name="connsiteX72" fmla="*/ 4512951 w 4901278"/>
                <a:gd name="connsiteY72" fmla="*/ 3156694 h 3633098"/>
                <a:gd name="connsiteX73" fmla="*/ 4542258 w 4901278"/>
                <a:gd name="connsiteY73" fmla="*/ 3105406 h 3633098"/>
                <a:gd name="connsiteX74" fmla="*/ 4630181 w 4901278"/>
                <a:gd name="connsiteY74" fmla="*/ 3054117 h 3633098"/>
                <a:gd name="connsiteX75" fmla="*/ 4681470 w 4901278"/>
                <a:gd name="connsiteY75" fmla="*/ 2995502 h 3633098"/>
                <a:gd name="connsiteX76" fmla="*/ 4842662 w 4901278"/>
                <a:gd name="connsiteY76" fmla="*/ 2995502 h 3633098"/>
                <a:gd name="connsiteX77" fmla="*/ 4842662 w 4901278"/>
                <a:gd name="connsiteY77" fmla="*/ 2892925 h 3633098"/>
                <a:gd name="connsiteX78" fmla="*/ 4871970 w 4901278"/>
                <a:gd name="connsiteY78" fmla="*/ 2651137 h 3633098"/>
                <a:gd name="connsiteX79" fmla="*/ 4901278 w 4901278"/>
                <a:gd name="connsiteY79" fmla="*/ 2460637 h 3633098"/>
                <a:gd name="connsiteX80" fmla="*/ 4898605 w 4901278"/>
                <a:gd name="connsiteY80"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24255 w 4901278"/>
                <a:gd name="connsiteY19" fmla="*/ 1780129 h 3633098"/>
                <a:gd name="connsiteX20" fmla="*/ 1814508 w 4901278"/>
                <a:gd name="connsiteY20" fmla="*/ 1635703 h 3633098"/>
                <a:gd name="connsiteX21" fmla="*/ 1745142 w 4901278"/>
                <a:gd name="connsiteY21" fmla="*/ 1552491 h 3633098"/>
                <a:gd name="connsiteX22" fmla="*/ 1658870 w 4901278"/>
                <a:gd name="connsiteY22" fmla="*/ 1652199 h 3633098"/>
                <a:gd name="connsiteX23" fmla="*/ 1479880 w 4901278"/>
                <a:gd name="connsiteY23" fmla="*/ 1638994 h 3633098"/>
                <a:gd name="connsiteX24" fmla="*/ 1312347 w 4901278"/>
                <a:gd name="connsiteY24" fmla="*/ 1456883 h 3633098"/>
                <a:gd name="connsiteX25" fmla="*/ 1586916 w 4901278"/>
                <a:gd name="connsiteY25" fmla="*/ 1292984 h 3633098"/>
                <a:gd name="connsiteX26" fmla="*/ 1735834 w 4901278"/>
                <a:gd name="connsiteY26" fmla="*/ 1138190 h 3633098"/>
                <a:gd name="connsiteX27" fmla="*/ 1991789 w 4901278"/>
                <a:gd name="connsiteY27" fmla="*/ 1033476 h 3633098"/>
                <a:gd name="connsiteX28" fmla="*/ 2131400 w 4901278"/>
                <a:gd name="connsiteY28" fmla="*/ 946975 h 3633098"/>
                <a:gd name="connsiteX29" fmla="*/ 1768410 w 4901278"/>
                <a:gd name="connsiteY29" fmla="*/ 969738 h 3633098"/>
                <a:gd name="connsiteX30" fmla="*/ 1321654 w 4901278"/>
                <a:gd name="connsiteY30" fmla="*/ 678361 h 3633098"/>
                <a:gd name="connsiteX31" fmla="*/ 967972 w 4901278"/>
                <a:gd name="connsiteY31" fmla="*/ 455275 h 3633098"/>
                <a:gd name="connsiteX32" fmla="*/ 288532 w 4901278"/>
                <a:gd name="connsiteY32" fmla="*/ 0 h 3633098"/>
                <a:gd name="connsiteX33" fmla="*/ 0 w 4901278"/>
                <a:gd name="connsiteY33" fmla="*/ 559989 h 3633098"/>
                <a:gd name="connsiteX34" fmla="*/ 162880 w 4901278"/>
                <a:gd name="connsiteY34" fmla="*/ 746652 h 3633098"/>
                <a:gd name="connsiteX35" fmla="*/ 200110 w 4901278"/>
                <a:gd name="connsiteY35" fmla="*/ 915102 h 3633098"/>
                <a:gd name="connsiteX36" fmla="*/ 335068 w 4901278"/>
                <a:gd name="connsiteY36" fmla="*/ 956076 h 3633098"/>
                <a:gd name="connsiteX37" fmla="*/ 479333 w 4901278"/>
                <a:gd name="connsiteY37" fmla="*/ 1097215 h 3633098"/>
                <a:gd name="connsiteX38" fmla="*/ 618944 w 4901278"/>
                <a:gd name="connsiteY38" fmla="*/ 1174610 h 3633098"/>
                <a:gd name="connsiteX39" fmla="*/ 865591 w 4901278"/>
                <a:gd name="connsiteY39" fmla="*/ 1429564 h 3633098"/>
                <a:gd name="connsiteX40" fmla="*/ 1212759 w 4901278"/>
                <a:gd name="connsiteY40" fmla="*/ 1847176 h 3633098"/>
                <a:gd name="connsiteX41" fmla="*/ 1266981 w 4901278"/>
                <a:gd name="connsiteY41" fmla="*/ 1972383 h 3633098"/>
                <a:gd name="connsiteX42" fmla="*/ 1276738 w 4901278"/>
                <a:gd name="connsiteY42" fmla="*/ 2172610 h 3633098"/>
                <a:gd name="connsiteX43" fmla="*/ 1325615 w 4901278"/>
                <a:gd name="connsiteY43" fmla="*/ 2157321 h 3633098"/>
                <a:gd name="connsiteX44" fmla="*/ 1344922 w 4901278"/>
                <a:gd name="connsiteY44" fmla="*/ 2025975 h 3633098"/>
                <a:gd name="connsiteX45" fmla="*/ 1419382 w 4901278"/>
                <a:gd name="connsiteY45" fmla="*/ 1975895 h 3633098"/>
                <a:gd name="connsiteX46" fmla="*/ 1479880 w 4901278"/>
                <a:gd name="connsiteY46" fmla="*/ 2016871 h 3633098"/>
                <a:gd name="connsiteX47" fmla="*/ 1475225 w 4901278"/>
                <a:gd name="connsiteY47" fmla="*/ 2066950 h 3633098"/>
                <a:gd name="connsiteX48" fmla="*/ 1572680 w 4901278"/>
                <a:gd name="connsiteY48" fmla="*/ 2116696 h 3633098"/>
                <a:gd name="connsiteX49" fmla="*/ 1589411 w 4901278"/>
                <a:gd name="connsiteY49" fmla="*/ 2296458 h 3633098"/>
                <a:gd name="connsiteX50" fmla="*/ 1626143 w 4901278"/>
                <a:gd name="connsiteY50" fmla="*/ 2321425 h 3633098"/>
                <a:gd name="connsiteX51" fmla="*/ 2454085 w 4901278"/>
                <a:gd name="connsiteY51" fmla="*/ 3054117 h 3633098"/>
                <a:gd name="connsiteX52" fmla="*/ 2461412 w 4901278"/>
                <a:gd name="connsiteY52" fmla="*/ 3186002 h 3633098"/>
                <a:gd name="connsiteX53" fmla="*/ 2571316 w 4901278"/>
                <a:gd name="connsiteY53" fmla="*/ 3222637 h 3633098"/>
                <a:gd name="connsiteX54" fmla="*/ 2607951 w 4901278"/>
                <a:gd name="connsiteY54" fmla="*/ 3251944 h 3633098"/>
                <a:gd name="connsiteX55" fmla="*/ 2732508 w 4901278"/>
                <a:gd name="connsiteY55" fmla="*/ 3251944 h 3633098"/>
                <a:gd name="connsiteX56" fmla="*/ 2915681 w 4901278"/>
                <a:gd name="connsiteY56" fmla="*/ 3273925 h 3633098"/>
                <a:gd name="connsiteX57" fmla="*/ 2981624 w 4901278"/>
                <a:gd name="connsiteY57" fmla="*/ 3288579 h 3633098"/>
                <a:gd name="connsiteX58" fmla="*/ 3062220 w 4901278"/>
                <a:gd name="connsiteY58" fmla="*/ 3383829 h 3633098"/>
                <a:gd name="connsiteX59" fmla="*/ 3108855 w 4901278"/>
                <a:gd name="connsiteY59" fmla="*/ 3471965 h 3633098"/>
                <a:gd name="connsiteX60" fmla="*/ 3344260 w 4901278"/>
                <a:gd name="connsiteY60" fmla="*/ 3328063 h 3633098"/>
                <a:gd name="connsiteX61" fmla="*/ 3493178 w 4901278"/>
                <a:gd name="connsiteY61" fmla="*/ 3314405 h 3633098"/>
                <a:gd name="connsiteX62" fmla="*/ 3493178 w 4901278"/>
                <a:gd name="connsiteY62" fmla="*/ 3437329 h 3633098"/>
                <a:gd name="connsiteX63" fmla="*/ 3646752 w 4901278"/>
                <a:gd name="connsiteY63" fmla="*/ 3505620 h 3633098"/>
                <a:gd name="connsiteX64" fmla="*/ 3567637 w 4901278"/>
                <a:gd name="connsiteY64" fmla="*/ 3592123 h 3633098"/>
                <a:gd name="connsiteX65" fmla="*/ 3609521 w 4901278"/>
                <a:gd name="connsiteY65" fmla="*/ 3633098 h 3633098"/>
                <a:gd name="connsiteX66" fmla="*/ 4058681 w 4901278"/>
                <a:gd name="connsiteY66" fmla="*/ 3339867 h 3633098"/>
                <a:gd name="connsiteX67" fmla="*/ 4168585 w 4901278"/>
                <a:gd name="connsiteY67" fmla="*/ 3325214 h 3633098"/>
                <a:gd name="connsiteX68" fmla="*/ 4271162 w 4901278"/>
                <a:gd name="connsiteY68" fmla="*/ 3273925 h 3633098"/>
                <a:gd name="connsiteX69" fmla="*/ 4285816 w 4901278"/>
                <a:gd name="connsiteY69" fmla="*/ 3244617 h 3633098"/>
                <a:gd name="connsiteX70" fmla="*/ 4395720 w 4901278"/>
                <a:gd name="connsiteY70" fmla="*/ 3251944 h 3633098"/>
                <a:gd name="connsiteX71" fmla="*/ 4512951 w 4901278"/>
                <a:gd name="connsiteY71" fmla="*/ 3259271 h 3633098"/>
                <a:gd name="connsiteX72" fmla="*/ 4512951 w 4901278"/>
                <a:gd name="connsiteY72" fmla="*/ 3156694 h 3633098"/>
                <a:gd name="connsiteX73" fmla="*/ 4542258 w 4901278"/>
                <a:gd name="connsiteY73" fmla="*/ 3105406 h 3633098"/>
                <a:gd name="connsiteX74" fmla="*/ 4630181 w 4901278"/>
                <a:gd name="connsiteY74" fmla="*/ 3054117 h 3633098"/>
                <a:gd name="connsiteX75" fmla="*/ 4681470 w 4901278"/>
                <a:gd name="connsiteY75" fmla="*/ 2995502 h 3633098"/>
                <a:gd name="connsiteX76" fmla="*/ 4842662 w 4901278"/>
                <a:gd name="connsiteY76" fmla="*/ 2995502 h 3633098"/>
                <a:gd name="connsiteX77" fmla="*/ 4842662 w 4901278"/>
                <a:gd name="connsiteY77" fmla="*/ 2892925 h 3633098"/>
                <a:gd name="connsiteX78" fmla="*/ 4871970 w 4901278"/>
                <a:gd name="connsiteY78" fmla="*/ 2651137 h 3633098"/>
                <a:gd name="connsiteX79" fmla="*/ 4901278 w 4901278"/>
                <a:gd name="connsiteY79" fmla="*/ 2460637 h 3633098"/>
                <a:gd name="connsiteX80" fmla="*/ 4898605 w 4901278"/>
                <a:gd name="connsiteY80"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824255 w 4901278"/>
                <a:gd name="connsiteY19" fmla="*/ 1780129 h 3633098"/>
                <a:gd name="connsiteX20" fmla="*/ 1814508 w 4901278"/>
                <a:gd name="connsiteY20" fmla="*/ 1635703 h 3633098"/>
                <a:gd name="connsiteX21" fmla="*/ 1745142 w 4901278"/>
                <a:gd name="connsiteY21" fmla="*/ 1552491 h 3633098"/>
                <a:gd name="connsiteX22" fmla="*/ 1658870 w 4901278"/>
                <a:gd name="connsiteY22" fmla="*/ 1652199 h 3633098"/>
                <a:gd name="connsiteX23" fmla="*/ 1479880 w 4901278"/>
                <a:gd name="connsiteY23" fmla="*/ 1638994 h 3633098"/>
                <a:gd name="connsiteX24" fmla="*/ 1312347 w 4901278"/>
                <a:gd name="connsiteY24" fmla="*/ 1456883 h 3633098"/>
                <a:gd name="connsiteX25" fmla="*/ 1586916 w 4901278"/>
                <a:gd name="connsiteY25" fmla="*/ 1292984 h 3633098"/>
                <a:gd name="connsiteX26" fmla="*/ 1735834 w 4901278"/>
                <a:gd name="connsiteY26" fmla="*/ 1138190 h 3633098"/>
                <a:gd name="connsiteX27" fmla="*/ 1991789 w 4901278"/>
                <a:gd name="connsiteY27" fmla="*/ 1033476 h 3633098"/>
                <a:gd name="connsiteX28" fmla="*/ 2131400 w 4901278"/>
                <a:gd name="connsiteY28" fmla="*/ 946975 h 3633098"/>
                <a:gd name="connsiteX29" fmla="*/ 1768410 w 4901278"/>
                <a:gd name="connsiteY29" fmla="*/ 969738 h 3633098"/>
                <a:gd name="connsiteX30" fmla="*/ 1321654 w 4901278"/>
                <a:gd name="connsiteY30" fmla="*/ 678361 h 3633098"/>
                <a:gd name="connsiteX31" fmla="*/ 967972 w 4901278"/>
                <a:gd name="connsiteY31" fmla="*/ 455275 h 3633098"/>
                <a:gd name="connsiteX32" fmla="*/ 288532 w 4901278"/>
                <a:gd name="connsiteY32" fmla="*/ 0 h 3633098"/>
                <a:gd name="connsiteX33" fmla="*/ 0 w 4901278"/>
                <a:gd name="connsiteY33" fmla="*/ 559989 h 3633098"/>
                <a:gd name="connsiteX34" fmla="*/ 162880 w 4901278"/>
                <a:gd name="connsiteY34" fmla="*/ 746652 h 3633098"/>
                <a:gd name="connsiteX35" fmla="*/ 200110 w 4901278"/>
                <a:gd name="connsiteY35" fmla="*/ 915102 h 3633098"/>
                <a:gd name="connsiteX36" fmla="*/ 335068 w 4901278"/>
                <a:gd name="connsiteY36" fmla="*/ 956076 h 3633098"/>
                <a:gd name="connsiteX37" fmla="*/ 479333 w 4901278"/>
                <a:gd name="connsiteY37" fmla="*/ 1097215 h 3633098"/>
                <a:gd name="connsiteX38" fmla="*/ 618944 w 4901278"/>
                <a:gd name="connsiteY38" fmla="*/ 1174610 h 3633098"/>
                <a:gd name="connsiteX39" fmla="*/ 865591 w 4901278"/>
                <a:gd name="connsiteY39" fmla="*/ 1429564 h 3633098"/>
                <a:gd name="connsiteX40" fmla="*/ 1212759 w 4901278"/>
                <a:gd name="connsiteY40" fmla="*/ 1847176 h 3633098"/>
                <a:gd name="connsiteX41" fmla="*/ 1266981 w 4901278"/>
                <a:gd name="connsiteY41" fmla="*/ 1972383 h 3633098"/>
                <a:gd name="connsiteX42" fmla="*/ 1276738 w 4901278"/>
                <a:gd name="connsiteY42" fmla="*/ 2172610 h 3633098"/>
                <a:gd name="connsiteX43" fmla="*/ 1325615 w 4901278"/>
                <a:gd name="connsiteY43" fmla="*/ 2157321 h 3633098"/>
                <a:gd name="connsiteX44" fmla="*/ 1344922 w 4901278"/>
                <a:gd name="connsiteY44" fmla="*/ 2025975 h 3633098"/>
                <a:gd name="connsiteX45" fmla="*/ 1419382 w 4901278"/>
                <a:gd name="connsiteY45" fmla="*/ 1975895 h 3633098"/>
                <a:gd name="connsiteX46" fmla="*/ 1479880 w 4901278"/>
                <a:gd name="connsiteY46" fmla="*/ 2016871 h 3633098"/>
                <a:gd name="connsiteX47" fmla="*/ 1475225 w 4901278"/>
                <a:gd name="connsiteY47" fmla="*/ 2066950 h 3633098"/>
                <a:gd name="connsiteX48" fmla="*/ 1572680 w 4901278"/>
                <a:gd name="connsiteY48" fmla="*/ 2116696 h 3633098"/>
                <a:gd name="connsiteX49" fmla="*/ 1589411 w 4901278"/>
                <a:gd name="connsiteY49" fmla="*/ 2296458 h 3633098"/>
                <a:gd name="connsiteX50" fmla="*/ 1626143 w 4901278"/>
                <a:gd name="connsiteY50" fmla="*/ 2321425 h 3633098"/>
                <a:gd name="connsiteX51" fmla="*/ 2454085 w 4901278"/>
                <a:gd name="connsiteY51" fmla="*/ 3054117 h 3633098"/>
                <a:gd name="connsiteX52" fmla="*/ 2461412 w 4901278"/>
                <a:gd name="connsiteY52" fmla="*/ 3186002 h 3633098"/>
                <a:gd name="connsiteX53" fmla="*/ 2571316 w 4901278"/>
                <a:gd name="connsiteY53" fmla="*/ 3222637 h 3633098"/>
                <a:gd name="connsiteX54" fmla="*/ 2607951 w 4901278"/>
                <a:gd name="connsiteY54" fmla="*/ 3251944 h 3633098"/>
                <a:gd name="connsiteX55" fmla="*/ 2732508 w 4901278"/>
                <a:gd name="connsiteY55" fmla="*/ 3251944 h 3633098"/>
                <a:gd name="connsiteX56" fmla="*/ 2915681 w 4901278"/>
                <a:gd name="connsiteY56" fmla="*/ 3273925 h 3633098"/>
                <a:gd name="connsiteX57" fmla="*/ 2981624 w 4901278"/>
                <a:gd name="connsiteY57" fmla="*/ 3288579 h 3633098"/>
                <a:gd name="connsiteX58" fmla="*/ 3062220 w 4901278"/>
                <a:gd name="connsiteY58" fmla="*/ 3383829 h 3633098"/>
                <a:gd name="connsiteX59" fmla="*/ 3108855 w 4901278"/>
                <a:gd name="connsiteY59" fmla="*/ 3471965 h 3633098"/>
                <a:gd name="connsiteX60" fmla="*/ 3344260 w 4901278"/>
                <a:gd name="connsiteY60" fmla="*/ 3328063 h 3633098"/>
                <a:gd name="connsiteX61" fmla="*/ 3493178 w 4901278"/>
                <a:gd name="connsiteY61" fmla="*/ 3314405 h 3633098"/>
                <a:gd name="connsiteX62" fmla="*/ 3493178 w 4901278"/>
                <a:gd name="connsiteY62" fmla="*/ 3437329 h 3633098"/>
                <a:gd name="connsiteX63" fmla="*/ 3646752 w 4901278"/>
                <a:gd name="connsiteY63" fmla="*/ 3505620 h 3633098"/>
                <a:gd name="connsiteX64" fmla="*/ 3567637 w 4901278"/>
                <a:gd name="connsiteY64" fmla="*/ 3592123 h 3633098"/>
                <a:gd name="connsiteX65" fmla="*/ 3609521 w 4901278"/>
                <a:gd name="connsiteY65" fmla="*/ 3633098 h 3633098"/>
                <a:gd name="connsiteX66" fmla="*/ 4058681 w 4901278"/>
                <a:gd name="connsiteY66" fmla="*/ 3339867 h 3633098"/>
                <a:gd name="connsiteX67" fmla="*/ 4168585 w 4901278"/>
                <a:gd name="connsiteY67" fmla="*/ 3325214 h 3633098"/>
                <a:gd name="connsiteX68" fmla="*/ 4271162 w 4901278"/>
                <a:gd name="connsiteY68" fmla="*/ 3273925 h 3633098"/>
                <a:gd name="connsiteX69" fmla="*/ 4285816 w 4901278"/>
                <a:gd name="connsiteY69" fmla="*/ 3244617 h 3633098"/>
                <a:gd name="connsiteX70" fmla="*/ 4395720 w 4901278"/>
                <a:gd name="connsiteY70" fmla="*/ 3251944 h 3633098"/>
                <a:gd name="connsiteX71" fmla="*/ 4512951 w 4901278"/>
                <a:gd name="connsiteY71" fmla="*/ 3259271 h 3633098"/>
                <a:gd name="connsiteX72" fmla="*/ 4512951 w 4901278"/>
                <a:gd name="connsiteY72" fmla="*/ 3156694 h 3633098"/>
                <a:gd name="connsiteX73" fmla="*/ 4542258 w 4901278"/>
                <a:gd name="connsiteY73" fmla="*/ 3105406 h 3633098"/>
                <a:gd name="connsiteX74" fmla="*/ 4630181 w 4901278"/>
                <a:gd name="connsiteY74" fmla="*/ 3054117 h 3633098"/>
                <a:gd name="connsiteX75" fmla="*/ 4681470 w 4901278"/>
                <a:gd name="connsiteY75" fmla="*/ 2995502 h 3633098"/>
                <a:gd name="connsiteX76" fmla="*/ 4842662 w 4901278"/>
                <a:gd name="connsiteY76" fmla="*/ 2995502 h 3633098"/>
                <a:gd name="connsiteX77" fmla="*/ 4842662 w 4901278"/>
                <a:gd name="connsiteY77" fmla="*/ 2892925 h 3633098"/>
                <a:gd name="connsiteX78" fmla="*/ 4871970 w 4901278"/>
                <a:gd name="connsiteY78" fmla="*/ 2651137 h 3633098"/>
                <a:gd name="connsiteX79" fmla="*/ 4901278 w 4901278"/>
                <a:gd name="connsiteY79" fmla="*/ 2460637 h 3633098"/>
                <a:gd name="connsiteX80" fmla="*/ 4898605 w 4901278"/>
                <a:gd name="connsiteY80"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926637 w 4901278"/>
                <a:gd name="connsiteY19" fmla="*/ 1871184 h 3633098"/>
                <a:gd name="connsiteX20" fmla="*/ 1824255 w 4901278"/>
                <a:gd name="connsiteY20" fmla="*/ 1780129 h 3633098"/>
                <a:gd name="connsiteX21" fmla="*/ 1814508 w 4901278"/>
                <a:gd name="connsiteY21" fmla="*/ 1635703 h 3633098"/>
                <a:gd name="connsiteX22" fmla="*/ 1745142 w 4901278"/>
                <a:gd name="connsiteY22" fmla="*/ 1552491 h 3633098"/>
                <a:gd name="connsiteX23" fmla="*/ 1658870 w 4901278"/>
                <a:gd name="connsiteY23" fmla="*/ 1652199 h 3633098"/>
                <a:gd name="connsiteX24" fmla="*/ 1479880 w 4901278"/>
                <a:gd name="connsiteY24" fmla="*/ 1638994 h 3633098"/>
                <a:gd name="connsiteX25" fmla="*/ 1312347 w 4901278"/>
                <a:gd name="connsiteY25" fmla="*/ 1456883 h 3633098"/>
                <a:gd name="connsiteX26" fmla="*/ 1586916 w 4901278"/>
                <a:gd name="connsiteY26" fmla="*/ 1292984 h 3633098"/>
                <a:gd name="connsiteX27" fmla="*/ 1735834 w 4901278"/>
                <a:gd name="connsiteY27" fmla="*/ 1138190 h 3633098"/>
                <a:gd name="connsiteX28" fmla="*/ 1991789 w 4901278"/>
                <a:gd name="connsiteY28" fmla="*/ 1033476 h 3633098"/>
                <a:gd name="connsiteX29" fmla="*/ 2131400 w 4901278"/>
                <a:gd name="connsiteY29" fmla="*/ 946975 h 3633098"/>
                <a:gd name="connsiteX30" fmla="*/ 1768410 w 4901278"/>
                <a:gd name="connsiteY30" fmla="*/ 969738 h 3633098"/>
                <a:gd name="connsiteX31" fmla="*/ 1321654 w 4901278"/>
                <a:gd name="connsiteY31" fmla="*/ 678361 h 3633098"/>
                <a:gd name="connsiteX32" fmla="*/ 967972 w 4901278"/>
                <a:gd name="connsiteY32" fmla="*/ 455275 h 3633098"/>
                <a:gd name="connsiteX33" fmla="*/ 288532 w 4901278"/>
                <a:gd name="connsiteY33" fmla="*/ 0 h 3633098"/>
                <a:gd name="connsiteX34" fmla="*/ 0 w 4901278"/>
                <a:gd name="connsiteY34" fmla="*/ 559989 h 3633098"/>
                <a:gd name="connsiteX35" fmla="*/ 162880 w 4901278"/>
                <a:gd name="connsiteY35" fmla="*/ 746652 h 3633098"/>
                <a:gd name="connsiteX36" fmla="*/ 200110 w 4901278"/>
                <a:gd name="connsiteY36" fmla="*/ 915102 h 3633098"/>
                <a:gd name="connsiteX37" fmla="*/ 335068 w 4901278"/>
                <a:gd name="connsiteY37" fmla="*/ 956076 h 3633098"/>
                <a:gd name="connsiteX38" fmla="*/ 479333 w 4901278"/>
                <a:gd name="connsiteY38" fmla="*/ 1097215 h 3633098"/>
                <a:gd name="connsiteX39" fmla="*/ 618944 w 4901278"/>
                <a:gd name="connsiteY39" fmla="*/ 1174610 h 3633098"/>
                <a:gd name="connsiteX40" fmla="*/ 865591 w 4901278"/>
                <a:gd name="connsiteY40" fmla="*/ 1429564 h 3633098"/>
                <a:gd name="connsiteX41" fmla="*/ 1212759 w 4901278"/>
                <a:gd name="connsiteY41" fmla="*/ 1847176 h 3633098"/>
                <a:gd name="connsiteX42" fmla="*/ 1266981 w 4901278"/>
                <a:gd name="connsiteY42" fmla="*/ 1972383 h 3633098"/>
                <a:gd name="connsiteX43" fmla="*/ 1276738 w 4901278"/>
                <a:gd name="connsiteY43" fmla="*/ 2172610 h 3633098"/>
                <a:gd name="connsiteX44" fmla="*/ 1325615 w 4901278"/>
                <a:gd name="connsiteY44" fmla="*/ 2157321 h 3633098"/>
                <a:gd name="connsiteX45" fmla="*/ 1344922 w 4901278"/>
                <a:gd name="connsiteY45" fmla="*/ 2025975 h 3633098"/>
                <a:gd name="connsiteX46" fmla="*/ 1419382 w 4901278"/>
                <a:gd name="connsiteY46" fmla="*/ 1975895 h 3633098"/>
                <a:gd name="connsiteX47" fmla="*/ 1479880 w 4901278"/>
                <a:gd name="connsiteY47" fmla="*/ 2016871 h 3633098"/>
                <a:gd name="connsiteX48" fmla="*/ 1475225 w 4901278"/>
                <a:gd name="connsiteY48" fmla="*/ 2066950 h 3633098"/>
                <a:gd name="connsiteX49" fmla="*/ 1572680 w 4901278"/>
                <a:gd name="connsiteY49" fmla="*/ 2116696 h 3633098"/>
                <a:gd name="connsiteX50" fmla="*/ 1589411 w 4901278"/>
                <a:gd name="connsiteY50" fmla="*/ 2296458 h 3633098"/>
                <a:gd name="connsiteX51" fmla="*/ 1626143 w 4901278"/>
                <a:gd name="connsiteY51" fmla="*/ 2321425 h 3633098"/>
                <a:gd name="connsiteX52" fmla="*/ 2454085 w 4901278"/>
                <a:gd name="connsiteY52" fmla="*/ 3054117 h 3633098"/>
                <a:gd name="connsiteX53" fmla="*/ 2461412 w 4901278"/>
                <a:gd name="connsiteY53" fmla="*/ 3186002 h 3633098"/>
                <a:gd name="connsiteX54" fmla="*/ 2571316 w 4901278"/>
                <a:gd name="connsiteY54" fmla="*/ 3222637 h 3633098"/>
                <a:gd name="connsiteX55" fmla="*/ 2607951 w 4901278"/>
                <a:gd name="connsiteY55" fmla="*/ 3251944 h 3633098"/>
                <a:gd name="connsiteX56" fmla="*/ 2732508 w 4901278"/>
                <a:gd name="connsiteY56" fmla="*/ 3251944 h 3633098"/>
                <a:gd name="connsiteX57" fmla="*/ 2915681 w 4901278"/>
                <a:gd name="connsiteY57" fmla="*/ 3273925 h 3633098"/>
                <a:gd name="connsiteX58" fmla="*/ 2981624 w 4901278"/>
                <a:gd name="connsiteY58" fmla="*/ 3288579 h 3633098"/>
                <a:gd name="connsiteX59" fmla="*/ 3062220 w 4901278"/>
                <a:gd name="connsiteY59" fmla="*/ 3383829 h 3633098"/>
                <a:gd name="connsiteX60" fmla="*/ 3108855 w 4901278"/>
                <a:gd name="connsiteY60" fmla="*/ 3471965 h 3633098"/>
                <a:gd name="connsiteX61" fmla="*/ 3344260 w 4901278"/>
                <a:gd name="connsiteY61" fmla="*/ 3328063 h 3633098"/>
                <a:gd name="connsiteX62" fmla="*/ 3493178 w 4901278"/>
                <a:gd name="connsiteY62" fmla="*/ 3314405 h 3633098"/>
                <a:gd name="connsiteX63" fmla="*/ 3493178 w 4901278"/>
                <a:gd name="connsiteY63" fmla="*/ 3437329 h 3633098"/>
                <a:gd name="connsiteX64" fmla="*/ 3646752 w 4901278"/>
                <a:gd name="connsiteY64" fmla="*/ 3505620 h 3633098"/>
                <a:gd name="connsiteX65" fmla="*/ 3567637 w 4901278"/>
                <a:gd name="connsiteY65" fmla="*/ 3592123 h 3633098"/>
                <a:gd name="connsiteX66" fmla="*/ 3609521 w 4901278"/>
                <a:gd name="connsiteY66" fmla="*/ 3633098 h 3633098"/>
                <a:gd name="connsiteX67" fmla="*/ 4058681 w 4901278"/>
                <a:gd name="connsiteY67" fmla="*/ 3339867 h 3633098"/>
                <a:gd name="connsiteX68" fmla="*/ 4168585 w 4901278"/>
                <a:gd name="connsiteY68" fmla="*/ 3325214 h 3633098"/>
                <a:gd name="connsiteX69" fmla="*/ 4271162 w 4901278"/>
                <a:gd name="connsiteY69" fmla="*/ 3273925 h 3633098"/>
                <a:gd name="connsiteX70" fmla="*/ 4285816 w 4901278"/>
                <a:gd name="connsiteY70" fmla="*/ 3244617 h 3633098"/>
                <a:gd name="connsiteX71" fmla="*/ 4395720 w 4901278"/>
                <a:gd name="connsiteY71" fmla="*/ 3251944 h 3633098"/>
                <a:gd name="connsiteX72" fmla="*/ 4512951 w 4901278"/>
                <a:gd name="connsiteY72" fmla="*/ 3259271 h 3633098"/>
                <a:gd name="connsiteX73" fmla="*/ 4512951 w 4901278"/>
                <a:gd name="connsiteY73" fmla="*/ 3156694 h 3633098"/>
                <a:gd name="connsiteX74" fmla="*/ 4542258 w 4901278"/>
                <a:gd name="connsiteY74" fmla="*/ 3105406 h 3633098"/>
                <a:gd name="connsiteX75" fmla="*/ 4630181 w 4901278"/>
                <a:gd name="connsiteY75" fmla="*/ 3054117 h 3633098"/>
                <a:gd name="connsiteX76" fmla="*/ 4681470 w 4901278"/>
                <a:gd name="connsiteY76" fmla="*/ 2995502 h 3633098"/>
                <a:gd name="connsiteX77" fmla="*/ 4842662 w 4901278"/>
                <a:gd name="connsiteY77" fmla="*/ 2995502 h 3633098"/>
                <a:gd name="connsiteX78" fmla="*/ 4842662 w 4901278"/>
                <a:gd name="connsiteY78" fmla="*/ 2892925 h 3633098"/>
                <a:gd name="connsiteX79" fmla="*/ 4871970 w 4901278"/>
                <a:gd name="connsiteY79" fmla="*/ 2651137 h 3633098"/>
                <a:gd name="connsiteX80" fmla="*/ 4901278 w 4901278"/>
                <a:gd name="connsiteY80" fmla="*/ 2460637 h 3633098"/>
                <a:gd name="connsiteX81" fmla="*/ 4898605 w 4901278"/>
                <a:gd name="connsiteY81"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926637 w 4901278"/>
                <a:gd name="connsiteY19" fmla="*/ 1871184 h 3633098"/>
                <a:gd name="connsiteX20" fmla="*/ 1824255 w 4901278"/>
                <a:gd name="connsiteY20" fmla="*/ 1780129 h 3633098"/>
                <a:gd name="connsiteX21" fmla="*/ 1814508 w 4901278"/>
                <a:gd name="connsiteY21" fmla="*/ 1635703 h 3633098"/>
                <a:gd name="connsiteX22" fmla="*/ 1745142 w 4901278"/>
                <a:gd name="connsiteY22" fmla="*/ 1552491 h 3633098"/>
                <a:gd name="connsiteX23" fmla="*/ 1658870 w 4901278"/>
                <a:gd name="connsiteY23" fmla="*/ 1652199 h 3633098"/>
                <a:gd name="connsiteX24" fmla="*/ 1479880 w 4901278"/>
                <a:gd name="connsiteY24" fmla="*/ 1638994 h 3633098"/>
                <a:gd name="connsiteX25" fmla="*/ 1312347 w 4901278"/>
                <a:gd name="connsiteY25" fmla="*/ 1456883 h 3633098"/>
                <a:gd name="connsiteX26" fmla="*/ 1586916 w 4901278"/>
                <a:gd name="connsiteY26" fmla="*/ 1292984 h 3633098"/>
                <a:gd name="connsiteX27" fmla="*/ 1735834 w 4901278"/>
                <a:gd name="connsiteY27" fmla="*/ 1138190 h 3633098"/>
                <a:gd name="connsiteX28" fmla="*/ 1991789 w 4901278"/>
                <a:gd name="connsiteY28" fmla="*/ 1033476 h 3633098"/>
                <a:gd name="connsiteX29" fmla="*/ 2131400 w 4901278"/>
                <a:gd name="connsiteY29" fmla="*/ 946975 h 3633098"/>
                <a:gd name="connsiteX30" fmla="*/ 1768410 w 4901278"/>
                <a:gd name="connsiteY30" fmla="*/ 969738 h 3633098"/>
                <a:gd name="connsiteX31" fmla="*/ 1321654 w 4901278"/>
                <a:gd name="connsiteY31" fmla="*/ 678361 h 3633098"/>
                <a:gd name="connsiteX32" fmla="*/ 967972 w 4901278"/>
                <a:gd name="connsiteY32" fmla="*/ 455275 h 3633098"/>
                <a:gd name="connsiteX33" fmla="*/ 288532 w 4901278"/>
                <a:gd name="connsiteY33" fmla="*/ 0 h 3633098"/>
                <a:gd name="connsiteX34" fmla="*/ 0 w 4901278"/>
                <a:gd name="connsiteY34" fmla="*/ 559989 h 3633098"/>
                <a:gd name="connsiteX35" fmla="*/ 162880 w 4901278"/>
                <a:gd name="connsiteY35" fmla="*/ 746652 h 3633098"/>
                <a:gd name="connsiteX36" fmla="*/ 200110 w 4901278"/>
                <a:gd name="connsiteY36" fmla="*/ 915102 h 3633098"/>
                <a:gd name="connsiteX37" fmla="*/ 335068 w 4901278"/>
                <a:gd name="connsiteY37" fmla="*/ 956076 h 3633098"/>
                <a:gd name="connsiteX38" fmla="*/ 479333 w 4901278"/>
                <a:gd name="connsiteY38" fmla="*/ 1097215 h 3633098"/>
                <a:gd name="connsiteX39" fmla="*/ 618944 w 4901278"/>
                <a:gd name="connsiteY39" fmla="*/ 1174610 h 3633098"/>
                <a:gd name="connsiteX40" fmla="*/ 865591 w 4901278"/>
                <a:gd name="connsiteY40" fmla="*/ 1429564 h 3633098"/>
                <a:gd name="connsiteX41" fmla="*/ 1212759 w 4901278"/>
                <a:gd name="connsiteY41" fmla="*/ 1847176 h 3633098"/>
                <a:gd name="connsiteX42" fmla="*/ 1266981 w 4901278"/>
                <a:gd name="connsiteY42" fmla="*/ 1972383 h 3633098"/>
                <a:gd name="connsiteX43" fmla="*/ 1276738 w 4901278"/>
                <a:gd name="connsiteY43" fmla="*/ 2172610 h 3633098"/>
                <a:gd name="connsiteX44" fmla="*/ 1325615 w 4901278"/>
                <a:gd name="connsiteY44" fmla="*/ 2157321 h 3633098"/>
                <a:gd name="connsiteX45" fmla="*/ 1344922 w 4901278"/>
                <a:gd name="connsiteY45" fmla="*/ 2025975 h 3633098"/>
                <a:gd name="connsiteX46" fmla="*/ 1419382 w 4901278"/>
                <a:gd name="connsiteY46" fmla="*/ 1975895 h 3633098"/>
                <a:gd name="connsiteX47" fmla="*/ 1479880 w 4901278"/>
                <a:gd name="connsiteY47" fmla="*/ 2016871 h 3633098"/>
                <a:gd name="connsiteX48" fmla="*/ 1475225 w 4901278"/>
                <a:gd name="connsiteY48" fmla="*/ 2066950 h 3633098"/>
                <a:gd name="connsiteX49" fmla="*/ 1572680 w 4901278"/>
                <a:gd name="connsiteY49" fmla="*/ 2116696 h 3633098"/>
                <a:gd name="connsiteX50" fmla="*/ 1589411 w 4901278"/>
                <a:gd name="connsiteY50" fmla="*/ 2296458 h 3633098"/>
                <a:gd name="connsiteX51" fmla="*/ 1626143 w 4901278"/>
                <a:gd name="connsiteY51" fmla="*/ 2321425 h 3633098"/>
                <a:gd name="connsiteX52" fmla="*/ 2454085 w 4901278"/>
                <a:gd name="connsiteY52" fmla="*/ 3054117 h 3633098"/>
                <a:gd name="connsiteX53" fmla="*/ 2461412 w 4901278"/>
                <a:gd name="connsiteY53" fmla="*/ 3186002 h 3633098"/>
                <a:gd name="connsiteX54" fmla="*/ 2571316 w 4901278"/>
                <a:gd name="connsiteY54" fmla="*/ 3222637 h 3633098"/>
                <a:gd name="connsiteX55" fmla="*/ 2607951 w 4901278"/>
                <a:gd name="connsiteY55" fmla="*/ 3251944 h 3633098"/>
                <a:gd name="connsiteX56" fmla="*/ 2732508 w 4901278"/>
                <a:gd name="connsiteY56" fmla="*/ 3251944 h 3633098"/>
                <a:gd name="connsiteX57" fmla="*/ 2915681 w 4901278"/>
                <a:gd name="connsiteY57" fmla="*/ 3273925 h 3633098"/>
                <a:gd name="connsiteX58" fmla="*/ 2981624 w 4901278"/>
                <a:gd name="connsiteY58" fmla="*/ 3288579 h 3633098"/>
                <a:gd name="connsiteX59" fmla="*/ 3062220 w 4901278"/>
                <a:gd name="connsiteY59" fmla="*/ 3383829 h 3633098"/>
                <a:gd name="connsiteX60" fmla="*/ 3108855 w 4901278"/>
                <a:gd name="connsiteY60" fmla="*/ 3471965 h 3633098"/>
                <a:gd name="connsiteX61" fmla="*/ 3344260 w 4901278"/>
                <a:gd name="connsiteY61" fmla="*/ 3328063 h 3633098"/>
                <a:gd name="connsiteX62" fmla="*/ 3493178 w 4901278"/>
                <a:gd name="connsiteY62" fmla="*/ 3314405 h 3633098"/>
                <a:gd name="connsiteX63" fmla="*/ 3493178 w 4901278"/>
                <a:gd name="connsiteY63" fmla="*/ 3437329 h 3633098"/>
                <a:gd name="connsiteX64" fmla="*/ 3646752 w 4901278"/>
                <a:gd name="connsiteY64" fmla="*/ 3505620 h 3633098"/>
                <a:gd name="connsiteX65" fmla="*/ 3567637 w 4901278"/>
                <a:gd name="connsiteY65" fmla="*/ 3592123 h 3633098"/>
                <a:gd name="connsiteX66" fmla="*/ 3609521 w 4901278"/>
                <a:gd name="connsiteY66" fmla="*/ 3633098 h 3633098"/>
                <a:gd name="connsiteX67" fmla="*/ 4058681 w 4901278"/>
                <a:gd name="connsiteY67" fmla="*/ 3339867 h 3633098"/>
                <a:gd name="connsiteX68" fmla="*/ 4168585 w 4901278"/>
                <a:gd name="connsiteY68" fmla="*/ 3325214 h 3633098"/>
                <a:gd name="connsiteX69" fmla="*/ 4271162 w 4901278"/>
                <a:gd name="connsiteY69" fmla="*/ 3273925 h 3633098"/>
                <a:gd name="connsiteX70" fmla="*/ 4285816 w 4901278"/>
                <a:gd name="connsiteY70" fmla="*/ 3244617 h 3633098"/>
                <a:gd name="connsiteX71" fmla="*/ 4395720 w 4901278"/>
                <a:gd name="connsiteY71" fmla="*/ 3251944 h 3633098"/>
                <a:gd name="connsiteX72" fmla="*/ 4512951 w 4901278"/>
                <a:gd name="connsiteY72" fmla="*/ 3259271 h 3633098"/>
                <a:gd name="connsiteX73" fmla="*/ 4512951 w 4901278"/>
                <a:gd name="connsiteY73" fmla="*/ 3156694 h 3633098"/>
                <a:gd name="connsiteX74" fmla="*/ 4542258 w 4901278"/>
                <a:gd name="connsiteY74" fmla="*/ 3105406 h 3633098"/>
                <a:gd name="connsiteX75" fmla="*/ 4630181 w 4901278"/>
                <a:gd name="connsiteY75" fmla="*/ 3054117 h 3633098"/>
                <a:gd name="connsiteX76" fmla="*/ 4681470 w 4901278"/>
                <a:gd name="connsiteY76" fmla="*/ 2995502 h 3633098"/>
                <a:gd name="connsiteX77" fmla="*/ 4842662 w 4901278"/>
                <a:gd name="connsiteY77" fmla="*/ 2995502 h 3633098"/>
                <a:gd name="connsiteX78" fmla="*/ 4842662 w 4901278"/>
                <a:gd name="connsiteY78" fmla="*/ 2892925 h 3633098"/>
                <a:gd name="connsiteX79" fmla="*/ 4871970 w 4901278"/>
                <a:gd name="connsiteY79" fmla="*/ 2651137 h 3633098"/>
                <a:gd name="connsiteX80" fmla="*/ 4901278 w 4901278"/>
                <a:gd name="connsiteY80" fmla="*/ 2460637 h 3633098"/>
                <a:gd name="connsiteX81" fmla="*/ 4898605 w 4901278"/>
                <a:gd name="connsiteY81"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81343 w 4901278"/>
                <a:gd name="connsiteY18" fmla="*/ 1856719 h 3633098"/>
                <a:gd name="connsiteX19" fmla="*/ 1926637 w 4901278"/>
                <a:gd name="connsiteY19" fmla="*/ 1871184 h 3633098"/>
                <a:gd name="connsiteX20" fmla="*/ 1824255 w 4901278"/>
                <a:gd name="connsiteY20" fmla="*/ 1780129 h 3633098"/>
                <a:gd name="connsiteX21" fmla="*/ 1814508 w 4901278"/>
                <a:gd name="connsiteY21" fmla="*/ 1635703 h 3633098"/>
                <a:gd name="connsiteX22" fmla="*/ 1745142 w 4901278"/>
                <a:gd name="connsiteY22" fmla="*/ 1552491 h 3633098"/>
                <a:gd name="connsiteX23" fmla="*/ 1658870 w 4901278"/>
                <a:gd name="connsiteY23" fmla="*/ 1652199 h 3633098"/>
                <a:gd name="connsiteX24" fmla="*/ 1479880 w 4901278"/>
                <a:gd name="connsiteY24" fmla="*/ 1638994 h 3633098"/>
                <a:gd name="connsiteX25" fmla="*/ 1312347 w 4901278"/>
                <a:gd name="connsiteY25" fmla="*/ 1456883 h 3633098"/>
                <a:gd name="connsiteX26" fmla="*/ 1586916 w 4901278"/>
                <a:gd name="connsiteY26" fmla="*/ 1292984 h 3633098"/>
                <a:gd name="connsiteX27" fmla="*/ 1735834 w 4901278"/>
                <a:gd name="connsiteY27" fmla="*/ 1138190 h 3633098"/>
                <a:gd name="connsiteX28" fmla="*/ 1991789 w 4901278"/>
                <a:gd name="connsiteY28" fmla="*/ 1033476 h 3633098"/>
                <a:gd name="connsiteX29" fmla="*/ 2131400 w 4901278"/>
                <a:gd name="connsiteY29" fmla="*/ 946975 h 3633098"/>
                <a:gd name="connsiteX30" fmla="*/ 1768410 w 4901278"/>
                <a:gd name="connsiteY30" fmla="*/ 969738 h 3633098"/>
                <a:gd name="connsiteX31" fmla="*/ 1321654 w 4901278"/>
                <a:gd name="connsiteY31" fmla="*/ 678361 h 3633098"/>
                <a:gd name="connsiteX32" fmla="*/ 967972 w 4901278"/>
                <a:gd name="connsiteY32" fmla="*/ 455275 h 3633098"/>
                <a:gd name="connsiteX33" fmla="*/ 288532 w 4901278"/>
                <a:gd name="connsiteY33" fmla="*/ 0 h 3633098"/>
                <a:gd name="connsiteX34" fmla="*/ 0 w 4901278"/>
                <a:gd name="connsiteY34" fmla="*/ 559989 h 3633098"/>
                <a:gd name="connsiteX35" fmla="*/ 162880 w 4901278"/>
                <a:gd name="connsiteY35" fmla="*/ 746652 h 3633098"/>
                <a:gd name="connsiteX36" fmla="*/ 200110 w 4901278"/>
                <a:gd name="connsiteY36" fmla="*/ 915102 h 3633098"/>
                <a:gd name="connsiteX37" fmla="*/ 335068 w 4901278"/>
                <a:gd name="connsiteY37" fmla="*/ 956076 h 3633098"/>
                <a:gd name="connsiteX38" fmla="*/ 479333 w 4901278"/>
                <a:gd name="connsiteY38" fmla="*/ 1097215 h 3633098"/>
                <a:gd name="connsiteX39" fmla="*/ 618944 w 4901278"/>
                <a:gd name="connsiteY39" fmla="*/ 1174610 h 3633098"/>
                <a:gd name="connsiteX40" fmla="*/ 865591 w 4901278"/>
                <a:gd name="connsiteY40" fmla="*/ 1429564 h 3633098"/>
                <a:gd name="connsiteX41" fmla="*/ 1212759 w 4901278"/>
                <a:gd name="connsiteY41" fmla="*/ 1847176 h 3633098"/>
                <a:gd name="connsiteX42" fmla="*/ 1266981 w 4901278"/>
                <a:gd name="connsiteY42" fmla="*/ 1972383 h 3633098"/>
                <a:gd name="connsiteX43" fmla="*/ 1276738 w 4901278"/>
                <a:gd name="connsiteY43" fmla="*/ 2172610 h 3633098"/>
                <a:gd name="connsiteX44" fmla="*/ 1325615 w 4901278"/>
                <a:gd name="connsiteY44" fmla="*/ 2157321 h 3633098"/>
                <a:gd name="connsiteX45" fmla="*/ 1344922 w 4901278"/>
                <a:gd name="connsiteY45" fmla="*/ 2025975 h 3633098"/>
                <a:gd name="connsiteX46" fmla="*/ 1419382 w 4901278"/>
                <a:gd name="connsiteY46" fmla="*/ 1975895 h 3633098"/>
                <a:gd name="connsiteX47" fmla="*/ 1479880 w 4901278"/>
                <a:gd name="connsiteY47" fmla="*/ 2016871 h 3633098"/>
                <a:gd name="connsiteX48" fmla="*/ 1475225 w 4901278"/>
                <a:gd name="connsiteY48" fmla="*/ 2066950 h 3633098"/>
                <a:gd name="connsiteX49" fmla="*/ 1572680 w 4901278"/>
                <a:gd name="connsiteY49" fmla="*/ 2116696 h 3633098"/>
                <a:gd name="connsiteX50" fmla="*/ 1589411 w 4901278"/>
                <a:gd name="connsiteY50" fmla="*/ 2296458 h 3633098"/>
                <a:gd name="connsiteX51" fmla="*/ 1626143 w 4901278"/>
                <a:gd name="connsiteY51" fmla="*/ 2321425 h 3633098"/>
                <a:gd name="connsiteX52" fmla="*/ 2454085 w 4901278"/>
                <a:gd name="connsiteY52" fmla="*/ 3054117 h 3633098"/>
                <a:gd name="connsiteX53" fmla="*/ 2461412 w 4901278"/>
                <a:gd name="connsiteY53" fmla="*/ 3186002 h 3633098"/>
                <a:gd name="connsiteX54" fmla="*/ 2571316 w 4901278"/>
                <a:gd name="connsiteY54" fmla="*/ 3222637 h 3633098"/>
                <a:gd name="connsiteX55" fmla="*/ 2607951 w 4901278"/>
                <a:gd name="connsiteY55" fmla="*/ 3251944 h 3633098"/>
                <a:gd name="connsiteX56" fmla="*/ 2732508 w 4901278"/>
                <a:gd name="connsiteY56" fmla="*/ 3251944 h 3633098"/>
                <a:gd name="connsiteX57" fmla="*/ 2915681 w 4901278"/>
                <a:gd name="connsiteY57" fmla="*/ 3273925 h 3633098"/>
                <a:gd name="connsiteX58" fmla="*/ 2981624 w 4901278"/>
                <a:gd name="connsiteY58" fmla="*/ 3288579 h 3633098"/>
                <a:gd name="connsiteX59" fmla="*/ 3062220 w 4901278"/>
                <a:gd name="connsiteY59" fmla="*/ 3383829 h 3633098"/>
                <a:gd name="connsiteX60" fmla="*/ 3108855 w 4901278"/>
                <a:gd name="connsiteY60" fmla="*/ 3471965 h 3633098"/>
                <a:gd name="connsiteX61" fmla="*/ 3344260 w 4901278"/>
                <a:gd name="connsiteY61" fmla="*/ 3328063 h 3633098"/>
                <a:gd name="connsiteX62" fmla="*/ 3493178 w 4901278"/>
                <a:gd name="connsiteY62" fmla="*/ 3314405 h 3633098"/>
                <a:gd name="connsiteX63" fmla="*/ 3493178 w 4901278"/>
                <a:gd name="connsiteY63" fmla="*/ 3437329 h 3633098"/>
                <a:gd name="connsiteX64" fmla="*/ 3646752 w 4901278"/>
                <a:gd name="connsiteY64" fmla="*/ 3505620 h 3633098"/>
                <a:gd name="connsiteX65" fmla="*/ 3567637 w 4901278"/>
                <a:gd name="connsiteY65" fmla="*/ 3592123 h 3633098"/>
                <a:gd name="connsiteX66" fmla="*/ 3609521 w 4901278"/>
                <a:gd name="connsiteY66" fmla="*/ 3633098 h 3633098"/>
                <a:gd name="connsiteX67" fmla="*/ 4058681 w 4901278"/>
                <a:gd name="connsiteY67" fmla="*/ 3339867 h 3633098"/>
                <a:gd name="connsiteX68" fmla="*/ 4168585 w 4901278"/>
                <a:gd name="connsiteY68" fmla="*/ 3325214 h 3633098"/>
                <a:gd name="connsiteX69" fmla="*/ 4271162 w 4901278"/>
                <a:gd name="connsiteY69" fmla="*/ 3273925 h 3633098"/>
                <a:gd name="connsiteX70" fmla="*/ 4285816 w 4901278"/>
                <a:gd name="connsiteY70" fmla="*/ 3244617 h 3633098"/>
                <a:gd name="connsiteX71" fmla="*/ 4395720 w 4901278"/>
                <a:gd name="connsiteY71" fmla="*/ 3251944 h 3633098"/>
                <a:gd name="connsiteX72" fmla="*/ 4512951 w 4901278"/>
                <a:gd name="connsiteY72" fmla="*/ 3259271 h 3633098"/>
                <a:gd name="connsiteX73" fmla="*/ 4512951 w 4901278"/>
                <a:gd name="connsiteY73" fmla="*/ 3156694 h 3633098"/>
                <a:gd name="connsiteX74" fmla="*/ 4542258 w 4901278"/>
                <a:gd name="connsiteY74" fmla="*/ 3105406 h 3633098"/>
                <a:gd name="connsiteX75" fmla="*/ 4630181 w 4901278"/>
                <a:gd name="connsiteY75" fmla="*/ 3054117 h 3633098"/>
                <a:gd name="connsiteX76" fmla="*/ 4681470 w 4901278"/>
                <a:gd name="connsiteY76" fmla="*/ 2995502 h 3633098"/>
                <a:gd name="connsiteX77" fmla="*/ 4842662 w 4901278"/>
                <a:gd name="connsiteY77" fmla="*/ 2995502 h 3633098"/>
                <a:gd name="connsiteX78" fmla="*/ 4842662 w 4901278"/>
                <a:gd name="connsiteY78" fmla="*/ 2892925 h 3633098"/>
                <a:gd name="connsiteX79" fmla="*/ 4871970 w 4901278"/>
                <a:gd name="connsiteY79" fmla="*/ 2651137 h 3633098"/>
                <a:gd name="connsiteX80" fmla="*/ 4901278 w 4901278"/>
                <a:gd name="connsiteY80" fmla="*/ 2460637 h 3633098"/>
                <a:gd name="connsiteX81" fmla="*/ 4898605 w 4901278"/>
                <a:gd name="connsiteY81"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67382 w 4901278"/>
                <a:gd name="connsiteY18" fmla="*/ 1838508 h 3633098"/>
                <a:gd name="connsiteX19" fmla="*/ 1926637 w 4901278"/>
                <a:gd name="connsiteY19" fmla="*/ 1871184 h 3633098"/>
                <a:gd name="connsiteX20" fmla="*/ 1824255 w 4901278"/>
                <a:gd name="connsiteY20" fmla="*/ 1780129 h 3633098"/>
                <a:gd name="connsiteX21" fmla="*/ 1814508 w 4901278"/>
                <a:gd name="connsiteY21" fmla="*/ 1635703 h 3633098"/>
                <a:gd name="connsiteX22" fmla="*/ 1745142 w 4901278"/>
                <a:gd name="connsiteY22" fmla="*/ 1552491 h 3633098"/>
                <a:gd name="connsiteX23" fmla="*/ 1658870 w 4901278"/>
                <a:gd name="connsiteY23" fmla="*/ 1652199 h 3633098"/>
                <a:gd name="connsiteX24" fmla="*/ 1479880 w 4901278"/>
                <a:gd name="connsiteY24" fmla="*/ 1638994 h 3633098"/>
                <a:gd name="connsiteX25" fmla="*/ 1312347 w 4901278"/>
                <a:gd name="connsiteY25" fmla="*/ 1456883 h 3633098"/>
                <a:gd name="connsiteX26" fmla="*/ 1586916 w 4901278"/>
                <a:gd name="connsiteY26" fmla="*/ 1292984 h 3633098"/>
                <a:gd name="connsiteX27" fmla="*/ 1735834 w 4901278"/>
                <a:gd name="connsiteY27" fmla="*/ 1138190 h 3633098"/>
                <a:gd name="connsiteX28" fmla="*/ 1991789 w 4901278"/>
                <a:gd name="connsiteY28" fmla="*/ 1033476 h 3633098"/>
                <a:gd name="connsiteX29" fmla="*/ 2131400 w 4901278"/>
                <a:gd name="connsiteY29" fmla="*/ 946975 h 3633098"/>
                <a:gd name="connsiteX30" fmla="*/ 1768410 w 4901278"/>
                <a:gd name="connsiteY30" fmla="*/ 969738 h 3633098"/>
                <a:gd name="connsiteX31" fmla="*/ 1321654 w 4901278"/>
                <a:gd name="connsiteY31" fmla="*/ 678361 h 3633098"/>
                <a:gd name="connsiteX32" fmla="*/ 967972 w 4901278"/>
                <a:gd name="connsiteY32" fmla="*/ 455275 h 3633098"/>
                <a:gd name="connsiteX33" fmla="*/ 288532 w 4901278"/>
                <a:gd name="connsiteY33" fmla="*/ 0 h 3633098"/>
                <a:gd name="connsiteX34" fmla="*/ 0 w 4901278"/>
                <a:gd name="connsiteY34" fmla="*/ 559989 h 3633098"/>
                <a:gd name="connsiteX35" fmla="*/ 162880 w 4901278"/>
                <a:gd name="connsiteY35" fmla="*/ 746652 h 3633098"/>
                <a:gd name="connsiteX36" fmla="*/ 200110 w 4901278"/>
                <a:gd name="connsiteY36" fmla="*/ 915102 h 3633098"/>
                <a:gd name="connsiteX37" fmla="*/ 335068 w 4901278"/>
                <a:gd name="connsiteY37" fmla="*/ 956076 h 3633098"/>
                <a:gd name="connsiteX38" fmla="*/ 479333 w 4901278"/>
                <a:gd name="connsiteY38" fmla="*/ 1097215 h 3633098"/>
                <a:gd name="connsiteX39" fmla="*/ 618944 w 4901278"/>
                <a:gd name="connsiteY39" fmla="*/ 1174610 h 3633098"/>
                <a:gd name="connsiteX40" fmla="*/ 865591 w 4901278"/>
                <a:gd name="connsiteY40" fmla="*/ 1429564 h 3633098"/>
                <a:gd name="connsiteX41" fmla="*/ 1212759 w 4901278"/>
                <a:gd name="connsiteY41" fmla="*/ 1847176 h 3633098"/>
                <a:gd name="connsiteX42" fmla="*/ 1266981 w 4901278"/>
                <a:gd name="connsiteY42" fmla="*/ 1972383 h 3633098"/>
                <a:gd name="connsiteX43" fmla="*/ 1276738 w 4901278"/>
                <a:gd name="connsiteY43" fmla="*/ 2172610 h 3633098"/>
                <a:gd name="connsiteX44" fmla="*/ 1325615 w 4901278"/>
                <a:gd name="connsiteY44" fmla="*/ 2157321 h 3633098"/>
                <a:gd name="connsiteX45" fmla="*/ 1344922 w 4901278"/>
                <a:gd name="connsiteY45" fmla="*/ 2025975 h 3633098"/>
                <a:gd name="connsiteX46" fmla="*/ 1419382 w 4901278"/>
                <a:gd name="connsiteY46" fmla="*/ 1975895 h 3633098"/>
                <a:gd name="connsiteX47" fmla="*/ 1479880 w 4901278"/>
                <a:gd name="connsiteY47" fmla="*/ 2016871 h 3633098"/>
                <a:gd name="connsiteX48" fmla="*/ 1475225 w 4901278"/>
                <a:gd name="connsiteY48" fmla="*/ 2066950 h 3633098"/>
                <a:gd name="connsiteX49" fmla="*/ 1572680 w 4901278"/>
                <a:gd name="connsiteY49" fmla="*/ 2116696 h 3633098"/>
                <a:gd name="connsiteX50" fmla="*/ 1589411 w 4901278"/>
                <a:gd name="connsiteY50" fmla="*/ 2296458 h 3633098"/>
                <a:gd name="connsiteX51" fmla="*/ 1626143 w 4901278"/>
                <a:gd name="connsiteY51" fmla="*/ 2321425 h 3633098"/>
                <a:gd name="connsiteX52" fmla="*/ 2454085 w 4901278"/>
                <a:gd name="connsiteY52" fmla="*/ 3054117 h 3633098"/>
                <a:gd name="connsiteX53" fmla="*/ 2461412 w 4901278"/>
                <a:gd name="connsiteY53" fmla="*/ 3186002 h 3633098"/>
                <a:gd name="connsiteX54" fmla="*/ 2571316 w 4901278"/>
                <a:gd name="connsiteY54" fmla="*/ 3222637 h 3633098"/>
                <a:gd name="connsiteX55" fmla="*/ 2607951 w 4901278"/>
                <a:gd name="connsiteY55" fmla="*/ 3251944 h 3633098"/>
                <a:gd name="connsiteX56" fmla="*/ 2732508 w 4901278"/>
                <a:gd name="connsiteY56" fmla="*/ 3251944 h 3633098"/>
                <a:gd name="connsiteX57" fmla="*/ 2915681 w 4901278"/>
                <a:gd name="connsiteY57" fmla="*/ 3273925 h 3633098"/>
                <a:gd name="connsiteX58" fmla="*/ 2981624 w 4901278"/>
                <a:gd name="connsiteY58" fmla="*/ 3288579 h 3633098"/>
                <a:gd name="connsiteX59" fmla="*/ 3062220 w 4901278"/>
                <a:gd name="connsiteY59" fmla="*/ 3383829 h 3633098"/>
                <a:gd name="connsiteX60" fmla="*/ 3108855 w 4901278"/>
                <a:gd name="connsiteY60" fmla="*/ 3471965 h 3633098"/>
                <a:gd name="connsiteX61" fmla="*/ 3344260 w 4901278"/>
                <a:gd name="connsiteY61" fmla="*/ 3328063 h 3633098"/>
                <a:gd name="connsiteX62" fmla="*/ 3493178 w 4901278"/>
                <a:gd name="connsiteY62" fmla="*/ 3314405 h 3633098"/>
                <a:gd name="connsiteX63" fmla="*/ 3493178 w 4901278"/>
                <a:gd name="connsiteY63" fmla="*/ 3437329 h 3633098"/>
                <a:gd name="connsiteX64" fmla="*/ 3646752 w 4901278"/>
                <a:gd name="connsiteY64" fmla="*/ 3505620 h 3633098"/>
                <a:gd name="connsiteX65" fmla="*/ 3567637 w 4901278"/>
                <a:gd name="connsiteY65" fmla="*/ 3592123 h 3633098"/>
                <a:gd name="connsiteX66" fmla="*/ 3609521 w 4901278"/>
                <a:gd name="connsiteY66" fmla="*/ 3633098 h 3633098"/>
                <a:gd name="connsiteX67" fmla="*/ 4058681 w 4901278"/>
                <a:gd name="connsiteY67" fmla="*/ 3339867 h 3633098"/>
                <a:gd name="connsiteX68" fmla="*/ 4168585 w 4901278"/>
                <a:gd name="connsiteY68" fmla="*/ 3325214 h 3633098"/>
                <a:gd name="connsiteX69" fmla="*/ 4271162 w 4901278"/>
                <a:gd name="connsiteY69" fmla="*/ 3273925 h 3633098"/>
                <a:gd name="connsiteX70" fmla="*/ 4285816 w 4901278"/>
                <a:gd name="connsiteY70" fmla="*/ 3244617 h 3633098"/>
                <a:gd name="connsiteX71" fmla="*/ 4395720 w 4901278"/>
                <a:gd name="connsiteY71" fmla="*/ 3251944 h 3633098"/>
                <a:gd name="connsiteX72" fmla="*/ 4512951 w 4901278"/>
                <a:gd name="connsiteY72" fmla="*/ 3259271 h 3633098"/>
                <a:gd name="connsiteX73" fmla="*/ 4512951 w 4901278"/>
                <a:gd name="connsiteY73" fmla="*/ 3156694 h 3633098"/>
                <a:gd name="connsiteX74" fmla="*/ 4542258 w 4901278"/>
                <a:gd name="connsiteY74" fmla="*/ 3105406 h 3633098"/>
                <a:gd name="connsiteX75" fmla="*/ 4630181 w 4901278"/>
                <a:gd name="connsiteY75" fmla="*/ 3054117 h 3633098"/>
                <a:gd name="connsiteX76" fmla="*/ 4681470 w 4901278"/>
                <a:gd name="connsiteY76" fmla="*/ 2995502 h 3633098"/>
                <a:gd name="connsiteX77" fmla="*/ 4842662 w 4901278"/>
                <a:gd name="connsiteY77" fmla="*/ 2995502 h 3633098"/>
                <a:gd name="connsiteX78" fmla="*/ 4842662 w 4901278"/>
                <a:gd name="connsiteY78" fmla="*/ 2892925 h 3633098"/>
                <a:gd name="connsiteX79" fmla="*/ 4871970 w 4901278"/>
                <a:gd name="connsiteY79" fmla="*/ 2651137 h 3633098"/>
                <a:gd name="connsiteX80" fmla="*/ 4901278 w 4901278"/>
                <a:gd name="connsiteY80" fmla="*/ 2460637 h 3633098"/>
                <a:gd name="connsiteX81" fmla="*/ 4898605 w 4901278"/>
                <a:gd name="connsiteY81"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67382 w 4901278"/>
                <a:gd name="connsiteY18" fmla="*/ 1838508 h 3633098"/>
                <a:gd name="connsiteX19" fmla="*/ 1926637 w 4901278"/>
                <a:gd name="connsiteY19" fmla="*/ 1871184 h 3633098"/>
                <a:gd name="connsiteX20" fmla="*/ 1824255 w 4901278"/>
                <a:gd name="connsiteY20" fmla="*/ 1780129 h 3633098"/>
                <a:gd name="connsiteX21" fmla="*/ 1814508 w 4901278"/>
                <a:gd name="connsiteY21" fmla="*/ 1635703 h 3633098"/>
                <a:gd name="connsiteX22" fmla="*/ 1745142 w 4901278"/>
                <a:gd name="connsiteY22" fmla="*/ 1552491 h 3633098"/>
                <a:gd name="connsiteX23" fmla="*/ 1658870 w 4901278"/>
                <a:gd name="connsiteY23" fmla="*/ 1652199 h 3633098"/>
                <a:gd name="connsiteX24" fmla="*/ 1479880 w 4901278"/>
                <a:gd name="connsiteY24" fmla="*/ 1638994 h 3633098"/>
                <a:gd name="connsiteX25" fmla="*/ 1312347 w 4901278"/>
                <a:gd name="connsiteY25" fmla="*/ 1456883 h 3633098"/>
                <a:gd name="connsiteX26" fmla="*/ 1586916 w 4901278"/>
                <a:gd name="connsiteY26" fmla="*/ 1292984 h 3633098"/>
                <a:gd name="connsiteX27" fmla="*/ 1735834 w 4901278"/>
                <a:gd name="connsiteY27" fmla="*/ 1138190 h 3633098"/>
                <a:gd name="connsiteX28" fmla="*/ 1991789 w 4901278"/>
                <a:gd name="connsiteY28" fmla="*/ 1033476 h 3633098"/>
                <a:gd name="connsiteX29" fmla="*/ 2131400 w 4901278"/>
                <a:gd name="connsiteY29" fmla="*/ 946975 h 3633098"/>
                <a:gd name="connsiteX30" fmla="*/ 1768410 w 4901278"/>
                <a:gd name="connsiteY30" fmla="*/ 969738 h 3633098"/>
                <a:gd name="connsiteX31" fmla="*/ 1321654 w 4901278"/>
                <a:gd name="connsiteY31" fmla="*/ 678361 h 3633098"/>
                <a:gd name="connsiteX32" fmla="*/ 967972 w 4901278"/>
                <a:gd name="connsiteY32" fmla="*/ 455275 h 3633098"/>
                <a:gd name="connsiteX33" fmla="*/ 288532 w 4901278"/>
                <a:gd name="connsiteY33" fmla="*/ 0 h 3633098"/>
                <a:gd name="connsiteX34" fmla="*/ 0 w 4901278"/>
                <a:gd name="connsiteY34" fmla="*/ 559989 h 3633098"/>
                <a:gd name="connsiteX35" fmla="*/ 162880 w 4901278"/>
                <a:gd name="connsiteY35" fmla="*/ 746652 h 3633098"/>
                <a:gd name="connsiteX36" fmla="*/ 200110 w 4901278"/>
                <a:gd name="connsiteY36" fmla="*/ 915102 h 3633098"/>
                <a:gd name="connsiteX37" fmla="*/ 335068 w 4901278"/>
                <a:gd name="connsiteY37" fmla="*/ 956076 h 3633098"/>
                <a:gd name="connsiteX38" fmla="*/ 479333 w 4901278"/>
                <a:gd name="connsiteY38" fmla="*/ 1097215 h 3633098"/>
                <a:gd name="connsiteX39" fmla="*/ 618944 w 4901278"/>
                <a:gd name="connsiteY39" fmla="*/ 1174610 h 3633098"/>
                <a:gd name="connsiteX40" fmla="*/ 865591 w 4901278"/>
                <a:gd name="connsiteY40" fmla="*/ 1429564 h 3633098"/>
                <a:gd name="connsiteX41" fmla="*/ 1212759 w 4901278"/>
                <a:gd name="connsiteY41" fmla="*/ 1847176 h 3633098"/>
                <a:gd name="connsiteX42" fmla="*/ 1266981 w 4901278"/>
                <a:gd name="connsiteY42" fmla="*/ 1972383 h 3633098"/>
                <a:gd name="connsiteX43" fmla="*/ 1276738 w 4901278"/>
                <a:gd name="connsiteY43" fmla="*/ 2172610 h 3633098"/>
                <a:gd name="connsiteX44" fmla="*/ 1325615 w 4901278"/>
                <a:gd name="connsiteY44" fmla="*/ 2157321 h 3633098"/>
                <a:gd name="connsiteX45" fmla="*/ 1344922 w 4901278"/>
                <a:gd name="connsiteY45" fmla="*/ 2025975 h 3633098"/>
                <a:gd name="connsiteX46" fmla="*/ 1419382 w 4901278"/>
                <a:gd name="connsiteY46" fmla="*/ 1975895 h 3633098"/>
                <a:gd name="connsiteX47" fmla="*/ 1479880 w 4901278"/>
                <a:gd name="connsiteY47" fmla="*/ 2016871 h 3633098"/>
                <a:gd name="connsiteX48" fmla="*/ 1475225 w 4901278"/>
                <a:gd name="connsiteY48" fmla="*/ 2066950 h 3633098"/>
                <a:gd name="connsiteX49" fmla="*/ 1572680 w 4901278"/>
                <a:gd name="connsiteY49" fmla="*/ 2116696 h 3633098"/>
                <a:gd name="connsiteX50" fmla="*/ 1589411 w 4901278"/>
                <a:gd name="connsiteY50" fmla="*/ 2296458 h 3633098"/>
                <a:gd name="connsiteX51" fmla="*/ 1626143 w 4901278"/>
                <a:gd name="connsiteY51" fmla="*/ 2321425 h 3633098"/>
                <a:gd name="connsiteX52" fmla="*/ 2454085 w 4901278"/>
                <a:gd name="connsiteY52" fmla="*/ 3054117 h 3633098"/>
                <a:gd name="connsiteX53" fmla="*/ 2461412 w 4901278"/>
                <a:gd name="connsiteY53" fmla="*/ 3186002 h 3633098"/>
                <a:gd name="connsiteX54" fmla="*/ 2571316 w 4901278"/>
                <a:gd name="connsiteY54" fmla="*/ 3222637 h 3633098"/>
                <a:gd name="connsiteX55" fmla="*/ 2607951 w 4901278"/>
                <a:gd name="connsiteY55" fmla="*/ 3251944 h 3633098"/>
                <a:gd name="connsiteX56" fmla="*/ 2732508 w 4901278"/>
                <a:gd name="connsiteY56" fmla="*/ 3251944 h 3633098"/>
                <a:gd name="connsiteX57" fmla="*/ 2915681 w 4901278"/>
                <a:gd name="connsiteY57" fmla="*/ 3273925 h 3633098"/>
                <a:gd name="connsiteX58" fmla="*/ 2981624 w 4901278"/>
                <a:gd name="connsiteY58" fmla="*/ 3288579 h 3633098"/>
                <a:gd name="connsiteX59" fmla="*/ 3062220 w 4901278"/>
                <a:gd name="connsiteY59" fmla="*/ 3383829 h 3633098"/>
                <a:gd name="connsiteX60" fmla="*/ 3108855 w 4901278"/>
                <a:gd name="connsiteY60" fmla="*/ 3471965 h 3633098"/>
                <a:gd name="connsiteX61" fmla="*/ 3344260 w 4901278"/>
                <a:gd name="connsiteY61" fmla="*/ 3328063 h 3633098"/>
                <a:gd name="connsiteX62" fmla="*/ 3493178 w 4901278"/>
                <a:gd name="connsiteY62" fmla="*/ 3314405 h 3633098"/>
                <a:gd name="connsiteX63" fmla="*/ 3493178 w 4901278"/>
                <a:gd name="connsiteY63" fmla="*/ 3437329 h 3633098"/>
                <a:gd name="connsiteX64" fmla="*/ 3646752 w 4901278"/>
                <a:gd name="connsiteY64" fmla="*/ 3505620 h 3633098"/>
                <a:gd name="connsiteX65" fmla="*/ 3567637 w 4901278"/>
                <a:gd name="connsiteY65" fmla="*/ 3592123 h 3633098"/>
                <a:gd name="connsiteX66" fmla="*/ 3609521 w 4901278"/>
                <a:gd name="connsiteY66" fmla="*/ 3633098 h 3633098"/>
                <a:gd name="connsiteX67" fmla="*/ 4058681 w 4901278"/>
                <a:gd name="connsiteY67" fmla="*/ 3339867 h 3633098"/>
                <a:gd name="connsiteX68" fmla="*/ 4168585 w 4901278"/>
                <a:gd name="connsiteY68" fmla="*/ 3325214 h 3633098"/>
                <a:gd name="connsiteX69" fmla="*/ 4271162 w 4901278"/>
                <a:gd name="connsiteY69" fmla="*/ 3273925 h 3633098"/>
                <a:gd name="connsiteX70" fmla="*/ 4285816 w 4901278"/>
                <a:gd name="connsiteY70" fmla="*/ 3244617 h 3633098"/>
                <a:gd name="connsiteX71" fmla="*/ 4395720 w 4901278"/>
                <a:gd name="connsiteY71" fmla="*/ 3251944 h 3633098"/>
                <a:gd name="connsiteX72" fmla="*/ 4512951 w 4901278"/>
                <a:gd name="connsiteY72" fmla="*/ 3259271 h 3633098"/>
                <a:gd name="connsiteX73" fmla="*/ 4512951 w 4901278"/>
                <a:gd name="connsiteY73" fmla="*/ 3156694 h 3633098"/>
                <a:gd name="connsiteX74" fmla="*/ 4542258 w 4901278"/>
                <a:gd name="connsiteY74" fmla="*/ 3105406 h 3633098"/>
                <a:gd name="connsiteX75" fmla="*/ 4630181 w 4901278"/>
                <a:gd name="connsiteY75" fmla="*/ 3054117 h 3633098"/>
                <a:gd name="connsiteX76" fmla="*/ 4681470 w 4901278"/>
                <a:gd name="connsiteY76" fmla="*/ 2995502 h 3633098"/>
                <a:gd name="connsiteX77" fmla="*/ 4842662 w 4901278"/>
                <a:gd name="connsiteY77" fmla="*/ 2995502 h 3633098"/>
                <a:gd name="connsiteX78" fmla="*/ 4842662 w 4901278"/>
                <a:gd name="connsiteY78" fmla="*/ 2892925 h 3633098"/>
                <a:gd name="connsiteX79" fmla="*/ 4871970 w 4901278"/>
                <a:gd name="connsiteY79" fmla="*/ 2651137 h 3633098"/>
                <a:gd name="connsiteX80" fmla="*/ 4901278 w 4901278"/>
                <a:gd name="connsiteY80" fmla="*/ 2460637 h 3633098"/>
                <a:gd name="connsiteX81" fmla="*/ 4898605 w 4901278"/>
                <a:gd name="connsiteY81"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67382 w 4901278"/>
                <a:gd name="connsiteY18" fmla="*/ 1838508 h 3633098"/>
                <a:gd name="connsiteX19" fmla="*/ 1926637 w 4901278"/>
                <a:gd name="connsiteY19" fmla="*/ 1871184 h 3633098"/>
                <a:gd name="connsiteX20" fmla="*/ 1824255 w 4901278"/>
                <a:gd name="connsiteY20" fmla="*/ 1780129 h 3633098"/>
                <a:gd name="connsiteX21" fmla="*/ 1814508 w 4901278"/>
                <a:gd name="connsiteY21" fmla="*/ 1635703 h 3633098"/>
                <a:gd name="connsiteX22" fmla="*/ 1745142 w 4901278"/>
                <a:gd name="connsiteY22" fmla="*/ 1552491 h 3633098"/>
                <a:gd name="connsiteX23" fmla="*/ 1658870 w 4901278"/>
                <a:gd name="connsiteY23" fmla="*/ 1652199 h 3633098"/>
                <a:gd name="connsiteX24" fmla="*/ 1479880 w 4901278"/>
                <a:gd name="connsiteY24" fmla="*/ 1638994 h 3633098"/>
                <a:gd name="connsiteX25" fmla="*/ 1312347 w 4901278"/>
                <a:gd name="connsiteY25" fmla="*/ 1456883 h 3633098"/>
                <a:gd name="connsiteX26" fmla="*/ 1586916 w 4901278"/>
                <a:gd name="connsiteY26" fmla="*/ 1292984 h 3633098"/>
                <a:gd name="connsiteX27" fmla="*/ 1735834 w 4901278"/>
                <a:gd name="connsiteY27" fmla="*/ 1138190 h 3633098"/>
                <a:gd name="connsiteX28" fmla="*/ 1991789 w 4901278"/>
                <a:gd name="connsiteY28" fmla="*/ 1033476 h 3633098"/>
                <a:gd name="connsiteX29" fmla="*/ 2131400 w 4901278"/>
                <a:gd name="connsiteY29" fmla="*/ 946975 h 3633098"/>
                <a:gd name="connsiteX30" fmla="*/ 1768410 w 4901278"/>
                <a:gd name="connsiteY30" fmla="*/ 969738 h 3633098"/>
                <a:gd name="connsiteX31" fmla="*/ 1321654 w 4901278"/>
                <a:gd name="connsiteY31" fmla="*/ 678361 h 3633098"/>
                <a:gd name="connsiteX32" fmla="*/ 967972 w 4901278"/>
                <a:gd name="connsiteY32" fmla="*/ 455275 h 3633098"/>
                <a:gd name="connsiteX33" fmla="*/ 288532 w 4901278"/>
                <a:gd name="connsiteY33" fmla="*/ 0 h 3633098"/>
                <a:gd name="connsiteX34" fmla="*/ 0 w 4901278"/>
                <a:gd name="connsiteY34" fmla="*/ 559989 h 3633098"/>
                <a:gd name="connsiteX35" fmla="*/ 162880 w 4901278"/>
                <a:gd name="connsiteY35" fmla="*/ 746652 h 3633098"/>
                <a:gd name="connsiteX36" fmla="*/ 200110 w 4901278"/>
                <a:gd name="connsiteY36" fmla="*/ 915102 h 3633098"/>
                <a:gd name="connsiteX37" fmla="*/ 335068 w 4901278"/>
                <a:gd name="connsiteY37" fmla="*/ 956076 h 3633098"/>
                <a:gd name="connsiteX38" fmla="*/ 479333 w 4901278"/>
                <a:gd name="connsiteY38" fmla="*/ 1097215 h 3633098"/>
                <a:gd name="connsiteX39" fmla="*/ 618944 w 4901278"/>
                <a:gd name="connsiteY39" fmla="*/ 1174610 h 3633098"/>
                <a:gd name="connsiteX40" fmla="*/ 865591 w 4901278"/>
                <a:gd name="connsiteY40" fmla="*/ 1429564 h 3633098"/>
                <a:gd name="connsiteX41" fmla="*/ 1212759 w 4901278"/>
                <a:gd name="connsiteY41" fmla="*/ 1847176 h 3633098"/>
                <a:gd name="connsiteX42" fmla="*/ 1266981 w 4901278"/>
                <a:gd name="connsiteY42" fmla="*/ 1972383 h 3633098"/>
                <a:gd name="connsiteX43" fmla="*/ 1276738 w 4901278"/>
                <a:gd name="connsiteY43" fmla="*/ 2172610 h 3633098"/>
                <a:gd name="connsiteX44" fmla="*/ 1325615 w 4901278"/>
                <a:gd name="connsiteY44" fmla="*/ 2157321 h 3633098"/>
                <a:gd name="connsiteX45" fmla="*/ 1344922 w 4901278"/>
                <a:gd name="connsiteY45" fmla="*/ 2025975 h 3633098"/>
                <a:gd name="connsiteX46" fmla="*/ 1419382 w 4901278"/>
                <a:gd name="connsiteY46" fmla="*/ 1975895 h 3633098"/>
                <a:gd name="connsiteX47" fmla="*/ 1479880 w 4901278"/>
                <a:gd name="connsiteY47" fmla="*/ 2016871 h 3633098"/>
                <a:gd name="connsiteX48" fmla="*/ 1475225 w 4901278"/>
                <a:gd name="connsiteY48" fmla="*/ 2066950 h 3633098"/>
                <a:gd name="connsiteX49" fmla="*/ 1572680 w 4901278"/>
                <a:gd name="connsiteY49" fmla="*/ 2116696 h 3633098"/>
                <a:gd name="connsiteX50" fmla="*/ 1589411 w 4901278"/>
                <a:gd name="connsiteY50" fmla="*/ 2296458 h 3633098"/>
                <a:gd name="connsiteX51" fmla="*/ 1626143 w 4901278"/>
                <a:gd name="connsiteY51" fmla="*/ 2321425 h 3633098"/>
                <a:gd name="connsiteX52" fmla="*/ 2454085 w 4901278"/>
                <a:gd name="connsiteY52" fmla="*/ 3054117 h 3633098"/>
                <a:gd name="connsiteX53" fmla="*/ 2461412 w 4901278"/>
                <a:gd name="connsiteY53" fmla="*/ 3186002 h 3633098"/>
                <a:gd name="connsiteX54" fmla="*/ 2571316 w 4901278"/>
                <a:gd name="connsiteY54" fmla="*/ 3222637 h 3633098"/>
                <a:gd name="connsiteX55" fmla="*/ 2607951 w 4901278"/>
                <a:gd name="connsiteY55" fmla="*/ 3251944 h 3633098"/>
                <a:gd name="connsiteX56" fmla="*/ 2732508 w 4901278"/>
                <a:gd name="connsiteY56" fmla="*/ 3251944 h 3633098"/>
                <a:gd name="connsiteX57" fmla="*/ 2915681 w 4901278"/>
                <a:gd name="connsiteY57" fmla="*/ 3273925 h 3633098"/>
                <a:gd name="connsiteX58" fmla="*/ 2981624 w 4901278"/>
                <a:gd name="connsiteY58" fmla="*/ 3288579 h 3633098"/>
                <a:gd name="connsiteX59" fmla="*/ 3062220 w 4901278"/>
                <a:gd name="connsiteY59" fmla="*/ 3383829 h 3633098"/>
                <a:gd name="connsiteX60" fmla="*/ 3108855 w 4901278"/>
                <a:gd name="connsiteY60" fmla="*/ 3471965 h 3633098"/>
                <a:gd name="connsiteX61" fmla="*/ 3344260 w 4901278"/>
                <a:gd name="connsiteY61" fmla="*/ 3328063 h 3633098"/>
                <a:gd name="connsiteX62" fmla="*/ 3493178 w 4901278"/>
                <a:gd name="connsiteY62" fmla="*/ 3314405 h 3633098"/>
                <a:gd name="connsiteX63" fmla="*/ 3493178 w 4901278"/>
                <a:gd name="connsiteY63" fmla="*/ 3437329 h 3633098"/>
                <a:gd name="connsiteX64" fmla="*/ 3646752 w 4901278"/>
                <a:gd name="connsiteY64" fmla="*/ 3505620 h 3633098"/>
                <a:gd name="connsiteX65" fmla="*/ 3567637 w 4901278"/>
                <a:gd name="connsiteY65" fmla="*/ 3592123 h 3633098"/>
                <a:gd name="connsiteX66" fmla="*/ 3609521 w 4901278"/>
                <a:gd name="connsiteY66" fmla="*/ 3633098 h 3633098"/>
                <a:gd name="connsiteX67" fmla="*/ 4058681 w 4901278"/>
                <a:gd name="connsiteY67" fmla="*/ 3339867 h 3633098"/>
                <a:gd name="connsiteX68" fmla="*/ 4168585 w 4901278"/>
                <a:gd name="connsiteY68" fmla="*/ 3325214 h 3633098"/>
                <a:gd name="connsiteX69" fmla="*/ 4271162 w 4901278"/>
                <a:gd name="connsiteY69" fmla="*/ 3273925 h 3633098"/>
                <a:gd name="connsiteX70" fmla="*/ 4285816 w 4901278"/>
                <a:gd name="connsiteY70" fmla="*/ 3244617 h 3633098"/>
                <a:gd name="connsiteX71" fmla="*/ 4395720 w 4901278"/>
                <a:gd name="connsiteY71" fmla="*/ 3251944 h 3633098"/>
                <a:gd name="connsiteX72" fmla="*/ 4512951 w 4901278"/>
                <a:gd name="connsiteY72" fmla="*/ 3259271 h 3633098"/>
                <a:gd name="connsiteX73" fmla="*/ 4512951 w 4901278"/>
                <a:gd name="connsiteY73" fmla="*/ 3156694 h 3633098"/>
                <a:gd name="connsiteX74" fmla="*/ 4542258 w 4901278"/>
                <a:gd name="connsiteY74" fmla="*/ 3105406 h 3633098"/>
                <a:gd name="connsiteX75" fmla="*/ 4630181 w 4901278"/>
                <a:gd name="connsiteY75" fmla="*/ 3054117 h 3633098"/>
                <a:gd name="connsiteX76" fmla="*/ 4681470 w 4901278"/>
                <a:gd name="connsiteY76" fmla="*/ 2995502 h 3633098"/>
                <a:gd name="connsiteX77" fmla="*/ 4842662 w 4901278"/>
                <a:gd name="connsiteY77" fmla="*/ 2995502 h 3633098"/>
                <a:gd name="connsiteX78" fmla="*/ 4842662 w 4901278"/>
                <a:gd name="connsiteY78" fmla="*/ 2892925 h 3633098"/>
                <a:gd name="connsiteX79" fmla="*/ 4871970 w 4901278"/>
                <a:gd name="connsiteY79" fmla="*/ 2651137 h 3633098"/>
                <a:gd name="connsiteX80" fmla="*/ 4901278 w 4901278"/>
                <a:gd name="connsiteY80" fmla="*/ 2460637 h 3633098"/>
                <a:gd name="connsiteX81" fmla="*/ 4898605 w 4901278"/>
                <a:gd name="connsiteY81"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67382 w 4901278"/>
                <a:gd name="connsiteY18" fmla="*/ 1838508 h 3633098"/>
                <a:gd name="connsiteX19" fmla="*/ 1926637 w 4901278"/>
                <a:gd name="connsiteY19" fmla="*/ 1871184 h 3633098"/>
                <a:gd name="connsiteX20" fmla="*/ 1824255 w 4901278"/>
                <a:gd name="connsiteY20" fmla="*/ 1780129 h 3633098"/>
                <a:gd name="connsiteX21" fmla="*/ 1814508 w 4901278"/>
                <a:gd name="connsiteY21" fmla="*/ 1635703 h 3633098"/>
                <a:gd name="connsiteX22" fmla="*/ 1745142 w 4901278"/>
                <a:gd name="connsiteY22" fmla="*/ 1552491 h 3633098"/>
                <a:gd name="connsiteX23" fmla="*/ 1658870 w 4901278"/>
                <a:gd name="connsiteY23" fmla="*/ 1652199 h 3633098"/>
                <a:gd name="connsiteX24" fmla="*/ 1479880 w 4901278"/>
                <a:gd name="connsiteY24" fmla="*/ 1638994 h 3633098"/>
                <a:gd name="connsiteX25" fmla="*/ 1312347 w 4901278"/>
                <a:gd name="connsiteY25" fmla="*/ 1456883 h 3633098"/>
                <a:gd name="connsiteX26" fmla="*/ 1586916 w 4901278"/>
                <a:gd name="connsiteY26" fmla="*/ 1292984 h 3633098"/>
                <a:gd name="connsiteX27" fmla="*/ 1735834 w 4901278"/>
                <a:gd name="connsiteY27" fmla="*/ 1138190 h 3633098"/>
                <a:gd name="connsiteX28" fmla="*/ 1991789 w 4901278"/>
                <a:gd name="connsiteY28" fmla="*/ 1033476 h 3633098"/>
                <a:gd name="connsiteX29" fmla="*/ 2131400 w 4901278"/>
                <a:gd name="connsiteY29" fmla="*/ 946975 h 3633098"/>
                <a:gd name="connsiteX30" fmla="*/ 1768410 w 4901278"/>
                <a:gd name="connsiteY30" fmla="*/ 969738 h 3633098"/>
                <a:gd name="connsiteX31" fmla="*/ 1321654 w 4901278"/>
                <a:gd name="connsiteY31" fmla="*/ 678361 h 3633098"/>
                <a:gd name="connsiteX32" fmla="*/ 967972 w 4901278"/>
                <a:gd name="connsiteY32" fmla="*/ 455275 h 3633098"/>
                <a:gd name="connsiteX33" fmla="*/ 288532 w 4901278"/>
                <a:gd name="connsiteY33" fmla="*/ 0 h 3633098"/>
                <a:gd name="connsiteX34" fmla="*/ 0 w 4901278"/>
                <a:gd name="connsiteY34" fmla="*/ 559989 h 3633098"/>
                <a:gd name="connsiteX35" fmla="*/ 162880 w 4901278"/>
                <a:gd name="connsiteY35" fmla="*/ 746652 h 3633098"/>
                <a:gd name="connsiteX36" fmla="*/ 200110 w 4901278"/>
                <a:gd name="connsiteY36" fmla="*/ 915102 h 3633098"/>
                <a:gd name="connsiteX37" fmla="*/ 335068 w 4901278"/>
                <a:gd name="connsiteY37" fmla="*/ 956076 h 3633098"/>
                <a:gd name="connsiteX38" fmla="*/ 479333 w 4901278"/>
                <a:gd name="connsiteY38" fmla="*/ 1097215 h 3633098"/>
                <a:gd name="connsiteX39" fmla="*/ 618944 w 4901278"/>
                <a:gd name="connsiteY39" fmla="*/ 1174610 h 3633098"/>
                <a:gd name="connsiteX40" fmla="*/ 865591 w 4901278"/>
                <a:gd name="connsiteY40" fmla="*/ 1429564 h 3633098"/>
                <a:gd name="connsiteX41" fmla="*/ 1212759 w 4901278"/>
                <a:gd name="connsiteY41" fmla="*/ 1847176 h 3633098"/>
                <a:gd name="connsiteX42" fmla="*/ 1266981 w 4901278"/>
                <a:gd name="connsiteY42" fmla="*/ 1972383 h 3633098"/>
                <a:gd name="connsiteX43" fmla="*/ 1276738 w 4901278"/>
                <a:gd name="connsiteY43" fmla="*/ 2172610 h 3633098"/>
                <a:gd name="connsiteX44" fmla="*/ 1325615 w 4901278"/>
                <a:gd name="connsiteY44" fmla="*/ 2157321 h 3633098"/>
                <a:gd name="connsiteX45" fmla="*/ 1344922 w 4901278"/>
                <a:gd name="connsiteY45" fmla="*/ 2025975 h 3633098"/>
                <a:gd name="connsiteX46" fmla="*/ 1419382 w 4901278"/>
                <a:gd name="connsiteY46" fmla="*/ 1975895 h 3633098"/>
                <a:gd name="connsiteX47" fmla="*/ 1479880 w 4901278"/>
                <a:gd name="connsiteY47" fmla="*/ 2016871 h 3633098"/>
                <a:gd name="connsiteX48" fmla="*/ 1475225 w 4901278"/>
                <a:gd name="connsiteY48" fmla="*/ 2066950 h 3633098"/>
                <a:gd name="connsiteX49" fmla="*/ 1572680 w 4901278"/>
                <a:gd name="connsiteY49" fmla="*/ 2116696 h 3633098"/>
                <a:gd name="connsiteX50" fmla="*/ 1589411 w 4901278"/>
                <a:gd name="connsiteY50" fmla="*/ 2296458 h 3633098"/>
                <a:gd name="connsiteX51" fmla="*/ 1626143 w 4901278"/>
                <a:gd name="connsiteY51" fmla="*/ 2321425 h 3633098"/>
                <a:gd name="connsiteX52" fmla="*/ 2454085 w 4901278"/>
                <a:gd name="connsiteY52" fmla="*/ 3054117 h 3633098"/>
                <a:gd name="connsiteX53" fmla="*/ 2461412 w 4901278"/>
                <a:gd name="connsiteY53" fmla="*/ 3186002 h 3633098"/>
                <a:gd name="connsiteX54" fmla="*/ 2571316 w 4901278"/>
                <a:gd name="connsiteY54" fmla="*/ 3222637 h 3633098"/>
                <a:gd name="connsiteX55" fmla="*/ 2607951 w 4901278"/>
                <a:gd name="connsiteY55" fmla="*/ 3251944 h 3633098"/>
                <a:gd name="connsiteX56" fmla="*/ 2732508 w 4901278"/>
                <a:gd name="connsiteY56" fmla="*/ 3251944 h 3633098"/>
                <a:gd name="connsiteX57" fmla="*/ 2915681 w 4901278"/>
                <a:gd name="connsiteY57" fmla="*/ 3273925 h 3633098"/>
                <a:gd name="connsiteX58" fmla="*/ 2981624 w 4901278"/>
                <a:gd name="connsiteY58" fmla="*/ 3288579 h 3633098"/>
                <a:gd name="connsiteX59" fmla="*/ 3062220 w 4901278"/>
                <a:gd name="connsiteY59" fmla="*/ 3383829 h 3633098"/>
                <a:gd name="connsiteX60" fmla="*/ 3108855 w 4901278"/>
                <a:gd name="connsiteY60" fmla="*/ 3471965 h 3633098"/>
                <a:gd name="connsiteX61" fmla="*/ 3344260 w 4901278"/>
                <a:gd name="connsiteY61" fmla="*/ 3328063 h 3633098"/>
                <a:gd name="connsiteX62" fmla="*/ 3493178 w 4901278"/>
                <a:gd name="connsiteY62" fmla="*/ 3314405 h 3633098"/>
                <a:gd name="connsiteX63" fmla="*/ 3493178 w 4901278"/>
                <a:gd name="connsiteY63" fmla="*/ 3437329 h 3633098"/>
                <a:gd name="connsiteX64" fmla="*/ 3646752 w 4901278"/>
                <a:gd name="connsiteY64" fmla="*/ 3505620 h 3633098"/>
                <a:gd name="connsiteX65" fmla="*/ 3595559 w 4901278"/>
                <a:gd name="connsiteY65" fmla="*/ 3592123 h 3633098"/>
                <a:gd name="connsiteX66" fmla="*/ 3609521 w 4901278"/>
                <a:gd name="connsiteY66" fmla="*/ 3633098 h 3633098"/>
                <a:gd name="connsiteX67" fmla="*/ 4058681 w 4901278"/>
                <a:gd name="connsiteY67" fmla="*/ 3339867 h 3633098"/>
                <a:gd name="connsiteX68" fmla="*/ 4168585 w 4901278"/>
                <a:gd name="connsiteY68" fmla="*/ 3325214 h 3633098"/>
                <a:gd name="connsiteX69" fmla="*/ 4271162 w 4901278"/>
                <a:gd name="connsiteY69" fmla="*/ 3273925 h 3633098"/>
                <a:gd name="connsiteX70" fmla="*/ 4285816 w 4901278"/>
                <a:gd name="connsiteY70" fmla="*/ 3244617 h 3633098"/>
                <a:gd name="connsiteX71" fmla="*/ 4395720 w 4901278"/>
                <a:gd name="connsiteY71" fmla="*/ 3251944 h 3633098"/>
                <a:gd name="connsiteX72" fmla="*/ 4512951 w 4901278"/>
                <a:gd name="connsiteY72" fmla="*/ 3259271 h 3633098"/>
                <a:gd name="connsiteX73" fmla="*/ 4512951 w 4901278"/>
                <a:gd name="connsiteY73" fmla="*/ 3156694 h 3633098"/>
                <a:gd name="connsiteX74" fmla="*/ 4542258 w 4901278"/>
                <a:gd name="connsiteY74" fmla="*/ 3105406 h 3633098"/>
                <a:gd name="connsiteX75" fmla="*/ 4630181 w 4901278"/>
                <a:gd name="connsiteY75" fmla="*/ 3054117 h 3633098"/>
                <a:gd name="connsiteX76" fmla="*/ 4681470 w 4901278"/>
                <a:gd name="connsiteY76" fmla="*/ 2995502 h 3633098"/>
                <a:gd name="connsiteX77" fmla="*/ 4842662 w 4901278"/>
                <a:gd name="connsiteY77" fmla="*/ 2995502 h 3633098"/>
                <a:gd name="connsiteX78" fmla="*/ 4842662 w 4901278"/>
                <a:gd name="connsiteY78" fmla="*/ 2892925 h 3633098"/>
                <a:gd name="connsiteX79" fmla="*/ 4871970 w 4901278"/>
                <a:gd name="connsiteY79" fmla="*/ 2651137 h 3633098"/>
                <a:gd name="connsiteX80" fmla="*/ 4901278 w 4901278"/>
                <a:gd name="connsiteY80" fmla="*/ 2460637 h 3633098"/>
                <a:gd name="connsiteX81" fmla="*/ 4898605 w 4901278"/>
                <a:gd name="connsiteY81" fmla="*/ 2346537 h 3633098"/>
                <a:gd name="connsiteX0" fmla="*/ 4898605 w 4901278"/>
                <a:gd name="connsiteY0" fmla="*/ 2346537 h 3633098"/>
                <a:gd name="connsiteX1" fmla="*/ 4760744 w 4901278"/>
                <a:gd name="connsiteY1" fmla="*/ 2290037 h 3633098"/>
                <a:gd name="connsiteX2" fmla="*/ 4467560 w 4901278"/>
                <a:gd name="connsiteY2" fmla="*/ 1939474 h 3633098"/>
                <a:gd name="connsiteX3" fmla="*/ 3890500 w 4901278"/>
                <a:gd name="connsiteY3" fmla="*/ 1679967 h 3633098"/>
                <a:gd name="connsiteX4" fmla="*/ 3229673 w 4901278"/>
                <a:gd name="connsiteY4" fmla="*/ 1365826 h 3633098"/>
                <a:gd name="connsiteX5" fmla="*/ 2852723 w 4901278"/>
                <a:gd name="connsiteY5" fmla="*/ 1097213 h 3633098"/>
                <a:gd name="connsiteX6" fmla="*/ 2689844 w 4901278"/>
                <a:gd name="connsiteY6" fmla="*/ 969736 h 3633098"/>
                <a:gd name="connsiteX7" fmla="*/ 2528410 w 4901278"/>
                <a:gd name="connsiteY7" fmla="*/ 1095064 h 3633098"/>
                <a:gd name="connsiteX8" fmla="*/ 2499685 w 4901278"/>
                <a:gd name="connsiteY8" fmla="*/ 1188015 h 3633098"/>
                <a:gd name="connsiteX9" fmla="*/ 2438543 w 4901278"/>
                <a:gd name="connsiteY9" fmla="*/ 1320298 h 3633098"/>
                <a:gd name="connsiteX10" fmla="*/ 2247741 w 4901278"/>
                <a:gd name="connsiteY10" fmla="*/ 1283875 h 3633098"/>
                <a:gd name="connsiteX11" fmla="*/ 2215166 w 4901278"/>
                <a:gd name="connsiteY11" fmla="*/ 1361273 h 3633098"/>
                <a:gd name="connsiteX12" fmla="*/ 2308514 w 4901278"/>
                <a:gd name="connsiteY12" fmla="*/ 1551506 h 3633098"/>
                <a:gd name="connsiteX13" fmla="*/ 2488808 w 4901278"/>
                <a:gd name="connsiteY13" fmla="*/ 1537473 h 3633098"/>
                <a:gd name="connsiteX14" fmla="*/ 2456355 w 4901278"/>
                <a:gd name="connsiteY14" fmla="*/ 1712883 h 3633098"/>
                <a:gd name="connsiteX15" fmla="*/ 2542896 w 4901278"/>
                <a:gd name="connsiteY15" fmla="*/ 1849704 h 3633098"/>
                <a:gd name="connsiteX16" fmla="*/ 2611408 w 4901278"/>
                <a:gd name="connsiteY16" fmla="*/ 1923376 h 3633098"/>
                <a:gd name="connsiteX17" fmla="*/ 2322938 w 4901278"/>
                <a:gd name="connsiteY17" fmla="*/ 2011080 h 3633098"/>
                <a:gd name="connsiteX18" fmla="*/ 2067382 w 4901278"/>
                <a:gd name="connsiteY18" fmla="*/ 1838508 h 3633098"/>
                <a:gd name="connsiteX19" fmla="*/ 1926637 w 4901278"/>
                <a:gd name="connsiteY19" fmla="*/ 1871184 h 3633098"/>
                <a:gd name="connsiteX20" fmla="*/ 1824255 w 4901278"/>
                <a:gd name="connsiteY20" fmla="*/ 1780129 h 3633098"/>
                <a:gd name="connsiteX21" fmla="*/ 1814508 w 4901278"/>
                <a:gd name="connsiteY21" fmla="*/ 1635703 h 3633098"/>
                <a:gd name="connsiteX22" fmla="*/ 1745142 w 4901278"/>
                <a:gd name="connsiteY22" fmla="*/ 1552491 h 3633098"/>
                <a:gd name="connsiteX23" fmla="*/ 1658870 w 4901278"/>
                <a:gd name="connsiteY23" fmla="*/ 1652199 h 3633098"/>
                <a:gd name="connsiteX24" fmla="*/ 1479880 w 4901278"/>
                <a:gd name="connsiteY24" fmla="*/ 1638994 h 3633098"/>
                <a:gd name="connsiteX25" fmla="*/ 1312347 w 4901278"/>
                <a:gd name="connsiteY25" fmla="*/ 1456883 h 3633098"/>
                <a:gd name="connsiteX26" fmla="*/ 1586916 w 4901278"/>
                <a:gd name="connsiteY26" fmla="*/ 1292984 h 3633098"/>
                <a:gd name="connsiteX27" fmla="*/ 1735834 w 4901278"/>
                <a:gd name="connsiteY27" fmla="*/ 1138190 h 3633098"/>
                <a:gd name="connsiteX28" fmla="*/ 1991789 w 4901278"/>
                <a:gd name="connsiteY28" fmla="*/ 1033476 h 3633098"/>
                <a:gd name="connsiteX29" fmla="*/ 2131400 w 4901278"/>
                <a:gd name="connsiteY29" fmla="*/ 946975 h 3633098"/>
                <a:gd name="connsiteX30" fmla="*/ 1768410 w 4901278"/>
                <a:gd name="connsiteY30" fmla="*/ 969738 h 3633098"/>
                <a:gd name="connsiteX31" fmla="*/ 1321654 w 4901278"/>
                <a:gd name="connsiteY31" fmla="*/ 678361 h 3633098"/>
                <a:gd name="connsiteX32" fmla="*/ 967972 w 4901278"/>
                <a:gd name="connsiteY32" fmla="*/ 455275 h 3633098"/>
                <a:gd name="connsiteX33" fmla="*/ 288532 w 4901278"/>
                <a:gd name="connsiteY33" fmla="*/ 0 h 3633098"/>
                <a:gd name="connsiteX34" fmla="*/ 0 w 4901278"/>
                <a:gd name="connsiteY34" fmla="*/ 559989 h 3633098"/>
                <a:gd name="connsiteX35" fmla="*/ 162880 w 4901278"/>
                <a:gd name="connsiteY35" fmla="*/ 746652 h 3633098"/>
                <a:gd name="connsiteX36" fmla="*/ 200110 w 4901278"/>
                <a:gd name="connsiteY36" fmla="*/ 915102 h 3633098"/>
                <a:gd name="connsiteX37" fmla="*/ 335068 w 4901278"/>
                <a:gd name="connsiteY37" fmla="*/ 956076 h 3633098"/>
                <a:gd name="connsiteX38" fmla="*/ 479333 w 4901278"/>
                <a:gd name="connsiteY38" fmla="*/ 1097215 h 3633098"/>
                <a:gd name="connsiteX39" fmla="*/ 618944 w 4901278"/>
                <a:gd name="connsiteY39" fmla="*/ 1174610 h 3633098"/>
                <a:gd name="connsiteX40" fmla="*/ 865591 w 4901278"/>
                <a:gd name="connsiteY40" fmla="*/ 1429564 h 3633098"/>
                <a:gd name="connsiteX41" fmla="*/ 1212759 w 4901278"/>
                <a:gd name="connsiteY41" fmla="*/ 1847176 h 3633098"/>
                <a:gd name="connsiteX42" fmla="*/ 1266981 w 4901278"/>
                <a:gd name="connsiteY42" fmla="*/ 1972383 h 3633098"/>
                <a:gd name="connsiteX43" fmla="*/ 1276738 w 4901278"/>
                <a:gd name="connsiteY43" fmla="*/ 2172610 h 3633098"/>
                <a:gd name="connsiteX44" fmla="*/ 1325615 w 4901278"/>
                <a:gd name="connsiteY44" fmla="*/ 2157321 h 3633098"/>
                <a:gd name="connsiteX45" fmla="*/ 1344922 w 4901278"/>
                <a:gd name="connsiteY45" fmla="*/ 2025975 h 3633098"/>
                <a:gd name="connsiteX46" fmla="*/ 1419382 w 4901278"/>
                <a:gd name="connsiteY46" fmla="*/ 1975895 h 3633098"/>
                <a:gd name="connsiteX47" fmla="*/ 1479880 w 4901278"/>
                <a:gd name="connsiteY47" fmla="*/ 2016871 h 3633098"/>
                <a:gd name="connsiteX48" fmla="*/ 1475225 w 4901278"/>
                <a:gd name="connsiteY48" fmla="*/ 2066950 h 3633098"/>
                <a:gd name="connsiteX49" fmla="*/ 1572680 w 4901278"/>
                <a:gd name="connsiteY49" fmla="*/ 2116696 h 3633098"/>
                <a:gd name="connsiteX50" fmla="*/ 1589411 w 4901278"/>
                <a:gd name="connsiteY50" fmla="*/ 2296458 h 3633098"/>
                <a:gd name="connsiteX51" fmla="*/ 1626143 w 4901278"/>
                <a:gd name="connsiteY51" fmla="*/ 2321425 h 3633098"/>
                <a:gd name="connsiteX52" fmla="*/ 2454085 w 4901278"/>
                <a:gd name="connsiteY52" fmla="*/ 3054117 h 3633098"/>
                <a:gd name="connsiteX53" fmla="*/ 2461412 w 4901278"/>
                <a:gd name="connsiteY53" fmla="*/ 3186002 h 3633098"/>
                <a:gd name="connsiteX54" fmla="*/ 2571316 w 4901278"/>
                <a:gd name="connsiteY54" fmla="*/ 3222637 h 3633098"/>
                <a:gd name="connsiteX55" fmla="*/ 2607951 w 4901278"/>
                <a:gd name="connsiteY55" fmla="*/ 3251944 h 3633098"/>
                <a:gd name="connsiteX56" fmla="*/ 2732508 w 4901278"/>
                <a:gd name="connsiteY56" fmla="*/ 3251944 h 3633098"/>
                <a:gd name="connsiteX57" fmla="*/ 2915681 w 4901278"/>
                <a:gd name="connsiteY57" fmla="*/ 3273925 h 3633098"/>
                <a:gd name="connsiteX58" fmla="*/ 2981624 w 4901278"/>
                <a:gd name="connsiteY58" fmla="*/ 3288579 h 3633098"/>
                <a:gd name="connsiteX59" fmla="*/ 3062220 w 4901278"/>
                <a:gd name="connsiteY59" fmla="*/ 3383829 h 3633098"/>
                <a:gd name="connsiteX60" fmla="*/ 3108855 w 4901278"/>
                <a:gd name="connsiteY60" fmla="*/ 3471965 h 3633098"/>
                <a:gd name="connsiteX61" fmla="*/ 3344260 w 4901278"/>
                <a:gd name="connsiteY61" fmla="*/ 3328063 h 3633098"/>
                <a:gd name="connsiteX62" fmla="*/ 3493178 w 4901278"/>
                <a:gd name="connsiteY62" fmla="*/ 3314405 h 3633098"/>
                <a:gd name="connsiteX63" fmla="*/ 3493178 w 4901278"/>
                <a:gd name="connsiteY63" fmla="*/ 3437329 h 3633098"/>
                <a:gd name="connsiteX64" fmla="*/ 3646752 w 4901278"/>
                <a:gd name="connsiteY64" fmla="*/ 3505620 h 3633098"/>
                <a:gd name="connsiteX65" fmla="*/ 3595559 w 4901278"/>
                <a:gd name="connsiteY65" fmla="*/ 3592123 h 3633098"/>
                <a:gd name="connsiteX66" fmla="*/ 3609521 w 4901278"/>
                <a:gd name="connsiteY66" fmla="*/ 3633098 h 3633098"/>
                <a:gd name="connsiteX67" fmla="*/ 4058681 w 4901278"/>
                <a:gd name="connsiteY67" fmla="*/ 3339867 h 3633098"/>
                <a:gd name="connsiteX68" fmla="*/ 4168585 w 4901278"/>
                <a:gd name="connsiteY68" fmla="*/ 3325214 h 3633098"/>
                <a:gd name="connsiteX69" fmla="*/ 4271162 w 4901278"/>
                <a:gd name="connsiteY69" fmla="*/ 3273925 h 3633098"/>
                <a:gd name="connsiteX70" fmla="*/ 4285816 w 4901278"/>
                <a:gd name="connsiteY70" fmla="*/ 3244617 h 3633098"/>
                <a:gd name="connsiteX71" fmla="*/ 4395720 w 4901278"/>
                <a:gd name="connsiteY71" fmla="*/ 3251944 h 3633098"/>
                <a:gd name="connsiteX72" fmla="*/ 4512951 w 4901278"/>
                <a:gd name="connsiteY72" fmla="*/ 3259271 h 3633098"/>
                <a:gd name="connsiteX73" fmla="*/ 4512951 w 4901278"/>
                <a:gd name="connsiteY73" fmla="*/ 3156694 h 3633098"/>
                <a:gd name="connsiteX74" fmla="*/ 4542258 w 4901278"/>
                <a:gd name="connsiteY74" fmla="*/ 3105406 h 3633098"/>
                <a:gd name="connsiteX75" fmla="*/ 4653449 w 4901278"/>
                <a:gd name="connsiteY75" fmla="*/ 3090539 h 3633098"/>
                <a:gd name="connsiteX76" fmla="*/ 4681470 w 4901278"/>
                <a:gd name="connsiteY76" fmla="*/ 2995502 h 3633098"/>
                <a:gd name="connsiteX77" fmla="*/ 4842662 w 4901278"/>
                <a:gd name="connsiteY77" fmla="*/ 2995502 h 3633098"/>
                <a:gd name="connsiteX78" fmla="*/ 4842662 w 4901278"/>
                <a:gd name="connsiteY78" fmla="*/ 2892925 h 3633098"/>
                <a:gd name="connsiteX79" fmla="*/ 4871970 w 4901278"/>
                <a:gd name="connsiteY79" fmla="*/ 2651137 h 3633098"/>
                <a:gd name="connsiteX80" fmla="*/ 4901278 w 4901278"/>
                <a:gd name="connsiteY80" fmla="*/ 2460637 h 3633098"/>
                <a:gd name="connsiteX81" fmla="*/ 4898605 w 4901278"/>
                <a:gd name="connsiteY81" fmla="*/ 2346537 h 363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901278" h="3633098">
                  <a:moveTo>
                    <a:pt x="4898605" y="2346537"/>
                  </a:moveTo>
                  <a:cubicBezTo>
                    <a:pt x="4879061" y="2316586"/>
                    <a:pt x="4800323" y="2309806"/>
                    <a:pt x="4760744" y="2290037"/>
                  </a:cubicBezTo>
                  <a:cubicBezTo>
                    <a:pt x="4650898" y="2235093"/>
                    <a:pt x="4585769" y="2033293"/>
                    <a:pt x="4467560" y="1939474"/>
                  </a:cubicBezTo>
                  <a:cubicBezTo>
                    <a:pt x="4298475" y="1826414"/>
                    <a:pt x="4039733" y="1777581"/>
                    <a:pt x="3890500" y="1679967"/>
                  </a:cubicBezTo>
                  <a:cubicBezTo>
                    <a:pt x="3672552" y="1547938"/>
                    <a:pt x="3496802" y="1493033"/>
                    <a:pt x="3229673" y="1365826"/>
                  </a:cubicBezTo>
                  <a:cubicBezTo>
                    <a:pt x="3051281" y="1277047"/>
                    <a:pt x="3000406" y="1222143"/>
                    <a:pt x="2852723" y="1097213"/>
                  </a:cubicBezTo>
                  <a:cubicBezTo>
                    <a:pt x="2744912" y="1034233"/>
                    <a:pt x="2766945" y="1022581"/>
                    <a:pt x="2689844" y="969736"/>
                  </a:cubicBezTo>
                  <a:cubicBezTo>
                    <a:pt x="2593133" y="967102"/>
                    <a:pt x="2560103" y="1058684"/>
                    <a:pt x="2528410" y="1095064"/>
                  </a:cubicBezTo>
                  <a:cubicBezTo>
                    <a:pt x="2496717" y="1131444"/>
                    <a:pt x="2514663" y="1148959"/>
                    <a:pt x="2499685" y="1188015"/>
                  </a:cubicBezTo>
                  <a:cubicBezTo>
                    <a:pt x="2494015" y="1222518"/>
                    <a:pt x="2466573" y="1295216"/>
                    <a:pt x="2438543" y="1320298"/>
                  </a:cubicBezTo>
                  <a:cubicBezTo>
                    <a:pt x="2382591" y="1322617"/>
                    <a:pt x="2280317" y="1264905"/>
                    <a:pt x="2247741" y="1283875"/>
                  </a:cubicBezTo>
                  <a:cubicBezTo>
                    <a:pt x="2246857" y="1294540"/>
                    <a:pt x="2210467" y="1321221"/>
                    <a:pt x="2215166" y="1361273"/>
                  </a:cubicBezTo>
                  <a:lnTo>
                    <a:pt x="2308514" y="1551506"/>
                  </a:lnTo>
                  <a:lnTo>
                    <a:pt x="2488808" y="1537473"/>
                  </a:lnTo>
                  <a:lnTo>
                    <a:pt x="2456355" y="1712883"/>
                  </a:lnTo>
                  <a:cubicBezTo>
                    <a:pt x="2450345" y="1781293"/>
                    <a:pt x="2470177" y="1818130"/>
                    <a:pt x="2542896" y="1849704"/>
                  </a:cubicBezTo>
                  <a:cubicBezTo>
                    <a:pt x="2568738" y="1884786"/>
                    <a:pt x="2606717" y="1895856"/>
                    <a:pt x="2611408" y="1923376"/>
                  </a:cubicBezTo>
                  <a:cubicBezTo>
                    <a:pt x="2581359" y="1998218"/>
                    <a:pt x="2479193" y="2034468"/>
                    <a:pt x="2322938" y="2011080"/>
                  </a:cubicBezTo>
                  <a:cubicBezTo>
                    <a:pt x="2183510" y="2013419"/>
                    <a:pt x="2135277" y="1920366"/>
                    <a:pt x="2067382" y="1838508"/>
                  </a:cubicBezTo>
                  <a:cubicBezTo>
                    <a:pt x="2027703" y="1847061"/>
                    <a:pt x="1969485" y="1865739"/>
                    <a:pt x="1926637" y="1871184"/>
                  </a:cubicBezTo>
                  <a:cubicBezTo>
                    <a:pt x="1883789" y="1835656"/>
                    <a:pt x="1846045" y="1810270"/>
                    <a:pt x="1824255" y="1780129"/>
                  </a:cubicBezTo>
                  <a:cubicBezTo>
                    <a:pt x="1812358" y="1725082"/>
                    <a:pt x="1836225" y="1677437"/>
                    <a:pt x="1814508" y="1635703"/>
                  </a:cubicBezTo>
                  <a:cubicBezTo>
                    <a:pt x="1794154" y="1575133"/>
                    <a:pt x="1803658" y="1581611"/>
                    <a:pt x="1745142" y="1552491"/>
                  </a:cubicBezTo>
                  <a:cubicBezTo>
                    <a:pt x="1719202" y="1555240"/>
                    <a:pt x="1706183" y="1641576"/>
                    <a:pt x="1658870" y="1652199"/>
                  </a:cubicBezTo>
                  <a:cubicBezTo>
                    <a:pt x="1601547" y="1639848"/>
                    <a:pt x="1540736" y="1635884"/>
                    <a:pt x="1479880" y="1638994"/>
                  </a:cubicBezTo>
                  <a:cubicBezTo>
                    <a:pt x="1419024" y="1605683"/>
                    <a:pt x="1358108" y="1528968"/>
                    <a:pt x="1312347" y="1456883"/>
                  </a:cubicBezTo>
                  <a:cubicBezTo>
                    <a:pt x="1429467" y="1384798"/>
                    <a:pt x="1523314" y="1327130"/>
                    <a:pt x="1586916" y="1292984"/>
                  </a:cubicBezTo>
                  <a:cubicBezTo>
                    <a:pt x="1664479" y="1217863"/>
                    <a:pt x="1676111" y="1192823"/>
                    <a:pt x="1735834" y="1138190"/>
                  </a:cubicBezTo>
                  <a:cubicBezTo>
                    <a:pt x="1832787" y="1092663"/>
                    <a:pt x="1921208" y="1060033"/>
                    <a:pt x="1991789" y="1033476"/>
                  </a:cubicBezTo>
                  <a:cubicBezTo>
                    <a:pt x="2057717" y="1006918"/>
                    <a:pt x="2062370" y="1004643"/>
                    <a:pt x="2131400" y="946975"/>
                  </a:cubicBezTo>
                  <a:cubicBezTo>
                    <a:pt x="2037550" y="948493"/>
                    <a:pt x="1925085" y="973533"/>
                    <a:pt x="1768410" y="969738"/>
                  </a:cubicBezTo>
                  <a:cubicBezTo>
                    <a:pt x="1625696" y="897652"/>
                    <a:pt x="1463592" y="767139"/>
                    <a:pt x="1321654" y="678361"/>
                  </a:cubicBezTo>
                  <a:cubicBezTo>
                    <a:pt x="1191350" y="597928"/>
                    <a:pt x="1088967" y="524325"/>
                    <a:pt x="967972" y="455275"/>
                  </a:cubicBezTo>
                  <a:cubicBezTo>
                    <a:pt x="819053" y="345251"/>
                    <a:pt x="436674" y="114578"/>
                    <a:pt x="288532" y="0"/>
                  </a:cubicBezTo>
                  <a:cubicBezTo>
                    <a:pt x="224156" y="122165"/>
                    <a:pt x="58947" y="408989"/>
                    <a:pt x="0" y="559989"/>
                  </a:cubicBezTo>
                  <a:cubicBezTo>
                    <a:pt x="43434" y="619934"/>
                    <a:pt x="86869" y="663944"/>
                    <a:pt x="162880" y="746652"/>
                  </a:cubicBezTo>
                  <a:cubicBezTo>
                    <a:pt x="155123" y="820254"/>
                    <a:pt x="253628" y="936348"/>
                    <a:pt x="200110" y="915102"/>
                  </a:cubicBezTo>
                  <a:cubicBezTo>
                    <a:pt x="169860" y="834670"/>
                    <a:pt x="264487" y="933312"/>
                    <a:pt x="335068" y="956076"/>
                  </a:cubicBezTo>
                  <a:cubicBezTo>
                    <a:pt x="435122" y="1056237"/>
                    <a:pt x="432020" y="1060793"/>
                    <a:pt x="479333" y="1097215"/>
                  </a:cubicBezTo>
                  <a:cubicBezTo>
                    <a:pt x="526646" y="1133637"/>
                    <a:pt x="563099" y="1119977"/>
                    <a:pt x="618944" y="1174610"/>
                  </a:cubicBezTo>
                  <a:cubicBezTo>
                    <a:pt x="674789" y="1229243"/>
                    <a:pt x="758090" y="1318228"/>
                    <a:pt x="865591" y="1429564"/>
                  </a:cubicBezTo>
                  <a:cubicBezTo>
                    <a:pt x="1011515" y="1561461"/>
                    <a:pt x="1236608" y="1810581"/>
                    <a:pt x="1212759" y="1847176"/>
                  </a:cubicBezTo>
                  <a:cubicBezTo>
                    <a:pt x="1233712" y="1873486"/>
                    <a:pt x="1248551" y="1917728"/>
                    <a:pt x="1266981" y="1972383"/>
                  </a:cubicBezTo>
                  <a:cubicBezTo>
                    <a:pt x="1265580" y="2036090"/>
                    <a:pt x="1278139" y="2108903"/>
                    <a:pt x="1276738" y="2172610"/>
                  </a:cubicBezTo>
                  <a:cubicBezTo>
                    <a:pt x="1349828" y="2163096"/>
                    <a:pt x="1314251" y="2181760"/>
                    <a:pt x="1325615" y="2157321"/>
                  </a:cubicBezTo>
                  <a:cubicBezTo>
                    <a:pt x="1336979" y="2132882"/>
                    <a:pt x="1329294" y="2034208"/>
                    <a:pt x="1344922" y="2025975"/>
                  </a:cubicBezTo>
                  <a:cubicBezTo>
                    <a:pt x="1360550" y="2017742"/>
                    <a:pt x="1403870" y="1969825"/>
                    <a:pt x="1419382" y="1975895"/>
                  </a:cubicBezTo>
                  <a:cubicBezTo>
                    <a:pt x="1434894" y="1981965"/>
                    <a:pt x="1471348" y="1990313"/>
                    <a:pt x="1479880" y="2016871"/>
                  </a:cubicBezTo>
                  <a:cubicBezTo>
                    <a:pt x="1488412" y="2043429"/>
                    <a:pt x="1469842" y="2035895"/>
                    <a:pt x="1475225" y="2066950"/>
                  </a:cubicBezTo>
                  <a:cubicBezTo>
                    <a:pt x="1480608" y="2098005"/>
                    <a:pt x="1561405" y="2096656"/>
                    <a:pt x="1572680" y="2116696"/>
                  </a:cubicBezTo>
                  <a:lnTo>
                    <a:pt x="1589411" y="2296458"/>
                  </a:lnTo>
                  <a:lnTo>
                    <a:pt x="1626143" y="2321425"/>
                  </a:lnTo>
                  <a:cubicBezTo>
                    <a:pt x="1775567" y="2411534"/>
                    <a:pt x="2066263" y="2667179"/>
                    <a:pt x="2454085" y="3054117"/>
                  </a:cubicBezTo>
                  <a:lnTo>
                    <a:pt x="2461412" y="3186002"/>
                  </a:lnTo>
                  <a:lnTo>
                    <a:pt x="2571316" y="3222637"/>
                  </a:lnTo>
                  <a:lnTo>
                    <a:pt x="2607951" y="3251944"/>
                  </a:lnTo>
                  <a:lnTo>
                    <a:pt x="2732508" y="3251944"/>
                  </a:lnTo>
                  <a:lnTo>
                    <a:pt x="2915681" y="3273925"/>
                  </a:lnTo>
                  <a:lnTo>
                    <a:pt x="2981624" y="3288579"/>
                  </a:lnTo>
                  <a:lnTo>
                    <a:pt x="3062220" y="3383829"/>
                  </a:lnTo>
                  <a:lnTo>
                    <a:pt x="3108855" y="3471965"/>
                  </a:lnTo>
                  <a:cubicBezTo>
                    <a:pt x="3158188" y="3471776"/>
                    <a:pt x="3267022" y="3355841"/>
                    <a:pt x="3344260" y="3328063"/>
                  </a:cubicBezTo>
                  <a:cubicBezTo>
                    <a:pt x="3388923" y="3336708"/>
                    <a:pt x="3438109" y="3341722"/>
                    <a:pt x="3493178" y="3314405"/>
                  </a:cubicBezTo>
                  <a:cubicBezTo>
                    <a:pt x="3468037" y="3384512"/>
                    <a:pt x="3445865" y="3429741"/>
                    <a:pt x="3493178" y="3437329"/>
                  </a:cubicBezTo>
                  <a:cubicBezTo>
                    <a:pt x="3507592" y="3505160"/>
                    <a:pt x="3564536" y="3528383"/>
                    <a:pt x="3646752" y="3505620"/>
                  </a:cubicBezTo>
                  <a:lnTo>
                    <a:pt x="3595559" y="3592123"/>
                  </a:lnTo>
                  <a:lnTo>
                    <a:pt x="3609521" y="3633098"/>
                  </a:lnTo>
                  <a:lnTo>
                    <a:pt x="4058681" y="3339867"/>
                  </a:lnTo>
                  <a:lnTo>
                    <a:pt x="4168585" y="3325214"/>
                  </a:lnTo>
                  <a:lnTo>
                    <a:pt x="4271162" y="3273925"/>
                  </a:lnTo>
                  <a:lnTo>
                    <a:pt x="4285816" y="3244617"/>
                  </a:lnTo>
                  <a:lnTo>
                    <a:pt x="4395720" y="3251944"/>
                  </a:lnTo>
                  <a:lnTo>
                    <a:pt x="4512951" y="3259271"/>
                  </a:lnTo>
                  <a:lnTo>
                    <a:pt x="4512951" y="3156694"/>
                  </a:lnTo>
                  <a:lnTo>
                    <a:pt x="4542258" y="3105406"/>
                  </a:lnTo>
                  <a:lnTo>
                    <a:pt x="4653449" y="3090539"/>
                  </a:lnTo>
                  <a:lnTo>
                    <a:pt x="4681470" y="2995502"/>
                  </a:lnTo>
                  <a:lnTo>
                    <a:pt x="4842662" y="2995502"/>
                  </a:lnTo>
                  <a:lnTo>
                    <a:pt x="4842662" y="2892925"/>
                  </a:lnTo>
                  <a:lnTo>
                    <a:pt x="4871970" y="2651137"/>
                  </a:lnTo>
                  <a:lnTo>
                    <a:pt x="4901278" y="2460637"/>
                  </a:lnTo>
                  <a:lnTo>
                    <a:pt x="4898605" y="2346537"/>
                  </a:lnTo>
                  <a:close/>
                </a:path>
              </a:pathLst>
            </a:custGeom>
            <a:solidFill>
              <a:srgbClr val="92D05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89" name="フリーフォーム 88"/>
            <p:cNvSpPr/>
            <p:nvPr/>
          </p:nvSpPr>
          <p:spPr>
            <a:xfrm>
              <a:off x="1857374" y="19653"/>
              <a:ext cx="5198403" cy="5412581"/>
            </a:xfrm>
            <a:custGeom>
              <a:avLst/>
              <a:gdLst>
                <a:gd name="connsiteX0" fmla="*/ 89170 w 782266"/>
                <a:gd name="connsiteY0" fmla="*/ 624191 h 940340"/>
                <a:gd name="connsiteX1" fmla="*/ 68905 w 782266"/>
                <a:gd name="connsiteY1" fmla="*/ 555287 h 940340"/>
                <a:gd name="connsiteX2" fmla="*/ 105383 w 782266"/>
                <a:gd name="connsiteY2" fmla="*/ 522861 h 940340"/>
                <a:gd name="connsiteX3" fmla="*/ 198607 w 782266"/>
                <a:gd name="connsiteY3" fmla="*/ 328308 h 940340"/>
                <a:gd name="connsiteX4" fmla="*/ 170234 w 782266"/>
                <a:gd name="connsiteY4" fmla="*/ 255351 h 940340"/>
                <a:gd name="connsiteX5" fmla="*/ 149968 w 782266"/>
                <a:gd name="connsiteY5" fmla="*/ 222925 h 940340"/>
                <a:gd name="connsiteX6" fmla="*/ 121596 w 782266"/>
                <a:gd name="connsiteY6" fmla="*/ 133755 h 940340"/>
                <a:gd name="connsiteX7" fmla="*/ 32426 w 782266"/>
                <a:gd name="connsiteY7" fmla="*/ 48638 h 940340"/>
                <a:gd name="connsiteX8" fmla="*/ 0 w 782266"/>
                <a:gd name="connsiteY8" fmla="*/ 0 h 940340"/>
                <a:gd name="connsiteX9" fmla="*/ 547181 w 782266"/>
                <a:gd name="connsiteY9" fmla="*/ 64851 h 940340"/>
                <a:gd name="connsiteX10" fmla="*/ 782266 w 782266"/>
                <a:gd name="connsiteY10" fmla="*/ 940340 h 940340"/>
                <a:gd name="connsiteX11" fmla="*/ 385053 w 782266"/>
                <a:gd name="connsiteY11" fmla="*/ 794425 h 940340"/>
                <a:gd name="connsiteX12" fmla="*/ 263458 w 782266"/>
                <a:gd name="connsiteY12" fmla="*/ 745787 h 940340"/>
                <a:gd name="connsiteX13" fmla="*/ 133756 w 782266"/>
                <a:gd name="connsiteY13" fmla="*/ 656617 h 940340"/>
                <a:gd name="connsiteX14" fmla="*/ 89170 w 782266"/>
                <a:gd name="connsiteY14" fmla="*/ 624191 h 940340"/>
                <a:gd name="connsiteX0" fmla="*/ 89170 w 782266"/>
                <a:gd name="connsiteY0" fmla="*/ 773080 h 1089229"/>
                <a:gd name="connsiteX1" fmla="*/ 68905 w 782266"/>
                <a:gd name="connsiteY1" fmla="*/ 704176 h 1089229"/>
                <a:gd name="connsiteX2" fmla="*/ 105383 w 782266"/>
                <a:gd name="connsiteY2" fmla="*/ 671750 h 1089229"/>
                <a:gd name="connsiteX3" fmla="*/ 198607 w 782266"/>
                <a:gd name="connsiteY3" fmla="*/ 477197 h 1089229"/>
                <a:gd name="connsiteX4" fmla="*/ 170234 w 782266"/>
                <a:gd name="connsiteY4" fmla="*/ 404240 h 1089229"/>
                <a:gd name="connsiteX5" fmla="*/ 149968 w 782266"/>
                <a:gd name="connsiteY5" fmla="*/ 371814 h 1089229"/>
                <a:gd name="connsiteX6" fmla="*/ 121596 w 782266"/>
                <a:gd name="connsiteY6" fmla="*/ 282644 h 1089229"/>
                <a:gd name="connsiteX7" fmla="*/ 32426 w 782266"/>
                <a:gd name="connsiteY7" fmla="*/ 197527 h 1089229"/>
                <a:gd name="connsiteX8" fmla="*/ 0 w 782266"/>
                <a:gd name="connsiteY8" fmla="*/ 148889 h 1089229"/>
                <a:gd name="connsiteX9" fmla="*/ 39085 w 782266"/>
                <a:gd name="connsiteY9" fmla="*/ 231 h 1089229"/>
                <a:gd name="connsiteX10" fmla="*/ 547181 w 782266"/>
                <a:gd name="connsiteY10" fmla="*/ 213740 h 1089229"/>
                <a:gd name="connsiteX11" fmla="*/ 782266 w 782266"/>
                <a:gd name="connsiteY11" fmla="*/ 1089229 h 1089229"/>
                <a:gd name="connsiteX12" fmla="*/ 385053 w 782266"/>
                <a:gd name="connsiteY12" fmla="*/ 943314 h 1089229"/>
                <a:gd name="connsiteX13" fmla="*/ 263458 w 782266"/>
                <a:gd name="connsiteY13" fmla="*/ 894676 h 1089229"/>
                <a:gd name="connsiteX14" fmla="*/ 133756 w 782266"/>
                <a:gd name="connsiteY14" fmla="*/ 805506 h 1089229"/>
                <a:gd name="connsiteX15" fmla="*/ 89170 w 782266"/>
                <a:gd name="connsiteY15" fmla="*/ 773080 h 1089229"/>
                <a:gd name="connsiteX0" fmla="*/ 107239 w 800335"/>
                <a:gd name="connsiteY0" fmla="*/ 773162 h 1089311"/>
                <a:gd name="connsiteX1" fmla="*/ 86974 w 800335"/>
                <a:gd name="connsiteY1" fmla="*/ 704258 h 1089311"/>
                <a:gd name="connsiteX2" fmla="*/ 123452 w 800335"/>
                <a:gd name="connsiteY2" fmla="*/ 671832 h 1089311"/>
                <a:gd name="connsiteX3" fmla="*/ 216676 w 800335"/>
                <a:gd name="connsiteY3" fmla="*/ 477279 h 1089311"/>
                <a:gd name="connsiteX4" fmla="*/ 188303 w 800335"/>
                <a:gd name="connsiteY4" fmla="*/ 404322 h 1089311"/>
                <a:gd name="connsiteX5" fmla="*/ 168037 w 800335"/>
                <a:gd name="connsiteY5" fmla="*/ 371896 h 1089311"/>
                <a:gd name="connsiteX6" fmla="*/ 139665 w 800335"/>
                <a:gd name="connsiteY6" fmla="*/ 282726 h 1089311"/>
                <a:gd name="connsiteX7" fmla="*/ 50495 w 800335"/>
                <a:gd name="connsiteY7" fmla="*/ 197609 h 1089311"/>
                <a:gd name="connsiteX8" fmla="*/ 18069 w 800335"/>
                <a:gd name="connsiteY8" fmla="*/ 148971 h 1089311"/>
                <a:gd name="connsiteX9" fmla="*/ 57154 w 800335"/>
                <a:gd name="connsiteY9" fmla="*/ 313 h 1089311"/>
                <a:gd name="connsiteX10" fmla="*/ 565250 w 800335"/>
                <a:gd name="connsiteY10" fmla="*/ 213822 h 1089311"/>
                <a:gd name="connsiteX11" fmla="*/ 800335 w 800335"/>
                <a:gd name="connsiteY11" fmla="*/ 1089311 h 1089311"/>
                <a:gd name="connsiteX12" fmla="*/ 403122 w 800335"/>
                <a:gd name="connsiteY12" fmla="*/ 943396 h 1089311"/>
                <a:gd name="connsiteX13" fmla="*/ 281527 w 800335"/>
                <a:gd name="connsiteY13" fmla="*/ 894758 h 1089311"/>
                <a:gd name="connsiteX14" fmla="*/ 151825 w 800335"/>
                <a:gd name="connsiteY14" fmla="*/ 805588 h 1089311"/>
                <a:gd name="connsiteX15" fmla="*/ 107239 w 800335"/>
                <a:gd name="connsiteY15" fmla="*/ 773162 h 1089311"/>
                <a:gd name="connsiteX0" fmla="*/ 105030 w 798126"/>
                <a:gd name="connsiteY0" fmla="*/ 772849 h 1088998"/>
                <a:gd name="connsiteX1" fmla="*/ 84765 w 798126"/>
                <a:gd name="connsiteY1" fmla="*/ 703945 h 1088998"/>
                <a:gd name="connsiteX2" fmla="*/ 121243 w 798126"/>
                <a:gd name="connsiteY2" fmla="*/ 671519 h 1088998"/>
                <a:gd name="connsiteX3" fmla="*/ 214467 w 798126"/>
                <a:gd name="connsiteY3" fmla="*/ 476966 h 1088998"/>
                <a:gd name="connsiteX4" fmla="*/ 186094 w 798126"/>
                <a:gd name="connsiteY4" fmla="*/ 404009 h 1088998"/>
                <a:gd name="connsiteX5" fmla="*/ 165828 w 798126"/>
                <a:gd name="connsiteY5" fmla="*/ 371583 h 1088998"/>
                <a:gd name="connsiteX6" fmla="*/ 137456 w 798126"/>
                <a:gd name="connsiteY6" fmla="*/ 282413 h 1088998"/>
                <a:gd name="connsiteX7" fmla="*/ 48286 w 798126"/>
                <a:gd name="connsiteY7" fmla="*/ 197296 h 1088998"/>
                <a:gd name="connsiteX8" fmla="*/ 15860 w 798126"/>
                <a:gd name="connsiteY8" fmla="*/ 148658 h 1088998"/>
                <a:gd name="connsiteX9" fmla="*/ 54945 w 798126"/>
                <a:gd name="connsiteY9" fmla="*/ 0 h 1088998"/>
                <a:gd name="connsiteX10" fmla="*/ 563041 w 798126"/>
                <a:gd name="connsiteY10" fmla="*/ 213509 h 1088998"/>
                <a:gd name="connsiteX11" fmla="*/ 798126 w 798126"/>
                <a:gd name="connsiteY11" fmla="*/ 1088998 h 1088998"/>
                <a:gd name="connsiteX12" fmla="*/ 400913 w 798126"/>
                <a:gd name="connsiteY12" fmla="*/ 943083 h 1088998"/>
                <a:gd name="connsiteX13" fmla="*/ 279318 w 798126"/>
                <a:gd name="connsiteY13" fmla="*/ 894445 h 1088998"/>
                <a:gd name="connsiteX14" fmla="*/ 149616 w 798126"/>
                <a:gd name="connsiteY14" fmla="*/ 805275 h 1088998"/>
                <a:gd name="connsiteX15" fmla="*/ 105030 w 798126"/>
                <a:gd name="connsiteY15" fmla="*/ 772849 h 1088998"/>
                <a:gd name="connsiteX0" fmla="*/ 106528 w 799624"/>
                <a:gd name="connsiteY0" fmla="*/ 772849 h 1088998"/>
                <a:gd name="connsiteX1" fmla="*/ 86263 w 799624"/>
                <a:gd name="connsiteY1" fmla="*/ 703945 h 1088998"/>
                <a:gd name="connsiteX2" fmla="*/ 122741 w 799624"/>
                <a:gd name="connsiteY2" fmla="*/ 671519 h 1088998"/>
                <a:gd name="connsiteX3" fmla="*/ 215965 w 799624"/>
                <a:gd name="connsiteY3" fmla="*/ 476966 h 1088998"/>
                <a:gd name="connsiteX4" fmla="*/ 187592 w 799624"/>
                <a:gd name="connsiteY4" fmla="*/ 404009 h 1088998"/>
                <a:gd name="connsiteX5" fmla="*/ 167326 w 799624"/>
                <a:gd name="connsiteY5" fmla="*/ 371583 h 1088998"/>
                <a:gd name="connsiteX6" fmla="*/ 138954 w 799624"/>
                <a:gd name="connsiteY6" fmla="*/ 282413 h 1088998"/>
                <a:gd name="connsiteX7" fmla="*/ 49784 w 799624"/>
                <a:gd name="connsiteY7" fmla="*/ 197296 h 1088998"/>
                <a:gd name="connsiteX8" fmla="*/ 17358 w 799624"/>
                <a:gd name="connsiteY8" fmla="*/ 148658 h 1088998"/>
                <a:gd name="connsiteX9" fmla="*/ 56443 w 799624"/>
                <a:gd name="connsiteY9" fmla="*/ 0 h 1088998"/>
                <a:gd name="connsiteX10" fmla="*/ 564539 w 799624"/>
                <a:gd name="connsiteY10" fmla="*/ 213509 h 1088998"/>
                <a:gd name="connsiteX11" fmla="*/ 799624 w 799624"/>
                <a:gd name="connsiteY11" fmla="*/ 1088998 h 1088998"/>
                <a:gd name="connsiteX12" fmla="*/ 402411 w 799624"/>
                <a:gd name="connsiteY12" fmla="*/ 943083 h 1088998"/>
                <a:gd name="connsiteX13" fmla="*/ 280816 w 799624"/>
                <a:gd name="connsiteY13" fmla="*/ 894445 h 1088998"/>
                <a:gd name="connsiteX14" fmla="*/ 151114 w 799624"/>
                <a:gd name="connsiteY14" fmla="*/ 805275 h 1088998"/>
                <a:gd name="connsiteX15" fmla="*/ 106528 w 799624"/>
                <a:gd name="connsiteY15" fmla="*/ 772849 h 1088998"/>
                <a:gd name="connsiteX0" fmla="*/ 106528 w 799624"/>
                <a:gd name="connsiteY0" fmla="*/ 817282 h 1133431"/>
                <a:gd name="connsiteX1" fmla="*/ 86263 w 799624"/>
                <a:gd name="connsiteY1" fmla="*/ 748378 h 1133431"/>
                <a:gd name="connsiteX2" fmla="*/ 122741 w 799624"/>
                <a:gd name="connsiteY2" fmla="*/ 715952 h 1133431"/>
                <a:gd name="connsiteX3" fmla="*/ 215965 w 799624"/>
                <a:gd name="connsiteY3" fmla="*/ 521399 h 1133431"/>
                <a:gd name="connsiteX4" fmla="*/ 187592 w 799624"/>
                <a:gd name="connsiteY4" fmla="*/ 448442 h 1133431"/>
                <a:gd name="connsiteX5" fmla="*/ 167326 w 799624"/>
                <a:gd name="connsiteY5" fmla="*/ 416016 h 1133431"/>
                <a:gd name="connsiteX6" fmla="*/ 138954 w 799624"/>
                <a:gd name="connsiteY6" fmla="*/ 326846 h 1133431"/>
                <a:gd name="connsiteX7" fmla="*/ 49784 w 799624"/>
                <a:gd name="connsiteY7" fmla="*/ 241729 h 1133431"/>
                <a:gd name="connsiteX8" fmla="*/ 17358 w 799624"/>
                <a:gd name="connsiteY8" fmla="*/ 193091 h 1133431"/>
                <a:gd name="connsiteX9" fmla="*/ 56443 w 799624"/>
                <a:gd name="connsiteY9" fmla="*/ 44433 h 1133431"/>
                <a:gd name="connsiteX10" fmla="*/ 161316 w 799624"/>
                <a:gd name="connsiteY10" fmla="*/ 3572 h 1133431"/>
                <a:gd name="connsiteX11" fmla="*/ 564539 w 799624"/>
                <a:gd name="connsiteY11" fmla="*/ 257942 h 1133431"/>
                <a:gd name="connsiteX12" fmla="*/ 799624 w 799624"/>
                <a:gd name="connsiteY12" fmla="*/ 1133431 h 1133431"/>
                <a:gd name="connsiteX13" fmla="*/ 402411 w 799624"/>
                <a:gd name="connsiteY13" fmla="*/ 987516 h 1133431"/>
                <a:gd name="connsiteX14" fmla="*/ 280816 w 799624"/>
                <a:gd name="connsiteY14" fmla="*/ 938878 h 1133431"/>
                <a:gd name="connsiteX15" fmla="*/ 151114 w 799624"/>
                <a:gd name="connsiteY15" fmla="*/ 849708 h 1133431"/>
                <a:gd name="connsiteX16" fmla="*/ 106528 w 799624"/>
                <a:gd name="connsiteY16" fmla="*/ 817282 h 1133431"/>
                <a:gd name="connsiteX0" fmla="*/ 106528 w 799624"/>
                <a:gd name="connsiteY0" fmla="*/ 821530 h 1137679"/>
                <a:gd name="connsiteX1" fmla="*/ 86263 w 799624"/>
                <a:gd name="connsiteY1" fmla="*/ 752626 h 1137679"/>
                <a:gd name="connsiteX2" fmla="*/ 122741 w 799624"/>
                <a:gd name="connsiteY2" fmla="*/ 720200 h 1137679"/>
                <a:gd name="connsiteX3" fmla="*/ 215965 w 799624"/>
                <a:gd name="connsiteY3" fmla="*/ 525647 h 1137679"/>
                <a:gd name="connsiteX4" fmla="*/ 187592 w 799624"/>
                <a:gd name="connsiteY4" fmla="*/ 452690 h 1137679"/>
                <a:gd name="connsiteX5" fmla="*/ 167326 w 799624"/>
                <a:gd name="connsiteY5" fmla="*/ 420264 h 1137679"/>
                <a:gd name="connsiteX6" fmla="*/ 138954 w 799624"/>
                <a:gd name="connsiteY6" fmla="*/ 331094 h 1137679"/>
                <a:gd name="connsiteX7" fmla="*/ 49784 w 799624"/>
                <a:gd name="connsiteY7" fmla="*/ 245977 h 1137679"/>
                <a:gd name="connsiteX8" fmla="*/ 17358 w 799624"/>
                <a:gd name="connsiteY8" fmla="*/ 197339 h 1137679"/>
                <a:gd name="connsiteX9" fmla="*/ 56443 w 799624"/>
                <a:gd name="connsiteY9" fmla="*/ 48681 h 1137679"/>
                <a:gd name="connsiteX10" fmla="*/ 161316 w 799624"/>
                <a:gd name="connsiteY10" fmla="*/ 7820 h 1137679"/>
                <a:gd name="connsiteX11" fmla="*/ 564539 w 799624"/>
                <a:gd name="connsiteY11" fmla="*/ 262190 h 1137679"/>
                <a:gd name="connsiteX12" fmla="*/ 799624 w 799624"/>
                <a:gd name="connsiteY12" fmla="*/ 1137679 h 1137679"/>
                <a:gd name="connsiteX13" fmla="*/ 402411 w 799624"/>
                <a:gd name="connsiteY13" fmla="*/ 991764 h 1137679"/>
                <a:gd name="connsiteX14" fmla="*/ 280816 w 799624"/>
                <a:gd name="connsiteY14" fmla="*/ 943126 h 1137679"/>
                <a:gd name="connsiteX15" fmla="*/ 151114 w 799624"/>
                <a:gd name="connsiteY15" fmla="*/ 853956 h 1137679"/>
                <a:gd name="connsiteX16" fmla="*/ 106528 w 799624"/>
                <a:gd name="connsiteY16" fmla="*/ 821530 h 1137679"/>
                <a:gd name="connsiteX0" fmla="*/ 106528 w 799624"/>
                <a:gd name="connsiteY0" fmla="*/ 820101 h 1136250"/>
                <a:gd name="connsiteX1" fmla="*/ 86263 w 799624"/>
                <a:gd name="connsiteY1" fmla="*/ 751197 h 1136250"/>
                <a:gd name="connsiteX2" fmla="*/ 122741 w 799624"/>
                <a:gd name="connsiteY2" fmla="*/ 718771 h 1136250"/>
                <a:gd name="connsiteX3" fmla="*/ 215965 w 799624"/>
                <a:gd name="connsiteY3" fmla="*/ 524218 h 1136250"/>
                <a:gd name="connsiteX4" fmla="*/ 187592 w 799624"/>
                <a:gd name="connsiteY4" fmla="*/ 451261 h 1136250"/>
                <a:gd name="connsiteX5" fmla="*/ 167326 w 799624"/>
                <a:gd name="connsiteY5" fmla="*/ 418835 h 1136250"/>
                <a:gd name="connsiteX6" fmla="*/ 138954 w 799624"/>
                <a:gd name="connsiteY6" fmla="*/ 329665 h 1136250"/>
                <a:gd name="connsiteX7" fmla="*/ 49784 w 799624"/>
                <a:gd name="connsiteY7" fmla="*/ 244548 h 1136250"/>
                <a:gd name="connsiteX8" fmla="*/ 17358 w 799624"/>
                <a:gd name="connsiteY8" fmla="*/ 195910 h 1136250"/>
                <a:gd name="connsiteX9" fmla="*/ 56443 w 799624"/>
                <a:gd name="connsiteY9" fmla="*/ 47252 h 1136250"/>
                <a:gd name="connsiteX10" fmla="*/ 161316 w 799624"/>
                <a:gd name="connsiteY10" fmla="*/ 6391 h 1136250"/>
                <a:gd name="connsiteX11" fmla="*/ 564539 w 799624"/>
                <a:gd name="connsiteY11" fmla="*/ 260761 h 1136250"/>
                <a:gd name="connsiteX12" fmla="*/ 799624 w 799624"/>
                <a:gd name="connsiteY12" fmla="*/ 1136250 h 1136250"/>
                <a:gd name="connsiteX13" fmla="*/ 402411 w 799624"/>
                <a:gd name="connsiteY13" fmla="*/ 990335 h 1136250"/>
                <a:gd name="connsiteX14" fmla="*/ 280816 w 799624"/>
                <a:gd name="connsiteY14" fmla="*/ 941697 h 1136250"/>
                <a:gd name="connsiteX15" fmla="*/ 151114 w 799624"/>
                <a:gd name="connsiteY15" fmla="*/ 852527 h 1136250"/>
                <a:gd name="connsiteX16" fmla="*/ 106528 w 799624"/>
                <a:gd name="connsiteY16" fmla="*/ 820101 h 1136250"/>
                <a:gd name="connsiteX0" fmla="*/ 106528 w 799624"/>
                <a:gd name="connsiteY0" fmla="*/ 811753 h 1127902"/>
                <a:gd name="connsiteX1" fmla="*/ 86263 w 799624"/>
                <a:gd name="connsiteY1" fmla="*/ 742849 h 1127902"/>
                <a:gd name="connsiteX2" fmla="*/ 122741 w 799624"/>
                <a:gd name="connsiteY2" fmla="*/ 710423 h 1127902"/>
                <a:gd name="connsiteX3" fmla="*/ 215965 w 799624"/>
                <a:gd name="connsiteY3" fmla="*/ 515870 h 1127902"/>
                <a:gd name="connsiteX4" fmla="*/ 187592 w 799624"/>
                <a:gd name="connsiteY4" fmla="*/ 442913 h 1127902"/>
                <a:gd name="connsiteX5" fmla="*/ 167326 w 799624"/>
                <a:gd name="connsiteY5" fmla="*/ 410487 h 1127902"/>
                <a:gd name="connsiteX6" fmla="*/ 138954 w 799624"/>
                <a:gd name="connsiteY6" fmla="*/ 321317 h 1127902"/>
                <a:gd name="connsiteX7" fmla="*/ 49784 w 799624"/>
                <a:gd name="connsiteY7" fmla="*/ 236200 h 1127902"/>
                <a:gd name="connsiteX8" fmla="*/ 17358 w 799624"/>
                <a:gd name="connsiteY8" fmla="*/ 187562 h 1127902"/>
                <a:gd name="connsiteX9" fmla="*/ 56443 w 799624"/>
                <a:gd name="connsiteY9" fmla="*/ 38904 h 1127902"/>
                <a:gd name="connsiteX10" fmla="*/ 154550 w 799624"/>
                <a:gd name="connsiteY10" fmla="*/ 8257 h 1127902"/>
                <a:gd name="connsiteX11" fmla="*/ 564539 w 799624"/>
                <a:gd name="connsiteY11" fmla="*/ 252413 h 1127902"/>
                <a:gd name="connsiteX12" fmla="*/ 799624 w 799624"/>
                <a:gd name="connsiteY12" fmla="*/ 1127902 h 1127902"/>
                <a:gd name="connsiteX13" fmla="*/ 402411 w 799624"/>
                <a:gd name="connsiteY13" fmla="*/ 981987 h 1127902"/>
                <a:gd name="connsiteX14" fmla="*/ 280816 w 799624"/>
                <a:gd name="connsiteY14" fmla="*/ 933349 h 1127902"/>
                <a:gd name="connsiteX15" fmla="*/ 151114 w 799624"/>
                <a:gd name="connsiteY15" fmla="*/ 844179 h 1127902"/>
                <a:gd name="connsiteX16" fmla="*/ 106528 w 799624"/>
                <a:gd name="connsiteY16" fmla="*/ 811753 h 1127902"/>
                <a:gd name="connsiteX0" fmla="*/ 106528 w 799624"/>
                <a:gd name="connsiteY0" fmla="*/ 823038 h 1139187"/>
                <a:gd name="connsiteX1" fmla="*/ 86263 w 799624"/>
                <a:gd name="connsiteY1" fmla="*/ 754134 h 1139187"/>
                <a:gd name="connsiteX2" fmla="*/ 122741 w 799624"/>
                <a:gd name="connsiteY2" fmla="*/ 721708 h 1139187"/>
                <a:gd name="connsiteX3" fmla="*/ 215965 w 799624"/>
                <a:gd name="connsiteY3" fmla="*/ 527155 h 1139187"/>
                <a:gd name="connsiteX4" fmla="*/ 187592 w 799624"/>
                <a:gd name="connsiteY4" fmla="*/ 454198 h 1139187"/>
                <a:gd name="connsiteX5" fmla="*/ 167326 w 799624"/>
                <a:gd name="connsiteY5" fmla="*/ 421772 h 1139187"/>
                <a:gd name="connsiteX6" fmla="*/ 138954 w 799624"/>
                <a:gd name="connsiteY6" fmla="*/ 332602 h 1139187"/>
                <a:gd name="connsiteX7" fmla="*/ 49784 w 799624"/>
                <a:gd name="connsiteY7" fmla="*/ 247485 h 1139187"/>
                <a:gd name="connsiteX8" fmla="*/ 17358 w 799624"/>
                <a:gd name="connsiteY8" fmla="*/ 198847 h 1139187"/>
                <a:gd name="connsiteX9" fmla="*/ 56443 w 799624"/>
                <a:gd name="connsiteY9" fmla="*/ 50189 h 1139187"/>
                <a:gd name="connsiteX10" fmla="*/ 161317 w 799624"/>
                <a:gd name="connsiteY10" fmla="*/ 5922 h 1139187"/>
                <a:gd name="connsiteX11" fmla="*/ 564539 w 799624"/>
                <a:gd name="connsiteY11" fmla="*/ 263698 h 1139187"/>
                <a:gd name="connsiteX12" fmla="*/ 799624 w 799624"/>
                <a:gd name="connsiteY12" fmla="*/ 1139187 h 1139187"/>
                <a:gd name="connsiteX13" fmla="*/ 402411 w 799624"/>
                <a:gd name="connsiteY13" fmla="*/ 993272 h 1139187"/>
                <a:gd name="connsiteX14" fmla="*/ 280816 w 799624"/>
                <a:gd name="connsiteY14" fmla="*/ 944634 h 1139187"/>
                <a:gd name="connsiteX15" fmla="*/ 151114 w 799624"/>
                <a:gd name="connsiteY15" fmla="*/ 855464 h 1139187"/>
                <a:gd name="connsiteX16" fmla="*/ 106528 w 799624"/>
                <a:gd name="connsiteY16" fmla="*/ 823038 h 1139187"/>
                <a:gd name="connsiteX0" fmla="*/ 106528 w 799624"/>
                <a:gd name="connsiteY0" fmla="*/ 818805 h 1134954"/>
                <a:gd name="connsiteX1" fmla="*/ 86263 w 799624"/>
                <a:gd name="connsiteY1" fmla="*/ 749901 h 1134954"/>
                <a:gd name="connsiteX2" fmla="*/ 122741 w 799624"/>
                <a:gd name="connsiteY2" fmla="*/ 717475 h 1134954"/>
                <a:gd name="connsiteX3" fmla="*/ 215965 w 799624"/>
                <a:gd name="connsiteY3" fmla="*/ 522922 h 1134954"/>
                <a:gd name="connsiteX4" fmla="*/ 187592 w 799624"/>
                <a:gd name="connsiteY4" fmla="*/ 449965 h 1134954"/>
                <a:gd name="connsiteX5" fmla="*/ 167326 w 799624"/>
                <a:gd name="connsiteY5" fmla="*/ 417539 h 1134954"/>
                <a:gd name="connsiteX6" fmla="*/ 138954 w 799624"/>
                <a:gd name="connsiteY6" fmla="*/ 328369 h 1134954"/>
                <a:gd name="connsiteX7" fmla="*/ 49784 w 799624"/>
                <a:gd name="connsiteY7" fmla="*/ 243252 h 1134954"/>
                <a:gd name="connsiteX8" fmla="*/ 17358 w 799624"/>
                <a:gd name="connsiteY8" fmla="*/ 194614 h 1134954"/>
                <a:gd name="connsiteX9" fmla="*/ 56443 w 799624"/>
                <a:gd name="connsiteY9" fmla="*/ 45956 h 1134954"/>
                <a:gd name="connsiteX10" fmla="*/ 151430 w 799624"/>
                <a:gd name="connsiteY10" fmla="*/ 6623 h 1134954"/>
                <a:gd name="connsiteX11" fmla="*/ 564539 w 799624"/>
                <a:gd name="connsiteY11" fmla="*/ 259465 h 1134954"/>
                <a:gd name="connsiteX12" fmla="*/ 799624 w 799624"/>
                <a:gd name="connsiteY12" fmla="*/ 1134954 h 1134954"/>
                <a:gd name="connsiteX13" fmla="*/ 402411 w 799624"/>
                <a:gd name="connsiteY13" fmla="*/ 989039 h 1134954"/>
                <a:gd name="connsiteX14" fmla="*/ 280816 w 799624"/>
                <a:gd name="connsiteY14" fmla="*/ 940401 h 1134954"/>
                <a:gd name="connsiteX15" fmla="*/ 151114 w 799624"/>
                <a:gd name="connsiteY15" fmla="*/ 851231 h 1134954"/>
                <a:gd name="connsiteX16" fmla="*/ 106528 w 799624"/>
                <a:gd name="connsiteY16" fmla="*/ 818805 h 1134954"/>
                <a:gd name="connsiteX0" fmla="*/ 106528 w 799624"/>
                <a:gd name="connsiteY0" fmla="*/ 818805 h 1134954"/>
                <a:gd name="connsiteX1" fmla="*/ 86263 w 799624"/>
                <a:gd name="connsiteY1" fmla="*/ 749901 h 1134954"/>
                <a:gd name="connsiteX2" fmla="*/ 122741 w 799624"/>
                <a:gd name="connsiteY2" fmla="*/ 717475 h 1134954"/>
                <a:gd name="connsiteX3" fmla="*/ 215965 w 799624"/>
                <a:gd name="connsiteY3" fmla="*/ 522922 h 1134954"/>
                <a:gd name="connsiteX4" fmla="*/ 187592 w 799624"/>
                <a:gd name="connsiteY4" fmla="*/ 449965 h 1134954"/>
                <a:gd name="connsiteX5" fmla="*/ 167326 w 799624"/>
                <a:gd name="connsiteY5" fmla="*/ 417539 h 1134954"/>
                <a:gd name="connsiteX6" fmla="*/ 138954 w 799624"/>
                <a:gd name="connsiteY6" fmla="*/ 328369 h 1134954"/>
                <a:gd name="connsiteX7" fmla="*/ 49784 w 799624"/>
                <a:gd name="connsiteY7" fmla="*/ 243252 h 1134954"/>
                <a:gd name="connsiteX8" fmla="*/ 17358 w 799624"/>
                <a:gd name="connsiteY8" fmla="*/ 194614 h 1134954"/>
                <a:gd name="connsiteX9" fmla="*/ 56443 w 799624"/>
                <a:gd name="connsiteY9" fmla="*/ 45956 h 1134954"/>
                <a:gd name="connsiteX10" fmla="*/ 151430 w 799624"/>
                <a:gd name="connsiteY10" fmla="*/ 6623 h 1134954"/>
                <a:gd name="connsiteX11" fmla="*/ 236217 w 799624"/>
                <a:gd name="connsiteY11" fmla="*/ 69816 h 1134954"/>
                <a:gd name="connsiteX12" fmla="*/ 564539 w 799624"/>
                <a:gd name="connsiteY12" fmla="*/ 259465 h 1134954"/>
                <a:gd name="connsiteX13" fmla="*/ 799624 w 799624"/>
                <a:gd name="connsiteY13" fmla="*/ 1134954 h 1134954"/>
                <a:gd name="connsiteX14" fmla="*/ 402411 w 799624"/>
                <a:gd name="connsiteY14" fmla="*/ 989039 h 1134954"/>
                <a:gd name="connsiteX15" fmla="*/ 280816 w 799624"/>
                <a:gd name="connsiteY15" fmla="*/ 940401 h 1134954"/>
                <a:gd name="connsiteX16" fmla="*/ 151114 w 799624"/>
                <a:gd name="connsiteY16" fmla="*/ 851231 h 1134954"/>
                <a:gd name="connsiteX17" fmla="*/ 106528 w 799624"/>
                <a:gd name="connsiteY17" fmla="*/ 818805 h 1134954"/>
                <a:gd name="connsiteX0" fmla="*/ 106528 w 799624"/>
                <a:gd name="connsiteY0" fmla="*/ 1018127 h 1334276"/>
                <a:gd name="connsiteX1" fmla="*/ 86263 w 799624"/>
                <a:gd name="connsiteY1" fmla="*/ 949223 h 1334276"/>
                <a:gd name="connsiteX2" fmla="*/ 122741 w 799624"/>
                <a:gd name="connsiteY2" fmla="*/ 916797 h 1334276"/>
                <a:gd name="connsiteX3" fmla="*/ 215965 w 799624"/>
                <a:gd name="connsiteY3" fmla="*/ 722244 h 1334276"/>
                <a:gd name="connsiteX4" fmla="*/ 187592 w 799624"/>
                <a:gd name="connsiteY4" fmla="*/ 649287 h 1334276"/>
                <a:gd name="connsiteX5" fmla="*/ 167326 w 799624"/>
                <a:gd name="connsiteY5" fmla="*/ 616861 h 1334276"/>
                <a:gd name="connsiteX6" fmla="*/ 138954 w 799624"/>
                <a:gd name="connsiteY6" fmla="*/ 527691 h 1334276"/>
                <a:gd name="connsiteX7" fmla="*/ 49784 w 799624"/>
                <a:gd name="connsiteY7" fmla="*/ 442574 h 1334276"/>
                <a:gd name="connsiteX8" fmla="*/ 17358 w 799624"/>
                <a:gd name="connsiteY8" fmla="*/ 393936 h 1334276"/>
                <a:gd name="connsiteX9" fmla="*/ 56443 w 799624"/>
                <a:gd name="connsiteY9" fmla="*/ 245278 h 1334276"/>
                <a:gd name="connsiteX10" fmla="*/ 151430 w 799624"/>
                <a:gd name="connsiteY10" fmla="*/ 205945 h 1334276"/>
                <a:gd name="connsiteX11" fmla="*/ 236217 w 799624"/>
                <a:gd name="connsiteY11" fmla="*/ 269138 h 1334276"/>
                <a:gd name="connsiteX12" fmla="*/ 485867 w 799624"/>
                <a:gd name="connsiteY12" fmla="*/ 2709 h 1334276"/>
                <a:gd name="connsiteX13" fmla="*/ 564539 w 799624"/>
                <a:gd name="connsiteY13" fmla="*/ 458787 h 1334276"/>
                <a:gd name="connsiteX14" fmla="*/ 799624 w 799624"/>
                <a:gd name="connsiteY14" fmla="*/ 1334276 h 1334276"/>
                <a:gd name="connsiteX15" fmla="*/ 402411 w 799624"/>
                <a:gd name="connsiteY15" fmla="*/ 1188361 h 1334276"/>
                <a:gd name="connsiteX16" fmla="*/ 280816 w 799624"/>
                <a:gd name="connsiteY16" fmla="*/ 1139723 h 1334276"/>
                <a:gd name="connsiteX17" fmla="*/ 151114 w 799624"/>
                <a:gd name="connsiteY17" fmla="*/ 1050553 h 1334276"/>
                <a:gd name="connsiteX18" fmla="*/ 106528 w 799624"/>
                <a:gd name="connsiteY18" fmla="*/ 1018127 h 1334276"/>
                <a:gd name="connsiteX0" fmla="*/ 106528 w 799624"/>
                <a:gd name="connsiteY0" fmla="*/ 1015418 h 1331567"/>
                <a:gd name="connsiteX1" fmla="*/ 86263 w 799624"/>
                <a:gd name="connsiteY1" fmla="*/ 946514 h 1331567"/>
                <a:gd name="connsiteX2" fmla="*/ 122741 w 799624"/>
                <a:gd name="connsiteY2" fmla="*/ 914088 h 1331567"/>
                <a:gd name="connsiteX3" fmla="*/ 215965 w 799624"/>
                <a:gd name="connsiteY3" fmla="*/ 719535 h 1331567"/>
                <a:gd name="connsiteX4" fmla="*/ 187592 w 799624"/>
                <a:gd name="connsiteY4" fmla="*/ 646578 h 1331567"/>
                <a:gd name="connsiteX5" fmla="*/ 167326 w 799624"/>
                <a:gd name="connsiteY5" fmla="*/ 614152 h 1331567"/>
                <a:gd name="connsiteX6" fmla="*/ 138954 w 799624"/>
                <a:gd name="connsiteY6" fmla="*/ 524982 h 1331567"/>
                <a:gd name="connsiteX7" fmla="*/ 49784 w 799624"/>
                <a:gd name="connsiteY7" fmla="*/ 439865 h 1331567"/>
                <a:gd name="connsiteX8" fmla="*/ 17358 w 799624"/>
                <a:gd name="connsiteY8" fmla="*/ 391227 h 1331567"/>
                <a:gd name="connsiteX9" fmla="*/ 56443 w 799624"/>
                <a:gd name="connsiteY9" fmla="*/ 242569 h 1331567"/>
                <a:gd name="connsiteX10" fmla="*/ 151430 w 799624"/>
                <a:gd name="connsiteY10" fmla="*/ 203236 h 1331567"/>
                <a:gd name="connsiteX11" fmla="*/ 236217 w 799624"/>
                <a:gd name="connsiteY11" fmla="*/ 266429 h 1331567"/>
                <a:gd name="connsiteX12" fmla="*/ 485867 w 799624"/>
                <a:gd name="connsiteY12" fmla="*/ 0 h 1331567"/>
                <a:gd name="connsiteX13" fmla="*/ 564539 w 799624"/>
                <a:gd name="connsiteY13" fmla="*/ 456078 h 1331567"/>
                <a:gd name="connsiteX14" fmla="*/ 799624 w 799624"/>
                <a:gd name="connsiteY14" fmla="*/ 1331567 h 1331567"/>
                <a:gd name="connsiteX15" fmla="*/ 402411 w 799624"/>
                <a:gd name="connsiteY15" fmla="*/ 1185652 h 1331567"/>
                <a:gd name="connsiteX16" fmla="*/ 280816 w 799624"/>
                <a:gd name="connsiteY16" fmla="*/ 1137014 h 1331567"/>
                <a:gd name="connsiteX17" fmla="*/ 151114 w 799624"/>
                <a:gd name="connsiteY17" fmla="*/ 1047844 h 1331567"/>
                <a:gd name="connsiteX18" fmla="*/ 106528 w 799624"/>
                <a:gd name="connsiteY18" fmla="*/ 1015418 h 1331567"/>
                <a:gd name="connsiteX0" fmla="*/ 106528 w 799624"/>
                <a:gd name="connsiteY0" fmla="*/ 1008017 h 1324166"/>
                <a:gd name="connsiteX1" fmla="*/ 86263 w 799624"/>
                <a:gd name="connsiteY1" fmla="*/ 939113 h 1324166"/>
                <a:gd name="connsiteX2" fmla="*/ 122741 w 799624"/>
                <a:gd name="connsiteY2" fmla="*/ 906687 h 1324166"/>
                <a:gd name="connsiteX3" fmla="*/ 215965 w 799624"/>
                <a:gd name="connsiteY3" fmla="*/ 712134 h 1324166"/>
                <a:gd name="connsiteX4" fmla="*/ 187592 w 799624"/>
                <a:gd name="connsiteY4" fmla="*/ 639177 h 1324166"/>
                <a:gd name="connsiteX5" fmla="*/ 167326 w 799624"/>
                <a:gd name="connsiteY5" fmla="*/ 606751 h 1324166"/>
                <a:gd name="connsiteX6" fmla="*/ 138954 w 799624"/>
                <a:gd name="connsiteY6" fmla="*/ 517581 h 1324166"/>
                <a:gd name="connsiteX7" fmla="*/ 49784 w 799624"/>
                <a:gd name="connsiteY7" fmla="*/ 432464 h 1324166"/>
                <a:gd name="connsiteX8" fmla="*/ 17358 w 799624"/>
                <a:gd name="connsiteY8" fmla="*/ 383826 h 1324166"/>
                <a:gd name="connsiteX9" fmla="*/ 56443 w 799624"/>
                <a:gd name="connsiteY9" fmla="*/ 235168 h 1324166"/>
                <a:gd name="connsiteX10" fmla="*/ 151430 w 799624"/>
                <a:gd name="connsiteY10" fmla="*/ 195835 h 1324166"/>
                <a:gd name="connsiteX11" fmla="*/ 236217 w 799624"/>
                <a:gd name="connsiteY11" fmla="*/ 259028 h 1324166"/>
                <a:gd name="connsiteX12" fmla="*/ 468564 w 799624"/>
                <a:gd name="connsiteY12" fmla="*/ 0 h 1324166"/>
                <a:gd name="connsiteX13" fmla="*/ 564539 w 799624"/>
                <a:gd name="connsiteY13" fmla="*/ 448677 h 1324166"/>
                <a:gd name="connsiteX14" fmla="*/ 799624 w 799624"/>
                <a:gd name="connsiteY14" fmla="*/ 1324166 h 1324166"/>
                <a:gd name="connsiteX15" fmla="*/ 402411 w 799624"/>
                <a:gd name="connsiteY15" fmla="*/ 1178251 h 1324166"/>
                <a:gd name="connsiteX16" fmla="*/ 280816 w 799624"/>
                <a:gd name="connsiteY16" fmla="*/ 1129613 h 1324166"/>
                <a:gd name="connsiteX17" fmla="*/ 151114 w 799624"/>
                <a:gd name="connsiteY17" fmla="*/ 1040443 h 1324166"/>
                <a:gd name="connsiteX18" fmla="*/ 106528 w 799624"/>
                <a:gd name="connsiteY18" fmla="*/ 1008017 h 1324166"/>
                <a:gd name="connsiteX0" fmla="*/ 106528 w 799624"/>
                <a:gd name="connsiteY0" fmla="*/ 1022818 h 1338967"/>
                <a:gd name="connsiteX1" fmla="*/ 86263 w 799624"/>
                <a:gd name="connsiteY1" fmla="*/ 953914 h 1338967"/>
                <a:gd name="connsiteX2" fmla="*/ 122741 w 799624"/>
                <a:gd name="connsiteY2" fmla="*/ 921488 h 1338967"/>
                <a:gd name="connsiteX3" fmla="*/ 215965 w 799624"/>
                <a:gd name="connsiteY3" fmla="*/ 726935 h 1338967"/>
                <a:gd name="connsiteX4" fmla="*/ 187592 w 799624"/>
                <a:gd name="connsiteY4" fmla="*/ 653978 h 1338967"/>
                <a:gd name="connsiteX5" fmla="*/ 167326 w 799624"/>
                <a:gd name="connsiteY5" fmla="*/ 621552 h 1338967"/>
                <a:gd name="connsiteX6" fmla="*/ 138954 w 799624"/>
                <a:gd name="connsiteY6" fmla="*/ 532382 h 1338967"/>
                <a:gd name="connsiteX7" fmla="*/ 49784 w 799624"/>
                <a:gd name="connsiteY7" fmla="*/ 447265 h 1338967"/>
                <a:gd name="connsiteX8" fmla="*/ 17358 w 799624"/>
                <a:gd name="connsiteY8" fmla="*/ 398627 h 1338967"/>
                <a:gd name="connsiteX9" fmla="*/ 56443 w 799624"/>
                <a:gd name="connsiteY9" fmla="*/ 249969 h 1338967"/>
                <a:gd name="connsiteX10" fmla="*/ 151430 w 799624"/>
                <a:gd name="connsiteY10" fmla="*/ 210636 h 1338967"/>
                <a:gd name="connsiteX11" fmla="*/ 236217 w 799624"/>
                <a:gd name="connsiteY11" fmla="*/ 273829 h 1338967"/>
                <a:gd name="connsiteX12" fmla="*/ 480924 w 799624"/>
                <a:gd name="connsiteY12" fmla="*/ 0 h 1338967"/>
                <a:gd name="connsiteX13" fmla="*/ 564539 w 799624"/>
                <a:gd name="connsiteY13" fmla="*/ 463478 h 1338967"/>
                <a:gd name="connsiteX14" fmla="*/ 799624 w 799624"/>
                <a:gd name="connsiteY14" fmla="*/ 1338967 h 1338967"/>
                <a:gd name="connsiteX15" fmla="*/ 402411 w 799624"/>
                <a:gd name="connsiteY15" fmla="*/ 1193052 h 1338967"/>
                <a:gd name="connsiteX16" fmla="*/ 280816 w 799624"/>
                <a:gd name="connsiteY16" fmla="*/ 1144414 h 1338967"/>
                <a:gd name="connsiteX17" fmla="*/ 151114 w 799624"/>
                <a:gd name="connsiteY17" fmla="*/ 1055244 h 1338967"/>
                <a:gd name="connsiteX18" fmla="*/ 106528 w 799624"/>
                <a:gd name="connsiteY18" fmla="*/ 1022818 h 1338967"/>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1071254 w 1071254"/>
                <a:gd name="connsiteY13" fmla="*/ 0 h 1502090"/>
                <a:gd name="connsiteX14" fmla="*/ 799624 w 1071254"/>
                <a:gd name="connsiteY14" fmla="*/ 1502090 h 1502090"/>
                <a:gd name="connsiteX15" fmla="*/ 402411 w 1071254"/>
                <a:gd name="connsiteY15" fmla="*/ 1356175 h 1502090"/>
                <a:gd name="connsiteX16" fmla="*/ 280816 w 1071254"/>
                <a:gd name="connsiteY16" fmla="*/ 1307537 h 1502090"/>
                <a:gd name="connsiteX17" fmla="*/ 151114 w 1071254"/>
                <a:gd name="connsiteY17" fmla="*/ 1218367 h 1502090"/>
                <a:gd name="connsiteX18" fmla="*/ 106528 w 1071254"/>
                <a:gd name="connsiteY18" fmla="*/ 1185941 h 1502090"/>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513056 w 1071254"/>
                <a:gd name="connsiteY13" fmla="*/ 27442 h 1502090"/>
                <a:gd name="connsiteX14" fmla="*/ 1071254 w 1071254"/>
                <a:gd name="connsiteY14" fmla="*/ 0 h 1502090"/>
                <a:gd name="connsiteX15" fmla="*/ 799624 w 1071254"/>
                <a:gd name="connsiteY15" fmla="*/ 1502090 h 1502090"/>
                <a:gd name="connsiteX16" fmla="*/ 402411 w 1071254"/>
                <a:gd name="connsiteY16" fmla="*/ 1356175 h 1502090"/>
                <a:gd name="connsiteX17" fmla="*/ 280816 w 1071254"/>
                <a:gd name="connsiteY17" fmla="*/ 1307537 h 1502090"/>
                <a:gd name="connsiteX18" fmla="*/ 151114 w 1071254"/>
                <a:gd name="connsiteY18" fmla="*/ 1218367 h 1502090"/>
                <a:gd name="connsiteX19" fmla="*/ 106528 w 1071254"/>
                <a:gd name="connsiteY19" fmla="*/ 1185941 h 1502090"/>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513056 w 1071254"/>
                <a:gd name="connsiteY13" fmla="*/ 27442 h 1502090"/>
                <a:gd name="connsiteX14" fmla="*/ 1071254 w 1071254"/>
                <a:gd name="connsiteY14" fmla="*/ 0 h 1502090"/>
                <a:gd name="connsiteX15" fmla="*/ 799624 w 1071254"/>
                <a:gd name="connsiteY15" fmla="*/ 1502090 h 1502090"/>
                <a:gd name="connsiteX16" fmla="*/ 402411 w 1071254"/>
                <a:gd name="connsiteY16" fmla="*/ 1356175 h 1502090"/>
                <a:gd name="connsiteX17" fmla="*/ 280816 w 1071254"/>
                <a:gd name="connsiteY17" fmla="*/ 1307537 h 1502090"/>
                <a:gd name="connsiteX18" fmla="*/ 151114 w 1071254"/>
                <a:gd name="connsiteY18" fmla="*/ 1218367 h 1502090"/>
                <a:gd name="connsiteX19" fmla="*/ 106528 w 1071254"/>
                <a:gd name="connsiteY19" fmla="*/ 1185941 h 1502090"/>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03383 w 799624"/>
                <a:gd name="connsiteY15" fmla="*/ 503254 h 1474648"/>
                <a:gd name="connsiteX16" fmla="*/ 799624 w 799624"/>
                <a:gd name="connsiteY16" fmla="*/ 1474648 h 1474648"/>
                <a:gd name="connsiteX17" fmla="*/ 402411 w 799624"/>
                <a:gd name="connsiteY17" fmla="*/ 1328733 h 1474648"/>
                <a:gd name="connsiteX18" fmla="*/ 280816 w 799624"/>
                <a:gd name="connsiteY18" fmla="*/ 1280095 h 1474648"/>
                <a:gd name="connsiteX19" fmla="*/ 151114 w 799624"/>
                <a:gd name="connsiteY19" fmla="*/ 1190925 h 1474648"/>
                <a:gd name="connsiteX20" fmla="*/ 106528 w 799624"/>
                <a:gd name="connsiteY20"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31915"/>
                <a:gd name="connsiteY0" fmla="*/ 1158499 h 1474648"/>
                <a:gd name="connsiteX1" fmla="*/ 86263 w 831915"/>
                <a:gd name="connsiteY1" fmla="*/ 1089595 h 1474648"/>
                <a:gd name="connsiteX2" fmla="*/ 122741 w 831915"/>
                <a:gd name="connsiteY2" fmla="*/ 1057169 h 1474648"/>
                <a:gd name="connsiteX3" fmla="*/ 215965 w 831915"/>
                <a:gd name="connsiteY3" fmla="*/ 862616 h 1474648"/>
                <a:gd name="connsiteX4" fmla="*/ 187592 w 831915"/>
                <a:gd name="connsiteY4" fmla="*/ 789659 h 1474648"/>
                <a:gd name="connsiteX5" fmla="*/ 167326 w 831915"/>
                <a:gd name="connsiteY5" fmla="*/ 757233 h 1474648"/>
                <a:gd name="connsiteX6" fmla="*/ 138954 w 831915"/>
                <a:gd name="connsiteY6" fmla="*/ 668063 h 1474648"/>
                <a:gd name="connsiteX7" fmla="*/ 49784 w 831915"/>
                <a:gd name="connsiteY7" fmla="*/ 582946 h 1474648"/>
                <a:gd name="connsiteX8" fmla="*/ 17358 w 831915"/>
                <a:gd name="connsiteY8" fmla="*/ 534308 h 1474648"/>
                <a:gd name="connsiteX9" fmla="*/ 56443 w 831915"/>
                <a:gd name="connsiteY9" fmla="*/ 385650 h 1474648"/>
                <a:gd name="connsiteX10" fmla="*/ 151430 w 831915"/>
                <a:gd name="connsiteY10" fmla="*/ 346317 h 1474648"/>
                <a:gd name="connsiteX11" fmla="*/ 236217 w 831915"/>
                <a:gd name="connsiteY11" fmla="*/ 409510 h 1474648"/>
                <a:gd name="connsiteX12" fmla="*/ 480924 w 831915"/>
                <a:gd name="connsiteY12" fmla="*/ 135681 h 1474648"/>
                <a:gd name="connsiteX13" fmla="*/ 513056 w 831915"/>
                <a:gd name="connsiteY13" fmla="*/ 0 h 1474648"/>
                <a:gd name="connsiteX14" fmla="*/ 631277 w 831915"/>
                <a:gd name="connsiteY14" fmla="*/ 98372 h 1474648"/>
                <a:gd name="connsiteX15" fmla="*/ 703383 w 831915"/>
                <a:gd name="connsiteY15" fmla="*/ 503254 h 1474648"/>
                <a:gd name="connsiteX16" fmla="*/ 802255 w 831915"/>
                <a:gd name="connsiteY16" fmla="*/ 821487 h 1474648"/>
                <a:gd name="connsiteX17" fmla="*/ 831915 w 831915"/>
                <a:gd name="connsiteY17" fmla="*/ 1011441 h 1474648"/>
                <a:gd name="connsiteX18" fmla="*/ 799624 w 831915"/>
                <a:gd name="connsiteY18" fmla="*/ 1474648 h 1474648"/>
                <a:gd name="connsiteX19" fmla="*/ 402411 w 831915"/>
                <a:gd name="connsiteY19" fmla="*/ 1328733 h 1474648"/>
                <a:gd name="connsiteX20" fmla="*/ 280816 w 831915"/>
                <a:gd name="connsiteY20" fmla="*/ 1280095 h 1474648"/>
                <a:gd name="connsiteX21" fmla="*/ 151114 w 831915"/>
                <a:gd name="connsiteY21" fmla="*/ 1190925 h 1474648"/>
                <a:gd name="connsiteX22" fmla="*/ 106528 w 831915"/>
                <a:gd name="connsiteY22" fmla="*/ 1158499 h 1474648"/>
                <a:gd name="connsiteX0" fmla="*/ 106528 w 831915"/>
                <a:gd name="connsiteY0" fmla="*/ 1158499 h 1474648"/>
                <a:gd name="connsiteX1" fmla="*/ 86263 w 831915"/>
                <a:gd name="connsiteY1" fmla="*/ 1089595 h 1474648"/>
                <a:gd name="connsiteX2" fmla="*/ 122741 w 831915"/>
                <a:gd name="connsiteY2" fmla="*/ 1057169 h 1474648"/>
                <a:gd name="connsiteX3" fmla="*/ 215965 w 831915"/>
                <a:gd name="connsiteY3" fmla="*/ 862616 h 1474648"/>
                <a:gd name="connsiteX4" fmla="*/ 187592 w 831915"/>
                <a:gd name="connsiteY4" fmla="*/ 789659 h 1474648"/>
                <a:gd name="connsiteX5" fmla="*/ 167326 w 831915"/>
                <a:gd name="connsiteY5" fmla="*/ 757233 h 1474648"/>
                <a:gd name="connsiteX6" fmla="*/ 138954 w 831915"/>
                <a:gd name="connsiteY6" fmla="*/ 668063 h 1474648"/>
                <a:gd name="connsiteX7" fmla="*/ 49784 w 831915"/>
                <a:gd name="connsiteY7" fmla="*/ 582946 h 1474648"/>
                <a:gd name="connsiteX8" fmla="*/ 17358 w 831915"/>
                <a:gd name="connsiteY8" fmla="*/ 534308 h 1474648"/>
                <a:gd name="connsiteX9" fmla="*/ 56443 w 831915"/>
                <a:gd name="connsiteY9" fmla="*/ 385650 h 1474648"/>
                <a:gd name="connsiteX10" fmla="*/ 151430 w 831915"/>
                <a:gd name="connsiteY10" fmla="*/ 346317 h 1474648"/>
                <a:gd name="connsiteX11" fmla="*/ 236217 w 831915"/>
                <a:gd name="connsiteY11" fmla="*/ 409510 h 1474648"/>
                <a:gd name="connsiteX12" fmla="*/ 480924 w 831915"/>
                <a:gd name="connsiteY12" fmla="*/ 135681 h 1474648"/>
                <a:gd name="connsiteX13" fmla="*/ 513056 w 831915"/>
                <a:gd name="connsiteY13" fmla="*/ 0 h 1474648"/>
                <a:gd name="connsiteX14" fmla="*/ 631277 w 831915"/>
                <a:gd name="connsiteY14" fmla="*/ 98372 h 1474648"/>
                <a:gd name="connsiteX15" fmla="*/ 703383 w 831915"/>
                <a:gd name="connsiteY15" fmla="*/ 503254 h 1474648"/>
                <a:gd name="connsiteX16" fmla="*/ 802255 w 831915"/>
                <a:gd name="connsiteY16" fmla="*/ 821487 h 1474648"/>
                <a:gd name="connsiteX17" fmla="*/ 831915 w 831915"/>
                <a:gd name="connsiteY17" fmla="*/ 1011441 h 1474648"/>
                <a:gd name="connsiteX18" fmla="*/ 799624 w 831915"/>
                <a:gd name="connsiteY18" fmla="*/ 1474648 h 1474648"/>
                <a:gd name="connsiteX19" fmla="*/ 402411 w 831915"/>
                <a:gd name="connsiteY19" fmla="*/ 1328733 h 1474648"/>
                <a:gd name="connsiteX20" fmla="*/ 280816 w 831915"/>
                <a:gd name="connsiteY20" fmla="*/ 1280095 h 1474648"/>
                <a:gd name="connsiteX21" fmla="*/ 151114 w 831915"/>
                <a:gd name="connsiteY21" fmla="*/ 1190925 h 1474648"/>
                <a:gd name="connsiteX22" fmla="*/ 106528 w 831915"/>
                <a:gd name="connsiteY22" fmla="*/ 1158499 h 1474648"/>
                <a:gd name="connsiteX0" fmla="*/ 106528 w 985276"/>
                <a:gd name="connsiteY0" fmla="*/ 1158499 h 1474648"/>
                <a:gd name="connsiteX1" fmla="*/ 86263 w 985276"/>
                <a:gd name="connsiteY1" fmla="*/ 1089595 h 1474648"/>
                <a:gd name="connsiteX2" fmla="*/ 122741 w 985276"/>
                <a:gd name="connsiteY2" fmla="*/ 1057169 h 1474648"/>
                <a:gd name="connsiteX3" fmla="*/ 215965 w 985276"/>
                <a:gd name="connsiteY3" fmla="*/ 862616 h 1474648"/>
                <a:gd name="connsiteX4" fmla="*/ 187592 w 985276"/>
                <a:gd name="connsiteY4" fmla="*/ 789659 h 1474648"/>
                <a:gd name="connsiteX5" fmla="*/ 167326 w 985276"/>
                <a:gd name="connsiteY5" fmla="*/ 757233 h 1474648"/>
                <a:gd name="connsiteX6" fmla="*/ 138954 w 985276"/>
                <a:gd name="connsiteY6" fmla="*/ 668063 h 1474648"/>
                <a:gd name="connsiteX7" fmla="*/ 49784 w 985276"/>
                <a:gd name="connsiteY7" fmla="*/ 582946 h 1474648"/>
                <a:gd name="connsiteX8" fmla="*/ 17358 w 985276"/>
                <a:gd name="connsiteY8" fmla="*/ 534308 h 1474648"/>
                <a:gd name="connsiteX9" fmla="*/ 56443 w 985276"/>
                <a:gd name="connsiteY9" fmla="*/ 385650 h 1474648"/>
                <a:gd name="connsiteX10" fmla="*/ 151430 w 985276"/>
                <a:gd name="connsiteY10" fmla="*/ 346317 h 1474648"/>
                <a:gd name="connsiteX11" fmla="*/ 236217 w 985276"/>
                <a:gd name="connsiteY11" fmla="*/ 409510 h 1474648"/>
                <a:gd name="connsiteX12" fmla="*/ 480924 w 985276"/>
                <a:gd name="connsiteY12" fmla="*/ 135681 h 1474648"/>
                <a:gd name="connsiteX13" fmla="*/ 513056 w 985276"/>
                <a:gd name="connsiteY13" fmla="*/ 0 h 1474648"/>
                <a:gd name="connsiteX14" fmla="*/ 631277 w 985276"/>
                <a:gd name="connsiteY14" fmla="*/ 98372 h 1474648"/>
                <a:gd name="connsiteX15" fmla="*/ 703383 w 985276"/>
                <a:gd name="connsiteY15" fmla="*/ 503254 h 1474648"/>
                <a:gd name="connsiteX16" fmla="*/ 802255 w 985276"/>
                <a:gd name="connsiteY16" fmla="*/ 821487 h 1474648"/>
                <a:gd name="connsiteX17" fmla="*/ 831915 w 985276"/>
                <a:gd name="connsiteY17" fmla="*/ 1011441 h 1474648"/>
                <a:gd name="connsiteX18" fmla="*/ 985166 w 985276"/>
                <a:gd name="connsiteY18" fmla="*/ 971971 h 1474648"/>
                <a:gd name="connsiteX19" fmla="*/ 799624 w 985276"/>
                <a:gd name="connsiteY19" fmla="*/ 1474648 h 1474648"/>
                <a:gd name="connsiteX20" fmla="*/ 402411 w 985276"/>
                <a:gd name="connsiteY20" fmla="*/ 1328733 h 1474648"/>
                <a:gd name="connsiteX21" fmla="*/ 280816 w 985276"/>
                <a:gd name="connsiteY21" fmla="*/ 1280095 h 1474648"/>
                <a:gd name="connsiteX22" fmla="*/ 151114 w 985276"/>
                <a:gd name="connsiteY22" fmla="*/ 1190925 h 1474648"/>
                <a:gd name="connsiteX23" fmla="*/ 106528 w 985276"/>
                <a:gd name="connsiteY23" fmla="*/ 1158499 h 1474648"/>
                <a:gd name="connsiteX0" fmla="*/ 106528 w 985166"/>
                <a:gd name="connsiteY0" fmla="*/ 1158499 h 1474648"/>
                <a:gd name="connsiteX1" fmla="*/ 86263 w 985166"/>
                <a:gd name="connsiteY1" fmla="*/ 1089595 h 1474648"/>
                <a:gd name="connsiteX2" fmla="*/ 122741 w 985166"/>
                <a:gd name="connsiteY2" fmla="*/ 1057169 h 1474648"/>
                <a:gd name="connsiteX3" fmla="*/ 215965 w 985166"/>
                <a:gd name="connsiteY3" fmla="*/ 862616 h 1474648"/>
                <a:gd name="connsiteX4" fmla="*/ 187592 w 985166"/>
                <a:gd name="connsiteY4" fmla="*/ 789659 h 1474648"/>
                <a:gd name="connsiteX5" fmla="*/ 167326 w 985166"/>
                <a:gd name="connsiteY5" fmla="*/ 757233 h 1474648"/>
                <a:gd name="connsiteX6" fmla="*/ 138954 w 985166"/>
                <a:gd name="connsiteY6" fmla="*/ 668063 h 1474648"/>
                <a:gd name="connsiteX7" fmla="*/ 49784 w 985166"/>
                <a:gd name="connsiteY7" fmla="*/ 582946 h 1474648"/>
                <a:gd name="connsiteX8" fmla="*/ 17358 w 985166"/>
                <a:gd name="connsiteY8" fmla="*/ 534308 h 1474648"/>
                <a:gd name="connsiteX9" fmla="*/ 56443 w 985166"/>
                <a:gd name="connsiteY9" fmla="*/ 385650 h 1474648"/>
                <a:gd name="connsiteX10" fmla="*/ 151430 w 985166"/>
                <a:gd name="connsiteY10" fmla="*/ 346317 h 1474648"/>
                <a:gd name="connsiteX11" fmla="*/ 236217 w 985166"/>
                <a:gd name="connsiteY11" fmla="*/ 409510 h 1474648"/>
                <a:gd name="connsiteX12" fmla="*/ 480924 w 985166"/>
                <a:gd name="connsiteY12" fmla="*/ 135681 h 1474648"/>
                <a:gd name="connsiteX13" fmla="*/ 513056 w 985166"/>
                <a:gd name="connsiteY13" fmla="*/ 0 h 1474648"/>
                <a:gd name="connsiteX14" fmla="*/ 631277 w 985166"/>
                <a:gd name="connsiteY14" fmla="*/ 98372 h 1474648"/>
                <a:gd name="connsiteX15" fmla="*/ 703383 w 985166"/>
                <a:gd name="connsiteY15" fmla="*/ 503254 h 1474648"/>
                <a:gd name="connsiteX16" fmla="*/ 802255 w 985166"/>
                <a:gd name="connsiteY16" fmla="*/ 821487 h 1474648"/>
                <a:gd name="connsiteX17" fmla="*/ 831915 w 985166"/>
                <a:gd name="connsiteY17" fmla="*/ 1011441 h 1474648"/>
                <a:gd name="connsiteX18" fmla="*/ 985166 w 985166"/>
                <a:gd name="connsiteY18" fmla="*/ 971971 h 1474648"/>
                <a:gd name="connsiteX19" fmla="*/ 799624 w 985166"/>
                <a:gd name="connsiteY19" fmla="*/ 1474648 h 1474648"/>
                <a:gd name="connsiteX20" fmla="*/ 402411 w 985166"/>
                <a:gd name="connsiteY20" fmla="*/ 1328733 h 1474648"/>
                <a:gd name="connsiteX21" fmla="*/ 280816 w 985166"/>
                <a:gd name="connsiteY21" fmla="*/ 1280095 h 1474648"/>
                <a:gd name="connsiteX22" fmla="*/ 151114 w 985166"/>
                <a:gd name="connsiteY22" fmla="*/ 1190925 h 1474648"/>
                <a:gd name="connsiteX23" fmla="*/ 106528 w 985166"/>
                <a:gd name="connsiteY23" fmla="*/ 1158499 h 1474648"/>
                <a:gd name="connsiteX0" fmla="*/ 106528 w 1013731"/>
                <a:gd name="connsiteY0" fmla="*/ 1158499 h 1474648"/>
                <a:gd name="connsiteX1" fmla="*/ 86263 w 1013731"/>
                <a:gd name="connsiteY1" fmla="*/ 1089595 h 1474648"/>
                <a:gd name="connsiteX2" fmla="*/ 122741 w 1013731"/>
                <a:gd name="connsiteY2" fmla="*/ 1057169 h 1474648"/>
                <a:gd name="connsiteX3" fmla="*/ 215965 w 1013731"/>
                <a:gd name="connsiteY3" fmla="*/ 862616 h 1474648"/>
                <a:gd name="connsiteX4" fmla="*/ 187592 w 1013731"/>
                <a:gd name="connsiteY4" fmla="*/ 789659 h 1474648"/>
                <a:gd name="connsiteX5" fmla="*/ 167326 w 1013731"/>
                <a:gd name="connsiteY5" fmla="*/ 757233 h 1474648"/>
                <a:gd name="connsiteX6" fmla="*/ 138954 w 1013731"/>
                <a:gd name="connsiteY6" fmla="*/ 668063 h 1474648"/>
                <a:gd name="connsiteX7" fmla="*/ 49784 w 1013731"/>
                <a:gd name="connsiteY7" fmla="*/ 582946 h 1474648"/>
                <a:gd name="connsiteX8" fmla="*/ 17358 w 1013731"/>
                <a:gd name="connsiteY8" fmla="*/ 534308 h 1474648"/>
                <a:gd name="connsiteX9" fmla="*/ 56443 w 1013731"/>
                <a:gd name="connsiteY9" fmla="*/ 385650 h 1474648"/>
                <a:gd name="connsiteX10" fmla="*/ 151430 w 1013731"/>
                <a:gd name="connsiteY10" fmla="*/ 346317 h 1474648"/>
                <a:gd name="connsiteX11" fmla="*/ 236217 w 1013731"/>
                <a:gd name="connsiteY11" fmla="*/ 409510 h 1474648"/>
                <a:gd name="connsiteX12" fmla="*/ 480924 w 1013731"/>
                <a:gd name="connsiteY12" fmla="*/ 135681 h 1474648"/>
                <a:gd name="connsiteX13" fmla="*/ 513056 w 1013731"/>
                <a:gd name="connsiteY13" fmla="*/ 0 h 1474648"/>
                <a:gd name="connsiteX14" fmla="*/ 631277 w 1013731"/>
                <a:gd name="connsiteY14" fmla="*/ 98372 h 1474648"/>
                <a:gd name="connsiteX15" fmla="*/ 703383 w 1013731"/>
                <a:gd name="connsiteY15" fmla="*/ 503254 h 1474648"/>
                <a:gd name="connsiteX16" fmla="*/ 802255 w 1013731"/>
                <a:gd name="connsiteY16" fmla="*/ 821487 h 1474648"/>
                <a:gd name="connsiteX17" fmla="*/ 831915 w 1013731"/>
                <a:gd name="connsiteY17" fmla="*/ 1011441 h 1474648"/>
                <a:gd name="connsiteX18" fmla="*/ 985166 w 1013731"/>
                <a:gd name="connsiteY18" fmla="*/ 971971 h 1474648"/>
                <a:gd name="connsiteX19" fmla="*/ 1012355 w 1013731"/>
                <a:gd name="connsiteY19" fmla="*/ 1068181 h 1474648"/>
                <a:gd name="connsiteX20" fmla="*/ 799624 w 1013731"/>
                <a:gd name="connsiteY20" fmla="*/ 1474648 h 1474648"/>
                <a:gd name="connsiteX21" fmla="*/ 402411 w 1013731"/>
                <a:gd name="connsiteY21" fmla="*/ 1328733 h 1474648"/>
                <a:gd name="connsiteX22" fmla="*/ 280816 w 1013731"/>
                <a:gd name="connsiteY22" fmla="*/ 1280095 h 1474648"/>
                <a:gd name="connsiteX23" fmla="*/ 151114 w 1013731"/>
                <a:gd name="connsiteY23" fmla="*/ 1190925 h 1474648"/>
                <a:gd name="connsiteX24" fmla="*/ 106528 w 1013731"/>
                <a:gd name="connsiteY24" fmla="*/ 1158499 h 1474648"/>
                <a:gd name="connsiteX0" fmla="*/ 106528 w 1012355"/>
                <a:gd name="connsiteY0" fmla="*/ 1158499 h 1474648"/>
                <a:gd name="connsiteX1" fmla="*/ 86263 w 1012355"/>
                <a:gd name="connsiteY1" fmla="*/ 1089595 h 1474648"/>
                <a:gd name="connsiteX2" fmla="*/ 122741 w 1012355"/>
                <a:gd name="connsiteY2" fmla="*/ 1057169 h 1474648"/>
                <a:gd name="connsiteX3" fmla="*/ 215965 w 1012355"/>
                <a:gd name="connsiteY3" fmla="*/ 862616 h 1474648"/>
                <a:gd name="connsiteX4" fmla="*/ 187592 w 1012355"/>
                <a:gd name="connsiteY4" fmla="*/ 789659 h 1474648"/>
                <a:gd name="connsiteX5" fmla="*/ 167326 w 1012355"/>
                <a:gd name="connsiteY5" fmla="*/ 757233 h 1474648"/>
                <a:gd name="connsiteX6" fmla="*/ 138954 w 1012355"/>
                <a:gd name="connsiteY6" fmla="*/ 668063 h 1474648"/>
                <a:gd name="connsiteX7" fmla="*/ 49784 w 1012355"/>
                <a:gd name="connsiteY7" fmla="*/ 582946 h 1474648"/>
                <a:gd name="connsiteX8" fmla="*/ 17358 w 1012355"/>
                <a:gd name="connsiteY8" fmla="*/ 534308 h 1474648"/>
                <a:gd name="connsiteX9" fmla="*/ 56443 w 1012355"/>
                <a:gd name="connsiteY9" fmla="*/ 385650 h 1474648"/>
                <a:gd name="connsiteX10" fmla="*/ 151430 w 1012355"/>
                <a:gd name="connsiteY10" fmla="*/ 346317 h 1474648"/>
                <a:gd name="connsiteX11" fmla="*/ 236217 w 1012355"/>
                <a:gd name="connsiteY11" fmla="*/ 409510 h 1474648"/>
                <a:gd name="connsiteX12" fmla="*/ 480924 w 1012355"/>
                <a:gd name="connsiteY12" fmla="*/ 135681 h 1474648"/>
                <a:gd name="connsiteX13" fmla="*/ 513056 w 1012355"/>
                <a:gd name="connsiteY13" fmla="*/ 0 h 1474648"/>
                <a:gd name="connsiteX14" fmla="*/ 631277 w 1012355"/>
                <a:gd name="connsiteY14" fmla="*/ 98372 h 1474648"/>
                <a:gd name="connsiteX15" fmla="*/ 703383 w 1012355"/>
                <a:gd name="connsiteY15" fmla="*/ 503254 h 1474648"/>
                <a:gd name="connsiteX16" fmla="*/ 802255 w 1012355"/>
                <a:gd name="connsiteY16" fmla="*/ 821487 h 1474648"/>
                <a:gd name="connsiteX17" fmla="*/ 831915 w 1012355"/>
                <a:gd name="connsiteY17" fmla="*/ 1011441 h 1474648"/>
                <a:gd name="connsiteX18" fmla="*/ 985166 w 1012355"/>
                <a:gd name="connsiteY18" fmla="*/ 971971 h 1474648"/>
                <a:gd name="connsiteX19" fmla="*/ 1012355 w 1012355"/>
                <a:gd name="connsiteY19" fmla="*/ 1068181 h 1474648"/>
                <a:gd name="connsiteX20" fmla="*/ 799624 w 1012355"/>
                <a:gd name="connsiteY20" fmla="*/ 1474648 h 1474648"/>
                <a:gd name="connsiteX21" fmla="*/ 402411 w 1012355"/>
                <a:gd name="connsiteY21" fmla="*/ 1328733 h 1474648"/>
                <a:gd name="connsiteX22" fmla="*/ 280816 w 1012355"/>
                <a:gd name="connsiteY22" fmla="*/ 1280095 h 1474648"/>
                <a:gd name="connsiteX23" fmla="*/ 151114 w 1012355"/>
                <a:gd name="connsiteY23" fmla="*/ 1190925 h 1474648"/>
                <a:gd name="connsiteX24" fmla="*/ 106528 w 1012355"/>
                <a:gd name="connsiteY24" fmla="*/ 1158499 h 1474648"/>
                <a:gd name="connsiteX0" fmla="*/ 106528 w 1009883"/>
                <a:gd name="connsiteY0" fmla="*/ 1158499 h 1474648"/>
                <a:gd name="connsiteX1" fmla="*/ 86263 w 1009883"/>
                <a:gd name="connsiteY1" fmla="*/ 1089595 h 1474648"/>
                <a:gd name="connsiteX2" fmla="*/ 122741 w 1009883"/>
                <a:gd name="connsiteY2" fmla="*/ 1057169 h 1474648"/>
                <a:gd name="connsiteX3" fmla="*/ 215965 w 1009883"/>
                <a:gd name="connsiteY3" fmla="*/ 862616 h 1474648"/>
                <a:gd name="connsiteX4" fmla="*/ 187592 w 1009883"/>
                <a:gd name="connsiteY4" fmla="*/ 789659 h 1474648"/>
                <a:gd name="connsiteX5" fmla="*/ 167326 w 1009883"/>
                <a:gd name="connsiteY5" fmla="*/ 757233 h 1474648"/>
                <a:gd name="connsiteX6" fmla="*/ 138954 w 1009883"/>
                <a:gd name="connsiteY6" fmla="*/ 668063 h 1474648"/>
                <a:gd name="connsiteX7" fmla="*/ 49784 w 1009883"/>
                <a:gd name="connsiteY7" fmla="*/ 582946 h 1474648"/>
                <a:gd name="connsiteX8" fmla="*/ 17358 w 1009883"/>
                <a:gd name="connsiteY8" fmla="*/ 534308 h 1474648"/>
                <a:gd name="connsiteX9" fmla="*/ 56443 w 1009883"/>
                <a:gd name="connsiteY9" fmla="*/ 385650 h 1474648"/>
                <a:gd name="connsiteX10" fmla="*/ 151430 w 1009883"/>
                <a:gd name="connsiteY10" fmla="*/ 346317 h 1474648"/>
                <a:gd name="connsiteX11" fmla="*/ 236217 w 1009883"/>
                <a:gd name="connsiteY11" fmla="*/ 409510 h 1474648"/>
                <a:gd name="connsiteX12" fmla="*/ 480924 w 1009883"/>
                <a:gd name="connsiteY12" fmla="*/ 135681 h 1474648"/>
                <a:gd name="connsiteX13" fmla="*/ 513056 w 1009883"/>
                <a:gd name="connsiteY13" fmla="*/ 0 h 1474648"/>
                <a:gd name="connsiteX14" fmla="*/ 631277 w 1009883"/>
                <a:gd name="connsiteY14" fmla="*/ 98372 h 1474648"/>
                <a:gd name="connsiteX15" fmla="*/ 703383 w 1009883"/>
                <a:gd name="connsiteY15" fmla="*/ 503254 h 1474648"/>
                <a:gd name="connsiteX16" fmla="*/ 802255 w 1009883"/>
                <a:gd name="connsiteY16" fmla="*/ 821487 h 1474648"/>
                <a:gd name="connsiteX17" fmla="*/ 831915 w 1009883"/>
                <a:gd name="connsiteY17" fmla="*/ 1011441 h 1474648"/>
                <a:gd name="connsiteX18" fmla="*/ 985166 w 1009883"/>
                <a:gd name="connsiteY18" fmla="*/ 971971 h 1474648"/>
                <a:gd name="connsiteX19" fmla="*/ 1009883 w 1009883"/>
                <a:gd name="connsiteY19" fmla="*/ 1041045 h 1474648"/>
                <a:gd name="connsiteX20" fmla="*/ 799624 w 1009883"/>
                <a:gd name="connsiteY20" fmla="*/ 1474648 h 1474648"/>
                <a:gd name="connsiteX21" fmla="*/ 402411 w 1009883"/>
                <a:gd name="connsiteY21" fmla="*/ 1328733 h 1474648"/>
                <a:gd name="connsiteX22" fmla="*/ 280816 w 1009883"/>
                <a:gd name="connsiteY22" fmla="*/ 1280095 h 1474648"/>
                <a:gd name="connsiteX23" fmla="*/ 151114 w 1009883"/>
                <a:gd name="connsiteY23" fmla="*/ 1190925 h 1474648"/>
                <a:gd name="connsiteX24" fmla="*/ 106528 w 1009883"/>
                <a:gd name="connsiteY24" fmla="*/ 1158499 h 1474648"/>
                <a:gd name="connsiteX0" fmla="*/ 106528 w 1121366"/>
                <a:gd name="connsiteY0" fmla="*/ 1158499 h 1474648"/>
                <a:gd name="connsiteX1" fmla="*/ 86263 w 1121366"/>
                <a:gd name="connsiteY1" fmla="*/ 1089595 h 1474648"/>
                <a:gd name="connsiteX2" fmla="*/ 122741 w 1121366"/>
                <a:gd name="connsiteY2" fmla="*/ 1057169 h 1474648"/>
                <a:gd name="connsiteX3" fmla="*/ 215965 w 1121366"/>
                <a:gd name="connsiteY3" fmla="*/ 862616 h 1474648"/>
                <a:gd name="connsiteX4" fmla="*/ 187592 w 1121366"/>
                <a:gd name="connsiteY4" fmla="*/ 789659 h 1474648"/>
                <a:gd name="connsiteX5" fmla="*/ 167326 w 1121366"/>
                <a:gd name="connsiteY5" fmla="*/ 757233 h 1474648"/>
                <a:gd name="connsiteX6" fmla="*/ 138954 w 1121366"/>
                <a:gd name="connsiteY6" fmla="*/ 668063 h 1474648"/>
                <a:gd name="connsiteX7" fmla="*/ 49784 w 1121366"/>
                <a:gd name="connsiteY7" fmla="*/ 582946 h 1474648"/>
                <a:gd name="connsiteX8" fmla="*/ 17358 w 1121366"/>
                <a:gd name="connsiteY8" fmla="*/ 534308 h 1474648"/>
                <a:gd name="connsiteX9" fmla="*/ 56443 w 1121366"/>
                <a:gd name="connsiteY9" fmla="*/ 385650 h 1474648"/>
                <a:gd name="connsiteX10" fmla="*/ 151430 w 1121366"/>
                <a:gd name="connsiteY10" fmla="*/ 346317 h 1474648"/>
                <a:gd name="connsiteX11" fmla="*/ 236217 w 1121366"/>
                <a:gd name="connsiteY11" fmla="*/ 409510 h 1474648"/>
                <a:gd name="connsiteX12" fmla="*/ 480924 w 1121366"/>
                <a:gd name="connsiteY12" fmla="*/ 135681 h 1474648"/>
                <a:gd name="connsiteX13" fmla="*/ 513056 w 1121366"/>
                <a:gd name="connsiteY13" fmla="*/ 0 h 1474648"/>
                <a:gd name="connsiteX14" fmla="*/ 631277 w 1121366"/>
                <a:gd name="connsiteY14" fmla="*/ 98372 h 1474648"/>
                <a:gd name="connsiteX15" fmla="*/ 703383 w 1121366"/>
                <a:gd name="connsiteY15" fmla="*/ 503254 h 1474648"/>
                <a:gd name="connsiteX16" fmla="*/ 802255 w 1121366"/>
                <a:gd name="connsiteY16" fmla="*/ 821487 h 1474648"/>
                <a:gd name="connsiteX17" fmla="*/ 831915 w 1121366"/>
                <a:gd name="connsiteY17" fmla="*/ 1011441 h 1474648"/>
                <a:gd name="connsiteX18" fmla="*/ 985166 w 1121366"/>
                <a:gd name="connsiteY18" fmla="*/ 971971 h 1474648"/>
                <a:gd name="connsiteX19" fmla="*/ 1009883 w 1121366"/>
                <a:gd name="connsiteY19" fmla="*/ 1041045 h 1474648"/>
                <a:gd name="connsiteX20" fmla="*/ 1121113 w 1121366"/>
                <a:gd name="connsiteY20" fmla="*/ 1018842 h 1474648"/>
                <a:gd name="connsiteX21" fmla="*/ 799624 w 1121366"/>
                <a:gd name="connsiteY21" fmla="*/ 1474648 h 1474648"/>
                <a:gd name="connsiteX22" fmla="*/ 402411 w 1121366"/>
                <a:gd name="connsiteY22" fmla="*/ 1328733 h 1474648"/>
                <a:gd name="connsiteX23" fmla="*/ 280816 w 1121366"/>
                <a:gd name="connsiteY23" fmla="*/ 1280095 h 1474648"/>
                <a:gd name="connsiteX24" fmla="*/ 151114 w 1121366"/>
                <a:gd name="connsiteY24" fmla="*/ 1190925 h 1474648"/>
                <a:gd name="connsiteX25" fmla="*/ 106528 w 1121366"/>
                <a:gd name="connsiteY25" fmla="*/ 1158499 h 1474648"/>
                <a:gd name="connsiteX0" fmla="*/ 106528 w 1121361"/>
                <a:gd name="connsiteY0" fmla="*/ 1158499 h 1474648"/>
                <a:gd name="connsiteX1" fmla="*/ 86263 w 1121361"/>
                <a:gd name="connsiteY1" fmla="*/ 1089595 h 1474648"/>
                <a:gd name="connsiteX2" fmla="*/ 122741 w 1121361"/>
                <a:gd name="connsiteY2" fmla="*/ 1057169 h 1474648"/>
                <a:gd name="connsiteX3" fmla="*/ 215965 w 1121361"/>
                <a:gd name="connsiteY3" fmla="*/ 862616 h 1474648"/>
                <a:gd name="connsiteX4" fmla="*/ 187592 w 1121361"/>
                <a:gd name="connsiteY4" fmla="*/ 789659 h 1474648"/>
                <a:gd name="connsiteX5" fmla="*/ 167326 w 1121361"/>
                <a:gd name="connsiteY5" fmla="*/ 757233 h 1474648"/>
                <a:gd name="connsiteX6" fmla="*/ 138954 w 1121361"/>
                <a:gd name="connsiteY6" fmla="*/ 668063 h 1474648"/>
                <a:gd name="connsiteX7" fmla="*/ 49784 w 1121361"/>
                <a:gd name="connsiteY7" fmla="*/ 582946 h 1474648"/>
                <a:gd name="connsiteX8" fmla="*/ 17358 w 1121361"/>
                <a:gd name="connsiteY8" fmla="*/ 534308 h 1474648"/>
                <a:gd name="connsiteX9" fmla="*/ 56443 w 1121361"/>
                <a:gd name="connsiteY9" fmla="*/ 385650 h 1474648"/>
                <a:gd name="connsiteX10" fmla="*/ 151430 w 1121361"/>
                <a:gd name="connsiteY10" fmla="*/ 346317 h 1474648"/>
                <a:gd name="connsiteX11" fmla="*/ 236217 w 1121361"/>
                <a:gd name="connsiteY11" fmla="*/ 409510 h 1474648"/>
                <a:gd name="connsiteX12" fmla="*/ 480924 w 1121361"/>
                <a:gd name="connsiteY12" fmla="*/ 135681 h 1474648"/>
                <a:gd name="connsiteX13" fmla="*/ 513056 w 1121361"/>
                <a:gd name="connsiteY13" fmla="*/ 0 h 1474648"/>
                <a:gd name="connsiteX14" fmla="*/ 631277 w 1121361"/>
                <a:gd name="connsiteY14" fmla="*/ 98372 h 1474648"/>
                <a:gd name="connsiteX15" fmla="*/ 703383 w 1121361"/>
                <a:gd name="connsiteY15" fmla="*/ 503254 h 1474648"/>
                <a:gd name="connsiteX16" fmla="*/ 802255 w 1121361"/>
                <a:gd name="connsiteY16" fmla="*/ 821487 h 1474648"/>
                <a:gd name="connsiteX17" fmla="*/ 831915 w 1121361"/>
                <a:gd name="connsiteY17" fmla="*/ 1011441 h 1474648"/>
                <a:gd name="connsiteX18" fmla="*/ 985166 w 1121361"/>
                <a:gd name="connsiteY18" fmla="*/ 971971 h 1474648"/>
                <a:gd name="connsiteX19" fmla="*/ 1007412 w 1121361"/>
                <a:gd name="connsiteY19" fmla="*/ 1021309 h 1474648"/>
                <a:gd name="connsiteX20" fmla="*/ 1121113 w 1121361"/>
                <a:gd name="connsiteY20" fmla="*/ 1018842 h 1474648"/>
                <a:gd name="connsiteX21" fmla="*/ 799624 w 1121361"/>
                <a:gd name="connsiteY21" fmla="*/ 1474648 h 1474648"/>
                <a:gd name="connsiteX22" fmla="*/ 402411 w 1121361"/>
                <a:gd name="connsiteY22" fmla="*/ 1328733 h 1474648"/>
                <a:gd name="connsiteX23" fmla="*/ 280816 w 1121361"/>
                <a:gd name="connsiteY23" fmla="*/ 1280095 h 1474648"/>
                <a:gd name="connsiteX24" fmla="*/ 151114 w 1121361"/>
                <a:gd name="connsiteY24" fmla="*/ 1190925 h 1474648"/>
                <a:gd name="connsiteX25" fmla="*/ 106528 w 1121361"/>
                <a:gd name="connsiteY25" fmla="*/ 1158499 h 1474648"/>
                <a:gd name="connsiteX0" fmla="*/ 106528 w 1121361"/>
                <a:gd name="connsiteY0" fmla="*/ 1158499 h 1474648"/>
                <a:gd name="connsiteX1" fmla="*/ 86263 w 1121361"/>
                <a:gd name="connsiteY1" fmla="*/ 1089595 h 1474648"/>
                <a:gd name="connsiteX2" fmla="*/ 122741 w 1121361"/>
                <a:gd name="connsiteY2" fmla="*/ 1057169 h 1474648"/>
                <a:gd name="connsiteX3" fmla="*/ 215965 w 1121361"/>
                <a:gd name="connsiteY3" fmla="*/ 862616 h 1474648"/>
                <a:gd name="connsiteX4" fmla="*/ 187592 w 1121361"/>
                <a:gd name="connsiteY4" fmla="*/ 789659 h 1474648"/>
                <a:gd name="connsiteX5" fmla="*/ 167326 w 1121361"/>
                <a:gd name="connsiteY5" fmla="*/ 757233 h 1474648"/>
                <a:gd name="connsiteX6" fmla="*/ 138954 w 1121361"/>
                <a:gd name="connsiteY6" fmla="*/ 668063 h 1474648"/>
                <a:gd name="connsiteX7" fmla="*/ 49784 w 1121361"/>
                <a:gd name="connsiteY7" fmla="*/ 582946 h 1474648"/>
                <a:gd name="connsiteX8" fmla="*/ 17358 w 1121361"/>
                <a:gd name="connsiteY8" fmla="*/ 534308 h 1474648"/>
                <a:gd name="connsiteX9" fmla="*/ 56443 w 1121361"/>
                <a:gd name="connsiteY9" fmla="*/ 385650 h 1474648"/>
                <a:gd name="connsiteX10" fmla="*/ 151430 w 1121361"/>
                <a:gd name="connsiteY10" fmla="*/ 346317 h 1474648"/>
                <a:gd name="connsiteX11" fmla="*/ 236217 w 1121361"/>
                <a:gd name="connsiteY11" fmla="*/ 409510 h 1474648"/>
                <a:gd name="connsiteX12" fmla="*/ 480924 w 1121361"/>
                <a:gd name="connsiteY12" fmla="*/ 135681 h 1474648"/>
                <a:gd name="connsiteX13" fmla="*/ 513056 w 1121361"/>
                <a:gd name="connsiteY13" fmla="*/ 0 h 1474648"/>
                <a:gd name="connsiteX14" fmla="*/ 631277 w 1121361"/>
                <a:gd name="connsiteY14" fmla="*/ 98372 h 1474648"/>
                <a:gd name="connsiteX15" fmla="*/ 703383 w 1121361"/>
                <a:gd name="connsiteY15" fmla="*/ 503254 h 1474648"/>
                <a:gd name="connsiteX16" fmla="*/ 802255 w 1121361"/>
                <a:gd name="connsiteY16" fmla="*/ 821487 h 1474648"/>
                <a:gd name="connsiteX17" fmla="*/ 831915 w 1121361"/>
                <a:gd name="connsiteY17" fmla="*/ 1011441 h 1474648"/>
                <a:gd name="connsiteX18" fmla="*/ 985166 w 1121361"/>
                <a:gd name="connsiteY18" fmla="*/ 971971 h 1474648"/>
                <a:gd name="connsiteX19" fmla="*/ 1007412 w 1121361"/>
                <a:gd name="connsiteY19" fmla="*/ 1021309 h 1474648"/>
                <a:gd name="connsiteX20" fmla="*/ 1121113 w 1121361"/>
                <a:gd name="connsiteY20" fmla="*/ 994173 h 1474648"/>
                <a:gd name="connsiteX21" fmla="*/ 799624 w 1121361"/>
                <a:gd name="connsiteY21" fmla="*/ 1474648 h 1474648"/>
                <a:gd name="connsiteX22" fmla="*/ 402411 w 1121361"/>
                <a:gd name="connsiteY22" fmla="*/ 1328733 h 1474648"/>
                <a:gd name="connsiteX23" fmla="*/ 280816 w 1121361"/>
                <a:gd name="connsiteY23" fmla="*/ 1280095 h 1474648"/>
                <a:gd name="connsiteX24" fmla="*/ 151114 w 1121361"/>
                <a:gd name="connsiteY24" fmla="*/ 1190925 h 1474648"/>
                <a:gd name="connsiteX25" fmla="*/ 106528 w 1121361"/>
                <a:gd name="connsiteY25" fmla="*/ 1158499 h 1474648"/>
                <a:gd name="connsiteX0" fmla="*/ 106528 w 1135996"/>
                <a:gd name="connsiteY0" fmla="*/ 1158499 h 1474648"/>
                <a:gd name="connsiteX1" fmla="*/ 86263 w 1135996"/>
                <a:gd name="connsiteY1" fmla="*/ 1089595 h 1474648"/>
                <a:gd name="connsiteX2" fmla="*/ 122741 w 1135996"/>
                <a:gd name="connsiteY2" fmla="*/ 1057169 h 1474648"/>
                <a:gd name="connsiteX3" fmla="*/ 215965 w 1135996"/>
                <a:gd name="connsiteY3" fmla="*/ 862616 h 1474648"/>
                <a:gd name="connsiteX4" fmla="*/ 187592 w 1135996"/>
                <a:gd name="connsiteY4" fmla="*/ 789659 h 1474648"/>
                <a:gd name="connsiteX5" fmla="*/ 167326 w 1135996"/>
                <a:gd name="connsiteY5" fmla="*/ 757233 h 1474648"/>
                <a:gd name="connsiteX6" fmla="*/ 138954 w 1135996"/>
                <a:gd name="connsiteY6" fmla="*/ 668063 h 1474648"/>
                <a:gd name="connsiteX7" fmla="*/ 49784 w 1135996"/>
                <a:gd name="connsiteY7" fmla="*/ 582946 h 1474648"/>
                <a:gd name="connsiteX8" fmla="*/ 17358 w 1135996"/>
                <a:gd name="connsiteY8" fmla="*/ 534308 h 1474648"/>
                <a:gd name="connsiteX9" fmla="*/ 56443 w 1135996"/>
                <a:gd name="connsiteY9" fmla="*/ 385650 h 1474648"/>
                <a:gd name="connsiteX10" fmla="*/ 151430 w 1135996"/>
                <a:gd name="connsiteY10" fmla="*/ 346317 h 1474648"/>
                <a:gd name="connsiteX11" fmla="*/ 236217 w 1135996"/>
                <a:gd name="connsiteY11" fmla="*/ 409510 h 1474648"/>
                <a:gd name="connsiteX12" fmla="*/ 480924 w 1135996"/>
                <a:gd name="connsiteY12" fmla="*/ 135681 h 1474648"/>
                <a:gd name="connsiteX13" fmla="*/ 513056 w 1135996"/>
                <a:gd name="connsiteY13" fmla="*/ 0 h 1474648"/>
                <a:gd name="connsiteX14" fmla="*/ 631277 w 1135996"/>
                <a:gd name="connsiteY14" fmla="*/ 98372 h 1474648"/>
                <a:gd name="connsiteX15" fmla="*/ 703383 w 1135996"/>
                <a:gd name="connsiteY15" fmla="*/ 503254 h 1474648"/>
                <a:gd name="connsiteX16" fmla="*/ 802255 w 1135996"/>
                <a:gd name="connsiteY16" fmla="*/ 821487 h 1474648"/>
                <a:gd name="connsiteX17" fmla="*/ 831915 w 1135996"/>
                <a:gd name="connsiteY17" fmla="*/ 1011441 h 1474648"/>
                <a:gd name="connsiteX18" fmla="*/ 985166 w 1135996"/>
                <a:gd name="connsiteY18" fmla="*/ 971971 h 1474648"/>
                <a:gd name="connsiteX19" fmla="*/ 1007412 w 1135996"/>
                <a:gd name="connsiteY19" fmla="*/ 1021309 h 1474648"/>
                <a:gd name="connsiteX20" fmla="*/ 1121113 w 1135996"/>
                <a:gd name="connsiteY20" fmla="*/ 994173 h 1474648"/>
                <a:gd name="connsiteX21" fmla="*/ 1131000 w 1135996"/>
                <a:gd name="connsiteY21" fmla="*/ 1058313 h 1474648"/>
                <a:gd name="connsiteX22" fmla="*/ 799624 w 1135996"/>
                <a:gd name="connsiteY22" fmla="*/ 1474648 h 1474648"/>
                <a:gd name="connsiteX23" fmla="*/ 402411 w 1135996"/>
                <a:gd name="connsiteY23" fmla="*/ 1328733 h 1474648"/>
                <a:gd name="connsiteX24" fmla="*/ 280816 w 1135996"/>
                <a:gd name="connsiteY24" fmla="*/ 1280095 h 1474648"/>
                <a:gd name="connsiteX25" fmla="*/ 151114 w 1135996"/>
                <a:gd name="connsiteY25" fmla="*/ 1190925 h 1474648"/>
                <a:gd name="connsiteX26" fmla="*/ 106528 w 1135996"/>
                <a:gd name="connsiteY26" fmla="*/ 1158499 h 1474648"/>
                <a:gd name="connsiteX0" fmla="*/ 106528 w 1135996"/>
                <a:gd name="connsiteY0" fmla="*/ 1158499 h 1474648"/>
                <a:gd name="connsiteX1" fmla="*/ 86263 w 1135996"/>
                <a:gd name="connsiteY1" fmla="*/ 1089595 h 1474648"/>
                <a:gd name="connsiteX2" fmla="*/ 122741 w 1135996"/>
                <a:gd name="connsiteY2" fmla="*/ 1057169 h 1474648"/>
                <a:gd name="connsiteX3" fmla="*/ 215965 w 1135996"/>
                <a:gd name="connsiteY3" fmla="*/ 862616 h 1474648"/>
                <a:gd name="connsiteX4" fmla="*/ 187592 w 1135996"/>
                <a:gd name="connsiteY4" fmla="*/ 789659 h 1474648"/>
                <a:gd name="connsiteX5" fmla="*/ 167326 w 1135996"/>
                <a:gd name="connsiteY5" fmla="*/ 757233 h 1474648"/>
                <a:gd name="connsiteX6" fmla="*/ 138954 w 1135996"/>
                <a:gd name="connsiteY6" fmla="*/ 668063 h 1474648"/>
                <a:gd name="connsiteX7" fmla="*/ 49784 w 1135996"/>
                <a:gd name="connsiteY7" fmla="*/ 582946 h 1474648"/>
                <a:gd name="connsiteX8" fmla="*/ 17358 w 1135996"/>
                <a:gd name="connsiteY8" fmla="*/ 534308 h 1474648"/>
                <a:gd name="connsiteX9" fmla="*/ 56443 w 1135996"/>
                <a:gd name="connsiteY9" fmla="*/ 385650 h 1474648"/>
                <a:gd name="connsiteX10" fmla="*/ 151430 w 1135996"/>
                <a:gd name="connsiteY10" fmla="*/ 346317 h 1474648"/>
                <a:gd name="connsiteX11" fmla="*/ 236217 w 1135996"/>
                <a:gd name="connsiteY11" fmla="*/ 409510 h 1474648"/>
                <a:gd name="connsiteX12" fmla="*/ 480924 w 1135996"/>
                <a:gd name="connsiteY12" fmla="*/ 135681 h 1474648"/>
                <a:gd name="connsiteX13" fmla="*/ 513056 w 1135996"/>
                <a:gd name="connsiteY13" fmla="*/ 0 h 1474648"/>
                <a:gd name="connsiteX14" fmla="*/ 631277 w 1135996"/>
                <a:gd name="connsiteY14" fmla="*/ 98372 h 1474648"/>
                <a:gd name="connsiteX15" fmla="*/ 703383 w 1135996"/>
                <a:gd name="connsiteY15" fmla="*/ 503254 h 1474648"/>
                <a:gd name="connsiteX16" fmla="*/ 802255 w 1135996"/>
                <a:gd name="connsiteY16" fmla="*/ 821487 h 1474648"/>
                <a:gd name="connsiteX17" fmla="*/ 831915 w 1135996"/>
                <a:gd name="connsiteY17" fmla="*/ 1011441 h 1474648"/>
                <a:gd name="connsiteX18" fmla="*/ 985166 w 1135996"/>
                <a:gd name="connsiteY18" fmla="*/ 971971 h 1474648"/>
                <a:gd name="connsiteX19" fmla="*/ 1007412 w 1135996"/>
                <a:gd name="connsiteY19" fmla="*/ 1021309 h 1474648"/>
                <a:gd name="connsiteX20" fmla="*/ 1121113 w 1135996"/>
                <a:gd name="connsiteY20" fmla="*/ 994173 h 1474648"/>
                <a:gd name="connsiteX21" fmla="*/ 1131000 w 1135996"/>
                <a:gd name="connsiteY21" fmla="*/ 1058313 h 1474648"/>
                <a:gd name="connsiteX22" fmla="*/ 799624 w 1135996"/>
                <a:gd name="connsiteY22" fmla="*/ 1474648 h 1474648"/>
                <a:gd name="connsiteX23" fmla="*/ 402411 w 1135996"/>
                <a:gd name="connsiteY23" fmla="*/ 1328733 h 1474648"/>
                <a:gd name="connsiteX24" fmla="*/ 280816 w 1135996"/>
                <a:gd name="connsiteY24" fmla="*/ 1280095 h 1474648"/>
                <a:gd name="connsiteX25" fmla="*/ 151114 w 1135996"/>
                <a:gd name="connsiteY25" fmla="*/ 1190925 h 1474648"/>
                <a:gd name="connsiteX26" fmla="*/ 106528 w 1135996"/>
                <a:gd name="connsiteY26" fmla="*/ 1158499 h 1474648"/>
                <a:gd name="connsiteX0" fmla="*/ 106528 w 1131000"/>
                <a:gd name="connsiteY0" fmla="*/ 1158499 h 1474648"/>
                <a:gd name="connsiteX1" fmla="*/ 86263 w 1131000"/>
                <a:gd name="connsiteY1" fmla="*/ 1089595 h 1474648"/>
                <a:gd name="connsiteX2" fmla="*/ 122741 w 1131000"/>
                <a:gd name="connsiteY2" fmla="*/ 1057169 h 1474648"/>
                <a:gd name="connsiteX3" fmla="*/ 215965 w 1131000"/>
                <a:gd name="connsiteY3" fmla="*/ 862616 h 1474648"/>
                <a:gd name="connsiteX4" fmla="*/ 187592 w 1131000"/>
                <a:gd name="connsiteY4" fmla="*/ 789659 h 1474648"/>
                <a:gd name="connsiteX5" fmla="*/ 167326 w 1131000"/>
                <a:gd name="connsiteY5" fmla="*/ 757233 h 1474648"/>
                <a:gd name="connsiteX6" fmla="*/ 138954 w 1131000"/>
                <a:gd name="connsiteY6" fmla="*/ 668063 h 1474648"/>
                <a:gd name="connsiteX7" fmla="*/ 49784 w 1131000"/>
                <a:gd name="connsiteY7" fmla="*/ 582946 h 1474648"/>
                <a:gd name="connsiteX8" fmla="*/ 17358 w 1131000"/>
                <a:gd name="connsiteY8" fmla="*/ 534308 h 1474648"/>
                <a:gd name="connsiteX9" fmla="*/ 56443 w 1131000"/>
                <a:gd name="connsiteY9" fmla="*/ 385650 h 1474648"/>
                <a:gd name="connsiteX10" fmla="*/ 151430 w 1131000"/>
                <a:gd name="connsiteY10" fmla="*/ 346317 h 1474648"/>
                <a:gd name="connsiteX11" fmla="*/ 236217 w 1131000"/>
                <a:gd name="connsiteY11" fmla="*/ 409510 h 1474648"/>
                <a:gd name="connsiteX12" fmla="*/ 480924 w 1131000"/>
                <a:gd name="connsiteY12" fmla="*/ 135681 h 1474648"/>
                <a:gd name="connsiteX13" fmla="*/ 513056 w 1131000"/>
                <a:gd name="connsiteY13" fmla="*/ 0 h 1474648"/>
                <a:gd name="connsiteX14" fmla="*/ 631277 w 1131000"/>
                <a:gd name="connsiteY14" fmla="*/ 98372 h 1474648"/>
                <a:gd name="connsiteX15" fmla="*/ 703383 w 1131000"/>
                <a:gd name="connsiteY15" fmla="*/ 503254 h 1474648"/>
                <a:gd name="connsiteX16" fmla="*/ 802255 w 1131000"/>
                <a:gd name="connsiteY16" fmla="*/ 821487 h 1474648"/>
                <a:gd name="connsiteX17" fmla="*/ 831915 w 1131000"/>
                <a:gd name="connsiteY17" fmla="*/ 1011441 h 1474648"/>
                <a:gd name="connsiteX18" fmla="*/ 985166 w 1131000"/>
                <a:gd name="connsiteY18" fmla="*/ 971971 h 1474648"/>
                <a:gd name="connsiteX19" fmla="*/ 1007412 w 1131000"/>
                <a:gd name="connsiteY19" fmla="*/ 1021309 h 1474648"/>
                <a:gd name="connsiteX20" fmla="*/ 1121113 w 1131000"/>
                <a:gd name="connsiteY20" fmla="*/ 994173 h 1474648"/>
                <a:gd name="connsiteX21" fmla="*/ 1131000 w 1131000"/>
                <a:gd name="connsiteY21" fmla="*/ 1058313 h 1474648"/>
                <a:gd name="connsiteX22" fmla="*/ 799624 w 1131000"/>
                <a:gd name="connsiteY22" fmla="*/ 1474648 h 1474648"/>
                <a:gd name="connsiteX23" fmla="*/ 402411 w 1131000"/>
                <a:gd name="connsiteY23" fmla="*/ 1328733 h 1474648"/>
                <a:gd name="connsiteX24" fmla="*/ 280816 w 1131000"/>
                <a:gd name="connsiteY24" fmla="*/ 1280095 h 1474648"/>
                <a:gd name="connsiteX25" fmla="*/ 151114 w 1131000"/>
                <a:gd name="connsiteY25" fmla="*/ 1190925 h 1474648"/>
                <a:gd name="connsiteX26" fmla="*/ 106528 w 1131000"/>
                <a:gd name="connsiteY26" fmla="*/ 1158499 h 1474648"/>
                <a:gd name="connsiteX0" fmla="*/ 106528 w 1131000"/>
                <a:gd name="connsiteY0" fmla="*/ 1158499 h 1474648"/>
                <a:gd name="connsiteX1" fmla="*/ 86263 w 1131000"/>
                <a:gd name="connsiteY1" fmla="*/ 1089595 h 1474648"/>
                <a:gd name="connsiteX2" fmla="*/ 122741 w 1131000"/>
                <a:gd name="connsiteY2" fmla="*/ 1057169 h 1474648"/>
                <a:gd name="connsiteX3" fmla="*/ 215965 w 1131000"/>
                <a:gd name="connsiteY3" fmla="*/ 862616 h 1474648"/>
                <a:gd name="connsiteX4" fmla="*/ 187592 w 1131000"/>
                <a:gd name="connsiteY4" fmla="*/ 789659 h 1474648"/>
                <a:gd name="connsiteX5" fmla="*/ 167326 w 1131000"/>
                <a:gd name="connsiteY5" fmla="*/ 757233 h 1474648"/>
                <a:gd name="connsiteX6" fmla="*/ 138954 w 1131000"/>
                <a:gd name="connsiteY6" fmla="*/ 668063 h 1474648"/>
                <a:gd name="connsiteX7" fmla="*/ 49784 w 1131000"/>
                <a:gd name="connsiteY7" fmla="*/ 582946 h 1474648"/>
                <a:gd name="connsiteX8" fmla="*/ 17358 w 1131000"/>
                <a:gd name="connsiteY8" fmla="*/ 534308 h 1474648"/>
                <a:gd name="connsiteX9" fmla="*/ 56443 w 1131000"/>
                <a:gd name="connsiteY9" fmla="*/ 385650 h 1474648"/>
                <a:gd name="connsiteX10" fmla="*/ 151430 w 1131000"/>
                <a:gd name="connsiteY10" fmla="*/ 346317 h 1474648"/>
                <a:gd name="connsiteX11" fmla="*/ 236217 w 1131000"/>
                <a:gd name="connsiteY11" fmla="*/ 409510 h 1474648"/>
                <a:gd name="connsiteX12" fmla="*/ 480924 w 1131000"/>
                <a:gd name="connsiteY12" fmla="*/ 135681 h 1474648"/>
                <a:gd name="connsiteX13" fmla="*/ 513056 w 1131000"/>
                <a:gd name="connsiteY13" fmla="*/ 0 h 1474648"/>
                <a:gd name="connsiteX14" fmla="*/ 631277 w 1131000"/>
                <a:gd name="connsiteY14" fmla="*/ 98372 h 1474648"/>
                <a:gd name="connsiteX15" fmla="*/ 703383 w 1131000"/>
                <a:gd name="connsiteY15" fmla="*/ 503254 h 1474648"/>
                <a:gd name="connsiteX16" fmla="*/ 802255 w 1131000"/>
                <a:gd name="connsiteY16" fmla="*/ 821487 h 1474648"/>
                <a:gd name="connsiteX17" fmla="*/ 831915 w 1131000"/>
                <a:gd name="connsiteY17" fmla="*/ 1011441 h 1474648"/>
                <a:gd name="connsiteX18" fmla="*/ 985166 w 1131000"/>
                <a:gd name="connsiteY18" fmla="*/ 971971 h 1474648"/>
                <a:gd name="connsiteX19" fmla="*/ 1007412 w 1131000"/>
                <a:gd name="connsiteY19" fmla="*/ 1021309 h 1474648"/>
                <a:gd name="connsiteX20" fmla="*/ 1116169 w 1131000"/>
                <a:gd name="connsiteY20" fmla="*/ 984305 h 1474648"/>
                <a:gd name="connsiteX21" fmla="*/ 1131000 w 1131000"/>
                <a:gd name="connsiteY21" fmla="*/ 1058313 h 1474648"/>
                <a:gd name="connsiteX22" fmla="*/ 799624 w 1131000"/>
                <a:gd name="connsiteY22" fmla="*/ 1474648 h 1474648"/>
                <a:gd name="connsiteX23" fmla="*/ 402411 w 1131000"/>
                <a:gd name="connsiteY23" fmla="*/ 1328733 h 1474648"/>
                <a:gd name="connsiteX24" fmla="*/ 280816 w 1131000"/>
                <a:gd name="connsiteY24" fmla="*/ 1280095 h 1474648"/>
                <a:gd name="connsiteX25" fmla="*/ 151114 w 1131000"/>
                <a:gd name="connsiteY25" fmla="*/ 1190925 h 1474648"/>
                <a:gd name="connsiteX26" fmla="*/ 106528 w 1131000"/>
                <a:gd name="connsiteY26" fmla="*/ 1158499 h 1474648"/>
                <a:gd name="connsiteX0" fmla="*/ 106528 w 1150775"/>
                <a:gd name="connsiteY0" fmla="*/ 1158499 h 1474648"/>
                <a:gd name="connsiteX1" fmla="*/ 86263 w 1150775"/>
                <a:gd name="connsiteY1" fmla="*/ 1089595 h 1474648"/>
                <a:gd name="connsiteX2" fmla="*/ 122741 w 1150775"/>
                <a:gd name="connsiteY2" fmla="*/ 1057169 h 1474648"/>
                <a:gd name="connsiteX3" fmla="*/ 215965 w 1150775"/>
                <a:gd name="connsiteY3" fmla="*/ 862616 h 1474648"/>
                <a:gd name="connsiteX4" fmla="*/ 187592 w 1150775"/>
                <a:gd name="connsiteY4" fmla="*/ 789659 h 1474648"/>
                <a:gd name="connsiteX5" fmla="*/ 167326 w 1150775"/>
                <a:gd name="connsiteY5" fmla="*/ 757233 h 1474648"/>
                <a:gd name="connsiteX6" fmla="*/ 138954 w 1150775"/>
                <a:gd name="connsiteY6" fmla="*/ 668063 h 1474648"/>
                <a:gd name="connsiteX7" fmla="*/ 49784 w 1150775"/>
                <a:gd name="connsiteY7" fmla="*/ 582946 h 1474648"/>
                <a:gd name="connsiteX8" fmla="*/ 17358 w 1150775"/>
                <a:gd name="connsiteY8" fmla="*/ 534308 h 1474648"/>
                <a:gd name="connsiteX9" fmla="*/ 56443 w 1150775"/>
                <a:gd name="connsiteY9" fmla="*/ 385650 h 1474648"/>
                <a:gd name="connsiteX10" fmla="*/ 151430 w 1150775"/>
                <a:gd name="connsiteY10" fmla="*/ 346317 h 1474648"/>
                <a:gd name="connsiteX11" fmla="*/ 236217 w 1150775"/>
                <a:gd name="connsiteY11" fmla="*/ 409510 h 1474648"/>
                <a:gd name="connsiteX12" fmla="*/ 480924 w 1150775"/>
                <a:gd name="connsiteY12" fmla="*/ 135681 h 1474648"/>
                <a:gd name="connsiteX13" fmla="*/ 513056 w 1150775"/>
                <a:gd name="connsiteY13" fmla="*/ 0 h 1474648"/>
                <a:gd name="connsiteX14" fmla="*/ 631277 w 1150775"/>
                <a:gd name="connsiteY14" fmla="*/ 98372 h 1474648"/>
                <a:gd name="connsiteX15" fmla="*/ 703383 w 1150775"/>
                <a:gd name="connsiteY15" fmla="*/ 503254 h 1474648"/>
                <a:gd name="connsiteX16" fmla="*/ 802255 w 1150775"/>
                <a:gd name="connsiteY16" fmla="*/ 821487 h 1474648"/>
                <a:gd name="connsiteX17" fmla="*/ 831915 w 1150775"/>
                <a:gd name="connsiteY17" fmla="*/ 1011441 h 1474648"/>
                <a:gd name="connsiteX18" fmla="*/ 985166 w 1150775"/>
                <a:gd name="connsiteY18" fmla="*/ 971971 h 1474648"/>
                <a:gd name="connsiteX19" fmla="*/ 1007412 w 1150775"/>
                <a:gd name="connsiteY19" fmla="*/ 1021309 h 1474648"/>
                <a:gd name="connsiteX20" fmla="*/ 1116169 w 1150775"/>
                <a:gd name="connsiteY20" fmla="*/ 984305 h 1474648"/>
                <a:gd name="connsiteX21" fmla="*/ 1150775 w 1150775"/>
                <a:gd name="connsiteY21" fmla="*/ 1050913 h 1474648"/>
                <a:gd name="connsiteX22" fmla="*/ 799624 w 1150775"/>
                <a:gd name="connsiteY22" fmla="*/ 1474648 h 1474648"/>
                <a:gd name="connsiteX23" fmla="*/ 402411 w 1150775"/>
                <a:gd name="connsiteY23" fmla="*/ 1328733 h 1474648"/>
                <a:gd name="connsiteX24" fmla="*/ 280816 w 1150775"/>
                <a:gd name="connsiteY24" fmla="*/ 1280095 h 1474648"/>
                <a:gd name="connsiteX25" fmla="*/ 151114 w 1150775"/>
                <a:gd name="connsiteY25" fmla="*/ 1190925 h 1474648"/>
                <a:gd name="connsiteX26" fmla="*/ 106528 w 1150775"/>
                <a:gd name="connsiteY26" fmla="*/ 1158499 h 1474648"/>
                <a:gd name="connsiteX0" fmla="*/ 106528 w 1341972"/>
                <a:gd name="connsiteY0" fmla="*/ 1158499 h 1474648"/>
                <a:gd name="connsiteX1" fmla="*/ 86263 w 1341972"/>
                <a:gd name="connsiteY1" fmla="*/ 1089595 h 1474648"/>
                <a:gd name="connsiteX2" fmla="*/ 122741 w 1341972"/>
                <a:gd name="connsiteY2" fmla="*/ 1057169 h 1474648"/>
                <a:gd name="connsiteX3" fmla="*/ 215965 w 1341972"/>
                <a:gd name="connsiteY3" fmla="*/ 862616 h 1474648"/>
                <a:gd name="connsiteX4" fmla="*/ 187592 w 1341972"/>
                <a:gd name="connsiteY4" fmla="*/ 789659 h 1474648"/>
                <a:gd name="connsiteX5" fmla="*/ 167326 w 1341972"/>
                <a:gd name="connsiteY5" fmla="*/ 757233 h 1474648"/>
                <a:gd name="connsiteX6" fmla="*/ 138954 w 1341972"/>
                <a:gd name="connsiteY6" fmla="*/ 668063 h 1474648"/>
                <a:gd name="connsiteX7" fmla="*/ 49784 w 1341972"/>
                <a:gd name="connsiteY7" fmla="*/ 582946 h 1474648"/>
                <a:gd name="connsiteX8" fmla="*/ 17358 w 1341972"/>
                <a:gd name="connsiteY8" fmla="*/ 534308 h 1474648"/>
                <a:gd name="connsiteX9" fmla="*/ 56443 w 1341972"/>
                <a:gd name="connsiteY9" fmla="*/ 385650 h 1474648"/>
                <a:gd name="connsiteX10" fmla="*/ 151430 w 1341972"/>
                <a:gd name="connsiteY10" fmla="*/ 346317 h 1474648"/>
                <a:gd name="connsiteX11" fmla="*/ 236217 w 1341972"/>
                <a:gd name="connsiteY11" fmla="*/ 409510 h 1474648"/>
                <a:gd name="connsiteX12" fmla="*/ 480924 w 1341972"/>
                <a:gd name="connsiteY12" fmla="*/ 135681 h 1474648"/>
                <a:gd name="connsiteX13" fmla="*/ 513056 w 1341972"/>
                <a:gd name="connsiteY13" fmla="*/ 0 h 1474648"/>
                <a:gd name="connsiteX14" fmla="*/ 631277 w 1341972"/>
                <a:gd name="connsiteY14" fmla="*/ 98372 h 1474648"/>
                <a:gd name="connsiteX15" fmla="*/ 703383 w 1341972"/>
                <a:gd name="connsiteY15" fmla="*/ 503254 h 1474648"/>
                <a:gd name="connsiteX16" fmla="*/ 802255 w 1341972"/>
                <a:gd name="connsiteY16" fmla="*/ 821487 h 1474648"/>
                <a:gd name="connsiteX17" fmla="*/ 831915 w 1341972"/>
                <a:gd name="connsiteY17" fmla="*/ 1011441 h 1474648"/>
                <a:gd name="connsiteX18" fmla="*/ 985166 w 1341972"/>
                <a:gd name="connsiteY18" fmla="*/ 971971 h 1474648"/>
                <a:gd name="connsiteX19" fmla="*/ 1007412 w 1341972"/>
                <a:gd name="connsiteY19" fmla="*/ 1021309 h 1474648"/>
                <a:gd name="connsiteX20" fmla="*/ 1116169 w 1341972"/>
                <a:gd name="connsiteY20" fmla="*/ 984305 h 1474648"/>
                <a:gd name="connsiteX21" fmla="*/ 1150775 w 1341972"/>
                <a:gd name="connsiteY21" fmla="*/ 1050913 h 1474648"/>
                <a:gd name="connsiteX22" fmla="*/ 1341103 w 1341972"/>
                <a:gd name="connsiteY22" fmla="*/ 1013908 h 1474648"/>
                <a:gd name="connsiteX23" fmla="*/ 799624 w 1341972"/>
                <a:gd name="connsiteY23" fmla="*/ 1474648 h 1474648"/>
                <a:gd name="connsiteX24" fmla="*/ 402411 w 1341972"/>
                <a:gd name="connsiteY24" fmla="*/ 1328733 h 1474648"/>
                <a:gd name="connsiteX25" fmla="*/ 280816 w 1341972"/>
                <a:gd name="connsiteY25" fmla="*/ 1280095 h 1474648"/>
                <a:gd name="connsiteX26" fmla="*/ 151114 w 1341972"/>
                <a:gd name="connsiteY26" fmla="*/ 1190925 h 1474648"/>
                <a:gd name="connsiteX27" fmla="*/ 106528 w 1341972"/>
                <a:gd name="connsiteY27" fmla="*/ 1158499 h 1474648"/>
                <a:gd name="connsiteX0" fmla="*/ 106528 w 1389881"/>
                <a:gd name="connsiteY0" fmla="*/ 1158499 h 1474648"/>
                <a:gd name="connsiteX1" fmla="*/ 86263 w 1389881"/>
                <a:gd name="connsiteY1" fmla="*/ 1089595 h 1474648"/>
                <a:gd name="connsiteX2" fmla="*/ 122741 w 1389881"/>
                <a:gd name="connsiteY2" fmla="*/ 1057169 h 1474648"/>
                <a:gd name="connsiteX3" fmla="*/ 215965 w 1389881"/>
                <a:gd name="connsiteY3" fmla="*/ 862616 h 1474648"/>
                <a:gd name="connsiteX4" fmla="*/ 187592 w 1389881"/>
                <a:gd name="connsiteY4" fmla="*/ 789659 h 1474648"/>
                <a:gd name="connsiteX5" fmla="*/ 167326 w 1389881"/>
                <a:gd name="connsiteY5" fmla="*/ 757233 h 1474648"/>
                <a:gd name="connsiteX6" fmla="*/ 138954 w 1389881"/>
                <a:gd name="connsiteY6" fmla="*/ 668063 h 1474648"/>
                <a:gd name="connsiteX7" fmla="*/ 49784 w 1389881"/>
                <a:gd name="connsiteY7" fmla="*/ 582946 h 1474648"/>
                <a:gd name="connsiteX8" fmla="*/ 17358 w 1389881"/>
                <a:gd name="connsiteY8" fmla="*/ 534308 h 1474648"/>
                <a:gd name="connsiteX9" fmla="*/ 56443 w 1389881"/>
                <a:gd name="connsiteY9" fmla="*/ 385650 h 1474648"/>
                <a:gd name="connsiteX10" fmla="*/ 151430 w 1389881"/>
                <a:gd name="connsiteY10" fmla="*/ 346317 h 1474648"/>
                <a:gd name="connsiteX11" fmla="*/ 236217 w 1389881"/>
                <a:gd name="connsiteY11" fmla="*/ 409510 h 1474648"/>
                <a:gd name="connsiteX12" fmla="*/ 480924 w 1389881"/>
                <a:gd name="connsiteY12" fmla="*/ 135681 h 1474648"/>
                <a:gd name="connsiteX13" fmla="*/ 513056 w 1389881"/>
                <a:gd name="connsiteY13" fmla="*/ 0 h 1474648"/>
                <a:gd name="connsiteX14" fmla="*/ 631277 w 1389881"/>
                <a:gd name="connsiteY14" fmla="*/ 98372 h 1474648"/>
                <a:gd name="connsiteX15" fmla="*/ 703383 w 1389881"/>
                <a:gd name="connsiteY15" fmla="*/ 503254 h 1474648"/>
                <a:gd name="connsiteX16" fmla="*/ 802255 w 1389881"/>
                <a:gd name="connsiteY16" fmla="*/ 821487 h 1474648"/>
                <a:gd name="connsiteX17" fmla="*/ 831915 w 1389881"/>
                <a:gd name="connsiteY17" fmla="*/ 1011441 h 1474648"/>
                <a:gd name="connsiteX18" fmla="*/ 985166 w 1389881"/>
                <a:gd name="connsiteY18" fmla="*/ 971971 h 1474648"/>
                <a:gd name="connsiteX19" fmla="*/ 1007412 w 1389881"/>
                <a:gd name="connsiteY19" fmla="*/ 1021309 h 1474648"/>
                <a:gd name="connsiteX20" fmla="*/ 1116169 w 1389881"/>
                <a:gd name="connsiteY20" fmla="*/ 984305 h 1474648"/>
                <a:gd name="connsiteX21" fmla="*/ 1150775 w 1389881"/>
                <a:gd name="connsiteY21" fmla="*/ 1050913 h 1474648"/>
                <a:gd name="connsiteX22" fmla="*/ 1341103 w 1389881"/>
                <a:gd name="connsiteY22" fmla="*/ 1013908 h 1474648"/>
                <a:gd name="connsiteX23" fmla="*/ 1373236 w 1389881"/>
                <a:gd name="connsiteY23" fmla="*/ 1208796 h 1474648"/>
                <a:gd name="connsiteX24" fmla="*/ 799624 w 1389881"/>
                <a:gd name="connsiteY24" fmla="*/ 1474648 h 1474648"/>
                <a:gd name="connsiteX25" fmla="*/ 402411 w 1389881"/>
                <a:gd name="connsiteY25" fmla="*/ 1328733 h 1474648"/>
                <a:gd name="connsiteX26" fmla="*/ 280816 w 1389881"/>
                <a:gd name="connsiteY26" fmla="*/ 1280095 h 1474648"/>
                <a:gd name="connsiteX27" fmla="*/ 151114 w 1389881"/>
                <a:gd name="connsiteY27" fmla="*/ 1190925 h 1474648"/>
                <a:gd name="connsiteX28" fmla="*/ 106528 w 1389881"/>
                <a:gd name="connsiteY28" fmla="*/ 1158499 h 1474648"/>
                <a:gd name="connsiteX0" fmla="*/ 106528 w 1397553"/>
                <a:gd name="connsiteY0" fmla="*/ 1158499 h 1474648"/>
                <a:gd name="connsiteX1" fmla="*/ 86263 w 1397553"/>
                <a:gd name="connsiteY1" fmla="*/ 1089595 h 1474648"/>
                <a:gd name="connsiteX2" fmla="*/ 122741 w 1397553"/>
                <a:gd name="connsiteY2" fmla="*/ 1057169 h 1474648"/>
                <a:gd name="connsiteX3" fmla="*/ 215965 w 1397553"/>
                <a:gd name="connsiteY3" fmla="*/ 862616 h 1474648"/>
                <a:gd name="connsiteX4" fmla="*/ 187592 w 1397553"/>
                <a:gd name="connsiteY4" fmla="*/ 789659 h 1474648"/>
                <a:gd name="connsiteX5" fmla="*/ 167326 w 1397553"/>
                <a:gd name="connsiteY5" fmla="*/ 757233 h 1474648"/>
                <a:gd name="connsiteX6" fmla="*/ 138954 w 1397553"/>
                <a:gd name="connsiteY6" fmla="*/ 668063 h 1474648"/>
                <a:gd name="connsiteX7" fmla="*/ 49784 w 1397553"/>
                <a:gd name="connsiteY7" fmla="*/ 582946 h 1474648"/>
                <a:gd name="connsiteX8" fmla="*/ 17358 w 1397553"/>
                <a:gd name="connsiteY8" fmla="*/ 534308 h 1474648"/>
                <a:gd name="connsiteX9" fmla="*/ 56443 w 1397553"/>
                <a:gd name="connsiteY9" fmla="*/ 385650 h 1474648"/>
                <a:gd name="connsiteX10" fmla="*/ 151430 w 1397553"/>
                <a:gd name="connsiteY10" fmla="*/ 346317 h 1474648"/>
                <a:gd name="connsiteX11" fmla="*/ 236217 w 1397553"/>
                <a:gd name="connsiteY11" fmla="*/ 409510 h 1474648"/>
                <a:gd name="connsiteX12" fmla="*/ 480924 w 1397553"/>
                <a:gd name="connsiteY12" fmla="*/ 135681 h 1474648"/>
                <a:gd name="connsiteX13" fmla="*/ 513056 w 1397553"/>
                <a:gd name="connsiteY13" fmla="*/ 0 h 1474648"/>
                <a:gd name="connsiteX14" fmla="*/ 631277 w 1397553"/>
                <a:gd name="connsiteY14" fmla="*/ 98372 h 1474648"/>
                <a:gd name="connsiteX15" fmla="*/ 703383 w 1397553"/>
                <a:gd name="connsiteY15" fmla="*/ 503254 h 1474648"/>
                <a:gd name="connsiteX16" fmla="*/ 802255 w 1397553"/>
                <a:gd name="connsiteY16" fmla="*/ 821487 h 1474648"/>
                <a:gd name="connsiteX17" fmla="*/ 831915 w 1397553"/>
                <a:gd name="connsiteY17" fmla="*/ 1011441 h 1474648"/>
                <a:gd name="connsiteX18" fmla="*/ 985166 w 1397553"/>
                <a:gd name="connsiteY18" fmla="*/ 971971 h 1474648"/>
                <a:gd name="connsiteX19" fmla="*/ 1007412 w 1397553"/>
                <a:gd name="connsiteY19" fmla="*/ 1021309 h 1474648"/>
                <a:gd name="connsiteX20" fmla="*/ 1116169 w 1397553"/>
                <a:gd name="connsiteY20" fmla="*/ 984305 h 1474648"/>
                <a:gd name="connsiteX21" fmla="*/ 1150775 w 1397553"/>
                <a:gd name="connsiteY21" fmla="*/ 1050913 h 1474648"/>
                <a:gd name="connsiteX22" fmla="*/ 1341103 w 1397553"/>
                <a:gd name="connsiteY22" fmla="*/ 1013908 h 1474648"/>
                <a:gd name="connsiteX23" fmla="*/ 1373236 w 1397553"/>
                <a:gd name="connsiteY23" fmla="*/ 1208796 h 1474648"/>
                <a:gd name="connsiteX24" fmla="*/ 799624 w 1397553"/>
                <a:gd name="connsiteY24" fmla="*/ 1474648 h 1474648"/>
                <a:gd name="connsiteX25" fmla="*/ 402411 w 1397553"/>
                <a:gd name="connsiteY25" fmla="*/ 1328733 h 1474648"/>
                <a:gd name="connsiteX26" fmla="*/ 280816 w 1397553"/>
                <a:gd name="connsiteY26" fmla="*/ 1280095 h 1474648"/>
                <a:gd name="connsiteX27" fmla="*/ 151114 w 1397553"/>
                <a:gd name="connsiteY27" fmla="*/ 1190925 h 1474648"/>
                <a:gd name="connsiteX28" fmla="*/ 106528 w 1397553"/>
                <a:gd name="connsiteY28" fmla="*/ 1158499 h 1474648"/>
                <a:gd name="connsiteX0" fmla="*/ 106528 w 1373236"/>
                <a:gd name="connsiteY0" fmla="*/ 1158499 h 1474648"/>
                <a:gd name="connsiteX1" fmla="*/ 86263 w 1373236"/>
                <a:gd name="connsiteY1" fmla="*/ 1089595 h 1474648"/>
                <a:gd name="connsiteX2" fmla="*/ 122741 w 1373236"/>
                <a:gd name="connsiteY2" fmla="*/ 1057169 h 1474648"/>
                <a:gd name="connsiteX3" fmla="*/ 215965 w 1373236"/>
                <a:gd name="connsiteY3" fmla="*/ 862616 h 1474648"/>
                <a:gd name="connsiteX4" fmla="*/ 187592 w 1373236"/>
                <a:gd name="connsiteY4" fmla="*/ 789659 h 1474648"/>
                <a:gd name="connsiteX5" fmla="*/ 167326 w 1373236"/>
                <a:gd name="connsiteY5" fmla="*/ 757233 h 1474648"/>
                <a:gd name="connsiteX6" fmla="*/ 138954 w 1373236"/>
                <a:gd name="connsiteY6" fmla="*/ 668063 h 1474648"/>
                <a:gd name="connsiteX7" fmla="*/ 49784 w 1373236"/>
                <a:gd name="connsiteY7" fmla="*/ 582946 h 1474648"/>
                <a:gd name="connsiteX8" fmla="*/ 17358 w 1373236"/>
                <a:gd name="connsiteY8" fmla="*/ 534308 h 1474648"/>
                <a:gd name="connsiteX9" fmla="*/ 56443 w 1373236"/>
                <a:gd name="connsiteY9" fmla="*/ 385650 h 1474648"/>
                <a:gd name="connsiteX10" fmla="*/ 151430 w 1373236"/>
                <a:gd name="connsiteY10" fmla="*/ 346317 h 1474648"/>
                <a:gd name="connsiteX11" fmla="*/ 236217 w 1373236"/>
                <a:gd name="connsiteY11" fmla="*/ 409510 h 1474648"/>
                <a:gd name="connsiteX12" fmla="*/ 480924 w 1373236"/>
                <a:gd name="connsiteY12" fmla="*/ 135681 h 1474648"/>
                <a:gd name="connsiteX13" fmla="*/ 513056 w 1373236"/>
                <a:gd name="connsiteY13" fmla="*/ 0 h 1474648"/>
                <a:gd name="connsiteX14" fmla="*/ 631277 w 1373236"/>
                <a:gd name="connsiteY14" fmla="*/ 98372 h 1474648"/>
                <a:gd name="connsiteX15" fmla="*/ 703383 w 1373236"/>
                <a:gd name="connsiteY15" fmla="*/ 503254 h 1474648"/>
                <a:gd name="connsiteX16" fmla="*/ 802255 w 1373236"/>
                <a:gd name="connsiteY16" fmla="*/ 821487 h 1474648"/>
                <a:gd name="connsiteX17" fmla="*/ 831915 w 1373236"/>
                <a:gd name="connsiteY17" fmla="*/ 1011441 h 1474648"/>
                <a:gd name="connsiteX18" fmla="*/ 985166 w 1373236"/>
                <a:gd name="connsiteY18" fmla="*/ 971971 h 1474648"/>
                <a:gd name="connsiteX19" fmla="*/ 1007412 w 1373236"/>
                <a:gd name="connsiteY19" fmla="*/ 1021309 h 1474648"/>
                <a:gd name="connsiteX20" fmla="*/ 1116169 w 1373236"/>
                <a:gd name="connsiteY20" fmla="*/ 984305 h 1474648"/>
                <a:gd name="connsiteX21" fmla="*/ 1150775 w 1373236"/>
                <a:gd name="connsiteY21" fmla="*/ 1050913 h 1474648"/>
                <a:gd name="connsiteX22" fmla="*/ 1341103 w 1373236"/>
                <a:gd name="connsiteY22" fmla="*/ 1013908 h 1474648"/>
                <a:gd name="connsiteX23" fmla="*/ 1373236 w 1373236"/>
                <a:gd name="connsiteY23" fmla="*/ 1208796 h 1474648"/>
                <a:gd name="connsiteX24" fmla="*/ 799624 w 1373236"/>
                <a:gd name="connsiteY24" fmla="*/ 1474648 h 1474648"/>
                <a:gd name="connsiteX25" fmla="*/ 402411 w 1373236"/>
                <a:gd name="connsiteY25" fmla="*/ 1328733 h 1474648"/>
                <a:gd name="connsiteX26" fmla="*/ 280816 w 1373236"/>
                <a:gd name="connsiteY26" fmla="*/ 1280095 h 1474648"/>
                <a:gd name="connsiteX27" fmla="*/ 151114 w 1373236"/>
                <a:gd name="connsiteY27" fmla="*/ 1190925 h 1474648"/>
                <a:gd name="connsiteX28" fmla="*/ 106528 w 1373236"/>
                <a:gd name="connsiteY28" fmla="*/ 1158499 h 1474648"/>
                <a:gd name="connsiteX0" fmla="*/ 106528 w 1375708"/>
                <a:gd name="connsiteY0" fmla="*/ 1158499 h 1474648"/>
                <a:gd name="connsiteX1" fmla="*/ 86263 w 1375708"/>
                <a:gd name="connsiteY1" fmla="*/ 1089595 h 1474648"/>
                <a:gd name="connsiteX2" fmla="*/ 122741 w 1375708"/>
                <a:gd name="connsiteY2" fmla="*/ 1057169 h 1474648"/>
                <a:gd name="connsiteX3" fmla="*/ 215965 w 1375708"/>
                <a:gd name="connsiteY3" fmla="*/ 862616 h 1474648"/>
                <a:gd name="connsiteX4" fmla="*/ 187592 w 1375708"/>
                <a:gd name="connsiteY4" fmla="*/ 789659 h 1474648"/>
                <a:gd name="connsiteX5" fmla="*/ 167326 w 1375708"/>
                <a:gd name="connsiteY5" fmla="*/ 757233 h 1474648"/>
                <a:gd name="connsiteX6" fmla="*/ 138954 w 1375708"/>
                <a:gd name="connsiteY6" fmla="*/ 668063 h 1474648"/>
                <a:gd name="connsiteX7" fmla="*/ 49784 w 1375708"/>
                <a:gd name="connsiteY7" fmla="*/ 582946 h 1474648"/>
                <a:gd name="connsiteX8" fmla="*/ 17358 w 1375708"/>
                <a:gd name="connsiteY8" fmla="*/ 534308 h 1474648"/>
                <a:gd name="connsiteX9" fmla="*/ 56443 w 1375708"/>
                <a:gd name="connsiteY9" fmla="*/ 385650 h 1474648"/>
                <a:gd name="connsiteX10" fmla="*/ 151430 w 1375708"/>
                <a:gd name="connsiteY10" fmla="*/ 346317 h 1474648"/>
                <a:gd name="connsiteX11" fmla="*/ 236217 w 1375708"/>
                <a:gd name="connsiteY11" fmla="*/ 409510 h 1474648"/>
                <a:gd name="connsiteX12" fmla="*/ 480924 w 1375708"/>
                <a:gd name="connsiteY12" fmla="*/ 135681 h 1474648"/>
                <a:gd name="connsiteX13" fmla="*/ 513056 w 1375708"/>
                <a:gd name="connsiteY13" fmla="*/ 0 h 1474648"/>
                <a:gd name="connsiteX14" fmla="*/ 631277 w 1375708"/>
                <a:gd name="connsiteY14" fmla="*/ 98372 h 1474648"/>
                <a:gd name="connsiteX15" fmla="*/ 703383 w 1375708"/>
                <a:gd name="connsiteY15" fmla="*/ 503254 h 1474648"/>
                <a:gd name="connsiteX16" fmla="*/ 802255 w 1375708"/>
                <a:gd name="connsiteY16" fmla="*/ 821487 h 1474648"/>
                <a:gd name="connsiteX17" fmla="*/ 831915 w 1375708"/>
                <a:gd name="connsiteY17" fmla="*/ 1011441 h 1474648"/>
                <a:gd name="connsiteX18" fmla="*/ 985166 w 1375708"/>
                <a:gd name="connsiteY18" fmla="*/ 971971 h 1474648"/>
                <a:gd name="connsiteX19" fmla="*/ 1007412 w 1375708"/>
                <a:gd name="connsiteY19" fmla="*/ 1021309 h 1474648"/>
                <a:gd name="connsiteX20" fmla="*/ 1116169 w 1375708"/>
                <a:gd name="connsiteY20" fmla="*/ 984305 h 1474648"/>
                <a:gd name="connsiteX21" fmla="*/ 1150775 w 1375708"/>
                <a:gd name="connsiteY21" fmla="*/ 1050913 h 1474648"/>
                <a:gd name="connsiteX22" fmla="*/ 1341103 w 1375708"/>
                <a:gd name="connsiteY22" fmla="*/ 1013908 h 1474648"/>
                <a:gd name="connsiteX23" fmla="*/ 1375708 w 1375708"/>
                <a:gd name="connsiteY23" fmla="*/ 1201395 h 1474648"/>
                <a:gd name="connsiteX24" fmla="*/ 799624 w 1375708"/>
                <a:gd name="connsiteY24" fmla="*/ 1474648 h 1474648"/>
                <a:gd name="connsiteX25" fmla="*/ 402411 w 1375708"/>
                <a:gd name="connsiteY25" fmla="*/ 1328733 h 1474648"/>
                <a:gd name="connsiteX26" fmla="*/ 280816 w 1375708"/>
                <a:gd name="connsiteY26" fmla="*/ 1280095 h 1474648"/>
                <a:gd name="connsiteX27" fmla="*/ 151114 w 1375708"/>
                <a:gd name="connsiteY27" fmla="*/ 1190925 h 1474648"/>
                <a:gd name="connsiteX28" fmla="*/ 106528 w 1375708"/>
                <a:gd name="connsiteY28" fmla="*/ 1158499 h 1474648"/>
                <a:gd name="connsiteX0" fmla="*/ 106528 w 1432505"/>
                <a:gd name="connsiteY0" fmla="*/ 1158499 h 1474648"/>
                <a:gd name="connsiteX1" fmla="*/ 86263 w 1432505"/>
                <a:gd name="connsiteY1" fmla="*/ 1089595 h 1474648"/>
                <a:gd name="connsiteX2" fmla="*/ 122741 w 1432505"/>
                <a:gd name="connsiteY2" fmla="*/ 1057169 h 1474648"/>
                <a:gd name="connsiteX3" fmla="*/ 215965 w 1432505"/>
                <a:gd name="connsiteY3" fmla="*/ 862616 h 1474648"/>
                <a:gd name="connsiteX4" fmla="*/ 187592 w 1432505"/>
                <a:gd name="connsiteY4" fmla="*/ 789659 h 1474648"/>
                <a:gd name="connsiteX5" fmla="*/ 167326 w 1432505"/>
                <a:gd name="connsiteY5" fmla="*/ 757233 h 1474648"/>
                <a:gd name="connsiteX6" fmla="*/ 138954 w 1432505"/>
                <a:gd name="connsiteY6" fmla="*/ 668063 h 1474648"/>
                <a:gd name="connsiteX7" fmla="*/ 49784 w 1432505"/>
                <a:gd name="connsiteY7" fmla="*/ 582946 h 1474648"/>
                <a:gd name="connsiteX8" fmla="*/ 17358 w 1432505"/>
                <a:gd name="connsiteY8" fmla="*/ 534308 h 1474648"/>
                <a:gd name="connsiteX9" fmla="*/ 56443 w 1432505"/>
                <a:gd name="connsiteY9" fmla="*/ 385650 h 1474648"/>
                <a:gd name="connsiteX10" fmla="*/ 151430 w 1432505"/>
                <a:gd name="connsiteY10" fmla="*/ 346317 h 1474648"/>
                <a:gd name="connsiteX11" fmla="*/ 236217 w 1432505"/>
                <a:gd name="connsiteY11" fmla="*/ 409510 h 1474648"/>
                <a:gd name="connsiteX12" fmla="*/ 480924 w 1432505"/>
                <a:gd name="connsiteY12" fmla="*/ 135681 h 1474648"/>
                <a:gd name="connsiteX13" fmla="*/ 513056 w 1432505"/>
                <a:gd name="connsiteY13" fmla="*/ 0 h 1474648"/>
                <a:gd name="connsiteX14" fmla="*/ 631277 w 1432505"/>
                <a:gd name="connsiteY14" fmla="*/ 98372 h 1474648"/>
                <a:gd name="connsiteX15" fmla="*/ 703383 w 1432505"/>
                <a:gd name="connsiteY15" fmla="*/ 503254 h 1474648"/>
                <a:gd name="connsiteX16" fmla="*/ 802255 w 1432505"/>
                <a:gd name="connsiteY16" fmla="*/ 821487 h 1474648"/>
                <a:gd name="connsiteX17" fmla="*/ 831915 w 1432505"/>
                <a:gd name="connsiteY17" fmla="*/ 1011441 h 1474648"/>
                <a:gd name="connsiteX18" fmla="*/ 985166 w 1432505"/>
                <a:gd name="connsiteY18" fmla="*/ 971971 h 1474648"/>
                <a:gd name="connsiteX19" fmla="*/ 1007412 w 1432505"/>
                <a:gd name="connsiteY19" fmla="*/ 1021309 h 1474648"/>
                <a:gd name="connsiteX20" fmla="*/ 1116169 w 1432505"/>
                <a:gd name="connsiteY20" fmla="*/ 984305 h 1474648"/>
                <a:gd name="connsiteX21" fmla="*/ 1150775 w 1432505"/>
                <a:gd name="connsiteY21" fmla="*/ 1050913 h 1474648"/>
                <a:gd name="connsiteX22" fmla="*/ 1341103 w 1432505"/>
                <a:gd name="connsiteY22" fmla="*/ 1013908 h 1474648"/>
                <a:gd name="connsiteX23" fmla="*/ 1375708 w 1432505"/>
                <a:gd name="connsiteY23" fmla="*/ 1201395 h 1474648"/>
                <a:gd name="connsiteX24" fmla="*/ 1412782 w 1432505"/>
                <a:gd name="connsiteY24" fmla="*/ 1406151 h 1474648"/>
                <a:gd name="connsiteX25" fmla="*/ 799624 w 1432505"/>
                <a:gd name="connsiteY25" fmla="*/ 1474648 h 1474648"/>
                <a:gd name="connsiteX26" fmla="*/ 402411 w 1432505"/>
                <a:gd name="connsiteY26" fmla="*/ 1328733 h 1474648"/>
                <a:gd name="connsiteX27" fmla="*/ 280816 w 1432505"/>
                <a:gd name="connsiteY27" fmla="*/ 1280095 h 1474648"/>
                <a:gd name="connsiteX28" fmla="*/ 151114 w 1432505"/>
                <a:gd name="connsiteY28" fmla="*/ 1190925 h 1474648"/>
                <a:gd name="connsiteX29" fmla="*/ 106528 w 1432505"/>
                <a:gd name="connsiteY29" fmla="*/ 1158499 h 1474648"/>
                <a:gd name="connsiteX0" fmla="*/ 106528 w 1413248"/>
                <a:gd name="connsiteY0" fmla="*/ 1158499 h 1474648"/>
                <a:gd name="connsiteX1" fmla="*/ 86263 w 1413248"/>
                <a:gd name="connsiteY1" fmla="*/ 1089595 h 1474648"/>
                <a:gd name="connsiteX2" fmla="*/ 122741 w 1413248"/>
                <a:gd name="connsiteY2" fmla="*/ 1057169 h 1474648"/>
                <a:gd name="connsiteX3" fmla="*/ 215965 w 1413248"/>
                <a:gd name="connsiteY3" fmla="*/ 862616 h 1474648"/>
                <a:gd name="connsiteX4" fmla="*/ 187592 w 1413248"/>
                <a:gd name="connsiteY4" fmla="*/ 789659 h 1474648"/>
                <a:gd name="connsiteX5" fmla="*/ 167326 w 1413248"/>
                <a:gd name="connsiteY5" fmla="*/ 757233 h 1474648"/>
                <a:gd name="connsiteX6" fmla="*/ 138954 w 1413248"/>
                <a:gd name="connsiteY6" fmla="*/ 668063 h 1474648"/>
                <a:gd name="connsiteX7" fmla="*/ 49784 w 1413248"/>
                <a:gd name="connsiteY7" fmla="*/ 582946 h 1474648"/>
                <a:gd name="connsiteX8" fmla="*/ 17358 w 1413248"/>
                <a:gd name="connsiteY8" fmla="*/ 534308 h 1474648"/>
                <a:gd name="connsiteX9" fmla="*/ 56443 w 1413248"/>
                <a:gd name="connsiteY9" fmla="*/ 385650 h 1474648"/>
                <a:gd name="connsiteX10" fmla="*/ 151430 w 1413248"/>
                <a:gd name="connsiteY10" fmla="*/ 346317 h 1474648"/>
                <a:gd name="connsiteX11" fmla="*/ 236217 w 1413248"/>
                <a:gd name="connsiteY11" fmla="*/ 409510 h 1474648"/>
                <a:gd name="connsiteX12" fmla="*/ 480924 w 1413248"/>
                <a:gd name="connsiteY12" fmla="*/ 135681 h 1474648"/>
                <a:gd name="connsiteX13" fmla="*/ 513056 w 1413248"/>
                <a:gd name="connsiteY13" fmla="*/ 0 h 1474648"/>
                <a:gd name="connsiteX14" fmla="*/ 631277 w 1413248"/>
                <a:gd name="connsiteY14" fmla="*/ 98372 h 1474648"/>
                <a:gd name="connsiteX15" fmla="*/ 703383 w 1413248"/>
                <a:gd name="connsiteY15" fmla="*/ 503254 h 1474648"/>
                <a:gd name="connsiteX16" fmla="*/ 802255 w 1413248"/>
                <a:gd name="connsiteY16" fmla="*/ 821487 h 1474648"/>
                <a:gd name="connsiteX17" fmla="*/ 831915 w 1413248"/>
                <a:gd name="connsiteY17" fmla="*/ 1011441 h 1474648"/>
                <a:gd name="connsiteX18" fmla="*/ 985166 w 1413248"/>
                <a:gd name="connsiteY18" fmla="*/ 971971 h 1474648"/>
                <a:gd name="connsiteX19" fmla="*/ 1007412 w 1413248"/>
                <a:gd name="connsiteY19" fmla="*/ 1021309 h 1474648"/>
                <a:gd name="connsiteX20" fmla="*/ 1116169 w 1413248"/>
                <a:gd name="connsiteY20" fmla="*/ 984305 h 1474648"/>
                <a:gd name="connsiteX21" fmla="*/ 1150775 w 1413248"/>
                <a:gd name="connsiteY21" fmla="*/ 1050913 h 1474648"/>
                <a:gd name="connsiteX22" fmla="*/ 1341103 w 1413248"/>
                <a:gd name="connsiteY22" fmla="*/ 1013908 h 1474648"/>
                <a:gd name="connsiteX23" fmla="*/ 1375708 w 1413248"/>
                <a:gd name="connsiteY23" fmla="*/ 1201395 h 1474648"/>
                <a:gd name="connsiteX24" fmla="*/ 1412782 w 1413248"/>
                <a:gd name="connsiteY24" fmla="*/ 1406151 h 1474648"/>
                <a:gd name="connsiteX25" fmla="*/ 799624 w 1413248"/>
                <a:gd name="connsiteY25" fmla="*/ 1474648 h 1474648"/>
                <a:gd name="connsiteX26" fmla="*/ 402411 w 1413248"/>
                <a:gd name="connsiteY26" fmla="*/ 1328733 h 1474648"/>
                <a:gd name="connsiteX27" fmla="*/ 280816 w 1413248"/>
                <a:gd name="connsiteY27" fmla="*/ 1280095 h 1474648"/>
                <a:gd name="connsiteX28" fmla="*/ 151114 w 1413248"/>
                <a:gd name="connsiteY28" fmla="*/ 1190925 h 1474648"/>
                <a:gd name="connsiteX29" fmla="*/ 106528 w 1413248"/>
                <a:gd name="connsiteY29" fmla="*/ 1158499 h 1474648"/>
                <a:gd name="connsiteX0" fmla="*/ 106528 w 1414801"/>
                <a:gd name="connsiteY0" fmla="*/ 1158499 h 1474648"/>
                <a:gd name="connsiteX1" fmla="*/ 86263 w 1414801"/>
                <a:gd name="connsiteY1" fmla="*/ 1089595 h 1474648"/>
                <a:gd name="connsiteX2" fmla="*/ 122741 w 1414801"/>
                <a:gd name="connsiteY2" fmla="*/ 1057169 h 1474648"/>
                <a:gd name="connsiteX3" fmla="*/ 215965 w 1414801"/>
                <a:gd name="connsiteY3" fmla="*/ 862616 h 1474648"/>
                <a:gd name="connsiteX4" fmla="*/ 187592 w 1414801"/>
                <a:gd name="connsiteY4" fmla="*/ 789659 h 1474648"/>
                <a:gd name="connsiteX5" fmla="*/ 167326 w 1414801"/>
                <a:gd name="connsiteY5" fmla="*/ 757233 h 1474648"/>
                <a:gd name="connsiteX6" fmla="*/ 138954 w 1414801"/>
                <a:gd name="connsiteY6" fmla="*/ 668063 h 1474648"/>
                <a:gd name="connsiteX7" fmla="*/ 49784 w 1414801"/>
                <a:gd name="connsiteY7" fmla="*/ 582946 h 1474648"/>
                <a:gd name="connsiteX8" fmla="*/ 17358 w 1414801"/>
                <a:gd name="connsiteY8" fmla="*/ 534308 h 1474648"/>
                <a:gd name="connsiteX9" fmla="*/ 56443 w 1414801"/>
                <a:gd name="connsiteY9" fmla="*/ 385650 h 1474648"/>
                <a:gd name="connsiteX10" fmla="*/ 151430 w 1414801"/>
                <a:gd name="connsiteY10" fmla="*/ 346317 h 1474648"/>
                <a:gd name="connsiteX11" fmla="*/ 236217 w 1414801"/>
                <a:gd name="connsiteY11" fmla="*/ 409510 h 1474648"/>
                <a:gd name="connsiteX12" fmla="*/ 480924 w 1414801"/>
                <a:gd name="connsiteY12" fmla="*/ 135681 h 1474648"/>
                <a:gd name="connsiteX13" fmla="*/ 513056 w 1414801"/>
                <a:gd name="connsiteY13" fmla="*/ 0 h 1474648"/>
                <a:gd name="connsiteX14" fmla="*/ 631277 w 1414801"/>
                <a:gd name="connsiteY14" fmla="*/ 98372 h 1474648"/>
                <a:gd name="connsiteX15" fmla="*/ 703383 w 1414801"/>
                <a:gd name="connsiteY15" fmla="*/ 503254 h 1474648"/>
                <a:gd name="connsiteX16" fmla="*/ 802255 w 1414801"/>
                <a:gd name="connsiteY16" fmla="*/ 821487 h 1474648"/>
                <a:gd name="connsiteX17" fmla="*/ 831915 w 1414801"/>
                <a:gd name="connsiteY17" fmla="*/ 1011441 h 1474648"/>
                <a:gd name="connsiteX18" fmla="*/ 985166 w 1414801"/>
                <a:gd name="connsiteY18" fmla="*/ 971971 h 1474648"/>
                <a:gd name="connsiteX19" fmla="*/ 1007412 w 1414801"/>
                <a:gd name="connsiteY19" fmla="*/ 1021309 h 1474648"/>
                <a:gd name="connsiteX20" fmla="*/ 1116169 w 1414801"/>
                <a:gd name="connsiteY20" fmla="*/ 984305 h 1474648"/>
                <a:gd name="connsiteX21" fmla="*/ 1150775 w 1414801"/>
                <a:gd name="connsiteY21" fmla="*/ 1050913 h 1474648"/>
                <a:gd name="connsiteX22" fmla="*/ 1341103 w 1414801"/>
                <a:gd name="connsiteY22" fmla="*/ 1013908 h 1474648"/>
                <a:gd name="connsiteX23" fmla="*/ 1375708 w 1414801"/>
                <a:gd name="connsiteY23" fmla="*/ 1201395 h 1474648"/>
                <a:gd name="connsiteX24" fmla="*/ 1412782 w 1414801"/>
                <a:gd name="connsiteY24" fmla="*/ 1406151 h 1474648"/>
                <a:gd name="connsiteX25" fmla="*/ 799624 w 1414801"/>
                <a:gd name="connsiteY25" fmla="*/ 1474648 h 1474648"/>
                <a:gd name="connsiteX26" fmla="*/ 402411 w 1414801"/>
                <a:gd name="connsiteY26" fmla="*/ 1328733 h 1474648"/>
                <a:gd name="connsiteX27" fmla="*/ 280816 w 1414801"/>
                <a:gd name="connsiteY27" fmla="*/ 1280095 h 1474648"/>
                <a:gd name="connsiteX28" fmla="*/ 151114 w 1414801"/>
                <a:gd name="connsiteY28" fmla="*/ 1190925 h 1474648"/>
                <a:gd name="connsiteX29" fmla="*/ 106528 w 1414801"/>
                <a:gd name="connsiteY29" fmla="*/ 1158499 h 1474648"/>
                <a:gd name="connsiteX0" fmla="*/ 106528 w 1415666"/>
                <a:gd name="connsiteY0" fmla="*/ 1158499 h 1474648"/>
                <a:gd name="connsiteX1" fmla="*/ 86263 w 1415666"/>
                <a:gd name="connsiteY1" fmla="*/ 1089595 h 1474648"/>
                <a:gd name="connsiteX2" fmla="*/ 122741 w 1415666"/>
                <a:gd name="connsiteY2" fmla="*/ 1057169 h 1474648"/>
                <a:gd name="connsiteX3" fmla="*/ 215965 w 1415666"/>
                <a:gd name="connsiteY3" fmla="*/ 862616 h 1474648"/>
                <a:gd name="connsiteX4" fmla="*/ 187592 w 1415666"/>
                <a:gd name="connsiteY4" fmla="*/ 789659 h 1474648"/>
                <a:gd name="connsiteX5" fmla="*/ 167326 w 1415666"/>
                <a:gd name="connsiteY5" fmla="*/ 757233 h 1474648"/>
                <a:gd name="connsiteX6" fmla="*/ 138954 w 1415666"/>
                <a:gd name="connsiteY6" fmla="*/ 668063 h 1474648"/>
                <a:gd name="connsiteX7" fmla="*/ 49784 w 1415666"/>
                <a:gd name="connsiteY7" fmla="*/ 582946 h 1474648"/>
                <a:gd name="connsiteX8" fmla="*/ 17358 w 1415666"/>
                <a:gd name="connsiteY8" fmla="*/ 534308 h 1474648"/>
                <a:gd name="connsiteX9" fmla="*/ 56443 w 1415666"/>
                <a:gd name="connsiteY9" fmla="*/ 385650 h 1474648"/>
                <a:gd name="connsiteX10" fmla="*/ 151430 w 1415666"/>
                <a:gd name="connsiteY10" fmla="*/ 346317 h 1474648"/>
                <a:gd name="connsiteX11" fmla="*/ 236217 w 1415666"/>
                <a:gd name="connsiteY11" fmla="*/ 409510 h 1474648"/>
                <a:gd name="connsiteX12" fmla="*/ 480924 w 1415666"/>
                <a:gd name="connsiteY12" fmla="*/ 135681 h 1474648"/>
                <a:gd name="connsiteX13" fmla="*/ 513056 w 1415666"/>
                <a:gd name="connsiteY13" fmla="*/ 0 h 1474648"/>
                <a:gd name="connsiteX14" fmla="*/ 631277 w 1415666"/>
                <a:gd name="connsiteY14" fmla="*/ 98372 h 1474648"/>
                <a:gd name="connsiteX15" fmla="*/ 703383 w 1415666"/>
                <a:gd name="connsiteY15" fmla="*/ 503254 h 1474648"/>
                <a:gd name="connsiteX16" fmla="*/ 802255 w 1415666"/>
                <a:gd name="connsiteY16" fmla="*/ 821487 h 1474648"/>
                <a:gd name="connsiteX17" fmla="*/ 831915 w 1415666"/>
                <a:gd name="connsiteY17" fmla="*/ 1011441 h 1474648"/>
                <a:gd name="connsiteX18" fmla="*/ 985166 w 1415666"/>
                <a:gd name="connsiteY18" fmla="*/ 971971 h 1474648"/>
                <a:gd name="connsiteX19" fmla="*/ 1007412 w 1415666"/>
                <a:gd name="connsiteY19" fmla="*/ 1021309 h 1474648"/>
                <a:gd name="connsiteX20" fmla="*/ 1116169 w 1415666"/>
                <a:gd name="connsiteY20" fmla="*/ 984305 h 1474648"/>
                <a:gd name="connsiteX21" fmla="*/ 1150775 w 1415666"/>
                <a:gd name="connsiteY21" fmla="*/ 1050913 h 1474648"/>
                <a:gd name="connsiteX22" fmla="*/ 1341103 w 1415666"/>
                <a:gd name="connsiteY22" fmla="*/ 1013908 h 1474648"/>
                <a:gd name="connsiteX23" fmla="*/ 1385596 w 1415666"/>
                <a:gd name="connsiteY23" fmla="*/ 1201395 h 1474648"/>
                <a:gd name="connsiteX24" fmla="*/ 1412782 w 1415666"/>
                <a:gd name="connsiteY24" fmla="*/ 1406151 h 1474648"/>
                <a:gd name="connsiteX25" fmla="*/ 799624 w 1415666"/>
                <a:gd name="connsiteY25" fmla="*/ 1474648 h 1474648"/>
                <a:gd name="connsiteX26" fmla="*/ 402411 w 1415666"/>
                <a:gd name="connsiteY26" fmla="*/ 1328733 h 1474648"/>
                <a:gd name="connsiteX27" fmla="*/ 280816 w 1415666"/>
                <a:gd name="connsiteY27" fmla="*/ 1280095 h 1474648"/>
                <a:gd name="connsiteX28" fmla="*/ 151114 w 1415666"/>
                <a:gd name="connsiteY28" fmla="*/ 1190925 h 1474648"/>
                <a:gd name="connsiteX29" fmla="*/ 106528 w 1415666"/>
                <a:gd name="connsiteY29" fmla="*/ 1158499 h 1474648"/>
                <a:gd name="connsiteX0" fmla="*/ 106528 w 1415666"/>
                <a:gd name="connsiteY0" fmla="*/ 1158499 h 1474648"/>
                <a:gd name="connsiteX1" fmla="*/ 86263 w 1415666"/>
                <a:gd name="connsiteY1" fmla="*/ 1089595 h 1474648"/>
                <a:gd name="connsiteX2" fmla="*/ 122741 w 1415666"/>
                <a:gd name="connsiteY2" fmla="*/ 1057169 h 1474648"/>
                <a:gd name="connsiteX3" fmla="*/ 215965 w 1415666"/>
                <a:gd name="connsiteY3" fmla="*/ 862616 h 1474648"/>
                <a:gd name="connsiteX4" fmla="*/ 187592 w 1415666"/>
                <a:gd name="connsiteY4" fmla="*/ 789659 h 1474648"/>
                <a:gd name="connsiteX5" fmla="*/ 167326 w 1415666"/>
                <a:gd name="connsiteY5" fmla="*/ 757233 h 1474648"/>
                <a:gd name="connsiteX6" fmla="*/ 138954 w 1415666"/>
                <a:gd name="connsiteY6" fmla="*/ 668063 h 1474648"/>
                <a:gd name="connsiteX7" fmla="*/ 49784 w 1415666"/>
                <a:gd name="connsiteY7" fmla="*/ 582946 h 1474648"/>
                <a:gd name="connsiteX8" fmla="*/ 17358 w 1415666"/>
                <a:gd name="connsiteY8" fmla="*/ 534308 h 1474648"/>
                <a:gd name="connsiteX9" fmla="*/ 56443 w 1415666"/>
                <a:gd name="connsiteY9" fmla="*/ 385650 h 1474648"/>
                <a:gd name="connsiteX10" fmla="*/ 151430 w 1415666"/>
                <a:gd name="connsiteY10" fmla="*/ 346317 h 1474648"/>
                <a:gd name="connsiteX11" fmla="*/ 236217 w 1415666"/>
                <a:gd name="connsiteY11" fmla="*/ 409510 h 1474648"/>
                <a:gd name="connsiteX12" fmla="*/ 480924 w 1415666"/>
                <a:gd name="connsiteY12" fmla="*/ 135681 h 1474648"/>
                <a:gd name="connsiteX13" fmla="*/ 513056 w 1415666"/>
                <a:gd name="connsiteY13" fmla="*/ 0 h 1474648"/>
                <a:gd name="connsiteX14" fmla="*/ 631277 w 1415666"/>
                <a:gd name="connsiteY14" fmla="*/ 98372 h 1474648"/>
                <a:gd name="connsiteX15" fmla="*/ 703383 w 1415666"/>
                <a:gd name="connsiteY15" fmla="*/ 503254 h 1474648"/>
                <a:gd name="connsiteX16" fmla="*/ 802255 w 1415666"/>
                <a:gd name="connsiteY16" fmla="*/ 821487 h 1474648"/>
                <a:gd name="connsiteX17" fmla="*/ 831915 w 1415666"/>
                <a:gd name="connsiteY17" fmla="*/ 1011441 h 1474648"/>
                <a:gd name="connsiteX18" fmla="*/ 985166 w 1415666"/>
                <a:gd name="connsiteY18" fmla="*/ 971971 h 1474648"/>
                <a:gd name="connsiteX19" fmla="*/ 1007412 w 1415666"/>
                <a:gd name="connsiteY19" fmla="*/ 1021309 h 1474648"/>
                <a:gd name="connsiteX20" fmla="*/ 1116169 w 1415666"/>
                <a:gd name="connsiteY20" fmla="*/ 984305 h 1474648"/>
                <a:gd name="connsiteX21" fmla="*/ 1150775 w 1415666"/>
                <a:gd name="connsiteY21" fmla="*/ 1050913 h 1474648"/>
                <a:gd name="connsiteX22" fmla="*/ 1341103 w 1415666"/>
                <a:gd name="connsiteY22" fmla="*/ 1013908 h 1474648"/>
                <a:gd name="connsiteX23" fmla="*/ 1385596 w 1415666"/>
                <a:gd name="connsiteY23" fmla="*/ 1201395 h 1474648"/>
                <a:gd name="connsiteX24" fmla="*/ 1412782 w 1415666"/>
                <a:gd name="connsiteY24" fmla="*/ 1406151 h 1474648"/>
                <a:gd name="connsiteX25" fmla="*/ 799624 w 1415666"/>
                <a:gd name="connsiteY25" fmla="*/ 1474648 h 1474648"/>
                <a:gd name="connsiteX26" fmla="*/ 402411 w 1415666"/>
                <a:gd name="connsiteY26" fmla="*/ 1328733 h 1474648"/>
                <a:gd name="connsiteX27" fmla="*/ 280816 w 1415666"/>
                <a:gd name="connsiteY27" fmla="*/ 1280095 h 1474648"/>
                <a:gd name="connsiteX28" fmla="*/ 151114 w 1415666"/>
                <a:gd name="connsiteY28" fmla="*/ 1190925 h 1474648"/>
                <a:gd name="connsiteX29" fmla="*/ 106528 w 1415666"/>
                <a:gd name="connsiteY29" fmla="*/ 1158499 h 1474648"/>
                <a:gd name="connsiteX0" fmla="*/ 106528 w 1415003"/>
                <a:gd name="connsiteY0" fmla="*/ 1158499 h 1474648"/>
                <a:gd name="connsiteX1" fmla="*/ 86263 w 1415003"/>
                <a:gd name="connsiteY1" fmla="*/ 1089595 h 1474648"/>
                <a:gd name="connsiteX2" fmla="*/ 122741 w 1415003"/>
                <a:gd name="connsiteY2" fmla="*/ 1057169 h 1474648"/>
                <a:gd name="connsiteX3" fmla="*/ 215965 w 1415003"/>
                <a:gd name="connsiteY3" fmla="*/ 862616 h 1474648"/>
                <a:gd name="connsiteX4" fmla="*/ 187592 w 1415003"/>
                <a:gd name="connsiteY4" fmla="*/ 789659 h 1474648"/>
                <a:gd name="connsiteX5" fmla="*/ 167326 w 1415003"/>
                <a:gd name="connsiteY5" fmla="*/ 757233 h 1474648"/>
                <a:gd name="connsiteX6" fmla="*/ 138954 w 1415003"/>
                <a:gd name="connsiteY6" fmla="*/ 668063 h 1474648"/>
                <a:gd name="connsiteX7" fmla="*/ 49784 w 1415003"/>
                <a:gd name="connsiteY7" fmla="*/ 582946 h 1474648"/>
                <a:gd name="connsiteX8" fmla="*/ 17358 w 1415003"/>
                <a:gd name="connsiteY8" fmla="*/ 534308 h 1474648"/>
                <a:gd name="connsiteX9" fmla="*/ 56443 w 1415003"/>
                <a:gd name="connsiteY9" fmla="*/ 385650 h 1474648"/>
                <a:gd name="connsiteX10" fmla="*/ 151430 w 1415003"/>
                <a:gd name="connsiteY10" fmla="*/ 346317 h 1474648"/>
                <a:gd name="connsiteX11" fmla="*/ 236217 w 1415003"/>
                <a:gd name="connsiteY11" fmla="*/ 409510 h 1474648"/>
                <a:gd name="connsiteX12" fmla="*/ 480924 w 1415003"/>
                <a:gd name="connsiteY12" fmla="*/ 135681 h 1474648"/>
                <a:gd name="connsiteX13" fmla="*/ 513056 w 1415003"/>
                <a:gd name="connsiteY13" fmla="*/ 0 h 1474648"/>
                <a:gd name="connsiteX14" fmla="*/ 631277 w 1415003"/>
                <a:gd name="connsiteY14" fmla="*/ 98372 h 1474648"/>
                <a:gd name="connsiteX15" fmla="*/ 703383 w 1415003"/>
                <a:gd name="connsiteY15" fmla="*/ 503254 h 1474648"/>
                <a:gd name="connsiteX16" fmla="*/ 802255 w 1415003"/>
                <a:gd name="connsiteY16" fmla="*/ 821487 h 1474648"/>
                <a:gd name="connsiteX17" fmla="*/ 831915 w 1415003"/>
                <a:gd name="connsiteY17" fmla="*/ 1011441 h 1474648"/>
                <a:gd name="connsiteX18" fmla="*/ 985166 w 1415003"/>
                <a:gd name="connsiteY18" fmla="*/ 971971 h 1474648"/>
                <a:gd name="connsiteX19" fmla="*/ 1007412 w 1415003"/>
                <a:gd name="connsiteY19" fmla="*/ 1021309 h 1474648"/>
                <a:gd name="connsiteX20" fmla="*/ 1116169 w 1415003"/>
                <a:gd name="connsiteY20" fmla="*/ 984305 h 1474648"/>
                <a:gd name="connsiteX21" fmla="*/ 1150775 w 1415003"/>
                <a:gd name="connsiteY21" fmla="*/ 1050913 h 1474648"/>
                <a:gd name="connsiteX22" fmla="*/ 1341103 w 1415003"/>
                <a:gd name="connsiteY22" fmla="*/ 1013908 h 1474648"/>
                <a:gd name="connsiteX23" fmla="*/ 1385596 w 1415003"/>
                <a:gd name="connsiteY23" fmla="*/ 1201395 h 1474648"/>
                <a:gd name="connsiteX24" fmla="*/ 1412782 w 1415003"/>
                <a:gd name="connsiteY24" fmla="*/ 1406151 h 1474648"/>
                <a:gd name="connsiteX25" fmla="*/ 799624 w 1415003"/>
                <a:gd name="connsiteY25" fmla="*/ 1474648 h 1474648"/>
                <a:gd name="connsiteX26" fmla="*/ 402411 w 1415003"/>
                <a:gd name="connsiteY26" fmla="*/ 1328733 h 1474648"/>
                <a:gd name="connsiteX27" fmla="*/ 280816 w 1415003"/>
                <a:gd name="connsiteY27" fmla="*/ 1280095 h 1474648"/>
                <a:gd name="connsiteX28" fmla="*/ 151114 w 1415003"/>
                <a:gd name="connsiteY28" fmla="*/ 1190925 h 1474648"/>
                <a:gd name="connsiteX29" fmla="*/ 106528 w 1415003"/>
                <a:gd name="connsiteY29" fmla="*/ 1158499 h 1474648"/>
                <a:gd name="connsiteX0" fmla="*/ 106528 w 1425585"/>
                <a:gd name="connsiteY0" fmla="*/ 1158499 h 1541832"/>
                <a:gd name="connsiteX1" fmla="*/ 86263 w 1425585"/>
                <a:gd name="connsiteY1" fmla="*/ 1089595 h 1541832"/>
                <a:gd name="connsiteX2" fmla="*/ 122741 w 1425585"/>
                <a:gd name="connsiteY2" fmla="*/ 1057169 h 1541832"/>
                <a:gd name="connsiteX3" fmla="*/ 215965 w 1425585"/>
                <a:gd name="connsiteY3" fmla="*/ 862616 h 1541832"/>
                <a:gd name="connsiteX4" fmla="*/ 187592 w 1425585"/>
                <a:gd name="connsiteY4" fmla="*/ 789659 h 1541832"/>
                <a:gd name="connsiteX5" fmla="*/ 167326 w 1425585"/>
                <a:gd name="connsiteY5" fmla="*/ 757233 h 1541832"/>
                <a:gd name="connsiteX6" fmla="*/ 138954 w 1425585"/>
                <a:gd name="connsiteY6" fmla="*/ 668063 h 1541832"/>
                <a:gd name="connsiteX7" fmla="*/ 49784 w 1425585"/>
                <a:gd name="connsiteY7" fmla="*/ 582946 h 1541832"/>
                <a:gd name="connsiteX8" fmla="*/ 17358 w 1425585"/>
                <a:gd name="connsiteY8" fmla="*/ 534308 h 1541832"/>
                <a:gd name="connsiteX9" fmla="*/ 56443 w 1425585"/>
                <a:gd name="connsiteY9" fmla="*/ 385650 h 1541832"/>
                <a:gd name="connsiteX10" fmla="*/ 151430 w 1425585"/>
                <a:gd name="connsiteY10" fmla="*/ 346317 h 1541832"/>
                <a:gd name="connsiteX11" fmla="*/ 236217 w 1425585"/>
                <a:gd name="connsiteY11" fmla="*/ 409510 h 1541832"/>
                <a:gd name="connsiteX12" fmla="*/ 480924 w 1425585"/>
                <a:gd name="connsiteY12" fmla="*/ 135681 h 1541832"/>
                <a:gd name="connsiteX13" fmla="*/ 513056 w 1425585"/>
                <a:gd name="connsiteY13" fmla="*/ 0 h 1541832"/>
                <a:gd name="connsiteX14" fmla="*/ 631277 w 1425585"/>
                <a:gd name="connsiteY14" fmla="*/ 98372 h 1541832"/>
                <a:gd name="connsiteX15" fmla="*/ 703383 w 1425585"/>
                <a:gd name="connsiteY15" fmla="*/ 503254 h 1541832"/>
                <a:gd name="connsiteX16" fmla="*/ 802255 w 1425585"/>
                <a:gd name="connsiteY16" fmla="*/ 821487 h 1541832"/>
                <a:gd name="connsiteX17" fmla="*/ 831915 w 1425585"/>
                <a:gd name="connsiteY17" fmla="*/ 1011441 h 1541832"/>
                <a:gd name="connsiteX18" fmla="*/ 985166 w 1425585"/>
                <a:gd name="connsiteY18" fmla="*/ 971971 h 1541832"/>
                <a:gd name="connsiteX19" fmla="*/ 1007412 w 1425585"/>
                <a:gd name="connsiteY19" fmla="*/ 1021309 h 1541832"/>
                <a:gd name="connsiteX20" fmla="*/ 1116169 w 1425585"/>
                <a:gd name="connsiteY20" fmla="*/ 984305 h 1541832"/>
                <a:gd name="connsiteX21" fmla="*/ 1150775 w 1425585"/>
                <a:gd name="connsiteY21" fmla="*/ 1050913 h 1541832"/>
                <a:gd name="connsiteX22" fmla="*/ 1341103 w 1425585"/>
                <a:gd name="connsiteY22" fmla="*/ 1013908 h 1541832"/>
                <a:gd name="connsiteX23" fmla="*/ 1385596 w 1425585"/>
                <a:gd name="connsiteY23" fmla="*/ 1201395 h 1541832"/>
                <a:gd name="connsiteX24" fmla="*/ 1412782 w 1425585"/>
                <a:gd name="connsiteY24" fmla="*/ 1406151 h 1541832"/>
                <a:gd name="connsiteX25" fmla="*/ 1410311 w 1425585"/>
                <a:gd name="connsiteY25" fmla="*/ 1541832 h 1541832"/>
                <a:gd name="connsiteX26" fmla="*/ 799624 w 1425585"/>
                <a:gd name="connsiteY26" fmla="*/ 1474648 h 1541832"/>
                <a:gd name="connsiteX27" fmla="*/ 402411 w 1425585"/>
                <a:gd name="connsiteY27" fmla="*/ 1328733 h 1541832"/>
                <a:gd name="connsiteX28" fmla="*/ 280816 w 1425585"/>
                <a:gd name="connsiteY28" fmla="*/ 1280095 h 1541832"/>
                <a:gd name="connsiteX29" fmla="*/ 151114 w 1425585"/>
                <a:gd name="connsiteY29" fmla="*/ 1190925 h 1541832"/>
                <a:gd name="connsiteX30" fmla="*/ 106528 w 1425585"/>
                <a:gd name="connsiteY30" fmla="*/ 1158499 h 1541832"/>
                <a:gd name="connsiteX0" fmla="*/ 106528 w 1415003"/>
                <a:gd name="connsiteY0" fmla="*/ 1158499 h 1541832"/>
                <a:gd name="connsiteX1" fmla="*/ 86263 w 1415003"/>
                <a:gd name="connsiteY1" fmla="*/ 1089595 h 1541832"/>
                <a:gd name="connsiteX2" fmla="*/ 122741 w 1415003"/>
                <a:gd name="connsiteY2" fmla="*/ 1057169 h 1541832"/>
                <a:gd name="connsiteX3" fmla="*/ 215965 w 1415003"/>
                <a:gd name="connsiteY3" fmla="*/ 862616 h 1541832"/>
                <a:gd name="connsiteX4" fmla="*/ 187592 w 1415003"/>
                <a:gd name="connsiteY4" fmla="*/ 789659 h 1541832"/>
                <a:gd name="connsiteX5" fmla="*/ 167326 w 1415003"/>
                <a:gd name="connsiteY5" fmla="*/ 757233 h 1541832"/>
                <a:gd name="connsiteX6" fmla="*/ 138954 w 1415003"/>
                <a:gd name="connsiteY6" fmla="*/ 668063 h 1541832"/>
                <a:gd name="connsiteX7" fmla="*/ 49784 w 1415003"/>
                <a:gd name="connsiteY7" fmla="*/ 582946 h 1541832"/>
                <a:gd name="connsiteX8" fmla="*/ 17358 w 1415003"/>
                <a:gd name="connsiteY8" fmla="*/ 534308 h 1541832"/>
                <a:gd name="connsiteX9" fmla="*/ 56443 w 1415003"/>
                <a:gd name="connsiteY9" fmla="*/ 385650 h 1541832"/>
                <a:gd name="connsiteX10" fmla="*/ 151430 w 1415003"/>
                <a:gd name="connsiteY10" fmla="*/ 346317 h 1541832"/>
                <a:gd name="connsiteX11" fmla="*/ 236217 w 1415003"/>
                <a:gd name="connsiteY11" fmla="*/ 409510 h 1541832"/>
                <a:gd name="connsiteX12" fmla="*/ 480924 w 1415003"/>
                <a:gd name="connsiteY12" fmla="*/ 135681 h 1541832"/>
                <a:gd name="connsiteX13" fmla="*/ 513056 w 1415003"/>
                <a:gd name="connsiteY13" fmla="*/ 0 h 1541832"/>
                <a:gd name="connsiteX14" fmla="*/ 631277 w 1415003"/>
                <a:gd name="connsiteY14" fmla="*/ 98372 h 1541832"/>
                <a:gd name="connsiteX15" fmla="*/ 703383 w 1415003"/>
                <a:gd name="connsiteY15" fmla="*/ 503254 h 1541832"/>
                <a:gd name="connsiteX16" fmla="*/ 802255 w 1415003"/>
                <a:gd name="connsiteY16" fmla="*/ 821487 h 1541832"/>
                <a:gd name="connsiteX17" fmla="*/ 831915 w 1415003"/>
                <a:gd name="connsiteY17" fmla="*/ 1011441 h 1541832"/>
                <a:gd name="connsiteX18" fmla="*/ 985166 w 1415003"/>
                <a:gd name="connsiteY18" fmla="*/ 971971 h 1541832"/>
                <a:gd name="connsiteX19" fmla="*/ 1007412 w 1415003"/>
                <a:gd name="connsiteY19" fmla="*/ 1021309 h 1541832"/>
                <a:gd name="connsiteX20" fmla="*/ 1116169 w 1415003"/>
                <a:gd name="connsiteY20" fmla="*/ 984305 h 1541832"/>
                <a:gd name="connsiteX21" fmla="*/ 1150775 w 1415003"/>
                <a:gd name="connsiteY21" fmla="*/ 1050913 h 1541832"/>
                <a:gd name="connsiteX22" fmla="*/ 1341103 w 1415003"/>
                <a:gd name="connsiteY22" fmla="*/ 1013908 h 1541832"/>
                <a:gd name="connsiteX23" fmla="*/ 1385596 w 1415003"/>
                <a:gd name="connsiteY23" fmla="*/ 1201395 h 1541832"/>
                <a:gd name="connsiteX24" fmla="*/ 1412782 w 1415003"/>
                <a:gd name="connsiteY24" fmla="*/ 1406151 h 1541832"/>
                <a:gd name="connsiteX25" fmla="*/ 1410311 w 1415003"/>
                <a:gd name="connsiteY25" fmla="*/ 1541832 h 1541832"/>
                <a:gd name="connsiteX26" fmla="*/ 799624 w 1415003"/>
                <a:gd name="connsiteY26" fmla="*/ 1474648 h 1541832"/>
                <a:gd name="connsiteX27" fmla="*/ 402411 w 1415003"/>
                <a:gd name="connsiteY27" fmla="*/ 1328733 h 1541832"/>
                <a:gd name="connsiteX28" fmla="*/ 280816 w 1415003"/>
                <a:gd name="connsiteY28" fmla="*/ 1280095 h 1541832"/>
                <a:gd name="connsiteX29" fmla="*/ 151114 w 1415003"/>
                <a:gd name="connsiteY29" fmla="*/ 1190925 h 1541832"/>
                <a:gd name="connsiteX30" fmla="*/ 106528 w 1415003"/>
                <a:gd name="connsiteY30" fmla="*/ 1158499 h 1541832"/>
                <a:gd name="connsiteX0" fmla="*/ 106528 w 1417798"/>
                <a:gd name="connsiteY0" fmla="*/ 1158499 h 1536898"/>
                <a:gd name="connsiteX1" fmla="*/ 86263 w 1417798"/>
                <a:gd name="connsiteY1" fmla="*/ 1089595 h 1536898"/>
                <a:gd name="connsiteX2" fmla="*/ 122741 w 1417798"/>
                <a:gd name="connsiteY2" fmla="*/ 1057169 h 1536898"/>
                <a:gd name="connsiteX3" fmla="*/ 215965 w 1417798"/>
                <a:gd name="connsiteY3" fmla="*/ 862616 h 1536898"/>
                <a:gd name="connsiteX4" fmla="*/ 187592 w 1417798"/>
                <a:gd name="connsiteY4" fmla="*/ 789659 h 1536898"/>
                <a:gd name="connsiteX5" fmla="*/ 167326 w 1417798"/>
                <a:gd name="connsiteY5" fmla="*/ 757233 h 1536898"/>
                <a:gd name="connsiteX6" fmla="*/ 138954 w 1417798"/>
                <a:gd name="connsiteY6" fmla="*/ 668063 h 1536898"/>
                <a:gd name="connsiteX7" fmla="*/ 49784 w 1417798"/>
                <a:gd name="connsiteY7" fmla="*/ 582946 h 1536898"/>
                <a:gd name="connsiteX8" fmla="*/ 17358 w 1417798"/>
                <a:gd name="connsiteY8" fmla="*/ 534308 h 1536898"/>
                <a:gd name="connsiteX9" fmla="*/ 56443 w 1417798"/>
                <a:gd name="connsiteY9" fmla="*/ 385650 h 1536898"/>
                <a:gd name="connsiteX10" fmla="*/ 151430 w 1417798"/>
                <a:gd name="connsiteY10" fmla="*/ 346317 h 1536898"/>
                <a:gd name="connsiteX11" fmla="*/ 236217 w 1417798"/>
                <a:gd name="connsiteY11" fmla="*/ 409510 h 1536898"/>
                <a:gd name="connsiteX12" fmla="*/ 480924 w 1417798"/>
                <a:gd name="connsiteY12" fmla="*/ 135681 h 1536898"/>
                <a:gd name="connsiteX13" fmla="*/ 513056 w 1417798"/>
                <a:gd name="connsiteY13" fmla="*/ 0 h 1536898"/>
                <a:gd name="connsiteX14" fmla="*/ 631277 w 1417798"/>
                <a:gd name="connsiteY14" fmla="*/ 98372 h 1536898"/>
                <a:gd name="connsiteX15" fmla="*/ 703383 w 1417798"/>
                <a:gd name="connsiteY15" fmla="*/ 503254 h 1536898"/>
                <a:gd name="connsiteX16" fmla="*/ 802255 w 1417798"/>
                <a:gd name="connsiteY16" fmla="*/ 821487 h 1536898"/>
                <a:gd name="connsiteX17" fmla="*/ 831915 w 1417798"/>
                <a:gd name="connsiteY17" fmla="*/ 1011441 h 1536898"/>
                <a:gd name="connsiteX18" fmla="*/ 985166 w 1417798"/>
                <a:gd name="connsiteY18" fmla="*/ 971971 h 1536898"/>
                <a:gd name="connsiteX19" fmla="*/ 1007412 w 1417798"/>
                <a:gd name="connsiteY19" fmla="*/ 1021309 h 1536898"/>
                <a:gd name="connsiteX20" fmla="*/ 1116169 w 1417798"/>
                <a:gd name="connsiteY20" fmla="*/ 984305 h 1536898"/>
                <a:gd name="connsiteX21" fmla="*/ 1150775 w 1417798"/>
                <a:gd name="connsiteY21" fmla="*/ 1050913 h 1536898"/>
                <a:gd name="connsiteX22" fmla="*/ 1341103 w 1417798"/>
                <a:gd name="connsiteY22" fmla="*/ 1013908 h 1536898"/>
                <a:gd name="connsiteX23" fmla="*/ 1385596 w 1417798"/>
                <a:gd name="connsiteY23" fmla="*/ 1201395 h 1536898"/>
                <a:gd name="connsiteX24" fmla="*/ 1412782 w 1417798"/>
                <a:gd name="connsiteY24" fmla="*/ 1406151 h 1536898"/>
                <a:gd name="connsiteX25" fmla="*/ 1417727 w 1417798"/>
                <a:gd name="connsiteY25" fmla="*/ 1536898 h 1536898"/>
                <a:gd name="connsiteX26" fmla="*/ 799624 w 1417798"/>
                <a:gd name="connsiteY26" fmla="*/ 1474648 h 1536898"/>
                <a:gd name="connsiteX27" fmla="*/ 402411 w 1417798"/>
                <a:gd name="connsiteY27" fmla="*/ 1328733 h 1536898"/>
                <a:gd name="connsiteX28" fmla="*/ 280816 w 1417798"/>
                <a:gd name="connsiteY28" fmla="*/ 1280095 h 1536898"/>
                <a:gd name="connsiteX29" fmla="*/ 151114 w 1417798"/>
                <a:gd name="connsiteY29" fmla="*/ 1190925 h 1536898"/>
                <a:gd name="connsiteX30" fmla="*/ 106528 w 1417798"/>
                <a:gd name="connsiteY30" fmla="*/ 1158499 h 1536898"/>
                <a:gd name="connsiteX0" fmla="*/ 106528 w 1417798"/>
                <a:gd name="connsiteY0" fmla="*/ 1158499 h 1710008"/>
                <a:gd name="connsiteX1" fmla="*/ 86263 w 1417798"/>
                <a:gd name="connsiteY1" fmla="*/ 1089595 h 1710008"/>
                <a:gd name="connsiteX2" fmla="*/ 122741 w 1417798"/>
                <a:gd name="connsiteY2" fmla="*/ 1057169 h 1710008"/>
                <a:gd name="connsiteX3" fmla="*/ 215965 w 1417798"/>
                <a:gd name="connsiteY3" fmla="*/ 862616 h 1710008"/>
                <a:gd name="connsiteX4" fmla="*/ 187592 w 1417798"/>
                <a:gd name="connsiteY4" fmla="*/ 789659 h 1710008"/>
                <a:gd name="connsiteX5" fmla="*/ 167326 w 1417798"/>
                <a:gd name="connsiteY5" fmla="*/ 757233 h 1710008"/>
                <a:gd name="connsiteX6" fmla="*/ 138954 w 1417798"/>
                <a:gd name="connsiteY6" fmla="*/ 668063 h 1710008"/>
                <a:gd name="connsiteX7" fmla="*/ 49784 w 1417798"/>
                <a:gd name="connsiteY7" fmla="*/ 582946 h 1710008"/>
                <a:gd name="connsiteX8" fmla="*/ 17358 w 1417798"/>
                <a:gd name="connsiteY8" fmla="*/ 534308 h 1710008"/>
                <a:gd name="connsiteX9" fmla="*/ 56443 w 1417798"/>
                <a:gd name="connsiteY9" fmla="*/ 385650 h 1710008"/>
                <a:gd name="connsiteX10" fmla="*/ 151430 w 1417798"/>
                <a:gd name="connsiteY10" fmla="*/ 346317 h 1710008"/>
                <a:gd name="connsiteX11" fmla="*/ 236217 w 1417798"/>
                <a:gd name="connsiteY11" fmla="*/ 409510 h 1710008"/>
                <a:gd name="connsiteX12" fmla="*/ 480924 w 1417798"/>
                <a:gd name="connsiteY12" fmla="*/ 135681 h 1710008"/>
                <a:gd name="connsiteX13" fmla="*/ 513056 w 1417798"/>
                <a:gd name="connsiteY13" fmla="*/ 0 h 1710008"/>
                <a:gd name="connsiteX14" fmla="*/ 631277 w 1417798"/>
                <a:gd name="connsiteY14" fmla="*/ 98372 h 1710008"/>
                <a:gd name="connsiteX15" fmla="*/ 703383 w 1417798"/>
                <a:gd name="connsiteY15" fmla="*/ 503254 h 1710008"/>
                <a:gd name="connsiteX16" fmla="*/ 802255 w 1417798"/>
                <a:gd name="connsiteY16" fmla="*/ 821487 h 1710008"/>
                <a:gd name="connsiteX17" fmla="*/ 831915 w 1417798"/>
                <a:gd name="connsiteY17" fmla="*/ 1011441 h 1710008"/>
                <a:gd name="connsiteX18" fmla="*/ 985166 w 1417798"/>
                <a:gd name="connsiteY18" fmla="*/ 971971 h 1710008"/>
                <a:gd name="connsiteX19" fmla="*/ 1007412 w 1417798"/>
                <a:gd name="connsiteY19" fmla="*/ 1021309 h 1710008"/>
                <a:gd name="connsiteX20" fmla="*/ 1116169 w 1417798"/>
                <a:gd name="connsiteY20" fmla="*/ 984305 h 1710008"/>
                <a:gd name="connsiteX21" fmla="*/ 1150775 w 1417798"/>
                <a:gd name="connsiteY21" fmla="*/ 1050913 h 1710008"/>
                <a:gd name="connsiteX22" fmla="*/ 1341103 w 1417798"/>
                <a:gd name="connsiteY22" fmla="*/ 1013908 h 1710008"/>
                <a:gd name="connsiteX23" fmla="*/ 1385596 w 1417798"/>
                <a:gd name="connsiteY23" fmla="*/ 1201395 h 1710008"/>
                <a:gd name="connsiteX24" fmla="*/ 1412782 w 1417798"/>
                <a:gd name="connsiteY24" fmla="*/ 1406151 h 1710008"/>
                <a:gd name="connsiteX25" fmla="*/ 1417727 w 1417798"/>
                <a:gd name="connsiteY25" fmla="*/ 1536898 h 1710008"/>
                <a:gd name="connsiteX26" fmla="*/ 1383122 w 1417798"/>
                <a:gd name="connsiteY26" fmla="*/ 1709582 h 1710008"/>
                <a:gd name="connsiteX27" fmla="*/ 799624 w 1417798"/>
                <a:gd name="connsiteY27" fmla="*/ 1474648 h 1710008"/>
                <a:gd name="connsiteX28" fmla="*/ 402411 w 1417798"/>
                <a:gd name="connsiteY28" fmla="*/ 1328733 h 1710008"/>
                <a:gd name="connsiteX29" fmla="*/ 280816 w 1417798"/>
                <a:gd name="connsiteY29" fmla="*/ 1280095 h 1710008"/>
                <a:gd name="connsiteX30" fmla="*/ 151114 w 1417798"/>
                <a:gd name="connsiteY30" fmla="*/ 1190925 h 1710008"/>
                <a:gd name="connsiteX31" fmla="*/ 106528 w 1417798"/>
                <a:gd name="connsiteY31" fmla="*/ 1158499 h 1710008"/>
                <a:gd name="connsiteX0" fmla="*/ 106528 w 1429599"/>
                <a:gd name="connsiteY0" fmla="*/ 1158499 h 1710182"/>
                <a:gd name="connsiteX1" fmla="*/ 86263 w 1429599"/>
                <a:gd name="connsiteY1" fmla="*/ 1089595 h 1710182"/>
                <a:gd name="connsiteX2" fmla="*/ 122741 w 1429599"/>
                <a:gd name="connsiteY2" fmla="*/ 1057169 h 1710182"/>
                <a:gd name="connsiteX3" fmla="*/ 215965 w 1429599"/>
                <a:gd name="connsiteY3" fmla="*/ 862616 h 1710182"/>
                <a:gd name="connsiteX4" fmla="*/ 187592 w 1429599"/>
                <a:gd name="connsiteY4" fmla="*/ 789659 h 1710182"/>
                <a:gd name="connsiteX5" fmla="*/ 167326 w 1429599"/>
                <a:gd name="connsiteY5" fmla="*/ 757233 h 1710182"/>
                <a:gd name="connsiteX6" fmla="*/ 138954 w 1429599"/>
                <a:gd name="connsiteY6" fmla="*/ 668063 h 1710182"/>
                <a:gd name="connsiteX7" fmla="*/ 49784 w 1429599"/>
                <a:gd name="connsiteY7" fmla="*/ 582946 h 1710182"/>
                <a:gd name="connsiteX8" fmla="*/ 17358 w 1429599"/>
                <a:gd name="connsiteY8" fmla="*/ 534308 h 1710182"/>
                <a:gd name="connsiteX9" fmla="*/ 56443 w 1429599"/>
                <a:gd name="connsiteY9" fmla="*/ 385650 h 1710182"/>
                <a:gd name="connsiteX10" fmla="*/ 151430 w 1429599"/>
                <a:gd name="connsiteY10" fmla="*/ 346317 h 1710182"/>
                <a:gd name="connsiteX11" fmla="*/ 236217 w 1429599"/>
                <a:gd name="connsiteY11" fmla="*/ 409510 h 1710182"/>
                <a:gd name="connsiteX12" fmla="*/ 480924 w 1429599"/>
                <a:gd name="connsiteY12" fmla="*/ 135681 h 1710182"/>
                <a:gd name="connsiteX13" fmla="*/ 513056 w 1429599"/>
                <a:gd name="connsiteY13" fmla="*/ 0 h 1710182"/>
                <a:gd name="connsiteX14" fmla="*/ 631277 w 1429599"/>
                <a:gd name="connsiteY14" fmla="*/ 98372 h 1710182"/>
                <a:gd name="connsiteX15" fmla="*/ 703383 w 1429599"/>
                <a:gd name="connsiteY15" fmla="*/ 503254 h 1710182"/>
                <a:gd name="connsiteX16" fmla="*/ 802255 w 1429599"/>
                <a:gd name="connsiteY16" fmla="*/ 821487 h 1710182"/>
                <a:gd name="connsiteX17" fmla="*/ 831915 w 1429599"/>
                <a:gd name="connsiteY17" fmla="*/ 1011441 h 1710182"/>
                <a:gd name="connsiteX18" fmla="*/ 985166 w 1429599"/>
                <a:gd name="connsiteY18" fmla="*/ 971971 h 1710182"/>
                <a:gd name="connsiteX19" fmla="*/ 1007412 w 1429599"/>
                <a:gd name="connsiteY19" fmla="*/ 1021309 h 1710182"/>
                <a:gd name="connsiteX20" fmla="*/ 1116169 w 1429599"/>
                <a:gd name="connsiteY20" fmla="*/ 984305 h 1710182"/>
                <a:gd name="connsiteX21" fmla="*/ 1150775 w 1429599"/>
                <a:gd name="connsiteY21" fmla="*/ 1050913 h 1710182"/>
                <a:gd name="connsiteX22" fmla="*/ 1341103 w 1429599"/>
                <a:gd name="connsiteY22" fmla="*/ 1013908 h 1710182"/>
                <a:gd name="connsiteX23" fmla="*/ 1385596 w 1429599"/>
                <a:gd name="connsiteY23" fmla="*/ 1201395 h 1710182"/>
                <a:gd name="connsiteX24" fmla="*/ 1412782 w 1429599"/>
                <a:gd name="connsiteY24" fmla="*/ 1406151 h 1710182"/>
                <a:gd name="connsiteX25" fmla="*/ 1417727 w 1429599"/>
                <a:gd name="connsiteY25" fmla="*/ 1536898 h 1710182"/>
                <a:gd name="connsiteX26" fmla="*/ 1383122 w 1429599"/>
                <a:gd name="connsiteY26" fmla="*/ 1709582 h 1710182"/>
                <a:gd name="connsiteX27" fmla="*/ 799624 w 1429599"/>
                <a:gd name="connsiteY27" fmla="*/ 1474648 h 1710182"/>
                <a:gd name="connsiteX28" fmla="*/ 402411 w 1429599"/>
                <a:gd name="connsiteY28" fmla="*/ 1328733 h 1710182"/>
                <a:gd name="connsiteX29" fmla="*/ 280816 w 1429599"/>
                <a:gd name="connsiteY29" fmla="*/ 1280095 h 1710182"/>
                <a:gd name="connsiteX30" fmla="*/ 151114 w 1429599"/>
                <a:gd name="connsiteY30" fmla="*/ 1190925 h 1710182"/>
                <a:gd name="connsiteX31" fmla="*/ 106528 w 1429599"/>
                <a:gd name="connsiteY31" fmla="*/ 1158499 h 17101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703383 w 1417798"/>
                <a:gd name="connsiteY15" fmla="*/ 503254 h 1709582"/>
                <a:gd name="connsiteX16" fmla="*/ 802255 w 1417798"/>
                <a:gd name="connsiteY16" fmla="*/ 821487 h 1709582"/>
                <a:gd name="connsiteX17" fmla="*/ 831915 w 1417798"/>
                <a:gd name="connsiteY17" fmla="*/ 1011441 h 1709582"/>
                <a:gd name="connsiteX18" fmla="*/ 985166 w 1417798"/>
                <a:gd name="connsiteY18" fmla="*/ 971971 h 1709582"/>
                <a:gd name="connsiteX19" fmla="*/ 1007412 w 1417798"/>
                <a:gd name="connsiteY19" fmla="*/ 1021309 h 1709582"/>
                <a:gd name="connsiteX20" fmla="*/ 1116169 w 1417798"/>
                <a:gd name="connsiteY20" fmla="*/ 984305 h 1709582"/>
                <a:gd name="connsiteX21" fmla="*/ 1150775 w 1417798"/>
                <a:gd name="connsiteY21" fmla="*/ 1050913 h 1709582"/>
                <a:gd name="connsiteX22" fmla="*/ 1341103 w 1417798"/>
                <a:gd name="connsiteY22" fmla="*/ 1013908 h 1709582"/>
                <a:gd name="connsiteX23" fmla="*/ 1385596 w 1417798"/>
                <a:gd name="connsiteY23" fmla="*/ 1201395 h 1709582"/>
                <a:gd name="connsiteX24" fmla="*/ 1412782 w 1417798"/>
                <a:gd name="connsiteY24" fmla="*/ 1406151 h 1709582"/>
                <a:gd name="connsiteX25" fmla="*/ 1417727 w 1417798"/>
                <a:gd name="connsiteY25" fmla="*/ 1536898 h 1709582"/>
                <a:gd name="connsiteX26" fmla="*/ 1383122 w 1417798"/>
                <a:gd name="connsiteY26" fmla="*/ 1709582 h 1709582"/>
                <a:gd name="connsiteX27" fmla="*/ 799624 w 1417798"/>
                <a:gd name="connsiteY27" fmla="*/ 1474648 h 1709582"/>
                <a:gd name="connsiteX28" fmla="*/ 402411 w 1417798"/>
                <a:gd name="connsiteY28" fmla="*/ 1328733 h 1709582"/>
                <a:gd name="connsiteX29" fmla="*/ 280816 w 1417798"/>
                <a:gd name="connsiteY29" fmla="*/ 1280095 h 1709582"/>
                <a:gd name="connsiteX30" fmla="*/ 151114 w 1417798"/>
                <a:gd name="connsiteY30" fmla="*/ 1190925 h 1709582"/>
                <a:gd name="connsiteX31" fmla="*/ 106528 w 1417798"/>
                <a:gd name="connsiteY31"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703383 w 1417798"/>
                <a:gd name="connsiteY15" fmla="*/ 503254 h 1709582"/>
                <a:gd name="connsiteX16" fmla="*/ 802255 w 1417798"/>
                <a:gd name="connsiteY16" fmla="*/ 821487 h 1709582"/>
                <a:gd name="connsiteX17" fmla="*/ 831915 w 1417798"/>
                <a:gd name="connsiteY17" fmla="*/ 1011441 h 1709582"/>
                <a:gd name="connsiteX18" fmla="*/ 985166 w 1417798"/>
                <a:gd name="connsiteY18" fmla="*/ 971971 h 1709582"/>
                <a:gd name="connsiteX19" fmla="*/ 1007412 w 1417798"/>
                <a:gd name="connsiteY19" fmla="*/ 1021309 h 1709582"/>
                <a:gd name="connsiteX20" fmla="*/ 1116169 w 1417798"/>
                <a:gd name="connsiteY20" fmla="*/ 984305 h 1709582"/>
                <a:gd name="connsiteX21" fmla="*/ 1150775 w 1417798"/>
                <a:gd name="connsiteY21" fmla="*/ 1050913 h 1709582"/>
                <a:gd name="connsiteX22" fmla="*/ 1341103 w 1417798"/>
                <a:gd name="connsiteY22" fmla="*/ 1013908 h 1709582"/>
                <a:gd name="connsiteX23" fmla="*/ 1385596 w 1417798"/>
                <a:gd name="connsiteY23" fmla="*/ 1201395 h 1709582"/>
                <a:gd name="connsiteX24" fmla="*/ 1412782 w 1417798"/>
                <a:gd name="connsiteY24" fmla="*/ 1406151 h 1709582"/>
                <a:gd name="connsiteX25" fmla="*/ 1417727 w 1417798"/>
                <a:gd name="connsiteY25" fmla="*/ 1536898 h 1709582"/>
                <a:gd name="connsiteX26" fmla="*/ 1383122 w 1417798"/>
                <a:gd name="connsiteY26" fmla="*/ 1709582 h 1709582"/>
                <a:gd name="connsiteX27" fmla="*/ 799624 w 1417798"/>
                <a:gd name="connsiteY27" fmla="*/ 1474648 h 1709582"/>
                <a:gd name="connsiteX28" fmla="*/ 402411 w 1417798"/>
                <a:gd name="connsiteY28" fmla="*/ 1328733 h 1709582"/>
                <a:gd name="connsiteX29" fmla="*/ 280816 w 1417798"/>
                <a:gd name="connsiteY29" fmla="*/ 1280095 h 1709582"/>
                <a:gd name="connsiteX30" fmla="*/ 151114 w 1417798"/>
                <a:gd name="connsiteY30" fmla="*/ 1190925 h 1709582"/>
                <a:gd name="connsiteX31" fmla="*/ 106528 w 1417798"/>
                <a:gd name="connsiteY31"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802255 w 1417798"/>
                <a:gd name="connsiteY15" fmla="*/ 821487 h 1709582"/>
                <a:gd name="connsiteX16" fmla="*/ 831915 w 1417798"/>
                <a:gd name="connsiteY16" fmla="*/ 1011441 h 1709582"/>
                <a:gd name="connsiteX17" fmla="*/ 985166 w 1417798"/>
                <a:gd name="connsiteY17" fmla="*/ 971971 h 1709582"/>
                <a:gd name="connsiteX18" fmla="*/ 1007412 w 1417798"/>
                <a:gd name="connsiteY18" fmla="*/ 1021309 h 1709582"/>
                <a:gd name="connsiteX19" fmla="*/ 1116169 w 1417798"/>
                <a:gd name="connsiteY19" fmla="*/ 984305 h 1709582"/>
                <a:gd name="connsiteX20" fmla="*/ 1150775 w 1417798"/>
                <a:gd name="connsiteY20" fmla="*/ 1050913 h 1709582"/>
                <a:gd name="connsiteX21" fmla="*/ 1341103 w 1417798"/>
                <a:gd name="connsiteY21" fmla="*/ 1013908 h 1709582"/>
                <a:gd name="connsiteX22" fmla="*/ 1385596 w 1417798"/>
                <a:gd name="connsiteY22" fmla="*/ 1201395 h 1709582"/>
                <a:gd name="connsiteX23" fmla="*/ 1412782 w 1417798"/>
                <a:gd name="connsiteY23" fmla="*/ 1406151 h 1709582"/>
                <a:gd name="connsiteX24" fmla="*/ 1417727 w 1417798"/>
                <a:gd name="connsiteY24" fmla="*/ 1536898 h 1709582"/>
                <a:gd name="connsiteX25" fmla="*/ 1383122 w 1417798"/>
                <a:gd name="connsiteY25" fmla="*/ 1709582 h 1709582"/>
                <a:gd name="connsiteX26" fmla="*/ 799624 w 1417798"/>
                <a:gd name="connsiteY26" fmla="*/ 1474648 h 1709582"/>
                <a:gd name="connsiteX27" fmla="*/ 402411 w 1417798"/>
                <a:gd name="connsiteY27" fmla="*/ 1328733 h 1709582"/>
                <a:gd name="connsiteX28" fmla="*/ 280816 w 1417798"/>
                <a:gd name="connsiteY28" fmla="*/ 1280095 h 1709582"/>
                <a:gd name="connsiteX29" fmla="*/ 151114 w 1417798"/>
                <a:gd name="connsiteY29" fmla="*/ 1190925 h 1709582"/>
                <a:gd name="connsiteX30" fmla="*/ 106528 w 1417798"/>
                <a:gd name="connsiteY30"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831915 w 1417798"/>
                <a:gd name="connsiteY15" fmla="*/ 1011441 h 1709582"/>
                <a:gd name="connsiteX16" fmla="*/ 985166 w 1417798"/>
                <a:gd name="connsiteY16" fmla="*/ 971971 h 1709582"/>
                <a:gd name="connsiteX17" fmla="*/ 1007412 w 1417798"/>
                <a:gd name="connsiteY17" fmla="*/ 1021309 h 1709582"/>
                <a:gd name="connsiteX18" fmla="*/ 1116169 w 1417798"/>
                <a:gd name="connsiteY18" fmla="*/ 984305 h 1709582"/>
                <a:gd name="connsiteX19" fmla="*/ 1150775 w 1417798"/>
                <a:gd name="connsiteY19" fmla="*/ 1050913 h 1709582"/>
                <a:gd name="connsiteX20" fmla="*/ 1341103 w 1417798"/>
                <a:gd name="connsiteY20" fmla="*/ 1013908 h 1709582"/>
                <a:gd name="connsiteX21" fmla="*/ 1385596 w 1417798"/>
                <a:gd name="connsiteY21" fmla="*/ 1201395 h 1709582"/>
                <a:gd name="connsiteX22" fmla="*/ 1412782 w 1417798"/>
                <a:gd name="connsiteY22" fmla="*/ 1406151 h 1709582"/>
                <a:gd name="connsiteX23" fmla="*/ 1417727 w 1417798"/>
                <a:gd name="connsiteY23" fmla="*/ 1536898 h 1709582"/>
                <a:gd name="connsiteX24" fmla="*/ 1383122 w 1417798"/>
                <a:gd name="connsiteY24" fmla="*/ 1709582 h 1709582"/>
                <a:gd name="connsiteX25" fmla="*/ 799624 w 1417798"/>
                <a:gd name="connsiteY25" fmla="*/ 1474648 h 1709582"/>
                <a:gd name="connsiteX26" fmla="*/ 402411 w 1417798"/>
                <a:gd name="connsiteY26" fmla="*/ 1328733 h 1709582"/>
                <a:gd name="connsiteX27" fmla="*/ 280816 w 1417798"/>
                <a:gd name="connsiteY27" fmla="*/ 1280095 h 1709582"/>
                <a:gd name="connsiteX28" fmla="*/ 151114 w 1417798"/>
                <a:gd name="connsiteY28" fmla="*/ 1190925 h 1709582"/>
                <a:gd name="connsiteX29" fmla="*/ 106528 w 1417798"/>
                <a:gd name="connsiteY29"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831915 w 1417798"/>
                <a:gd name="connsiteY14" fmla="*/ 1011441 h 1709582"/>
                <a:gd name="connsiteX15" fmla="*/ 985166 w 1417798"/>
                <a:gd name="connsiteY15" fmla="*/ 971971 h 1709582"/>
                <a:gd name="connsiteX16" fmla="*/ 1007412 w 1417798"/>
                <a:gd name="connsiteY16" fmla="*/ 1021309 h 1709582"/>
                <a:gd name="connsiteX17" fmla="*/ 1116169 w 1417798"/>
                <a:gd name="connsiteY17" fmla="*/ 984305 h 1709582"/>
                <a:gd name="connsiteX18" fmla="*/ 1150775 w 1417798"/>
                <a:gd name="connsiteY18" fmla="*/ 1050913 h 1709582"/>
                <a:gd name="connsiteX19" fmla="*/ 1341103 w 1417798"/>
                <a:gd name="connsiteY19" fmla="*/ 1013908 h 1709582"/>
                <a:gd name="connsiteX20" fmla="*/ 1385596 w 1417798"/>
                <a:gd name="connsiteY20" fmla="*/ 1201395 h 1709582"/>
                <a:gd name="connsiteX21" fmla="*/ 1412782 w 1417798"/>
                <a:gd name="connsiteY21" fmla="*/ 1406151 h 1709582"/>
                <a:gd name="connsiteX22" fmla="*/ 1417727 w 1417798"/>
                <a:gd name="connsiteY22" fmla="*/ 1536898 h 1709582"/>
                <a:gd name="connsiteX23" fmla="*/ 1383122 w 1417798"/>
                <a:gd name="connsiteY23" fmla="*/ 1709582 h 1709582"/>
                <a:gd name="connsiteX24" fmla="*/ 799624 w 1417798"/>
                <a:gd name="connsiteY24" fmla="*/ 1474648 h 1709582"/>
                <a:gd name="connsiteX25" fmla="*/ 402411 w 1417798"/>
                <a:gd name="connsiteY25" fmla="*/ 1328733 h 1709582"/>
                <a:gd name="connsiteX26" fmla="*/ 280816 w 1417798"/>
                <a:gd name="connsiteY26" fmla="*/ 1280095 h 1709582"/>
                <a:gd name="connsiteX27" fmla="*/ 151114 w 1417798"/>
                <a:gd name="connsiteY27" fmla="*/ 1190925 h 1709582"/>
                <a:gd name="connsiteX28" fmla="*/ 106528 w 1417798"/>
                <a:gd name="connsiteY28"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985166 w 1417798"/>
                <a:gd name="connsiteY14" fmla="*/ 971971 h 1709582"/>
                <a:gd name="connsiteX15" fmla="*/ 1007412 w 1417798"/>
                <a:gd name="connsiteY15" fmla="*/ 1021309 h 1709582"/>
                <a:gd name="connsiteX16" fmla="*/ 1116169 w 1417798"/>
                <a:gd name="connsiteY16" fmla="*/ 984305 h 1709582"/>
                <a:gd name="connsiteX17" fmla="*/ 1150775 w 1417798"/>
                <a:gd name="connsiteY17" fmla="*/ 1050913 h 1709582"/>
                <a:gd name="connsiteX18" fmla="*/ 1341103 w 1417798"/>
                <a:gd name="connsiteY18" fmla="*/ 1013908 h 1709582"/>
                <a:gd name="connsiteX19" fmla="*/ 1385596 w 1417798"/>
                <a:gd name="connsiteY19" fmla="*/ 1201395 h 1709582"/>
                <a:gd name="connsiteX20" fmla="*/ 1412782 w 1417798"/>
                <a:gd name="connsiteY20" fmla="*/ 1406151 h 1709582"/>
                <a:gd name="connsiteX21" fmla="*/ 1417727 w 1417798"/>
                <a:gd name="connsiteY21" fmla="*/ 1536898 h 1709582"/>
                <a:gd name="connsiteX22" fmla="*/ 1383122 w 1417798"/>
                <a:gd name="connsiteY22" fmla="*/ 1709582 h 1709582"/>
                <a:gd name="connsiteX23" fmla="*/ 799624 w 1417798"/>
                <a:gd name="connsiteY23" fmla="*/ 1474648 h 1709582"/>
                <a:gd name="connsiteX24" fmla="*/ 402411 w 1417798"/>
                <a:gd name="connsiteY24" fmla="*/ 1328733 h 1709582"/>
                <a:gd name="connsiteX25" fmla="*/ 280816 w 1417798"/>
                <a:gd name="connsiteY25" fmla="*/ 1280095 h 1709582"/>
                <a:gd name="connsiteX26" fmla="*/ 151114 w 1417798"/>
                <a:gd name="connsiteY26" fmla="*/ 1190925 h 1709582"/>
                <a:gd name="connsiteX27" fmla="*/ 106528 w 1417798"/>
                <a:gd name="connsiteY27"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007412 w 1417798"/>
                <a:gd name="connsiteY14" fmla="*/ 1021309 h 1709582"/>
                <a:gd name="connsiteX15" fmla="*/ 1116169 w 1417798"/>
                <a:gd name="connsiteY15" fmla="*/ 984305 h 1709582"/>
                <a:gd name="connsiteX16" fmla="*/ 1150775 w 1417798"/>
                <a:gd name="connsiteY16" fmla="*/ 1050913 h 1709582"/>
                <a:gd name="connsiteX17" fmla="*/ 1341103 w 1417798"/>
                <a:gd name="connsiteY17" fmla="*/ 1013908 h 1709582"/>
                <a:gd name="connsiteX18" fmla="*/ 1385596 w 1417798"/>
                <a:gd name="connsiteY18" fmla="*/ 1201395 h 1709582"/>
                <a:gd name="connsiteX19" fmla="*/ 1412782 w 1417798"/>
                <a:gd name="connsiteY19" fmla="*/ 1406151 h 1709582"/>
                <a:gd name="connsiteX20" fmla="*/ 1417727 w 1417798"/>
                <a:gd name="connsiteY20" fmla="*/ 1536898 h 1709582"/>
                <a:gd name="connsiteX21" fmla="*/ 1383122 w 1417798"/>
                <a:gd name="connsiteY21" fmla="*/ 1709582 h 1709582"/>
                <a:gd name="connsiteX22" fmla="*/ 799624 w 1417798"/>
                <a:gd name="connsiteY22" fmla="*/ 1474648 h 1709582"/>
                <a:gd name="connsiteX23" fmla="*/ 402411 w 1417798"/>
                <a:gd name="connsiteY23" fmla="*/ 1328733 h 1709582"/>
                <a:gd name="connsiteX24" fmla="*/ 280816 w 1417798"/>
                <a:gd name="connsiteY24" fmla="*/ 1280095 h 1709582"/>
                <a:gd name="connsiteX25" fmla="*/ 151114 w 1417798"/>
                <a:gd name="connsiteY25" fmla="*/ 1190925 h 1709582"/>
                <a:gd name="connsiteX26" fmla="*/ 106528 w 1417798"/>
                <a:gd name="connsiteY26"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116169 w 1417798"/>
                <a:gd name="connsiteY14" fmla="*/ 984305 h 1709582"/>
                <a:gd name="connsiteX15" fmla="*/ 1150775 w 1417798"/>
                <a:gd name="connsiteY15" fmla="*/ 1050913 h 1709582"/>
                <a:gd name="connsiteX16" fmla="*/ 1341103 w 1417798"/>
                <a:gd name="connsiteY16" fmla="*/ 1013908 h 1709582"/>
                <a:gd name="connsiteX17" fmla="*/ 1385596 w 1417798"/>
                <a:gd name="connsiteY17" fmla="*/ 1201395 h 1709582"/>
                <a:gd name="connsiteX18" fmla="*/ 1412782 w 1417798"/>
                <a:gd name="connsiteY18" fmla="*/ 1406151 h 1709582"/>
                <a:gd name="connsiteX19" fmla="*/ 1417727 w 1417798"/>
                <a:gd name="connsiteY19" fmla="*/ 1536898 h 1709582"/>
                <a:gd name="connsiteX20" fmla="*/ 1383122 w 1417798"/>
                <a:gd name="connsiteY20" fmla="*/ 1709582 h 1709582"/>
                <a:gd name="connsiteX21" fmla="*/ 799624 w 1417798"/>
                <a:gd name="connsiteY21" fmla="*/ 1474648 h 1709582"/>
                <a:gd name="connsiteX22" fmla="*/ 402411 w 1417798"/>
                <a:gd name="connsiteY22" fmla="*/ 1328733 h 1709582"/>
                <a:gd name="connsiteX23" fmla="*/ 280816 w 1417798"/>
                <a:gd name="connsiteY23" fmla="*/ 1280095 h 1709582"/>
                <a:gd name="connsiteX24" fmla="*/ 151114 w 1417798"/>
                <a:gd name="connsiteY24" fmla="*/ 1190925 h 1709582"/>
                <a:gd name="connsiteX25" fmla="*/ 106528 w 1417798"/>
                <a:gd name="connsiteY25"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150775 w 1417798"/>
                <a:gd name="connsiteY14" fmla="*/ 1050913 h 1709582"/>
                <a:gd name="connsiteX15" fmla="*/ 1341103 w 1417798"/>
                <a:gd name="connsiteY15" fmla="*/ 1013908 h 1709582"/>
                <a:gd name="connsiteX16" fmla="*/ 1385596 w 1417798"/>
                <a:gd name="connsiteY16" fmla="*/ 1201395 h 1709582"/>
                <a:gd name="connsiteX17" fmla="*/ 1412782 w 1417798"/>
                <a:gd name="connsiteY17" fmla="*/ 1406151 h 1709582"/>
                <a:gd name="connsiteX18" fmla="*/ 1417727 w 1417798"/>
                <a:gd name="connsiteY18" fmla="*/ 1536898 h 1709582"/>
                <a:gd name="connsiteX19" fmla="*/ 1383122 w 1417798"/>
                <a:gd name="connsiteY19" fmla="*/ 1709582 h 1709582"/>
                <a:gd name="connsiteX20" fmla="*/ 799624 w 1417798"/>
                <a:gd name="connsiteY20" fmla="*/ 1474648 h 1709582"/>
                <a:gd name="connsiteX21" fmla="*/ 402411 w 1417798"/>
                <a:gd name="connsiteY21" fmla="*/ 1328733 h 1709582"/>
                <a:gd name="connsiteX22" fmla="*/ 280816 w 1417798"/>
                <a:gd name="connsiteY22" fmla="*/ 1280095 h 1709582"/>
                <a:gd name="connsiteX23" fmla="*/ 151114 w 1417798"/>
                <a:gd name="connsiteY23" fmla="*/ 1190925 h 1709582"/>
                <a:gd name="connsiteX24" fmla="*/ 106528 w 1417798"/>
                <a:gd name="connsiteY24"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341103 w 1417798"/>
                <a:gd name="connsiteY14" fmla="*/ 1013908 h 1709582"/>
                <a:gd name="connsiteX15" fmla="*/ 1385596 w 1417798"/>
                <a:gd name="connsiteY15" fmla="*/ 1201395 h 1709582"/>
                <a:gd name="connsiteX16" fmla="*/ 1412782 w 1417798"/>
                <a:gd name="connsiteY16" fmla="*/ 1406151 h 1709582"/>
                <a:gd name="connsiteX17" fmla="*/ 1417727 w 1417798"/>
                <a:gd name="connsiteY17" fmla="*/ 1536898 h 1709582"/>
                <a:gd name="connsiteX18" fmla="*/ 1383122 w 1417798"/>
                <a:gd name="connsiteY18" fmla="*/ 1709582 h 1709582"/>
                <a:gd name="connsiteX19" fmla="*/ 799624 w 1417798"/>
                <a:gd name="connsiteY19" fmla="*/ 1474648 h 1709582"/>
                <a:gd name="connsiteX20" fmla="*/ 402411 w 1417798"/>
                <a:gd name="connsiteY20" fmla="*/ 1328733 h 1709582"/>
                <a:gd name="connsiteX21" fmla="*/ 280816 w 1417798"/>
                <a:gd name="connsiteY21" fmla="*/ 1280095 h 1709582"/>
                <a:gd name="connsiteX22" fmla="*/ 151114 w 1417798"/>
                <a:gd name="connsiteY22" fmla="*/ 1190925 h 1709582"/>
                <a:gd name="connsiteX23" fmla="*/ 106528 w 1417798"/>
                <a:gd name="connsiteY23" fmla="*/ 1158499 h 1709582"/>
                <a:gd name="connsiteX0" fmla="*/ 106528 w 1417798"/>
                <a:gd name="connsiteY0" fmla="*/ 1465776 h 2016859"/>
                <a:gd name="connsiteX1" fmla="*/ 86263 w 1417798"/>
                <a:gd name="connsiteY1" fmla="*/ 1396872 h 2016859"/>
                <a:gd name="connsiteX2" fmla="*/ 122741 w 1417798"/>
                <a:gd name="connsiteY2" fmla="*/ 1364446 h 2016859"/>
                <a:gd name="connsiteX3" fmla="*/ 215965 w 1417798"/>
                <a:gd name="connsiteY3" fmla="*/ 1169893 h 2016859"/>
                <a:gd name="connsiteX4" fmla="*/ 187592 w 1417798"/>
                <a:gd name="connsiteY4" fmla="*/ 1096936 h 2016859"/>
                <a:gd name="connsiteX5" fmla="*/ 167326 w 1417798"/>
                <a:gd name="connsiteY5" fmla="*/ 1064510 h 2016859"/>
                <a:gd name="connsiteX6" fmla="*/ 138954 w 1417798"/>
                <a:gd name="connsiteY6" fmla="*/ 975340 h 2016859"/>
                <a:gd name="connsiteX7" fmla="*/ 49784 w 1417798"/>
                <a:gd name="connsiteY7" fmla="*/ 890223 h 2016859"/>
                <a:gd name="connsiteX8" fmla="*/ 17358 w 1417798"/>
                <a:gd name="connsiteY8" fmla="*/ 841585 h 2016859"/>
                <a:gd name="connsiteX9" fmla="*/ 56443 w 1417798"/>
                <a:gd name="connsiteY9" fmla="*/ 692927 h 2016859"/>
                <a:gd name="connsiteX10" fmla="*/ 151430 w 1417798"/>
                <a:gd name="connsiteY10" fmla="*/ 653594 h 2016859"/>
                <a:gd name="connsiteX11" fmla="*/ 236217 w 1417798"/>
                <a:gd name="connsiteY11" fmla="*/ 716787 h 2016859"/>
                <a:gd name="connsiteX12" fmla="*/ 480924 w 1417798"/>
                <a:gd name="connsiteY12" fmla="*/ 442958 h 2016859"/>
                <a:gd name="connsiteX13" fmla="*/ 513056 w 1417798"/>
                <a:gd name="connsiteY13" fmla="*/ 307277 h 2016859"/>
                <a:gd name="connsiteX14" fmla="*/ 514638 w 1417798"/>
                <a:gd name="connsiteY14" fmla="*/ 39363 h 2016859"/>
                <a:gd name="connsiteX15" fmla="*/ 1341103 w 1417798"/>
                <a:gd name="connsiteY15" fmla="*/ 1321185 h 2016859"/>
                <a:gd name="connsiteX16" fmla="*/ 1385596 w 1417798"/>
                <a:gd name="connsiteY16" fmla="*/ 1508672 h 2016859"/>
                <a:gd name="connsiteX17" fmla="*/ 1412782 w 1417798"/>
                <a:gd name="connsiteY17" fmla="*/ 1713428 h 2016859"/>
                <a:gd name="connsiteX18" fmla="*/ 1417727 w 1417798"/>
                <a:gd name="connsiteY18" fmla="*/ 1844175 h 2016859"/>
                <a:gd name="connsiteX19" fmla="*/ 1383122 w 1417798"/>
                <a:gd name="connsiteY19" fmla="*/ 2016859 h 2016859"/>
                <a:gd name="connsiteX20" fmla="*/ 799624 w 1417798"/>
                <a:gd name="connsiteY20" fmla="*/ 1781925 h 2016859"/>
                <a:gd name="connsiteX21" fmla="*/ 402411 w 1417798"/>
                <a:gd name="connsiteY21" fmla="*/ 1636010 h 2016859"/>
                <a:gd name="connsiteX22" fmla="*/ 280816 w 1417798"/>
                <a:gd name="connsiteY22" fmla="*/ 1587372 h 2016859"/>
                <a:gd name="connsiteX23" fmla="*/ 151114 w 1417798"/>
                <a:gd name="connsiteY23" fmla="*/ 1498202 h 2016859"/>
                <a:gd name="connsiteX24" fmla="*/ 106528 w 1417798"/>
                <a:gd name="connsiteY24" fmla="*/ 1465776 h 2016859"/>
                <a:gd name="connsiteX0" fmla="*/ 106528 w 1417798"/>
                <a:gd name="connsiteY0" fmla="*/ 1465776 h 2016859"/>
                <a:gd name="connsiteX1" fmla="*/ 86263 w 1417798"/>
                <a:gd name="connsiteY1" fmla="*/ 1396872 h 2016859"/>
                <a:gd name="connsiteX2" fmla="*/ 122741 w 1417798"/>
                <a:gd name="connsiteY2" fmla="*/ 1364446 h 2016859"/>
                <a:gd name="connsiteX3" fmla="*/ 215965 w 1417798"/>
                <a:gd name="connsiteY3" fmla="*/ 1169893 h 2016859"/>
                <a:gd name="connsiteX4" fmla="*/ 187592 w 1417798"/>
                <a:gd name="connsiteY4" fmla="*/ 1096936 h 2016859"/>
                <a:gd name="connsiteX5" fmla="*/ 167326 w 1417798"/>
                <a:gd name="connsiteY5" fmla="*/ 1064510 h 2016859"/>
                <a:gd name="connsiteX6" fmla="*/ 138954 w 1417798"/>
                <a:gd name="connsiteY6" fmla="*/ 975340 h 2016859"/>
                <a:gd name="connsiteX7" fmla="*/ 49784 w 1417798"/>
                <a:gd name="connsiteY7" fmla="*/ 890223 h 2016859"/>
                <a:gd name="connsiteX8" fmla="*/ 17358 w 1417798"/>
                <a:gd name="connsiteY8" fmla="*/ 841585 h 2016859"/>
                <a:gd name="connsiteX9" fmla="*/ 56443 w 1417798"/>
                <a:gd name="connsiteY9" fmla="*/ 692927 h 2016859"/>
                <a:gd name="connsiteX10" fmla="*/ 151430 w 1417798"/>
                <a:gd name="connsiteY10" fmla="*/ 653594 h 2016859"/>
                <a:gd name="connsiteX11" fmla="*/ 236217 w 1417798"/>
                <a:gd name="connsiteY11" fmla="*/ 716787 h 2016859"/>
                <a:gd name="connsiteX12" fmla="*/ 480924 w 1417798"/>
                <a:gd name="connsiteY12" fmla="*/ 442958 h 2016859"/>
                <a:gd name="connsiteX13" fmla="*/ 513056 w 1417798"/>
                <a:gd name="connsiteY13" fmla="*/ 307277 h 2016859"/>
                <a:gd name="connsiteX14" fmla="*/ 514638 w 1417798"/>
                <a:gd name="connsiteY14" fmla="*/ 39363 h 2016859"/>
                <a:gd name="connsiteX15" fmla="*/ 1341103 w 1417798"/>
                <a:gd name="connsiteY15" fmla="*/ 1321185 h 2016859"/>
                <a:gd name="connsiteX16" fmla="*/ 1385596 w 1417798"/>
                <a:gd name="connsiteY16" fmla="*/ 1508672 h 2016859"/>
                <a:gd name="connsiteX17" fmla="*/ 1412782 w 1417798"/>
                <a:gd name="connsiteY17" fmla="*/ 1713428 h 2016859"/>
                <a:gd name="connsiteX18" fmla="*/ 1417727 w 1417798"/>
                <a:gd name="connsiteY18" fmla="*/ 1844175 h 2016859"/>
                <a:gd name="connsiteX19" fmla="*/ 1383122 w 1417798"/>
                <a:gd name="connsiteY19" fmla="*/ 2016859 h 2016859"/>
                <a:gd name="connsiteX20" fmla="*/ 799624 w 1417798"/>
                <a:gd name="connsiteY20" fmla="*/ 1781925 h 2016859"/>
                <a:gd name="connsiteX21" fmla="*/ 402411 w 1417798"/>
                <a:gd name="connsiteY21" fmla="*/ 1636010 h 2016859"/>
                <a:gd name="connsiteX22" fmla="*/ 280816 w 1417798"/>
                <a:gd name="connsiteY22" fmla="*/ 1587372 h 2016859"/>
                <a:gd name="connsiteX23" fmla="*/ 151114 w 1417798"/>
                <a:gd name="connsiteY23" fmla="*/ 1498202 h 2016859"/>
                <a:gd name="connsiteX24" fmla="*/ 106528 w 1417798"/>
                <a:gd name="connsiteY24" fmla="*/ 1465776 h 2016859"/>
                <a:gd name="connsiteX0" fmla="*/ 106528 w 1417798"/>
                <a:gd name="connsiteY0" fmla="*/ 1426572 h 1977655"/>
                <a:gd name="connsiteX1" fmla="*/ 86263 w 1417798"/>
                <a:gd name="connsiteY1" fmla="*/ 1357668 h 1977655"/>
                <a:gd name="connsiteX2" fmla="*/ 122741 w 1417798"/>
                <a:gd name="connsiteY2" fmla="*/ 1325242 h 1977655"/>
                <a:gd name="connsiteX3" fmla="*/ 215965 w 1417798"/>
                <a:gd name="connsiteY3" fmla="*/ 1130689 h 1977655"/>
                <a:gd name="connsiteX4" fmla="*/ 187592 w 1417798"/>
                <a:gd name="connsiteY4" fmla="*/ 1057732 h 1977655"/>
                <a:gd name="connsiteX5" fmla="*/ 167326 w 1417798"/>
                <a:gd name="connsiteY5" fmla="*/ 1025306 h 1977655"/>
                <a:gd name="connsiteX6" fmla="*/ 138954 w 1417798"/>
                <a:gd name="connsiteY6" fmla="*/ 936136 h 1977655"/>
                <a:gd name="connsiteX7" fmla="*/ 49784 w 1417798"/>
                <a:gd name="connsiteY7" fmla="*/ 851019 h 1977655"/>
                <a:gd name="connsiteX8" fmla="*/ 17358 w 1417798"/>
                <a:gd name="connsiteY8" fmla="*/ 802381 h 1977655"/>
                <a:gd name="connsiteX9" fmla="*/ 56443 w 1417798"/>
                <a:gd name="connsiteY9" fmla="*/ 653723 h 1977655"/>
                <a:gd name="connsiteX10" fmla="*/ 151430 w 1417798"/>
                <a:gd name="connsiteY10" fmla="*/ 614390 h 1977655"/>
                <a:gd name="connsiteX11" fmla="*/ 236217 w 1417798"/>
                <a:gd name="connsiteY11" fmla="*/ 677583 h 1977655"/>
                <a:gd name="connsiteX12" fmla="*/ 480924 w 1417798"/>
                <a:gd name="connsiteY12" fmla="*/ 403754 h 1977655"/>
                <a:gd name="connsiteX13" fmla="*/ 513056 w 1417798"/>
                <a:gd name="connsiteY13" fmla="*/ 268073 h 1977655"/>
                <a:gd name="connsiteX14" fmla="*/ 514638 w 1417798"/>
                <a:gd name="connsiteY14" fmla="*/ 159 h 1977655"/>
                <a:gd name="connsiteX15" fmla="*/ 1341103 w 1417798"/>
                <a:gd name="connsiteY15" fmla="*/ 1281981 h 1977655"/>
                <a:gd name="connsiteX16" fmla="*/ 1385596 w 1417798"/>
                <a:gd name="connsiteY16" fmla="*/ 1469468 h 1977655"/>
                <a:gd name="connsiteX17" fmla="*/ 1412782 w 1417798"/>
                <a:gd name="connsiteY17" fmla="*/ 1674224 h 1977655"/>
                <a:gd name="connsiteX18" fmla="*/ 1417727 w 1417798"/>
                <a:gd name="connsiteY18" fmla="*/ 1804971 h 1977655"/>
                <a:gd name="connsiteX19" fmla="*/ 1383122 w 1417798"/>
                <a:gd name="connsiteY19" fmla="*/ 1977655 h 1977655"/>
                <a:gd name="connsiteX20" fmla="*/ 799624 w 1417798"/>
                <a:gd name="connsiteY20" fmla="*/ 1742721 h 1977655"/>
                <a:gd name="connsiteX21" fmla="*/ 402411 w 1417798"/>
                <a:gd name="connsiteY21" fmla="*/ 1596806 h 1977655"/>
                <a:gd name="connsiteX22" fmla="*/ 280816 w 1417798"/>
                <a:gd name="connsiteY22" fmla="*/ 1548168 h 1977655"/>
                <a:gd name="connsiteX23" fmla="*/ 151114 w 1417798"/>
                <a:gd name="connsiteY23" fmla="*/ 1458998 h 1977655"/>
                <a:gd name="connsiteX24" fmla="*/ 106528 w 1417798"/>
                <a:gd name="connsiteY24" fmla="*/ 1426572 h 1977655"/>
                <a:gd name="connsiteX0" fmla="*/ 106528 w 1417798"/>
                <a:gd name="connsiteY0" fmla="*/ 1591083 h 2142166"/>
                <a:gd name="connsiteX1" fmla="*/ 86263 w 1417798"/>
                <a:gd name="connsiteY1" fmla="*/ 1522179 h 2142166"/>
                <a:gd name="connsiteX2" fmla="*/ 122741 w 1417798"/>
                <a:gd name="connsiteY2" fmla="*/ 1489753 h 2142166"/>
                <a:gd name="connsiteX3" fmla="*/ 215965 w 1417798"/>
                <a:gd name="connsiteY3" fmla="*/ 1295200 h 2142166"/>
                <a:gd name="connsiteX4" fmla="*/ 187592 w 1417798"/>
                <a:gd name="connsiteY4" fmla="*/ 1222243 h 2142166"/>
                <a:gd name="connsiteX5" fmla="*/ 167326 w 1417798"/>
                <a:gd name="connsiteY5" fmla="*/ 1189817 h 2142166"/>
                <a:gd name="connsiteX6" fmla="*/ 138954 w 1417798"/>
                <a:gd name="connsiteY6" fmla="*/ 1100647 h 2142166"/>
                <a:gd name="connsiteX7" fmla="*/ 49784 w 1417798"/>
                <a:gd name="connsiteY7" fmla="*/ 1015530 h 2142166"/>
                <a:gd name="connsiteX8" fmla="*/ 17358 w 1417798"/>
                <a:gd name="connsiteY8" fmla="*/ 966892 h 2142166"/>
                <a:gd name="connsiteX9" fmla="*/ 56443 w 1417798"/>
                <a:gd name="connsiteY9" fmla="*/ 818234 h 2142166"/>
                <a:gd name="connsiteX10" fmla="*/ 151430 w 1417798"/>
                <a:gd name="connsiteY10" fmla="*/ 778901 h 2142166"/>
                <a:gd name="connsiteX11" fmla="*/ 236217 w 1417798"/>
                <a:gd name="connsiteY11" fmla="*/ 842094 h 2142166"/>
                <a:gd name="connsiteX12" fmla="*/ 480924 w 1417798"/>
                <a:gd name="connsiteY12" fmla="*/ 568265 h 2142166"/>
                <a:gd name="connsiteX13" fmla="*/ 513056 w 1417798"/>
                <a:gd name="connsiteY13" fmla="*/ 432584 h 2142166"/>
                <a:gd name="connsiteX14" fmla="*/ 514638 w 1417798"/>
                <a:gd name="connsiteY14" fmla="*/ 164670 h 2142166"/>
                <a:gd name="connsiteX15" fmla="*/ 392751 w 1417798"/>
                <a:gd name="connsiteY15" fmla="*/ 83104 h 2142166"/>
                <a:gd name="connsiteX16" fmla="*/ 1341103 w 1417798"/>
                <a:gd name="connsiteY16" fmla="*/ 1446492 h 2142166"/>
                <a:gd name="connsiteX17" fmla="*/ 1385596 w 1417798"/>
                <a:gd name="connsiteY17" fmla="*/ 1633979 h 2142166"/>
                <a:gd name="connsiteX18" fmla="*/ 1412782 w 1417798"/>
                <a:gd name="connsiteY18" fmla="*/ 1838735 h 2142166"/>
                <a:gd name="connsiteX19" fmla="*/ 1417727 w 1417798"/>
                <a:gd name="connsiteY19" fmla="*/ 1969482 h 2142166"/>
                <a:gd name="connsiteX20" fmla="*/ 1383122 w 1417798"/>
                <a:gd name="connsiteY20" fmla="*/ 2142166 h 2142166"/>
                <a:gd name="connsiteX21" fmla="*/ 799624 w 1417798"/>
                <a:gd name="connsiteY21" fmla="*/ 1907232 h 2142166"/>
                <a:gd name="connsiteX22" fmla="*/ 402411 w 1417798"/>
                <a:gd name="connsiteY22" fmla="*/ 1761317 h 2142166"/>
                <a:gd name="connsiteX23" fmla="*/ 280816 w 1417798"/>
                <a:gd name="connsiteY23" fmla="*/ 1712679 h 2142166"/>
                <a:gd name="connsiteX24" fmla="*/ 151114 w 1417798"/>
                <a:gd name="connsiteY24" fmla="*/ 1623509 h 2142166"/>
                <a:gd name="connsiteX25" fmla="*/ 106528 w 1417798"/>
                <a:gd name="connsiteY25" fmla="*/ 1591083 h 2142166"/>
                <a:gd name="connsiteX0" fmla="*/ 106528 w 1417798"/>
                <a:gd name="connsiteY0" fmla="*/ 1507979 h 2059062"/>
                <a:gd name="connsiteX1" fmla="*/ 86263 w 1417798"/>
                <a:gd name="connsiteY1" fmla="*/ 1439075 h 2059062"/>
                <a:gd name="connsiteX2" fmla="*/ 122741 w 1417798"/>
                <a:gd name="connsiteY2" fmla="*/ 1406649 h 2059062"/>
                <a:gd name="connsiteX3" fmla="*/ 215965 w 1417798"/>
                <a:gd name="connsiteY3" fmla="*/ 1212096 h 2059062"/>
                <a:gd name="connsiteX4" fmla="*/ 187592 w 1417798"/>
                <a:gd name="connsiteY4" fmla="*/ 1139139 h 2059062"/>
                <a:gd name="connsiteX5" fmla="*/ 167326 w 1417798"/>
                <a:gd name="connsiteY5" fmla="*/ 1106713 h 2059062"/>
                <a:gd name="connsiteX6" fmla="*/ 138954 w 1417798"/>
                <a:gd name="connsiteY6" fmla="*/ 1017543 h 2059062"/>
                <a:gd name="connsiteX7" fmla="*/ 49784 w 1417798"/>
                <a:gd name="connsiteY7" fmla="*/ 932426 h 2059062"/>
                <a:gd name="connsiteX8" fmla="*/ 17358 w 1417798"/>
                <a:gd name="connsiteY8" fmla="*/ 883788 h 2059062"/>
                <a:gd name="connsiteX9" fmla="*/ 56443 w 1417798"/>
                <a:gd name="connsiteY9" fmla="*/ 735130 h 2059062"/>
                <a:gd name="connsiteX10" fmla="*/ 151430 w 1417798"/>
                <a:gd name="connsiteY10" fmla="*/ 695797 h 2059062"/>
                <a:gd name="connsiteX11" fmla="*/ 236217 w 1417798"/>
                <a:gd name="connsiteY11" fmla="*/ 758990 h 2059062"/>
                <a:gd name="connsiteX12" fmla="*/ 480924 w 1417798"/>
                <a:gd name="connsiteY12" fmla="*/ 485161 h 2059062"/>
                <a:gd name="connsiteX13" fmla="*/ 513056 w 1417798"/>
                <a:gd name="connsiteY13" fmla="*/ 349480 h 2059062"/>
                <a:gd name="connsiteX14" fmla="*/ 514638 w 1417798"/>
                <a:gd name="connsiteY14" fmla="*/ 81566 h 2059062"/>
                <a:gd name="connsiteX15" fmla="*/ 392751 w 1417798"/>
                <a:gd name="connsiteY15" fmla="*/ 0 h 2059062"/>
                <a:gd name="connsiteX16" fmla="*/ 1341103 w 1417798"/>
                <a:gd name="connsiteY16" fmla="*/ 1363388 h 2059062"/>
                <a:gd name="connsiteX17" fmla="*/ 1385596 w 1417798"/>
                <a:gd name="connsiteY17" fmla="*/ 1550875 h 2059062"/>
                <a:gd name="connsiteX18" fmla="*/ 1412782 w 1417798"/>
                <a:gd name="connsiteY18" fmla="*/ 1755631 h 2059062"/>
                <a:gd name="connsiteX19" fmla="*/ 1417727 w 1417798"/>
                <a:gd name="connsiteY19" fmla="*/ 1886378 h 2059062"/>
                <a:gd name="connsiteX20" fmla="*/ 1383122 w 1417798"/>
                <a:gd name="connsiteY20" fmla="*/ 2059062 h 2059062"/>
                <a:gd name="connsiteX21" fmla="*/ 799624 w 1417798"/>
                <a:gd name="connsiteY21" fmla="*/ 1824128 h 2059062"/>
                <a:gd name="connsiteX22" fmla="*/ 402411 w 1417798"/>
                <a:gd name="connsiteY22" fmla="*/ 1678213 h 2059062"/>
                <a:gd name="connsiteX23" fmla="*/ 280816 w 1417798"/>
                <a:gd name="connsiteY23" fmla="*/ 1629575 h 2059062"/>
                <a:gd name="connsiteX24" fmla="*/ 151114 w 1417798"/>
                <a:gd name="connsiteY24" fmla="*/ 1540405 h 2059062"/>
                <a:gd name="connsiteX25" fmla="*/ 106528 w 1417798"/>
                <a:gd name="connsiteY25" fmla="*/ 1507979 h 2059062"/>
                <a:gd name="connsiteX0" fmla="*/ 106528 w 1417798"/>
                <a:gd name="connsiteY0" fmla="*/ 1689797 h 2240880"/>
                <a:gd name="connsiteX1" fmla="*/ 86263 w 1417798"/>
                <a:gd name="connsiteY1" fmla="*/ 1620893 h 2240880"/>
                <a:gd name="connsiteX2" fmla="*/ 122741 w 1417798"/>
                <a:gd name="connsiteY2" fmla="*/ 1588467 h 2240880"/>
                <a:gd name="connsiteX3" fmla="*/ 215965 w 1417798"/>
                <a:gd name="connsiteY3" fmla="*/ 1393914 h 2240880"/>
                <a:gd name="connsiteX4" fmla="*/ 187592 w 1417798"/>
                <a:gd name="connsiteY4" fmla="*/ 1320957 h 2240880"/>
                <a:gd name="connsiteX5" fmla="*/ 167326 w 1417798"/>
                <a:gd name="connsiteY5" fmla="*/ 1288531 h 2240880"/>
                <a:gd name="connsiteX6" fmla="*/ 138954 w 1417798"/>
                <a:gd name="connsiteY6" fmla="*/ 1199361 h 2240880"/>
                <a:gd name="connsiteX7" fmla="*/ 49784 w 1417798"/>
                <a:gd name="connsiteY7" fmla="*/ 1114244 h 2240880"/>
                <a:gd name="connsiteX8" fmla="*/ 17358 w 1417798"/>
                <a:gd name="connsiteY8" fmla="*/ 1065606 h 2240880"/>
                <a:gd name="connsiteX9" fmla="*/ 56443 w 1417798"/>
                <a:gd name="connsiteY9" fmla="*/ 916948 h 2240880"/>
                <a:gd name="connsiteX10" fmla="*/ 151430 w 1417798"/>
                <a:gd name="connsiteY10" fmla="*/ 877615 h 2240880"/>
                <a:gd name="connsiteX11" fmla="*/ 236217 w 1417798"/>
                <a:gd name="connsiteY11" fmla="*/ 940808 h 2240880"/>
                <a:gd name="connsiteX12" fmla="*/ 480924 w 1417798"/>
                <a:gd name="connsiteY12" fmla="*/ 666979 h 2240880"/>
                <a:gd name="connsiteX13" fmla="*/ 513056 w 1417798"/>
                <a:gd name="connsiteY13" fmla="*/ 531298 h 2240880"/>
                <a:gd name="connsiteX14" fmla="*/ 514638 w 1417798"/>
                <a:gd name="connsiteY14" fmla="*/ 263384 h 2240880"/>
                <a:gd name="connsiteX15" fmla="*/ 392751 w 1417798"/>
                <a:gd name="connsiteY15" fmla="*/ 181818 h 2240880"/>
                <a:gd name="connsiteX16" fmla="*/ 299542 w 1417798"/>
                <a:gd name="connsiteY16" fmla="*/ 78973 h 2240880"/>
                <a:gd name="connsiteX17" fmla="*/ 1341103 w 1417798"/>
                <a:gd name="connsiteY17" fmla="*/ 1545206 h 2240880"/>
                <a:gd name="connsiteX18" fmla="*/ 1385596 w 1417798"/>
                <a:gd name="connsiteY18" fmla="*/ 1732693 h 2240880"/>
                <a:gd name="connsiteX19" fmla="*/ 1412782 w 1417798"/>
                <a:gd name="connsiteY19" fmla="*/ 1937449 h 2240880"/>
                <a:gd name="connsiteX20" fmla="*/ 1417727 w 1417798"/>
                <a:gd name="connsiteY20" fmla="*/ 2068196 h 2240880"/>
                <a:gd name="connsiteX21" fmla="*/ 1383122 w 1417798"/>
                <a:gd name="connsiteY21" fmla="*/ 2240880 h 2240880"/>
                <a:gd name="connsiteX22" fmla="*/ 799624 w 1417798"/>
                <a:gd name="connsiteY22" fmla="*/ 2005946 h 2240880"/>
                <a:gd name="connsiteX23" fmla="*/ 402411 w 1417798"/>
                <a:gd name="connsiteY23" fmla="*/ 1860031 h 2240880"/>
                <a:gd name="connsiteX24" fmla="*/ 280816 w 1417798"/>
                <a:gd name="connsiteY24" fmla="*/ 1811393 h 2240880"/>
                <a:gd name="connsiteX25" fmla="*/ 151114 w 1417798"/>
                <a:gd name="connsiteY25" fmla="*/ 1722223 h 2240880"/>
                <a:gd name="connsiteX26" fmla="*/ 106528 w 1417798"/>
                <a:gd name="connsiteY26" fmla="*/ 1689797 h 2240880"/>
                <a:gd name="connsiteX0" fmla="*/ 106528 w 1417798"/>
                <a:gd name="connsiteY0" fmla="*/ 1689797 h 2240880"/>
                <a:gd name="connsiteX1" fmla="*/ 86263 w 1417798"/>
                <a:gd name="connsiteY1" fmla="*/ 1620893 h 2240880"/>
                <a:gd name="connsiteX2" fmla="*/ 122741 w 1417798"/>
                <a:gd name="connsiteY2" fmla="*/ 1588467 h 2240880"/>
                <a:gd name="connsiteX3" fmla="*/ 215965 w 1417798"/>
                <a:gd name="connsiteY3" fmla="*/ 1393914 h 2240880"/>
                <a:gd name="connsiteX4" fmla="*/ 187592 w 1417798"/>
                <a:gd name="connsiteY4" fmla="*/ 1320957 h 2240880"/>
                <a:gd name="connsiteX5" fmla="*/ 167326 w 1417798"/>
                <a:gd name="connsiteY5" fmla="*/ 1288531 h 2240880"/>
                <a:gd name="connsiteX6" fmla="*/ 138954 w 1417798"/>
                <a:gd name="connsiteY6" fmla="*/ 1199361 h 2240880"/>
                <a:gd name="connsiteX7" fmla="*/ 49784 w 1417798"/>
                <a:gd name="connsiteY7" fmla="*/ 1114244 h 2240880"/>
                <a:gd name="connsiteX8" fmla="*/ 17358 w 1417798"/>
                <a:gd name="connsiteY8" fmla="*/ 1065606 h 2240880"/>
                <a:gd name="connsiteX9" fmla="*/ 56443 w 1417798"/>
                <a:gd name="connsiteY9" fmla="*/ 916948 h 2240880"/>
                <a:gd name="connsiteX10" fmla="*/ 151430 w 1417798"/>
                <a:gd name="connsiteY10" fmla="*/ 877615 h 2240880"/>
                <a:gd name="connsiteX11" fmla="*/ 236217 w 1417798"/>
                <a:gd name="connsiteY11" fmla="*/ 940808 h 2240880"/>
                <a:gd name="connsiteX12" fmla="*/ 480924 w 1417798"/>
                <a:gd name="connsiteY12" fmla="*/ 666979 h 2240880"/>
                <a:gd name="connsiteX13" fmla="*/ 513056 w 1417798"/>
                <a:gd name="connsiteY13" fmla="*/ 531298 h 2240880"/>
                <a:gd name="connsiteX14" fmla="*/ 514638 w 1417798"/>
                <a:gd name="connsiteY14" fmla="*/ 263384 h 2240880"/>
                <a:gd name="connsiteX15" fmla="*/ 392751 w 1417798"/>
                <a:gd name="connsiteY15" fmla="*/ 181818 h 2240880"/>
                <a:gd name="connsiteX16" fmla="*/ 299542 w 1417798"/>
                <a:gd name="connsiteY16" fmla="*/ 78973 h 2240880"/>
                <a:gd name="connsiteX17" fmla="*/ 1341103 w 1417798"/>
                <a:gd name="connsiteY17" fmla="*/ 1545206 h 2240880"/>
                <a:gd name="connsiteX18" fmla="*/ 1385596 w 1417798"/>
                <a:gd name="connsiteY18" fmla="*/ 1732693 h 2240880"/>
                <a:gd name="connsiteX19" fmla="*/ 1412782 w 1417798"/>
                <a:gd name="connsiteY19" fmla="*/ 1937449 h 2240880"/>
                <a:gd name="connsiteX20" fmla="*/ 1417727 w 1417798"/>
                <a:gd name="connsiteY20" fmla="*/ 2068196 h 2240880"/>
                <a:gd name="connsiteX21" fmla="*/ 1383122 w 1417798"/>
                <a:gd name="connsiteY21" fmla="*/ 2240880 h 2240880"/>
                <a:gd name="connsiteX22" fmla="*/ 799624 w 1417798"/>
                <a:gd name="connsiteY22" fmla="*/ 2005946 h 2240880"/>
                <a:gd name="connsiteX23" fmla="*/ 402411 w 1417798"/>
                <a:gd name="connsiteY23" fmla="*/ 1860031 h 2240880"/>
                <a:gd name="connsiteX24" fmla="*/ 280816 w 1417798"/>
                <a:gd name="connsiteY24" fmla="*/ 1811393 h 2240880"/>
                <a:gd name="connsiteX25" fmla="*/ 151114 w 1417798"/>
                <a:gd name="connsiteY25" fmla="*/ 1722223 h 2240880"/>
                <a:gd name="connsiteX26" fmla="*/ 106528 w 1417798"/>
                <a:gd name="connsiteY26" fmla="*/ 1689797 h 2240880"/>
                <a:gd name="connsiteX0" fmla="*/ 106528 w 1417798"/>
                <a:gd name="connsiteY0" fmla="*/ 1610824 h 2161907"/>
                <a:gd name="connsiteX1" fmla="*/ 86263 w 1417798"/>
                <a:gd name="connsiteY1" fmla="*/ 1541920 h 2161907"/>
                <a:gd name="connsiteX2" fmla="*/ 122741 w 1417798"/>
                <a:gd name="connsiteY2" fmla="*/ 1509494 h 2161907"/>
                <a:gd name="connsiteX3" fmla="*/ 215965 w 1417798"/>
                <a:gd name="connsiteY3" fmla="*/ 1314941 h 2161907"/>
                <a:gd name="connsiteX4" fmla="*/ 187592 w 1417798"/>
                <a:gd name="connsiteY4" fmla="*/ 1241984 h 2161907"/>
                <a:gd name="connsiteX5" fmla="*/ 167326 w 1417798"/>
                <a:gd name="connsiteY5" fmla="*/ 1209558 h 2161907"/>
                <a:gd name="connsiteX6" fmla="*/ 138954 w 1417798"/>
                <a:gd name="connsiteY6" fmla="*/ 1120388 h 2161907"/>
                <a:gd name="connsiteX7" fmla="*/ 49784 w 1417798"/>
                <a:gd name="connsiteY7" fmla="*/ 1035271 h 2161907"/>
                <a:gd name="connsiteX8" fmla="*/ 17358 w 1417798"/>
                <a:gd name="connsiteY8" fmla="*/ 986633 h 2161907"/>
                <a:gd name="connsiteX9" fmla="*/ 56443 w 1417798"/>
                <a:gd name="connsiteY9" fmla="*/ 837975 h 2161907"/>
                <a:gd name="connsiteX10" fmla="*/ 151430 w 1417798"/>
                <a:gd name="connsiteY10" fmla="*/ 798642 h 2161907"/>
                <a:gd name="connsiteX11" fmla="*/ 236217 w 1417798"/>
                <a:gd name="connsiteY11" fmla="*/ 861835 h 2161907"/>
                <a:gd name="connsiteX12" fmla="*/ 480924 w 1417798"/>
                <a:gd name="connsiteY12" fmla="*/ 588006 h 2161907"/>
                <a:gd name="connsiteX13" fmla="*/ 513056 w 1417798"/>
                <a:gd name="connsiteY13" fmla="*/ 452325 h 2161907"/>
                <a:gd name="connsiteX14" fmla="*/ 514638 w 1417798"/>
                <a:gd name="connsiteY14" fmla="*/ 184411 h 2161907"/>
                <a:gd name="connsiteX15" fmla="*/ 392751 w 1417798"/>
                <a:gd name="connsiteY15" fmla="*/ 102845 h 2161907"/>
                <a:gd name="connsiteX16" fmla="*/ 299542 w 1417798"/>
                <a:gd name="connsiteY16" fmla="*/ 0 h 2161907"/>
                <a:gd name="connsiteX17" fmla="*/ 1341103 w 1417798"/>
                <a:gd name="connsiteY17" fmla="*/ 1466233 h 2161907"/>
                <a:gd name="connsiteX18" fmla="*/ 1385596 w 1417798"/>
                <a:gd name="connsiteY18" fmla="*/ 1653720 h 2161907"/>
                <a:gd name="connsiteX19" fmla="*/ 1412782 w 1417798"/>
                <a:gd name="connsiteY19" fmla="*/ 1858476 h 2161907"/>
                <a:gd name="connsiteX20" fmla="*/ 1417727 w 1417798"/>
                <a:gd name="connsiteY20" fmla="*/ 1989223 h 2161907"/>
                <a:gd name="connsiteX21" fmla="*/ 1383122 w 1417798"/>
                <a:gd name="connsiteY21" fmla="*/ 2161907 h 2161907"/>
                <a:gd name="connsiteX22" fmla="*/ 799624 w 1417798"/>
                <a:gd name="connsiteY22" fmla="*/ 1926973 h 2161907"/>
                <a:gd name="connsiteX23" fmla="*/ 402411 w 1417798"/>
                <a:gd name="connsiteY23" fmla="*/ 1781058 h 2161907"/>
                <a:gd name="connsiteX24" fmla="*/ 280816 w 1417798"/>
                <a:gd name="connsiteY24" fmla="*/ 1732420 h 2161907"/>
                <a:gd name="connsiteX25" fmla="*/ 151114 w 1417798"/>
                <a:gd name="connsiteY25" fmla="*/ 1643250 h 2161907"/>
                <a:gd name="connsiteX26" fmla="*/ 106528 w 1417798"/>
                <a:gd name="connsiteY26" fmla="*/ 1610824 h 2161907"/>
                <a:gd name="connsiteX0" fmla="*/ 106528 w 1417798"/>
                <a:gd name="connsiteY0" fmla="*/ 1610824 h 2161907"/>
                <a:gd name="connsiteX1" fmla="*/ 86263 w 1417798"/>
                <a:gd name="connsiteY1" fmla="*/ 1541920 h 2161907"/>
                <a:gd name="connsiteX2" fmla="*/ 122741 w 1417798"/>
                <a:gd name="connsiteY2" fmla="*/ 1509494 h 2161907"/>
                <a:gd name="connsiteX3" fmla="*/ 215965 w 1417798"/>
                <a:gd name="connsiteY3" fmla="*/ 1314941 h 2161907"/>
                <a:gd name="connsiteX4" fmla="*/ 187592 w 1417798"/>
                <a:gd name="connsiteY4" fmla="*/ 1241984 h 2161907"/>
                <a:gd name="connsiteX5" fmla="*/ 167326 w 1417798"/>
                <a:gd name="connsiteY5" fmla="*/ 1209558 h 2161907"/>
                <a:gd name="connsiteX6" fmla="*/ 138954 w 1417798"/>
                <a:gd name="connsiteY6" fmla="*/ 1120388 h 2161907"/>
                <a:gd name="connsiteX7" fmla="*/ 49784 w 1417798"/>
                <a:gd name="connsiteY7" fmla="*/ 1035271 h 2161907"/>
                <a:gd name="connsiteX8" fmla="*/ 17358 w 1417798"/>
                <a:gd name="connsiteY8" fmla="*/ 986633 h 2161907"/>
                <a:gd name="connsiteX9" fmla="*/ 56443 w 1417798"/>
                <a:gd name="connsiteY9" fmla="*/ 837975 h 2161907"/>
                <a:gd name="connsiteX10" fmla="*/ 151430 w 1417798"/>
                <a:gd name="connsiteY10" fmla="*/ 798642 h 2161907"/>
                <a:gd name="connsiteX11" fmla="*/ 236217 w 1417798"/>
                <a:gd name="connsiteY11" fmla="*/ 861835 h 2161907"/>
                <a:gd name="connsiteX12" fmla="*/ 480924 w 1417798"/>
                <a:gd name="connsiteY12" fmla="*/ 588006 h 2161907"/>
                <a:gd name="connsiteX13" fmla="*/ 513056 w 1417798"/>
                <a:gd name="connsiteY13" fmla="*/ 452325 h 2161907"/>
                <a:gd name="connsiteX14" fmla="*/ 514638 w 1417798"/>
                <a:gd name="connsiteY14" fmla="*/ 184411 h 2161907"/>
                <a:gd name="connsiteX15" fmla="*/ 410676 w 1417798"/>
                <a:gd name="connsiteY15" fmla="*/ 102845 h 2161907"/>
                <a:gd name="connsiteX16" fmla="*/ 299542 w 1417798"/>
                <a:gd name="connsiteY16" fmla="*/ 0 h 2161907"/>
                <a:gd name="connsiteX17" fmla="*/ 1341103 w 1417798"/>
                <a:gd name="connsiteY17" fmla="*/ 1466233 h 2161907"/>
                <a:gd name="connsiteX18" fmla="*/ 1385596 w 1417798"/>
                <a:gd name="connsiteY18" fmla="*/ 1653720 h 2161907"/>
                <a:gd name="connsiteX19" fmla="*/ 1412782 w 1417798"/>
                <a:gd name="connsiteY19" fmla="*/ 1858476 h 2161907"/>
                <a:gd name="connsiteX20" fmla="*/ 1417727 w 1417798"/>
                <a:gd name="connsiteY20" fmla="*/ 1989223 h 2161907"/>
                <a:gd name="connsiteX21" fmla="*/ 1383122 w 1417798"/>
                <a:gd name="connsiteY21" fmla="*/ 2161907 h 2161907"/>
                <a:gd name="connsiteX22" fmla="*/ 799624 w 1417798"/>
                <a:gd name="connsiteY22" fmla="*/ 1926973 h 2161907"/>
                <a:gd name="connsiteX23" fmla="*/ 402411 w 1417798"/>
                <a:gd name="connsiteY23" fmla="*/ 1781058 h 2161907"/>
                <a:gd name="connsiteX24" fmla="*/ 280816 w 1417798"/>
                <a:gd name="connsiteY24" fmla="*/ 1732420 h 2161907"/>
                <a:gd name="connsiteX25" fmla="*/ 151114 w 1417798"/>
                <a:gd name="connsiteY25" fmla="*/ 1643250 h 2161907"/>
                <a:gd name="connsiteX26" fmla="*/ 106528 w 1417798"/>
                <a:gd name="connsiteY26" fmla="*/ 1610824 h 2161907"/>
                <a:gd name="connsiteX0" fmla="*/ 106528 w 1417798"/>
                <a:gd name="connsiteY0" fmla="*/ 1593092 h 2144175"/>
                <a:gd name="connsiteX1" fmla="*/ 86263 w 1417798"/>
                <a:gd name="connsiteY1" fmla="*/ 1524188 h 2144175"/>
                <a:gd name="connsiteX2" fmla="*/ 122741 w 1417798"/>
                <a:gd name="connsiteY2" fmla="*/ 1491762 h 2144175"/>
                <a:gd name="connsiteX3" fmla="*/ 215965 w 1417798"/>
                <a:gd name="connsiteY3" fmla="*/ 1297209 h 2144175"/>
                <a:gd name="connsiteX4" fmla="*/ 187592 w 1417798"/>
                <a:gd name="connsiteY4" fmla="*/ 1224252 h 2144175"/>
                <a:gd name="connsiteX5" fmla="*/ 167326 w 1417798"/>
                <a:gd name="connsiteY5" fmla="*/ 1191826 h 2144175"/>
                <a:gd name="connsiteX6" fmla="*/ 138954 w 1417798"/>
                <a:gd name="connsiteY6" fmla="*/ 1102656 h 2144175"/>
                <a:gd name="connsiteX7" fmla="*/ 49784 w 1417798"/>
                <a:gd name="connsiteY7" fmla="*/ 1017539 h 2144175"/>
                <a:gd name="connsiteX8" fmla="*/ 17358 w 1417798"/>
                <a:gd name="connsiteY8" fmla="*/ 968901 h 2144175"/>
                <a:gd name="connsiteX9" fmla="*/ 56443 w 1417798"/>
                <a:gd name="connsiteY9" fmla="*/ 820243 h 2144175"/>
                <a:gd name="connsiteX10" fmla="*/ 151430 w 1417798"/>
                <a:gd name="connsiteY10" fmla="*/ 780910 h 2144175"/>
                <a:gd name="connsiteX11" fmla="*/ 236217 w 1417798"/>
                <a:gd name="connsiteY11" fmla="*/ 844103 h 2144175"/>
                <a:gd name="connsiteX12" fmla="*/ 480924 w 1417798"/>
                <a:gd name="connsiteY12" fmla="*/ 570274 h 2144175"/>
                <a:gd name="connsiteX13" fmla="*/ 513056 w 1417798"/>
                <a:gd name="connsiteY13" fmla="*/ 434593 h 2144175"/>
                <a:gd name="connsiteX14" fmla="*/ 514638 w 1417798"/>
                <a:gd name="connsiteY14" fmla="*/ 166679 h 2144175"/>
                <a:gd name="connsiteX15" fmla="*/ 410676 w 1417798"/>
                <a:gd name="connsiteY15" fmla="*/ 85113 h 2144175"/>
                <a:gd name="connsiteX16" fmla="*/ 317467 w 1417798"/>
                <a:gd name="connsiteY16" fmla="*/ 0 h 2144175"/>
                <a:gd name="connsiteX17" fmla="*/ 1341103 w 1417798"/>
                <a:gd name="connsiteY17" fmla="*/ 1448501 h 2144175"/>
                <a:gd name="connsiteX18" fmla="*/ 1385596 w 1417798"/>
                <a:gd name="connsiteY18" fmla="*/ 1635988 h 2144175"/>
                <a:gd name="connsiteX19" fmla="*/ 1412782 w 1417798"/>
                <a:gd name="connsiteY19" fmla="*/ 1840744 h 2144175"/>
                <a:gd name="connsiteX20" fmla="*/ 1417727 w 1417798"/>
                <a:gd name="connsiteY20" fmla="*/ 1971491 h 2144175"/>
                <a:gd name="connsiteX21" fmla="*/ 1383122 w 1417798"/>
                <a:gd name="connsiteY21" fmla="*/ 2144175 h 2144175"/>
                <a:gd name="connsiteX22" fmla="*/ 799624 w 1417798"/>
                <a:gd name="connsiteY22" fmla="*/ 1909241 h 2144175"/>
                <a:gd name="connsiteX23" fmla="*/ 402411 w 1417798"/>
                <a:gd name="connsiteY23" fmla="*/ 1763326 h 2144175"/>
                <a:gd name="connsiteX24" fmla="*/ 280816 w 1417798"/>
                <a:gd name="connsiteY24" fmla="*/ 1714688 h 2144175"/>
                <a:gd name="connsiteX25" fmla="*/ 151114 w 1417798"/>
                <a:gd name="connsiteY25" fmla="*/ 1625518 h 2144175"/>
                <a:gd name="connsiteX26" fmla="*/ 106528 w 1417798"/>
                <a:gd name="connsiteY26" fmla="*/ 1593092 h 2144175"/>
                <a:gd name="connsiteX0" fmla="*/ 106528 w 1417798"/>
                <a:gd name="connsiteY0" fmla="*/ 1680057 h 2231140"/>
                <a:gd name="connsiteX1" fmla="*/ 86263 w 1417798"/>
                <a:gd name="connsiteY1" fmla="*/ 1611153 h 2231140"/>
                <a:gd name="connsiteX2" fmla="*/ 122741 w 1417798"/>
                <a:gd name="connsiteY2" fmla="*/ 1578727 h 2231140"/>
                <a:gd name="connsiteX3" fmla="*/ 215965 w 1417798"/>
                <a:gd name="connsiteY3" fmla="*/ 1384174 h 2231140"/>
                <a:gd name="connsiteX4" fmla="*/ 187592 w 1417798"/>
                <a:gd name="connsiteY4" fmla="*/ 1311217 h 2231140"/>
                <a:gd name="connsiteX5" fmla="*/ 167326 w 1417798"/>
                <a:gd name="connsiteY5" fmla="*/ 1278791 h 2231140"/>
                <a:gd name="connsiteX6" fmla="*/ 138954 w 1417798"/>
                <a:gd name="connsiteY6" fmla="*/ 1189621 h 2231140"/>
                <a:gd name="connsiteX7" fmla="*/ 49784 w 1417798"/>
                <a:gd name="connsiteY7" fmla="*/ 1104504 h 2231140"/>
                <a:gd name="connsiteX8" fmla="*/ 17358 w 1417798"/>
                <a:gd name="connsiteY8" fmla="*/ 1055866 h 2231140"/>
                <a:gd name="connsiteX9" fmla="*/ 56443 w 1417798"/>
                <a:gd name="connsiteY9" fmla="*/ 907208 h 2231140"/>
                <a:gd name="connsiteX10" fmla="*/ 151430 w 1417798"/>
                <a:gd name="connsiteY10" fmla="*/ 867875 h 2231140"/>
                <a:gd name="connsiteX11" fmla="*/ 236217 w 1417798"/>
                <a:gd name="connsiteY11" fmla="*/ 931068 h 2231140"/>
                <a:gd name="connsiteX12" fmla="*/ 480924 w 1417798"/>
                <a:gd name="connsiteY12" fmla="*/ 657239 h 2231140"/>
                <a:gd name="connsiteX13" fmla="*/ 513056 w 1417798"/>
                <a:gd name="connsiteY13" fmla="*/ 521558 h 2231140"/>
                <a:gd name="connsiteX14" fmla="*/ 514638 w 1417798"/>
                <a:gd name="connsiteY14" fmla="*/ 253644 h 2231140"/>
                <a:gd name="connsiteX15" fmla="*/ 410676 w 1417798"/>
                <a:gd name="connsiteY15" fmla="*/ 172078 h 2231140"/>
                <a:gd name="connsiteX16" fmla="*/ 317467 w 1417798"/>
                <a:gd name="connsiteY16" fmla="*/ 86965 h 2231140"/>
                <a:gd name="connsiteX17" fmla="*/ 977096 w 1417798"/>
                <a:gd name="connsiteY17" fmla="*/ 104697 h 2231140"/>
                <a:gd name="connsiteX18" fmla="*/ 1341103 w 1417798"/>
                <a:gd name="connsiteY18" fmla="*/ 1535466 h 2231140"/>
                <a:gd name="connsiteX19" fmla="*/ 1385596 w 1417798"/>
                <a:gd name="connsiteY19" fmla="*/ 1722953 h 2231140"/>
                <a:gd name="connsiteX20" fmla="*/ 1412782 w 1417798"/>
                <a:gd name="connsiteY20" fmla="*/ 1927709 h 2231140"/>
                <a:gd name="connsiteX21" fmla="*/ 1417727 w 1417798"/>
                <a:gd name="connsiteY21" fmla="*/ 2058456 h 2231140"/>
                <a:gd name="connsiteX22" fmla="*/ 1383122 w 1417798"/>
                <a:gd name="connsiteY22" fmla="*/ 2231140 h 2231140"/>
                <a:gd name="connsiteX23" fmla="*/ 799624 w 1417798"/>
                <a:gd name="connsiteY23" fmla="*/ 1996206 h 2231140"/>
                <a:gd name="connsiteX24" fmla="*/ 402411 w 1417798"/>
                <a:gd name="connsiteY24" fmla="*/ 1850291 h 2231140"/>
                <a:gd name="connsiteX25" fmla="*/ 280816 w 1417798"/>
                <a:gd name="connsiteY25" fmla="*/ 1801653 h 2231140"/>
                <a:gd name="connsiteX26" fmla="*/ 151114 w 1417798"/>
                <a:gd name="connsiteY26" fmla="*/ 1712483 h 2231140"/>
                <a:gd name="connsiteX27" fmla="*/ 106528 w 1417798"/>
                <a:gd name="connsiteY27" fmla="*/ 1680057 h 2231140"/>
                <a:gd name="connsiteX0" fmla="*/ 106528 w 1417798"/>
                <a:gd name="connsiteY0" fmla="*/ 1745095 h 2296178"/>
                <a:gd name="connsiteX1" fmla="*/ 86263 w 1417798"/>
                <a:gd name="connsiteY1" fmla="*/ 1676191 h 2296178"/>
                <a:gd name="connsiteX2" fmla="*/ 122741 w 1417798"/>
                <a:gd name="connsiteY2" fmla="*/ 1643765 h 2296178"/>
                <a:gd name="connsiteX3" fmla="*/ 215965 w 1417798"/>
                <a:gd name="connsiteY3" fmla="*/ 1449212 h 2296178"/>
                <a:gd name="connsiteX4" fmla="*/ 187592 w 1417798"/>
                <a:gd name="connsiteY4" fmla="*/ 1376255 h 2296178"/>
                <a:gd name="connsiteX5" fmla="*/ 167326 w 1417798"/>
                <a:gd name="connsiteY5" fmla="*/ 1343829 h 2296178"/>
                <a:gd name="connsiteX6" fmla="*/ 138954 w 1417798"/>
                <a:gd name="connsiteY6" fmla="*/ 1254659 h 2296178"/>
                <a:gd name="connsiteX7" fmla="*/ 49784 w 1417798"/>
                <a:gd name="connsiteY7" fmla="*/ 1169542 h 2296178"/>
                <a:gd name="connsiteX8" fmla="*/ 17358 w 1417798"/>
                <a:gd name="connsiteY8" fmla="*/ 1120904 h 2296178"/>
                <a:gd name="connsiteX9" fmla="*/ 56443 w 1417798"/>
                <a:gd name="connsiteY9" fmla="*/ 972246 h 2296178"/>
                <a:gd name="connsiteX10" fmla="*/ 151430 w 1417798"/>
                <a:gd name="connsiteY10" fmla="*/ 932913 h 2296178"/>
                <a:gd name="connsiteX11" fmla="*/ 236217 w 1417798"/>
                <a:gd name="connsiteY11" fmla="*/ 996106 h 2296178"/>
                <a:gd name="connsiteX12" fmla="*/ 480924 w 1417798"/>
                <a:gd name="connsiteY12" fmla="*/ 722277 h 2296178"/>
                <a:gd name="connsiteX13" fmla="*/ 513056 w 1417798"/>
                <a:gd name="connsiteY13" fmla="*/ 586596 h 2296178"/>
                <a:gd name="connsiteX14" fmla="*/ 514638 w 1417798"/>
                <a:gd name="connsiteY14" fmla="*/ 318682 h 2296178"/>
                <a:gd name="connsiteX15" fmla="*/ 410676 w 1417798"/>
                <a:gd name="connsiteY15" fmla="*/ 237116 h 2296178"/>
                <a:gd name="connsiteX16" fmla="*/ 317467 w 1417798"/>
                <a:gd name="connsiteY16" fmla="*/ 152003 h 2296178"/>
                <a:gd name="connsiteX17" fmla="*/ 977096 w 1417798"/>
                <a:gd name="connsiteY17" fmla="*/ 169735 h 2296178"/>
                <a:gd name="connsiteX18" fmla="*/ 1341103 w 1417798"/>
                <a:gd name="connsiteY18" fmla="*/ 1600504 h 2296178"/>
                <a:gd name="connsiteX19" fmla="*/ 1385596 w 1417798"/>
                <a:gd name="connsiteY19" fmla="*/ 1787991 h 2296178"/>
                <a:gd name="connsiteX20" fmla="*/ 1412782 w 1417798"/>
                <a:gd name="connsiteY20" fmla="*/ 1992747 h 2296178"/>
                <a:gd name="connsiteX21" fmla="*/ 1417727 w 1417798"/>
                <a:gd name="connsiteY21" fmla="*/ 2123494 h 2296178"/>
                <a:gd name="connsiteX22" fmla="*/ 1383122 w 1417798"/>
                <a:gd name="connsiteY22" fmla="*/ 2296178 h 2296178"/>
                <a:gd name="connsiteX23" fmla="*/ 799624 w 1417798"/>
                <a:gd name="connsiteY23" fmla="*/ 2061244 h 2296178"/>
                <a:gd name="connsiteX24" fmla="*/ 402411 w 1417798"/>
                <a:gd name="connsiteY24" fmla="*/ 1915329 h 2296178"/>
                <a:gd name="connsiteX25" fmla="*/ 280816 w 1417798"/>
                <a:gd name="connsiteY25" fmla="*/ 1866691 h 2296178"/>
                <a:gd name="connsiteX26" fmla="*/ 151114 w 1417798"/>
                <a:gd name="connsiteY26" fmla="*/ 1777521 h 2296178"/>
                <a:gd name="connsiteX27" fmla="*/ 106528 w 1417798"/>
                <a:gd name="connsiteY27" fmla="*/ 1745095 h 2296178"/>
                <a:gd name="connsiteX0" fmla="*/ 106528 w 1417798"/>
                <a:gd name="connsiteY0" fmla="*/ 1745095 h 2296178"/>
                <a:gd name="connsiteX1" fmla="*/ 86263 w 1417798"/>
                <a:gd name="connsiteY1" fmla="*/ 1676191 h 2296178"/>
                <a:gd name="connsiteX2" fmla="*/ 122741 w 1417798"/>
                <a:gd name="connsiteY2" fmla="*/ 1643765 h 2296178"/>
                <a:gd name="connsiteX3" fmla="*/ 215965 w 1417798"/>
                <a:gd name="connsiteY3" fmla="*/ 1449212 h 2296178"/>
                <a:gd name="connsiteX4" fmla="*/ 187592 w 1417798"/>
                <a:gd name="connsiteY4" fmla="*/ 1376255 h 2296178"/>
                <a:gd name="connsiteX5" fmla="*/ 167326 w 1417798"/>
                <a:gd name="connsiteY5" fmla="*/ 1343829 h 2296178"/>
                <a:gd name="connsiteX6" fmla="*/ 138954 w 1417798"/>
                <a:gd name="connsiteY6" fmla="*/ 1254659 h 2296178"/>
                <a:gd name="connsiteX7" fmla="*/ 49784 w 1417798"/>
                <a:gd name="connsiteY7" fmla="*/ 1169542 h 2296178"/>
                <a:gd name="connsiteX8" fmla="*/ 17358 w 1417798"/>
                <a:gd name="connsiteY8" fmla="*/ 1120904 h 2296178"/>
                <a:gd name="connsiteX9" fmla="*/ 56443 w 1417798"/>
                <a:gd name="connsiteY9" fmla="*/ 972246 h 2296178"/>
                <a:gd name="connsiteX10" fmla="*/ 151430 w 1417798"/>
                <a:gd name="connsiteY10" fmla="*/ 932913 h 2296178"/>
                <a:gd name="connsiteX11" fmla="*/ 236217 w 1417798"/>
                <a:gd name="connsiteY11" fmla="*/ 996106 h 2296178"/>
                <a:gd name="connsiteX12" fmla="*/ 480924 w 1417798"/>
                <a:gd name="connsiteY12" fmla="*/ 722277 h 2296178"/>
                <a:gd name="connsiteX13" fmla="*/ 513056 w 1417798"/>
                <a:gd name="connsiteY13" fmla="*/ 586596 h 2296178"/>
                <a:gd name="connsiteX14" fmla="*/ 514638 w 1417798"/>
                <a:gd name="connsiteY14" fmla="*/ 318682 h 2296178"/>
                <a:gd name="connsiteX15" fmla="*/ 410676 w 1417798"/>
                <a:gd name="connsiteY15" fmla="*/ 237116 h 2296178"/>
                <a:gd name="connsiteX16" fmla="*/ 317467 w 1417798"/>
                <a:gd name="connsiteY16" fmla="*/ 152003 h 2296178"/>
                <a:gd name="connsiteX17" fmla="*/ 977096 w 1417798"/>
                <a:gd name="connsiteY17" fmla="*/ 169735 h 2296178"/>
                <a:gd name="connsiteX18" fmla="*/ 1341103 w 1417798"/>
                <a:gd name="connsiteY18" fmla="*/ 1600504 h 2296178"/>
                <a:gd name="connsiteX19" fmla="*/ 1385596 w 1417798"/>
                <a:gd name="connsiteY19" fmla="*/ 1787991 h 2296178"/>
                <a:gd name="connsiteX20" fmla="*/ 1412782 w 1417798"/>
                <a:gd name="connsiteY20" fmla="*/ 1992747 h 2296178"/>
                <a:gd name="connsiteX21" fmla="*/ 1417727 w 1417798"/>
                <a:gd name="connsiteY21" fmla="*/ 2123494 h 2296178"/>
                <a:gd name="connsiteX22" fmla="*/ 1383122 w 1417798"/>
                <a:gd name="connsiteY22" fmla="*/ 2296178 h 2296178"/>
                <a:gd name="connsiteX23" fmla="*/ 799624 w 1417798"/>
                <a:gd name="connsiteY23" fmla="*/ 2061244 h 2296178"/>
                <a:gd name="connsiteX24" fmla="*/ 402411 w 1417798"/>
                <a:gd name="connsiteY24" fmla="*/ 1915329 h 2296178"/>
                <a:gd name="connsiteX25" fmla="*/ 280816 w 1417798"/>
                <a:gd name="connsiteY25" fmla="*/ 1866691 h 2296178"/>
                <a:gd name="connsiteX26" fmla="*/ 151114 w 1417798"/>
                <a:gd name="connsiteY26" fmla="*/ 1777521 h 2296178"/>
                <a:gd name="connsiteX27" fmla="*/ 106528 w 1417798"/>
                <a:gd name="connsiteY27" fmla="*/ 1745095 h 2296178"/>
                <a:gd name="connsiteX0" fmla="*/ 106528 w 1417798"/>
                <a:gd name="connsiteY0" fmla="*/ 1752134 h 2303217"/>
                <a:gd name="connsiteX1" fmla="*/ 86263 w 1417798"/>
                <a:gd name="connsiteY1" fmla="*/ 1683230 h 2303217"/>
                <a:gd name="connsiteX2" fmla="*/ 122741 w 1417798"/>
                <a:gd name="connsiteY2" fmla="*/ 1650804 h 2303217"/>
                <a:gd name="connsiteX3" fmla="*/ 215965 w 1417798"/>
                <a:gd name="connsiteY3" fmla="*/ 1456251 h 2303217"/>
                <a:gd name="connsiteX4" fmla="*/ 187592 w 1417798"/>
                <a:gd name="connsiteY4" fmla="*/ 1383294 h 2303217"/>
                <a:gd name="connsiteX5" fmla="*/ 167326 w 1417798"/>
                <a:gd name="connsiteY5" fmla="*/ 1350868 h 2303217"/>
                <a:gd name="connsiteX6" fmla="*/ 138954 w 1417798"/>
                <a:gd name="connsiteY6" fmla="*/ 1261698 h 2303217"/>
                <a:gd name="connsiteX7" fmla="*/ 49784 w 1417798"/>
                <a:gd name="connsiteY7" fmla="*/ 1176581 h 2303217"/>
                <a:gd name="connsiteX8" fmla="*/ 17358 w 1417798"/>
                <a:gd name="connsiteY8" fmla="*/ 1127943 h 2303217"/>
                <a:gd name="connsiteX9" fmla="*/ 56443 w 1417798"/>
                <a:gd name="connsiteY9" fmla="*/ 979285 h 2303217"/>
                <a:gd name="connsiteX10" fmla="*/ 151430 w 1417798"/>
                <a:gd name="connsiteY10" fmla="*/ 939952 h 2303217"/>
                <a:gd name="connsiteX11" fmla="*/ 236217 w 1417798"/>
                <a:gd name="connsiteY11" fmla="*/ 1003145 h 2303217"/>
                <a:gd name="connsiteX12" fmla="*/ 480924 w 1417798"/>
                <a:gd name="connsiteY12" fmla="*/ 729316 h 2303217"/>
                <a:gd name="connsiteX13" fmla="*/ 513056 w 1417798"/>
                <a:gd name="connsiteY13" fmla="*/ 593635 h 2303217"/>
                <a:gd name="connsiteX14" fmla="*/ 514638 w 1417798"/>
                <a:gd name="connsiteY14" fmla="*/ 325721 h 2303217"/>
                <a:gd name="connsiteX15" fmla="*/ 410676 w 1417798"/>
                <a:gd name="connsiteY15" fmla="*/ 244155 h 2303217"/>
                <a:gd name="connsiteX16" fmla="*/ 303127 w 1417798"/>
                <a:gd name="connsiteY16" fmla="*/ 144856 h 2303217"/>
                <a:gd name="connsiteX17" fmla="*/ 977096 w 1417798"/>
                <a:gd name="connsiteY17" fmla="*/ 176774 h 2303217"/>
                <a:gd name="connsiteX18" fmla="*/ 1341103 w 1417798"/>
                <a:gd name="connsiteY18" fmla="*/ 1607543 h 2303217"/>
                <a:gd name="connsiteX19" fmla="*/ 1385596 w 1417798"/>
                <a:gd name="connsiteY19" fmla="*/ 1795030 h 2303217"/>
                <a:gd name="connsiteX20" fmla="*/ 1412782 w 1417798"/>
                <a:gd name="connsiteY20" fmla="*/ 1999786 h 2303217"/>
                <a:gd name="connsiteX21" fmla="*/ 1417727 w 1417798"/>
                <a:gd name="connsiteY21" fmla="*/ 2130533 h 2303217"/>
                <a:gd name="connsiteX22" fmla="*/ 1383122 w 1417798"/>
                <a:gd name="connsiteY22" fmla="*/ 2303217 h 2303217"/>
                <a:gd name="connsiteX23" fmla="*/ 799624 w 1417798"/>
                <a:gd name="connsiteY23" fmla="*/ 2068283 h 2303217"/>
                <a:gd name="connsiteX24" fmla="*/ 402411 w 1417798"/>
                <a:gd name="connsiteY24" fmla="*/ 1922368 h 2303217"/>
                <a:gd name="connsiteX25" fmla="*/ 280816 w 1417798"/>
                <a:gd name="connsiteY25" fmla="*/ 1873730 h 2303217"/>
                <a:gd name="connsiteX26" fmla="*/ 151114 w 1417798"/>
                <a:gd name="connsiteY26" fmla="*/ 1784560 h 2303217"/>
                <a:gd name="connsiteX27" fmla="*/ 106528 w 1417798"/>
                <a:gd name="connsiteY27" fmla="*/ 1752134 h 2303217"/>
                <a:gd name="connsiteX0" fmla="*/ 106528 w 1417798"/>
                <a:gd name="connsiteY0" fmla="*/ 1744561 h 2295644"/>
                <a:gd name="connsiteX1" fmla="*/ 86263 w 1417798"/>
                <a:gd name="connsiteY1" fmla="*/ 1675657 h 2295644"/>
                <a:gd name="connsiteX2" fmla="*/ 122741 w 1417798"/>
                <a:gd name="connsiteY2" fmla="*/ 1643231 h 2295644"/>
                <a:gd name="connsiteX3" fmla="*/ 215965 w 1417798"/>
                <a:gd name="connsiteY3" fmla="*/ 1448678 h 2295644"/>
                <a:gd name="connsiteX4" fmla="*/ 187592 w 1417798"/>
                <a:gd name="connsiteY4" fmla="*/ 1375721 h 2295644"/>
                <a:gd name="connsiteX5" fmla="*/ 167326 w 1417798"/>
                <a:gd name="connsiteY5" fmla="*/ 1343295 h 2295644"/>
                <a:gd name="connsiteX6" fmla="*/ 138954 w 1417798"/>
                <a:gd name="connsiteY6" fmla="*/ 1254125 h 2295644"/>
                <a:gd name="connsiteX7" fmla="*/ 49784 w 1417798"/>
                <a:gd name="connsiteY7" fmla="*/ 1169008 h 2295644"/>
                <a:gd name="connsiteX8" fmla="*/ 17358 w 1417798"/>
                <a:gd name="connsiteY8" fmla="*/ 1120370 h 2295644"/>
                <a:gd name="connsiteX9" fmla="*/ 56443 w 1417798"/>
                <a:gd name="connsiteY9" fmla="*/ 971712 h 2295644"/>
                <a:gd name="connsiteX10" fmla="*/ 151430 w 1417798"/>
                <a:gd name="connsiteY10" fmla="*/ 932379 h 2295644"/>
                <a:gd name="connsiteX11" fmla="*/ 236217 w 1417798"/>
                <a:gd name="connsiteY11" fmla="*/ 995572 h 2295644"/>
                <a:gd name="connsiteX12" fmla="*/ 480924 w 1417798"/>
                <a:gd name="connsiteY12" fmla="*/ 721743 h 2295644"/>
                <a:gd name="connsiteX13" fmla="*/ 513056 w 1417798"/>
                <a:gd name="connsiteY13" fmla="*/ 586062 h 2295644"/>
                <a:gd name="connsiteX14" fmla="*/ 514638 w 1417798"/>
                <a:gd name="connsiteY14" fmla="*/ 318148 h 2295644"/>
                <a:gd name="connsiteX15" fmla="*/ 410676 w 1417798"/>
                <a:gd name="connsiteY15" fmla="*/ 236582 h 2295644"/>
                <a:gd name="connsiteX16" fmla="*/ 303127 w 1417798"/>
                <a:gd name="connsiteY16" fmla="*/ 137283 h 2295644"/>
                <a:gd name="connsiteX17" fmla="*/ 213503 w 1417798"/>
                <a:gd name="connsiteY17" fmla="*/ 23800 h 2295644"/>
                <a:gd name="connsiteX18" fmla="*/ 977096 w 1417798"/>
                <a:gd name="connsiteY18" fmla="*/ 169201 h 2295644"/>
                <a:gd name="connsiteX19" fmla="*/ 1341103 w 1417798"/>
                <a:gd name="connsiteY19" fmla="*/ 1599970 h 2295644"/>
                <a:gd name="connsiteX20" fmla="*/ 1385596 w 1417798"/>
                <a:gd name="connsiteY20" fmla="*/ 1787457 h 2295644"/>
                <a:gd name="connsiteX21" fmla="*/ 1412782 w 1417798"/>
                <a:gd name="connsiteY21" fmla="*/ 1992213 h 2295644"/>
                <a:gd name="connsiteX22" fmla="*/ 1417727 w 1417798"/>
                <a:gd name="connsiteY22" fmla="*/ 2122960 h 2295644"/>
                <a:gd name="connsiteX23" fmla="*/ 1383122 w 1417798"/>
                <a:gd name="connsiteY23" fmla="*/ 2295644 h 2295644"/>
                <a:gd name="connsiteX24" fmla="*/ 799624 w 1417798"/>
                <a:gd name="connsiteY24" fmla="*/ 2060710 h 2295644"/>
                <a:gd name="connsiteX25" fmla="*/ 402411 w 1417798"/>
                <a:gd name="connsiteY25" fmla="*/ 1914795 h 2295644"/>
                <a:gd name="connsiteX26" fmla="*/ 280816 w 1417798"/>
                <a:gd name="connsiteY26" fmla="*/ 1866157 h 2295644"/>
                <a:gd name="connsiteX27" fmla="*/ 151114 w 1417798"/>
                <a:gd name="connsiteY27" fmla="*/ 1776987 h 2295644"/>
                <a:gd name="connsiteX28" fmla="*/ 106528 w 1417798"/>
                <a:gd name="connsiteY28" fmla="*/ 1744561 h 2295644"/>
                <a:gd name="connsiteX0" fmla="*/ 106528 w 1417798"/>
                <a:gd name="connsiteY0" fmla="*/ 1744561 h 2295644"/>
                <a:gd name="connsiteX1" fmla="*/ 86263 w 1417798"/>
                <a:gd name="connsiteY1" fmla="*/ 1675657 h 2295644"/>
                <a:gd name="connsiteX2" fmla="*/ 122741 w 1417798"/>
                <a:gd name="connsiteY2" fmla="*/ 1643231 h 2295644"/>
                <a:gd name="connsiteX3" fmla="*/ 215965 w 1417798"/>
                <a:gd name="connsiteY3" fmla="*/ 1448678 h 2295644"/>
                <a:gd name="connsiteX4" fmla="*/ 187592 w 1417798"/>
                <a:gd name="connsiteY4" fmla="*/ 1375721 h 2295644"/>
                <a:gd name="connsiteX5" fmla="*/ 167326 w 1417798"/>
                <a:gd name="connsiteY5" fmla="*/ 1343295 h 2295644"/>
                <a:gd name="connsiteX6" fmla="*/ 138954 w 1417798"/>
                <a:gd name="connsiteY6" fmla="*/ 1254125 h 2295644"/>
                <a:gd name="connsiteX7" fmla="*/ 49784 w 1417798"/>
                <a:gd name="connsiteY7" fmla="*/ 1169008 h 2295644"/>
                <a:gd name="connsiteX8" fmla="*/ 17358 w 1417798"/>
                <a:gd name="connsiteY8" fmla="*/ 1120370 h 2295644"/>
                <a:gd name="connsiteX9" fmla="*/ 56443 w 1417798"/>
                <a:gd name="connsiteY9" fmla="*/ 971712 h 2295644"/>
                <a:gd name="connsiteX10" fmla="*/ 151430 w 1417798"/>
                <a:gd name="connsiteY10" fmla="*/ 932379 h 2295644"/>
                <a:gd name="connsiteX11" fmla="*/ 236217 w 1417798"/>
                <a:gd name="connsiteY11" fmla="*/ 995572 h 2295644"/>
                <a:gd name="connsiteX12" fmla="*/ 480924 w 1417798"/>
                <a:gd name="connsiteY12" fmla="*/ 721743 h 2295644"/>
                <a:gd name="connsiteX13" fmla="*/ 513056 w 1417798"/>
                <a:gd name="connsiteY13" fmla="*/ 586062 h 2295644"/>
                <a:gd name="connsiteX14" fmla="*/ 514638 w 1417798"/>
                <a:gd name="connsiteY14" fmla="*/ 318148 h 2295644"/>
                <a:gd name="connsiteX15" fmla="*/ 410676 w 1417798"/>
                <a:gd name="connsiteY15" fmla="*/ 236582 h 2295644"/>
                <a:gd name="connsiteX16" fmla="*/ 303127 w 1417798"/>
                <a:gd name="connsiteY16" fmla="*/ 137283 h 2295644"/>
                <a:gd name="connsiteX17" fmla="*/ 213503 w 1417798"/>
                <a:gd name="connsiteY17" fmla="*/ 23800 h 2295644"/>
                <a:gd name="connsiteX18" fmla="*/ 977096 w 1417798"/>
                <a:gd name="connsiteY18" fmla="*/ 169201 h 2295644"/>
                <a:gd name="connsiteX19" fmla="*/ 1341103 w 1417798"/>
                <a:gd name="connsiteY19" fmla="*/ 1599970 h 2295644"/>
                <a:gd name="connsiteX20" fmla="*/ 1385596 w 1417798"/>
                <a:gd name="connsiteY20" fmla="*/ 1787457 h 2295644"/>
                <a:gd name="connsiteX21" fmla="*/ 1412782 w 1417798"/>
                <a:gd name="connsiteY21" fmla="*/ 1992213 h 2295644"/>
                <a:gd name="connsiteX22" fmla="*/ 1417727 w 1417798"/>
                <a:gd name="connsiteY22" fmla="*/ 2122960 h 2295644"/>
                <a:gd name="connsiteX23" fmla="*/ 1383122 w 1417798"/>
                <a:gd name="connsiteY23" fmla="*/ 2295644 h 2295644"/>
                <a:gd name="connsiteX24" fmla="*/ 799624 w 1417798"/>
                <a:gd name="connsiteY24" fmla="*/ 2060710 h 2295644"/>
                <a:gd name="connsiteX25" fmla="*/ 402411 w 1417798"/>
                <a:gd name="connsiteY25" fmla="*/ 1914795 h 2295644"/>
                <a:gd name="connsiteX26" fmla="*/ 280816 w 1417798"/>
                <a:gd name="connsiteY26" fmla="*/ 1866157 h 2295644"/>
                <a:gd name="connsiteX27" fmla="*/ 151114 w 1417798"/>
                <a:gd name="connsiteY27" fmla="*/ 1776987 h 2295644"/>
                <a:gd name="connsiteX28" fmla="*/ 106528 w 1417798"/>
                <a:gd name="connsiteY28" fmla="*/ 1744561 h 2295644"/>
                <a:gd name="connsiteX0" fmla="*/ 106528 w 1417798"/>
                <a:gd name="connsiteY0" fmla="*/ 1956554 h 2507637"/>
                <a:gd name="connsiteX1" fmla="*/ 86263 w 1417798"/>
                <a:gd name="connsiteY1" fmla="*/ 1887650 h 2507637"/>
                <a:gd name="connsiteX2" fmla="*/ 122741 w 1417798"/>
                <a:gd name="connsiteY2" fmla="*/ 1855224 h 2507637"/>
                <a:gd name="connsiteX3" fmla="*/ 215965 w 1417798"/>
                <a:gd name="connsiteY3" fmla="*/ 1660671 h 2507637"/>
                <a:gd name="connsiteX4" fmla="*/ 187592 w 1417798"/>
                <a:gd name="connsiteY4" fmla="*/ 1587714 h 2507637"/>
                <a:gd name="connsiteX5" fmla="*/ 167326 w 1417798"/>
                <a:gd name="connsiteY5" fmla="*/ 1555288 h 2507637"/>
                <a:gd name="connsiteX6" fmla="*/ 138954 w 1417798"/>
                <a:gd name="connsiteY6" fmla="*/ 1466118 h 2507637"/>
                <a:gd name="connsiteX7" fmla="*/ 49784 w 1417798"/>
                <a:gd name="connsiteY7" fmla="*/ 1381001 h 2507637"/>
                <a:gd name="connsiteX8" fmla="*/ 17358 w 1417798"/>
                <a:gd name="connsiteY8" fmla="*/ 1332363 h 2507637"/>
                <a:gd name="connsiteX9" fmla="*/ 56443 w 1417798"/>
                <a:gd name="connsiteY9" fmla="*/ 1183705 h 2507637"/>
                <a:gd name="connsiteX10" fmla="*/ 151430 w 1417798"/>
                <a:gd name="connsiteY10" fmla="*/ 1144372 h 2507637"/>
                <a:gd name="connsiteX11" fmla="*/ 236217 w 1417798"/>
                <a:gd name="connsiteY11" fmla="*/ 1207565 h 2507637"/>
                <a:gd name="connsiteX12" fmla="*/ 480924 w 1417798"/>
                <a:gd name="connsiteY12" fmla="*/ 933736 h 2507637"/>
                <a:gd name="connsiteX13" fmla="*/ 513056 w 1417798"/>
                <a:gd name="connsiteY13" fmla="*/ 798055 h 2507637"/>
                <a:gd name="connsiteX14" fmla="*/ 514638 w 1417798"/>
                <a:gd name="connsiteY14" fmla="*/ 530141 h 2507637"/>
                <a:gd name="connsiteX15" fmla="*/ 410676 w 1417798"/>
                <a:gd name="connsiteY15" fmla="*/ 448575 h 2507637"/>
                <a:gd name="connsiteX16" fmla="*/ 303127 w 1417798"/>
                <a:gd name="connsiteY16" fmla="*/ 349276 h 2507637"/>
                <a:gd name="connsiteX17" fmla="*/ 213503 w 1417798"/>
                <a:gd name="connsiteY17" fmla="*/ 235793 h 2507637"/>
                <a:gd name="connsiteX18" fmla="*/ 141804 w 1417798"/>
                <a:gd name="connsiteY18" fmla="*/ 1732 h 2507637"/>
                <a:gd name="connsiteX19" fmla="*/ 977096 w 1417798"/>
                <a:gd name="connsiteY19" fmla="*/ 381194 h 2507637"/>
                <a:gd name="connsiteX20" fmla="*/ 1341103 w 1417798"/>
                <a:gd name="connsiteY20" fmla="*/ 1811963 h 2507637"/>
                <a:gd name="connsiteX21" fmla="*/ 1385596 w 1417798"/>
                <a:gd name="connsiteY21" fmla="*/ 1999450 h 2507637"/>
                <a:gd name="connsiteX22" fmla="*/ 1412782 w 1417798"/>
                <a:gd name="connsiteY22" fmla="*/ 2204206 h 2507637"/>
                <a:gd name="connsiteX23" fmla="*/ 1417727 w 1417798"/>
                <a:gd name="connsiteY23" fmla="*/ 2334953 h 2507637"/>
                <a:gd name="connsiteX24" fmla="*/ 1383122 w 1417798"/>
                <a:gd name="connsiteY24" fmla="*/ 2507637 h 2507637"/>
                <a:gd name="connsiteX25" fmla="*/ 799624 w 1417798"/>
                <a:gd name="connsiteY25" fmla="*/ 2272703 h 2507637"/>
                <a:gd name="connsiteX26" fmla="*/ 402411 w 1417798"/>
                <a:gd name="connsiteY26" fmla="*/ 2126788 h 2507637"/>
                <a:gd name="connsiteX27" fmla="*/ 280816 w 1417798"/>
                <a:gd name="connsiteY27" fmla="*/ 2078150 h 2507637"/>
                <a:gd name="connsiteX28" fmla="*/ 151114 w 1417798"/>
                <a:gd name="connsiteY28" fmla="*/ 1988980 h 2507637"/>
                <a:gd name="connsiteX29" fmla="*/ 106528 w 1417798"/>
                <a:gd name="connsiteY29" fmla="*/ 1956554 h 2507637"/>
                <a:gd name="connsiteX0" fmla="*/ 106528 w 1417798"/>
                <a:gd name="connsiteY0" fmla="*/ 1956681 h 2507764"/>
                <a:gd name="connsiteX1" fmla="*/ 86263 w 1417798"/>
                <a:gd name="connsiteY1" fmla="*/ 1887777 h 2507764"/>
                <a:gd name="connsiteX2" fmla="*/ 122741 w 1417798"/>
                <a:gd name="connsiteY2" fmla="*/ 1855351 h 2507764"/>
                <a:gd name="connsiteX3" fmla="*/ 215965 w 1417798"/>
                <a:gd name="connsiteY3" fmla="*/ 1660798 h 2507764"/>
                <a:gd name="connsiteX4" fmla="*/ 187592 w 1417798"/>
                <a:gd name="connsiteY4" fmla="*/ 1587841 h 2507764"/>
                <a:gd name="connsiteX5" fmla="*/ 167326 w 1417798"/>
                <a:gd name="connsiteY5" fmla="*/ 1555415 h 2507764"/>
                <a:gd name="connsiteX6" fmla="*/ 138954 w 1417798"/>
                <a:gd name="connsiteY6" fmla="*/ 1466245 h 2507764"/>
                <a:gd name="connsiteX7" fmla="*/ 49784 w 1417798"/>
                <a:gd name="connsiteY7" fmla="*/ 1381128 h 2507764"/>
                <a:gd name="connsiteX8" fmla="*/ 17358 w 1417798"/>
                <a:gd name="connsiteY8" fmla="*/ 1332490 h 2507764"/>
                <a:gd name="connsiteX9" fmla="*/ 56443 w 1417798"/>
                <a:gd name="connsiteY9" fmla="*/ 1183832 h 2507764"/>
                <a:gd name="connsiteX10" fmla="*/ 151430 w 1417798"/>
                <a:gd name="connsiteY10" fmla="*/ 1144499 h 2507764"/>
                <a:gd name="connsiteX11" fmla="*/ 236217 w 1417798"/>
                <a:gd name="connsiteY11" fmla="*/ 1207692 h 2507764"/>
                <a:gd name="connsiteX12" fmla="*/ 480924 w 1417798"/>
                <a:gd name="connsiteY12" fmla="*/ 933863 h 2507764"/>
                <a:gd name="connsiteX13" fmla="*/ 513056 w 1417798"/>
                <a:gd name="connsiteY13" fmla="*/ 798182 h 2507764"/>
                <a:gd name="connsiteX14" fmla="*/ 514638 w 1417798"/>
                <a:gd name="connsiteY14" fmla="*/ 530268 h 2507764"/>
                <a:gd name="connsiteX15" fmla="*/ 410676 w 1417798"/>
                <a:gd name="connsiteY15" fmla="*/ 448702 h 2507764"/>
                <a:gd name="connsiteX16" fmla="*/ 303127 w 1417798"/>
                <a:gd name="connsiteY16" fmla="*/ 349403 h 2507764"/>
                <a:gd name="connsiteX17" fmla="*/ 213503 w 1417798"/>
                <a:gd name="connsiteY17" fmla="*/ 235920 h 2507764"/>
                <a:gd name="connsiteX18" fmla="*/ 141804 w 1417798"/>
                <a:gd name="connsiteY18" fmla="*/ 1859 h 2507764"/>
                <a:gd name="connsiteX19" fmla="*/ 977096 w 1417798"/>
                <a:gd name="connsiteY19" fmla="*/ 381321 h 2507764"/>
                <a:gd name="connsiteX20" fmla="*/ 1341103 w 1417798"/>
                <a:gd name="connsiteY20" fmla="*/ 1812090 h 2507764"/>
                <a:gd name="connsiteX21" fmla="*/ 1385596 w 1417798"/>
                <a:gd name="connsiteY21" fmla="*/ 1999577 h 2507764"/>
                <a:gd name="connsiteX22" fmla="*/ 1412782 w 1417798"/>
                <a:gd name="connsiteY22" fmla="*/ 2204333 h 2507764"/>
                <a:gd name="connsiteX23" fmla="*/ 1417727 w 1417798"/>
                <a:gd name="connsiteY23" fmla="*/ 2335080 h 2507764"/>
                <a:gd name="connsiteX24" fmla="*/ 1383122 w 1417798"/>
                <a:gd name="connsiteY24" fmla="*/ 2507764 h 2507764"/>
                <a:gd name="connsiteX25" fmla="*/ 799624 w 1417798"/>
                <a:gd name="connsiteY25" fmla="*/ 2272830 h 2507764"/>
                <a:gd name="connsiteX26" fmla="*/ 402411 w 1417798"/>
                <a:gd name="connsiteY26" fmla="*/ 2126915 h 2507764"/>
                <a:gd name="connsiteX27" fmla="*/ 280816 w 1417798"/>
                <a:gd name="connsiteY27" fmla="*/ 2078277 h 2507764"/>
                <a:gd name="connsiteX28" fmla="*/ 151114 w 1417798"/>
                <a:gd name="connsiteY28" fmla="*/ 1989107 h 2507764"/>
                <a:gd name="connsiteX29" fmla="*/ 106528 w 1417798"/>
                <a:gd name="connsiteY29" fmla="*/ 1956681 h 2507764"/>
                <a:gd name="connsiteX0" fmla="*/ 106528 w 1417798"/>
                <a:gd name="connsiteY0" fmla="*/ 1954822 h 2505905"/>
                <a:gd name="connsiteX1" fmla="*/ 86263 w 1417798"/>
                <a:gd name="connsiteY1" fmla="*/ 1885918 h 2505905"/>
                <a:gd name="connsiteX2" fmla="*/ 122741 w 1417798"/>
                <a:gd name="connsiteY2" fmla="*/ 1853492 h 2505905"/>
                <a:gd name="connsiteX3" fmla="*/ 215965 w 1417798"/>
                <a:gd name="connsiteY3" fmla="*/ 1658939 h 2505905"/>
                <a:gd name="connsiteX4" fmla="*/ 187592 w 1417798"/>
                <a:gd name="connsiteY4" fmla="*/ 1585982 h 2505905"/>
                <a:gd name="connsiteX5" fmla="*/ 167326 w 1417798"/>
                <a:gd name="connsiteY5" fmla="*/ 1553556 h 2505905"/>
                <a:gd name="connsiteX6" fmla="*/ 138954 w 1417798"/>
                <a:gd name="connsiteY6" fmla="*/ 1464386 h 2505905"/>
                <a:gd name="connsiteX7" fmla="*/ 49784 w 1417798"/>
                <a:gd name="connsiteY7" fmla="*/ 1379269 h 2505905"/>
                <a:gd name="connsiteX8" fmla="*/ 17358 w 1417798"/>
                <a:gd name="connsiteY8" fmla="*/ 1330631 h 2505905"/>
                <a:gd name="connsiteX9" fmla="*/ 56443 w 1417798"/>
                <a:gd name="connsiteY9" fmla="*/ 1181973 h 2505905"/>
                <a:gd name="connsiteX10" fmla="*/ 151430 w 1417798"/>
                <a:gd name="connsiteY10" fmla="*/ 1142640 h 2505905"/>
                <a:gd name="connsiteX11" fmla="*/ 236217 w 1417798"/>
                <a:gd name="connsiteY11" fmla="*/ 1205833 h 2505905"/>
                <a:gd name="connsiteX12" fmla="*/ 480924 w 1417798"/>
                <a:gd name="connsiteY12" fmla="*/ 932004 h 2505905"/>
                <a:gd name="connsiteX13" fmla="*/ 513056 w 1417798"/>
                <a:gd name="connsiteY13" fmla="*/ 796323 h 2505905"/>
                <a:gd name="connsiteX14" fmla="*/ 514638 w 1417798"/>
                <a:gd name="connsiteY14" fmla="*/ 528409 h 2505905"/>
                <a:gd name="connsiteX15" fmla="*/ 410676 w 1417798"/>
                <a:gd name="connsiteY15" fmla="*/ 446843 h 2505905"/>
                <a:gd name="connsiteX16" fmla="*/ 303127 w 1417798"/>
                <a:gd name="connsiteY16" fmla="*/ 347544 h 2505905"/>
                <a:gd name="connsiteX17" fmla="*/ 213503 w 1417798"/>
                <a:gd name="connsiteY17" fmla="*/ 234061 h 2505905"/>
                <a:gd name="connsiteX18" fmla="*/ 141804 w 1417798"/>
                <a:gd name="connsiteY18" fmla="*/ 0 h 2505905"/>
                <a:gd name="connsiteX19" fmla="*/ 977096 w 1417798"/>
                <a:gd name="connsiteY19" fmla="*/ 379462 h 2505905"/>
                <a:gd name="connsiteX20" fmla="*/ 1341103 w 1417798"/>
                <a:gd name="connsiteY20" fmla="*/ 1810231 h 2505905"/>
                <a:gd name="connsiteX21" fmla="*/ 1385596 w 1417798"/>
                <a:gd name="connsiteY21" fmla="*/ 1997718 h 2505905"/>
                <a:gd name="connsiteX22" fmla="*/ 1412782 w 1417798"/>
                <a:gd name="connsiteY22" fmla="*/ 2202474 h 2505905"/>
                <a:gd name="connsiteX23" fmla="*/ 1417727 w 1417798"/>
                <a:gd name="connsiteY23" fmla="*/ 2333221 h 2505905"/>
                <a:gd name="connsiteX24" fmla="*/ 1383122 w 1417798"/>
                <a:gd name="connsiteY24" fmla="*/ 2505905 h 2505905"/>
                <a:gd name="connsiteX25" fmla="*/ 799624 w 1417798"/>
                <a:gd name="connsiteY25" fmla="*/ 2270971 h 2505905"/>
                <a:gd name="connsiteX26" fmla="*/ 402411 w 1417798"/>
                <a:gd name="connsiteY26" fmla="*/ 2125056 h 2505905"/>
                <a:gd name="connsiteX27" fmla="*/ 280816 w 1417798"/>
                <a:gd name="connsiteY27" fmla="*/ 2076418 h 2505905"/>
                <a:gd name="connsiteX28" fmla="*/ 151114 w 1417798"/>
                <a:gd name="connsiteY28" fmla="*/ 1987248 h 2505905"/>
                <a:gd name="connsiteX29" fmla="*/ 106528 w 1417798"/>
                <a:gd name="connsiteY29" fmla="*/ 1954822 h 2505905"/>
                <a:gd name="connsiteX0" fmla="*/ 106528 w 1417798"/>
                <a:gd name="connsiteY0" fmla="*/ 1954822 h 2505905"/>
                <a:gd name="connsiteX1" fmla="*/ 86263 w 1417798"/>
                <a:gd name="connsiteY1" fmla="*/ 1885918 h 2505905"/>
                <a:gd name="connsiteX2" fmla="*/ 122741 w 1417798"/>
                <a:gd name="connsiteY2" fmla="*/ 1853492 h 2505905"/>
                <a:gd name="connsiteX3" fmla="*/ 215965 w 1417798"/>
                <a:gd name="connsiteY3" fmla="*/ 1658939 h 2505905"/>
                <a:gd name="connsiteX4" fmla="*/ 187592 w 1417798"/>
                <a:gd name="connsiteY4" fmla="*/ 1585982 h 2505905"/>
                <a:gd name="connsiteX5" fmla="*/ 167326 w 1417798"/>
                <a:gd name="connsiteY5" fmla="*/ 1553556 h 2505905"/>
                <a:gd name="connsiteX6" fmla="*/ 138954 w 1417798"/>
                <a:gd name="connsiteY6" fmla="*/ 1464386 h 2505905"/>
                <a:gd name="connsiteX7" fmla="*/ 49784 w 1417798"/>
                <a:gd name="connsiteY7" fmla="*/ 1379269 h 2505905"/>
                <a:gd name="connsiteX8" fmla="*/ 17358 w 1417798"/>
                <a:gd name="connsiteY8" fmla="*/ 1330631 h 2505905"/>
                <a:gd name="connsiteX9" fmla="*/ 56443 w 1417798"/>
                <a:gd name="connsiteY9" fmla="*/ 1181973 h 2505905"/>
                <a:gd name="connsiteX10" fmla="*/ 151430 w 1417798"/>
                <a:gd name="connsiteY10" fmla="*/ 1142640 h 2505905"/>
                <a:gd name="connsiteX11" fmla="*/ 236217 w 1417798"/>
                <a:gd name="connsiteY11" fmla="*/ 1205833 h 2505905"/>
                <a:gd name="connsiteX12" fmla="*/ 480924 w 1417798"/>
                <a:gd name="connsiteY12" fmla="*/ 932004 h 2505905"/>
                <a:gd name="connsiteX13" fmla="*/ 513056 w 1417798"/>
                <a:gd name="connsiteY13" fmla="*/ 796323 h 2505905"/>
                <a:gd name="connsiteX14" fmla="*/ 514638 w 1417798"/>
                <a:gd name="connsiteY14" fmla="*/ 528409 h 2505905"/>
                <a:gd name="connsiteX15" fmla="*/ 410676 w 1417798"/>
                <a:gd name="connsiteY15" fmla="*/ 446843 h 2505905"/>
                <a:gd name="connsiteX16" fmla="*/ 303127 w 1417798"/>
                <a:gd name="connsiteY16" fmla="*/ 347544 h 2505905"/>
                <a:gd name="connsiteX17" fmla="*/ 213503 w 1417798"/>
                <a:gd name="connsiteY17" fmla="*/ 234061 h 2505905"/>
                <a:gd name="connsiteX18" fmla="*/ 141804 w 1417798"/>
                <a:gd name="connsiteY18" fmla="*/ 0 h 2505905"/>
                <a:gd name="connsiteX19" fmla="*/ 977096 w 1417798"/>
                <a:gd name="connsiteY19" fmla="*/ 379462 h 2505905"/>
                <a:gd name="connsiteX20" fmla="*/ 1341103 w 1417798"/>
                <a:gd name="connsiteY20" fmla="*/ 1810231 h 2505905"/>
                <a:gd name="connsiteX21" fmla="*/ 1385596 w 1417798"/>
                <a:gd name="connsiteY21" fmla="*/ 1997718 h 2505905"/>
                <a:gd name="connsiteX22" fmla="*/ 1412782 w 1417798"/>
                <a:gd name="connsiteY22" fmla="*/ 2202474 h 2505905"/>
                <a:gd name="connsiteX23" fmla="*/ 1417727 w 1417798"/>
                <a:gd name="connsiteY23" fmla="*/ 2333221 h 2505905"/>
                <a:gd name="connsiteX24" fmla="*/ 1383122 w 1417798"/>
                <a:gd name="connsiteY24" fmla="*/ 2505905 h 2505905"/>
                <a:gd name="connsiteX25" fmla="*/ 799624 w 1417798"/>
                <a:gd name="connsiteY25" fmla="*/ 2270971 h 2505905"/>
                <a:gd name="connsiteX26" fmla="*/ 402411 w 1417798"/>
                <a:gd name="connsiteY26" fmla="*/ 2125056 h 2505905"/>
                <a:gd name="connsiteX27" fmla="*/ 280816 w 1417798"/>
                <a:gd name="connsiteY27" fmla="*/ 2076418 h 2505905"/>
                <a:gd name="connsiteX28" fmla="*/ 151114 w 1417798"/>
                <a:gd name="connsiteY28" fmla="*/ 1987248 h 2505905"/>
                <a:gd name="connsiteX29" fmla="*/ 106528 w 1417798"/>
                <a:gd name="connsiteY29" fmla="*/ 1954822 h 2505905"/>
                <a:gd name="connsiteX0" fmla="*/ 106528 w 1417798"/>
                <a:gd name="connsiteY0" fmla="*/ 2164303 h 2715386"/>
                <a:gd name="connsiteX1" fmla="*/ 86263 w 1417798"/>
                <a:gd name="connsiteY1" fmla="*/ 2095399 h 2715386"/>
                <a:gd name="connsiteX2" fmla="*/ 122741 w 1417798"/>
                <a:gd name="connsiteY2" fmla="*/ 2062973 h 2715386"/>
                <a:gd name="connsiteX3" fmla="*/ 215965 w 1417798"/>
                <a:gd name="connsiteY3" fmla="*/ 1868420 h 2715386"/>
                <a:gd name="connsiteX4" fmla="*/ 187592 w 1417798"/>
                <a:gd name="connsiteY4" fmla="*/ 1795463 h 2715386"/>
                <a:gd name="connsiteX5" fmla="*/ 167326 w 1417798"/>
                <a:gd name="connsiteY5" fmla="*/ 1763037 h 2715386"/>
                <a:gd name="connsiteX6" fmla="*/ 138954 w 1417798"/>
                <a:gd name="connsiteY6" fmla="*/ 1673867 h 2715386"/>
                <a:gd name="connsiteX7" fmla="*/ 49784 w 1417798"/>
                <a:gd name="connsiteY7" fmla="*/ 1588750 h 2715386"/>
                <a:gd name="connsiteX8" fmla="*/ 17358 w 1417798"/>
                <a:gd name="connsiteY8" fmla="*/ 1540112 h 2715386"/>
                <a:gd name="connsiteX9" fmla="*/ 56443 w 1417798"/>
                <a:gd name="connsiteY9" fmla="*/ 1391454 h 2715386"/>
                <a:gd name="connsiteX10" fmla="*/ 151430 w 1417798"/>
                <a:gd name="connsiteY10" fmla="*/ 1352121 h 2715386"/>
                <a:gd name="connsiteX11" fmla="*/ 236217 w 1417798"/>
                <a:gd name="connsiteY11" fmla="*/ 1415314 h 2715386"/>
                <a:gd name="connsiteX12" fmla="*/ 480924 w 1417798"/>
                <a:gd name="connsiteY12" fmla="*/ 1141485 h 2715386"/>
                <a:gd name="connsiteX13" fmla="*/ 513056 w 1417798"/>
                <a:gd name="connsiteY13" fmla="*/ 1005804 h 2715386"/>
                <a:gd name="connsiteX14" fmla="*/ 514638 w 1417798"/>
                <a:gd name="connsiteY14" fmla="*/ 737890 h 2715386"/>
                <a:gd name="connsiteX15" fmla="*/ 410676 w 1417798"/>
                <a:gd name="connsiteY15" fmla="*/ 656324 h 2715386"/>
                <a:gd name="connsiteX16" fmla="*/ 303127 w 1417798"/>
                <a:gd name="connsiteY16" fmla="*/ 557025 h 2715386"/>
                <a:gd name="connsiteX17" fmla="*/ 213503 w 1417798"/>
                <a:gd name="connsiteY17" fmla="*/ 443542 h 2715386"/>
                <a:gd name="connsiteX18" fmla="*/ 141804 w 1417798"/>
                <a:gd name="connsiteY18" fmla="*/ 209481 h 2715386"/>
                <a:gd name="connsiteX19" fmla="*/ 231428 w 1417798"/>
                <a:gd name="connsiteY19" fmla="*/ 10884 h 2715386"/>
                <a:gd name="connsiteX20" fmla="*/ 977096 w 1417798"/>
                <a:gd name="connsiteY20" fmla="*/ 588943 h 2715386"/>
                <a:gd name="connsiteX21" fmla="*/ 1341103 w 1417798"/>
                <a:gd name="connsiteY21" fmla="*/ 2019712 h 2715386"/>
                <a:gd name="connsiteX22" fmla="*/ 1385596 w 1417798"/>
                <a:gd name="connsiteY22" fmla="*/ 2207199 h 2715386"/>
                <a:gd name="connsiteX23" fmla="*/ 1412782 w 1417798"/>
                <a:gd name="connsiteY23" fmla="*/ 2411955 h 2715386"/>
                <a:gd name="connsiteX24" fmla="*/ 1417727 w 1417798"/>
                <a:gd name="connsiteY24" fmla="*/ 2542702 h 2715386"/>
                <a:gd name="connsiteX25" fmla="*/ 1383122 w 1417798"/>
                <a:gd name="connsiteY25" fmla="*/ 2715386 h 2715386"/>
                <a:gd name="connsiteX26" fmla="*/ 799624 w 1417798"/>
                <a:gd name="connsiteY26" fmla="*/ 2480452 h 2715386"/>
                <a:gd name="connsiteX27" fmla="*/ 402411 w 1417798"/>
                <a:gd name="connsiteY27" fmla="*/ 2334537 h 2715386"/>
                <a:gd name="connsiteX28" fmla="*/ 280816 w 1417798"/>
                <a:gd name="connsiteY28" fmla="*/ 2285899 h 2715386"/>
                <a:gd name="connsiteX29" fmla="*/ 151114 w 1417798"/>
                <a:gd name="connsiteY29" fmla="*/ 2196729 h 2715386"/>
                <a:gd name="connsiteX30" fmla="*/ 106528 w 1417798"/>
                <a:gd name="connsiteY30" fmla="*/ 2164303 h 2715386"/>
                <a:gd name="connsiteX0" fmla="*/ 106528 w 1417798"/>
                <a:gd name="connsiteY0" fmla="*/ 2257259 h 2808342"/>
                <a:gd name="connsiteX1" fmla="*/ 86263 w 1417798"/>
                <a:gd name="connsiteY1" fmla="*/ 2188355 h 2808342"/>
                <a:gd name="connsiteX2" fmla="*/ 122741 w 1417798"/>
                <a:gd name="connsiteY2" fmla="*/ 2155929 h 2808342"/>
                <a:gd name="connsiteX3" fmla="*/ 215965 w 1417798"/>
                <a:gd name="connsiteY3" fmla="*/ 1961376 h 2808342"/>
                <a:gd name="connsiteX4" fmla="*/ 187592 w 1417798"/>
                <a:gd name="connsiteY4" fmla="*/ 1888419 h 2808342"/>
                <a:gd name="connsiteX5" fmla="*/ 167326 w 1417798"/>
                <a:gd name="connsiteY5" fmla="*/ 1855993 h 2808342"/>
                <a:gd name="connsiteX6" fmla="*/ 138954 w 1417798"/>
                <a:gd name="connsiteY6" fmla="*/ 1766823 h 2808342"/>
                <a:gd name="connsiteX7" fmla="*/ 49784 w 1417798"/>
                <a:gd name="connsiteY7" fmla="*/ 1681706 h 2808342"/>
                <a:gd name="connsiteX8" fmla="*/ 17358 w 1417798"/>
                <a:gd name="connsiteY8" fmla="*/ 1633068 h 2808342"/>
                <a:gd name="connsiteX9" fmla="*/ 56443 w 1417798"/>
                <a:gd name="connsiteY9" fmla="*/ 1484410 h 2808342"/>
                <a:gd name="connsiteX10" fmla="*/ 151430 w 1417798"/>
                <a:gd name="connsiteY10" fmla="*/ 1445077 h 2808342"/>
                <a:gd name="connsiteX11" fmla="*/ 236217 w 1417798"/>
                <a:gd name="connsiteY11" fmla="*/ 1508270 h 2808342"/>
                <a:gd name="connsiteX12" fmla="*/ 480924 w 1417798"/>
                <a:gd name="connsiteY12" fmla="*/ 1234441 h 2808342"/>
                <a:gd name="connsiteX13" fmla="*/ 513056 w 1417798"/>
                <a:gd name="connsiteY13" fmla="*/ 1098760 h 2808342"/>
                <a:gd name="connsiteX14" fmla="*/ 514638 w 1417798"/>
                <a:gd name="connsiteY14" fmla="*/ 830846 h 2808342"/>
                <a:gd name="connsiteX15" fmla="*/ 410676 w 1417798"/>
                <a:gd name="connsiteY15" fmla="*/ 749280 h 2808342"/>
                <a:gd name="connsiteX16" fmla="*/ 303127 w 1417798"/>
                <a:gd name="connsiteY16" fmla="*/ 649981 h 2808342"/>
                <a:gd name="connsiteX17" fmla="*/ 213503 w 1417798"/>
                <a:gd name="connsiteY17" fmla="*/ 536498 h 2808342"/>
                <a:gd name="connsiteX18" fmla="*/ 141804 w 1417798"/>
                <a:gd name="connsiteY18" fmla="*/ 302437 h 2808342"/>
                <a:gd name="connsiteX19" fmla="*/ 202749 w 1417798"/>
                <a:gd name="connsiteY19" fmla="*/ 8088 h 2808342"/>
                <a:gd name="connsiteX20" fmla="*/ 977096 w 1417798"/>
                <a:gd name="connsiteY20" fmla="*/ 681899 h 2808342"/>
                <a:gd name="connsiteX21" fmla="*/ 1341103 w 1417798"/>
                <a:gd name="connsiteY21" fmla="*/ 2112668 h 2808342"/>
                <a:gd name="connsiteX22" fmla="*/ 1385596 w 1417798"/>
                <a:gd name="connsiteY22" fmla="*/ 2300155 h 2808342"/>
                <a:gd name="connsiteX23" fmla="*/ 1412782 w 1417798"/>
                <a:gd name="connsiteY23" fmla="*/ 2504911 h 2808342"/>
                <a:gd name="connsiteX24" fmla="*/ 1417727 w 1417798"/>
                <a:gd name="connsiteY24" fmla="*/ 2635658 h 2808342"/>
                <a:gd name="connsiteX25" fmla="*/ 1383122 w 1417798"/>
                <a:gd name="connsiteY25" fmla="*/ 2808342 h 2808342"/>
                <a:gd name="connsiteX26" fmla="*/ 799624 w 1417798"/>
                <a:gd name="connsiteY26" fmla="*/ 2573408 h 2808342"/>
                <a:gd name="connsiteX27" fmla="*/ 402411 w 1417798"/>
                <a:gd name="connsiteY27" fmla="*/ 2427493 h 2808342"/>
                <a:gd name="connsiteX28" fmla="*/ 280816 w 1417798"/>
                <a:gd name="connsiteY28" fmla="*/ 2378855 h 2808342"/>
                <a:gd name="connsiteX29" fmla="*/ 151114 w 1417798"/>
                <a:gd name="connsiteY29" fmla="*/ 2289685 h 2808342"/>
                <a:gd name="connsiteX30" fmla="*/ 106528 w 1417798"/>
                <a:gd name="connsiteY30" fmla="*/ 2257259 h 2808342"/>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281007 h 2832090"/>
                <a:gd name="connsiteX1" fmla="*/ 86263 w 1417798"/>
                <a:gd name="connsiteY1" fmla="*/ 2212103 h 2832090"/>
                <a:gd name="connsiteX2" fmla="*/ 122741 w 1417798"/>
                <a:gd name="connsiteY2" fmla="*/ 2179677 h 2832090"/>
                <a:gd name="connsiteX3" fmla="*/ 215965 w 1417798"/>
                <a:gd name="connsiteY3" fmla="*/ 1985124 h 2832090"/>
                <a:gd name="connsiteX4" fmla="*/ 187592 w 1417798"/>
                <a:gd name="connsiteY4" fmla="*/ 1912167 h 2832090"/>
                <a:gd name="connsiteX5" fmla="*/ 167326 w 1417798"/>
                <a:gd name="connsiteY5" fmla="*/ 1879741 h 2832090"/>
                <a:gd name="connsiteX6" fmla="*/ 138954 w 1417798"/>
                <a:gd name="connsiteY6" fmla="*/ 1790571 h 2832090"/>
                <a:gd name="connsiteX7" fmla="*/ 49784 w 1417798"/>
                <a:gd name="connsiteY7" fmla="*/ 1705454 h 2832090"/>
                <a:gd name="connsiteX8" fmla="*/ 17358 w 1417798"/>
                <a:gd name="connsiteY8" fmla="*/ 1656816 h 2832090"/>
                <a:gd name="connsiteX9" fmla="*/ 56443 w 1417798"/>
                <a:gd name="connsiteY9" fmla="*/ 1508158 h 2832090"/>
                <a:gd name="connsiteX10" fmla="*/ 151430 w 1417798"/>
                <a:gd name="connsiteY10" fmla="*/ 1468825 h 2832090"/>
                <a:gd name="connsiteX11" fmla="*/ 236217 w 1417798"/>
                <a:gd name="connsiteY11" fmla="*/ 1532018 h 2832090"/>
                <a:gd name="connsiteX12" fmla="*/ 480924 w 1417798"/>
                <a:gd name="connsiteY12" fmla="*/ 1258189 h 2832090"/>
                <a:gd name="connsiteX13" fmla="*/ 513056 w 1417798"/>
                <a:gd name="connsiteY13" fmla="*/ 1122508 h 2832090"/>
                <a:gd name="connsiteX14" fmla="*/ 514638 w 1417798"/>
                <a:gd name="connsiteY14" fmla="*/ 854594 h 2832090"/>
                <a:gd name="connsiteX15" fmla="*/ 410676 w 1417798"/>
                <a:gd name="connsiteY15" fmla="*/ 773028 h 2832090"/>
                <a:gd name="connsiteX16" fmla="*/ 303127 w 1417798"/>
                <a:gd name="connsiteY16" fmla="*/ 673729 h 2832090"/>
                <a:gd name="connsiteX17" fmla="*/ 213503 w 1417798"/>
                <a:gd name="connsiteY17" fmla="*/ 560246 h 2832090"/>
                <a:gd name="connsiteX18" fmla="*/ 141804 w 1417798"/>
                <a:gd name="connsiteY18" fmla="*/ 326185 h 2832090"/>
                <a:gd name="connsiteX19" fmla="*/ 199163 w 1417798"/>
                <a:gd name="connsiteY19" fmla="*/ 42475 h 2832090"/>
                <a:gd name="connsiteX20" fmla="*/ 977096 w 1417798"/>
                <a:gd name="connsiteY20" fmla="*/ 705647 h 2832090"/>
                <a:gd name="connsiteX21" fmla="*/ 1341103 w 1417798"/>
                <a:gd name="connsiteY21" fmla="*/ 2136416 h 2832090"/>
                <a:gd name="connsiteX22" fmla="*/ 1385596 w 1417798"/>
                <a:gd name="connsiteY22" fmla="*/ 2323903 h 2832090"/>
                <a:gd name="connsiteX23" fmla="*/ 1412782 w 1417798"/>
                <a:gd name="connsiteY23" fmla="*/ 2528659 h 2832090"/>
                <a:gd name="connsiteX24" fmla="*/ 1417727 w 1417798"/>
                <a:gd name="connsiteY24" fmla="*/ 2659406 h 2832090"/>
                <a:gd name="connsiteX25" fmla="*/ 1383122 w 1417798"/>
                <a:gd name="connsiteY25" fmla="*/ 2832090 h 2832090"/>
                <a:gd name="connsiteX26" fmla="*/ 799624 w 1417798"/>
                <a:gd name="connsiteY26" fmla="*/ 2597156 h 2832090"/>
                <a:gd name="connsiteX27" fmla="*/ 402411 w 1417798"/>
                <a:gd name="connsiteY27" fmla="*/ 2451241 h 2832090"/>
                <a:gd name="connsiteX28" fmla="*/ 280816 w 1417798"/>
                <a:gd name="connsiteY28" fmla="*/ 2402603 h 2832090"/>
                <a:gd name="connsiteX29" fmla="*/ 151114 w 1417798"/>
                <a:gd name="connsiteY29" fmla="*/ 2313433 h 2832090"/>
                <a:gd name="connsiteX30" fmla="*/ 106528 w 1417798"/>
                <a:gd name="connsiteY30" fmla="*/ 2281007 h 2832090"/>
                <a:gd name="connsiteX0" fmla="*/ 106528 w 1417798"/>
                <a:gd name="connsiteY0" fmla="*/ 2378007 h 2929090"/>
                <a:gd name="connsiteX1" fmla="*/ 86263 w 1417798"/>
                <a:gd name="connsiteY1" fmla="*/ 2309103 h 2929090"/>
                <a:gd name="connsiteX2" fmla="*/ 122741 w 1417798"/>
                <a:gd name="connsiteY2" fmla="*/ 2276677 h 2929090"/>
                <a:gd name="connsiteX3" fmla="*/ 215965 w 1417798"/>
                <a:gd name="connsiteY3" fmla="*/ 2082124 h 2929090"/>
                <a:gd name="connsiteX4" fmla="*/ 187592 w 1417798"/>
                <a:gd name="connsiteY4" fmla="*/ 2009167 h 2929090"/>
                <a:gd name="connsiteX5" fmla="*/ 167326 w 1417798"/>
                <a:gd name="connsiteY5" fmla="*/ 1976741 h 2929090"/>
                <a:gd name="connsiteX6" fmla="*/ 138954 w 1417798"/>
                <a:gd name="connsiteY6" fmla="*/ 1887571 h 2929090"/>
                <a:gd name="connsiteX7" fmla="*/ 49784 w 1417798"/>
                <a:gd name="connsiteY7" fmla="*/ 1802454 h 2929090"/>
                <a:gd name="connsiteX8" fmla="*/ 17358 w 1417798"/>
                <a:gd name="connsiteY8" fmla="*/ 1753816 h 2929090"/>
                <a:gd name="connsiteX9" fmla="*/ 56443 w 1417798"/>
                <a:gd name="connsiteY9" fmla="*/ 1605158 h 2929090"/>
                <a:gd name="connsiteX10" fmla="*/ 151430 w 1417798"/>
                <a:gd name="connsiteY10" fmla="*/ 1565825 h 2929090"/>
                <a:gd name="connsiteX11" fmla="*/ 236217 w 1417798"/>
                <a:gd name="connsiteY11" fmla="*/ 1629018 h 2929090"/>
                <a:gd name="connsiteX12" fmla="*/ 480924 w 1417798"/>
                <a:gd name="connsiteY12" fmla="*/ 1355189 h 2929090"/>
                <a:gd name="connsiteX13" fmla="*/ 513056 w 1417798"/>
                <a:gd name="connsiteY13" fmla="*/ 1219508 h 2929090"/>
                <a:gd name="connsiteX14" fmla="*/ 514638 w 1417798"/>
                <a:gd name="connsiteY14" fmla="*/ 951594 h 2929090"/>
                <a:gd name="connsiteX15" fmla="*/ 410676 w 1417798"/>
                <a:gd name="connsiteY15" fmla="*/ 870028 h 2929090"/>
                <a:gd name="connsiteX16" fmla="*/ 303127 w 1417798"/>
                <a:gd name="connsiteY16" fmla="*/ 770729 h 2929090"/>
                <a:gd name="connsiteX17" fmla="*/ 213503 w 1417798"/>
                <a:gd name="connsiteY17" fmla="*/ 657246 h 2929090"/>
                <a:gd name="connsiteX18" fmla="*/ 141804 w 1417798"/>
                <a:gd name="connsiteY18" fmla="*/ 423185 h 2929090"/>
                <a:gd name="connsiteX19" fmla="*/ 199163 w 1417798"/>
                <a:gd name="connsiteY19" fmla="*/ 139475 h 2929090"/>
                <a:gd name="connsiteX20" fmla="*/ 224258 w 1417798"/>
                <a:gd name="connsiteY20" fmla="*/ 36630 h 2929090"/>
                <a:gd name="connsiteX21" fmla="*/ 977096 w 1417798"/>
                <a:gd name="connsiteY21" fmla="*/ 802647 h 2929090"/>
                <a:gd name="connsiteX22" fmla="*/ 1341103 w 1417798"/>
                <a:gd name="connsiteY22" fmla="*/ 2233416 h 2929090"/>
                <a:gd name="connsiteX23" fmla="*/ 1385596 w 1417798"/>
                <a:gd name="connsiteY23" fmla="*/ 2420903 h 2929090"/>
                <a:gd name="connsiteX24" fmla="*/ 1412782 w 1417798"/>
                <a:gd name="connsiteY24" fmla="*/ 2625659 h 2929090"/>
                <a:gd name="connsiteX25" fmla="*/ 1417727 w 1417798"/>
                <a:gd name="connsiteY25" fmla="*/ 2756406 h 2929090"/>
                <a:gd name="connsiteX26" fmla="*/ 1383122 w 1417798"/>
                <a:gd name="connsiteY26" fmla="*/ 2929090 h 2929090"/>
                <a:gd name="connsiteX27" fmla="*/ 799624 w 1417798"/>
                <a:gd name="connsiteY27" fmla="*/ 2694156 h 2929090"/>
                <a:gd name="connsiteX28" fmla="*/ 402411 w 1417798"/>
                <a:gd name="connsiteY28" fmla="*/ 2548241 h 2929090"/>
                <a:gd name="connsiteX29" fmla="*/ 280816 w 1417798"/>
                <a:gd name="connsiteY29" fmla="*/ 2499603 h 2929090"/>
                <a:gd name="connsiteX30" fmla="*/ 151114 w 1417798"/>
                <a:gd name="connsiteY30" fmla="*/ 2410433 h 2929090"/>
                <a:gd name="connsiteX31" fmla="*/ 106528 w 1417798"/>
                <a:gd name="connsiteY31" fmla="*/ 2378007 h 2929090"/>
                <a:gd name="connsiteX0" fmla="*/ 106528 w 1417798"/>
                <a:gd name="connsiteY0" fmla="*/ 2377555 h 2928638"/>
                <a:gd name="connsiteX1" fmla="*/ 86263 w 1417798"/>
                <a:gd name="connsiteY1" fmla="*/ 2308651 h 2928638"/>
                <a:gd name="connsiteX2" fmla="*/ 122741 w 1417798"/>
                <a:gd name="connsiteY2" fmla="*/ 2276225 h 2928638"/>
                <a:gd name="connsiteX3" fmla="*/ 215965 w 1417798"/>
                <a:gd name="connsiteY3" fmla="*/ 2081672 h 2928638"/>
                <a:gd name="connsiteX4" fmla="*/ 187592 w 1417798"/>
                <a:gd name="connsiteY4" fmla="*/ 2008715 h 2928638"/>
                <a:gd name="connsiteX5" fmla="*/ 167326 w 1417798"/>
                <a:gd name="connsiteY5" fmla="*/ 1976289 h 2928638"/>
                <a:gd name="connsiteX6" fmla="*/ 138954 w 1417798"/>
                <a:gd name="connsiteY6" fmla="*/ 1887119 h 2928638"/>
                <a:gd name="connsiteX7" fmla="*/ 49784 w 1417798"/>
                <a:gd name="connsiteY7" fmla="*/ 1802002 h 2928638"/>
                <a:gd name="connsiteX8" fmla="*/ 17358 w 1417798"/>
                <a:gd name="connsiteY8" fmla="*/ 1753364 h 2928638"/>
                <a:gd name="connsiteX9" fmla="*/ 56443 w 1417798"/>
                <a:gd name="connsiteY9" fmla="*/ 1604706 h 2928638"/>
                <a:gd name="connsiteX10" fmla="*/ 151430 w 1417798"/>
                <a:gd name="connsiteY10" fmla="*/ 1565373 h 2928638"/>
                <a:gd name="connsiteX11" fmla="*/ 236217 w 1417798"/>
                <a:gd name="connsiteY11" fmla="*/ 1628566 h 2928638"/>
                <a:gd name="connsiteX12" fmla="*/ 480924 w 1417798"/>
                <a:gd name="connsiteY12" fmla="*/ 1354737 h 2928638"/>
                <a:gd name="connsiteX13" fmla="*/ 513056 w 1417798"/>
                <a:gd name="connsiteY13" fmla="*/ 1219056 h 2928638"/>
                <a:gd name="connsiteX14" fmla="*/ 514638 w 1417798"/>
                <a:gd name="connsiteY14" fmla="*/ 951142 h 2928638"/>
                <a:gd name="connsiteX15" fmla="*/ 410676 w 1417798"/>
                <a:gd name="connsiteY15" fmla="*/ 869576 h 2928638"/>
                <a:gd name="connsiteX16" fmla="*/ 303127 w 1417798"/>
                <a:gd name="connsiteY16" fmla="*/ 770277 h 2928638"/>
                <a:gd name="connsiteX17" fmla="*/ 213503 w 1417798"/>
                <a:gd name="connsiteY17" fmla="*/ 656794 h 2928638"/>
                <a:gd name="connsiteX18" fmla="*/ 141804 w 1417798"/>
                <a:gd name="connsiteY18" fmla="*/ 422733 h 2928638"/>
                <a:gd name="connsiteX19" fmla="*/ 199163 w 1417798"/>
                <a:gd name="connsiteY19" fmla="*/ 139023 h 2928638"/>
                <a:gd name="connsiteX20" fmla="*/ 224258 w 1417798"/>
                <a:gd name="connsiteY20" fmla="*/ 36178 h 2928638"/>
                <a:gd name="connsiteX21" fmla="*/ 977096 w 1417798"/>
                <a:gd name="connsiteY21" fmla="*/ 802195 h 2928638"/>
                <a:gd name="connsiteX22" fmla="*/ 1341103 w 1417798"/>
                <a:gd name="connsiteY22" fmla="*/ 2232964 h 2928638"/>
                <a:gd name="connsiteX23" fmla="*/ 1385596 w 1417798"/>
                <a:gd name="connsiteY23" fmla="*/ 2420451 h 2928638"/>
                <a:gd name="connsiteX24" fmla="*/ 1412782 w 1417798"/>
                <a:gd name="connsiteY24" fmla="*/ 2625207 h 2928638"/>
                <a:gd name="connsiteX25" fmla="*/ 1417727 w 1417798"/>
                <a:gd name="connsiteY25" fmla="*/ 2755954 h 2928638"/>
                <a:gd name="connsiteX26" fmla="*/ 1383122 w 1417798"/>
                <a:gd name="connsiteY26" fmla="*/ 2928638 h 2928638"/>
                <a:gd name="connsiteX27" fmla="*/ 799624 w 1417798"/>
                <a:gd name="connsiteY27" fmla="*/ 2693704 h 2928638"/>
                <a:gd name="connsiteX28" fmla="*/ 402411 w 1417798"/>
                <a:gd name="connsiteY28" fmla="*/ 2547789 h 2928638"/>
                <a:gd name="connsiteX29" fmla="*/ 280816 w 1417798"/>
                <a:gd name="connsiteY29" fmla="*/ 2499151 h 2928638"/>
                <a:gd name="connsiteX30" fmla="*/ 151114 w 1417798"/>
                <a:gd name="connsiteY30" fmla="*/ 2409981 h 2928638"/>
                <a:gd name="connsiteX31" fmla="*/ 106528 w 1417798"/>
                <a:gd name="connsiteY31" fmla="*/ 2377555 h 2928638"/>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386977 h 2938060"/>
                <a:gd name="connsiteX1" fmla="*/ 86263 w 1417798"/>
                <a:gd name="connsiteY1" fmla="*/ 2318073 h 2938060"/>
                <a:gd name="connsiteX2" fmla="*/ 122741 w 1417798"/>
                <a:gd name="connsiteY2" fmla="*/ 2285647 h 2938060"/>
                <a:gd name="connsiteX3" fmla="*/ 215965 w 1417798"/>
                <a:gd name="connsiteY3" fmla="*/ 2091094 h 2938060"/>
                <a:gd name="connsiteX4" fmla="*/ 187592 w 1417798"/>
                <a:gd name="connsiteY4" fmla="*/ 2018137 h 2938060"/>
                <a:gd name="connsiteX5" fmla="*/ 167326 w 1417798"/>
                <a:gd name="connsiteY5" fmla="*/ 1985711 h 2938060"/>
                <a:gd name="connsiteX6" fmla="*/ 138954 w 1417798"/>
                <a:gd name="connsiteY6" fmla="*/ 1896541 h 2938060"/>
                <a:gd name="connsiteX7" fmla="*/ 49784 w 1417798"/>
                <a:gd name="connsiteY7" fmla="*/ 1811424 h 2938060"/>
                <a:gd name="connsiteX8" fmla="*/ 17358 w 1417798"/>
                <a:gd name="connsiteY8" fmla="*/ 1762786 h 2938060"/>
                <a:gd name="connsiteX9" fmla="*/ 56443 w 1417798"/>
                <a:gd name="connsiteY9" fmla="*/ 1614128 h 2938060"/>
                <a:gd name="connsiteX10" fmla="*/ 151430 w 1417798"/>
                <a:gd name="connsiteY10" fmla="*/ 1574795 h 2938060"/>
                <a:gd name="connsiteX11" fmla="*/ 236217 w 1417798"/>
                <a:gd name="connsiteY11" fmla="*/ 1637988 h 2938060"/>
                <a:gd name="connsiteX12" fmla="*/ 480924 w 1417798"/>
                <a:gd name="connsiteY12" fmla="*/ 1364159 h 2938060"/>
                <a:gd name="connsiteX13" fmla="*/ 513056 w 1417798"/>
                <a:gd name="connsiteY13" fmla="*/ 1228478 h 2938060"/>
                <a:gd name="connsiteX14" fmla="*/ 514638 w 1417798"/>
                <a:gd name="connsiteY14" fmla="*/ 960564 h 2938060"/>
                <a:gd name="connsiteX15" fmla="*/ 410676 w 1417798"/>
                <a:gd name="connsiteY15" fmla="*/ 878998 h 2938060"/>
                <a:gd name="connsiteX16" fmla="*/ 303127 w 1417798"/>
                <a:gd name="connsiteY16" fmla="*/ 779699 h 2938060"/>
                <a:gd name="connsiteX17" fmla="*/ 213503 w 1417798"/>
                <a:gd name="connsiteY17" fmla="*/ 666216 h 2938060"/>
                <a:gd name="connsiteX18" fmla="*/ 141804 w 1417798"/>
                <a:gd name="connsiteY18" fmla="*/ 432155 h 2938060"/>
                <a:gd name="connsiteX19" fmla="*/ 199163 w 1417798"/>
                <a:gd name="connsiteY19" fmla="*/ 148445 h 2938060"/>
                <a:gd name="connsiteX20" fmla="*/ 199163 w 1417798"/>
                <a:gd name="connsiteY20" fmla="*/ 34961 h 2938060"/>
                <a:gd name="connsiteX21" fmla="*/ 977096 w 1417798"/>
                <a:gd name="connsiteY21" fmla="*/ 811617 h 2938060"/>
                <a:gd name="connsiteX22" fmla="*/ 1341103 w 1417798"/>
                <a:gd name="connsiteY22" fmla="*/ 2242386 h 2938060"/>
                <a:gd name="connsiteX23" fmla="*/ 1385596 w 1417798"/>
                <a:gd name="connsiteY23" fmla="*/ 2429873 h 2938060"/>
                <a:gd name="connsiteX24" fmla="*/ 1412782 w 1417798"/>
                <a:gd name="connsiteY24" fmla="*/ 2634629 h 2938060"/>
                <a:gd name="connsiteX25" fmla="*/ 1417727 w 1417798"/>
                <a:gd name="connsiteY25" fmla="*/ 2765376 h 2938060"/>
                <a:gd name="connsiteX26" fmla="*/ 1383122 w 1417798"/>
                <a:gd name="connsiteY26" fmla="*/ 2938060 h 2938060"/>
                <a:gd name="connsiteX27" fmla="*/ 799624 w 1417798"/>
                <a:gd name="connsiteY27" fmla="*/ 2703126 h 2938060"/>
                <a:gd name="connsiteX28" fmla="*/ 402411 w 1417798"/>
                <a:gd name="connsiteY28" fmla="*/ 2557211 h 2938060"/>
                <a:gd name="connsiteX29" fmla="*/ 280816 w 1417798"/>
                <a:gd name="connsiteY29" fmla="*/ 2508573 h 2938060"/>
                <a:gd name="connsiteX30" fmla="*/ 151114 w 1417798"/>
                <a:gd name="connsiteY30" fmla="*/ 2419403 h 2938060"/>
                <a:gd name="connsiteX31" fmla="*/ 106528 w 1417798"/>
                <a:gd name="connsiteY31" fmla="*/ 2386977 h 2938060"/>
                <a:gd name="connsiteX0" fmla="*/ 106528 w 1417798"/>
                <a:gd name="connsiteY0" fmla="*/ 2387402 h 2938485"/>
                <a:gd name="connsiteX1" fmla="*/ 86263 w 1417798"/>
                <a:gd name="connsiteY1" fmla="*/ 2318498 h 2938485"/>
                <a:gd name="connsiteX2" fmla="*/ 122741 w 1417798"/>
                <a:gd name="connsiteY2" fmla="*/ 2286072 h 2938485"/>
                <a:gd name="connsiteX3" fmla="*/ 215965 w 1417798"/>
                <a:gd name="connsiteY3" fmla="*/ 2091519 h 2938485"/>
                <a:gd name="connsiteX4" fmla="*/ 187592 w 1417798"/>
                <a:gd name="connsiteY4" fmla="*/ 2018562 h 2938485"/>
                <a:gd name="connsiteX5" fmla="*/ 167326 w 1417798"/>
                <a:gd name="connsiteY5" fmla="*/ 1986136 h 2938485"/>
                <a:gd name="connsiteX6" fmla="*/ 138954 w 1417798"/>
                <a:gd name="connsiteY6" fmla="*/ 1896966 h 2938485"/>
                <a:gd name="connsiteX7" fmla="*/ 49784 w 1417798"/>
                <a:gd name="connsiteY7" fmla="*/ 1811849 h 2938485"/>
                <a:gd name="connsiteX8" fmla="*/ 17358 w 1417798"/>
                <a:gd name="connsiteY8" fmla="*/ 1763211 h 2938485"/>
                <a:gd name="connsiteX9" fmla="*/ 56443 w 1417798"/>
                <a:gd name="connsiteY9" fmla="*/ 1614553 h 2938485"/>
                <a:gd name="connsiteX10" fmla="*/ 151430 w 1417798"/>
                <a:gd name="connsiteY10" fmla="*/ 1575220 h 2938485"/>
                <a:gd name="connsiteX11" fmla="*/ 236217 w 1417798"/>
                <a:gd name="connsiteY11" fmla="*/ 1638413 h 2938485"/>
                <a:gd name="connsiteX12" fmla="*/ 480924 w 1417798"/>
                <a:gd name="connsiteY12" fmla="*/ 1364584 h 2938485"/>
                <a:gd name="connsiteX13" fmla="*/ 513056 w 1417798"/>
                <a:gd name="connsiteY13" fmla="*/ 1228903 h 2938485"/>
                <a:gd name="connsiteX14" fmla="*/ 514638 w 1417798"/>
                <a:gd name="connsiteY14" fmla="*/ 960989 h 2938485"/>
                <a:gd name="connsiteX15" fmla="*/ 410676 w 1417798"/>
                <a:gd name="connsiteY15" fmla="*/ 879423 h 2938485"/>
                <a:gd name="connsiteX16" fmla="*/ 303127 w 1417798"/>
                <a:gd name="connsiteY16" fmla="*/ 780124 h 2938485"/>
                <a:gd name="connsiteX17" fmla="*/ 213503 w 1417798"/>
                <a:gd name="connsiteY17" fmla="*/ 666641 h 2938485"/>
                <a:gd name="connsiteX18" fmla="*/ 141804 w 1417798"/>
                <a:gd name="connsiteY18" fmla="*/ 432580 h 2938485"/>
                <a:gd name="connsiteX19" fmla="*/ 199163 w 1417798"/>
                <a:gd name="connsiteY19" fmla="*/ 148870 h 2938485"/>
                <a:gd name="connsiteX20" fmla="*/ 199163 w 1417798"/>
                <a:gd name="connsiteY20" fmla="*/ 35386 h 2938485"/>
                <a:gd name="connsiteX21" fmla="*/ 977096 w 1417798"/>
                <a:gd name="connsiteY21" fmla="*/ 812042 h 2938485"/>
                <a:gd name="connsiteX22" fmla="*/ 1341103 w 1417798"/>
                <a:gd name="connsiteY22" fmla="*/ 2242811 h 2938485"/>
                <a:gd name="connsiteX23" fmla="*/ 1385596 w 1417798"/>
                <a:gd name="connsiteY23" fmla="*/ 2430298 h 2938485"/>
                <a:gd name="connsiteX24" fmla="*/ 1412782 w 1417798"/>
                <a:gd name="connsiteY24" fmla="*/ 2635054 h 2938485"/>
                <a:gd name="connsiteX25" fmla="*/ 1417727 w 1417798"/>
                <a:gd name="connsiteY25" fmla="*/ 2765801 h 2938485"/>
                <a:gd name="connsiteX26" fmla="*/ 1383122 w 1417798"/>
                <a:gd name="connsiteY26" fmla="*/ 2938485 h 2938485"/>
                <a:gd name="connsiteX27" fmla="*/ 799624 w 1417798"/>
                <a:gd name="connsiteY27" fmla="*/ 2703551 h 2938485"/>
                <a:gd name="connsiteX28" fmla="*/ 402411 w 1417798"/>
                <a:gd name="connsiteY28" fmla="*/ 2557636 h 2938485"/>
                <a:gd name="connsiteX29" fmla="*/ 280816 w 1417798"/>
                <a:gd name="connsiteY29" fmla="*/ 2508998 h 2938485"/>
                <a:gd name="connsiteX30" fmla="*/ 151114 w 1417798"/>
                <a:gd name="connsiteY30" fmla="*/ 2419828 h 2938485"/>
                <a:gd name="connsiteX31" fmla="*/ 106528 w 1417798"/>
                <a:gd name="connsiteY31" fmla="*/ 2387402 h 2938485"/>
                <a:gd name="connsiteX0" fmla="*/ 106528 w 1417798"/>
                <a:gd name="connsiteY0" fmla="*/ 2352016 h 2903099"/>
                <a:gd name="connsiteX1" fmla="*/ 86263 w 1417798"/>
                <a:gd name="connsiteY1" fmla="*/ 2283112 h 2903099"/>
                <a:gd name="connsiteX2" fmla="*/ 122741 w 1417798"/>
                <a:gd name="connsiteY2" fmla="*/ 2250686 h 2903099"/>
                <a:gd name="connsiteX3" fmla="*/ 215965 w 1417798"/>
                <a:gd name="connsiteY3" fmla="*/ 2056133 h 2903099"/>
                <a:gd name="connsiteX4" fmla="*/ 187592 w 1417798"/>
                <a:gd name="connsiteY4" fmla="*/ 1983176 h 2903099"/>
                <a:gd name="connsiteX5" fmla="*/ 167326 w 1417798"/>
                <a:gd name="connsiteY5" fmla="*/ 1950750 h 2903099"/>
                <a:gd name="connsiteX6" fmla="*/ 138954 w 1417798"/>
                <a:gd name="connsiteY6" fmla="*/ 1861580 h 2903099"/>
                <a:gd name="connsiteX7" fmla="*/ 49784 w 1417798"/>
                <a:gd name="connsiteY7" fmla="*/ 1776463 h 2903099"/>
                <a:gd name="connsiteX8" fmla="*/ 17358 w 1417798"/>
                <a:gd name="connsiteY8" fmla="*/ 1727825 h 2903099"/>
                <a:gd name="connsiteX9" fmla="*/ 56443 w 1417798"/>
                <a:gd name="connsiteY9" fmla="*/ 1579167 h 2903099"/>
                <a:gd name="connsiteX10" fmla="*/ 151430 w 1417798"/>
                <a:gd name="connsiteY10" fmla="*/ 1539834 h 2903099"/>
                <a:gd name="connsiteX11" fmla="*/ 236217 w 1417798"/>
                <a:gd name="connsiteY11" fmla="*/ 1603027 h 2903099"/>
                <a:gd name="connsiteX12" fmla="*/ 480924 w 1417798"/>
                <a:gd name="connsiteY12" fmla="*/ 1329198 h 2903099"/>
                <a:gd name="connsiteX13" fmla="*/ 513056 w 1417798"/>
                <a:gd name="connsiteY13" fmla="*/ 1193517 h 2903099"/>
                <a:gd name="connsiteX14" fmla="*/ 514638 w 1417798"/>
                <a:gd name="connsiteY14" fmla="*/ 925603 h 2903099"/>
                <a:gd name="connsiteX15" fmla="*/ 410676 w 1417798"/>
                <a:gd name="connsiteY15" fmla="*/ 844037 h 2903099"/>
                <a:gd name="connsiteX16" fmla="*/ 303127 w 1417798"/>
                <a:gd name="connsiteY16" fmla="*/ 744738 h 2903099"/>
                <a:gd name="connsiteX17" fmla="*/ 213503 w 1417798"/>
                <a:gd name="connsiteY17" fmla="*/ 631255 h 2903099"/>
                <a:gd name="connsiteX18" fmla="*/ 141804 w 1417798"/>
                <a:gd name="connsiteY18" fmla="*/ 397194 h 2903099"/>
                <a:gd name="connsiteX19" fmla="*/ 199163 w 1417798"/>
                <a:gd name="connsiteY19" fmla="*/ 113484 h 2903099"/>
                <a:gd name="connsiteX20" fmla="*/ 199163 w 1417798"/>
                <a:gd name="connsiteY20" fmla="*/ 0 h 2903099"/>
                <a:gd name="connsiteX21" fmla="*/ 977096 w 1417798"/>
                <a:gd name="connsiteY21" fmla="*/ 776656 h 2903099"/>
                <a:gd name="connsiteX22" fmla="*/ 1341103 w 1417798"/>
                <a:gd name="connsiteY22" fmla="*/ 2207425 h 2903099"/>
                <a:gd name="connsiteX23" fmla="*/ 1385596 w 1417798"/>
                <a:gd name="connsiteY23" fmla="*/ 2394912 h 2903099"/>
                <a:gd name="connsiteX24" fmla="*/ 1412782 w 1417798"/>
                <a:gd name="connsiteY24" fmla="*/ 2599668 h 2903099"/>
                <a:gd name="connsiteX25" fmla="*/ 1417727 w 1417798"/>
                <a:gd name="connsiteY25" fmla="*/ 2730415 h 2903099"/>
                <a:gd name="connsiteX26" fmla="*/ 1383122 w 1417798"/>
                <a:gd name="connsiteY26" fmla="*/ 2903099 h 2903099"/>
                <a:gd name="connsiteX27" fmla="*/ 799624 w 1417798"/>
                <a:gd name="connsiteY27" fmla="*/ 2668165 h 2903099"/>
                <a:gd name="connsiteX28" fmla="*/ 402411 w 1417798"/>
                <a:gd name="connsiteY28" fmla="*/ 2522250 h 2903099"/>
                <a:gd name="connsiteX29" fmla="*/ 280816 w 1417798"/>
                <a:gd name="connsiteY29" fmla="*/ 2473612 h 2903099"/>
                <a:gd name="connsiteX30" fmla="*/ 151114 w 1417798"/>
                <a:gd name="connsiteY30" fmla="*/ 2384442 h 2903099"/>
                <a:gd name="connsiteX31" fmla="*/ 106528 w 1417798"/>
                <a:gd name="connsiteY31" fmla="*/ 2352016 h 2903099"/>
                <a:gd name="connsiteX0" fmla="*/ 106528 w 1417798"/>
                <a:gd name="connsiteY0" fmla="*/ 2352016 h 2903099"/>
                <a:gd name="connsiteX1" fmla="*/ 86263 w 1417798"/>
                <a:gd name="connsiteY1" fmla="*/ 2283112 h 2903099"/>
                <a:gd name="connsiteX2" fmla="*/ 122741 w 1417798"/>
                <a:gd name="connsiteY2" fmla="*/ 2250686 h 2903099"/>
                <a:gd name="connsiteX3" fmla="*/ 215965 w 1417798"/>
                <a:gd name="connsiteY3" fmla="*/ 2056133 h 2903099"/>
                <a:gd name="connsiteX4" fmla="*/ 187592 w 1417798"/>
                <a:gd name="connsiteY4" fmla="*/ 1983176 h 2903099"/>
                <a:gd name="connsiteX5" fmla="*/ 167326 w 1417798"/>
                <a:gd name="connsiteY5" fmla="*/ 1950750 h 2903099"/>
                <a:gd name="connsiteX6" fmla="*/ 138954 w 1417798"/>
                <a:gd name="connsiteY6" fmla="*/ 1861580 h 2903099"/>
                <a:gd name="connsiteX7" fmla="*/ 49784 w 1417798"/>
                <a:gd name="connsiteY7" fmla="*/ 1776463 h 2903099"/>
                <a:gd name="connsiteX8" fmla="*/ 17358 w 1417798"/>
                <a:gd name="connsiteY8" fmla="*/ 1727825 h 2903099"/>
                <a:gd name="connsiteX9" fmla="*/ 56443 w 1417798"/>
                <a:gd name="connsiteY9" fmla="*/ 1579167 h 2903099"/>
                <a:gd name="connsiteX10" fmla="*/ 151430 w 1417798"/>
                <a:gd name="connsiteY10" fmla="*/ 1539834 h 2903099"/>
                <a:gd name="connsiteX11" fmla="*/ 236217 w 1417798"/>
                <a:gd name="connsiteY11" fmla="*/ 1603027 h 2903099"/>
                <a:gd name="connsiteX12" fmla="*/ 480924 w 1417798"/>
                <a:gd name="connsiteY12" fmla="*/ 1329198 h 2903099"/>
                <a:gd name="connsiteX13" fmla="*/ 513056 w 1417798"/>
                <a:gd name="connsiteY13" fmla="*/ 1193517 h 2903099"/>
                <a:gd name="connsiteX14" fmla="*/ 514638 w 1417798"/>
                <a:gd name="connsiteY14" fmla="*/ 925603 h 2903099"/>
                <a:gd name="connsiteX15" fmla="*/ 410676 w 1417798"/>
                <a:gd name="connsiteY15" fmla="*/ 844037 h 2903099"/>
                <a:gd name="connsiteX16" fmla="*/ 303127 w 1417798"/>
                <a:gd name="connsiteY16" fmla="*/ 744738 h 2903099"/>
                <a:gd name="connsiteX17" fmla="*/ 213503 w 1417798"/>
                <a:gd name="connsiteY17" fmla="*/ 631255 h 2903099"/>
                <a:gd name="connsiteX18" fmla="*/ 141804 w 1417798"/>
                <a:gd name="connsiteY18" fmla="*/ 397194 h 2903099"/>
                <a:gd name="connsiteX19" fmla="*/ 199163 w 1417798"/>
                <a:gd name="connsiteY19" fmla="*/ 113484 h 2903099"/>
                <a:gd name="connsiteX20" fmla="*/ 199163 w 1417798"/>
                <a:gd name="connsiteY20" fmla="*/ 0 h 2903099"/>
                <a:gd name="connsiteX21" fmla="*/ 977096 w 1417798"/>
                <a:gd name="connsiteY21" fmla="*/ 776656 h 2903099"/>
                <a:gd name="connsiteX22" fmla="*/ 1341103 w 1417798"/>
                <a:gd name="connsiteY22" fmla="*/ 2207425 h 2903099"/>
                <a:gd name="connsiteX23" fmla="*/ 1385596 w 1417798"/>
                <a:gd name="connsiteY23" fmla="*/ 2394912 h 2903099"/>
                <a:gd name="connsiteX24" fmla="*/ 1412782 w 1417798"/>
                <a:gd name="connsiteY24" fmla="*/ 2599668 h 2903099"/>
                <a:gd name="connsiteX25" fmla="*/ 1417727 w 1417798"/>
                <a:gd name="connsiteY25" fmla="*/ 2730415 h 2903099"/>
                <a:gd name="connsiteX26" fmla="*/ 1383122 w 1417798"/>
                <a:gd name="connsiteY26" fmla="*/ 2903099 h 2903099"/>
                <a:gd name="connsiteX27" fmla="*/ 799624 w 1417798"/>
                <a:gd name="connsiteY27" fmla="*/ 2668165 h 2903099"/>
                <a:gd name="connsiteX28" fmla="*/ 402411 w 1417798"/>
                <a:gd name="connsiteY28" fmla="*/ 2522250 h 2903099"/>
                <a:gd name="connsiteX29" fmla="*/ 280816 w 1417798"/>
                <a:gd name="connsiteY29" fmla="*/ 2473612 h 2903099"/>
                <a:gd name="connsiteX30" fmla="*/ 151114 w 1417798"/>
                <a:gd name="connsiteY30" fmla="*/ 2384442 h 2903099"/>
                <a:gd name="connsiteX31" fmla="*/ 106528 w 1417798"/>
                <a:gd name="connsiteY31" fmla="*/ 2352016 h 2903099"/>
                <a:gd name="connsiteX0" fmla="*/ 106528 w 1417798"/>
                <a:gd name="connsiteY0" fmla="*/ 2561557 h 3112640"/>
                <a:gd name="connsiteX1" fmla="*/ 86263 w 1417798"/>
                <a:gd name="connsiteY1" fmla="*/ 2492653 h 3112640"/>
                <a:gd name="connsiteX2" fmla="*/ 122741 w 1417798"/>
                <a:gd name="connsiteY2" fmla="*/ 2460227 h 3112640"/>
                <a:gd name="connsiteX3" fmla="*/ 215965 w 1417798"/>
                <a:gd name="connsiteY3" fmla="*/ 2265674 h 3112640"/>
                <a:gd name="connsiteX4" fmla="*/ 187592 w 1417798"/>
                <a:gd name="connsiteY4" fmla="*/ 2192717 h 3112640"/>
                <a:gd name="connsiteX5" fmla="*/ 167326 w 1417798"/>
                <a:gd name="connsiteY5" fmla="*/ 2160291 h 3112640"/>
                <a:gd name="connsiteX6" fmla="*/ 138954 w 1417798"/>
                <a:gd name="connsiteY6" fmla="*/ 2071121 h 3112640"/>
                <a:gd name="connsiteX7" fmla="*/ 49784 w 1417798"/>
                <a:gd name="connsiteY7" fmla="*/ 1986004 h 3112640"/>
                <a:gd name="connsiteX8" fmla="*/ 17358 w 1417798"/>
                <a:gd name="connsiteY8" fmla="*/ 1937366 h 3112640"/>
                <a:gd name="connsiteX9" fmla="*/ 56443 w 1417798"/>
                <a:gd name="connsiteY9" fmla="*/ 1788708 h 3112640"/>
                <a:gd name="connsiteX10" fmla="*/ 151430 w 1417798"/>
                <a:gd name="connsiteY10" fmla="*/ 1749375 h 3112640"/>
                <a:gd name="connsiteX11" fmla="*/ 236217 w 1417798"/>
                <a:gd name="connsiteY11" fmla="*/ 1812568 h 3112640"/>
                <a:gd name="connsiteX12" fmla="*/ 480924 w 1417798"/>
                <a:gd name="connsiteY12" fmla="*/ 1538739 h 3112640"/>
                <a:gd name="connsiteX13" fmla="*/ 513056 w 1417798"/>
                <a:gd name="connsiteY13" fmla="*/ 1403058 h 3112640"/>
                <a:gd name="connsiteX14" fmla="*/ 514638 w 1417798"/>
                <a:gd name="connsiteY14" fmla="*/ 1135144 h 3112640"/>
                <a:gd name="connsiteX15" fmla="*/ 410676 w 1417798"/>
                <a:gd name="connsiteY15" fmla="*/ 1053578 h 3112640"/>
                <a:gd name="connsiteX16" fmla="*/ 303127 w 1417798"/>
                <a:gd name="connsiteY16" fmla="*/ 954279 h 3112640"/>
                <a:gd name="connsiteX17" fmla="*/ 213503 w 1417798"/>
                <a:gd name="connsiteY17" fmla="*/ 840796 h 3112640"/>
                <a:gd name="connsiteX18" fmla="*/ 141804 w 1417798"/>
                <a:gd name="connsiteY18" fmla="*/ 606735 h 3112640"/>
                <a:gd name="connsiteX19" fmla="*/ 199163 w 1417798"/>
                <a:gd name="connsiteY19" fmla="*/ 323025 h 3112640"/>
                <a:gd name="connsiteX20" fmla="*/ 199163 w 1417798"/>
                <a:gd name="connsiteY20" fmla="*/ 209541 h 3112640"/>
                <a:gd name="connsiteX21" fmla="*/ 48596 w 1417798"/>
                <a:gd name="connsiteY21" fmla="*/ 32222 h 3112640"/>
                <a:gd name="connsiteX22" fmla="*/ 977096 w 1417798"/>
                <a:gd name="connsiteY22" fmla="*/ 986197 h 3112640"/>
                <a:gd name="connsiteX23" fmla="*/ 1341103 w 1417798"/>
                <a:gd name="connsiteY23" fmla="*/ 2416966 h 3112640"/>
                <a:gd name="connsiteX24" fmla="*/ 1385596 w 1417798"/>
                <a:gd name="connsiteY24" fmla="*/ 2604453 h 3112640"/>
                <a:gd name="connsiteX25" fmla="*/ 1412782 w 1417798"/>
                <a:gd name="connsiteY25" fmla="*/ 2809209 h 3112640"/>
                <a:gd name="connsiteX26" fmla="*/ 1417727 w 1417798"/>
                <a:gd name="connsiteY26" fmla="*/ 2939956 h 3112640"/>
                <a:gd name="connsiteX27" fmla="*/ 1383122 w 1417798"/>
                <a:gd name="connsiteY27" fmla="*/ 3112640 h 3112640"/>
                <a:gd name="connsiteX28" fmla="*/ 799624 w 1417798"/>
                <a:gd name="connsiteY28" fmla="*/ 2877706 h 3112640"/>
                <a:gd name="connsiteX29" fmla="*/ 402411 w 1417798"/>
                <a:gd name="connsiteY29" fmla="*/ 2731791 h 3112640"/>
                <a:gd name="connsiteX30" fmla="*/ 280816 w 1417798"/>
                <a:gd name="connsiteY30" fmla="*/ 2683153 h 3112640"/>
                <a:gd name="connsiteX31" fmla="*/ 151114 w 1417798"/>
                <a:gd name="connsiteY31" fmla="*/ 2593983 h 3112640"/>
                <a:gd name="connsiteX32" fmla="*/ 106528 w 1417798"/>
                <a:gd name="connsiteY32" fmla="*/ 2561557 h 3112640"/>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258354 w 1569624"/>
                <a:gd name="connsiteY0" fmla="*/ 2800500 h 3351583"/>
                <a:gd name="connsiteX1" fmla="*/ 238089 w 1569624"/>
                <a:gd name="connsiteY1" fmla="*/ 2731596 h 3351583"/>
                <a:gd name="connsiteX2" fmla="*/ 274567 w 1569624"/>
                <a:gd name="connsiteY2" fmla="*/ 2699170 h 3351583"/>
                <a:gd name="connsiteX3" fmla="*/ 367791 w 1569624"/>
                <a:gd name="connsiteY3" fmla="*/ 2504617 h 3351583"/>
                <a:gd name="connsiteX4" fmla="*/ 339418 w 1569624"/>
                <a:gd name="connsiteY4" fmla="*/ 2431660 h 3351583"/>
                <a:gd name="connsiteX5" fmla="*/ 319152 w 1569624"/>
                <a:gd name="connsiteY5" fmla="*/ 2399234 h 3351583"/>
                <a:gd name="connsiteX6" fmla="*/ 290780 w 1569624"/>
                <a:gd name="connsiteY6" fmla="*/ 2310064 h 3351583"/>
                <a:gd name="connsiteX7" fmla="*/ 201610 w 1569624"/>
                <a:gd name="connsiteY7" fmla="*/ 2224947 h 3351583"/>
                <a:gd name="connsiteX8" fmla="*/ 169184 w 1569624"/>
                <a:gd name="connsiteY8" fmla="*/ 2176309 h 3351583"/>
                <a:gd name="connsiteX9" fmla="*/ 208269 w 1569624"/>
                <a:gd name="connsiteY9" fmla="*/ 2027651 h 3351583"/>
                <a:gd name="connsiteX10" fmla="*/ 303256 w 1569624"/>
                <a:gd name="connsiteY10" fmla="*/ 1988318 h 3351583"/>
                <a:gd name="connsiteX11" fmla="*/ 388043 w 1569624"/>
                <a:gd name="connsiteY11" fmla="*/ 2051511 h 3351583"/>
                <a:gd name="connsiteX12" fmla="*/ 632750 w 1569624"/>
                <a:gd name="connsiteY12" fmla="*/ 1777682 h 3351583"/>
                <a:gd name="connsiteX13" fmla="*/ 664882 w 1569624"/>
                <a:gd name="connsiteY13" fmla="*/ 1642001 h 3351583"/>
                <a:gd name="connsiteX14" fmla="*/ 666464 w 1569624"/>
                <a:gd name="connsiteY14" fmla="*/ 1374087 h 3351583"/>
                <a:gd name="connsiteX15" fmla="*/ 562502 w 1569624"/>
                <a:gd name="connsiteY15" fmla="*/ 1292521 h 3351583"/>
                <a:gd name="connsiteX16" fmla="*/ 454953 w 1569624"/>
                <a:gd name="connsiteY16" fmla="*/ 1193222 h 3351583"/>
                <a:gd name="connsiteX17" fmla="*/ 365329 w 1569624"/>
                <a:gd name="connsiteY17" fmla="*/ 1079739 h 3351583"/>
                <a:gd name="connsiteX18" fmla="*/ 293630 w 1569624"/>
                <a:gd name="connsiteY18" fmla="*/ 845678 h 3351583"/>
                <a:gd name="connsiteX19" fmla="*/ 350989 w 1569624"/>
                <a:gd name="connsiteY19" fmla="*/ 561968 h 3351583"/>
                <a:gd name="connsiteX20" fmla="*/ 350989 w 1569624"/>
                <a:gd name="connsiteY20" fmla="*/ 448484 h 3351583"/>
                <a:gd name="connsiteX21" fmla="*/ 200422 w 1569624"/>
                <a:gd name="connsiteY21" fmla="*/ 271165 h 3351583"/>
                <a:gd name="connsiteX22" fmla="*/ 42684 w 1569624"/>
                <a:gd name="connsiteY22" fmla="*/ 40652 h 3351583"/>
                <a:gd name="connsiteX23" fmla="*/ 1128922 w 1569624"/>
                <a:gd name="connsiteY23" fmla="*/ 1225140 h 3351583"/>
                <a:gd name="connsiteX24" fmla="*/ 1492929 w 1569624"/>
                <a:gd name="connsiteY24" fmla="*/ 2655909 h 3351583"/>
                <a:gd name="connsiteX25" fmla="*/ 1537422 w 1569624"/>
                <a:gd name="connsiteY25" fmla="*/ 2843396 h 3351583"/>
                <a:gd name="connsiteX26" fmla="*/ 1564608 w 1569624"/>
                <a:gd name="connsiteY26" fmla="*/ 3048152 h 3351583"/>
                <a:gd name="connsiteX27" fmla="*/ 1569553 w 1569624"/>
                <a:gd name="connsiteY27" fmla="*/ 3178899 h 3351583"/>
                <a:gd name="connsiteX28" fmla="*/ 1534948 w 1569624"/>
                <a:gd name="connsiteY28" fmla="*/ 3351583 h 3351583"/>
                <a:gd name="connsiteX29" fmla="*/ 951450 w 1569624"/>
                <a:gd name="connsiteY29" fmla="*/ 3116649 h 3351583"/>
                <a:gd name="connsiteX30" fmla="*/ 554237 w 1569624"/>
                <a:gd name="connsiteY30" fmla="*/ 2970734 h 3351583"/>
                <a:gd name="connsiteX31" fmla="*/ 432642 w 1569624"/>
                <a:gd name="connsiteY31" fmla="*/ 2922096 h 3351583"/>
                <a:gd name="connsiteX32" fmla="*/ 302940 w 1569624"/>
                <a:gd name="connsiteY32" fmla="*/ 2832926 h 3351583"/>
                <a:gd name="connsiteX33" fmla="*/ 258354 w 1569624"/>
                <a:gd name="connsiteY33" fmla="*/ 2800500 h 3351583"/>
                <a:gd name="connsiteX0" fmla="*/ 263137 w 1574407"/>
                <a:gd name="connsiteY0" fmla="*/ 2799662 h 3350745"/>
                <a:gd name="connsiteX1" fmla="*/ 242872 w 1574407"/>
                <a:gd name="connsiteY1" fmla="*/ 2730758 h 3350745"/>
                <a:gd name="connsiteX2" fmla="*/ 279350 w 1574407"/>
                <a:gd name="connsiteY2" fmla="*/ 2698332 h 3350745"/>
                <a:gd name="connsiteX3" fmla="*/ 372574 w 1574407"/>
                <a:gd name="connsiteY3" fmla="*/ 2503779 h 3350745"/>
                <a:gd name="connsiteX4" fmla="*/ 344201 w 1574407"/>
                <a:gd name="connsiteY4" fmla="*/ 2430822 h 3350745"/>
                <a:gd name="connsiteX5" fmla="*/ 323935 w 1574407"/>
                <a:gd name="connsiteY5" fmla="*/ 2398396 h 3350745"/>
                <a:gd name="connsiteX6" fmla="*/ 295563 w 1574407"/>
                <a:gd name="connsiteY6" fmla="*/ 2309226 h 3350745"/>
                <a:gd name="connsiteX7" fmla="*/ 206393 w 1574407"/>
                <a:gd name="connsiteY7" fmla="*/ 2224109 h 3350745"/>
                <a:gd name="connsiteX8" fmla="*/ 173967 w 1574407"/>
                <a:gd name="connsiteY8" fmla="*/ 2175471 h 3350745"/>
                <a:gd name="connsiteX9" fmla="*/ 213052 w 1574407"/>
                <a:gd name="connsiteY9" fmla="*/ 2026813 h 3350745"/>
                <a:gd name="connsiteX10" fmla="*/ 308039 w 1574407"/>
                <a:gd name="connsiteY10" fmla="*/ 1987480 h 3350745"/>
                <a:gd name="connsiteX11" fmla="*/ 392826 w 1574407"/>
                <a:gd name="connsiteY11" fmla="*/ 2050673 h 3350745"/>
                <a:gd name="connsiteX12" fmla="*/ 637533 w 1574407"/>
                <a:gd name="connsiteY12" fmla="*/ 1776844 h 3350745"/>
                <a:gd name="connsiteX13" fmla="*/ 669665 w 1574407"/>
                <a:gd name="connsiteY13" fmla="*/ 1641163 h 3350745"/>
                <a:gd name="connsiteX14" fmla="*/ 671247 w 1574407"/>
                <a:gd name="connsiteY14" fmla="*/ 1373249 h 3350745"/>
                <a:gd name="connsiteX15" fmla="*/ 567285 w 1574407"/>
                <a:gd name="connsiteY15" fmla="*/ 1291683 h 3350745"/>
                <a:gd name="connsiteX16" fmla="*/ 459736 w 1574407"/>
                <a:gd name="connsiteY16" fmla="*/ 1192384 h 3350745"/>
                <a:gd name="connsiteX17" fmla="*/ 370112 w 1574407"/>
                <a:gd name="connsiteY17" fmla="*/ 1078901 h 3350745"/>
                <a:gd name="connsiteX18" fmla="*/ 298413 w 1574407"/>
                <a:gd name="connsiteY18" fmla="*/ 844840 h 3350745"/>
                <a:gd name="connsiteX19" fmla="*/ 355772 w 1574407"/>
                <a:gd name="connsiteY19" fmla="*/ 561130 h 3350745"/>
                <a:gd name="connsiteX20" fmla="*/ 355772 w 1574407"/>
                <a:gd name="connsiteY20" fmla="*/ 447646 h 3350745"/>
                <a:gd name="connsiteX21" fmla="*/ 205205 w 1574407"/>
                <a:gd name="connsiteY21" fmla="*/ 270327 h 3350745"/>
                <a:gd name="connsiteX22" fmla="*/ 47467 w 1574407"/>
                <a:gd name="connsiteY22" fmla="*/ 39814 h 3350745"/>
                <a:gd name="connsiteX23" fmla="*/ 1133705 w 1574407"/>
                <a:gd name="connsiteY23" fmla="*/ 1224302 h 3350745"/>
                <a:gd name="connsiteX24" fmla="*/ 1497712 w 1574407"/>
                <a:gd name="connsiteY24" fmla="*/ 2655071 h 3350745"/>
                <a:gd name="connsiteX25" fmla="*/ 1542205 w 1574407"/>
                <a:gd name="connsiteY25" fmla="*/ 2842558 h 3350745"/>
                <a:gd name="connsiteX26" fmla="*/ 1569391 w 1574407"/>
                <a:gd name="connsiteY26" fmla="*/ 3047314 h 3350745"/>
                <a:gd name="connsiteX27" fmla="*/ 1574336 w 1574407"/>
                <a:gd name="connsiteY27" fmla="*/ 3178061 h 3350745"/>
                <a:gd name="connsiteX28" fmla="*/ 1539731 w 1574407"/>
                <a:gd name="connsiteY28" fmla="*/ 3350745 h 3350745"/>
                <a:gd name="connsiteX29" fmla="*/ 956233 w 1574407"/>
                <a:gd name="connsiteY29" fmla="*/ 3115811 h 3350745"/>
                <a:gd name="connsiteX30" fmla="*/ 559020 w 1574407"/>
                <a:gd name="connsiteY30" fmla="*/ 2969896 h 3350745"/>
                <a:gd name="connsiteX31" fmla="*/ 437425 w 1574407"/>
                <a:gd name="connsiteY31" fmla="*/ 2921258 h 3350745"/>
                <a:gd name="connsiteX32" fmla="*/ 307723 w 1574407"/>
                <a:gd name="connsiteY32" fmla="*/ 2832088 h 3350745"/>
                <a:gd name="connsiteX33" fmla="*/ 263137 w 1574407"/>
                <a:gd name="connsiteY33" fmla="*/ 2799662 h 3350745"/>
                <a:gd name="connsiteX0" fmla="*/ 215670 w 1526940"/>
                <a:gd name="connsiteY0" fmla="*/ 2759848 h 3310931"/>
                <a:gd name="connsiteX1" fmla="*/ 195405 w 1526940"/>
                <a:gd name="connsiteY1" fmla="*/ 2690944 h 3310931"/>
                <a:gd name="connsiteX2" fmla="*/ 231883 w 1526940"/>
                <a:gd name="connsiteY2" fmla="*/ 2658518 h 3310931"/>
                <a:gd name="connsiteX3" fmla="*/ 325107 w 1526940"/>
                <a:gd name="connsiteY3" fmla="*/ 2463965 h 3310931"/>
                <a:gd name="connsiteX4" fmla="*/ 296734 w 1526940"/>
                <a:gd name="connsiteY4" fmla="*/ 2391008 h 3310931"/>
                <a:gd name="connsiteX5" fmla="*/ 276468 w 1526940"/>
                <a:gd name="connsiteY5" fmla="*/ 2358582 h 3310931"/>
                <a:gd name="connsiteX6" fmla="*/ 248096 w 1526940"/>
                <a:gd name="connsiteY6" fmla="*/ 2269412 h 3310931"/>
                <a:gd name="connsiteX7" fmla="*/ 158926 w 1526940"/>
                <a:gd name="connsiteY7" fmla="*/ 2184295 h 3310931"/>
                <a:gd name="connsiteX8" fmla="*/ 126500 w 1526940"/>
                <a:gd name="connsiteY8" fmla="*/ 2135657 h 3310931"/>
                <a:gd name="connsiteX9" fmla="*/ 165585 w 1526940"/>
                <a:gd name="connsiteY9" fmla="*/ 1986999 h 3310931"/>
                <a:gd name="connsiteX10" fmla="*/ 260572 w 1526940"/>
                <a:gd name="connsiteY10" fmla="*/ 1947666 h 3310931"/>
                <a:gd name="connsiteX11" fmla="*/ 345359 w 1526940"/>
                <a:gd name="connsiteY11" fmla="*/ 2010859 h 3310931"/>
                <a:gd name="connsiteX12" fmla="*/ 590066 w 1526940"/>
                <a:gd name="connsiteY12" fmla="*/ 1737030 h 3310931"/>
                <a:gd name="connsiteX13" fmla="*/ 622198 w 1526940"/>
                <a:gd name="connsiteY13" fmla="*/ 1601349 h 3310931"/>
                <a:gd name="connsiteX14" fmla="*/ 623780 w 1526940"/>
                <a:gd name="connsiteY14" fmla="*/ 1333435 h 3310931"/>
                <a:gd name="connsiteX15" fmla="*/ 519818 w 1526940"/>
                <a:gd name="connsiteY15" fmla="*/ 1251869 h 3310931"/>
                <a:gd name="connsiteX16" fmla="*/ 412269 w 1526940"/>
                <a:gd name="connsiteY16" fmla="*/ 1152570 h 3310931"/>
                <a:gd name="connsiteX17" fmla="*/ 322645 w 1526940"/>
                <a:gd name="connsiteY17" fmla="*/ 1039087 h 3310931"/>
                <a:gd name="connsiteX18" fmla="*/ 250946 w 1526940"/>
                <a:gd name="connsiteY18" fmla="*/ 805026 h 3310931"/>
                <a:gd name="connsiteX19" fmla="*/ 308305 w 1526940"/>
                <a:gd name="connsiteY19" fmla="*/ 521316 h 3310931"/>
                <a:gd name="connsiteX20" fmla="*/ 308305 w 1526940"/>
                <a:gd name="connsiteY20" fmla="*/ 407832 h 3310931"/>
                <a:gd name="connsiteX21" fmla="*/ 157738 w 1526940"/>
                <a:gd name="connsiteY21" fmla="*/ 230513 h 3310931"/>
                <a:gd name="connsiteX22" fmla="*/ 0 w 1526940"/>
                <a:gd name="connsiteY22" fmla="*/ 0 h 3310931"/>
                <a:gd name="connsiteX23" fmla="*/ 1086238 w 1526940"/>
                <a:gd name="connsiteY23" fmla="*/ 1184488 h 3310931"/>
                <a:gd name="connsiteX24" fmla="*/ 1450245 w 1526940"/>
                <a:gd name="connsiteY24" fmla="*/ 2615257 h 3310931"/>
                <a:gd name="connsiteX25" fmla="*/ 1494738 w 1526940"/>
                <a:gd name="connsiteY25" fmla="*/ 2802744 h 3310931"/>
                <a:gd name="connsiteX26" fmla="*/ 1521924 w 1526940"/>
                <a:gd name="connsiteY26" fmla="*/ 3007500 h 3310931"/>
                <a:gd name="connsiteX27" fmla="*/ 1526869 w 1526940"/>
                <a:gd name="connsiteY27" fmla="*/ 3138247 h 3310931"/>
                <a:gd name="connsiteX28" fmla="*/ 1492264 w 1526940"/>
                <a:gd name="connsiteY28" fmla="*/ 3310931 h 3310931"/>
                <a:gd name="connsiteX29" fmla="*/ 908766 w 1526940"/>
                <a:gd name="connsiteY29" fmla="*/ 3075997 h 3310931"/>
                <a:gd name="connsiteX30" fmla="*/ 511553 w 1526940"/>
                <a:gd name="connsiteY30" fmla="*/ 2930082 h 3310931"/>
                <a:gd name="connsiteX31" fmla="*/ 389958 w 1526940"/>
                <a:gd name="connsiteY31" fmla="*/ 2881444 h 3310931"/>
                <a:gd name="connsiteX32" fmla="*/ 260256 w 1526940"/>
                <a:gd name="connsiteY32" fmla="*/ 2792274 h 3310931"/>
                <a:gd name="connsiteX33" fmla="*/ 215670 w 1526940"/>
                <a:gd name="connsiteY33" fmla="*/ 2759848 h 3310931"/>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81161 w 1592431"/>
                <a:gd name="connsiteY0" fmla="*/ 2818056 h 3369139"/>
                <a:gd name="connsiteX1" fmla="*/ 260896 w 1592431"/>
                <a:gd name="connsiteY1" fmla="*/ 2749152 h 3369139"/>
                <a:gd name="connsiteX2" fmla="*/ 297374 w 1592431"/>
                <a:gd name="connsiteY2" fmla="*/ 2716726 h 3369139"/>
                <a:gd name="connsiteX3" fmla="*/ 390598 w 1592431"/>
                <a:gd name="connsiteY3" fmla="*/ 2522173 h 3369139"/>
                <a:gd name="connsiteX4" fmla="*/ 362225 w 1592431"/>
                <a:gd name="connsiteY4" fmla="*/ 2449216 h 3369139"/>
                <a:gd name="connsiteX5" fmla="*/ 341959 w 1592431"/>
                <a:gd name="connsiteY5" fmla="*/ 2416790 h 3369139"/>
                <a:gd name="connsiteX6" fmla="*/ 313587 w 1592431"/>
                <a:gd name="connsiteY6" fmla="*/ 2327620 h 3369139"/>
                <a:gd name="connsiteX7" fmla="*/ 224417 w 1592431"/>
                <a:gd name="connsiteY7" fmla="*/ 2242503 h 3369139"/>
                <a:gd name="connsiteX8" fmla="*/ 191991 w 1592431"/>
                <a:gd name="connsiteY8" fmla="*/ 2193865 h 3369139"/>
                <a:gd name="connsiteX9" fmla="*/ 231076 w 1592431"/>
                <a:gd name="connsiteY9" fmla="*/ 2045207 h 3369139"/>
                <a:gd name="connsiteX10" fmla="*/ 326063 w 1592431"/>
                <a:gd name="connsiteY10" fmla="*/ 2005874 h 3369139"/>
                <a:gd name="connsiteX11" fmla="*/ 410850 w 1592431"/>
                <a:gd name="connsiteY11" fmla="*/ 2069067 h 3369139"/>
                <a:gd name="connsiteX12" fmla="*/ 655557 w 1592431"/>
                <a:gd name="connsiteY12" fmla="*/ 1795238 h 3369139"/>
                <a:gd name="connsiteX13" fmla="*/ 687689 w 1592431"/>
                <a:gd name="connsiteY13" fmla="*/ 1659557 h 3369139"/>
                <a:gd name="connsiteX14" fmla="*/ 689271 w 1592431"/>
                <a:gd name="connsiteY14" fmla="*/ 1391643 h 3369139"/>
                <a:gd name="connsiteX15" fmla="*/ 585309 w 1592431"/>
                <a:gd name="connsiteY15" fmla="*/ 1310077 h 3369139"/>
                <a:gd name="connsiteX16" fmla="*/ 477760 w 1592431"/>
                <a:gd name="connsiteY16" fmla="*/ 1210778 h 3369139"/>
                <a:gd name="connsiteX17" fmla="*/ 388136 w 1592431"/>
                <a:gd name="connsiteY17" fmla="*/ 1097295 h 3369139"/>
                <a:gd name="connsiteX18" fmla="*/ 316437 w 1592431"/>
                <a:gd name="connsiteY18" fmla="*/ 863234 h 3369139"/>
                <a:gd name="connsiteX19" fmla="*/ 373796 w 1592431"/>
                <a:gd name="connsiteY19" fmla="*/ 579524 h 3369139"/>
                <a:gd name="connsiteX20" fmla="*/ 373796 w 1592431"/>
                <a:gd name="connsiteY20" fmla="*/ 466040 h 3369139"/>
                <a:gd name="connsiteX21" fmla="*/ 223229 w 1592431"/>
                <a:gd name="connsiteY21" fmla="*/ 288721 h 3369139"/>
                <a:gd name="connsiteX22" fmla="*/ 130021 w 1592431"/>
                <a:gd name="connsiteY22" fmla="*/ 200065 h 3369139"/>
                <a:gd name="connsiteX23" fmla="*/ 65491 w 1592431"/>
                <a:gd name="connsiteY23" fmla="*/ 58208 h 3369139"/>
                <a:gd name="connsiteX24" fmla="*/ 1151729 w 1592431"/>
                <a:gd name="connsiteY24" fmla="*/ 1242696 h 3369139"/>
                <a:gd name="connsiteX25" fmla="*/ 1515736 w 1592431"/>
                <a:gd name="connsiteY25" fmla="*/ 2673465 h 3369139"/>
                <a:gd name="connsiteX26" fmla="*/ 1560229 w 1592431"/>
                <a:gd name="connsiteY26" fmla="*/ 2860952 h 3369139"/>
                <a:gd name="connsiteX27" fmla="*/ 1587415 w 1592431"/>
                <a:gd name="connsiteY27" fmla="*/ 3065708 h 3369139"/>
                <a:gd name="connsiteX28" fmla="*/ 1592360 w 1592431"/>
                <a:gd name="connsiteY28" fmla="*/ 3196455 h 3369139"/>
                <a:gd name="connsiteX29" fmla="*/ 1557755 w 1592431"/>
                <a:gd name="connsiteY29" fmla="*/ 3369139 h 3369139"/>
                <a:gd name="connsiteX30" fmla="*/ 974257 w 1592431"/>
                <a:gd name="connsiteY30" fmla="*/ 3134205 h 3369139"/>
                <a:gd name="connsiteX31" fmla="*/ 577044 w 1592431"/>
                <a:gd name="connsiteY31" fmla="*/ 2988290 h 3369139"/>
                <a:gd name="connsiteX32" fmla="*/ 455449 w 1592431"/>
                <a:gd name="connsiteY32" fmla="*/ 2939652 h 3369139"/>
                <a:gd name="connsiteX33" fmla="*/ 325747 w 1592431"/>
                <a:gd name="connsiteY33" fmla="*/ 2850482 h 3369139"/>
                <a:gd name="connsiteX34" fmla="*/ 281161 w 1592431"/>
                <a:gd name="connsiteY34" fmla="*/ 2818056 h 3369139"/>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3015572 h 3566655"/>
                <a:gd name="connsiteX1" fmla="*/ 195405 w 1526940"/>
                <a:gd name="connsiteY1" fmla="*/ 2946668 h 3566655"/>
                <a:gd name="connsiteX2" fmla="*/ 231883 w 1526940"/>
                <a:gd name="connsiteY2" fmla="*/ 2914242 h 3566655"/>
                <a:gd name="connsiteX3" fmla="*/ 325107 w 1526940"/>
                <a:gd name="connsiteY3" fmla="*/ 2719689 h 3566655"/>
                <a:gd name="connsiteX4" fmla="*/ 296734 w 1526940"/>
                <a:gd name="connsiteY4" fmla="*/ 2646732 h 3566655"/>
                <a:gd name="connsiteX5" fmla="*/ 276468 w 1526940"/>
                <a:gd name="connsiteY5" fmla="*/ 2614306 h 3566655"/>
                <a:gd name="connsiteX6" fmla="*/ 248096 w 1526940"/>
                <a:gd name="connsiteY6" fmla="*/ 2525136 h 3566655"/>
                <a:gd name="connsiteX7" fmla="*/ 158926 w 1526940"/>
                <a:gd name="connsiteY7" fmla="*/ 2440019 h 3566655"/>
                <a:gd name="connsiteX8" fmla="*/ 126500 w 1526940"/>
                <a:gd name="connsiteY8" fmla="*/ 2391381 h 3566655"/>
                <a:gd name="connsiteX9" fmla="*/ 165585 w 1526940"/>
                <a:gd name="connsiteY9" fmla="*/ 2242723 h 3566655"/>
                <a:gd name="connsiteX10" fmla="*/ 260572 w 1526940"/>
                <a:gd name="connsiteY10" fmla="*/ 2203390 h 3566655"/>
                <a:gd name="connsiteX11" fmla="*/ 345359 w 1526940"/>
                <a:gd name="connsiteY11" fmla="*/ 2266583 h 3566655"/>
                <a:gd name="connsiteX12" fmla="*/ 590066 w 1526940"/>
                <a:gd name="connsiteY12" fmla="*/ 1992754 h 3566655"/>
                <a:gd name="connsiteX13" fmla="*/ 622198 w 1526940"/>
                <a:gd name="connsiteY13" fmla="*/ 1857073 h 3566655"/>
                <a:gd name="connsiteX14" fmla="*/ 623780 w 1526940"/>
                <a:gd name="connsiteY14" fmla="*/ 1589159 h 3566655"/>
                <a:gd name="connsiteX15" fmla="*/ 519818 w 1526940"/>
                <a:gd name="connsiteY15" fmla="*/ 1507593 h 3566655"/>
                <a:gd name="connsiteX16" fmla="*/ 412269 w 1526940"/>
                <a:gd name="connsiteY16" fmla="*/ 1408294 h 3566655"/>
                <a:gd name="connsiteX17" fmla="*/ 322645 w 1526940"/>
                <a:gd name="connsiteY17" fmla="*/ 1294811 h 3566655"/>
                <a:gd name="connsiteX18" fmla="*/ 250946 w 1526940"/>
                <a:gd name="connsiteY18" fmla="*/ 1060750 h 3566655"/>
                <a:gd name="connsiteX19" fmla="*/ 308305 w 1526940"/>
                <a:gd name="connsiteY19" fmla="*/ 777040 h 3566655"/>
                <a:gd name="connsiteX20" fmla="*/ 308305 w 1526940"/>
                <a:gd name="connsiteY20" fmla="*/ 663556 h 3566655"/>
                <a:gd name="connsiteX21" fmla="*/ 157738 w 1526940"/>
                <a:gd name="connsiteY21" fmla="*/ 486237 h 3566655"/>
                <a:gd name="connsiteX22" fmla="*/ 64530 w 1526940"/>
                <a:gd name="connsiteY22" fmla="*/ 397581 h 3566655"/>
                <a:gd name="connsiteX23" fmla="*/ 0 w 1526940"/>
                <a:gd name="connsiteY23" fmla="*/ 255724 h 3566655"/>
                <a:gd name="connsiteX24" fmla="*/ 1021710 w 1526940"/>
                <a:gd name="connsiteY24" fmla="*/ 50035 h 3566655"/>
                <a:gd name="connsiteX25" fmla="*/ 1086238 w 1526940"/>
                <a:gd name="connsiteY25" fmla="*/ 1440212 h 3566655"/>
                <a:gd name="connsiteX26" fmla="*/ 1450245 w 1526940"/>
                <a:gd name="connsiteY26" fmla="*/ 2870981 h 3566655"/>
                <a:gd name="connsiteX27" fmla="*/ 1494738 w 1526940"/>
                <a:gd name="connsiteY27" fmla="*/ 3058468 h 3566655"/>
                <a:gd name="connsiteX28" fmla="*/ 1521924 w 1526940"/>
                <a:gd name="connsiteY28" fmla="*/ 3263224 h 3566655"/>
                <a:gd name="connsiteX29" fmla="*/ 1526869 w 1526940"/>
                <a:gd name="connsiteY29" fmla="*/ 3393971 h 3566655"/>
                <a:gd name="connsiteX30" fmla="*/ 1492264 w 1526940"/>
                <a:gd name="connsiteY30" fmla="*/ 3566655 h 3566655"/>
                <a:gd name="connsiteX31" fmla="*/ 908766 w 1526940"/>
                <a:gd name="connsiteY31" fmla="*/ 3331721 h 3566655"/>
                <a:gd name="connsiteX32" fmla="*/ 511553 w 1526940"/>
                <a:gd name="connsiteY32" fmla="*/ 3185806 h 3566655"/>
                <a:gd name="connsiteX33" fmla="*/ 389958 w 1526940"/>
                <a:gd name="connsiteY33" fmla="*/ 3137168 h 3566655"/>
                <a:gd name="connsiteX34" fmla="*/ 260256 w 1526940"/>
                <a:gd name="connsiteY34" fmla="*/ 3047998 h 3566655"/>
                <a:gd name="connsiteX35" fmla="*/ 215670 w 1526940"/>
                <a:gd name="connsiteY35" fmla="*/ 3015572 h 3566655"/>
                <a:gd name="connsiteX0" fmla="*/ 215670 w 1526940"/>
                <a:gd name="connsiteY0" fmla="*/ 2965554 h 3516637"/>
                <a:gd name="connsiteX1" fmla="*/ 195405 w 1526940"/>
                <a:gd name="connsiteY1" fmla="*/ 2896650 h 3516637"/>
                <a:gd name="connsiteX2" fmla="*/ 231883 w 1526940"/>
                <a:gd name="connsiteY2" fmla="*/ 2864224 h 3516637"/>
                <a:gd name="connsiteX3" fmla="*/ 325107 w 1526940"/>
                <a:gd name="connsiteY3" fmla="*/ 2669671 h 3516637"/>
                <a:gd name="connsiteX4" fmla="*/ 296734 w 1526940"/>
                <a:gd name="connsiteY4" fmla="*/ 2596714 h 3516637"/>
                <a:gd name="connsiteX5" fmla="*/ 276468 w 1526940"/>
                <a:gd name="connsiteY5" fmla="*/ 2564288 h 3516637"/>
                <a:gd name="connsiteX6" fmla="*/ 248096 w 1526940"/>
                <a:gd name="connsiteY6" fmla="*/ 2475118 h 3516637"/>
                <a:gd name="connsiteX7" fmla="*/ 158926 w 1526940"/>
                <a:gd name="connsiteY7" fmla="*/ 2390001 h 3516637"/>
                <a:gd name="connsiteX8" fmla="*/ 126500 w 1526940"/>
                <a:gd name="connsiteY8" fmla="*/ 2341363 h 3516637"/>
                <a:gd name="connsiteX9" fmla="*/ 165585 w 1526940"/>
                <a:gd name="connsiteY9" fmla="*/ 2192705 h 3516637"/>
                <a:gd name="connsiteX10" fmla="*/ 260572 w 1526940"/>
                <a:gd name="connsiteY10" fmla="*/ 2153372 h 3516637"/>
                <a:gd name="connsiteX11" fmla="*/ 345359 w 1526940"/>
                <a:gd name="connsiteY11" fmla="*/ 2216565 h 3516637"/>
                <a:gd name="connsiteX12" fmla="*/ 590066 w 1526940"/>
                <a:gd name="connsiteY12" fmla="*/ 1942736 h 3516637"/>
                <a:gd name="connsiteX13" fmla="*/ 622198 w 1526940"/>
                <a:gd name="connsiteY13" fmla="*/ 1807055 h 3516637"/>
                <a:gd name="connsiteX14" fmla="*/ 623780 w 1526940"/>
                <a:gd name="connsiteY14" fmla="*/ 1539141 h 3516637"/>
                <a:gd name="connsiteX15" fmla="*/ 519818 w 1526940"/>
                <a:gd name="connsiteY15" fmla="*/ 1457575 h 3516637"/>
                <a:gd name="connsiteX16" fmla="*/ 412269 w 1526940"/>
                <a:gd name="connsiteY16" fmla="*/ 1358276 h 3516637"/>
                <a:gd name="connsiteX17" fmla="*/ 322645 w 1526940"/>
                <a:gd name="connsiteY17" fmla="*/ 1244793 h 3516637"/>
                <a:gd name="connsiteX18" fmla="*/ 250946 w 1526940"/>
                <a:gd name="connsiteY18" fmla="*/ 1010732 h 3516637"/>
                <a:gd name="connsiteX19" fmla="*/ 308305 w 1526940"/>
                <a:gd name="connsiteY19" fmla="*/ 727022 h 3516637"/>
                <a:gd name="connsiteX20" fmla="*/ 308305 w 1526940"/>
                <a:gd name="connsiteY20" fmla="*/ 613538 h 3516637"/>
                <a:gd name="connsiteX21" fmla="*/ 157738 w 1526940"/>
                <a:gd name="connsiteY21" fmla="*/ 436219 h 3516637"/>
                <a:gd name="connsiteX22" fmla="*/ 64530 w 1526940"/>
                <a:gd name="connsiteY22" fmla="*/ 347563 h 3516637"/>
                <a:gd name="connsiteX23" fmla="*/ 0 w 1526940"/>
                <a:gd name="connsiteY23" fmla="*/ 205706 h 3516637"/>
                <a:gd name="connsiteX24" fmla="*/ 1021710 w 1526940"/>
                <a:gd name="connsiteY24" fmla="*/ 17 h 3516637"/>
                <a:gd name="connsiteX25" fmla="*/ 1086238 w 1526940"/>
                <a:gd name="connsiteY25" fmla="*/ 1390194 h 3516637"/>
                <a:gd name="connsiteX26" fmla="*/ 1450245 w 1526940"/>
                <a:gd name="connsiteY26" fmla="*/ 2820963 h 3516637"/>
                <a:gd name="connsiteX27" fmla="*/ 1494738 w 1526940"/>
                <a:gd name="connsiteY27" fmla="*/ 3008450 h 3516637"/>
                <a:gd name="connsiteX28" fmla="*/ 1521924 w 1526940"/>
                <a:gd name="connsiteY28" fmla="*/ 3213206 h 3516637"/>
                <a:gd name="connsiteX29" fmla="*/ 1526869 w 1526940"/>
                <a:gd name="connsiteY29" fmla="*/ 3343953 h 3516637"/>
                <a:gd name="connsiteX30" fmla="*/ 1492264 w 1526940"/>
                <a:gd name="connsiteY30" fmla="*/ 3516637 h 3516637"/>
                <a:gd name="connsiteX31" fmla="*/ 908766 w 1526940"/>
                <a:gd name="connsiteY31" fmla="*/ 3281703 h 3516637"/>
                <a:gd name="connsiteX32" fmla="*/ 511553 w 1526940"/>
                <a:gd name="connsiteY32" fmla="*/ 3135788 h 3516637"/>
                <a:gd name="connsiteX33" fmla="*/ 389958 w 1526940"/>
                <a:gd name="connsiteY33" fmla="*/ 3087150 h 3516637"/>
                <a:gd name="connsiteX34" fmla="*/ 260256 w 1526940"/>
                <a:gd name="connsiteY34" fmla="*/ 2997980 h 3516637"/>
                <a:gd name="connsiteX35" fmla="*/ 215670 w 1526940"/>
                <a:gd name="connsiteY35" fmla="*/ 2965554 h 3516637"/>
                <a:gd name="connsiteX0" fmla="*/ 215670 w 1526940"/>
                <a:gd name="connsiteY0" fmla="*/ 2965563 h 3516646"/>
                <a:gd name="connsiteX1" fmla="*/ 195405 w 1526940"/>
                <a:gd name="connsiteY1" fmla="*/ 2896659 h 3516646"/>
                <a:gd name="connsiteX2" fmla="*/ 231883 w 1526940"/>
                <a:gd name="connsiteY2" fmla="*/ 2864233 h 3516646"/>
                <a:gd name="connsiteX3" fmla="*/ 325107 w 1526940"/>
                <a:gd name="connsiteY3" fmla="*/ 2669680 h 3516646"/>
                <a:gd name="connsiteX4" fmla="*/ 296734 w 1526940"/>
                <a:gd name="connsiteY4" fmla="*/ 2596723 h 3516646"/>
                <a:gd name="connsiteX5" fmla="*/ 276468 w 1526940"/>
                <a:gd name="connsiteY5" fmla="*/ 2564297 h 3516646"/>
                <a:gd name="connsiteX6" fmla="*/ 248096 w 1526940"/>
                <a:gd name="connsiteY6" fmla="*/ 2475127 h 3516646"/>
                <a:gd name="connsiteX7" fmla="*/ 158926 w 1526940"/>
                <a:gd name="connsiteY7" fmla="*/ 2390010 h 3516646"/>
                <a:gd name="connsiteX8" fmla="*/ 126500 w 1526940"/>
                <a:gd name="connsiteY8" fmla="*/ 2341372 h 3516646"/>
                <a:gd name="connsiteX9" fmla="*/ 165585 w 1526940"/>
                <a:gd name="connsiteY9" fmla="*/ 2192714 h 3516646"/>
                <a:gd name="connsiteX10" fmla="*/ 260572 w 1526940"/>
                <a:gd name="connsiteY10" fmla="*/ 2153381 h 3516646"/>
                <a:gd name="connsiteX11" fmla="*/ 345359 w 1526940"/>
                <a:gd name="connsiteY11" fmla="*/ 2216574 h 3516646"/>
                <a:gd name="connsiteX12" fmla="*/ 590066 w 1526940"/>
                <a:gd name="connsiteY12" fmla="*/ 1942745 h 3516646"/>
                <a:gd name="connsiteX13" fmla="*/ 622198 w 1526940"/>
                <a:gd name="connsiteY13" fmla="*/ 1807064 h 3516646"/>
                <a:gd name="connsiteX14" fmla="*/ 623780 w 1526940"/>
                <a:gd name="connsiteY14" fmla="*/ 1539150 h 3516646"/>
                <a:gd name="connsiteX15" fmla="*/ 519818 w 1526940"/>
                <a:gd name="connsiteY15" fmla="*/ 1457584 h 3516646"/>
                <a:gd name="connsiteX16" fmla="*/ 412269 w 1526940"/>
                <a:gd name="connsiteY16" fmla="*/ 1358285 h 3516646"/>
                <a:gd name="connsiteX17" fmla="*/ 322645 w 1526940"/>
                <a:gd name="connsiteY17" fmla="*/ 1244802 h 3516646"/>
                <a:gd name="connsiteX18" fmla="*/ 250946 w 1526940"/>
                <a:gd name="connsiteY18" fmla="*/ 1010741 h 3516646"/>
                <a:gd name="connsiteX19" fmla="*/ 308305 w 1526940"/>
                <a:gd name="connsiteY19" fmla="*/ 727031 h 3516646"/>
                <a:gd name="connsiteX20" fmla="*/ 308305 w 1526940"/>
                <a:gd name="connsiteY20" fmla="*/ 613547 h 3516646"/>
                <a:gd name="connsiteX21" fmla="*/ 157738 w 1526940"/>
                <a:gd name="connsiteY21" fmla="*/ 436228 h 3516646"/>
                <a:gd name="connsiteX22" fmla="*/ 64530 w 1526940"/>
                <a:gd name="connsiteY22" fmla="*/ 347572 h 3516646"/>
                <a:gd name="connsiteX23" fmla="*/ 0 w 1526940"/>
                <a:gd name="connsiteY23" fmla="*/ 205715 h 3516646"/>
                <a:gd name="connsiteX24" fmla="*/ 1021710 w 1526940"/>
                <a:gd name="connsiteY24" fmla="*/ 26 h 3516646"/>
                <a:gd name="connsiteX25" fmla="*/ 1086238 w 1526940"/>
                <a:gd name="connsiteY25" fmla="*/ 1390203 h 3516646"/>
                <a:gd name="connsiteX26" fmla="*/ 1450245 w 1526940"/>
                <a:gd name="connsiteY26" fmla="*/ 2820972 h 3516646"/>
                <a:gd name="connsiteX27" fmla="*/ 1494738 w 1526940"/>
                <a:gd name="connsiteY27" fmla="*/ 3008459 h 3516646"/>
                <a:gd name="connsiteX28" fmla="*/ 1521924 w 1526940"/>
                <a:gd name="connsiteY28" fmla="*/ 3213215 h 3516646"/>
                <a:gd name="connsiteX29" fmla="*/ 1526869 w 1526940"/>
                <a:gd name="connsiteY29" fmla="*/ 3343962 h 3516646"/>
                <a:gd name="connsiteX30" fmla="*/ 1492264 w 1526940"/>
                <a:gd name="connsiteY30" fmla="*/ 3516646 h 3516646"/>
                <a:gd name="connsiteX31" fmla="*/ 908766 w 1526940"/>
                <a:gd name="connsiteY31" fmla="*/ 3281712 h 3516646"/>
                <a:gd name="connsiteX32" fmla="*/ 511553 w 1526940"/>
                <a:gd name="connsiteY32" fmla="*/ 3135797 h 3516646"/>
                <a:gd name="connsiteX33" fmla="*/ 389958 w 1526940"/>
                <a:gd name="connsiteY33" fmla="*/ 3087159 h 3516646"/>
                <a:gd name="connsiteX34" fmla="*/ 260256 w 1526940"/>
                <a:gd name="connsiteY34" fmla="*/ 2997989 h 3516646"/>
                <a:gd name="connsiteX35" fmla="*/ 215670 w 1526940"/>
                <a:gd name="connsiteY35" fmla="*/ 2965563 h 3516646"/>
                <a:gd name="connsiteX0" fmla="*/ 215670 w 1526940"/>
                <a:gd name="connsiteY0" fmla="*/ 2983292 h 3534375"/>
                <a:gd name="connsiteX1" fmla="*/ 195405 w 1526940"/>
                <a:gd name="connsiteY1" fmla="*/ 2914388 h 3534375"/>
                <a:gd name="connsiteX2" fmla="*/ 231883 w 1526940"/>
                <a:gd name="connsiteY2" fmla="*/ 2881962 h 3534375"/>
                <a:gd name="connsiteX3" fmla="*/ 325107 w 1526940"/>
                <a:gd name="connsiteY3" fmla="*/ 2687409 h 3534375"/>
                <a:gd name="connsiteX4" fmla="*/ 296734 w 1526940"/>
                <a:gd name="connsiteY4" fmla="*/ 2614452 h 3534375"/>
                <a:gd name="connsiteX5" fmla="*/ 276468 w 1526940"/>
                <a:gd name="connsiteY5" fmla="*/ 2582026 h 3534375"/>
                <a:gd name="connsiteX6" fmla="*/ 248096 w 1526940"/>
                <a:gd name="connsiteY6" fmla="*/ 2492856 h 3534375"/>
                <a:gd name="connsiteX7" fmla="*/ 158926 w 1526940"/>
                <a:gd name="connsiteY7" fmla="*/ 2407739 h 3534375"/>
                <a:gd name="connsiteX8" fmla="*/ 126500 w 1526940"/>
                <a:gd name="connsiteY8" fmla="*/ 2359101 h 3534375"/>
                <a:gd name="connsiteX9" fmla="*/ 165585 w 1526940"/>
                <a:gd name="connsiteY9" fmla="*/ 2210443 h 3534375"/>
                <a:gd name="connsiteX10" fmla="*/ 260572 w 1526940"/>
                <a:gd name="connsiteY10" fmla="*/ 2171110 h 3534375"/>
                <a:gd name="connsiteX11" fmla="*/ 345359 w 1526940"/>
                <a:gd name="connsiteY11" fmla="*/ 2234303 h 3534375"/>
                <a:gd name="connsiteX12" fmla="*/ 590066 w 1526940"/>
                <a:gd name="connsiteY12" fmla="*/ 1960474 h 3534375"/>
                <a:gd name="connsiteX13" fmla="*/ 622198 w 1526940"/>
                <a:gd name="connsiteY13" fmla="*/ 1824793 h 3534375"/>
                <a:gd name="connsiteX14" fmla="*/ 623780 w 1526940"/>
                <a:gd name="connsiteY14" fmla="*/ 1556879 h 3534375"/>
                <a:gd name="connsiteX15" fmla="*/ 519818 w 1526940"/>
                <a:gd name="connsiteY15" fmla="*/ 1475313 h 3534375"/>
                <a:gd name="connsiteX16" fmla="*/ 412269 w 1526940"/>
                <a:gd name="connsiteY16" fmla="*/ 1376014 h 3534375"/>
                <a:gd name="connsiteX17" fmla="*/ 322645 w 1526940"/>
                <a:gd name="connsiteY17" fmla="*/ 1262531 h 3534375"/>
                <a:gd name="connsiteX18" fmla="*/ 250946 w 1526940"/>
                <a:gd name="connsiteY18" fmla="*/ 1028470 h 3534375"/>
                <a:gd name="connsiteX19" fmla="*/ 308305 w 1526940"/>
                <a:gd name="connsiteY19" fmla="*/ 744760 h 3534375"/>
                <a:gd name="connsiteX20" fmla="*/ 308305 w 1526940"/>
                <a:gd name="connsiteY20" fmla="*/ 631276 h 3534375"/>
                <a:gd name="connsiteX21" fmla="*/ 157738 w 1526940"/>
                <a:gd name="connsiteY21" fmla="*/ 453957 h 3534375"/>
                <a:gd name="connsiteX22" fmla="*/ 64530 w 1526940"/>
                <a:gd name="connsiteY22" fmla="*/ 365301 h 3534375"/>
                <a:gd name="connsiteX23" fmla="*/ 0 w 1526940"/>
                <a:gd name="connsiteY23" fmla="*/ 223444 h 3534375"/>
                <a:gd name="connsiteX24" fmla="*/ 1064729 w 1526940"/>
                <a:gd name="connsiteY24" fmla="*/ 23 h 3534375"/>
                <a:gd name="connsiteX25" fmla="*/ 1086238 w 1526940"/>
                <a:gd name="connsiteY25" fmla="*/ 1407932 h 3534375"/>
                <a:gd name="connsiteX26" fmla="*/ 1450245 w 1526940"/>
                <a:gd name="connsiteY26" fmla="*/ 2838701 h 3534375"/>
                <a:gd name="connsiteX27" fmla="*/ 1494738 w 1526940"/>
                <a:gd name="connsiteY27" fmla="*/ 3026188 h 3534375"/>
                <a:gd name="connsiteX28" fmla="*/ 1521924 w 1526940"/>
                <a:gd name="connsiteY28" fmla="*/ 3230944 h 3534375"/>
                <a:gd name="connsiteX29" fmla="*/ 1526869 w 1526940"/>
                <a:gd name="connsiteY29" fmla="*/ 3361691 h 3534375"/>
                <a:gd name="connsiteX30" fmla="*/ 1492264 w 1526940"/>
                <a:gd name="connsiteY30" fmla="*/ 3534375 h 3534375"/>
                <a:gd name="connsiteX31" fmla="*/ 908766 w 1526940"/>
                <a:gd name="connsiteY31" fmla="*/ 3299441 h 3534375"/>
                <a:gd name="connsiteX32" fmla="*/ 511553 w 1526940"/>
                <a:gd name="connsiteY32" fmla="*/ 3153526 h 3534375"/>
                <a:gd name="connsiteX33" fmla="*/ 389958 w 1526940"/>
                <a:gd name="connsiteY33" fmla="*/ 3104888 h 3534375"/>
                <a:gd name="connsiteX34" fmla="*/ 260256 w 1526940"/>
                <a:gd name="connsiteY34" fmla="*/ 3015718 h 3534375"/>
                <a:gd name="connsiteX35" fmla="*/ 215670 w 1526940"/>
                <a:gd name="connsiteY35" fmla="*/ 2983292 h 3534375"/>
                <a:gd name="connsiteX0" fmla="*/ 215670 w 1526940"/>
                <a:gd name="connsiteY0" fmla="*/ 3001021 h 3552104"/>
                <a:gd name="connsiteX1" fmla="*/ 195405 w 1526940"/>
                <a:gd name="connsiteY1" fmla="*/ 2932117 h 3552104"/>
                <a:gd name="connsiteX2" fmla="*/ 231883 w 1526940"/>
                <a:gd name="connsiteY2" fmla="*/ 2899691 h 3552104"/>
                <a:gd name="connsiteX3" fmla="*/ 325107 w 1526940"/>
                <a:gd name="connsiteY3" fmla="*/ 2705138 h 3552104"/>
                <a:gd name="connsiteX4" fmla="*/ 296734 w 1526940"/>
                <a:gd name="connsiteY4" fmla="*/ 2632181 h 3552104"/>
                <a:gd name="connsiteX5" fmla="*/ 276468 w 1526940"/>
                <a:gd name="connsiteY5" fmla="*/ 2599755 h 3552104"/>
                <a:gd name="connsiteX6" fmla="*/ 248096 w 1526940"/>
                <a:gd name="connsiteY6" fmla="*/ 2510585 h 3552104"/>
                <a:gd name="connsiteX7" fmla="*/ 158926 w 1526940"/>
                <a:gd name="connsiteY7" fmla="*/ 2425468 h 3552104"/>
                <a:gd name="connsiteX8" fmla="*/ 126500 w 1526940"/>
                <a:gd name="connsiteY8" fmla="*/ 2376830 h 3552104"/>
                <a:gd name="connsiteX9" fmla="*/ 165585 w 1526940"/>
                <a:gd name="connsiteY9" fmla="*/ 2228172 h 3552104"/>
                <a:gd name="connsiteX10" fmla="*/ 260572 w 1526940"/>
                <a:gd name="connsiteY10" fmla="*/ 2188839 h 3552104"/>
                <a:gd name="connsiteX11" fmla="*/ 345359 w 1526940"/>
                <a:gd name="connsiteY11" fmla="*/ 2252032 h 3552104"/>
                <a:gd name="connsiteX12" fmla="*/ 590066 w 1526940"/>
                <a:gd name="connsiteY12" fmla="*/ 1978203 h 3552104"/>
                <a:gd name="connsiteX13" fmla="*/ 622198 w 1526940"/>
                <a:gd name="connsiteY13" fmla="*/ 1842522 h 3552104"/>
                <a:gd name="connsiteX14" fmla="*/ 623780 w 1526940"/>
                <a:gd name="connsiteY14" fmla="*/ 1574608 h 3552104"/>
                <a:gd name="connsiteX15" fmla="*/ 519818 w 1526940"/>
                <a:gd name="connsiteY15" fmla="*/ 1493042 h 3552104"/>
                <a:gd name="connsiteX16" fmla="*/ 412269 w 1526940"/>
                <a:gd name="connsiteY16" fmla="*/ 1393743 h 3552104"/>
                <a:gd name="connsiteX17" fmla="*/ 322645 w 1526940"/>
                <a:gd name="connsiteY17" fmla="*/ 1280260 h 3552104"/>
                <a:gd name="connsiteX18" fmla="*/ 250946 w 1526940"/>
                <a:gd name="connsiteY18" fmla="*/ 1046199 h 3552104"/>
                <a:gd name="connsiteX19" fmla="*/ 308305 w 1526940"/>
                <a:gd name="connsiteY19" fmla="*/ 762489 h 3552104"/>
                <a:gd name="connsiteX20" fmla="*/ 308305 w 1526940"/>
                <a:gd name="connsiteY20" fmla="*/ 649005 h 3552104"/>
                <a:gd name="connsiteX21" fmla="*/ 157738 w 1526940"/>
                <a:gd name="connsiteY21" fmla="*/ 471686 h 3552104"/>
                <a:gd name="connsiteX22" fmla="*/ 64530 w 1526940"/>
                <a:gd name="connsiteY22" fmla="*/ 383030 h 3552104"/>
                <a:gd name="connsiteX23" fmla="*/ 0 w 1526940"/>
                <a:gd name="connsiteY23" fmla="*/ 241173 h 3552104"/>
                <a:gd name="connsiteX24" fmla="*/ 1107748 w 1526940"/>
                <a:gd name="connsiteY24" fmla="*/ 21 h 3552104"/>
                <a:gd name="connsiteX25" fmla="*/ 1086238 w 1526940"/>
                <a:gd name="connsiteY25" fmla="*/ 1425661 h 3552104"/>
                <a:gd name="connsiteX26" fmla="*/ 1450245 w 1526940"/>
                <a:gd name="connsiteY26" fmla="*/ 2856430 h 3552104"/>
                <a:gd name="connsiteX27" fmla="*/ 1494738 w 1526940"/>
                <a:gd name="connsiteY27" fmla="*/ 3043917 h 3552104"/>
                <a:gd name="connsiteX28" fmla="*/ 1521924 w 1526940"/>
                <a:gd name="connsiteY28" fmla="*/ 3248673 h 3552104"/>
                <a:gd name="connsiteX29" fmla="*/ 1526869 w 1526940"/>
                <a:gd name="connsiteY29" fmla="*/ 3379420 h 3552104"/>
                <a:gd name="connsiteX30" fmla="*/ 1492264 w 1526940"/>
                <a:gd name="connsiteY30" fmla="*/ 3552104 h 3552104"/>
                <a:gd name="connsiteX31" fmla="*/ 908766 w 1526940"/>
                <a:gd name="connsiteY31" fmla="*/ 3317170 h 3552104"/>
                <a:gd name="connsiteX32" fmla="*/ 511553 w 1526940"/>
                <a:gd name="connsiteY32" fmla="*/ 3171255 h 3552104"/>
                <a:gd name="connsiteX33" fmla="*/ 389958 w 1526940"/>
                <a:gd name="connsiteY33" fmla="*/ 3122617 h 3552104"/>
                <a:gd name="connsiteX34" fmla="*/ 260256 w 1526940"/>
                <a:gd name="connsiteY34" fmla="*/ 3033447 h 3552104"/>
                <a:gd name="connsiteX35" fmla="*/ 215670 w 1526940"/>
                <a:gd name="connsiteY35" fmla="*/ 3001021 h 3552104"/>
                <a:gd name="connsiteX0" fmla="*/ 215670 w 2649280"/>
                <a:gd name="connsiteY0" fmla="*/ 3516243 h 4067326"/>
                <a:gd name="connsiteX1" fmla="*/ 195405 w 2649280"/>
                <a:gd name="connsiteY1" fmla="*/ 3447339 h 4067326"/>
                <a:gd name="connsiteX2" fmla="*/ 231883 w 2649280"/>
                <a:gd name="connsiteY2" fmla="*/ 3414913 h 4067326"/>
                <a:gd name="connsiteX3" fmla="*/ 325107 w 2649280"/>
                <a:gd name="connsiteY3" fmla="*/ 3220360 h 4067326"/>
                <a:gd name="connsiteX4" fmla="*/ 296734 w 2649280"/>
                <a:gd name="connsiteY4" fmla="*/ 3147403 h 4067326"/>
                <a:gd name="connsiteX5" fmla="*/ 276468 w 2649280"/>
                <a:gd name="connsiteY5" fmla="*/ 3114977 h 4067326"/>
                <a:gd name="connsiteX6" fmla="*/ 248096 w 2649280"/>
                <a:gd name="connsiteY6" fmla="*/ 3025807 h 4067326"/>
                <a:gd name="connsiteX7" fmla="*/ 158926 w 2649280"/>
                <a:gd name="connsiteY7" fmla="*/ 2940690 h 4067326"/>
                <a:gd name="connsiteX8" fmla="*/ 126500 w 2649280"/>
                <a:gd name="connsiteY8" fmla="*/ 2892052 h 4067326"/>
                <a:gd name="connsiteX9" fmla="*/ 165585 w 2649280"/>
                <a:gd name="connsiteY9" fmla="*/ 2743394 h 4067326"/>
                <a:gd name="connsiteX10" fmla="*/ 260572 w 2649280"/>
                <a:gd name="connsiteY10" fmla="*/ 2704061 h 4067326"/>
                <a:gd name="connsiteX11" fmla="*/ 345359 w 2649280"/>
                <a:gd name="connsiteY11" fmla="*/ 2767254 h 4067326"/>
                <a:gd name="connsiteX12" fmla="*/ 590066 w 2649280"/>
                <a:gd name="connsiteY12" fmla="*/ 2493425 h 4067326"/>
                <a:gd name="connsiteX13" fmla="*/ 622198 w 2649280"/>
                <a:gd name="connsiteY13" fmla="*/ 2357744 h 4067326"/>
                <a:gd name="connsiteX14" fmla="*/ 623780 w 2649280"/>
                <a:gd name="connsiteY14" fmla="*/ 2089830 h 4067326"/>
                <a:gd name="connsiteX15" fmla="*/ 519818 w 2649280"/>
                <a:gd name="connsiteY15" fmla="*/ 2008264 h 4067326"/>
                <a:gd name="connsiteX16" fmla="*/ 412269 w 2649280"/>
                <a:gd name="connsiteY16" fmla="*/ 1908965 h 4067326"/>
                <a:gd name="connsiteX17" fmla="*/ 322645 w 2649280"/>
                <a:gd name="connsiteY17" fmla="*/ 1795482 h 4067326"/>
                <a:gd name="connsiteX18" fmla="*/ 250946 w 2649280"/>
                <a:gd name="connsiteY18" fmla="*/ 1561421 h 4067326"/>
                <a:gd name="connsiteX19" fmla="*/ 308305 w 2649280"/>
                <a:gd name="connsiteY19" fmla="*/ 1277711 h 4067326"/>
                <a:gd name="connsiteX20" fmla="*/ 308305 w 2649280"/>
                <a:gd name="connsiteY20" fmla="*/ 1164227 h 4067326"/>
                <a:gd name="connsiteX21" fmla="*/ 157738 w 2649280"/>
                <a:gd name="connsiteY21" fmla="*/ 986908 h 4067326"/>
                <a:gd name="connsiteX22" fmla="*/ 64530 w 2649280"/>
                <a:gd name="connsiteY22" fmla="*/ 898252 h 4067326"/>
                <a:gd name="connsiteX23" fmla="*/ 0 w 2649280"/>
                <a:gd name="connsiteY23" fmla="*/ 756395 h 4067326"/>
                <a:gd name="connsiteX24" fmla="*/ 1107748 w 2649280"/>
                <a:gd name="connsiteY24" fmla="*/ 515243 h 4067326"/>
                <a:gd name="connsiteX25" fmla="*/ 2649273 w 2649280"/>
                <a:gd name="connsiteY25" fmla="*/ 47121 h 4067326"/>
                <a:gd name="connsiteX26" fmla="*/ 1086238 w 2649280"/>
                <a:gd name="connsiteY26" fmla="*/ 1940883 h 4067326"/>
                <a:gd name="connsiteX27" fmla="*/ 1450245 w 2649280"/>
                <a:gd name="connsiteY27" fmla="*/ 3371652 h 4067326"/>
                <a:gd name="connsiteX28" fmla="*/ 1494738 w 2649280"/>
                <a:gd name="connsiteY28" fmla="*/ 3559139 h 4067326"/>
                <a:gd name="connsiteX29" fmla="*/ 1521924 w 2649280"/>
                <a:gd name="connsiteY29" fmla="*/ 3763895 h 4067326"/>
                <a:gd name="connsiteX30" fmla="*/ 1526869 w 2649280"/>
                <a:gd name="connsiteY30" fmla="*/ 3894642 h 4067326"/>
                <a:gd name="connsiteX31" fmla="*/ 1492264 w 2649280"/>
                <a:gd name="connsiteY31" fmla="*/ 4067326 h 4067326"/>
                <a:gd name="connsiteX32" fmla="*/ 908766 w 2649280"/>
                <a:gd name="connsiteY32" fmla="*/ 3832392 h 4067326"/>
                <a:gd name="connsiteX33" fmla="*/ 511553 w 2649280"/>
                <a:gd name="connsiteY33" fmla="*/ 3686477 h 4067326"/>
                <a:gd name="connsiteX34" fmla="*/ 389958 w 2649280"/>
                <a:gd name="connsiteY34" fmla="*/ 3637839 h 4067326"/>
                <a:gd name="connsiteX35" fmla="*/ 260256 w 2649280"/>
                <a:gd name="connsiteY35" fmla="*/ 3548669 h 4067326"/>
                <a:gd name="connsiteX36" fmla="*/ 215670 w 2649280"/>
                <a:gd name="connsiteY36" fmla="*/ 3516243 h 4067326"/>
                <a:gd name="connsiteX0" fmla="*/ 215670 w 2950414"/>
                <a:gd name="connsiteY0" fmla="*/ 3781770 h 4332853"/>
                <a:gd name="connsiteX1" fmla="*/ 195405 w 2950414"/>
                <a:gd name="connsiteY1" fmla="*/ 3712866 h 4332853"/>
                <a:gd name="connsiteX2" fmla="*/ 231883 w 2950414"/>
                <a:gd name="connsiteY2" fmla="*/ 3680440 h 4332853"/>
                <a:gd name="connsiteX3" fmla="*/ 325107 w 2950414"/>
                <a:gd name="connsiteY3" fmla="*/ 3485887 h 4332853"/>
                <a:gd name="connsiteX4" fmla="*/ 296734 w 2950414"/>
                <a:gd name="connsiteY4" fmla="*/ 3412930 h 4332853"/>
                <a:gd name="connsiteX5" fmla="*/ 276468 w 2950414"/>
                <a:gd name="connsiteY5" fmla="*/ 3380504 h 4332853"/>
                <a:gd name="connsiteX6" fmla="*/ 248096 w 2950414"/>
                <a:gd name="connsiteY6" fmla="*/ 3291334 h 4332853"/>
                <a:gd name="connsiteX7" fmla="*/ 158926 w 2950414"/>
                <a:gd name="connsiteY7" fmla="*/ 3206217 h 4332853"/>
                <a:gd name="connsiteX8" fmla="*/ 126500 w 2950414"/>
                <a:gd name="connsiteY8" fmla="*/ 3157579 h 4332853"/>
                <a:gd name="connsiteX9" fmla="*/ 165585 w 2950414"/>
                <a:gd name="connsiteY9" fmla="*/ 3008921 h 4332853"/>
                <a:gd name="connsiteX10" fmla="*/ 260572 w 2950414"/>
                <a:gd name="connsiteY10" fmla="*/ 2969588 h 4332853"/>
                <a:gd name="connsiteX11" fmla="*/ 345359 w 2950414"/>
                <a:gd name="connsiteY11" fmla="*/ 3032781 h 4332853"/>
                <a:gd name="connsiteX12" fmla="*/ 590066 w 2950414"/>
                <a:gd name="connsiteY12" fmla="*/ 2758952 h 4332853"/>
                <a:gd name="connsiteX13" fmla="*/ 622198 w 2950414"/>
                <a:gd name="connsiteY13" fmla="*/ 2623271 h 4332853"/>
                <a:gd name="connsiteX14" fmla="*/ 623780 w 2950414"/>
                <a:gd name="connsiteY14" fmla="*/ 2355357 h 4332853"/>
                <a:gd name="connsiteX15" fmla="*/ 519818 w 2950414"/>
                <a:gd name="connsiteY15" fmla="*/ 2273791 h 4332853"/>
                <a:gd name="connsiteX16" fmla="*/ 412269 w 2950414"/>
                <a:gd name="connsiteY16" fmla="*/ 2174492 h 4332853"/>
                <a:gd name="connsiteX17" fmla="*/ 322645 w 2950414"/>
                <a:gd name="connsiteY17" fmla="*/ 2061009 h 4332853"/>
                <a:gd name="connsiteX18" fmla="*/ 250946 w 2950414"/>
                <a:gd name="connsiteY18" fmla="*/ 1826948 h 4332853"/>
                <a:gd name="connsiteX19" fmla="*/ 308305 w 2950414"/>
                <a:gd name="connsiteY19" fmla="*/ 1543238 h 4332853"/>
                <a:gd name="connsiteX20" fmla="*/ 308305 w 2950414"/>
                <a:gd name="connsiteY20" fmla="*/ 1429754 h 4332853"/>
                <a:gd name="connsiteX21" fmla="*/ 157738 w 2950414"/>
                <a:gd name="connsiteY21" fmla="*/ 1252435 h 4332853"/>
                <a:gd name="connsiteX22" fmla="*/ 64530 w 2950414"/>
                <a:gd name="connsiteY22" fmla="*/ 1163779 h 4332853"/>
                <a:gd name="connsiteX23" fmla="*/ 0 w 2950414"/>
                <a:gd name="connsiteY23" fmla="*/ 1021922 h 4332853"/>
                <a:gd name="connsiteX24" fmla="*/ 1107748 w 2950414"/>
                <a:gd name="connsiteY24" fmla="*/ 780770 h 4332853"/>
                <a:gd name="connsiteX25" fmla="*/ 2950409 w 2950414"/>
                <a:gd name="connsiteY25" fmla="*/ 36030 h 4332853"/>
                <a:gd name="connsiteX26" fmla="*/ 1086238 w 2950414"/>
                <a:gd name="connsiteY26" fmla="*/ 2206410 h 4332853"/>
                <a:gd name="connsiteX27" fmla="*/ 1450245 w 2950414"/>
                <a:gd name="connsiteY27" fmla="*/ 3637179 h 4332853"/>
                <a:gd name="connsiteX28" fmla="*/ 1494738 w 2950414"/>
                <a:gd name="connsiteY28" fmla="*/ 3824666 h 4332853"/>
                <a:gd name="connsiteX29" fmla="*/ 1521924 w 2950414"/>
                <a:gd name="connsiteY29" fmla="*/ 4029422 h 4332853"/>
                <a:gd name="connsiteX30" fmla="*/ 1526869 w 2950414"/>
                <a:gd name="connsiteY30" fmla="*/ 4160169 h 4332853"/>
                <a:gd name="connsiteX31" fmla="*/ 1492264 w 2950414"/>
                <a:gd name="connsiteY31" fmla="*/ 4332853 h 4332853"/>
                <a:gd name="connsiteX32" fmla="*/ 908766 w 2950414"/>
                <a:gd name="connsiteY32" fmla="*/ 4097919 h 4332853"/>
                <a:gd name="connsiteX33" fmla="*/ 511553 w 2950414"/>
                <a:gd name="connsiteY33" fmla="*/ 3952004 h 4332853"/>
                <a:gd name="connsiteX34" fmla="*/ 389958 w 2950414"/>
                <a:gd name="connsiteY34" fmla="*/ 3903366 h 4332853"/>
                <a:gd name="connsiteX35" fmla="*/ 260256 w 2950414"/>
                <a:gd name="connsiteY35" fmla="*/ 3814196 h 4332853"/>
                <a:gd name="connsiteX36" fmla="*/ 215670 w 2950414"/>
                <a:gd name="connsiteY36" fmla="*/ 3781770 h 4332853"/>
                <a:gd name="connsiteX0" fmla="*/ 215670 w 2950414"/>
                <a:gd name="connsiteY0" fmla="*/ 3781770 h 4332853"/>
                <a:gd name="connsiteX1" fmla="*/ 195405 w 2950414"/>
                <a:gd name="connsiteY1" fmla="*/ 3712866 h 4332853"/>
                <a:gd name="connsiteX2" fmla="*/ 231883 w 2950414"/>
                <a:gd name="connsiteY2" fmla="*/ 3680440 h 4332853"/>
                <a:gd name="connsiteX3" fmla="*/ 325107 w 2950414"/>
                <a:gd name="connsiteY3" fmla="*/ 3485887 h 4332853"/>
                <a:gd name="connsiteX4" fmla="*/ 296734 w 2950414"/>
                <a:gd name="connsiteY4" fmla="*/ 3412930 h 4332853"/>
                <a:gd name="connsiteX5" fmla="*/ 276468 w 2950414"/>
                <a:gd name="connsiteY5" fmla="*/ 3380504 h 4332853"/>
                <a:gd name="connsiteX6" fmla="*/ 248096 w 2950414"/>
                <a:gd name="connsiteY6" fmla="*/ 3291334 h 4332853"/>
                <a:gd name="connsiteX7" fmla="*/ 158926 w 2950414"/>
                <a:gd name="connsiteY7" fmla="*/ 3206217 h 4332853"/>
                <a:gd name="connsiteX8" fmla="*/ 126500 w 2950414"/>
                <a:gd name="connsiteY8" fmla="*/ 3157579 h 4332853"/>
                <a:gd name="connsiteX9" fmla="*/ 165585 w 2950414"/>
                <a:gd name="connsiteY9" fmla="*/ 3008921 h 4332853"/>
                <a:gd name="connsiteX10" fmla="*/ 260572 w 2950414"/>
                <a:gd name="connsiteY10" fmla="*/ 2969588 h 4332853"/>
                <a:gd name="connsiteX11" fmla="*/ 345359 w 2950414"/>
                <a:gd name="connsiteY11" fmla="*/ 3032781 h 4332853"/>
                <a:gd name="connsiteX12" fmla="*/ 590066 w 2950414"/>
                <a:gd name="connsiteY12" fmla="*/ 2758952 h 4332853"/>
                <a:gd name="connsiteX13" fmla="*/ 622198 w 2950414"/>
                <a:gd name="connsiteY13" fmla="*/ 2623271 h 4332853"/>
                <a:gd name="connsiteX14" fmla="*/ 623780 w 2950414"/>
                <a:gd name="connsiteY14" fmla="*/ 2355357 h 4332853"/>
                <a:gd name="connsiteX15" fmla="*/ 519818 w 2950414"/>
                <a:gd name="connsiteY15" fmla="*/ 2273791 h 4332853"/>
                <a:gd name="connsiteX16" fmla="*/ 412269 w 2950414"/>
                <a:gd name="connsiteY16" fmla="*/ 2174492 h 4332853"/>
                <a:gd name="connsiteX17" fmla="*/ 322645 w 2950414"/>
                <a:gd name="connsiteY17" fmla="*/ 2061009 h 4332853"/>
                <a:gd name="connsiteX18" fmla="*/ 250946 w 2950414"/>
                <a:gd name="connsiteY18" fmla="*/ 1826948 h 4332853"/>
                <a:gd name="connsiteX19" fmla="*/ 308305 w 2950414"/>
                <a:gd name="connsiteY19" fmla="*/ 1543238 h 4332853"/>
                <a:gd name="connsiteX20" fmla="*/ 308305 w 2950414"/>
                <a:gd name="connsiteY20" fmla="*/ 1429754 h 4332853"/>
                <a:gd name="connsiteX21" fmla="*/ 157738 w 2950414"/>
                <a:gd name="connsiteY21" fmla="*/ 1252435 h 4332853"/>
                <a:gd name="connsiteX22" fmla="*/ 64530 w 2950414"/>
                <a:gd name="connsiteY22" fmla="*/ 1163779 h 4332853"/>
                <a:gd name="connsiteX23" fmla="*/ 0 w 2950414"/>
                <a:gd name="connsiteY23" fmla="*/ 1021922 h 4332853"/>
                <a:gd name="connsiteX24" fmla="*/ 1107748 w 2950414"/>
                <a:gd name="connsiteY24" fmla="*/ 780770 h 4332853"/>
                <a:gd name="connsiteX25" fmla="*/ 2950409 w 2950414"/>
                <a:gd name="connsiteY25" fmla="*/ 36030 h 4332853"/>
                <a:gd name="connsiteX26" fmla="*/ 1086238 w 2950414"/>
                <a:gd name="connsiteY26" fmla="*/ 2206410 h 4332853"/>
                <a:gd name="connsiteX27" fmla="*/ 1450245 w 2950414"/>
                <a:gd name="connsiteY27" fmla="*/ 3637179 h 4332853"/>
                <a:gd name="connsiteX28" fmla="*/ 1494738 w 2950414"/>
                <a:gd name="connsiteY28" fmla="*/ 3824666 h 4332853"/>
                <a:gd name="connsiteX29" fmla="*/ 1521924 w 2950414"/>
                <a:gd name="connsiteY29" fmla="*/ 4029422 h 4332853"/>
                <a:gd name="connsiteX30" fmla="*/ 1526869 w 2950414"/>
                <a:gd name="connsiteY30" fmla="*/ 4160169 h 4332853"/>
                <a:gd name="connsiteX31" fmla="*/ 1492264 w 2950414"/>
                <a:gd name="connsiteY31" fmla="*/ 4332853 h 4332853"/>
                <a:gd name="connsiteX32" fmla="*/ 908766 w 2950414"/>
                <a:gd name="connsiteY32" fmla="*/ 4097919 h 4332853"/>
                <a:gd name="connsiteX33" fmla="*/ 511553 w 2950414"/>
                <a:gd name="connsiteY33" fmla="*/ 3952004 h 4332853"/>
                <a:gd name="connsiteX34" fmla="*/ 389958 w 2950414"/>
                <a:gd name="connsiteY34" fmla="*/ 3903366 h 4332853"/>
                <a:gd name="connsiteX35" fmla="*/ 260256 w 2950414"/>
                <a:gd name="connsiteY35" fmla="*/ 3814196 h 4332853"/>
                <a:gd name="connsiteX36" fmla="*/ 215670 w 2950414"/>
                <a:gd name="connsiteY36" fmla="*/ 3781770 h 4332853"/>
                <a:gd name="connsiteX0" fmla="*/ 215670 w 2950416"/>
                <a:gd name="connsiteY0" fmla="*/ 3786083 h 4337166"/>
                <a:gd name="connsiteX1" fmla="*/ 195405 w 2950416"/>
                <a:gd name="connsiteY1" fmla="*/ 3717179 h 4337166"/>
                <a:gd name="connsiteX2" fmla="*/ 231883 w 2950416"/>
                <a:gd name="connsiteY2" fmla="*/ 3684753 h 4337166"/>
                <a:gd name="connsiteX3" fmla="*/ 325107 w 2950416"/>
                <a:gd name="connsiteY3" fmla="*/ 3490200 h 4337166"/>
                <a:gd name="connsiteX4" fmla="*/ 296734 w 2950416"/>
                <a:gd name="connsiteY4" fmla="*/ 3417243 h 4337166"/>
                <a:gd name="connsiteX5" fmla="*/ 276468 w 2950416"/>
                <a:gd name="connsiteY5" fmla="*/ 3384817 h 4337166"/>
                <a:gd name="connsiteX6" fmla="*/ 248096 w 2950416"/>
                <a:gd name="connsiteY6" fmla="*/ 3295647 h 4337166"/>
                <a:gd name="connsiteX7" fmla="*/ 158926 w 2950416"/>
                <a:gd name="connsiteY7" fmla="*/ 3210530 h 4337166"/>
                <a:gd name="connsiteX8" fmla="*/ 126500 w 2950416"/>
                <a:gd name="connsiteY8" fmla="*/ 3161892 h 4337166"/>
                <a:gd name="connsiteX9" fmla="*/ 165585 w 2950416"/>
                <a:gd name="connsiteY9" fmla="*/ 3013234 h 4337166"/>
                <a:gd name="connsiteX10" fmla="*/ 260572 w 2950416"/>
                <a:gd name="connsiteY10" fmla="*/ 2973901 h 4337166"/>
                <a:gd name="connsiteX11" fmla="*/ 345359 w 2950416"/>
                <a:gd name="connsiteY11" fmla="*/ 3037094 h 4337166"/>
                <a:gd name="connsiteX12" fmla="*/ 590066 w 2950416"/>
                <a:gd name="connsiteY12" fmla="*/ 2763265 h 4337166"/>
                <a:gd name="connsiteX13" fmla="*/ 622198 w 2950416"/>
                <a:gd name="connsiteY13" fmla="*/ 2627584 h 4337166"/>
                <a:gd name="connsiteX14" fmla="*/ 623780 w 2950416"/>
                <a:gd name="connsiteY14" fmla="*/ 2359670 h 4337166"/>
                <a:gd name="connsiteX15" fmla="*/ 519818 w 2950416"/>
                <a:gd name="connsiteY15" fmla="*/ 2278104 h 4337166"/>
                <a:gd name="connsiteX16" fmla="*/ 412269 w 2950416"/>
                <a:gd name="connsiteY16" fmla="*/ 2178805 h 4337166"/>
                <a:gd name="connsiteX17" fmla="*/ 322645 w 2950416"/>
                <a:gd name="connsiteY17" fmla="*/ 2065322 h 4337166"/>
                <a:gd name="connsiteX18" fmla="*/ 250946 w 2950416"/>
                <a:gd name="connsiteY18" fmla="*/ 1831261 h 4337166"/>
                <a:gd name="connsiteX19" fmla="*/ 308305 w 2950416"/>
                <a:gd name="connsiteY19" fmla="*/ 1547551 h 4337166"/>
                <a:gd name="connsiteX20" fmla="*/ 308305 w 2950416"/>
                <a:gd name="connsiteY20" fmla="*/ 1434067 h 4337166"/>
                <a:gd name="connsiteX21" fmla="*/ 157738 w 2950416"/>
                <a:gd name="connsiteY21" fmla="*/ 1256748 h 4337166"/>
                <a:gd name="connsiteX22" fmla="*/ 64530 w 2950416"/>
                <a:gd name="connsiteY22" fmla="*/ 1168092 h 4337166"/>
                <a:gd name="connsiteX23" fmla="*/ 0 w 2950416"/>
                <a:gd name="connsiteY23" fmla="*/ 1026235 h 4337166"/>
                <a:gd name="connsiteX24" fmla="*/ 1107748 w 2950416"/>
                <a:gd name="connsiteY24" fmla="*/ 785083 h 4337166"/>
                <a:gd name="connsiteX25" fmla="*/ 2950409 w 2950416"/>
                <a:gd name="connsiteY25" fmla="*/ 40343 h 4337166"/>
                <a:gd name="connsiteX26" fmla="*/ 1086238 w 2950416"/>
                <a:gd name="connsiteY26" fmla="*/ 2210723 h 4337166"/>
                <a:gd name="connsiteX27" fmla="*/ 1450245 w 2950416"/>
                <a:gd name="connsiteY27" fmla="*/ 3641492 h 4337166"/>
                <a:gd name="connsiteX28" fmla="*/ 1494738 w 2950416"/>
                <a:gd name="connsiteY28" fmla="*/ 3828979 h 4337166"/>
                <a:gd name="connsiteX29" fmla="*/ 1521924 w 2950416"/>
                <a:gd name="connsiteY29" fmla="*/ 4033735 h 4337166"/>
                <a:gd name="connsiteX30" fmla="*/ 1526869 w 2950416"/>
                <a:gd name="connsiteY30" fmla="*/ 4164482 h 4337166"/>
                <a:gd name="connsiteX31" fmla="*/ 1492264 w 2950416"/>
                <a:gd name="connsiteY31" fmla="*/ 4337166 h 4337166"/>
                <a:gd name="connsiteX32" fmla="*/ 908766 w 2950416"/>
                <a:gd name="connsiteY32" fmla="*/ 4102232 h 4337166"/>
                <a:gd name="connsiteX33" fmla="*/ 511553 w 2950416"/>
                <a:gd name="connsiteY33" fmla="*/ 3956317 h 4337166"/>
                <a:gd name="connsiteX34" fmla="*/ 389958 w 2950416"/>
                <a:gd name="connsiteY34" fmla="*/ 3907679 h 4337166"/>
                <a:gd name="connsiteX35" fmla="*/ 260256 w 2950416"/>
                <a:gd name="connsiteY35" fmla="*/ 3818509 h 4337166"/>
                <a:gd name="connsiteX36" fmla="*/ 215670 w 2950416"/>
                <a:gd name="connsiteY36" fmla="*/ 3786083 h 4337166"/>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3046826"/>
                <a:gd name="connsiteY0" fmla="*/ 3747841 h 4298924"/>
                <a:gd name="connsiteX1" fmla="*/ 195405 w 3046826"/>
                <a:gd name="connsiteY1" fmla="*/ 3678937 h 4298924"/>
                <a:gd name="connsiteX2" fmla="*/ 231883 w 3046826"/>
                <a:gd name="connsiteY2" fmla="*/ 3646511 h 4298924"/>
                <a:gd name="connsiteX3" fmla="*/ 325107 w 3046826"/>
                <a:gd name="connsiteY3" fmla="*/ 3451958 h 4298924"/>
                <a:gd name="connsiteX4" fmla="*/ 296734 w 3046826"/>
                <a:gd name="connsiteY4" fmla="*/ 3379001 h 4298924"/>
                <a:gd name="connsiteX5" fmla="*/ 276468 w 3046826"/>
                <a:gd name="connsiteY5" fmla="*/ 3346575 h 4298924"/>
                <a:gd name="connsiteX6" fmla="*/ 248096 w 3046826"/>
                <a:gd name="connsiteY6" fmla="*/ 3257405 h 4298924"/>
                <a:gd name="connsiteX7" fmla="*/ 158926 w 3046826"/>
                <a:gd name="connsiteY7" fmla="*/ 3172288 h 4298924"/>
                <a:gd name="connsiteX8" fmla="*/ 126500 w 3046826"/>
                <a:gd name="connsiteY8" fmla="*/ 3123650 h 4298924"/>
                <a:gd name="connsiteX9" fmla="*/ 165585 w 3046826"/>
                <a:gd name="connsiteY9" fmla="*/ 2974992 h 4298924"/>
                <a:gd name="connsiteX10" fmla="*/ 260572 w 3046826"/>
                <a:gd name="connsiteY10" fmla="*/ 2935659 h 4298924"/>
                <a:gd name="connsiteX11" fmla="*/ 345359 w 3046826"/>
                <a:gd name="connsiteY11" fmla="*/ 2998852 h 4298924"/>
                <a:gd name="connsiteX12" fmla="*/ 590066 w 3046826"/>
                <a:gd name="connsiteY12" fmla="*/ 2725023 h 4298924"/>
                <a:gd name="connsiteX13" fmla="*/ 622198 w 3046826"/>
                <a:gd name="connsiteY13" fmla="*/ 2589342 h 4298924"/>
                <a:gd name="connsiteX14" fmla="*/ 623780 w 3046826"/>
                <a:gd name="connsiteY14" fmla="*/ 2321428 h 4298924"/>
                <a:gd name="connsiteX15" fmla="*/ 519818 w 3046826"/>
                <a:gd name="connsiteY15" fmla="*/ 2239862 h 4298924"/>
                <a:gd name="connsiteX16" fmla="*/ 412269 w 3046826"/>
                <a:gd name="connsiteY16" fmla="*/ 2140563 h 4298924"/>
                <a:gd name="connsiteX17" fmla="*/ 322645 w 3046826"/>
                <a:gd name="connsiteY17" fmla="*/ 2027080 h 4298924"/>
                <a:gd name="connsiteX18" fmla="*/ 250946 w 3046826"/>
                <a:gd name="connsiteY18" fmla="*/ 1793019 h 4298924"/>
                <a:gd name="connsiteX19" fmla="*/ 308305 w 3046826"/>
                <a:gd name="connsiteY19" fmla="*/ 1509309 h 4298924"/>
                <a:gd name="connsiteX20" fmla="*/ 308305 w 3046826"/>
                <a:gd name="connsiteY20" fmla="*/ 1395825 h 4298924"/>
                <a:gd name="connsiteX21" fmla="*/ 157738 w 3046826"/>
                <a:gd name="connsiteY21" fmla="*/ 1218506 h 4298924"/>
                <a:gd name="connsiteX22" fmla="*/ 64530 w 3046826"/>
                <a:gd name="connsiteY22" fmla="*/ 1129850 h 4298924"/>
                <a:gd name="connsiteX23" fmla="*/ 0 w 3046826"/>
                <a:gd name="connsiteY23" fmla="*/ 987993 h 4298924"/>
                <a:gd name="connsiteX24" fmla="*/ 1107748 w 3046826"/>
                <a:gd name="connsiteY24" fmla="*/ 746841 h 4298924"/>
                <a:gd name="connsiteX25" fmla="*/ 2950409 w 3046826"/>
                <a:gd name="connsiteY25" fmla="*/ 2101 h 4298924"/>
                <a:gd name="connsiteX26" fmla="*/ 2660028 w 3046826"/>
                <a:gd name="connsiteY26" fmla="*/ 643996 h 4298924"/>
                <a:gd name="connsiteX27" fmla="*/ 1086238 w 3046826"/>
                <a:gd name="connsiteY27" fmla="*/ 2172481 h 4298924"/>
                <a:gd name="connsiteX28" fmla="*/ 1450245 w 3046826"/>
                <a:gd name="connsiteY28" fmla="*/ 3603250 h 4298924"/>
                <a:gd name="connsiteX29" fmla="*/ 1494738 w 3046826"/>
                <a:gd name="connsiteY29" fmla="*/ 3790737 h 4298924"/>
                <a:gd name="connsiteX30" fmla="*/ 1521924 w 3046826"/>
                <a:gd name="connsiteY30" fmla="*/ 3995493 h 4298924"/>
                <a:gd name="connsiteX31" fmla="*/ 1526869 w 3046826"/>
                <a:gd name="connsiteY31" fmla="*/ 4126240 h 4298924"/>
                <a:gd name="connsiteX32" fmla="*/ 1492264 w 3046826"/>
                <a:gd name="connsiteY32" fmla="*/ 4298924 h 4298924"/>
                <a:gd name="connsiteX33" fmla="*/ 908766 w 3046826"/>
                <a:gd name="connsiteY33" fmla="*/ 4063990 h 4298924"/>
                <a:gd name="connsiteX34" fmla="*/ 511553 w 3046826"/>
                <a:gd name="connsiteY34" fmla="*/ 3918075 h 4298924"/>
                <a:gd name="connsiteX35" fmla="*/ 389958 w 3046826"/>
                <a:gd name="connsiteY35" fmla="*/ 3869437 h 4298924"/>
                <a:gd name="connsiteX36" fmla="*/ 260256 w 3046826"/>
                <a:gd name="connsiteY36" fmla="*/ 3780267 h 4298924"/>
                <a:gd name="connsiteX37" fmla="*/ 215670 w 3046826"/>
                <a:gd name="connsiteY37" fmla="*/ 3747841 h 4298924"/>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60028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60028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45689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45689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3036095"/>
                <a:gd name="connsiteY0" fmla="*/ 3745740 h 4296823"/>
                <a:gd name="connsiteX1" fmla="*/ 195405 w 3036095"/>
                <a:gd name="connsiteY1" fmla="*/ 3676836 h 4296823"/>
                <a:gd name="connsiteX2" fmla="*/ 231883 w 3036095"/>
                <a:gd name="connsiteY2" fmla="*/ 3644410 h 4296823"/>
                <a:gd name="connsiteX3" fmla="*/ 325107 w 3036095"/>
                <a:gd name="connsiteY3" fmla="*/ 3449857 h 4296823"/>
                <a:gd name="connsiteX4" fmla="*/ 296734 w 3036095"/>
                <a:gd name="connsiteY4" fmla="*/ 3376900 h 4296823"/>
                <a:gd name="connsiteX5" fmla="*/ 276468 w 3036095"/>
                <a:gd name="connsiteY5" fmla="*/ 3344474 h 4296823"/>
                <a:gd name="connsiteX6" fmla="*/ 248096 w 3036095"/>
                <a:gd name="connsiteY6" fmla="*/ 3255304 h 4296823"/>
                <a:gd name="connsiteX7" fmla="*/ 158926 w 3036095"/>
                <a:gd name="connsiteY7" fmla="*/ 3170187 h 4296823"/>
                <a:gd name="connsiteX8" fmla="*/ 126500 w 3036095"/>
                <a:gd name="connsiteY8" fmla="*/ 3121549 h 4296823"/>
                <a:gd name="connsiteX9" fmla="*/ 165585 w 3036095"/>
                <a:gd name="connsiteY9" fmla="*/ 2972891 h 4296823"/>
                <a:gd name="connsiteX10" fmla="*/ 260572 w 3036095"/>
                <a:gd name="connsiteY10" fmla="*/ 2933558 h 4296823"/>
                <a:gd name="connsiteX11" fmla="*/ 345359 w 3036095"/>
                <a:gd name="connsiteY11" fmla="*/ 2996751 h 4296823"/>
                <a:gd name="connsiteX12" fmla="*/ 590066 w 3036095"/>
                <a:gd name="connsiteY12" fmla="*/ 2722922 h 4296823"/>
                <a:gd name="connsiteX13" fmla="*/ 622198 w 3036095"/>
                <a:gd name="connsiteY13" fmla="*/ 2587241 h 4296823"/>
                <a:gd name="connsiteX14" fmla="*/ 623780 w 3036095"/>
                <a:gd name="connsiteY14" fmla="*/ 2319327 h 4296823"/>
                <a:gd name="connsiteX15" fmla="*/ 519818 w 3036095"/>
                <a:gd name="connsiteY15" fmla="*/ 2237761 h 4296823"/>
                <a:gd name="connsiteX16" fmla="*/ 412269 w 3036095"/>
                <a:gd name="connsiteY16" fmla="*/ 2138462 h 4296823"/>
                <a:gd name="connsiteX17" fmla="*/ 322645 w 3036095"/>
                <a:gd name="connsiteY17" fmla="*/ 2024979 h 4296823"/>
                <a:gd name="connsiteX18" fmla="*/ 250946 w 3036095"/>
                <a:gd name="connsiteY18" fmla="*/ 1790918 h 4296823"/>
                <a:gd name="connsiteX19" fmla="*/ 308305 w 3036095"/>
                <a:gd name="connsiteY19" fmla="*/ 1507208 h 4296823"/>
                <a:gd name="connsiteX20" fmla="*/ 308305 w 3036095"/>
                <a:gd name="connsiteY20" fmla="*/ 1393724 h 4296823"/>
                <a:gd name="connsiteX21" fmla="*/ 157738 w 3036095"/>
                <a:gd name="connsiteY21" fmla="*/ 1216405 h 4296823"/>
                <a:gd name="connsiteX22" fmla="*/ 64530 w 3036095"/>
                <a:gd name="connsiteY22" fmla="*/ 1127749 h 4296823"/>
                <a:gd name="connsiteX23" fmla="*/ 0 w 3036095"/>
                <a:gd name="connsiteY23" fmla="*/ 985892 h 4296823"/>
                <a:gd name="connsiteX24" fmla="*/ 1107748 w 3036095"/>
                <a:gd name="connsiteY24" fmla="*/ 744740 h 4296823"/>
                <a:gd name="connsiteX25" fmla="*/ 2950409 w 3036095"/>
                <a:gd name="connsiteY25" fmla="*/ 0 h 4296823"/>
                <a:gd name="connsiteX26" fmla="*/ 2645689 w 3036095"/>
                <a:gd name="connsiteY26" fmla="*/ 641895 h 4296823"/>
                <a:gd name="connsiteX27" fmla="*/ 2975503 w 3036095"/>
                <a:gd name="connsiteY27" fmla="*/ 801483 h 4296823"/>
                <a:gd name="connsiteX28" fmla="*/ 1086238 w 3036095"/>
                <a:gd name="connsiteY28" fmla="*/ 2170380 h 4296823"/>
                <a:gd name="connsiteX29" fmla="*/ 1450245 w 3036095"/>
                <a:gd name="connsiteY29" fmla="*/ 3601149 h 4296823"/>
                <a:gd name="connsiteX30" fmla="*/ 1494738 w 3036095"/>
                <a:gd name="connsiteY30" fmla="*/ 3788636 h 4296823"/>
                <a:gd name="connsiteX31" fmla="*/ 1521924 w 3036095"/>
                <a:gd name="connsiteY31" fmla="*/ 3993392 h 4296823"/>
                <a:gd name="connsiteX32" fmla="*/ 1526869 w 3036095"/>
                <a:gd name="connsiteY32" fmla="*/ 4124139 h 4296823"/>
                <a:gd name="connsiteX33" fmla="*/ 1492264 w 3036095"/>
                <a:gd name="connsiteY33" fmla="*/ 4296823 h 4296823"/>
                <a:gd name="connsiteX34" fmla="*/ 908766 w 3036095"/>
                <a:gd name="connsiteY34" fmla="*/ 4061889 h 4296823"/>
                <a:gd name="connsiteX35" fmla="*/ 511553 w 3036095"/>
                <a:gd name="connsiteY35" fmla="*/ 3915974 h 4296823"/>
                <a:gd name="connsiteX36" fmla="*/ 389958 w 3036095"/>
                <a:gd name="connsiteY36" fmla="*/ 3867336 h 4296823"/>
                <a:gd name="connsiteX37" fmla="*/ 260256 w 3036095"/>
                <a:gd name="connsiteY37" fmla="*/ 3778166 h 4296823"/>
                <a:gd name="connsiteX38" fmla="*/ 215670 w 3036095"/>
                <a:gd name="connsiteY38" fmla="*/ 3745740 h 4296823"/>
                <a:gd name="connsiteX0" fmla="*/ 215670 w 3055249"/>
                <a:gd name="connsiteY0" fmla="*/ 3745740 h 4296823"/>
                <a:gd name="connsiteX1" fmla="*/ 195405 w 3055249"/>
                <a:gd name="connsiteY1" fmla="*/ 3676836 h 4296823"/>
                <a:gd name="connsiteX2" fmla="*/ 231883 w 3055249"/>
                <a:gd name="connsiteY2" fmla="*/ 3644410 h 4296823"/>
                <a:gd name="connsiteX3" fmla="*/ 325107 w 3055249"/>
                <a:gd name="connsiteY3" fmla="*/ 3449857 h 4296823"/>
                <a:gd name="connsiteX4" fmla="*/ 296734 w 3055249"/>
                <a:gd name="connsiteY4" fmla="*/ 3376900 h 4296823"/>
                <a:gd name="connsiteX5" fmla="*/ 276468 w 3055249"/>
                <a:gd name="connsiteY5" fmla="*/ 3344474 h 4296823"/>
                <a:gd name="connsiteX6" fmla="*/ 248096 w 3055249"/>
                <a:gd name="connsiteY6" fmla="*/ 3255304 h 4296823"/>
                <a:gd name="connsiteX7" fmla="*/ 158926 w 3055249"/>
                <a:gd name="connsiteY7" fmla="*/ 3170187 h 4296823"/>
                <a:gd name="connsiteX8" fmla="*/ 126500 w 3055249"/>
                <a:gd name="connsiteY8" fmla="*/ 3121549 h 4296823"/>
                <a:gd name="connsiteX9" fmla="*/ 165585 w 3055249"/>
                <a:gd name="connsiteY9" fmla="*/ 2972891 h 4296823"/>
                <a:gd name="connsiteX10" fmla="*/ 260572 w 3055249"/>
                <a:gd name="connsiteY10" fmla="*/ 2933558 h 4296823"/>
                <a:gd name="connsiteX11" fmla="*/ 345359 w 3055249"/>
                <a:gd name="connsiteY11" fmla="*/ 2996751 h 4296823"/>
                <a:gd name="connsiteX12" fmla="*/ 590066 w 3055249"/>
                <a:gd name="connsiteY12" fmla="*/ 2722922 h 4296823"/>
                <a:gd name="connsiteX13" fmla="*/ 622198 w 3055249"/>
                <a:gd name="connsiteY13" fmla="*/ 2587241 h 4296823"/>
                <a:gd name="connsiteX14" fmla="*/ 623780 w 3055249"/>
                <a:gd name="connsiteY14" fmla="*/ 2319327 h 4296823"/>
                <a:gd name="connsiteX15" fmla="*/ 519818 w 3055249"/>
                <a:gd name="connsiteY15" fmla="*/ 2237761 h 4296823"/>
                <a:gd name="connsiteX16" fmla="*/ 412269 w 3055249"/>
                <a:gd name="connsiteY16" fmla="*/ 2138462 h 4296823"/>
                <a:gd name="connsiteX17" fmla="*/ 322645 w 3055249"/>
                <a:gd name="connsiteY17" fmla="*/ 2024979 h 4296823"/>
                <a:gd name="connsiteX18" fmla="*/ 250946 w 3055249"/>
                <a:gd name="connsiteY18" fmla="*/ 1790918 h 4296823"/>
                <a:gd name="connsiteX19" fmla="*/ 308305 w 3055249"/>
                <a:gd name="connsiteY19" fmla="*/ 1507208 h 4296823"/>
                <a:gd name="connsiteX20" fmla="*/ 308305 w 3055249"/>
                <a:gd name="connsiteY20" fmla="*/ 1393724 h 4296823"/>
                <a:gd name="connsiteX21" fmla="*/ 157738 w 3055249"/>
                <a:gd name="connsiteY21" fmla="*/ 1216405 h 4296823"/>
                <a:gd name="connsiteX22" fmla="*/ 64530 w 3055249"/>
                <a:gd name="connsiteY22" fmla="*/ 1127749 h 4296823"/>
                <a:gd name="connsiteX23" fmla="*/ 0 w 3055249"/>
                <a:gd name="connsiteY23" fmla="*/ 985892 h 4296823"/>
                <a:gd name="connsiteX24" fmla="*/ 1107748 w 3055249"/>
                <a:gd name="connsiteY24" fmla="*/ 744740 h 4296823"/>
                <a:gd name="connsiteX25" fmla="*/ 2950409 w 3055249"/>
                <a:gd name="connsiteY25" fmla="*/ 0 h 4296823"/>
                <a:gd name="connsiteX26" fmla="*/ 2645689 w 3055249"/>
                <a:gd name="connsiteY26" fmla="*/ 641895 h 4296823"/>
                <a:gd name="connsiteX27" fmla="*/ 2975503 w 3055249"/>
                <a:gd name="connsiteY27" fmla="*/ 801483 h 4296823"/>
                <a:gd name="connsiteX28" fmla="*/ 1086238 w 3055249"/>
                <a:gd name="connsiteY28" fmla="*/ 2170380 h 4296823"/>
                <a:gd name="connsiteX29" fmla="*/ 1450245 w 3055249"/>
                <a:gd name="connsiteY29" fmla="*/ 3601149 h 4296823"/>
                <a:gd name="connsiteX30" fmla="*/ 1494738 w 3055249"/>
                <a:gd name="connsiteY30" fmla="*/ 3788636 h 4296823"/>
                <a:gd name="connsiteX31" fmla="*/ 1521924 w 3055249"/>
                <a:gd name="connsiteY31" fmla="*/ 3993392 h 4296823"/>
                <a:gd name="connsiteX32" fmla="*/ 1526869 w 3055249"/>
                <a:gd name="connsiteY32" fmla="*/ 4124139 h 4296823"/>
                <a:gd name="connsiteX33" fmla="*/ 1492264 w 3055249"/>
                <a:gd name="connsiteY33" fmla="*/ 4296823 h 4296823"/>
                <a:gd name="connsiteX34" fmla="*/ 908766 w 3055249"/>
                <a:gd name="connsiteY34" fmla="*/ 4061889 h 4296823"/>
                <a:gd name="connsiteX35" fmla="*/ 511553 w 3055249"/>
                <a:gd name="connsiteY35" fmla="*/ 3915974 h 4296823"/>
                <a:gd name="connsiteX36" fmla="*/ 389958 w 3055249"/>
                <a:gd name="connsiteY36" fmla="*/ 3867336 h 4296823"/>
                <a:gd name="connsiteX37" fmla="*/ 260256 w 3055249"/>
                <a:gd name="connsiteY37" fmla="*/ 3778166 h 4296823"/>
                <a:gd name="connsiteX38" fmla="*/ 215670 w 3055249"/>
                <a:gd name="connsiteY3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1086238 w 2975503"/>
                <a:gd name="connsiteY28" fmla="*/ 2170380 h 4296823"/>
                <a:gd name="connsiteX29" fmla="*/ 1450245 w 2975503"/>
                <a:gd name="connsiteY29" fmla="*/ 3601149 h 4296823"/>
                <a:gd name="connsiteX30" fmla="*/ 1494738 w 2975503"/>
                <a:gd name="connsiteY30" fmla="*/ 3788636 h 4296823"/>
                <a:gd name="connsiteX31" fmla="*/ 1521924 w 2975503"/>
                <a:gd name="connsiteY31" fmla="*/ 3993392 h 4296823"/>
                <a:gd name="connsiteX32" fmla="*/ 1526869 w 2975503"/>
                <a:gd name="connsiteY32" fmla="*/ 4124139 h 4296823"/>
                <a:gd name="connsiteX33" fmla="*/ 1492264 w 2975503"/>
                <a:gd name="connsiteY33" fmla="*/ 4296823 h 4296823"/>
                <a:gd name="connsiteX34" fmla="*/ 908766 w 2975503"/>
                <a:gd name="connsiteY34" fmla="*/ 4061889 h 4296823"/>
                <a:gd name="connsiteX35" fmla="*/ 511553 w 2975503"/>
                <a:gd name="connsiteY35" fmla="*/ 3915974 h 4296823"/>
                <a:gd name="connsiteX36" fmla="*/ 389958 w 2975503"/>
                <a:gd name="connsiteY36" fmla="*/ 3867336 h 4296823"/>
                <a:gd name="connsiteX37" fmla="*/ 260256 w 2975503"/>
                <a:gd name="connsiteY37" fmla="*/ 3778166 h 4296823"/>
                <a:gd name="connsiteX38" fmla="*/ 215670 w 2975503"/>
                <a:gd name="connsiteY38" fmla="*/ 3745740 h 4296823"/>
                <a:gd name="connsiteX0" fmla="*/ 215670 w 3111434"/>
                <a:gd name="connsiteY0" fmla="*/ 3745740 h 4296823"/>
                <a:gd name="connsiteX1" fmla="*/ 195405 w 3111434"/>
                <a:gd name="connsiteY1" fmla="*/ 3676836 h 4296823"/>
                <a:gd name="connsiteX2" fmla="*/ 231883 w 3111434"/>
                <a:gd name="connsiteY2" fmla="*/ 3644410 h 4296823"/>
                <a:gd name="connsiteX3" fmla="*/ 325107 w 3111434"/>
                <a:gd name="connsiteY3" fmla="*/ 3449857 h 4296823"/>
                <a:gd name="connsiteX4" fmla="*/ 296734 w 3111434"/>
                <a:gd name="connsiteY4" fmla="*/ 3376900 h 4296823"/>
                <a:gd name="connsiteX5" fmla="*/ 276468 w 3111434"/>
                <a:gd name="connsiteY5" fmla="*/ 3344474 h 4296823"/>
                <a:gd name="connsiteX6" fmla="*/ 248096 w 3111434"/>
                <a:gd name="connsiteY6" fmla="*/ 3255304 h 4296823"/>
                <a:gd name="connsiteX7" fmla="*/ 158926 w 3111434"/>
                <a:gd name="connsiteY7" fmla="*/ 3170187 h 4296823"/>
                <a:gd name="connsiteX8" fmla="*/ 126500 w 3111434"/>
                <a:gd name="connsiteY8" fmla="*/ 3121549 h 4296823"/>
                <a:gd name="connsiteX9" fmla="*/ 165585 w 3111434"/>
                <a:gd name="connsiteY9" fmla="*/ 2972891 h 4296823"/>
                <a:gd name="connsiteX10" fmla="*/ 260572 w 3111434"/>
                <a:gd name="connsiteY10" fmla="*/ 2933558 h 4296823"/>
                <a:gd name="connsiteX11" fmla="*/ 345359 w 3111434"/>
                <a:gd name="connsiteY11" fmla="*/ 2996751 h 4296823"/>
                <a:gd name="connsiteX12" fmla="*/ 590066 w 3111434"/>
                <a:gd name="connsiteY12" fmla="*/ 2722922 h 4296823"/>
                <a:gd name="connsiteX13" fmla="*/ 622198 w 3111434"/>
                <a:gd name="connsiteY13" fmla="*/ 2587241 h 4296823"/>
                <a:gd name="connsiteX14" fmla="*/ 623780 w 3111434"/>
                <a:gd name="connsiteY14" fmla="*/ 2319327 h 4296823"/>
                <a:gd name="connsiteX15" fmla="*/ 519818 w 3111434"/>
                <a:gd name="connsiteY15" fmla="*/ 2237761 h 4296823"/>
                <a:gd name="connsiteX16" fmla="*/ 412269 w 3111434"/>
                <a:gd name="connsiteY16" fmla="*/ 2138462 h 4296823"/>
                <a:gd name="connsiteX17" fmla="*/ 322645 w 3111434"/>
                <a:gd name="connsiteY17" fmla="*/ 2024979 h 4296823"/>
                <a:gd name="connsiteX18" fmla="*/ 250946 w 3111434"/>
                <a:gd name="connsiteY18" fmla="*/ 1790918 h 4296823"/>
                <a:gd name="connsiteX19" fmla="*/ 308305 w 3111434"/>
                <a:gd name="connsiteY19" fmla="*/ 1507208 h 4296823"/>
                <a:gd name="connsiteX20" fmla="*/ 308305 w 3111434"/>
                <a:gd name="connsiteY20" fmla="*/ 1393724 h 4296823"/>
                <a:gd name="connsiteX21" fmla="*/ 157738 w 3111434"/>
                <a:gd name="connsiteY21" fmla="*/ 1216405 h 4296823"/>
                <a:gd name="connsiteX22" fmla="*/ 64530 w 3111434"/>
                <a:gd name="connsiteY22" fmla="*/ 1127749 h 4296823"/>
                <a:gd name="connsiteX23" fmla="*/ 0 w 3111434"/>
                <a:gd name="connsiteY23" fmla="*/ 985892 h 4296823"/>
                <a:gd name="connsiteX24" fmla="*/ 1107748 w 3111434"/>
                <a:gd name="connsiteY24" fmla="*/ 744740 h 4296823"/>
                <a:gd name="connsiteX25" fmla="*/ 2950409 w 3111434"/>
                <a:gd name="connsiteY25" fmla="*/ 0 h 4296823"/>
                <a:gd name="connsiteX26" fmla="*/ 2645689 w 3111434"/>
                <a:gd name="connsiteY26" fmla="*/ 641895 h 4296823"/>
                <a:gd name="connsiteX27" fmla="*/ 2975503 w 3111434"/>
                <a:gd name="connsiteY27" fmla="*/ 801483 h 4296823"/>
                <a:gd name="connsiteX28" fmla="*/ 2957578 w 3111434"/>
                <a:gd name="connsiteY28" fmla="*/ 946884 h 4296823"/>
                <a:gd name="connsiteX29" fmla="*/ 1086238 w 3111434"/>
                <a:gd name="connsiteY29" fmla="*/ 2170380 h 4296823"/>
                <a:gd name="connsiteX30" fmla="*/ 1450245 w 3111434"/>
                <a:gd name="connsiteY30" fmla="*/ 3601149 h 4296823"/>
                <a:gd name="connsiteX31" fmla="*/ 1494738 w 3111434"/>
                <a:gd name="connsiteY31" fmla="*/ 3788636 h 4296823"/>
                <a:gd name="connsiteX32" fmla="*/ 1521924 w 3111434"/>
                <a:gd name="connsiteY32" fmla="*/ 3993392 h 4296823"/>
                <a:gd name="connsiteX33" fmla="*/ 1526869 w 3111434"/>
                <a:gd name="connsiteY33" fmla="*/ 4124139 h 4296823"/>
                <a:gd name="connsiteX34" fmla="*/ 1492264 w 3111434"/>
                <a:gd name="connsiteY34" fmla="*/ 4296823 h 4296823"/>
                <a:gd name="connsiteX35" fmla="*/ 908766 w 3111434"/>
                <a:gd name="connsiteY35" fmla="*/ 4061889 h 4296823"/>
                <a:gd name="connsiteX36" fmla="*/ 511553 w 3111434"/>
                <a:gd name="connsiteY36" fmla="*/ 3915974 h 4296823"/>
                <a:gd name="connsiteX37" fmla="*/ 389958 w 3111434"/>
                <a:gd name="connsiteY37" fmla="*/ 3867336 h 4296823"/>
                <a:gd name="connsiteX38" fmla="*/ 260256 w 3111434"/>
                <a:gd name="connsiteY38" fmla="*/ 3778166 h 4296823"/>
                <a:gd name="connsiteX39" fmla="*/ 215670 w 3111434"/>
                <a:gd name="connsiteY39" fmla="*/ 3745740 h 4296823"/>
                <a:gd name="connsiteX0" fmla="*/ 215670 w 2988768"/>
                <a:gd name="connsiteY0" fmla="*/ 3745740 h 4296823"/>
                <a:gd name="connsiteX1" fmla="*/ 195405 w 2988768"/>
                <a:gd name="connsiteY1" fmla="*/ 3676836 h 4296823"/>
                <a:gd name="connsiteX2" fmla="*/ 231883 w 2988768"/>
                <a:gd name="connsiteY2" fmla="*/ 3644410 h 4296823"/>
                <a:gd name="connsiteX3" fmla="*/ 325107 w 2988768"/>
                <a:gd name="connsiteY3" fmla="*/ 3449857 h 4296823"/>
                <a:gd name="connsiteX4" fmla="*/ 296734 w 2988768"/>
                <a:gd name="connsiteY4" fmla="*/ 3376900 h 4296823"/>
                <a:gd name="connsiteX5" fmla="*/ 276468 w 2988768"/>
                <a:gd name="connsiteY5" fmla="*/ 3344474 h 4296823"/>
                <a:gd name="connsiteX6" fmla="*/ 248096 w 2988768"/>
                <a:gd name="connsiteY6" fmla="*/ 3255304 h 4296823"/>
                <a:gd name="connsiteX7" fmla="*/ 158926 w 2988768"/>
                <a:gd name="connsiteY7" fmla="*/ 3170187 h 4296823"/>
                <a:gd name="connsiteX8" fmla="*/ 126500 w 2988768"/>
                <a:gd name="connsiteY8" fmla="*/ 3121549 h 4296823"/>
                <a:gd name="connsiteX9" fmla="*/ 165585 w 2988768"/>
                <a:gd name="connsiteY9" fmla="*/ 2972891 h 4296823"/>
                <a:gd name="connsiteX10" fmla="*/ 260572 w 2988768"/>
                <a:gd name="connsiteY10" fmla="*/ 2933558 h 4296823"/>
                <a:gd name="connsiteX11" fmla="*/ 345359 w 2988768"/>
                <a:gd name="connsiteY11" fmla="*/ 2996751 h 4296823"/>
                <a:gd name="connsiteX12" fmla="*/ 590066 w 2988768"/>
                <a:gd name="connsiteY12" fmla="*/ 2722922 h 4296823"/>
                <a:gd name="connsiteX13" fmla="*/ 622198 w 2988768"/>
                <a:gd name="connsiteY13" fmla="*/ 2587241 h 4296823"/>
                <a:gd name="connsiteX14" fmla="*/ 623780 w 2988768"/>
                <a:gd name="connsiteY14" fmla="*/ 2319327 h 4296823"/>
                <a:gd name="connsiteX15" fmla="*/ 519818 w 2988768"/>
                <a:gd name="connsiteY15" fmla="*/ 2237761 h 4296823"/>
                <a:gd name="connsiteX16" fmla="*/ 412269 w 2988768"/>
                <a:gd name="connsiteY16" fmla="*/ 2138462 h 4296823"/>
                <a:gd name="connsiteX17" fmla="*/ 322645 w 2988768"/>
                <a:gd name="connsiteY17" fmla="*/ 2024979 h 4296823"/>
                <a:gd name="connsiteX18" fmla="*/ 250946 w 2988768"/>
                <a:gd name="connsiteY18" fmla="*/ 1790918 h 4296823"/>
                <a:gd name="connsiteX19" fmla="*/ 308305 w 2988768"/>
                <a:gd name="connsiteY19" fmla="*/ 1507208 h 4296823"/>
                <a:gd name="connsiteX20" fmla="*/ 308305 w 2988768"/>
                <a:gd name="connsiteY20" fmla="*/ 1393724 h 4296823"/>
                <a:gd name="connsiteX21" fmla="*/ 157738 w 2988768"/>
                <a:gd name="connsiteY21" fmla="*/ 1216405 h 4296823"/>
                <a:gd name="connsiteX22" fmla="*/ 64530 w 2988768"/>
                <a:gd name="connsiteY22" fmla="*/ 1127749 h 4296823"/>
                <a:gd name="connsiteX23" fmla="*/ 0 w 2988768"/>
                <a:gd name="connsiteY23" fmla="*/ 985892 h 4296823"/>
                <a:gd name="connsiteX24" fmla="*/ 1107748 w 2988768"/>
                <a:gd name="connsiteY24" fmla="*/ 744740 h 4296823"/>
                <a:gd name="connsiteX25" fmla="*/ 2950409 w 2988768"/>
                <a:gd name="connsiteY25" fmla="*/ 0 h 4296823"/>
                <a:gd name="connsiteX26" fmla="*/ 2645689 w 2988768"/>
                <a:gd name="connsiteY26" fmla="*/ 641895 h 4296823"/>
                <a:gd name="connsiteX27" fmla="*/ 2975503 w 2988768"/>
                <a:gd name="connsiteY27" fmla="*/ 801483 h 4296823"/>
                <a:gd name="connsiteX28" fmla="*/ 2957578 w 2988768"/>
                <a:gd name="connsiteY28" fmla="*/ 946884 h 4296823"/>
                <a:gd name="connsiteX29" fmla="*/ 1086238 w 2988768"/>
                <a:gd name="connsiteY29" fmla="*/ 2170380 h 4296823"/>
                <a:gd name="connsiteX30" fmla="*/ 1450245 w 2988768"/>
                <a:gd name="connsiteY30" fmla="*/ 3601149 h 4296823"/>
                <a:gd name="connsiteX31" fmla="*/ 1494738 w 2988768"/>
                <a:gd name="connsiteY31" fmla="*/ 3788636 h 4296823"/>
                <a:gd name="connsiteX32" fmla="*/ 1521924 w 2988768"/>
                <a:gd name="connsiteY32" fmla="*/ 3993392 h 4296823"/>
                <a:gd name="connsiteX33" fmla="*/ 1526869 w 2988768"/>
                <a:gd name="connsiteY33" fmla="*/ 4124139 h 4296823"/>
                <a:gd name="connsiteX34" fmla="*/ 1492264 w 2988768"/>
                <a:gd name="connsiteY34" fmla="*/ 4296823 h 4296823"/>
                <a:gd name="connsiteX35" fmla="*/ 908766 w 2988768"/>
                <a:gd name="connsiteY35" fmla="*/ 4061889 h 4296823"/>
                <a:gd name="connsiteX36" fmla="*/ 511553 w 2988768"/>
                <a:gd name="connsiteY36" fmla="*/ 3915974 h 4296823"/>
                <a:gd name="connsiteX37" fmla="*/ 389958 w 2988768"/>
                <a:gd name="connsiteY37" fmla="*/ 3867336 h 4296823"/>
                <a:gd name="connsiteX38" fmla="*/ 260256 w 2988768"/>
                <a:gd name="connsiteY38" fmla="*/ 3778166 h 4296823"/>
                <a:gd name="connsiteX39" fmla="*/ 215670 w 2988768"/>
                <a:gd name="connsiteY3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1086238 w 2975503"/>
                <a:gd name="connsiteY29" fmla="*/ 2170380 h 4296823"/>
                <a:gd name="connsiteX30" fmla="*/ 1450245 w 2975503"/>
                <a:gd name="connsiteY30" fmla="*/ 3601149 h 4296823"/>
                <a:gd name="connsiteX31" fmla="*/ 1494738 w 2975503"/>
                <a:gd name="connsiteY31" fmla="*/ 3788636 h 4296823"/>
                <a:gd name="connsiteX32" fmla="*/ 1521924 w 2975503"/>
                <a:gd name="connsiteY32" fmla="*/ 3993392 h 4296823"/>
                <a:gd name="connsiteX33" fmla="*/ 1526869 w 2975503"/>
                <a:gd name="connsiteY33" fmla="*/ 4124139 h 4296823"/>
                <a:gd name="connsiteX34" fmla="*/ 1492264 w 2975503"/>
                <a:gd name="connsiteY34" fmla="*/ 4296823 h 4296823"/>
                <a:gd name="connsiteX35" fmla="*/ 908766 w 2975503"/>
                <a:gd name="connsiteY35" fmla="*/ 4061889 h 4296823"/>
                <a:gd name="connsiteX36" fmla="*/ 511553 w 2975503"/>
                <a:gd name="connsiteY36" fmla="*/ 3915974 h 4296823"/>
                <a:gd name="connsiteX37" fmla="*/ 389958 w 2975503"/>
                <a:gd name="connsiteY37" fmla="*/ 3867336 h 4296823"/>
                <a:gd name="connsiteX38" fmla="*/ 260256 w 2975503"/>
                <a:gd name="connsiteY38" fmla="*/ 3778166 h 4296823"/>
                <a:gd name="connsiteX39" fmla="*/ 215670 w 2975503"/>
                <a:gd name="connsiteY39" fmla="*/ 3745740 h 4296823"/>
                <a:gd name="connsiteX0" fmla="*/ 215670 w 3053530"/>
                <a:gd name="connsiteY0" fmla="*/ 3745740 h 4296823"/>
                <a:gd name="connsiteX1" fmla="*/ 195405 w 3053530"/>
                <a:gd name="connsiteY1" fmla="*/ 3676836 h 4296823"/>
                <a:gd name="connsiteX2" fmla="*/ 231883 w 3053530"/>
                <a:gd name="connsiteY2" fmla="*/ 3644410 h 4296823"/>
                <a:gd name="connsiteX3" fmla="*/ 325107 w 3053530"/>
                <a:gd name="connsiteY3" fmla="*/ 3449857 h 4296823"/>
                <a:gd name="connsiteX4" fmla="*/ 296734 w 3053530"/>
                <a:gd name="connsiteY4" fmla="*/ 3376900 h 4296823"/>
                <a:gd name="connsiteX5" fmla="*/ 276468 w 3053530"/>
                <a:gd name="connsiteY5" fmla="*/ 3344474 h 4296823"/>
                <a:gd name="connsiteX6" fmla="*/ 248096 w 3053530"/>
                <a:gd name="connsiteY6" fmla="*/ 3255304 h 4296823"/>
                <a:gd name="connsiteX7" fmla="*/ 158926 w 3053530"/>
                <a:gd name="connsiteY7" fmla="*/ 3170187 h 4296823"/>
                <a:gd name="connsiteX8" fmla="*/ 126500 w 3053530"/>
                <a:gd name="connsiteY8" fmla="*/ 3121549 h 4296823"/>
                <a:gd name="connsiteX9" fmla="*/ 165585 w 3053530"/>
                <a:gd name="connsiteY9" fmla="*/ 2972891 h 4296823"/>
                <a:gd name="connsiteX10" fmla="*/ 260572 w 3053530"/>
                <a:gd name="connsiteY10" fmla="*/ 2933558 h 4296823"/>
                <a:gd name="connsiteX11" fmla="*/ 345359 w 3053530"/>
                <a:gd name="connsiteY11" fmla="*/ 2996751 h 4296823"/>
                <a:gd name="connsiteX12" fmla="*/ 590066 w 3053530"/>
                <a:gd name="connsiteY12" fmla="*/ 2722922 h 4296823"/>
                <a:gd name="connsiteX13" fmla="*/ 622198 w 3053530"/>
                <a:gd name="connsiteY13" fmla="*/ 2587241 h 4296823"/>
                <a:gd name="connsiteX14" fmla="*/ 623780 w 3053530"/>
                <a:gd name="connsiteY14" fmla="*/ 2319327 h 4296823"/>
                <a:gd name="connsiteX15" fmla="*/ 519818 w 3053530"/>
                <a:gd name="connsiteY15" fmla="*/ 2237761 h 4296823"/>
                <a:gd name="connsiteX16" fmla="*/ 412269 w 3053530"/>
                <a:gd name="connsiteY16" fmla="*/ 2138462 h 4296823"/>
                <a:gd name="connsiteX17" fmla="*/ 322645 w 3053530"/>
                <a:gd name="connsiteY17" fmla="*/ 2024979 h 4296823"/>
                <a:gd name="connsiteX18" fmla="*/ 250946 w 3053530"/>
                <a:gd name="connsiteY18" fmla="*/ 1790918 h 4296823"/>
                <a:gd name="connsiteX19" fmla="*/ 308305 w 3053530"/>
                <a:gd name="connsiteY19" fmla="*/ 1507208 h 4296823"/>
                <a:gd name="connsiteX20" fmla="*/ 308305 w 3053530"/>
                <a:gd name="connsiteY20" fmla="*/ 1393724 h 4296823"/>
                <a:gd name="connsiteX21" fmla="*/ 157738 w 3053530"/>
                <a:gd name="connsiteY21" fmla="*/ 1216405 h 4296823"/>
                <a:gd name="connsiteX22" fmla="*/ 64530 w 3053530"/>
                <a:gd name="connsiteY22" fmla="*/ 1127749 h 4296823"/>
                <a:gd name="connsiteX23" fmla="*/ 0 w 3053530"/>
                <a:gd name="connsiteY23" fmla="*/ 985892 h 4296823"/>
                <a:gd name="connsiteX24" fmla="*/ 1107748 w 3053530"/>
                <a:gd name="connsiteY24" fmla="*/ 744740 h 4296823"/>
                <a:gd name="connsiteX25" fmla="*/ 2950409 w 3053530"/>
                <a:gd name="connsiteY25" fmla="*/ 0 h 4296823"/>
                <a:gd name="connsiteX26" fmla="*/ 2645689 w 3053530"/>
                <a:gd name="connsiteY26" fmla="*/ 641895 h 4296823"/>
                <a:gd name="connsiteX27" fmla="*/ 2975503 w 3053530"/>
                <a:gd name="connsiteY27" fmla="*/ 801483 h 4296823"/>
                <a:gd name="connsiteX28" fmla="*/ 2957578 w 3053530"/>
                <a:gd name="connsiteY28" fmla="*/ 946884 h 4296823"/>
                <a:gd name="connsiteX29" fmla="*/ 2903804 w 3053530"/>
                <a:gd name="connsiteY29" fmla="*/ 982347 h 4296823"/>
                <a:gd name="connsiteX30" fmla="*/ 1086238 w 3053530"/>
                <a:gd name="connsiteY30" fmla="*/ 2170380 h 4296823"/>
                <a:gd name="connsiteX31" fmla="*/ 1450245 w 3053530"/>
                <a:gd name="connsiteY31" fmla="*/ 3601149 h 4296823"/>
                <a:gd name="connsiteX32" fmla="*/ 1494738 w 3053530"/>
                <a:gd name="connsiteY32" fmla="*/ 3788636 h 4296823"/>
                <a:gd name="connsiteX33" fmla="*/ 1521924 w 3053530"/>
                <a:gd name="connsiteY33" fmla="*/ 3993392 h 4296823"/>
                <a:gd name="connsiteX34" fmla="*/ 1526869 w 3053530"/>
                <a:gd name="connsiteY34" fmla="*/ 4124139 h 4296823"/>
                <a:gd name="connsiteX35" fmla="*/ 1492264 w 3053530"/>
                <a:gd name="connsiteY35" fmla="*/ 4296823 h 4296823"/>
                <a:gd name="connsiteX36" fmla="*/ 908766 w 3053530"/>
                <a:gd name="connsiteY36" fmla="*/ 4061889 h 4296823"/>
                <a:gd name="connsiteX37" fmla="*/ 511553 w 3053530"/>
                <a:gd name="connsiteY37" fmla="*/ 3915974 h 4296823"/>
                <a:gd name="connsiteX38" fmla="*/ 389958 w 3053530"/>
                <a:gd name="connsiteY38" fmla="*/ 3867336 h 4296823"/>
                <a:gd name="connsiteX39" fmla="*/ 260256 w 3053530"/>
                <a:gd name="connsiteY39" fmla="*/ 3778166 h 4296823"/>
                <a:gd name="connsiteX40" fmla="*/ 215670 w 3053530"/>
                <a:gd name="connsiteY4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03804 w 2975503"/>
                <a:gd name="connsiteY29" fmla="*/ 982347 h 4296823"/>
                <a:gd name="connsiteX30" fmla="*/ 1086238 w 2975503"/>
                <a:gd name="connsiteY30" fmla="*/ 2170380 h 4296823"/>
                <a:gd name="connsiteX31" fmla="*/ 1450245 w 2975503"/>
                <a:gd name="connsiteY31" fmla="*/ 3601149 h 4296823"/>
                <a:gd name="connsiteX32" fmla="*/ 1494738 w 2975503"/>
                <a:gd name="connsiteY32" fmla="*/ 3788636 h 4296823"/>
                <a:gd name="connsiteX33" fmla="*/ 1521924 w 2975503"/>
                <a:gd name="connsiteY33" fmla="*/ 3993392 h 4296823"/>
                <a:gd name="connsiteX34" fmla="*/ 1526869 w 2975503"/>
                <a:gd name="connsiteY34" fmla="*/ 4124139 h 4296823"/>
                <a:gd name="connsiteX35" fmla="*/ 1492264 w 2975503"/>
                <a:gd name="connsiteY35" fmla="*/ 4296823 h 4296823"/>
                <a:gd name="connsiteX36" fmla="*/ 908766 w 2975503"/>
                <a:gd name="connsiteY36" fmla="*/ 4061889 h 4296823"/>
                <a:gd name="connsiteX37" fmla="*/ 511553 w 2975503"/>
                <a:gd name="connsiteY37" fmla="*/ 3915974 h 4296823"/>
                <a:gd name="connsiteX38" fmla="*/ 389958 w 2975503"/>
                <a:gd name="connsiteY38" fmla="*/ 3867336 h 4296823"/>
                <a:gd name="connsiteX39" fmla="*/ 260256 w 2975503"/>
                <a:gd name="connsiteY39" fmla="*/ 3778166 h 4296823"/>
                <a:gd name="connsiteX40" fmla="*/ 215670 w 2975503"/>
                <a:gd name="connsiteY40" fmla="*/ 3745740 h 4296823"/>
                <a:gd name="connsiteX0" fmla="*/ 215670 w 3002880"/>
                <a:gd name="connsiteY0" fmla="*/ 3745740 h 4296823"/>
                <a:gd name="connsiteX1" fmla="*/ 195405 w 3002880"/>
                <a:gd name="connsiteY1" fmla="*/ 3676836 h 4296823"/>
                <a:gd name="connsiteX2" fmla="*/ 231883 w 3002880"/>
                <a:gd name="connsiteY2" fmla="*/ 3644410 h 4296823"/>
                <a:gd name="connsiteX3" fmla="*/ 325107 w 3002880"/>
                <a:gd name="connsiteY3" fmla="*/ 3449857 h 4296823"/>
                <a:gd name="connsiteX4" fmla="*/ 296734 w 3002880"/>
                <a:gd name="connsiteY4" fmla="*/ 3376900 h 4296823"/>
                <a:gd name="connsiteX5" fmla="*/ 276468 w 3002880"/>
                <a:gd name="connsiteY5" fmla="*/ 3344474 h 4296823"/>
                <a:gd name="connsiteX6" fmla="*/ 248096 w 3002880"/>
                <a:gd name="connsiteY6" fmla="*/ 3255304 h 4296823"/>
                <a:gd name="connsiteX7" fmla="*/ 158926 w 3002880"/>
                <a:gd name="connsiteY7" fmla="*/ 3170187 h 4296823"/>
                <a:gd name="connsiteX8" fmla="*/ 126500 w 3002880"/>
                <a:gd name="connsiteY8" fmla="*/ 3121549 h 4296823"/>
                <a:gd name="connsiteX9" fmla="*/ 165585 w 3002880"/>
                <a:gd name="connsiteY9" fmla="*/ 2972891 h 4296823"/>
                <a:gd name="connsiteX10" fmla="*/ 260572 w 3002880"/>
                <a:gd name="connsiteY10" fmla="*/ 2933558 h 4296823"/>
                <a:gd name="connsiteX11" fmla="*/ 345359 w 3002880"/>
                <a:gd name="connsiteY11" fmla="*/ 2996751 h 4296823"/>
                <a:gd name="connsiteX12" fmla="*/ 590066 w 3002880"/>
                <a:gd name="connsiteY12" fmla="*/ 2722922 h 4296823"/>
                <a:gd name="connsiteX13" fmla="*/ 622198 w 3002880"/>
                <a:gd name="connsiteY13" fmla="*/ 2587241 h 4296823"/>
                <a:gd name="connsiteX14" fmla="*/ 623780 w 3002880"/>
                <a:gd name="connsiteY14" fmla="*/ 2319327 h 4296823"/>
                <a:gd name="connsiteX15" fmla="*/ 519818 w 3002880"/>
                <a:gd name="connsiteY15" fmla="*/ 2237761 h 4296823"/>
                <a:gd name="connsiteX16" fmla="*/ 412269 w 3002880"/>
                <a:gd name="connsiteY16" fmla="*/ 2138462 h 4296823"/>
                <a:gd name="connsiteX17" fmla="*/ 322645 w 3002880"/>
                <a:gd name="connsiteY17" fmla="*/ 2024979 h 4296823"/>
                <a:gd name="connsiteX18" fmla="*/ 250946 w 3002880"/>
                <a:gd name="connsiteY18" fmla="*/ 1790918 h 4296823"/>
                <a:gd name="connsiteX19" fmla="*/ 308305 w 3002880"/>
                <a:gd name="connsiteY19" fmla="*/ 1507208 h 4296823"/>
                <a:gd name="connsiteX20" fmla="*/ 308305 w 3002880"/>
                <a:gd name="connsiteY20" fmla="*/ 1393724 h 4296823"/>
                <a:gd name="connsiteX21" fmla="*/ 157738 w 3002880"/>
                <a:gd name="connsiteY21" fmla="*/ 1216405 h 4296823"/>
                <a:gd name="connsiteX22" fmla="*/ 64530 w 3002880"/>
                <a:gd name="connsiteY22" fmla="*/ 1127749 h 4296823"/>
                <a:gd name="connsiteX23" fmla="*/ 0 w 3002880"/>
                <a:gd name="connsiteY23" fmla="*/ 985892 h 4296823"/>
                <a:gd name="connsiteX24" fmla="*/ 1107748 w 3002880"/>
                <a:gd name="connsiteY24" fmla="*/ 744740 h 4296823"/>
                <a:gd name="connsiteX25" fmla="*/ 2950409 w 3002880"/>
                <a:gd name="connsiteY25" fmla="*/ 0 h 4296823"/>
                <a:gd name="connsiteX26" fmla="*/ 2645689 w 3002880"/>
                <a:gd name="connsiteY26" fmla="*/ 641895 h 4296823"/>
                <a:gd name="connsiteX27" fmla="*/ 2975503 w 3002880"/>
                <a:gd name="connsiteY27" fmla="*/ 801483 h 4296823"/>
                <a:gd name="connsiteX28" fmla="*/ 2957578 w 3002880"/>
                <a:gd name="connsiteY28" fmla="*/ 946884 h 4296823"/>
                <a:gd name="connsiteX29" fmla="*/ 2903804 w 3002880"/>
                <a:gd name="connsiteY29" fmla="*/ 982347 h 4296823"/>
                <a:gd name="connsiteX30" fmla="*/ 2864370 w 3002880"/>
                <a:gd name="connsiteY30" fmla="*/ 1156120 h 4296823"/>
                <a:gd name="connsiteX31" fmla="*/ 1086238 w 3002880"/>
                <a:gd name="connsiteY31" fmla="*/ 2170380 h 4296823"/>
                <a:gd name="connsiteX32" fmla="*/ 1450245 w 3002880"/>
                <a:gd name="connsiteY32" fmla="*/ 3601149 h 4296823"/>
                <a:gd name="connsiteX33" fmla="*/ 1494738 w 3002880"/>
                <a:gd name="connsiteY33" fmla="*/ 3788636 h 4296823"/>
                <a:gd name="connsiteX34" fmla="*/ 1521924 w 3002880"/>
                <a:gd name="connsiteY34" fmla="*/ 3993392 h 4296823"/>
                <a:gd name="connsiteX35" fmla="*/ 1526869 w 3002880"/>
                <a:gd name="connsiteY35" fmla="*/ 4124139 h 4296823"/>
                <a:gd name="connsiteX36" fmla="*/ 1492264 w 3002880"/>
                <a:gd name="connsiteY36" fmla="*/ 4296823 h 4296823"/>
                <a:gd name="connsiteX37" fmla="*/ 908766 w 3002880"/>
                <a:gd name="connsiteY37" fmla="*/ 4061889 h 4296823"/>
                <a:gd name="connsiteX38" fmla="*/ 511553 w 3002880"/>
                <a:gd name="connsiteY38" fmla="*/ 3915974 h 4296823"/>
                <a:gd name="connsiteX39" fmla="*/ 389958 w 3002880"/>
                <a:gd name="connsiteY39" fmla="*/ 3867336 h 4296823"/>
                <a:gd name="connsiteX40" fmla="*/ 260256 w 3002880"/>
                <a:gd name="connsiteY40" fmla="*/ 3778166 h 4296823"/>
                <a:gd name="connsiteX41" fmla="*/ 215670 w 3002880"/>
                <a:gd name="connsiteY41" fmla="*/ 3745740 h 4296823"/>
                <a:gd name="connsiteX0" fmla="*/ 215670 w 3008095"/>
                <a:gd name="connsiteY0" fmla="*/ 3745740 h 4296823"/>
                <a:gd name="connsiteX1" fmla="*/ 195405 w 3008095"/>
                <a:gd name="connsiteY1" fmla="*/ 3676836 h 4296823"/>
                <a:gd name="connsiteX2" fmla="*/ 231883 w 3008095"/>
                <a:gd name="connsiteY2" fmla="*/ 3644410 h 4296823"/>
                <a:gd name="connsiteX3" fmla="*/ 325107 w 3008095"/>
                <a:gd name="connsiteY3" fmla="*/ 3449857 h 4296823"/>
                <a:gd name="connsiteX4" fmla="*/ 296734 w 3008095"/>
                <a:gd name="connsiteY4" fmla="*/ 3376900 h 4296823"/>
                <a:gd name="connsiteX5" fmla="*/ 276468 w 3008095"/>
                <a:gd name="connsiteY5" fmla="*/ 3344474 h 4296823"/>
                <a:gd name="connsiteX6" fmla="*/ 248096 w 3008095"/>
                <a:gd name="connsiteY6" fmla="*/ 3255304 h 4296823"/>
                <a:gd name="connsiteX7" fmla="*/ 158926 w 3008095"/>
                <a:gd name="connsiteY7" fmla="*/ 3170187 h 4296823"/>
                <a:gd name="connsiteX8" fmla="*/ 126500 w 3008095"/>
                <a:gd name="connsiteY8" fmla="*/ 3121549 h 4296823"/>
                <a:gd name="connsiteX9" fmla="*/ 165585 w 3008095"/>
                <a:gd name="connsiteY9" fmla="*/ 2972891 h 4296823"/>
                <a:gd name="connsiteX10" fmla="*/ 260572 w 3008095"/>
                <a:gd name="connsiteY10" fmla="*/ 2933558 h 4296823"/>
                <a:gd name="connsiteX11" fmla="*/ 345359 w 3008095"/>
                <a:gd name="connsiteY11" fmla="*/ 2996751 h 4296823"/>
                <a:gd name="connsiteX12" fmla="*/ 590066 w 3008095"/>
                <a:gd name="connsiteY12" fmla="*/ 2722922 h 4296823"/>
                <a:gd name="connsiteX13" fmla="*/ 622198 w 3008095"/>
                <a:gd name="connsiteY13" fmla="*/ 2587241 h 4296823"/>
                <a:gd name="connsiteX14" fmla="*/ 623780 w 3008095"/>
                <a:gd name="connsiteY14" fmla="*/ 2319327 h 4296823"/>
                <a:gd name="connsiteX15" fmla="*/ 519818 w 3008095"/>
                <a:gd name="connsiteY15" fmla="*/ 2237761 h 4296823"/>
                <a:gd name="connsiteX16" fmla="*/ 412269 w 3008095"/>
                <a:gd name="connsiteY16" fmla="*/ 2138462 h 4296823"/>
                <a:gd name="connsiteX17" fmla="*/ 322645 w 3008095"/>
                <a:gd name="connsiteY17" fmla="*/ 2024979 h 4296823"/>
                <a:gd name="connsiteX18" fmla="*/ 250946 w 3008095"/>
                <a:gd name="connsiteY18" fmla="*/ 1790918 h 4296823"/>
                <a:gd name="connsiteX19" fmla="*/ 308305 w 3008095"/>
                <a:gd name="connsiteY19" fmla="*/ 1507208 h 4296823"/>
                <a:gd name="connsiteX20" fmla="*/ 308305 w 3008095"/>
                <a:gd name="connsiteY20" fmla="*/ 1393724 h 4296823"/>
                <a:gd name="connsiteX21" fmla="*/ 157738 w 3008095"/>
                <a:gd name="connsiteY21" fmla="*/ 1216405 h 4296823"/>
                <a:gd name="connsiteX22" fmla="*/ 64530 w 3008095"/>
                <a:gd name="connsiteY22" fmla="*/ 1127749 h 4296823"/>
                <a:gd name="connsiteX23" fmla="*/ 0 w 3008095"/>
                <a:gd name="connsiteY23" fmla="*/ 985892 h 4296823"/>
                <a:gd name="connsiteX24" fmla="*/ 1107748 w 3008095"/>
                <a:gd name="connsiteY24" fmla="*/ 744740 h 4296823"/>
                <a:gd name="connsiteX25" fmla="*/ 2950409 w 3008095"/>
                <a:gd name="connsiteY25" fmla="*/ 0 h 4296823"/>
                <a:gd name="connsiteX26" fmla="*/ 2645689 w 3008095"/>
                <a:gd name="connsiteY26" fmla="*/ 641895 h 4296823"/>
                <a:gd name="connsiteX27" fmla="*/ 2975503 w 3008095"/>
                <a:gd name="connsiteY27" fmla="*/ 801483 h 4296823"/>
                <a:gd name="connsiteX28" fmla="*/ 2957578 w 3008095"/>
                <a:gd name="connsiteY28" fmla="*/ 946884 h 4296823"/>
                <a:gd name="connsiteX29" fmla="*/ 2903804 w 3008095"/>
                <a:gd name="connsiteY29" fmla="*/ 982347 h 4296823"/>
                <a:gd name="connsiteX30" fmla="*/ 2864370 w 3008095"/>
                <a:gd name="connsiteY30" fmla="*/ 1156120 h 4296823"/>
                <a:gd name="connsiteX31" fmla="*/ 1086238 w 3008095"/>
                <a:gd name="connsiteY31" fmla="*/ 2170380 h 4296823"/>
                <a:gd name="connsiteX32" fmla="*/ 1450245 w 3008095"/>
                <a:gd name="connsiteY32" fmla="*/ 3601149 h 4296823"/>
                <a:gd name="connsiteX33" fmla="*/ 1494738 w 3008095"/>
                <a:gd name="connsiteY33" fmla="*/ 3788636 h 4296823"/>
                <a:gd name="connsiteX34" fmla="*/ 1521924 w 3008095"/>
                <a:gd name="connsiteY34" fmla="*/ 3993392 h 4296823"/>
                <a:gd name="connsiteX35" fmla="*/ 1526869 w 3008095"/>
                <a:gd name="connsiteY35" fmla="*/ 4124139 h 4296823"/>
                <a:gd name="connsiteX36" fmla="*/ 1492264 w 3008095"/>
                <a:gd name="connsiteY36" fmla="*/ 4296823 h 4296823"/>
                <a:gd name="connsiteX37" fmla="*/ 908766 w 3008095"/>
                <a:gd name="connsiteY37" fmla="*/ 4061889 h 4296823"/>
                <a:gd name="connsiteX38" fmla="*/ 511553 w 3008095"/>
                <a:gd name="connsiteY38" fmla="*/ 3915974 h 4296823"/>
                <a:gd name="connsiteX39" fmla="*/ 389958 w 3008095"/>
                <a:gd name="connsiteY39" fmla="*/ 3867336 h 4296823"/>
                <a:gd name="connsiteX40" fmla="*/ 260256 w 3008095"/>
                <a:gd name="connsiteY40" fmla="*/ 3778166 h 4296823"/>
                <a:gd name="connsiteX41" fmla="*/ 215670 w 3008095"/>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03804 w 2975503"/>
                <a:gd name="connsiteY29" fmla="*/ 98234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9805"/>
                <a:gd name="connsiteY0" fmla="*/ 3745740 h 4296823"/>
                <a:gd name="connsiteX1" fmla="*/ 195405 w 2979805"/>
                <a:gd name="connsiteY1" fmla="*/ 3676836 h 4296823"/>
                <a:gd name="connsiteX2" fmla="*/ 231883 w 2979805"/>
                <a:gd name="connsiteY2" fmla="*/ 3644410 h 4296823"/>
                <a:gd name="connsiteX3" fmla="*/ 325107 w 2979805"/>
                <a:gd name="connsiteY3" fmla="*/ 3449857 h 4296823"/>
                <a:gd name="connsiteX4" fmla="*/ 296734 w 2979805"/>
                <a:gd name="connsiteY4" fmla="*/ 3376900 h 4296823"/>
                <a:gd name="connsiteX5" fmla="*/ 276468 w 2979805"/>
                <a:gd name="connsiteY5" fmla="*/ 3344474 h 4296823"/>
                <a:gd name="connsiteX6" fmla="*/ 248096 w 2979805"/>
                <a:gd name="connsiteY6" fmla="*/ 3255304 h 4296823"/>
                <a:gd name="connsiteX7" fmla="*/ 158926 w 2979805"/>
                <a:gd name="connsiteY7" fmla="*/ 3170187 h 4296823"/>
                <a:gd name="connsiteX8" fmla="*/ 126500 w 2979805"/>
                <a:gd name="connsiteY8" fmla="*/ 3121549 h 4296823"/>
                <a:gd name="connsiteX9" fmla="*/ 165585 w 2979805"/>
                <a:gd name="connsiteY9" fmla="*/ 2972891 h 4296823"/>
                <a:gd name="connsiteX10" fmla="*/ 260572 w 2979805"/>
                <a:gd name="connsiteY10" fmla="*/ 2933558 h 4296823"/>
                <a:gd name="connsiteX11" fmla="*/ 345359 w 2979805"/>
                <a:gd name="connsiteY11" fmla="*/ 2996751 h 4296823"/>
                <a:gd name="connsiteX12" fmla="*/ 590066 w 2979805"/>
                <a:gd name="connsiteY12" fmla="*/ 2722922 h 4296823"/>
                <a:gd name="connsiteX13" fmla="*/ 622198 w 2979805"/>
                <a:gd name="connsiteY13" fmla="*/ 2587241 h 4296823"/>
                <a:gd name="connsiteX14" fmla="*/ 623780 w 2979805"/>
                <a:gd name="connsiteY14" fmla="*/ 2319327 h 4296823"/>
                <a:gd name="connsiteX15" fmla="*/ 519818 w 2979805"/>
                <a:gd name="connsiteY15" fmla="*/ 2237761 h 4296823"/>
                <a:gd name="connsiteX16" fmla="*/ 412269 w 2979805"/>
                <a:gd name="connsiteY16" fmla="*/ 2138462 h 4296823"/>
                <a:gd name="connsiteX17" fmla="*/ 322645 w 2979805"/>
                <a:gd name="connsiteY17" fmla="*/ 2024979 h 4296823"/>
                <a:gd name="connsiteX18" fmla="*/ 250946 w 2979805"/>
                <a:gd name="connsiteY18" fmla="*/ 1790918 h 4296823"/>
                <a:gd name="connsiteX19" fmla="*/ 308305 w 2979805"/>
                <a:gd name="connsiteY19" fmla="*/ 1507208 h 4296823"/>
                <a:gd name="connsiteX20" fmla="*/ 308305 w 2979805"/>
                <a:gd name="connsiteY20" fmla="*/ 1393724 h 4296823"/>
                <a:gd name="connsiteX21" fmla="*/ 157738 w 2979805"/>
                <a:gd name="connsiteY21" fmla="*/ 1216405 h 4296823"/>
                <a:gd name="connsiteX22" fmla="*/ 64530 w 2979805"/>
                <a:gd name="connsiteY22" fmla="*/ 1127749 h 4296823"/>
                <a:gd name="connsiteX23" fmla="*/ 0 w 2979805"/>
                <a:gd name="connsiteY23" fmla="*/ 985892 h 4296823"/>
                <a:gd name="connsiteX24" fmla="*/ 1107748 w 2979805"/>
                <a:gd name="connsiteY24" fmla="*/ 744740 h 4296823"/>
                <a:gd name="connsiteX25" fmla="*/ 2950409 w 2979805"/>
                <a:gd name="connsiteY25" fmla="*/ 0 h 4296823"/>
                <a:gd name="connsiteX26" fmla="*/ 2645689 w 2979805"/>
                <a:gd name="connsiteY26" fmla="*/ 641895 h 4296823"/>
                <a:gd name="connsiteX27" fmla="*/ 2975503 w 2979805"/>
                <a:gd name="connsiteY27" fmla="*/ 801483 h 4296823"/>
                <a:gd name="connsiteX28" fmla="*/ 2946881 w 2979805"/>
                <a:gd name="connsiteY28" fmla="*/ 970821 h 4296823"/>
                <a:gd name="connsiteX29" fmla="*/ 2910974 w 2979805"/>
                <a:gd name="connsiteY29" fmla="*/ 992987 h 4296823"/>
                <a:gd name="connsiteX30" fmla="*/ 2864370 w 2979805"/>
                <a:gd name="connsiteY30" fmla="*/ 1156120 h 4296823"/>
                <a:gd name="connsiteX31" fmla="*/ 2848590 w 2979805"/>
                <a:gd name="connsiteY31" fmla="*/ 1253103 h 4296823"/>
                <a:gd name="connsiteX32" fmla="*/ 1086238 w 2979805"/>
                <a:gd name="connsiteY32" fmla="*/ 2170380 h 4296823"/>
                <a:gd name="connsiteX33" fmla="*/ 1450245 w 2979805"/>
                <a:gd name="connsiteY33" fmla="*/ 3601149 h 4296823"/>
                <a:gd name="connsiteX34" fmla="*/ 1494738 w 2979805"/>
                <a:gd name="connsiteY34" fmla="*/ 3788636 h 4296823"/>
                <a:gd name="connsiteX35" fmla="*/ 1521924 w 2979805"/>
                <a:gd name="connsiteY35" fmla="*/ 3993392 h 4296823"/>
                <a:gd name="connsiteX36" fmla="*/ 1526869 w 2979805"/>
                <a:gd name="connsiteY36" fmla="*/ 4124139 h 4296823"/>
                <a:gd name="connsiteX37" fmla="*/ 1492264 w 2979805"/>
                <a:gd name="connsiteY37" fmla="*/ 4296823 h 4296823"/>
                <a:gd name="connsiteX38" fmla="*/ 908766 w 2979805"/>
                <a:gd name="connsiteY38" fmla="*/ 4061889 h 4296823"/>
                <a:gd name="connsiteX39" fmla="*/ 511553 w 2979805"/>
                <a:gd name="connsiteY39" fmla="*/ 3915974 h 4296823"/>
                <a:gd name="connsiteX40" fmla="*/ 389958 w 2979805"/>
                <a:gd name="connsiteY40" fmla="*/ 3867336 h 4296823"/>
                <a:gd name="connsiteX41" fmla="*/ 260256 w 2979805"/>
                <a:gd name="connsiteY41" fmla="*/ 3778166 h 4296823"/>
                <a:gd name="connsiteX42" fmla="*/ 215670 w 2979805"/>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48590 w 2975503"/>
                <a:gd name="connsiteY31" fmla="*/ 1253103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1086238 w 2975503"/>
                <a:gd name="connsiteY33" fmla="*/ 2170380 h 4296823"/>
                <a:gd name="connsiteX34" fmla="*/ 1450245 w 2975503"/>
                <a:gd name="connsiteY34" fmla="*/ 3601149 h 4296823"/>
                <a:gd name="connsiteX35" fmla="*/ 1494738 w 2975503"/>
                <a:gd name="connsiteY35" fmla="*/ 3788636 h 4296823"/>
                <a:gd name="connsiteX36" fmla="*/ 1521924 w 2975503"/>
                <a:gd name="connsiteY36" fmla="*/ 3993392 h 4296823"/>
                <a:gd name="connsiteX37" fmla="*/ 1526869 w 2975503"/>
                <a:gd name="connsiteY37" fmla="*/ 4124139 h 4296823"/>
                <a:gd name="connsiteX38" fmla="*/ 1492264 w 2975503"/>
                <a:gd name="connsiteY38" fmla="*/ 4296823 h 4296823"/>
                <a:gd name="connsiteX39" fmla="*/ 908766 w 2975503"/>
                <a:gd name="connsiteY39" fmla="*/ 4061889 h 4296823"/>
                <a:gd name="connsiteX40" fmla="*/ 511553 w 2975503"/>
                <a:gd name="connsiteY40" fmla="*/ 3915974 h 4296823"/>
                <a:gd name="connsiteX41" fmla="*/ 389958 w 2975503"/>
                <a:gd name="connsiteY41" fmla="*/ 3867336 h 4296823"/>
                <a:gd name="connsiteX42" fmla="*/ 260256 w 2975503"/>
                <a:gd name="connsiteY42" fmla="*/ 3778166 h 4296823"/>
                <a:gd name="connsiteX43" fmla="*/ 215670 w 2975503"/>
                <a:gd name="connsiteY4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1086238 w 2975503"/>
                <a:gd name="connsiteY33" fmla="*/ 2170380 h 4296823"/>
                <a:gd name="connsiteX34" fmla="*/ 1450245 w 2975503"/>
                <a:gd name="connsiteY34" fmla="*/ 3601149 h 4296823"/>
                <a:gd name="connsiteX35" fmla="*/ 1494738 w 2975503"/>
                <a:gd name="connsiteY35" fmla="*/ 3788636 h 4296823"/>
                <a:gd name="connsiteX36" fmla="*/ 1521924 w 2975503"/>
                <a:gd name="connsiteY36" fmla="*/ 3993392 h 4296823"/>
                <a:gd name="connsiteX37" fmla="*/ 1526869 w 2975503"/>
                <a:gd name="connsiteY37" fmla="*/ 4124139 h 4296823"/>
                <a:gd name="connsiteX38" fmla="*/ 1492264 w 2975503"/>
                <a:gd name="connsiteY38" fmla="*/ 4296823 h 4296823"/>
                <a:gd name="connsiteX39" fmla="*/ 908766 w 2975503"/>
                <a:gd name="connsiteY39" fmla="*/ 4061889 h 4296823"/>
                <a:gd name="connsiteX40" fmla="*/ 511553 w 2975503"/>
                <a:gd name="connsiteY40" fmla="*/ 3915974 h 4296823"/>
                <a:gd name="connsiteX41" fmla="*/ 389958 w 2975503"/>
                <a:gd name="connsiteY41" fmla="*/ 3867336 h 4296823"/>
                <a:gd name="connsiteX42" fmla="*/ 260256 w 2975503"/>
                <a:gd name="connsiteY42" fmla="*/ 3778166 h 4296823"/>
                <a:gd name="connsiteX43" fmla="*/ 215670 w 2975503"/>
                <a:gd name="connsiteY4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1086238 w 2975503"/>
                <a:gd name="connsiteY34" fmla="*/ 2170380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44" fmla="*/ 215670 w 2975503"/>
                <a:gd name="connsiteY4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1086238 w 2975503"/>
                <a:gd name="connsiteY34" fmla="*/ 2170380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44" fmla="*/ 215670 w 2975503"/>
                <a:gd name="connsiteY4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337761 w 2975503"/>
                <a:gd name="connsiteY36" fmla="*/ 2066959 h 4296823"/>
                <a:gd name="connsiteX37" fmla="*/ 1086238 w 2975503"/>
                <a:gd name="connsiteY37" fmla="*/ 2170380 h 4296823"/>
                <a:gd name="connsiteX38" fmla="*/ 1450245 w 2975503"/>
                <a:gd name="connsiteY38" fmla="*/ 3601149 h 4296823"/>
                <a:gd name="connsiteX39" fmla="*/ 1494738 w 2975503"/>
                <a:gd name="connsiteY39" fmla="*/ 3788636 h 4296823"/>
                <a:gd name="connsiteX40" fmla="*/ 1521924 w 2975503"/>
                <a:gd name="connsiteY40" fmla="*/ 3993392 h 4296823"/>
                <a:gd name="connsiteX41" fmla="*/ 1526869 w 2975503"/>
                <a:gd name="connsiteY41" fmla="*/ 4124139 h 4296823"/>
                <a:gd name="connsiteX42" fmla="*/ 1492264 w 2975503"/>
                <a:gd name="connsiteY42" fmla="*/ 4296823 h 4296823"/>
                <a:gd name="connsiteX43" fmla="*/ 908766 w 2975503"/>
                <a:gd name="connsiteY43" fmla="*/ 4061889 h 4296823"/>
                <a:gd name="connsiteX44" fmla="*/ 511553 w 2975503"/>
                <a:gd name="connsiteY44" fmla="*/ 3915974 h 4296823"/>
                <a:gd name="connsiteX45" fmla="*/ 389958 w 2975503"/>
                <a:gd name="connsiteY45" fmla="*/ 3867336 h 4296823"/>
                <a:gd name="connsiteX46" fmla="*/ 260256 w 2975503"/>
                <a:gd name="connsiteY46" fmla="*/ 3778166 h 4296823"/>
                <a:gd name="connsiteX47" fmla="*/ 215670 w 2975503"/>
                <a:gd name="connsiteY47"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337761 w 2975503"/>
                <a:gd name="connsiteY36" fmla="*/ 2066959 h 4296823"/>
                <a:gd name="connsiteX37" fmla="*/ 1086238 w 2975503"/>
                <a:gd name="connsiteY37" fmla="*/ 2170380 h 4296823"/>
                <a:gd name="connsiteX38" fmla="*/ 1450245 w 2975503"/>
                <a:gd name="connsiteY38" fmla="*/ 3601149 h 4296823"/>
                <a:gd name="connsiteX39" fmla="*/ 1494738 w 2975503"/>
                <a:gd name="connsiteY39" fmla="*/ 3788636 h 4296823"/>
                <a:gd name="connsiteX40" fmla="*/ 1521924 w 2975503"/>
                <a:gd name="connsiteY40" fmla="*/ 3993392 h 4296823"/>
                <a:gd name="connsiteX41" fmla="*/ 1526869 w 2975503"/>
                <a:gd name="connsiteY41" fmla="*/ 4124139 h 4296823"/>
                <a:gd name="connsiteX42" fmla="*/ 1492264 w 2975503"/>
                <a:gd name="connsiteY42" fmla="*/ 4296823 h 4296823"/>
                <a:gd name="connsiteX43" fmla="*/ 908766 w 2975503"/>
                <a:gd name="connsiteY43" fmla="*/ 4061889 h 4296823"/>
                <a:gd name="connsiteX44" fmla="*/ 511553 w 2975503"/>
                <a:gd name="connsiteY44" fmla="*/ 3915974 h 4296823"/>
                <a:gd name="connsiteX45" fmla="*/ 389958 w 2975503"/>
                <a:gd name="connsiteY45" fmla="*/ 3867336 h 4296823"/>
                <a:gd name="connsiteX46" fmla="*/ 260256 w 2975503"/>
                <a:gd name="connsiteY46" fmla="*/ 3778166 h 4296823"/>
                <a:gd name="connsiteX47" fmla="*/ 215670 w 2975503"/>
                <a:gd name="connsiteY47"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23494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1086238 w 2975503"/>
                <a:gd name="connsiteY39" fmla="*/ 2170380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1086238 w 2975503"/>
                <a:gd name="connsiteY39" fmla="*/ 2170380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1086238 w 2975503"/>
                <a:gd name="connsiteY40" fmla="*/ 2170380 h 4296823"/>
                <a:gd name="connsiteX41" fmla="*/ 1450245 w 2975503"/>
                <a:gd name="connsiteY41" fmla="*/ 3601149 h 4296823"/>
                <a:gd name="connsiteX42" fmla="*/ 1494738 w 2975503"/>
                <a:gd name="connsiteY42" fmla="*/ 3788636 h 4296823"/>
                <a:gd name="connsiteX43" fmla="*/ 1521924 w 2975503"/>
                <a:gd name="connsiteY43" fmla="*/ 3993392 h 4296823"/>
                <a:gd name="connsiteX44" fmla="*/ 1526869 w 2975503"/>
                <a:gd name="connsiteY44" fmla="*/ 4124139 h 4296823"/>
                <a:gd name="connsiteX45" fmla="*/ 1492264 w 2975503"/>
                <a:gd name="connsiteY45" fmla="*/ 4296823 h 4296823"/>
                <a:gd name="connsiteX46" fmla="*/ 908766 w 2975503"/>
                <a:gd name="connsiteY46" fmla="*/ 4061889 h 4296823"/>
                <a:gd name="connsiteX47" fmla="*/ 511553 w 2975503"/>
                <a:gd name="connsiteY47" fmla="*/ 3915974 h 4296823"/>
                <a:gd name="connsiteX48" fmla="*/ 389958 w 2975503"/>
                <a:gd name="connsiteY48" fmla="*/ 3867336 h 4296823"/>
                <a:gd name="connsiteX49" fmla="*/ 260256 w 2975503"/>
                <a:gd name="connsiteY49" fmla="*/ 3778166 h 4296823"/>
                <a:gd name="connsiteX50" fmla="*/ 215670 w 2975503"/>
                <a:gd name="connsiteY5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1086238 w 2975503"/>
                <a:gd name="connsiteY40" fmla="*/ 2170380 h 4296823"/>
                <a:gd name="connsiteX41" fmla="*/ 1450245 w 2975503"/>
                <a:gd name="connsiteY41" fmla="*/ 3601149 h 4296823"/>
                <a:gd name="connsiteX42" fmla="*/ 1494738 w 2975503"/>
                <a:gd name="connsiteY42" fmla="*/ 3788636 h 4296823"/>
                <a:gd name="connsiteX43" fmla="*/ 1521924 w 2975503"/>
                <a:gd name="connsiteY43" fmla="*/ 3993392 h 4296823"/>
                <a:gd name="connsiteX44" fmla="*/ 1526869 w 2975503"/>
                <a:gd name="connsiteY44" fmla="*/ 4124139 h 4296823"/>
                <a:gd name="connsiteX45" fmla="*/ 1492264 w 2975503"/>
                <a:gd name="connsiteY45" fmla="*/ 4296823 h 4296823"/>
                <a:gd name="connsiteX46" fmla="*/ 908766 w 2975503"/>
                <a:gd name="connsiteY46" fmla="*/ 4061889 h 4296823"/>
                <a:gd name="connsiteX47" fmla="*/ 511553 w 2975503"/>
                <a:gd name="connsiteY47" fmla="*/ 3915974 h 4296823"/>
                <a:gd name="connsiteX48" fmla="*/ 389958 w 2975503"/>
                <a:gd name="connsiteY48" fmla="*/ 3867336 h 4296823"/>
                <a:gd name="connsiteX49" fmla="*/ 260256 w 2975503"/>
                <a:gd name="connsiteY49" fmla="*/ 3778166 h 4296823"/>
                <a:gd name="connsiteX50" fmla="*/ 215670 w 2975503"/>
                <a:gd name="connsiteY5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782565 w 2975503"/>
                <a:gd name="connsiteY43" fmla="*/ 2844558 h 4296823"/>
                <a:gd name="connsiteX44" fmla="*/ 1673181 w 2975503"/>
                <a:gd name="connsiteY44" fmla="*/ 2929666 h 4296823"/>
                <a:gd name="connsiteX45" fmla="*/ 1086238 w 2975503"/>
                <a:gd name="connsiteY45" fmla="*/ 2170380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65547 w 3025380"/>
                <a:gd name="connsiteY0" fmla="*/ 3745740 h 4296823"/>
                <a:gd name="connsiteX1" fmla="*/ 245282 w 3025380"/>
                <a:gd name="connsiteY1" fmla="*/ 3676836 h 4296823"/>
                <a:gd name="connsiteX2" fmla="*/ 281760 w 3025380"/>
                <a:gd name="connsiteY2" fmla="*/ 3644410 h 4296823"/>
                <a:gd name="connsiteX3" fmla="*/ 374984 w 3025380"/>
                <a:gd name="connsiteY3" fmla="*/ 3449857 h 4296823"/>
                <a:gd name="connsiteX4" fmla="*/ 346611 w 3025380"/>
                <a:gd name="connsiteY4" fmla="*/ 3376900 h 4296823"/>
                <a:gd name="connsiteX5" fmla="*/ 326345 w 3025380"/>
                <a:gd name="connsiteY5" fmla="*/ 3344474 h 4296823"/>
                <a:gd name="connsiteX6" fmla="*/ 297973 w 3025380"/>
                <a:gd name="connsiteY6" fmla="*/ 3255304 h 4296823"/>
                <a:gd name="connsiteX7" fmla="*/ 208803 w 3025380"/>
                <a:gd name="connsiteY7" fmla="*/ 3170187 h 4296823"/>
                <a:gd name="connsiteX8" fmla="*/ 176377 w 3025380"/>
                <a:gd name="connsiteY8" fmla="*/ 3121549 h 4296823"/>
                <a:gd name="connsiteX9" fmla="*/ 215462 w 3025380"/>
                <a:gd name="connsiteY9" fmla="*/ 2972891 h 4296823"/>
                <a:gd name="connsiteX10" fmla="*/ 310449 w 3025380"/>
                <a:gd name="connsiteY10" fmla="*/ 2933558 h 4296823"/>
                <a:gd name="connsiteX11" fmla="*/ 395236 w 3025380"/>
                <a:gd name="connsiteY11" fmla="*/ 2996751 h 4296823"/>
                <a:gd name="connsiteX12" fmla="*/ 639943 w 3025380"/>
                <a:gd name="connsiteY12" fmla="*/ 2722922 h 4296823"/>
                <a:gd name="connsiteX13" fmla="*/ 672075 w 3025380"/>
                <a:gd name="connsiteY13" fmla="*/ 2587241 h 4296823"/>
                <a:gd name="connsiteX14" fmla="*/ 673657 w 3025380"/>
                <a:gd name="connsiteY14" fmla="*/ 2319327 h 4296823"/>
                <a:gd name="connsiteX15" fmla="*/ 569695 w 3025380"/>
                <a:gd name="connsiteY15" fmla="*/ 2237761 h 4296823"/>
                <a:gd name="connsiteX16" fmla="*/ 462146 w 3025380"/>
                <a:gd name="connsiteY16" fmla="*/ 2138462 h 4296823"/>
                <a:gd name="connsiteX17" fmla="*/ 372522 w 3025380"/>
                <a:gd name="connsiteY17" fmla="*/ 2024979 h 4296823"/>
                <a:gd name="connsiteX18" fmla="*/ 300823 w 3025380"/>
                <a:gd name="connsiteY18" fmla="*/ 1790918 h 4296823"/>
                <a:gd name="connsiteX19" fmla="*/ 358182 w 3025380"/>
                <a:gd name="connsiteY19" fmla="*/ 1507208 h 4296823"/>
                <a:gd name="connsiteX20" fmla="*/ 358182 w 3025380"/>
                <a:gd name="connsiteY20" fmla="*/ 1393724 h 4296823"/>
                <a:gd name="connsiteX21" fmla="*/ 207615 w 3025380"/>
                <a:gd name="connsiteY21" fmla="*/ 1216405 h 4296823"/>
                <a:gd name="connsiteX22" fmla="*/ 49877 w 3025380"/>
                <a:gd name="connsiteY22" fmla="*/ 985892 h 4296823"/>
                <a:gd name="connsiteX23" fmla="*/ 1157625 w 3025380"/>
                <a:gd name="connsiteY23" fmla="*/ 744740 h 4296823"/>
                <a:gd name="connsiteX24" fmla="*/ 3000286 w 3025380"/>
                <a:gd name="connsiteY24" fmla="*/ 0 h 4296823"/>
                <a:gd name="connsiteX25" fmla="*/ 2695566 w 3025380"/>
                <a:gd name="connsiteY25" fmla="*/ 641895 h 4296823"/>
                <a:gd name="connsiteX26" fmla="*/ 3025380 w 3025380"/>
                <a:gd name="connsiteY26" fmla="*/ 801483 h 4296823"/>
                <a:gd name="connsiteX27" fmla="*/ 2996758 w 3025380"/>
                <a:gd name="connsiteY27" fmla="*/ 970821 h 4296823"/>
                <a:gd name="connsiteX28" fmla="*/ 2960851 w 3025380"/>
                <a:gd name="connsiteY28" fmla="*/ 992987 h 4296823"/>
                <a:gd name="connsiteX29" fmla="*/ 2914247 w 3025380"/>
                <a:gd name="connsiteY29" fmla="*/ 1156120 h 4296823"/>
                <a:gd name="connsiteX30" fmla="*/ 2911840 w 3025380"/>
                <a:gd name="connsiteY30" fmla="*/ 1263741 h 4296823"/>
                <a:gd name="connsiteX31" fmla="*/ 2780790 w 3025380"/>
                <a:gd name="connsiteY31" fmla="*/ 1215868 h 4296823"/>
                <a:gd name="connsiteX32" fmla="*/ 2695206 w 3025380"/>
                <a:gd name="connsiteY32" fmla="*/ 1183952 h 4296823"/>
                <a:gd name="connsiteX33" fmla="*/ 2598924 w 3025380"/>
                <a:gd name="connsiteY33" fmla="*/ 1718543 h 4296823"/>
                <a:gd name="connsiteX34" fmla="*/ 2533545 w 3025380"/>
                <a:gd name="connsiteY34" fmla="*/ 1965597 h 4296823"/>
                <a:gd name="connsiteX35" fmla="*/ 2521363 w 3025380"/>
                <a:gd name="connsiteY35" fmla="*/ 2013766 h 4296823"/>
                <a:gd name="connsiteX36" fmla="*/ 2363860 w 3025380"/>
                <a:gd name="connsiteY36" fmla="*/ 2074051 h 4296823"/>
                <a:gd name="connsiteX37" fmla="*/ 2227171 w 3025380"/>
                <a:gd name="connsiteY37" fmla="*/ 2239347 h 4296823"/>
                <a:gd name="connsiteX38" fmla="*/ 2162969 w 3025380"/>
                <a:gd name="connsiteY38" fmla="*/ 2416655 h 4296823"/>
                <a:gd name="connsiteX39" fmla="*/ 2124923 w 3025380"/>
                <a:gd name="connsiteY39" fmla="*/ 2532496 h 4296823"/>
                <a:gd name="connsiteX40" fmla="*/ 2041696 w 3025380"/>
                <a:gd name="connsiteY40" fmla="*/ 2667250 h 4296823"/>
                <a:gd name="connsiteX41" fmla="*/ 1899023 w 3025380"/>
                <a:gd name="connsiteY41" fmla="*/ 2804368 h 4296823"/>
                <a:gd name="connsiteX42" fmla="*/ 1723058 w 3025380"/>
                <a:gd name="connsiteY42" fmla="*/ 2929666 h 4296823"/>
                <a:gd name="connsiteX43" fmla="*/ 1597031 w 3025380"/>
                <a:gd name="connsiteY43" fmla="*/ 3173169 h 4296823"/>
                <a:gd name="connsiteX44" fmla="*/ 1547095 w 3025380"/>
                <a:gd name="connsiteY44" fmla="*/ 3452133 h 4296823"/>
                <a:gd name="connsiteX45" fmla="*/ 1475758 w 3025380"/>
                <a:gd name="connsiteY45" fmla="*/ 3492324 h 4296823"/>
                <a:gd name="connsiteX46" fmla="*/ 1500122 w 3025380"/>
                <a:gd name="connsiteY46" fmla="*/ 3601149 h 4296823"/>
                <a:gd name="connsiteX47" fmla="*/ 1544615 w 3025380"/>
                <a:gd name="connsiteY47" fmla="*/ 3788636 h 4296823"/>
                <a:gd name="connsiteX48" fmla="*/ 1571801 w 3025380"/>
                <a:gd name="connsiteY48" fmla="*/ 3993392 h 4296823"/>
                <a:gd name="connsiteX49" fmla="*/ 1576746 w 3025380"/>
                <a:gd name="connsiteY49" fmla="*/ 4124139 h 4296823"/>
                <a:gd name="connsiteX50" fmla="*/ 1542141 w 3025380"/>
                <a:gd name="connsiteY50" fmla="*/ 4296823 h 4296823"/>
                <a:gd name="connsiteX51" fmla="*/ 958643 w 3025380"/>
                <a:gd name="connsiteY51" fmla="*/ 4061889 h 4296823"/>
                <a:gd name="connsiteX52" fmla="*/ 561430 w 3025380"/>
                <a:gd name="connsiteY52" fmla="*/ 3915974 h 4296823"/>
                <a:gd name="connsiteX53" fmla="*/ 439835 w 3025380"/>
                <a:gd name="connsiteY53" fmla="*/ 3867336 h 4296823"/>
                <a:gd name="connsiteX54" fmla="*/ 310133 w 3025380"/>
                <a:gd name="connsiteY54" fmla="*/ 3778166 h 4296823"/>
                <a:gd name="connsiteX55" fmla="*/ 265547 w 3025380"/>
                <a:gd name="connsiteY55" fmla="*/ 3745740 h 4296823"/>
                <a:gd name="connsiteX0" fmla="*/ 207615 w 3025380"/>
                <a:gd name="connsiteY0" fmla="*/ 1216405 h 4296823"/>
                <a:gd name="connsiteX1" fmla="*/ 49877 w 3025380"/>
                <a:gd name="connsiteY1" fmla="*/ 985892 h 4296823"/>
                <a:gd name="connsiteX2" fmla="*/ 1157625 w 3025380"/>
                <a:gd name="connsiteY2" fmla="*/ 744740 h 4296823"/>
                <a:gd name="connsiteX3" fmla="*/ 3000286 w 3025380"/>
                <a:gd name="connsiteY3" fmla="*/ 0 h 4296823"/>
                <a:gd name="connsiteX4" fmla="*/ 2695566 w 3025380"/>
                <a:gd name="connsiteY4" fmla="*/ 641895 h 4296823"/>
                <a:gd name="connsiteX5" fmla="*/ 3025380 w 3025380"/>
                <a:gd name="connsiteY5" fmla="*/ 801483 h 4296823"/>
                <a:gd name="connsiteX6" fmla="*/ 2996758 w 3025380"/>
                <a:gd name="connsiteY6" fmla="*/ 970821 h 4296823"/>
                <a:gd name="connsiteX7" fmla="*/ 2960851 w 3025380"/>
                <a:gd name="connsiteY7" fmla="*/ 992987 h 4296823"/>
                <a:gd name="connsiteX8" fmla="*/ 2914247 w 3025380"/>
                <a:gd name="connsiteY8" fmla="*/ 1156120 h 4296823"/>
                <a:gd name="connsiteX9" fmla="*/ 2911840 w 3025380"/>
                <a:gd name="connsiteY9" fmla="*/ 1263741 h 4296823"/>
                <a:gd name="connsiteX10" fmla="*/ 2780790 w 3025380"/>
                <a:gd name="connsiteY10" fmla="*/ 1215868 h 4296823"/>
                <a:gd name="connsiteX11" fmla="*/ 2695206 w 3025380"/>
                <a:gd name="connsiteY11" fmla="*/ 1183952 h 4296823"/>
                <a:gd name="connsiteX12" fmla="*/ 2598924 w 3025380"/>
                <a:gd name="connsiteY12" fmla="*/ 1718543 h 4296823"/>
                <a:gd name="connsiteX13" fmla="*/ 2533545 w 3025380"/>
                <a:gd name="connsiteY13" fmla="*/ 1965597 h 4296823"/>
                <a:gd name="connsiteX14" fmla="*/ 2521363 w 3025380"/>
                <a:gd name="connsiteY14" fmla="*/ 2013766 h 4296823"/>
                <a:gd name="connsiteX15" fmla="*/ 2363860 w 3025380"/>
                <a:gd name="connsiteY15" fmla="*/ 2074051 h 4296823"/>
                <a:gd name="connsiteX16" fmla="*/ 2227171 w 3025380"/>
                <a:gd name="connsiteY16" fmla="*/ 2239347 h 4296823"/>
                <a:gd name="connsiteX17" fmla="*/ 2162969 w 3025380"/>
                <a:gd name="connsiteY17" fmla="*/ 2416655 h 4296823"/>
                <a:gd name="connsiteX18" fmla="*/ 2124923 w 3025380"/>
                <a:gd name="connsiteY18" fmla="*/ 2532496 h 4296823"/>
                <a:gd name="connsiteX19" fmla="*/ 2041696 w 3025380"/>
                <a:gd name="connsiteY19" fmla="*/ 2667250 h 4296823"/>
                <a:gd name="connsiteX20" fmla="*/ 1899023 w 3025380"/>
                <a:gd name="connsiteY20" fmla="*/ 2804368 h 4296823"/>
                <a:gd name="connsiteX21" fmla="*/ 1723058 w 3025380"/>
                <a:gd name="connsiteY21" fmla="*/ 2929666 h 4296823"/>
                <a:gd name="connsiteX22" fmla="*/ 1597031 w 3025380"/>
                <a:gd name="connsiteY22" fmla="*/ 3173169 h 4296823"/>
                <a:gd name="connsiteX23" fmla="*/ 1547095 w 3025380"/>
                <a:gd name="connsiteY23" fmla="*/ 3452133 h 4296823"/>
                <a:gd name="connsiteX24" fmla="*/ 1475758 w 3025380"/>
                <a:gd name="connsiteY24" fmla="*/ 3492324 h 4296823"/>
                <a:gd name="connsiteX25" fmla="*/ 1500122 w 3025380"/>
                <a:gd name="connsiteY25" fmla="*/ 3601149 h 4296823"/>
                <a:gd name="connsiteX26" fmla="*/ 1544615 w 3025380"/>
                <a:gd name="connsiteY26" fmla="*/ 3788636 h 4296823"/>
                <a:gd name="connsiteX27" fmla="*/ 1571801 w 3025380"/>
                <a:gd name="connsiteY27" fmla="*/ 3993392 h 4296823"/>
                <a:gd name="connsiteX28" fmla="*/ 1576746 w 3025380"/>
                <a:gd name="connsiteY28" fmla="*/ 4124139 h 4296823"/>
                <a:gd name="connsiteX29" fmla="*/ 1542141 w 3025380"/>
                <a:gd name="connsiteY29" fmla="*/ 4296823 h 4296823"/>
                <a:gd name="connsiteX30" fmla="*/ 958643 w 3025380"/>
                <a:gd name="connsiteY30" fmla="*/ 4061889 h 4296823"/>
                <a:gd name="connsiteX31" fmla="*/ 561430 w 3025380"/>
                <a:gd name="connsiteY31" fmla="*/ 3915974 h 4296823"/>
                <a:gd name="connsiteX32" fmla="*/ 439835 w 3025380"/>
                <a:gd name="connsiteY32" fmla="*/ 3867336 h 4296823"/>
                <a:gd name="connsiteX33" fmla="*/ 310133 w 3025380"/>
                <a:gd name="connsiteY33" fmla="*/ 3778166 h 4296823"/>
                <a:gd name="connsiteX34" fmla="*/ 265547 w 3025380"/>
                <a:gd name="connsiteY34" fmla="*/ 3745740 h 4296823"/>
                <a:gd name="connsiteX35" fmla="*/ 245282 w 3025380"/>
                <a:gd name="connsiteY35" fmla="*/ 3676836 h 4296823"/>
                <a:gd name="connsiteX36" fmla="*/ 281760 w 3025380"/>
                <a:gd name="connsiteY36" fmla="*/ 3644410 h 4296823"/>
                <a:gd name="connsiteX37" fmla="*/ 374984 w 3025380"/>
                <a:gd name="connsiteY37" fmla="*/ 3449857 h 4296823"/>
                <a:gd name="connsiteX38" fmla="*/ 346611 w 3025380"/>
                <a:gd name="connsiteY38" fmla="*/ 3376900 h 4296823"/>
                <a:gd name="connsiteX39" fmla="*/ 326345 w 3025380"/>
                <a:gd name="connsiteY39" fmla="*/ 3344474 h 4296823"/>
                <a:gd name="connsiteX40" fmla="*/ 297973 w 3025380"/>
                <a:gd name="connsiteY40" fmla="*/ 3255304 h 4296823"/>
                <a:gd name="connsiteX41" fmla="*/ 208803 w 3025380"/>
                <a:gd name="connsiteY41" fmla="*/ 3170187 h 4296823"/>
                <a:gd name="connsiteX42" fmla="*/ 176377 w 3025380"/>
                <a:gd name="connsiteY42" fmla="*/ 3121549 h 4296823"/>
                <a:gd name="connsiteX43" fmla="*/ 215462 w 3025380"/>
                <a:gd name="connsiteY43" fmla="*/ 2972891 h 4296823"/>
                <a:gd name="connsiteX44" fmla="*/ 310449 w 3025380"/>
                <a:gd name="connsiteY44" fmla="*/ 2933558 h 4296823"/>
                <a:gd name="connsiteX45" fmla="*/ 395236 w 3025380"/>
                <a:gd name="connsiteY45" fmla="*/ 2996751 h 4296823"/>
                <a:gd name="connsiteX46" fmla="*/ 639943 w 3025380"/>
                <a:gd name="connsiteY46" fmla="*/ 2722922 h 4296823"/>
                <a:gd name="connsiteX47" fmla="*/ 672075 w 3025380"/>
                <a:gd name="connsiteY47" fmla="*/ 2587241 h 4296823"/>
                <a:gd name="connsiteX48" fmla="*/ 673657 w 3025380"/>
                <a:gd name="connsiteY48" fmla="*/ 2319327 h 4296823"/>
                <a:gd name="connsiteX49" fmla="*/ 569695 w 3025380"/>
                <a:gd name="connsiteY49" fmla="*/ 2237761 h 4296823"/>
                <a:gd name="connsiteX50" fmla="*/ 462146 w 3025380"/>
                <a:gd name="connsiteY50" fmla="*/ 2138462 h 4296823"/>
                <a:gd name="connsiteX51" fmla="*/ 372522 w 3025380"/>
                <a:gd name="connsiteY51" fmla="*/ 2024979 h 4296823"/>
                <a:gd name="connsiteX52" fmla="*/ 300823 w 3025380"/>
                <a:gd name="connsiteY52" fmla="*/ 1790918 h 4296823"/>
                <a:gd name="connsiteX53" fmla="*/ 358182 w 3025380"/>
                <a:gd name="connsiteY53" fmla="*/ 1507208 h 4296823"/>
                <a:gd name="connsiteX54" fmla="*/ 358182 w 3025380"/>
                <a:gd name="connsiteY54" fmla="*/ 1393724 h 4296823"/>
                <a:gd name="connsiteX55" fmla="*/ 299330 w 3025380"/>
                <a:gd name="connsiteY55" fmla="*/ 1307532 h 4296823"/>
                <a:gd name="connsiteX0" fmla="*/ 0 w 2975503"/>
                <a:gd name="connsiteY0" fmla="*/ 985892 h 4296823"/>
                <a:gd name="connsiteX1" fmla="*/ 1107748 w 2975503"/>
                <a:gd name="connsiteY1" fmla="*/ 744740 h 4296823"/>
                <a:gd name="connsiteX2" fmla="*/ 2950409 w 2975503"/>
                <a:gd name="connsiteY2" fmla="*/ 0 h 4296823"/>
                <a:gd name="connsiteX3" fmla="*/ 2645689 w 2975503"/>
                <a:gd name="connsiteY3" fmla="*/ 641895 h 4296823"/>
                <a:gd name="connsiteX4" fmla="*/ 2975503 w 2975503"/>
                <a:gd name="connsiteY4" fmla="*/ 801483 h 4296823"/>
                <a:gd name="connsiteX5" fmla="*/ 2946881 w 2975503"/>
                <a:gd name="connsiteY5" fmla="*/ 970821 h 4296823"/>
                <a:gd name="connsiteX6" fmla="*/ 2910974 w 2975503"/>
                <a:gd name="connsiteY6" fmla="*/ 992987 h 4296823"/>
                <a:gd name="connsiteX7" fmla="*/ 2864370 w 2975503"/>
                <a:gd name="connsiteY7" fmla="*/ 1156120 h 4296823"/>
                <a:gd name="connsiteX8" fmla="*/ 2861963 w 2975503"/>
                <a:gd name="connsiteY8" fmla="*/ 1263741 h 4296823"/>
                <a:gd name="connsiteX9" fmla="*/ 2730913 w 2975503"/>
                <a:gd name="connsiteY9" fmla="*/ 1215868 h 4296823"/>
                <a:gd name="connsiteX10" fmla="*/ 2645329 w 2975503"/>
                <a:gd name="connsiteY10" fmla="*/ 1183952 h 4296823"/>
                <a:gd name="connsiteX11" fmla="*/ 2549047 w 2975503"/>
                <a:gd name="connsiteY11" fmla="*/ 1718543 h 4296823"/>
                <a:gd name="connsiteX12" fmla="*/ 2483668 w 2975503"/>
                <a:gd name="connsiteY12" fmla="*/ 1965597 h 4296823"/>
                <a:gd name="connsiteX13" fmla="*/ 2471486 w 2975503"/>
                <a:gd name="connsiteY13" fmla="*/ 2013766 h 4296823"/>
                <a:gd name="connsiteX14" fmla="*/ 2313983 w 2975503"/>
                <a:gd name="connsiteY14" fmla="*/ 2074051 h 4296823"/>
                <a:gd name="connsiteX15" fmla="*/ 2177294 w 2975503"/>
                <a:gd name="connsiteY15" fmla="*/ 2239347 h 4296823"/>
                <a:gd name="connsiteX16" fmla="*/ 2113092 w 2975503"/>
                <a:gd name="connsiteY16" fmla="*/ 2416655 h 4296823"/>
                <a:gd name="connsiteX17" fmla="*/ 2075046 w 2975503"/>
                <a:gd name="connsiteY17" fmla="*/ 2532496 h 4296823"/>
                <a:gd name="connsiteX18" fmla="*/ 1991819 w 2975503"/>
                <a:gd name="connsiteY18" fmla="*/ 2667250 h 4296823"/>
                <a:gd name="connsiteX19" fmla="*/ 1849146 w 2975503"/>
                <a:gd name="connsiteY19" fmla="*/ 2804368 h 4296823"/>
                <a:gd name="connsiteX20" fmla="*/ 1673181 w 2975503"/>
                <a:gd name="connsiteY20" fmla="*/ 2929666 h 4296823"/>
                <a:gd name="connsiteX21" fmla="*/ 1547154 w 2975503"/>
                <a:gd name="connsiteY21" fmla="*/ 3173169 h 4296823"/>
                <a:gd name="connsiteX22" fmla="*/ 1497218 w 2975503"/>
                <a:gd name="connsiteY22" fmla="*/ 3452133 h 4296823"/>
                <a:gd name="connsiteX23" fmla="*/ 1425881 w 2975503"/>
                <a:gd name="connsiteY23" fmla="*/ 3492324 h 4296823"/>
                <a:gd name="connsiteX24" fmla="*/ 1450245 w 2975503"/>
                <a:gd name="connsiteY24" fmla="*/ 3601149 h 4296823"/>
                <a:gd name="connsiteX25" fmla="*/ 1494738 w 2975503"/>
                <a:gd name="connsiteY25" fmla="*/ 3788636 h 4296823"/>
                <a:gd name="connsiteX26" fmla="*/ 1521924 w 2975503"/>
                <a:gd name="connsiteY26" fmla="*/ 3993392 h 4296823"/>
                <a:gd name="connsiteX27" fmla="*/ 1526869 w 2975503"/>
                <a:gd name="connsiteY27" fmla="*/ 4124139 h 4296823"/>
                <a:gd name="connsiteX28" fmla="*/ 1492264 w 2975503"/>
                <a:gd name="connsiteY28" fmla="*/ 4296823 h 4296823"/>
                <a:gd name="connsiteX29" fmla="*/ 908766 w 2975503"/>
                <a:gd name="connsiteY29" fmla="*/ 4061889 h 4296823"/>
                <a:gd name="connsiteX30" fmla="*/ 511553 w 2975503"/>
                <a:gd name="connsiteY30" fmla="*/ 3915974 h 4296823"/>
                <a:gd name="connsiteX31" fmla="*/ 389958 w 2975503"/>
                <a:gd name="connsiteY31" fmla="*/ 3867336 h 4296823"/>
                <a:gd name="connsiteX32" fmla="*/ 260256 w 2975503"/>
                <a:gd name="connsiteY32" fmla="*/ 3778166 h 4296823"/>
                <a:gd name="connsiteX33" fmla="*/ 215670 w 2975503"/>
                <a:gd name="connsiteY33" fmla="*/ 3745740 h 4296823"/>
                <a:gd name="connsiteX34" fmla="*/ 195405 w 2975503"/>
                <a:gd name="connsiteY34" fmla="*/ 3676836 h 4296823"/>
                <a:gd name="connsiteX35" fmla="*/ 231883 w 2975503"/>
                <a:gd name="connsiteY35" fmla="*/ 3644410 h 4296823"/>
                <a:gd name="connsiteX36" fmla="*/ 325107 w 2975503"/>
                <a:gd name="connsiteY36" fmla="*/ 3449857 h 4296823"/>
                <a:gd name="connsiteX37" fmla="*/ 296734 w 2975503"/>
                <a:gd name="connsiteY37" fmla="*/ 3376900 h 4296823"/>
                <a:gd name="connsiteX38" fmla="*/ 276468 w 2975503"/>
                <a:gd name="connsiteY38" fmla="*/ 3344474 h 4296823"/>
                <a:gd name="connsiteX39" fmla="*/ 248096 w 2975503"/>
                <a:gd name="connsiteY39" fmla="*/ 3255304 h 4296823"/>
                <a:gd name="connsiteX40" fmla="*/ 158926 w 2975503"/>
                <a:gd name="connsiteY40" fmla="*/ 3170187 h 4296823"/>
                <a:gd name="connsiteX41" fmla="*/ 126500 w 2975503"/>
                <a:gd name="connsiteY41" fmla="*/ 3121549 h 4296823"/>
                <a:gd name="connsiteX42" fmla="*/ 165585 w 2975503"/>
                <a:gd name="connsiteY42" fmla="*/ 2972891 h 4296823"/>
                <a:gd name="connsiteX43" fmla="*/ 260572 w 2975503"/>
                <a:gd name="connsiteY43" fmla="*/ 2933558 h 4296823"/>
                <a:gd name="connsiteX44" fmla="*/ 345359 w 2975503"/>
                <a:gd name="connsiteY44" fmla="*/ 2996751 h 4296823"/>
                <a:gd name="connsiteX45" fmla="*/ 590066 w 2975503"/>
                <a:gd name="connsiteY45" fmla="*/ 2722922 h 4296823"/>
                <a:gd name="connsiteX46" fmla="*/ 622198 w 2975503"/>
                <a:gd name="connsiteY46" fmla="*/ 2587241 h 4296823"/>
                <a:gd name="connsiteX47" fmla="*/ 623780 w 2975503"/>
                <a:gd name="connsiteY47" fmla="*/ 2319327 h 4296823"/>
                <a:gd name="connsiteX48" fmla="*/ 519818 w 2975503"/>
                <a:gd name="connsiteY48" fmla="*/ 2237761 h 4296823"/>
                <a:gd name="connsiteX49" fmla="*/ 412269 w 2975503"/>
                <a:gd name="connsiteY49" fmla="*/ 2138462 h 4296823"/>
                <a:gd name="connsiteX50" fmla="*/ 322645 w 2975503"/>
                <a:gd name="connsiteY50" fmla="*/ 2024979 h 4296823"/>
                <a:gd name="connsiteX51" fmla="*/ 250946 w 2975503"/>
                <a:gd name="connsiteY51" fmla="*/ 1790918 h 4296823"/>
                <a:gd name="connsiteX52" fmla="*/ 308305 w 2975503"/>
                <a:gd name="connsiteY52" fmla="*/ 1507208 h 4296823"/>
                <a:gd name="connsiteX53" fmla="*/ 308305 w 2975503"/>
                <a:gd name="connsiteY53" fmla="*/ 1393724 h 4296823"/>
                <a:gd name="connsiteX54" fmla="*/ 249453 w 2975503"/>
                <a:gd name="connsiteY54" fmla="*/ 1307532 h 4296823"/>
                <a:gd name="connsiteX0" fmla="*/ 0 w 2975503"/>
                <a:gd name="connsiteY0" fmla="*/ 985892 h 4296823"/>
                <a:gd name="connsiteX1" fmla="*/ 1107748 w 2975503"/>
                <a:gd name="connsiteY1" fmla="*/ 744740 h 4296823"/>
                <a:gd name="connsiteX2" fmla="*/ 2950409 w 2975503"/>
                <a:gd name="connsiteY2" fmla="*/ 0 h 4296823"/>
                <a:gd name="connsiteX3" fmla="*/ 2645689 w 2975503"/>
                <a:gd name="connsiteY3" fmla="*/ 641895 h 4296823"/>
                <a:gd name="connsiteX4" fmla="*/ 2975503 w 2975503"/>
                <a:gd name="connsiteY4" fmla="*/ 801483 h 4296823"/>
                <a:gd name="connsiteX5" fmla="*/ 2946881 w 2975503"/>
                <a:gd name="connsiteY5" fmla="*/ 970821 h 4296823"/>
                <a:gd name="connsiteX6" fmla="*/ 2910974 w 2975503"/>
                <a:gd name="connsiteY6" fmla="*/ 992987 h 4296823"/>
                <a:gd name="connsiteX7" fmla="*/ 2864370 w 2975503"/>
                <a:gd name="connsiteY7" fmla="*/ 1156120 h 4296823"/>
                <a:gd name="connsiteX8" fmla="*/ 2861963 w 2975503"/>
                <a:gd name="connsiteY8" fmla="*/ 1263741 h 4296823"/>
                <a:gd name="connsiteX9" fmla="*/ 2730913 w 2975503"/>
                <a:gd name="connsiteY9" fmla="*/ 1215868 h 4296823"/>
                <a:gd name="connsiteX10" fmla="*/ 2645329 w 2975503"/>
                <a:gd name="connsiteY10" fmla="*/ 1183952 h 4296823"/>
                <a:gd name="connsiteX11" fmla="*/ 2549047 w 2975503"/>
                <a:gd name="connsiteY11" fmla="*/ 1718543 h 4296823"/>
                <a:gd name="connsiteX12" fmla="*/ 2483668 w 2975503"/>
                <a:gd name="connsiteY12" fmla="*/ 1965597 h 4296823"/>
                <a:gd name="connsiteX13" fmla="*/ 2471486 w 2975503"/>
                <a:gd name="connsiteY13" fmla="*/ 2013766 h 4296823"/>
                <a:gd name="connsiteX14" fmla="*/ 2313983 w 2975503"/>
                <a:gd name="connsiteY14" fmla="*/ 2074051 h 4296823"/>
                <a:gd name="connsiteX15" fmla="*/ 2177294 w 2975503"/>
                <a:gd name="connsiteY15" fmla="*/ 2239347 h 4296823"/>
                <a:gd name="connsiteX16" fmla="*/ 2113092 w 2975503"/>
                <a:gd name="connsiteY16" fmla="*/ 2416655 h 4296823"/>
                <a:gd name="connsiteX17" fmla="*/ 2075046 w 2975503"/>
                <a:gd name="connsiteY17" fmla="*/ 2532496 h 4296823"/>
                <a:gd name="connsiteX18" fmla="*/ 1991819 w 2975503"/>
                <a:gd name="connsiteY18" fmla="*/ 2667250 h 4296823"/>
                <a:gd name="connsiteX19" fmla="*/ 1849146 w 2975503"/>
                <a:gd name="connsiteY19" fmla="*/ 2804368 h 4296823"/>
                <a:gd name="connsiteX20" fmla="*/ 1673181 w 2975503"/>
                <a:gd name="connsiteY20" fmla="*/ 2929666 h 4296823"/>
                <a:gd name="connsiteX21" fmla="*/ 1547154 w 2975503"/>
                <a:gd name="connsiteY21" fmla="*/ 3173169 h 4296823"/>
                <a:gd name="connsiteX22" fmla="*/ 1497218 w 2975503"/>
                <a:gd name="connsiteY22" fmla="*/ 3452133 h 4296823"/>
                <a:gd name="connsiteX23" fmla="*/ 1425881 w 2975503"/>
                <a:gd name="connsiteY23" fmla="*/ 3492324 h 4296823"/>
                <a:gd name="connsiteX24" fmla="*/ 1450245 w 2975503"/>
                <a:gd name="connsiteY24" fmla="*/ 3601149 h 4296823"/>
                <a:gd name="connsiteX25" fmla="*/ 1494738 w 2975503"/>
                <a:gd name="connsiteY25" fmla="*/ 3788636 h 4296823"/>
                <a:gd name="connsiteX26" fmla="*/ 1521924 w 2975503"/>
                <a:gd name="connsiteY26" fmla="*/ 3993392 h 4296823"/>
                <a:gd name="connsiteX27" fmla="*/ 1526869 w 2975503"/>
                <a:gd name="connsiteY27" fmla="*/ 4124139 h 4296823"/>
                <a:gd name="connsiteX28" fmla="*/ 1492264 w 2975503"/>
                <a:gd name="connsiteY28" fmla="*/ 4296823 h 4296823"/>
                <a:gd name="connsiteX29" fmla="*/ 908766 w 2975503"/>
                <a:gd name="connsiteY29" fmla="*/ 4061889 h 4296823"/>
                <a:gd name="connsiteX30" fmla="*/ 511553 w 2975503"/>
                <a:gd name="connsiteY30" fmla="*/ 3915974 h 4296823"/>
                <a:gd name="connsiteX31" fmla="*/ 389958 w 2975503"/>
                <a:gd name="connsiteY31" fmla="*/ 3867336 h 4296823"/>
                <a:gd name="connsiteX32" fmla="*/ 260256 w 2975503"/>
                <a:gd name="connsiteY32" fmla="*/ 3778166 h 4296823"/>
                <a:gd name="connsiteX33" fmla="*/ 215670 w 2975503"/>
                <a:gd name="connsiteY33" fmla="*/ 3745740 h 4296823"/>
                <a:gd name="connsiteX34" fmla="*/ 195405 w 2975503"/>
                <a:gd name="connsiteY34" fmla="*/ 3676836 h 4296823"/>
                <a:gd name="connsiteX35" fmla="*/ 231883 w 2975503"/>
                <a:gd name="connsiteY35" fmla="*/ 3644410 h 4296823"/>
                <a:gd name="connsiteX36" fmla="*/ 325107 w 2975503"/>
                <a:gd name="connsiteY36" fmla="*/ 3449857 h 4296823"/>
                <a:gd name="connsiteX37" fmla="*/ 296734 w 2975503"/>
                <a:gd name="connsiteY37" fmla="*/ 3376900 h 4296823"/>
                <a:gd name="connsiteX38" fmla="*/ 276468 w 2975503"/>
                <a:gd name="connsiteY38" fmla="*/ 3344474 h 4296823"/>
                <a:gd name="connsiteX39" fmla="*/ 248096 w 2975503"/>
                <a:gd name="connsiteY39" fmla="*/ 3255304 h 4296823"/>
                <a:gd name="connsiteX40" fmla="*/ 158926 w 2975503"/>
                <a:gd name="connsiteY40" fmla="*/ 3170187 h 4296823"/>
                <a:gd name="connsiteX41" fmla="*/ 126500 w 2975503"/>
                <a:gd name="connsiteY41" fmla="*/ 3121549 h 4296823"/>
                <a:gd name="connsiteX42" fmla="*/ 165585 w 2975503"/>
                <a:gd name="connsiteY42" fmla="*/ 2972891 h 4296823"/>
                <a:gd name="connsiteX43" fmla="*/ 260572 w 2975503"/>
                <a:gd name="connsiteY43" fmla="*/ 2933558 h 4296823"/>
                <a:gd name="connsiteX44" fmla="*/ 345359 w 2975503"/>
                <a:gd name="connsiteY44" fmla="*/ 2996751 h 4296823"/>
                <a:gd name="connsiteX45" fmla="*/ 590066 w 2975503"/>
                <a:gd name="connsiteY45" fmla="*/ 2722922 h 4296823"/>
                <a:gd name="connsiteX46" fmla="*/ 622198 w 2975503"/>
                <a:gd name="connsiteY46" fmla="*/ 2587241 h 4296823"/>
                <a:gd name="connsiteX47" fmla="*/ 623780 w 2975503"/>
                <a:gd name="connsiteY47" fmla="*/ 2319327 h 4296823"/>
                <a:gd name="connsiteX48" fmla="*/ 519818 w 2975503"/>
                <a:gd name="connsiteY48" fmla="*/ 2237761 h 4296823"/>
                <a:gd name="connsiteX49" fmla="*/ 412269 w 2975503"/>
                <a:gd name="connsiteY49" fmla="*/ 2138462 h 4296823"/>
                <a:gd name="connsiteX50" fmla="*/ 322645 w 2975503"/>
                <a:gd name="connsiteY50" fmla="*/ 2024979 h 4296823"/>
                <a:gd name="connsiteX51" fmla="*/ 250946 w 2975503"/>
                <a:gd name="connsiteY51" fmla="*/ 1790918 h 4296823"/>
                <a:gd name="connsiteX52" fmla="*/ 308305 w 2975503"/>
                <a:gd name="connsiteY52" fmla="*/ 1507208 h 4296823"/>
                <a:gd name="connsiteX53" fmla="*/ 308305 w 2975503"/>
                <a:gd name="connsiteY53" fmla="*/ 1393724 h 4296823"/>
                <a:gd name="connsiteX54" fmla="*/ 249453 w 2975503"/>
                <a:gd name="connsiteY54" fmla="*/ 1307532 h 4296823"/>
                <a:gd name="connsiteX55" fmla="*/ 0 w 2975503"/>
                <a:gd name="connsiteY55" fmla="*/ 985892 h 4296823"/>
                <a:gd name="connsiteX0" fmla="*/ 249453 w 2975503"/>
                <a:gd name="connsiteY0" fmla="*/ 1307532 h 4296823"/>
                <a:gd name="connsiteX1" fmla="*/ 0 w 2975503"/>
                <a:gd name="connsiteY1" fmla="*/ 985892 h 4296823"/>
                <a:gd name="connsiteX2" fmla="*/ 1107748 w 2975503"/>
                <a:gd name="connsiteY2" fmla="*/ 744740 h 4296823"/>
                <a:gd name="connsiteX3" fmla="*/ 2950409 w 2975503"/>
                <a:gd name="connsiteY3" fmla="*/ 0 h 4296823"/>
                <a:gd name="connsiteX4" fmla="*/ 2645689 w 2975503"/>
                <a:gd name="connsiteY4" fmla="*/ 641895 h 4296823"/>
                <a:gd name="connsiteX5" fmla="*/ 2975503 w 2975503"/>
                <a:gd name="connsiteY5" fmla="*/ 801483 h 4296823"/>
                <a:gd name="connsiteX6" fmla="*/ 2946881 w 2975503"/>
                <a:gd name="connsiteY6" fmla="*/ 970821 h 4296823"/>
                <a:gd name="connsiteX7" fmla="*/ 2910974 w 2975503"/>
                <a:gd name="connsiteY7" fmla="*/ 992987 h 4296823"/>
                <a:gd name="connsiteX8" fmla="*/ 2864370 w 2975503"/>
                <a:gd name="connsiteY8" fmla="*/ 1156120 h 4296823"/>
                <a:gd name="connsiteX9" fmla="*/ 2861963 w 2975503"/>
                <a:gd name="connsiteY9" fmla="*/ 1263741 h 4296823"/>
                <a:gd name="connsiteX10" fmla="*/ 2730913 w 2975503"/>
                <a:gd name="connsiteY10" fmla="*/ 1215868 h 4296823"/>
                <a:gd name="connsiteX11" fmla="*/ 2645329 w 2975503"/>
                <a:gd name="connsiteY11" fmla="*/ 1183952 h 4296823"/>
                <a:gd name="connsiteX12" fmla="*/ 2549047 w 2975503"/>
                <a:gd name="connsiteY12" fmla="*/ 1718543 h 4296823"/>
                <a:gd name="connsiteX13" fmla="*/ 2483668 w 2975503"/>
                <a:gd name="connsiteY13" fmla="*/ 1965597 h 4296823"/>
                <a:gd name="connsiteX14" fmla="*/ 2471486 w 2975503"/>
                <a:gd name="connsiteY14" fmla="*/ 2013766 h 4296823"/>
                <a:gd name="connsiteX15" fmla="*/ 2313983 w 2975503"/>
                <a:gd name="connsiteY15" fmla="*/ 2074051 h 4296823"/>
                <a:gd name="connsiteX16" fmla="*/ 2177294 w 2975503"/>
                <a:gd name="connsiteY16" fmla="*/ 2239347 h 4296823"/>
                <a:gd name="connsiteX17" fmla="*/ 2113092 w 2975503"/>
                <a:gd name="connsiteY17" fmla="*/ 2416655 h 4296823"/>
                <a:gd name="connsiteX18" fmla="*/ 2075046 w 2975503"/>
                <a:gd name="connsiteY18" fmla="*/ 2532496 h 4296823"/>
                <a:gd name="connsiteX19" fmla="*/ 1991819 w 2975503"/>
                <a:gd name="connsiteY19" fmla="*/ 2667250 h 4296823"/>
                <a:gd name="connsiteX20" fmla="*/ 1849146 w 2975503"/>
                <a:gd name="connsiteY20" fmla="*/ 2804368 h 4296823"/>
                <a:gd name="connsiteX21" fmla="*/ 1673181 w 2975503"/>
                <a:gd name="connsiteY21" fmla="*/ 2929666 h 4296823"/>
                <a:gd name="connsiteX22" fmla="*/ 1547154 w 2975503"/>
                <a:gd name="connsiteY22" fmla="*/ 3173169 h 4296823"/>
                <a:gd name="connsiteX23" fmla="*/ 1497218 w 2975503"/>
                <a:gd name="connsiteY23" fmla="*/ 3452133 h 4296823"/>
                <a:gd name="connsiteX24" fmla="*/ 1425881 w 2975503"/>
                <a:gd name="connsiteY24" fmla="*/ 3492324 h 4296823"/>
                <a:gd name="connsiteX25" fmla="*/ 1450245 w 2975503"/>
                <a:gd name="connsiteY25" fmla="*/ 3601149 h 4296823"/>
                <a:gd name="connsiteX26" fmla="*/ 1494738 w 2975503"/>
                <a:gd name="connsiteY26" fmla="*/ 3788636 h 4296823"/>
                <a:gd name="connsiteX27" fmla="*/ 1521924 w 2975503"/>
                <a:gd name="connsiteY27" fmla="*/ 3993392 h 4296823"/>
                <a:gd name="connsiteX28" fmla="*/ 1526869 w 2975503"/>
                <a:gd name="connsiteY28" fmla="*/ 4124139 h 4296823"/>
                <a:gd name="connsiteX29" fmla="*/ 1492264 w 2975503"/>
                <a:gd name="connsiteY29" fmla="*/ 4296823 h 4296823"/>
                <a:gd name="connsiteX30" fmla="*/ 908766 w 2975503"/>
                <a:gd name="connsiteY30" fmla="*/ 4061889 h 4296823"/>
                <a:gd name="connsiteX31" fmla="*/ 511553 w 2975503"/>
                <a:gd name="connsiteY31" fmla="*/ 3915974 h 4296823"/>
                <a:gd name="connsiteX32" fmla="*/ 389958 w 2975503"/>
                <a:gd name="connsiteY32" fmla="*/ 3867336 h 4296823"/>
                <a:gd name="connsiteX33" fmla="*/ 260256 w 2975503"/>
                <a:gd name="connsiteY33" fmla="*/ 3778166 h 4296823"/>
                <a:gd name="connsiteX34" fmla="*/ 215670 w 2975503"/>
                <a:gd name="connsiteY34" fmla="*/ 3745740 h 4296823"/>
                <a:gd name="connsiteX35" fmla="*/ 195405 w 2975503"/>
                <a:gd name="connsiteY35" fmla="*/ 3676836 h 4296823"/>
                <a:gd name="connsiteX36" fmla="*/ 231883 w 2975503"/>
                <a:gd name="connsiteY36" fmla="*/ 3644410 h 4296823"/>
                <a:gd name="connsiteX37" fmla="*/ 325107 w 2975503"/>
                <a:gd name="connsiteY37" fmla="*/ 3449857 h 4296823"/>
                <a:gd name="connsiteX38" fmla="*/ 296734 w 2975503"/>
                <a:gd name="connsiteY38" fmla="*/ 3376900 h 4296823"/>
                <a:gd name="connsiteX39" fmla="*/ 276468 w 2975503"/>
                <a:gd name="connsiteY39" fmla="*/ 3344474 h 4296823"/>
                <a:gd name="connsiteX40" fmla="*/ 248096 w 2975503"/>
                <a:gd name="connsiteY40" fmla="*/ 3255304 h 4296823"/>
                <a:gd name="connsiteX41" fmla="*/ 158926 w 2975503"/>
                <a:gd name="connsiteY41" fmla="*/ 3170187 h 4296823"/>
                <a:gd name="connsiteX42" fmla="*/ 126500 w 2975503"/>
                <a:gd name="connsiteY42" fmla="*/ 3121549 h 4296823"/>
                <a:gd name="connsiteX43" fmla="*/ 165585 w 2975503"/>
                <a:gd name="connsiteY43" fmla="*/ 2972891 h 4296823"/>
                <a:gd name="connsiteX44" fmla="*/ 260572 w 2975503"/>
                <a:gd name="connsiteY44" fmla="*/ 2933558 h 4296823"/>
                <a:gd name="connsiteX45" fmla="*/ 345359 w 2975503"/>
                <a:gd name="connsiteY45" fmla="*/ 2996751 h 4296823"/>
                <a:gd name="connsiteX46" fmla="*/ 590066 w 2975503"/>
                <a:gd name="connsiteY46" fmla="*/ 2722922 h 4296823"/>
                <a:gd name="connsiteX47" fmla="*/ 622198 w 2975503"/>
                <a:gd name="connsiteY47" fmla="*/ 2587241 h 4296823"/>
                <a:gd name="connsiteX48" fmla="*/ 623780 w 2975503"/>
                <a:gd name="connsiteY48" fmla="*/ 2319327 h 4296823"/>
                <a:gd name="connsiteX49" fmla="*/ 519818 w 2975503"/>
                <a:gd name="connsiteY49" fmla="*/ 2237761 h 4296823"/>
                <a:gd name="connsiteX50" fmla="*/ 412269 w 2975503"/>
                <a:gd name="connsiteY50" fmla="*/ 2138462 h 4296823"/>
                <a:gd name="connsiteX51" fmla="*/ 322645 w 2975503"/>
                <a:gd name="connsiteY51" fmla="*/ 2024979 h 4296823"/>
                <a:gd name="connsiteX52" fmla="*/ 250946 w 2975503"/>
                <a:gd name="connsiteY52" fmla="*/ 1790918 h 4296823"/>
                <a:gd name="connsiteX53" fmla="*/ 308305 w 2975503"/>
                <a:gd name="connsiteY53" fmla="*/ 1507208 h 4296823"/>
                <a:gd name="connsiteX54" fmla="*/ 308305 w 2975503"/>
                <a:gd name="connsiteY54" fmla="*/ 1393724 h 4296823"/>
                <a:gd name="connsiteX55" fmla="*/ 341168 w 2975503"/>
                <a:gd name="connsiteY55" fmla="*/ 1398659 h 4296823"/>
                <a:gd name="connsiteX0" fmla="*/ 0 w 2975503"/>
                <a:gd name="connsiteY0" fmla="*/ 985892 h 4296823"/>
                <a:gd name="connsiteX1" fmla="*/ 1107748 w 2975503"/>
                <a:gd name="connsiteY1" fmla="*/ 744740 h 4296823"/>
                <a:gd name="connsiteX2" fmla="*/ 2950409 w 2975503"/>
                <a:gd name="connsiteY2" fmla="*/ 0 h 4296823"/>
                <a:gd name="connsiteX3" fmla="*/ 2645689 w 2975503"/>
                <a:gd name="connsiteY3" fmla="*/ 641895 h 4296823"/>
                <a:gd name="connsiteX4" fmla="*/ 2975503 w 2975503"/>
                <a:gd name="connsiteY4" fmla="*/ 801483 h 4296823"/>
                <a:gd name="connsiteX5" fmla="*/ 2946881 w 2975503"/>
                <a:gd name="connsiteY5" fmla="*/ 970821 h 4296823"/>
                <a:gd name="connsiteX6" fmla="*/ 2910974 w 2975503"/>
                <a:gd name="connsiteY6" fmla="*/ 992987 h 4296823"/>
                <a:gd name="connsiteX7" fmla="*/ 2864370 w 2975503"/>
                <a:gd name="connsiteY7" fmla="*/ 1156120 h 4296823"/>
                <a:gd name="connsiteX8" fmla="*/ 2861963 w 2975503"/>
                <a:gd name="connsiteY8" fmla="*/ 1263741 h 4296823"/>
                <a:gd name="connsiteX9" fmla="*/ 2730913 w 2975503"/>
                <a:gd name="connsiteY9" fmla="*/ 1215868 h 4296823"/>
                <a:gd name="connsiteX10" fmla="*/ 2645329 w 2975503"/>
                <a:gd name="connsiteY10" fmla="*/ 1183952 h 4296823"/>
                <a:gd name="connsiteX11" fmla="*/ 2549047 w 2975503"/>
                <a:gd name="connsiteY11" fmla="*/ 1718543 h 4296823"/>
                <a:gd name="connsiteX12" fmla="*/ 2483668 w 2975503"/>
                <a:gd name="connsiteY12" fmla="*/ 1965597 h 4296823"/>
                <a:gd name="connsiteX13" fmla="*/ 2471486 w 2975503"/>
                <a:gd name="connsiteY13" fmla="*/ 2013766 h 4296823"/>
                <a:gd name="connsiteX14" fmla="*/ 2313983 w 2975503"/>
                <a:gd name="connsiteY14" fmla="*/ 2074051 h 4296823"/>
                <a:gd name="connsiteX15" fmla="*/ 2177294 w 2975503"/>
                <a:gd name="connsiteY15" fmla="*/ 2239347 h 4296823"/>
                <a:gd name="connsiteX16" fmla="*/ 2113092 w 2975503"/>
                <a:gd name="connsiteY16" fmla="*/ 2416655 h 4296823"/>
                <a:gd name="connsiteX17" fmla="*/ 2075046 w 2975503"/>
                <a:gd name="connsiteY17" fmla="*/ 2532496 h 4296823"/>
                <a:gd name="connsiteX18" fmla="*/ 1991819 w 2975503"/>
                <a:gd name="connsiteY18" fmla="*/ 2667250 h 4296823"/>
                <a:gd name="connsiteX19" fmla="*/ 1849146 w 2975503"/>
                <a:gd name="connsiteY19" fmla="*/ 2804368 h 4296823"/>
                <a:gd name="connsiteX20" fmla="*/ 1673181 w 2975503"/>
                <a:gd name="connsiteY20" fmla="*/ 2929666 h 4296823"/>
                <a:gd name="connsiteX21" fmla="*/ 1547154 w 2975503"/>
                <a:gd name="connsiteY21" fmla="*/ 3173169 h 4296823"/>
                <a:gd name="connsiteX22" fmla="*/ 1497218 w 2975503"/>
                <a:gd name="connsiteY22" fmla="*/ 3452133 h 4296823"/>
                <a:gd name="connsiteX23" fmla="*/ 1425881 w 2975503"/>
                <a:gd name="connsiteY23" fmla="*/ 3492324 h 4296823"/>
                <a:gd name="connsiteX24" fmla="*/ 1450245 w 2975503"/>
                <a:gd name="connsiteY24" fmla="*/ 3601149 h 4296823"/>
                <a:gd name="connsiteX25" fmla="*/ 1494738 w 2975503"/>
                <a:gd name="connsiteY25" fmla="*/ 3788636 h 4296823"/>
                <a:gd name="connsiteX26" fmla="*/ 1521924 w 2975503"/>
                <a:gd name="connsiteY26" fmla="*/ 3993392 h 4296823"/>
                <a:gd name="connsiteX27" fmla="*/ 1526869 w 2975503"/>
                <a:gd name="connsiteY27" fmla="*/ 4124139 h 4296823"/>
                <a:gd name="connsiteX28" fmla="*/ 1492264 w 2975503"/>
                <a:gd name="connsiteY28" fmla="*/ 4296823 h 4296823"/>
                <a:gd name="connsiteX29" fmla="*/ 908766 w 2975503"/>
                <a:gd name="connsiteY29" fmla="*/ 4061889 h 4296823"/>
                <a:gd name="connsiteX30" fmla="*/ 511553 w 2975503"/>
                <a:gd name="connsiteY30" fmla="*/ 3915974 h 4296823"/>
                <a:gd name="connsiteX31" fmla="*/ 389958 w 2975503"/>
                <a:gd name="connsiteY31" fmla="*/ 3867336 h 4296823"/>
                <a:gd name="connsiteX32" fmla="*/ 260256 w 2975503"/>
                <a:gd name="connsiteY32" fmla="*/ 3778166 h 4296823"/>
                <a:gd name="connsiteX33" fmla="*/ 215670 w 2975503"/>
                <a:gd name="connsiteY33" fmla="*/ 3745740 h 4296823"/>
                <a:gd name="connsiteX34" fmla="*/ 195405 w 2975503"/>
                <a:gd name="connsiteY34" fmla="*/ 3676836 h 4296823"/>
                <a:gd name="connsiteX35" fmla="*/ 231883 w 2975503"/>
                <a:gd name="connsiteY35" fmla="*/ 3644410 h 4296823"/>
                <a:gd name="connsiteX36" fmla="*/ 325107 w 2975503"/>
                <a:gd name="connsiteY36" fmla="*/ 3449857 h 4296823"/>
                <a:gd name="connsiteX37" fmla="*/ 296734 w 2975503"/>
                <a:gd name="connsiteY37" fmla="*/ 3376900 h 4296823"/>
                <a:gd name="connsiteX38" fmla="*/ 276468 w 2975503"/>
                <a:gd name="connsiteY38" fmla="*/ 3344474 h 4296823"/>
                <a:gd name="connsiteX39" fmla="*/ 248096 w 2975503"/>
                <a:gd name="connsiteY39" fmla="*/ 3255304 h 4296823"/>
                <a:gd name="connsiteX40" fmla="*/ 158926 w 2975503"/>
                <a:gd name="connsiteY40" fmla="*/ 3170187 h 4296823"/>
                <a:gd name="connsiteX41" fmla="*/ 126500 w 2975503"/>
                <a:gd name="connsiteY41" fmla="*/ 3121549 h 4296823"/>
                <a:gd name="connsiteX42" fmla="*/ 165585 w 2975503"/>
                <a:gd name="connsiteY42" fmla="*/ 2972891 h 4296823"/>
                <a:gd name="connsiteX43" fmla="*/ 260572 w 2975503"/>
                <a:gd name="connsiteY43" fmla="*/ 2933558 h 4296823"/>
                <a:gd name="connsiteX44" fmla="*/ 345359 w 2975503"/>
                <a:gd name="connsiteY44" fmla="*/ 2996751 h 4296823"/>
                <a:gd name="connsiteX45" fmla="*/ 590066 w 2975503"/>
                <a:gd name="connsiteY45" fmla="*/ 2722922 h 4296823"/>
                <a:gd name="connsiteX46" fmla="*/ 622198 w 2975503"/>
                <a:gd name="connsiteY46" fmla="*/ 2587241 h 4296823"/>
                <a:gd name="connsiteX47" fmla="*/ 623780 w 2975503"/>
                <a:gd name="connsiteY47" fmla="*/ 2319327 h 4296823"/>
                <a:gd name="connsiteX48" fmla="*/ 519818 w 2975503"/>
                <a:gd name="connsiteY48" fmla="*/ 2237761 h 4296823"/>
                <a:gd name="connsiteX49" fmla="*/ 412269 w 2975503"/>
                <a:gd name="connsiteY49" fmla="*/ 2138462 h 4296823"/>
                <a:gd name="connsiteX50" fmla="*/ 322645 w 2975503"/>
                <a:gd name="connsiteY50" fmla="*/ 2024979 h 4296823"/>
                <a:gd name="connsiteX51" fmla="*/ 250946 w 2975503"/>
                <a:gd name="connsiteY51" fmla="*/ 1790918 h 4296823"/>
                <a:gd name="connsiteX52" fmla="*/ 308305 w 2975503"/>
                <a:gd name="connsiteY52" fmla="*/ 1507208 h 4296823"/>
                <a:gd name="connsiteX53" fmla="*/ 308305 w 2975503"/>
                <a:gd name="connsiteY53" fmla="*/ 1393724 h 4296823"/>
                <a:gd name="connsiteX54" fmla="*/ 341168 w 2975503"/>
                <a:gd name="connsiteY54" fmla="*/ 1398659 h 4296823"/>
                <a:gd name="connsiteX0" fmla="*/ 0 w 3095722"/>
                <a:gd name="connsiteY0" fmla="*/ 985892 h 4296823"/>
                <a:gd name="connsiteX1" fmla="*/ 1107748 w 3095722"/>
                <a:gd name="connsiteY1" fmla="*/ 744740 h 4296823"/>
                <a:gd name="connsiteX2" fmla="*/ 2950409 w 3095722"/>
                <a:gd name="connsiteY2" fmla="*/ 0 h 4296823"/>
                <a:gd name="connsiteX3" fmla="*/ 2975503 w 3095722"/>
                <a:gd name="connsiteY3" fmla="*/ 801483 h 4296823"/>
                <a:gd name="connsiteX4" fmla="*/ 2946881 w 3095722"/>
                <a:gd name="connsiteY4" fmla="*/ 970821 h 4296823"/>
                <a:gd name="connsiteX5" fmla="*/ 2910974 w 3095722"/>
                <a:gd name="connsiteY5" fmla="*/ 992987 h 4296823"/>
                <a:gd name="connsiteX6" fmla="*/ 2864370 w 3095722"/>
                <a:gd name="connsiteY6" fmla="*/ 1156120 h 4296823"/>
                <a:gd name="connsiteX7" fmla="*/ 2861963 w 3095722"/>
                <a:gd name="connsiteY7" fmla="*/ 1263741 h 4296823"/>
                <a:gd name="connsiteX8" fmla="*/ 2730913 w 3095722"/>
                <a:gd name="connsiteY8" fmla="*/ 1215868 h 4296823"/>
                <a:gd name="connsiteX9" fmla="*/ 2645329 w 3095722"/>
                <a:gd name="connsiteY9" fmla="*/ 1183952 h 4296823"/>
                <a:gd name="connsiteX10" fmla="*/ 2549047 w 3095722"/>
                <a:gd name="connsiteY10" fmla="*/ 1718543 h 4296823"/>
                <a:gd name="connsiteX11" fmla="*/ 2483668 w 3095722"/>
                <a:gd name="connsiteY11" fmla="*/ 1965597 h 4296823"/>
                <a:gd name="connsiteX12" fmla="*/ 2471486 w 3095722"/>
                <a:gd name="connsiteY12" fmla="*/ 2013766 h 4296823"/>
                <a:gd name="connsiteX13" fmla="*/ 2313983 w 3095722"/>
                <a:gd name="connsiteY13" fmla="*/ 2074051 h 4296823"/>
                <a:gd name="connsiteX14" fmla="*/ 2177294 w 3095722"/>
                <a:gd name="connsiteY14" fmla="*/ 2239347 h 4296823"/>
                <a:gd name="connsiteX15" fmla="*/ 2113092 w 3095722"/>
                <a:gd name="connsiteY15" fmla="*/ 2416655 h 4296823"/>
                <a:gd name="connsiteX16" fmla="*/ 2075046 w 3095722"/>
                <a:gd name="connsiteY16" fmla="*/ 2532496 h 4296823"/>
                <a:gd name="connsiteX17" fmla="*/ 1991819 w 3095722"/>
                <a:gd name="connsiteY17" fmla="*/ 2667250 h 4296823"/>
                <a:gd name="connsiteX18" fmla="*/ 1849146 w 3095722"/>
                <a:gd name="connsiteY18" fmla="*/ 2804368 h 4296823"/>
                <a:gd name="connsiteX19" fmla="*/ 1673181 w 3095722"/>
                <a:gd name="connsiteY19" fmla="*/ 2929666 h 4296823"/>
                <a:gd name="connsiteX20" fmla="*/ 1547154 w 3095722"/>
                <a:gd name="connsiteY20" fmla="*/ 3173169 h 4296823"/>
                <a:gd name="connsiteX21" fmla="*/ 1497218 w 3095722"/>
                <a:gd name="connsiteY21" fmla="*/ 3452133 h 4296823"/>
                <a:gd name="connsiteX22" fmla="*/ 1425881 w 3095722"/>
                <a:gd name="connsiteY22" fmla="*/ 3492324 h 4296823"/>
                <a:gd name="connsiteX23" fmla="*/ 1450245 w 3095722"/>
                <a:gd name="connsiteY23" fmla="*/ 3601149 h 4296823"/>
                <a:gd name="connsiteX24" fmla="*/ 1494738 w 3095722"/>
                <a:gd name="connsiteY24" fmla="*/ 3788636 h 4296823"/>
                <a:gd name="connsiteX25" fmla="*/ 1521924 w 3095722"/>
                <a:gd name="connsiteY25" fmla="*/ 3993392 h 4296823"/>
                <a:gd name="connsiteX26" fmla="*/ 1526869 w 3095722"/>
                <a:gd name="connsiteY26" fmla="*/ 4124139 h 4296823"/>
                <a:gd name="connsiteX27" fmla="*/ 1492264 w 3095722"/>
                <a:gd name="connsiteY27" fmla="*/ 4296823 h 4296823"/>
                <a:gd name="connsiteX28" fmla="*/ 908766 w 3095722"/>
                <a:gd name="connsiteY28" fmla="*/ 4061889 h 4296823"/>
                <a:gd name="connsiteX29" fmla="*/ 511553 w 3095722"/>
                <a:gd name="connsiteY29" fmla="*/ 3915974 h 4296823"/>
                <a:gd name="connsiteX30" fmla="*/ 389958 w 3095722"/>
                <a:gd name="connsiteY30" fmla="*/ 3867336 h 4296823"/>
                <a:gd name="connsiteX31" fmla="*/ 260256 w 3095722"/>
                <a:gd name="connsiteY31" fmla="*/ 3778166 h 4296823"/>
                <a:gd name="connsiteX32" fmla="*/ 215670 w 3095722"/>
                <a:gd name="connsiteY32" fmla="*/ 3745740 h 4296823"/>
                <a:gd name="connsiteX33" fmla="*/ 195405 w 3095722"/>
                <a:gd name="connsiteY33" fmla="*/ 3676836 h 4296823"/>
                <a:gd name="connsiteX34" fmla="*/ 231883 w 3095722"/>
                <a:gd name="connsiteY34" fmla="*/ 3644410 h 4296823"/>
                <a:gd name="connsiteX35" fmla="*/ 325107 w 3095722"/>
                <a:gd name="connsiteY35" fmla="*/ 3449857 h 4296823"/>
                <a:gd name="connsiteX36" fmla="*/ 296734 w 3095722"/>
                <a:gd name="connsiteY36" fmla="*/ 3376900 h 4296823"/>
                <a:gd name="connsiteX37" fmla="*/ 276468 w 3095722"/>
                <a:gd name="connsiteY37" fmla="*/ 3344474 h 4296823"/>
                <a:gd name="connsiteX38" fmla="*/ 248096 w 3095722"/>
                <a:gd name="connsiteY38" fmla="*/ 3255304 h 4296823"/>
                <a:gd name="connsiteX39" fmla="*/ 158926 w 3095722"/>
                <a:gd name="connsiteY39" fmla="*/ 3170187 h 4296823"/>
                <a:gd name="connsiteX40" fmla="*/ 126500 w 3095722"/>
                <a:gd name="connsiteY40" fmla="*/ 3121549 h 4296823"/>
                <a:gd name="connsiteX41" fmla="*/ 165585 w 3095722"/>
                <a:gd name="connsiteY41" fmla="*/ 2972891 h 4296823"/>
                <a:gd name="connsiteX42" fmla="*/ 260572 w 3095722"/>
                <a:gd name="connsiteY42" fmla="*/ 2933558 h 4296823"/>
                <a:gd name="connsiteX43" fmla="*/ 345359 w 3095722"/>
                <a:gd name="connsiteY43" fmla="*/ 2996751 h 4296823"/>
                <a:gd name="connsiteX44" fmla="*/ 590066 w 3095722"/>
                <a:gd name="connsiteY44" fmla="*/ 2722922 h 4296823"/>
                <a:gd name="connsiteX45" fmla="*/ 622198 w 3095722"/>
                <a:gd name="connsiteY45" fmla="*/ 2587241 h 4296823"/>
                <a:gd name="connsiteX46" fmla="*/ 623780 w 3095722"/>
                <a:gd name="connsiteY46" fmla="*/ 2319327 h 4296823"/>
                <a:gd name="connsiteX47" fmla="*/ 519818 w 3095722"/>
                <a:gd name="connsiteY47" fmla="*/ 2237761 h 4296823"/>
                <a:gd name="connsiteX48" fmla="*/ 412269 w 3095722"/>
                <a:gd name="connsiteY48" fmla="*/ 2138462 h 4296823"/>
                <a:gd name="connsiteX49" fmla="*/ 322645 w 3095722"/>
                <a:gd name="connsiteY49" fmla="*/ 2024979 h 4296823"/>
                <a:gd name="connsiteX50" fmla="*/ 250946 w 3095722"/>
                <a:gd name="connsiteY50" fmla="*/ 1790918 h 4296823"/>
                <a:gd name="connsiteX51" fmla="*/ 308305 w 3095722"/>
                <a:gd name="connsiteY51" fmla="*/ 1507208 h 4296823"/>
                <a:gd name="connsiteX52" fmla="*/ 308305 w 3095722"/>
                <a:gd name="connsiteY52" fmla="*/ 1393724 h 4296823"/>
                <a:gd name="connsiteX53" fmla="*/ 341168 w 3095722"/>
                <a:gd name="connsiteY53" fmla="*/ 1398659 h 4296823"/>
                <a:gd name="connsiteX0" fmla="*/ 0 w 3087187"/>
                <a:gd name="connsiteY0" fmla="*/ 985892 h 4296823"/>
                <a:gd name="connsiteX1" fmla="*/ 1107748 w 3087187"/>
                <a:gd name="connsiteY1" fmla="*/ 744740 h 4296823"/>
                <a:gd name="connsiteX2" fmla="*/ 2950409 w 3087187"/>
                <a:gd name="connsiteY2" fmla="*/ 0 h 4296823"/>
                <a:gd name="connsiteX3" fmla="*/ 2946881 w 3087187"/>
                <a:gd name="connsiteY3" fmla="*/ 970821 h 4296823"/>
                <a:gd name="connsiteX4" fmla="*/ 2910974 w 3087187"/>
                <a:gd name="connsiteY4" fmla="*/ 992987 h 4296823"/>
                <a:gd name="connsiteX5" fmla="*/ 2864370 w 3087187"/>
                <a:gd name="connsiteY5" fmla="*/ 1156120 h 4296823"/>
                <a:gd name="connsiteX6" fmla="*/ 2861963 w 3087187"/>
                <a:gd name="connsiteY6" fmla="*/ 1263741 h 4296823"/>
                <a:gd name="connsiteX7" fmla="*/ 2730913 w 3087187"/>
                <a:gd name="connsiteY7" fmla="*/ 1215868 h 4296823"/>
                <a:gd name="connsiteX8" fmla="*/ 2645329 w 3087187"/>
                <a:gd name="connsiteY8" fmla="*/ 1183952 h 4296823"/>
                <a:gd name="connsiteX9" fmla="*/ 2549047 w 3087187"/>
                <a:gd name="connsiteY9" fmla="*/ 1718543 h 4296823"/>
                <a:gd name="connsiteX10" fmla="*/ 2483668 w 3087187"/>
                <a:gd name="connsiteY10" fmla="*/ 1965597 h 4296823"/>
                <a:gd name="connsiteX11" fmla="*/ 2471486 w 3087187"/>
                <a:gd name="connsiteY11" fmla="*/ 2013766 h 4296823"/>
                <a:gd name="connsiteX12" fmla="*/ 2313983 w 3087187"/>
                <a:gd name="connsiteY12" fmla="*/ 2074051 h 4296823"/>
                <a:gd name="connsiteX13" fmla="*/ 2177294 w 3087187"/>
                <a:gd name="connsiteY13" fmla="*/ 2239347 h 4296823"/>
                <a:gd name="connsiteX14" fmla="*/ 2113092 w 3087187"/>
                <a:gd name="connsiteY14" fmla="*/ 2416655 h 4296823"/>
                <a:gd name="connsiteX15" fmla="*/ 2075046 w 3087187"/>
                <a:gd name="connsiteY15" fmla="*/ 2532496 h 4296823"/>
                <a:gd name="connsiteX16" fmla="*/ 1991819 w 3087187"/>
                <a:gd name="connsiteY16" fmla="*/ 2667250 h 4296823"/>
                <a:gd name="connsiteX17" fmla="*/ 1849146 w 3087187"/>
                <a:gd name="connsiteY17" fmla="*/ 2804368 h 4296823"/>
                <a:gd name="connsiteX18" fmla="*/ 1673181 w 3087187"/>
                <a:gd name="connsiteY18" fmla="*/ 2929666 h 4296823"/>
                <a:gd name="connsiteX19" fmla="*/ 1547154 w 3087187"/>
                <a:gd name="connsiteY19" fmla="*/ 3173169 h 4296823"/>
                <a:gd name="connsiteX20" fmla="*/ 1497218 w 3087187"/>
                <a:gd name="connsiteY20" fmla="*/ 3452133 h 4296823"/>
                <a:gd name="connsiteX21" fmla="*/ 1425881 w 3087187"/>
                <a:gd name="connsiteY21" fmla="*/ 3492324 h 4296823"/>
                <a:gd name="connsiteX22" fmla="*/ 1450245 w 3087187"/>
                <a:gd name="connsiteY22" fmla="*/ 3601149 h 4296823"/>
                <a:gd name="connsiteX23" fmla="*/ 1494738 w 3087187"/>
                <a:gd name="connsiteY23" fmla="*/ 3788636 h 4296823"/>
                <a:gd name="connsiteX24" fmla="*/ 1521924 w 3087187"/>
                <a:gd name="connsiteY24" fmla="*/ 3993392 h 4296823"/>
                <a:gd name="connsiteX25" fmla="*/ 1526869 w 3087187"/>
                <a:gd name="connsiteY25" fmla="*/ 4124139 h 4296823"/>
                <a:gd name="connsiteX26" fmla="*/ 1492264 w 3087187"/>
                <a:gd name="connsiteY26" fmla="*/ 4296823 h 4296823"/>
                <a:gd name="connsiteX27" fmla="*/ 908766 w 3087187"/>
                <a:gd name="connsiteY27" fmla="*/ 4061889 h 4296823"/>
                <a:gd name="connsiteX28" fmla="*/ 511553 w 3087187"/>
                <a:gd name="connsiteY28" fmla="*/ 3915974 h 4296823"/>
                <a:gd name="connsiteX29" fmla="*/ 389958 w 3087187"/>
                <a:gd name="connsiteY29" fmla="*/ 3867336 h 4296823"/>
                <a:gd name="connsiteX30" fmla="*/ 260256 w 3087187"/>
                <a:gd name="connsiteY30" fmla="*/ 3778166 h 4296823"/>
                <a:gd name="connsiteX31" fmla="*/ 215670 w 3087187"/>
                <a:gd name="connsiteY31" fmla="*/ 3745740 h 4296823"/>
                <a:gd name="connsiteX32" fmla="*/ 195405 w 3087187"/>
                <a:gd name="connsiteY32" fmla="*/ 3676836 h 4296823"/>
                <a:gd name="connsiteX33" fmla="*/ 231883 w 3087187"/>
                <a:gd name="connsiteY33" fmla="*/ 3644410 h 4296823"/>
                <a:gd name="connsiteX34" fmla="*/ 325107 w 3087187"/>
                <a:gd name="connsiteY34" fmla="*/ 3449857 h 4296823"/>
                <a:gd name="connsiteX35" fmla="*/ 296734 w 3087187"/>
                <a:gd name="connsiteY35" fmla="*/ 3376900 h 4296823"/>
                <a:gd name="connsiteX36" fmla="*/ 276468 w 3087187"/>
                <a:gd name="connsiteY36" fmla="*/ 3344474 h 4296823"/>
                <a:gd name="connsiteX37" fmla="*/ 248096 w 3087187"/>
                <a:gd name="connsiteY37" fmla="*/ 3255304 h 4296823"/>
                <a:gd name="connsiteX38" fmla="*/ 158926 w 3087187"/>
                <a:gd name="connsiteY38" fmla="*/ 3170187 h 4296823"/>
                <a:gd name="connsiteX39" fmla="*/ 126500 w 3087187"/>
                <a:gd name="connsiteY39" fmla="*/ 3121549 h 4296823"/>
                <a:gd name="connsiteX40" fmla="*/ 165585 w 3087187"/>
                <a:gd name="connsiteY40" fmla="*/ 2972891 h 4296823"/>
                <a:gd name="connsiteX41" fmla="*/ 260572 w 3087187"/>
                <a:gd name="connsiteY41" fmla="*/ 2933558 h 4296823"/>
                <a:gd name="connsiteX42" fmla="*/ 345359 w 3087187"/>
                <a:gd name="connsiteY42" fmla="*/ 2996751 h 4296823"/>
                <a:gd name="connsiteX43" fmla="*/ 590066 w 3087187"/>
                <a:gd name="connsiteY43" fmla="*/ 2722922 h 4296823"/>
                <a:gd name="connsiteX44" fmla="*/ 622198 w 3087187"/>
                <a:gd name="connsiteY44" fmla="*/ 2587241 h 4296823"/>
                <a:gd name="connsiteX45" fmla="*/ 623780 w 3087187"/>
                <a:gd name="connsiteY45" fmla="*/ 2319327 h 4296823"/>
                <a:gd name="connsiteX46" fmla="*/ 519818 w 3087187"/>
                <a:gd name="connsiteY46" fmla="*/ 2237761 h 4296823"/>
                <a:gd name="connsiteX47" fmla="*/ 412269 w 3087187"/>
                <a:gd name="connsiteY47" fmla="*/ 2138462 h 4296823"/>
                <a:gd name="connsiteX48" fmla="*/ 322645 w 3087187"/>
                <a:gd name="connsiteY48" fmla="*/ 2024979 h 4296823"/>
                <a:gd name="connsiteX49" fmla="*/ 250946 w 3087187"/>
                <a:gd name="connsiteY49" fmla="*/ 1790918 h 4296823"/>
                <a:gd name="connsiteX50" fmla="*/ 308305 w 3087187"/>
                <a:gd name="connsiteY50" fmla="*/ 1507208 h 4296823"/>
                <a:gd name="connsiteX51" fmla="*/ 308305 w 3087187"/>
                <a:gd name="connsiteY51" fmla="*/ 1393724 h 4296823"/>
                <a:gd name="connsiteX52" fmla="*/ 341168 w 3087187"/>
                <a:gd name="connsiteY52" fmla="*/ 1398659 h 4296823"/>
                <a:gd name="connsiteX0" fmla="*/ 0 w 3077325"/>
                <a:gd name="connsiteY0" fmla="*/ 985892 h 4296823"/>
                <a:gd name="connsiteX1" fmla="*/ 1107748 w 3077325"/>
                <a:gd name="connsiteY1" fmla="*/ 744740 h 4296823"/>
                <a:gd name="connsiteX2" fmla="*/ 2950409 w 3077325"/>
                <a:gd name="connsiteY2" fmla="*/ 0 h 4296823"/>
                <a:gd name="connsiteX3" fmla="*/ 2910974 w 3077325"/>
                <a:gd name="connsiteY3" fmla="*/ 992987 h 4296823"/>
                <a:gd name="connsiteX4" fmla="*/ 2864370 w 3077325"/>
                <a:gd name="connsiteY4" fmla="*/ 1156120 h 4296823"/>
                <a:gd name="connsiteX5" fmla="*/ 2861963 w 3077325"/>
                <a:gd name="connsiteY5" fmla="*/ 1263741 h 4296823"/>
                <a:gd name="connsiteX6" fmla="*/ 2730913 w 3077325"/>
                <a:gd name="connsiteY6" fmla="*/ 1215868 h 4296823"/>
                <a:gd name="connsiteX7" fmla="*/ 2645329 w 3077325"/>
                <a:gd name="connsiteY7" fmla="*/ 1183952 h 4296823"/>
                <a:gd name="connsiteX8" fmla="*/ 2549047 w 3077325"/>
                <a:gd name="connsiteY8" fmla="*/ 1718543 h 4296823"/>
                <a:gd name="connsiteX9" fmla="*/ 2483668 w 3077325"/>
                <a:gd name="connsiteY9" fmla="*/ 1965597 h 4296823"/>
                <a:gd name="connsiteX10" fmla="*/ 2471486 w 3077325"/>
                <a:gd name="connsiteY10" fmla="*/ 2013766 h 4296823"/>
                <a:gd name="connsiteX11" fmla="*/ 2313983 w 3077325"/>
                <a:gd name="connsiteY11" fmla="*/ 2074051 h 4296823"/>
                <a:gd name="connsiteX12" fmla="*/ 2177294 w 3077325"/>
                <a:gd name="connsiteY12" fmla="*/ 2239347 h 4296823"/>
                <a:gd name="connsiteX13" fmla="*/ 2113092 w 3077325"/>
                <a:gd name="connsiteY13" fmla="*/ 2416655 h 4296823"/>
                <a:gd name="connsiteX14" fmla="*/ 2075046 w 3077325"/>
                <a:gd name="connsiteY14" fmla="*/ 2532496 h 4296823"/>
                <a:gd name="connsiteX15" fmla="*/ 1991819 w 3077325"/>
                <a:gd name="connsiteY15" fmla="*/ 2667250 h 4296823"/>
                <a:gd name="connsiteX16" fmla="*/ 1849146 w 3077325"/>
                <a:gd name="connsiteY16" fmla="*/ 2804368 h 4296823"/>
                <a:gd name="connsiteX17" fmla="*/ 1673181 w 3077325"/>
                <a:gd name="connsiteY17" fmla="*/ 2929666 h 4296823"/>
                <a:gd name="connsiteX18" fmla="*/ 1547154 w 3077325"/>
                <a:gd name="connsiteY18" fmla="*/ 3173169 h 4296823"/>
                <a:gd name="connsiteX19" fmla="*/ 1497218 w 3077325"/>
                <a:gd name="connsiteY19" fmla="*/ 3452133 h 4296823"/>
                <a:gd name="connsiteX20" fmla="*/ 1425881 w 3077325"/>
                <a:gd name="connsiteY20" fmla="*/ 3492324 h 4296823"/>
                <a:gd name="connsiteX21" fmla="*/ 1450245 w 3077325"/>
                <a:gd name="connsiteY21" fmla="*/ 3601149 h 4296823"/>
                <a:gd name="connsiteX22" fmla="*/ 1494738 w 3077325"/>
                <a:gd name="connsiteY22" fmla="*/ 3788636 h 4296823"/>
                <a:gd name="connsiteX23" fmla="*/ 1521924 w 3077325"/>
                <a:gd name="connsiteY23" fmla="*/ 3993392 h 4296823"/>
                <a:gd name="connsiteX24" fmla="*/ 1526869 w 3077325"/>
                <a:gd name="connsiteY24" fmla="*/ 4124139 h 4296823"/>
                <a:gd name="connsiteX25" fmla="*/ 1492264 w 3077325"/>
                <a:gd name="connsiteY25" fmla="*/ 4296823 h 4296823"/>
                <a:gd name="connsiteX26" fmla="*/ 908766 w 3077325"/>
                <a:gd name="connsiteY26" fmla="*/ 4061889 h 4296823"/>
                <a:gd name="connsiteX27" fmla="*/ 511553 w 3077325"/>
                <a:gd name="connsiteY27" fmla="*/ 3915974 h 4296823"/>
                <a:gd name="connsiteX28" fmla="*/ 389958 w 3077325"/>
                <a:gd name="connsiteY28" fmla="*/ 3867336 h 4296823"/>
                <a:gd name="connsiteX29" fmla="*/ 260256 w 3077325"/>
                <a:gd name="connsiteY29" fmla="*/ 3778166 h 4296823"/>
                <a:gd name="connsiteX30" fmla="*/ 215670 w 3077325"/>
                <a:gd name="connsiteY30" fmla="*/ 3745740 h 4296823"/>
                <a:gd name="connsiteX31" fmla="*/ 195405 w 3077325"/>
                <a:gd name="connsiteY31" fmla="*/ 3676836 h 4296823"/>
                <a:gd name="connsiteX32" fmla="*/ 231883 w 3077325"/>
                <a:gd name="connsiteY32" fmla="*/ 3644410 h 4296823"/>
                <a:gd name="connsiteX33" fmla="*/ 325107 w 3077325"/>
                <a:gd name="connsiteY33" fmla="*/ 3449857 h 4296823"/>
                <a:gd name="connsiteX34" fmla="*/ 296734 w 3077325"/>
                <a:gd name="connsiteY34" fmla="*/ 3376900 h 4296823"/>
                <a:gd name="connsiteX35" fmla="*/ 276468 w 3077325"/>
                <a:gd name="connsiteY35" fmla="*/ 3344474 h 4296823"/>
                <a:gd name="connsiteX36" fmla="*/ 248096 w 3077325"/>
                <a:gd name="connsiteY36" fmla="*/ 3255304 h 4296823"/>
                <a:gd name="connsiteX37" fmla="*/ 158926 w 3077325"/>
                <a:gd name="connsiteY37" fmla="*/ 3170187 h 4296823"/>
                <a:gd name="connsiteX38" fmla="*/ 126500 w 3077325"/>
                <a:gd name="connsiteY38" fmla="*/ 3121549 h 4296823"/>
                <a:gd name="connsiteX39" fmla="*/ 165585 w 3077325"/>
                <a:gd name="connsiteY39" fmla="*/ 2972891 h 4296823"/>
                <a:gd name="connsiteX40" fmla="*/ 260572 w 3077325"/>
                <a:gd name="connsiteY40" fmla="*/ 2933558 h 4296823"/>
                <a:gd name="connsiteX41" fmla="*/ 345359 w 3077325"/>
                <a:gd name="connsiteY41" fmla="*/ 2996751 h 4296823"/>
                <a:gd name="connsiteX42" fmla="*/ 590066 w 3077325"/>
                <a:gd name="connsiteY42" fmla="*/ 2722922 h 4296823"/>
                <a:gd name="connsiteX43" fmla="*/ 622198 w 3077325"/>
                <a:gd name="connsiteY43" fmla="*/ 2587241 h 4296823"/>
                <a:gd name="connsiteX44" fmla="*/ 623780 w 3077325"/>
                <a:gd name="connsiteY44" fmla="*/ 2319327 h 4296823"/>
                <a:gd name="connsiteX45" fmla="*/ 519818 w 3077325"/>
                <a:gd name="connsiteY45" fmla="*/ 2237761 h 4296823"/>
                <a:gd name="connsiteX46" fmla="*/ 412269 w 3077325"/>
                <a:gd name="connsiteY46" fmla="*/ 2138462 h 4296823"/>
                <a:gd name="connsiteX47" fmla="*/ 322645 w 3077325"/>
                <a:gd name="connsiteY47" fmla="*/ 2024979 h 4296823"/>
                <a:gd name="connsiteX48" fmla="*/ 250946 w 3077325"/>
                <a:gd name="connsiteY48" fmla="*/ 1790918 h 4296823"/>
                <a:gd name="connsiteX49" fmla="*/ 308305 w 3077325"/>
                <a:gd name="connsiteY49" fmla="*/ 1507208 h 4296823"/>
                <a:gd name="connsiteX50" fmla="*/ 308305 w 3077325"/>
                <a:gd name="connsiteY50" fmla="*/ 1393724 h 4296823"/>
                <a:gd name="connsiteX51" fmla="*/ 341168 w 3077325"/>
                <a:gd name="connsiteY51" fmla="*/ 1398659 h 4296823"/>
                <a:gd name="connsiteX0" fmla="*/ 0 w 3063964"/>
                <a:gd name="connsiteY0" fmla="*/ 985892 h 4296823"/>
                <a:gd name="connsiteX1" fmla="*/ 1107748 w 3063964"/>
                <a:gd name="connsiteY1" fmla="*/ 744740 h 4296823"/>
                <a:gd name="connsiteX2" fmla="*/ 2950409 w 3063964"/>
                <a:gd name="connsiteY2" fmla="*/ 0 h 4296823"/>
                <a:gd name="connsiteX3" fmla="*/ 2864370 w 3063964"/>
                <a:gd name="connsiteY3" fmla="*/ 1156120 h 4296823"/>
                <a:gd name="connsiteX4" fmla="*/ 2861963 w 3063964"/>
                <a:gd name="connsiteY4" fmla="*/ 1263741 h 4296823"/>
                <a:gd name="connsiteX5" fmla="*/ 2730913 w 3063964"/>
                <a:gd name="connsiteY5" fmla="*/ 1215868 h 4296823"/>
                <a:gd name="connsiteX6" fmla="*/ 2645329 w 3063964"/>
                <a:gd name="connsiteY6" fmla="*/ 1183952 h 4296823"/>
                <a:gd name="connsiteX7" fmla="*/ 2549047 w 3063964"/>
                <a:gd name="connsiteY7" fmla="*/ 1718543 h 4296823"/>
                <a:gd name="connsiteX8" fmla="*/ 2483668 w 3063964"/>
                <a:gd name="connsiteY8" fmla="*/ 1965597 h 4296823"/>
                <a:gd name="connsiteX9" fmla="*/ 2471486 w 3063964"/>
                <a:gd name="connsiteY9" fmla="*/ 2013766 h 4296823"/>
                <a:gd name="connsiteX10" fmla="*/ 2313983 w 3063964"/>
                <a:gd name="connsiteY10" fmla="*/ 2074051 h 4296823"/>
                <a:gd name="connsiteX11" fmla="*/ 2177294 w 3063964"/>
                <a:gd name="connsiteY11" fmla="*/ 2239347 h 4296823"/>
                <a:gd name="connsiteX12" fmla="*/ 2113092 w 3063964"/>
                <a:gd name="connsiteY12" fmla="*/ 2416655 h 4296823"/>
                <a:gd name="connsiteX13" fmla="*/ 2075046 w 3063964"/>
                <a:gd name="connsiteY13" fmla="*/ 2532496 h 4296823"/>
                <a:gd name="connsiteX14" fmla="*/ 1991819 w 3063964"/>
                <a:gd name="connsiteY14" fmla="*/ 2667250 h 4296823"/>
                <a:gd name="connsiteX15" fmla="*/ 1849146 w 3063964"/>
                <a:gd name="connsiteY15" fmla="*/ 2804368 h 4296823"/>
                <a:gd name="connsiteX16" fmla="*/ 1673181 w 3063964"/>
                <a:gd name="connsiteY16" fmla="*/ 2929666 h 4296823"/>
                <a:gd name="connsiteX17" fmla="*/ 1547154 w 3063964"/>
                <a:gd name="connsiteY17" fmla="*/ 3173169 h 4296823"/>
                <a:gd name="connsiteX18" fmla="*/ 1497218 w 3063964"/>
                <a:gd name="connsiteY18" fmla="*/ 3452133 h 4296823"/>
                <a:gd name="connsiteX19" fmla="*/ 1425881 w 3063964"/>
                <a:gd name="connsiteY19" fmla="*/ 3492324 h 4296823"/>
                <a:gd name="connsiteX20" fmla="*/ 1450245 w 3063964"/>
                <a:gd name="connsiteY20" fmla="*/ 3601149 h 4296823"/>
                <a:gd name="connsiteX21" fmla="*/ 1494738 w 3063964"/>
                <a:gd name="connsiteY21" fmla="*/ 3788636 h 4296823"/>
                <a:gd name="connsiteX22" fmla="*/ 1521924 w 3063964"/>
                <a:gd name="connsiteY22" fmla="*/ 3993392 h 4296823"/>
                <a:gd name="connsiteX23" fmla="*/ 1526869 w 3063964"/>
                <a:gd name="connsiteY23" fmla="*/ 4124139 h 4296823"/>
                <a:gd name="connsiteX24" fmla="*/ 1492264 w 3063964"/>
                <a:gd name="connsiteY24" fmla="*/ 4296823 h 4296823"/>
                <a:gd name="connsiteX25" fmla="*/ 908766 w 3063964"/>
                <a:gd name="connsiteY25" fmla="*/ 4061889 h 4296823"/>
                <a:gd name="connsiteX26" fmla="*/ 511553 w 3063964"/>
                <a:gd name="connsiteY26" fmla="*/ 3915974 h 4296823"/>
                <a:gd name="connsiteX27" fmla="*/ 389958 w 3063964"/>
                <a:gd name="connsiteY27" fmla="*/ 3867336 h 4296823"/>
                <a:gd name="connsiteX28" fmla="*/ 260256 w 3063964"/>
                <a:gd name="connsiteY28" fmla="*/ 3778166 h 4296823"/>
                <a:gd name="connsiteX29" fmla="*/ 215670 w 3063964"/>
                <a:gd name="connsiteY29" fmla="*/ 3745740 h 4296823"/>
                <a:gd name="connsiteX30" fmla="*/ 195405 w 3063964"/>
                <a:gd name="connsiteY30" fmla="*/ 3676836 h 4296823"/>
                <a:gd name="connsiteX31" fmla="*/ 231883 w 3063964"/>
                <a:gd name="connsiteY31" fmla="*/ 3644410 h 4296823"/>
                <a:gd name="connsiteX32" fmla="*/ 325107 w 3063964"/>
                <a:gd name="connsiteY32" fmla="*/ 3449857 h 4296823"/>
                <a:gd name="connsiteX33" fmla="*/ 296734 w 3063964"/>
                <a:gd name="connsiteY33" fmla="*/ 3376900 h 4296823"/>
                <a:gd name="connsiteX34" fmla="*/ 276468 w 3063964"/>
                <a:gd name="connsiteY34" fmla="*/ 3344474 h 4296823"/>
                <a:gd name="connsiteX35" fmla="*/ 248096 w 3063964"/>
                <a:gd name="connsiteY35" fmla="*/ 3255304 h 4296823"/>
                <a:gd name="connsiteX36" fmla="*/ 158926 w 3063964"/>
                <a:gd name="connsiteY36" fmla="*/ 3170187 h 4296823"/>
                <a:gd name="connsiteX37" fmla="*/ 126500 w 3063964"/>
                <a:gd name="connsiteY37" fmla="*/ 3121549 h 4296823"/>
                <a:gd name="connsiteX38" fmla="*/ 165585 w 3063964"/>
                <a:gd name="connsiteY38" fmla="*/ 2972891 h 4296823"/>
                <a:gd name="connsiteX39" fmla="*/ 260572 w 3063964"/>
                <a:gd name="connsiteY39" fmla="*/ 2933558 h 4296823"/>
                <a:gd name="connsiteX40" fmla="*/ 345359 w 3063964"/>
                <a:gd name="connsiteY40" fmla="*/ 2996751 h 4296823"/>
                <a:gd name="connsiteX41" fmla="*/ 590066 w 3063964"/>
                <a:gd name="connsiteY41" fmla="*/ 2722922 h 4296823"/>
                <a:gd name="connsiteX42" fmla="*/ 622198 w 3063964"/>
                <a:gd name="connsiteY42" fmla="*/ 2587241 h 4296823"/>
                <a:gd name="connsiteX43" fmla="*/ 623780 w 3063964"/>
                <a:gd name="connsiteY43" fmla="*/ 2319327 h 4296823"/>
                <a:gd name="connsiteX44" fmla="*/ 519818 w 3063964"/>
                <a:gd name="connsiteY44" fmla="*/ 2237761 h 4296823"/>
                <a:gd name="connsiteX45" fmla="*/ 412269 w 3063964"/>
                <a:gd name="connsiteY45" fmla="*/ 2138462 h 4296823"/>
                <a:gd name="connsiteX46" fmla="*/ 322645 w 3063964"/>
                <a:gd name="connsiteY46" fmla="*/ 2024979 h 4296823"/>
                <a:gd name="connsiteX47" fmla="*/ 250946 w 3063964"/>
                <a:gd name="connsiteY47" fmla="*/ 1790918 h 4296823"/>
                <a:gd name="connsiteX48" fmla="*/ 308305 w 3063964"/>
                <a:gd name="connsiteY48" fmla="*/ 1507208 h 4296823"/>
                <a:gd name="connsiteX49" fmla="*/ 308305 w 3063964"/>
                <a:gd name="connsiteY49" fmla="*/ 1393724 h 4296823"/>
                <a:gd name="connsiteX50" fmla="*/ 341168 w 3063964"/>
                <a:gd name="connsiteY50" fmla="*/ 1398659 h 4296823"/>
                <a:gd name="connsiteX0" fmla="*/ 0 w 3067198"/>
                <a:gd name="connsiteY0" fmla="*/ 985892 h 4296823"/>
                <a:gd name="connsiteX1" fmla="*/ 1107748 w 3067198"/>
                <a:gd name="connsiteY1" fmla="*/ 744740 h 4296823"/>
                <a:gd name="connsiteX2" fmla="*/ 2950409 w 3067198"/>
                <a:gd name="connsiteY2" fmla="*/ 0 h 4296823"/>
                <a:gd name="connsiteX3" fmla="*/ 2861963 w 3067198"/>
                <a:gd name="connsiteY3" fmla="*/ 1263741 h 4296823"/>
                <a:gd name="connsiteX4" fmla="*/ 2730913 w 3067198"/>
                <a:gd name="connsiteY4" fmla="*/ 1215868 h 4296823"/>
                <a:gd name="connsiteX5" fmla="*/ 2645329 w 3067198"/>
                <a:gd name="connsiteY5" fmla="*/ 1183952 h 4296823"/>
                <a:gd name="connsiteX6" fmla="*/ 2549047 w 3067198"/>
                <a:gd name="connsiteY6" fmla="*/ 1718543 h 4296823"/>
                <a:gd name="connsiteX7" fmla="*/ 2483668 w 3067198"/>
                <a:gd name="connsiteY7" fmla="*/ 1965597 h 4296823"/>
                <a:gd name="connsiteX8" fmla="*/ 2471486 w 3067198"/>
                <a:gd name="connsiteY8" fmla="*/ 2013766 h 4296823"/>
                <a:gd name="connsiteX9" fmla="*/ 2313983 w 3067198"/>
                <a:gd name="connsiteY9" fmla="*/ 2074051 h 4296823"/>
                <a:gd name="connsiteX10" fmla="*/ 2177294 w 3067198"/>
                <a:gd name="connsiteY10" fmla="*/ 2239347 h 4296823"/>
                <a:gd name="connsiteX11" fmla="*/ 2113092 w 3067198"/>
                <a:gd name="connsiteY11" fmla="*/ 2416655 h 4296823"/>
                <a:gd name="connsiteX12" fmla="*/ 2075046 w 3067198"/>
                <a:gd name="connsiteY12" fmla="*/ 2532496 h 4296823"/>
                <a:gd name="connsiteX13" fmla="*/ 1991819 w 3067198"/>
                <a:gd name="connsiteY13" fmla="*/ 2667250 h 4296823"/>
                <a:gd name="connsiteX14" fmla="*/ 1849146 w 3067198"/>
                <a:gd name="connsiteY14" fmla="*/ 2804368 h 4296823"/>
                <a:gd name="connsiteX15" fmla="*/ 1673181 w 3067198"/>
                <a:gd name="connsiteY15" fmla="*/ 2929666 h 4296823"/>
                <a:gd name="connsiteX16" fmla="*/ 1547154 w 3067198"/>
                <a:gd name="connsiteY16" fmla="*/ 3173169 h 4296823"/>
                <a:gd name="connsiteX17" fmla="*/ 1497218 w 3067198"/>
                <a:gd name="connsiteY17" fmla="*/ 3452133 h 4296823"/>
                <a:gd name="connsiteX18" fmla="*/ 1425881 w 3067198"/>
                <a:gd name="connsiteY18" fmla="*/ 3492324 h 4296823"/>
                <a:gd name="connsiteX19" fmla="*/ 1450245 w 3067198"/>
                <a:gd name="connsiteY19" fmla="*/ 3601149 h 4296823"/>
                <a:gd name="connsiteX20" fmla="*/ 1494738 w 3067198"/>
                <a:gd name="connsiteY20" fmla="*/ 3788636 h 4296823"/>
                <a:gd name="connsiteX21" fmla="*/ 1521924 w 3067198"/>
                <a:gd name="connsiteY21" fmla="*/ 3993392 h 4296823"/>
                <a:gd name="connsiteX22" fmla="*/ 1526869 w 3067198"/>
                <a:gd name="connsiteY22" fmla="*/ 4124139 h 4296823"/>
                <a:gd name="connsiteX23" fmla="*/ 1492264 w 3067198"/>
                <a:gd name="connsiteY23" fmla="*/ 4296823 h 4296823"/>
                <a:gd name="connsiteX24" fmla="*/ 908766 w 3067198"/>
                <a:gd name="connsiteY24" fmla="*/ 4061889 h 4296823"/>
                <a:gd name="connsiteX25" fmla="*/ 511553 w 3067198"/>
                <a:gd name="connsiteY25" fmla="*/ 3915974 h 4296823"/>
                <a:gd name="connsiteX26" fmla="*/ 389958 w 3067198"/>
                <a:gd name="connsiteY26" fmla="*/ 3867336 h 4296823"/>
                <a:gd name="connsiteX27" fmla="*/ 260256 w 3067198"/>
                <a:gd name="connsiteY27" fmla="*/ 3778166 h 4296823"/>
                <a:gd name="connsiteX28" fmla="*/ 215670 w 3067198"/>
                <a:gd name="connsiteY28" fmla="*/ 3745740 h 4296823"/>
                <a:gd name="connsiteX29" fmla="*/ 195405 w 3067198"/>
                <a:gd name="connsiteY29" fmla="*/ 3676836 h 4296823"/>
                <a:gd name="connsiteX30" fmla="*/ 231883 w 3067198"/>
                <a:gd name="connsiteY30" fmla="*/ 3644410 h 4296823"/>
                <a:gd name="connsiteX31" fmla="*/ 325107 w 3067198"/>
                <a:gd name="connsiteY31" fmla="*/ 3449857 h 4296823"/>
                <a:gd name="connsiteX32" fmla="*/ 296734 w 3067198"/>
                <a:gd name="connsiteY32" fmla="*/ 3376900 h 4296823"/>
                <a:gd name="connsiteX33" fmla="*/ 276468 w 3067198"/>
                <a:gd name="connsiteY33" fmla="*/ 3344474 h 4296823"/>
                <a:gd name="connsiteX34" fmla="*/ 248096 w 3067198"/>
                <a:gd name="connsiteY34" fmla="*/ 3255304 h 4296823"/>
                <a:gd name="connsiteX35" fmla="*/ 158926 w 3067198"/>
                <a:gd name="connsiteY35" fmla="*/ 3170187 h 4296823"/>
                <a:gd name="connsiteX36" fmla="*/ 126500 w 3067198"/>
                <a:gd name="connsiteY36" fmla="*/ 3121549 h 4296823"/>
                <a:gd name="connsiteX37" fmla="*/ 165585 w 3067198"/>
                <a:gd name="connsiteY37" fmla="*/ 2972891 h 4296823"/>
                <a:gd name="connsiteX38" fmla="*/ 260572 w 3067198"/>
                <a:gd name="connsiteY38" fmla="*/ 2933558 h 4296823"/>
                <a:gd name="connsiteX39" fmla="*/ 345359 w 3067198"/>
                <a:gd name="connsiteY39" fmla="*/ 2996751 h 4296823"/>
                <a:gd name="connsiteX40" fmla="*/ 590066 w 3067198"/>
                <a:gd name="connsiteY40" fmla="*/ 2722922 h 4296823"/>
                <a:gd name="connsiteX41" fmla="*/ 622198 w 3067198"/>
                <a:gd name="connsiteY41" fmla="*/ 2587241 h 4296823"/>
                <a:gd name="connsiteX42" fmla="*/ 623780 w 3067198"/>
                <a:gd name="connsiteY42" fmla="*/ 2319327 h 4296823"/>
                <a:gd name="connsiteX43" fmla="*/ 519818 w 3067198"/>
                <a:gd name="connsiteY43" fmla="*/ 2237761 h 4296823"/>
                <a:gd name="connsiteX44" fmla="*/ 412269 w 3067198"/>
                <a:gd name="connsiteY44" fmla="*/ 2138462 h 4296823"/>
                <a:gd name="connsiteX45" fmla="*/ 322645 w 3067198"/>
                <a:gd name="connsiteY45" fmla="*/ 2024979 h 4296823"/>
                <a:gd name="connsiteX46" fmla="*/ 250946 w 3067198"/>
                <a:gd name="connsiteY46" fmla="*/ 1790918 h 4296823"/>
                <a:gd name="connsiteX47" fmla="*/ 308305 w 3067198"/>
                <a:gd name="connsiteY47" fmla="*/ 1507208 h 4296823"/>
                <a:gd name="connsiteX48" fmla="*/ 308305 w 3067198"/>
                <a:gd name="connsiteY48" fmla="*/ 1393724 h 4296823"/>
                <a:gd name="connsiteX49" fmla="*/ 341168 w 3067198"/>
                <a:gd name="connsiteY49" fmla="*/ 1398659 h 4296823"/>
                <a:gd name="connsiteX0" fmla="*/ 0 w 3037810"/>
                <a:gd name="connsiteY0" fmla="*/ 985892 h 4296823"/>
                <a:gd name="connsiteX1" fmla="*/ 1107748 w 3037810"/>
                <a:gd name="connsiteY1" fmla="*/ 744740 h 4296823"/>
                <a:gd name="connsiteX2" fmla="*/ 2950409 w 3037810"/>
                <a:gd name="connsiteY2" fmla="*/ 0 h 4296823"/>
                <a:gd name="connsiteX3" fmla="*/ 2730913 w 3037810"/>
                <a:gd name="connsiteY3" fmla="*/ 1215868 h 4296823"/>
                <a:gd name="connsiteX4" fmla="*/ 2645329 w 3037810"/>
                <a:gd name="connsiteY4" fmla="*/ 1183952 h 4296823"/>
                <a:gd name="connsiteX5" fmla="*/ 2549047 w 3037810"/>
                <a:gd name="connsiteY5" fmla="*/ 1718543 h 4296823"/>
                <a:gd name="connsiteX6" fmla="*/ 2483668 w 3037810"/>
                <a:gd name="connsiteY6" fmla="*/ 1965597 h 4296823"/>
                <a:gd name="connsiteX7" fmla="*/ 2471486 w 3037810"/>
                <a:gd name="connsiteY7" fmla="*/ 2013766 h 4296823"/>
                <a:gd name="connsiteX8" fmla="*/ 2313983 w 3037810"/>
                <a:gd name="connsiteY8" fmla="*/ 2074051 h 4296823"/>
                <a:gd name="connsiteX9" fmla="*/ 2177294 w 3037810"/>
                <a:gd name="connsiteY9" fmla="*/ 2239347 h 4296823"/>
                <a:gd name="connsiteX10" fmla="*/ 2113092 w 3037810"/>
                <a:gd name="connsiteY10" fmla="*/ 2416655 h 4296823"/>
                <a:gd name="connsiteX11" fmla="*/ 2075046 w 3037810"/>
                <a:gd name="connsiteY11" fmla="*/ 2532496 h 4296823"/>
                <a:gd name="connsiteX12" fmla="*/ 1991819 w 3037810"/>
                <a:gd name="connsiteY12" fmla="*/ 2667250 h 4296823"/>
                <a:gd name="connsiteX13" fmla="*/ 1849146 w 3037810"/>
                <a:gd name="connsiteY13" fmla="*/ 2804368 h 4296823"/>
                <a:gd name="connsiteX14" fmla="*/ 1673181 w 3037810"/>
                <a:gd name="connsiteY14" fmla="*/ 2929666 h 4296823"/>
                <a:gd name="connsiteX15" fmla="*/ 1547154 w 3037810"/>
                <a:gd name="connsiteY15" fmla="*/ 3173169 h 4296823"/>
                <a:gd name="connsiteX16" fmla="*/ 1497218 w 3037810"/>
                <a:gd name="connsiteY16" fmla="*/ 3452133 h 4296823"/>
                <a:gd name="connsiteX17" fmla="*/ 1425881 w 3037810"/>
                <a:gd name="connsiteY17" fmla="*/ 3492324 h 4296823"/>
                <a:gd name="connsiteX18" fmla="*/ 1450245 w 3037810"/>
                <a:gd name="connsiteY18" fmla="*/ 3601149 h 4296823"/>
                <a:gd name="connsiteX19" fmla="*/ 1494738 w 3037810"/>
                <a:gd name="connsiteY19" fmla="*/ 3788636 h 4296823"/>
                <a:gd name="connsiteX20" fmla="*/ 1521924 w 3037810"/>
                <a:gd name="connsiteY20" fmla="*/ 3993392 h 4296823"/>
                <a:gd name="connsiteX21" fmla="*/ 1526869 w 3037810"/>
                <a:gd name="connsiteY21" fmla="*/ 4124139 h 4296823"/>
                <a:gd name="connsiteX22" fmla="*/ 1492264 w 3037810"/>
                <a:gd name="connsiteY22" fmla="*/ 4296823 h 4296823"/>
                <a:gd name="connsiteX23" fmla="*/ 908766 w 3037810"/>
                <a:gd name="connsiteY23" fmla="*/ 4061889 h 4296823"/>
                <a:gd name="connsiteX24" fmla="*/ 511553 w 3037810"/>
                <a:gd name="connsiteY24" fmla="*/ 3915974 h 4296823"/>
                <a:gd name="connsiteX25" fmla="*/ 389958 w 3037810"/>
                <a:gd name="connsiteY25" fmla="*/ 3867336 h 4296823"/>
                <a:gd name="connsiteX26" fmla="*/ 260256 w 3037810"/>
                <a:gd name="connsiteY26" fmla="*/ 3778166 h 4296823"/>
                <a:gd name="connsiteX27" fmla="*/ 215670 w 3037810"/>
                <a:gd name="connsiteY27" fmla="*/ 3745740 h 4296823"/>
                <a:gd name="connsiteX28" fmla="*/ 195405 w 3037810"/>
                <a:gd name="connsiteY28" fmla="*/ 3676836 h 4296823"/>
                <a:gd name="connsiteX29" fmla="*/ 231883 w 3037810"/>
                <a:gd name="connsiteY29" fmla="*/ 3644410 h 4296823"/>
                <a:gd name="connsiteX30" fmla="*/ 325107 w 3037810"/>
                <a:gd name="connsiteY30" fmla="*/ 3449857 h 4296823"/>
                <a:gd name="connsiteX31" fmla="*/ 296734 w 3037810"/>
                <a:gd name="connsiteY31" fmla="*/ 3376900 h 4296823"/>
                <a:gd name="connsiteX32" fmla="*/ 276468 w 3037810"/>
                <a:gd name="connsiteY32" fmla="*/ 3344474 h 4296823"/>
                <a:gd name="connsiteX33" fmla="*/ 248096 w 3037810"/>
                <a:gd name="connsiteY33" fmla="*/ 3255304 h 4296823"/>
                <a:gd name="connsiteX34" fmla="*/ 158926 w 3037810"/>
                <a:gd name="connsiteY34" fmla="*/ 3170187 h 4296823"/>
                <a:gd name="connsiteX35" fmla="*/ 126500 w 3037810"/>
                <a:gd name="connsiteY35" fmla="*/ 3121549 h 4296823"/>
                <a:gd name="connsiteX36" fmla="*/ 165585 w 3037810"/>
                <a:gd name="connsiteY36" fmla="*/ 2972891 h 4296823"/>
                <a:gd name="connsiteX37" fmla="*/ 260572 w 3037810"/>
                <a:gd name="connsiteY37" fmla="*/ 2933558 h 4296823"/>
                <a:gd name="connsiteX38" fmla="*/ 345359 w 3037810"/>
                <a:gd name="connsiteY38" fmla="*/ 2996751 h 4296823"/>
                <a:gd name="connsiteX39" fmla="*/ 590066 w 3037810"/>
                <a:gd name="connsiteY39" fmla="*/ 2722922 h 4296823"/>
                <a:gd name="connsiteX40" fmla="*/ 622198 w 3037810"/>
                <a:gd name="connsiteY40" fmla="*/ 2587241 h 4296823"/>
                <a:gd name="connsiteX41" fmla="*/ 623780 w 3037810"/>
                <a:gd name="connsiteY41" fmla="*/ 2319327 h 4296823"/>
                <a:gd name="connsiteX42" fmla="*/ 519818 w 3037810"/>
                <a:gd name="connsiteY42" fmla="*/ 2237761 h 4296823"/>
                <a:gd name="connsiteX43" fmla="*/ 412269 w 3037810"/>
                <a:gd name="connsiteY43" fmla="*/ 2138462 h 4296823"/>
                <a:gd name="connsiteX44" fmla="*/ 322645 w 3037810"/>
                <a:gd name="connsiteY44" fmla="*/ 2024979 h 4296823"/>
                <a:gd name="connsiteX45" fmla="*/ 250946 w 3037810"/>
                <a:gd name="connsiteY45" fmla="*/ 1790918 h 4296823"/>
                <a:gd name="connsiteX46" fmla="*/ 308305 w 3037810"/>
                <a:gd name="connsiteY46" fmla="*/ 1507208 h 4296823"/>
                <a:gd name="connsiteX47" fmla="*/ 308305 w 3037810"/>
                <a:gd name="connsiteY47" fmla="*/ 1393724 h 4296823"/>
                <a:gd name="connsiteX48" fmla="*/ 341168 w 3037810"/>
                <a:gd name="connsiteY48" fmla="*/ 1398659 h 4296823"/>
                <a:gd name="connsiteX0" fmla="*/ 0 w 3023521"/>
                <a:gd name="connsiteY0" fmla="*/ 985892 h 4296823"/>
                <a:gd name="connsiteX1" fmla="*/ 1107748 w 3023521"/>
                <a:gd name="connsiteY1" fmla="*/ 744740 h 4296823"/>
                <a:gd name="connsiteX2" fmla="*/ 2950409 w 3023521"/>
                <a:gd name="connsiteY2" fmla="*/ 0 h 4296823"/>
                <a:gd name="connsiteX3" fmla="*/ 2645329 w 3023521"/>
                <a:gd name="connsiteY3" fmla="*/ 1183952 h 4296823"/>
                <a:gd name="connsiteX4" fmla="*/ 2549047 w 3023521"/>
                <a:gd name="connsiteY4" fmla="*/ 1718543 h 4296823"/>
                <a:gd name="connsiteX5" fmla="*/ 2483668 w 3023521"/>
                <a:gd name="connsiteY5" fmla="*/ 1965597 h 4296823"/>
                <a:gd name="connsiteX6" fmla="*/ 2471486 w 3023521"/>
                <a:gd name="connsiteY6" fmla="*/ 2013766 h 4296823"/>
                <a:gd name="connsiteX7" fmla="*/ 2313983 w 3023521"/>
                <a:gd name="connsiteY7" fmla="*/ 2074051 h 4296823"/>
                <a:gd name="connsiteX8" fmla="*/ 2177294 w 3023521"/>
                <a:gd name="connsiteY8" fmla="*/ 2239347 h 4296823"/>
                <a:gd name="connsiteX9" fmla="*/ 2113092 w 3023521"/>
                <a:gd name="connsiteY9" fmla="*/ 2416655 h 4296823"/>
                <a:gd name="connsiteX10" fmla="*/ 2075046 w 3023521"/>
                <a:gd name="connsiteY10" fmla="*/ 2532496 h 4296823"/>
                <a:gd name="connsiteX11" fmla="*/ 1991819 w 3023521"/>
                <a:gd name="connsiteY11" fmla="*/ 2667250 h 4296823"/>
                <a:gd name="connsiteX12" fmla="*/ 1849146 w 3023521"/>
                <a:gd name="connsiteY12" fmla="*/ 2804368 h 4296823"/>
                <a:gd name="connsiteX13" fmla="*/ 1673181 w 3023521"/>
                <a:gd name="connsiteY13" fmla="*/ 2929666 h 4296823"/>
                <a:gd name="connsiteX14" fmla="*/ 1547154 w 3023521"/>
                <a:gd name="connsiteY14" fmla="*/ 3173169 h 4296823"/>
                <a:gd name="connsiteX15" fmla="*/ 1497218 w 3023521"/>
                <a:gd name="connsiteY15" fmla="*/ 3452133 h 4296823"/>
                <a:gd name="connsiteX16" fmla="*/ 1425881 w 3023521"/>
                <a:gd name="connsiteY16" fmla="*/ 3492324 h 4296823"/>
                <a:gd name="connsiteX17" fmla="*/ 1450245 w 3023521"/>
                <a:gd name="connsiteY17" fmla="*/ 3601149 h 4296823"/>
                <a:gd name="connsiteX18" fmla="*/ 1494738 w 3023521"/>
                <a:gd name="connsiteY18" fmla="*/ 3788636 h 4296823"/>
                <a:gd name="connsiteX19" fmla="*/ 1521924 w 3023521"/>
                <a:gd name="connsiteY19" fmla="*/ 3993392 h 4296823"/>
                <a:gd name="connsiteX20" fmla="*/ 1526869 w 3023521"/>
                <a:gd name="connsiteY20" fmla="*/ 4124139 h 4296823"/>
                <a:gd name="connsiteX21" fmla="*/ 1492264 w 3023521"/>
                <a:gd name="connsiteY21" fmla="*/ 4296823 h 4296823"/>
                <a:gd name="connsiteX22" fmla="*/ 908766 w 3023521"/>
                <a:gd name="connsiteY22" fmla="*/ 4061889 h 4296823"/>
                <a:gd name="connsiteX23" fmla="*/ 511553 w 3023521"/>
                <a:gd name="connsiteY23" fmla="*/ 3915974 h 4296823"/>
                <a:gd name="connsiteX24" fmla="*/ 389958 w 3023521"/>
                <a:gd name="connsiteY24" fmla="*/ 3867336 h 4296823"/>
                <a:gd name="connsiteX25" fmla="*/ 260256 w 3023521"/>
                <a:gd name="connsiteY25" fmla="*/ 3778166 h 4296823"/>
                <a:gd name="connsiteX26" fmla="*/ 215670 w 3023521"/>
                <a:gd name="connsiteY26" fmla="*/ 3745740 h 4296823"/>
                <a:gd name="connsiteX27" fmla="*/ 195405 w 3023521"/>
                <a:gd name="connsiteY27" fmla="*/ 3676836 h 4296823"/>
                <a:gd name="connsiteX28" fmla="*/ 231883 w 3023521"/>
                <a:gd name="connsiteY28" fmla="*/ 3644410 h 4296823"/>
                <a:gd name="connsiteX29" fmla="*/ 325107 w 3023521"/>
                <a:gd name="connsiteY29" fmla="*/ 3449857 h 4296823"/>
                <a:gd name="connsiteX30" fmla="*/ 296734 w 3023521"/>
                <a:gd name="connsiteY30" fmla="*/ 3376900 h 4296823"/>
                <a:gd name="connsiteX31" fmla="*/ 276468 w 3023521"/>
                <a:gd name="connsiteY31" fmla="*/ 3344474 h 4296823"/>
                <a:gd name="connsiteX32" fmla="*/ 248096 w 3023521"/>
                <a:gd name="connsiteY32" fmla="*/ 3255304 h 4296823"/>
                <a:gd name="connsiteX33" fmla="*/ 158926 w 3023521"/>
                <a:gd name="connsiteY33" fmla="*/ 3170187 h 4296823"/>
                <a:gd name="connsiteX34" fmla="*/ 126500 w 3023521"/>
                <a:gd name="connsiteY34" fmla="*/ 3121549 h 4296823"/>
                <a:gd name="connsiteX35" fmla="*/ 165585 w 3023521"/>
                <a:gd name="connsiteY35" fmla="*/ 2972891 h 4296823"/>
                <a:gd name="connsiteX36" fmla="*/ 260572 w 3023521"/>
                <a:gd name="connsiteY36" fmla="*/ 2933558 h 4296823"/>
                <a:gd name="connsiteX37" fmla="*/ 345359 w 3023521"/>
                <a:gd name="connsiteY37" fmla="*/ 2996751 h 4296823"/>
                <a:gd name="connsiteX38" fmla="*/ 590066 w 3023521"/>
                <a:gd name="connsiteY38" fmla="*/ 2722922 h 4296823"/>
                <a:gd name="connsiteX39" fmla="*/ 622198 w 3023521"/>
                <a:gd name="connsiteY39" fmla="*/ 2587241 h 4296823"/>
                <a:gd name="connsiteX40" fmla="*/ 623780 w 3023521"/>
                <a:gd name="connsiteY40" fmla="*/ 2319327 h 4296823"/>
                <a:gd name="connsiteX41" fmla="*/ 519818 w 3023521"/>
                <a:gd name="connsiteY41" fmla="*/ 2237761 h 4296823"/>
                <a:gd name="connsiteX42" fmla="*/ 412269 w 3023521"/>
                <a:gd name="connsiteY42" fmla="*/ 2138462 h 4296823"/>
                <a:gd name="connsiteX43" fmla="*/ 322645 w 3023521"/>
                <a:gd name="connsiteY43" fmla="*/ 2024979 h 4296823"/>
                <a:gd name="connsiteX44" fmla="*/ 250946 w 3023521"/>
                <a:gd name="connsiteY44" fmla="*/ 1790918 h 4296823"/>
                <a:gd name="connsiteX45" fmla="*/ 308305 w 3023521"/>
                <a:gd name="connsiteY45" fmla="*/ 1507208 h 4296823"/>
                <a:gd name="connsiteX46" fmla="*/ 308305 w 3023521"/>
                <a:gd name="connsiteY46" fmla="*/ 1393724 h 4296823"/>
                <a:gd name="connsiteX47" fmla="*/ 341168 w 3023521"/>
                <a:gd name="connsiteY47" fmla="*/ 1398659 h 4296823"/>
                <a:gd name="connsiteX0" fmla="*/ 0 w 3009572"/>
                <a:gd name="connsiteY0" fmla="*/ 985892 h 4296823"/>
                <a:gd name="connsiteX1" fmla="*/ 1107748 w 3009572"/>
                <a:gd name="connsiteY1" fmla="*/ 744740 h 4296823"/>
                <a:gd name="connsiteX2" fmla="*/ 2950409 w 3009572"/>
                <a:gd name="connsiteY2" fmla="*/ 0 h 4296823"/>
                <a:gd name="connsiteX3" fmla="*/ 2549047 w 3009572"/>
                <a:gd name="connsiteY3" fmla="*/ 1718543 h 4296823"/>
                <a:gd name="connsiteX4" fmla="*/ 2483668 w 3009572"/>
                <a:gd name="connsiteY4" fmla="*/ 1965597 h 4296823"/>
                <a:gd name="connsiteX5" fmla="*/ 2471486 w 3009572"/>
                <a:gd name="connsiteY5" fmla="*/ 2013766 h 4296823"/>
                <a:gd name="connsiteX6" fmla="*/ 2313983 w 3009572"/>
                <a:gd name="connsiteY6" fmla="*/ 2074051 h 4296823"/>
                <a:gd name="connsiteX7" fmla="*/ 2177294 w 3009572"/>
                <a:gd name="connsiteY7" fmla="*/ 2239347 h 4296823"/>
                <a:gd name="connsiteX8" fmla="*/ 2113092 w 3009572"/>
                <a:gd name="connsiteY8" fmla="*/ 2416655 h 4296823"/>
                <a:gd name="connsiteX9" fmla="*/ 2075046 w 3009572"/>
                <a:gd name="connsiteY9" fmla="*/ 2532496 h 4296823"/>
                <a:gd name="connsiteX10" fmla="*/ 1991819 w 3009572"/>
                <a:gd name="connsiteY10" fmla="*/ 2667250 h 4296823"/>
                <a:gd name="connsiteX11" fmla="*/ 1849146 w 3009572"/>
                <a:gd name="connsiteY11" fmla="*/ 2804368 h 4296823"/>
                <a:gd name="connsiteX12" fmla="*/ 1673181 w 3009572"/>
                <a:gd name="connsiteY12" fmla="*/ 2929666 h 4296823"/>
                <a:gd name="connsiteX13" fmla="*/ 1547154 w 3009572"/>
                <a:gd name="connsiteY13" fmla="*/ 3173169 h 4296823"/>
                <a:gd name="connsiteX14" fmla="*/ 1497218 w 3009572"/>
                <a:gd name="connsiteY14" fmla="*/ 3452133 h 4296823"/>
                <a:gd name="connsiteX15" fmla="*/ 1425881 w 3009572"/>
                <a:gd name="connsiteY15" fmla="*/ 3492324 h 4296823"/>
                <a:gd name="connsiteX16" fmla="*/ 1450245 w 3009572"/>
                <a:gd name="connsiteY16" fmla="*/ 3601149 h 4296823"/>
                <a:gd name="connsiteX17" fmla="*/ 1494738 w 3009572"/>
                <a:gd name="connsiteY17" fmla="*/ 3788636 h 4296823"/>
                <a:gd name="connsiteX18" fmla="*/ 1521924 w 3009572"/>
                <a:gd name="connsiteY18" fmla="*/ 3993392 h 4296823"/>
                <a:gd name="connsiteX19" fmla="*/ 1526869 w 3009572"/>
                <a:gd name="connsiteY19" fmla="*/ 4124139 h 4296823"/>
                <a:gd name="connsiteX20" fmla="*/ 1492264 w 3009572"/>
                <a:gd name="connsiteY20" fmla="*/ 4296823 h 4296823"/>
                <a:gd name="connsiteX21" fmla="*/ 908766 w 3009572"/>
                <a:gd name="connsiteY21" fmla="*/ 4061889 h 4296823"/>
                <a:gd name="connsiteX22" fmla="*/ 511553 w 3009572"/>
                <a:gd name="connsiteY22" fmla="*/ 3915974 h 4296823"/>
                <a:gd name="connsiteX23" fmla="*/ 389958 w 3009572"/>
                <a:gd name="connsiteY23" fmla="*/ 3867336 h 4296823"/>
                <a:gd name="connsiteX24" fmla="*/ 260256 w 3009572"/>
                <a:gd name="connsiteY24" fmla="*/ 3778166 h 4296823"/>
                <a:gd name="connsiteX25" fmla="*/ 215670 w 3009572"/>
                <a:gd name="connsiteY25" fmla="*/ 3745740 h 4296823"/>
                <a:gd name="connsiteX26" fmla="*/ 195405 w 3009572"/>
                <a:gd name="connsiteY26" fmla="*/ 3676836 h 4296823"/>
                <a:gd name="connsiteX27" fmla="*/ 231883 w 3009572"/>
                <a:gd name="connsiteY27" fmla="*/ 3644410 h 4296823"/>
                <a:gd name="connsiteX28" fmla="*/ 325107 w 3009572"/>
                <a:gd name="connsiteY28" fmla="*/ 3449857 h 4296823"/>
                <a:gd name="connsiteX29" fmla="*/ 296734 w 3009572"/>
                <a:gd name="connsiteY29" fmla="*/ 3376900 h 4296823"/>
                <a:gd name="connsiteX30" fmla="*/ 276468 w 3009572"/>
                <a:gd name="connsiteY30" fmla="*/ 3344474 h 4296823"/>
                <a:gd name="connsiteX31" fmla="*/ 248096 w 3009572"/>
                <a:gd name="connsiteY31" fmla="*/ 3255304 h 4296823"/>
                <a:gd name="connsiteX32" fmla="*/ 158926 w 3009572"/>
                <a:gd name="connsiteY32" fmla="*/ 3170187 h 4296823"/>
                <a:gd name="connsiteX33" fmla="*/ 126500 w 3009572"/>
                <a:gd name="connsiteY33" fmla="*/ 3121549 h 4296823"/>
                <a:gd name="connsiteX34" fmla="*/ 165585 w 3009572"/>
                <a:gd name="connsiteY34" fmla="*/ 2972891 h 4296823"/>
                <a:gd name="connsiteX35" fmla="*/ 260572 w 3009572"/>
                <a:gd name="connsiteY35" fmla="*/ 2933558 h 4296823"/>
                <a:gd name="connsiteX36" fmla="*/ 345359 w 3009572"/>
                <a:gd name="connsiteY36" fmla="*/ 2996751 h 4296823"/>
                <a:gd name="connsiteX37" fmla="*/ 590066 w 3009572"/>
                <a:gd name="connsiteY37" fmla="*/ 2722922 h 4296823"/>
                <a:gd name="connsiteX38" fmla="*/ 622198 w 3009572"/>
                <a:gd name="connsiteY38" fmla="*/ 2587241 h 4296823"/>
                <a:gd name="connsiteX39" fmla="*/ 623780 w 3009572"/>
                <a:gd name="connsiteY39" fmla="*/ 2319327 h 4296823"/>
                <a:gd name="connsiteX40" fmla="*/ 519818 w 3009572"/>
                <a:gd name="connsiteY40" fmla="*/ 2237761 h 4296823"/>
                <a:gd name="connsiteX41" fmla="*/ 412269 w 3009572"/>
                <a:gd name="connsiteY41" fmla="*/ 2138462 h 4296823"/>
                <a:gd name="connsiteX42" fmla="*/ 322645 w 3009572"/>
                <a:gd name="connsiteY42" fmla="*/ 2024979 h 4296823"/>
                <a:gd name="connsiteX43" fmla="*/ 250946 w 3009572"/>
                <a:gd name="connsiteY43" fmla="*/ 1790918 h 4296823"/>
                <a:gd name="connsiteX44" fmla="*/ 308305 w 3009572"/>
                <a:gd name="connsiteY44" fmla="*/ 1507208 h 4296823"/>
                <a:gd name="connsiteX45" fmla="*/ 308305 w 3009572"/>
                <a:gd name="connsiteY45" fmla="*/ 1393724 h 4296823"/>
                <a:gd name="connsiteX46" fmla="*/ 341168 w 3009572"/>
                <a:gd name="connsiteY46" fmla="*/ 1398659 h 4296823"/>
                <a:gd name="connsiteX0" fmla="*/ 0 w 3001245"/>
                <a:gd name="connsiteY0" fmla="*/ 985892 h 4296823"/>
                <a:gd name="connsiteX1" fmla="*/ 1107748 w 3001245"/>
                <a:gd name="connsiteY1" fmla="*/ 744740 h 4296823"/>
                <a:gd name="connsiteX2" fmla="*/ 2950409 w 3001245"/>
                <a:gd name="connsiteY2" fmla="*/ 0 h 4296823"/>
                <a:gd name="connsiteX3" fmla="*/ 2483668 w 3001245"/>
                <a:gd name="connsiteY3" fmla="*/ 1965597 h 4296823"/>
                <a:gd name="connsiteX4" fmla="*/ 2471486 w 3001245"/>
                <a:gd name="connsiteY4" fmla="*/ 2013766 h 4296823"/>
                <a:gd name="connsiteX5" fmla="*/ 2313983 w 3001245"/>
                <a:gd name="connsiteY5" fmla="*/ 2074051 h 4296823"/>
                <a:gd name="connsiteX6" fmla="*/ 2177294 w 3001245"/>
                <a:gd name="connsiteY6" fmla="*/ 2239347 h 4296823"/>
                <a:gd name="connsiteX7" fmla="*/ 2113092 w 3001245"/>
                <a:gd name="connsiteY7" fmla="*/ 2416655 h 4296823"/>
                <a:gd name="connsiteX8" fmla="*/ 2075046 w 3001245"/>
                <a:gd name="connsiteY8" fmla="*/ 2532496 h 4296823"/>
                <a:gd name="connsiteX9" fmla="*/ 1991819 w 3001245"/>
                <a:gd name="connsiteY9" fmla="*/ 2667250 h 4296823"/>
                <a:gd name="connsiteX10" fmla="*/ 1849146 w 3001245"/>
                <a:gd name="connsiteY10" fmla="*/ 2804368 h 4296823"/>
                <a:gd name="connsiteX11" fmla="*/ 1673181 w 3001245"/>
                <a:gd name="connsiteY11" fmla="*/ 2929666 h 4296823"/>
                <a:gd name="connsiteX12" fmla="*/ 1547154 w 3001245"/>
                <a:gd name="connsiteY12" fmla="*/ 3173169 h 4296823"/>
                <a:gd name="connsiteX13" fmla="*/ 1497218 w 3001245"/>
                <a:gd name="connsiteY13" fmla="*/ 3452133 h 4296823"/>
                <a:gd name="connsiteX14" fmla="*/ 1425881 w 3001245"/>
                <a:gd name="connsiteY14" fmla="*/ 3492324 h 4296823"/>
                <a:gd name="connsiteX15" fmla="*/ 1450245 w 3001245"/>
                <a:gd name="connsiteY15" fmla="*/ 3601149 h 4296823"/>
                <a:gd name="connsiteX16" fmla="*/ 1494738 w 3001245"/>
                <a:gd name="connsiteY16" fmla="*/ 3788636 h 4296823"/>
                <a:gd name="connsiteX17" fmla="*/ 1521924 w 3001245"/>
                <a:gd name="connsiteY17" fmla="*/ 3993392 h 4296823"/>
                <a:gd name="connsiteX18" fmla="*/ 1526869 w 3001245"/>
                <a:gd name="connsiteY18" fmla="*/ 4124139 h 4296823"/>
                <a:gd name="connsiteX19" fmla="*/ 1492264 w 3001245"/>
                <a:gd name="connsiteY19" fmla="*/ 4296823 h 4296823"/>
                <a:gd name="connsiteX20" fmla="*/ 908766 w 3001245"/>
                <a:gd name="connsiteY20" fmla="*/ 4061889 h 4296823"/>
                <a:gd name="connsiteX21" fmla="*/ 511553 w 3001245"/>
                <a:gd name="connsiteY21" fmla="*/ 3915974 h 4296823"/>
                <a:gd name="connsiteX22" fmla="*/ 389958 w 3001245"/>
                <a:gd name="connsiteY22" fmla="*/ 3867336 h 4296823"/>
                <a:gd name="connsiteX23" fmla="*/ 260256 w 3001245"/>
                <a:gd name="connsiteY23" fmla="*/ 3778166 h 4296823"/>
                <a:gd name="connsiteX24" fmla="*/ 215670 w 3001245"/>
                <a:gd name="connsiteY24" fmla="*/ 3745740 h 4296823"/>
                <a:gd name="connsiteX25" fmla="*/ 195405 w 3001245"/>
                <a:gd name="connsiteY25" fmla="*/ 3676836 h 4296823"/>
                <a:gd name="connsiteX26" fmla="*/ 231883 w 3001245"/>
                <a:gd name="connsiteY26" fmla="*/ 3644410 h 4296823"/>
                <a:gd name="connsiteX27" fmla="*/ 325107 w 3001245"/>
                <a:gd name="connsiteY27" fmla="*/ 3449857 h 4296823"/>
                <a:gd name="connsiteX28" fmla="*/ 296734 w 3001245"/>
                <a:gd name="connsiteY28" fmla="*/ 3376900 h 4296823"/>
                <a:gd name="connsiteX29" fmla="*/ 276468 w 3001245"/>
                <a:gd name="connsiteY29" fmla="*/ 3344474 h 4296823"/>
                <a:gd name="connsiteX30" fmla="*/ 248096 w 3001245"/>
                <a:gd name="connsiteY30" fmla="*/ 3255304 h 4296823"/>
                <a:gd name="connsiteX31" fmla="*/ 158926 w 3001245"/>
                <a:gd name="connsiteY31" fmla="*/ 3170187 h 4296823"/>
                <a:gd name="connsiteX32" fmla="*/ 126500 w 3001245"/>
                <a:gd name="connsiteY32" fmla="*/ 3121549 h 4296823"/>
                <a:gd name="connsiteX33" fmla="*/ 165585 w 3001245"/>
                <a:gd name="connsiteY33" fmla="*/ 2972891 h 4296823"/>
                <a:gd name="connsiteX34" fmla="*/ 260572 w 3001245"/>
                <a:gd name="connsiteY34" fmla="*/ 2933558 h 4296823"/>
                <a:gd name="connsiteX35" fmla="*/ 345359 w 3001245"/>
                <a:gd name="connsiteY35" fmla="*/ 2996751 h 4296823"/>
                <a:gd name="connsiteX36" fmla="*/ 590066 w 3001245"/>
                <a:gd name="connsiteY36" fmla="*/ 2722922 h 4296823"/>
                <a:gd name="connsiteX37" fmla="*/ 622198 w 3001245"/>
                <a:gd name="connsiteY37" fmla="*/ 2587241 h 4296823"/>
                <a:gd name="connsiteX38" fmla="*/ 623780 w 3001245"/>
                <a:gd name="connsiteY38" fmla="*/ 2319327 h 4296823"/>
                <a:gd name="connsiteX39" fmla="*/ 519818 w 3001245"/>
                <a:gd name="connsiteY39" fmla="*/ 2237761 h 4296823"/>
                <a:gd name="connsiteX40" fmla="*/ 412269 w 3001245"/>
                <a:gd name="connsiteY40" fmla="*/ 2138462 h 4296823"/>
                <a:gd name="connsiteX41" fmla="*/ 322645 w 3001245"/>
                <a:gd name="connsiteY41" fmla="*/ 2024979 h 4296823"/>
                <a:gd name="connsiteX42" fmla="*/ 250946 w 3001245"/>
                <a:gd name="connsiteY42" fmla="*/ 1790918 h 4296823"/>
                <a:gd name="connsiteX43" fmla="*/ 308305 w 3001245"/>
                <a:gd name="connsiteY43" fmla="*/ 1507208 h 4296823"/>
                <a:gd name="connsiteX44" fmla="*/ 308305 w 3001245"/>
                <a:gd name="connsiteY44" fmla="*/ 1393724 h 4296823"/>
                <a:gd name="connsiteX45" fmla="*/ 341168 w 3001245"/>
                <a:gd name="connsiteY45" fmla="*/ 1398659 h 4296823"/>
                <a:gd name="connsiteX0" fmla="*/ 0 w 3001390"/>
                <a:gd name="connsiteY0" fmla="*/ 985892 h 4296823"/>
                <a:gd name="connsiteX1" fmla="*/ 1107748 w 3001390"/>
                <a:gd name="connsiteY1" fmla="*/ 744740 h 4296823"/>
                <a:gd name="connsiteX2" fmla="*/ 2950409 w 3001390"/>
                <a:gd name="connsiteY2" fmla="*/ 0 h 4296823"/>
                <a:gd name="connsiteX3" fmla="*/ 2471486 w 3001390"/>
                <a:gd name="connsiteY3" fmla="*/ 2013766 h 4296823"/>
                <a:gd name="connsiteX4" fmla="*/ 2313983 w 3001390"/>
                <a:gd name="connsiteY4" fmla="*/ 2074051 h 4296823"/>
                <a:gd name="connsiteX5" fmla="*/ 2177294 w 3001390"/>
                <a:gd name="connsiteY5" fmla="*/ 2239347 h 4296823"/>
                <a:gd name="connsiteX6" fmla="*/ 2113092 w 3001390"/>
                <a:gd name="connsiteY6" fmla="*/ 2416655 h 4296823"/>
                <a:gd name="connsiteX7" fmla="*/ 2075046 w 3001390"/>
                <a:gd name="connsiteY7" fmla="*/ 2532496 h 4296823"/>
                <a:gd name="connsiteX8" fmla="*/ 1991819 w 3001390"/>
                <a:gd name="connsiteY8" fmla="*/ 2667250 h 4296823"/>
                <a:gd name="connsiteX9" fmla="*/ 1849146 w 3001390"/>
                <a:gd name="connsiteY9" fmla="*/ 2804368 h 4296823"/>
                <a:gd name="connsiteX10" fmla="*/ 1673181 w 3001390"/>
                <a:gd name="connsiteY10" fmla="*/ 2929666 h 4296823"/>
                <a:gd name="connsiteX11" fmla="*/ 1547154 w 3001390"/>
                <a:gd name="connsiteY11" fmla="*/ 3173169 h 4296823"/>
                <a:gd name="connsiteX12" fmla="*/ 1497218 w 3001390"/>
                <a:gd name="connsiteY12" fmla="*/ 3452133 h 4296823"/>
                <a:gd name="connsiteX13" fmla="*/ 1425881 w 3001390"/>
                <a:gd name="connsiteY13" fmla="*/ 3492324 h 4296823"/>
                <a:gd name="connsiteX14" fmla="*/ 1450245 w 3001390"/>
                <a:gd name="connsiteY14" fmla="*/ 3601149 h 4296823"/>
                <a:gd name="connsiteX15" fmla="*/ 1494738 w 3001390"/>
                <a:gd name="connsiteY15" fmla="*/ 3788636 h 4296823"/>
                <a:gd name="connsiteX16" fmla="*/ 1521924 w 3001390"/>
                <a:gd name="connsiteY16" fmla="*/ 3993392 h 4296823"/>
                <a:gd name="connsiteX17" fmla="*/ 1526869 w 3001390"/>
                <a:gd name="connsiteY17" fmla="*/ 4124139 h 4296823"/>
                <a:gd name="connsiteX18" fmla="*/ 1492264 w 3001390"/>
                <a:gd name="connsiteY18" fmla="*/ 4296823 h 4296823"/>
                <a:gd name="connsiteX19" fmla="*/ 908766 w 3001390"/>
                <a:gd name="connsiteY19" fmla="*/ 4061889 h 4296823"/>
                <a:gd name="connsiteX20" fmla="*/ 511553 w 3001390"/>
                <a:gd name="connsiteY20" fmla="*/ 3915974 h 4296823"/>
                <a:gd name="connsiteX21" fmla="*/ 389958 w 3001390"/>
                <a:gd name="connsiteY21" fmla="*/ 3867336 h 4296823"/>
                <a:gd name="connsiteX22" fmla="*/ 260256 w 3001390"/>
                <a:gd name="connsiteY22" fmla="*/ 3778166 h 4296823"/>
                <a:gd name="connsiteX23" fmla="*/ 215670 w 3001390"/>
                <a:gd name="connsiteY23" fmla="*/ 3745740 h 4296823"/>
                <a:gd name="connsiteX24" fmla="*/ 195405 w 3001390"/>
                <a:gd name="connsiteY24" fmla="*/ 3676836 h 4296823"/>
                <a:gd name="connsiteX25" fmla="*/ 231883 w 3001390"/>
                <a:gd name="connsiteY25" fmla="*/ 3644410 h 4296823"/>
                <a:gd name="connsiteX26" fmla="*/ 325107 w 3001390"/>
                <a:gd name="connsiteY26" fmla="*/ 3449857 h 4296823"/>
                <a:gd name="connsiteX27" fmla="*/ 296734 w 3001390"/>
                <a:gd name="connsiteY27" fmla="*/ 3376900 h 4296823"/>
                <a:gd name="connsiteX28" fmla="*/ 276468 w 3001390"/>
                <a:gd name="connsiteY28" fmla="*/ 3344474 h 4296823"/>
                <a:gd name="connsiteX29" fmla="*/ 248096 w 3001390"/>
                <a:gd name="connsiteY29" fmla="*/ 3255304 h 4296823"/>
                <a:gd name="connsiteX30" fmla="*/ 158926 w 3001390"/>
                <a:gd name="connsiteY30" fmla="*/ 3170187 h 4296823"/>
                <a:gd name="connsiteX31" fmla="*/ 126500 w 3001390"/>
                <a:gd name="connsiteY31" fmla="*/ 3121549 h 4296823"/>
                <a:gd name="connsiteX32" fmla="*/ 165585 w 3001390"/>
                <a:gd name="connsiteY32" fmla="*/ 2972891 h 4296823"/>
                <a:gd name="connsiteX33" fmla="*/ 260572 w 3001390"/>
                <a:gd name="connsiteY33" fmla="*/ 2933558 h 4296823"/>
                <a:gd name="connsiteX34" fmla="*/ 345359 w 3001390"/>
                <a:gd name="connsiteY34" fmla="*/ 2996751 h 4296823"/>
                <a:gd name="connsiteX35" fmla="*/ 590066 w 3001390"/>
                <a:gd name="connsiteY35" fmla="*/ 2722922 h 4296823"/>
                <a:gd name="connsiteX36" fmla="*/ 622198 w 3001390"/>
                <a:gd name="connsiteY36" fmla="*/ 2587241 h 4296823"/>
                <a:gd name="connsiteX37" fmla="*/ 623780 w 3001390"/>
                <a:gd name="connsiteY37" fmla="*/ 2319327 h 4296823"/>
                <a:gd name="connsiteX38" fmla="*/ 519818 w 3001390"/>
                <a:gd name="connsiteY38" fmla="*/ 2237761 h 4296823"/>
                <a:gd name="connsiteX39" fmla="*/ 412269 w 3001390"/>
                <a:gd name="connsiteY39" fmla="*/ 2138462 h 4296823"/>
                <a:gd name="connsiteX40" fmla="*/ 322645 w 3001390"/>
                <a:gd name="connsiteY40" fmla="*/ 2024979 h 4296823"/>
                <a:gd name="connsiteX41" fmla="*/ 250946 w 3001390"/>
                <a:gd name="connsiteY41" fmla="*/ 1790918 h 4296823"/>
                <a:gd name="connsiteX42" fmla="*/ 308305 w 3001390"/>
                <a:gd name="connsiteY42" fmla="*/ 1507208 h 4296823"/>
                <a:gd name="connsiteX43" fmla="*/ 308305 w 3001390"/>
                <a:gd name="connsiteY43" fmla="*/ 1393724 h 4296823"/>
                <a:gd name="connsiteX44" fmla="*/ 341168 w 3001390"/>
                <a:gd name="connsiteY44" fmla="*/ 1398659 h 4296823"/>
                <a:gd name="connsiteX0" fmla="*/ 0 w 2986077"/>
                <a:gd name="connsiteY0" fmla="*/ 985892 h 4296823"/>
                <a:gd name="connsiteX1" fmla="*/ 1107748 w 2986077"/>
                <a:gd name="connsiteY1" fmla="*/ 744740 h 4296823"/>
                <a:gd name="connsiteX2" fmla="*/ 2950409 w 2986077"/>
                <a:gd name="connsiteY2" fmla="*/ 0 h 4296823"/>
                <a:gd name="connsiteX3" fmla="*/ 2313983 w 2986077"/>
                <a:gd name="connsiteY3" fmla="*/ 2074051 h 4296823"/>
                <a:gd name="connsiteX4" fmla="*/ 2177294 w 2986077"/>
                <a:gd name="connsiteY4" fmla="*/ 2239347 h 4296823"/>
                <a:gd name="connsiteX5" fmla="*/ 2113092 w 2986077"/>
                <a:gd name="connsiteY5" fmla="*/ 2416655 h 4296823"/>
                <a:gd name="connsiteX6" fmla="*/ 2075046 w 2986077"/>
                <a:gd name="connsiteY6" fmla="*/ 2532496 h 4296823"/>
                <a:gd name="connsiteX7" fmla="*/ 1991819 w 2986077"/>
                <a:gd name="connsiteY7" fmla="*/ 2667250 h 4296823"/>
                <a:gd name="connsiteX8" fmla="*/ 1849146 w 2986077"/>
                <a:gd name="connsiteY8" fmla="*/ 2804368 h 4296823"/>
                <a:gd name="connsiteX9" fmla="*/ 1673181 w 2986077"/>
                <a:gd name="connsiteY9" fmla="*/ 2929666 h 4296823"/>
                <a:gd name="connsiteX10" fmla="*/ 1547154 w 2986077"/>
                <a:gd name="connsiteY10" fmla="*/ 3173169 h 4296823"/>
                <a:gd name="connsiteX11" fmla="*/ 1497218 w 2986077"/>
                <a:gd name="connsiteY11" fmla="*/ 3452133 h 4296823"/>
                <a:gd name="connsiteX12" fmla="*/ 1425881 w 2986077"/>
                <a:gd name="connsiteY12" fmla="*/ 3492324 h 4296823"/>
                <a:gd name="connsiteX13" fmla="*/ 1450245 w 2986077"/>
                <a:gd name="connsiteY13" fmla="*/ 3601149 h 4296823"/>
                <a:gd name="connsiteX14" fmla="*/ 1494738 w 2986077"/>
                <a:gd name="connsiteY14" fmla="*/ 3788636 h 4296823"/>
                <a:gd name="connsiteX15" fmla="*/ 1521924 w 2986077"/>
                <a:gd name="connsiteY15" fmla="*/ 3993392 h 4296823"/>
                <a:gd name="connsiteX16" fmla="*/ 1526869 w 2986077"/>
                <a:gd name="connsiteY16" fmla="*/ 4124139 h 4296823"/>
                <a:gd name="connsiteX17" fmla="*/ 1492264 w 2986077"/>
                <a:gd name="connsiteY17" fmla="*/ 4296823 h 4296823"/>
                <a:gd name="connsiteX18" fmla="*/ 908766 w 2986077"/>
                <a:gd name="connsiteY18" fmla="*/ 4061889 h 4296823"/>
                <a:gd name="connsiteX19" fmla="*/ 511553 w 2986077"/>
                <a:gd name="connsiteY19" fmla="*/ 3915974 h 4296823"/>
                <a:gd name="connsiteX20" fmla="*/ 389958 w 2986077"/>
                <a:gd name="connsiteY20" fmla="*/ 3867336 h 4296823"/>
                <a:gd name="connsiteX21" fmla="*/ 260256 w 2986077"/>
                <a:gd name="connsiteY21" fmla="*/ 3778166 h 4296823"/>
                <a:gd name="connsiteX22" fmla="*/ 215670 w 2986077"/>
                <a:gd name="connsiteY22" fmla="*/ 3745740 h 4296823"/>
                <a:gd name="connsiteX23" fmla="*/ 195405 w 2986077"/>
                <a:gd name="connsiteY23" fmla="*/ 3676836 h 4296823"/>
                <a:gd name="connsiteX24" fmla="*/ 231883 w 2986077"/>
                <a:gd name="connsiteY24" fmla="*/ 3644410 h 4296823"/>
                <a:gd name="connsiteX25" fmla="*/ 325107 w 2986077"/>
                <a:gd name="connsiteY25" fmla="*/ 3449857 h 4296823"/>
                <a:gd name="connsiteX26" fmla="*/ 296734 w 2986077"/>
                <a:gd name="connsiteY26" fmla="*/ 3376900 h 4296823"/>
                <a:gd name="connsiteX27" fmla="*/ 276468 w 2986077"/>
                <a:gd name="connsiteY27" fmla="*/ 3344474 h 4296823"/>
                <a:gd name="connsiteX28" fmla="*/ 248096 w 2986077"/>
                <a:gd name="connsiteY28" fmla="*/ 3255304 h 4296823"/>
                <a:gd name="connsiteX29" fmla="*/ 158926 w 2986077"/>
                <a:gd name="connsiteY29" fmla="*/ 3170187 h 4296823"/>
                <a:gd name="connsiteX30" fmla="*/ 126500 w 2986077"/>
                <a:gd name="connsiteY30" fmla="*/ 3121549 h 4296823"/>
                <a:gd name="connsiteX31" fmla="*/ 165585 w 2986077"/>
                <a:gd name="connsiteY31" fmla="*/ 2972891 h 4296823"/>
                <a:gd name="connsiteX32" fmla="*/ 260572 w 2986077"/>
                <a:gd name="connsiteY32" fmla="*/ 2933558 h 4296823"/>
                <a:gd name="connsiteX33" fmla="*/ 345359 w 2986077"/>
                <a:gd name="connsiteY33" fmla="*/ 2996751 h 4296823"/>
                <a:gd name="connsiteX34" fmla="*/ 590066 w 2986077"/>
                <a:gd name="connsiteY34" fmla="*/ 2722922 h 4296823"/>
                <a:gd name="connsiteX35" fmla="*/ 622198 w 2986077"/>
                <a:gd name="connsiteY35" fmla="*/ 2587241 h 4296823"/>
                <a:gd name="connsiteX36" fmla="*/ 623780 w 2986077"/>
                <a:gd name="connsiteY36" fmla="*/ 2319327 h 4296823"/>
                <a:gd name="connsiteX37" fmla="*/ 519818 w 2986077"/>
                <a:gd name="connsiteY37" fmla="*/ 2237761 h 4296823"/>
                <a:gd name="connsiteX38" fmla="*/ 412269 w 2986077"/>
                <a:gd name="connsiteY38" fmla="*/ 2138462 h 4296823"/>
                <a:gd name="connsiteX39" fmla="*/ 322645 w 2986077"/>
                <a:gd name="connsiteY39" fmla="*/ 2024979 h 4296823"/>
                <a:gd name="connsiteX40" fmla="*/ 250946 w 2986077"/>
                <a:gd name="connsiteY40" fmla="*/ 1790918 h 4296823"/>
                <a:gd name="connsiteX41" fmla="*/ 308305 w 2986077"/>
                <a:gd name="connsiteY41" fmla="*/ 1507208 h 4296823"/>
                <a:gd name="connsiteX42" fmla="*/ 308305 w 2986077"/>
                <a:gd name="connsiteY42" fmla="*/ 1393724 h 4296823"/>
                <a:gd name="connsiteX43" fmla="*/ 341168 w 2986077"/>
                <a:gd name="connsiteY43" fmla="*/ 1398659 h 4296823"/>
                <a:gd name="connsiteX0" fmla="*/ 0 w 2975855"/>
                <a:gd name="connsiteY0" fmla="*/ 985892 h 4296823"/>
                <a:gd name="connsiteX1" fmla="*/ 1107748 w 2975855"/>
                <a:gd name="connsiteY1" fmla="*/ 744740 h 4296823"/>
                <a:gd name="connsiteX2" fmla="*/ 2950409 w 2975855"/>
                <a:gd name="connsiteY2" fmla="*/ 0 h 4296823"/>
                <a:gd name="connsiteX3" fmla="*/ 2177294 w 2975855"/>
                <a:gd name="connsiteY3" fmla="*/ 2239347 h 4296823"/>
                <a:gd name="connsiteX4" fmla="*/ 2113092 w 2975855"/>
                <a:gd name="connsiteY4" fmla="*/ 2416655 h 4296823"/>
                <a:gd name="connsiteX5" fmla="*/ 2075046 w 2975855"/>
                <a:gd name="connsiteY5" fmla="*/ 2532496 h 4296823"/>
                <a:gd name="connsiteX6" fmla="*/ 1991819 w 2975855"/>
                <a:gd name="connsiteY6" fmla="*/ 2667250 h 4296823"/>
                <a:gd name="connsiteX7" fmla="*/ 1849146 w 2975855"/>
                <a:gd name="connsiteY7" fmla="*/ 2804368 h 4296823"/>
                <a:gd name="connsiteX8" fmla="*/ 1673181 w 2975855"/>
                <a:gd name="connsiteY8" fmla="*/ 2929666 h 4296823"/>
                <a:gd name="connsiteX9" fmla="*/ 1547154 w 2975855"/>
                <a:gd name="connsiteY9" fmla="*/ 3173169 h 4296823"/>
                <a:gd name="connsiteX10" fmla="*/ 1497218 w 2975855"/>
                <a:gd name="connsiteY10" fmla="*/ 3452133 h 4296823"/>
                <a:gd name="connsiteX11" fmla="*/ 1425881 w 2975855"/>
                <a:gd name="connsiteY11" fmla="*/ 3492324 h 4296823"/>
                <a:gd name="connsiteX12" fmla="*/ 1450245 w 2975855"/>
                <a:gd name="connsiteY12" fmla="*/ 3601149 h 4296823"/>
                <a:gd name="connsiteX13" fmla="*/ 1494738 w 2975855"/>
                <a:gd name="connsiteY13" fmla="*/ 3788636 h 4296823"/>
                <a:gd name="connsiteX14" fmla="*/ 1521924 w 2975855"/>
                <a:gd name="connsiteY14" fmla="*/ 3993392 h 4296823"/>
                <a:gd name="connsiteX15" fmla="*/ 1526869 w 2975855"/>
                <a:gd name="connsiteY15" fmla="*/ 4124139 h 4296823"/>
                <a:gd name="connsiteX16" fmla="*/ 1492264 w 2975855"/>
                <a:gd name="connsiteY16" fmla="*/ 4296823 h 4296823"/>
                <a:gd name="connsiteX17" fmla="*/ 908766 w 2975855"/>
                <a:gd name="connsiteY17" fmla="*/ 4061889 h 4296823"/>
                <a:gd name="connsiteX18" fmla="*/ 511553 w 2975855"/>
                <a:gd name="connsiteY18" fmla="*/ 3915974 h 4296823"/>
                <a:gd name="connsiteX19" fmla="*/ 389958 w 2975855"/>
                <a:gd name="connsiteY19" fmla="*/ 3867336 h 4296823"/>
                <a:gd name="connsiteX20" fmla="*/ 260256 w 2975855"/>
                <a:gd name="connsiteY20" fmla="*/ 3778166 h 4296823"/>
                <a:gd name="connsiteX21" fmla="*/ 215670 w 2975855"/>
                <a:gd name="connsiteY21" fmla="*/ 3745740 h 4296823"/>
                <a:gd name="connsiteX22" fmla="*/ 195405 w 2975855"/>
                <a:gd name="connsiteY22" fmla="*/ 3676836 h 4296823"/>
                <a:gd name="connsiteX23" fmla="*/ 231883 w 2975855"/>
                <a:gd name="connsiteY23" fmla="*/ 3644410 h 4296823"/>
                <a:gd name="connsiteX24" fmla="*/ 325107 w 2975855"/>
                <a:gd name="connsiteY24" fmla="*/ 3449857 h 4296823"/>
                <a:gd name="connsiteX25" fmla="*/ 296734 w 2975855"/>
                <a:gd name="connsiteY25" fmla="*/ 3376900 h 4296823"/>
                <a:gd name="connsiteX26" fmla="*/ 276468 w 2975855"/>
                <a:gd name="connsiteY26" fmla="*/ 3344474 h 4296823"/>
                <a:gd name="connsiteX27" fmla="*/ 248096 w 2975855"/>
                <a:gd name="connsiteY27" fmla="*/ 3255304 h 4296823"/>
                <a:gd name="connsiteX28" fmla="*/ 158926 w 2975855"/>
                <a:gd name="connsiteY28" fmla="*/ 3170187 h 4296823"/>
                <a:gd name="connsiteX29" fmla="*/ 126500 w 2975855"/>
                <a:gd name="connsiteY29" fmla="*/ 3121549 h 4296823"/>
                <a:gd name="connsiteX30" fmla="*/ 165585 w 2975855"/>
                <a:gd name="connsiteY30" fmla="*/ 2972891 h 4296823"/>
                <a:gd name="connsiteX31" fmla="*/ 260572 w 2975855"/>
                <a:gd name="connsiteY31" fmla="*/ 2933558 h 4296823"/>
                <a:gd name="connsiteX32" fmla="*/ 345359 w 2975855"/>
                <a:gd name="connsiteY32" fmla="*/ 2996751 h 4296823"/>
                <a:gd name="connsiteX33" fmla="*/ 590066 w 2975855"/>
                <a:gd name="connsiteY33" fmla="*/ 2722922 h 4296823"/>
                <a:gd name="connsiteX34" fmla="*/ 622198 w 2975855"/>
                <a:gd name="connsiteY34" fmla="*/ 2587241 h 4296823"/>
                <a:gd name="connsiteX35" fmla="*/ 623780 w 2975855"/>
                <a:gd name="connsiteY35" fmla="*/ 2319327 h 4296823"/>
                <a:gd name="connsiteX36" fmla="*/ 519818 w 2975855"/>
                <a:gd name="connsiteY36" fmla="*/ 2237761 h 4296823"/>
                <a:gd name="connsiteX37" fmla="*/ 412269 w 2975855"/>
                <a:gd name="connsiteY37" fmla="*/ 2138462 h 4296823"/>
                <a:gd name="connsiteX38" fmla="*/ 322645 w 2975855"/>
                <a:gd name="connsiteY38" fmla="*/ 2024979 h 4296823"/>
                <a:gd name="connsiteX39" fmla="*/ 250946 w 2975855"/>
                <a:gd name="connsiteY39" fmla="*/ 1790918 h 4296823"/>
                <a:gd name="connsiteX40" fmla="*/ 308305 w 2975855"/>
                <a:gd name="connsiteY40" fmla="*/ 1507208 h 4296823"/>
                <a:gd name="connsiteX41" fmla="*/ 308305 w 2975855"/>
                <a:gd name="connsiteY41" fmla="*/ 1393724 h 4296823"/>
                <a:gd name="connsiteX42" fmla="*/ 341168 w 2975855"/>
                <a:gd name="connsiteY42" fmla="*/ 1398659 h 4296823"/>
                <a:gd name="connsiteX0" fmla="*/ 0 w 2971981"/>
                <a:gd name="connsiteY0" fmla="*/ 985892 h 4296823"/>
                <a:gd name="connsiteX1" fmla="*/ 1107748 w 2971981"/>
                <a:gd name="connsiteY1" fmla="*/ 744740 h 4296823"/>
                <a:gd name="connsiteX2" fmla="*/ 2950409 w 2971981"/>
                <a:gd name="connsiteY2" fmla="*/ 0 h 4296823"/>
                <a:gd name="connsiteX3" fmla="*/ 2113092 w 2971981"/>
                <a:gd name="connsiteY3" fmla="*/ 2416655 h 4296823"/>
                <a:gd name="connsiteX4" fmla="*/ 2075046 w 2971981"/>
                <a:gd name="connsiteY4" fmla="*/ 2532496 h 4296823"/>
                <a:gd name="connsiteX5" fmla="*/ 1991819 w 2971981"/>
                <a:gd name="connsiteY5" fmla="*/ 2667250 h 4296823"/>
                <a:gd name="connsiteX6" fmla="*/ 1849146 w 2971981"/>
                <a:gd name="connsiteY6" fmla="*/ 2804368 h 4296823"/>
                <a:gd name="connsiteX7" fmla="*/ 1673181 w 2971981"/>
                <a:gd name="connsiteY7" fmla="*/ 2929666 h 4296823"/>
                <a:gd name="connsiteX8" fmla="*/ 1547154 w 2971981"/>
                <a:gd name="connsiteY8" fmla="*/ 3173169 h 4296823"/>
                <a:gd name="connsiteX9" fmla="*/ 1497218 w 2971981"/>
                <a:gd name="connsiteY9" fmla="*/ 3452133 h 4296823"/>
                <a:gd name="connsiteX10" fmla="*/ 1425881 w 2971981"/>
                <a:gd name="connsiteY10" fmla="*/ 3492324 h 4296823"/>
                <a:gd name="connsiteX11" fmla="*/ 1450245 w 2971981"/>
                <a:gd name="connsiteY11" fmla="*/ 3601149 h 4296823"/>
                <a:gd name="connsiteX12" fmla="*/ 1494738 w 2971981"/>
                <a:gd name="connsiteY12" fmla="*/ 3788636 h 4296823"/>
                <a:gd name="connsiteX13" fmla="*/ 1521924 w 2971981"/>
                <a:gd name="connsiteY13" fmla="*/ 3993392 h 4296823"/>
                <a:gd name="connsiteX14" fmla="*/ 1526869 w 2971981"/>
                <a:gd name="connsiteY14" fmla="*/ 4124139 h 4296823"/>
                <a:gd name="connsiteX15" fmla="*/ 1492264 w 2971981"/>
                <a:gd name="connsiteY15" fmla="*/ 4296823 h 4296823"/>
                <a:gd name="connsiteX16" fmla="*/ 908766 w 2971981"/>
                <a:gd name="connsiteY16" fmla="*/ 4061889 h 4296823"/>
                <a:gd name="connsiteX17" fmla="*/ 511553 w 2971981"/>
                <a:gd name="connsiteY17" fmla="*/ 3915974 h 4296823"/>
                <a:gd name="connsiteX18" fmla="*/ 389958 w 2971981"/>
                <a:gd name="connsiteY18" fmla="*/ 3867336 h 4296823"/>
                <a:gd name="connsiteX19" fmla="*/ 260256 w 2971981"/>
                <a:gd name="connsiteY19" fmla="*/ 3778166 h 4296823"/>
                <a:gd name="connsiteX20" fmla="*/ 215670 w 2971981"/>
                <a:gd name="connsiteY20" fmla="*/ 3745740 h 4296823"/>
                <a:gd name="connsiteX21" fmla="*/ 195405 w 2971981"/>
                <a:gd name="connsiteY21" fmla="*/ 3676836 h 4296823"/>
                <a:gd name="connsiteX22" fmla="*/ 231883 w 2971981"/>
                <a:gd name="connsiteY22" fmla="*/ 3644410 h 4296823"/>
                <a:gd name="connsiteX23" fmla="*/ 325107 w 2971981"/>
                <a:gd name="connsiteY23" fmla="*/ 3449857 h 4296823"/>
                <a:gd name="connsiteX24" fmla="*/ 296734 w 2971981"/>
                <a:gd name="connsiteY24" fmla="*/ 3376900 h 4296823"/>
                <a:gd name="connsiteX25" fmla="*/ 276468 w 2971981"/>
                <a:gd name="connsiteY25" fmla="*/ 3344474 h 4296823"/>
                <a:gd name="connsiteX26" fmla="*/ 248096 w 2971981"/>
                <a:gd name="connsiteY26" fmla="*/ 3255304 h 4296823"/>
                <a:gd name="connsiteX27" fmla="*/ 158926 w 2971981"/>
                <a:gd name="connsiteY27" fmla="*/ 3170187 h 4296823"/>
                <a:gd name="connsiteX28" fmla="*/ 126500 w 2971981"/>
                <a:gd name="connsiteY28" fmla="*/ 3121549 h 4296823"/>
                <a:gd name="connsiteX29" fmla="*/ 165585 w 2971981"/>
                <a:gd name="connsiteY29" fmla="*/ 2972891 h 4296823"/>
                <a:gd name="connsiteX30" fmla="*/ 260572 w 2971981"/>
                <a:gd name="connsiteY30" fmla="*/ 2933558 h 4296823"/>
                <a:gd name="connsiteX31" fmla="*/ 345359 w 2971981"/>
                <a:gd name="connsiteY31" fmla="*/ 2996751 h 4296823"/>
                <a:gd name="connsiteX32" fmla="*/ 590066 w 2971981"/>
                <a:gd name="connsiteY32" fmla="*/ 2722922 h 4296823"/>
                <a:gd name="connsiteX33" fmla="*/ 622198 w 2971981"/>
                <a:gd name="connsiteY33" fmla="*/ 2587241 h 4296823"/>
                <a:gd name="connsiteX34" fmla="*/ 623780 w 2971981"/>
                <a:gd name="connsiteY34" fmla="*/ 2319327 h 4296823"/>
                <a:gd name="connsiteX35" fmla="*/ 519818 w 2971981"/>
                <a:gd name="connsiteY35" fmla="*/ 2237761 h 4296823"/>
                <a:gd name="connsiteX36" fmla="*/ 412269 w 2971981"/>
                <a:gd name="connsiteY36" fmla="*/ 2138462 h 4296823"/>
                <a:gd name="connsiteX37" fmla="*/ 322645 w 2971981"/>
                <a:gd name="connsiteY37" fmla="*/ 2024979 h 4296823"/>
                <a:gd name="connsiteX38" fmla="*/ 250946 w 2971981"/>
                <a:gd name="connsiteY38" fmla="*/ 1790918 h 4296823"/>
                <a:gd name="connsiteX39" fmla="*/ 308305 w 2971981"/>
                <a:gd name="connsiteY39" fmla="*/ 1507208 h 4296823"/>
                <a:gd name="connsiteX40" fmla="*/ 308305 w 2971981"/>
                <a:gd name="connsiteY40" fmla="*/ 1393724 h 4296823"/>
                <a:gd name="connsiteX41" fmla="*/ 341168 w 2971981"/>
                <a:gd name="connsiteY41" fmla="*/ 1398659 h 4296823"/>
                <a:gd name="connsiteX0" fmla="*/ 0 w 2970103"/>
                <a:gd name="connsiteY0" fmla="*/ 985892 h 4296823"/>
                <a:gd name="connsiteX1" fmla="*/ 1107748 w 2970103"/>
                <a:gd name="connsiteY1" fmla="*/ 744740 h 4296823"/>
                <a:gd name="connsiteX2" fmla="*/ 2950409 w 2970103"/>
                <a:gd name="connsiteY2" fmla="*/ 0 h 4296823"/>
                <a:gd name="connsiteX3" fmla="*/ 2075046 w 2970103"/>
                <a:gd name="connsiteY3" fmla="*/ 2532496 h 4296823"/>
                <a:gd name="connsiteX4" fmla="*/ 1991819 w 2970103"/>
                <a:gd name="connsiteY4" fmla="*/ 2667250 h 4296823"/>
                <a:gd name="connsiteX5" fmla="*/ 1849146 w 2970103"/>
                <a:gd name="connsiteY5" fmla="*/ 2804368 h 4296823"/>
                <a:gd name="connsiteX6" fmla="*/ 1673181 w 2970103"/>
                <a:gd name="connsiteY6" fmla="*/ 2929666 h 4296823"/>
                <a:gd name="connsiteX7" fmla="*/ 1547154 w 2970103"/>
                <a:gd name="connsiteY7" fmla="*/ 3173169 h 4296823"/>
                <a:gd name="connsiteX8" fmla="*/ 1497218 w 2970103"/>
                <a:gd name="connsiteY8" fmla="*/ 3452133 h 4296823"/>
                <a:gd name="connsiteX9" fmla="*/ 1425881 w 2970103"/>
                <a:gd name="connsiteY9" fmla="*/ 3492324 h 4296823"/>
                <a:gd name="connsiteX10" fmla="*/ 1450245 w 2970103"/>
                <a:gd name="connsiteY10" fmla="*/ 3601149 h 4296823"/>
                <a:gd name="connsiteX11" fmla="*/ 1494738 w 2970103"/>
                <a:gd name="connsiteY11" fmla="*/ 3788636 h 4296823"/>
                <a:gd name="connsiteX12" fmla="*/ 1521924 w 2970103"/>
                <a:gd name="connsiteY12" fmla="*/ 3993392 h 4296823"/>
                <a:gd name="connsiteX13" fmla="*/ 1526869 w 2970103"/>
                <a:gd name="connsiteY13" fmla="*/ 4124139 h 4296823"/>
                <a:gd name="connsiteX14" fmla="*/ 1492264 w 2970103"/>
                <a:gd name="connsiteY14" fmla="*/ 4296823 h 4296823"/>
                <a:gd name="connsiteX15" fmla="*/ 908766 w 2970103"/>
                <a:gd name="connsiteY15" fmla="*/ 4061889 h 4296823"/>
                <a:gd name="connsiteX16" fmla="*/ 511553 w 2970103"/>
                <a:gd name="connsiteY16" fmla="*/ 3915974 h 4296823"/>
                <a:gd name="connsiteX17" fmla="*/ 389958 w 2970103"/>
                <a:gd name="connsiteY17" fmla="*/ 3867336 h 4296823"/>
                <a:gd name="connsiteX18" fmla="*/ 260256 w 2970103"/>
                <a:gd name="connsiteY18" fmla="*/ 3778166 h 4296823"/>
                <a:gd name="connsiteX19" fmla="*/ 215670 w 2970103"/>
                <a:gd name="connsiteY19" fmla="*/ 3745740 h 4296823"/>
                <a:gd name="connsiteX20" fmla="*/ 195405 w 2970103"/>
                <a:gd name="connsiteY20" fmla="*/ 3676836 h 4296823"/>
                <a:gd name="connsiteX21" fmla="*/ 231883 w 2970103"/>
                <a:gd name="connsiteY21" fmla="*/ 3644410 h 4296823"/>
                <a:gd name="connsiteX22" fmla="*/ 325107 w 2970103"/>
                <a:gd name="connsiteY22" fmla="*/ 3449857 h 4296823"/>
                <a:gd name="connsiteX23" fmla="*/ 296734 w 2970103"/>
                <a:gd name="connsiteY23" fmla="*/ 3376900 h 4296823"/>
                <a:gd name="connsiteX24" fmla="*/ 276468 w 2970103"/>
                <a:gd name="connsiteY24" fmla="*/ 3344474 h 4296823"/>
                <a:gd name="connsiteX25" fmla="*/ 248096 w 2970103"/>
                <a:gd name="connsiteY25" fmla="*/ 3255304 h 4296823"/>
                <a:gd name="connsiteX26" fmla="*/ 158926 w 2970103"/>
                <a:gd name="connsiteY26" fmla="*/ 3170187 h 4296823"/>
                <a:gd name="connsiteX27" fmla="*/ 126500 w 2970103"/>
                <a:gd name="connsiteY27" fmla="*/ 3121549 h 4296823"/>
                <a:gd name="connsiteX28" fmla="*/ 165585 w 2970103"/>
                <a:gd name="connsiteY28" fmla="*/ 2972891 h 4296823"/>
                <a:gd name="connsiteX29" fmla="*/ 260572 w 2970103"/>
                <a:gd name="connsiteY29" fmla="*/ 2933558 h 4296823"/>
                <a:gd name="connsiteX30" fmla="*/ 345359 w 2970103"/>
                <a:gd name="connsiteY30" fmla="*/ 2996751 h 4296823"/>
                <a:gd name="connsiteX31" fmla="*/ 590066 w 2970103"/>
                <a:gd name="connsiteY31" fmla="*/ 2722922 h 4296823"/>
                <a:gd name="connsiteX32" fmla="*/ 622198 w 2970103"/>
                <a:gd name="connsiteY32" fmla="*/ 2587241 h 4296823"/>
                <a:gd name="connsiteX33" fmla="*/ 623780 w 2970103"/>
                <a:gd name="connsiteY33" fmla="*/ 2319327 h 4296823"/>
                <a:gd name="connsiteX34" fmla="*/ 519818 w 2970103"/>
                <a:gd name="connsiteY34" fmla="*/ 2237761 h 4296823"/>
                <a:gd name="connsiteX35" fmla="*/ 412269 w 2970103"/>
                <a:gd name="connsiteY35" fmla="*/ 2138462 h 4296823"/>
                <a:gd name="connsiteX36" fmla="*/ 322645 w 2970103"/>
                <a:gd name="connsiteY36" fmla="*/ 2024979 h 4296823"/>
                <a:gd name="connsiteX37" fmla="*/ 250946 w 2970103"/>
                <a:gd name="connsiteY37" fmla="*/ 1790918 h 4296823"/>
                <a:gd name="connsiteX38" fmla="*/ 308305 w 2970103"/>
                <a:gd name="connsiteY38" fmla="*/ 1507208 h 4296823"/>
                <a:gd name="connsiteX39" fmla="*/ 308305 w 2970103"/>
                <a:gd name="connsiteY39" fmla="*/ 1393724 h 4296823"/>
                <a:gd name="connsiteX40" fmla="*/ 341168 w 2970103"/>
                <a:gd name="connsiteY40" fmla="*/ 1398659 h 4296823"/>
                <a:gd name="connsiteX0" fmla="*/ 0 w 2966279"/>
                <a:gd name="connsiteY0" fmla="*/ 985892 h 4296823"/>
                <a:gd name="connsiteX1" fmla="*/ 1107748 w 2966279"/>
                <a:gd name="connsiteY1" fmla="*/ 744740 h 4296823"/>
                <a:gd name="connsiteX2" fmla="*/ 2950409 w 2966279"/>
                <a:gd name="connsiteY2" fmla="*/ 0 h 4296823"/>
                <a:gd name="connsiteX3" fmla="*/ 1991819 w 2966279"/>
                <a:gd name="connsiteY3" fmla="*/ 2667250 h 4296823"/>
                <a:gd name="connsiteX4" fmla="*/ 1849146 w 2966279"/>
                <a:gd name="connsiteY4" fmla="*/ 2804368 h 4296823"/>
                <a:gd name="connsiteX5" fmla="*/ 1673181 w 2966279"/>
                <a:gd name="connsiteY5" fmla="*/ 2929666 h 4296823"/>
                <a:gd name="connsiteX6" fmla="*/ 1547154 w 2966279"/>
                <a:gd name="connsiteY6" fmla="*/ 3173169 h 4296823"/>
                <a:gd name="connsiteX7" fmla="*/ 1497218 w 2966279"/>
                <a:gd name="connsiteY7" fmla="*/ 3452133 h 4296823"/>
                <a:gd name="connsiteX8" fmla="*/ 1425881 w 2966279"/>
                <a:gd name="connsiteY8" fmla="*/ 3492324 h 4296823"/>
                <a:gd name="connsiteX9" fmla="*/ 1450245 w 2966279"/>
                <a:gd name="connsiteY9" fmla="*/ 3601149 h 4296823"/>
                <a:gd name="connsiteX10" fmla="*/ 1494738 w 2966279"/>
                <a:gd name="connsiteY10" fmla="*/ 3788636 h 4296823"/>
                <a:gd name="connsiteX11" fmla="*/ 1521924 w 2966279"/>
                <a:gd name="connsiteY11" fmla="*/ 3993392 h 4296823"/>
                <a:gd name="connsiteX12" fmla="*/ 1526869 w 2966279"/>
                <a:gd name="connsiteY12" fmla="*/ 4124139 h 4296823"/>
                <a:gd name="connsiteX13" fmla="*/ 1492264 w 2966279"/>
                <a:gd name="connsiteY13" fmla="*/ 4296823 h 4296823"/>
                <a:gd name="connsiteX14" fmla="*/ 908766 w 2966279"/>
                <a:gd name="connsiteY14" fmla="*/ 4061889 h 4296823"/>
                <a:gd name="connsiteX15" fmla="*/ 511553 w 2966279"/>
                <a:gd name="connsiteY15" fmla="*/ 3915974 h 4296823"/>
                <a:gd name="connsiteX16" fmla="*/ 389958 w 2966279"/>
                <a:gd name="connsiteY16" fmla="*/ 3867336 h 4296823"/>
                <a:gd name="connsiteX17" fmla="*/ 260256 w 2966279"/>
                <a:gd name="connsiteY17" fmla="*/ 3778166 h 4296823"/>
                <a:gd name="connsiteX18" fmla="*/ 215670 w 2966279"/>
                <a:gd name="connsiteY18" fmla="*/ 3745740 h 4296823"/>
                <a:gd name="connsiteX19" fmla="*/ 195405 w 2966279"/>
                <a:gd name="connsiteY19" fmla="*/ 3676836 h 4296823"/>
                <a:gd name="connsiteX20" fmla="*/ 231883 w 2966279"/>
                <a:gd name="connsiteY20" fmla="*/ 3644410 h 4296823"/>
                <a:gd name="connsiteX21" fmla="*/ 325107 w 2966279"/>
                <a:gd name="connsiteY21" fmla="*/ 3449857 h 4296823"/>
                <a:gd name="connsiteX22" fmla="*/ 296734 w 2966279"/>
                <a:gd name="connsiteY22" fmla="*/ 3376900 h 4296823"/>
                <a:gd name="connsiteX23" fmla="*/ 276468 w 2966279"/>
                <a:gd name="connsiteY23" fmla="*/ 3344474 h 4296823"/>
                <a:gd name="connsiteX24" fmla="*/ 248096 w 2966279"/>
                <a:gd name="connsiteY24" fmla="*/ 3255304 h 4296823"/>
                <a:gd name="connsiteX25" fmla="*/ 158926 w 2966279"/>
                <a:gd name="connsiteY25" fmla="*/ 3170187 h 4296823"/>
                <a:gd name="connsiteX26" fmla="*/ 126500 w 2966279"/>
                <a:gd name="connsiteY26" fmla="*/ 3121549 h 4296823"/>
                <a:gd name="connsiteX27" fmla="*/ 165585 w 2966279"/>
                <a:gd name="connsiteY27" fmla="*/ 2972891 h 4296823"/>
                <a:gd name="connsiteX28" fmla="*/ 260572 w 2966279"/>
                <a:gd name="connsiteY28" fmla="*/ 2933558 h 4296823"/>
                <a:gd name="connsiteX29" fmla="*/ 345359 w 2966279"/>
                <a:gd name="connsiteY29" fmla="*/ 2996751 h 4296823"/>
                <a:gd name="connsiteX30" fmla="*/ 590066 w 2966279"/>
                <a:gd name="connsiteY30" fmla="*/ 2722922 h 4296823"/>
                <a:gd name="connsiteX31" fmla="*/ 622198 w 2966279"/>
                <a:gd name="connsiteY31" fmla="*/ 2587241 h 4296823"/>
                <a:gd name="connsiteX32" fmla="*/ 623780 w 2966279"/>
                <a:gd name="connsiteY32" fmla="*/ 2319327 h 4296823"/>
                <a:gd name="connsiteX33" fmla="*/ 519818 w 2966279"/>
                <a:gd name="connsiteY33" fmla="*/ 2237761 h 4296823"/>
                <a:gd name="connsiteX34" fmla="*/ 412269 w 2966279"/>
                <a:gd name="connsiteY34" fmla="*/ 2138462 h 4296823"/>
                <a:gd name="connsiteX35" fmla="*/ 322645 w 2966279"/>
                <a:gd name="connsiteY35" fmla="*/ 2024979 h 4296823"/>
                <a:gd name="connsiteX36" fmla="*/ 250946 w 2966279"/>
                <a:gd name="connsiteY36" fmla="*/ 1790918 h 4296823"/>
                <a:gd name="connsiteX37" fmla="*/ 308305 w 2966279"/>
                <a:gd name="connsiteY37" fmla="*/ 1507208 h 4296823"/>
                <a:gd name="connsiteX38" fmla="*/ 308305 w 2966279"/>
                <a:gd name="connsiteY38" fmla="*/ 1393724 h 4296823"/>
                <a:gd name="connsiteX39" fmla="*/ 341168 w 2966279"/>
                <a:gd name="connsiteY39" fmla="*/ 1398659 h 4296823"/>
                <a:gd name="connsiteX0" fmla="*/ 0 w 2960829"/>
                <a:gd name="connsiteY0" fmla="*/ 985892 h 4296823"/>
                <a:gd name="connsiteX1" fmla="*/ 1107748 w 2960829"/>
                <a:gd name="connsiteY1" fmla="*/ 744740 h 4296823"/>
                <a:gd name="connsiteX2" fmla="*/ 2950409 w 2960829"/>
                <a:gd name="connsiteY2" fmla="*/ 0 h 4296823"/>
                <a:gd name="connsiteX3" fmla="*/ 1849146 w 2960829"/>
                <a:gd name="connsiteY3" fmla="*/ 2804368 h 4296823"/>
                <a:gd name="connsiteX4" fmla="*/ 1673181 w 2960829"/>
                <a:gd name="connsiteY4" fmla="*/ 2929666 h 4296823"/>
                <a:gd name="connsiteX5" fmla="*/ 1547154 w 2960829"/>
                <a:gd name="connsiteY5" fmla="*/ 3173169 h 4296823"/>
                <a:gd name="connsiteX6" fmla="*/ 1497218 w 2960829"/>
                <a:gd name="connsiteY6" fmla="*/ 3452133 h 4296823"/>
                <a:gd name="connsiteX7" fmla="*/ 1425881 w 2960829"/>
                <a:gd name="connsiteY7" fmla="*/ 3492324 h 4296823"/>
                <a:gd name="connsiteX8" fmla="*/ 1450245 w 2960829"/>
                <a:gd name="connsiteY8" fmla="*/ 3601149 h 4296823"/>
                <a:gd name="connsiteX9" fmla="*/ 1494738 w 2960829"/>
                <a:gd name="connsiteY9" fmla="*/ 3788636 h 4296823"/>
                <a:gd name="connsiteX10" fmla="*/ 1521924 w 2960829"/>
                <a:gd name="connsiteY10" fmla="*/ 3993392 h 4296823"/>
                <a:gd name="connsiteX11" fmla="*/ 1526869 w 2960829"/>
                <a:gd name="connsiteY11" fmla="*/ 4124139 h 4296823"/>
                <a:gd name="connsiteX12" fmla="*/ 1492264 w 2960829"/>
                <a:gd name="connsiteY12" fmla="*/ 4296823 h 4296823"/>
                <a:gd name="connsiteX13" fmla="*/ 908766 w 2960829"/>
                <a:gd name="connsiteY13" fmla="*/ 4061889 h 4296823"/>
                <a:gd name="connsiteX14" fmla="*/ 511553 w 2960829"/>
                <a:gd name="connsiteY14" fmla="*/ 3915974 h 4296823"/>
                <a:gd name="connsiteX15" fmla="*/ 389958 w 2960829"/>
                <a:gd name="connsiteY15" fmla="*/ 3867336 h 4296823"/>
                <a:gd name="connsiteX16" fmla="*/ 260256 w 2960829"/>
                <a:gd name="connsiteY16" fmla="*/ 3778166 h 4296823"/>
                <a:gd name="connsiteX17" fmla="*/ 215670 w 2960829"/>
                <a:gd name="connsiteY17" fmla="*/ 3745740 h 4296823"/>
                <a:gd name="connsiteX18" fmla="*/ 195405 w 2960829"/>
                <a:gd name="connsiteY18" fmla="*/ 3676836 h 4296823"/>
                <a:gd name="connsiteX19" fmla="*/ 231883 w 2960829"/>
                <a:gd name="connsiteY19" fmla="*/ 3644410 h 4296823"/>
                <a:gd name="connsiteX20" fmla="*/ 325107 w 2960829"/>
                <a:gd name="connsiteY20" fmla="*/ 3449857 h 4296823"/>
                <a:gd name="connsiteX21" fmla="*/ 296734 w 2960829"/>
                <a:gd name="connsiteY21" fmla="*/ 3376900 h 4296823"/>
                <a:gd name="connsiteX22" fmla="*/ 276468 w 2960829"/>
                <a:gd name="connsiteY22" fmla="*/ 3344474 h 4296823"/>
                <a:gd name="connsiteX23" fmla="*/ 248096 w 2960829"/>
                <a:gd name="connsiteY23" fmla="*/ 3255304 h 4296823"/>
                <a:gd name="connsiteX24" fmla="*/ 158926 w 2960829"/>
                <a:gd name="connsiteY24" fmla="*/ 3170187 h 4296823"/>
                <a:gd name="connsiteX25" fmla="*/ 126500 w 2960829"/>
                <a:gd name="connsiteY25" fmla="*/ 3121549 h 4296823"/>
                <a:gd name="connsiteX26" fmla="*/ 165585 w 2960829"/>
                <a:gd name="connsiteY26" fmla="*/ 2972891 h 4296823"/>
                <a:gd name="connsiteX27" fmla="*/ 260572 w 2960829"/>
                <a:gd name="connsiteY27" fmla="*/ 2933558 h 4296823"/>
                <a:gd name="connsiteX28" fmla="*/ 345359 w 2960829"/>
                <a:gd name="connsiteY28" fmla="*/ 2996751 h 4296823"/>
                <a:gd name="connsiteX29" fmla="*/ 590066 w 2960829"/>
                <a:gd name="connsiteY29" fmla="*/ 2722922 h 4296823"/>
                <a:gd name="connsiteX30" fmla="*/ 622198 w 2960829"/>
                <a:gd name="connsiteY30" fmla="*/ 2587241 h 4296823"/>
                <a:gd name="connsiteX31" fmla="*/ 623780 w 2960829"/>
                <a:gd name="connsiteY31" fmla="*/ 2319327 h 4296823"/>
                <a:gd name="connsiteX32" fmla="*/ 519818 w 2960829"/>
                <a:gd name="connsiteY32" fmla="*/ 2237761 h 4296823"/>
                <a:gd name="connsiteX33" fmla="*/ 412269 w 2960829"/>
                <a:gd name="connsiteY33" fmla="*/ 2138462 h 4296823"/>
                <a:gd name="connsiteX34" fmla="*/ 322645 w 2960829"/>
                <a:gd name="connsiteY34" fmla="*/ 2024979 h 4296823"/>
                <a:gd name="connsiteX35" fmla="*/ 250946 w 2960829"/>
                <a:gd name="connsiteY35" fmla="*/ 1790918 h 4296823"/>
                <a:gd name="connsiteX36" fmla="*/ 308305 w 2960829"/>
                <a:gd name="connsiteY36" fmla="*/ 1507208 h 4296823"/>
                <a:gd name="connsiteX37" fmla="*/ 308305 w 2960829"/>
                <a:gd name="connsiteY37" fmla="*/ 1393724 h 4296823"/>
                <a:gd name="connsiteX38" fmla="*/ 341168 w 2960829"/>
                <a:gd name="connsiteY38" fmla="*/ 1398659 h 4296823"/>
                <a:gd name="connsiteX0" fmla="*/ 0 w 2955942"/>
                <a:gd name="connsiteY0" fmla="*/ 985892 h 4296823"/>
                <a:gd name="connsiteX1" fmla="*/ 1107748 w 2955942"/>
                <a:gd name="connsiteY1" fmla="*/ 744740 h 4296823"/>
                <a:gd name="connsiteX2" fmla="*/ 2950409 w 2955942"/>
                <a:gd name="connsiteY2" fmla="*/ 0 h 4296823"/>
                <a:gd name="connsiteX3" fmla="*/ 1673181 w 2955942"/>
                <a:gd name="connsiteY3" fmla="*/ 2929666 h 4296823"/>
                <a:gd name="connsiteX4" fmla="*/ 1547154 w 2955942"/>
                <a:gd name="connsiteY4" fmla="*/ 3173169 h 4296823"/>
                <a:gd name="connsiteX5" fmla="*/ 1497218 w 2955942"/>
                <a:gd name="connsiteY5" fmla="*/ 3452133 h 4296823"/>
                <a:gd name="connsiteX6" fmla="*/ 1425881 w 2955942"/>
                <a:gd name="connsiteY6" fmla="*/ 3492324 h 4296823"/>
                <a:gd name="connsiteX7" fmla="*/ 1450245 w 2955942"/>
                <a:gd name="connsiteY7" fmla="*/ 3601149 h 4296823"/>
                <a:gd name="connsiteX8" fmla="*/ 1494738 w 2955942"/>
                <a:gd name="connsiteY8" fmla="*/ 3788636 h 4296823"/>
                <a:gd name="connsiteX9" fmla="*/ 1521924 w 2955942"/>
                <a:gd name="connsiteY9" fmla="*/ 3993392 h 4296823"/>
                <a:gd name="connsiteX10" fmla="*/ 1526869 w 2955942"/>
                <a:gd name="connsiteY10" fmla="*/ 4124139 h 4296823"/>
                <a:gd name="connsiteX11" fmla="*/ 1492264 w 2955942"/>
                <a:gd name="connsiteY11" fmla="*/ 4296823 h 4296823"/>
                <a:gd name="connsiteX12" fmla="*/ 908766 w 2955942"/>
                <a:gd name="connsiteY12" fmla="*/ 4061889 h 4296823"/>
                <a:gd name="connsiteX13" fmla="*/ 511553 w 2955942"/>
                <a:gd name="connsiteY13" fmla="*/ 3915974 h 4296823"/>
                <a:gd name="connsiteX14" fmla="*/ 389958 w 2955942"/>
                <a:gd name="connsiteY14" fmla="*/ 3867336 h 4296823"/>
                <a:gd name="connsiteX15" fmla="*/ 260256 w 2955942"/>
                <a:gd name="connsiteY15" fmla="*/ 3778166 h 4296823"/>
                <a:gd name="connsiteX16" fmla="*/ 215670 w 2955942"/>
                <a:gd name="connsiteY16" fmla="*/ 3745740 h 4296823"/>
                <a:gd name="connsiteX17" fmla="*/ 195405 w 2955942"/>
                <a:gd name="connsiteY17" fmla="*/ 3676836 h 4296823"/>
                <a:gd name="connsiteX18" fmla="*/ 231883 w 2955942"/>
                <a:gd name="connsiteY18" fmla="*/ 3644410 h 4296823"/>
                <a:gd name="connsiteX19" fmla="*/ 325107 w 2955942"/>
                <a:gd name="connsiteY19" fmla="*/ 3449857 h 4296823"/>
                <a:gd name="connsiteX20" fmla="*/ 296734 w 2955942"/>
                <a:gd name="connsiteY20" fmla="*/ 3376900 h 4296823"/>
                <a:gd name="connsiteX21" fmla="*/ 276468 w 2955942"/>
                <a:gd name="connsiteY21" fmla="*/ 3344474 h 4296823"/>
                <a:gd name="connsiteX22" fmla="*/ 248096 w 2955942"/>
                <a:gd name="connsiteY22" fmla="*/ 3255304 h 4296823"/>
                <a:gd name="connsiteX23" fmla="*/ 158926 w 2955942"/>
                <a:gd name="connsiteY23" fmla="*/ 3170187 h 4296823"/>
                <a:gd name="connsiteX24" fmla="*/ 126500 w 2955942"/>
                <a:gd name="connsiteY24" fmla="*/ 3121549 h 4296823"/>
                <a:gd name="connsiteX25" fmla="*/ 165585 w 2955942"/>
                <a:gd name="connsiteY25" fmla="*/ 2972891 h 4296823"/>
                <a:gd name="connsiteX26" fmla="*/ 260572 w 2955942"/>
                <a:gd name="connsiteY26" fmla="*/ 2933558 h 4296823"/>
                <a:gd name="connsiteX27" fmla="*/ 345359 w 2955942"/>
                <a:gd name="connsiteY27" fmla="*/ 2996751 h 4296823"/>
                <a:gd name="connsiteX28" fmla="*/ 590066 w 2955942"/>
                <a:gd name="connsiteY28" fmla="*/ 2722922 h 4296823"/>
                <a:gd name="connsiteX29" fmla="*/ 622198 w 2955942"/>
                <a:gd name="connsiteY29" fmla="*/ 2587241 h 4296823"/>
                <a:gd name="connsiteX30" fmla="*/ 623780 w 2955942"/>
                <a:gd name="connsiteY30" fmla="*/ 2319327 h 4296823"/>
                <a:gd name="connsiteX31" fmla="*/ 519818 w 2955942"/>
                <a:gd name="connsiteY31" fmla="*/ 2237761 h 4296823"/>
                <a:gd name="connsiteX32" fmla="*/ 412269 w 2955942"/>
                <a:gd name="connsiteY32" fmla="*/ 2138462 h 4296823"/>
                <a:gd name="connsiteX33" fmla="*/ 322645 w 2955942"/>
                <a:gd name="connsiteY33" fmla="*/ 2024979 h 4296823"/>
                <a:gd name="connsiteX34" fmla="*/ 250946 w 2955942"/>
                <a:gd name="connsiteY34" fmla="*/ 1790918 h 4296823"/>
                <a:gd name="connsiteX35" fmla="*/ 308305 w 2955942"/>
                <a:gd name="connsiteY35" fmla="*/ 1507208 h 4296823"/>
                <a:gd name="connsiteX36" fmla="*/ 308305 w 2955942"/>
                <a:gd name="connsiteY36" fmla="*/ 1393724 h 4296823"/>
                <a:gd name="connsiteX37" fmla="*/ 341168 w 2955942"/>
                <a:gd name="connsiteY37" fmla="*/ 1398659 h 4296823"/>
                <a:gd name="connsiteX0" fmla="*/ 0 w 2953537"/>
                <a:gd name="connsiteY0" fmla="*/ 985892 h 4296823"/>
                <a:gd name="connsiteX1" fmla="*/ 1107748 w 2953537"/>
                <a:gd name="connsiteY1" fmla="*/ 744740 h 4296823"/>
                <a:gd name="connsiteX2" fmla="*/ 2950409 w 2953537"/>
                <a:gd name="connsiteY2" fmla="*/ 0 h 4296823"/>
                <a:gd name="connsiteX3" fmla="*/ 1547154 w 2953537"/>
                <a:gd name="connsiteY3" fmla="*/ 3173169 h 4296823"/>
                <a:gd name="connsiteX4" fmla="*/ 1497218 w 2953537"/>
                <a:gd name="connsiteY4" fmla="*/ 3452133 h 4296823"/>
                <a:gd name="connsiteX5" fmla="*/ 1425881 w 2953537"/>
                <a:gd name="connsiteY5" fmla="*/ 3492324 h 4296823"/>
                <a:gd name="connsiteX6" fmla="*/ 1450245 w 2953537"/>
                <a:gd name="connsiteY6" fmla="*/ 3601149 h 4296823"/>
                <a:gd name="connsiteX7" fmla="*/ 1494738 w 2953537"/>
                <a:gd name="connsiteY7" fmla="*/ 3788636 h 4296823"/>
                <a:gd name="connsiteX8" fmla="*/ 1521924 w 2953537"/>
                <a:gd name="connsiteY8" fmla="*/ 3993392 h 4296823"/>
                <a:gd name="connsiteX9" fmla="*/ 1526869 w 2953537"/>
                <a:gd name="connsiteY9" fmla="*/ 4124139 h 4296823"/>
                <a:gd name="connsiteX10" fmla="*/ 1492264 w 2953537"/>
                <a:gd name="connsiteY10" fmla="*/ 4296823 h 4296823"/>
                <a:gd name="connsiteX11" fmla="*/ 908766 w 2953537"/>
                <a:gd name="connsiteY11" fmla="*/ 4061889 h 4296823"/>
                <a:gd name="connsiteX12" fmla="*/ 511553 w 2953537"/>
                <a:gd name="connsiteY12" fmla="*/ 3915974 h 4296823"/>
                <a:gd name="connsiteX13" fmla="*/ 389958 w 2953537"/>
                <a:gd name="connsiteY13" fmla="*/ 3867336 h 4296823"/>
                <a:gd name="connsiteX14" fmla="*/ 260256 w 2953537"/>
                <a:gd name="connsiteY14" fmla="*/ 3778166 h 4296823"/>
                <a:gd name="connsiteX15" fmla="*/ 215670 w 2953537"/>
                <a:gd name="connsiteY15" fmla="*/ 3745740 h 4296823"/>
                <a:gd name="connsiteX16" fmla="*/ 195405 w 2953537"/>
                <a:gd name="connsiteY16" fmla="*/ 3676836 h 4296823"/>
                <a:gd name="connsiteX17" fmla="*/ 231883 w 2953537"/>
                <a:gd name="connsiteY17" fmla="*/ 3644410 h 4296823"/>
                <a:gd name="connsiteX18" fmla="*/ 325107 w 2953537"/>
                <a:gd name="connsiteY18" fmla="*/ 3449857 h 4296823"/>
                <a:gd name="connsiteX19" fmla="*/ 296734 w 2953537"/>
                <a:gd name="connsiteY19" fmla="*/ 3376900 h 4296823"/>
                <a:gd name="connsiteX20" fmla="*/ 276468 w 2953537"/>
                <a:gd name="connsiteY20" fmla="*/ 3344474 h 4296823"/>
                <a:gd name="connsiteX21" fmla="*/ 248096 w 2953537"/>
                <a:gd name="connsiteY21" fmla="*/ 3255304 h 4296823"/>
                <a:gd name="connsiteX22" fmla="*/ 158926 w 2953537"/>
                <a:gd name="connsiteY22" fmla="*/ 3170187 h 4296823"/>
                <a:gd name="connsiteX23" fmla="*/ 126500 w 2953537"/>
                <a:gd name="connsiteY23" fmla="*/ 3121549 h 4296823"/>
                <a:gd name="connsiteX24" fmla="*/ 165585 w 2953537"/>
                <a:gd name="connsiteY24" fmla="*/ 2972891 h 4296823"/>
                <a:gd name="connsiteX25" fmla="*/ 260572 w 2953537"/>
                <a:gd name="connsiteY25" fmla="*/ 2933558 h 4296823"/>
                <a:gd name="connsiteX26" fmla="*/ 345359 w 2953537"/>
                <a:gd name="connsiteY26" fmla="*/ 2996751 h 4296823"/>
                <a:gd name="connsiteX27" fmla="*/ 590066 w 2953537"/>
                <a:gd name="connsiteY27" fmla="*/ 2722922 h 4296823"/>
                <a:gd name="connsiteX28" fmla="*/ 622198 w 2953537"/>
                <a:gd name="connsiteY28" fmla="*/ 2587241 h 4296823"/>
                <a:gd name="connsiteX29" fmla="*/ 623780 w 2953537"/>
                <a:gd name="connsiteY29" fmla="*/ 2319327 h 4296823"/>
                <a:gd name="connsiteX30" fmla="*/ 519818 w 2953537"/>
                <a:gd name="connsiteY30" fmla="*/ 2237761 h 4296823"/>
                <a:gd name="connsiteX31" fmla="*/ 412269 w 2953537"/>
                <a:gd name="connsiteY31" fmla="*/ 2138462 h 4296823"/>
                <a:gd name="connsiteX32" fmla="*/ 322645 w 2953537"/>
                <a:gd name="connsiteY32" fmla="*/ 2024979 h 4296823"/>
                <a:gd name="connsiteX33" fmla="*/ 250946 w 2953537"/>
                <a:gd name="connsiteY33" fmla="*/ 1790918 h 4296823"/>
                <a:gd name="connsiteX34" fmla="*/ 308305 w 2953537"/>
                <a:gd name="connsiteY34" fmla="*/ 1507208 h 4296823"/>
                <a:gd name="connsiteX35" fmla="*/ 308305 w 2953537"/>
                <a:gd name="connsiteY35" fmla="*/ 1393724 h 4296823"/>
                <a:gd name="connsiteX36" fmla="*/ 341168 w 2953537"/>
                <a:gd name="connsiteY36" fmla="*/ 1398659 h 4296823"/>
                <a:gd name="connsiteX0" fmla="*/ 0 w 2952822"/>
                <a:gd name="connsiteY0" fmla="*/ 985892 h 4296823"/>
                <a:gd name="connsiteX1" fmla="*/ 1107748 w 2952822"/>
                <a:gd name="connsiteY1" fmla="*/ 744740 h 4296823"/>
                <a:gd name="connsiteX2" fmla="*/ 2950409 w 2952822"/>
                <a:gd name="connsiteY2" fmla="*/ 0 h 4296823"/>
                <a:gd name="connsiteX3" fmla="*/ 1497218 w 2952822"/>
                <a:gd name="connsiteY3" fmla="*/ 3452133 h 4296823"/>
                <a:gd name="connsiteX4" fmla="*/ 1425881 w 2952822"/>
                <a:gd name="connsiteY4" fmla="*/ 3492324 h 4296823"/>
                <a:gd name="connsiteX5" fmla="*/ 1450245 w 2952822"/>
                <a:gd name="connsiteY5" fmla="*/ 3601149 h 4296823"/>
                <a:gd name="connsiteX6" fmla="*/ 1494738 w 2952822"/>
                <a:gd name="connsiteY6" fmla="*/ 3788636 h 4296823"/>
                <a:gd name="connsiteX7" fmla="*/ 1521924 w 2952822"/>
                <a:gd name="connsiteY7" fmla="*/ 3993392 h 4296823"/>
                <a:gd name="connsiteX8" fmla="*/ 1526869 w 2952822"/>
                <a:gd name="connsiteY8" fmla="*/ 4124139 h 4296823"/>
                <a:gd name="connsiteX9" fmla="*/ 1492264 w 2952822"/>
                <a:gd name="connsiteY9" fmla="*/ 4296823 h 4296823"/>
                <a:gd name="connsiteX10" fmla="*/ 908766 w 2952822"/>
                <a:gd name="connsiteY10" fmla="*/ 4061889 h 4296823"/>
                <a:gd name="connsiteX11" fmla="*/ 511553 w 2952822"/>
                <a:gd name="connsiteY11" fmla="*/ 3915974 h 4296823"/>
                <a:gd name="connsiteX12" fmla="*/ 389958 w 2952822"/>
                <a:gd name="connsiteY12" fmla="*/ 3867336 h 4296823"/>
                <a:gd name="connsiteX13" fmla="*/ 260256 w 2952822"/>
                <a:gd name="connsiteY13" fmla="*/ 3778166 h 4296823"/>
                <a:gd name="connsiteX14" fmla="*/ 215670 w 2952822"/>
                <a:gd name="connsiteY14" fmla="*/ 3745740 h 4296823"/>
                <a:gd name="connsiteX15" fmla="*/ 195405 w 2952822"/>
                <a:gd name="connsiteY15" fmla="*/ 3676836 h 4296823"/>
                <a:gd name="connsiteX16" fmla="*/ 231883 w 2952822"/>
                <a:gd name="connsiteY16" fmla="*/ 3644410 h 4296823"/>
                <a:gd name="connsiteX17" fmla="*/ 325107 w 2952822"/>
                <a:gd name="connsiteY17" fmla="*/ 3449857 h 4296823"/>
                <a:gd name="connsiteX18" fmla="*/ 296734 w 2952822"/>
                <a:gd name="connsiteY18" fmla="*/ 3376900 h 4296823"/>
                <a:gd name="connsiteX19" fmla="*/ 276468 w 2952822"/>
                <a:gd name="connsiteY19" fmla="*/ 3344474 h 4296823"/>
                <a:gd name="connsiteX20" fmla="*/ 248096 w 2952822"/>
                <a:gd name="connsiteY20" fmla="*/ 3255304 h 4296823"/>
                <a:gd name="connsiteX21" fmla="*/ 158926 w 2952822"/>
                <a:gd name="connsiteY21" fmla="*/ 3170187 h 4296823"/>
                <a:gd name="connsiteX22" fmla="*/ 126500 w 2952822"/>
                <a:gd name="connsiteY22" fmla="*/ 3121549 h 4296823"/>
                <a:gd name="connsiteX23" fmla="*/ 165585 w 2952822"/>
                <a:gd name="connsiteY23" fmla="*/ 2972891 h 4296823"/>
                <a:gd name="connsiteX24" fmla="*/ 260572 w 2952822"/>
                <a:gd name="connsiteY24" fmla="*/ 2933558 h 4296823"/>
                <a:gd name="connsiteX25" fmla="*/ 345359 w 2952822"/>
                <a:gd name="connsiteY25" fmla="*/ 2996751 h 4296823"/>
                <a:gd name="connsiteX26" fmla="*/ 590066 w 2952822"/>
                <a:gd name="connsiteY26" fmla="*/ 2722922 h 4296823"/>
                <a:gd name="connsiteX27" fmla="*/ 622198 w 2952822"/>
                <a:gd name="connsiteY27" fmla="*/ 2587241 h 4296823"/>
                <a:gd name="connsiteX28" fmla="*/ 623780 w 2952822"/>
                <a:gd name="connsiteY28" fmla="*/ 2319327 h 4296823"/>
                <a:gd name="connsiteX29" fmla="*/ 519818 w 2952822"/>
                <a:gd name="connsiteY29" fmla="*/ 2237761 h 4296823"/>
                <a:gd name="connsiteX30" fmla="*/ 412269 w 2952822"/>
                <a:gd name="connsiteY30" fmla="*/ 2138462 h 4296823"/>
                <a:gd name="connsiteX31" fmla="*/ 322645 w 2952822"/>
                <a:gd name="connsiteY31" fmla="*/ 2024979 h 4296823"/>
                <a:gd name="connsiteX32" fmla="*/ 250946 w 2952822"/>
                <a:gd name="connsiteY32" fmla="*/ 1790918 h 4296823"/>
                <a:gd name="connsiteX33" fmla="*/ 308305 w 2952822"/>
                <a:gd name="connsiteY33" fmla="*/ 1507208 h 4296823"/>
                <a:gd name="connsiteX34" fmla="*/ 308305 w 2952822"/>
                <a:gd name="connsiteY34" fmla="*/ 1393724 h 4296823"/>
                <a:gd name="connsiteX35" fmla="*/ 341168 w 2952822"/>
                <a:gd name="connsiteY35" fmla="*/ 1398659 h 4296823"/>
                <a:gd name="connsiteX0" fmla="*/ 0 w 2951954"/>
                <a:gd name="connsiteY0" fmla="*/ 985892 h 4296823"/>
                <a:gd name="connsiteX1" fmla="*/ 1107748 w 2951954"/>
                <a:gd name="connsiteY1" fmla="*/ 744740 h 4296823"/>
                <a:gd name="connsiteX2" fmla="*/ 2950409 w 2951954"/>
                <a:gd name="connsiteY2" fmla="*/ 0 h 4296823"/>
                <a:gd name="connsiteX3" fmla="*/ 1425881 w 2951954"/>
                <a:gd name="connsiteY3" fmla="*/ 3492324 h 4296823"/>
                <a:gd name="connsiteX4" fmla="*/ 1450245 w 2951954"/>
                <a:gd name="connsiteY4" fmla="*/ 3601149 h 4296823"/>
                <a:gd name="connsiteX5" fmla="*/ 1494738 w 2951954"/>
                <a:gd name="connsiteY5" fmla="*/ 3788636 h 4296823"/>
                <a:gd name="connsiteX6" fmla="*/ 1521924 w 2951954"/>
                <a:gd name="connsiteY6" fmla="*/ 3993392 h 4296823"/>
                <a:gd name="connsiteX7" fmla="*/ 1526869 w 2951954"/>
                <a:gd name="connsiteY7" fmla="*/ 4124139 h 4296823"/>
                <a:gd name="connsiteX8" fmla="*/ 1492264 w 2951954"/>
                <a:gd name="connsiteY8" fmla="*/ 4296823 h 4296823"/>
                <a:gd name="connsiteX9" fmla="*/ 908766 w 2951954"/>
                <a:gd name="connsiteY9" fmla="*/ 4061889 h 4296823"/>
                <a:gd name="connsiteX10" fmla="*/ 511553 w 2951954"/>
                <a:gd name="connsiteY10" fmla="*/ 3915974 h 4296823"/>
                <a:gd name="connsiteX11" fmla="*/ 389958 w 2951954"/>
                <a:gd name="connsiteY11" fmla="*/ 3867336 h 4296823"/>
                <a:gd name="connsiteX12" fmla="*/ 260256 w 2951954"/>
                <a:gd name="connsiteY12" fmla="*/ 3778166 h 4296823"/>
                <a:gd name="connsiteX13" fmla="*/ 215670 w 2951954"/>
                <a:gd name="connsiteY13" fmla="*/ 3745740 h 4296823"/>
                <a:gd name="connsiteX14" fmla="*/ 195405 w 2951954"/>
                <a:gd name="connsiteY14" fmla="*/ 3676836 h 4296823"/>
                <a:gd name="connsiteX15" fmla="*/ 231883 w 2951954"/>
                <a:gd name="connsiteY15" fmla="*/ 3644410 h 4296823"/>
                <a:gd name="connsiteX16" fmla="*/ 325107 w 2951954"/>
                <a:gd name="connsiteY16" fmla="*/ 3449857 h 4296823"/>
                <a:gd name="connsiteX17" fmla="*/ 296734 w 2951954"/>
                <a:gd name="connsiteY17" fmla="*/ 3376900 h 4296823"/>
                <a:gd name="connsiteX18" fmla="*/ 276468 w 2951954"/>
                <a:gd name="connsiteY18" fmla="*/ 3344474 h 4296823"/>
                <a:gd name="connsiteX19" fmla="*/ 248096 w 2951954"/>
                <a:gd name="connsiteY19" fmla="*/ 3255304 h 4296823"/>
                <a:gd name="connsiteX20" fmla="*/ 158926 w 2951954"/>
                <a:gd name="connsiteY20" fmla="*/ 3170187 h 4296823"/>
                <a:gd name="connsiteX21" fmla="*/ 126500 w 2951954"/>
                <a:gd name="connsiteY21" fmla="*/ 3121549 h 4296823"/>
                <a:gd name="connsiteX22" fmla="*/ 165585 w 2951954"/>
                <a:gd name="connsiteY22" fmla="*/ 2972891 h 4296823"/>
                <a:gd name="connsiteX23" fmla="*/ 260572 w 2951954"/>
                <a:gd name="connsiteY23" fmla="*/ 2933558 h 4296823"/>
                <a:gd name="connsiteX24" fmla="*/ 345359 w 2951954"/>
                <a:gd name="connsiteY24" fmla="*/ 2996751 h 4296823"/>
                <a:gd name="connsiteX25" fmla="*/ 590066 w 2951954"/>
                <a:gd name="connsiteY25" fmla="*/ 2722922 h 4296823"/>
                <a:gd name="connsiteX26" fmla="*/ 622198 w 2951954"/>
                <a:gd name="connsiteY26" fmla="*/ 2587241 h 4296823"/>
                <a:gd name="connsiteX27" fmla="*/ 623780 w 2951954"/>
                <a:gd name="connsiteY27" fmla="*/ 2319327 h 4296823"/>
                <a:gd name="connsiteX28" fmla="*/ 519818 w 2951954"/>
                <a:gd name="connsiteY28" fmla="*/ 2237761 h 4296823"/>
                <a:gd name="connsiteX29" fmla="*/ 412269 w 2951954"/>
                <a:gd name="connsiteY29" fmla="*/ 2138462 h 4296823"/>
                <a:gd name="connsiteX30" fmla="*/ 322645 w 2951954"/>
                <a:gd name="connsiteY30" fmla="*/ 2024979 h 4296823"/>
                <a:gd name="connsiteX31" fmla="*/ 250946 w 2951954"/>
                <a:gd name="connsiteY31" fmla="*/ 1790918 h 4296823"/>
                <a:gd name="connsiteX32" fmla="*/ 308305 w 2951954"/>
                <a:gd name="connsiteY32" fmla="*/ 1507208 h 4296823"/>
                <a:gd name="connsiteX33" fmla="*/ 308305 w 2951954"/>
                <a:gd name="connsiteY33" fmla="*/ 1393724 h 4296823"/>
                <a:gd name="connsiteX34" fmla="*/ 341168 w 2951954"/>
                <a:gd name="connsiteY34" fmla="*/ 1398659 h 4296823"/>
                <a:gd name="connsiteX0" fmla="*/ 0 w 2952213"/>
                <a:gd name="connsiteY0" fmla="*/ 985892 h 4296823"/>
                <a:gd name="connsiteX1" fmla="*/ 1107748 w 2952213"/>
                <a:gd name="connsiteY1" fmla="*/ 744740 h 4296823"/>
                <a:gd name="connsiteX2" fmla="*/ 2950409 w 2952213"/>
                <a:gd name="connsiteY2" fmla="*/ 0 h 4296823"/>
                <a:gd name="connsiteX3" fmla="*/ 1450245 w 2952213"/>
                <a:gd name="connsiteY3" fmla="*/ 3601149 h 4296823"/>
                <a:gd name="connsiteX4" fmla="*/ 1494738 w 2952213"/>
                <a:gd name="connsiteY4" fmla="*/ 3788636 h 4296823"/>
                <a:gd name="connsiteX5" fmla="*/ 1521924 w 2952213"/>
                <a:gd name="connsiteY5" fmla="*/ 3993392 h 4296823"/>
                <a:gd name="connsiteX6" fmla="*/ 1526869 w 2952213"/>
                <a:gd name="connsiteY6" fmla="*/ 4124139 h 4296823"/>
                <a:gd name="connsiteX7" fmla="*/ 1492264 w 2952213"/>
                <a:gd name="connsiteY7" fmla="*/ 4296823 h 4296823"/>
                <a:gd name="connsiteX8" fmla="*/ 908766 w 2952213"/>
                <a:gd name="connsiteY8" fmla="*/ 4061889 h 4296823"/>
                <a:gd name="connsiteX9" fmla="*/ 511553 w 2952213"/>
                <a:gd name="connsiteY9" fmla="*/ 3915974 h 4296823"/>
                <a:gd name="connsiteX10" fmla="*/ 389958 w 2952213"/>
                <a:gd name="connsiteY10" fmla="*/ 3867336 h 4296823"/>
                <a:gd name="connsiteX11" fmla="*/ 260256 w 2952213"/>
                <a:gd name="connsiteY11" fmla="*/ 3778166 h 4296823"/>
                <a:gd name="connsiteX12" fmla="*/ 215670 w 2952213"/>
                <a:gd name="connsiteY12" fmla="*/ 3745740 h 4296823"/>
                <a:gd name="connsiteX13" fmla="*/ 195405 w 2952213"/>
                <a:gd name="connsiteY13" fmla="*/ 3676836 h 4296823"/>
                <a:gd name="connsiteX14" fmla="*/ 231883 w 2952213"/>
                <a:gd name="connsiteY14" fmla="*/ 3644410 h 4296823"/>
                <a:gd name="connsiteX15" fmla="*/ 325107 w 2952213"/>
                <a:gd name="connsiteY15" fmla="*/ 3449857 h 4296823"/>
                <a:gd name="connsiteX16" fmla="*/ 296734 w 2952213"/>
                <a:gd name="connsiteY16" fmla="*/ 3376900 h 4296823"/>
                <a:gd name="connsiteX17" fmla="*/ 276468 w 2952213"/>
                <a:gd name="connsiteY17" fmla="*/ 3344474 h 4296823"/>
                <a:gd name="connsiteX18" fmla="*/ 248096 w 2952213"/>
                <a:gd name="connsiteY18" fmla="*/ 3255304 h 4296823"/>
                <a:gd name="connsiteX19" fmla="*/ 158926 w 2952213"/>
                <a:gd name="connsiteY19" fmla="*/ 3170187 h 4296823"/>
                <a:gd name="connsiteX20" fmla="*/ 126500 w 2952213"/>
                <a:gd name="connsiteY20" fmla="*/ 3121549 h 4296823"/>
                <a:gd name="connsiteX21" fmla="*/ 165585 w 2952213"/>
                <a:gd name="connsiteY21" fmla="*/ 2972891 h 4296823"/>
                <a:gd name="connsiteX22" fmla="*/ 260572 w 2952213"/>
                <a:gd name="connsiteY22" fmla="*/ 2933558 h 4296823"/>
                <a:gd name="connsiteX23" fmla="*/ 345359 w 2952213"/>
                <a:gd name="connsiteY23" fmla="*/ 2996751 h 4296823"/>
                <a:gd name="connsiteX24" fmla="*/ 590066 w 2952213"/>
                <a:gd name="connsiteY24" fmla="*/ 2722922 h 4296823"/>
                <a:gd name="connsiteX25" fmla="*/ 622198 w 2952213"/>
                <a:gd name="connsiteY25" fmla="*/ 2587241 h 4296823"/>
                <a:gd name="connsiteX26" fmla="*/ 623780 w 2952213"/>
                <a:gd name="connsiteY26" fmla="*/ 2319327 h 4296823"/>
                <a:gd name="connsiteX27" fmla="*/ 519818 w 2952213"/>
                <a:gd name="connsiteY27" fmla="*/ 2237761 h 4296823"/>
                <a:gd name="connsiteX28" fmla="*/ 412269 w 2952213"/>
                <a:gd name="connsiteY28" fmla="*/ 2138462 h 4296823"/>
                <a:gd name="connsiteX29" fmla="*/ 322645 w 2952213"/>
                <a:gd name="connsiteY29" fmla="*/ 2024979 h 4296823"/>
                <a:gd name="connsiteX30" fmla="*/ 250946 w 2952213"/>
                <a:gd name="connsiteY30" fmla="*/ 1790918 h 4296823"/>
                <a:gd name="connsiteX31" fmla="*/ 308305 w 2952213"/>
                <a:gd name="connsiteY31" fmla="*/ 1507208 h 4296823"/>
                <a:gd name="connsiteX32" fmla="*/ 308305 w 2952213"/>
                <a:gd name="connsiteY32" fmla="*/ 1393724 h 4296823"/>
                <a:gd name="connsiteX33" fmla="*/ 341168 w 2952213"/>
                <a:gd name="connsiteY33" fmla="*/ 1398659 h 4296823"/>
                <a:gd name="connsiteX0" fmla="*/ 0 w 2952759"/>
                <a:gd name="connsiteY0" fmla="*/ 985892 h 4296823"/>
                <a:gd name="connsiteX1" fmla="*/ 1107748 w 2952759"/>
                <a:gd name="connsiteY1" fmla="*/ 744740 h 4296823"/>
                <a:gd name="connsiteX2" fmla="*/ 2950409 w 2952759"/>
                <a:gd name="connsiteY2" fmla="*/ 0 h 4296823"/>
                <a:gd name="connsiteX3" fmla="*/ 1494738 w 2952759"/>
                <a:gd name="connsiteY3" fmla="*/ 3788636 h 4296823"/>
                <a:gd name="connsiteX4" fmla="*/ 1521924 w 2952759"/>
                <a:gd name="connsiteY4" fmla="*/ 3993392 h 4296823"/>
                <a:gd name="connsiteX5" fmla="*/ 1526869 w 2952759"/>
                <a:gd name="connsiteY5" fmla="*/ 4124139 h 4296823"/>
                <a:gd name="connsiteX6" fmla="*/ 1492264 w 2952759"/>
                <a:gd name="connsiteY6" fmla="*/ 4296823 h 4296823"/>
                <a:gd name="connsiteX7" fmla="*/ 908766 w 2952759"/>
                <a:gd name="connsiteY7" fmla="*/ 4061889 h 4296823"/>
                <a:gd name="connsiteX8" fmla="*/ 511553 w 2952759"/>
                <a:gd name="connsiteY8" fmla="*/ 3915974 h 4296823"/>
                <a:gd name="connsiteX9" fmla="*/ 389958 w 2952759"/>
                <a:gd name="connsiteY9" fmla="*/ 3867336 h 4296823"/>
                <a:gd name="connsiteX10" fmla="*/ 260256 w 2952759"/>
                <a:gd name="connsiteY10" fmla="*/ 3778166 h 4296823"/>
                <a:gd name="connsiteX11" fmla="*/ 215670 w 2952759"/>
                <a:gd name="connsiteY11" fmla="*/ 3745740 h 4296823"/>
                <a:gd name="connsiteX12" fmla="*/ 195405 w 2952759"/>
                <a:gd name="connsiteY12" fmla="*/ 3676836 h 4296823"/>
                <a:gd name="connsiteX13" fmla="*/ 231883 w 2952759"/>
                <a:gd name="connsiteY13" fmla="*/ 3644410 h 4296823"/>
                <a:gd name="connsiteX14" fmla="*/ 325107 w 2952759"/>
                <a:gd name="connsiteY14" fmla="*/ 3449857 h 4296823"/>
                <a:gd name="connsiteX15" fmla="*/ 296734 w 2952759"/>
                <a:gd name="connsiteY15" fmla="*/ 3376900 h 4296823"/>
                <a:gd name="connsiteX16" fmla="*/ 276468 w 2952759"/>
                <a:gd name="connsiteY16" fmla="*/ 3344474 h 4296823"/>
                <a:gd name="connsiteX17" fmla="*/ 248096 w 2952759"/>
                <a:gd name="connsiteY17" fmla="*/ 3255304 h 4296823"/>
                <a:gd name="connsiteX18" fmla="*/ 158926 w 2952759"/>
                <a:gd name="connsiteY18" fmla="*/ 3170187 h 4296823"/>
                <a:gd name="connsiteX19" fmla="*/ 126500 w 2952759"/>
                <a:gd name="connsiteY19" fmla="*/ 3121549 h 4296823"/>
                <a:gd name="connsiteX20" fmla="*/ 165585 w 2952759"/>
                <a:gd name="connsiteY20" fmla="*/ 2972891 h 4296823"/>
                <a:gd name="connsiteX21" fmla="*/ 260572 w 2952759"/>
                <a:gd name="connsiteY21" fmla="*/ 2933558 h 4296823"/>
                <a:gd name="connsiteX22" fmla="*/ 345359 w 2952759"/>
                <a:gd name="connsiteY22" fmla="*/ 2996751 h 4296823"/>
                <a:gd name="connsiteX23" fmla="*/ 590066 w 2952759"/>
                <a:gd name="connsiteY23" fmla="*/ 2722922 h 4296823"/>
                <a:gd name="connsiteX24" fmla="*/ 622198 w 2952759"/>
                <a:gd name="connsiteY24" fmla="*/ 2587241 h 4296823"/>
                <a:gd name="connsiteX25" fmla="*/ 623780 w 2952759"/>
                <a:gd name="connsiteY25" fmla="*/ 2319327 h 4296823"/>
                <a:gd name="connsiteX26" fmla="*/ 519818 w 2952759"/>
                <a:gd name="connsiteY26" fmla="*/ 2237761 h 4296823"/>
                <a:gd name="connsiteX27" fmla="*/ 412269 w 2952759"/>
                <a:gd name="connsiteY27" fmla="*/ 2138462 h 4296823"/>
                <a:gd name="connsiteX28" fmla="*/ 322645 w 2952759"/>
                <a:gd name="connsiteY28" fmla="*/ 2024979 h 4296823"/>
                <a:gd name="connsiteX29" fmla="*/ 250946 w 2952759"/>
                <a:gd name="connsiteY29" fmla="*/ 1790918 h 4296823"/>
                <a:gd name="connsiteX30" fmla="*/ 308305 w 2952759"/>
                <a:gd name="connsiteY30" fmla="*/ 1507208 h 4296823"/>
                <a:gd name="connsiteX31" fmla="*/ 308305 w 2952759"/>
                <a:gd name="connsiteY31" fmla="*/ 1393724 h 4296823"/>
                <a:gd name="connsiteX32" fmla="*/ 341168 w 2952759"/>
                <a:gd name="connsiteY32" fmla="*/ 1398659 h 4296823"/>
                <a:gd name="connsiteX0" fmla="*/ 0 w 2953140"/>
                <a:gd name="connsiteY0" fmla="*/ 985892 h 4296823"/>
                <a:gd name="connsiteX1" fmla="*/ 1107748 w 2953140"/>
                <a:gd name="connsiteY1" fmla="*/ 744740 h 4296823"/>
                <a:gd name="connsiteX2" fmla="*/ 2950409 w 2953140"/>
                <a:gd name="connsiteY2" fmla="*/ 0 h 4296823"/>
                <a:gd name="connsiteX3" fmla="*/ 1521924 w 2953140"/>
                <a:gd name="connsiteY3" fmla="*/ 3993392 h 4296823"/>
                <a:gd name="connsiteX4" fmla="*/ 1526869 w 2953140"/>
                <a:gd name="connsiteY4" fmla="*/ 4124139 h 4296823"/>
                <a:gd name="connsiteX5" fmla="*/ 1492264 w 2953140"/>
                <a:gd name="connsiteY5" fmla="*/ 4296823 h 4296823"/>
                <a:gd name="connsiteX6" fmla="*/ 908766 w 2953140"/>
                <a:gd name="connsiteY6" fmla="*/ 4061889 h 4296823"/>
                <a:gd name="connsiteX7" fmla="*/ 511553 w 2953140"/>
                <a:gd name="connsiteY7" fmla="*/ 3915974 h 4296823"/>
                <a:gd name="connsiteX8" fmla="*/ 389958 w 2953140"/>
                <a:gd name="connsiteY8" fmla="*/ 3867336 h 4296823"/>
                <a:gd name="connsiteX9" fmla="*/ 260256 w 2953140"/>
                <a:gd name="connsiteY9" fmla="*/ 3778166 h 4296823"/>
                <a:gd name="connsiteX10" fmla="*/ 215670 w 2953140"/>
                <a:gd name="connsiteY10" fmla="*/ 3745740 h 4296823"/>
                <a:gd name="connsiteX11" fmla="*/ 195405 w 2953140"/>
                <a:gd name="connsiteY11" fmla="*/ 3676836 h 4296823"/>
                <a:gd name="connsiteX12" fmla="*/ 231883 w 2953140"/>
                <a:gd name="connsiteY12" fmla="*/ 3644410 h 4296823"/>
                <a:gd name="connsiteX13" fmla="*/ 325107 w 2953140"/>
                <a:gd name="connsiteY13" fmla="*/ 3449857 h 4296823"/>
                <a:gd name="connsiteX14" fmla="*/ 296734 w 2953140"/>
                <a:gd name="connsiteY14" fmla="*/ 3376900 h 4296823"/>
                <a:gd name="connsiteX15" fmla="*/ 276468 w 2953140"/>
                <a:gd name="connsiteY15" fmla="*/ 3344474 h 4296823"/>
                <a:gd name="connsiteX16" fmla="*/ 248096 w 2953140"/>
                <a:gd name="connsiteY16" fmla="*/ 3255304 h 4296823"/>
                <a:gd name="connsiteX17" fmla="*/ 158926 w 2953140"/>
                <a:gd name="connsiteY17" fmla="*/ 3170187 h 4296823"/>
                <a:gd name="connsiteX18" fmla="*/ 126500 w 2953140"/>
                <a:gd name="connsiteY18" fmla="*/ 3121549 h 4296823"/>
                <a:gd name="connsiteX19" fmla="*/ 165585 w 2953140"/>
                <a:gd name="connsiteY19" fmla="*/ 2972891 h 4296823"/>
                <a:gd name="connsiteX20" fmla="*/ 260572 w 2953140"/>
                <a:gd name="connsiteY20" fmla="*/ 2933558 h 4296823"/>
                <a:gd name="connsiteX21" fmla="*/ 345359 w 2953140"/>
                <a:gd name="connsiteY21" fmla="*/ 2996751 h 4296823"/>
                <a:gd name="connsiteX22" fmla="*/ 590066 w 2953140"/>
                <a:gd name="connsiteY22" fmla="*/ 2722922 h 4296823"/>
                <a:gd name="connsiteX23" fmla="*/ 622198 w 2953140"/>
                <a:gd name="connsiteY23" fmla="*/ 2587241 h 4296823"/>
                <a:gd name="connsiteX24" fmla="*/ 623780 w 2953140"/>
                <a:gd name="connsiteY24" fmla="*/ 2319327 h 4296823"/>
                <a:gd name="connsiteX25" fmla="*/ 519818 w 2953140"/>
                <a:gd name="connsiteY25" fmla="*/ 2237761 h 4296823"/>
                <a:gd name="connsiteX26" fmla="*/ 412269 w 2953140"/>
                <a:gd name="connsiteY26" fmla="*/ 2138462 h 4296823"/>
                <a:gd name="connsiteX27" fmla="*/ 322645 w 2953140"/>
                <a:gd name="connsiteY27" fmla="*/ 2024979 h 4296823"/>
                <a:gd name="connsiteX28" fmla="*/ 250946 w 2953140"/>
                <a:gd name="connsiteY28" fmla="*/ 1790918 h 4296823"/>
                <a:gd name="connsiteX29" fmla="*/ 308305 w 2953140"/>
                <a:gd name="connsiteY29" fmla="*/ 1507208 h 4296823"/>
                <a:gd name="connsiteX30" fmla="*/ 308305 w 2953140"/>
                <a:gd name="connsiteY30" fmla="*/ 1393724 h 4296823"/>
                <a:gd name="connsiteX31" fmla="*/ 341168 w 2953140"/>
                <a:gd name="connsiteY31" fmla="*/ 1398659 h 4296823"/>
                <a:gd name="connsiteX0" fmla="*/ 0 w 2953225"/>
                <a:gd name="connsiteY0" fmla="*/ 985892 h 4296823"/>
                <a:gd name="connsiteX1" fmla="*/ 1107748 w 2953225"/>
                <a:gd name="connsiteY1" fmla="*/ 744740 h 4296823"/>
                <a:gd name="connsiteX2" fmla="*/ 2950409 w 2953225"/>
                <a:gd name="connsiteY2" fmla="*/ 0 h 4296823"/>
                <a:gd name="connsiteX3" fmla="*/ 1526869 w 2953225"/>
                <a:gd name="connsiteY3" fmla="*/ 4124139 h 4296823"/>
                <a:gd name="connsiteX4" fmla="*/ 1492264 w 2953225"/>
                <a:gd name="connsiteY4" fmla="*/ 4296823 h 4296823"/>
                <a:gd name="connsiteX5" fmla="*/ 908766 w 2953225"/>
                <a:gd name="connsiteY5" fmla="*/ 4061889 h 4296823"/>
                <a:gd name="connsiteX6" fmla="*/ 511553 w 2953225"/>
                <a:gd name="connsiteY6" fmla="*/ 3915974 h 4296823"/>
                <a:gd name="connsiteX7" fmla="*/ 389958 w 2953225"/>
                <a:gd name="connsiteY7" fmla="*/ 3867336 h 4296823"/>
                <a:gd name="connsiteX8" fmla="*/ 260256 w 2953225"/>
                <a:gd name="connsiteY8" fmla="*/ 3778166 h 4296823"/>
                <a:gd name="connsiteX9" fmla="*/ 215670 w 2953225"/>
                <a:gd name="connsiteY9" fmla="*/ 3745740 h 4296823"/>
                <a:gd name="connsiteX10" fmla="*/ 195405 w 2953225"/>
                <a:gd name="connsiteY10" fmla="*/ 3676836 h 4296823"/>
                <a:gd name="connsiteX11" fmla="*/ 231883 w 2953225"/>
                <a:gd name="connsiteY11" fmla="*/ 3644410 h 4296823"/>
                <a:gd name="connsiteX12" fmla="*/ 325107 w 2953225"/>
                <a:gd name="connsiteY12" fmla="*/ 3449857 h 4296823"/>
                <a:gd name="connsiteX13" fmla="*/ 296734 w 2953225"/>
                <a:gd name="connsiteY13" fmla="*/ 3376900 h 4296823"/>
                <a:gd name="connsiteX14" fmla="*/ 276468 w 2953225"/>
                <a:gd name="connsiteY14" fmla="*/ 3344474 h 4296823"/>
                <a:gd name="connsiteX15" fmla="*/ 248096 w 2953225"/>
                <a:gd name="connsiteY15" fmla="*/ 3255304 h 4296823"/>
                <a:gd name="connsiteX16" fmla="*/ 158926 w 2953225"/>
                <a:gd name="connsiteY16" fmla="*/ 3170187 h 4296823"/>
                <a:gd name="connsiteX17" fmla="*/ 126500 w 2953225"/>
                <a:gd name="connsiteY17" fmla="*/ 3121549 h 4296823"/>
                <a:gd name="connsiteX18" fmla="*/ 165585 w 2953225"/>
                <a:gd name="connsiteY18" fmla="*/ 2972891 h 4296823"/>
                <a:gd name="connsiteX19" fmla="*/ 260572 w 2953225"/>
                <a:gd name="connsiteY19" fmla="*/ 2933558 h 4296823"/>
                <a:gd name="connsiteX20" fmla="*/ 345359 w 2953225"/>
                <a:gd name="connsiteY20" fmla="*/ 2996751 h 4296823"/>
                <a:gd name="connsiteX21" fmla="*/ 590066 w 2953225"/>
                <a:gd name="connsiteY21" fmla="*/ 2722922 h 4296823"/>
                <a:gd name="connsiteX22" fmla="*/ 622198 w 2953225"/>
                <a:gd name="connsiteY22" fmla="*/ 2587241 h 4296823"/>
                <a:gd name="connsiteX23" fmla="*/ 623780 w 2953225"/>
                <a:gd name="connsiteY23" fmla="*/ 2319327 h 4296823"/>
                <a:gd name="connsiteX24" fmla="*/ 519818 w 2953225"/>
                <a:gd name="connsiteY24" fmla="*/ 2237761 h 4296823"/>
                <a:gd name="connsiteX25" fmla="*/ 412269 w 2953225"/>
                <a:gd name="connsiteY25" fmla="*/ 2138462 h 4296823"/>
                <a:gd name="connsiteX26" fmla="*/ 322645 w 2953225"/>
                <a:gd name="connsiteY26" fmla="*/ 2024979 h 4296823"/>
                <a:gd name="connsiteX27" fmla="*/ 250946 w 2953225"/>
                <a:gd name="connsiteY27" fmla="*/ 1790918 h 4296823"/>
                <a:gd name="connsiteX28" fmla="*/ 308305 w 2953225"/>
                <a:gd name="connsiteY28" fmla="*/ 1507208 h 4296823"/>
                <a:gd name="connsiteX29" fmla="*/ 308305 w 2953225"/>
                <a:gd name="connsiteY29" fmla="*/ 1393724 h 4296823"/>
                <a:gd name="connsiteX30" fmla="*/ 341168 w 2953225"/>
                <a:gd name="connsiteY30" fmla="*/ 1398659 h 4296823"/>
                <a:gd name="connsiteX0" fmla="*/ 0 w 2952917"/>
                <a:gd name="connsiteY0" fmla="*/ 985892 h 4296823"/>
                <a:gd name="connsiteX1" fmla="*/ 1107748 w 2952917"/>
                <a:gd name="connsiteY1" fmla="*/ 744740 h 4296823"/>
                <a:gd name="connsiteX2" fmla="*/ 2950409 w 2952917"/>
                <a:gd name="connsiteY2" fmla="*/ 0 h 4296823"/>
                <a:gd name="connsiteX3" fmla="*/ 1492264 w 2952917"/>
                <a:gd name="connsiteY3" fmla="*/ 4296823 h 4296823"/>
                <a:gd name="connsiteX4" fmla="*/ 908766 w 2952917"/>
                <a:gd name="connsiteY4" fmla="*/ 4061889 h 4296823"/>
                <a:gd name="connsiteX5" fmla="*/ 511553 w 2952917"/>
                <a:gd name="connsiteY5" fmla="*/ 3915974 h 4296823"/>
                <a:gd name="connsiteX6" fmla="*/ 389958 w 2952917"/>
                <a:gd name="connsiteY6" fmla="*/ 3867336 h 4296823"/>
                <a:gd name="connsiteX7" fmla="*/ 260256 w 2952917"/>
                <a:gd name="connsiteY7" fmla="*/ 3778166 h 4296823"/>
                <a:gd name="connsiteX8" fmla="*/ 215670 w 2952917"/>
                <a:gd name="connsiteY8" fmla="*/ 3745740 h 4296823"/>
                <a:gd name="connsiteX9" fmla="*/ 195405 w 2952917"/>
                <a:gd name="connsiteY9" fmla="*/ 3676836 h 4296823"/>
                <a:gd name="connsiteX10" fmla="*/ 231883 w 2952917"/>
                <a:gd name="connsiteY10" fmla="*/ 3644410 h 4296823"/>
                <a:gd name="connsiteX11" fmla="*/ 325107 w 2952917"/>
                <a:gd name="connsiteY11" fmla="*/ 3449857 h 4296823"/>
                <a:gd name="connsiteX12" fmla="*/ 296734 w 2952917"/>
                <a:gd name="connsiteY12" fmla="*/ 3376900 h 4296823"/>
                <a:gd name="connsiteX13" fmla="*/ 276468 w 2952917"/>
                <a:gd name="connsiteY13" fmla="*/ 3344474 h 4296823"/>
                <a:gd name="connsiteX14" fmla="*/ 248096 w 2952917"/>
                <a:gd name="connsiteY14" fmla="*/ 3255304 h 4296823"/>
                <a:gd name="connsiteX15" fmla="*/ 158926 w 2952917"/>
                <a:gd name="connsiteY15" fmla="*/ 3170187 h 4296823"/>
                <a:gd name="connsiteX16" fmla="*/ 126500 w 2952917"/>
                <a:gd name="connsiteY16" fmla="*/ 3121549 h 4296823"/>
                <a:gd name="connsiteX17" fmla="*/ 165585 w 2952917"/>
                <a:gd name="connsiteY17" fmla="*/ 2972891 h 4296823"/>
                <a:gd name="connsiteX18" fmla="*/ 260572 w 2952917"/>
                <a:gd name="connsiteY18" fmla="*/ 2933558 h 4296823"/>
                <a:gd name="connsiteX19" fmla="*/ 345359 w 2952917"/>
                <a:gd name="connsiteY19" fmla="*/ 2996751 h 4296823"/>
                <a:gd name="connsiteX20" fmla="*/ 590066 w 2952917"/>
                <a:gd name="connsiteY20" fmla="*/ 2722922 h 4296823"/>
                <a:gd name="connsiteX21" fmla="*/ 622198 w 2952917"/>
                <a:gd name="connsiteY21" fmla="*/ 2587241 h 4296823"/>
                <a:gd name="connsiteX22" fmla="*/ 623780 w 2952917"/>
                <a:gd name="connsiteY22" fmla="*/ 2319327 h 4296823"/>
                <a:gd name="connsiteX23" fmla="*/ 519818 w 2952917"/>
                <a:gd name="connsiteY23" fmla="*/ 2237761 h 4296823"/>
                <a:gd name="connsiteX24" fmla="*/ 412269 w 2952917"/>
                <a:gd name="connsiteY24" fmla="*/ 2138462 h 4296823"/>
                <a:gd name="connsiteX25" fmla="*/ 322645 w 2952917"/>
                <a:gd name="connsiteY25" fmla="*/ 2024979 h 4296823"/>
                <a:gd name="connsiteX26" fmla="*/ 250946 w 2952917"/>
                <a:gd name="connsiteY26" fmla="*/ 1790918 h 4296823"/>
                <a:gd name="connsiteX27" fmla="*/ 308305 w 2952917"/>
                <a:gd name="connsiteY27" fmla="*/ 1507208 h 4296823"/>
                <a:gd name="connsiteX28" fmla="*/ 308305 w 2952917"/>
                <a:gd name="connsiteY28" fmla="*/ 1393724 h 4296823"/>
                <a:gd name="connsiteX29" fmla="*/ 341168 w 2952917"/>
                <a:gd name="connsiteY29" fmla="*/ 1398659 h 4296823"/>
                <a:gd name="connsiteX0" fmla="*/ 0 w 2950409"/>
                <a:gd name="connsiteY0" fmla="*/ 985892 h 4061889"/>
                <a:gd name="connsiteX1" fmla="*/ 1107748 w 2950409"/>
                <a:gd name="connsiteY1" fmla="*/ 744740 h 4061889"/>
                <a:gd name="connsiteX2" fmla="*/ 2950409 w 2950409"/>
                <a:gd name="connsiteY2" fmla="*/ 0 h 4061889"/>
                <a:gd name="connsiteX3" fmla="*/ 908766 w 2950409"/>
                <a:gd name="connsiteY3" fmla="*/ 4061889 h 4061889"/>
                <a:gd name="connsiteX4" fmla="*/ 511553 w 2950409"/>
                <a:gd name="connsiteY4" fmla="*/ 3915974 h 4061889"/>
                <a:gd name="connsiteX5" fmla="*/ 389958 w 2950409"/>
                <a:gd name="connsiteY5" fmla="*/ 3867336 h 4061889"/>
                <a:gd name="connsiteX6" fmla="*/ 260256 w 2950409"/>
                <a:gd name="connsiteY6" fmla="*/ 3778166 h 4061889"/>
                <a:gd name="connsiteX7" fmla="*/ 215670 w 2950409"/>
                <a:gd name="connsiteY7" fmla="*/ 3745740 h 4061889"/>
                <a:gd name="connsiteX8" fmla="*/ 195405 w 2950409"/>
                <a:gd name="connsiteY8" fmla="*/ 3676836 h 4061889"/>
                <a:gd name="connsiteX9" fmla="*/ 231883 w 2950409"/>
                <a:gd name="connsiteY9" fmla="*/ 3644410 h 4061889"/>
                <a:gd name="connsiteX10" fmla="*/ 325107 w 2950409"/>
                <a:gd name="connsiteY10" fmla="*/ 3449857 h 4061889"/>
                <a:gd name="connsiteX11" fmla="*/ 296734 w 2950409"/>
                <a:gd name="connsiteY11" fmla="*/ 3376900 h 4061889"/>
                <a:gd name="connsiteX12" fmla="*/ 276468 w 2950409"/>
                <a:gd name="connsiteY12" fmla="*/ 3344474 h 4061889"/>
                <a:gd name="connsiteX13" fmla="*/ 248096 w 2950409"/>
                <a:gd name="connsiteY13" fmla="*/ 3255304 h 4061889"/>
                <a:gd name="connsiteX14" fmla="*/ 158926 w 2950409"/>
                <a:gd name="connsiteY14" fmla="*/ 3170187 h 4061889"/>
                <a:gd name="connsiteX15" fmla="*/ 126500 w 2950409"/>
                <a:gd name="connsiteY15" fmla="*/ 3121549 h 4061889"/>
                <a:gd name="connsiteX16" fmla="*/ 165585 w 2950409"/>
                <a:gd name="connsiteY16" fmla="*/ 2972891 h 4061889"/>
                <a:gd name="connsiteX17" fmla="*/ 260572 w 2950409"/>
                <a:gd name="connsiteY17" fmla="*/ 2933558 h 4061889"/>
                <a:gd name="connsiteX18" fmla="*/ 345359 w 2950409"/>
                <a:gd name="connsiteY18" fmla="*/ 2996751 h 4061889"/>
                <a:gd name="connsiteX19" fmla="*/ 590066 w 2950409"/>
                <a:gd name="connsiteY19" fmla="*/ 2722922 h 4061889"/>
                <a:gd name="connsiteX20" fmla="*/ 622198 w 2950409"/>
                <a:gd name="connsiteY20" fmla="*/ 2587241 h 4061889"/>
                <a:gd name="connsiteX21" fmla="*/ 623780 w 2950409"/>
                <a:gd name="connsiteY21" fmla="*/ 2319327 h 4061889"/>
                <a:gd name="connsiteX22" fmla="*/ 519818 w 2950409"/>
                <a:gd name="connsiteY22" fmla="*/ 2237761 h 4061889"/>
                <a:gd name="connsiteX23" fmla="*/ 412269 w 2950409"/>
                <a:gd name="connsiteY23" fmla="*/ 2138462 h 4061889"/>
                <a:gd name="connsiteX24" fmla="*/ 322645 w 2950409"/>
                <a:gd name="connsiteY24" fmla="*/ 2024979 h 4061889"/>
                <a:gd name="connsiteX25" fmla="*/ 250946 w 2950409"/>
                <a:gd name="connsiteY25" fmla="*/ 1790918 h 4061889"/>
                <a:gd name="connsiteX26" fmla="*/ 308305 w 2950409"/>
                <a:gd name="connsiteY26" fmla="*/ 1507208 h 4061889"/>
                <a:gd name="connsiteX27" fmla="*/ 308305 w 2950409"/>
                <a:gd name="connsiteY27" fmla="*/ 1393724 h 4061889"/>
                <a:gd name="connsiteX28" fmla="*/ 341168 w 2950409"/>
                <a:gd name="connsiteY28" fmla="*/ 1398659 h 4061889"/>
                <a:gd name="connsiteX0" fmla="*/ 0 w 2950409"/>
                <a:gd name="connsiteY0" fmla="*/ 985892 h 3915974"/>
                <a:gd name="connsiteX1" fmla="*/ 1107748 w 2950409"/>
                <a:gd name="connsiteY1" fmla="*/ 744740 h 3915974"/>
                <a:gd name="connsiteX2" fmla="*/ 2950409 w 2950409"/>
                <a:gd name="connsiteY2" fmla="*/ 0 h 3915974"/>
                <a:gd name="connsiteX3" fmla="*/ 511553 w 2950409"/>
                <a:gd name="connsiteY3" fmla="*/ 3915974 h 3915974"/>
                <a:gd name="connsiteX4" fmla="*/ 389958 w 2950409"/>
                <a:gd name="connsiteY4" fmla="*/ 3867336 h 3915974"/>
                <a:gd name="connsiteX5" fmla="*/ 260256 w 2950409"/>
                <a:gd name="connsiteY5" fmla="*/ 3778166 h 3915974"/>
                <a:gd name="connsiteX6" fmla="*/ 215670 w 2950409"/>
                <a:gd name="connsiteY6" fmla="*/ 3745740 h 3915974"/>
                <a:gd name="connsiteX7" fmla="*/ 195405 w 2950409"/>
                <a:gd name="connsiteY7" fmla="*/ 3676836 h 3915974"/>
                <a:gd name="connsiteX8" fmla="*/ 231883 w 2950409"/>
                <a:gd name="connsiteY8" fmla="*/ 3644410 h 3915974"/>
                <a:gd name="connsiteX9" fmla="*/ 325107 w 2950409"/>
                <a:gd name="connsiteY9" fmla="*/ 3449857 h 3915974"/>
                <a:gd name="connsiteX10" fmla="*/ 296734 w 2950409"/>
                <a:gd name="connsiteY10" fmla="*/ 3376900 h 3915974"/>
                <a:gd name="connsiteX11" fmla="*/ 276468 w 2950409"/>
                <a:gd name="connsiteY11" fmla="*/ 3344474 h 3915974"/>
                <a:gd name="connsiteX12" fmla="*/ 248096 w 2950409"/>
                <a:gd name="connsiteY12" fmla="*/ 3255304 h 3915974"/>
                <a:gd name="connsiteX13" fmla="*/ 158926 w 2950409"/>
                <a:gd name="connsiteY13" fmla="*/ 3170187 h 3915974"/>
                <a:gd name="connsiteX14" fmla="*/ 126500 w 2950409"/>
                <a:gd name="connsiteY14" fmla="*/ 3121549 h 3915974"/>
                <a:gd name="connsiteX15" fmla="*/ 165585 w 2950409"/>
                <a:gd name="connsiteY15" fmla="*/ 2972891 h 3915974"/>
                <a:gd name="connsiteX16" fmla="*/ 260572 w 2950409"/>
                <a:gd name="connsiteY16" fmla="*/ 2933558 h 3915974"/>
                <a:gd name="connsiteX17" fmla="*/ 345359 w 2950409"/>
                <a:gd name="connsiteY17" fmla="*/ 2996751 h 3915974"/>
                <a:gd name="connsiteX18" fmla="*/ 590066 w 2950409"/>
                <a:gd name="connsiteY18" fmla="*/ 2722922 h 3915974"/>
                <a:gd name="connsiteX19" fmla="*/ 622198 w 2950409"/>
                <a:gd name="connsiteY19" fmla="*/ 2587241 h 3915974"/>
                <a:gd name="connsiteX20" fmla="*/ 623780 w 2950409"/>
                <a:gd name="connsiteY20" fmla="*/ 2319327 h 3915974"/>
                <a:gd name="connsiteX21" fmla="*/ 519818 w 2950409"/>
                <a:gd name="connsiteY21" fmla="*/ 2237761 h 3915974"/>
                <a:gd name="connsiteX22" fmla="*/ 412269 w 2950409"/>
                <a:gd name="connsiteY22" fmla="*/ 2138462 h 3915974"/>
                <a:gd name="connsiteX23" fmla="*/ 322645 w 2950409"/>
                <a:gd name="connsiteY23" fmla="*/ 2024979 h 3915974"/>
                <a:gd name="connsiteX24" fmla="*/ 250946 w 2950409"/>
                <a:gd name="connsiteY24" fmla="*/ 1790918 h 3915974"/>
                <a:gd name="connsiteX25" fmla="*/ 308305 w 2950409"/>
                <a:gd name="connsiteY25" fmla="*/ 1507208 h 3915974"/>
                <a:gd name="connsiteX26" fmla="*/ 308305 w 2950409"/>
                <a:gd name="connsiteY26" fmla="*/ 1393724 h 3915974"/>
                <a:gd name="connsiteX27" fmla="*/ 341168 w 2950409"/>
                <a:gd name="connsiteY27" fmla="*/ 1398659 h 3915974"/>
                <a:gd name="connsiteX0" fmla="*/ 0 w 2950409"/>
                <a:gd name="connsiteY0" fmla="*/ 985892 h 3867336"/>
                <a:gd name="connsiteX1" fmla="*/ 1107748 w 2950409"/>
                <a:gd name="connsiteY1" fmla="*/ 744740 h 3867336"/>
                <a:gd name="connsiteX2" fmla="*/ 2950409 w 2950409"/>
                <a:gd name="connsiteY2" fmla="*/ 0 h 3867336"/>
                <a:gd name="connsiteX3" fmla="*/ 389958 w 2950409"/>
                <a:gd name="connsiteY3" fmla="*/ 3867336 h 3867336"/>
                <a:gd name="connsiteX4" fmla="*/ 260256 w 2950409"/>
                <a:gd name="connsiteY4" fmla="*/ 3778166 h 3867336"/>
                <a:gd name="connsiteX5" fmla="*/ 215670 w 2950409"/>
                <a:gd name="connsiteY5" fmla="*/ 3745740 h 3867336"/>
                <a:gd name="connsiteX6" fmla="*/ 195405 w 2950409"/>
                <a:gd name="connsiteY6" fmla="*/ 3676836 h 3867336"/>
                <a:gd name="connsiteX7" fmla="*/ 231883 w 2950409"/>
                <a:gd name="connsiteY7" fmla="*/ 3644410 h 3867336"/>
                <a:gd name="connsiteX8" fmla="*/ 325107 w 2950409"/>
                <a:gd name="connsiteY8" fmla="*/ 3449857 h 3867336"/>
                <a:gd name="connsiteX9" fmla="*/ 296734 w 2950409"/>
                <a:gd name="connsiteY9" fmla="*/ 3376900 h 3867336"/>
                <a:gd name="connsiteX10" fmla="*/ 276468 w 2950409"/>
                <a:gd name="connsiteY10" fmla="*/ 3344474 h 3867336"/>
                <a:gd name="connsiteX11" fmla="*/ 248096 w 2950409"/>
                <a:gd name="connsiteY11" fmla="*/ 3255304 h 3867336"/>
                <a:gd name="connsiteX12" fmla="*/ 158926 w 2950409"/>
                <a:gd name="connsiteY12" fmla="*/ 3170187 h 3867336"/>
                <a:gd name="connsiteX13" fmla="*/ 126500 w 2950409"/>
                <a:gd name="connsiteY13" fmla="*/ 3121549 h 3867336"/>
                <a:gd name="connsiteX14" fmla="*/ 165585 w 2950409"/>
                <a:gd name="connsiteY14" fmla="*/ 2972891 h 3867336"/>
                <a:gd name="connsiteX15" fmla="*/ 260572 w 2950409"/>
                <a:gd name="connsiteY15" fmla="*/ 2933558 h 3867336"/>
                <a:gd name="connsiteX16" fmla="*/ 345359 w 2950409"/>
                <a:gd name="connsiteY16" fmla="*/ 2996751 h 3867336"/>
                <a:gd name="connsiteX17" fmla="*/ 590066 w 2950409"/>
                <a:gd name="connsiteY17" fmla="*/ 2722922 h 3867336"/>
                <a:gd name="connsiteX18" fmla="*/ 622198 w 2950409"/>
                <a:gd name="connsiteY18" fmla="*/ 2587241 h 3867336"/>
                <a:gd name="connsiteX19" fmla="*/ 623780 w 2950409"/>
                <a:gd name="connsiteY19" fmla="*/ 2319327 h 3867336"/>
                <a:gd name="connsiteX20" fmla="*/ 519818 w 2950409"/>
                <a:gd name="connsiteY20" fmla="*/ 2237761 h 3867336"/>
                <a:gd name="connsiteX21" fmla="*/ 412269 w 2950409"/>
                <a:gd name="connsiteY21" fmla="*/ 2138462 h 3867336"/>
                <a:gd name="connsiteX22" fmla="*/ 322645 w 2950409"/>
                <a:gd name="connsiteY22" fmla="*/ 2024979 h 3867336"/>
                <a:gd name="connsiteX23" fmla="*/ 250946 w 2950409"/>
                <a:gd name="connsiteY23" fmla="*/ 1790918 h 3867336"/>
                <a:gd name="connsiteX24" fmla="*/ 308305 w 2950409"/>
                <a:gd name="connsiteY24" fmla="*/ 1507208 h 3867336"/>
                <a:gd name="connsiteX25" fmla="*/ 308305 w 2950409"/>
                <a:gd name="connsiteY25" fmla="*/ 1393724 h 3867336"/>
                <a:gd name="connsiteX26" fmla="*/ 341168 w 2950409"/>
                <a:gd name="connsiteY26" fmla="*/ 1398659 h 3867336"/>
                <a:gd name="connsiteX0" fmla="*/ 0 w 2950409"/>
                <a:gd name="connsiteY0" fmla="*/ 985892 h 3778166"/>
                <a:gd name="connsiteX1" fmla="*/ 1107748 w 2950409"/>
                <a:gd name="connsiteY1" fmla="*/ 744740 h 3778166"/>
                <a:gd name="connsiteX2" fmla="*/ 2950409 w 2950409"/>
                <a:gd name="connsiteY2" fmla="*/ 0 h 3778166"/>
                <a:gd name="connsiteX3" fmla="*/ 260256 w 2950409"/>
                <a:gd name="connsiteY3" fmla="*/ 3778166 h 3778166"/>
                <a:gd name="connsiteX4" fmla="*/ 215670 w 2950409"/>
                <a:gd name="connsiteY4" fmla="*/ 3745740 h 3778166"/>
                <a:gd name="connsiteX5" fmla="*/ 195405 w 2950409"/>
                <a:gd name="connsiteY5" fmla="*/ 3676836 h 3778166"/>
                <a:gd name="connsiteX6" fmla="*/ 231883 w 2950409"/>
                <a:gd name="connsiteY6" fmla="*/ 3644410 h 3778166"/>
                <a:gd name="connsiteX7" fmla="*/ 325107 w 2950409"/>
                <a:gd name="connsiteY7" fmla="*/ 3449857 h 3778166"/>
                <a:gd name="connsiteX8" fmla="*/ 296734 w 2950409"/>
                <a:gd name="connsiteY8" fmla="*/ 3376900 h 3778166"/>
                <a:gd name="connsiteX9" fmla="*/ 276468 w 2950409"/>
                <a:gd name="connsiteY9" fmla="*/ 3344474 h 3778166"/>
                <a:gd name="connsiteX10" fmla="*/ 248096 w 2950409"/>
                <a:gd name="connsiteY10" fmla="*/ 3255304 h 3778166"/>
                <a:gd name="connsiteX11" fmla="*/ 158926 w 2950409"/>
                <a:gd name="connsiteY11" fmla="*/ 3170187 h 3778166"/>
                <a:gd name="connsiteX12" fmla="*/ 126500 w 2950409"/>
                <a:gd name="connsiteY12" fmla="*/ 3121549 h 3778166"/>
                <a:gd name="connsiteX13" fmla="*/ 165585 w 2950409"/>
                <a:gd name="connsiteY13" fmla="*/ 2972891 h 3778166"/>
                <a:gd name="connsiteX14" fmla="*/ 260572 w 2950409"/>
                <a:gd name="connsiteY14" fmla="*/ 2933558 h 3778166"/>
                <a:gd name="connsiteX15" fmla="*/ 345359 w 2950409"/>
                <a:gd name="connsiteY15" fmla="*/ 2996751 h 3778166"/>
                <a:gd name="connsiteX16" fmla="*/ 590066 w 2950409"/>
                <a:gd name="connsiteY16" fmla="*/ 2722922 h 3778166"/>
                <a:gd name="connsiteX17" fmla="*/ 622198 w 2950409"/>
                <a:gd name="connsiteY17" fmla="*/ 2587241 h 3778166"/>
                <a:gd name="connsiteX18" fmla="*/ 623780 w 2950409"/>
                <a:gd name="connsiteY18" fmla="*/ 2319327 h 3778166"/>
                <a:gd name="connsiteX19" fmla="*/ 519818 w 2950409"/>
                <a:gd name="connsiteY19" fmla="*/ 2237761 h 3778166"/>
                <a:gd name="connsiteX20" fmla="*/ 412269 w 2950409"/>
                <a:gd name="connsiteY20" fmla="*/ 2138462 h 3778166"/>
                <a:gd name="connsiteX21" fmla="*/ 322645 w 2950409"/>
                <a:gd name="connsiteY21" fmla="*/ 2024979 h 3778166"/>
                <a:gd name="connsiteX22" fmla="*/ 250946 w 2950409"/>
                <a:gd name="connsiteY22" fmla="*/ 1790918 h 3778166"/>
                <a:gd name="connsiteX23" fmla="*/ 308305 w 2950409"/>
                <a:gd name="connsiteY23" fmla="*/ 1507208 h 3778166"/>
                <a:gd name="connsiteX24" fmla="*/ 308305 w 2950409"/>
                <a:gd name="connsiteY24" fmla="*/ 1393724 h 3778166"/>
                <a:gd name="connsiteX25" fmla="*/ 341168 w 2950409"/>
                <a:gd name="connsiteY25" fmla="*/ 1398659 h 3778166"/>
                <a:gd name="connsiteX0" fmla="*/ 0 w 2950409"/>
                <a:gd name="connsiteY0" fmla="*/ 985892 h 3745740"/>
                <a:gd name="connsiteX1" fmla="*/ 1107748 w 2950409"/>
                <a:gd name="connsiteY1" fmla="*/ 744740 h 3745740"/>
                <a:gd name="connsiteX2" fmla="*/ 2950409 w 2950409"/>
                <a:gd name="connsiteY2" fmla="*/ 0 h 3745740"/>
                <a:gd name="connsiteX3" fmla="*/ 215670 w 2950409"/>
                <a:gd name="connsiteY3" fmla="*/ 3745740 h 3745740"/>
                <a:gd name="connsiteX4" fmla="*/ 195405 w 2950409"/>
                <a:gd name="connsiteY4" fmla="*/ 3676836 h 3745740"/>
                <a:gd name="connsiteX5" fmla="*/ 231883 w 2950409"/>
                <a:gd name="connsiteY5" fmla="*/ 3644410 h 3745740"/>
                <a:gd name="connsiteX6" fmla="*/ 325107 w 2950409"/>
                <a:gd name="connsiteY6" fmla="*/ 3449857 h 3745740"/>
                <a:gd name="connsiteX7" fmla="*/ 296734 w 2950409"/>
                <a:gd name="connsiteY7" fmla="*/ 3376900 h 3745740"/>
                <a:gd name="connsiteX8" fmla="*/ 276468 w 2950409"/>
                <a:gd name="connsiteY8" fmla="*/ 3344474 h 3745740"/>
                <a:gd name="connsiteX9" fmla="*/ 248096 w 2950409"/>
                <a:gd name="connsiteY9" fmla="*/ 3255304 h 3745740"/>
                <a:gd name="connsiteX10" fmla="*/ 158926 w 2950409"/>
                <a:gd name="connsiteY10" fmla="*/ 3170187 h 3745740"/>
                <a:gd name="connsiteX11" fmla="*/ 126500 w 2950409"/>
                <a:gd name="connsiteY11" fmla="*/ 3121549 h 3745740"/>
                <a:gd name="connsiteX12" fmla="*/ 165585 w 2950409"/>
                <a:gd name="connsiteY12" fmla="*/ 2972891 h 3745740"/>
                <a:gd name="connsiteX13" fmla="*/ 260572 w 2950409"/>
                <a:gd name="connsiteY13" fmla="*/ 2933558 h 3745740"/>
                <a:gd name="connsiteX14" fmla="*/ 345359 w 2950409"/>
                <a:gd name="connsiteY14" fmla="*/ 2996751 h 3745740"/>
                <a:gd name="connsiteX15" fmla="*/ 590066 w 2950409"/>
                <a:gd name="connsiteY15" fmla="*/ 2722922 h 3745740"/>
                <a:gd name="connsiteX16" fmla="*/ 622198 w 2950409"/>
                <a:gd name="connsiteY16" fmla="*/ 2587241 h 3745740"/>
                <a:gd name="connsiteX17" fmla="*/ 623780 w 2950409"/>
                <a:gd name="connsiteY17" fmla="*/ 2319327 h 3745740"/>
                <a:gd name="connsiteX18" fmla="*/ 519818 w 2950409"/>
                <a:gd name="connsiteY18" fmla="*/ 2237761 h 3745740"/>
                <a:gd name="connsiteX19" fmla="*/ 412269 w 2950409"/>
                <a:gd name="connsiteY19" fmla="*/ 2138462 h 3745740"/>
                <a:gd name="connsiteX20" fmla="*/ 322645 w 2950409"/>
                <a:gd name="connsiteY20" fmla="*/ 2024979 h 3745740"/>
                <a:gd name="connsiteX21" fmla="*/ 250946 w 2950409"/>
                <a:gd name="connsiteY21" fmla="*/ 1790918 h 3745740"/>
                <a:gd name="connsiteX22" fmla="*/ 308305 w 2950409"/>
                <a:gd name="connsiteY22" fmla="*/ 1507208 h 3745740"/>
                <a:gd name="connsiteX23" fmla="*/ 308305 w 2950409"/>
                <a:gd name="connsiteY23" fmla="*/ 1393724 h 3745740"/>
                <a:gd name="connsiteX24" fmla="*/ 341168 w 2950409"/>
                <a:gd name="connsiteY24" fmla="*/ 1398659 h 3745740"/>
                <a:gd name="connsiteX0" fmla="*/ 0 w 2950409"/>
                <a:gd name="connsiteY0" fmla="*/ 985892 h 3676836"/>
                <a:gd name="connsiteX1" fmla="*/ 1107748 w 2950409"/>
                <a:gd name="connsiteY1" fmla="*/ 744740 h 3676836"/>
                <a:gd name="connsiteX2" fmla="*/ 2950409 w 2950409"/>
                <a:gd name="connsiteY2" fmla="*/ 0 h 3676836"/>
                <a:gd name="connsiteX3" fmla="*/ 195405 w 2950409"/>
                <a:gd name="connsiteY3" fmla="*/ 3676836 h 3676836"/>
                <a:gd name="connsiteX4" fmla="*/ 231883 w 2950409"/>
                <a:gd name="connsiteY4" fmla="*/ 3644410 h 3676836"/>
                <a:gd name="connsiteX5" fmla="*/ 325107 w 2950409"/>
                <a:gd name="connsiteY5" fmla="*/ 3449857 h 3676836"/>
                <a:gd name="connsiteX6" fmla="*/ 296734 w 2950409"/>
                <a:gd name="connsiteY6" fmla="*/ 3376900 h 3676836"/>
                <a:gd name="connsiteX7" fmla="*/ 276468 w 2950409"/>
                <a:gd name="connsiteY7" fmla="*/ 3344474 h 3676836"/>
                <a:gd name="connsiteX8" fmla="*/ 248096 w 2950409"/>
                <a:gd name="connsiteY8" fmla="*/ 3255304 h 3676836"/>
                <a:gd name="connsiteX9" fmla="*/ 158926 w 2950409"/>
                <a:gd name="connsiteY9" fmla="*/ 3170187 h 3676836"/>
                <a:gd name="connsiteX10" fmla="*/ 126500 w 2950409"/>
                <a:gd name="connsiteY10" fmla="*/ 3121549 h 3676836"/>
                <a:gd name="connsiteX11" fmla="*/ 165585 w 2950409"/>
                <a:gd name="connsiteY11" fmla="*/ 2972891 h 3676836"/>
                <a:gd name="connsiteX12" fmla="*/ 260572 w 2950409"/>
                <a:gd name="connsiteY12" fmla="*/ 2933558 h 3676836"/>
                <a:gd name="connsiteX13" fmla="*/ 345359 w 2950409"/>
                <a:gd name="connsiteY13" fmla="*/ 2996751 h 3676836"/>
                <a:gd name="connsiteX14" fmla="*/ 590066 w 2950409"/>
                <a:gd name="connsiteY14" fmla="*/ 2722922 h 3676836"/>
                <a:gd name="connsiteX15" fmla="*/ 622198 w 2950409"/>
                <a:gd name="connsiteY15" fmla="*/ 2587241 h 3676836"/>
                <a:gd name="connsiteX16" fmla="*/ 623780 w 2950409"/>
                <a:gd name="connsiteY16" fmla="*/ 2319327 h 3676836"/>
                <a:gd name="connsiteX17" fmla="*/ 519818 w 2950409"/>
                <a:gd name="connsiteY17" fmla="*/ 2237761 h 3676836"/>
                <a:gd name="connsiteX18" fmla="*/ 412269 w 2950409"/>
                <a:gd name="connsiteY18" fmla="*/ 2138462 h 3676836"/>
                <a:gd name="connsiteX19" fmla="*/ 322645 w 2950409"/>
                <a:gd name="connsiteY19" fmla="*/ 2024979 h 3676836"/>
                <a:gd name="connsiteX20" fmla="*/ 250946 w 2950409"/>
                <a:gd name="connsiteY20" fmla="*/ 1790918 h 3676836"/>
                <a:gd name="connsiteX21" fmla="*/ 308305 w 2950409"/>
                <a:gd name="connsiteY21" fmla="*/ 1507208 h 3676836"/>
                <a:gd name="connsiteX22" fmla="*/ 308305 w 2950409"/>
                <a:gd name="connsiteY22" fmla="*/ 1393724 h 3676836"/>
                <a:gd name="connsiteX23" fmla="*/ 341168 w 2950409"/>
                <a:gd name="connsiteY23" fmla="*/ 1398659 h 3676836"/>
                <a:gd name="connsiteX0" fmla="*/ 0 w 2950409"/>
                <a:gd name="connsiteY0" fmla="*/ 985892 h 3644410"/>
                <a:gd name="connsiteX1" fmla="*/ 1107748 w 2950409"/>
                <a:gd name="connsiteY1" fmla="*/ 744740 h 3644410"/>
                <a:gd name="connsiteX2" fmla="*/ 2950409 w 2950409"/>
                <a:gd name="connsiteY2" fmla="*/ 0 h 3644410"/>
                <a:gd name="connsiteX3" fmla="*/ 231883 w 2950409"/>
                <a:gd name="connsiteY3" fmla="*/ 3644410 h 3644410"/>
                <a:gd name="connsiteX4" fmla="*/ 325107 w 2950409"/>
                <a:gd name="connsiteY4" fmla="*/ 3449857 h 3644410"/>
                <a:gd name="connsiteX5" fmla="*/ 296734 w 2950409"/>
                <a:gd name="connsiteY5" fmla="*/ 3376900 h 3644410"/>
                <a:gd name="connsiteX6" fmla="*/ 276468 w 2950409"/>
                <a:gd name="connsiteY6" fmla="*/ 3344474 h 3644410"/>
                <a:gd name="connsiteX7" fmla="*/ 248096 w 2950409"/>
                <a:gd name="connsiteY7" fmla="*/ 3255304 h 3644410"/>
                <a:gd name="connsiteX8" fmla="*/ 158926 w 2950409"/>
                <a:gd name="connsiteY8" fmla="*/ 3170187 h 3644410"/>
                <a:gd name="connsiteX9" fmla="*/ 126500 w 2950409"/>
                <a:gd name="connsiteY9" fmla="*/ 3121549 h 3644410"/>
                <a:gd name="connsiteX10" fmla="*/ 165585 w 2950409"/>
                <a:gd name="connsiteY10" fmla="*/ 2972891 h 3644410"/>
                <a:gd name="connsiteX11" fmla="*/ 260572 w 2950409"/>
                <a:gd name="connsiteY11" fmla="*/ 2933558 h 3644410"/>
                <a:gd name="connsiteX12" fmla="*/ 345359 w 2950409"/>
                <a:gd name="connsiteY12" fmla="*/ 2996751 h 3644410"/>
                <a:gd name="connsiteX13" fmla="*/ 590066 w 2950409"/>
                <a:gd name="connsiteY13" fmla="*/ 2722922 h 3644410"/>
                <a:gd name="connsiteX14" fmla="*/ 622198 w 2950409"/>
                <a:gd name="connsiteY14" fmla="*/ 2587241 h 3644410"/>
                <a:gd name="connsiteX15" fmla="*/ 623780 w 2950409"/>
                <a:gd name="connsiteY15" fmla="*/ 2319327 h 3644410"/>
                <a:gd name="connsiteX16" fmla="*/ 519818 w 2950409"/>
                <a:gd name="connsiteY16" fmla="*/ 2237761 h 3644410"/>
                <a:gd name="connsiteX17" fmla="*/ 412269 w 2950409"/>
                <a:gd name="connsiteY17" fmla="*/ 2138462 h 3644410"/>
                <a:gd name="connsiteX18" fmla="*/ 322645 w 2950409"/>
                <a:gd name="connsiteY18" fmla="*/ 2024979 h 3644410"/>
                <a:gd name="connsiteX19" fmla="*/ 250946 w 2950409"/>
                <a:gd name="connsiteY19" fmla="*/ 1790918 h 3644410"/>
                <a:gd name="connsiteX20" fmla="*/ 308305 w 2950409"/>
                <a:gd name="connsiteY20" fmla="*/ 1507208 h 3644410"/>
                <a:gd name="connsiteX21" fmla="*/ 308305 w 2950409"/>
                <a:gd name="connsiteY21" fmla="*/ 1393724 h 3644410"/>
                <a:gd name="connsiteX22" fmla="*/ 341168 w 2950409"/>
                <a:gd name="connsiteY22" fmla="*/ 1398659 h 3644410"/>
                <a:gd name="connsiteX0" fmla="*/ 0 w 2950409"/>
                <a:gd name="connsiteY0" fmla="*/ 985892 h 3449857"/>
                <a:gd name="connsiteX1" fmla="*/ 1107748 w 2950409"/>
                <a:gd name="connsiteY1" fmla="*/ 744740 h 3449857"/>
                <a:gd name="connsiteX2" fmla="*/ 2950409 w 2950409"/>
                <a:gd name="connsiteY2" fmla="*/ 0 h 3449857"/>
                <a:gd name="connsiteX3" fmla="*/ 325107 w 2950409"/>
                <a:gd name="connsiteY3" fmla="*/ 3449857 h 3449857"/>
                <a:gd name="connsiteX4" fmla="*/ 296734 w 2950409"/>
                <a:gd name="connsiteY4" fmla="*/ 3376900 h 3449857"/>
                <a:gd name="connsiteX5" fmla="*/ 276468 w 2950409"/>
                <a:gd name="connsiteY5" fmla="*/ 3344474 h 3449857"/>
                <a:gd name="connsiteX6" fmla="*/ 248096 w 2950409"/>
                <a:gd name="connsiteY6" fmla="*/ 3255304 h 3449857"/>
                <a:gd name="connsiteX7" fmla="*/ 158926 w 2950409"/>
                <a:gd name="connsiteY7" fmla="*/ 3170187 h 3449857"/>
                <a:gd name="connsiteX8" fmla="*/ 126500 w 2950409"/>
                <a:gd name="connsiteY8" fmla="*/ 3121549 h 3449857"/>
                <a:gd name="connsiteX9" fmla="*/ 165585 w 2950409"/>
                <a:gd name="connsiteY9" fmla="*/ 2972891 h 3449857"/>
                <a:gd name="connsiteX10" fmla="*/ 260572 w 2950409"/>
                <a:gd name="connsiteY10" fmla="*/ 2933558 h 3449857"/>
                <a:gd name="connsiteX11" fmla="*/ 345359 w 2950409"/>
                <a:gd name="connsiteY11" fmla="*/ 2996751 h 3449857"/>
                <a:gd name="connsiteX12" fmla="*/ 590066 w 2950409"/>
                <a:gd name="connsiteY12" fmla="*/ 2722922 h 3449857"/>
                <a:gd name="connsiteX13" fmla="*/ 622198 w 2950409"/>
                <a:gd name="connsiteY13" fmla="*/ 2587241 h 3449857"/>
                <a:gd name="connsiteX14" fmla="*/ 623780 w 2950409"/>
                <a:gd name="connsiteY14" fmla="*/ 2319327 h 3449857"/>
                <a:gd name="connsiteX15" fmla="*/ 519818 w 2950409"/>
                <a:gd name="connsiteY15" fmla="*/ 2237761 h 3449857"/>
                <a:gd name="connsiteX16" fmla="*/ 412269 w 2950409"/>
                <a:gd name="connsiteY16" fmla="*/ 2138462 h 3449857"/>
                <a:gd name="connsiteX17" fmla="*/ 322645 w 2950409"/>
                <a:gd name="connsiteY17" fmla="*/ 2024979 h 3449857"/>
                <a:gd name="connsiteX18" fmla="*/ 250946 w 2950409"/>
                <a:gd name="connsiteY18" fmla="*/ 1790918 h 3449857"/>
                <a:gd name="connsiteX19" fmla="*/ 308305 w 2950409"/>
                <a:gd name="connsiteY19" fmla="*/ 1507208 h 3449857"/>
                <a:gd name="connsiteX20" fmla="*/ 308305 w 2950409"/>
                <a:gd name="connsiteY20" fmla="*/ 1393724 h 3449857"/>
                <a:gd name="connsiteX21" fmla="*/ 341168 w 2950409"/>
                <a:gd name="connsiteY21" fmla="*/ 1398659 h 3449857"/>
                <a:gd name="connsiteX0" fmla="*/ 0 w 2950409"/>
                <a:gd name="connsiteY0" fmla="*/ 985892 h 3376900"/>
                <a:gd name="connsiteX1" fmla="*/ 1107748 w 2950409"/>
                <a:gd name="connsiteY1" fmla="*/ 744740 h 3376900"/>
                <a:gd name="connsiteX2" fmla="*/ 2950409 w 2950409"/>
                <a:gd name="connsiteY2" fmla="*/ 0 h 3376900"/>
                <a:gd name="connsiteX3" fmla="*/ 296734 w 2950409"/>
                <a:gd name="connsiteY3" fmla="*/ 3376900 h 3376900"/>
                <a:gd name="connsiteX4" fmla="*/ 276468 w 2950409"/>
                <a:gd name="connsiteY4" fmla="*/ 3344474 h 3376900"/>
                <a:gd name="connsiteX5" fmla="*/ 248096 w 2950409"/>
                <a:gd name="connsiteY5" fmla="*/ 3255304 h 3376900"/>
                <a:gd name="connsiteX6" fmla="*/ 158926 w 2950409"/>
                <a:gd name="connsiteY6" fmla="*/ 3170187 h 3376900"/>
                <a:gd name="connsiteX7" fmla="*/ 126500 w 2950409"/>
                <a:gd name="connsiteY7" fmla="*/ 3121549 h 3376900"/>
                <a:gd name="connsiteX8" fmla="*/ 165585 w 2950409"/>
                <a:gd name="connsiteY8" fmla="*/ 2972891 h 3376900"/>
                <a:gd name="connsiteX9" fmla="*/ 260572 w 2950409"/>
                <a:gd name="connsiteY9" fmla="*/ 2933558 h 3376900"/>
                <a:gd name="connsiteX10" fmla="*/ 345359 w 2950409"/>
                <a:gd name="connsiteY10" fmla="*/ 2996751 h 3376900"/>
                <a:gd name="connsiteX11" fmla="*/ 590066 w 2950409"/>
                <a:gd name="connsiteY11" fmla="*/ 2722922 h 3376900"/>
                <a:gd name="connsiteX12" fmla="*/ 622198 w 2950409"/>
                <a:gd name="connsiteY12" fmla="*/ 2587241 h 3376900"/>
                <a:gd name="connsiteX13" fmla="*/ 623780 w 2950409"/>
                <a:gd name="connsiteY13" fmla="*/ 2319327 h 3376900"/>
                <a:gd name="connsiteX14" fmla="*/ 519818 w 2950409"/>
                <a:gd name="connsiteY14" fmla="*/ 2237761 h 3376900"/>
                <a:gd name="connsiteX15" fmla="*/ 412269 w 2950409"/>
                <a:gd name="connsiteY15" fmla="*/ 2138462 h 3376900"/>
                <a:gd name="connsiteX16" fmla="*/ 322645 w 2950409"/>
                <a:gd name="connsiteY16" fmla="*/ 2024979 h 3376900"/>
                <a:gd name="connsiteX17" fmla="*/ 250946 w 2950409"/>
                <a:gd name="connsiteY17" fmla="*/ 1790918 h 3376900"/>
                <a:gd name="connsiteX18" fmla="*/ 308305 w 2950409"/>
                <a:gd name="connsiteY18" fmla="*/ 1507208 h 3376900"/>
                <a:gd name="connsiteX19" fmla="*/ 308305 w 2950409"/>
                <a:gd name="connsiteY19" fmla="*/ 1393724 h 3376900"/>
                <a:gd name="connsiteX20" fmla="*/ 341168 w 2950409"/>
                <a:gd name="connsiteY20" fmla="*/ 1398659 h 3376900"/>
                <a:gd name="connsiteX0" fmla="*/ 0 w 2950409"/>
                <a:gd name="connsiteY0" fmla="*/ 985892 h 3344474"/>
                <a:gd name="connsiteX1" fmla="*/ 1107748 w 2950409"/>
                <a:gd name="connsiteY1" fmla="*/ 744740 h 3344474"/>
                <a:gd name="connsiteX2" fmla="*/ 2950409 w 2950409"/>
                <a:gd name="connsiteY2" fmla="*/ 0 h 3344474"/>
                <a:gd name="connsiteX3" fmla="*/ 276468 w 2950409"/>
                <a:gd name="connsiteY3" fmla="*/ 3344474 h 3344474"/>
                <a:gd name="connsiteX4" fmla="*/ 248096 w 2950409"/>
                <a:gd name="connsiteY4" fmla="*/ 3255304 h 3344474"/>
                <a:gd name="connsiteX5" fmla="*/ 158926 w 2950409"/>
                <a:gd name="connsiteY5" fmla="*/ 3170187 h 3344474"/>
                <a:gd name="connsiteX6" fmla="*/ 126500 w 2950409"/>
                <a:gd name="connsiteY6" fmla="*/ 3121549 h 3344474"/>
                <a:gd name="connsiteX7" fmla="*/ 165585 w 2950409"/>
                <a:gd name="connsiteY7" fmla="*/ 2972891 h 3344474"/>
                <a:gd name="connsiteX8" fmla="*/ 260572 w 2950409"/>
                <a:gd name="connsiteY8" fmla="*/ 2933558 h 3344474"/>
                <a:gd name="connsiteX9" fmla="*/ 345359 w 2950409"/>
                <a:gd name="connsiteY9" fmla="*/ 2996751 h 3344474"/>
                <a:gd name="connsiteX10" fmla="*/ 590066 w 2950409"/>
                <a:gd name="connsiteY10" fmla="*/ 2722922 h 3344474"/>
                <a:gd name="connsiteX11" fmla="*/ 622198 w 2950409"/>
                <a:gd name="connsiteY11" fmla="*/ 2587241 h 3344474"/>
                <a:gd name="connsiteX12" fmla="*/ 623780 w 2950409"/>
                <a:gd name="connsiteY12" fmla="*/ 2319327 h 3344474"/>
                <a:gd name="connsiteX13" fmla="*/ 519818 w 2950409"/>
                <a:gd name="connsiteY13" fmla="*/ 2237761 h 3344474"/>
                <a:gd name="connsiteX14" fmla="*/ 412269 w 2950409"/>
                <a:gd name="connsiteY14" fmla="*/ 2138462 h 3344474"/>
                <a:gd name="connsiteX15" fmla="*/ 322645 w 2950409"/>
                <a:gd name="connsiteY15" fmla="*/ 2024979 h 3344474"/>
                <a:gd name="connsiteX16" fmla="*/ 250946 w 2950409"/>
                <a:gd name="connsiteY16" fmla="*/ 1790918 h 3344474"/>
                <a:gd name="connsiteX17" fmla="*/ 308305 w 2950409"/>
                <a:gd name="connsiteY17" fmla="*/ 1507208 h 3344474"/>
                <a:gd name="connsiteX18" fmla="*/ 308305 w 2950409"/>
                <a:gd name="connsiteY18" fmla="*/ 1393724 h 3344474"/>
                <a:gd name="connsiteX19" fmla="*/ 341168 w 2950409"/>
                <a:gd name="connsiteY19" fmla="*/ 1398659 h 3344474"/>
                <a:gd name="connsiteX0" fmla="*/ 0 w 2950409"/>
                <a:gd name="connsiteY0" fmla="*/ 985892 h 3255304"/>
                <a:gd name="connsiteX1" fmla="*/ 1107748 w 2950409"/>
                <a:gd name="connsiteY1" fmla="*/ 744740 h 3255304"/>
                <a:gd name="connsiteX2" fmla="*/ 2950409 w 2950409"/>
                <a:gd name="connsiteY2" fmla="*/ 0 h 3255304"/>
                <a:gd name="connsiteX3" fmla="*/ 248096 w 2950409"/>
                <a:gd name="connsiteY3" fmla="*/ 3255304 h 3255304"/>
                <a:gd name="connsiteX4" fmla="*/ 158926 w 2950409"/>
                <a:gd name="connsiteY4" fmla="*/ 3170187 h 3255304"/>
                <a:gd name="connsiteX5" fmla="*/ 126500 w 2950409"/>
                <a:gd name="connsiteY5" fmla="*/ 3121549 h 3255304"/>
                <a:gd name="connsiteX6" fmla="*/ 165585 w 2950409"/>
                <a:gd name="connsiteY6" fmla="*/ 2972891 h 3255304"/>
                <a:gd name="connsiteX7" fmla="*/ 260572 w 2950409"/>
                <a:gd name="connsiteY7" fmla="*/ 2933558 h 3255304"/>
                <a:gd name="connsiteX8" fmla="*/ 345359 w 2950409"/>
                <a:gd name="connsiteY8" fmla="*/ 2996751 h 3255304"/>
                <a:gd name="connsiteX9" fmla="*/ 590066 w 2950409"/>
                <a:gd name="connsiteY9" fmla="*/ 2722922 h 3255304"/>
                <a:gd name="connsiteX10" fmla="*/ 622198 w 2950409"/>
                <a:gd name="connsiteY10" fmla="*/ 2587241 h 3255304"/>
                <a:gd name="connsiteX11" fmla="*/ 623780 w 2950409"/>
                <a:gd name="connsiteY11" fmla="*/ 2319327 h 3255304"/>
                <a:gd name="connsiteX12" fmla="*/ 519818 w 2950409"/>
                <a:gd name="connsiteY12" fmla="*/ 2237761 h 3255304"/>
                <a:gd name="connsiteX13" fmla="*/ 412269 w 2950409"/>
                <a:gd name="connsiteY13" fmla="*/ 2138462 h 3255304"/>
                <a:gd name="connsiteX14" fmla="*/ 322645 w 2950409"/>
                <a:gd name="connsiteY14" fmla="*/ 2024979 h 3255304"/>
                <a:gd name="connsiteX15" fmla="*/ 250946 w 2950409"/>
                <a:gd name="connsiteY15" fmla="*/ 1790918 h 3255304"/>
                <a:gd name="connsiteX16" fmla="*/ 308305 w 2950409"/>
                <a:gd name="connsiteY16" fmla="*/ 1507208 h 3255304"/>
                <a:gd name="connsiteX17" fmla="*/ 308305 w 2950409"/>
                <a:gd name="connsiteY17" fmla="*/ 1393724 h 3255304"/>
                <a:gd name="connsiteX18" fmla="*/ 341168 w 2950409"/>
                <a:gd name="connsiteY18" fmla="*/ 1398659 h 3255304"/>
                <a:gd name="connsiteX0" fmla="*/ 0 w 2950409"/>
                <a:gd name="connsiteY0" fmla="*/ 985892 h 3170187"/>
                <a:gd name="connsiteX1" fmla="*/ 1107748 w 2950409"/>
                <a:gd name="connsiteY1" fmla="*/ 744740 h 3170187"/>
                <a:gd name="connsiteX2" fmla="*/ 2950409 w 2950409"/>
                <a:gd name="connsiteY2" fmla="*/ 0 h 3170187"/>
                <a:gd name="connsiteX3" fmla="*/ 158926 w 2950409"/>
                <a:gd name="connsiteY3" fmla="*/ 3170187 h 3170187"/>
                <a:gd name="connsiteX4" fmla="*/ 126500 w 2950409"/>
                <a:gd name="connsiteY4" fmla="*/ 3121549 h 3170187"/>
                <a:gd name="connsiteX5" fmla="*/ 165585 w 2950409"/>
                <a:gd name="connsiteY5" fmla="*/ 2972891 h 3170187"/>
                <a:gd name="connsiteX6" fmla="*/ 260572 w 2950409"/>
                <a:gd name="connsiteY6" fmla="*/ 2933558 h 3170187"/>
                <a:gd name="connsiteX7" fmla="*/ 345359 w 2950409"/>
                <a:gd name="connsiteY7" fmla="*/ 2996751 h 3170187"/>
                <a:gd name="connsiteX8" fmla="*/ 590066 w 2950409"/>
                <a:gd name="connsiteY8" fmla="*/ 2722922 h 3170187"/>
                <a:gd name="connsiteX9" fmla="*/ 622198 w 2950409"/>
                <a:gd name="connsiteY9" fmla="*/ 2587241 h 3170187"/>
                <a:gd name="connsiteX10" fmla="*/ 623780 w 2950409"/>
                <a:gd name="connsiteY10" fmla="*/ 2319327 h 3170187"/>
                <a:gd name="connsiteX11" fmla="*/ 519818 w 2950409"/>
                <a:gd name="connsiteY11" fmla="*/ 2237761 h 3170187"/>
                <a:gd name="connsiteX12" fmla="*/ 412269 w 2950409"/>
                <a:gd name="connsiteY12" fmla="*/ 2138462 h 3170187"/>
                <a:gd name="connsiteX13" fmla="*/ 322645 w 2950409"/>
                <a:gd name="connsiteY13" fmla="*/ 2024979 h 3170187"/>
                <a:gd name="connsiteX14" fmla="*/ 250946 w 2950409"/>
                <a:gd name="connsiteY14" fmla="*/ 1790918 h 3170187"/>
                <a:gd name="connsiteX15" fmla="*/ 308305 w 2950409"/>
                <a:gd name="connsiteY15" fmla="*/ 1507208 h 3170187"/>
                <a:gd name="connsiteX16" fmla="*/ 308305 w 2950409"/>
                <a:gd name="connsiteY16" fmla="*/ 1393724 h 3170187"/>
                <a:gd name="connsiteX17" fmla="*/ 341168 w 2950409"/>
                <a:gd name="connsiteY17" fmla="*/ 1398659 h 3170187"/>
                <a:gd name="connsiteX0" fmla="*/ 0 w 2950409"/>
                <a:gd name="connsiteY0" fmla="*/ 985892 h 3121549"/>
                <a:gd name="connsiteX1" fmla="*/ 1107748 w 2950409"/>
                <a:gd name="connsiteY1" fmla="*/ 744740 h 3121549"/>
                <a:gd name="connsiteX2" fmla="*/ 2950409 w 2950409"/>
                <a:gd name="connsiteY2" fmla="*/ 0 h 3121549"/>
                <a:gd name="connsiteX3" fmla="*/ 126500 w 2950409"/>
                <a:gd name="connsiteY3" fmla="*/ 3121549 h 3121549"/>
                <a:gd name="connsiteX4" fmla="*/ 165585 w 2950409"/>
                <a:gd name="connsiteY4" fmla="*/ 2972891 h 3121549"/>
                <a:gd name="connsiteX5" fmla="*/ 260572 w 2950409"/>
                <a:gd name="connsiteY5" fmla="*/ 2933558 h 3121549"/>
                <a:gd name="connsiteX6" fmla="*/ 345359 w 2950409"/>
                <a:gd name="connsiteY6" fmla="*/ 2996751 h 3121549"/>
                <a:gd name="connsiteX7" fmla="*/ 590066 w 2950409"/>
                <a:gd name="connsiteY7" fmla="*/ 2722922 h 3121549"/>
                <a:gd name="connsiteX8" fmla="*/ 622198 w 2950409"/>
                <a:gd name="connsiteY8" fmla="*/ 2587241 h 3121549"/>
                <a:gd name="connsiteX9" fmla="*/ 623780 w 2950409"/>
                <a:gd name="connsiteY9" fmla="*/ 2319327 h 3121549"/>
                <a:gd name="connsiteX10" fmla="*/ 519818 w 2950409"/>
                <a:gd name="connsiteY10" fmla="*/ 2237761 h 3121549"/>
                <a:gd name="connsiteX11" fmla="*/ 412269 w 2950409"/>
                <a:gd name="connsiteY11" fmla="*/ 2138462 h 3121549"/>
                <a:gd name="connsiteX12" fmla="*/ 322645 w 2950409"/>
                <a:gd name="connsiteY12" fmla="*/ 2024979 h 3121549"/>
                <a:gd name="connsiteX13" fmla="*/ 250946 w 2950409"/>
                <a:gd name="connsiteY13" fmla="*/ 1790918 h 3121549"/>
                <a:gd name="connsiteX14" fmla="*/ 308305 w 2950409"/>
                <a:gd name="connsiteY14" fmla="*/ 1507208 h 3121549"/>
                <a:gd name="connsiteX15" fmla="*/ 308305 w 2950409"/>
                <a:gd name="connsiteY15" fmla="*/ 1393724 h 3121549"/>
                <a:gd name="connsiteX16" fmla="*/ 341168 w 2950409"/>
                <a:gd name="connsiteY16" fmla="*/ 1398659 h 3121549"/>
                <a:gd name="connsiteX0" fmla="*/ 0 w 2950409"/>
                <a:gd name="connsiteY0" fmla="*/ 985892 h 2996751"/>
                <a:gd name="connsiteX1" fmla="*/ 1107748 w 2950409"/>
                <a:gd name="connsiteY1" fmla="*/ 744740 h 2996751"/>
                <a:gd name="connsiteX2" fmla="*/ 2950409 w 2950409"/>
                <a:gd name="connsiteY2" fmla="*/ 0 h 2996751"/>
                <a:gd name="connsiteX3" fmla="*/ 165585 w 2950409"/>
                <a:gd name="connsiteY3" fmla="*/ 2972891 h 2996751"/>
                <a:gd name="connsiteX4" fmla="*/ 260572 w 2950409"/>
                <a:gd name="connsiteY4" fmla="*/ 2933558 h 2996751"/>
                <a:gd name="connsiteX5" fmla="*/ 345359 w 2950409"/>
                <a:gd name="connsiteY5" fmla="*/ 2996751 h 2996751"/>
                <a:gd name="connsiteX6" fmla="*/ 590066 w 2950409"/>
                <a:gd name="connsiteY6" fmla="*/ 2722922 h 2996751"/>
                <a:gd name="connsiteX7" fmla="*/ 622198 w 2950409"/>
                <a:gd name="connsiteY7" fmla="*/ 2587241 h 2996751"/>
                <a:gd name="connsiteX8" fmla="*/ 623780 w 2950409"/>
                <a:gd name="connsiteY8" fmla="*/ 2319327 h 2996751"/>
                <a:gd name="connsiteX9" fmla="*/ 519818 w 2950409"/>
                <a:gd name="connsiteY9" fmla="*/ 2237761 h 2996751"/>
                <a:gd name="connsiteX10" fmla="*/ 412269 w 2950409"/>
                <a:gd name="connsiteY10" fmla="*/ 2138462 h 2996751"/>
                <a:gd name="connsiteX11" fmla="*/ 322645 w 2950409"/>
                <a:gd name="connsiteY11" fmla="*/ 2024979 h 2996751"/>
                <a:gd name="connsiteX12" fmla="*/ 250946 w 2950409"/>
                <a:gd name="connsiteY12" fmla="*/ 1790918 h 2996751"/>
                <a:gd name="connsiteX13" fmla="*/ 308305 w 2950409"/>
                <a:gd name="connsiteY13" fmla="*/ 1507208 h 2996751"/>
                <a:gd name="connsiteX14" fmla="*/ 308305 w 2950409"/>
                <a:gd name="connsiteY14" fmla="*/ 1393724 h 2996751"/>
                <a:gd name="connsiteX15" fmla="*/ 341168 w 2950409"/>
                <a:gd name="connsiteY15" fmla="*/ 1398659 h 2996751"/>
                <a:gd name="connsiteX0" fmla="*/ 0 w 2950409"/>
                <a:gd name="connsiteY0" fmla="*/ 985892 h 2996751"/>
                <a:gd name="connsiteX1" fmla="*/ 1107748 w 2950409"/>
                <a:gd name="connsiteY1" fmla="*/ 744740 h 2996751"/>
                <a:gd name="connsiteX2" fmla="*/ 2950409 w 2950409"/>
                <a:gd name="connsiteY2" fmla="*/ 0 h 2996751"/>
                <a:gd name="connsiteX3" fmla="*/ 260572 w 2950409"/>
                <a:gd name="connsiteY3" fmla="*/ 2933558 h 2996751"/>
                <a:gd name="connsiteX4" fmla="*/ 345359 w 2950409"/>
                <a:gd name="connsiteY4" fmla="*/ 2996751 h 2996751"/>
                <a:gd name="connsiteX5" fmla="*/ 590066 w 2950409"/>
                <a:gd name="connsiteY5" fmla="*/ 2722922 h 2996751"/>
                <a:gd name="connsiteX6" fmla="*/ 622198 w 2950409"/>
                <a:gd name="connsiteY6" fmla="*/ 2587241 h 2996751"/>
                <a:gd name="connsiteX7" fmla="*/ 623780 w 2950409"/>
                <a:gd name="connsiteY7" fmla="*/ 2319327 h 2996751"/>
                <a:gd name="connsiteX8" fmla="*/ 519818 w 2950409"/>
                <a:gd name="connsiteY8" fmla="*/ 2237761 h 2996751"/>
                <a:gd name="connsiteX9" fmla="*/ 412269 w 2950409"/>
                <a:gd name="connsiteY9" fmla="*/ 2138462 h 2996751"/>
                <a:gd name="connsiteX10" fmla="*/ 322645 w 2950409"/>
                <a:gd name="connsiteY10" fmla="*/ 2024979 h 2996751"/>
                <a:gd name="connsiteX11" fmla="*/ 250946 w 2950409"/>
                <a:gd name="connsiteY11" fmla="*/ 1790918 h 2996751"/>
                <a:gd name="connsiteX12" fmla="*/ 308305 w 2950409"/>
                <a:gd name="connsiteY12" fmla="*/ 1507208 h 2996751"/>
                <a:gd name="connsiteX13" fmla="*/ 308305 w 2950409"/>
                <a:gd name="connsiteY13" fmla="*/ 1393724 h 2996751"/>
                <a:gd name="connsiteX14" fmla="*/ 341168 w 2950409"/>
                <a:gd name="connsiteY14" fmla="*/ 1398659 h 2996751"/>
                <a:gd name="connsiteX0" fmla="*/ 0 w 2950409"/>
                <a:gd name="connsiteY0" fmla="*/ 985892 h 2996751"/>
                <a:gd name="connsiteX1" fmla="*/ 1107748 w 2950409"/>
                <a:gd name="connsiteY1" fmla="*/ 744740 h 2996751"/>
                <a:gd name="connsiteX2" fmla="*/ 2950409 w 2950409"/>
                <a:gd name="connsiteY2" fmla="*/ 0 h 2996751"/>
                <a:gd name="connsiteX3" fmla="*/ 345359 w 2950409"/>
                <a:gd name="connsiteY3" fmla="*/ 2996751 h 2996751"/>
                <a:gd name="connsiteX4" fmla="*/ 590066 w 2950409"/>
                <a:gd name="connsiteY4" fmla="*/ 2722922 h 2996751"/>
                <a:gd name="connsiteX5" fmla="*/ 622198 w 2950409"/>
                <a:gd name="connsiteY5" fmla="*/ 2587241 h 2996751"/>
                <a:gd name="connsiteX6" fmla="*/ 623780 w 2950409"/>
                <a:gd name="connsiteY6" fmla="*/ 2319327 h 2996751"/>
                <a:gd name="connsiteX7" fmla="*/ 519818 w 2950409"/>
                <a:gd name="connsiteY7" fmla="*/ 2237761 h 2996751"/>
                <a:gd name="connsiteX8" fmla="*/ 412269 w 2950409"/>
                <a:gd name="connsiteY8" fmla="*/ 2138462 h 2996751"/>
                <a:gd name="connsiteX9" fmla="*/ 322645 w 2950409"/>
                <a:gd name="connsiteY9" fmla="*/ 2024979 h 2996751"/>
                <a:gd name="connsiteX10" fmla="*/ 250946 w 2950409"/>
                <a:gd name="connsiteY10" fmla="*/ 1790918 h 2996751"/>
                <a:gd name="connsiteX11" fmla="*/ 308305 w 2950409"/>
                <a:gd name="connsiteY11" fmla="*/ 1507208 h 2996751"/>
                <a:gd name="connsiteX12" fmla="*/ 308305 w 2950409"/>
                <a:gd name="connsiteY12" fmla="*/ 1393724 h 2996751"/>
                <a:gd name="connsiteX13" fmla="*/ 341168 w 2950409"/>
                <a:gd name="connsiteY13" fmla="*/ 1398659 h 2996751"/>
                <a:gd name="connsiteX0" fmla="*/ 0 w 2950409"/>
                <a:gd name="connsiteY0" fmla="*/ 985892 h 2996751"/>
                <a:gd name="connsiteX1" fmla="*/ 1107748 w 2950409"/>
                <a:gd name="connsiteY1" fmla="*/ 744740 h 2996751"/>
                <a:gd name="connsiteX2" fmla="*/ 2950409 w 2950409"/>
                <a:gd name="connsiteY2" fmla="*/ 0 h 2996751"/>
                <a:gd name="connsiteX3" fmla="*/ 345359 w 2950409"/>
                <a:gd name="connsiteY3" fmla="*/ 2996751 h 2996751"/>
                <a:gd name="connsiteX4" fmla="*/ 590066 w 2950409"/>
                <a:gd name="connsiteY4" fmla="*/ 2722922 h 2996751"/>
                <a:gd name="connsiteX5" fmla="*/ 622198 w 2950409"/>
                <a:gd name="connsiteY5" fmla="*/ 2587241 h 2996751"/>
                <a:gd name="connsiteX6" fmla="*/ 623780 w 2950409"/>
                <a:gd name="connsiteY6" fmla="*/ 2319327 h 2996751"/>
                <a:gd name="connsiteX7" fmla="*/ 519818 w 2950409"/>
                <a:gd name="connsiteY7" fmla="*/ 2237761 h 2996751"/>
                <a:gd name="connsiteX8" fmla="*/ 412269 w 2950409"/>
                <a:gd name="connsiteY8" fmla="*/ 2138462 h 2996751"/>
                <a:gd name="connsiteX9" fmla="*/ 322645 w 2950409"/>
                <a:gd name="connsiteY9" fmla="*/ 2024979 h 2996751"/>
                <a:gd name="connsiteX10" fmla="*/ 250946 w 2950409"/>
                <a:gd name="connsiteY10" fmla="*/ 1790918 h 2996751"/>
                <a:gd name="connsiteX11" fmla="*/ 308305 w 2950409"/>
                <a:gd name="connsiteY11" fmla="*/ 1507208 h 2996751"/>
                <a:gd name="connsiteX12" fmla="*/ 308305 w 2950409"/>
                <a:gd name="connsiteY12" fmla="*/ 1393724 h 2996751"/>
                <a:gd name="connsiteX13" fmla="*/ 341168 w 2950409"/>
                <a:gd name="connsiteY13" fmla="*/ 1398659 h 2996751"/>
                <a:gd name="connsiteX0" fmla="*/ 0 w 2950409"/>
                <a:gd name="connsiteY0" fmla="*/ 985892 h 2722922"/>
                <a:gd name="connsiteX1" fmla="*/ 1107748 w 2950409"/>
                <a:gd name="connsiteY1" fmla="*/ 744740 h 2722922"/>
                <a:gd name="connsiteX2" fmla="*/ 2950409 w 2950409"/>
                <a:gd name="connsiteY2" fmla="*/ 0 h 2722922"/>
                <a:gd name="connsiteX3" fmla="*/ 590066 w 2950409"/>
                <a:gd name="connsiteY3" fmla="*/ 2722922 h 2722922"/>
                <a:gd name="connsiteX4" fmla="*/ 622198 w 2950409"/>
                <a:gd name="connsiteY4" fmla="*/ 2587241 h 2722922"/>
                <a:gd name="connsiteX5" fmla="*/ 623780 w 2950409"/>
                <a:gd name="connsiteY5" fmla="*/ 2319327 h 2722922"/>
                <a:gd name="connsiteX6" fmla="*/ 519818 w 2950409"/>
                <a:gd name="connsiteY6" fmla="*/ 2237761 h 2722922"/>
                <a:gd name="connsiteX7" fmla="*/ 412269 w 2950409"/>
                <a:gd name="connsiteY7" fmla="*/ 2138462 h 2722922"/>
                <a:gd name="connsiteX8" fmla="*/ 322645 w 2950409"/>
                <a:gd name="connsiteY8" fmla="*/ 2024979 h 2722922"/>
                <a:gd name="connsiteX9" fmla="*/ 250946 w 2950409"/>
                <a:gd name="connsiteY9" fmla="*/ 1790918 h 2722922"/>
                <a:gd name="connsiteX10" fmla="*/ 308305 w 2950409"/>
                <a:gd name="connsiteY10" fmla="*/ 1507208 h 2722922"/>
                <a:gd name="connsiteX11" fmla="*/ 308305 w 2950409"/>
                <a:gd name="connsiteY11" fmla="*/ 1393724 h 2722922"/>
                <a:gd name="connsiteX12" fmla="*/ 341168 w 2950409"/>
                <a:gd name="connsiteY12" fmla="*/ 1398659 h 2722922"/>
                <a:gd name="connsiteX0" fmla="*/ 0 w 2950409"/>
                <a:gd name="connsiteY0" fmla="*/ 985892 h 2587241"/>
                <a:gd name="connsiteX1" fmla="*/ 1107748 w 2950409"/>
                <a:gd name="connsiteY1" fmla="*/ 744740 h 2587241"/>
                <a:gd name="connsiteX2" fmla="*/ 2950409 w 2950409"/>
                <a:gd name="connsiteY2" fmla="*/ 0 h 2587241"/>
                <a:gd name="connsiteX3" fmla="*/ 622198 w 2950409"/>
                <a:gd name="connsiteY3" fmla="*/ 2587241 h 2587241"/>
                <a:gd name="connsiteX4" fmla="*/ 623780 w 2950409"/>
                <a:gd name="connsiteY4" fmla="*/ 2319327 h 2587241"/>
                <a:gd name="connsiteX5" fmla="*/ 519818 w 2950409"/>
                <a:gd name="connsiteY5" fmla="*/ 2237761 h 2587241"/>
                <a:gd name="connsiteX6" fmla="*/ 412269 w 2950409"/>
                <a:gd name="connsiteY6" fmla="*/ 2138462 h 2587241"/>
                <a:gd name="connsiteX7" fmla="*/ 322645 w 2950409"/>
                <a:gd name="connsiteY7" fmla="*/ 2024979 h 2587241"/>
                <a:gd name="connsiteX8" fmla="*/ 250946 w 2950409"/>
                <a:gd name="connsiteY8" fmla="*/ 1790918 h 2587241"/>
                <a:gd name="connsiteX9" fmla="*/ 308305 w 2950409"/>
                <a:gd name="connsiteY9" fmla="*/ 1507208 h 2587241"/>
                <a:gd name="connsiteX10" fmla="*/ 308305 w 2950409"/>
                <a:gd name="connsiteY10" fmla="*/ 1393724 h 2587241"/>
                <a:gd name="connsiteX11" fmla="*/ 341168 w 2950409"/>
                <a:gd name="connsiteY11" fmla="*/ 1398659 h 2587241"/>
                <a:gd name="connsiteX0" fmla="*/ 0 w 2950409"/>
                <a:gd name="connsiteY0" fmla="*/ 985892 h 2319327"/>
                <a:gd name="connsiteX1" fmla="*/ 1107748 w 2950409"/>
                <a:gd name="connsiteY1" fmla="*/ 744740 h 2319327"/>
                <a:gd name="connsiteX2" fmla="*/ 2950409 w 2950409"/>
                <a:gd name="connsiteY2" fmla="*/ 0 h 2319327"/>
                <a:gd name="connsiteX3" fmla="*/ 623780 w 2950409"/>
                <a:gd name="connsiteY3" fmla="*/ 2319327 h 2319327"/>
                <a:gd name="connsiteX4" fmla="*/ 519818 w 2950409"/>
                <a:gd name="connsiteY4" fmla="*/ 2237761 h 2319327"/>
                <a:gd name="connsiteX5" fmla="*/ 412269 w 2950409"/>
                <a:gd name="connsiteY5" fmla="*/ 2138462 h 2319327"/>
                <a:gd name="connsiteX6" fmla="*/ 322645 w 2950409"/>
                <a:gd name="connsiteY6" fmla="*/ 2024979 h 2319327"/>
                <a:gd name="connsiteX7" fmla="*/ 250946 w 2950409"/>
                <a:gd name="connsiteY7" fmla="*/ 1790918 h 2319327"/>
                <a:gd name="connsiteX8" fmla="*/ 308305 w 2950409"/>
                <a:gd name="connsiteY8" fmla="*/ 1507208 h 2319327"/>
                <a:gd name="connsiteX9" fmla="*/ 308305 w 2950409"/>
                <a:gd name="connsiteY9" fmla="*/ 1393724 h 2319327"/>
                <a:gd name="connsiteX10" fmla="*/ 341168 w 2950409"/>
                <a:gd name="connsiteY10" fmla="*/ 1398659 h 2319327"/>
                <a:gd name="connsiteX0" fmla="*/ 0 w 2950409"/>
                <a:gd name="connsiteY0" fmla="*/ 985892 h 2238219"/>
                <a:gd name="connsiteX1" fmla="*/ 1107748 w 2950409"/>
                <a:gd name="connsiteY1" fmla="*/ 744740 h 2238219"/>
                <a:gd name="connsiteX2" fmla="*/ 2950409 w 2950409"/>
                <a:gd name="connsiteY2" fmla="*/ 0 h 2238219"/>
                <a:gd name="connsiteX3" fmla="*/ 519818 w 2950409"/>
                <a:gd name="connsiteY3" fmla="*/ 2237761 h 2238219"/>
                <a:gd name="connsiteX4" fmla="*/ 412269 w 2950409"/>
                <a:gd name="connsiteY4" fmla="*/ 2138462 h 2238219"/>
                <a:gd name="connsiteX5" fmla="*/ 322645 w 2950409"/>
                <a:gd name="connsiteY5" fmla="*/ 2024979 h 2238219"/>
                <a:gd name="connsiteX6" fmla="*/ 250946 w 2950409"/>
                <a:gd name="connsiteY6" fmla="*/ 1790918 h 2238219"/>
                <a:gd name="connsiteX7" fmla="*/ 308305 w 2950409"/>
                <a:gd name="connsiteY7" fmla="*/ 1507208 h 2238219"/>
                <a:gd name="connsiteX8" fmla="*/ 308305 w 2950409"/>
                <a:gd name="connsiteY8" fmla="*/ 1393724 h 2238219"/>
                <a:gd name="connsiteX9" fmla="*/ 341168 w 2950409"/>
                <a:gd name="connsiteY9" fmla="*/ 1398659 h 2238219"/>
                <a:gd name="connsiteX0" fmla="*/ 0 w 2950409"/>
                <a:gd name="connsiteY0" fmla="*/ 985892 h 2138462"/>
                <a:gd name="connsiteX1" fmla="*/ 1107748 w 2950409"/>
                <a:gd name="connsiteY1" fmla="*/ 744740 h 2138462"/>
                <a:gd name="connsiteX2" fmla="*/ 2950409 w 2950409"/>
                <a:gd name="connsiteY2" fmla="*/ 0 h 2138462"/>
                <a:gd name="connsiteX3" fmla="*/ 412269 w 2950409"/>
                <a:gd name="connsiteY3" fmla="*/ 2138462 h 2138462"/>
                <a:gd name="connsiteX4" fmla="*/ 322645 w 2950409"/>
                <a:gd name="connsiteY4" fmla="*/ 2024979 h 2138462"/>
                <a:gd name="connsiteX5" fmla="*/ 250946 w 2950409"/>
                <a:gd name="connsiteY5" fmla="*/ 1790918 h 2138462"/>
                <a:gd name="connsiteX6" fmla="*/ 308305 w 2950409"/>
                <a:gd name="connsiteY6" fmla="*/ 1507208 h 2138462"/>
                <a:gd name="connsiteX7" fmla="*/ 308305 w 2950409"/>
                <a:gd name="connsiteY7" fmla="*/ 1393724 h 2138462"/>
                <a:gd name="connsiteX8" fmla="*/ 341168 w 2950409"/>
                <a:gd name="connsiteY8" fmla="*/ 1398659 h 2138462"/>
                <a:gd name="connsiteX0" fmla="*/ 0 w 2950409"/>
                <a:gd name="connsiteY0" fmla="*/ 985892 h 2024979"/>
                <a:gd name="connsiteX1" fmla="*/ 1107748 w 2950409"/>
                <a:gd name="connsiteY1" fmla="*/ 744740 h 2024979"/>
                <a:gd name="connsiteX2" fmla="*/ 2950409 w 2950409"/>
                <a:gd name="connsiteY2" fmla="*/ 0 h 2024979"/>
                <a:gd name="connsiteX3" fmla="*/ 322645 w 2950409"/>
                <a:gd name="connsiteY3" fmla="*/ 2024979 h 2024979"/>
                <a:gd name="connsiteX4" fmla="*/ 250946 w 2950409"/>
                <a:gd name="connsiteY4" fmla="*/ 1790918 h 2024979"/>
                <a:gd name="connsiteX5" fmla="*/ 308305 w 2950409"/>
                <a:gd name="connsiteY5" fmla="*/ 1507208 h 2024979"/>
                <a:gd name="connsiteX6" fmla="*/ 308305 w 2950409"/>
                <a:gd name="connsiteY6" fmla="*/ 1393724 h 2024979"/>
                <a:gd name="connsiteX7" fmla="*/ 341168 w 2950409"/>
                <a:gd name="connsiteY7" fmla="*/ 1398659 h 2024979"/>
                <a:gd name="connsiteX0" fmla="*/ 0 w 2950409"/>
                <a:gd name="connsiteY0" fmla="*/ 985892 h 1790918"/>
                <a:gd name="connsiteX1" fmla="*/ 1107748 w 2950409"/>
                <a:gd name="connsiteY1" fmla="*/ 744740 h 1790918"/>
                <a:gd name="connsiteX2" fmla="*/ 2950409 w 2950409"/>
                <a:gd name="connsiteY2" fmla="*/ 0 h 1790918"/>
                <a:gd name="connsiteX3" fmla="*/ 250946 w 2950409"/>
                <a:gd name="connsiteY3" fmla="*/ 1790918 h 1790918"/>
                <a:gd name="connsiteX4" fmla="*/ 308305 w 2950409"/>
                <a:gd name="connsiteY4" fmla="*/ 1507208 h 1790918"/>
                <a:gd name="connsiteX5" fmla="*/ 308305 w 2950409"/>
                <a:gd name="connsiteY5" fmla="*/ 1393724 h 1790918"/>
                <a:gd name="connsiteX6" fmla="*/ 341168 w 2950409"/>
                <a:gd name="connsiteY6" fmla="*/ 1398659 h 1790918"/>
                <a:gd name="connsiteX0" fmla="*/ 0 w 2950409"/>
                <a:gd name="connsiteY0" fmla="*/ 985892 h 1507208"/>
                <a:gd name="connsiteX1" fmla="*/ 1107748 w 2950409"/>
                <a:gd name="connsiteY1" fmla="*/ 744740 h 1507208"/>
                <a:gd name="connsiteX2" fmla="*/ 2950409 w 2950409"/>
                <a:gd name="connsiteY2" fmla="*/ 0 h 1507208"/>
                <a:gd name="connsiteX3" fmla="*/ 308305 w 2950409"/>
                <a:gd name="connsiteY3" fmla="*/ 1507208 h 1507208"/>
                <a:gd name="connsiteX4" fmla="*/ 308305 w 2950409"/>
                <a:gd name="connsiteY4" fmla="*/ 1393724 h 1507208"/>
                <a:gd name="connsiteX5" fmla="*/ 341168 w 2950409"/>
                <a:gd name="connsiteY5" fmla="*/ 1398659 h 1507208"/>
                <a:gd name="connsiteX0" fmla="*/ 0 w 2950409"/>
                <a:gd name="connsiteY0" fmla="*/ 985892 h 1398659"/>
                <a:gd name="connsiteX1" fmla="*/ 1107748 w 2950409"/>
                <a:gd name="connsiteY1" fmla="*/ 744740 h 1398659"/>
                <a:gd name="connsiteX2" fmla="*/ 2950409 w 2950409"/>
                <a:gd name="connsiteY2" fmla="*/ 0 h 1398659"/>
                <a:gd name="connsiteX3" fmla="*/ 308305 w 2950409"/>
                <a:gd name="connsiteY3" fmla="*/ 1393724 h 1398659"/>
                <a:gd name="connsiteX4" fmla="*/ 341168 w 2950409"/>
                <a:gd name="connsiteY4" fmla="*/ 1398659 h 1398659"/>
                <a:gd name="connsiteX0" fmla="*/ 0 w 2950409"/>
                <a:gd name="connsiteY0" fmla="*/ 985892 h 1398659"/>
                <a:gd name="connsiteX1" fmla="*/ 1107748 w 2950409"/>
                <a:gd name="connsiteY1" fmla="*/ 744740 h 1398659"/>
                <a:gd name="connsiteX2" fmla="*/ 2950409 w 2950409"/>
                <a:gd name="connsiteY2" fmla="*/ 0 h 1398659"/>
                <a:gd name="connsiteX3" fmla="*/ 341168 w 2950409"/>
                <a:gd name="connsiteY3" fmla="*/ 1398659 h 1398659"/>
                <a:gd name="connsiteX0" fmla="*/ 0 w 2950409"/>
                <a:gd name="connsiteY0" fmla="*/ 985892 h 985892"/>
                <a:gd name="connsiteX1" fmla="*/ 1107748 w 2950409"/>
                <a:gd name="connsiteY1" fmla="*/ 744740 h 985892"/>
                <a:gd name="connsiteX2" fmla="*/ 2950409 w 2950409"/>
                <a:gd name="connsiteY2" fmla="*/ 0 h 985892"/>
                <a:gd name="connsiteX0" fmla="*/ 0 w 3846478"/>
                <a:gd name="connsiteY0" fmla="*/ 1640543 h 1640543"/>
                <a:gd name="connsiteX1" fmla="*/ 1107748 w 3846478"/>
                <a:gd name="connsiteY1" fmla="*/ 1399391 h 1640543"/>
                <a:gd name="connsiteX2" fmla="*/ 3846478 w 3846478"/>
                <a:gd name="connsiteY2" fmla="*/ 0 h 1640543"/>
                <a:gd name="connsiteX0" fmla="*/ 0 w 3846478"/>
                <a:gd name="connsiteY0" fmla="*/ 1640543 h 1640543"/>
                <a:gd name="connsiteX1" fmla="*/ 1107748 w 3846478"/>
                <a:gd name="connsiteY1" fmla="*/ 1399391 h 1640543"/>
                <a:gd name="connsiteX2" fmla="*/ 2939950 w 3846478"/>
                <a:gd name="connsiteY2" fmla="*/ 655524 h 1640543"/>
                <a:gd name="connsiteX3" fmla="*/ 3846478 w 3846478"/>
                <a:gd name="connsiteY3" fmla="*/ 0 h 1640543"/>
                <a:gd name="connsiteX0" fmla="*/ 0 w 3846478"/>
                <a:gd name="connsiteY0" fmla="*/ 1640543 h 1640543"/>
                <a:gd name="connsiteX1" fmla="*/ 1107748 w 3846478"/>
                <a:gd name="connsiteY1" fmla="*/ 1399391 h 1640543"/>
                <a:gd name="connsiteX2" fmla="*/ 2939950 w 3846478"/>
                <a:gd name="connsiteY2" fmla="*/ 655524 h 1640543"/>
                <a:gd name="connsiteX3" fmla="*/ 3846478 w 3846478"/>
                <a:gd name="connsiteY3" fmla="*/ 0 h 1640543"/>
                <a:gd name="connsiteX0" fmla="*/ 0 w 3846478"/>
                <a:gd name="connsiteY0" fmla="*/ 1640543 h 1640543"/>
                <a:gd name="connsiteX1" fmla="*/ 1107748 w 3846478"/>
                <a:gd name="connsiteY1" fmla="*/ 1399391 h 1640543"/>
                <a:gd name="connsiteX2" fmla="*/ 2939950 w 3846478"/>
                <a:gd name="connsiteY2" fmla="*/ 655524 h 1640543"/>
                <a:gd name="connsiteX3" fmla="*/ 3846478 w 3846478"/>
                <a:gd name="connsiteY3" fmla="*/ 0 h 1640543"/>
                <a:gd name="connsiteX0" fmla="*/ 0 w 3846478"/>
                <a:gd name="connsiteY0" fmla="*/ 1640543 h 1640543"/>
                <a:gd name="connsiteX1" fmla="*/ 1107748 w 3846478"/>
                <a:gd name="connsiteY1" fmla="*/ 1399391 h 1640543"/>
                <a:gd name="connsiteX2" fmla="*/ 2939950 w 3846478"/>
                <a:gd name="connsiteY2" fmla="*/ 655524 h 1640543"/>
                <a:gd name="connsiteX3" fmla="*/ 3846478 w 3846478"/>
                <a:gd name="connsiteY3" fmla="*/ 0 h 1640543"/>
                <a:gd name="connsiteX0" fmla="*/ 0 w 3846478"/>
                <a:gd name="connsiteY0" fmla="*/ 1640543 h 1640543"/>
                <a:gd name="connsiteX1" fmla="*/ 1107748 w 3846478"/>
                <a:gd name="connsiteY1" fmla="*/ 1399391 h 1640543"/>
                <a:gd name="connsiteX2" fmla="*/ 2939950 w 3846478"/>
                <a:gd name="connsiteY2" fmla="*/ 655524 h 1640543"/>
                <a:gd name="connsiteX3" fmla="*/ 3846478 w 3846478"/>
                <a:gd name="connsiteY3" fmla="*/ 0 h 1640543"/>
                <a:gd name="connsiteX0" fmla="*/ 0 w 3846478"/>
                <a:gd name="connsiteY0" fmla="*/ 1640543 h 1640543"/>
                <a:gd name="connsiteX1" fmla="*/ 1107748 w 3846478"/>
                <a:gd name="connsiteY1" fmla="*/ 1399391 h 1640543"/>
                <a:gd name="connsiteX2" fmla="*/ 2939950 w 3846478"/>
                <a:gd name="connsiteY2" fmla="*/ 655524 h 1640543"/>
                <a:gd name="connsiteX3" fmla="*/ 3846478 w 3846478"/>
                <a:gd name="connsiteY3" fmla="*/ 0 h 1640543"/>
                <a:gd name="connsiteX0" fmla="*/ 0 w 3846478"/>
                <a:gd name="connsiteY0" fmla="*/ 1640543 h 1640543"/>
                <a:gd name="connsiteX1" fmla="*/ 1107748 w 3846478"/>
                <a:gd name="connsiteY1" fmla="*/ 1399391 h 1640543"/>
                <a:gd name="connsiteX2" fmla="*/ 2939950 w 3846478"/>
                <a:gd name="connsiteY2" fmla="*/ 655524 h 1640543"/>
                <a:gd name="connsiteX3" fmla="*/ 3846478 w 3846478"/>
                <a:gd name="connsiteY3" fmla="*/ 0 h 1640543"/>
                <a:gd name="connsiteX0" fmla="*/ 0 w 3866244"/>
                <a:gd name="connsiteY0" fmla="*/ 1679822 h 1679822"/>
                <a:gd name="connsiteX1" fmla="*/ 1107748 w 3866244"/>
                <a:gd name="connsiteY1" fmla="*/ 1438670 h 1679822"/>
                <a:gd name="connsiteX2" fmla="*/ 2939950 w 3866244"/>
                <a:gd name="connsiteY2" fmla="*/ 694803 h 1679822"/>
                <a:gd name="connsiteX3" fmla="*/ 3866244 w 3866244"/>
                <a:gd name="connsiteY3" fmla="*/ 0 h 1679822"/>
                <a:gd name="connsiteX0" fmla="*/ 0 w 3866244"/>
                <a:gd name="connsiteY0" fmla="*/ 1679822 h 1679822"/>
                <a:gd name="connsiteX1" fmla="*/ 1107748 w 3866244"/>
                <a:gd name="connsiteY1" fmla="*/ 1438670 h 1679822"/>
                <a:gd name="connsiteX2" fmla="*/ 2939950 w 3866244"/>
                <a:gd name="connsiteY2" fmla="*/ 694803 h 1679822"/>
                <a:gd name="connsiteX3" fmla="*/ 3866244 w 3866244"/>
                <a:gd name="connsiteY3" fmla="*/ 0 h 1679822"/>
                <a:gd name="connsiteX0" fmla="*/ 1122587 w 2790921"/>
                <a:gd name="connsiteY0" fmla="*/ 5849740 h 5849740"/>
                <a:gd name="connsiteX1" fmla="*/ 32425 w 2790921"/>
                <a:gd name="connsiteY1" fmla="*/ 1438670 h 5849740"/>
                <a:gd name="connsiteX2" fmla="*/ 1864627 w 2790921"/>
                <a:gd name="connsiteY2" fmla="*/ 694803 h 5849740"/>
                <a:gd name="connsiteX3" fmla="*/ 2790921 w 2790921"/>
                <a:gd name="connsiteY3" fmla="*/ 0 h 5849740"/>
                <a:gd name="connsiteX0" fmla="*/ 2204344 w 3872678"/>
                <a:gd name="connsiteY0" fmla="*/ 5849740 h 5849740"/>
                <a:gd name="connsiteX1" fmla="*/ 22235 w 3872678"/>
                <a:gd name="connsiteY1" fmla="*/ 1706137 h 5849740"/>
                <a:gd name="connsiteX2" fmla="*/ 1114182 w 3872678"/>
                <a:gd name="connsiteY2" fmla="*/ 1438670 h 5849740"/>
                <a:gd name="connsiteX3" fmla="*/ 2946384 w 3872678"/>
                <a:gd name="connsiteY3" fmla="*/ 694803 h 5849740"/>
                <a:gd name="connsiteX4" fmla="*/ 3872678 w 3872678"/>
                <a:gd name="connsiteY4" fmla="*/ 0 h 5849740"/>
                <a:gd name="connsiteX0" fmla="*/ 2182109 w 3850443"/>
                <a:gd name="connsiteY0" fmla="*/ 5849740 h 5849740"/>
                <a:gd name="connsiteX1" fmla="*/ 0 w 3850443"/>
                <a:gd name="connsiteY1" fmla="*/ 1706137 h 5849740"/>
                <a:gd name="connsiteX2" fmla="*/ 1091947 w 3850443"/>
                <a:gd name="connsiteY2" fmla="*/ 1438670 h 5849740"/>
                <a:gd name="connsiteX3" fmla="*/ 2924149 w 3850443"/>
                <a:gd name="connsiteY3" fmla="*/ 694803 h 5849740"/>
                <a:gd name="connsiteX4" fmla="*/ 3850443 w 3850443"/>
                <a:gd name="connsiteY4" fmla="*/ 0 h 5849740"/>
                <a:gd name="connsiteX0" fmla="*/ 2182109 w 3850443"/>
                <a:gd name="connsiteY0" fmla="*/ 5849740 h 5849740"/>
                <a:gd name="connsiteX1" fmla="*/ 0 w 3850443"/>
                <a:gd name="connsiteY1" fmla="*/ 1706137 h 5849740"/>
                <a:gd name="connsiteX2" fmla="*/ 1091947 w 3850443"/>
                <a:gd name="connsiteY2" fmla="*/ 1438670 h 5849740"/>
                <a:gd name="connsiteX3" fmla="*/ 2924149 w 3850443"/>
                <a:gd name="connsiteY3" fmla="*/ 694803 h 5849740"/>
                <a:gd name="connsiteX4" fmla="*/ 3850443 w 3850443"/>
                <a:gd name="connsiteY4" fmla="*/ 0 h 5849740"/>
                <a:gd name="connsiteX0" fmla="*/ 2188067 w 3856401"/>
                <a:gd name="connsiteY0" fmla="*/ 5849740 h 5849740"/>
                <a:gd name="connsiteX1" fmla="*/ 0 w 3856401"/>
                <a:gd name="connsiteY1" fmla="*/ 1682660 h 5849740"/>
                <a:gd name="connsiteX2" fmla="*/ 1097905 w 3856401"/>
                <a:gd name="connsiteY2" fmla="*/ 1438670 h 5849740"/>
                <a:gd name="connsiteX3" fmla="*/ 2930107 w 3856401"/>
                <a:gd name="connsiteY3" fmla="*/ 694803 h 5849740"/>
                <a:gd name="connsiteX4" fmla="*/ 3856401 w 3856401"/>
                <a:gd name="connsiteY4" fmla="*/ 0 h 5849740"/>
                <a:gd name="connsiteX0" fmla="*/ 3465989 w 5134323"/>
                <a:gd name="connsiteY0" fmla="*/ 5849740 h 5849740"/>
                <a:gd name="connsiteX1" fmla="*/ 59017 w 5134323"/>
                <a:gd name="connsiteY1" fmla="*/ 2240353 h 5849740"/>
                <a:gd name="connsiteX2" fmla="*/ 1277922 w 5134323"/>
                <a:gd name="connsiteY2" fmla="*/ 1682660 h 5849740"/>
                <a:gd name="connsiteX3" fmla="*/ 2375827 w 5134323"/>
                <a:gd name="connsiteY3" fmla="*/ 1438670 h 5849740"/>
                <a:gd name="connsiteX4" fmla="*/ 4208029 w 5134323"/>
                <a:gd name="connsiteY4" fmla="*/ 694803 h 5849740"/>
                <a:gd name="connsiteX5" fmla="*/ 5134323 w 5134323"/>
                <a:gd name="connsiteY5" fmla="*/ 0 h 5849740"/>
                <a:gd name="connsiteX0" fmla="*/ 3473555 w 5141889"/>
                <a:gd name="connsiteY0" fmla="*/ 5849740 h 5849740"/>
                <a:gd name="connsiteX1" fmla="*/ 66583 w 5141889"/>
                <a:gd name="connsiteY1" fmla="*/ 2240353 h 5849740"/>
                <a:gd name="connsiteX2" fmla="*/ 1285488 w 5141889"/>
                <a:gd name="connsiteY2" fmla="*/ 1682660 h 5849740"/>
                <a:gd name="connsiteX3" fmla="*/ 2383393 w 5141889"/>
                <a:gd name="connsiteY3" fmla="*/ 1438670 h 5849740"/>
                <a:gd name="connsiteX4" fmla="*/ 4215595 w 5141889"/>
                <a:gd name="connsiteY4" fmla="*/ 694803 h 5849740"/>
                <a:gd name="connsiteX5" fmla="*/ 5141889 w 5141889"/>
                <a:gd name="connsiteY5" fmla="*/ 0 h 5849740"/>
                <a:gd name="connsiteX0" fmla="*/ 3406972 w 5075306"/>
                <a:gd name="connsiteY0" fmla="*/ 5849740 h 5849740"/>
                <a:gd name="connsiteX1" fmla="*/ 0 w 5075306"/>
                <a:gd name="connsiteY1" fmla="*/ 2240353 h 5849740"/>
                <a:gd name="connsiteX2" fmla="*/ 1218905 w 5075306"/>
                <a:gd name="connsiteY2" fmla="*/ 1682660 h 5849740"/>
                <a:gd name="connsiteX3" fmla="*/ 2316810 w 5075306"/>
                <a:gd name="connsiteY3" fmla="*/ 1438670 h 5849740"/>
                <a:gd name="connsiteX4" fmla="*/ 4149012 w 5075306"/>
                <a:gd name="connsiteY4" fmla="*/ 694803 h 5849740"/>
                <a:gd name="connsiteX5" fmla="*/ 5075306 w 5075306"/>
                <a:gd name="connsiteY5" fmla="*/ 0 h 5849740"/>
                <a:gd name="connsiteX0" fmla="*/ 3406972 w 5075306"/>
                <a:gd name="connsiteY0" fmla="*/ 5849740 h 5849740"/>
                <a:gd name="connsiteX1" fmla="*/ 0 w 5075306"/>
                <a:gd name="connsiteY1" fmla="*/ 2240353 h 5849740"/>
                <a:gd name="connsiteX2" fmla="*/ 1218905 w 5075306"/>
                <a:gd name="connsiteY2" fmla="*/ 1682660 h 5849740"/>
                <a:gd name="connsiteX3" fmla="*/ 2316810 w 5075306"/>
                <a:gd name="connsiteY3" fmla="*/ 1438670 h 5849740"/>
                <a:gd name="connsiteX4" fmla="*/ 4149012 w 5075306"/>
                <a:gd name="connsiteY4" fmla="*/ 694803 h 5849740"/>
                <a:gd name="connsiteX5" fmla="*/ 5075306 w 5075306"/>
                <a:gd name="connsiteY5" fmla="*/ 0 h 5849740"/>
                <a:gd name="connsiteX0" fmla="*/ 3406972 w 5075306"/>
                <a:gd name="connsiteY0" fmla="*/ 5849740 h 5849740"/>
                <a:gd name="connsiteX1" fmla="*/ 0 w 5075306"/>
                <a:gd name="connsiteY1" fmla="*/ 2240353 h 5849740"/>
                <a:gd name="connsiteX2" fmla="*/ 1218905 w 5075306"/>
                <a:gd name="connsiteY2" fmla="*/ 1682660 h 5849740"/>
                <a:gd name="connsiteX3" fmla="*/ 2316810 w 5075306"/>
                <a:gd name="connsiteY3" fmla="*/ 1438670 h 5849740"/>
                <a:gd name="connsiteX4" fmla="*/ 4149012 w 5075306"/>
                <a:gd name="connsiteY4" fmla="*/ 694803 h 5849740"/>
                <a:gd name="connsiteX5" fmla="*/ 5075306 w 5075306"/>
                <a:gd name="connsiteY5" fmla="*/ 0 h 5849740"/>
                <a:gd name="connsiteX0" fmla="*/ 3406972 w 5075306"/>
                <a:gd name="connsiteY0" fmla="*/ 5849740 h 5849740"/>
                <a:gd name="connsiteX1" fmla="*/ 0 w 5075306"/>
                <a:gd name="connsiteY1" fmla="*/ 2240353 h 5849740"/>
                <a:gd name="connsiteX2" fmla="*/ 1189116 w 5075306"/>
                <a:gd name="connsiteY2" fmla="*/ 1682660 h 5849740"/>
                <a:gd name="connsiteX3" fmla="*/ 2316810 w 5075306"/>
                <a:gd name="connsiteY3" fmla="*/ 1438670 h 5849740"/>
                <a:gd name="connsiteX4" fmla="*/ 4149012 w 5075306"/>
                <a:gd name="connsiteY4" fmla="*/ 694803 h 5849740"/>
                <a:gd name="connsiteX5" fmla="*/ 5075306 w 5075306"/>
                <a:gd name="connsiteY5" fmla="*/ 0 h 5849740"/>
                <a:gd name="connsiteX0" fmla="*/ 3406972 w 5075306"/>
                <a:gd name="connsiteY0" fmla="*/ 5849740 h 5849740"/>
                <a:gd name="connsiteX1" fmla="*/ 0 w 5075306"/>
                <a:gd name="connsiteY1" fmla="*/ 2240353 h 5849740"/>
                <a:gd name="connsiteX2" fmla="*/ 1189116 w 5075306"/>
                <a:gd name="connsiteY2" fmla="*/ 1682660 h 5849740"/>
                <a:gd name="connsiteX3" fmla="*/ 2316810 w 5075306"/>
                <a:gd name="connsiteY3" fmla="*/ 1438670 h 5849740"/>
                <a:gd name="connsiteX4" fmla="*/ 4149012 w 5075306"/>
                <a:gd name="connsiteY4" fmla="*/ 694803 h 5849740"/>
                <a:gd name="connsiteX5" fmla="*/ 5075306 w 5075306"/>
                <a:gd name="connsiteY5" fmla="*/ 0 h 5849740"/>
                <a:gd name="connsiteX0" fmla="*/ 3406972 w 5075306"/>
                <a:gd name="connsiteY0" fmla="*/ 5849740 h 5849740"/>
                <a:gd name="connsiteX1" fmla="*/ 0 w 5075306"/>
                <a:gd name="connsiteY1" fmla="*/ 2240353 h 5849740"/>
                <a:gd name="connsiteX2" fmla="*/ 1189116 w 5075306"/>
                <a:gd name="connsiteY2" fmla="*/ 1682660 h 5849740"/>
                <a:gd name="connsiteX3" fmla="*/ 2316810 w 5075306"/>
                <a:gd name="connsiteY3" fmla="*/ 1438670 h 5849740"/>
                <a:gd name="connsiteX4" fmla="*/ 4149012 w 5075306"/>
                <a:gd name="connsiteY4" fmla="*/ 694803 h 5849740"/>
                <a:gd name="connsiteX5" fmla="*/ 5075306 w 5075306"/>
                <a:gd name="connsiteY5" fmla="*/ 0 h 5849740"/>
                <a:gd name="connsiteX0" fmla="*/ 3720889 w 5389223"/>
                <a:gd name="connsiteY0" fmla="*/ 5849740 h 5849740"/>
                <a:gd name="connsiteX1" fmla="*/ 290087 w 5389223"/>
                <a:gd name="connsiteY1" fmla="*/ 2334264 h 5849740"/>
                <a:gd name="connsiteX2" fmla="*/ 313917 w 5389223"/>
                <a:gd name="connsiteY2" fmla="*/ 2240353 h 5849740"/>
                <a:gd name="connsiteX3" fmla="*/ 1503033 w 5389223"/>
                <a:gd name="connsiteY3" fmla="*/ 1682660 h 5849740"/>
                <a:gd name="connsiteX4" fmla="*/ 2630727 w 5389223"/>
                <a:gd name="connsiteY4" fmla="*/ 1438670 h 5849740"/>
                <a:gd name="connsiteX5" fmla="*/ 4462929 w 5389223"/>
                <a:gd name="connsiteY5" fmla="*/ 694803 h 5849740"/>
                <a:gd name="connsiteX6" fmla="*/ 5389223 w 5389223"/>
                <a:gd name="connsiteY6" fmla="*/ 0 h 5849740"/>
                <a:gd name="connsiteX0" fmla="*/ 3430802 w 5099136"/>
                <a:gd name="connsiteY0" fmla="*/ 5849740 h 5849740"/>
                <a:gd name="connsiteX1" fmla="*/ 0 w 5099136"/>
                <a:gd name="connsiteY1" fmla="*/ 2334264 h 5849740"/>
                <a:gd name="connsiteX2" fmla="*/ 23830 w 5099136"/>
                <a:gd name="connsiteY2" fmla="*/ 2240353 h 5849740"/>
                <a:gd name="connsiteX3" fmla="*/ 1212946 w 5099136"/>
                <a:gd name="connsiteY3" fmla="*/ 1682660 h 5849740"/>
                <a:gd name="connsiteX4" fmla="*/ 2340640 w 5099136"/>
                <a:gd name="connsiteY4" fmla="*/ 1438670 h 5849740"/>
                <a:gd name="connsiteX5" fmla="*/ 4172842 w 5099136"/>
                <a:gd name="connsiteY5" fmla="*/ 694803 h 5849740"/>
                <a:gd name="connsiteX6" fmla="*/ 5099136 w 5099136"/>
                <a:gd name="connsiteY6" fmla="*/ 0 h 5849740"/>
                <a:gd name="connsiteX0" fmla="*/ 3430802 w 5099136"/>
                <a:gd name="connsiteY0" fmla="*/ 5849740 h 5849740"/>
                <a:gd name="connsiteX1" fmla="*/ 1179626 w 5099136"/>
                <a:gd name="connsiteY1" fmla="*/ 4001181 h 5849740"/>
                <a:gd name="connsiteX2" fmla="*/ 0 w 5099136"/>
                <a:gd name="connsiteY2" fmla="*/ 2334264 h 5849740"/>
                <a:gd name="connsiteX3" fmla="*/ 23830 w 5099136"/>
                <a:gd name="connsiteY3" fmla="*/ 2240353 h 5849740"/>
                <a:gd name="connsiteX4" fmla="*/ 1212946 w 5099136"/>
                <a:gd name="connsiteY4" fmla="*/ 1682660 h 5849740"/>
                <a:gd name="connsiteX5" fmla="*/ 2340640 w 5099136"/>
                <a:gd name="connsiteY5" fmla="*/ 1438670 h 5849740"/>
                <a:gd name="connsiteX6" fmla="*/ 4172842 w 5099136"/>
                <a:gd name="connsiteY6" fmla="*/ 694803 h 5849740"/>
                <a:gd name="connsiteX7" fmla="*/ 5099136 w 5099136"/>
                <a:gd name="connsiteY7" fmla="*/ 0 h 5849740"/>
                <a:gd name="connsiteX0" fmla="*/ 3430802 w 5099136"/>
                <a:gd name="connsiteY0" fmla="*/ 5849740 h 5849740"/>
                <a:gd name="connsiteX1" fmla="*/ 1179626 w 5099136"/>
                <a:gd name="connsiteY1" fmla="*/ 4001181 h 5849740"/>
                <a:gd name="connsiteX2" fmla="*/ 0 w 5099136"/>
                <a:gd name="connsiteY2" fmla="*/ 2334264 h 5849740"/>
                <a:gd name="connsiteX3" fmla="*/ 23830 w 5099136"/>
                <a:gd name="connsiteY3" fmla="*/ 2240353 h 5849740"/>
                <a:gd name="connsiteX4" fmla="*/ 1212946 w 5099136"/>
                <a:gd name="connsiteY4" fmla="*/ 1682660 h 5849740"/>
                <a:gd name="connsiteX5" fmla="*/ 2340640 w 5099136"/>
                <a:gd name="connsiteY5" fmla="*/ 1438670 h 5849740"/>
                <a:gd name="connsiteX6" fmla="*/ 4172842 w 5099136"/>
                <a:gd name="connsiteY6" fmla="*/ 694803 h 5849740"/>
                <a:gd name="connsiteX7" fmla="*/ 5099136 w 5099136"/>
                <a:gd name="connsiteY7" fmla="*/ 0 h 5849740"/>
                <a:gd name="connsiteX0" fmla="*/ 3430802 w 5099136"/>
                <a:gd name="connsiteY0" fmla="*/ 5849740 h 5849740"/>
                <a:gd name="connsiteX1" fmla="*/ 1179626 w 5099136"/>
                <a:gd name="connsiteY1" fmla="*/ 4001181 h 5849740"/>
                <a:gd name="connsiteX2" fmla="*/ 0 w 5099136"/>
                <a:gd name="connsiteY2" fmla="*/ 2334264 h 5849740"/>
                <a:gd name="connsiteX3" fmla="*/ 23830 w 5099136"/>
                <a:gd name="connsiteY3" fmla="*/ 2240353 h 5849740"/>
                <a:gd name="connsiteX4" fmla="*/ 1212946 w 5099136"/>
                <a:gd name="connsiteY4" fmla="*/ 1682660 h 5849740"/>
                <a:gd name="connsiteX5" fmla="*/ 2340640 w 5099136"/>
                <a:gd name="connsiteY5" fmla="*/ 1438670 h 5849740"/>
                <a:gd name="connsiteX6" fmla="*/ 4172842 w 5099136"/>
                <a:gd name="connsiteY6" fmla="*/ 694803 h 5849740"/>
                <a:gd name="connsiteX7" fmla="*/ 5099136 w 5099136"/>
                <a:gd name="connsiteY7" fmla="*/ 0 h 5849740"/>
                <a:gd name="connsiteX0" fmla="*/ 3430802 w 5099136"/>
                <a:gd name="connsiteY0" fmla="*/ 5849740 h 5849740"/>
                <a:gd name="connsiteX1" fmla="*/ 1179626 w 5099136"/>
                <a:gd name="connsiteY1" fmla="*/ 4001181 h 5849740"/>
                <a:gd name="connsiteX2" fmla="*/ 0 w 5099136"/>
                <a:gd name="connsiteY2" fmla="*/ 2334264 h 5849740"/>
                <a:gd name="connsiteX3" fmla="*/ 23830 w 5099136"/>
                <a:gd name="connsiteY3" fmla="*/ 2240353 h 5849740"/>
                <a:gd name="connsiteX4" fmla="*/ 1212946 w 5099136"/>
                <a:gd name="connsiteY4" fmla="*/ 1682660 h 5849740"/>
                <a:gd name="connsiteX5" fmla="*/ 2340640 w 5099136"/>
                <a:gd name="connsiteY5" fmla="*/ 1438670 h 5849740"/>
                <a:gd name="connsiteX6" fmla="*/ 4172842 w 5099136"/>
                <a:gd name="connsiteY6" fmla="*/ 694803 h 5849740"/>
                <a:gd name="connsiteX7" fmla="*/ 5099136 w 5099136"/>
                <a:gd name="connsiteY7" fmla="*/ 0 h 5849740"/>
                <a:gd name="connsiteX0" fmla="*/ 3430802 w 5099136"/>
                <a:gd name="connsiteY0" fmla="*/ 5849740 h 5849740"/>
                <a:gd name="connsiteX1" fmla="*/ 1179626 w 5099136"/>
                <a:gd name="connsiteY1" fmla="*/ 4001181 h 5849740"/>
                <a:gd name="connsiteX2" fmla="*/ 0 w 5099136"/>
                <a:gd name="connsiteY2" fmla="*/ 2334264 h 5849740"/>
                <a:gd name="connsiteX3" fmla="*/ 23830 w 5099136"/>
                <a:gd name="connsiteY3" fmla="*/ 2240353 h 5849740"/>
                <a:gd name="connsiteX4" fmla="*/ 1212946 w 5099136"/>
                <a:gd name="connsiteY4" fmla="*/ 1682660 h 5849740"/>
                <a:gd name="connsiteX5" fmla="*/ 2340640 w 5099136"/>
                <a:gd name="connsiteY5" fmla="*/ 1438670 h 5849740"/>
                <a:gd name="connsiteX6" fmla="*/ 4172842 w 5099136"/>
                <a:gd name="connsiteY6" fmla="*/ 694803 h 5849740"/>
                <a:gd name="connsiteX7" fmla="*/ 5099136 w 5099136"/>
                <a:gd name="connsiteY7" fmla="*/ 0 h 5849740"/>
                <a:gd name="connsiteX0" fmla="*/ 3430802 w 5099136"/>
                <a:gd name="connsiteY0" fmla="*/ 5849740 h 5849740"/>
                <a:gd name="connsiteX1" fmla="*/ 1924339 w 5099136"/>
                <a:gd name="connsiteY1" fmla="*/ 4664426 h 5849740"/>
                <a:gd name="connsiteX2" fmla="*/ 1179626 w 5099136"/>
                <a:gd name="connsiteY2" fmla="*/ 4001181 h 5849740"/>
                <a:gd name="connsiteX3" fmla="*/ 0 w 5099136"/>
                <a:gd name="connsiteY3" fmla="*/ 2334264 h 5849740"/>
                <a:gd name="connsiteX4" fmla="*/ 23830 w 5099136"/>
                <a:gd name="connsiteY4" fmla="*/ 2240353 h 5849740"/>
                <a:gd name="connsiteX5" fmla="*/ 1212946 w 5099136"/>
                <a:gd name="connsiteY5" fmla="*/ 1682660 h 5849740"/>
                <a:gd name="connsiteX6" fmla="*/ 2340640 w 5099136"/>
                <a:gd name="connsiteY6" fmla="*/ 1438670 h 5849740"/>
                <a:gd name="connsiteX7" fmla="*/ 4172842 w 5099136"/>
                <a:gd name="connsiteY7" fmla="*/ 694803 h 5849740"/>
                <a:gd name="connsiteX8" fmla="*/ 5099136 w 5099136"/>
                <a:gd name="connsiteY8" fmla="*/ 0 h 5849740"/>
                <a:gd name="connsiteX0" fmla="*/ 3430802 w 5099136"/>
                <a:gd name="connsiteY0" fmla="*/ 5849740 h 5849740"/>
                <a:gd name="connsiteX1" fmla="*/ 1924339 w 5099136"/>
                <a:gd name="connsiteY1" fmla="*/ 4664426 h 5849740"/>
                <a:gd name="connsiteX2" fmla="*/ 1179626 w 5099136"/>
                <a:gd name="connsiteY2" fmla="*/ 4001181 h 5849740"/>
                <a:gd name="connsiteX3" fmla="*/ 0 w 5099136"/>
                <a:gd name="connsiteY3" fmla="*/ 2334264 h 5849740"/>
                <a:gd name="connsiteX4" fmla="*/ 23830 w 5099136"/>
                <a:gd name="connsiteY4" fmla="*/ 2240353 h 5849740"/>
                <a:gd name="connsiteX5" fmla="*/ 1212946 w 5099136"/>
                <a:gd name="connsiteY5" fmla="*/ 1682660 h 5849740"/>
                <a:gd name="connsiteX6" fmla="*/ 2340640 w 5099136"/>
                <a:gd name="connsiteY6" fmla="*/ 1438670 h 5849740"/>
                <a:gd name="connsiteX7" fmla="*/ 4172842 w 5099136"/>
                <a:gd name="connsiteY7" fmla="*/ 694803 h 5849740"/>
                <a:gd name="connsiteX8" fmla="*/ 5099136 w 5099136"/>
                <a:gd name="connsiteY8" fmla="*/ 0 h 5849740"/>
                <a:gd name="connsiteX0" fmla="*/ 3430802 w 5099136"/>
                <a:gd name="connsiteY0" fmla="*/ 5849740 h 5849740"/>
                <a:gd name="connsiteX1" fmla="*/ 1924339 w 5099136"/>
                <a:gd name="connsiteY1" fmla="*/ 4664426 h 5849740"/>
                <a:gd name="connsiteX2" fmla="*/ 1179626 w 5099136"/>
                <a:gd name="connsiteY2" fmla="*/ 4001181 h 5849740"/>
                <a:gd name="connsiteX3" fmla="*/ 0 w 5099136"/>
                <a:gd name="connsiteY3" fmla="*/ 2334264 h 5849740"/>
                <a:gd name="connsiteX4" fmla="*/ 23830 w 5099136"/>
                <a:gd name="connsiteY4" fmla="*/ 2240353 h 5849740"/>
                <a:gd name="connsiteX5" fmla="*/ 1212946 w 5099136"/>
                <a:gd name="connsiteY5" fmla="*/ 1682660 h 5849740"/>
                <a:gd name="connsiteX6" fmla="*/ 2340640 w 5099136"/>
                <a:gd name="connsiteY6" fmla="*/ 1438670 h 5849740"/>
                <a:gd name="connsiteX7" fmla="*/ 4172842 w 5099136"/>
                <a:gd name="connsiteY7" fmla="*/ 694803 h 5849740"/>
                <a:gd name="connsiteX8" fmla="*/ 5099136 w 5099136"/>
                <a:gd name="connsiteY8" fmla="*/ 0 h 5849740"/>
                <a:gd name="connsiteX0" fmla="*/ 3430802 w 5099136"/>
                <a:gd name="connsiteY0" fmla="*/ 5849740 h 5849740"/>
                <a:gd name="connsiteX1" fmla="*/ 1924339 w 5099136"/>
                <a:gd name="connsiteY1" fmla="*/ 4664426 h 5849740"/>
                <a:gd name="connsiteX2" fmla="*/ 1179626 w 5099136"/>
                <a:gd name="connsiteY2" fmla="*/ 4001181 h 5849740"/>
                <a:gd name="connsiteX3" fmla="*/ 0 w 5099136"/>
                <a:gd name="connsiteY3" fmla="*/ 2334264 h 5849740"/>
                <a:gd name="connsiteX4" fmla="*/ 23830 w 5099136"/>
                <a:gd name="connsiteY4" fmla="*/ 2240353 h 5849740"/>
                <a:gd name="connsiteX5" fmla="*/ 1212946 w 5099136"/>
                <a:gd name="connsiteY5" fmla="*/ 1682660 h 5849740"/>
                <a:gd name="connsiteX6" fmla="*/ 2340640 w 5099136"/>
                <a:gd name="connsiteY6" fmla="*/ 1438670 h 5849740"/>
                <a:gd name="connsiteX7" fmla="*/ 4172842 w 5099136"/>
                <a:gd name="connsiteY7" fmla="*/ 694803 h 5849740"/>
                <a:gd name="connsiteX8" fmla="*/ 5099136 w 5099136"/>
                <a:gd name="connsiteY8" fmla="*/ 0 h 5849740"/>
                <a:gd name="connsiteX0" fmla="*/ 3430802 w 5099136"/>
                <a:gd name="connsiteY0" fmla="*/ 5849740 h 5849740"/>
                <a:gd name="connsiteX1" fmla="*/ 1763885 w 5099136"/>
                <a:gd name="connsiteY1" fmla="*/ 4621872 h 5849740"/>
                <a:gd name="connsiteX2" fmla="*/ 1179626 w 5099136"/>
                <a:gd name="connsiteY2" fmla="*/ 4001181 h 5849740"/>
                <a:gd name="connsiteX3" fmla="*/ 0 w 5099136"/>
                <a:gd name="connsiteY3" fmla="*/ 2334264 h 5849740"/>
                <a:gd name="connsiteX4" fmla="*/ 23830 w 5099136"/>
                <a:gd name="connsiteY4" fmla="*/ 2240353 h 5849740"/>
                <a:gd name="connsiteX5" fmla="*/ 1212946 w 5099136"/>
                <a:gd name="connsiteY5" fmla="*/ 1682660 h 5849740"/>
                <a:gd name="connsiteX6" fmla="*/ 2340640 w 5099136"/>
                <a:gd name="connsiteY6" fmla="*/ 1438670 h 5849740"/>
                <a:gd name="connsiteX7" fmla="*/ 4172842 w 5099136"/>
                <a:gd name="connsiteY7" fmla="*/ 694803 h 5849740"/>
                <a:gd name="connsiteX8" fmla="*/ 5099136 w 5099136"/>
                <a:gd name="connsiteY8" fmla="*/ 0 h 5849740"/>
                <a:gd name="connsiteX0" fmla="*/ 3430802 w 5099136"/>
                <a:gd name="connsiteY0" fmla="*/ 5849740 h 5849740"/>
                <a:gd name="connsiteX1" fmla="*/ 1763885 w 5099136"/>
                <a:gd name="connsiteY1" fmla="*/ 4621872 h 5849740"/>
                <a:gd name="connsiteX2" fmla="*/ 1179626 w 5099136"/>
                <a:gd name="connsiteY2" fmla="*/ 4001181 h 5849740"/>
                <a:gd name="connsiteX3" fmla="*/ 0 w 5099136"/>
                <a:gd name="connsiteY3" fmla="*/ 2334264 h 5849740"/>
                <a:gd name="connsiteX4" fmla="*/ 23830 w 5099136"/>
                <a:gd name="connsiteY4" fmla="*/ 2240353 h 5849740"/>
                <a:gd name="connsiteX5" fmla="*/ 1212946 w 5099136"/>
                <a:gd name="connsiteY5" fmla="*/ 1682660 h 5849740"/>
                <a:gd name="connsiteX6" fmla="*/ 2340640 w 5099136"/>
                <a:gd name="connsiteY6" fmla="*/ 1438670 h 5849740"/>
                <a:gd name="connsiteX7" fmla="*/ 4172842 w 5099136"/>
                <a:gd name="connsiteY7" fmla="*/ 694803 h 5849740"/>
                <a:gd name="connsiteX8" fmla="*/ 5099136 w 5099136"/>
                <a:gd name="connsiteY8" fmla="*/ 0 h 5849740"/>
                <a:gd name="connsiteX0" fmla="*/ 3430802 w 5099136"/>
                <a:gd name="connsiteY0" fmla="*/ 5849740 h 5849740"/>
                <a:gd name="connsiteX1" fmla="*/ 1763885 w 5099136"/>
                <a:gd name="connsiteY1" fmla="*/ 4621872 h 5849740"/>
                <a:gd name="connsiteX2" fmla="*/ 1629463 w 5099136"/>
                <a:gd name="connsiteY2" fmla="*/ 4574470 h 5849740"/>
                <a:gd name="connsiteX3" fmla="*/ 1179626 w 5099136"/>
                <a:gd name="connsiteY3" fmla="*/ 4001181 h 5849740"/>
                <a:gd name="connsiteX4" fmla="*/ 0 w 5099136"/>
                <a:gd name="connsiteY4" fmla="*/ 2334264 h 5849740"/>
                <a:gd name="connsiteX5" fmla="*/ 23830 w 5099136"/>
                <a:gd name="connsiteY5" fmla="*/ 2240353 h 5849740"/>
                <a:gd name="connsiteX6" fmla="*/ 1212946 w 5099136"/>
                <a:gd name="connsiteY6" fmla="*/ 1682660 h 5849740"/>
                <a:gd name="connsiteX7" fmla="*/ 2340640 w 5099136"/>
                <a:gd name="connsiteY7" fmla="*/ 1438670 h 5849740"/>
                <a:gd name="connsiteX8" fmla="*/ 4172842 w 5099136"/>
                <a:gd name="connsiteY8" fmla="*/ 694803 h 5849740"/>
                <a:gd name="connsiteX9" fmla="*/ 5099136 w 5099136"/>
                <a:gd name="connsiteY9" fmla="*/ 0 h 5849740"/>
                <a:gd name="connsiteX0" fmla="*/ 3430802 w 5099136"/>
                <a:gd name="connsiteY0" fmla="*/ 5849740 h 5849740"/>
                <a:gd name="connsiteX1" fmla="*/ 1763885 w 5099136"/>
                <a:gd name="connsiteY1" fmla="*/ 4621872 h 5849740"/>
                <a:gd name="connsiteX2" fmla="*/ 1629463 w 5099136"/>
                <a:gd name="connsiteY2" fmla="*/ 4574470 h 5849740"/>
                <a:gd name="connsiteX3" fmla="*/ 1179626 w 5099136"/>
                <a:gd name="connsiteY3" fmla="*/ 4001181 h 5849740"/>
                <a:gd name="connsiteX4" fmla="*/ 0 w 5099136"/>
                <a:gd name="connsiteY4" fmla="*/ 2334264 h 5849740"/>
                <a:gd name="connsiteX5" fmla="*/ 23830 w 5099136"/>
                <a:gd name="connsiteY5" fmla="*/ 2240353 h 5849740"/>
                <a:gd name="connsiteX6" fmla="*/ 1212946 w 5099136"/>
                <a:gd name="connsiteY6" fmla="*/ 1682660 h 5849740"/>
                <a:gd name="connsiteX7" fmla="*/ 2340640 w 5099136"/>
                <a:gd name="connsiteY7" fmla="*/ 1438670 h 5849740"/>
                <a:gd name="connsiteX8" fmla="*/ 4172842 w 5099136"/>
                <a:gd name="connsiteY8" fmla="*/ 694803 h 5849740"/>
                <a:gd name="connsiteX9" fmla="*/ 5099136 w 5099136"/>
                <a:gd name="connsiteY9" fmla="*/ 0 h 5849740"/>
                <a:gd name="connsiteX0" fmla="*/ 3430802 w 5099136"/>
                <a:gd name="connsiteY0" fmla="*/ 5849740 h 5849740"/>
                <a:gd name="connsiteX1" fmla="*/ 1763885 w 5099136"/>
                <a:gd name="connsiteY1" fmla="*/ 4621872 h 5849740"/>
                <a:gd name="connsiteX2" fmla="*/ 1629463 w 5099136"/>
                <a:gd name="connsiteY2" fmla="*/ 4574470 h 5849740"/>
                <a:gd name="connsiteX3" fmla="*/ 1179626 w 5099136"/>
                <a:gd name="connsiteY3" fmla="*/ 4001181 h 5849740"/>
                <a:gd name="connsiteX4" fmla="*/ 0 w 5099136"/>
                <a:gd name="connsiteY4" fmla="*/ 2334264 h 5849740"/>
                <a:gd name="connsiteX5" fmla="*/ 23830 w 5099136"/>
                <a:gd name="connsiteY5" fmla="*/ 2240353 h 5849740"/>
                <a:gd name="connsiteX6" fmla="*/ 1212946 w 5099136"/>
                <a:gd name="connsiteY6" fmla="*/ 1682660 h 5849740"/>
                <a:gd name="connsiteX7" fmla="*/ 2340640 w 5099136"/>
                <a:gd name="connsiteY7" fmla="*/ 1438670 h 5849740"/>
                <a:gd name="connsiteX8" fmla="*/ 4172842 w 5099136"/>
                <a:gd name="connsiteY8" fmla="*/ 694803 h 5849740"/>
                <a:gd name="connsiteX9" fmla="*/ 5099136 w 5099136"/>
                <a:gd name="connsiteY9" fmla="*/ 0 h 5849740"/>
                <a:gd name="connsiteX0" fmla="*/ 3430802 w 5099136"/>
                <a:gd name="connsiteY0" fmla="*/ 5849740 h 5849740"/>
                <a:gd name="connsiteX1" fmla="*/ 1763885 w 5099136"/>
                <a:gd name="connsiteY1" fmla="*/ 4621872 h 5849740"/>
                <a:gd name="connsiteX2" fmla="*/ 1629463 w 5099136"/>
                <a:gd name="connsiteY2" fmla="*/ 4574470 h 5849740"/>
                <a:gd name="connsiteX3" fmla="*/ 1179626 w 5099136"/>
                <a:gd name="connsiteY3" fmla="*/ 4001181 h 5849740"/>
                <a:gd name="connsiteX4" fmla="*/ 0 w 5099136"/>
                <a:gd name="connsiteY4" fmla="*/ 2334264 h 5849740"/>
                <a:gd name="connsiteX5" fmla="*/ 23830 w 5099136"/>
                <a:gd name="connsiteY5" fmla="*/ 2240353 h 5849740"/>
                <a:gd name="connsiteX6" fmla="*/ 1212946 w 5099136"/>
                <a:gd name="connsiteY6" fmla="*/ 1682660 h 5849740"/>
                <a:gd name="connsiteX7" fmla="*/ 2340640 w 5099136"/>
                <a:gd name="connsiteY7" fmla="*/ 1438670 h 5849740"/>
                <a:gd name="connsiteX8" fmla="*/ 4172842 w 5099136"/>
                <a:gd name="connsiteY8" fmla="*/ 694803 h 5849740"/>
                <a:gd name="connsiteX9" fmla="*/ 5099136 w 5099136"/>
                <a:gd name="connsiteY9" fmla="*/ 0 h 5849740"/>
                <a:gd name="connsiteX0" fmla="*/ 3430802 w 5099136"/>
                <a:gd name="connsiteY0" fmla="*/ 5849740 h 5849740"/>
                <a:gd name="connsiteX1" fmla="*/ 1763885 w 5099136"/>
                <a:gd name="connsiteY1" fmla="*/ 4621872 h 5849740"/>
                <a:gd name="connsiteX2" fmla="*/ 1616453 w 5099136"/>
                <a:gd name="connsiteY2" fmla="*/ 4561703 h 5849740"/>
                <a:gd name="connsiteX3" fmla="*/ 1179626 w 5099136"/>
                <a:gd name="connsiteY3" fmla="*/ 4001181 h 5849740"/>
                <a:gd name="connsiteX4" fmla="*/ 0 w 5099136"/>
                <a:gd name="connsiteY4" fmla="*/ 2334264 h 5849740"/>
                <a:gd name="connsiteX5" fmla="*/ 23830 w 5099136"/>
                <a:gd name="connsiteY5" fmla="*/ 2240353 h 5849740"/>
                <a:gd name="connsiteX6" fmla="*/ 1212946 w 5099136"/>
                <a:gd name="connsiteY6" fmla="*/ 1682660 h 5849740"/>
                <a:gd name="connsiteX7" fmla="*/ 2340640 w 5099136"/>
                <a:gd name="connsiteY7" fmla="*/ 1438670 h 5849740"/>
                <a:gd name="connsiteX8" fmla="*/ 4172842 w 5099136"/>
                <a:gd name="connsiteY8" fmla="*/ 694803 h 5849740"/>
                <a:gd name="connsiteX9" fmla="*/ 5099136 w 5099136"/>
                <a:gd name="connsiteY9" fmla="*/ 0 h 5849740"/>
                <a:gd name="connsiteX0" fmla="*/ 3430802 w 5099136"/>
                <a:gd name="connsiteY0" fmla="*/ 5849740 h 5849740"/>
                <a:gd name="connsiteX1" fmla="*/ 1789904 w 5099136"/>
                <a:gd name="connsiteY1" fmla="*/ 4617617 h 5849740"/>
                <a:gd name="connsiteX2" fmla="*/ 1616453 w 5099136"/>
                <a:gd name="connsiteY2" fmla="*/ 4561703 h 5849740"/>
                <a:gd name="connsiteX3" fmla="*/ 1179626 w 5099136"/>
                <a:gd name="connsiteY3" fmla="*/ 4001181 h 5849740"/>
                <a:gd name="connsiteX4" fmla="*/ 0 w 5099136"/>
                <a:gd name="connsiteY4" fmla="*/ 2334264 h 5849740"/>
                <a:gd name="connsiteX5" fmla="*/ 23830 w 5099136"/>
                <a:gd name="connsiteY5" fmla="*/ 2240353 h 5849740"/>
                <a:gd name="connsiteX6" fmla="*/ 1212946 w 5099136"/>
                <a:gd name="connsiteY6" fmla="*/ 1682660 h 5849740"/>
                <a:gd name="connsiteX7" fmla="*/ 2340640 w 5099136"/>
                <a:gd name="connsiteY7" fmla="*/ 1438670 h 5849740"/>
                <a:gd name="connsiteX8" fmla="*/ 4172842 w 5099136"/>
                <a:gd name="connsiteY8" fmla="*/ 694803 h 5849740"/>
                <a:gd name="connsiteX9" fmla="*/ 5099136 w 5099136"/>
                <a:gd name="connsiteY9" fmla="*/ 0 h 5849740"/>
                <a:gd name="connsiteX0" fmla="*/ 3430802 w 5099136"/>
                <a:gd name="connsiteY0" fmla="*/ 5849740 h 5849740"/>
                <a:gd name="connsiteX1" fmla="*/ 2717940 w 5099136"/>
                <a:gd name="connsiteY1" fmla="*/ 4978740 h 5849740"/>
                <a:gd name="connsiteX2" fmla="*/ 1789904 w 5099136"/>
                <a:gd name="connsiteY2" fmla="*/ 4617617 h 5849740"/>
                <a:gd name="connsiteX3" fmla="*/ 1616453 w 5099136"/>
                <a:gd name="connsiteY3" fmla="*/ 4561703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2717940 w 5099136"/>
                <a:gd name="connsiteY1" fmla="*/ 4978740 h 5849740"/>
                <a:gd name="connsiteX2" fmla="*/ 1789904 w 5099136"/>
                <a:gd name="connsiteY2" fmla="*/ 4617617 h 5849740"/>
                <a:gd name="connsiteX3" fmla="*/ 1616453 w 5099136"/>
                <a:gd name="connsiteY3" fmla="*/ 4561703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2717940 w 5099136"/>
                <a:gd name="connsiteY1" fmla="*/ 4978740 h 5849740"/>
                <a:gd name="connsiteX2" fmla="*/ 1768221 w 5099136"/>
                <a:gd name="connsiteY2" fmla="*/ 4621872 h 5849740"/>
                <a:gd name="connsiteX3" fmla="*/ 1616453 w 5099136"/>
                <a:gd name="connsiteY3" fmla="*/ 4561703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2717940 w 5099136"/>
                <a:gd name="connsiteY1" fmla="*/ 4978740 h 5849740"/>
                <a:gd name="connsiteX2" fmla="*/ 1768221 w 5099136"/>
                <a:gd name="connsiteY2" fmla="*/ 4621872 h 5849740"/>
                <a:gd name="connsiteX3" fmla="*/ 1603075 w 5099136"/>
                <a:gd name="connsiteY3" fmla="*/ 4548405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2717940 w 5099136"/>
                <a:gd name="connsiteY1" fmla="*/ 4978740 h 5849740"/>
                <a:gd name="connsiteX2" fmla="*/ 1768221 w 5099136"/>
                <a:gd name="connsiteY2" fmla="*/ 4621872 h 5849740"/>
                <a:gd name="connsiteX3" fmla="*/ 1603075 w 5099136"/>
                <a:gd name="connsiteY3" fmla="*/ 4548405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2717940 w 5099136"/>
                <a:gd name="connsiteY1" fmla="*/ 4978740 h 5849740"/>
                <a:gd name="connsiteX2" fmla="*/ 1768221 w 5099136"/>
                <a:gd name="connsiteY2" fmla="*/ 4621872 h 5849740"/>
                <a:gd name="connsiteX3" fmla="*/ 1603075 w 5099136"/>
                <a:gd name="connsiteY3" fmla="*/ 4548405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2717940 w 5099136"/>
                <a:gd name="connsiteY1" fmla="*/ 4978740 h 5849740"/>
                <a:gd name="connsiteX2" fmla="*/ 1768221 w 5099136"/>
                <a:gd name="connsiteY2" fmla="*/ 4621872 h 5849740"/>
                <a:gd name="connsiteX3" fmla="*/ 1603075 w 5099136"/>
                <a:gd name="connsiteY3" fmla="*/ 4548405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2717940 w 5099136"/>
                <a:gd name="connsiteY1" fmla="*/ 4978740 h 5849740"/>
                <a:gd name="connsiteX2" fmla="*/ 1768221 w 5099136"/>
                <a:gd name="connsiteY2" fmla="*/ 4621872 h 5849740"/>
                <a:gd name="connsiteX3" fmla="*/ 1603075 w 5099136"/>
                <a:gd name="connsiteY3" fmla="*/ 4548405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2717940 w 5099136"/>
                <a:gd name="connsiteY1" fmla="*/ 4978740 h 5849740"/>
                <a:gd name="connsiteX2" fmla="*/ 1768221 w 5099136"/>
                <a:gd name="connsiteY2" fmla="*/ 4621872 h 5849740"/>
                <a:gd name="connsiteX3" fmla="*/ 1603075 w 5099136"/>
                <a:gd name="connsiteY3" fmla="*/ 4548405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2717940 w 5099136"/>
                <a:gd name="connsiteY1" fmla="*/ 4978740 h 5849740"/>
                <a:gd name="connsiteX2" fmla="*/ 1603075 w 5099136"/>
                <a:gd name="connsiteY2" fmla="*/ 4548405 h 5849740"/>
                <a:gd name="connsiteX3" fmla="*/ 1179626 w 5099136"/>
                <a:gd name="connsiteY3" fmla="*/ 4001181 h 5849740"/>
                <a:gd name="connsiteX4" fmla="*/ 0 w 5099136"/>
                <a:gd name="connsiteY4" fmla="*/ 2334264 h 5849740"/>
                <a:gd name="connsiteX5" fmla="*/ 23830 w 5099136"/>
                <a:gd name="connsiteY5" fmla="*/ 2240353 h 5849740"/>
                <a:gd name="connsiteX6" fmla="*/ 1212946 w 5099136"/>
                <a:gd name="connsiteY6" fmla="*/ 1682660 h 5849740"/>
                <a:gd name="connsiteX7" fmla="*/ 2340640 w 5099136"/>
                <a:gd name="connsiteY7" fmla="*/ 1438670 h 5849740"/>
                <a:gd name="connsiteX8" fmla="*/ 4172842 w 5099136"/>
                <a:gd name="connsiteY8" fmla="*/ 694803 h 5849740"/>
                <a:gd name="connsiteX9" fmla="*/ 5099136 w 5099136"/>
                <a:gd name="connsiteY9" fmla="*/ 0 h 5849740"/>
                <a:gd name="connsiteX0" fmla="*/ 3430802 w 5099136"/>
                <a:gd name="connsiteY0" fmla="*/ 5849740 h 5849740"/>
                <a:gd name="connsiteX1" fmla="*/ 2717940 w 5099136"/>
                <a:gd name="connsiteY1" fmla="*/ 4978740 h 5849740"/>
                <a:gd name="connsiteX2" fmla="*/ 1603075 w 5099136"/>
                <a:gd name="connsiteY2" fmla="*/ 4548405 h 5849740"/>
                <a:gd name="connsiteX3" fmla="*/ 1179626 w 5099136"/>
                <a:gd name="connsiteY3" fmla="*/ 4001181 h 5849740"/>
                <a:gd name="connsiteX4" fmla="*/ 0 w 5099136"/>
                <a:gd name="connsiteY4" fmla="*/ 2334264 h 5849740"/>
                <a:gd name="connsiteX5" fmla="*/ 23830 w 5099136"/>
                <a:gd name="connsiteY5" fmla="*/ 2240353 h 5849740"/>
                <a:gd name="connsiteX6" fmla="*/ 1212946 w 5099136"/>
                <a:gd name="connsiteY6" fmla="*/ 1682660 h 5849740"/>
                <a:gd name="connsiteX7" fmla="*/ 2340640 w 5099136"/>
                <a:gd name="connsiteY7" fmla="*/ 1438670 h 5849740"/>
                <a:gd name="connsiteX8" fmla="*/ 4172842 w 5099136"/>
                <a:gd name="connsiteY8" fmla="*/ 694803 h 5849740"/>
                <a:gd name="connsiteX9" fmla="*/ 5099136 w 5099136"/>
                <a:gd name="connsiteY9" fmla="*/ 0 h 5849740"/>
                <a:gd name="connsiteX0" fmla="*/ 3430802 w 5099136"/>
                <a:gd name="connsiteY0" fmla="*/ 5849740 h 5849740"/>
                <a:gd name="connsiteX1" fmla="*/ 2717940 w 5099136"/>
                <a:gd name="connsiteY1" fmla="*/ 4978740 h 5849740"/>
                <a:gd name="connsiteX2" fmla="*/ 1603075 w 5099136"/>
                <a:gd name="connsiteY2" fmla="*/ 4548405 h 5849740"/>
                <a:gd name="connsiteX3" fmla="*/ 1179626 w 5099136"/>
                <a:gd name="connsiteY3" fmla="*/ 4001181 h 5849740"/>
                <a:gd name="connsiteX4" fmla="*/ 0 w 5099136"/>
                <a:gd name="connsiteY4" fmla="*/ 2334264 h 5849740"/>
                <a:gd name="connsiteX5" fmla="*/ 23830 w 5099136"/>
                <a:gd name="connsiteY5" fmla="*/ 2240353 h 5849740"/>
                <a:gd name="connsiteX6" fmla="*/ 1212946 w 5099136"/>
                <a:gd name="connsiteY6" fmla="*/ 1682660 h 5849740"/>
                <a:gd name="connsiteX7" fmla="*/ 2340640 w 5099136"/>
                <a:gd name="connsiteY7" fmla="*/ 1438670 h 5849740"/>
                <a:gd name="connsiteX8" fmla="*/ 4172842 w 5099136"/>
                <a:gd name="connsiteY8" fmla="*/ 694803 h 5849740"/>
                <a:gd name="connsiteX9" fmla="*/ 5099136 w 5099136"/>
                <a:gd name="connsiteY9" fmla="*/ 0 h 5849740"/>
                <a:gd name="connsiteX0" fmla="*/ 3430802 w 5099136"/>
                <a:gd name="connsiteY0" fmla="*/ 5849740 h 5849740"/>
                <a:gd name="connsiteX1" fmla="*/ 2717940 w 5099136"/>
                <a:gd name="connsiteY1" fmla="*/ 4978740 h 5849740"/>
                <a:gd name="connsiteX2" fmla="*/ 1603075 w 5099136"/>
                <a:gd name="connsiteY2" fmla="*/ 4548405 h 5849740"/>
                <a:gd name="connsiteX3" fmla="*/ 1179626 w 5099136"/>
                <a:gd name="connsiteY3" fmla="*/ 4001181 h 5849740"/>
                <a:gd name="connsiteX4" fmla="*/ 0 w 5099136"/>
                <a:gd name="connsiteY4" fmla="*/ 2334264 h 5849740"/>
                <a:gd name="connsiteX5" fmla="*/ 23830 w 5099136"/>
                <a:gd name="connsiteY5" fmla="*/ 2240353 h 5849740"/>
                <a:gd name="connsiteX6" fmla="*/ 1212946 w 5099136"/>
                <a:gd name="connsiteY6" fmla="*/ 1682660 h 5849740"/>
                <a:gd name="connsiteX7" fmla="*/ 2340640 w 5099136"/>
                <a:gd name="connsiteY7" fmla="*/ 1438670 h 5849740"/>
                <a:gd name="connsiteX8" fmla="*/ 4172842 w 5099136"/>
                <a:gd name="connsiteY8" fmla="*/ 694803 h 5849740"/>
                <a:gd name="connsiteX9" fmla="*/ 5099136 w 5099136"/>
                <a:gd name="connsiteY9" fmla="*/ 0 h 5849740"/>
                <a:gd name="connsiteX0" fmla="*/ 3430802 w 5099136"/>
                <a:gd name="connsiteY0" fmla="*/ 5849740 h 5849740"/>
                <a:gd name="connsiteX1" fmla="*/ 2717940 w 5099136"/>
                <a:gd name="connsiteY1" fmla="*/ 4978740 h 5849740"/>
                <a:gd name="connsiteX2" fmla="*/ 1603075 w 5099136"/>
                <a:gd name="connsiteY2" fmla="*/ 4548405 h 5849740"/>
                <a:gd name="connsiteX3" fmla="*/ 1179626 w 5099136"/>
                <a:gd name="connsiteY3" fmla="*/ 4001181 h 5849740"/>
                <a:gd name="connsiteX4" fmla="*/ 0 w 5099136"/>
                <a:gd name="connsiteY4" fmla="*/ 2334264 h 5849740"/>
                <a:gd name="connsiteX5" fmla="*/ 23830 w 5099136"/>
                <a:gd name="connsiteY5" fmla="*/ 2240353 h 5849740"/>
                <a:gd name="connsiteX6" fmla="*/ 1212946 w 5099136"/>
                <a:gd name="connsiteY6" fmla="*/ 1682660 h 5849740"/>
                <a:gd name="connsiteX7" fmla="*/ 2340640 w 5099136"/>
                <a:gd name="connsiteY7" fmla="*/ 1438670 h 5849740"/>
                <a:gd name="connsiteX8" fmla="*/ 4172842 w 5099136"/>
                <a:gd name="connsiteY8" fmla="*/ 694803 h 5849740"/>
                <a:gd name="connsiteX9" fmla="*/ 5099136 w 5099136"/>
                <a:gd name="connsiteY9" fmla="*/ 0 h 5849740"/>
                <a:gd name="connsiteX0" fmla="*/ 3430802 w 5099136"/>
                <a:gd name="connsiteY0" fmla="*/ 5849740 h 5849740"/>
                <a:gd name="connsiteX1" fmla="*/ 3122319 w 5099136"/>
                <a:gd name="connsiteY1" fmla="*/ 5329635 h 5849740"/>
                <a:gd name="connsiteX2" fmla="*/ 2717940 w 5099136"/>
                <a:gd name="connsiteY2" fmla="*/ 4978740 h 5849740"/>
                <a:gd name="connsiteX3" fmla="*/ 1603075 w 5099136"/>
                <a:gd name="connsiteY3" fmla="*/ 4548405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3122319 w 5099136"/>
                <a:gd name="connsiteY1" fmla="*/ 5329635 h 5849740"/>
                <a:gd name="connsiteX2" fmla="*/ 2717940 w 5099136"/>
                <a:gd name="connsiteY2" fmla="*/ 4978740 h 5849740"/>
                <a:gd name="connsiteX3" fmla="*/ 1603075 w 5099136"/>
                <a:gd name="connsiteY3" fmla="*/ 4548405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3122319 w 5099136"/>
                <a:gd name="connsiteY1" fmla="*/ 5329635 h 5849740"/>
                <a:gd name="connsiteX2" fmla="*/ 2717940 w 5099136"/>
                <a:gd name="connsiteY2" fmla="*/ 4978740 h 5849740"/>
                <a:gd name="connsiteX3" fmla="*/ 1603075 w 5099136"/>
                <a:gd name="connsiteY3" fmla="*/ 4548405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30802 w 5099136"/>
                <a:gd name="connsiteY0" fmla="*/ 5849740 h 5849740"/>
                <a:gd name="connsiteX1" fmla="*/ 3122319 w 5099136"/>
                <a:gd name="connsiteY1" fmla="*/ 5329635 h 5849740"/>
                <a:gd name="connsiteX2" fmla="*/ 2717940 w 5099136"/>
                <a:gd name="connsiteY2" fmla="*/ 4978740 h 5849740"/>
                <a:gd name="connsiteX3" fmla="*/ 1603075 w 5099136"/>
                <a:gd name="connsiteY3" fmla="*/ 4548405 h 5849740"/>
                <a:gd name="connsiteX4" fmla="*/ 1179626 w 5099136"/>
                <a:gd name="connsiteY4" fmla="*/ 4001181 h 5849740"/>
                <a:gd name="connsiteX5" fmla="*/ 0 w 5099136"/>
                <a:gd name="connsiteY5" fmla="*/ 2334264 h 5849740"/>
                <a:gd name="connsiteX6" fmla="*/ 23830 w 5099136"/>
                <a:gd name="connsiteY6" fmla="*/ 2240353 h 5849740"/>
                <a:gd name="connsiteX7" fmla="*/ 1212946 w 5099136"/>
                <a:gd name="connsiteY7" fmla="*/ 1682660 h 5849740"/>
                <a:gd name="connsiteX8" fmla="*/ 2340640 w 5099136"/>
                <a:gd name="connsiteY8" fmla="*/ 1438670 h 5849740"/>
                <a:gd name="connsiteX9" fmla="*/ 4172842 w 5099136"/>
                <a:gd name="connsiteY9" fmla="*/ 694803 h 5849740"/>
                <a:gd name="connsiteX10" fmla="*/ 5099136 w 5099136"/>
                <a:gd name="connsiteY10" fmla="*/ 0 h 5849740"/>
                <a:gd name="connsiteX0" fmla="*/ 3444180 w 5099136"/>
                <a:gd name="connsiteY0" fmla="*/ 5801870 h 5801870"/>
                <a:gd name="connsiteX1" fmla="*/ 3122319 w 5099136"/>
                <a:gd name="connsiteY1" fmla="*/ 5329635 h 5801870"/>
                <a:gd name="connsiteX2" fmla="*/ 2717940 w 5099136"/>
                <a:gd name="connsiteY2" fmla="*/ 4978740 h 5801870"/>
                <a:gd name="connsiteX3" fmla="*/ 1603075 w 5099136"/>
                <a:gd name="connsiteY3" fmla="*/ 4548405 h 5801870"/>
                <a:gd name="connsiteX4" fmla="*/ 1179626 w 5099136"/>
                <a:gd name="connsiteY4" fmla="*/ 4001181 h 5801870"/>
                <a:gd name="connsiteX5" fmla="*/ 0 w 5099136"/>
                <a:gd name="connsiteY5" fmla="*/ 2334264 h 5801870"/>
                <a:gd name="connsiteX6" fmla="*/ 23830 w 5099136"/>
                <a:gd name="connsiteY6" fmla="*/ 2240353 h 5801870"/>
                <a:gd name="connsiteX7" fmla="*/ 1212946 w 5099136"/>
                <a:gd name="connsiteY7" fmla="*/ 1682660 h 5801870"/>
                <a:gd name="connsiteX8" fmla="*/ 2340640 w 5099136"/>
                <a:gd name="connsiteY8" fmla="*/ 1438670 h 5801870"/>
                <a:gd name="connsiteX9" fmla="*/ 4172842 w 5099136"/>
                <a:gd name="connsiteY9" fmla="*/ 694803 h 5801870"/>
                <a:gd name="connsiteX10" fmla="*/ 5099136 w 5099136"/>
                <a:gd name="connsiteY10" fmla="*/ 0 h 5801870"/>
                <a:gd name="connsiteX0" fmla="*/ 3444180 w 5099136"/>
                <a:gd name="connsiteY0" fmla="*/ 5801870 h 5801870"/>
                <a:gd name="connsiteX1" fmla="*/ 3122319 w 5099136"/>
                <a:gd name="connsiteY1" fmla="*/ 5329635 h 5801870"/>
                <a:gd name="connsiteX2" fmla="*/ 2717940 w 5099136"/>
                <a:gd name="connsiteY2" fmla="*/ 4978740 h 5801870"/>
                <a:gd name="connsiteX3" fmla="*/ 1603075 w 5099136"/>
                <a:gd name="connsiteY3" fmla="*/ 4548405 h 5801870"/>
                <a:gd name="connsiteX4" fmla="*/ 1179626 w 5099136"/>
                <a:gd name="connsiteY4" fmla="*/ 4001181 h 5801870"/>
                <a:gd name="connsiteX5" fmla="*/ 0 w 5099136"/>
                <a:gd name="connsiteY5" fmla="*/ 2334264 h 5801870"/>
                <a:gd name="connsiteX6" fmla="*/ 23830 w 5099136"/>
                <a:gd name="connsiteY6" fmla="*/ 2240353 h 5801870"/>
                <a:gd name="connsiteX7" fmla="*/ 1212946 w 5099136"/>
                <a:gd name="connsiteY7" fmla="*/ 1682660 h 5801870"/>
                <a:gd name="connsiteX8" fmla="*/ 2340640 w 5099136"/>
                <a:gd name="connsiteY8" fmla="*/ 1438670 h 5801870"/>
                <a:gd name="connsiteX9" fmla="*/ 4172842 w 5099136"/>
                <a:gd name="connsiteY9" fmla="*/ 694803 h 5801870"/>
                <a:gd name="connsiteX10" fmla="*/ 5099136 w 5099136"/>
                <a:gd name="connsiteY10" fmla="*/ 0 h 5801870"/>
                <a:gd name="connsiteX0" fmla="*/ 3444180 w 5099136"/>
                <a:gd name="connsiteY0" fmla="*/ 5801870 h 5801870"/>
                <a:gd name="connsiteX1" fmla="*/ 3122319 w 5099136"/>
                <a:gd name="connsiteY1" fmla="*/ 5329635 h 5801870"/>
                <a:gd name="connsiteX2" fmla="*/ 2717940 w 5099136"/>
                <a:gd name="connsiteY2" fmla="*/ 4978740 h 5801870"/>
                <a:gd name="connsiteX3" fmla="*/ 1603075 w 5099136"/>
                <a:gd name="connsiteY3" fmla="*/ 4548405 h 5801870"/>
                <a:gd name="connsiteX4" fmla="*/ 1179626 w 5099136"/>
                <a:gd name="connsiteY4" fmla="*/ 4001181 h 5801870"/>
                <a:gd name="connsiteX5" fmla="*/ 0 w 5099136"/>
                <a:gd name="connsiteY5" fmla="*/ 2334264 h 5801870"/>
                <a:gd name="connsiteX6" fmla="*/ 23830 w 5099136"/>
                <a:gd name="connsiteY6" fmla="*/ 2240353 h 5801870"/>
                <a:gd name="connsiteX7" fmla="*/ 1212946 w 5099136"/>
                <a:gd name="connsiteY7" fmla="*/ 1682660 h 5801870"/>
                <a:gd name="connsiteX8" fmla="*/ 2340640 w 5099136"/>
                <a:gd name="connsiteY8" fmla="*/ 1438670 h 5801870"/>
                <a:gd name="connsiteX9" fmla="*/ 4172842 w 5099136"/>
                <a:gd name="connsiteY9" fmla="*/ 694803 h 5801870"/>
                <a:gd name="connsiteX10" fmla="*/ 5099136 w 5099136"/>
                <a:gd name="connsiteY10" fmla="*/ 0 h 5801870"/>
                <a:gd name="connsiteX0" fmla="*/ 3444180 w 5099136"/>
                <a:gd name="connsiteY0" fmla="*/ 5801870 h 5801870"/>
                <a:gd name="connsiteX1" fmla="*/ 3122319 w 5099136"/>
                <a:gd name="connsiteY1" fmla="*/ 5329635 h 5801870"/>
                <a:gd name="connsiteX2" fmla="*/ 2717940 w 5099136"/>
                <a:gd name="connsiteY2" fmla="*/ 4978740 h 5801870"/>
                <a:gd name="connsiteX3" fmla="*/ 1603075 w 5099136"/>
                <a:gd name="connsiteY3" fmla="*/ 4548405 h 5801870"/>
                <a:gd name="connsiteX4" fmla="*/ 1179626 w 5099136"/>
                <a:gd name="connsiteY4" fmla="*/ 4001181 h 5801870"/>
                <a:gd name="connsiteX5" fmla="*/ 0 w 5099136"/>
                <a:gd name="connsiteY5" fmla="*/ 2334264 h 5801870"/>
                <a:gd name="connsiteX6" fmla="*/ 23830 w 5099136"/>
                <a:gd name="connsiteY6" fmla="*/ 2240353 h 5801870"/>
                <a:gd name="connsiteX7" fmla="*/ 1212946 w 5099136"/>
                <a:gd name="connsiteY7" fmla="*/ 1682660 h 5801870"/>
                <a:gd name="connsiteX8" fmla="*/ 2340640 w 5099136"/>
                <a:gd name="connsiteY8" fmla="*/ 1438670 h 5801870"/>
                <a:gd name="connsiteX9" fmla="*/ 4172842 w 5099136"/>
                <a:gd name="connsiteY9" fmla="*/ 694803 h 5801870"/>
                <a:gd name="connsiteX10" fmla="*/ 5099136 w 5099136"/>
                <a:gd name="connsiteY10" fmla="*/ 0 h 5801870"/>
                <a:gd name="connsiteX0" fmla="*/ 3444180 w 5099136"/>
                <a:gd name="connsiteY0" fmla="*/ 5801870 h 5801870"/>
                <a:gd name="connsiteX1" fmla="*/ 3122319 w 5099136"/>
                <a:gd name="connsiteY1" fmla="*/ 5329635 h 5801870"/>
                <a:gd name="connsiteX2" fmla="*/ 2717940 w 5099136"/>
                <a:gd name="connsiteY2" fmla="*/ 4978740 h 5801870"/>
                <a:gd name="connsiteX3" fmla="*/ 1603075 w 5099136"/>
                <a:gd name="connsiteY3" fmla="*/ 4548405 h 5801870"/>
                <a:gd name="connsiteX4" fmla="*/ 1179626 w 5099136"/>
                <a:gd name="connsiteY4" fmla="*/ 4001181 h 5801870"/>
                <a:gd name="connsiteX5" fmla="*/ 0 w 5099136"/>
                <a:gd name="connsiteY5" fmla="*/ 2334264 h 5801870"/>
                <a:gd name="connsiteX6" fmla="*/ 23830 w 5099136"/>
                <a:gd name="connsiteY6" fmla="*/ 2240353 h 5801870"/>
                <a:gd name="connsiteX7" fmla="*/ 1212946 w 5099136"/>
                <a:gd name="connsiteY7" fmla="*/ 1682660 h 5801870"/>
                <a:gd name="connsiteX8" fmla="*/ 2340640 w 5099136"/>
                <a:gd name="connsiteY8" fmla="*/ 1438670 h 5801870"/>
                <a:gd name="connsiteX9" fmla="*/ 4172842 w 5099136"/>
                <a:gd name="connsiteY9" fmla="*/ 694803 h 5801870"/>
                <a:gd name="connsiteX10" fmla="*/ 5099136 w 5099136"/>
                <a:gd name="connsiteY10" fmla="*/ 0 h 5801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99136" h="5801870">
                  <a:moveTo>
                    <a:pt x="3444180" y="5801870"/>
                  </a:moveTo>
                  <a:cubicBezTo>
                    <a:pt x="3345943" y="5615014"/>
                    <a:pt x="3275914" y="5496077"/>
                    <a:pt x="3122319" y="5329635"/>
                  </a:cubicBezTo>
                  <a:cubicBezTo>
                    <a:pt x="3019562" y="5211063"/>
                    <a:pt x="2945729" y="5120470"/>
                    <a:pt x="2717940" y="4978740"/>
                  </a:cubicBezTo>
                  <a:cubicBezTo>
                    <a:pt x="2316995" y="4804404"/>
                    <a:pt x="1864813" y="4666120"/>
                    <a:pt x="1603075" y="4548405"/>
                  </a:cubicBezTo>
                  <a:cubicBezTo>
                    <a:pt x="1440743" y="4432721"/>
                    <a:pt x="1373868" y="4403627"/>
                    <a:pt x="1179626" y="4001181"/>
                  </a:cubicBezTo>
                  <a:cubicBezTo>
                    <a:pt x="881880" y="3162883"/>
                    <a:pt x="827127" y="3187288"/>
                    <a:pt x="0" y="2334264"/>
                  </a:cubicBezTo>
                  <a:lnTo>
                    <a:pt x="23830" y="2240353"/>
                  </a:lnTo>
                  <a:cubicBezTo>
                    <a:pt x="469400" y="1980178"/>
                    <a:pt x="555736" y="1881815"/>
                    <a:pt x="1212946" y="1682660"/>
                  </a:cubicBezTo>
                  <a:cubicBezTo>
                    <a:pt x="1519784" y="1587252"/>
                    <a:pt x="1853566" y="1536113"/>
                    <a:pt x="2340640" y="1438670"/>
                  </a:cubicBezTo>
                  <a:cubicBezTo>
                    <a:pt x="3356633" y="1230857"/>
                    <a:pt x="3419894" y="1157163"/>
                    <a:pt x="4172842" y="694803"/>
                  </a:cubicBezTo>
                  <a:cubicBezTo>
                    <a:pt x="4563409" y="415746"/>
                    <a:pt x="4940361" y="98343"/>
                    <a:pt x="5099136" y="0"/>
                  </a:cubicBezTo>
                </a:path>
              </a:pathLst>
            </a:custGeom>
            <a:noFill/>
            <a:ln w="254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90" name="フリーフォーム 89"/>
            <p:cNvSpPr/>
            <p:nvPr/>
          </p:nvSpPr>
          <p:spPr>
            <a:xfrm>
              <a:off x="4394659" y="23813"/>
              <a:ext cx="2205789" cy="1012658"/>
            </a:xfrm>
            <a:custGeom>
              <a:avLst/>
              <a:gdLst>
                <a:gd name="connsiteX0" fmla="*/ 0 w 2170698"/>
                <a:gd name="connsiteY0" fmla="*/ 10027 h 1082843"/>
                <a:gd name="connsiteX1" fmla="*/ 85224 w 2170698"/>
                <a:gd name="connsiteY1" fmla="*/ 185487 h 1082843"/>
                <a:gd name="connsiteX2" fmla="*/ 100263 w 2170698"/>
                <a:gd name="connsiteY2" fmla="*/ 230606 h 1082843"/>
                <a:gd name="connsiteX3" fmla="*/ 100263 w 2170698"/>
                <a:gd name="connsiteY3" fmla="*/ 365961 h 1082843"/>
                <a:gd name="connsiteX4" fmla="*/ 80211 w 2170698"/>
                <a:gd name="connsiteY4" fmla="*/ 491290 h 1082843"/>
                <a:gd name="connsiteX5" fmla="*/ 75198 w 2170698"/>
                <a:gd name="connsiteY5" fmla="*/ 611606 h 1082843"/>
                <a:gd name="connsiteX6" fmla="*/ 80211 w 2170698"/>
                <a:gd name="connsiteY6" fmla="*/ 721895 h 1082843"/>
                <a:gd name="connsiteX7" fmla="*/ 135355 w 2170698"/>
                <a:gd name="connsiteY7" fmla="*/ 902369 h 1082843"/>
                <a:gd name="connsiteX8" fmla="*/ 160421 w 2170698"/>
                <a:gd name="connsiteY8" fmla="*/ 1042737 h 1082843"/>
                <a:gd name="connsiteX9" fmla="*/ 215566 w 2170698"/>
                <a:gd name="connsiteY9" fmla="*/ 1082843 h 1082843"/>
                <a:gd name="connsiteX10" fmla="*/ 350921 w 2170698"/>
                <a:gd name="connsiteY10" fmla="*/ 1057777 h 1082843"/>
                <a:gd name="connsiteX11" fmla="*/ 661737 w 2170698"/>
                <a:gd name="connsiteY11" fmla="*/ 952500 h 1082843"/>
                <a:gd name="connsiteX12" fmla="*/ 937461 w 2170698"/>
                <a:gd name="connsiteY12" fmla="*/ 827172 h 1082843"/>
                <a:gd name="connsiteX13" fmla="*/ 1283369 w 2170698"/>
                <a:gd name="connsiteY13" fmla="*/ 636672 h 1082843"/>
                <a:gd name="connsiteX14" fmla="*/ 1473869 w 2170698"/>
                <a:gd name="connsiteY14" fmla="*/ 506329 h 1082843"/>
                <a:gd name="connsiteX15" fmla="*/ 1764632 w 2170698"/>
                <a:gd name="connsiteY15" fmla="*/ 285750 h 1082843"/>
                <a:gd name="connsiteX16" fmla="*/ 2050382 w 2170698"/>
                <a:gd name="connsiteY16" fmla="*/ 75198 h 1082843"/>
                <a:gd name="connsiteX17" fmla="*/ 2170698 w 2170698"/>
                <a:gd name="connsiteY17" fmla="*/ 0 h 108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0698" h="1082843">
                  <a:moveTo>
                    <a:pt x="0" y="10027"/>
                  </a:moveTo>
                  <a:lnTo>
                    <a:pt x="85224" y="185487"/>
                  </a:lnTo>
                  <a:lnTo>
                    <a:pt x="100263" y="230606"/>
                  </a:lnTo>
                  <a:lnTo>
                    <a:pt x="100263" y="365961"/>
                  </a:lnTo>
                  <a:lnTo>
                    <a:pt x="80211" y="491290"/>
                  </a:lnTo>
                  <a:lnTo>
                    <a:pt x="75198" y="611606"/>
                  </a:lnTo>
                  <a:lnTo>
                    <a:pt x="80211" y="721895"/>
                  </a:lnTo>
                  <a:lnTo>
                    <a:pt x="135355" y="902369"/>
                  </a:lnTo>
                  <a:lnTo>
                    <a:pt x="160421" y="1042737"/>
                  </a:lnTo>
                  <a:lnTo>
                    <a:pt x="215566" y="1082843"/>
                  </a:lnTo>
                  <a:lnTo>
                    <a:pt x="350921" y="1057777"/>
                  </a:lnTo>
                  <a:lnTo>
                    <a:pt x="661737" y="952500"/>
                  </a:lnTo>
                  <a:lnTo>
                    <a:pt x="937461" y="827172"/>
                  </a:lnTo>
                  <a:lnTo>
                    <a:pt x="1283369" y="636672"/>
                  </a:lnTo>
                  <a:lnTo>
                    <a:pt x="1473869" y="506329"/>
                  </a:lnTo>
                  <a:lnTo>
                    <a:pt x="1764632" y="285750"/>
                  </a:lnTo>
                  <a:lnTo>
                    <a:pt x="2050382" y="75198"/>
                  </a:lnTo>
                  <a:lnTo>
                    <a:pt x="2170698" y="0"/>
                  </a:lnTo>
                </a:path>
              </a:pathLst>
            </a:custGeom>
            <a:no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91" name="フリーフォーム 90"/>
            <p:cNvSpPr/>
            <p:nvPr/>
          </p:nvSpPr>
          <p:spPr>
            <a:xfrm>
              <a:off x="768005" y="22467"/>
              <a:ext cx="3726916" cy="1925395"/>
            </a:xfrm>
            <a:custGeom>
              <a:avLst/>
              <a:gdLst>
                <a:gd name="connsiteX0" fmla="*/ 2180724 w 2356184"/>
                <a:gd name="connsiteY0" fmla="*/ 0 h 1799724"/>
                <a:gd name="connsiteX1" fmla="*/ 2286000 w 2356184"/>
                <a:gd name="connsiteY1" fmla="*/ 210553 h 1799724"/>
                <a:gd name="connsiteX2" fmla="*/ 2286000 w 2356184"/>
                <a:gd name="connsiteY2" fmla="*/ 446172 h 1799724"/>
                <a:gd name="connsiteX3" fmla="*/ 2255921 w 2356184"/>
                <a:gd name="connsiteY3" fmla="*/ 611606 h 1799724"/>
                <a:gd name="connsiteX4" fmla="*/ 2270961 w 2356184"/>
                <a:gd name="connsiteY4" fmla="*/ 701843 h 1799724"/>
                <a:gd name="connsiteX5" fmla="*/ 2331119 w 2356184"/>
                <a:gd name="connsiteY5" fmla="*/ 982579 h 1799724"/>
                <a:gd name="connsiteX6" fmla="*/ 2356184 w 2356184"/>
                <a:gd name="connsiteY6" fmla="*/ 1072816 h 1799724"/>
                <a:gd name="connsiteX7" fmla="*/ 2336132 w 2356184"/>
                <a:gd name="connsiteY7" fmla="*/ 1122948 h 1799724"/>
                <a:gd name="connsiteX8" fmla="*/ 2100513 w 2356184"/>
                <a:gd name="connsiteY8" fmla="*/ 1168066 h 1799724"/>
                <a:gd name="connsiteX9" fmla="*/ 1498934 w 2356184"/>
                <a:gd name="connsiteY9" fmla="*/ 1288382 h 1799724"/>
                <a:gd name="connsiteX10" fmla="*/ 1178092 w 2356184"/>
                <a:gd name="connsiteY10" fmla="*/ 1353553 h 1799724"/>
                <a:gd name="connsiteX11" fmla="*/ 977566 w 2356184"/>
                <a:gd name="connsiteY11" fmla="*/ 1388645 h 1799724"/>
                <a:gd name="connsiteX12" fmla="*/ 726908 w 2356184"/>
                <a:gd name="connsiteY12" fmla="*/ 1483895 h 1799724"/>
                <a:gd name="connsiteX13" fmla="*/ 381000 w 2356184"/>
                <a:gd name="connsiteY13" fmla="*/ 1609224 h 1799724"/>
                <a:gd name="connsiteX14" fmla="*/ 130342 w 2356184"/>
                <a:gd name="connsiteY14" fmla="*/ 1729540 h 1799724"/>
                <a:gd name="connsiteX15" fmla="*/ 0 w 2356184"/>
                <a:gd name="connsiteY15" fmla="*/ 1799724 h 1799724"/>
                <a:gd name="connsiteX0" fmla="*/ 2626895 w 2802355"/>
                <a:gd name="connsiteY0" fmla="*/ 0 h 2080461"/>
                <a:gd name="connsiteX1" fmla="*/ 2732171 w 2802355"/>
                <a:gd name="connsiteY1" fmla="*/ 210553 h 2080461"/>
                <a:gd name="connsiteX2" fmla="*/ 2732171 w 2802355"/>
                <a:gd name="connsiteY2" fmla="*/ 446172 h 2080461"/>
                <a:gd name="connsiteX3" fmla="*/ 2702092 w 2802355"/>
                <a:gd name="connsiteY3" fmla="*/ 611606 h 2080461"/>
                <a:gd name="connsiteX4" fmla="*/ 2717132 w 2802355"/>
                <a:gd name="connsiteY4" fmla="*/ 701843 h 2080461"/>
                <a:gd name="connsiteX5" fmla="*/ 2777290 w 2802355"/>
                <a:gd name="connsiteY5" fmla="*/ 982579 h 2080461"/>
                <a:gd name="connsiteX6" fmla="*/ 2802355 w 2802355"/>
                <a:gd name="connsiteY6" fmla="*/ 1072816 h 2080461"/>
                <a:gd name="connsiteX7" fmla="*/ 2782303 w 2802355"/>
                <a:gd name="connsiteY7" fmla="*/ 1122948 h 2080461"/>
                <a:gd name="connsiteX8" fmla="*/ 2546684 w 2802355"/>
                <a:gd name="connsiteY8" fmla="*/ 1168066 h 2080461"/>
                <a:gd name="connsiteX9" fmla="*/ 1945105 w 2802355"/>
                <a:gd name="connsiteY9" fmla="*/ 1288382 h 2080461"/>
                <a:gd name="connsiteX10" fmla="*/ 1624263 w 2802355"/>
                <a:gd name="connsiteY10" fmla="*/ 1353553 h 2080461"/>
                <a:gd name="connsiteX11" fmla="*/ 1423737 w 2802355"/>
                <a:gd name="connsiteY11" fmla="*/ 1388645 h 2080461"/>
                <a:gd name="connsiteX12" fmla="*/ 1173079 w 2802355"/>
                <a:gd name="connsiteY12" fmla="*/ 1483895 h 2080461"/>
                <a:gd name="connsiteX13" fmla="*/ 827171 w 2802355"/>
                <a:gd name="connsiteY13" fmla="*/ 1609224 h 2080461"/>
                <a:gd name="connsiteX14" fmla="*/ 576513 w 2802355"/>
                <a:gd name="connsiteY14" fmla="*/ 1729540 h 2080461"/>
                <a:gd name="connsiteX15" fmla="*/ 0 w 2802355"/>
                <a:gd name="connsiteY15" fmla="*/ 2080461 h 2080461"/>
                <a:gd name="connsiteX0" fmla="*/ 2626895 w 2802355"/>
                <a:gd name="connsiteY0" fmla="*/ 0 h 2080461"/>
                <a:gd name="connsiteX1" fmla="*/ 2732171 w 2802355"/>
                <a:gd name="connsiteY1" fmla="*/ 210553 h 2080461"/>
                <a:gd name="connsiteX2" fmla="*/ 2732171 w 2802355"/>
                <a:gd name="connsiteY2" fmla="*/ 446172 h 2080461"/>
                <a:gd name="connsiteX3" fmla="*/ 2702092 w 2802355"/>
                <a:gd name="connsiteY3" fmla="*/ 611606 h 2080461"/>
                <a:gd name="connsiteX4" fmla="*/ 2717132 w 2802355"/>
                <a:gd name="connsiteY4" fmla="*/ 701843 h 2080461"/>
                <a:gd name="connsiteX5" fmla="*/ 2777290 w 2802355"/>
                <a:gd name="connsiteY5" fmla="*/ 982579 h 2080461"/>
                <a:gd name="connsiteX6" fmla="*/ 2802355 w 2802355"/>
                <a:gd name="connsiteY6" fmla="*/ 1072816 h 2080461"/>
                <a:gd name="connsiteX7" fmla="*/ 2782303 w 2802355"/>
                <a:gd name="connsiteY7" fmla="*/ 1122948 h 2080461"/>
                <a:gd name="connsiteX8" fmla="*/ 2546684 w 2802355"/>
                <a:gd name="connsiteY8" fmla="*/ 1168066 h 2080461"/>
                <a:gd name="connsiteX9" fmla="*/ 1945105 w 2802355"/>
                <a:gd name="connsiteY9" fmla="*/ 1288382 h 2080461"/>
                <a:gd name="connsiteX10" fmla="*/ 1624263 w 2802355"/>
                <a:gd name="connsiteY10" fmla="*/ 1353553 h 2080461"/>
                <a:gd name="connsiteX11" fmla="*/ 1423737 w 2802355"/>
                <a:gd name="connsiteY11" fmla="*/ 1388645 h 2080461"/>
                <a:gd name="connsiteX12" fmla="*/ 1173079 w 2802355"/>
                <a:gd name="connsiteY12" fmla="*/ 1483895 h 2080461"/>
                <a:gd name="connsiteX13" fmla="*/ 827171 w 2802355"/>
                <a:gd name="connsiteY13" fmla="*/ 1609224 h 2080461"/>
                <a:gd name="connsiteX14" fmla="*/ 576513 w 2802355"/>
                <a:gd name="connsiteY14" fmla="*/ 1729540 h 2080461"/>
                <a:gd name="connsiteX15" fmla="*/ 345909 w 2802355"/>
                <a:gd name="connsiteY15" fmla="*/ 1879935 h 2080461"/>
                <a:gd name="connsiteX16" fmla="*/ 0 w 2802355"/>
                <a:gd name="connsiteY16" fmla="*/ 2080461 h 2080461"/>
                <a:gd name="connsiteX0" fmla="*/ 2626895 w 2802355"/>
                <a:gd name="connsiteY0" fmla="*/ 0 h 2080461"/>
                <a:gd name="connsiteX1" fmla="*/ 2732171 w 2802355"/>
                <a:gd name="connsiteY1" fmla="*/ 210553 h 2080461"/>
                <a:gd name="connsiteX2" fmla="*/ 2732171 w 2802355"/>
                <a:gd name="connsiteY2" fmla="*/ 446172 h 2080461"/>
                <a:gd name="connsiteX3" fmla="*/ 2702092 w 2802355"/>
                <a:gd name="connsiteY3" fmla="*/ 611606 h 2080461"/>
                <a:gd name="connsiteX4" fmla="*/ 2717132 w 2802355"/>
                <a:gd name="connsiteY4" fmla="*/ 701843 h 2080461"/>
                <a:gd name="connsiteX5" fmla="*/ 2777290 w 2802355"/>
                <a:gd name="connsiteY5" fmla="*/ 982579 h 2080461"/>
                <a:gd name="connsiteX6" fmla="*/ 2802355 w 2802355"/>
                <a:gd name="connsiteY6" fmla="*/ 1072816 h 2080461"/>
                <a:gd name="connsiteX7" fmla="*/ 2782303 w 2802355"/>
                <a:gd name="connsiteY7" fmla="*/ 1122948 h 2080461"/>
                <a:gd name="connsiteX8" fmla="*/ 2546684 w 2802355"/>
                <a:gd name="connsiteY8" fmla="*/ 1168066 h 2080461"/>
                <a:gd name="connsiteX9" fmla="*/ 1945105 w 2802355"/>
                <a:gd name="connsiteY9" fmla="*/ 1288382 h 2080461"/>
                <a:gd name="connsiteX10" fmla="*/ 1624263 w 2802355"/>
                <a:gd name="connsiteY10" fmla="*/ 1353553 h 2080461"/>
                <a:gd name="connsiteX11" fmla="*/ 1423737 w 2802355"/>
                <a:gd name="connsiteY11" fmla="*/ 1388645 h 2080461"/>
                <a:gd name="connsiteX12" fmla="*/ 1173079 w 2802355"/>
                <a:gd name="connsiteY12" fmla="*/ 1483895 h 2080461"/>
                <a:gd name="connsiteX13" fmla="*/ 827171 w 2802355"/>
                <a:gd name="connsiteY13" fmla="*/ 1609224 h 2080461"/>
                <a:gd name="connsiteX14" fmla="*/ 576513 w 2802355"/>
                <a:gd name="connsiteY14" fmla="*/ 1729540 h 2080461"/>
                <a:gd name="connsiteX15" fmla="*/ 315830 w 2802355"/>
                <a:gd name="connsiteY15" fmla="*/ 1879935 h 2080461"/>
                <a:gd name="connsiteX16" fmla="*/ 0 w 2802355"/>
                <a:gd name="connsiteY16" fmla="*/ 2080461 h 2080461"/>
                <a:gd name="connsiteX0" fmla="*/ 3489158 w 3664618"/>
                <a:gd name="connsiteY0" fmla="*/ 0 h 1879935"/>
                <a:gd name="connsiteX1" fmla="*/ 3594434 w 3664618"/>
                <a:gd name="connsiteY1" fmla="*/ 210553 h 1879935"/>
                <a:gd name="connsiteX2" fmla="*/ 3594434 w 3664618"/>
                <a:gd name="connsiteY2" fmla="*/ 446172 h 1879935"/>
                <a:gd name="connsiteX3" fmla="*/ 3564355 w 3664618"/>
                <a:gd name="connsiteY3" fmla="*/ 611606 h 1879935"/>
                <a:gd name="connsiteX4" fmla="*/ 3579395 w 3664618"/>
                <a:gd name="connsiteY4" fmla="*/ 701843 h 1879935"/>
                <a:gd name="connsiteX5" fmla="*/ 3639553 w 3664618"/>
                <a:gd name="connsiteY5" fmla="*/ 982579 h 1879935"/>
                <a:gd name="connsiteX6" fmla="*/ 3664618 w 3664618"/>
                <a:gd name="connsiteY6" fmla="*/ 1072816 h 1879935"/>
                <a:gd name="connsiteX7" fmla="*/ 3644566 w 3664618"/>
                <a:gd name="connsiteY7" fmla="*/ 1122948 h 1879935"/>
                <a:gd name="connsiteX8" fmla="*/ 3408947 w 3664618"/>
                <a:gd name="connsiteY8" fmla="*/ 1168066 h 1879935"/>
                <a:gd name="connsiteX9" fmla="*/ 2807368 w 3664618"/>
                <a:gd name="connsiteY9" fmla="*/ 1288382 h 1879935"/>
                <a:gd name="connsiteX10" fmla="*/ 2486526 w 3664618"/>
                <a:gd name="connsiteY10" fmla="*/ 1353553 h 1879935"/>
                <a:gd name="connsiteX11" fmla="*/ 2286000 w 3664618"/>
                <a:gd name="connsiteY11" fmla="*/ 1388645 h 1879935"/>
                <a:gd name="connsiteX12" fmla="*/ 2035342 w 3664618"/>
                <a:gd name="connsiteY12" fmla="*/ 1483895 h 1879935"/>
                <a:gd name="connsiteX13" fmla="*/ 1689434 w 3664618"/>
                <a:gd name="connsiteY13" fmla="*/ 1609224 h 1879935"/>
                <a:gd name="connsiteX14" fmla="*/ 1438776 w 3664618"/>
                <a:gd name="connsiteY14" fmla="*/ 1729540 h 1879935"/>
                <a:gd name="connsiteX15" fmla="*/ 1178093 w 3664618"/>
                <a:gd name="connsiteY15" fmla="*/ 1879935 h 1879935"/>
                <a:gd name="connsiteX16" fmla="*/ 0 w 3664618"/>
                <a:gd name="connsiteY16" fmla="*/ 10026 h 1879935"/>
                <a:gd name="connsiteX0" fmla="*/ 3489158 w 3664618"/>
                <a:gd name="connsiteY0" fmla="*/ 0 h 2068766"/>
                <a:gd name="connsiteX1" fmla="*/ 3594434 w 3664618"/>
                <a:gd name="connsiteY1" fmla="*/ 210553 h 2068766"/>
                <a:gd name="connsiteX2" fmla="*/ 3594434 w 3664618"/>
                <a:gd name="connsiteY2" fmla="*/ 446172 h 2068766"/>
                <a:gd name="connsiteX3" fmla="*/ 3564355 w 3664618"/>
                <a:gd name="connsiteY3" fmla="*/ 611606 h 2068766"/>
                <a:gd name="connsiteX4" fmla="*/ 3579395 w 3664618"/>
                <a:gd name="connsiteY4" fmla="*/ 701843 h 2068766"/>
                <a:gd name="connsiteX5" fmla="*/ 3639553 w 3664618"/>
                <a:gd name="connsiteY5" fmla="*/ 982579 h 2068766"/>
                <a:gd name="connsiteX6" fmla="*/ 3664618 w 3664618"/>
                <a:gd name="connsiteY6" fmla="*/ 1072816 h 2068766"/>
                <a:gd name="connsiteX7" fmla="*/ 3644566 w 3664618"/>
                <a:gd name="connsiteY7" fmla="*/ 1122948 h 2068766"/>
                <a:gd name="connsiteX8" fmla="*/ 3408947 w 3664618"/>
                <a:gd name="connsiteY8" fmla="*/ 1168066 h 2068766"/>
                <a:gd name="connsiteX9" fmla="*/ 2807368 w 3664618"/>
                <a:gd name="connsiteY9" fmla="*/ 1288382 h 2068766"/>
                <a:gd name="connsiteX10" fmla="*/ 2486526 w 3664618"/>
                <a:gd name="connsiteY10" fmla="*/ 1353553 h 2068766"/>
                <a:gd name="connsiteX11" fmla="*/ 2286000 w 3664618"/>
                <a:gd name="connsiteY11" fmla="*/ 1388645 h 2068766"/>
                <a:gd name="connsiteX12" fmla="*/ 2035342 w 3664618"/>
                <a:gd name="connsiteY12" fmla="*/ 1483895 h 2068766"/>
                <a:gd name="connsiteX13" fmla="*/ 1689434 w 3664618"/>
                <a:gd name="connsiteY13" fmla="*/ 1609224 h 2068766"/>
                <a:gd name="connsiteX14" fmla="*/ 1438776 w 3664618"/>
                <a:gd name="connsiteY14" fmla="*/ 1729540 h 2068766"/>
                <a:gd name="connsiteX15" fmla="*/ 1178093 w 3664618"/>
                <a:gd name="connsiteY15" fmla="*/ 1879935 h 2068766"/>
                <a:gd name="connsiteX16" fmla="*/ 872290 w 3664618"/>
                <a:gd name="connsiteY16" fmla="*/ 2045369 h 2068766"/>
                <a:gd name="connsiteX17" fmla="*/ 0 w 3664618"/>
                <a:gd name="connsiteY17" fmla="*/ 10026 h 2068766"/>
                <a:gd name="connsiteX0" fmla="*/ 3489158 w 3664618"/>
                <a:gd name="connsiteY0" fmla="*/ 0 h 2045369"/>
                <a:gd name="connsiteX1" fmla="*/ 3594434 w 3664618"/>
                <a:gd name="connsiteY1" fmla="*/ 210553 h 2045369"/>
                <a:gd name="connsiteX2" fmla="*/ 3594434 w 3664618"/>
                <a:gd name="connsiteY2" fmla="*/ 446172 h 2045369"/>
                <a:gd name="connsiteX3" fmla="*/ 3564355 w 3664618"/>
                <a:gd name="connsiteY3" fmla="*/ 611606 h 2045369"/>
                <a:gd name="connsiteX4" fmla="*/ 3579395 w 3664618"/>
                <a:gd name="connsiteY4" fmla="*/ 701843 h 2045369"/>
                <a:gd name="connsiteX5" fmla="*/ 3639553 w 3664618"/>
                <a:gd name="connsiteY5" fmla="*/ 982579 h 2045369"/>
                <a:gd name="connsiteX6" fmla="*/ 3664618 w 3664618"/>
                <a:gd name="connsiteY6" fmla="*/ 1072816 h 2045369"/>
                <a:gd name="connsiteX7" fmla="*/ 3644566 w 3664618"/>
                <a:gd name="connsiteY7" fmla="*/ 1122948 h 2045369"/>
                <a:gd name="connsiteX8" fmla="*/ 3408947 w 3664618"/>
                <a:gd name="connsiteY8" fmla="*/ 1168066 h 2045369"/>
                <a:gd name="connsiteX9" fmla="*/ 2807368 w 3664618"/>
                <a:gd name="connsiteY9" fmla="*/ 1288382 h 2045369"/>
                <a:gd name="connsiteX10" fmla="*/ 2486526 w 3664618"/>
                <a:gd name="connsiteY10" fmla="*/ 1353553 h 2045369"/>
                <a:gd name="connsiteX11" fmla="*/ 2286000 w 3664618"/>
                <a:gd name="connsiteY11" fmla="*/ 1388645 h 2045369"/>
                <a:gd name="connsiteX12" fmla="*/ 2035342 w 3664618"/>
                <a:gd name="connsiteY12" fmla="*/ 1483895 h 2045369"/>
                <a:gd name="connsiteX13" fmla="*/ 1689434 w 3664618"/>
                <a:gd name="connsiteY13" fmla="*/ 1609224 h 2045369"/>
                <a:gd name="connsiteX14" fmla="*/ 1438776 w 3664618"/>
                <a:gd name="connsiteY14" fmla="*/ 1729540 h 2045369"/>
                <a:gd name="connsiteX15" fmla="*/ 1178093 w 3664618"/>
                <a:gd name="connsiteY15" fmla="*/ 1879935 h 2045369"/>
                <a:gd name="connsiteX16" fmla="*/ 872290 w 3664618"/>
                <a:gd name="connsiteY16" fmla="*/ 2045369 h 2045369"/>
                <a:gd name="connsiteX17" fmla="*/ 0 w 3664618"/>
                <a:gd name="connsiteY17" fmla="*/ 10026 h 2045369"/>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0 w 3664618"/>
                <a:gd name="connsiteY17" fmla="*/ 10026 h 2064308"/>
                <a:gd name="connsiteX0" fmla="*/ 3489158 w 3664618"/>
                <a:gd name="connsiteY0" fmla="*/ 0 h 2077064"/>
                <a:gd name="connsiteX1" fmla="*/ 3594434 w 3664618"/>
                <a:gd name="connsiteY1" fmla="*/ 210553 h 2077064"/>
                <a:gd name="connsiteX2" fmla="*/ 3594434 w 3664618"/>
                <a:gd name="connsiteY2" fmla="*/ 446172 h 2077064"/>
                <a:gd name="connsiteX3" fmla="*/ 3564355 w 3664618"/>
                <a:gd name="connsiteY3" fmla="*/ 611606 h 2077064"/>
                <a:gd name="connsiteX4" fmla="*/ 3579395 w 3664618"/>
                <a:gd name="connsiteY4" fmla="*/ 701843 h 2077064"/>
                <a:gd name="connsiteX5" fmla="*/ 3639553 w 3664618"/>
                <a:gd name="connsiteY5" fmla="*/ 982579 h 2077064"/>
                <a:gd name="connsiteX6" fmla="*/ 3664618 w 3664618"/>
                <a:gd name="connsiteY6" fmla="*/ 1072816 h 2077064"/>
                <a:gd name="connsiteX7" fmla="*/ 3644566 w 3664618"/>
                <a:gd name="connsiteY7" fmla="*/ 1122948 h 2077064"/>
                <a:gd name="connsiteX8" fmla="*/ 3408947 w 3664618"/>
                <a:gd name="connsiteY8" fmla="*/ 1168066 h 2077064"/>
                <a:gd name="connsiteX9" fmla="*/ 2807368 w 3664618"/>
                <a:gd name="connsiteY9" fmla="*/ 1288382 h 2077064"/>
                <a:gd name="connsiteX10" fmla="*/ 2486526 w 3664618"/>
                <a:gd name="connsiteY10" fmla="*/ 1353553 h 2077064"/>
                <a:gd name="connsiteX11" fmla="*/ 2286000 w 3664618"/>
                <a:gd name="connsiteY11" fmla="*/ 1388645 h 2077064"/>
                <a:gd name="connsiteX12" fmla="*/ 2035342 w 3664618"/>
                <a:gd name="connsiteY12" fmla="*/ 1483895 h 2077064"/>
                <a:gd name="connsiteX13" fmla="*/ 1689434 w 3664618"/>
                <a:gd name="connsiteY13" fmla="*/ 1609224 h 2077064"/>
                <a:gd name="connsiteX14" fmla="*/ 1438776 w 3664618"/>
                <a:gd name="connsiteY14" fmla="*/ 1729540 h 2077064"/>
                <a:gd name="connsiteX15" fmla="*/ 1178093 w 3664618"/>
                <a:gd name="connsiteY15" fmla="*/ 1879935 h 2077064"/>
                <a:gd name="connsiteX16" fmla="*/ 891366 w 3664618"/>
                <a:gd name="connsiteY16" fmla="*/ 2064308 h 2077064"/>
                <a:gd name="connsiteX17" fmla="*/ 792161 w 3664618"/>
                <a:gd name="connsiteY17" fmla="*/ 2064308 h 2077064"/>
                <a:gd name="connsiteX18" fmla="*/ 0 w 3664618"/>
                <a:gd name="connsiteY18" fmla="*/ 10026 h 2077064"/>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792161 w 3664618"/>
                <a:gd name="connsiteY17" fmla="*/ 2064308 h 2064308"/>
                <a:gd name="connsiteX18" fmla="*/ 0 w 3664618"/>
                <a:gd name="connsiteY18" fmla="*/ 10026 h 2064308"/>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792161 w 3664618"/>
                <a:gd name="connsiteY17" fmla="*/ 2064308 h 2064308"/>
                <a:gd name="connsiteX18" fmla="*/ 299997 w 3664618"/>
                <a:gd name="connsiteY18" fmla="*/ 1545390 h 2064308"/>
                <a:gd name="connsiteX19" fmla="*/ 0 w 3664618"/>
                <a:gd name="connsiteY19" fmla="*/ 10026 h 2064308"/>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792161 w 3664618"/>
                <a:gd name="connsiteY17" fmla="*/ 2064308 h 2064308"/>
                <a:gd name="connsiteX18" fmla="*/ 299997 w 3664618"/>
                <a:gd name="connsiteY18" fmla="*/ 1545390 h 2064308"/>
                <a:gd name="connsiteX19" fmla="*/ 0 w 3664618"/>
                <a:gd name="connsiteY19" fmla="*/ 10026 h 2064308"/>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792161 w 3664618"/>
                <a:gd name="connsiteY17" fmla="*/ 2064308 h 2064308"/>
                <a:gd name="connsiteX18" fmla="*/ 299997 w 3664618"/>
                <a:gd name="connsiteY18" fmla="*/ 1545390 h 2064308"/>
                <a:gd name="connsiteX19" fmla="*/ 315258 w 3664618"/>
                <a:gd name="connsiteY19" fmla="*/ 1397669 h 2064308"/>
                <a:gd name="connsiteX20" fmla="*/ 0 w 3664618"/>
                <a:gd name="connsiteY20" fmla="*/ 10026 h 2064308"/>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792161 w 3664618"/>
                <a:gd name="connsiteY17" fmla="*/ 2064308 h 2064308"/>
                <a:gd name="connsiteX18" fmla="*/ 299997 w 3664618"/>
                <a:gd name="connsiteY18" fmla="*/ 1545390 h 2064308"/>
                <a:gd name="connsiteX19" fmla="*/ 315258 w 3664618"/>
                <a:gd name="connsiteY19" fmla="*/ 1397669 h 2064308"/>
                <a:gd name="connsiteX20" fmla="*/ 0 w 3664618"/>
                <a:gd name="connsiteY20" fmla="*/ 10026 h 2064308"/>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792161 w 3664618"/>
                <a:gd name="connsiteY17" fmla="*/ 2064308 h 2064308"/>
                <a:gd name="connsiteX18" fmla="*/ 299997 w 3664618"/>
                <a:gd name="connsiteY18" fmla="*/ 1545390 h 2064308"/>
                <a:gd name="connsiteX19" fmla="*/ 315258 w 3664618"/>
                <a:gd name="connsiteY19" fmla="*/ 1397669 h 2064308"/>
                <a:gd name="connsiteX20" fmla="*/ 357226 w 3664618"/>
                <a:gd name="connsiteY20" fmla="*/ 1124953 h 2064308"/>
                <a:gd name="connsiteX21" fmla="*/ 0 w 3664618"/>
                <a:gd name="connsiteY21" fmla="*/ 10026 h 2064308"/>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792161 w 3664618"/>
                <a:gd name="connsiteY17" fmla="*/ 2064308 h 2064308"/>
                <a:gd name="connsiteX18" fmla="*/ 299997 w 3664618"/>
                <a:gd name="connsiteY18" fmla="*/ 1545390 h 2064308"/>
                <a:gd name="connsiteX19" fmla="*/ 315258 w 3664618"/>
                <a:gd name="connsiteY19" fmla="*/ 1397669 h 2064308"/>
                <a:gd name="connsiteX20" fmla="*/ 357226 w 3664618"/>
                <a:gd name="connsiteY20" fmla="*/ 1124953 h 2064308"/>
                <a:gd name="connsiteX21" fmla="*/ 0 w 3664618"/>
                <a:gd name="connsiteY21" fmla="*/ 10026 h 2064308"/>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792161 w 3664618"/>
                <a:gd name="connsiteY17" fmla="*/ 2064308 h 2064308"/>
                <a:gd name="connsiteX18" fmla="*/ 299997 w 3664618"/>
                <a:gd name="connsiteY18" fmla="*/ 1545390 h 2064308"/>
                <a:gd name="connsiteX19" fmla="*/ 315258 w 3664618"/>
                <a:gd name="connsiteY19" fmla="*/ 1397669 h 2064308"/>
                <a:gd name="connsiteX20" fmla="*/ 357226 w 3664618"/>
                <a:gd name="connsiteY20" fmla="*/ 1124953 h 2064308"/>
                <a:gd name="connsiteX21" fmla="*/ 0 w 3664618"/>
                <a:gd name="connsiteY21" fmla="*/ 10026 h 2064308"/>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792161 w 3664618"/>
                <a:gd name="connsiteY17" fmla="*/ 2064308 h 2064308"/>
                <a:gd name="connsiteX18" fmla="*/ 299997 w 3664618"/>
                <a:gd name="connsiteY18" fmla="*/ 1545390 h 2064308"/>
                <a:gd name="connsiteX19" fmla="*/ 315258 w 3664618"/>
                <a:gd name="connsiteY19" fmla="*/ 1397669 h 2064308"/>
                <a:gd name="connsiteX20" fmla="*/ 330519 w 3664618"/>
                <a:gd name="connsiteY20" fmla="*/ 1079501 h 2064308"/>
                <a:gd name="connsiteX21" fmla="*/ 0 w 3664618"/>
                <a:gd name="connsiteY21" fmla="*/ 10026 h 2064308"/>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792161 w 3664618"/>
                <a:gd name="connsiteY17" fmla="*/ 2064308 h 2064308"/>
                <a:gd name="connsiteX18" fmla="*/ 299997 w 3664618"/>
                <a:gd name="connsiteY18" fmla="*/ 1545390 h 2064308"/>
                <a:gd name="connsiteX19" fmla="*/ 338150 w 3664618"/>
                <a:gd name="connsiteY19" fmla="*/ 1401457 h 2064308"/>
                <a:gd name="connsiteX20" fmla="*/ 330519 w 3664618"/>
                <a:gd name="connsiteY20" fmla="*/ 1079501 h 2064308"/>
                <a:gd name="connsiteX21" fmla="*/ 0 w 3664618"/>
                <a:gd name="connsiteY21" fmla="*/ 10026 h 2064308"/>
                <a:gd name="connsiteX0" fmla="*/ 3489158 w 3664618"/>
                <a:gd name="connsiteY0" fmla="*/ 0 h 2064308"/>
                <a:gd name="connsiteX1" fmla="*/ 3594434 w 3664618"/>
                <a:gd name="connsiteY1" fmla="*/ 210553 h 2064308"/>
                <a:gd name="connsiteX2" fmla="*/ 3594434 w 3664618"/>
                <a:gd name="connsiteY2" fmla="*/ 446172 h 2064308"/>
                <a:gd name="connsiteX3" fmla="*/ 3564355 w 3664618"/>
                <a:gd name="connsiteY3" fmla="*/ 611606 h 2064308"/>
                <a:gd name="connsiteX4" fmla="*/ 3579395 w 3664618"/>
                <a:gd name="connsiteY4" fmla="*/ 701843 h 2064308"/>
                <a:gd name="connsiteX5" fmla="*/ 3639553 w 3664618"/>
                <a:gd name="connsiteY5" fmla="*/ 982579 h 2064308"/>
                <a:gd name="connsiteX6" fmla="*/ 3664618 w 3664618"/>
                <a:gd name="connsiteY6" fmla="*/ 1072816 h 2064308"/>
                <a:gd name="connsiteX7" fmla="*/ 3644566 w 3664618"/>
                <a:gd name="connsiteY7" fmla="*/ 1122948 h 2064308"/>
                <a:gd name="connsiteX8" fmla="*/ 3408947 w 3664618"/>
                <a:gd name="connsiteY8" fmla="*/ 1168066 h 2064308"/>
                <a:gd name="connsiteX9" fmla="*/ 2807368 w 3664618"/>
                <a:gd name="connsiteY9" fmla="*/ 1288382 h 2064308"/>
                <a:gd name="connsiteX10" fmla="*/ 2486526 w 3664618"/>
                <a:gd name="connsiteY10" fmla="*/ 1353553 h 2064308"/>
                <a:gd name="connsiteX11" fmla="*/ 2286000 w 3664618"/>
                <a:gd name="connsiteY11" fmla="*/ 1388645 h 2064308"/>
                <a:gd name="connsiteX12" fmla="*/ 2035342 w 3664618"/>
                <a:gd name="connsiteY12" fmla="*/ 1483895 h 2064308"/>
                <a:gd name="connsiteX13" fmla="*/ 1689434 w 3664618"/>
                <a:gd name="connsiteY13" fmla="*/ 1609224 h 2064308"/>
                <a:gd name="connsiteX14" fmla="*/ 1438776 w 3664618"/>
                <a:gd name="connsiteY14" fmla="*/ 1729540 h 2064308"/>
                <a:gd name="connsiteX15" fmla="*/ 1178093 w 3664618"/>
                <a:gd name="connsiteY15" fmla="*/ 1879935 h 2064308"/>
                <a:gd name="connsiteX16" fmla="*/ 891366 w 3664618"/>
                <a:gd name="connsiteY16" fmla="*/ 2064308 h 2064308"/>
                <a:gd name="connsiteX17" fmla="*/ 792161 w 3664618"/>
                <a:gd name="connsiteY17" fmla="*/ 2064308 h 2064308"/>
                <a:gd name="connsiteX18" fmla="*/ 299997 w 3664618"/>
                <a:gd name="connsiteY18" fmla="*/ 1545390 h 2064308"/>
                <a:gd name="connsiteX19" fmla="*/ 338150 w 3664618"/>
                <a:gd name="connsiteY19" fmla="*/ 1401457 h 2064308"/>
                <a:gd name="connsiteX20" fmla="*/ 330519 w 3664618"/>
                <a:gd name="connsiteY20" fmla="*/ 1079501 h 2064308"/>
                <a:gd name="connsiteX21" fmla="*/ 0 w 3664618"/>
                <a:gd name="connsiteY21" fmla="*/ 10026 h 2064308"/>
                <a:gd name="connsiteX0" fmla="*/ 3492973 w 3668433"/>
                <a:gd name="connsiteY0" fmla="*/ 1337 h 2065645"/>
                <a:gd name="connsiteX1" fmla="*/ 3598249 w 3668433"/>
                <a:gd name="connsiteY1" fmla="*/ 211890 h 2065645"/>
                <a:gd name="connsiteX2" fmla="*/ 3598249 w 3668433"/>
                <a:gd name="connsiteY2" fmla="*/ 447509 h 2065645"/>
                <a:gd name="connsiteX3" fmla="*/ 3568170 w 3668433"/>
                <a:gd name="connsiteY3" fmla="*/ 612943 h 2065645"/>
                <a:gd name="connsiteX4" fmla="*/ 3583210 w 3668433"/>
                <a:gd name="connsiteY4" fmla="*/ 703180 h 2065645"/>
                <a:gd name="connsiteX5" fmla="*/ 3643368 w 3668433"/>
                <a:gd name="connsiteY5" fmla="*/ 983916 h 2065645"/>
                <a:gd name="connsiteX6" fmla="*/ 3668433 w 3668433"/>
                <a:gd name="connsiteY6" fmla="*/ 1074153 h 2065645"/>
                <a:gd name="connsiteX7" fmla="*/ 3648381 w 3668433"/>
                <a:gd name="connsiteY7" fmla="*/ 1124285 h 2065645"/>
                <a:gd name="connsiteX8" fmla="*/ 3412762 w 3668433"/>
                <a:gd name="connsiteY8" fmla="*/ 1169403 h 2065645"/>
                <a:gd name="connsiteX9" fmla="*/ 2811183 w 3668433"/>
                <a:gd name="connsiteY9" fmla="*/ 1289719 h 2065645"/>
                <a:gd name="connsiteX10" fmla="*/ 2490341 w 3668433"/>
                <a:gd name="connsiteY10" fmla="*/ 1354890 h 2065645"/>
                <a:gd name="connsiteX11" fmla="*/ 2289815 w 3668433"/>
                <a:gd name="connsiteY11" fmla="*/ 1389982 h 2065645"/>
                <a:gd name="connsiteX12" fmla="*/ 2039157 w 3668433"/>
                <a:gd name="connsiteY12" fmla="*/ 1485232 h 2065645"/>
                <a:gd name="connsiteX13" fmla="*/ 1693249 w 3668433"/>
                <a:gd name="connsiteY13" fmla="*/ 1610561 h 2065645"/>
                <a:gd name="connsiteX14" fmla="*/ 1442591 w 3668433"/>
                <a:gd name="connsiteY14" fmla="*/ 1730877 h 2065645"/>
                <a:gd name="connsiteX15" fmla="*/ 1181908 w 3668433"/>
                <a:gd name="connsiteY15" fmla="*/ 1881272 h 2065645"/>
                <a:gd name="connsiteX16" fmla="*/ 895181 w 3668433"/>
                <a:gd name="connsiteY16" fmla="*/ 2065645 h 2065645"/>
                <a:gd name="connsiteX17" fmla="*/ 795976 w 3668433"/>
                <a:gd name="connsiteY17" fmla="*/ 2065645 h 2065645"/>
                <a:gd name="connsiteX18" fmla="*/ 303812 w 3668433"/>
                <a:gd name="connsiteY18" fmla="*/ 1546727 h 2065645"/>
                <a:gd name="connsiteX19" fmla="*/ 341965 w 3668433"/>
                <a:gd name="connsiteY19" fmla="*/ 1402794 h 2065645"/>
                <a:gd name="connsiteX20" fmla="*/ 334334 w 3668433"/>
                <a:gd name="connsiteY20" fmla="*/ 1080838 h 2065645"/>
                <a:gd name="connsiteX21" fmla="*/ 0 w 3668433"/>
                <a:gd name="connsiteY21" fmla="*/ 0 h 206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8433" h="2065645">
                  <a:moveTo>
                    <a:pt x="3492973" y="1337"/>
                  </a:moveTo>
                  <a:lnTo>
                    <a:pt x="3598249" y="211890"/>
                  </a:lnTo>
                  <a:lnTo>
                    <a:pt x="3598249" y="447509"/>
                  </a:lnTo>
                  <a:lnTo>
                    <a:pt x="3568170" y="612943"/>
                  </a:lnTo>
                  <a:lnTo>
                    <a:pt x="3583210" y="703180"/>
                  </a:lnTo>
                  <a:lnTo>
                    <a:pt x="3643368" y="983916"/>
                  </a:lnTo>
                  <a:lnTo>
                    <a:pt x="3668433" y="1074153"/>
                  </a:lnTo>
                  <a:lnTo>
                    <a:pt x="3648381" y="1124285"/>
                  </a:lnTo>
                  <a:lnTo>
                    <a:pt x="3412762" y="1169403"/>
                  </a:lnTo>
                  <a:lnTo>
                    <a:pt x="2811183" y="1289719"/>
                  </a:lnTo>
                  <a:lnTo>
                    <a:pt x="2490341" y="1354890"/>
                  </a:lnTo>
                  <a:lnTo>
                    <a:pt x="2289815" y="1389982"/>
                  </a:lnTo>
                  <a:lnTo>
                    <a:pt x="2039157" y="1485232"/>
                  </a:lnTo>
                  <a:lnTo>
                    <a:pt x="1693249" y="1610561"/>
                  </a:lnTo>
                  <a:lnTo>
                    <a:pt x="1442591" y="1730877"/>
                  </a:lnTo>
                  <a:lnTo>
                    <a:pt x="1181908" y="1881272"/>
                  </a:lnTo>
                  <a:lnTo>
                    <a:pt x="895181" y="2065645"/>
                  </a:lnTo>
                  <a:lnTo>
                    <a:pt x="795976" y="2065645"/>
                  </a:lnTo>
                  <a:lnTo>
                    <a:pt x="303812" y="1546727"/>
                  </a:lnTo>
                  <a:lnTo>
                    <a:pt x="341965" y="1402794"/>
                  </a:lnTo>
                  <a:cubicBezTo>
                    <a:pt x="347053" y="1276536"/>
                    <a:pt x="348323" y="1127553"/>
                    <a:pt x="334334" y="1080838"/>
                  </a:cubicBezTo>
                  <a:lnTo>
                    <a:pt x="0" y="0"/>
                  </a:lnTo>
                </a:path>
              </a:pathLst>
            </a:custGeom>
            <a:no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92" name="フリーフォーム 91"/>
            <p:cNvSpPr/>
            <p:nvPr/>
          </p:nvSpPr>
          <p:spPr>
            <a:xfrm>
              <a:off x="198859" y="13680"/>
              <a:ext cx="892883" cy="1432802"/>
            </a:xfrm>
            <a:custGeom>
              <a:avLst/>
              <a:gdLst>
                <a:gd name="connsiteX0" fmla="*/ 498543 w 871436"/>
                <a:gd name="connsiteY0" fmla="*/ 0 h 1536160"/>
                <a:gd name="connsiteX1" fmla="*/ 818745 w 871436"/>
                <a:gd name="connsiteY1" fmla="*/ 968713 h 1536160"/>
                <a:gd name="connsiteX2" fmla="*/ 867383 w 871436"/>
                <a:gd name="connsiteY2" fmla="*/ 1122734 h 1536160"/>
                <a:gd name="connsiteX3" fmla="*/ 871436 w 871436"/>
                <a:gd name="connsiteY3" fmla="*/ 1260543 h 1536160"/>
                <a:gd name="connsiteX4" fmla="*/ 863330 w 871436"/>
                <a:gd name="connsiteY4" fmla="*/ 1406458 h 1536160"/>
                <a:gd name="connsiteX5" fmla="*/ 830905 w 871436"/>
                <a:gd name="connsiteY5" fmla="*/ 1536160 h 1536160"/>
                <a:gd name="connsiteX6" fmla="*/ 684990 w 871436"/>
                <a:gd name="connsiteY6" fmla="*/ 1374032 h 1536160"/>
                <a:gd name="connsiteX7" fmla="*/ 539075 w 871436"/>
                <a:gd name="connsiteY7" fmla="*/ 1215958 h 1536160"/>
                <a:gd name="connsiteX8" fmla="*/ 441798 w 871436"/>
                <a:gd name="connsiteY8" fmla="*/ 1061936 h 1536160"/>
                <a:gd name="connsiteX9" fmla="*/ 312096 w 871436"/>
                <a:gd name="connsiteY9" fmla="*/ 834958 h 1536160"/>
                <a:gd name="connsiteX10" fmla="*/ 226979 w 871436"/>
                <a:gd name="connsiteY10" fmla="*/ 628245 h 1536160"/>
                <a:gd name="connsiteX11" fmla="*/ 121596 w 871436"/>
                <a:gd name="connsiteY11" fmla="*/ 312096 h 1536160"/>
                <a:gd name="connsiteX12" fmla="*/ 52692 w 871436"/>
                <a:gd name="connsiteY12" fmla="*/ 109436 h 1536160"/>
                <a:gd name="connsiteX13" fmla="*/ 0 w 871436"/>
                <a:gd name="connsiteY13" fmla="*/ 4053 h 1536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1436" h="1536160">
                  <a:moveTo>
                    <a:pt x="498543" y="0"/>
                  </a:moveTo>
                  <a:lnTo>
                    <a:pt x="818745" y="968713"/>
                  </a:lnTo>
                  <a:lnTo>
                    <a:pt x="867383" y="1122734"/>
                  </a:lnTo>
                  <a:lnTo>
                    <a:pt x="871436" y="1260543"/>
                  </a:lnTo>
                  <a:lnTo>
                    <a:pt x="863330" y="1406458"/>
                  </a:lnTo>
                  <a:lnTo>
                    <a:pt x="830905" y="1536160"/>
                  </a:lnTo>
                  <a:lnTo>
                    <a:pt x="684990" y="1374032"/>
                  </a:lnTo>
                  <a:lnTo>
                    <a:pt x="539075" y="1215958"/>
                  </a:lnTo>
                  <a:lnTo>
                    <a:pt x="441798" y="1061936"/>
                  </a:lnTo>
                  <a:lnTo>
                    <a:pt x="312096" y="834958"/>
                  </a:lnTo>
                  <a:lnTo>
                    <a:pt x="226979" y="628245"/>
                  </a:lnTo>
                  <a:lnTo>
                    <a:pt x="121596" y="312096"/>
                  </a:lnTo>
                  <a:lnTo>
                    <a:pt x="52692" y="109436"/>
                  </a:lnTo>
                  <a:lnTo>
                    <a:pt x="0" y="4053"/>
                  </a:lnTo>
                </a:path>
              </a:pathLst>
            </a:custGeom>
            <a:no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93" name="フリーフォーム 92"/>
            <p:cNvSpPr/>
            <p:nvPr/>
          </p:nvSpPr>
          <p:spPr>
            <a:xfrm>
              <a:off x="89297" y="0"/>
              <a:ext cx="1444624" cy="3575843"/>
            </a:xfrm>
            <a:custGeom>
              <a:avLst/>
              <a:gdLst>
                <a:gd name="connsiteX0" fmla="*/ 0 w 1416843"/>
                <a:gd name="connsiteY0" fmla="*/ 2024063 h 2041922"/>
                <a:gd name="connsiteX1" fmla="*/ 77390 w 1416843"/>
                <a:gd name="connsiteY1" fmla="*/ 2041922 h 2041922"/>
                <a:gd name="connsiteX2" fmla="*/ 107156 w 1416843"/>
                <a:gd name="connsiteY2" fmla="*/ 2024063 h 2041922"/>
                <a:gd name="connsiteX3" fmla="*/ 279796 w 1416843"/>
                <a:gd name="connsiteY3" fmla="*/ 1744266 h 2041922"/>
                <a:gd name="connsiteX4" fmla="*/ 541734 w 1416843"/>
                <a:gd name="connsiteY4" fmla="*/ 1333500 h 2041922"/>
                <a:gd name="connsiteX5" fmla="*/ 922734 w 1416843"/>
                <a:gd name="connsiteY5" fmla="*/ 821531 h 2041922"/>
                <a:gd name="connsiteX6" fmla="*/ 1291828 w 1416843"/>
                <a:gd name="connsiteY6" fmla="*/ 488156 h 2041922"/>
                <a:gd name="connsiteX7" fmla="*/ 1398984 w 1416843"/>
                <a:gd name="connsiteY7" fmla="*/ 404813 h 2041922"/>
                <a:gd name="connsiteX8" fmla="*/ 1416843 w 1416843"/>
                <a:gd name="connsiteY8" fmla="*/ 339328 h 2041922"/>
                <a:gd name="connsiteX9" fmla="*/ 1256109 w 1416843"/>
                <a:gd name="connsiteY9" fmla="*/ 184547 h 2041922"/>
                <a:gd name="connsiteX10" fmla="*/ 1101328 w 1416843"/>
                <a:gd name="connsiteY10" fmla="*/ 0 h 2041922"/>
                <a:gd name="connsiteX0" fmla="*/ 0 w 1416843"/>
                <a:gd name="connsiteY0" fmla="*/ 3863578 h 3881437"/>
                <a:gd name="connsiteX1" fmla="*/ 77390 w 1416843"/>
                <a:gd name="connsiteY1" fmla="*/ 3881437 h 3881437"/>
                <a:gd name="connsiteX2" fmla="*/ 107156 w 1416843"/>
                <a:gd name="connsiteY2" fmla="*/ 3863578 h 3881437"/>
                <a:gd name="connsiteX3" fmla="*/ 279796 w 1416843"/>
                <a:gd name="connsiteY3" fmla="*/ 3583781 h 3881437"/>
                <a:gd name="connsiteX4" fmla="*/ 541734 w 1416843"/>
                <a:gd name="connsiteY4" fmla="*/ 3173015 h 3881437"/>
                <a:gd name="connsiteX5" fmla="*/ 922734 w 1416843"/>
                <a:gd name="connsiteY5" fmla="*/ 2661046 h 3881437"/>
                <a:gd name="connsiteX6" fmla="*/ 1291828 w 1416843"/>
                <a:gd name="connsiteY6" fmla="*/ 2327671 h 3881437"/>
                <a:gd name="connsiteX7" fmla="*/ 1398984 w 1416843"/>
                <a:gd name="connsiteY7" fmla="*/ 2244328 h 3881437"/>
                <a:gd name="connsiteX8" fmla="*/ 1416843 w 1416843"/>
                <a:gd name="connsiteY8" fmla="*/ 2178843 h 3881437"/>
                <a:gd name="connsiteX9" fmla="*/ 1256109 w 1416843"/>
                <a:gd name="connsiteY9" fmla="*/ 2024062 h 3881437"/>
                <a:gd name="connsiteX10" fmla="*/ 17859 w 1416843"/>
                <a:gd name="connsiteY10" fmla="*/ 0 h 3881437"/>
                <a:gd name="connsiteX0" fmla="*/ 0 w 1416843"/>
                <a:gd name="connsiteY0" fmla="*/ 3863578 h 3881437"/>
                <a:gd name="connsiteX1" fmla="*/ 77390 w 1416843"/>
                <a:gd name="connsiteY1" fmla="*/ 3881437 h 3881437"/>
                <a:gd name="connsiteX2" fmla="*/ 107156 w 1416843"/>
                <a:gd name="connsiteY2" fmla="*/ 3863578 h 3881437"/>
                <a:gd name="connsiteX3" fmla="*/ 279796 w 1416843"/>
                <a:gd name="connsiteY3" fmla="*/ 3583781 h 3881437"/>
                <a:gd name="connsiteX4" fmla="*/ 541734 w 1416843"/>
                <a:gd name="connsiteY4" fmla="*/ 3173015 h 3881437"/>
                <a:gd name="connsiteX5" fmla="*/ 922734 w 1416843"/>
                <a:gd name="connsiteY5" fmla="*/ 2661046 h 3881437"/>
                <a:gd name="connsiteX6" fmla="*/ 1291828 w 1416843"/>
                <a:gd name="connsiteY6" fmla="*/ 2327671 h 3881437"/>
                <a:gd name="connsiteX7" fmla="*/ 1398984 w 1416843"/>
                <a:gd name="connsiteY7" fmla="*/ 2244328 h 3881437"/>
                <a:gd name="connsiteX8" fmla="*/ 1416843 w 1416843"/>
                <a:gd name="connsiteY8" fmla="*/ 2178843 h 3881437"/>
                <a:gd name="connsiteX9" fmla="*/ 1256109 w 1416843"/>
                <a:gd name="connsiteY9" fmla="*/ 2024062 h 3881437"/>
                <a:gd name="connsiteX10" fmla="*/ 815578 w 1416843"/>
                <a:gd name="connsiteY10" fmla="*/ 1553766 h 3881437"/>
                <a:gd name="connsiteX11" fmla="*/ 17859 w 1416843"/>
                <a:gd name="connsiteY11" fmla="*/ 0 h 3881437"/>
                <a:gd name="connsiteX0" fmla="*/ 0 w 1416843"/>
                <a:gd name="connsiteY0" fmla="*/ 3863578 h 3881437"/>
                <a:gd name="connsiteX1" fmla="*/ 77390 w 1416843"/>
                <a:gd name="connsiteY1" fmla="*/ 3881437 h 3881437"/>
                <a:gd name="connsiteX2" fmla="*/ 107156 w 1416843"/>
                <a:gd name="connsiteY2" fmla="*/ 3863578 h 3881437"/>
                <a:gd name="connsiteX3" fmla="*/ 279796 w 1416843"/>
                <a:gd name="connsiteY3" fmla="*/ 3583781 h 3881437"/>
                <a:gd name="connsiteX4" fmla="*/ 541734 w 1416843"/>
                <a:gd name="connsiteY4" fmla="*/ 3173015 h 3881437"/>
                <a:gd name="connsiteX5" fmla="*/ 922734 w 1416843"/>
                <a:gd name="connsiteY5" fmla="*/ 2661046 h 3881437"/>
                <a:gd name="connsiteX6" fmla="*/ 1291828 w 1416843"/>
                <a:gd name="connsiteY6" fmla="*/ 2327671 h 3881437"/>
                <a:gd name="connsiteX7" fmla="*/ 1398984 w 1416843"/>
                <a:gd name="connsiteY7" fmla="*/ 2244328 h 3881437"/>
                <a:gd name="connsiteX8" fmla="*/ 1416843 w 1416843"/>
                <a:gd name="connsiteY8" fmla="*/ 2178843 h 3881437"/>
                <a:gd name="connsiteX9" fmla="*/ 1256109 w 1416843"/>
                <a:gd name="connsiteY9" fmla="*/ 2024062 h 3881437"/>
                <a:gd name="connsiteX10" fmla="*/ 815578 w 1416843"/>
                <a:gd name="connsiteY10" fmla="*/ 1553766 h 3881437"/>
                <a:gd name="connsiteX11" fmla="*/ 17859 w 1416843"/>
                <a:gd name="connsiteY11" fmla="*/ 0 h 3881437"/>
                <a:gd name="connsiteX0" fmla="*/ 0 w 1416843"/>
                <a:gd name="connsiteY0" fmla="*/ 3863578 h 3881437"/>
                <a:gd name="connsiteX1" fmla="*/ 77390 w 1416843"/>
                <a:gd name="connsiteY1" fmla="*/ 3881437 h 3881437"/>
                <a:gd name="connsiteX2" fmla="*/ 107156 w 1416843"/>
                <a:gd name="connsiteY2" fmla="*/ 3863578 h 3881437"/>
                <a:gd name="connsiteX3" fmla="*/ 279796 w 1416843"/>
                <a:gd name="connsiteY3" fmla="*/ 3583781 h 3881437"/>
                <a:gd name="connsiteX4" fmla="*/ 541734 w 1416843"/>
                <a:gd name="connsiteY4" fmla="*/ 3173015 h 3881437"/>
                <a:gd name="connsiteX5" fmla="*/ 922734 w 1416843"/>
                <a:gd name="connsiteY5" fmla="*/ 2661046 h 3881437"/>
                <a:gd name="connsiteX6" fmla="*/ 1291828 w 1416843"/>
                <a:gd name="connsiteY6" fmla="*/ 2327671 h 3881437"/>
                <a:gd name="connsiteX7" fmla="*/ 1398984 w 1416843"/>
                <a:gd name="connsiteY7" fmla="*/ 2244328 h 3881437"/>
                <a:gd name="connsiteX8" fmla="*/ 1416843 w 1416843"/>
                <a:gd name="connsiteY8" fmla="*/ 2178843 h 3881437"/>
                <a:gd name="connsiteX9" fmla="*/ 1256109 w 1416843"/>
                <a:gd name="connsiteY9" fmla="*/ 2024062 h 3881437"/>
                <a:gd name="connsiteX10" fmla="*/ 815578 w 1416843"/>
                <a:gd name="connsiteY10" fmla="*/ 1553766 h 3881437"/>
                <a:gd name="connsiteX11" fmla="*/ 547687 w 1416843"/>
                <a:gd name="connsiteY11" fmla="*/ 1256110 h 3881437"/>
                <a:gd name="connsiteX12" fmla="*/ 17859 w 1416843"/>
                <a:gd name="connsiteY12" fmla="*/ 0 h 3881437"/>
                <a:gd name="connsiteX0" fmla="*/ 0 w 1416843"/>
                <a:gd name="connsiteY0" fmla="*/ 3863578 h 3881437"/>
                <a:gd name="connsiteX1" fmla="*/ 77390 w 1416843"/>
                <a:gd name="connsiteY1" fmla="*/ 3881437 h 3881437"/>
                <a:gd name="connsiteX2" fmla="*/ 107156 w 1416843"/>
                <a:gd name="connsiteY2" fmla="*/ 3863578 h 3881437"/>
                <a:gd name="connsiteX3" fmla="*/ 279796 w 1416843"/>
                <a:gd name="connsiteY3" fmla="*/ 3583781 h 3881437"/>
                <a:gd name="connsiteX4" fmla="*/ 541734 w 1416843"/>
                <a:gd name="connsiteY4" fmla="*/ 3173015 h 3881437"/>
                <a:gd name="connsiteX5" fmla="*/ 922734 w 1416843"/>
                <a:gd name="connsiteY5" fmla="*/ 2661046 h 3881437"/>
                <a:gd name="connsiteX6" fmla="*/ 1291828 w 1416843"/>
                <a:gd name="connsiteY6" fmla="*/ 2327671 h 3881437"/>
                <a:gd name="connsiteX7" fmla="*/ 1398984 w 1416843"/>
                <a:gd name="connsiteY7" fmla="*/ 2244328 h 3881437"/>
                <a:gd name="connsiteX8" fmla="*/ 1416843 w 1416843"/>
                <a:gd name="connsiteY8" fmla="*/ 2178843 h 3881437"/>
                <a:gd name="connsiteX9" fmla="*/ 1256109 w 1416843"/>
                <a:gd name="connsiteY9" fmla="*/ 2024062 h 3881437"/>
                <a:gd name="connsiteX10" fmla="*/ 815578 w 1416843"/>
                <a:gd name="connsiteY10" fmla="*/ 1553766 h 3881437"/>
                <a:gd name="connsiteX11" fmla="*/ 547687 w 1416843"/>
                <a:gd name="connsiteY11" fmla="*/ 1256110 h 3881437"/>
                <a:gd name="connsiteX12" fmla="*/ 369093 w 1416843"/>
                <a:gd name="connsiteY12" fmla="*/ 988219 h 3881437"/>
                <a:gd name="connsiteX13" fmla="*/ 17859 w 1416843"/>
                <a:gd name="connsiteY13" fmla="*/ 0 h 388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6843" h="3881437">
                  <a:moveTo>
                    <a:pt x="0" y="3863578"/>
                  </a:moveTo>
                  <a:lnTo>
                    <a:pt x="77390" y="3881437"/>
                  </a:lnTo>
                  <a:lnTo>
                    <a:pt x="107156" y="3863578"/>
                  </a:lnTo>
                  <a:lnTo>
                    <a:pt x="279796" y="3583781"/>
                  </a:lnTo>
                  <a:lnTo>
                    <a:pt x="541734" y="3173015"/>
                  </a:lnTo>
                  <a:lnTo>
                    <a:pt x="922734" y="2661046"/>
                  </a:lnTo>
                  <a:lnTo>
                    <a:pt x="1291828" y="2327671"/>
                  </a:lnTo>
                  <a:lnTo>
                    <a:pt x="1398984" y="2244328"/>
                  </a:lnTo>
                  <a:lnTo>
                    <a:pt x="1416843" y="2178843"/>
                  </a:lnTo>
                  <a:lnTo>
                    <a:pt x="1256109" y="2024062"/>
                  </a:lnTo>
                  <a:lnTo>
                    <a:pt x="815578" y="1553766"/>
                  </a:lnTo>
                  <a:cubicBezTo>
                    <a:pt x="795734" y="1512094"/>
                    <a:pt x="567531" y="1297782"/>
                    <a:pt x="547687" y="1256110"/>
                  </a:cubicBezTo>
                  <a:cubicBezTo>
                    <a:pt x="519906" y="1194594"/>
                    <a:pt x="396874" y="1049735"/>
                    <a:pt x="369093" y="988219"/>
                  </a:cubicBezTo>
                  <a:lnTo>
                    <a:pt x="17859" y="0"/>
                  </a:lnTo>
                </a:path>
              </a:pathLst>
            </a:custGeom>
            <a:no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94" name="フリーフォーム 93"/>
            <p:cNvSpPr/>
            <p:nvPr/>
          </p:nvSpPr>
          <p:spPr>
            <a:xfrm>
              <a:off x="0" y="3675062"/>
              <a:ext cx="89297" cy="188517"/>
            </a:xfrm>
            <a:custGeom>
              <a:avLst/>
              <a:gdLst>
                <a:gd name="connsiteX0" fmla="*/ 89297 w 89297"/>
                <a:gd name="connsiteY0" fmla="*/ 0 h 202407"/>
                <a:gd name="connsiteX1" fmla="*/ 65484 w 89297"/>
                <a:gd name="connsiteY1" fmla="*/ 89297 h 202407"/>
                <a:gd name="connsiteX2" fmla="*/ 0 w 89297"/>
                <a:gd name="connsiteY2" fmla="*/ 202407 h 202407"/>
              </a:gdLst>
              <a:ahLst/>
              <a:cxnLst>
                <a:cxn ang="0">
                  <a:pos x="connsiteX0" y="connsiteY0"/>
                </a:cxn>
                <a:cxn ang="0">
                  <a:pos x="connsiteX1" y="connsiteY1"/>
                </a:cxn>
                <a:cxn ang="0">
                  <a:pos x="connsiteX2" y="connsiteY2"/>
                </a:cxn>
              </a:cxnLst>
              <a:rect l="l" t="t" r="r" b="b"/>
              <a:pathLst>
                <a:path w="89297" h="202407">
                  <a:moveTo>
                    <a:pt x="89297" y="0"/>
                  </a:moveTo>
                  <a:lnTo>
                    <a:pt x="65484" y="89297"/>
                  </a:lnTo>
                  <a:lnTo>
                    <a:pt x="0" y="202407"/>
                  </a:lnTo>
                </a:path>
              </a:pathLst>
            </a:custGeom>
            <a:no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95" name="フリーフォーム 94"/>
            <p:cNvSpPr/>
            <p:nvPr/>
          </p:nvSpPr>
          <p:spPr>
            <a:xfrm>
              <a:off x="0" y="4040187"/>
              <a:ext cx="226218" cy="287734"/>
            </a:xfrm>
            <a:custGeom>
              <a:avLst/>
              <a:gdLst>
                <a:gd name="connsiteX0" fmla="*/ 0 w 226218"/>
                <a:gd name="connsiteY0" fmla="*/ 315515 h 315515"/>
                <a:gd name="connsiteX1" fmla="*/ 172640 w 226218"/>
                <a:gd name="connsiteY1" fmla="*/ 5953 h 315515"/>
                <a:gd name="connsiteX2" fmla="*/ 226218 w 226218"/>
                <a:gd name="connsiteY2" fmla="*/ 0 h 315515"/>
              </a:gdLst>
              <a:ahLst/>
              <a:cxnLst>
                <a:cxn ang="0">
                  <a:pos x="connsiteX0" y="connsiteY0"/>
                </a:cxn>
                <a:cxn ang="0">
                  <a:pos x="connsiteX1" y="connsiteY1"/>
                </a:cxn>
                <a:cxn ang="0">
                  <a:pos x="connsiteX2" y="connsiteY2"/>
                </a:cxn>
              </a:cxnLst>
              <a:rect l="l" t="t" r="r" b="b"/>
              <a:pathLst>
                <a:path w="226218" h="315515">
                  <a:moveTo>
                    <a:pt x="0" y="315515"/>
                  </a:moveTo>
                  <a:lnTo>
                    <a:pt x="172640" y="5953"/>
                  </a:lnTo>
                  <a:lnTo>
                    <a:pt x="226218" y="0"/>
                  </a:lnTo>
                </a:path>
              </a:pathLst>
            </a:custGeom>
            <a:no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96" name="フリーフォーム 95"/>
            <p:cNvSpPr/>
            <p:nvPr/>
          </p:nvSpPr>
          <p:spPr>
            <a:xfrm>
              <a:off x="250032" y="2246313"/>
              <a:ext cx="5059425" cy="3245184"/>
            </a:xfrm>
            <a:custGeom>
              <a:avLst/>
              <a:gdLst>
                <a:gd name="connsiteX0" fmla="*/ 0 w 3083719"/>
                <a:gd name="connsiteY0" fmla="*/ 1869281 h 2244328"/>
                <a:gd name="connsiteX1" fmla="*/ 41672 w 3083719"/>
                <a:gd name="connsiteY1" fmla="*/ 1762125 h 2244328"/>
                <a:gd name="connsiteX2" fmla="*/ 422672 w 3083719"/>
                <a:gd name="connsiteY2" fmla="*/ 1172765 h 2244328"/>
                <a:gd name="connsiteX3" fmla="*/ 583406 w 3083719"/>
                <a:gd name="connsiteY3" fmla="*/ 910828 h 2244328"/>
                <a:gd name="connsiteX4" fmla="*/ 785812 w 3083719"/>
                <a:gd name="connsiteY4" fmla="*/ 625078 h 2244328"/>
                <a:gd name="connsiteX5" fmla="*/ 1023937 w 3083719"/>
                <a:gd name="connsiteY5" fmla="*/ 345281 h 2244328"/>
                <a:gd name="connsiteX6" fmla="*/ 1410891 w 3083719"/>
                <a:gd name="connsiteY6" fmla="*/ 0 h 2244328"/>
                <a:gd name="connsiteX7" fmla="*/ 1512094 w 3083719"/>
                <a:gd name="connsiteY7" fmla="*/ 0 h 2244328"/>
                <a:gd name="connsiteX8" fmla="*/ 2047875 w 3083719"/>
                <a:gd name="connsiteY8" fmla="*/ 547687 h 2244328"/>
                <a:gd name="connsiteX9" fmla="*/ 2214562 w 3083719"/>
                <a:gd name="connsiteY9" fmla="*/ 744140 h 2244328"/>
                <a:gd name="connsiteX10" fmla="*/ 2363391 w 3083719"/>
                <a:gd name="connsiteY10" fmla="*/ 988218 h 2244328"/>
                <a:gd name="connsiteX11" fmla="*/ 2559844 w 3083719"/>
                <a:gd name="connsiteY11" fmla="*/ 1381125 h 2244328"/>
                <a:gd name="connsiteX12" fmla="*/ 2750344 w 3083719"/>
                <a:gd name="connsiteY12" fmla="*/ 1839515 h 2244328"/>
                <a:gd name="connsiteX13" fmla="*/ 2863453 w 3083719"/>
                <a:gd name="connsiteY13" fmla="*/ 2059781 h 2244328"/>
                <a:gd name="connsiteX14" fmla="*/ 3083719 w 3083719"/>
                <a:gd name="connsiteY14" fmla="*/ 2244328 h 2244328"/>
                <a:gd name="connsiteX0" fmla="*/ 0 w 3083719"/>
                <a:gd name="connsiteY0" fmla="*/ 1869281 h 2244328"/>
                <a:gd name="connsiteX1" fmla="*/ 41672 w 3083719"/>
                <a:gd name="connsiteY1" fmla="*/ 1762125 h 2244328"/>
                <a:gd name="connsiteX2" fmla="*/ 422672 w 3083719"/>
                <a:gd name="connsiteY2" fmla="*/ 1172765 h 2244328"/>
                <a:gd name="connsiteX3" fmla="*/ 583406 w 3083719"/>
                <a:gd name="connsiteY3" fmla="*/ 910828 h 2244328"/>
                <a:gd name="connsiteX4" fmla="*/ 785812 w 3083719"/>
                <a:gd name="connsiteY4" fmla="*/ 625078 h 2244328"/>
                <a:gd name="connsiteX5" fmla="*/ 1023937 w 3083719"/>
                <a:gd name="connsiteY5" fmla="*/ 345281 h 2244328"/>
                <a:gd name="connsiteX6" fmla="*/ 1410891 w 3083719"/>
                <a:gd name="connsiteY6" fmla="*/ 0 h 2244328"/>
                <a:gd name="connsiteX7" fmla="*/ 1512094 w 3083719"/>
                <a:gd name="connsiteY7" fmla="*/ 0 h 2244328"/>
                <a:gd name="connsiteX8" fmla="*/ 2047875 w 3083719"/>
                <a:gd name="connsiteY8" fmla="*/ 547687 h 2244328"/>
                <a:gd name="connsiteX9" fmla="*/ 2214562 w 3083719"/>
                <a:gd name="connsiteY9" fmla="*/ 744140 h 2244328"/>
                <a:gd name="connsiteX10" fmla="*/ 2363391 w 3083719"/>
                <a:gd name="connsiteY10" fmla="*/ 988218 h 2244328"/>
                <a:gd name="connsiteX11" fmla="*/ 2559844 w 3083719"/>
                <a:gd name="connsiteY11" fmla="*/ 1381125 h 2244328"/>
                <a:gd name="connsiteX12" fmla="*/ 2750344 w 3083719"/>
                <a:gd name="connsiteY12" fmla="*/ 1839515 h 2244328"/>
                <a:gd name="connsiteX13" fmla="*/ 2883434 w 3083719"/>
                <a:gd name="connsiteY13" fmla="*/ 2069936 h 2244328"/>
                <a:gd name="connsiteX14" fmla="*/ 3083719 w 3083719"/>
                <a:gd name="connsiteY14" fmla="*/ 2244328 h 2244328"/>
                <a:gd name="connsiteX0" fmla="*/ 0 w 4951996"/>
                <a:gd name="connsiteY0" fmla="*/ 1869281 h 3523900"/>
                <a:gd name="connsiteX1" fmla="*/ 41672 w 4951996"/>
                <a:gd name="connsiteY1" fmla="*/ 1762125 h 3523900"/>
                <a:gd name="connsiteX2" fmla="*/ 422672 w 4951996"/>
                <a:gd name="connsiteY2" fmla="*/ 1172765 h 3523900"/>
                <a:gd name="connsiteX3" fmla="*/ 583406 w 4951996"/>
                <a:gd name="connsiteY3" fmla="*/ 910828 h 3523900"/>
                <a:gd name="connsiteX4" fmla="*/ 785812 w 4951996"/>
                <a:gd name="connsiteY4" fmla="*/ 625078 h 3523900"/>
                <a:gd name="connsiteX5" fmla="*/ 1023937 w 4951996"/>
                <a:gd name="connsiteY5" fmla="*/ 345281 h 3523900"/>
                <a:gd name="connsiteX6" fmla="*/ 1410891 w 4951996"/>
                <a:gd name="connsiteY6" fmla="*/ 0 h 3523900"/>
                <a:gd name="connsiteX7" fmla="*/ 1512094 w 4951996"/>
                <a:gd name="connsiteY7" fmla="*/ 0 h 3523900"/>
                <a:gd name="connsiteX8" fmla="*/ 2047875 w 4951996"/>
                <a:gd name="connsiteY8" fmla="*/ 547687 h 3523900"/>
                <a:gd name="connsiteX9" fmla="*/ 2214562 w 4951996"/>
                <a:gd name="connsiteY9" fmla="*/ 744140 h 3523900"/>
                <a:gd name="connsiteX10" fmla="*/ 2363391 w 4951996"/>
                <a:gd name="connsiteY10" fmla="*/ 988218 h 3523900"/>
                <a:gd name="connsiteX11" fmla="*/ 2559844 w 4951996"/>
                <a:gd name="connsiteY11" fmla="*/ 1381125 h 3523900"/>
                <a:gd name="connsiteX12" fmla="*/ 2750344 w 4951996"/>
                <a:gd name="connsiteY12" fmla="*/ 1839515 h 3523900"/>
                <a:gd name="connsiteX13" fmla="*/ 2883434 w 4951996"/>
                <a:gd name="connsiteY13" fmla="*/ 2069936 h 3523900"/>
                <a:gd name="connsiteX14" fmla="*/ 4951996 w 4951996"/>
                <a:gd name="connsiteY14" fmla="*/ 3523900 h 3523900"/>
                <a:gd name="connsiteX0" fmla="*/ 0 w 4951996"/>
                <a:gd name="connsiteY0" fmla="*/ 1869281 h 3523900"/>
                <a:gd name="connsiteX1" fmla="*/ 41672 w 4951996"/>
                <a:gd name="connsiteY1" fmla="*/ 1762125 h 3523900"/>
                <a:gd name="connsiteX2" fmla="*/ 422672 w 4951996"/>
                <a:gd name="connsiteY2" fmla="*/ 1172765 h 3523900"/>
                <a:gd name="connsiteX3" fmla="*/ 583406 w 4951996"/>
                <a:gd name="connsiteY3" fmla="*/ 910828 h 3523900"/>
                <a:gd name="connsiteX4" fmla="*/ 785812 w 4951996"/>
                <a:gd name="connsiteY4" fmla="*/ 625078 h 3523900"/>
                <a:gd name="connsiteX5" fmla="*/ 1023937 w 4951996"/>
                <a:gd name="connsiteY5" fmla="*/ 345281 h 3523900"/>
                <a:gd name="connsiteX6" fmla="*/ 1410891 w 4951996"/>
                <a:gd name="connsiteY6" fmla="*/ 0 h 3523900"/>
                <a:gd name="connsiteX7" fmla="*/ 1512094 w 4951996"/>
                <a:gd name="connsiteY7" fmla="*/ 0 h 3523900"/>
                <a:gd name="connsiteX8" fmla="*/ 2047875 w 4951996"/>
                <a:gd name="connsiteY8" fmla="*/ 547687 h 3523900"/>
                <a:gd name="connsiteX9" fmla="*/ 2214562 w 4951996"/>
                <a:gd name="connsiteY9" fmla="*/ 744140 h 3523900"/>
                <a:gd name="connsiteX10" fmla="*/ 2363391 w 4951996"/>
                <a:gd name="connsiteY10" fmla="*/ 988218 h 3523900"/>
                <a:gd name="connsiteX11" fmla="*/ 2559844 w 4951996"/>
                <a:gd name="connsiteY11" fmla="*/ 1381125 h 3523900"/>
                <a:gd name="connsiteX12" fmla="*/ 2750344 w 4951996"/>
                <a:gd name="connsiteY12" fmla="*/ 1839515 h 3523900"/>
                <a:gd name="connsiteX13" fmla="*/ 2883434 w 4951996"/>
                <a:gd name="connsiteY13" fmla="*/ 2069936 h 3523900"/>
                <a:gd name="connsiteX14" fmla="*/ 3335672 w 4951996"/>
                <a:gd name="connsiteY14" fmla="*/ 2366192 h 3523900"/>
                <a:gd name="connsiteX15" fmla="*/ 4951996 w 4951996"/>
                <a:gd name="connsiteY15" fmla="*/ 3523900 h 3523900"/>
                <a:gd name="connsiteX0" fmla="*/ 0 w 4951996"/>
                <a:gd name="connsiteY0" fmla="*/ 1869281 h 3523900"/>
                <a:gd name="connsiteX1" fmla="*/ 41672 w 4951996"/>
                <a:gd name="connsiteY1" fmla="*/ 1762125 h 3523900"/>
                <a:gd name="connsiteX2" fmla="*/ 422672 w 4951996"/>
                <a:gd name="connsiteY2" fmla="*/ 1172765 h 3523900"/>
                <a:gd name="connsiteX3" fmla="*/ 583406 w 4951996"/>
                <a:gd name="connsiteY3" fmla="*/ 910828 h 3523900"/>
                <a:gd name="connsiteX4" fmla="*/ 785812 w 4951996"/>
                <a:gd name="connsiteY4" fmla="*/ 625078 h 3523900"/>
                <a:gd name="connsiteX5" fmla="*/ 1023937 w 4951996"/>
                <a:gd name="connsiteY5" fmla="*/ 345281 h 3523900"/>
                <a:gd name="connsiteX6" fmla="*/ 1410891 w 4951996"/>
                <a:gd name="connsiteY6" fmla="*/ 0 h 3523900"/>
                <a:gd name="connsiteX7" fmla="*/ 1512094 w 4951996"/>
                <a:gd name="connsiteY7" fmla="*/ 0 h 3523900"/>
                <a:gd name="connsiteX8" fmla="*/ 2047875 w 4951996"/>
                <a:gd name="connsiteY8" fmla="*/ 547687 h 3523900"/>
                <a:gd name="connsiteX9" fmla="*/ 2214562 w 4951996"/>
                <a:gd name="connsiteY9" fmla="*/ 744140 h 3523900"/>
                <a:gd name="connsiteX10" fmla="*/ 2363391 w 4951996"/>
                <a:gd name="connsiteY10" fmla="*/ 988218 h 3523900"/>
                <a:gd name="connsiteX11" fmla="*/ 2559844 w 4951996"/>
                <a:gd name="connsiteY11" fmla="*/ 1381125 h 3523900"/>
                <a:gd name="connsiteX12" fmla="*/ 2750344 w 4951996"/>
                <a:gd name="connsiteY12" fmla="*/ 1839515 h 3523900"/>
                <a:gd name="connsiteX13" fmla="*/ 2883434 w 4951996"/>
                <a:gd name="connsiteY13" fmla="*/ 2069936 h 3523900"/>
                <a:gd name="connsiteX14" fmla="*/ 3335672 w 4951996"/>
                <a:gd name="connsiteY14" fmla="*/ 2366192 h 3523900"/>
                <a:gd name="connsiteX15" fmla="*/ 4951996 w 4951996"/>
                <a:gd name="connsiteY15" fmla="*/ 3523900 h 3523900"/>
                <a:gd name="connsiteX0" fmla="*/ 0 w 4951996"/>
                <a:gd name="connsiteY0" fmla="*/ 1869281 h 3523900"/>
                <a:gd name="connsiteX1" fmla="*/ 41672 w 4951996"/>
                <a:gd name="connsiteY1" fmla="*/ 1762125 h 3523900"/>
                <a:gd name="connsiteX2" fmla="*/ 422672 w 4951996"/>
                <a:gd name="connsiteY2" fmla="*/ 1172765 h 3523900"/>
                <a:gd name="connsiteX3" fmla="*/ 583406 w 4951996"/>
                <a:gd name="connsiteY3" fmla="*/ 910828 h 3523900"/>
                <a:gd name="connsiteX4" fmla="*/ 785812 w 4951996"/>
                <a:gd name="connsiteY4" fmla="*/ 625078 h 3523900"/>
                <a:gd name="connsiteX5" fmla="*/ 1023937 w 4951996"/>
                <a:gd name="connsiteY5" fmla="*/ 345281 h 3523900"/>
                <a:gd name="connsiteX6" fmla="*/ 1410891 w 4951996"/>
                <a:gd name="connsiteY6" fmla="*/ 0 h 3523900"/>
                <a:gd name="connsiteX7" fmla="*/ 1512094 w 4951996"/>
                <a:gd name="connsiteY7" fmla="*/ 0 h 3523900"/>
                <a:gd name="connsiteX8" fmla="*/ 2047875 w 4951996"/>
                <a:gd name="connsiteY8" fmla="*/ 547687 h 3523900"/>
                <a:gd name="connsiteX9" fmla="*/ 2214562 w 4951996"/>
                <a:gd name="connsiteY9" fmla="*/ 744140 h 3523900"/>
                <a:gd name="connsiteX10" fmla="*/ 2363391 w 4951996"/>
                <a:gd name="connsiteY10" fmla="*/ 988218 h 3523900"/>
                <a:gd name="connsiteX11" fmla="*/ 2559844 w 4951996"/>
                <a:gd name="connsiteY11" fmla="*/ 1381125 h 3523900"/>
                <a:gd name="connsiteX12" fmla="*/ 2750344 w 4951996"/>
                <a:gd name="connsiteY12" fmla="*/ 1839515 h 3523900"/>
                <a:gd name="connsiteX13" fmla="*/ 2883434 w 4951996"/>
                <a:gd name="connsiteY13" fmla="*/ 2069936 h 3523900"/>
                <a:gd name="connsiteX14" fmla="*/ 3335672 w 4951996"/>
                <a:gd name="connsiteY14" fmla="*/ 2366192 h 3523900"/>
                <a:gd name="connsiteX15" fmla="*/ 3925129 w 4951996"/>
                <a:gd name="connsiteY15" fmla="*/ 2569299 h 3523900"/>
                <a:gd name="connsiteX16" fmla="*/ 4951996 w 4951996"/>
                <a:gd name="connsiteY16" fmla="*/ 3523900 h 3523900"/>
                <a:gd name="connsiteX0" fmla="*/ 0 w 4951996"/>
                <a:gd name="connsiteY0" fmla="*/ 1869281 h 3523900"/>
                <a:gd name="connsiteX1" fmla="*/ 41672 w 4951996"/>
                <a:gd name="connsiteY1" fmla="*/ 1762125 h 3523900"/>
                <a:gd name="connsiteX2" fmla="*/ 422672 w 4951996"/>
                <a:gd name="connsiteY2" fmla="*/ 1172765 h 3523900"/>
                <a:gd name="connsiteX3" fmla="*/ 583406 w 4951996"/>
                <a:gd name="connsiteY3" fmla="*/ 910828 h 3523900"/>
                <a:gd name="connsiteX4" fmla="*/ 785812 w 4951996"/>
                <a:gd name="connsiteY4" fmla="*/ 625078 h 3523900"/>
                <a:gd name="connsiteX5" fmla="*/ 1023937 w 4951996"/>
                <a:gd name="connsiteY5" fmla="*/ 345281 h 3523900"/>
                <a:gd name="connsiteX6" fmla="*/ 1410891 w 4951996"/>
                <a:gd name="connsiteY6" fmla="*/ 0 h 3523900"/>
                <a:gd name="connsiteX7" fmla="*/ 1512094 w 4951996"/>
                <a:gd name="connsiteY7" fmla="*/ 0 h 3523900"/>
                <a:gd name="connsiteX8" fmla="*/ 2047875 w 4951996"/>
                <a:gd name="connsiteY8" fmla="*/ 547687 h 3523900"/>
                <a:gd name="connsiteX9" fmla="*/ 2214562 w 4951996"/>
                <a:gd name="connsiteY9" fmla="*/ 744140 h 3523900"/>
                <a:gd name="connsiteX10" fmla="*/ 2363391 w 4951996"/>
                <a:gd name="connsiteY10" fmla="*/ 988218 h 3523900"/>
                <a:gd name="connsiteX11" fmla="*/ 2559844 w 4951996"/>
                <a:gd name="connsiteY11" fmla="*/ 1381125 h 3523900"/>
                <a:gd name="connsiteX12" fmla="*/ 2750344 w 4951996"/>
                <a:gd name="connsiteY12" fmla="*/ 1839515 h 3523900"/>
                <a:gd name="connsiteX13" fmla="*/ 2883434 w 4951996"/>
                <a:gd name="connsiteY13" fmla="*/ 2069936 h 3523900"/>
                <a:gd name="connsiteX14" fmla="*/ 3335672 w 4951996"/>
                <a:gd name="connsiteY14" fmla="*/ 2366192 h 3523900"/>
                <a:gd name="connsiteX15" fmla="*/ 3925129 w 4951996"/>
                <a:gd name="connsiteY15" fmla="*/ 2569299 h 3523900"/>
                <a:gd name="connsiteX16" fmla="*/ 4951996 w 4951996"/>
                <a:gd name="connsiteY16" fmla="*/ 3523900 h 3523900"/>
                <a:gd name="connsiteX0" fmla="*/ 0 w 4951996"/>
                <a:gd name="connsiteY0" fmla="*/ 1869281 h 3523900"/>
                <a:gd name="connsiteX1" fmla="*/ 41672 w 4951996"/>
                <a:gd name="connsiteY1" fmla="*/ 1762125 h 3523900"/>
                <a:gd name="connsiteX2" fmla="*/ 422672 w 4951996"/>
                <a:gd name="connsiteY2" fmla="*/ 1172765 h 3523900"/>
                <a:gd name="connsiteX3" fmla="*/ 583406 w 4951996"/>
                <a:gd name="connsiteY3" fmla="*/ 910828 h 3523900"/>
                <a:gd name="connsiteX4" fmla="*/ 785812 w 4951996"/>
                <a:gd name="connsiteY4" fmla="*/ 625078 h 3523900"/>
                <a:gd name="connsiteX5" fmla="*/ 1023937 w 4951996"/>
                <a:gd name="connsiteY5" fmla="*/ 345281 h 3523900"/>
                <a:gd name="connsiteX6" fmla="*/ 1410891 w 4951996"/>
                <a:gd name="connsiteY6" fmla="*/ 0 h 3523900"/>
                <a:gd name="connsiteX7" fmla="*/ 1512094 w 4951996"/>
                <a:gd name="connsiteY7" fmla="*/ 0 h 3523900"/>
                <a:gd name="connsiteX8" fmla="*/ 2047875 w 4951996"/>
                <a:gd name="connsiteY8" fmla="*/ 547687 h 3523900"/>
                <a:gd name="connsiteX9" fmla="*/ 2214562 w 4951996"/>
                <a:gd name="connsiteY9" fmla="*/ 744140 h 3523900"/>
                <a:gd name="connsiteX10" fmla="*/ 2363391 w 4951996"/>
                <a:gd name="connsiteY10" fmla="*/ 988218 h 3523900"/>
                <a:gd name="connsiteX11" fmla="*/ 2559844 w 4951996"/>
                <a:gd name="connsiteY11" fmla="*/ 1381125 h 3523900"/>
                <a:gd name="connsiteX12" fmla="*/ 2750344 w 4951996"/>
                <a:gd name="connsiteY12" fmla="*/ 1839515 h 3523900"/>
                <a:gd name="connsiteX13" fmla="*/ 2883434 w 4951996"/>
                <a:gd name="connsiteY13" fmla="*/ 2069936 h 3523900"/>
                <a:gd name="connsiteX14" fmla="*/ 3335672 w 4951996"/>
                <a:gd name="connsiteY14" fmla="*/ 2366192 h 3523900"/>
                <a:gd name="connsiteX15" fmla="*/ 3925129 w 4951996"/>
                <a:gd name="connsiteY15" fmla="*/ 2569299 h 3523900"/>
                <a:gd name="connsiteX16" fmla="*/ 4951996 w 4951996"/>
                <a:gd name="connsiteY16" fmla="*/ 3523900 h 3523900"/>
                <a:gd name="connsiteX0" fmla="*/ 0 w 4951996"/>
                <a:gd name="connsiteY0" fmla="*/ 1869281 h 3523900"/>
                <a:gd name="connsiteX1" fmla="*/ 41672 w 4951996"/>
                <a:gd name="connsiteY1" fmla="*/ 1762125 h 3523900"/>
                <a:gd name="connsiteX2" fmla="*/ 422672 w 4951996"/>
                <a:gd name="connsiteY2" fmla="*/ 1172765 h 3523900"/>
                <a:gd name="connsiteX3" fmla="*/ 583406 w 4951996"/>
                <a:gd name="connsiteY3" fmla="*/ 910828 h 3523900"/>
                <a:gd name="connsiteX4" fmla="*/ 785812 w 4951996"/>
                <a:gd name="connsiteY4" fmla="*/ 625078 h 3523900"/>
                <a:gd name="connsiteX5" fmla="*/ 1023937 w 4951996"/>
                <a:gd name="connsiteY5" fmla="*/ 345281 h 3523900"/>
                <a:gd name="connsiteX6" fmla="*/ 1410891 w 4951996"/>
                <a:gd name="connsiteY6" fmla="*/ 0 h 3523900"/>
                <a:gd name="connsiteX7" fmla="*/ 1512094 w 4951996"/>
                <a:gd name="connsiteY7" fmla="*/ 0 h 3523900"/>
                <a:gd name="connsiteX8" fmla="*/ 2047875 w 4951996"/>
                <a:gd name="connsiteY8" fmla="*/ 547687 h 3523900"/>
                <a:gd name="connsiteX9" fmla="*/ 2214562 w 4951996"/>
                <a:gd name="connsiteY9" fmla="*/ 744140 h 3523900"/>
                <a:gd name="connsiteX10" fmla="*/ 2363391 w 4951996"/>
                <a:gd name="connsiteY10" fmla="*/ 988218 h 3523900"/>
                <a:gd name="connsiteX11" fmla="*/ 2559844 w 4951996"/>
                <a:gd name="connsiteY11" fmla="*/ 1381125 h 3523900"/>
                <a:gd name="connsiteX12" fmla="*/ 2750344 w 4951996"/>
                <a:gd name="connsiteY12" fmla="*/ 1839515 h 3523900"/>
                <a:gd name="connsiteX13" fmla="*/ 2883434 w 4951996"/>
                <a:gd name="connsiteY13" fmla="*/ 2069936 h 3523900"/>
                <a:gd name="connsiteX14" fmla="*/ 3335672 w 4951996"/>
                <a:gd name="connsiteY14" fmla="*/ 2366192 h 3523900"/>
                <a:gd name="connsiteX15" fmla="*/ 3925129 w 4951996"/>
                <a:gd name="connsiteY15" fmla="*/ 2569299 h 3523900"/>
                <a:gd name="connsiteX16" fmla="*/ 4951996 w 4951996"/>
                <a:gd name="connsiteY16" fmla="*/ 3523900 h 3523900"/>
                <a:gd name="connsiteX0" fmla="*/ 0 w 4951996"/>
                <a:gd name="connsiteY0" fmla="*/ 1869281 h 3523900"/>
                <a:gd name="connsiteX1" fmla="*/ 41672 w 4951996"/>
                <a:gd name="connsiteY1" fmla="*/ 1762125 h 3523900"/>
                <a:gd name="connsiteX2" fmla="*/ 422672 w 4951996"/>
                <a:gd name="connsiteY2" fmla="*/ 1172765 h 3523900"/>
                <a:gd name="connsiteX3" fmla="*/ 583406 w 4951996"/>
                <a:gd name="connsiteY3" fmla="*/ 910828 h 3523900"/>
                <a:gd name="connsiteX4" fmla="*/ 785812 w 4951996"/>
                <a:gd name="connsiteY4" fmla="*/ 625078 h 3523900"/>
                <a:gd name="connsiteX5" fmla="*/ 1023937 w 4951996"/>
                <a:gd name="connsiteY5" fmla="*/ 345281 h 3523900"/>
                <a:gd name="connsiteX6" fmla="*/ 1410891 w 4951996"/>
                <a:gd name="connsiteY6" fmla="*/ 0 h 3523900"/>
                <a:gd name="connsiteX7" fmla="*/ 1512094 w 4951996"/>
                <a:gd name="connsiteY7" fmla="*/ 0 h 3523900"/>
                <a:gd name="connsiteX8" fmla="*/ 2047875 w 4951996"/>
                <a:gd name="connsiteY8" fmla="*/ 547687 h 3523900"/>
                <a:gd name="connsiteX9" fmla="*/ 2214562 w 4951996"/>
                <a:gd name="connsiteY9" fmla="*/ 744140 h 3523900"/>
                <a:gd name="connsiteX10" fmla="*/ 2363391 w 4951996"/>
                <a:gd name="connsiteY10" fmla="*/ 988218 h 3523900"/>
                <a:gd name="connsiteX11" fmla="*/ 2559844 w 4951996"/>
                <a:gd name="connsiteY11" fmla="*/ 1381125 h 3523900"/>
                <a:gd name="connsiteX12" fmla="*/ 2750344 w 4951996"/>
                <a:gd name="connsiteY12" fmla="*/ 1839515 h 3523900"/>
                <a:gd name="connsiteX13" fmla="*/ 2883434 w 4951996"/>
                <a:gd name="connsiteY13" fmla="*/ 2069936 h 3523900"/>
                <a:gd name="connsiteX14" fmla="*/ 3335672 w 4951996"/>
                <a:gd name="connsiteY14" fmla="*/ 2366192 h 3523900"/>
                <a:gd name="connsiteX15" fmla="*/ 3925129 w 4951996"/>
                <a:gd name="connsiteY15" fmla="*/ 2569299 h 3523900"/>
                <a:gd name="connsiteX16" fmla="*/ 4951996 w 4951996"/>
                <a:gd name="connsiteY16" fmla="*/ 3523900 h 3523900"/>
                <a:gd name="connsiteX0" fmla="*/ 0 w 4951996"/>
                <a:gd name="connsiteY0" fmla="*/ 1869281 h 3523900"/>
                <a:gd name="connsiteX1" fmla="*/ 41672 w 4951996"/>
                <a:gd name="connsiteY1" fmla="*/ 1762125 h 3523900"/>
                <a:gd name="connsiteX2" fmla="*/ 422672 w 4951996"/>
                <a:gd name="connsiteY2" fmla="*/ 1172765 h 3523900"/>
                <a:gd name="connsiteX3" fmla="*/ 583406 w 4951996"/>
                <a:gd name="connsiteY3" fmla="*/ 910828 h 3523900"/>
                <a:gd name="connsiteX4" fmla="*/ 785812 w 4951996"/>
                <a:gd name="connsiteY4" fmla="*/ 625078 h 3523900"/>
                <a:gd name="connsiteX5" fmla="*/ 1023937 w 4951996"/>
                <a:gd name="connsiteY5" fmla="*/ 345281 h 3523900"/>
                <a:gd name="connsiteX6" fmla="*/ 1410891 w 4951996"/>
                <a:gd name="connsiteY6" fmla="*/ 0 h 3523900"/>
                <a:gd name="connsiteX7" fmla="*/ 1512094 w 4951996"/>
                <a:gd name="connsiteY7" fmla="*/ 0 h 3523900"/>
                <a:gd name="connsiteX8" fmla="*/ 2047875 w 4951996"/>
                <a:gd name="connsiteY8" fmla="*/ 547687 h 3523900"/>
                <a:gd name="connsiteX9" fmla="*/ 2214562 w 4951996"/>
                <a:gd name="connsiteY9" fmla="*/ 744140 h 3523900"/>
                <a:gd name="connsiteX10" fmla="*/ 2363391 w 4951996"/>
                <a:gd name="connsiteY10" fmla="*/ 988218 h 3523900"/>
                <a:gd name="connsiteX11" fmla="*/ 2559844 w 4951996"/>
                <a:gd name="connsiteY11" fmla="*/ 1381125 h 3523900"/>
                <a:gd name="connsiteX12" fmla="*/ 2750344 w 4951996"/>
                <a:gd name="connsiteY12" fmla="*/ 1839515 h 3523900"/>
                <a:gd name="connsiteX13" fmla="*/ 2883434 w 4951996"/>
                <a:gd name="connsiteY13" fmla="*/ 2069936 h 3523900"/>
                <a:gd name="connsiteX14" fmla="*/ 3335672 w 4951996"/>
                <a:gd name="connsiteY14" fmla="*/ 2366192 h 3523900"/>
                <a:gd name="connsiteX15" fmla="*/ 3925129 w 4951996"/>
                <a:gd name="connsiteY15" fmla="*/ 2569299 h 3523900"/>
                <a:gd name="connsiteX16" fmla="*/ 4694419 w 4951996"/>
                <a:gd name="connsiteY16" fmla="*/ 3092299 h 3523900"/>
                <a:gd name="connsiteX17" fmla="*/ 4951996 w 4951996"/>
                <a:gd name="connsiteY17" fmla="*/ 3523900 h 3523900"/>
                <a:gd name="connsiteX0" fmla="*/ 0 w 4951996"/>
                <a:gd name="connsiteY0" fmla="*/ 1869281 h 3523900"/>
                <a:gd name="connsiteX1" fmla="*/ 41672 w 4951996"/>
                <a:gd name="connsiteY1" fmla="*/ 1762125 h 3523900"/>
                <a:gd name="connsiteX2" fmla="*/ 422672 w 4951996"/>
                <a:gd name="connsiteY2" fmla="*/ 1172765 h 3523900"/>
                <a:gd name="connsiteX3" fmla="*/ 583406 w 4951996"/>
                <a:gd name="connsiteY3" fmla="*/ 910828 h 3523900"/>
                <a:gd name="connsiteX4" fmla="*/ 785812 w 4951996"/>
                <a:gd name="connsiteY4" fmla="*/ 625078 h 3523900"/>
                <a:gd name="connsiteX5" fmla="*/ 1023937 w 4951996"/>
                <a:gd name="connsiteY5" fmla="*/ 345281 h 3523900"/>
                <a:gd name="connsiteX6" fmla="*/ 1410891 w 4951996"/>
                <a:gd name="connsiteY6" fmla="*/ 0 h 3523900"/>
                <a:gd name="connsiteX7" fmla="*/ 1512094 w 4951996"/>
                <a:gd name="connsiteY7" fmla="*/ 0 h 3523900"/>
                <a:gd name="connsiteX8" fmla="*/ 2047875 w 4951996"/>
                <a:gd name="connsiteY8" fmla="*/ 547687 h 3523900"/>
                <a:gd name="connsiteX9" fmla="*/ 2214562 w 4951996"/>
                <a:gd name="connsiteY9" fmla="*/ 744140 h 3523900"/>
                <a:gd name="connsiteX10" fmla="*/ 2363391 w 4951996"/>
                <a:gd name="connsiteY10" fmla="*/ 988218 h 3523900"/>
                <a:gd name="connsiteX11" fmla="*/ 2559844 w 4951996"/>
                <a:gd name="connsiteY11" fmla="*/ 1381125 h 3523900"/>
                <a:gd name="connsiteX12" fmla="*/ 2750344 w 4951996"/>
                <a:gd name="connsiteY12" fmla="*/ 1839515 h 3523900"/>
                <a:gd name="connsiteX13" fmla="*/ 2883434 w 4951996"/>
                <a:gd name="connsiteY13" fmla="*/ 2069936 h 3523900"/>
                <a:gd name="connsiteX14" fmla="*/ 3335672 w 4951996"/>
                <a:gd name="connsiteY14" fmla="*/ 2366192 h 3523900"/>
                <a:gd name="connsiteX15" fmla="*/ 3925129 w 4951996"/>
                <a:gd name="connsiteY15" fmla="*/ 2569299 h 3523900"/>
                <a:gd name="connsiteX16" fmla="*/ 4694419 w 4951996"/>
                <a:gd name="connsiteY16" fmla="*/ 3092299 h 3523900"/>
                <a:gd name="connsiteX17" fmla="*/ 4951996 w 4951996"/>
                <a:gd name="connsiteY17" fmla="*/ 3523900 h 3523900"/>
                <a:gd name="connsiteX0" fmla="*/ 0 w 4951996"/>
                <a:gd name="connsiteY0" fmla="*/ 1869281 h 3523900"/>
                <a:gd name="connsiteX1" fmla="*/ 41672 w 4951996"/>
                <a:gd name="connsiteY1" fmla="*/ 1762125 h 3523900"/>
                <a:gd name="connsiteX2" fmla="*/ 422672 w 4951996"/>
                <a:gd name="connsiteY2" fmla="*/ 1172765 h 3523900"/>
                <a:gd name="connsiteX3" fmla="*/ 583406 w 4951996"/>
                <a:gd name="connsiteY3" fmla="*/ 910828 h 3523900"/>
                <a:gd name="connsiteX4" fmla="*/ 785812 w 4951996"/>
                <a:gd name="connsiteY4" fmla="*/ 625078 h 3523900"/>
                <a:gd name="connsiteX5" fmla="*/ 1023937 w 4951996"/>
                <a:gd name="connsiteY5" fmla="*/ 345281 h 3523900"/>
                <a:gd name="connsiteX6" fmla="*/ 1410891 w 4951996"/>
                <a:gd name="connsiteY6" fmla="*/ 0 h 3523900"/>
                <a:gd name="connsiteX7" fmla="*/ 1512094 w 4951996"/>
                <a:gd name="connsiteY7" fmla="*/ 0 h 3523900"/>
                <a:gd name="connsiteX8" fmla="*/ 2047875 w 4951996"/>
                <a:gd name="connsiteY8" fmla="*/ 547687 h 3523900"/>
                <a:gd name="connsiteX9" fmla="*/ 2214562 w 4951996"/>
                <a:gd name="connsiteY9" fmla="*/ 744140 h 3523900"/>
                <a:gd name="connsiteX10" fmla="*/ 2363391 w 4951996"/>
                <a:gd name="connsiteY10" fmla="*/ 988218 h 3523900"/>
                <a:gd name="connsiteX11" fmla="*/ 2559844 w 4951996"/>
                <a:gd name="connsiteY11" fmla="*/ 1381125 h 3523900"/>
                <a:gd name="connsiteX12" fmla="*/ 2750344 w 4951996"/>
                <a:gd name="connsiteY12" fmla="*/ 1839515 h 3523900"/>
                <a:gd name="connsiteX13" fmla="*/ 2883434 w 4951996"/>
                <a:gd name="connsiteY13" fmla="*/ 2069936 h 3523900"/>
                <a:gd name="connsiteX14" fmla="*/ 3335672 w 4951996"/>
                <a:gd name="connsiteY14" fmla="*/ 2366192 h 3523900"/>
                <a:gd name="connsiteX15" fmla="*/ 3925129 w 4951996"/>
                <a:gd name="connsiteY15" fmla="*/ 2569299 h 3523900"/>
                <a:gd name="connsiteX16" fmla="*/ 4694419 w 4951996"/>
                <a:gd name="connsiteY16" fmla="*/ 3092299 h 3523900"/>
                <a:gd name="connsiteX17" fmla="*/ 4951996 w 4951996"/>
                <a:gd name="connsiteY17" fmla="*/ 3523900 h 35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51996" h="3523900">
                  <a:moveTo>
                    <a:pt x="0" y="1869281"/>
                  </a:moveTo>
                  <a:lnTo>
                    <a:pt x="41672" y="1762125"/>
                  </a:lnTo>
                  <a:lnTo>
                    <a:pt x="422672" y="1172765"/>
                  </a:lnTo>
                  <a:lnTo>
                    <a:pt x="583406" y="910828"/>
                  </a:lnTo>
                  <a:lnTo>
                    <a:pt x="785812" y="625078"/>
                  </a:lnTo>
                  <a:lnTo>
                    <a:pt x="1023937" y="345281"/>
                  </a:lnTo>
                  <a:lnTo>
                    <a:pt x="1410891" y="0"/>
                  </a:lnTo>
                  <a:lnTo>
                    <a:pt x="1512094" y="0"/>
                  </a:lnTo>
                  <a:lnTo>
                    <a:pt x="2047875" y="547687"/>
                  </a:lnTo>
                  <a:lnTo>
                    <a:pt x="2214562" y="744140"/>
                  </a:lnTo>
                  <a:lnTo>
                    <a:pt x="2363391" y="988218"/>
                  </a:lnTo>
                  <a:lnTo>
                    <a:pt x="2559844" y="1381125"/>
                  </a:lnTo>
                  <a:lnTo>
                    <a:pt x="2750344" y="1839515"/>
                  </a:lnTo>
                  <a:lnTo>
                    <a:pt x="2883434" y="2069936"/>
                  </a:lnTo>
                  <a:cubicBezTo>
                    <a:pt x="3020859" y="2165303"/>
                    <a:pt x="3043390" y="2240359"/>
                    <a:pt x="3335672" y="2366192"/>
                  </a:cubicBezTo>
                  <a:cubicBezTo>
                    <a:pt x="3523831" y="2405120"/>
                    <a:pt x="3711991" y="2494826"/>
                    <a:pt x="3925129" y="2569299"/>
                  </a:cubicBezTo>
                  <a:cubicBezTo>
                    <a:pt x="4323095" y="2721629"/>
                    <a:pt x="4511254" y="2894271"/>
                    <a:pt x="4694419" y="3092299"/>
                  </a:cubicBezTo>
                  <a:lnTo>
                    <a:pt x="4951996" y="3523900"/>
                  </a:lnTo>
                </a:path>
              </a:pathLst>
            </a:custGeom>
            <a:no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97" name="フリーフォーム 96"/>
            <p:cNvSpPr/>
            <p:nvPr/>
          </p:nvSpPr>
          <p:spPr>
            <a:xfrm>
              <a:off x="1517059" y="5934062"/>
              <a:ext cx="4924618" cy="3360049"/>
            </a:xfrm>
            <a:custGeom>
              <a:avLst/>
              <a:gdLst>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926980 w 3421673"/>
                <a:gd name="connsiteY36" fmla="*/ 1589943 h 1589943"/>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891046 w 3421673"/>
                <a:gd name="connsiteY36" fmla="*/ 1585370 h 1589943"/>
                <a:gd name="connsiteX37" fmla="*/ 1926980 w 3421673"/>
                <a:gd name="connsiteY37" fmla="*/ 1589943 h 1589943"/>
                <a:gd name="connsiteX0" fmla="*/ 1926980 w 3421673"/>
                <a:gd name="connsiteY0" fmla="*/ 2040292 h 2040292"/>
                <a:gd name="connsiteX1" fmla="*/ 2579076 w 3421673"/>
                <a:gd name="connsiteY1" fmla="*/ 1600676 h 2040292"/>
                <a:gd name="connsiteX2" fmla="*/ 2688980 w 3421673"/>
                <a:gd name="connsiteY2" fmla="*/ 1586023 h 2040292"/>
                <a:gd name="connsiteX3" fmla="*/ 2791557 w 3421673"/>
                <a:gd name="connsiteY3" fmla="*/ 1534734 h 2040292"/>
                <a:gd name="connsiteX4" fmla="*/ 2806211 w 3421673"/>
                <a:gd name="connsiteY4" fmla="*/ 1505426 h 2040292"/>
                <a:gd name="connsiteX5" fmla="*/ 2916115 w 3421673"/>
                <a:gd name="connsiteY5" fmla="*/ 1512753 h 2040292"/>
                <a:gd name="connsiteX6" fmla="*/ 3033346 w 3421673"/>
                <a:gd name="connsiteY6" fmla="*/ 1520080 h 2040292"/>
                <a:gd name="connsiteX7" fmla="*/ 3033346 w 3421673"/>
                <a:gd name="connsiteY7" fmla="*/ 1417503 h 2040292"/>
                <a:gd name="connsiteX8" fmla="*/ 3062653 w 3421673"/>
                <a:gd name="connsiteY8" fmla="*/ 1366215 h 2040292"/>
                <a:gd name="connsiteX9" fmla="*/ 3150576 w 3421673"/>
                <a:gd name="connsiteY9" fmla="*/ 1314926 h 2040292"/>
                <a:gd name="connsiteX10" fmla="*/ 3201865 w 3421673"/>
                <a:gd name="connsiteY10" fmla="*/ 1256311 h 2040292"/>
                <a:gd name="connsiteX11" fmla="*/ 3363057 w 3421673"/>
                <a:gd name="connsiteY11" fmla="*/ 1256311 h 2040292"/>
                <a:gd name="connsiteX12" fmla="*/ 3363057 w 3421673"/>
                <a:gd name="connsiteY12" fmla="*/ 1153734 h 2040292"/>
                <a:gd name="connsiteX13" fmla="*/ 3392365 w 3421673"/>
                <a:gd name="connsiteY13" fmla="*/ 911946 h 2040292"/>
                <a:gd name="connsiteX14" fmla="*/ 3421673 w 3421673"/>
                <a:gd name="connsiteY14" fmla="*/ 721446 h 2040292"/>
                <a:gd name="connsiteX15" fmla="*/ 3414346 w 3421673"/>
                <a:gd name="connsiteY15" fmla="*/ 516292 h 2040292"/>
                <a:gd name="connsiteX16" fmla="*/ 3273561 w 3421673"/>
                <a:gd name="connsiteY16" fmla="*/ 0 h 2040292"/>
                <a:gd name="connsiteX17" fmla="*/ 0 w 3421673"/>
                <a:gd name="connsiteY17" fmla="*/ 450349 h 2040292"/>
                <a:gd name="connsiteX18" fmla="*/ 58615 w 3421673"/>
                <a:gd name="connsiteY18" fmla="*/ 516292 h 2040292"/>
                <a:gd name="connsiteX19" fmla="*/ 87923 w 3421673"/>
                <a:gd name="connsiteY19" fmla="*/ 560253 h 2040292"/>
                <a:gd name="connsiteX20" fmla="*/ 146538 w 3421673"/>
                <a:gd name="connsiteY20" fmla="*/ 582234 h 2040292"/>
                <a:gd name="connsiteX21" fmla="*/ 974480 w 3421673"/>
                <a:gd name="connsiteY21" fmla="*/ 1314926 h 2040292"/>
                <a:gd name="connsiteX22" fmla="*/ 981807 w 3421673"/>
                <a:gd name="connsiteY22" fmla="*/ 1446811 h 2040292"/>
                <a:gd name="connsiteX23" fmla="*/ 1091711 w 3421673"/>
                <a:gd name="connsiteY23" fmla="*/ 1483446 h 2040292"/>
                <a:gd name="connsiteX24" fmla="*/ 1128346 w 3421673"/>
                <a:gd name="connsiteY24" fmla="*/ 1512753 h 2040292"/>
                <a:gd name="connsiteX25" fmla="*/ 1252903 w 3421673"/>
                <a:gd name="connsiteY25" fmla="*/ 1512753 h 2040292"/>
                <a:gd name="connsiteX26" fmla="*/ 1436076 w 3421673"/>
                <a:gd name="connsiteY26" fmla="*/ 1534734 h 2040292"/>
                <a:gd name="connsiteX27" fmla="*/ 1502019 w 3421673"/>
                <a:gd name="connsiteY27" fmla="*/ 1549388 h 2040292"/>
                <a:gd name="connsiteX28" fmla="*/ 1582615 w 3421673"/>
                <a:gd name="connsiteY28" fmla="*/ 1644638 h 2040292"/>
                <a:gd name="connsiteX29" fmla="*/ 1633903 w 3421673"/>
                <a:gd name="connsiteY29" fmla="*/ 1769196 h 2040292"/>
                <a:gd name="connsiteX30" fmla="*/ 1663211 w 3421673"/>
                <a:gd name="connsiteY30" fmla="*/ 1776523 h 2040292"/>
                <a:gd name="connsiteX31" fmla="*/ 1707173 w 3421673"/>
                <a:gd name="connsiteY31" fmla="*/ 1783849 h 2040292"/>
                <a:gd name="connsiteX32" fmla="*/ 1780442 w 3421673"/>
                <a:gd name="connsiteY32" fmla="*/ 1857119 h 2040292"/>
                <a:gd name="connsiteX33" fmla="*/ 1824403 w 3421673"/>
                <a:gd name="connsiteY33" fmla="*/ 1835138 h 2040292"/>
                <a:gd name="connsiteX34" fmla="*/ 1846384 w 3421673"/>
                <a:gd name="connsiteY34" fmla="*/ 1835138 h 2040292"/>
                <a:gd name="connsiteX35" fmla="*/ 1890346 w 3421673"/>
                <a:gd name="connsiteY35" fmla="*/ 1879099 h 2040292"/>
                <a:gd name="connsiteX36" fmla="*/ 1912326 w 3421673"/>
                <a:gd name="connsiteY36" fmla="*/ 1945042 h 2040292"/>
                <a:gd name="connsiteX37" fmla="*/ 1891046 w 3421673"/>
                <a:gd name="connsiteY37" fmla="*/ 2035719 h 2040292"/>
                <a:gd name="connsiteX38" fmla="*/ 1926980 w 3421673"/>
                <a:gd name="connsiteY38" fmla="*/ 2040292 h 2040292"/>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3410404 h 3410404"/>
                <a:gd name="connsiteX1" fmla="*/ 2579076 w 3421673"/>
                <a:gd name="connsiteY1" fmla="*/ 2970788 h 3410404"/>
                <a:gd name="connsiteX2" fmla="*/ 2688980 w 3421673"/>
                <a:gd name="connsiteY2" fmla="*/ 2956135 h 3410404"/>
                <a:gd name="connsiteX3" fmla="*/ 2791557 w 3421673"/>
                <a:gd name="connsiteY3" fmla="*/ 2904846 h 3410404"/>
                <a:gd name="connsiteX4" fmla="*/ 2806211 w 3421673"/>
                <a:gd name="connsiteY4" fmla="*/ 2875538 h 3410404"/>
                <a:gd name="connsiteX5" fmla="*/ 2916115 w 3421673"/>
                <a:gd name="connsiteY5" fmla="*/ 2882865 h 3410404"/>
                <a:gd name="connsiteX6" fmla="*/ 3033346 w 3421673"/>
                <a:gd name="connsiteY6" fmla="*/ 2890192 h 3410404"/>
                <a:gd name="connsiteX7" fmla="*/ 3033346 w 3421673"/>
                <a:gd name="connsiteY7" fmla="*/ 2787615 h 3410404"/>
                <a:gd name="connsiteX8" fmla="*/ 3062653 w 3421673"/>
                <a:gd name="connsiteY8" fmla="*/ 2736327 h 3410404"/>
                <a:gd name="connsiteX9" fmla="*/ 3150576 w 3421673"/>
                <a:gd name="connsiteY9" fmla="*/ 2685038 h 3410404"/>
                <a:gd name="connsiteX10" fmla="*/ 3201865 w 3421673"/>
                <a:gd name="connsiteY10" fmla="*/ 2626423 h 3410404"/>
                <a:gd name="connsiteX11" fmla="*/ 3363057 w 3421673"/>
                <a:gd name="connsiteY11" fmla="*/ 2626423 h 3410404"/>
                <a:gd name="connsiteX12" fmla="*/ 3363057 w 3421673"/>
                <a:gd name="connsiteY12" fmla="*/ 2523846 h 3410404"/>
                <a:gd name="connsiteX13" fmla="*/ 3392365 w 3421673"/>
                <a:gd name="connsiteY13" fmla="*/ 2282058 h 3410404"/>
                <a:gd name="connsiteX14" fmla="*/ 3421673 w 3421673"/>
                <a:gd name="connsiteY14" fmla="*/ 2091558 h 3410404"/>
                <a:gd name="connsiteX15" fmla="*/ 3414346 w 3421673"/>
                <a:gd name="connsiteY15" fmla="*/ 1886404 h 3410404"/>
                <a:gd name="connsiteX16" fmla="*/ 3273561 w 3421673"/>
                <a:gd name="connsiteY16" fmla="*/ 1370112 h 3410404"/>
                <a:gd name="connsiteX17" fmla="*/ 2303287 w 3421673"/>
                <a:gd name="connsiteY17" fmla="*/ 3059 h 3410404"/>
                <a:gd name="connsiteX18" fmla="*/ 0 w 3421673"/>
                <a:gd name="connsiteY18" fmla="*/ 1820461 h 3410404"/>
                <a:gd name="connsiteX19" fmla="*/ 58615 w 3421673"/>
                <a:gd name="connsiteY19" fmla="*/ 1886404 h 3410404"/>
                <a:gd name="connsiteX20" fmla="*/ 87923 w 3421673"/>
                <a:gd name="connsiteY20" fmla="*/ 1930365 h 3410404"/>
                <a:gd name="connsiteX21" fmla="*/ 146538 w 3421673"/>
                <a:gd name="connsiteY21" fmla="*/ 1952346 h 3410404"/>
                <a:gd name="connsiteX22" fmla="*/ 974480 w 3421673"/>
                <a:gd name="connsiteY22" fmla="*/ 2685038 h 3410404"/>
                <a:gd name="connsiteX23" fmla="*/ 981807 w 3421673"/>
                <a:gd name="connsiteY23" fmla="*/ 2816923 h 3410404"/>
                <a:gd name="connsiteX24" fmla="*/ 1091711 w 3421673"/>
                <a:gd name="connsiteY24" fmla="*/ 2853558 h 3410404"/>
                <a:gd name="connsiteX25" fmla="*/ 1128346 w 3421673"/>
                <a:gd name="connsiteY25" fmla="*/ 2882865 h 3410404"/>
                <a:gd name="connsiteX26" fmla="*/ 1252903 w 3421673"/>
                <a:gd name="connsiteY26" fmla="*/ 2882865 h 3410404"/>
                <a:gd name="connsiteX27" fmla="*/ 1436076 w 3421673"/>
                <a:gd name="connsiteY27" fmla="*/ 2904846 h 3410404"/>
                <a:gd name="connsiteX28" fmla="*/ 1502019 w 3421673"/>
                <a:gd name="connsiteY28" fmla="*/ 2919500 h 3410404"/>
                <a:gd name="connsiteX29" fmla="*/ 1582615 w 3421673"/>
                <a:gd name="connsiteY29" fmla="*/ 3014750 h 3410404"/>
                <a:gd name="connsiteX30" fmla="*/ 1633903 w 3421673"/>
                <a:gd name="connsiteY30" fmla="*/ 3139308 h 3410404"/>
                <a:gd name="connsiteX31" fmla="*/ 1663211 w 3421673"/>
                <a:gd name="connsiteY31" fmla="*/ 3146635 h 3410404"/>
                <a:gd name="connsiteX32" fmla="*/ 1707173 w 3421673"/>
                <a:gd name="connsiteY32" fmla="*/ 3153961 h 3410404"/>
                <a:gd name="connsiteX33" fmla="*/ 1780442 w 3421673"/>
                <a:gd name="connsiteY33" fmla="*/ 3227231 h 3410404"/>
                <a:gd name="connsiteX34" fmla="*/ 1824403 w 3421673"/>
                <a:gd name="connsiteY34" fmla="*/ 3205250 h 3410404"/>
                <a:gd name="connsiteX35" fmla="*/ 1846384 w 3421673"/>
                <a:gd name="connsiteY35" fmla="*/ 3205250 h 3410404"/>
                <a:gd name="connsiteX36" fmla="*/ 1890346 w 3421673"/>
                <a:gd name="connsiteY36" fmla="*/ 3249211 h 3410404"/>
                <a:gd name="connsiteX37" fmla="*/ 1912326 w 3421673"/>
                <a:gd name="connsiteY37" fmla="*/ 3315154 h 3410404"/>
                <a:gd name="connsiteX38" fmla="*/ 1891046 w 3421673"/>
                <a:gd name="connsiteY38" fmla="*/ 3405831 h 3410404"/>
                <a:gd name="connsiteX39" fmla="*/ 1926980 w 3421673"/>
                <a:gd name="connsiteY39" fmla="*/ 3410404 h 3410404"/>
                <a:gd name="connsiteX0" fmla="*/ 1926980 w 3421673"/>
                <a:gd name="connsiteY0" fmla="*/ 3716940 h 3716940"/>
                <a:gd name="connsiteX1" fmla="*/ 2579076 w 3421673"/>
                <a:gd name="connsiteY1" fmla="*/ 3277324 h 3716940"/>
                <a:gd name="connsiteX2" fmla="*/ 2688980 w 3421673"/>
                <a:gd name="connsiteY2" fmla="*/ 3262671 h 3716940"/>
                <a:gd name="connsiteX3" fmla="*/ 2791557 w 3421673"/>
                <a:gd name="connsiteY3" fmla="*/ 3211382 h 3716940"/>
                <a:gd name="connsiteX4" fmla="*/ 2806211 w 3421673"/>
                <a:gd name="connsiteY4" fmla="*/ 3182074 h 3716940"/>
                <a:gd name="connsiteX5" fmla="*/ 2916115 w 3421673"/>
                <a:gd name="connsiteY5" fmla="*/ 3189401 h 3716940"/>
                <a:gd name="connsiteX6" fmla="*/ 3033346 w 3421673"/>
                <a:gd name="connsiteY6" fmla="*/ 3196728 h 3716940"/>
                <a:gd name="connsiteX7" fmla="*/ 3033346 w 3421673"/>
                <a:gd name="connsiteY7" fmla="*/ 3094151 h 3716940"/>
                <a:gd name="connsiteX8" fmla="*/ 3062653 w 3421673"/>
                <a:gd name="connsiteY8" fmla="*/ 3042863 h 3716940"/>
                <a:gd name="connsiteX9" fmla="*/ 3150576 w 3421673"/>
                <a:gd name="connsiteY9" fmla="*/ 2991574 h 3716940"/>
                <a:gd name="connsiteX10" fmla="*/ 3201865 w 3421673"/>
                <a:gd name="connsiteY10" fmla="*/ 2932959 h 3716940"/>
                <a:gd name="connsiteX11" fmla="*/ 3363057 w 3421673"/>
                <a:gd name="connsiteY11" fmla="*/ 2932959 h 3716940"/>
                <a:gd name="connsiteX12" fmla="*/ 3363057 w 3421673"/>
                <a:gd name="connsiteY12" fmla="*/ 2830382 h 3716940"/>
                <a:gd name="connsiteX13" fmla="*/ 3392365 w 3421673"/>
                <a:gd name="connsiteY13" fmla="*/ 2588594 h 3716940"/>
                <a:gd name="connsiteX14" fmla="*/ 3421673 w 3421673"/>
                <a:gd name="connsiteY14" fmla="*/ 2398094 h 3716940"/>
                <a:gd name="connsiteX15" fmla="*/ 3414346 w 3421673"/>
                <a:gd name="connsiteY15" fmla="*/ 2192940 h 3716940"/>
                <a:gd name="connsiteX16" fmla="*/ 3273561 w 3421673"/>
                <a:gd name="connsiteY16" fmla="*/ 1676648 h 3716940"/>
                <a:gd name="connsiteX17" fmla="*/ 2494325 w 3421673"/>
                <a:gd name="connsiteY17" fmla="*/ 2503 h 3716940"/>
                <a:gd name="connsiteX18" fmla="*/ 0 w 3421673"/>
                <a:gd name="connsiteY18" fmla="*/ 2126997 h 3716940"/>
                <a:gd name="connsiteX19" fmla="*/ 58615 w 3421673"/>
                <a:gd name="connsiteY19" fmla="*/ 2192940 h 3716940"/>
                <a:gd name="connsiteX20" fmla="*/ 87923 w 3421673"/>
                <a:gd name="connsiteY20" fmla="*/ 2236901 h 3716940"/>
                <a:gd name="connsiteX21" fmla="*/ 146538 w 3421673"/>
                <a:gd name="connsiteY21" fmla="*/ 2258882 h 3716940"/>
                <a:gd name="connsiteX22" fmla="*/ 974480 w 3421673"/>
                <a:gd name="connsiteY22" fmla="*/ 2991574 h 3716940"/>
                <a:gd name="connsiteX23" fmla="*/ 981807 w 3421673"/>
                <a:gd name="connsiteY23" fmla="*/ 3123459 h 3716940"/>
                <a:gd name="connsiteX24" fmla="*/ 1091711 w 3421673"/>
                <a:gd name="connsiteY24" fmla="*/ 3160094 h 3716940"/>
                <a:gd name="connsiteX25" fmla="*/ 1128346 w 3421673"/>
                <a:gd name="connsiteY25" fmla="*/ 3189401 h 3716940"/>
                <a:gd name="connsiteX26" fmla="*/ 1252903 w 3421673"/>
                <a:gd name="connsiteY26" fmla="*/ 3189401 h 3716940"/>
                <a:gd name="connsiteX27" fmla="*/ 1436076 w 3421673"/>
                <a:gd name="connsiteY27" fmla="*/ 3211382 h 3716940"/>
                <a:gd name="connsiteX28" fmla="*/ 1502019 w 3421673"/>
                <a:gd name="connsiteY28" fmla="*/ 3226036 h 3716940"/>
                <a:gd name="connsiteX29" fmla="*/ 1582615 w 3421673"/>
                <a:gd name="connsiteY29" fmla="*/ 3321286 h 3716940"/>
                <a:gd name="connsiteX30" fmla="*/ 1633903 w 3421673"/>
                <a:gd name="connsiteY30" fmla="*/ 3445844 h 3716940"/>
                <a:gd name="connsiteX31" fmla="*/ 1663211 w 3421673"/>
                <a:gd name="connsiteY31" fmla="*/ 3453171 h 3716940"/>
                <a:gd name="connsiteX32" fmla="*/ 1707173 w 3421673"/>
                <a:gd name="connsiteY32" fmla="*/ 3460497 h 3716940"/>
                <a:gd name="connsiteX33" fmla="*/ 1780442 w 3421673"/>
                <a:gd name="connsiteY33" fmla="*/ 3533767 h 3716940"/>
                <a:gd name="connsiteX34" fmla="*/ 1824403 w 3421673"/>
                <a:gd name="connsiteY34" fmla="*/ 3511786 h 3716940"/>
                <a:gd name="connsiteX35" fmla="*/ 1846384 w 3421673"/>
                <a:gd name="connsiteY35" fmla="*/ 3511786 h 3716940"/>
                <a:gd name="connsiteX36" fmla="*/ 1890346 w 3421673"/>
                <a:gd name="connsiteY36" fmla="*/ 3555747 h 3716940"/>
                <a:gd name="connsiteX37" fmla="*/ 1912326 w 3421673"/>
                <a:gd name="connsiteY37" fmla="*/ 3621690 h 3716940"/>
                <a:gd name="connsiteX38" fmla="*/ 1891046 w 3421673"/>
                <a:gd name="connsiteY38" fmla="*/ 3712367 h 3716940"/>
                <a:gd name="connsiteX39" fmla="*/ 1926980 w 3421673"/>
                <a:gd name="connsiteY39" fmla="*/ 3716940 h 3716940"/>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4009764 h 4009764"/>
                <a:gd name="connsiteX1" fmla="*/ 2579076 w 3421673"/>
                <a:gd name="connsiteY1" fmla="*/ 3570148 h 4009764"/>
                <a:gd name="connsiteX2" fmla="*/ 2688980 w 3421673"/>
                <a:gd name="connsiteY2" fmla="*/ 3555495 h 4009764"/>
                <a:gd name="connsiteX3" fmla="*/ 2791557 w 3421673"/>
                <a:gd name="connsiteY3" fmla="*/ 3504206 h 4009764"/>
                <a:gd name="connsiteX4" fmla="*/ 2806211 w 3421673"/>
                <a:gd name="connsiteY4" fmla="*/ 3474898 h 4009764"/>
                <a:gd name="connsiteX5" fmla="*/ 2916115 w 3421673"/>
                <a:gd name="connsiteY5" fmla="*/ 3482225 h 4009764"/>
                <a:gd name="connsiteX6" fmla="*/ 3033346 w 3421673"/>
                <a:gd name="connsiteY6" fmla="*/ 3489552 h 4009764"/>
                <a:gd name="connsiteX7" fmla="*/ 3033346 w 3421673"/>
                <a:gd name="connsiteY7" fmla="*/ 3386975 h 4009764"/>
                <a:gd name="connsiteX8" fmla="*/ 3062653 w 3421673"/>
                <a:gd name="connsiteY8" fmla="*/ 3335687 h 4009764"/>
                <a:gd name="connsiteX9" fmla="*/ 3150576 w 3421673"/>
                <a:gd name="connsiteY9" fmla="*/ 3284398 h 4009764"/>
                <a:gd name="connsiteX10" fmla="*/ 3201865 w 3421673"/>
                <a:gd name="connsiteY10" fmla="*/ 3225783 h 4009764"/>
                <a:gd name="connsiteX11" fmla="*/ 3363057 w 3421673"/>
                <a:gd name="connsiteY11" fmla="*/ 3225783 h 4009764"/>
                <a:gd name="connsiteX12" fmla="*/ 3363057 w 3421673"/>
                <a:gd name="connsiteY12" fmla="*/ 3123206 h 4009764"/>
                <a:gd name="connsiteX13" fmla="*/ 3392365 w 3421673"/>
                <a:gd name="connsiteY13" fmla="*/ 2881418 h 4009764"/>
                <a:gd name="connsiteX14" fmla="*/ 3421673 w 3421673"/>
                <a:gd name="connsiteY14" fmla="*/ 2690918 h 4009764"/>
                <a:gd name="connsiteX15" fmla="*/ 3414346 w 3421673"/>
                <a:gd name="connsiteY15" fmla="*/ 2485764 h 4009764"/>
                <a:gd name="connsiteX16" fmla="*/ 3273561 w 3421673"/>
                <a:gd name="connsiteY16" fmla="*/ 1969472 h 4009764"/>
                <a:gd name="connsiteX17" fmla="*/ 2494325 w 3421673"/>
                <a:gd name="connsiteY17" fmla="*/ 295327 h 4009764"/>
                <a:gd name="connsiteX18" fmla="*/ 2197713 w 3421673"/>
                <a:gd name="connsiteY18" fmla="*/ 181409 h 4009764"/>
                <a:gd name="connsiteX19" fmla="*/ 0 w 3421673"/>
                <a:gd name="connsiteY19" fmla="*/ 2419821 h 4009764"/>
                <a:gd name="connsiteX20" fmla="*/ 58615 w 3421673"/>
                <a:gd name="connsiteY20" fmla="*/ 2485764 h 4009764"/>
                <a:gd name="connsiteX21" fmla="*/ 87923 w 3421673"/>
                <a:gd name="connsiteY21" fmla="*/ 2529725 h 4009764"/>
                <a:gd name="connsiteX22" fmla="*/ 146538 w 3421673"/>
                <a:gd name="connsiteY22" fmla="*/ 2551706 h 4009764"/>
                <a:gd name="connsiteX23" fmla="*/ 974480 w 3421673"/>
                <a:gd name="connsiteY23" fmla="*/ 3284398 h 4009764"/>
                <a:gd name="connsiteX24" fmla="*/ 981807 w 3421673"/>
                <a:gd name="connsiteY24" fmla="*/ 3416283 h 4009764"/>
                <a:gd name="connsiteX25" fmla="*/ 1091711 w 3421673"/>
                <a:gd name="connsiteY25" fmla="*/ 3452918 h 4009764"/>
                <a:gd name="connsiteX26" fmla="*/ 1128346 w 3421673"/>
                <a:gd name="connsiteY26" fmla="*/ 3482225 h 4009764"/>
                <a:gd name="connsiteX27" fmla="*/ 1252903 w 3421673"/>
                <a:gd name="connsiteY27" fmla="*/ 3482225 h 4009764"/>
                <a:gd name="connsiteX28" fmla="*/ 1436076 w 3421673"/>
                <a:gd name="connsiteY28" fmla="*/ 3504206 h 4009764"/>
                <a:gd name="connsiteX29" fmla="*/ 1502019 w 3421673"/>
                <a:gd name="connsiteY29" fmla="*/ 3518860 h 4009764"/>
                <a:gd name="connsiteX30" fmla="*/ 1582615 w 3421673"/>
                <a:gd name="connsiteY30" fmla="*/ 3614110 h 4009764"/>
                <a:gd name="connsiteX31" fmla="*/ 1633903 w 3421673"/>
                <a:gd name="connsiteY31" fmla="*/ 3738668 h 4009764"/>
                <a:gd name="connsiteX32" fmla="*/ 1663211 w 3421673"/>
                <a:gd name="connsiteY32" fmla="*/ 3745995 h 4009764"/>
                <a:gd name="connsiteX33" fmla="*/ 1707173 w 3421673"/>
                <a:gd name="connsiteY33" fmla="*/ 3753321 h 4009764"/>
                <a:gd name="connsiteX34" fmla="*/ 1780442 w 3421673"/>
                <a:gd name="connsiteY34" fmla="*/ 3826591 h 4009764"/>
                <a:gd name="connsiteX35" fmla="*/ 1824403 w 3421673"/>
                <a:gd name="connsiteY35" fmla="*/ 3804610 h 4009764"/>
                <a:gd name="connsiteX36" fmla="*/ 1846384 w 3421673"/>
                <a:gd name="connsiteY36" fmla="*/ 3804610 h 4009764"/>
                <a:gd name="connsiteX37" fmla="*/ 1890346 w 3421673"/>
                <a:gd name="connsiteY37" fmla="*/ 3848571 h 4009764"/>
                <a:gd name="connsiteX38" fmla="*/ 1912326 w 3421673"/>
                <a:gd name="connsiteY38" fmla="*/ 3914514 h 4009764"/>
                <a:gd name="connsiteX39" fmla="*/ 1891046 w 3421673"/>
                <a:gd name="connsiteY39" fmla="*/ 4005191 h 4009764"/>
                <a:gd name="connsiteX40" fmla="*/ 1926980 w 3421673"/>
                <a:gd name="connsiteY40" fmla="*/ 4009764 h 4009764"/>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937959 h 3937959"/>
                <a:gd name="connsiteX1" fmla="*/ 2579076 w 3421673"/>
                <a:gd name="connsiteY1" fmla="*/ 3498343 h 3937959"/>
                <a:gd name="connsiteX2" fmla="*/ 2688980 w 3421673"/>
                <a:gd name="connsiteY2" fmla="*/ 3483690 h 3937959"/>
                <a:gd name="connsiteX3" fmla="*/ 2791557 w 3421673"/>
                <a:gd name="connsiteY3" fmla="*/ 3432401 h 3937959"/>
                <a:gd name="connsiteX4" fmla="*/ 2806211 w 3421673"/>
                <a:gd name="connsiteY4" fmla="*/ 3403093 h 3937959"/>
                <a:gd name="connsiteX5" fmla="*/ 2916115 w 3421673"/>
                <a:gd name="connsiteY5" fmla="*/ 3410420 h 3937959"/>
                <a:gd name="connsiteX6" fmla="*/ 3033346 w 3421673"/>
                <a:gd name="connsiteY6" fmla="*/ 3417747 h 3937959"/>
                <a:gd name="connsiteX7" fmla="*/ 3033346 w 3421673"/>
                <a:gd name="connsiteY7" fmla="*/ 3315170 h 3937959"/>
                <a:gd name="connsiteX8" fmla="*/ 3062653 w 3421673"/>
                <a:gd name="connsiteY8" fmla="*/ 3263882 h 3937959"/>
                <a:gd name="connsiteX9" fmla="*/ 3150576 w 3421673"/>
                <a:gd name="connsiteY9" fmla="*/ 3212593 h 3937959"/>
                <a:gd name="connsiteX10" fmla="*/ 3201865 w 3421673"/>
                <a:gd name="connsiteY10" fmla="*/ 3153978 h 3937959"/>
                <a:gd name="connsiteX11" fmla="*/ 3363057 w 3421673"/>
                <a:gd name="connsiteY11" fmla="*/ 3153978 h 3937959"/>
                <a:gd name="connsiteX12" fmla="*/ 3363057 w 3421673"/>
                <a:gd name="connsiteY12" fmla="*/ 3051401 h 3937959"/>
                <a:gd name="connsiteX13" fmla="*/ 3392365 w 3421673"/>
                <a:gd name="connsiteY13" fmla="*/ 2809613 h 3937959"/>
                <a:gd name="connsiteX14" fmla="*/ 3421673 w 3421673"/>
                <a:gd name="connsiteY14" fmla="*/ 2619113 h 3937959"/>
                <a:gd name="connsiteX15" fmla="*/ 3414346 w 3421673"/>
                <a:gd name="connsiteY15" fmla="*/ 2413959 h 3937959"/>
                <a:gd name="connsiteX16" fmla="*/ 3273561 w 3421673"/>
                <a:gd name="connsiteY16" fmla="*/ 1897667 h 3937959"/>
                <a:gd name="connsiteX17" fmla="*/ 2494325 w 3421673"/>
                <a:gd name="connsiteY17" fmla="*/ 223522 h 3937959"/>
                <a:gd name="connsiteX18" fmla="*/ 2197713 w 3421673"/>
                <a:gd name="connsiteY18" fmla="*/ 109604 h 3937959"/>
                <a:gd name="connsiteX19" fmla="*/ 1564271 w 3421673"/>
                <a:gd name="connsiteY19" fmla="*/ 159135 h 3937959"/>
                <a:gd name="connsiteX20" fmla="*/ 0 w 3421673"/>
                <a:gd name="connsiteY20" fmla="*/ 2348016 h 3937959"/>
                <a:gd name="connsiteX21" fmla="*/ 58615 w 3421673"/>
                <a:gd name="connsiteY21" fmla="*/ 2413959 h 3937959"/>
                <a:gd name="connsiteX22" fmla="*/ 87923 w 3421673"/>
                <a:gd name="connsiteY22" fmla="*/ 2457920 h 3937959"/>
                <a:gd name="connsiteX23" fmla="*/ 146538 w 3421673"/>
                <a:gd name="connsiteY23" fmla="*/ 2479901 h 3937959"/>
                <a:gd name="connsiteX24" fmla="*/ 974480 w 3421673"/>
                <a:gd name="connsiteY24" fmla="*/ 3212593 h 3937959"/>
                <a:gd name="connsiteX25" fmla="*/ 981807 w 3421673"/>
                <a:gd name="connsiteY25" fmla="*/ 3344478 h 3937959"/>
                <a:gd name="connsiteX26" fmla="*/ 1091711 w 3421673"/>
                <a:gd name="connsiteY26" fmla="*/ 3381113 h 3937959"/>
                <a:gd name="connsiteX27" fmla="*/ 1128346 w 3421673"/>
                <a:gd name="connsiteY27" fmla="*/ 3410420 h 3937959"/>
                <a:gd name="connsiteX28" fmla="*/ 1252903 w 3421673"/>
                <a:gd name="connsiteY28" fmla="*/ 3410420 h 3937959"/>
                <a:gd name="connsiteX29" fmla="*/ 1436076 w 3421673"/>
                <a:gd name="connsiteY29" fmla="*/ 3432401 h 3937959"/>
                <a:gd name="connsiteX30" fmla="*/ 1502019 w 3421673"/>
                <a:gd name="connsiteY30" fmla="*/ 3447055 h 3937959"/>
                <a:gd name="connsiteX31" fmla="*/ 1582615 w 3421673"/>
                <a:gd name="connsiteY31" fmla="*/ 3542305 h 3937959"/>
                <a:gd name="connsiteX32" fmla="*/ 1633903 w 3421673"/>
                <a:gd name="connsiteY32" fmla="*/ 3666863 h 3937959"/>
                <a:gd name="connsiteX33" fmla="*/ 1663211 w 3421673"/>
                <a:gd name="connsiteY33" fmla="*/ 3674190 h 3937959"/>
                <a:gd name="connsiteX34" fmla="*/ 1707173 w 3421673"/>
                <a:gd name="connsiteY34" fmla="*/ 3681516 h 3937959"/>
                <a:gd name="connsiteX35" fmla="*/ 1780442 w 3421673"/>
                <a:gd name="connsiteY35" fmla="*/ 3754786 h 3937959"/>
                <a:gd name="connsiteX36" fmla="*/ 1824403 w 3421673"/>
                <a:gd name="connsiteY36" fmla="*/ 3732805 h 3937959"/>
                <a:gd name="connsiteX37" fmla="*/ 1846384 w 3421673"/>
                <a:gd name="connsiteY37" fmla="*/ 3732805 h 3937959"/>
                <a:gd name="connsiteX38" fmla="*/ 1890346 w 3421673"/>
                <a:gd name="connsiteY38" fmla="*/ 3776766 h 3937959"/>
                <a:gd name="connsiteX39" fmla="*/ 1912326 w 3421673"/>
                <a:gd name="connsiteY39" fmla="*/ 3842709 h 3937959"/>
                <a:gd name="connsiteX40" fmla="*/ 1891046 w 3421673"/>
                <a:gd name="connsiteY40" fmla="*/ 3933386 h 3937959"/>
                <a:gd name="connsiteX41" fmla="*/ 1926980 w 3421673"/>
                <a:gd name="connsiteY41" fmla="*/ 3937959 h 3937959"/>
                <a:gd name="connsiteX0" fmla="*/ 1926980 w 3421673"/>
                <a:gd name="connsiteY0" fmla="*/ 3919028 h 3919028"/>
                <a:gd name="connsiteX1" fmla="*/ 2579076 w 3421673"/>
                <a:gd name="connsiteY1" fmla="*/ 3479412 h 3919028"/>
                <a:gd name="connsiteX2" fmla="*/ 2688980 w 3421673"/>
                <a:gd name="connsiteY2" fmla="*/ 3464759 h 3919028"/>
                <a:gd name="connsiteX3" fmla="*/ 2791557 w 3421673"/>
                <a:gd name="connsiteY3" fmla="*/ 3413470 h 3919028"/>
                <a:gd name="connsiteX4" fmla="*/ 2806211 w 3421673"/>
                <a:gd name="connsiteY4" fmla="*/ 3384162 h 3919028"/>
                <a:gd name="connsiteX5" fmla="*/ 2916115 w 3421673"/>
                <a:gd name="connsiteY5" fmla="*/ 3391489 h 3919028"/>
                <a:gd name="connsiteX6" fmla="*/ 3033346 w 3421673"/>
                <a:gd name="connsiteY6" fmla="*/ 3398816 h 3919028"/>
                <a:gd name="connsiteX7" fmla="*/ 3033346 w 3421673"/>
                <a:gd name="connsiteY7" fmla="*/ 3296239 h 3919028"/>
                <a:gd name="connsiteX8" fmla="*/ 3062653 w 3421673"/>
                <a:gd name="connsiteY8" fmla="*/ 3244951 h 3919028"/>
                <a:gd name="connsiteX9" fmla="*/ 3150576 w 3421673"/>
                <a:gd name="connsiteY9" fmla="*/ 3193662 h 3919028"/>
                <a:gd name="connsiteX10" fmla="*/ 3201865 w 3421673"/>
                <a:gd name="connsiteY10" fmla="*/ 3135047 h 3919028"/>
                <a:gd name="connsiteX11" fmla="*/ 3363057 w 3421673"/>
                <a:gd name="connsiteY11" fmla="*/ 3135047 h 3919028"/>
                <a:gd name="connsiteX12" fmla="*/ 3363057 w 3421673"/>
                <a:gd name="connsiteY12" fmla="*/ 3032470 h 3919028"/>
                <a:gd name="connsiteX13" fmla="*/ 3392365 w 3421673"/>
                <a:gd name="connsiteY13" fmla="*/ 2790682 h 3919028"/>
                <a:gd name="connsiteX14" fmla="*/ 3421673 w 3421673"/>
                <a:gd name="connsiteY14" fmla="*/ 2600182 h 3919028"/>
                <a:gd name="connsiteX15" fmla="*/ 3414346 w 3421673"/>
                <a:gd name="connsiteY15" fmla="*/ 2395028 h 3919028"/>
                <a:gd name="connsiteX16" fmla="*/ 3273561 w 3421673"/>
                <a:gd name="connsiteY16" fmla="*/ 1878736 h 3919028"/>
                <a:gd name="connsiteX17" fmla="*/ 2494325 w 3421673"/>
                <a:gd name="connsiteY17" fmla="*/ 204591 h 3919028"/>
                <a:gd name="connsiteX18" fmla="*/ 2197713 w 3421673"/>
                <a:gd name="connsiteY18" fmla="*/ 90673 h 3919028"/>
                <a:gd name="connsiteX19" fmla="*/ 1564271 w 3421673"/>
                <a:gd name="connsiteY19" fmla="*/ 140204 h 3919028"/>
                <a:gd name="connsiteX20" fmla="*/ 0 w 3421673"/>
                <a:gd name="connsiteY20" fmla="*/ 2329085 h 3919028"/>
                <a:gd name="connsiteX21" fmla="*/ 58615 w 3421673"/>
                <a:gd name="connsiteY21" fmla="*/ 2395028 h 3919028"/>
                <a:gd name="connsiteX22" fmla="*/ 87923 w 3421673"/>
                <a:gd name="connsiteY22" fmla="*/ 2438989 h 3919028"/>
                <a:gd name="connsiteX23" fmla="*/ 146538 w 3421673"/>
                <a:gd name="connsiteY23" fmla="*/ 2460970 h 3919028"/>
                <a:gd name="connsiteX24" fmla="*/ 974480 w 3421673"/>
                <a:gd name="connsiteY24" fmla="*/ 3193662 h 3919028"/>
                <a:gd name="connsiteX25" fmla="*/ 981807 w 3421673"/>
                <a:gd name="connsiteY25" fmla="*/ 3325547 h 3919028"/>
                <a:gd name="connsiteX26" fmla="*/ 1091711 w 3421673"/>
                <a:gd name="connsiteY26" fmla="*/ 3362182 h 3919028"/>
                <a:gd name="connsiteX27" fmla="*/ 1128346 w 3421673"/>
                <a:gd name="connsiteY27" fmla="*/ 3391489 h 3919028"/>
                <a:gd name="connsiteX28" fmla="*/ 1252903 w 3421673"/>
                <a:gd name="connsiteY28" fmla="*/ 3391489 h 3919028"/>
                <a:gd name="connsiteX29" fmla="*/ 1436076 w 3421673"/>
                <a:gd name="connsiteY29" fmla="*/ 3413470 h 3919028"/>
                <a:gd name="connsiteX30" fmla="*/ 1502019 w 3421673"/>
                <a:gd name="connsiteY30" fmla="*/ 3428124 h 3919028"/>
                <a:gd name="connsiteX31" fmla="*/ 1582615 w 3421673"/>
                <a:gd name="connsiteY31" fmla="*/ 3523374 h 3919028"/>
                <a:gd name="connsiteX32" fmla="*/ 1633903 w 3421673"/>
                <a:gd name="connsiteY32" fmla="*/ 3647932 h 3919028"/>
                <a:gd name="connsiteX33" fmla="*/ 1663211 w 3421673"/>
                <a:gd name="connsiteY33" fmla="*/ 3655259 h 3919028"/>
                <a:gd name="connsiteX34" fmla="*/ 1707173 w 3421673"/>
                <a:gd name="connsiteY34" fmla="*/ 3662585 h 3919028"/>
                <a:gd name="connsiteX35" fmla="*/ 1780442 w 3421673"/>
                <a:gd name="connsiteY35" fmla="*/ 3735855 h 3919028"/>
                <a:gd name="connsiteX36" fmla="*/ 1824403 w 3421673"/>
                <a:gd name="connsiteY36" fmla="*/ 3713874 h 3919028"/>
                <a:gd name="connsiteX37" fmla="*/ 1846384 w 3421673"/>
                <a:gd name="connsiteY37" fmla="*/ 3713874 h 3919028"/>
                <a:gd name="connsiteX38" fmla="*/ 1890346 w 3421673"/>
                <a:gd name="connsiteY38" fmla="*/ 3757835 h 3919028"/>
                <a:gd name="connsiteX39" fmla="*/ 1912326 w 3421673"/>
                <a:gd name="connsiteY39" fmla="*/ 3823778 h 3919028"/>
                <a:gd name="connsiteX40" fmla="*/ 1891046 w 3421673"/>
                <a:gd name="connsiteY40" fmla="*/ 3914455 h 3919028"/>
                <a:gd name="connsiteX41" fmla="*/ 1926980 w 3421673"/>
                <a:gd name="connsiteY41" fmla="*/ 3919028 h 3919028"/>
                <a:gd name="connsiteX0" fmla="*/ 1926980 w 3421673"/>
                <a:gd name="connsiteY0" fmla="*/ 3918182 h 3918182"/>
                <a:gd name="connsiteX1" fmla="*/ 2579076 w 3421673"/>
                <a:gd name="connsiteY1" fmla="*/ 3478566 h 3918182"/>
                <a:gd name="connsiteX2" fmla="*/ 2688980 w 3421673"/>
                <a:gd name="connsiteY2" fmla="*/ 3463913 h 3918182"/>
                <a:gd name="connsiteX3" fmla="*/ 2791557 w 3421673"/>
                <a:gd name="connsiteY3" fmla="*/ 3412624 h 3918182"/>
                <a:gd name="connsiteX4" fmla="*/ 2806211 w 3421673"/>
                <a:gd name="connsiteY4" fmla="*/ 3383316 h 3918182"/>
                <a:gd name="connsiteX5" fmla="*/ 2916115 w 3421673"/>
                <a:gd name="connsiteY5" fmla="*/ 3390643 h 3918182"/>
                <a:gd name="connsiteX6" fmla="*/ 3033346 w 3421673"/>
                <a:gd name="connsiteY6" fmla="*/ 3397970 h 3918182"/>
                <a:gd name="connsiteX7" fmla="*/ 3033346 w 3421673"/>
                <a:gd name="connsiteY7" fmla="*/ 3295393 h 3918182"/>
                <a:gd name="connsiteX8" fmla="*/ 3062653 w 3421673"/>
                <a:gd name="connsiteY8" fmla="*/ 3244105 h 3918182"/>
                <a:gd name="connsiteX9" fmla="*/ 3150576 w 3421673"/>
                <a:gd name="connsiteY9" fmla="*/ 3192816 h 3918182"/>
                <a:gd name="connsiteX10" fmla="*/ 3201865 w 3421673"/>
                <a:gd name="connsiteY10" fmla="*/ 3134201 h 3918182"/>
                <a:gd name="connsiteX11" fmla="*/ 3363057 w 3421673"/>
                <a:gd name="connsiteY11" fmla="*/ 3134201 h 3918182"/>
                <a:gd name="connsiteX12" fmla="*/ 3363057 w 3421673"/>
                <a:gd name="connsiteY12" fmla="*/ 3031624 h 3918182"/>
                <a:gd name="connsiteX13" fmla="*/ 3392365 w 3421673"/>
                <a:gd name="connsiteY13" fmla="*/ 2789836 h 3918182"/>
                <a:gd name="connsiteX14" fmla="*/ 3421673 w 3421673"/>
                <a:gd name="connsiteY14" fmla="*/ 2599336 h 3918182"/>
                <a:gd name="connsiteX15" fmla="*/ 3414346 w 3421673"/>
                <a:gd name="connsiteY15" fmla="*/ 2394182 h 3918182"/>
                <a:gd name="connsiteX16" fmla="*/ 3273561 w 3421673"/>
                <a:gd name="connsiteY16" fmla="*/ 1877890 h 3918182"/>
                <a:gd name="connsiteX17" fmla="*/ 2494325 w 3421673"/>
                <a:gd name="connsiteY17" fmla="*/ 203745 h 3918182"/>
                <a:gd name="connsiteX18" fmla="*/ 2197713 w 3421673"/>
                <a:gd name="connsiteY18" fmla="*/ 89827 h 3918182"/>
                <a:gd name="connsiteX19" fmla="*/ 1564271 w 3421673"/>
                <a:gd name="connsiteY19" fmla="*/ 139358 h 3918182"/>
                <a:gd name="connsiteX20" fmla="*/ 0 w 3421673"/>
                <a:gd name="connsiteY20" fmla="*/ 2328239 h 3918182"/>
                <a:gd name="connsiteX21" fmla="*/ 58615 w 3421673"/>
                <a:gd name="connsiteY21" fmla="*/ 2394182 h 3918182"/>
                <a:gd name="connsiteX22" fmla="*/ 87923 w 3421673"/>
                <a:gd name="connsiteY22" fmla="*/ 2438143 h 3918182"/>
                <a:gd name="connsiteX23" fmla="*/ 146538 w 3421673"/>
                <a:gd name="connsiteY23" fmla="*/ 2460124 h 3918182"/>
                <a:gd name="connsiteX24" fmla="*/ 974480 w 3421673"/>
                <a:gd name="connsiteY24" fmla="*/ 3192816 h 3918182"/>
                <a:gd name="connsiteX25" fmla="*/ 981807 w 3421673"/>
                <a:gd name="connsiteY25" fmla="*/ 3324701 h 3918182"/>
                <a:gd name="connsiteX26" fmla="*/ 1091711 w 3421673"/>
                <a:gd name="connsiteY26" fmla="*/ 3361336 h 3918182"/>
                <a:gd name="connsiteX27" fmla="*/ 1128346 w 3421673"/>
                <a:gd name="connsiteY27" fmla="*/ 3390643 h 3918182"/>
                <a:gd name="connsiteX28" fmla="*/ 1252903 w 3421673"/>
                <a:gd name="connsiteY28" fmla="*/ 3390643 h 3918182"/>
                <a:gd name="connsiteX29" fmla="*/ 1436076 w 3421673"/>
                <a:gd name="connsiteY29" fmla="*/ 3412624 h 3918182"/>
                <a:gd name="connsiteX30" fmla="*/ 1502019 w 3421673"/>
                <a:gd name="connsiteY30" fmla="*/ 3427278 h 3918182"/>
                <a:gd name="connsiteX31" fmla="*/ 1582615 w 3421673"/>
                <a:gd name="connsiteY31" fmla="*/ 3522528 h 3918182"/>
                <a:gd name="connsiteX32" fmla="*/ 1633903 w 3421673"/>
                <a:gd name="connsiteY32" fmla="*/ 3647086 h 3918182"/>
                <a:gd name="connsiteX33" fmla="*/ 1663211 w 3421673"/>
                <a:gd name="connsiteY33" fmla="*/ 3654413 h 3918182"/>
                <a:gd name="connsiteX34" fmla="*/ 1707173 w 3421673"/>
                <a:gd name="connsiteY34" fmla="*/ 3661739 h 3918182"/>
                <a:gd name="connsiteX35" fmla="*/ 1780442 w 3421673"/>
                <a:gd name="connsiteY35" fmla="*/ 3735009 h 3918182"/>
                <a:gd name="connsiteX36" fmla="*/ 1824403 w 3421673"/>
                <a:gd name="connsiteY36" fmla="*/ 3713028 h 3918182"/>
                <a:gd name="connsiteX37" fmla="*/ 1846384 w 3421673"/>
                <a:gd name="connsiteY37" fmla="*/ 3713028 h 3918182"/>
                <a:gd name="connsiteX38" fmla="*/ 1890346 w 3421673"/>
                <a:gd name="connsiteY38" fmla="*/ 3756989 h 3918182"/>
                <a:gd name="connsiteX39" fmla="*/ 1912326 w 3421673"/>
                <a:gd name="connsiteY39" fmla="*/ 3822932 h 3918182"/>
                <a:gd name="connsiteX40" fmla="*/ 1891046 w 3421673"/>
                <a:gd name="connsiteY40" fmla="*/ 3913609 h 3918182"/>
                <a:gd name="connsiteX41" fmla="*/ 1926980 w 3421673"/>
                <a:gd name="connsiteY41" fmla="*/ 3918182 h 3918182"/>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8377 h 3938377"/>
                <a:gd name="connsiteX1" fmla="*/ 2579076 w 3421673"/>
                <a:gd name="connsiteY1" fmla="*/ 3498761 h 3938377"/>
                <a:gd name="connsiteX2" fmla="*/ 2688980 w 3421673"/>
                <a:gd name="connsiteY2" fmla="*/ 3484108 h 3938377"/>
                <a:gd name="connsiteX3" fmla="*/ 2791557 w 3421673"/>
                <a:gd name="connsiteY3" fmla="*/ 3432819 h 3938377"/>
                <a:gd name="connsiteX4" fmla="*/ 2806211 w 3421673"/>
                <a:gd name="connsiteY4" fmla="*/ 3403511 h 3938377"/>
                <a:gd name="connsiteX5" fmla="*/ 2916115 w 3421673"/>
                <a:gd name="connsiteY5" fmla="*/ 3410838 h 3938377"/>
                <a:gd name="connsiteX6" fmla="*/ 3033346 w 3421673"/>
                <a:gd name="connsiteY6" fmla="*/ 3418165 h 3938377"/>
                <a:gd name="connsiteX7" fmla="*/ 3033346 w 3421673"/>
                <a:gd name="connsiteY7" fmla="*/ 3315588 h 3938377"/>
                <a:gd name="connsiteX8" fmla="*/ 3062653 w 3421673"/>
                <a:gd name="connsiteY8" fmla="*/ 3264300 h 3938377"/>
                <a:gd name="connsiteX9" fmla="*/ 3150576 w 3421673"/>
                <a:gd name="connsiteY9" fmla="*/ 3213011 h 3938377"/>
                <a:gd name="connsiteX10" fmla="*/ 3201865 w 3421673"/>
                <a:gd name="connsiteY10" fmla="*/ 3154396 h 3938377"/>
                <a:gd name="connsiteX11" fmla="*/ 3363057 w 3421673"/>
                <a:gd name="connsiteY11" fmla="*/ 3154396 h 3938377"/>
                <a:gd name="connsiteX12" fmla="*/ 3363057 w 3421673"/>
                <a:gd name="connsiteY12" fmla="*/ 3051819 h 3938377"/>
                <a:gd name="connsiteX13" fmla="*/ 3392365 w 3421673"/>
                <a:gd name="connsiteY13" fmla="*/ 2810031 h 3938377"/>
                <a:gd name="connsiteX14" fmla="*/ 3421673 w 3421673"/>
                <a:gd name="connsiteY14" fmla="*/ 2619531 h 3938377"/>
                <a:gd name="connsiteX15" fmla="*/ 3414346 w 3421673"/>
                <a:gd name="connsiteY15" fmla="*/ 2414377 h 3938377"/>
                <a:gd name="connsiteX16" fmla="*/ 3273561 w 3421673"/>
                <a:gd name="connsiteY16" fmla="*/ 1898085 h 3938377"/>
                <a:gd name="connsiteX17" fmla="*/ 2494325 w 3421673"/>
                <a:gd name="connsiteY17" fmla="*/ 223940 h 3938377"/>
                <a:gd name="connsiteX18" fmla="*/ 2197713 w 3421673"/>
                <a:gd name="connsiteY18" fmla="*/ 110022 h 3938377"/>
                <a:gd name="connsiteX19" fmla="*/ 2087113 w 3421673"/>
                <a:gd name="connsiteY19" fmla="*/ 209083 h 3938377"/>
                <a:gd name="connsiteX20" fmla="*/ 1931266 w 3421673"/>
                <a:gd name="connsiteY20" fmla="*/ 233849 h 3938377"/>
                <a:gd name="connsiteX21" fmla="*/ 1564271 w 3421673"/>
                <a:gd name="connsiteY21" fmla="*/ 159553 h 3938377"/>
                <a:gd name="connsiteX22" fmla="*/ 0 w 3421673"/>
                <a:gd name="connsiteY22" fmla="*/ 2348434 h 3938377"/>
                <a:gd name="connsiteX23" fmla="*/ 58615 w 3421673"/>
                <a:gd name="connsiteY23" fmla="*/ 2414377 h 3938377"/>
                <a:gd name="connsiteX24" fmla="*/ 87923 w 3421673"/>
                <a:gd name="connsiteY24" fmla="*/ 2458338 h 3938377"/>
                <a:gd name="connsiteX25" fmla="*/ 146538 w 3421673"/>
                <a:gd name="connsiteY25" fmla="*/ 2480319 h 3938377"/>
                <a:gd name="connsiteX26" fmla="*/ 974480 w 3421673"/>
                <a:gd name="connsiteY26" fmla="*/ 3213011 h 3938377"/>
                <a:gd name="connsiteX27" fmla="*/ 981807 w 3421673"/>
                <a:gd name="connsiteY27" fmla="*/ 3344896 h 3938377"/>
                <a:gd name="connsiteX28" fmla="*/ 1091711 w 3421673"/>
                <a:gd name="connsiteY28" fmla="*/ 3381531 h 3938377"/>
                <a:gd name="connsiteX29" fmla="*/ 1128346 w 3421673"/>
                <a:gd name="connsiteY29" fmla="*/ 3410838 h 3938377"/>
                <a:gd name="connsiteX30" fmla="*/ 1252903 w 3421673"/>
                <a:gd name="connsiteY30" fmla="*/ 3410838 h 3938377"/>
                <a:gd name="connsiteX31" fmla="*/ 1436076 w 3421673"/>
                <a:gd name="connsiteY31" fmla="*/ 3432819 h 3938377"/>
                <a:gd name="connsiteX32" fmla="*/ 1502019 w 3421673"/>
                <a:gd name="connsiteY32" fmla="*/ 3447473 h 3938377"/>
                <a:gd name="connsiteX33" fmla="*/ 1582615 w 3421673"/>
                <a:gd name="connsiteY33" fmla="*/ 3542723 h 3938377"/>
                <a:gd name="connsiteX34" fmla="*/ 1633903 w 3421673"/>
                <a:gd name="connsiteY34" fmla="*/ 3667281 h 3938377"/>
                <a:gd name="connsiteX35" fmla="*/ 1663211 w 3421673"/>
                <a:gd name="connsiteY35" fmla="*/ 3674608 h 3938377"/>
                <a:gd name="connsiteX36" fmla="*/ 1707173 w 3421673"/>
                <a:gd name="connsiteY36" fmla="*/ 3681934 h 3938377"/>
                <a:gd name="connsiteX37" fmla="*/ 1780442 w 3421673"/>
                <a:gd name="connsiteY37" fmla="*/ 3755204 h 3938377"/>
                <a:gd name="connsiteX38" fmla="*/ 1824403 w 3421673"/>
                <a:gd name="connsiteY38" fmla="*/ 3733223 h 3938377"/>
                <a:gd name="connsiteX39" fmla="*/ 1846384 w 3421673"/>
                <a:gd name="connsiteY39" fmla="*/ 3733223 h 3938377"/>
                <a:gd name="connsiteX40" fmla="*/ 1890346 w 3421673"/>
                <a:gd name="connsiteY40" fmla="*/ 3777184 h 3938377"/>
                <a:gd name="connsiteX41" fmla="*/ 1912326 w 3421673"/>
                <a:gd name="connsiteY41" fmla="*/ 3843127 h 3938377"/>
                <a:gd name="connsiteX42" fmla="*/ 1891046 w 3421673"/>
                <a:gd name="connsiteY42" fmla="*/ 3933804 h 3938377"/>
                <a:gd name="connsiteX43" fmla="*/ 1926980 w 3421673"/>
                <a:gd name="connsiteY43" fmla="*/ 3938377 h 3938377"/>
                <a:gd name="connsiteX0" fmla="*/ 1926980 w 3421673"/>
                <a:gd name="connsiteY0" fmla="*/ 3939493 h 3939493"/>
                <a:gd name="connsiteX1" fmla="*/ 2579076 w 3421673"/>
                <a:gd name="connsiteY1" fmla="*/ 3499877 h 3939493"/>
                <a:gd name="connsiteX2" fmla="*/ 2688980 w 3421673"/>
                <a:gd name="connsiteY2" fmla="*/ 3485224 h 3939493"/>
                <a:gd name="connsiteX3" fmla="*/ 2791557 w 3421673"/>
                <a:gd name="connsiteY3" fmla="*/ 3433935 h 3939493"/>
                <a:gd name="connsiteX4" fmla="*/ 2806211 w 3421673"/>
                <a:gd name="connsiteY4" fmla="*/ 3404627 h 3939493"/>
                <a:gd name="connsiteX5" fmla="*/ 2916115 w 3421673"/>
                <a:gd name="connsiteY5" fmla="*/ 3411954 h 3939493"/>
                <a:gd name="connsiteX6" fmla="*/ 3033346 w 3421673"/>
                <a:gd name="connsiteY6" fmla="*/ 3419281 h 3939493"/>
                <a:gd name="connsiteX7" fmla="*/ 3033346 w 3421673"/>
                <a:gd name="connsiteY7" fmla="*/ 3316704 h 3939493"/>
                <a:gd name="connsiteX8" fmla="*/ 3062653 w 3421673"/>
                <a:gd name="connsiteY8" fmla="*/ 3265416 h 3939493"/>
                <a:gd name="connsiteX9" fmla="*/ 3150576 w 3421673"/>
                <a:gd name="connsiteY9" fmla="*/ 3214127 h 3939493"/>
                <a:gd name="connsiteX10" fmla="*/ 3201865 w 3421673"/>
                <a:gd name="connsiteY10" fmla="*/ 3155512 h 3939493"/>
                <a:gd name="connsiteX11" fmla="*/ 3363057 w 3421673"/>
                <a:gd name="connsiteY11" fmla="*/ 3155512 h 3939493"/>
                <a:gd name="connsiteX12" fmla="*/ 3363057 w 3421673"/>
                <a:gd name="connsiteY12" fmla="*/ 3052935 h 3939493"/>
                <a:gd name="connsiteX13" fmla="*/ 3392365 w 3421673"/>
                <a:gd name="connsiteY13" fmla="*/ 2811147 h 3939493"/>
                <a:gd name="connsiteX14" fmla="*/ 3421673 w 3421673"/>
                <a:gd name="connsiteY14" fmla="*/ 2620647 h 3939493"/>
                <a:gd name="connsiteX15" fmla="*/ 3414346 w 3421673"/>
                <a:gd name="connsiteY15" fmla="*/ 2415493 h 3939493"/>
                <a:gd name="connsiteX16" fmla="*/ 3273561 w 3421673"/>
                <a:gd name="connsiteY16" fmla="*/ 1899201 h 3939493"/>
                <a:gd name="connsiteX17" fmla="*/ 2494325 w 3421673"/>
                <a:gd name="connsiteY17" fmla="*/ 225056 h 3939493"/>
                <a:gd name="connsiteX18" fmla="*/ 2197713 w 3421673"/>
                <a:gd name="connsiteY18" fmla="*/ 111138 h 3939493"/>
                <a:gd name="connsiteX19" fmla="*/ 2087113 w 3421673"/>
                <a:gd name="connsiteY19" fmla="*/ 210199 h 3939493"/>
                <a:gd name="connsiteX20" fmla="*/ 1931266 w 3421673"/>
                <a:gd name="connsiteY20" fmla="*/ 234965 h 3939493"/>
                <a:gd name="connsiteX21" fmla="*/ 1820664 w 3421673"/>
                <a:gd name="connsiteY21" fmla="*/ 215153 h 3939493"/>
                <a:gd name="connsiteX22" fmla="*/ 1564271 w 3421673"/>
                <a:gd name="connsiteY22" fmla="*/ 160669 h 3939493"/>
                <a:gd name="connsiteX23" fmla="*/ 0 w 3421673"/>
                <a:gd name="connsiteY23" fmla="*/ 2349550 h 3939493"/>
                <a:gd name="connsiteX24" fmla="*/ 58615 w 3421673"/>
                <a:gd name="connsiteY24" fmla="*/ 2415493 h 3939493"/>
                <a:gd name="connsiteX25" fmla="*/ 87923 w 3421673"/>
                <a:gd name="connsiteY25" fmla="*/ 2459454 h 3939493"/>
                <a:gd name="connsiteX26" fmla="*/ 146538 w 3421673"/>
                <a:gd name="connsiteY26" fmla="*/ 2481435 h 3939493"/>
                <a:gd name="connsiteX27" fmla="*/ 974480 w 3421673"/>
                <a:gd name="connsiteY27" fmla="*/ 3214127 h 3939493"/>
                <a:gd name="connsiteX28" fmla="*/ 981807 w 3421673"/>
                <a:gd name="connsiteY28" fmla="*/ 3346012 h 3939493"/>
                <a:gd name="connsiteX29" fmla="*/ 1091711 w 3421673"/>
                <a:gd name="connsiteY29" fmla="*/ 3382647 h 3939493"/>
                <a:gd name="connsiteX30" fmla="*/ 1128346 w 3421673"/>
                <a:gd name="connsiteY30" fmla="*/ 3411954 h 3939493"/>
                <a:gd name="connsiteX31" fmla="*/ 1252903 w 3421673"/>
                <a:gd name="connsiteY31" fmla="*/ 3411954 h 3939493"/>
                <a:gd name="connsiteX32" fmla="*/ 1436076 w 3421673"/>
                <a:gd name="connsiteY32" fmla="*/ 3433935 h 3939493"/>
                <a:gd name="connsiteX33" fmla="*/ 1502019 w 3421673"/>
                <a:gd name="connsiteY33" fmla="*/ 3448589 h 3939493"/>
                <a:gd name="connsiteX34" fmla="*/ 1582615 w 3421673"/>
                <a:gd name="connsiteY34" fmla="*/ 3543839 h 3939493"/>
                <a:gd name="connsiteX35" fmla="*/ 1633903 w 3421673"/>
                <a:gd name="connsiteY35" fmla="*/ 3668397 h 3939493"/>
                <a:gd name="connsiteX36" fmla="*/ 1663211 w 3421673"/>
                <a:gd name="connsiteY36" fmla="*/ 3675724 h 3939493"/>
                <a:gd name="connsiteX37" fmla="*/ 1707173 w 3421673"/>
                <a:gd name="connsiteY37" fmla="*/ 3683050 h 3939493"/>
                <a:gd name="connsiteX38" fmla="*/ 1780442 w 3421673"/>
                <a:gd name="connsiteY38" fmla="*/ 3756320 h 3939493"/>
                <a:gd name="connsiteX39" fmla="*/ 1824403 w 3421673"/>
                <a:gd name="connsiteY39" fmla="*/ 3734339 h 3939493"/>
                <a:gd name="connsiteX40" fmla="*/ 1846384 w 3421673"/>
                <a:gd name="connsiteY40" fmla="*/ 3734339 h 3939493"/>
                <a:gd name="connsiteX41" fmla="*/ 1890346 w 3421673"/>
                <a:gd name="connsiteY41" fmla="*/ 3778300 h 3939493"/>
                <a:gd name="connsiteX42" fmla="*/ 1912326 w 3421673"/>
                <a:gd name="connsiteY42" fmla="*/ 3844243 h 3939493"/>
                <a:gd name="connsiteX43" fmla="*/ 1891046 w 3421673"/>
                <a:gd name="connsiteY43" fmla="*/ 3934920 h 3939493"/>
                <a:gd name="connsiteX44" fmla="*/ 1926980 w 3421673"/>
                <a:gd name="connsiteY44" fmla="*/ 3939493 h 3939493"/>
                <a:gd name="connsiteX0" fmla="*/ 1926980 w 3421673"/>
                <a:gd name="connsiteY0" fmla="*/ 3932845 h 3932845"/>
                <a:gd name="connsiteX1" fmla="*/ 2579076 w 3421673"/>
                <a:gd name="connsiteY1" fmla="*/ 3493229 h 3932845"/>
                <a:gd name="connsiteX2" fmla="*/ 2688980 w 3421673"/>
                <a:gd name="connsiteY2" fmla="*/ 3478576 h 3932845"/>
                <a:gd name="connsiteX3" fmla="*/ 2791557 w 3421673"/>
                <a:gd name="connsiteY3" fmla="*/ 3427287 h 3932845"/>
                <a:gd name="connsiteX4" fmla="*/ 2806211 w 3421673"/>
                <a:gd name="connsiteY4" fmla="*/ 3397979 h 3932845"/>
                <a:gd name="connsiteX5" fmla="*/ 2916115 w 3421673"/>
                <a:gd name="connsiteY5" fmla="*/ 3405306 h 3932845"/>
                <a:gd name="connsiteX6" fmla="*/ 3033346 w 3421673"/>
                <a:gd name="connsiteY6" fmla="*/ 3412633 h 3932845"/>
                <a:gd name="connsiteX7" fmla="*/ 3033346 w 3421673"/>
                <a:gd name="connsiteY7" fmla="*/ 3310056 h 3932845"/>
                <a:gd name="connsiteX8" fmla="*/ 3062653 w 3421673"/>
                <a:gd name="connsiteY8" fmla="*/ 3258768 h 3932845"/>
                <a:gd name="connsiteX9" fmla="*/ 3150576 w 3421673"/>
                <a:gd name="connsiteY9" fmla="*/ 3207479 h 3932845"/>
                <a:gd name="connsiteX10" fmla="*/ 3201865 w 3421673"/>
                <a:gd name="connsiteY10" fmla="*/ 3148864 h 3932845"/>
                <a:gd name="connsiteX11" fmla="*/ 3363057 w 3421673"/>
                <a:gd name="connsiteY11" fmla="*/ 3148864 h 3932845"/>
                <a:gd name="connsiteX12" fmla="*/ 3363057 w 3421673"/>
                <a:gd name="connsiteY12" fmla="*/ 3046287 h 3932845"/>
                <a:gd name="connsiteX13" fmla="*/ 3392365 w 3421673"/>
                <a:gd name="connsiteY13" fmla="*/ 2804499 h 3932845"/>
                <a:gd name="connsiteX14" fmla="*/ 3421673 w 3421673"/>
                <a:gd name="connsiteY14" fmla="*/ 2613999 h 3932845"/>
                <a:gd name="connsiteX15" fmla="*/ 3414346 w 3421673"/>
                <a:gd name="connsiteY15" fmla="*/ 2408845 h 3932845"/>
                <a:gd name="connsiteX16" fmla="*/ 3273561 w 3421673"/>
                <a:gd name="connsiteY16" fmla="*/ 1892553 h 3932845"/>
                <a:gd name="connsiteX17" fmla="*/ 2494325 w 3421673"/>
                <a:gd name="connsiteY17" fmla="*/ 218408 h 3932845"/>
                <a:gd name="connsiteX18" fmla="*/ 2197713 w 3421673"/>
                <a:gd name="connsiteY18" fmla="*/ 104490 h 3932845"/>
                <a:gd name="connsiteX19" fmla="*/ 2087113 w 3421673"/>
                <a:gd name="connsiteY19" fmla="*/ 203551 h 3932845"/>
                <a:gd name="connsiteX20" fmla="*/ 1931266 w 3421673"/>
                <a:gd name="connsiteY20" fmla="*/ 228317 h 3932845"/>
                <a:gd name="connsiteX21" fmla="*/ 1820664 w 3421673"/>
                <a:gd name="connsiteY21" fmla="*/ 208505 h 3932845"/>
                <a:gd name="connsiteX22" fmla="*/ 1564271 w 3421673"/>
                <a:gd name="connsiteY22" fmla="*/ 154021 h 3932845"/>
                <a:gd name="connsiteX23" fmla="*/ 0 w 3421673"/>
                <a:gd name="connsiteY23" fmla="*/ 2342902 h 3932845"/>
                <a:gd name="connsiteX24" fmla="*/ 58615 w 3421673"/>
                <a:gd name="connsiteY24" fmla="*/ 2408845 h 3932845"/>
                <a:gd name="connsiteX25" fmla="*/ 87923 w 3421673"/>
                <a:gd name="connsiteY25" fmla="*/ 2452806 h 3932845"/>
                <a:gd name="connsiteX26" fmla="*/ 146538 w 3421673"/>
                <a:gd name="connsiteY26" fmla="*/ 2474787 h 3932845"/>
                <a:gd name="connsiteX27" fmla="*/ 974480 w 3421673"/>
                <a:gd name="connsiteY27" fmla="*/ 3207479 h 3932845"/>
                <a:gd name="connsiteX28" fmla="*/ 981807 w 3421673"/>
                <a:gd name="connsiteY28" fmla="*/ 3339364 h 3932845"/>
                <a:gd name="connsiteX29" fmla="*/ 1091711 w 3421673"/>
                <a:gd name="connsiteY29" fmla="*/ 3375999 h 3932845"/>
                <a:gd name="connsiteX30" fmla="*/ 1128346 w 3421673"/>
                <a:gd name="connsiteY30" fmla="*/ 3405306 h 3932845"/>
                <a:gd name="connsiteX31" fmla="*/ 1252903 w 3421673"/>
                <a:gd name="connsiteY31" fmla="*/ 3405306 h 3932845"/>
                <a:gd name="connsiteX32" fmla="*/ 1436076 w 3421673"/>
                <a:gd name="connsiteY32" fmla="*/ 3427287 h 3932845"/>
                <a:gd name="connsiteX33" fmla="*/ 1502019 w 3421673"/>
                <a:gd name="connsiteY33" fmla="*/ 3441941 h 3932845"/>
                <a:gd name="connsiteX34" fmla="*/ 1582615 w 3421673"/>
                <a:gd name="connsiteY34" fmla="*/ 3537191 h 3932845"/>
                <a:gd name="connsiteX35" fmla="*/ 1633903 w 3421673"/>
                <a:gd name="connsiteY35" fmla="*/ 3661749 h 3932845"/>
                <a:gd name="connsiteX36" fmla="*/ 1663211 w 3421673"/>
                <a:gd name="connsiteY36" fmla="*/ 3669076 h 3932845"/>
                <a:gd name="connsiteX37" fmla="*/ 1707173 w 3421673"/>
                <a:gd name="connsiteY37" fmla="*/ 3676402 h 3932845"/>
                <a:gd name="connsiteX38" fmla="*/ 1780442 w 3421673"/>
                <a:gd name="connsiteY38" fmla="*/ 3749672 h 3932845"/>
                <a:gd name="connsiteX39" fmla="*/ 1824403 w 3421673"/>
                <a:gd name="connsiteY39" fmla="*/ 3727691 h 3932845"/>
                <a:gd name="connsiteX40" fmla="*/ 1846384 w 3421673"/>
                <a:gd name="connsiteY40" fmla="*/ 3727691 h 3932845"/>
                <a:gd name="connsiteX41" fmla="*/ 1890346 w 3421673"/>
                <a:gd name="connsiteY41" fmla="*/ 3771652 h 3932845"/>
                <a:gd name="connsiteX42" fmla="*/ 1912326 w 3421673"/>
                <a:gd name="connsiteY42" fmla="*/ 3837595 h 3932845"/>
                <a:gd name="connsiteX43" fmla="*/ 1891046 w 3421673"/>
                <a:gd name="connsiteY43" fmla="*/ 3928272 h 3932845"/>
                <a:gd name="connsiteX44" fmla="*/ 1926980 w 3421673"/>
                <a:gd name="connsiteY44" fmla="*/ 3932845 h 3932845"/>
                <a:gd name="connsiteX0" fmla="*/ 1926980 w 3421673"/>
                <a:gd name="connsiteY0" fmla="*/ 3939937 h 3939937"/>
                <a:gd name="connsiteX1" fmla="*/ 2579076 w 3421673"/>
                <a:gd name="connsiteY1" fmla="*/ 3500321 h 3939937"/>
                <a:gd name="connsiteX2" fmla="*/ 2688980 w 3421673"/>
                <a:gd name="connsiteY2" fmla="*/ 3485668 h 3939937"/>
                <a:gd name="connsiteX3" fmla="*/ 2791557 w 3421673"/>
                <a:gd name="connsiteY3" fmla="*/ 3434379 h 3939937"/>
                <a:gd name="connsiteX4" fmla="*/ 2806211 w 3421673"/>
                <a:gd name="connsiteY4" fmla="*/ 3405071 h 3939937"/>
                <a:gd name="connsiteX5" fmla="*/ 2916115 w 3421673"/>
                <a:gd name="connsiteY5" fmla="*/ 3412398 h 3939937"/>
                <a:gd name="connsiteX6" fmla="*/ 3033346 w 3421673"/>
                <a:gd name="connsiteY6" fmla="*/ 3419725 h 3939937"/>
                <a:gd name="connsiteX7" fmla="*/ 3033346 w 3421673"/>
                <a:gd name="connsiteY7" fmla="*/ 3317148 h 3939937"/>
                <a:gd name="connsiteX8" fmla="*/ 3062653 w 3421673"/>
                <a:gd name="connsiteY8" fmla="*/ 3265860 h 3939937"/>
                <a:gd name="connsiteX9" fmla="*/ 3150576 w 3421673"/>
                <a:gd name="connsiteY9" fmla="*/ 3214571 h 3939937"/>
                <a:gd name="connsiteX10" fmla="*/ 3201865 w 3421673"/>
                <a:gd name="connsiteY10" fmla="*/ 3155956 h 3939937"/>
                <a:gd name="connsiteX11" fmla="*/ 3363057 w 3421673"/>
                <a:gd name="connsiteY11" fmla="*/ 3155956 h 3939937"/>
                <a:gd name="connsiteX12" fmla="*/ 3363057 w 3421673"/>
                <a:gd name="connsiteY12" fmla="*/ 3053379 h 3939937"/>
                <a:gd name="connsiteX13" fmla="*/ 3392365 w 3421673"/>
                <a:gd name="connsiteY13" fmla="*/ 2811591 h 3939937"/>
                <a:gd name="connsiteX14" fmla="*/ 3421673 w 3421673"/>
                <a:gd name="connsiteY14" fmla="*/ 2621091 h 3939937"/>
                <a:gd name="connsiteX15" fmla="*/ 3414346 w 3421673"/>
                <a:gd name="connsiteY15" fmla="*/ 2415937 h 3939937"/>
                <a:gd name="connsiteX16" fmla="*/ 3273561 w 3421673"/>
                <a:gd name="connsiteY16" fmla="*/ 1899645 h 3939937"/>
                <a:gd name="connsiteX17" fmla="*/ 2494325 w 3421673"/>
                <a:gd name="connsiteY17" fmla="*/ 225500 h 3939937"/>
                <a:gd name="connsiteX18" fmla="*/ 2197713 w 3421673"/>
                <a:gd name="connsiteY18" fmla="*/ 111582 h 3939937"/>
                <a:gd name="connsiteX19" fmla="*/ 2087113 w 3421673"/>
                <a:gd name="connsiteY19" fmla="*/ 210643 h 3939937"/>
                <a:gd name="connsiteX20" fmla="*/ 1931266 w 3421673"/>
                <a:gd name="connsiteY20" fmla="*/ 235409 h 3939937"/>
                <a:gd name="connsiteX21" fmla="*/ 1820664 w 3421673"/>
                <a:gd name="connsiteY21" fmla="*/ 215597 h 3939937"/>
                <a:gd name="connsiteX22" fmla="*/ 1750282 w 3421673"/>
                <a:gd name="connsiteY22" fmla="*/ 215596 h 3939937"/>
                <a:gd name="connsiteX23" fmla="*/ 1564271 w 3421673"/>
                <a:gd name="connsiteY23" fmla="*/ 161113 h 3939937"/>
                <a:gd name="connsiteX24" fmla="*/ 0 w 3421673"/>
                <a:gd name="connsiteY24" fmla="*/ 2349994 h 3939937"/>
                <a:gd name="connsiteX25" fmla="*/ 58615 w 3421673"/>
                <a:gd name="connsiteY25" fmla="*/ 2415937 h 3939937"/>
                <a:gd name="connsiteX26" fmla="*/ 87923 w 3421673"/>
                <a:gd name="connsiteY26" fmla="*/ 2459898 h 3939937"/>
                <a:gd name="connsiteX27" fmla="*/ 146538 w 3421673"/>
                <a:gd name="connsiteY27" fmla="*/ 2481879 h 3939937"/>
                <a:gd name="connsiteX28" fmla="*/ 974480 w 3421673"/>
                <a:gd name="connsiteY28" fmla="*/ 3214571 h 3939937"/>
                <a:gd name="connsiteX29" fmla="*/ 981807 w 3421673"/>
                <a:gd name="connsiteY29" fmla="*/ 3346456 h 3939937"/>
                <a:gd name="connsiteX30" fmla="*/ 1091711 w 3421673"/>
                <a:gd name="connsiteY30" fmla="*/ 3383091 h 3939937"/>
                <a:gd name="connsiteX31" fmla="*/ 1128346 w 3421673"/>
                <a:gd name="connsiteY31" fmla="*/ 3412398 h 3939937"/>
                <a:gd name="connsiteX32" fmla="*/ 1252903 w 3421673"/>
                <a:gd name="connsiteY32" fmla="*/ 3412398 h 3939937"/>
                <a:gd name="connsiteX33" fmla="*/ 1436076 w 3421673"/>
                <a:gd name="connsiteY33" fmla="*/ 3434379 h 3939937"/>
                <a:gd name="connsiteX34" fmla="*/ 1502019 w 3421673"/>
                <a:gd name="connsiteY34" fmla="*/ 3449033 h 3939937"/>
                <a:gd name="connsiteX35" fmla="*/ 1582615 w 3421673"/>
                <a:gd name="connsiteY35" fmla="*/ 3544283 h 3939937"/>
                <a:gd name="connsiteX36" fmla="*/ 1633903 w 3421673"/>
                <a:gd name="connsiteY36" fmla="*/ 3668841 h 3939937"/>
                <a:gd name="connsiteX37" fmla="*/ 1663211 w 3421673"/>
                <a:gd name="connsiteY37" fmla="*/ 3676168 h 3939937"/>
                <a:gd name="connsiteX38" fmla="*/ 1707173 w 3421673"/>
                <a:gd name="connsiteY38" fmla="*/ 3683494 h 3939937"/>
                <a:gd name="connsiteX39" fmla="*/ 1780442 w 3421673"/>
                <a:gd name="connsiteY39" fmla="*/ 3756764 h 3939937"/>
                <a:gd name="connsiteX40" fmla="*/ 1824403 w 3421673"/>
                <a:gd name="connsiteY40" fmla="*/ 3734783 h 3939937"/>
                <a:gd name="connsiteX41" fmla="*/ 1846384 w 3421673"/>
                <a:gd name="connsiteY41" fmla="*/ 3734783 h 3939937"/>
                <a:gd name="connsiteX42" fmla="*/ 1890346 w 3421673"/>
                <a:gd name="connsiteY42" fmla="*/ 3778744 h 3939937"/>
                <a:gd name="connsiteX43" fmla="*/ 1912326 w 3421673"/>
                <a:gd name="connsiteY43" fmla="*/ 3844687 h 3939937"/>
                <a:gd name="connsiteX44" fmla="*/ 1891046 w 3421673"/>
                <a:gd name="connsiteY44" fmla="*/ 3935364 h 3939937"/>
                <a:gd name="connsiteX45" fmla="*/ 1926980 w 3421673"/>
                <a:gd name="connsiteY45" fmla="*/ 3939937 h 3939937"/>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882039 h 3882039"/>
                <a:gd name="connsiteX1" fmla="*/ 2579076 w 3421673"/>
                <a:gd name="connsiteY1" fmla="*/ 3442423 h 3882039"/>
                <a:gd name="connsiteX2" fmla="*/ 2688980 w 3421673"/>
                <a:gd name="connsiteY2" fmla="*/ 3427770 h 3882039"/>
                <a:gd name="connsiteX3" fmla="*/ 2791557 w 3421673"/>
                <a:gd name="connsiteY3" fmla="*/ 3376481 h 3882039"/>
                <a:gd name="connsiteX4" fmla="*/ 2806211 w 3421673"/>
                <a:gd name="connsiteY4" fmla="*/ 3347173 h 3882039"/>
                <a:gd name="connsiteX5" fmla="*/ 2916115 w 3421673"/>
                <a:gd name="connsiteY5" fmla="*/ 3354500 h 3882039"/>
                <a:gd name="connsiteX6" fmla="*/ 3033346 w 3421673"/>
                <a:gd name="connsiteY6" fmla="*/ 3361827 h 3882039"/>
                <a:gd name="connsiteX7" fmla="*/ 3033346 w 3421673"/>
                <a:gd name="connsiteY7" fmla="*/ 3259250 h 3882039"/>
                <a:gd name="connsiteX8" fmla="*/ 3062653 w 3421673"/>
                <a:gd name="connsiteY8" fmla="*/ 3207962 h 3882039"/>
                <a:gd name="connsiteX9" fmla="*/ 3150576 w 3421673"/>
                <a:gd name="connsiteY9" fmla="*/ 3156673 h 3882039"/>
                <a:gd name="connsiteX10" fmla="*/ 3201865 w 3421673"/>
                <a:gd name="connsiteY10" fmla="*/ 3098058 h 3882039"/>
                <a:gd name="connsiteX11" fmla="*/ 3363057 w 3421673"/>
                <a:gd name="connsiteY11" fmla="*/ 3098058 h 3882039"/>
                <a:gd name="connsiteX12" fmla="*/ 3363057 w 3421673"/>
                <a:gd name="connsiteY12" fmla="*/ 2995481 h 3882039"/>
                <a:gd name="connsiteX13" fmla="*/ 3392365 w 3421673"/>
                <a:gd name="connsiteY13" fmla="*/ 2753693 h 3882039"/>
                <a:gd name="connsiteX14" fmla="*/ 3421673 w 3421673"/>
                <a:gd name="connsiteY14" fmla="*/ 2563193 h 3882039"/>
                <a:gd name="connsiteX15" fmla="*/ 3414346 w 3421673"/>
                <a:gd name="connsiteY15" fmla="*/ 2358039 h 3882039"/>
                <a:gd name="connsiteX16" fmla="*/ 3273561 w 3421673"/>
                <a:gd name="connsiteY16" fmla="*/ 1841747 h 3882039"/>
                <a:gd name="connsiteX17" fmla="*/ 2494325 w 3421673"/>
                <a:gd name="connsiteY17" fmla="*/ 167602 h 3882039"/>
                <a:gd name="connsiteX18" fmla="*/ 2197713 w 3421673"/>
                <a:gd name="connsiteY18" fmla="*/ 53684 h 3882039"/>
                <a:gd name="connsiteX19" fmla="*/ 2087113 w 3421673"/>
                <a:gd name="connsiteY19" fmla="*/ 152745 h 3882039"/>
                <a:gd name="connsiteX20" fmla="*/ 1931266 w 3421673"/>
                <a:gd name="connsiteY20" fmla="*/ 177511 h 3882039"/>
                <a:gd name="connsiteX21" fmla="*/ 1820664 w 3421673"/>
                <a:gd name="connsiteY21" fmla="*/ 157699 h 3882039"/>
                <a:gd name="connsiteX22" fmla="*/ 1750282 w 3421673"/>
                <a:gd name="connsiteY22" fmla="*/ 157698 h 3882039"/>
                <a:gd name="connsiteX23" fmla="*/ 1564271 w 3421673"/>
                <a:gd name="connsiteY23" fmla="*/ 103215 h 3882039"/>
                <a:gd name="connsiteX24" fmla="*/ 0 w 3421673"/>
                <a:gd name="connsiteY24" fmla="*/ 2292096 h 3882039"/>
                <a:gd name="connsiteX25" fmla="*/ 58615 w 3421673"/>
                <a:gd name="connsiteY25" fmla="*/ 2358039 h 3882039"/>
                <a:gd name="connsiteX26" fmla="*/ 87923 w 3421673"/>
                <a:gd name="connsiteY26" fmla="*/ 2402000 h 3882039"/>
                <a:gd name="connsiteX27" fmla="*/ 146538 w 3421673"/>
                <a:gd name="connsiteY27" fmla="*/ 2423981 h 3882039"/>
                <a:gd name="connsiteX28" fmla="*/ 974480 w 3421673"/>
                <a:gd name="connsiteY28" fmla="*/ 3156673 h 3882039"/>
                <a:gd name="connsiteX29" fmla="*/ 981807 w 3421673"/>
                <a:gd name="connsiteY29" fmla="*/ 3288558 h 3882039"/>
                <a:gd name="connsiteX30" fmla="*/ 1091711 w 3421673"/>
                <a:gd name="connsiteY30" fmla="*/ 3325193 h 3882039"/>
                <a:gd name="connsiteX31" fmla="*/ 1128346 w 3421673"/>
                <a:gd name="connsiteY31" fmla="*/ 3354500 h 3882039"/>
                <a:gd name="connsiteX32" fmla="*/ 1252903 w 3421673"/>
                <a:gd name="connsiteY32" fmla="*/ 3354500 h 3882039"/>
                <a:gd name="connsiteX33" fmla="*/ 1436076 w 3421673"/>
                <a:gd name="connsiteY33" fmla="*/ 3376481 h 3882039"/>
                <a:gd name="connsiteX34" fmla="*/ 1502019 w 3421673"/>
                <a:gd name="connsiteY34" fmla="*/ 3391135 h 3882039"/>
                <a:gd name="connsiteX35" fmla="*/ 1582615 w 3421673"/>
                <a:gd name="connsiteY35" fmla="*/ 3486385 h 3882039"/>
                <a:gd name="connsiteX36" fmla="*/ 1633903 w 3421673"/>
                <a:gd name="connsiteY36" fmla="*/ 3610943 h 3882039"/>
                <a:gd name="connsiteX37" fmla="*/ 1663211 w 3421673"/>
                <a:gd name="connsiteY37" fmla="*/ 3618270 h 3882039"/>
                <a:gd name="connsiteX38" fmla="*/ 1707173 w 3421673"/>
                <a:gd name="connsiteY38" fmla="*/ 3625596 h 3882039"/>
                <a:gd name="connsiteX39" fmla="*/ 1780442 w 3421673"/>
                <a:gd name="connsiteY39" fmla="*/ 3698866 h 3882039"/>
                <a:gd name="connsiteX40" fmla="*/ 1824403 w 3421673"/>
                <a:gd name="connsiteY40" fmla="*/ 3676885 h 3882039"/>
                <a:gd name="connsiteX41" fmla="*/ 1846384 w 3421673"/>
                <a:gd name="connsiteY41" fmla="*/ 3676885 h 3882039"/>
                <a:gd name="connsiteX42" fmla="*/ 1890346 w 3421673"/>
                <a:gd name="connsiteY42" fmla="*/ 3720846 h 3882039"/>
                <a:gd name="connsiteX43" fmla="*/ 1912326 w 3421673"/>
                <a:gd name="connsiteY43" fmla="*/ 3786789 h 3882039"/>
                <a:gd name="connsiteX44" fmla="*/ 1891046 w 3421673"/>
                <a:gd name="connsiteY44" fmla="*/ 3877466 h 3882039"/>
                <a:gd name="connsiteX45" fmla="*/ 1926980 w 3421673"/>
                <a:gd name="connsiteY45" fmla="*/ 3882039 h 388203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72849 h 4072849"/>
                <a:gd name="connsiteX1" fmla="*/ 2579076 w 3421673"/>
                <a:gd name="connsiteY1" fmla="*/ 3633233 h 4072849"/>
                <a:gd name="connsiteX2" fmla="*/ 2688980 w 3421673"/>
                <a:gd name="connsiteY2" fmla="*/ 3618580 h 4072849"/>
                <a:gd name="connsiteX3" fmla="*/ 2791557 w 3421673"/>
                <a:gd name="connsiteY3" fmla="*/ 3567291 h 4072849"/>
                <a:gd name="connsiteX4" fmla="*/ 2806211 w 3421673"/>
                <a:gd name="connsiteY4" fmla="*/ 3537983 h 4072849"/>
                <a:gd name="connsiteX5" fmla="*/ 2916115 w 3421673"/>
                <a:gd name="connsiteY5" fmla="*/ 3545310 h 4072849"/>
                <a:gd name="connsiteX6" fmla="*/ 3033346 w 3421673"/>
                <a:gd name="connsiteY6" fmla="*/ 3552637 h 4072849"/>
                <a:gd name="connsiteX7" fmla="*/ 3033346 w 3421673"/>
                <a:gd name="connsiteY7" fmla="*/ 3450060 h 4072849"/>
                <a:gd name="connsiteX8" fmla="*/ 3062653 w 3421673"/>
                <a:gd name="connsiteY8" fmla="*/ 3398772 h 4072849"/>
                <a:gd name="connsiteX9" fmla="*/ 3150576 w 3421673"/>
                <a:gd name="connsiteY9" fmla="*/ 3347483 h 4072849"/>
                <a:gd name="connsiteX10" fmla="*/ 3201865 w 3421673"/>
                <a:gd name="connsiteY10" fmla="*/ 3288868 h 4072849"/>
                <a:gd name="connsiteX11" fmla="*/ 3363057 w 3421673"/>
                <a:gd name="connsiteY11" fmla="*/ 3288868 h 4072849"/>
                <a:gd name="connsiteX12" fmla="*/ 3363057 w 3421673"/>
                <a:gd name="connsiteY12" fmla="*/ 3186291 h 4072849"/>
                <a:gd name="connsiteX13" fmla="*/ 3392365 w 3421673"/>
                <a:gd name="connsiteY13" fmla="*/ 2944503 h 4072849"/>
                <a:gd name="connsiteX14" fmla="*/ 3421673 w 3421673"/>
                <a:gd name="connsiteY14" fmla="*/ 2754003 h 4072849"/>
                <a:gd name="connsiteX15" fmla="*/ 3414346 w 3421673"/>
                <a:gd name="connsiteY15" fmla="*/ 2548849 h 4072849"/>
                <a:gd name="connsiteX16" fmla="*/ 3273561 w 3421673"/>
                <a:gd name="connsiteY16" fmla="*/ 2032557 h 4072849"/>
                <a:gd name="connsiteX17" fmla="*/ 2494325 w 3421673"/>
                <a:gd name="connsiteY17" fmla="*/ 358412 h 4072849"/>
                <a:gd name="connsiteX18" fmla="*/ 2197713 w 3421673"/>
                <a:gd name="connsiteY18" fmla="*/ 244494 h 4072849"/>
                <a:gd name="connsiteX19" fmla="*/ 2087113 w 3421673"/>
                <a:gd name="connsiteY19" fmla="*/ 343555 h 4072849"/>
                <a:gd name="connsiteX20" fmla="*/ 1931266 w 3421673"/>
                <a:gd name="connsiteY20" fmla="*/ 368321 h 4072849"/>
                <a:gd name="connsiteX21" fmla="*/ 1820664 w 3421673"/>
                <a:gd name="connsiteY21" fmla="*/ 348509 h 4072849"/>
                <a:gd name="connsiteX22" fmla="*/ 1750282 w 3421673"/>
                <a:gd name="connsiteY22" fmla="*/ 348508 h 4072849"/>
                <a:gd name="connsiteX23" fmla="*/ 1564271 w 3421673"/>
                <a:gd name="connsiteY23" fmla="*/ 294025 h 4072849"/>
                <a:gd name="connsiteX24" fmla="*/ 1604489 w 3421673"/>
                <a:gd name="connsiteY24" fmla="*/ 180104 h 4072849"/>
                <a:gd name="connsiteX25" fmla="*/ 0 w 3421673"/>
                <a:gd name="connsiteY25" fmla="*/ 2482906 h 4072849"/>
                <a:gd name="connsiteX26" fmla="*/ 58615 w 3421673"/>
                <a:gd name="connsiteY26" fmla="*/ 2548849 h 4072849"/>
                <a:gd name="connsiteX27" fmla="*/ 87923 w 3421673"/>
                <a:gd name="connsiteY27" fmla="*/ 2592810 h 4072849"/>
                <a:gd name="connsiteX28" fmla="*/ 146538 w 3421673"/>
                <a:gd name="connsiteY28" fmla="*/ 2614791 h 4072849"/>
                <a:gd name="connsiteX29" fmla="*/ 974480 w 3421673"/>
                <a:gd name="connsiteY29" fmla="*/ 3347483 h 4072849"/>
                <a:gd name="connsiteX30" fmla="*/ 981807 w 3421673"/>
                <a:gd name="connsiteY30" fmla="*/ 3479368 h 4072849"/>
                <a:gd name="connsiteX31" fmla="*/ 1091711 w 3421673"/>
                <a:gd name="connsiteY31" fmla="*/ 3516003 h 4072849"/>
                <a:gd name="connsiteX32" fmla="*/ 1128346 w 3421673"/>
                <a:gd name="connsiteY32" fmla="*/ 3545310 h 4072849"/>
                <a:gd name="connsiteX33" fmla="*/ 1252903 w 3421673"/>
                <a:gd name="connsiteY33" fmla="*/ 3545310 h 4072849"/>
                <a:gd name="connsiteX34" fmla="*/ 1436076 w 3421673"/>
                <a:gd name="connsiteY34" fmla="*/ 3567291 h 4072849"/>
                <a:gd name="connsiteX35" fmla="*/ 1502019 w 3421673"/>
                <a:gd name="connsiteY35" fmla="*/ 3581945 h 4072849"/>
                <a:gd name="connsiteX36" fmla="*/ 1582615 w 3421673"/>
                <a:gd name="connsiteY36" fmla="*/ 3677195 h 4072849"/>
                <a:gd name="connsiteX37" fmla="*/ 1633903 w 3421673"/>
                <a:gd name="connsiteY37" fmla="*/ 3801753 h 4072849"/>
                <a:gd name="connsiteX38" fmla="*/ 1663211 w 3421673"/>
                <a:gd name="connsiteY38" fmla="*/ 3809080 h 4072849"/>
                <a:gd name="connsiteX39" fmla="*/ 1707173 w 3421673"/>
                <a:gd name="connsiteY39" fmla="*/ 3816406 h 4072849"/>
                <a:gd name="connsiteX40" fmla="*/ 1780442 w 3421673"/>
                <a:gd name="connsiteY40" fmla="*/ 3889676 h 4072849"/>
                <a:gd name="connsiteX41" fmla="*/ 1824403 w 3421673"/>
                <a:gd name="connsiteY41" fmla="*/ 3867695 h 4072849"/>
                <a:gd name="connsiteX42" fmla="*/ 1846384 w 3421673"/>
                <a:gd name="connsiteY42" fmla="*/ 3867695 h 4072849"/>
                <a:gd name="connsiteX43" fmla="*/ 1890346 w 3421673"/>
                <a:gd name="connsiteY43" fmla="*/ 3911656 h 4072849"/>
                <a:gd name="connsiteX44" fmla="*/ 1912326 w 3421673"/>
                <a:gd name="connsiteY44" fmla="*/ 3977599 h 4072849"/>
                <a:gd name="connsiteX45" fmla="*/ 1891046 w 3421673"/>
                <a:gd name="connsiteY45" fmla="*/ 4068276 h 4072849"/>
                <a:gd name="connsiteX46" fmla="*/ 1926980 w 3421673"/>
                <a:gd name="connsiteY46" fmla="*/ 4072849 h 4072849"/>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29104 h 4529104"/>
                <a:gd name="connsiteX1" fmla="*/ 2579076 w 3421673"/>
                <a:gd name="connsiteY1" fmla="*/ 4089488 h 4529104"/>
                <a:gd name="connsiteX2" fmla="*/ 2688980 w 3421673"/>
                <a:gd name="connsiteY2" fmla="*/ 4074835 h 4529104"/>
                <a:gd name="connsiteX3" fmla="*/ 2791557 w 3421673"/>
                <a:gd name="connsiteY3" fmla="*/ 4023546 h 4529104"/>
                <a:gd name="connsiteX4" fmla="*/ 2806211 w 3421673"/>
                <a:gd name="connsiteY4" fmla="*/ 3994238 h 4529104"/>
                <a:gd name="connsiteX5" fmla="*/ 2916115 w 3421673"/>
                <a:gd name="connsiteY5" fmla="*/ 4001565 h 4529104"/>
                <a:gd name="connsiteX6" fmla="*/ 3033346 w 3421673"/>
                <a:gd name="connsiteY6" fmla="*/ 4008892 h 4529104"/>
                <a:gd name="connsiteX7" fmla="*/ 3033346 w 3421673"/>
                <a:gd name="connsiteY7" fmla="*/ 3906315 h 4529104"/>
                <a:gd name="connsiteX8" fmla="*/ 3062653 w 3421673"/>
                <a:gd name="connsiteY8" fmla="*/ 3855027 h 4529104"/>
                <a:gd name="connsiteX9" fmla="*/ 3150576 w 3421673"/>
                <a:gd name="connsiteY9" fmla="*/ 3803738 h 4529104"/>
                <a:gd name="connsiteX10" fmla="*/ 3201865 w 3421673"/>
                <a:gd name="connsiteY10" fmla="*/ 3745123 h 4529104"/>
                <a:gd name="connsiteX11" fmla="*/ 3363057 w 3421673"/>
                <a:gd name="connsiteY11" fmla="*/ 3745123 h 4529104"/>
                <a:gd name="connsiteX12" fmla="*/ 3363057 w 3421673"/>
                <a:gd name="connsiteY12" fmla="*/ 3642546 h 4529104"/>
                <a:gd name="connsiteX13" fmla="*/ 3392365 w 3421673"/>
                <a:gd name="connsiteY13" fmla="*/ 3400758 h 4529104"/>
                <a:gd name="connsiteX14" fmla="*/ 3421673 w 3421673"/>
                <a:gd name="connsiteY14" fmla="*/ 3210258 h 4529104"/>
                <a:gd name="connsiteX15" fmla="*/ 3414346 w 3421673"/>
                <a:gd name="connsiteY15" fmla="*/ 3005104 h 4529104"/>
                <a:gd name="connsiteX16" fmla="*/ 3273561 w 3421673"/>
                <a:gd name="connsiteY16" fmla="*/ 2488812 h 4529104"/>
                <a:gd name="connsiteX17" fmla="*/ 2494325 w 3421673"/>
                <a:gd name="connsiteY17" fmla="*/ 814667 h 4529104"/>
                <a:gd name="connsiteX18" fmla="*/ 2197713 w 3421673"/>
                <a:gd name="connsiteY18" fmla="*/ 700749 h 4529104"/>
                <a:gd name="connsiteX19" fmla="*/ 2087113 w 3421673"/>
                <a:gd name="connsiteY19" fmla="*/ 799810 h 4529104"/>
                <a:gd name="connsiteX20" fmla="*/ 1931266 w 3421673"/>
                <a:gd name="connsiteY20" fmla="*/ 824576 h 4529104"/>
                <a:gd name="connsiteX21" fmla="*/ 1820664 w 3421673"/>
                <a:gd name="connsiteY21" fmla="*/ 804764 h 4529104"/>
                <a:gd name="connsiteX22" fmla="*/ 1750282 w 3421673"/>
                <a:gd name="connsiteY22" fmla="*/ 804763 h 4529104"/>
                <a:gd name="connsiteX23" fmla="*/ 1689954 w 3421673"/>
                <a:gd name="connsiteY23" fmla="*/ 760187 h 4529104"/>
                <a:gd name="connsiteX24" fmla="*/ 1564271 w 3421673"/>
                <a:gd name="connsiteY24" fmla="*/ 750280 h 4529104"/>
                <a:gd name="connsiteX25" fmla="*/ 1594435 w 3421673"/>
                <a:gd name="connsiteY25" fmla="*/ 636360 h 4529104"/>
                <a:gd name="connsiteX26" fmla="*/ 679461 w 3421673"/>
                <a:gd name="connsiteY26" fmla="*/ 116285 h 4529104"/>
                <a:gd name="connsiteX27" fmla="*/ 0 w 3421673"/>
                <a:gd name="connsiteY27" fmla="*/ 2939161 h 4529104"/>
                <a:gd name="connsiteX28" fmla="*/ 58615 w 3421673"/>
                <a:gd name="connsiteY28" fmla="*/ 3005104 h 4529104"/>
                <a:gd name="connsiteX29" fmla="*/ 87923 w 3421673"/>
                <a:gd name="connsiteY29" fmla="*/ 3049065 h 4529104"/>
                <a:gd name="connsiteX30" fmla="*/ 146538 w 3421673"/>
                <a:gd name="connsiteY30" fmla="*/ 3071046 h 4529104"/>
                <a:gd name="connsiteX31" fmla="*/ 974480 w 3421673"/>
                <a:gd name="connsiteY31" fmla="*/ 3803738 h 4529104"/>
                <a:gd name="connsiteX32" fmla="*/ 981807 w 3421673"/>
                <a:gd name="connsiteY32" fmla="*/ 3935623 h 4529104"/>
                <a:gd name="connsiteX33" fmla="*/ 1091711 w 3421673"/>
                <a:gd name="connsiteY33" fmla="*/ 3972258 h 4529104"/>
                <a:gd name="connsiteX34" fmla="*/ 1128346 w 3421673"/>
                <a:gd name="connsiteY34" fmla="*/ 4001565 h 4529104"/>
                <a:gd name="connsiteX35" fmla="*/ 1252903 w 3421673"/>
                <a:gd name="connsiteY35" fmla="*/ 4001565 h 4529104"/>
                <a:gd name="connsiteX36" fmla="*/ 1436076 w 3421673"/>
                <a:gd name="connsiteY36" fmla="*/ 4023546 h 4529104"/>
                <a:gd name="connsiteX37" fmla="*/ 1502019 w 3421673"/>
                <a:gd name="connsiteY37" fmla="*/ 4038200 h 4529104"/>
                <a:gd name="connsiteX38" fmla="*/ 1582615 w 3421673"/>
                <a:gd name="connsiteY38" fmla="*/ 4133450 h 4529104"/>
                <a:gd name="connsiteX39" fmla="*/ 1633903 w 3421673"/>
                <a:gd name="connsiteY39" fmla="*/ 4258008 h 4529104"/>
                <a:gd name="connsiteX40" fmla="*/ 1663211 w 3421673"/>
                <a:gd name="connsiteY40" fmla="*/ 4265335 h 4529104"/>
                <a:gd name="connsiteX41" fmla="*/ 1707173 w 3421673"/>
                <a:gd name="connsiteY41" fmla="*/ 4272661 h 4529104"/>
                <a:gd name="connsiteX42" fmla="*/ 1780442 w 3421673"/>
                <a:gd name="connsiteY42" fmla="*/ 4345931 h 4529104"/>
                <a:gd name="connsiteX43" fmla="*/ 1824403 w 3421673"/>
                <a:gd name="connsiteY43" fmla="*/ 4323950 h 4529104"/>
                <a:gd name="connsiteX44" fmla="*/ 1846384 w 3421673"/>
                <a:gd name="connsiteY44" fmla="*/ 4323950 h 4529104"/>
                <a:gd name="connsiteX45" fmla="*/ 1890346 w 3421673"/>
                <a:gd name="connsiteY45" fmla="*/ 4367911 h 4529104"/>
                <a:gd name="connsiteX46" fmla="*/ 1912326 w 3421673"/>
                <a:gd name="connsiteY46" fmla="*/ 4433854 h 4529104"/>
                <a:gd name="connsiteX47" fmla="*/ 1891046 w 3421673"/>
                <a:gd name="connsiteY47" fmla="*/ 4524531 h 4529104"/>
                <a:gd name="connsiteX48" fmla="*/ 1926980 w 3421673"/>
                <a:gd name="connsiteY48" fmla="*/ 4529104 h 4529104"/>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5198271 h 5198271"/>
                <a:gd name="connsiteX1" fmla="*/ 2579076 w 3421673"/>
                <a:gd name="connsiteY1" fmla="*/ 4758655 h 5198271"/>
                <a:gd name="connsiteX2" fmla="*/ 2688980 w 3421673"/>
                <a:gd name="connsiteY2" fmla="*/ 4744002 h 5198271"/>
                <a:gd name="connsiteX3" fmla="*/ 2791557 w 3421673"/>
                <a:gd name="connsiteY3" fmla="*/ 4692713 h 5198271"/>
                <a:gd name="connsiteX4" fmla="*/ 2806211 w 3421673"/>
                <a:gd name="connsiteY4" fmla="*/ 4663405 h 5198271"/>
                <a:gd name="connsiteX5" fmla="*/ 2916115 w 3421673"/>
                <a:gd name="connsiteY5" fmla="*/ 4670732 h 5198271"/>
                <a:gd name="connsiteX6" fmla="*/ 3033346 w 3421673"/>
                <a:gd name="connsiteY6" fmla="*/ 4678059 h 5198271"/>
                <a:gd name="connsiteX7" fmla="*/ 3033346 w 3421673"/>
                <a:gd name="connsiteY7" fmla="*/ 4575482 h 5198271"/>
                <a:gd name="connsiteX8" fmla="*/ 3062653 w 3421673"/>
                <a:gd name="connsiteY8" fmla="*/ 4524194 h 5198271"/>
                <a:gd name="connsiteX9" fmla="*/ 3150576 w 3421673"/>
                <a:gd name="connsiteY9" fmla="*/ 4472905 h 5198271"/>
                <a:gd name="connsiteX10" fmla="*/ 3201865 w 3421673"/>
                <a:gd name="connsiteY10" fmla="*/ 4414290 h 5198271"/>
                <a:gd name="connsiteX11" fmla="*/ 3363057 w 3421673"/>
                <a:gd name="connsiteY11" fmla="*/ 4414290 h 5198271"/>
                <a:gd name="connsiteX12" fmla="*/ 3363057 w 3421673"/>
                <a:gd name="connsiteY12" fmla="*/ 4311713 h 5198271"/>
                <a:gd name="connsiteX13" fmla="*/ 3392365 w 3421673"/>
                <a:gd name="connsiteY13" fmla="*/ 4069925 h 5198271"/>
                <a:gd name="connsiteX14" fmla="*/ 3421673 w 3421673"/>
                <a:gd name="connsiteY14" fmla="*/ 3879425 h 5198271"/>
                <a:gd name="connsiteX15" fmla="*/ 3414346 w 3421673"/>
                <a:gd name="connsiteY15" fmla="*/ 3674271 h 5198271"/>
                <a:gd name="connsiteX16" fmla="*/ 3273561 w 3421673"/>
                <a:gd name="connsiteY16" fmla="*/ 3157979 h 5198271"/>
                <a:gd name="connsiteX17" fmla="*/ 2494325 w 3421673"/>
                <a:gd name="connsiteY17" fmla="*/ 1483834 h 5198271"/>
                <a:gd name="connsiteX18" fmla="*/ 2197713 w 3421673"/>
                <a:gd name="connsiteY18" fmla="*/ 1369916 h 5198271"/>
                <a:gd name="connsiteX19" fmla="*/ 2087113 w 3421673"/>
                <a:gd name="connsiteY19" fmla="*/ 1468977 h 5198271"/>
                <a:gd name="connsiteX20" fmla="*/ 1931266 w 3421673"/>
                <a:gd name="connsiteY20" fmla="*/ 1493743 h 5198271"/>
                <a:gd name="connsiteX21" fmla="*/ 1820664 w 3421673"/>
                <a:gd name="connsiteY21" fmla="*/ 1473931 h 5198271"/>
                <a:gd name="connsiteX22" fmla="*/ 1750282 w 3421673"/>
                <a:gd name="connsiteY22" fmla="*/ 1473930 h 5198271"/>
                <a:gd name="connsiteX23" fmla="*/ 1689954 w 3421673"/>
                <a:gd name="connsiteY23" fmla="*/ 1429354 h 5198271"/>
                <a:gd name="connsiteX24" fmla="*/ 1564271 w 3421673"/>
                <a:gd name="connsiteY24" fmla="*/ 1419447 h 5198271"/>
                <a:gd name="connsiteX25" fmla="*/ 1594435 w 3421673"/>
                <a:gd name="connsiteY25" fmla="*/ 1305527 h 5198271"/>
                <a:gd name="connsiteX26" fmla="*/ 1684926 w 3421673"/>
                <a:gd name="connsiteY26" fmla="*/ 1231230 h 5198271"/>
                <a:gd name="connsiteX27" fmla="*/ 1649735 w 3421673"/>
                <a:gd name="connsiteY27" fmla="*/ 1166841 h 5198271"/>
                <a:gd name="connsiteX28" fmla="*/ 1649735 w 3421673"/>
                <a:gd name="connsiteY28" fmla="*/ 988530 h 5198271"/>
                <a:gd name="connsiteX29" fmla="*/ 1654763 w 3421673"/>
                <a:gd name="connsiteY29" fmla="*/ 849843 h 5198271"/>
                <a:gd name="connsiteX30" fmla="*/ 1433560 w 3421673"/>
                <a:gd name="connsiteY30" fmla="*/ 384253 h 5198271"/>
                <a:gd name="connsiteX31" fmla="*/ 1529079 w 3421673"/>
                <a:gd name="connsiteY31" fmla="*/ 7819 h 5198271"/>
                <a:gd name="connsiteX32" fmla="*/ 679461 w 3421673"/>
                <a:gd name="connsiteY32" fmla="*/ 785452 h 5198271"/>
                <a:gd name="connsiteX33" fmla="*/ 0 w 3421673"/>
                <a:gd name="connsiteY33" fmla="*/ 3608328 h 5198271"/>
                <a:gd name="connsiteX34" fmla="*/ 58615 w 3421673"/>
                <a:gd name="connsiteY34" fmla="*/ 3674271 h 5198271"/>
                <a:gd name="connsiteX35" fmla="*/ 87923 w 3421673"/>
                <a:gd name="connsiteY35" fmla="*/ 3718232 h 5198271"/>
                <a:gd name="connsiteX36" fmla="*/ 146538 w 3421673"/>
                <a:gd name="connsiteY36" fmla="*/ 3740213 h 5198271"/>
                <a:gd name="connsiteX37" fmla="*/ 974480 w 3421673"/>
                <a:gd name="connsiteY37" fmla="*/ 4472905 h 5198271"/>
                <a:gd name="connsiteX38" fmla="*/ 981807 w 3421673"/>
                <a:gd name="connsiteY38" fmla="*/ 4604790 h 5198271"/>
                <a:gd name="connsiteX39" fmla="*/ 1091711 w 3421673"/>
                <a:gd name="connsiteY39" fmla="*/ 4641425 h 5198271"/>
                <a:gd name="connsiteX40" fmla="*/ 1128346 w 3421673"/>
                <a:gd name="connsiteY40" fmla="*/ 4670732 h 5198271"/>
                <a:gd name="connsiteX41" fmla="*/ 1252903 w 3421673"/>
                <a:gd name="connsiteY41" fmla="*/ 4670732 h 5198271"/>
                <a:gd name="connsiteX42" fmla="*/ 1436076 w 3421673"/>
                <a:gd name="connsiteY42" fmla="*/ 4692713 h 5198271"/>
                <a:gd name="connsiteX43" fmla="*/ 1502019 w 3421673"/>
                <a:gd name="connsiteY43" fmla="*/ 4707367 h 5198271"/>
                <a:gd name="connsiteX44" fmla="*/ 1582615 w 3421673"/>
                <a:gd name="connsiteY44" fmla="*/ 4802617 h 5198271"/>
                <a:gd name="connsiteX45" fmla="*/ 1633903 w 3421673"/>
                <a:gd name="connsiteY45" fmla="*/ 4927175 h 5198271"/>
                <a:gd name="connsiteX46" fmla="*/ 1663211 w 3421673"/>
                <a:gd name="connsiteY46" fmla="*/ 4934502 h 5198271"/>
                <a:gd name="connsiteX47" fmla="*/ 1707173 w 3421673"/>
                <a:gd name="connsiteY47" fmla="*/ 4941828 h 5198271"/>
                <a:gd name="connsiteX48" fmla="*/ 1780442 w 3421673"/>
                <a:gd name="connsiteY48" fmla="*/ 5015098 h 5198271"/>
                <a:gd name="connsiteX49" fmla="*/ 1824403 w 3421673"/>
                <a:gd name="connsiteY49" fmla="*/ 4993117 h 5198271"/>
                <a:gd name="connsiteX50" fmla="*/ 1846384 w 3421673"/>
                <a:gd name="connsiteY50" fmla="*/ 4993117 h 5198271"/>
                <a:gd name="connsiteX51" fmla="*/ 1890346 w 3421673"/>
                <a:gd name="connsiteY51" fmla="*/ 5037078 h 5198271"/>
                <a:gd name="connsiteX52" fmla="*/ 1912326 w 3421673"/>
                <a:gd name="connsiteY52" fmla="*/ 5103021 h 5198271"/>
                <a:gd name="connsiteX53" fmla="*/ 1891046 w 3421673"/>
                <a:gd name="connsiteY53" fmla="*/ 5193698 h 5198271"/>
                <a:gd name="connsiteX54" fmla="*/ 1926980 w 3421673"/>
                <a:gd name="connsiteY54" fmla="*/ 5198271 h 5198271"/>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361586 h 5361586"/>
                <a:gd name="connsiteX1" fmla="*/ 2579076 w 3421673"/>
                <a:gd name="connsiteY1" fmla="*/ 4921970 h 5361586"/>
                <a:gd name="connsiteX2" fmla="*/ 2688980 w 3421673"/>
                <a:gd name="connsiteY2" fmla="*/ 4907317 h 5361586"/>
                <a:gd name="connsiteX3" fmla="*/ 2791557 w 3421673"/>
                <a:gd name="connsiteY3" fmla="*/ 4856028 h 5361586"/>
                <a:gd name="connsiteX4" fmla="*/ 2806211 w 3421673"/>
                <a:gd name="connsiteY4" fmla="*/ 4826720 h 5361586"/>
                <a:gd name="connsiteX5" fmla="*/ 2916115 w 3421673"/>
                <a:gd name="connsiteY5" fmla="*/ 4834047 h 5361586"/>
                <a:gd name="connsiteX6" fmla="*/ 3033346 w 3421673"/>
                <a:gd name="connsiteY6" fmla="*/ 4841374 h 5361586"/>
                <a:gd name="connsiteX7" fmla="*/ 3033346 w 3421673"/>
                <a:gd name="connsiteY7" fmla="*/ 4738797 h 5361586"/>
                <a:gd name="connsiteX8" fmla="*/ 3062653 w 3421673"/>
                <a:gd name="connsiteY8" fmla="*/ 4687509 h 5361586"/>
                <a:gd name="connsiteX9" fmla="*/ 3150576 w 3421673"/>
                <a:gd name="connsiteY9" fmla="*/ 4636220 h 5361586"/>
                <a:gd name="connsiteX10" fmla="*/ 3201865 w 3421673"/>
                <a:gd name="connsiteY10" fmla="*/ 4577605 h 5361586"/>
                <a:gd name="connsiteX11" fmla="*/ 3363057 w 3421673"/>
                <a:gd name="connsiteY11" fmla="*/ 4577605 h 5361586"/>
                <a:gd name="connsiteX12" fmla="*/ 3363057 w 3421673"/>
                <a:gd name="connsiteY12" fmla="*/ 4475028 h 5361586"/>
                <a:gd name="connsiteX13" fmla="*/ 3392365 w 3421673"/>
                <a:gd name="connsiteY13" fmla="*/ 4233240 h 5361586"/>
                <a:gd name="connsiteX14" fmla="*/ 3421673 w 3421673"/>
                <a:gd name="connsiteY14" fmla="*/ 4042740 h 5361586"/>
                <a:gd name="connsiteX15" fmla="*/ 3414346 w 3421673"/>
                <a:gd name="connsiteY15" fmla="*/ 3837586 h 5361586"/>
                <a:gd name="connsiteX16" fmla="*/ 3273561 w 3421673"/>
                <a:gd name="connsiteY16" fmla="*/ 3321294 h 5361586"/>
                <a:gd name="connsiteX17" fmla="*/ 2494325 w 3421673"/>
                <a:gd name="connsiteY17" fmla="*/ 1647149 h 5361586"/>
                <a:gd name="connsiteX18" fmla="*/ 2197713 w 3421673"/>
                <a:gd name="connsiteY18" fmla="*/ 1533231 h 5361586"/>
                <a:gd name="connsiteX19" fmla="*/ 2087113 w 3421673"/>
                <a:gd name="connsiteY19" fmla="*/ 1632292 h 5361586"/>
                <a:gd name="connsiteX20" fmla="*/ 1931266 w 3421673"/>
                <a:gd name="connsiteY20" fmla="*/ 1657058 h 5361586"/>
                <a:gd name="connsiteX21" fmla="*/ 1820664 w 3421673"/>
                <a:gd name="connsiteY21" fmla="*/ 1637246 h 5361586"/>
                <a:gd name="connsiteX22" fmla="*/ 1750282 w 3421673"/>
                <a:gd name="connsiteY22" fmla="*/ 1637245 h 5361586"/>
                <a:gd name="connsiteX23" fmla="*/ 1689954 w 3421673"/>
                <a:gd name="connsiteY23" fmla="*/ 1592669 h 5361586"/>
                <a:gd name="connsiteX24" fmla="*/ 1564271 w 3421673"/>
                <a:gd name="connsiteY24" fmla="*/ 1582762 h 5361586"/>
                <a:gd name="connsiteX25" fmla="*/ 1594435 w 3421673"/>
                <a:gd name="connsiteY25" fmla="*/ 1468842 h 5361586"/>
                <a:gd name="connsiteX26" fmla="*/ 1684926 w 3421673"/>
                <a:gd name="connsiteY26" fmla="*/ 1394545 h 5361586"/>
                <a:gd name="connsiteX27" fmla="*/ 1649735 w 3421673"/>
                <a:gd name="connsiteY27" fmla="*/ 1330156 h 5361586"/>
                <a:gd name="connsiteX28" fmla="*/ 1649735 w 3421673"/>
                <a:gd name="connsiteY28" fmla="*/ 1151845 h 5361586"/>
                <a:gd name="connsiteX29" fmla="*/ 1654763 w 3421673"/>
                <a:gd name="connsiteY29" fmla="*/ 1013158 h 5361586"/>
                <a:gd name="connsiteX30" fmla="*/ 1433560 w 3421673"/>
                <a:gd name="connsiteY30" fmla="*/ 547568 h 5361586"/>
                <a:gd name="connsiteX31" fmla="*/ 1604489 w 3421673"/>
                <a:gd name="connsiteY31" fmla="*/ 433647 h 5361586"/>
                <a:gd name="connsiteX32" fmla="*/ 1619571 w 3421673"/>
                <a:gd name="connsiteY32" fmla="*/ 384116 h 5361586"/>
                <a:gd name="connsiteX33" fmla="*/ 664380 w 3421673"/>
                <a:gd name="connsiteY33" fmla="*/ 12636 h 5361586"/>
                <a:gd name="connsiteX34" fmla="*/ 679461 w 3421673"/>
                <a:gd name="connsiteY34" fmla="*/ 948767 h 5361586"/>
                <a:gd name="connsiteX35" fmla="*/ 0 w 3421673"/>
                <a:gd name="connsiteY35" fmla="*/ 3771643 h 5361586"/>
                <a:gd name="connsiteX36" fmla="*/ 58615 w 3421673"/>
                <a:gd name="connsiteY36" fmla="*/ 3837586 h 5361586"/>
                <a:gd name="connsiteX37" fmla="*/ 87923 w 3421673"/>
                <a:gd name="connsiteY37" fmla="*/ 3881547 h 5361586"/>
                <a:gd name="connsiteX38" fmla="*/ 146538 w 3421673"/>
                <a:gd name="connsiteY38" fmla="*/ 3903528 h 5361586"/>
                <a:gd name="connsiteX39" fmla="*/ 974480 w 3421673"/>
                <a:gd name="connsiteY39" fmla="*/ 4636220 h 5361586"/>
                <a:gd name="connsiteX40" fmla="*/ 981807 w 3421673"/>
                <a:gd name="connsiteY40" fmla="*/ 4768105 h 5361586"/>
                <a:gd name="connsiteX41" fmla="*/ 1091711 w 3421673"/>
                <a:gd name="connsiteY41" fmla="*/ 4804740 h 5361586"/>
                <a:gd name="connsiteX42" fmla="*/ 1128346 w 3421673"/>
                <a:gd name="connsiteY42" fmla="*/ 4834047 h 5361586"/>
                <a:gd name="connsiteX43" fmla="*/ 1252903 w 3421673"/>
                <a:gd name="connsiteY43" fmla="*/ 4834047 h 5361586"/>
                <a:gd name="connsiteX44" fmla="*/ 1436076 w 3421673"/>
                <a:gd name="connsiteY44" fmla="*/ 4856028 h 5361586"/>
                <a:gd name="connsiteX45" fmla="*/ 1502019 w 3421673"/>
                <a:gd name="connsiteY45" fmla="*/ 4870682 h 5361586"/>
                <a:gd name="connsiteX46" fmla="*/ 1582615 w 3421673"/>
                <a:gd name="connsiteY46" fmla="*/ 4965932 h 5361586"/>
                <a:gd name="connsiteX47" fmla="*/ 1633903 w 3421673"/>
                <a:gd name="connsiteY47" fmla="*/ 5090490 h 5361586"/>
                <a:gd name="connsiteX48" fmla="*/ 1663211 w 3421673"/>
                <a:gd name="connsiteY48" fmla="*/ 5097817 h 5361586"/>
                <a:gd name="connsiteX49" fmla="*/ 1707173 w 3421673"/>
                <a:gd name="connsiteY49" fmla="*/ 5105143 h 5361586"/>
                <a:gd name="connsiteX50" fmla="*/ 1780442 w 3421673"/>
                <a:gd name="connsiteY50" fmla="*/ 5178413 h 5361586"/>
                <a:gd name="connsiteX51" fmla="*/ 1824403 w 3421673"/>
                <a:gd name="connsiteY51" fmla="*/ 5156432 h 5361586"/>
                <a:gd name="connsiteX52" fmla="*/ 1846384 w 3421673"/>
                <a:gd name="connsiteY52" fmla="*/ 5156432 h 5361586"/>
                <a:gd name="connsiteX53" fmla="*/ 1890346 w 3421673"/>
                <a:gd name="connsiteY53" fmla="*/ 5200393 h 5361586"/>
                <a:gd name="connsiteX54" fmla="*/ 1912326 w 3421673"/>
                <a:gd name="connsiteY54" fmla="*/ 5266336 h 5361586"/>
                <a:gd name="connsiteX55" fmla="*/ 1891046 w 3421673"/>
                <a:gd name="connsiteY55" fmla="*/ 5357013 h 5361586"/>
                <a:gd name="connsiteX56" fmla="*/ 1926980 w 3421673"/>
                <a:gd name="connsiteY56" fmla="*/ 5361586 h 5361586"/>
                <a:gd name="connsiteX0" fmla="*/ 1926980 w 3421673"/>
                <a:gd name="connsiteY0" fmla="*/ 5395345 h 5395345"/>
                <a:gd name="connsiteX1" fmla="*/ 2579076 w 3421673"/>
                <a:gd name="connsiteY1" fmla="*/ 4955729 h 5395345"/>
                <a:gd name="connsiteX2" fmla="*/ 2688980 w 3421673"/>
                <a:gd name="connsiteY2" fmla="*/ 4941076 h 5395345"/>
                <a:gd name="connsiteX3" fmla="*/ 2791557 w 3421673"/>
                <a:gd name="connsiteY3" fmla="*/ 4889787 h 5395345"/>
                <a:gd name="connsiteX4" fmla="*/ 2806211 w 3421673"/>
                <a:gd name="connsiteY4" fmla="*/ 4860479 h 5395345"/>
                <a:gd name="connsiteX5" fmla="*/ 2916115 w 3421673"/>
                <a:gd name="connsiteY5" fmla="*/ 4867806 h 5395345"/>
                <a:gd name="connsiteX6" fmla="*/ 3033346 w 3421673"/>
                <a:gd name="connsiteY6" fmla="*/ 4875133 h 5395345"/>
                <a:gd name="connsiteX7" fmla="*/ 3033346 w 3421673"/>
                <a:gd name="connsiteY7" fmla="*/ 4772556 h 5395345"/>
                <a:gd name="connsiteX8" fmla="*/ 3062653 w 3421673"/>
                <a:gd name="connsiteY8" fmla="*/ 4721268 h 5395345"/>
                <a:gd name="connsiteX9" fmla="*/ 3150576 w 3421673"/>
                <a:gd name="connsiteY9" fmla="*/ 4669979 h 5395345"/>
                <a:gd name="connsiteX10" fmla="*/ 3201865 w 3421673"/>
                <a:gd name="connsiteY10" fmla="*/ 4611364 h 5395345"/>
                <a:gd name="connsiteX11" fmla="*/ 3363057 w 3421673"/>
                <a:gd name="connsiteY11" fmla="*/ 4611364 h 5395345"/>
                <a:gd name="connsiteX12" fmla="*/ 3363057 w 3421673"/>
                <a:gd name="connsiteY12" fmla="*/ 4508787 h 5395345"/>
                <a:gd name="connsiteX13" fmla="*/ 3392365 w 3421673"/>
                <a:gd name="connsiteY13" fmla="*/ 4266999 h 5395345"/>
                <a:gd name="connsiteX14" fmla="*/ 3421673 w 3421673"/>
                <a:gd name="connsiteY14" fmla="*/ 4076499 h 5395345"/>
                <a:gd name="connsiteX15" fmla="*/ 3414346 w 3421673"/>
                <a:gd name="connsiteY15" fmla="*/ 3871345 h 5395345"/>
                <a:gd name="connsiteX16" fmla="*/ 3273561 w 3421673"/>
                <a:gd name="connsiteY16" fmla="*/ 3355053 h 5395345"/>
                <a:gd name="connsiteX17" fmla="*/ 2494325 w 3421673"/>
                <a:gd name="connsiteY17" fmla="*/ 1680908 h 5395345"/>
                <a:gd name="connsiteX18" fmla="*/ 2197713 w 3421673"/>
                <a:gd name="connsiteY18" fmla="*/ 1566990 h 5395345"/>
                <a:gd name="connsiteX19" fmla="*/ 2087113 w 3421673"/>
                <a:gd name="connsiteY19" fmla="*/ 1666051 h 5395345"/>
                <a:gd name="connsiteX20" fmla="*/ 1931266 w 3421673"/>
                <a:gd name="connsiteY20" fmla="*/ 1690817 h 5395345"/>
                <a:gd name="connsiteX21" fmla="*/ 1820664 w 3421673"/>
                <a:gd name="connsiteY21" fmla="*/ 1671005 h 5395345"/>
                <a:gd name="connsiteX22" fmla="*/ 1750282 w 3421673"/>
                <a:gd name="connsiteY22" fmla="*/ 1671004 h 5395345"/>
                <a:gd name="connsiteX23" fmla="*/ 1689954 w 3421673"/>
                <a:gd name="connsiteY23" fmla="*/ 1626428 h 5395345"/>
                <a:gd name="connsiteX24" fmla="*/ 1564271 w 3421673"/>
                <a:gd name="connsiteY24" fmla="*/ 1616521 h 5395345"/>
                <a:gd name="connsiteX25" fmla="*/ 1594435 w 3421673"/>
                <a:gd name="connsiteY25" fmla="*/ 1502601 h 5395345"/>
                <a:gd name="connsiteX26" fmla="*/ 1684926 w 3421673"/>
                <a:gd name="connsiteY26" fmla="*/ 1428304 h 5395345"/>
                <a:gd name="connsiteX27" fmla="*/ 1649735 w 3421673"/>
                <a:gd name="connsiteY27" fmla="*/ 1363915 h 5395345"/>
                <a:gd name="connsiteX28" fmla="*/ 1649735 w 3421673"/>
                <a:gd name="connsiteY28" fmla="*/ 1185604 h 5395345"/>
                <a:gd name="connsiteX29" fmla="*/ 1654763 w 3421673"/>
                <a:gd name="connsiteY29" fmla="*/ 1046917 h 5395345"/>
                <a:gd name="connsiteX30" fmla="*/ 1433560 w 3421673"/>
                <a:gd name="connsiteY30" fmla="*/ 581327 h 5395345"/>
                <a:gd name="connsiteX31" fmla="*/ 1604489 w 3421673"/>
                <a:gd name="connsiteY31" fmla="*/ 467406 h 5395345"/>
                <a:gd name="connsiteX32" fmla="*/ 1619571 w 3421673"/>
                <a:gd name="connsiteY32" fmla="*/ 417875 h 5395345"/>
                <a:gd name="connsiteX33" fmla="*/ 1076621 w 3421673"/>
                <a:gd name="connsiteY33" fmla="*/ 180128 h 5395345"/>
                <a:gd name="connsiteX34" fmla="*/ 664380 w 3421673"/>
                <a:gd name="connsiteY34" fmla="*/ 46395 h 5395345"/>
                <a:gd name="connsiteX35" fmla="*/ 679461 w 3421673"/>
                <a:gd name="connsiteY35" fmla="*/ 982526 h 5395345"/>
                <a:gd name="connsiteX36" fmla="*/ 0 w 3421673"/>
                <a:gd name="connsiteY36" fmla="*/ 3805402 h 5395345"/>
                <a:gd name="connsiteX37" fmla="*/ 58615 w 3421673"/>
                <a:gd name="connsiteY37" fmla="*/ 3871345 h 5395345"/>
                <a:gd name="connsiteX38" fmla="*/ 87923 w 3421673"/>
                <a:gd name="connsiteY38" fmla="*/ 3915306 h 5395345"/>
                <a:gd name="connsiteX39" fmla="*/ 146538 w 3421673"/>
                <a:gd name="connsiteY39" fmla="*/ 3937287 h 5395345"/>
                <a:gd name="connsiteX40" fmla="*/ 974480 w 3421673"/>
                <a:gd name="connsiteY40" fmla="*/ 4669979 h 5395345"/>
                <a:gd name="connsiteX41" fmla="*/ 981807 w 3421673"/>
                <a:gd name="connsiteY41" fmla="*/ 4801864 h 5395345"/>
                <a:gd name="connsiteX42" fmla="*/ 1091711 w 3421673"/>
                <a:gd name="connsiteY42" fmla="*/ 4838499 h 5395345"/>
                <a:gd name="connsiteX43" fmla="*/ 1128346 w 3421673"/>
                <a:gd name="connsiteY43" fmla="*/ 4867806 h 5395345"/>
                <a:gd name="connsiteX44" fmla="*/ 1252903 w 3421673"/>
                <a:gd name="connsiteY44" fmla="*/ 4867806 h 5395345"/>
                <a:gd name="connsiteX45" fmla="*/ 1436076 w 3421673"/>
                <a:gd name="connsiteY45" fmla="*/ 4889787 h 5395345"/>
                <a:gd name="connsiteX46" fmla="*/ 1502019 w 3421673"/>
                <a:gd name="connsiteY46" fmla="*/ 4904441 h 5395345"/>
                <a:gd name="connsiteX47" fmla="*/ 1582615 w 3421673"/>
                <a:gd name="connsiteY47" fmla="*/ 4999691 h 5395345"/>
                <a:gd name="connsiteX48" fmla="*/ 1633903 w 3421673"/>
                <a:gd name="connsiteY48" fmla="*/ 5124249 h 5395345"/>
                <a:gd name="connsiteX49" fmla="*/ 1663211 w 3421673"/>
                <a:gd name="connsiteY49" fmla="*/ 5131576 h 5395345"/>
                <a:gd name="connsiteX50" fmla="*/ 1707173 w 3421673"/>
                <a:gd name="connsiteY50" fmla="*/ 5138902 h 5395345"/>
                <a:gd name="connsiteX51" fmla="*/ 1780442 w 3421673"/>
                <a:gd name="connsiteY51" fmla="*/ 5212172 h 5395345"/>
                <a:gd name="connsiteX52" fmla="*/ 1824403 w 3421673"/>
                <a:gd name="connsiteY52" fmla="*/ 5190191 h 5395345"/>
                <a:gd name="connsiteX53" fmla="*/ 1846384 w 3421673"/>
                <a:gd name="connsiteY53" fmla="*/ 5190191 h 5395345"/>
                <a:gd name="connsiteX54" fmla="*/ 1890346 w 3421673"/>
                <a:gd name="connsiteY54" fmla="*/ 5234152 h 5395345"/>
                <a:gd name="connsiteX55" fmla="*/ 1912326 w 3421673"/>
                <a:gd name="connsiteY55" fmla="*/ 5300095 h 5395345"/>
                <a:gd name="connsiteX56" fmla="*/ 1891046 w 3421673"/>
                <a:gd name="connsiteY56" fmla="*/ 5390772 h 5395345"/>
                <a:gd name="connsiteX57" fmla="*/ 1926980 w 3421673"/>
                <a:gd name="connsiteY57" fmla="*/ 5395345 h 539534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287331 w 3421673"/>
                <a:gd name="connsiteY35" fmla="*/ 579510 h 5348950"/>
                <a:gd name="connsiteX36" fmla="*/ 679461 w 3421673"/>
                <a:gd name="connsiteY36" fmla="*/ 936131 h 5348950"/>
                <a:gd name="connsiteX37" fmla="*/ 0 w 3421673"/>
                <a:gd name="connsiteY37" fmla="*/ 3759007 h 5348950"/>
                <a:gd name="connsiteX38" fmla="*/ 58615 w 3421673"/>
                <a:gd name="connsiteY38" fmla="*/ 3824950 h 5348950"/>
                <a:gd name="connsiteX39" fmla="*/ 87923 w 3421673"/>
                <a:gd name="connsiteY39" fmla="*/ 3868911 h 5348950"/>
                <a:gd name="connsiteX40" fmla="*/ 146538 w 3421673"/>
                <a:gd name="connsiteY40" fmla="*/ 3890892 h 5348950"/>
                <a:gd name="connsiteX41" fmla="*/ 974480 w 3421673"/>
                <a:gd name="connsiteY41" fmla="*/ 4623584 h 5348950"/>
                <a:gd name="connsiteX42" fmla="*/ 981807 w 3421673"/>
                <a:gd name="connsiteY42" fmla="*/ 4755469 h 5348950"/>
                <a:gd name="connsiteX43" fmla="*/ 1091711 w 3421673"/>
                <a:gd name="connsiteY43" fmla="*/ 4792104 h 5348950"/>
                <a:gd name="connsiteX44" fmla="*/ 1128346 w 3421673"/>
                <a:gd name="connsiteY44" fmla="*/ 4821411 h 5348950"/>
                <a:gd name="connsiteX45" fmla="*/ 1252903 w 3421673"/>
                <a:gd name="connsiteY45" fmla="*/ 4821411 h 5348950"/>
                <a:gd name="connsiteX46" fmla="*/ 1436076 w 3421673"/>
                <a:gd name="connsiteY46" fmla="*/ 4843392 h 5348950"/>
                <a:gd name="connsiteX47" fmla="*/ 1502019 w 3421673"/>
                <a:gd name="connsiteY47" fmla="*/ 4858046 h 5348950"/>
                <a:gd name="connsiteX48" fmla="*/ 1582615 w 3421673"/>
                <a:gd name="connsiteY48" fmla="*/ 4953296 h 5348950"/>
                <a:gd name="connsiteX49" fmla="*/ 1633903 w 3421673"/>
                <a:gd name="connsiteY49" fmla="*/ 5077854 h 5348950"/>
                <a:gd name="connsiteX50" fmla="*/ 1663211 w 3421673"/>
                <a:gd name="connsiteY50" fmla="*/ 5085181 h 5348950"/>
                <a:gd name="connsiteX51" fmla="*/ 1707173 w 3421673"/>
                <a:gd name="connsiteY51" fmla="*/ 5092507 h 5348950"/>
                <a:gd name="connsiteX52" fmla="*/ 1780442 w 3421673"/>
                <a:gd name="connsiteY52" fmla="*/ 5165777 h 5348950"/>
                <a:gd name="connsiteX53" fmla="*/ 1824403 w 3421673"/>
                <a:gd name="connsiteY53" fmla="*/ 5143796 h 5348950"/>
                <a:gd name="connsiteX54" fmla="*/ 1846384 w 3421673"/>
                <a:gd name="connsiteY54" fmla="*/ 5143796 h 5348950"/>
                <a:gd name="connsiteX55" fmla="*/ 1890346 w 3421673"/>
                <a:gd name="connsiteY55" fmla="*/ 5187757 h 5348950"/>
                <a:gd name="connsiteX56" fmla="*/ 1912326 w 3421673"/>
                <a:gd name="connsiteY56" fmla="*/ 5253700 h 5348950"/>
                <a:gd name="connsiteX57" fmla="*/ 1891046 w 3421673"/>
                <a:gd name="connsiteY57" fmla="*/ 5344377 h 5348950"/>
                <a:gd name="connsiteX58" fmla="*/ 1926980 w 3421673"/>
                <a:gd name="connsiteY58" fmla="*/ 5348950 h 5348950"/>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3747 w 3488440"/>
                <a:gd name="connsiteY0" fmla="*/ 5363809 h 5363809"/>
                <a:gd name="connsiteX1" fmla="*/ 2645843 w 3488440"/>
                <a:gd name="connsiteY1" fmla="*/ 4924193 h 5363809"/>
                <a:gd name="connsiteX2" fmla="*/ 2755747 w 3488440"/>
                <a:gd name="connsiteY2" fmla="*/ 4909540 h 5363809"/>
                <a:gd name="connsiteX3" fmla="*/ 2858324 w 3488440"/>
                <a:gd name="connsiteY3" fmla="*/ 4858251 h 5363809"/>
                <a:gd name="connsiteX4" fmla="*/ 2872978 w 3488440"/>
                <a:gd name="connsiteY4" fmla="*/ 4828943 h 5363809"/>
                <a:gd name="connsiteX5" fmla="*/ 2982882 w 3488440"/>
                <a:gd name="connsiteY5" fmla="*/ 4836270 h 5363809"/>
                <a:gd name="connsiteX6" fmla="*/ 3100113 w 3488440"/>
                <a:gd name="connsiteY6" fmla="*/ 4843597 h 5363809"/>
                <a:gd name="connsiteX7" fmla="*/ 3100113 w 3488440"/>
                <a:gd name="connsiteY7" fmla="*/ 4741020 h 5363809"/>
                <a:gd name="connsiteX8" fmla="*/ 3129420 w 3488440"/>
                <a:gd name="connsiteY8" fmla="*/ 4689732 h 5363809"/>
                <a:gd name="connsiteX9" fmla="*/ 3217343 w 3488440"/>
                <a:gd name="connsiteY9" fmla="*/ 4638443 h 5363809"/>
                <a:gd name="connsiteX10" fmla="*/ 3268632 w 3488440"/>
                <a:gd name="connsiteY10" fmla="*/ 4579828 h 5363809"/>
                <a:gd name="connsiteX11" fmla="*/ 3429824 w 3488440"/>
                <a:gd name="connsiteY11" fmla="*/ 4579828 h 5363809"/>
                <a:gd name="connsiteX12" fmla="*/ 3429824 w 3488440"/>
                <a:gd name="connsiteY12" fmla="*/ 4477251 h 5363809"/>
                <a:gd name="connsiteX13" fmla="*/ 3459132 w 3488440"/>
                <a:gd name="connsiteY13" fmla="*/ 4235463 h 5363809"/>
                <a:gd name="connsiteX14" fmla="*/ 3488440 w 3488440"/>
                <a:gd name="connsiteY14" fmla="*/ 4044963 h 5363809"/>
                <a:gd name="connsiteX15" fmla="*/ 3481113 w 3488440"/>
                <a:gd name="connsiteY15" fmla="*/ 3839809 h 5363809"/>
                <a:gd name="connsiteX16" fmla="*/ 3340328 w 3488440"/>
                <a:gd name="connsiteY16" fmla="*/ 3323517 h 5363809"/>
                <a:gd name="connsiteX17" fmla="*/ 2561092 w 3488440"/>
                <a:gd name="connsiteY17" fmla="*/ 1649372 h 5363809"/>
                <a:gd name="connsiteX18" fmla="*/ 2264480 w 3488440"/>
                <a:gd name="connsiteY18" fmla="*/ 1535454 h 5363809"/>
                <a:gd name="connsiteX19" fmla="*/ 2153880 w 3488440"/>
                <a:gd name="connsiteY19" fmla="*/ 1634515 h 5363809"/>
                <a:gd name="connsiteX20" fmla="*/ 1998033 w 3488440"/>
                <a:gd name="connsiteY20" fmla="*/ 1659281 h 5363809"/>
                <a:gd name="connsiteX21" fmla="*/ 1887431 w 3488440"/>
                <a:gd name="connsiteY21" fmla="*/ 1639469 h 5363809"/>
                <a:gd name="connsiteX22" fmla="*/ 1817049 w 3488440"/>
                <a:gd name="connsiteY22" fmla="*/ 1639468 h 5363809"/>
                <a:gd name="connsiteX23" fmla="*/ 1756721 w 3488440"/>
                <a:gd name="connsiteY23" fmla="*/ 1594892 h 5363809"/>
                <a:gd name="connsiteX24" fmla="*/ 1631038 w 3488440"/>
                <a:gd name="connsiteY24" fmla="*/ 1584985 h 5363809"/>
                <a:gd name="connsiteX25" fmla="*/ 1661202 w 3488440"/>
                <a:gd name="connsiteY25" fmla="*/ 1471065 h 5363809"/>
                <a:gd name="connsiteX26" fmla="*/ 1751693 w 3488440"/>
                <a:gd name="connsiteY26" fmla="*/ 1396768 h 5363809"/>
                <a:gd name="connsiteX27" fmla="*/ 1716502 w 3488440"/>
                <a:gd name="connsiteY27" fmla="*/ 1332379 h 5363809"/>
                <a:gd name="connsiteX28" fmla="*/ 1716502 w 3488440"/>
                <a:gd name="connsiteY28" fmla="*/ 1154068 h 5363809"/>
                <a:gd name="connsiteX29" fmla="*/ 1721530 w 3488440"/>
                <a:gd name="connsiteY29" fmla="*/ 1015381 h 5363809"/>
                <a:gd name="connsiteX30" fmla="*/ 1500327 w 3488440"/>
                <a:gd name="connsiteY30" fmla="*/ 549791 h 5363809"/>
                <a:gd name="connsiteX31" fmla="*/ 1671256 w 3488440"/>
                <a:gd name="connsiteY31" fmla="*/ 435870 h 5363809"/>
                <a:gd name="connsiteX32" fmla="*/ 1686338 w 3488440"/>
                <a:gd name="connsiteY32" fmla="*/ 386339 h 5363809"/>
                <a:gd name="connsiteX33" fmla="*/ 1143388 w 3488440"/>
                <a:gd name="connsiteY33" fmla="*/ 148592 h 5363809"/>
                <a:gd name="connsiteX34" fmla="*/ 731147 w 3488440"/>
                <a:gd name="connsiteY34" fmla="*/ 0 h 5363809"/>
                <a:gd name="connsiteX35" fmla="*/ 354098 w 3488440"/>
                <a:gd name="connsiteY35" fmla="*/ 594369 h 5363809"/>
                <a:gd name="connsiteX36" fmla="*/ 243497 w 3488440"/>
                <a:gd name="connsiteY36" fmla="*/ 950990 h 5363809"/>
                <a:gd name="connsiteX37" fmla="*/ 127868 w 3488440"/>
                <a:gd name="connsiteY37" fmla="*/ 1124349 h 5363809"/>
                <a:gd name="connsiteX38" fmla="*/ 2185 w 3488440"/>
                <a:gd name="connsiteY38" fmla="*/ 1253129 h 5363809"/>
                <a:gd name="connsiteX39" fmla="*/ 117814 w 3488440"/>
                <a:gd name="connsiteY39" fmla="*/ 1327425 h 5363809"/>
                <a:gd name="connsiteX40" fmla="*/ 66767 w 3488440"/>
                <a:gd name="connsiteY40" fmla="*/ 3773866 h 5363809"/>
                <a:gd name="connsiteX41" fmla="*/ 125382 w 3488440"/>
                <a:gd name="connsiteY41" fmla="*/ 3839809 h 5363809"/>
                <a:gd name="connsiteX42" fmla="*/ 154690 w 3488440"/>
                <a:gd name="connsiteY42" fmla="*/ 3883770 h 5363809"/>
                <a:gd name="connsiteX43" fmla="*/ 213305 w 3488440"/>
                <a:gd name="connsiteY43" fmla="*/ 3905751 h 5363809"/>
                <a:gd name="connsiteX44" fmla="*/ 1041247 w 3488440"/>
                <a:gd name="connsiteY44" fmla="*/ 4638443 h 5363809"/>
                <a:gd name="connsiteX45" fmla="*/ 1048574 w 3488440"/>
                <a:gd name="connsiteY45" fmla="*/ 4770328 h 5363809"/>
                <a:gd name="connsiteX46" fmla="*/ 1158478 w 3488440"/>
                <a:gd name="connsiteY46" fmla="*/ 4806963 h 5363809"/>
                <a:gd name="connsiteX47" fmla="*/ 1195113 w 3488440"/>
                <a:gd name="connsiteY47" fmla="*/ 4836270 h 5363809"/>
                <a:gd name="connsiteX48" fmla="*/ 1319670 w 3488440"/>
                <a:gd name="connsiteY48" fmla="*/ 4836270 h 5363809"/>
                <a:gd name="connsiteX49" fmla="*/ 1502843 w 3488440"/>
                <a:gd name="connsiteY49" fmla="*/ 4858251 h 5363809"/>
                <a:gd name="connsiteX50" fmla="*/ 1568786 w 3488440"/>
                <a:gd name="connsiteY50" fmla="*/ 4872905 h 5363809"/>
                <a:gd name="connsiteX51" fmla="*/ 1649382 w 3488440"/>
                <a:gd name="connsiteY51" fmla="*/ 4968155 h 5363809"/>
                <a:gd name="connsiteX52" fmla="*/ 1700670 w 3488440"/>
                <a:gd name="connsiteY52" fmla="*/ 5092713 h 5363809"/>
                <a:gd name="connsiteX53" fmla="*/ 1729978 w 3488440"/>
                <a:gd name="connsiteY53" fmla="*/ 5100040 h 5363809"/>
                <a:gd name="connsiteX54" fmla="*/ 1773940 w 3488440"/>
                <a:gd name="connsiteY54" fmla="*/ 5107366 h 5363809"/>
                <a:gd name="connsiteX55" fmla="*/ 1847209 w 3488440"/>
                <a:gd name="connsiteY55" fmla="*/ 5180636 h 5363809"/>
                <a:gd name="connsiteX56" fmla="*/ 1891170 w 3488440"/>
                <a:gd name="connsiteY56" fmla="*/ 5158655 h 5363809"/>
                <a:gd name="connsiteX57" fmla="*/ 1913151 w 3488440"/>
                <a:gd name="connsiteY57" fmla="*/ 5158655 h 5363809"/>
                <a:gd name="connsiteX58" fmla="*/ 1957113 w 3488440"/>
                <a:gd name="connsiteY58" fmla="*/ 5202616 h 5363809"/>
                <a:gd name="connsiteX59" fmla="*/ 1979093 w 3488440"/>
                <a:gd name="connsiteY59" fmla="*/ 5268559 h 5363809"/>
                <a:gd name="connsiteX60" fmla="*/ 1957813 w 3488440"/>
                <a:gd name="connsiteY60" fmla="*/ 5359236 h 5363809"/>
                <a:gd name="connsiteX61" fmla="*/ 1993747 w 3488440"/>
                <a:gd name="connsiteY61" fmla="*/ 5363809 h 5363809"/>
                <a:gd name="connsiteX0" fmla="*/ 1996662 w 3491355"/>
                <a:gd name="connsiteY0" fmla="*/ 5363809 h 5363809"/>
                <a:gd name="connsiteX1" fmla="*/ 2648758 w 3491355"/>
                <a:gd name="connsiteY1" fmla="*/ 4924193 h 5363809"/>
                <a:gd name="connsiteX2" fmla="*/ 2758662 w 3491355"/>
                <a:gd name="connsiteY2" fmla="*/ 4909540 h 5363809"/>
                <a:gd name="connsiteX3" fmla="*/ 2861239 w 3491355"/>
                <a:gd name="connsiteY3" fmla="*/ 4858251 h 5363809"/>
                <a:gd name="connsiteX4" fmla="*/ 2875893 w 3491355"/>
                <a:gd name="connsiteY4" fmla="*/ 4828943 h 5363809"/>
                <a:gd name="connsiteX5" fmla="*/ 2985797 w 3491355"/>
                <a:gd name="connsiteY5" fmla="*/ 4836270 h 5363809"/>
                <a:gd name="connsiteX6" fmla="*/ 3103028 w 3491355"/>
                <a:gd name="connsiteY6" fmla="*/ 4843597 h 5363809"/>
                <a:gd name="connsiteX7" fmla="*/ 3103028 w 3491355"/>
                <a:gd name="connsiteY7" fmla="*/ 4741020 h 5363809"/>
                <a:gd name="connsiteX8" fmla="*/ 3132335 w 3491355"/>
                <a:gd name="connsiteY8" fmla="*/ 4689732 h 5363809"/>
                <a:gd name="connsiteX9" fmla="*/ 3220258 w 3491355"/>
                <a:gd name="connsiteY9" fmla="*/ 4638443 h 5363809"/>
                <a:gd name="connsiteX10" fmla="*/ 3271547 w 3491355"/>
                <a:gd name="connsiteY10" fmla="*/ 4579828 h 5363809"/>
                <a:gd name="connsiteX11" fmla="*/ 3432739 w 3491355"/>
                <a:gd name="connsiteY11" fmla="*/ 4579828 h 5363809"/>
                <a:gd name="connsiteX12" fmla="*/ 3432739 w 3491355"/>
                <a:gd name="connsiteY12" fmla="*/ 4477251 h 5363809"/>
                <a:gd name="connsiteX13" fmla="*/ 3462047 w 3491355"/>
                <a:gd name="connsiteY13" fmla="*/ 4235463 h 5363809"/>
                <a:gd name="connsiteX14" fmla="*/ 3491355 w 3491355"/>
                <a:gd name="connsiteY14" fmla="*/ 4044963 h 5363809"/>
                <a:gd name="connsiteX15" fmla="*/ 3484028 w 3491355"/>
                <a:gd name="connsiteY15" fmla="*/ 3839809 h 5363809"/>
                <a:gd name="connsiteX16" fmla="*/ 3343243 w 3491355"/>
                <a:gd name="connsiteY16" fmla="*/ 3323517 h 5363809"/>
                <a:gd name="connsiteX17" fmla="*/ 2564007 w 3491355"/>
                <a:gd name="connsiteY17" fmla="*/ 1649372 h 5363809"/>
                <a:gd name="connsiteX18" fmla="*/ 2267395 w 3491355"/>
                <a:gd name="connsiteY18" fmla="*/ 1535454 h 5363809"/>
                <a:gd name="connsiteX19" fmla="*/ 2156795 w 3491355"/>
                <a:gd name="connsiteY19" fmla="*/ 1634515 h 5363809"/>
                <a:gd name="connsiteX20" fmla="*/ 2000948 w 3491355"/>
                <a:gd name="connsiteY20" fmla="*/ 1659281 h 5363809"/>
                <a:gd name="connsiteX21" fmla="*/ 1890346 w 3491355"/>
                <a:gd name="connsiteY21" fmla="*/ 1639469 h 5363809"/>
                <a:gd name="connsiteX22" fmla="*/ 1819964 w 3491355"/>
                <a:gd name="connsiteY22" fmla="*/ 1639468 h 5363809"/>
                <a:gd name="connsiteX23" fmla="*/ 1759636 w 3491355"/>
                <a:gd name="connsiteY23" fmla="*/ 1594892 h 5363809"/>
                <a:gd name="connsiteX24" fmla="*/ 1633953 w 3491355"/>
                <a:gd name="connsiteY24" fmla="*/ 1584985 h 5363809"/>
                <a:gd name="connsiteX25" fmla="*/ 1664117 w 3491355"/>
                <a:gd name="connsiteY25" fmla="*/ 1471065 h 5363809"/>
                <a:gd name="connsiteX26" fmla="*/ 1754608 w 3491355"/>
                <a:gd name="connsiteY26" fmla="*/ 1396768 h 5363809"/>
                <a:gd name="connsiteX27" fmla="*/ 1719417 w 3491355"/>
                <a:gd name="connsiteY27" fmla="*/ 1332379 h 5363809"/>
                <a:gd name="connsiteX28" fmla="*/ 1719417 w 3491355"/>
                <a:gd name="connsiteY28" fmla="*/ 1154068 h 5363809"/>
                <a:gd name="connsiteX29" fmla="*/ 1724445 w 3491355"/>
                <a:gd name="connsiteY29" fmla="*/ 1015381 h 5363809"/>
                <a:gd name="connsiteX30" fmla="*/ 1503242 w 3491355"/>
                <a:gd name="connsiteY30" fmla="*/ 549791 h 5363809"/>
                <a:gd name="connsiteX31" fmla="*/ 1674171 w 3491355"/>
                <a:gd name="connsiteY31" fmla="*/ 435870 h 5363809"/>
                <a:gd name="connsiteX32" fmla="*/ 1689253 w 3491355"/>
                <a:gd name="connsiteY32" fmla="*/ 386339 h 5363809"/>
                <a:gd name="connsiteX33" fmla="*/ 1146303 w 3491355"/>
                <a:gd name="connsiteY33" fmla="*/ 148592 h 5363809"/>
                <a:gd name="connsiteX34" fmla="*/ 734062 w 3491355"/>
                <a:gd name="connsiteY34" fmla="*/ 0 h 5363809"/>
                <a:gd name="connsiteX35" fmla="*/ 357013 w 3491355"/>
                <a:gd name="connsiteY35" fmla="*/ 594369 h 5363809"/>
                <a:gd name="connsiteX36" fmla="*/ 246412 w 3491355"/>
                <a:gd name="connsiteY36" fmla="*/ 950990 h 5363809"/>
                <a:gd name="connsiteX37" fmla="*/ 130783 w 3491355"/>
                <a:gd name="connsiteY37" fmla="*/ 1124349 h 5363809"/>
                <a:gd name="connsiteX38" fmla="*/ 5100 w 3491355"/>
                <a:gd name="connsiteY38" fmla="*/ 1253129 h 5363809"/>
                <a:gd name="connsiteX39" fmla="*/ 120729 w 3491355"/>
                <a:gd name="connsiteY39" fmla="*/ 1327425 h 5363809"/>
                <a:gd name="connsiteX40" fmla="*/ 69682 w 3491355"/>
                <a:gd name="connsiteY40" fmla="*/ 3773866 h 5363809"/>
                <a:gd name="connsiteX41" fmla="*/ 128297 w 3491355"/>
                <a:gd name="connsiteY41" fmla="*/ 3839809 h 5363809"/>
                <a:gd name="connsiteX42" fmla="*/ 157605 w 3491355"/>
                <a:gd name="connsiteY42" fmla="*/ 3883770 h 5363809"/>
                <a:gd name="connsiteX43" fmla="*/ 216220 w 3491355"/>
                <a:gd name="connsiteY43" fmla="*/ 3905751 h 5363809"/>
                <a:gd name="connsiteX44" fmla="*/ 1044162 w 3491355"/>
                <a:gd name="connsiteY44" fmla="*/ 4638443 h 5363809"/>
                <a:gd name="connsiteX45" fmla="*/ 1051489 w 3491355"/>
                <a:gd name="connsiteY45" fmla="*/ 4770328 h 5363809"/>
                <a:gd name="connsiteX46" fmla="*/ 1161393 w 3491355"/>
                <a:gd name="connsiteY46" fmla="*/ 4806963 h 5363809"/>
                <a:gd name="connsiteX47" fmla="*/ 1198028 w 3491355"/>
                <a:gd name="connsiteY47" fmla="*/ 4836270 h 5363809"/>
                <a:gd name="connsiteX48" fmla="*/ 1322585 w 3491355"/>
                <a:gd name="connsiteY48" fmla="*/ 4836270 h 5363809"/>
                <a:gd name="connsiteX49" fmla="*/ 1505758 w 3491355"/>
                <a:gd name="connsiteY49" fmla="*/ 4858251 h 5363809"/>
                <a:gd name="connsiteX50" fmla="*/ 1571701 w 3491355"/>
                <a:gd name="connsiteY50" fmla="*/ 4872905 h 5363809"/>
                <a:gd name="connsiteX51" fmla="*/ 1652297 w 3491355"/>
                <a:gd name="connsiteY51" fmla="*/ 4968155 h 5363809"/>
                <a:gd name="connsiteX52" fmla="*/ 1703585 w 3491355"/>
                <a:gd name="connsiteY52" fmla="*/ 5092713 h 5363809"/>
                <a:gd name="connsiteX53" fmla="*/ 1732893 w 3491355"/>
                <a:gd name="connsiteY53" fmla="*/ 5100040 h 5363809"/>
                <a:gd name="connsiteX54" fmla="*/ 1776855 w 3491355"/>
                <a:gd name="connsiteY54" fmla="*/ 5107366 h 5363809"/>
                <a:gd name="connsiteX55" fmla="*/ 1850124 w 3491355"/>
                <a:gd name="connsiteY55" fmla="*/ 5180636 h 5363809"/>
                <a:gd name="connsiteX56" fmla="*/ 1894085 w 3491355"/>
                <a:gd name="connsiteY56" fmla="*/ 5158655 h 5363809"/>
                <a:gd name="connsiteX57" fmla="*/ 1916066 w 3491355"/>
                <a:gd name="connsiteY57" fmla="*/ 5158655 h 5363809"/>
                <a:gd name="connsiteX58" fmla="*/ 1960028 w 3491355"/>
                <a:gd name="connsiteY58" fmla="*/ 5202616 h 5363809"/>
                <a:gd name="connsiteX59" fmla="*/ 1982008 w 3491355"/>
                <a:gd name="connsiteY59" fmla="*/ 5268559 h 5363809"/>
                <a:gd name="connsiteX60" fmla="*/ 1960728 w 3491355"/>
                <a:gd name="connsiteY60" fmla="*/ 5359236 h 5363809"/>
                <a:gd name="connsiteX61" fmla="*/ 1996662 w 34913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64582 w 3486255"/>
                <a:gd name="connsiteY40" fmla="*/ 3773866 h 5363809"/>
                <a:gd name="connsiteX41" fmla="*/ 123197 w 3486255"/>
                <a:gd name="connsiteY41" fmla="*/ 3839809 h 5363809"/>
                <a:gd name="connsiteX42" fmla="*/ 152505 w 3486255"/>
                <a:gd name="connsiteY42" fmla="*/ 3883770 h 5363809"/>
                <a:gd name="connsiteX43" fmla="*/ 211120 w 3486255"/>
                <a:gd name="connsiteY43" fmla="*/ 3905751 h 5363809"/>
                <a:gd name="connsiteX44" fmla="*/ 1039062 w 3486255"/>
                <a:gd name="connsiteY44" fmla="*/ 4638443 h 5363809"/>
                <a:gd name="connsiteX45" fmla="*/ 1046389 w 3486255"/>
                <a:gd name="connsiteY45" fmla="*/ 4770328 h 5363809"/>
                <a:gd name="connsiteX46" fmla="*/ 1156293 w 3486255"/>
                <a:gd name="connsiteY46" fmla="*/ 4806963 h 5363809"/>
                <a:gd name="connsiteX47" fmla="*/ 1192928 w 3486255"/>
                <a:gd name="connsiteY47" fmla="*/ 4836270 h 5363809"/>
                <a:gd name="connsiteX48" fmla="*/ 1317485 w 3486255"/>
                <a:gd name="connsiteY48" fmla="*/ 4836270 h 5363809"/>
                <a:gd name="connsiteX49" fmla="*/ 1500658 w 3486255"/>
                <a:gd name="connsiteY49" fmla="*/ 4858251 h 5363809"/>
                <a:gd name="connsiteX50" fmla="*/ 1566601 w 3486255"/>
                <a:gd name="connsiteY50" fmla="*/ 4872905 h 5363809"/>
                <a:gd name="connsiteX51" fmla="*/ 1647197 w 3486255"/>
                <a:gd name="connsiteY51" fmla="*/ 4968155 h 5363809"/>
                <a:gd name="connsiteX52" fmla="*/ 1698485 w 3486255"/>
                <a:gd name="connsiteY52" fmla="*/ 5092713 h 5363809"/>
                <a:gd name="connsiteX53" fmla="*/ 1727793 w 3486255"/>
                <a:gd name="connsiteY53" fmla="*/ 5100040 h 5363809"/>
                <a:gd name="connsiteX54" fmla="*/ 1771755 w 3486255"/>
                <a:gd name="connsiteY54" fmla="*/ 5107366 h 5363809"/>
                <a:gd name="connsiteX55" fmla="*/ 1845024 w 3486255"/>
                <a:gd name="connsiteY55" fmla="*/ 5180636 h 5363809"/>
                <a:gd name="connsiteX56" fmla="*/ 1888985 w 3486255"/>
                <a:gd name="connsiteY56" fmla="*/ 5158655 h 5363809"/>
                <a:gd name="connsiteX57" fmla="*/ 1910966 w 3486255"/>
                <a:gd name="connsiteY57" fmla="*/ 5158655 h 5363809"/>
                <a:gd name="connsiteX58" fmla="*/ 1954928 w 3486255"/>
                <a:gd name="connsiteY58" fmla="*/ 5202616 h 5363809"/>
                <a:gd name="connsiteX59" fmla="*/ 1976908 w 3486255"/>
                <a:gd name="connsiteY59" fmla="*/ 5268559 h 5363809"/>
                <a:gd name="connsiteX60" fmla="*/ 1955628 w 3486255"/>
                <a:gd name="connsiteY60" fmla="*/ 5359236 h 5363809"/>
                <a:gd name="connsiteX61" fmla="*/ 1991562 w 34862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62924 w 3557617"/>
                <a:gd name="connsiteY0" fmla="*/ 5363809 h 5363809"/>
                <a:gd name="connsiteX1" fmla="*/ 2715020 w 3557617"/>
                <a:gd name="connsiteY1" fmla="*/ 4924193 h 5363809"/>
                <a:gd name="connsiteX2" fmla="*/ 2824924 w 3557617"/>
                <a:gd name="connsiteY2" fmla="*/ 4909540 h 5363809"/>
                <a:gd name="connsiteX3" fmla="*/ 2927501 w 3557617"/>
                <a:gd name="connsiteY3" fmla="*/ 4858251 h 5363809"/>
                <a:gd name="connsiteX4" fmla="*/ 2942155 w 3557617"/>
                <a:gd name="connsiteY4" fmla="*/ 4828943 h 5363809"/>
                <a:gd name="connsiteX5" fmla="*/ 3052059 w 3557617"/>
                <a:gd name="connsiteY5" fmla="*/ 4836270 h 5363809"/>
                <a:gd name="connsiteX6" fmla="*/ 3169290 w 3557617"/>
                <a:gd name="connsiteY6" fmla="*/ 4843597 h 5363809"/>
                <a:gd name="connsiteX7" fmla="*/ 3169290 w 3557617"/>
                <a:gd name="connsiteY7" fmla="*/ 4741020 h 5363809"/>
                <a:gd name="connsiteX8" fmla="*/ 3198597 w 3557617"/>
                <a:gd name="connsiteY8" fmla="*/ 4689732 h 5363809"/>
                <a:gd name="connsiteX9" fmla="*/ 3286520 w 3557617"/>
                <a:gd name="connsiteY9" fmla="*/ 4638443 h 5363809"/>
                <a:gd name="connsiteX10" fmla="*/ 3337809 w 3557617"/>
                <a:gd name="connsiteY10" fmla="*/ 4579828 h 5363809"/>
                <a:gd name="connsiteX11" fmla="*/ 3499001 w 3557617"/>
                <a:gd name="connsiteY11" fmla="*/ 4579828 h 5363809"/>
                <a:gd name="connsiteX12" fmla="*/ 3499001 w 3557617"/>
                <a:gd name="connsiteY12" fmla="*/ 4477251 h 5363809"/>
                <a:gd name="connsiteX13" fmla="*/ 3528309 w 3557617"/>
                <a:gd name="connsiteY13" fmla="*/ 4235463 h 5363809"/>
                <a:gd name="connsiteX14" fmla="*/ 3557617 w 3557617"/>
                <a:gd name="connsiteY14" fmla="*/ 4044963 h 5363809"/>
                <a:gd name="connsiteX15" fmla="*/ 3550290 w 3557617"/>
                <a:gd name="connsiteY15" fmla="*/ 3839809 h 5363809"/>
                <a:gd name="connsiteX16" fmla="*/ 3409505 w 3557617"/>
                <a:gd name="connsiteY16" fmla="*/ 3323517 h 5363809"/>
                <a:gd name="connsiteX17" fmla="*/ 2630269 w 3557617"/>
                <a:gd name="connsiteY17" fmla="*/ 1649372 h 5363809"/>
                <a:gd name="connsiteX18" fmla="*/ 2333657 w 3557617"/>
                <a:gd name="connsiteY18" fmla="*/ 1535454 h 5363809"/>
                <a:gd name="connsiteX19" fmla="*/ 2223057 w 3557617"/>
                <a:gd name="connsiteY19" fmla="*/ 1634515 h 5363809"/>
                <a:gd name="connsiteX20" fmla="*/ 2067210 w 3557617"/>
                <a:gd name="connsiteY20" fmla="*/ 1659281 h 5363809"/>
                <a:gd name="connsiteX21" fmla="*/ 1956608 w 3557617"/>
                <a:gd name="connsiteY21" fmla="*/ 1639469 h 5363809"/>
                <a:gd name="connsiteX22" fmla="*/ 1886226 w 3557617"/>
                <a:gd name="connsiteY22" fmla="*/ 1639468 h 5363809"/>
                <a:gd name="connsiteX23" fmla="*/ 1825898 w 3557617"/>
                <a:gd name="connsiteY23" fmla="*/ 1594892 h 5363809"/>
                <a:gd name="connsiteX24" fmla="*/ 1700215 w 3557617"/>
                <a:gd name="connsiteY24" fmla="*/ 1584985 h 5363809"/>
                <a:gd name="connsiteX25" fmla="*/ 1730379 w 3557617"/>
                <a:gd name="connsiteY25" fmla="*/ 1471065 h 5363809"/>
                <a:gd name="connsiteX26" fmla="*/ 1820870 w 3557617"/>
                <a:gd name="connsiteY26" fmla="*/ 1396768 h 5363809"/>
                <a:gd name="connsiteX27" fmla="*/ 1785679 w 3557617"/>
                <a:gd name="connsiteY27" fmla="*/ 1332379 h 5363809"/>
                <a:gd name="connsiteX28" fmla="*/ 1785679 w 3557617"/>
                <a:gd name="connsiteY28" fmla="*/ 1154068 h 5363809"/>
                <a:gd name="connsiteX29" fmla="*/ 1790707 w 3557617"/>
                <a:gd name="connsiteY29" fmla="*/ 1015381 h 5363809"/>
                <a:gd name="connsiteX30" fmla="*/ 1569504 w 3557617"/>
                <a:gd name="connsiteY30" fmla="*/ 549791 h 5363809"/>
                <a:gd name="connsiteX31" fmla="*/ 1740433 w 3557617"/>
                <a:gd name="connsiteY31" fmla="*/ 435870 h 5363809"/>
                <a:gd name="connsiteX32" fmla="*/ 1755515 w 3557617"/>
                <a:gd name="connsiteY32" fmla="*/ 386339 h 5363809"/>
                <a:gd name="connsiteX33" fmla="*/ 1212565 w 3557617"/>
                <a:gd name="connsiteY33" fmla="*/ 148592 h 5363809"/>
                <a:gd name="connsiteX34" fmla="*/ 800324 w 3557617"/>
                <a:gd name="connsiteY34" fmla="*/ 0 h 5363809"/>
                <a:gd name="connsiteX35" fmla="*/ 423275 w 3557617"/>
                <a:gd name="connsiteY35" fmla="*/ 594369 h 5363809"/>
                <a:gd name="connsiteX36" fmla="*/ 312674 w 3557617"/>
                <a:gd name="connsiteY36" fmla="*/ 950990 h 5363809"/>
                <a:gd name="connsiteX37" fmla="*/ 197045 w 3557617"/>
                <a:gd name="connsiteY37" fmla="*/ 1124349 h 5363809"/>
                <a:gd name="connsiteX38" fmla="*/ 71362 w 3557617"/>
                <a:gd name="connsiteY38" fmla="*/ 1253129 h 5363809"/>
                <a:gd name="connsiteX39" fmla="*/ 186991 w 3557617"/>
                <a:gd name="connsiteY39" fmla="*/ 1327425 h 5363809"/>
                <a:gd name="connsiteX40" fmla="*/ 297594 w 3557617"/>
                <a:gd name="connsiteY40" fmla="*/ 1594893 h 5363809"/>
                <a:gd name="connsiteX41" fmla="*/ 66336 w 3557617"/>
                <a:gd name="connsiteY41" fmla="*/ 1778157 h 5363809"/>
                <a:gd name="connsiteX42" fmla="*/ 135944 w 3557617"/>
                <a:gd name="connsiteY42" fmla="*/ 3773866 h 5363809"/>
                <a:gd name="connsiteX43" fmla="*/ 194559 w 3557617"/>
                <a:gd name="connsiteY43" fmla="*/ 3839809 h 5363809"/>
                <a:gd name="connsiteX44" fmla="*/ 223867 w 3557617"/>
                <a:gd name="connsiteY44" fmla="*/ 3883770 h 5363809"/>
                <a:gd name="connsiteX45" fmla="*/ 282482 w 3557617"/>
                <a:gd name="connsiteY45" fmla="*/ 3905751 h 5363809"/>
                <a:gd name="connsiteX46" fmla="*/ 1110424 w 3557617"/>
                <a:gd name="connsiteY46" fmla="*/ 4638443 h 5363809"/>
                <a:gd name="connsiteX47" fmla="*/ 1117751 w 3557617"/>
                <a:gd name="connsiteY47" fmla="*/ 4770328 h 5363809"/>
                <a:gd name="connsiteX48" fmla="*/ 1227655 w 3557617"/>
                <a:gd name="connsiteY48" fmla="*/ 4806963 h 5363809"/>
                <a:gd name="connsiteX49" fmla="*/ 1264290 w 3557617"/>
                <a:gd name="connsiteY49" fmla="*/ 4836270 h 5363809"/>
                <a:gd name="connsiteX50" fmla="*/ 1388847 w 3557617"/>
                <a:gd name="connsiteY50" fmla="*/ 4836270 h 5363809"/>
                <a:gd name="connsiteX51" fmla="*/ 1572020 w 3557617"/>
                <a:gd name="connsiteY51" fmla="*/ 4858251 h 5363809"/>
                <a:gd name="connsiteX52" fmla="*/ 1637963 w 3557617"/>
                <a:gd name="connsiteY52" fmla="*/ 4872905 h 5363809"/>
                <a:gd name="connsiteX53" fmla="*/ 1718559 w 3557617"/>
                <a:gd name="connsiteY53" fmla="*/ 4968155 h 5363809"/>
                <a:gd name="connsiteX54" fmla="*/ 1769847 w 3557617"/>
                <a:gd name="connsiteY54" fmla="*/ 5092713 h 5363809"/>
                <a:gd name="connsiteX55" fmla="*/ 1799155 w 3557617"/>
                <a:gd name="connsiteY55" fmla="*/ 5100040 h 5363809"/>
                <a:gd name="connsiteX56" fmla="*/ 1843117 w 3557617"/>
                <a:gd name="connsiteY56" fmla="*/ 5107366 h 5363809"/>
                <a:gd name="connsiteX57" fmla="*/ 1916386 w 3557617"/>
                <a:gd name="connsiteY57" fmla="*/ 5180636 h 5363809"/>
                <a:gd name="connsiteX58" fmla="*/ 1960347 w 3557617"/>
                <a:gd name="connsiteY58" fmla="*/ 5158655 h 5363809"/>
                <a:gd name="connsiteX59" fmla="*/ 1982328 w 3557617"/>
                <a:gd name="connsiteY59" fmla="*/ 5158655 h 5363809"/>
                <a:gd name="connsiteX60" fmla="*/ 2026290 w 3557617"/>
                <a:gd name="connsiteY60" fmla="*/ 5202616 h 5363809"/>
                <a:gd name="connsiteX61" fmla="*/ 2048270 w 3557617"/>
                <a:gd name="connsiteY61" fmla="*/ 5268559 h 5363809"/>
                <a:gd name="connsiteX62" fmla="*/ 2026990 w 3557617"/>
                <a:gd name="connsiteY62" fmla="*/ 5359236 h 5363809"/>
                <a:gd name="connsiteX63" fmla="*/ 2062924 w 3557617"/>
                <a:gd name="connsiteY63" fmla="*/ 5363809 h 5363809"/>
                <a:gd name="connsiteX0" fmla="*/ 2248404 w 3743097"/>
                <a:gd name="connsiteY0" fmla="*/ 5363809 h 5363809"/>
                <a:gd name="connsiteX1" fmla="*/ 2900500 w 3743097"/>
                <a:gd name="connsiteY1" fmla="*/ 4924193 h 5363809"/>
                <a:gd name="connsiteX2" fmla="*/ 3010404 w 3743097"/>
                <a:gd name="connsiteY2" fmla="*/ 4909540 h 5363809"/>
                <a:gd name="connsiteX3" fmla="*/ 3112981 w 3743097"/>
                <a:gd name="connsiteY3" fmla="*/ 4858251 h 5363809"/>
                <a:gd name="connsiteX4" fmla="*/ 3127635 w 3743097"/>
                <a:gd name="connsiteY4" fmla="*/ 4828943 h 5363809"/>
                <a:gd name="connsiteX5" fmla="*/ 3237539 w 3743097"/>
                <a:gd name="connsiteY5" fmla="*/ 4836270 h 5363809"/>
                <a:gd name="connsiteX6" fmla="*/ 3354770 w 3743097"/>
                <a:gd name="connsiteY6" fmla="*/ 4843597 h 5363809"/>
                <a:gd name="connsiteX7" fmla="*/ 3354770 w 3743097"/>
                <a:gd name="connsiteY7" fmla="*/ 4741020 h 5363809"/>
                <a:gd name="connsiteX8" fmla="*/ 3384077 w 3743097"/>
                <a:gd name="connsiteY8" fmla="*/ 4689732 h 5363809"/>
                <a:gd name="connsiteX9" fmla="*/ 3472000 w 3743097"/>
                <a:gd name="connsiteY9" fmla="*/ 4638443 h 5363809"/>
                <a:gd name="connsiteX10" fmla="*/ 3523289 w 3743097"/>
                <a:gd name="connsiteY10" fmla="*/ 4579828 h 5363809"/>
                <a:gd name="connsiteX11" fmla="*/ 3684481 w 3743097"/>
                <a:gd name="connsiteY11" fmla="*/ 4579828 h 5363809"/>
                <a:gd name="connsiteX12" fmla="*/ 3684481 w 3743097"/>
                <a:gd name="connsiteY12" fmla="*/ 4477251 h 5363809"/>
                <a:gd name="connsiteX13" fmla="*/ 3713789 w 3743097"/>
                <a:gd name="connsiteY13" fmla="*/ 4235463 h 5363809"/>
                <a:gd name="connsiteX14" fmla="*/ 3743097 w 3743097"/>
                <a:gd name="connsiteY14" fmla="*/ 4044963 h 5363809"/>
                <a:gd name="connsiteX15" fmla="*/ 3735770 w 3743097"/>
                <a:gd name="connsiteY15" fmla="*/ 3839809 h 5363809"/>
                <a:gd name="connsiteX16" fmla="*/ 3594985 w 3743097"/>
                <a:gd name="connsiteY16" fmla="*/ 3323517 h 5363809"/>
                <a:gd name="connsiteX17" fmla="*/ 2815749 w 3743097"/>
                <a:gd name="connsiteY17" fmla="*/ 1649372 h 5363809"/>
                <a:gd name="connsiteX18" fmla="*/ 2519137 w 3743097"/>
                <a:gd name="connsiteY18" fmla="*/ 1535454 h 5363809"/>
                <a:gd name="connsiteX19" fmla="*/ 2408537 w 3743097"/>
                <a:gd name="connsiteY19" fmla="*/ 1634515 h 5363809"/>
                <a:gd name="connsiteX20" fmla="*/ 2252690 w 3743097"/>
                <a:gd name="connsiteY20" fmla="*/ 1659281 h 5363809"/>
                <a:gd name="connsiteX21" fmla="*/ 2142088 w 3743097"/>
                <a:gd name="connsiteY21" fmla="*/ 1639469 h 5363809"/>
                <a:gd name="connsiteX22" fmla="*/ 2071706 w 3743097"/>
                <a:gd name="connsiteY22" fmla="*/ 1639468 h 5363809"/>
                <a:gd name="connsiteX23" fmla="*/ 2011378 w 3743097"/>
                <a:gd name="connsiteY23" fmla="*/ 1594892 h 5363809"/>
                <a:gd name="connsiteX24" fmla="*/ 1885695 w 3743097"/>
                <a:gd name="connsiteY24" fmla="*/ 1584985 h 5363809"/>
                <a:gd name="connsiteX25" fmla="*/ 1915859 w 3743097"/>
                <a:gd name="connsiteY25" fmla="*/ 1471065 h 5363809"/>
                <a:gd name="connsiteX26" fmla="*/ 2006350 w 3743097"/>
                <a:gd name="connsiteY26" fmla="*/ 1396768 h 5363809"/>
                <a:gd name="connsiteX27" fmla="*/ 1971159 w 3743097"/>
                <a:gd name="connsiteY27" fmla="*/ 1332379 h 5363809"/>
                <a:gd name="connsiteX28" fmla="*/ 1971159 w 3743097"/>
                <a:gd name="connsiteY28" fmla="*/ 1154068 h 5363809"/>
                <a:gd name="connsiteX29" fmla="*/ 1976187 w 3743097"/>
                <a:gd name="connsiteY29" fmla="*/ 1015381 h 5363809"/>
                <a:gd name="connsiteX30" fmla="*/ 1754984 w 3743097"/>
                <a:gd name="connsiteY30" fmla="*/ 549791 h 5363809"/>
                <a:gd name="connsiteX31" fmla="*/ 1925913 w 3743097"/>
                <a:gd name="connsiteY31" fmla="*/ 435870 h 5363809"/>
                <a:gd name="connsiteX32" fmla="*/ 1940995 w 3743097"/>
                <a:gd name="connsiteY32" fmla="*/ 386339 h 5363809"/>
                <a:gd name="connsiteX33" fmla="*/ 1398045 w 3743097"/>
                <a:gd name="connsiteY33" fmla="*/ 148592 h 5363809"/>
                <a:gd name="connsiteX34" fmla="*/ 985804 w 3743097"/>
                <a:gd name="connsiteY34" fmla="*/ 0 h 5363809"/>
                <a:gd name="connsiteX35" fmla="*/ 608755 w 3743097"/>
                <a:gd name="connsiteY35" fmla="*/ 594369 h 5363809"/>
                <a:gd name="connsiteX36" fmla="*/ 498154 w 3743097"/>
                <a:gd name="connsiteY36" fmla="*/ 950990 h 5363809"/>
                <a:gd name="connsiteX37" fmla="*/ 382525 w 3743097"/>
                <a:gd name="connsiteY37" fmla="*/ 1124349 h 5363809"/>
                <a:gd name="connsiteX38" fmla="*/ 256842 w 3743097"/>
                <a:gd name="connsiteY38" fmla="*/ 1253129 h 5363809"/>
                <a:gd name="connsiteX39" fmla="*/ 372471 w 3743097"/>
                <a:gd name="connsiteY39" fmla="*/ 1327425 h 5363809"/>
                <a:gd name="connsiteX40" fmla="*/ 483074 w 3743097"/>
                <a:gd name="connsiteY40" fmla="*/ 1594893 h 5363809"/>
                <a:gd name="connsiteX41" fmla="*/ 251816 w 3743097"/>
                <a:gd name="connsiteY41" fmla="*/ 1778157 h 5363809"/>
                <a:gd name="connsiteX42" fmla="*/ 451 w 3743097"/>
                <a:gd name="connsiteY42" fmla="*/ 1911890 h 5363809"/>
                <a:gd name="connsiteX43" fmla="*/ 321424 w 3743097"/>
                <a:gd name="connsiteY43" fmla="*/ 3773866 h 5363809"/>
                <a:gd name="connsiteX44" fmla="*/ 380039 w 3743097"/>
                <a:gd name="connsiteY44" fmla="*/ 3839809 h 5363809"/>
                <a:gd name="connsiteX45" fmla="*/ 409347 w 3743097"/>
                <a:gd name="connsiteY45" fmla="*/ 3883770 h 5363809"/>
                <a:gd name="connsiteX46" fmla="*/ 467962 w 3743097"/>
                <a:gd name="connsiteY46" fmla="*/ 3905751 h 5363809"/>
                <a:gd name="connsiteX47" fmla="*/ 1295904 w 3743097"/>
                <a:gd name="connsiteY47" fmla="*/ 4638443 h 5363809"/>
                <a:gd name="connsiteX48" fmla="*/ 1303231 w 3743097"/>
                <a:gd name="connsiteY48" fmla="*/ 4770328 h 5363809"/>
                <a:gd name="connsiteX49" fmla="*/ 1413135 w 3743097"/>
                <a:gd name="connsiteY49" fmla="*/ 4806963 h 5363809"/>
                <a:gd name="connsiteX50" fmla="*/ 1449770 w 3743097"/>
                <a:gd name="connsiteY50" fmla="*/ 4836270 h 5363809"/>
                <a:gd name="connsiteX51" fmla="*/ 1574327 w 3743097"/>
                <a:gd name="connsiteY51" fmla="*/ 4836270 h 5363809"/>
                <a:gd name="connsiteX52" fmla="*/ 1757500 w 3743097"/>
                <a:gd name="connsiteY52" fmla="*/ 4858251 h 5363809"/>
                <a:gd name="connsiteX53" fmla="*/ 1823443 w 3743097"/>
                <a:gd name="connsiteY53" fmla="*/ 4872905 h 5363809"/>
                <a:gd name="connsiteX54" fmla="*/ 1904039 w 3743097"/>
                <a:gd name="connsiteY54" fmla="*/ 4968155 h 5363809"/>
                <a:gd name="connsiteX55" fmla="*/ 1955327 w 3743097"/>
                <a:gd name="connsiteY55" fmla="*/ 5092713 h 5363809"/>
                <a:gd name="connsiteX56" fmla="*/ 1984635 w 3743097"/>
                <a:gd name="connsiteY56" fmla="*/ 5100040 h 5363809"/>
                <a:gd name="connsiteX57" fmla="*/ 2028597 w 3743097"/>
                <a:gd name="connsiteY57" fmla="*/ 5107366 h 5363809"/>
                <a:gd name="connsiteX58" fmla="*/ 2101866 w 3743097"/>
                <a:gd name="connsiteY58" fmla="*/ 5180636 h 5363809"/>
                <a:gd name="connsiteX59" fmla="*/ 2145827 w 3743097"/>
                <a:gd name="connsiteY59" fmla="*/ 5158655 h 5363809"/>
                <a:gd name="connsiteX60" fmla="*/ 2167808 w 3743097"/>
                <a:gd name="connsiteY60" fmla="*/ 5158655 h 5363809"/>
                <a:gd name="connsiteX61" fmla="*/ 2211770 w 3743097"/>
                <a:gd name="connsiteY61" fmla="*/ 5202616 h 5363809"/>
                <a:gd name="connsiteX62" fmla="*/ 2233750 w 3743097"/>
                <a:gd name="connsiteY62" fmla="*/ 5268559 h 5363809"/>
                <a:gd name="connsiteX63" fmla="*/ 2212470 w 3743097"/>
                <a:gd name="connsiteY63" fmla="*/ 5359236 h 5363809"/>
                <a:gd name="connsiteX64" fmla="*/ 2248404 w 3743097"/>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63034 w 3757727"/>
                <a:gd name="connsiteY0" fmla="*/ 5363809 h 5363809"/>
                <a:gd name="connsiteX1" fmla="*/ 2915130 w 3757727"/>
                <a:gd name="connsiteY1" fmla="*/ 4924193 h 5363809"/>
                <a:gd name="connsiteX2" fmla="*/ 3025034 w 3757727"/>
                <a:gd name="connsiteY2" fmla="*/ 4909540 h 5363809"/>
                <a:gd name="connsiteX3" fmla="*/ 3127611 w 3757727"/>
                <a:gd name="connsiteY3" fmla="*/ 4858251 h 5363809"/>
                <a:gd name="connsiteX4" fmla="*/ 3142265 w 3757727"/>
                <a:gd name="connsiteY4" fmla="*/ 4828943 h 5363809"/>
                <a:gd name="connsiteX5" fmla="*/ 3252169 w 3757727"/>
                <a:gd name="connsiteY5" fmla="*/ 4836270 h 5363809"/>
                <a:gd name="connsiteX6" fmla="*/ 3369400 w 3757727"/>
                <a:gd name="connsiteY6" fmla="*/ 4843597 h 5363809"/>
                <a:gd name="connsiteX7" fmla="*/ 3369400 w 3757727"/>
                <a:gd name="connsiteY7" fmla="*/ 4741020 h 5363809"/>
                <a:gd name="connsiteX8" fmla="*/ 3398707 w 3757727"/>
                <a:gd name="connsiteY8" fmla="*/ 4689732 h 5363809"/>
                <a:gd name="connsiteX9" fmla="*/ 3486630 w 3757727"/>
                <a:gd name="connsiteY9" fmla="*/ 4638443 h 5363809"/>
                <a:gd name="connsiteX10" fmla="*/ 3537919 w 3757727"/>
                <a:gd name="connsiteY10" fmla="*/ 4579828 h 5363809"/>
                <a:gd name="connsiteX11" fmla="*/ 3699111 w 3757727"/>
                <a:gd name="connsiteY11" fmla="*/ 4579828 h 5363809"/>
                <a:gd name="connsiteX12" fmla="*/ 3699111 w 3757727"/>
                <a:gd name="connsiteY12" fmla="*/ 4477251 h 5363809"/>
                <a:gd name="connsiteX13" fmla="*/ 3728419 w 3757727"/>
                <a:gd name="connsiteY13" fmla="*/ 4235463 h 5363809"/>
                <a:gd name="connsiteX14" fmla="*/ 3757727 w 3757727"/>
                <a:gd name="connsiteY14" fmla="*/ 4044963 h 5363809"/>
                <a:gd name="connsiteX15" fmla="*/ 3750400 w 3757727"/>
                <a:gd name="connsiteY15" fmla="*/ 3839809 h 5363809"/>
                <a:gd name="connsiteX16" fmla="*/ 3609615 w 3757727"/>
                <a:gd name="connsiteY16" fmla="*/ 3323517 h 5363809"/>
                <a:gd name="connsiteX17" fmla="*/ 2830379 w 3757727"/>
                <a:gd name="connsiteY17" fmla="*/ 1649372 h 5363809"/>
                <a:gd name="connsiteX18" fmla="*/ 2533767 w 3757727"/>
                <a:gd name="connsiteY18" fmla="*/ 1535454 h 5363809"/>
                <a:gd name="connsiteX19" fmla="*/ 2423167 w 3757727"/>
                <a:gd name="connsiteY19" fmla="*/ 1634515 h 5363809"/>
                <a:gd name="connsiteX20" fmla="*/ 2267320 w 3757727"/>
                <a:gd name="connsiteY20" fmla="*/ 1659281 h 5363809"/>
                <a:gd name="connsiteX21" fmla="*/ 2156718 w 3757727"/>
                <a:gd name="connsiteY21" fmla="*/ 1639469 h 5363809"/>
                <a:gd name="connsiteX22" fmla="*/ 2086336 w 3757727"/>
                <a:gd name="connsiteY22" fmla="*/ 1639468 h 5363809"/>
                <a:gd name="connsiteX23" fmla="*/ 2026008 w 3757727"/>
                <a:gd name="connsiteY23" fmla="*/ 1594892 h 5363809"/>
                <a:gd name="connsiteX24" fmla="*/ 1900325 w 3757727"/>
                <a:gd name="connsiteY24" fmla="*/ 1584985 h 5363809"/>
                <a:gd name="connsiteX25" fmla="*/ 1930489 w 3757727"/>
                <a:gd name="connsiteY25" fmla="*/ 1471065 h 5363809"/>
                <a:gd name="connsiteX26" fmla="*/ 2020980 w 3757727"/>
                <a:gd name="connsiteY26" fmla="*/ 1396768 h 5363809"/>
                <a:gd name="connsiteX27" fmla="*/ 1985789 w 3757727"/>
                <a:gd name="connsiteY27" fmla="*/ 1332379 h 5363809"/>
                <a:gd name="connsiteX28" fmla="*/ 1985789 w 3757727"/>
                <a:gd name="connsiteY28" fmla="*/ 1154068 h 5363809"/>
                <a:gd name="connsiteX29" fmla="*/ 1990817 w 3757727"/>
                <a:gd name="connsiteY29" fmla="*/ 1015381 h 5363809"/>
                <a:gd name="connsiteX30" fmla="*/ 1769614 w 3757727"/>
                <a:gd name="connsiteY30" fmla="*/ 549791 h 5363809"/>
                <a:gd name="connsiteX31" fmla="*/ 1940543 w 3757727"/>
                <a:gd name="connsiteY31" fmla="*/ 435870 h 5363809"/>
                <a:gd name="connsiteX32" fmla="*/ 1955625 w 3757727"/>
                <a:gd name="connsiteY32" fmla="*/ 386339 h 5363809"/>
                <a:gd name="connsiteX33" fmla="*/ 1412675 w 3757727"/>
                <a:gd name="connsiteY33" fmla="*/ 148592 h 5363809"/>
                <a:gd name="connsiteX34" fmla="*/ 1000434 w 3757727"/>
                <a:gd name="connsiteY34" fmla="*/ 0 h 5363809"/>
                <a:gd name="connsiteX35" fmla="*/ 623385 w 3757727"/>
                <a:gd name="connsiteY35" fmla="*/ 594369 h 5363809"/>
                <a:gd name="connsiteX36" fmla="*/ 512784 w 3757727"/>
                <a:gd name="connsiteY36" fmla="*/ 950990 h 5363809"/>
                <a:gd name="connsiteX37" fmla="*/ 397155 w 3757727"/>
                <a:gd name="connsiteY37" fmla="*/ 1124349 h 5363809"/>
                <a:gd name="connsiteX38" fmla="*/ 271472 w 3757727"/>
                <a:gd name="connsiteY38" fmla="*/ 1253129 h 5363809"/>
                <a:gd name="connsiteX39" fmla="*/ 387101 w 3757727"/>
                <a:gd name="connsiteY39" fmla="*/ 1327425 h 5363809"/>
                <a:gd name="connsiteX40" fmla="*/ 497704 w 3757727"/>
                <a:gd name="connsiteY40" fmla="*/ 1594893 h 5363809"/>
                <a:gd name="connsiteX41" fmla="*/ 266446 w 3757727"/>
                <a:gd name="connsiteY41" fmla="*/ 1778157 h 5363809"/>
                <a:gd name="connsiteX42" fmla="*/ 0 w 3757727"/>
                <a:gd name="connsiteY42" fmla="*/ 1906937 h 5363809"/>
                <a:gd name="connsiteX43" fmla="*/ 336054 w 3757727"/>
                <a:gd name="connsiteY43" fmla="*/ 3773866 h 5363809"/>
                <a:gd name="connsiteX44" fmla="*/ 394669 w 3757727"/>
                <a:gd name="connsiteY44" fmla="*/ 3839809 h 5363809"/>
                <a:gd name="connsiteX45" fmla="*/ 423977 w 3757727"/>
                <a:gd name="connsiteY45" fmla="*/ 3883770 h 5363809"/>
                <a:gd name="connsiteX46" fmla="*/ 482592 w 3757727"/>
                <a:gd name="connsiteY46" fmla="*/ 3905751 h 5363809"/>
                <a:gd name="connsiteX47" fmla="*/ 1310534 w 3757727"/>
                <a:gd name="connsiteY47" fmla="*/ 4638443 h 5363809"/>
                <a:gd name="connsiteX48" fmla="*/ 1317861 w 3757727"/>
                <a:gd name="connsiteY48" fmla="*/ 4770328 h 5363809"/>
                <a:gd name="connsiteX49" fmla="*/ 1427765 w 3757727"/>
                <a:gd name="connsiteY49" fmla="*/ 4806963 h 5363809"/>
                <a:gd name="connsiteX50" fmla="*/ 1464400 w 3757727"/>
                <a:gd name="connsiteY50" fmla="*/ 4836270 h 5363809"/>
                <a:gd name="connsiteX51" fmla="*/ 1588957 w 3757727"/>
                <a:gd name="connsiteY51" fmla="*/ 4836270 h 5363809"/>
                <a:gd name="connsiteX52" fmla="*/ 1772130 w 3757727"/>
                <a:gd name="connsiteY52" fmla="*/ 4858251 h 5363809"/>
                <a:gd name="connsiteX53" fmla="*/ 1838073 w 3757727"/>
                <a:gd name="connsiteY53" fmla="*/ 4872905 h 5363809"/>
                <a:gd name="connsiteX54" fmla="*/ 1918669 w 3757727"/>
                <a:gd name="connsiteY54" fmla="*/ 4968155 h 5363809"/>
                <a:gd name="connsiteX55" fmla="*/ 1969957 w 3757727"/>
                <a:gd name="connsiteY55" fmla="*/ 5092713 h 5363809"/>
                <a:gd name="connsiteX56" fmla="*/ 1999265 w 3757727"/>
                <a:gd name="connsiteY56" fmla="*/ 5100040 h 5363809"/>
                <a:gd name="connsiteX57" fmla="*/ 2043227 w 3757727"/>
                <a:gd name="connsiteY57" fmla="*/ 5107366 h 5363809"/>
                <a:gd name="connsiteX58" fmla="*/ 2116496 w 3757727"/>
                <a:gd name="connsiteY58" fmla="*/ 5180636 h 5363809"/>
                <a:gd name="connsiteX59" fmla="*/ 2160457 w 3757727"/>
                <a:gd name="connsiteY59" fmla="*/ 5158655 h 5363809"/>
                <a:gd name="connsiteX60" fmla="*/ 2182438 w 3757727"/>
                <a:gd name="connsiteY60" fmla="*/ 5158655 h 5363809"/>
                <a:gd name="connsiteX61" fmla="*/ 2226400 w 3757727"/>
                <a:gd name="connsiteY61" fmla="*/ 5202616 h 5363809"/>
                <a:gd name="connsiteX62" fmla="*/ 2248380 w 3757727"/>
                <a:gd name="connsiteY62" fmla="*/ 5268559 h 5363809"/>
                <a:gd name="connsiteX63" fmla="*/ 2227100 w 3757727"/>
                <a:gd name="connsiteY63" fmla="*/ 5359236 h 5363809"/>
                <a:gd name="connsiteX64" fmla="*/ 2263034 w 3757727"/>
                <a:gd name="connsiteY64" fmla="*/ 5363809 h 5363809"/>
                <a:gd name="connsiteX0" fmla="*/ 2396821 w 3891514"/>
                <a:gd name="connsiteY0" fmla="*/ 5363809 h 5363809"/>
                <a:gd name="connsiteX1" fmla="*/ 3048917 w 3891514"/>
                <a:gd name="connsiteY1" fmla="*/ 4924193 h 5363809"/>
                <a:gd name="connsiteX2" fmla="*/ 3158821 w 3891514"/>
                <a:gd name="connsiteY2" fmla="*/ 4909540 h 5363809"/>
                <a:gd name="connsiteX3" fmla="*/ 3261398 w 3891514"/>
                <a:gd name="connsiteY3" fmla="*/ 4858251 h 5363809"/>
                <a:gd name="connsiteX4" fmla="*/ 3276052 w 3891514"/>
                <a:gd name="connsiteY4" fmla="*/ 4828943 h 5363809"/>
                <a:gd name="connsiteX5" fmla="*/ 3385956 w 3891514"/>
                <a:gd name="connsiteY5" fmla="*/ 4836270 h 5363809"/>
                <a:gd name="connsiteX6" fmla="*/ 3503187 w 3891514"/>
                <a:gd name="connsiteY6" fmla="*/ 4843597 h 5363809"/>
                <a:gd name="connsiteX7" fmla="*/ 3503187 w 3891514"/>
                <a:gd name="connsiteY7" fmla="*/ 4741020 h 5363809"/>
                <a:gd name="connsiteX8" fmla="*/ 3532494 w 3891514"/>
                <a:gd name="connsiteY8" fmla="*/ 4689732 h 5363809"/>
                <a:gd name="connsiteX9" fmla="*/ 3620417 w 3891514"/>
                <a:gd name="connsiteY9" fmla="*/ 4638443 h 5363809"/>
                <a:gd name="connsiteX10" fmla="*/ 3671706 w 3891514"/>
                <a:gd name="connsiteY10" fmla="*/ 4579828 h 5363809"/>
                <a:gd name="connsiteX11" fmla="*/ 3832898 w 3891514"/>
                <a:gd name="connsiteY11" fmla="*/ 4579828 h 5363809"/>
                <a:gd name="connsiteX12" fmla="*/ 3832898 w 3891514"/>
                <a:gd name="connsiteY12" fmla="*/ 4477251 h 5363809"/>
                <a:gd name="connsiteX13" fmla="*/ 3862206 w 3891514"/>
                <a:gd name="connsiteY13" fmla="*/ 4235463 h 5363809"/>
                <a:gd name="connsiteX14" fmla="*/ 3891514 w 3891514"/>
                <a:gd name="connsiteY14" fmla="*/ 4044963 h 5363809"/>
                <a:gd name="connsiteX15" fmla="*/ 3884187 w 3891514"/>
                <a:gd name="connsiteY15" fmla="*/ 3839809 h 5363809"/>
                <a:gd name="connsiteX16" fmla="*/ 3743402 w 3891514"/>
                <a:gd name="connsiteY16" fmla="*/ 3323517 h 5363809"/>
                <a:gd name="connsiteX17" fmla="*/ 2964166 w 3891514"/>
                <a:gd name="connsiteY17" fmla="*/ 1649372 h 5363809"/>
                <a:gd name="connsiteX18" fmla="*/ 2667554 w 3891514"/>
                <a:gd name="connsiteY18" fmla="*/ 1535454 h 5363809"/>
                <a:gd name="connsiteX19" fmla="*/ 2556954 w 3891514"/>
                <a:gd name="connsiteY19" fmla="*/ 1634515 h 5363809"/>
                <a:gd name="connsiteX20" fmla="*/ 2401107 w 3891514"/>
                <a:gd name="connsiteY20" fmla="*/ 1659281 h 5363809"/>
                <a:gd name="connsiteX21" fmla="*/ 2290505 w 3891514"/>
                <a:gd name="connsiteY21" fmla="*/ 1639469 h 5363809"/>
                <a:gd name="connsiteX22" fmla="*/ 2220123 w 3891514"/>
                <a:gd name="connsiteY22" fmla="*/ 1639468 h 5363809"/>
                <a:gd name="connsiteX23" fmla="*/ 2159795 w 3891514"/>
                <a:gd name="connsiteY23" fmla="*/ 1594892 h 5363809"/>
                <a:gd name="connsiteX24" fmla="*/ 2034112 w 3891514"/>
                <a:gd name="connsiteY24" fmla="*/ 1584985 h 5363809"/>
                <a:gd name="connsiteX25" fmla="*/ 2064276 w 3891514"/>
                <a:gd name="connsiteY25" fmla="*/ 1471065 h 5363809"/>
                <a:gd name="connsiteX26" fmla="*/ 2154767 w 3891514"/>
                <a:gd name="connsiteY26" fmla="*/ 1396768 h 5363809"/>
                <a:gd name="connsiteX27" fmla="*/ 2119576 w 3891514"/>
                <a:gd name="connsiteY27" fmla="*/ 1332379 h 5363809"/>
                <a:gd name="connsiteX28" fmla="*/ 2119576 w 3891514"/>
                <a:gd name="connsiteY28" fmla="*/ 1154068 h 5363809"/>
                <a:gd name="connsiteX29" fmla="*/ 2124604 w 3891514"/>
                <a:gd name="connsiteY29" fmla="*/ 1015381 h 5363809"/>
                <a:gd name="connsiteX30" fmla="*/ 1903401 w 3891514"/>
                <a:gd name="connsiteY30" fmla="*/ 549791 h 5363809"/>
                <a:gd name="connsiteX31" fmla="*/ 2074330 w 3891514"/>
                <a:gd name="connsiteY31" fmla="*/ 435870 h 5363809"/>
                <a:gd name="connsiteX32" fmla="*/ 2089412 w 3891514"/>
                <a:gd name="connsiteY32" fmla="*/ 386339 h 5363809"/>
                <a:gd name="connsiteX33" fmla="*/ 1546462 w 3891514"/>
                <a:gd name="connsiteY33" fmla="*/ 148592 h 5363809"/>
                <a:gd name="connsiteX34" fmla="*/ 1134221 w 3891514"/>
                <a:gd name="connsiteY34" fmla="*/ 0 h 5363809"/>
                <a:gd name="connsiteX35" fmla="*/ 757172 w 3891514"/>
                <a:gd name="connsiteY35" fmla="*/ 594369 h 5363809"/>
                <a:gd name="connsiteX36" fmla="*/ 646571 w 3891514"/>
                <a:gd name="connsiteY36" fmla="*/ 950990 h 5363809"/>
                <a:gd name="connsiteX37" fmla="*/ 530942 w 3891514"/>
                <a:gd name="connsiteY37" fmla="*/ 1124349 h 5363809"/>
                <a:gd name="connsiteX38" fmla="*/ 405259 w 3891514"/>
                <a:gd name="connsiteY38" fmla="*/ 1253129 h 5363809"/>
                <a:gd name="connsiteX39" fmla="*/ 520888 w 3891514"/>
                <a:gd name="connsiteY39" fmla="*/ 1327425 h 5363809"/>
                <a:gd name="connsiteX40" fmla="*/ 631491 w 3891514"/>
                <a:gd name="connsiteY40" fmla="*/ 1594893 h 5363809"/>
                <a:gd name="connsiteX41" fmla="*/ 400233 w 3891514"/>
                <a:gd name="connsiteY41" fmla="*/ 1778157 h 5363809"/>
                <a:gd name="connsiteX42" fmla="*/ 133787 w 3891514"/>
                <a:gd name="connsiteY42" fmla="*/ 1906937 h 5363809"/>
                <a:gd name="connsiteX43" fmla="*/ 13131 w 3891514"/>
                <a:gd name="connsiteY43" fmla="*/ 1956467 h 5363809"/>
                <a:gd name="connsiteX44" fmla="*/ 469841 w 3891514"/>
                <a:gd name="connsiteY44" fmla="*/ 3773866 h 5363809"/>
                <a:gd name="connsiteX45" fmla="*/ 528456 w 3891514"/>
                <a:gd name="connsiteY45" fmla="*/ 3839809 h 5363809"/>
                <a:gd name="connsiteX46" fmla="*/ 557764 w 3891514"/>
                <a:gd name="connsiteY46" fmla="*/ 3883770 h 5363809"/>
                <a:gd name="connsiteX47" fmla="*/ 616379 w 3891514"/>
                <a:gd name="connsiteY47" fmla="*/ 3905751 h 5363809"/>
                <a:gd name="connsiteX48" fmla="*/ 1444321 w 3891514"/>
                <a:gd name="connsiteY48" fmla="*/ 4638443 h 5363809"/>
                <a:gd name="connsiteX49" fmla="*/ 1451648 w 3891514"/>
                <a:gd name="connsiteY49" fmla="*/ 4770328 h 5363809"/>
                <a:gd name="connsiteX50" fmla="*/ 1561552 w 3891514"/>
                <a:gd name="connsiteY50" fmla="*/ 4806963 h 5363809"/>
                <a:gd name="connsiteX51" fmla="*/ 1598187 w 3891514"/>
                <a:gd name="connsiteY51" fmla="*/ 4836270 h 5363809"/>
                <a:gd name="connsiteX52" fmla="*/ 1722744 w 3891514"/>
                <a:gd name="connsiteY52" fmla="*/ 4836270 h 5363809"/>
                <a:gd name="connsiteX53" fmla="*/ 1905917 w 3891514"/>
                <a:gd name="connsiteY53" fmla="*/ 4858251 h 5363809"/>
                <a:gd name="connsiteX54" fmla="*/ 1971860 w 3891514"/>
                <a:gd name="connsiteY54" fmla="*/ 4872905 h 5363809"/>
                <a:gd name="connsiteX55" fmla="*/ 2052456 w 3891514"/>
                <a:gd name="connsiteY55" fmla="*/ 4968155 h 5363809"/>
                <a:gd name="connsiteX56" fmla="*/ 2103744 w 3891514"/>
                <a:gd name="connsiteY56" fmla="*/ 5092713 h 5363809"/>
                <a:gd name="connsiteX57" fmla="*/ 2133052 w 3891514"/>
                <a:gd name="connsiteY57" fmla="*/ 5100040 h 5363809"/>
                <a:gd name="connsiteX58" fmla="*/ 2177014 w 3891514"/>
                <a:gd name="connsiteY58" fmla="*/ 5107366 h 5363809"/>
                <a:gd name="connsiteX59" fmla="*/ 2250283 w 3891514"/>
                <a:gd name="connsiteY59" fmla="*/ 5180636 h 5363809"/>
                <a:gd name="connsiteX60" fmla="*/ 2294244 w 3891514"/>
                <a:gd name="connsiteY60" fmla="*/ 5158655 h 5363809"/>
                <a:gd name="connsiteX61" fmla="*/ 2316225 w 3891514"/>
                <a:gd name="connsiteY61" fmla="*/ 5158655 h 5363809"/>
                <a:gd name="connsiteX62" fmla="*/ 2360187 w 3891514"/>
                <a:gd name="connsiteY62" fmla="*/ 5202616 h 5363809"/>
                <a:gd name="connsiteX63" fmla="*/ 2382167 w 3891514"/>
                <a:gd name="connsiteY63" fmla="*/ 5268559 h 5363809"/>
                <a:gd name="connsiteX64" fmla="*/ 2360887 w 3891514"/>
                <a:gd name="connsiteY64" fmla="*/ 5359236 h 5363809"/>
                <a:gd name="connsiteX65" fmla="*/ 2396821 w 3891514"/>
                <a:gd name="connsiteY65" fmla="*/ 5363809 h 5363809"/>
                <a:gd name="connsiteX0" fmla="*/ 2399181 w 3893874"/>
                <a:gd name="connsiteY0" fmla="*/ 5363809 h 5363809"/>
                <a:gd name="connsiteX1" fmla="*/ 3051277 w 3893874"/>
                <a:gd name="connsiteY1" fmla="*/ 4924193 h 5363809"/>
                <a:gd name="connsiteX2" fmla="*/ 3161181 w 3893874"/>
                <a:gd name="connsiteY2" fmla="*/ 4909540 h 5363809"/>
                <a:gd name="connsiteX3" fmla="*/ 3263758 w 3893874"/>
                <a:gd name="connsiteY3" fmla="*/ 4858251 h 5363809"/>
                <a:gd name="connsiteX4" fmla="*/ 3278412 w 3893874"/>
                <a:gd name="connsiteY4" fmla="*/ 4828943 h 5363809"/>
                <a:gd name="connsiteX5" fmla="*/ 3388316 w 3893874"/>
                <a:gd name="connsiteY5" fmla="*/ 4836270 h 5363809"/>
                <a:gd name="connsiteX6" fmla="*/ 3505547 w 3893874"/>
                <a:gd name="connsiteY6" fmla="*/ 4843597 h 5363809"/>
                <a:gd name="connsiteX7" fmla="*/ 3505547 w 3893874"/>
                <a:gd name="connsiteY7" fmla="*/ 4741020 h 5363809"/>
                <a:gd name="connsiteX8" fmla="*/ 3534854 w 3893874"/>
                <a:gd name="connsiteY8" fmla="*/ 4689732 h 5363809"/>
                <a:gd name="connsiteX9" fmla="*/ 3622777 w 3893874"/>
                <a:gd name="connsiteY9" fmla="*/ 4638443 h 5363809"/>
                <a:gd name="connsiteX10" fmla="*/ 3674066 w 3893874"/>
                <a:gd name="connsiteY10" fmla="*/ 4579828 h 5363809"/>
                <a:gd name="connsiteX11" fmla="*/ 3835258 w 3893874"/>
                <a:gd name="connsiteY11" fmla="*/ 4579828 h 5363809"/>
                <a:gd name="connsiteX12" fmla="*/ 3835258 w 3893874"/>
                <a:gd name="connsiteY12" fmla="*/ 4477251 h 5363809"/>
                <a:gd name="connsiteX13" fmla="*/ 3864566 w 3893874"/>
                <a:gd name="connsiteY13" fmla="*/ 4235463 h 5363809"/>
                <a:gd name="connsiteX14" fmla="*/ 3893874 w 3893874"/>
                <a:gd name="connsiteY14" fmla="*/ 4044963 h 5363809"/>
                <a:gd name="connsiteX15" fmla="*/ 3886547 w 3893874"/>
                <a:gd name="connsiteY15" fmla="*/ 3839809 h 5363809"/>
                <a:gd name="connsiteX16" fmla="*/ 3745762 w 3893874"/>
                <a:gd name="connsiteY16" fmla="*/ 3323517 h 5363809"/>
                <a:gd name="connsiteX17" fmla="*/ 2966526 w 3893874"/>
                <a:gd name="connsiteY17" fmla="*/ 1649372 h 5363809"/>
                <a:gd name="connsiteX18" fmla="*/ 2669914 w 3893874"/>
                <a:gd name="connsiteY18" fmla="*/ 1535454 h 5363809"/>
                <a:gd name="connsiteX19" fmla="*/ 2559314 w 3893874"/>
                <a:gd name="connsiteY19" fmla="*/ 1634515 h 5363809"/>
                <a:gd name="connsiteX20" fmla="*/ 2403467 w 3893874"/>
                <a:gd name="connsiteY20" fmla="*/ 1659281 h 5363809"/>
                <a:gd name="connsiteX21" fmla="*/ 2292865 w 3893874"/>
                <a:gd name="connsiteY21" fmla="*/ 1639469 h 5363809"/>
                <a:gd name="connsiteX22" fmla="*/ 2222483 w 3893874"/>
                <a:gd name="connsiteY22" fmla="*/ 1639468 h 5363809"/>
                <a:gd name="connsiteX23" fmla="*/ 2162155 w 3893874"/>
                <a:gd name="connsiteY23" fmla="*/ 1594892 h 5363809"/>
                <a:gd name="connsiteX24" fmla="*/ 2036472 w 3893874"/>
                <a:gd name="connsiteY24" fmla="*/ 1584985 h 5363809"/>
                <a:gd name="connsiteX25" fmla="*/ 2066636 w 3893874"/>
                <a:gd name="connsiteY25" fmla="*/ 1471065 h 5363809"/>
                <a:gd name="connsiteX26" fmla="*/ 2157127 w 3893874"/>
                <a:gd name="connsiteY26" fmla="*/ 1396768 h 5363809"/>
                <a:gd name="connsiteX27" fmla="*/ 2121936 w 3893874"/>
                <a:gd name="connsiteY27" fmla="*/ 1332379 h 5363809"/>
                <a:gd name="connsiteX28" fmla="*/ 2121936 w 3893874"/>
                <a:gd name="connsiteY28" fmla="*/ 1154068 h 5363809"/>
                <a:gd name="connsiteX29" fmla="*/ 2126964 w 3893874"/>
                <a:gd name="connsiteY29" fmla="*/ 1015381 h 5363809"/>
                <a:gd name="connsiteX30" fmla="*/ 1905761 w 3893874"/>
                <a:gd name="connsiteY30" fmla="*/ 549791 h 5363809"/>
                <a:gd name="connsiteX31" fmla="*/ 2076690 w 3893874"/>
                <a:gd name="connsiteY31" fmla="*/ 435870 h 5363809"/>
                <a:gd name="connsiteX32" fmla="*/ 2091772 w 3893874"/>
                <a:gd name="connsiteY32" fmla="*/ 386339 h 5363809"/>
                <a:gd name="connsiteX33" fmla="*/ 1548822 w 3893874"/>
                <a:gd name="connsiteY33" fmla="*/ 148592 h 5363809"/>
                <a:gd name="connsiteX34" fmla="*/ 1136581 w 3893874"/>
                <a:gd name="connsiteY34" fmla="*/ 0 h 5363809"/>
                <a:gd name="connsiteX35" fmla="*/ 759532 w 3893874"/>
                <a:gd name="connsiteY35" fmla="*/ 594369 h 5363809"/>
                <a:gd name="connsiteX36" fmla="*/ 648931 w 3893874"/>
                <a:gd name="connsiteY36" fmla="*/ 950990 h 5363809"/>
                <a:gd name="connsiteX37" fmla="*/ 533302 w 3893874"/>
                <a:gd name="connsiteY37" fmla="*/ 1124349 h 5363809"/>
                <a:gd name="connsiteX38" fmla="*/ 407619 w 3893874"/>
                <a:gd name="connsiteY38" fmla="*/ 1253129 h 5363809"/>
                <a:gd name="connsiteX39" fmla="*/ 523248 w 3893874"/>
                <a:gd name="connsiteY39" fmla="*/ 1327425 h 5363809"/>
                <a:gd name="connsiteX40" fmla="*/ 633851 w 3893874"/>
                <a:gd name="connsiteY40" fmla="*/ 1594893 h 5363809"/>
                <a:gd name="connsiteX41" fmla="*/ 402593 w 3893874"/>
                <a:gd name="connsiteY41" fmla="*/ 1778157 h 5363809"/>
                <a:gd name="connsiteX42" fmla="*/ 136147 w 3893874"/>
                <a:gd name="connsiteY42" fmla="*/ 1906937 h 5363809"/>
                <a:gd name="connsiteX43" fmla="*/ 15491 w 3893874"/>
                <a:gd name="connsiteY43" fmla="*/ 1956467 h 5363809"/>
                <a:gd name="connsiteX44" fmla="*/ 472201 w 3893874"/>
                <a:gd name="connsiteY44" fmla="*/ 3773866 h 5363809"/>
                <a:gd name="connsiteX45" fmla="*/ 530816 w 3893874"/>
                <a:gd name="connsiteY45" fmla="*/ 3839809 h 5363809"/>
                <a:gd name="connsiteX46" fmla="*/ 560124 w 3893874"/>
                <a:gd name="connsiteY46" fmla="*/ 3883770 h 5363809"/>
                <a:gd name="connsiteX47" fmla="*/ 618739 w 3893874"/>
                <a:gd name="connsiteY47" fmla="*/ 3905751 h 5363809"/>
                <a:gd name="connsiteX48" fmla="*/ 1446681 w 3893874"/>
                <a:gd name="connsiteY48" fmla="*/ 4638443 h 5363809"/>
                <a:gd name="connsiteX49" fmla="*/ 1454008 w 3893874"/>
                <a:gd name="connsiteY49" fmla="*/ 4770328 h 5363809"/>
                <a:gd name="connsiteX50" fmla="*/ 1563912 w 3893874"/>
                <a:gd name="connsiteY50" fmla="*/ 4806963 h 5363809"/>
                <a:gd name="connsiteX51" fmla="*/ 1600547 w 3893874"/>
                <a:gd name="connsiteY51" fmla="*/ 4836270 h 5363809"/>
                <a:gd name="connsiteX52" fmla="*/ 1725104 w 3893874"/>
                <a:gd name="connsiteY52" fmla="*/ 4836270 h 5363809"/>
                <a:gd name="connsiteX53" fmla="*/ 1908277 w 3893874"/>
                <a:gd name="connsiteY53" fmla="*/ 4858251 h 5363809"/>
                <a:gd name="connsiteX54" fmla="*/ 1974220 w 3893874"/>
                <a:gd name="connsiteY54" fmla="*/ 4872905 h 5363809"/>
                <a:gd name="connsiteX55" fmla="*/ 2054816 w 3893874"/>
                <a:gd name="connsiteY55" fmla="*/ 4968155 h 5363809"/>
                <a:gd name="connsiteX56" fmla="*/ 2106104 w 3893874"/>
                <a:gd name="connsiteY56" fmla="*/ 5092713 h 5363809"/>
                <a:gd name="connsiteX57" fmla="*/ 2135412 w 3893874"/>
                <a:gd name="connsiteY57" fmla="*/ 5100040 h 5363809"/>
                <a:gd name="connsiteX58" fmla="*/ 2179374 w 3893874"/>
                <a:gd name="connsiteY58" fmla="*/ 5107366 h 5363809"/>
                <a:gd name="connsiteX59" fmla="*/ 2252643 w 3893874"/>
                <a:gd name="connsiteY59" fmla="*/ 5180636 h 5363809"/>
                <a:gd name="connsiteX60" fmla="*/ 2296604 w 3893874"/>
                <a:gd name="connsiteY60" fmla="*/ 5158655 h 5363809"/>
                <a:gd name="connsiteX61" fmla="*/ 2318585 w 3893874"/>
                <a:gd name="connsiteY61" fmla="*/ 5158655 h 5363809"/>
                <a:gd name="connsiteX62" fmla="*/ 2362547 w 3893874"/>
                <a:gd name="connsiteY62" fmla="*/ 5202616 h 5363809"/>
                <a:gd name="connsiteX63" fmla="*/ 2384527 w 3893874"/>
                <a:gd name="connsiteY63" fmla="*/ 5268559 h 5363809"/>
                <a:gd name="connsiteX64" fmla="*/ 2363247 w 3893874"/>
                <a:gd name="connsiteY64" fmla="*/ 5359236 h 5363809"/>
                <a:gd name="connsiteX65" fmla="*/ 2399181 w 3893874"/>
                <a:gd name="connsiteY65" fmla="*/ 5363809 h 5363809"/>
                <a:gd name="connsiteX0" fmla="*/ 2383690 w 3878383"/>
                <a:gd name="connsiteY0" fmla="*/ 5363809 h 5363809"/>
                <a:gd name="connsiteX1" fmla="*/ 3035786 w 3878383"/>
                <a:gd name="connsiteY1" fmla="*/ 4924193 h 5363809"/>
                <a:gd name="connsiteX2" fmla="*/ 3145690 w 3878383"/>
                <a:gd name="connsiteY2" fmla="*/ 4909540 h 5363809"/>
                <a:gd name="connsiteX3" fmla="*/ 3248267 w 3878383"/>
                <a:gd name="connsiteY3" fmla="*/ 4858251 h 5363809"/>
                <a:gd name="connsiteX4" fmla="*/ 3262921 w 3878383"/>
                <a:gd name="connsiteY4" fmla="*/ 4828943 h 5363809"/>
                <a:gd name="connsiteX5" fmla="*/ 3372825 w 3878383"/>
                <a:gd name="connsiteY5" fmla="*/ 4836270 h 5363809"/>
                <a:gd name="connsiteX6" fmla="*/ 3490056 w 3878383"/>
                <a:gd name="connsiteY6" fmla="*/ 4843597 h 5363809"/>
                <a:gd name="connsiteX7" fmla="*/ 3490056 w 3878383"/>
                <a:gd name="connsiteY7" fmla="*/ 4741020 h 5363809"/>
                <a:gd name="connsiteX8" fmla="*/ 3519363 w 3878383"/>
                <a:gd name="connsiteY8" fmla="*/ 4689732 h 5363809"/>
                <a:gd name="connsiteX9" fmla="*/ 3607286 w 3878383"/>
                <a:gd name="connsiteY9" fmla="*/ 4638443 h 5363809"/>
                <a:gd name="connsiteX10" fmla="*/ 3658575 w 3878383"/>
                <a:gd name="connsiteY10" fmla="*/ 4579828 h 5363809"/>
                <a:gd name="connsiteX11" fmla="*/ 3819767 w 3878383"/>
                <a:gd name="connsiteY11" fmla="*/ 4579828 h 5363809"/>
                <a:gd name="connsiteX12" fmla="*/ 3819767 w 3878383"/>
                <a:gd name="connsiteY12" fmla="*/ 4477251 h 5363809"/>
                <a:gd name="connsiteX13" fmla="*/ 3849075 w 3878383"/>
                <a:gd name="connsiteY13" fmla="*/ 4235463 h 5363809"/>
                <a:gd name="connsiteX14" fmla="*/ 3878383 w 3878383"/>
                <a:gd name="connsiteY14" fmla="*/ 4044963 h 5363809"/>
                <a:gd name="connsiteX15" fmla="*/ 3871056 w 3878383"/>
                <a:gd name="connsiteY15" fmla="*/ 3839809 h 5363809"/>
                <a:gd name="connsiteX16" fmla="*/ 3730271 w 3878383"/>
                <a:gd name="connsiteY16" fmla="*/ 3323517 h 5363809"/>
                <a:gd name="connsiteX17" fmla="*/ 2951035 w 3878383"/>
                <a:gd name="connsiteY17" fmla="*/ 1649372 h 5363809"/>
                <a:gd name="connsiteX18" fmla="*/ 2654423 w 3878383"/>
                <a:gd name="connsiteY18" fmla="*/ 1535454 h 5363809"/>
                <a:gd name="connsiteX19" fmla="*/ 2543823 w 3878383"/>
                <a:gd name="connsiteY19" fmla="*/ 1634515 h 5363809"/>
                <a:gd name="connsiteX20" fmla="*/ 2387976 w 3878383"/>
                <a:gd name="connsiteY20" fmla="*/ 1659281 h 5363809"/>
                <a:gd name="connsiteX21" fmla="*/ 2277374 w 3878383"/>
                <a:gd name="connsiteY21" fmla="*/ 1639469 h 5363809"/>
                <a:gd name="connsiteX22" fmla="*/ 2206992 w 3878383"/>
                <a:gd name="connsiteY22" fmla="*/ 1639468 h 5363809"/>
                <a:gd name="connsiteX23" fmla="*/ 2146664 w 3878383"/>
                <a:gd name="connsiteY23" fmla="*/ 1594892 h 5363809"/>
                <a:gd name="connsiteX24" fmla="*/ 2020981 w 3878383"/>
                <a:gd name="connsiteY24" fmla="*/ 1584985 h 5363809"/>
                <a:gd name="connsiteX25" fmla="*/ 2051145 w 3878383"/>
                <a:gd name="connsiteY25" fmla="*/ 1471065 h 5363809"/>
                <a:gd name="connsiteX26" fmla="*/ 2141636 w 3878383"/>
                <a:gd name="connsiteY26" fmla="*/ 1396768 h 5363809"/>
                <a:gd name="connsiteX27" fmla="*/ 2106445 w 3878383"/>
                <a:gd name="connsiteY27" fmla="*/ 1332379 h 5363809"/>
                <a:gd name="connsiteX28" fmla="*/ 2106445 w 3878383"/>
                <a:gd name="connsiteY28" fmla="*/ 1154068 h 5363809"/>
                <a:gd name="connsiteX29" fmla="*/ 2111473 w 3878383"/>
                <a:gd name="connsiteY29" fmla="*/ 1015381 h 5363809"/>
                <a:gd name="connsiteX30" fmla="*/ 1890270 w 3878383"/>
                <a:gd name="connsiteY30" fmla="*/ 549791 h 5363809"/>
                <a:gd name="connsiteX31" fmla="*/ 2061199 w 3878383"/>
                <a:gd name="connsiteY31" fmla="*/ 435870 h 5363809"/>
                <a:gd name="connsiteX32" fmla="*/ 2076281 w 3878383"/>
                <a:gd name="connsiteY32" fmla="*/ 386339 h 5363809"/>
                <a:gd name="connsiteX33" fmla="*/ 1533331 w 3878383"/>
                <a:gd name="connsiteY33" fmla="*/ 148592 h 5363809"/>
                <a:gd name="connsiteX34" fmla="*/ 1121090 w 3878383"/>
                <a:gd name="connsiteY34" fmla="*/ 0 h 5363809"/>
                <a:gd name="connsiteX35" fmla="*/ 744041 w 3878383"/>
                <a:gd name="connsiteY35" fmla="*/ 594369 h 5363809"/>
                <a:gd name="connsiteX36" fmla="*/ 633440 w 3878383"/>
                <a:gd name="connsiteY36" fmla="*/ 950990 h 5363809"/>
                <a:gd name="connsiteX37" fmla="*/ 517811 w 3878383"/>
                <a:gd name="connsiteY37" fmla="*/ 1124349 h 5363809"/>
                <a:gd name="connsiteX38" fmla="*/ 392128 w 3878383"/>
                <a:gd name="connsiteY38" fmla="*/ 1253129 h 5363809"/>
                <a:gd name="connsiteX39" fmla="*/ 507757 w 3878383"/>
                <a:gd name="connsiteY39" fmla="*/ 1327425 h 5363809"/>
                <a:gd name="connsiteX40" fmla="*/ 618360 w 3878383"/>
                <a:gd name="connsiteY40" fmla="*/ 1594893 h 5363809"/>
                <a:gd name="connsiteX41" fmla="*/ 387102 w 3878383"/>
                <a:gd name="connsiteY41" fmla="*/ 1778157 h 5363809"/>
                <a:gd name="connsiteX42" fmla="*/ 120656 w 3878383"/>
                <a:gd name="connsiteY42" fmla="*/ 1906937 h 5363809"/>
                <a:gd name="connsiteX43" fmla="*/ 0 w 3878383"/>
                <a:gd name="connsiteY43" fmla="*/ 1956467 h 5363809"/>
                <a:gd name="connsiteX44" fmla="*/ 456710 w 3878383"/>
                <a:gd name="connsiteY44" fmla="*/ 3773866 h 5363809"/>
                <a:gd name="connsiteX45" fmla="*/ 515325 w 3878383"/>
                <a:gd name="connsiteY45" fmla="*/ 3839809 h 5363809"/>
                <a:gd name="connsiteX46" fmla="*/ 544633 w 3878383"/>
                <a:gd name="connsiteY46" fmla="*/ 3883770 h 5363809"/>
                <a:gd name="connsiteX47" fmla="*/ 603248 w 3878383"/>
                <a:gd name="connsiteY47" fmla="*/ 3905751 h 5363809"/>
                <a:gd name="connsiteX48" fmla="*/ 1431190 w 3878383"/>
                <a:gd name="connsiteY48" fmla="*/ 4638443 h 5363809"/>
                <a:gd name="connsiteX49" fmla="*/ 1438517 w 3878383"/>
                <a:gd name="connsiteY49" fmla="*/ 4770328 h 5363809"/>
                <a:gd name="connsiteX50" fmla="*/ 1548421 w 3878383"/>
                <a:gd name="connsiteY50" fmla="*/ 4806963 h 5363809"/>
                <a:gd name="connsiteX51" fmla="*/ 1585056 w 3878383"/>
                <a:gd name="connsiteY51" fmla="*/ 4836270 h 5363809"/>
                <a:gd name="connsiteX52" fmla="*/ 1709613 w 3878383"/>
                <a:gd name="connsiteY52" fmla="*/ 4836270 h 5363809"/>
                <a:gd name="connsiteX53" fmla="*/ 1892786 w 3878383"/>
                <a:gd name="connsiteY53" fmla="*/ 4858251 h 5363809"/>
                <a:gd name="connsiteX54" fmla="*/ 1958729 w 3878383"/>
                <a:gd name="connsiteY54" fmla="*/ 4872905 h 5363809"/>
                <a:gd name="connsiteX55" fmla="*/ 2039325 w 3878383"/>
                <a:gd name="connsiteY55" fmla="*/ 4968155 h 5363809"/>
                <a:gd name="connsiteX56" fmla="*/ 2090613 w 3878383"/>
                <a:gd name="connsiteY56" fmla="*/ 5092713 h 5363809"/>
                <a:gd name="connsiteX57" fmla="*/ 2119921 w 3878383"/>
                <a:gd name="connsiteY57" fmla="*/ 5100040 h 5363809"/>
                <a:gd name="connsiteX58" fmla="*/ 2163883 w 3878383"/>
                <a:gd name="connsiteY58" fmla="*/ 5107366 h 5363809"/>
                <a:gd name="connsiteX59" fmla="*/ 2237152 w 3878383"/>
                <a:gd name="connsiteY59" fmla="*/ 5180636 h 5363809"/>
                <a:gd name="connsiteX60" fmla="*/ 2281113 w 3878383"/>
                <a:gd name="connsiteY60" fmla="*/ 5158655 h 5363809"/>
                <a:gd name="connsiteX61" fmla="*/ 2303094 w 3878383"/>
                <a:gd name="connsiteY61" fmla="*/ 5158655 h 5363809"/>
                <a:gd name="connsiteX62" fmla="*/ 2347056 w 3878383"/>
                <a:gd name="connsiteY62" fmla="*/ 5202616 h 5363809"/>
                <a:gd name="connsiteX63" fmla="*/ 2369036 w 3878383"/>
                <a:gd name="connsiteY63" fmla="*/ 5268559 h 5363809"/>
                <a:gd name="connsiteX64" fmla="*/ 2347756 w 3878383"/>
                <a:gd name="connsiteY64" fmla="*/ 5359236 h 5363809"/>
                <a:gd name="connsiteX65" fmla="*/ 2383690 w 3878383"/>
                <a:gd name="connsiteY65" fmla="*/ 5363809 h 5363809"/>
                <a:gd name="connsiteX0" fmla="*/ 2390753 w 3885446"/>
                <a:gd name="connsiteY0" fmla="*/ 5363809 h 5363809"/>
                <a:gd name="connsiteX1" fmla="*/ 3042849 w 3885446"/>
                <a:gd name="connsiteY1" fmla="*/ 4924193 h 5363809"/>
                <a:gd name="connsiteX2" fmla="*/ 3152753 w 3885446"/>
                <a:gd name="connsiteY2" fmla="*/ 4909540 h 5363809"/>
                <a:gd name="connsiteX3" fmla="*/ 3255330 w 3885446"/>
                <a:gd name="connsiteY3" fmla="*/ 4858251 h 5363809"/>
                <a:gd name="connsiteX4" fmla="*/ 3269984 w 3885446"/>
                <a:gd name="connsiteY4" fmla="*/ 4828943 h 5363809"/>
                <a:gd name="connsiteX5" fmla="*/ 3379888 w 3885446"/>
                <a:gd name="connsiteY5" fmla="*/ 4836270 h 5363809"/>
                <a:gd name="connsiteX6" fmla="*/ 3497119 w 3885446"/>
                <a:gd name="connsiteY6" fmla="*/ 4843597 h 5363809"/>
                <a:gd name="connsiteX7" fmla="*/ 3497119 w 3885446"/>
                <a:gd name="connsiteY7" fmla="*/ 4741020 h 5363809"/>
                <a:gd name="connsiteX8" fmla="*/ 3526426 w 3885446"/>
                <a:gd name="connsiteY8" fmla="*/ 4689732 h 5363809"/>
                <a:gd name="connsiteX9" fmla="*/ 3614349 w 3885446"/>
                <a:gd name="connsiteY9" fmla="*/ 4638443 h 5363809"/>
                <a:gd name="connsiteX10" fmla="*/ 3665638 w 3885446"/>
                <a:gd name="connsiteY10" fmla="*/ 4579828 h 5363809"/>
                <a:gd name="connsiteX11" fmla="*/ 3826830 w 3885446"/>
                <a:gd name="connsiteY11" fmla="*/ 4579828 h 5363809"/>
                <a:gd name="connsiteX12" fmla="*/ 3826830 w 3885446"/>
                <a:gd name="connsiteY12" fmla="*/ 4477251 h 5363809"/>
                <a:gd name="connsiteX13" fmla="*/ 3856138 w 3885446"/>
                <a:gd name="connsiteY13" fmla="*/ 4235463 h 5363809"/>
                <a:gd name="connsiteX14" fmla="*/ 3885446 w 3885446"/>
                <a:gd name="connsiteY14" fmla="*/ 4044963 h 5363809"/>
                <a:gd name="connsiteX15" fmla="*/ 3878119 w 3885446"/>
                <a:gd name="connsiteY15" fmla="*/ 3839809 h 5363809"/>
                <a:gd name="connsiteX16" fmla="*/ 3737334 w 3885446"/>
                <a:gd name="connsiteY16" fmla="*/ 3323517 h 5363809"/>
                <a:gd name="connsiteX17" fmla="*/ 2958098 w 3885446"/>
                <a:gd name="connsiteY17" fmla="*/ 1649372 h 5363809"/>
                <a:gd name="connsiteX18" fmla="*/ 2661486 w 3885446"/>
                <a:gd name="connsiteY18" fmla="*/ 1535454 h 5363809"/>
                <a:gd name="connsiteX19" fmla="*/ 2550886 w 3885446"/>
                <a:gd name="connsiteY19" fmla="*/ 1634515 h 5363809"/>
                <a:gd name="connsiteX20" fmla="*/ 2395039 w 3885446"/>
                <a:gd name="connsiteY20" fmla="*/ 1659281 h 5363809"/>
                <a:gd name="connsiteX21" fmla="*/ 2284437 w 3885446"/>
                <a:gd name="connsiteY21" fmla="*/ 1639469 h 5363809"/>
                <a:gd name="connsiteX22" fmla="*/ 2214055 w 3885446"/>
                <a:gd name="connsiteY22" fmla="*/ 1639468 h 5363809"/>
                <a:gd name="connsiteX23" fmla="*/ 2153727 w 3885446"/>
                <a:gd name="connsiteY23" fmla="*/ 1594892 h 5363809"/>
                <a:gd name="connsiteX24" fmla="*/ 2028044 w 3885446"/>
                <a:gd name="connsiteY24" fmla="*/ 1584985 h 5363809"/>
                <a:gd name="connsiteX25" fmla="*/ 2058208 w 3885446"/>
                <a:gd name="connsiteY25" fmla="*/ 1471065 h 5363809"/>
                <a:gd name="connsiteX26" fmla="*/ 2148699 w 3885446"/>
                <a:gd name="connsiteY26" fmla="*/ 1396768 h 5363809"/>
                <a:gd name="connsiteX27" fmla="*/ 2113508 w 3885446"/>
                <a:gd name="connsiteY27" fmla="*/ 1332379 h 5363809"/>
                <a:gd name="connsiteX28" fmla="*/ 2113508 w 3885446"/>
                <a:gd name="connsiteY28" fmla="*/ 1154068 h 5363809"/>
                <a:gd name="connsiteX29" fmla="*/ 2118536 w 3885446"/>
                <a:gd name="connsiteY29" fmla="*/ 1015381 h 5363809"/>
                <a:gd name="connsiteX30" fmla="*/ 1897333 w 3885446"/>
                <a:gd name="connsiteY30" fmla="*/ 549791 h 5363809"/>
                <a:gd name="connsiteX31" fmla="*/ 2068262 w 3885446"/>
                <a:gd name="connsiteY31" fmla="*/ 435870 h 5363809"/>
                <a:gd name="connsiteX32" fmla="*/ 2083344 w 3885446"/>
                <a:gd name="connsiteY32" fmla="*/ 386339 h 5363809"/>
                <a:gd name="connsiteX33" fmla="*/ 1540394 w 3885446"/>
                <a:gd name="connsiteY33" fmla="*/ 148592 h 5363809"/>
                <a:gd name="connsiteX34" fmla="*/ 1128153 w 3885446"/>
                <a:gd name="connsiteY34" fmla="*/ 0 h 5363809"/>
                <a:gd name="connsiteX35" fmla="*/ 751104 w 3885446"/>
                <a:gd name="connsiteY35" fmla="*/ 594369 h 5363809"/>
                <a:gd name="connsiteX36" fmla="*/ 640503 w 3885446"/>
                <a:gd name="connsiteY36" fmla="*/ 950990 h 5363809"/>
                <a:gd name="connsiteX37" fmla="*/ 524874 w 3885446"/>
                <a:gd name="connsiteY37" fmla="*/ 1124349 h 5363809"/>
                <a:gd name="connsiteX38" fmla="*/ 399191 w 3885446"/>
                <a:gd name="connsiteY38" fmla="*/ 1253129 h 5363809"/>
                <a:gd name="connsiteX39" fmla="*/ 514820 w 3885446"/>
                <a:gd name="connsiteY39" fmla="*/ 1327425 h 5363809"/>
                <a:gd name="connsiteX40" fmla="*/ 625423 w 3885446"/>
                <a:gd name="connsiteY40" fmla="*/ 1594893 h 5363809"/>
                <a:gd name="connsiteX41" fmla="*/ 394165 w 3885446"/>
                <a:gd name="connsiteY41" fmla="*/ 1778157 h 5363809"/>
                <a:gd name="connsiteX42" fmla="*/ 127719 w 3885446"/>
                <a:gd name="connsiteY42" fmla="*/ 1906937 h 5363809"/>
                <a:gd name="connsiteX43" fmla="*/ 7063 w 3885446"/>
                <a:gd name="connsiteY43" fmla="*/ 1956467 h 5363809"/>
                <a:gd name="connsiteX44" fmla="*/ 463773 w 3885446"/>
                <a:gd name="connsiteY44" fmla="*/ 3773866 h 5363809"/>
                <a:gd name="connsiteX45" fmla="*/ 522388 w 3885446"/>
                <a:gd name="connsiteY45" fmla="*/ 3839809 h 5363809"/>
                <a:gd name="connsiteX46" fmla="*/ 551696 w 3885446"/>
                <a:gd name="connsiteY46" fmla="*/ 3883770 h 5363809"/>
                <a:gd name="connsiteX47" fmla="*/ 610311 w 3885446"/>
                <a:gd name="connsiteY47" fmla="*/ 3905751 h 5363809"/>
                <a:gd name="connsiteX48" fmla="*/ 1438253 w 3885446"/>
                <a:gd name="connsiteY48" fmla="*/ 4638443 h 5363809"/>
                <a:gd name="connsiteX49" fmla="*/ 1445580 w 3885446"/>
                <a:gd name="connsiteY49" fmla="*/ 4770328 h 5363809"/>
                <a:gd name="connsiteX50" fmla="*/ 1555484 w 3885446"/>
                <a:gd name="connsiteY50" fmla="*/ 4806963 h 5363809"/>
                <a:gd name="connsiteX51" fmla="*/ 1592119 w 3885446"/>
                <a:gd name="connsiteY51" fmla="*/ 4836270 h 5363809"/>
                <a:gd name="connsiteX52" fmla="*/ 1716676 w 3885446"/>
                <a:gd name="connsiteY52" fmla="*/ 4836270 h 5363809"/>
                <a:gd name="connsiteX53" fmla="*/ 1899849 w 3885446"/>
                <a:gd name="connsiteY53" fmla="*/ 4858251 h 5363809"/>
                <a:gd name="connsiteX54" fmla="*/ 1965792 w 3885446"/>
                <a:gd name="connsiteY54" fmla="*/ 4872905 h 5363809"/>
                <a:gd name="connsiteX55" fmla="*/ 2046388 w 3885446"/>
                <a:gd name="connsiteY55" fmla="*/ 4968155 h 5363809"/>
                <a:gd name="connsiteX56" fmla="*/ 2097676 w 3885446"/>
                <a:gd name="connsiteY56" fmla="*/ 5092713 h 5363809"/>
                <a:gd name="connsiteX57" fmla="*/ 2126984 w 3885446"/>
                <a:gd name="connsiteY57" fmla="*/ 5100040 h 5363809"/>
                <a:gd name="connsiteX58" fmla="*/ 2170946 w 3885446"/>
                <a:gd name="connsiteY58" fmla="*/ 5107366 h 5363809"/>
                <a:gd name="connsiteX59" fmla="*/ 2244215 w 3885446"/>
                <a:gd name="connsiteY59" fmla="*/ 5180636 h 5363809"/>
                <a:gd name="connsiteX60" fmla="*/ 2288176 w 3885446"/>
                <a:gd name="connsiteY60" fmla="*/ 5158655 h 5363809"/>
                <a:gd name="connsiteX61" fmla="*/ 2310157 w 3885446"/>
                <a:gd name="connsiteY61" fmla="*/ 5158655 h 5363809"/>
                <a:gd name="connsiteX62" fmla="*/ 2354119 w 3885446"/>
                <a:gd name="connsiteY62" fmla="*/ 5202616 h 5363809"/>
                <a:gd name="connsiteX63" fmla="*/ 2376099 w 3885446"/>
                <a:gd name="connsiteY63" fmla="*/ 5268559 h 5363809"/>
                <a:gd name="connsiteX64" fmla="*/ 2354819 w 3885446"/>
                <a:gd name="connsiteY64" fmla="*/ 5359236 h 5363809"/>
                <a:gd name="connsiteX65" fmla="*/ 2390753 w 3885446"/>
                <a:gd name="connsiteY65" fmla="*/ 5363809 h 5363809"/>
                <a:gd name="connsiteX0" fmla="*/ 2491119 w 3985812"/>
                <a:gd name="connsiteY0" fmla="*/ 5363809 h 5363809"/>
                <a:gd name="connsiteX1" fmla="*/ 3143215 w 3985812"/>
                <a:gd name="connsiteY1" fmla="*/ 4924193 h 5363809"/>
                <a:gd name="connsiteX2" fmla="*/ 3253119 w 3985812"/>
                <a:gd name="connsiteY2" fmla="*/ 4909540 h 5363809"/>
                <a:gd name="connsiteX3" fmla="*/ 3355696 w 3985812"/>
                <a:gd name="connsiteY3" fmla="*/ 4858251 h 5363809"/>
                <a:gd name="connsiteX4" fmla="*/ 3370350 w 3985812"/>
                <a:gd name="connsiteY4" fmla="*/ 4828943 h 5363809"/>
                <a:gd name="connsiteX5" fmla="*/ 3480254 w 3985812"/>
                <a:gd name="connsiteY5" fmla="*/ 4836270 h 5363809"/>
                <a:gd name="connsiteX6" fmla="*/ 3597485 w 3985812"/>
                <a:gd name="connsiteY6" fmla="*/ 4843597 h 5363809"/>
                <a:gd name="connsiteX7" fmla="*/ 3597485 w 3985812"/>
                <a:gd name="connsiteY7" fmla="*/ 4741020 h 5363809"/>
                <a:gd name="connsiteX8" fmla="*/ 3626792 w 3985812"/>
                <a:gd name="connsiteY8" fmla="*/ 4689732 h 5363809"/>
                <a:gd name="connsiteX9" fmla="*/ 3714715 w 3985812"/>
                <a:gd name="connsiteY9" fmla="*/ 4638443 h 5363809"/>
                <a:gd name="connsiteX10" fmla="*/ 3766004 w 3985812"/>
                <a:gd name="connsiteY10" fmla="*/ 4579828 h 5363809"/>
                <a:gd name="connsiteX11" fmla="*/ 3927196 w 3985812"/>
                <a:gd name="connsiteY11" fmla="*/ 4579828 h 5363809"/>
                <a:gd name="connsiteX12" fmla="*/ 3927196 w 3985812"/>
                <a:gd name="connsiteY12" fmla="*/ 4477251 h 5363809"/>
                <a:gd name="connsiteX13" fmla="*/ 3956504 w 3985812"/>
                <a:gd name="connsiteY13" fmla="*/ 4235463 h 5363809"/>
                <a:gd name="connsiteX14" fmla="*/ 3985812 w 3985812"/>
                <a:gd name="connsiteY14" fmla="*/ 4044963 h 5363809"/>
                <a:gd name="connsiteX15" fmla="*/ 3978485 w 3985812"/>
                <a:gd name="connsiteY15" fmla="*/ 3839809 h 5363809"/>
                <a:gd name="connsiteX16" fmla="*/ 3837700 w 3985812"/>
                <a:gd name="connsiteY16" fmla="*/ 3323517 h 5363809"/>
                <a:gd name="connsiteX17" fmla="*/ 3058464 w 3985812"/>
                <a:gd name="connsiteY17" fmla="*/ 1649372 h 5363809"/>
                <a:gd name="connsiteX18" fmla="*/ 2761852 w 3985812"/>
                <a:gd name="connsiteY18" fmla="*/ 1535454 h 5363809"/>
                <a:gd name="connsiteX19" fmla="*/ 2651252 w 3985812"/>
                <a:gd name="connsiteY19" fmla="*/ 1634515 h 5363809"/>
                <a:gd name="connsiteX20" fmla="*/ 2495405 w 3985812"/>
                <a:gd name="connsiteY20" fmla="*/ 1659281 h 5363809"/>
                <a:gd name="connsiteX21" fmla="*/ 2384803 w 3985812"/>
                <a:gd name="connsiteY21" fmla="*/ 1639469 h 5363809"/>
                <a:gd name="connsiteX22" fmla="*/ 2314421 w 3985812"/>
                <a:gd name="connsiteY22" fmla="*/ 1639468 h 5363809"/>
                <a:gd name="connsiteX23" fmla="*/ 2254093 w 3985812"/>
                <a:gd name="connsiteY23" fmla="*/ 1594892 h 5363809"/>
                <a:gd name="connsiteX24" fmla="*/ 2128410 w 3985812"/>
                <a:gd name="connsiteY24" fmla="*/ 1584985 h 5363809"/>
                <a:gd name="connsiteX25" fmla="*/ 2158574 w 3985812"/>
                <a:gd name="connsiteY25" fmla="*/ 1471065 h 5363809"/>
                <a:gd name="connsiteX26" fmla="*/ 2249065 w 3985812"/>
                <a:gd name="connsiteY26" fmla="*/ 1396768 h 5363809"/>
                <a:gd name="connsiteX27" fmla="*/ 2213874 w 3985812"/>
                <a:gd name="connsiteY27" fmla="*/ 1332379 h 5363809"/>
                <a:gd name="connsiteX28" fmla="*/ 2213874 w 3985812"/>
                <a:gd name="connsiteY28" fmla="*/ 1154068 h 5363809"/>
                <a:gd name="connsiteX29" fmla="*/ 2218902 w 3985812"/>
                <a:gd name="connsiteY29" fmla="*/ 1015381 h 5363809"/>
                <a:gd name="connsiteX30" fmla="*/ 1997699 w 3985812"/>
                <a:gd name="connsiteY30" fmla="*/ 549791 h 5363809"/>
                <a:gd name="connsiteX31" fmla="*/ 2168628 w 3985812"/>
                <a:gd name="connsiteY31" fmla="*/ 435870 h 5363809"/>
                <a:gd name="connsiteX32" fmla="*/ 2183710 w 3985812"/>
                <a:gd name="connsiteY32" fmla="*/ 386339 h 5363809"/>
                <a:gd name="connsiteX33" fmla="*/ 1640760 w 3985812"/>
                <a:gd name="connsiteY33" fmla="*/ 148592 h 5363809"/>
                <a:gd name="connsiteX34" fmla="*/ 1228519 w 3985812"/>
                <a:gd name="connsiteY34" fmla="*/ 0 h 5363809"/>
                <a:gd name="connsiteX35" fmla="*/ 851470 w 3985812"/>
                <a:gd name="connsiteY35" fmla="*/ 594369 h 5363809"/>
                <a:gd name="connsiteX36" fmla="*/ 740869 w 3985812"/>
                <a:gd name="connsiteY36" fmla="*/ 950990 h 5363809"/>
                <a:gd name="connsiteX37" fmla="*/ 625240 w 3985812"/>
                <a:gd name="connsiteY37" fmla="*/ 1124349 h 5363809"/>
                <a:gd name="connsiteX38" fmla="*/ 499557 w 3985812"/>
                <a:gd name="connsiteY38" fmla="*/ 1253129 h 5363809"/>
                <a:gd name="connsiteX39" fmla="*/ 615186 w 3985812"/>
                <a:gd name="connsiteY39" fmla="*/ 1327425 h 5363809"/>
                <a:gd name="connsiteX40" fmla="*/ 725789 w 3985812"/>
                <a:gd name="connsiteY40" fmla="*/ 1594893 h 5363809"/>
                <a:gd name="connsiteX41" fmla="*/ 494531 w 3985812"/>
                <a:gd name="connsiteY41" fmla="*/ 1778157 h 5363809"/>
                <a:gd name="connsiteX42" fmla="*/ 228085 w 3985812"/>
                <a:gd name="connsiteY42" fmla="*/ 1906937 h 5363809"/>
                <a:gd name="connsiteX43" fmla="*/ 107429 w 3985812"/>
                <a:gd name="connsiteY43" fmla="*/ 1956467 h 5363809"/>
                <a:gd name="connsiteX44" fmla="*/ 21964 w 3985812"/>
                <a:gd name="connsiteY44" fmla="*/ 1996093 h 5363809"/>
                <a:gd name="connsiteX45" fmla="*/ 564139 w 3985812"/>
                <a:gd name="connsiteY45" fmla="*/ 3773866 h 5363809"/>
                <a:gd name="connsiteX46" fmla="*/ 622754 w 3985812"/>
                <a:gd name="connsiteY46" fmla="*/ 3839809 h 5363809"/>
                <a:gd name="connsiteX47" fmla="*/ 652062 w 3985812"/>
                <a:gd name="connsiteY47" fmla="*/ 3883770 h 5363809"/>
                <a:gd name="connsiteX48" fmla="*/ 710677 w 3985812"/>
                <a:gd name="connsiteY48" fmla="*/ 3905751 h 5363809"/>
                <a:gd name="connsiteX49" fmla="*/ 1538619 w 3985812"/>
                <a:gd name="connsiteY49" fmla="*/ 4638443 h 5363809"/>
                <a:gd name="connsiteX50" fmla="*/ 1545946 w 3985812"/>
                <a:gd name="connsiteY50" fmla="*/ 4770328 h 5363809"/>
                <a:gd name="connsiteX51" fmla="*/ 1655850 w 3985812"/>
                <a:gd name="connsiteY51" fmla="*/ 4806963 h 5363809"/>
                <a:gd name="connsiteX52" fmla="*/ 1692485 w 3985812"/>
                <a:gd name="connsiteY52" fmla="*/ 4836270 h 5363809"/>
                <a:gd name="connsiteX53" fmla="*/ 1817042 w 3985812"/>
                <a:gd name="connsiteY53" fmla="*/ 4836270 h 5363809"/>
                <a:gd name="connsiteX54" fmla="*/ 2000215 w 3985812"/>
                <a:gd name="connsiteY54" fmla="*/ 4858251 h 5363809"/>
                <a:gd name="connsiteX55" fmla="*/ 2066158 w 3985812"/>
                <a:gd name="connsiteY55" fmla="*/ 4872905 h 5363809"/>
                <a:gd name="connsiteX56" fmla="*/ 2146754 w 3985812"/>
                <a:gd name="connsiteY56" fmla="*/ 4968155 h 5363809"/>
                <a:gd name="connsiteX57" fmla="*/ 2198042 w 3985812"/>
                <a:gd name="connsiteY57" fmla="*/ 5092713 h 5363809"/>
                <a:gd name="connsiteX58" fmla="*/ 2227350 w 3985812"/>
                <a:gd name="connsiteY58" fmla="*/ 5100040 h 5363809"/>
                <a:gd name="connsiteX59" fmla="*/ 2271312 w 3985812"/>
                <a:gd name="connsiteY59" fmla="*/ 5107366 h 5363809"/>
                <a:gd name="connsiteX60" fmla="*/ 2344581 w 3985812"/>
                <a:gd name="connsiteY60" fmla="*/ 5180636 h 5363809"/>
                <a:gd name="connsiteX61" fmla="*/ 2388542 w 3985812"/>
                <a:gd name="connsiteY61" fmla="*/ 5158655 h 5363809"/>
                <a:gd name="connsiteX62" fmla="*/ 2410523 w 3985812"/>
                <a:gd name="connsiteY62" fmla="*/ 5158655 h 5363809"/>
                <a:gd name="connsiteX63" fmla="*/ 2454485 w 3985812"/>
                <a:gd name="connsiteY63" fmla="*/ 5202616 h 5363809"/>
                <a:gd name="connsiteX64" fmla="*/ 2476465 w 3985812"/>
                <a:gd name="connsiteY64" fmla="*/ 5268559 h 5363809"/>
                <a:gd name="connsiteX65" fmla="*/ 2455185 w 3985812"/>
                <a:gd name="connsiteY65" fmla="*/ 5359236 h 5363809"/>
                <a:gd name="connsiteX66" fmla="*/ 2491119 w 3985812"/>
                <a:gd name="connsiteY66" fmla="*/ 5363809 h 5363809"/>
                <a:gd name="connsiteX0" fmla="*/ 2469155 w 3963848"/>
                <a:gd name="connsiteY0" fmla="*/ 5363809 h 5363809"/>
                <a:gd name="connsiteX1" fmla="*/ 3121251 w 3963848"/>
                <a:gd name="connsiteY1" fmla="*/ 4924193 h 5363809"/>
                <a:gd name="connsiteX2" fmla="*/ 3231155 w 3963848"/>
                <a:gd name="connsiteY2" fmla="*/ 4909540 h 5363809"/>
                <a:gd name="connsiteX3" fmla="*/ 3333732 w 3963848"/>
                <a:gd name="connsiteY3" fmla="*/ 4858251 h 5363809"/>
                <a:gd name="connsiteX4" fmla="*/ 3348386 w 3963848"/>
                <a:gd name="connsiteY4" fmla="*/ 4828943 h 5363809"/>
                <a:gd name="connsiteX5" fmla="*/ 3458290 w 3963848"/>
                <a:gd name="connsiteY5" fmla="*/ 4836270 h 5363809"/>
                <a:gd name="connsiteX6" fmla="*/ 3575521 w 3963848"/>
                <a:gd name="connsiteY6" fmla="*/ 4843597 h 5363809"/>
                <a:gd name="connsiteX7" fmla="*/ 3575521 w 3963848"/>
                <a:gd name="connsiteY7" fmla="*/ 4741020 h 5363809"/>
                <a:gd name="connsiteX8" fmla="*/ 3604828 w 3963848"/>
                <a:gd name="connsiteY8" fmla="*/ 4689732 h 5363809"/>
                <a:gd name="connsiteX9" fmla="*/ 3692751 w 3963848"/>
                <a:gd name="connsiteY9" fmla="*/ 4638443 h 5363809"/>
                <a:gd name="connsiteX10" fmla="*/ 3744040 w 3963848"/>
                <a:gd name="connsiteY10" fmla="*/ 4579828 h 5363809"/>
                <a:gd name="connsiteX11" fmla="*/ 3905232 w 3963848"/>
                <a:gd name="connsiteY11" fmla="*/ 4579828 h 5363809"/>
                <a:gd name="connsiteX12" fmla="*/ 3905232 w 3963848"/>
                <a:gd name="connsiteY12" fmla="*/ 4477251 h 5363809"/>
                <a:gd name="connsiteX13" fmla="*/ 3934540 w 3963848"/>
                <a:gd name="connsiteY13" fmla="*/ 4235463 h 5363809"/>
                <a:gd name="connsiteX14" fmla="*/ 3963848 w 3963848"/>
                <a:gd name="connsiteY14" fmla="*/ 4044963 h 5363809"/>
                <a:gd name="connsiteX15" fmla="*/ 3956521 w 3963848"/>
                <a:gd name="connsiteY15" fmla="*/ 3839809 h 5363809"/>
                <a:gd name="connsiteX16" fmla="*/ 3815736 w 3963848"/>
                <a:gd name="connsiteY16" fmla="*/ 3323517 h 5363809"/>
                <a:gd name="connsiteX17" fmla="*/ 3036500 w 3963848"/>
                <a:gd name="connsiteY17" fmla="*/ 1649372 h 5363809"/>
                <a:gd name="connsiteX18" fmla="*/ 2739888 w 3963848"/>
                <a:gd name="connsiteY18" fmla="*/ 1535454 h 5363809"/>
                <a:gd name="connsiteX19" fmla="*/ 2629288 w 3963848"/>
                <a:gd name="connsiteY19" fmla="*/ 1634515 h 5363809"/>
                <a:gd name="connsiteX20" fmla="*/ 2473441 w 3963848"/>
                <a:gd name="connsiteY20" fmla="*/ 1659281 h 5363809"/>
                <a:gd name="connsiteX21" fmla="*/ 2362839 w 3963848"/>
                <a:gd name="connsiteY21" fmla="*/ 1639469 h 5363809"/>
                <a:gd name="connsiteX22" fmla="*/ 2292457 w 3963848"/>
                <a:gd name="connsiteY22" fmla="*/ 1639468 h 5363809"/>
                <a:gd name="connsiteX23" fmla="*/ 2232129 w 3963848"/>
                <a:gd name="connsiteY23" fmla="*/ 1594892 h 5363809"/>
                <a:gd name="connsiteX24" fmla="*/ 2106446 w 3963848"/>
                <a:gd name="connsiteY24" fmla="*/ 1584985 h 5363809"/>
                <a:gd name="connsiteX25" fmla="*/ 2136610 w 3963848"/>
                <a:gd name="connsiteY25" fmla="*/ 1471065 h 5363809"/>
                <a:gd name="connsiteX26" fmla="*/ 2227101 w 3963848"/>
                <a:gd name="connsiteY26" fmla="*/ 1396768 h 5363809"/>
                <a:gd name="connsiteX27" fmla="*/ 2191910 w 3963848"/>
                <a:gd name="connsiteY27" fmla="*/ 1332379 h 5363809"/>
                <a:gd name="connsiteX28" fmla="*/ 2191910 w 3963848"/>
                <a:gd name="connsiteY28" fmla="*/ 1154068 h 5363809"/>
                <a:gd name="connsiteX29" fmla="*/ 2196938 w 3963848"/>
                <a:gd name="connsiteY29" fmla="*/ 1015381 h 5363809"/>
                <a:gd name="connsiteX30" fmla="*/ 1975735 w 3963848"/>
                <a:gd name="connsiteY30" fmla="*/ 549791 h 5363809"/>
                <a:gd name="connsiteX31" fmla="*/ 2146664 w 3963848"/>
                <a:gd name="connsiteY31" fmla="*/ 435870 h 5363809"/>
                <a:gd name="connsiteX32" fmla="*/ 2161746 w 3963848"/>
                <a:gd name="connsiteY32" fmla="*/ 386339 h 5363809"/>
                <a:gd name="connsiteX33" fmla="*/ 1618796 w 3963848"/>
                <a:gd name="connsiteY33" fmla="*/ 148592 h 5363809"/>
                <a:gd name="connsiteX34" fmla="*/ 1206555 w 3963848"/>
                <a:gd name="connsiteY34" fmla="*/ 0 h 5363809"/>
                <a:gd name="connsiteX35" fmla="*/ 829506 w 3963848"/>
                <a:gd name="connsiteY35" fmla="*/ 594369 h 5363809"/>
                <a:gd name="connsiteX36" fmla="*/ 718905 w 3963848"/>
                <a:gd name="connsiteY36" fmla="*/ 950990 h 5363809"/>
                <a:gd name="connsiteX37" fmla="*/ 603276 w 3963848"/>
                <a:gd name="connsiteY37" fmla="*/ 1124349 h 5363809"/>
                <a:gd name="connsiteX38" fmla="*/ 477593 w 3963848"/>
                <a:gd name="connsiteY38" fmla="*/ 1253129 h 5363809"/>
                <a:gd name="connsiteX39" fmla="*/ 593222 w 3963848"/>
                <a:gd name="connsiteY39" fmla="*/ 1327425 h 5363809"/>
                <a:gd name="connsiteX40" fmla="*/ 703825 w 3963848"/>
                <a:gd name="connsiteY40" fmla="*/ 1594893 h 5363809"/>
                <a:gd name="connsiteX41" fmla="*/ 472567 w 3963848"/>
                <a:gd name="connsiteY41" fmla="*/ 1778157 h 5363809"/>
                <a:gd name="connsiteX42" fmla="*/ 206121 w 3963848"/>
                <a:gd name="connsiteY42" fmla="*/ 1906937 h 5363809"/>
                <a:gd name="connsiteX43" fmla="*/ 85465 w 3963848"/>
                <a:gd name="connsiteY43" fmla="*/ 1956467 h 5363809"/>
                <a:gd name="connsiteX44" fmla="*/ 0 w 3963848"/>
                <a:gd name="connsiteY44" fmla="*/ 1996093 h 5363809"/>
                <a:gd name="connsiteX45" fmla="*/ 542175 w 3963848"/>
                <a:gd name="connsiteY45" fmla="*/ 3773866 h 5363809"/>
                <a:gd name="connsiteX46" fmla="*/ 600790 w 3963848"/>
                <a:gd name="connsiteY46" fmla="*/ 3839809 h 5363809"/>
                <a:gd name="connsiteX47" fmla="*/ 630098 w 3963848"/>
                <a:gd name="connsiteY47" fmla="*/ 3883770 h 5363809"/>
                <a:gd name="connsiteX48" fmla="*/ 688713 w 3963848"/>
                <a:gd name="connsiteY48" fmla="*/ 3905751 h 5363809"/>
                <a:gd name="connsiteX49" fmla="*/ 1516655 w 3963848"/>
                <a:gd name="connsiteY49" fmla="*/ 4638443 h 5363809"/>
                <a:gd name="connsiteX50" fmla="*/ 1523982 w 3963848"/>
                <a:gd name="connsiteY50" fmla="*/ 4770328 h 5363809"/>
                <a:gd name="connsiteX51" fmla="*/ 1633886 w 3963848"/>
                <a:gd name="connsiteY51" fmla="*/ 4806963 h 5363809"/>
                <a:gd name="connsiteX52" fmla="*/ 1670521 w 3963848"/>
                <a:gd name="connsiteY52" fmla="*/ 4836270 h 5363809"/>
                <a:gd name="connsiteX53" fmla="*/ 1795078 w 3963848"/>
                <a:gd name="connsiteY53" fmla="*/ 4836270 h 5363809"/>
                <a:gd name="connsiteX54" fmla="*/ 1978251 w 3963848"/>
                <a:gd name="connsiteY54" fmla="*/ 4858251 h 5363809"/>
                <a:gd name="connsiteX55" fmla="*/ 2044194 w 3963848"/>
                <a:gd name="connsiteY55" fmla="*/ 4872905 h 5363809"/>
                <a:gd name="connsiteX56" fmla="*/ 2124790 w 3963848"/>
                <a:gd name="connsiteY56" fmla="*/ 4968155 h 5363809"/>
                <a:gd name="connsiteX57" fmla="*/ 2176078 w 3963848"/>
                <a:gd name="connsiteY57" fmla="*/ 5092713 h 5363809"/>
                <a:gd name="connsiteX58" fmla="*/ 2205386 w 3963848"/>
                <a:gd name="connsiteY58" fmla="*/ 5100040 h 5363809"/>
                <a:gd name="connsiteX59" fmla="*/ 2249348 w 3963848"/>
                <a:gd name="connsiteY59" fmla="*/ 5107366 h 5363809"/>
                <a:gd name="connsiteX60" fmla="*/ 2322617 w 3963848"/>
                <a:gd name="connsiteY60" fmla="*/ 5180636 h 5363809"/>
                <a:gd name="connsiteX61" fmla="*/ 2366578 w 3963848"/>
                <a:gd name="connsiteY61" fmla="*/ 5158655 h 5363809"/>
                <a:gd name="connsiteX62" fmla="*/ 2388559 w 3963848"/>
                <a:gd name="connsiteY62" fmla="*/ 5158655 h 5363809"/>
                <a:gd name="connsiteX63" fmla="*/ 2432521 w 3963848"/>
                <a:gd name="connsiteY63" fmla="*/ 5202616 h 5363809"/>
                <a:gd name="connsiteX64" fmla="*/ 2454501 w 3963848"/>
                <a:gd name="connsiteY64" fmla="*/ 5268559 h 5363809"/>
                <a:gd name="connsiteX65" fmla="*/ 2433221 w 3963848"/>
                <a:gd name="connsiteY65" fmla="*/ 5359236 h 5363809"/>
                <a:gd name="connsiteX66" fmla="*/ 2469155 w 3963848"/>
                <a:gd name="connsiteY66" fmla="*/ 5363809 h 5363809"/>
                <a:gd name="connsiteX0" fmla="*/ 3600029 w 5094722"/>
                <a:gd name="connsiteY0" fmla="*/ 5363809 h 5363809"/>
                <a:gd name="connsiteX1" fmla="*/ 4252125 w 5094722"/>
                <a:gd name="connsiteY1" fmla="*/ 4924193 h 5363809"/>
                <a:gd name="connsiteX2" fmla="*/ 4362029 w 5094722"/>
                <a:gd name="connsiteY2" fmla="*/ 4909540 h 5363809"/>
                <a:gd name="connsiteX3" fmla="*/ 4464606 w 5094722"/>
                <a:gd name="connsiteY3" fmla="*/ 4858251 h 5363809"/>
                <a:gd name="connsiteX4" fmla="*/ 4479260 w 5094722"/>
                <a:gd name="connsiteY4" fmla="*/ 4828943 h 5363809"/>
                <a:gd name="connsiteX5" fmla="*/ 4589164 w 5094722"/>
                <a:gd name="connsiteY5" fmla="*/ 4836270 h 5363809"/>
                <a:gd name="connsiteX6" fmla="*/ 4706395 w 5094722"/>
                <a:gd name="connsiteY6" fmla="*/ 4843597 h 5363809"/>
                <a:gd name="connsiteX7" fmla="*/ 4706395 w 5094722"/>
                <a:gd name="connsiteY7" fmla="*/ 4741020 h 5363809"/>
                <a:gd name="connsiteX8" fmla="*/ 4735702 w 5094722"/>
                <a:gd name="connsiteY8" fmla="*/ 4689732 h 5363809"/>
                <a:gd name="connsiteX9" fmla="*/ 4823625 w 5094722"/>
                <a:gd name="connsiteY9" fmla="*/ 4638443 h 5363809"/>
                <a:gd name="connsiteX10" fmla="*/ 4874914 w 5094722"/>
                <a:gd name="connsiteY10" fmla="*/ 4579828 h 5363809"/>
                <a:gd name="connsiteX11" fmla="*/ 5036106 w 5094722"/>
                <a:gd name="connsiteY11" fmla="*/ 4579828 h 5363809"/>
                <a:gd name="connsiteX12" fmla="*/ 5036106 w 5094722"/>
                <a:gd name="connsiteY12" fmla="*/ 4477251 h 5363809"/>
                <a:gd name="connsiteX13" fmla="*/ 5065414 w 5094722"/>
                <a:gd name="connsiteY13" fmla="*/ 4235463 h 5363809"/>
                <a:gd name="connsiteX14" fmla="*/ 5094722 w 5094722"/>
                <a:gd name="connsiteY14" fmla="*/ 4044963 h 5363809"/>
                <a:gd name="connsiteX15" fmla="*/ 5087395 w 5094722"/>
                <a:gd name="connsiteY15" fmla="*/ 3839809 h 5363809"/>
                <a:gd name="connsiteX16" fmla="*/ 4946610 w 5094722"/>
                <a:gd name="connsiteY16" fmla="*/ 3323517 h 5363809"/>
                <a:gd name="connsiteX17" fmla="*/ 4167374 w 5094722"/>
                <a:gd name="connsiteY17" fmla="*/ 1649372 h 5363809"/>
                <a:gd name="connsiteX18" fmla="*/ 3870762 w 5094722"/>
                <a:gd name="connsiteY18" fmla="*/ 1535454 h 5363809"/>
                <a:gd name="connsiteX19" fmla="*/ 3760162 w 5094722"/>
                <a:gd name="connsiteY19" fmla="*/ 1634515 h 5363809"/>
                <a:gd name="connsiteX20" fmla="*/ 3604315 w 5094722"/>
                <a:gd name="connsiteY20" fmla="*/ 1659281 h 5363809"/>
                <a:gd name="connsiteX21" fmla="*/ 3493713 w 5094722"/>
                <a:gd name="connsiteY21" fmla="*/ 1639469 h 5363809"/>
                <a:gd name="connsiteX22" fmla="*/ 3423331 w 5094722"/>
                <a:gd name="connsiteY22" fmla="*/ 1639468 h 5363809"/>
                <a:gd name="connsiteX23" fmla="*/ 3363003 w 5094722"/>
                <a:gd name="connsiteY23" fmla="*/ 1594892 h 5363809"/>
                <a:gd name="connsiteX24" fmla="*/ 3237320 w 5094722"/>
                <a:gd name="connsiteY24" fmla="*/ 1584985 h 5363809"/>
                <a:gd name="connsiteX25" fmla="*/ 3267484 w 5094722"/>
                <a:gd name="connsiteY25" fmla="*/ 1471065 h 5363809"/>
                <a:gd name="connsiteX26" fmla="*/ 3357975 w 5094722"/>
                <a:gd name="connsiteY26" fmla="*/ 1396768 h 5363809"/>
                <a:gd name="connsiteX27" fmla="*/ 3322784 w 5094722"/>
                <a:gd name="connsiteY27" fmla="*/ 1332379 h 5363809"/>
                <a:gd name="connsiteX28" fmla="*/ 3322784 w 5094722"/>
                <a:gd name="connsiteY28" fmla="*/ 1154068 h 5363809"/>
                <a:gd name="connsiteX29" fmla="*/ 3327812 w 5094722"/>
                <a:gd name="connsiteY29" fmla="*/ 1015381 h 5363809"/>
                <a:gd name="connsiteX30" fmla="*/ 3106609 w 5094722"/>
                <a:gd name="connsiteY30" fmla="*/ 549791 h 5363809"/>
                <a:gd name="connsiteX31" fmla="*/ 3277538 w 5094722"/>
                <a:gd name="connsiteY31" fmla="*/ 435870 h 5363809"/>
                <a:gd name="connsiteX32" fmla="*/ 3292620 w 5094722"/>
                <a:gd name="connsiteY32" fmla="*/ 386339 h 5363809"/>
                <a:gd name="connsiteX33" fmla="*/ 2749670 w 5094722"/>
                <a:gd name="connsiteY33" fmla="*/ 148592 h 5363809"/>
                <a:gd name="connsiteX34" fmla="*/ 2337429 w 5094722"/>
                <a:gd name="connsiteY34" fmla="*/ 0 h 5363809"/>
                <a:gd name="connsiteX35" fmla="*/ 1960380 w 5094722"/>
                <a:gd name="connsiteY35" fmla="*/ 594369 h 5363809"/>
                <a:gd name="connsiteX36" fmla="*/ 1849779 w 5094722"/>
                <a:gd name="connsiteY36" fmla="*/ 950990 h 5363809"/>
                <a:gd name="connsiteX37" fmla="*/ 1734150 w 5094722"/>
                <a:gd name="connsiteY37" fmla="*/ 1124349 h 5363809"/>
                <a:gd name="connsiteX38" fmla="*/ 1608467 w 5094722"/>
                <a:gd name="connsiteY38" fmla="*/ 1253129 h 5363809"/>
                <a:gd name="connsiteX39" fmla="*/ 1724096 w 5094722"/>
                <a:gd name="connsiteY39" fmla="*/ 1327425 h 5363809"/>
                <a:gd name="connsiteX40" fmla="*/ 1834699 w 5094722"/>
                <a:gd name="connsiteY40" fmla="*/ 1594893 h 5363809"/>
                <a:gd name="connsiteX41" fmla="*/ 1603441 w 5094722"/>
                <a:gd name="connsiteY41" fmla="*/ 1778157 h 5363809"/>
                <a:gd name="connsiteX42" fmla="*/ 1336995 w 5094722"/>
                <a:gd name="connsiteY42" fmla="*/ 1906937 h 5363809"/>
                <a:gd name="connsiteX43" fmla="*/ 1216339 w 5094722"/>
                <a:gd name="connsiteY43" fmla="*/ 1956467 h 5363809"/>
                <a:gd name="connsiteX44" fmla="*/ 1130874 w 5094722"/>
                <a:gd name="connsiteY44" fmla="*/ 1996093 h 5363809"/>
                <a:gd name="connsiteX45" fmla="*/ 4755 w 5094722"/>
                <a:gd name="connsiteY45" fmla="*/ 2184310 h 5363809"/>
                <a:gd name="connsiteX46" fmla="*/ 1673049 w 5094722"/>
                <a:gd name="connsiteY46" fmla="*/ 3773866 h 5363809"/>
                <a:gd name="connsiteX47" fmla="*/ 1731664 w 5094722"/>
                <a:gd name="connsiteY47" fmla="*/ 3839809 h 5363809"/>
                <a:gd name="connsiteX48" fmla="*/ 1760972 w 5094722"/>
                <a:gd name="connsiteY48" fmla="*/ 3883770 h 5363809"/>
                <a:gd name="connsiteX49" fmla="*/ 1819587 w 5094722"/>
                <a:gd name="connsiteY49" fmla="*/ 3905751 h 5363809"/>
                <a:gd name="connsiteX50" fmla="*/ 2647529 w 5094722"/>
                <a:gd name="connsiteY50" fmla="*/ 4638443 h 5363809"/>
                <a:gd name="connsiteX51" fmla="*/ 2654856 w 5094722"/>
                <a:gd name="connsiteY51" fmla="*/ 4770328 h 5363809"/>
                <a:gd name="connsiteX52" fmla="*/ 2764760 w 5094722"/>
                <a:gd name="connsiteY52" fmla="*/ 4806963 h 5363809"/>
                <a:gd name="connsiteX53" fmla="*/ 2801395 w 5094722"/>
                <a:gd name="connsiteY53" fmla="*/ 4836270 h 5363809"/>
                <a:gd name="connsiteX54" fmla="*/ 2925952 w 5094722"/>
                <a:gd name="connsiteY54" fmla="*/ 4836270 h 5363809"/>
                <a:gd name="connsiteX55" fmla="*/ 3109125 w 5094722"/>
                <a:gd name="connsiteY55" fmla="*/ 4858251 h 5363809"/>
                <a:gd name="connsiteX56" fmla="*/ 3175068 w 5094722"/>
                <a:gd name="connsiteY56" fmla="*/ 4872905 h 5363809"/>
                <a:gd name="connsiteX57" fmla="*/ 3255664 w 5094722"/>
                <a:gd name="connsiteY57" fmla="*/ 4968155 h 5363809"/>
                <a:gd name="connsiteX58" fmla="*/ 3306952 w 5094722"/>
                <a:gd name="connsiteY58" fmla="*/ 5092713 h 5363809"/>
                <a:gd name="connsiteX59" fmla="*/ 3336260 w 5094722"/>
                <a:gd name="connsiteY59" fmla="*/ 5100040 h 5363809"/>
                <a:gd name="connsiteX60" fmla="*/ 3380222 w 5094722"/>
                <a:gd name="connsiteY60" fmla="*/ 5107366 h 5363809"/>
                <a:gd name="connsiteX61" fmla="*/ 3453491 w 5094722"/>
                <a:gd name="connsiteY61" fmla="*/ 5180636 h 5363809"/>
                <a:gd name="connsiteX62" fmla="*/ 3497452 w 5094722"/>
                <a:gd name="connsiteY62" fmla="*/ 5158655 h 5363809"/>
                <a:gd name="connsiteX63" fmla="*/ 3519433 w 5094722"/>
                <a:gd name="connsiteY63" fmla="*/ 5158655 h 5363809"/>
                <a:gd name="connsiteX64" fmla="*/ 3563395 w 5094722"/>
                <a:gd name="connsiteY64" fmla="*/ 5202616 h 5363809"/>
                <a:gd name="connsiteX65" fmla="*/ 3585375 w 5094722"/>
                <a:gd name="connsiteY65" fmla="*/ 5268559 h 5363809"/>
                <a:gd name="connsiteX66" fmla="*/ 3564095 w 5094722"/>
                <a:gd name="connsiteY66" fmla="*/ 5359236 h 5363809"/>
                <a:gd name="connsiteX67" fmla="*/ 3600029 w 5094722"/>
                <a:gd name="connsiteY67"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6042 w 5130735"/>
                <a:gd name="connsiteY0" fmla="*/ 5363809 h 5363809"/>
                <a:gd name="connsiteX1" fmla="*/ 4288138 w 5130735"/>
                <a:gd name="connsiteY1" fmla="*/ 4924193 h 5363809"/>
                <a:gd name="connsiteX2" fmla="*/ 4398042 w 5130735"/>
                <a:gd name="connsiteY2" fmla="*/ 4909540 h 5363809"/>
                <a:gd name="connsiteX3" fmla="*/ 4500619 w 5130735"/>
                <a:gd name="connsiteY3" fmla="*/ 4858251 h 5363809"/>
                <a:gd name="connsiteX4" fmla="*/ 4515273 w 5130735"/>
                <a:gd name="connsiteY4" fmla="*/ 4828943 h 5363809"/>
                <a:gd name="connsiteX5" fmla="*/ 4625177 w 5130735"/>
                <a:gd name="connsiteY5" fmla="*/ 4836270 h 5363809"/>
                <a:gd name="connsiteX6" fmla="*/ 4742408 w 5130735"/>
                <a:gd name="connsiteY6" fmla="*/ 4843597 h 5363809"/>
                <a:gd name="connsiteX7" fmla="*/ 4742408 w 5130735"/>
                <a:gd name="connsiteY7" fmla="*/ 4741020 h 5363809"/>
                <a:gd name="connsiteX8" fmla="*/ 4771715 w 5130735"/>
                <a:gd name="connsiteY8" fmla="*/ 4689732 h 5363809"/>
                <a:gd name="connsiteX9" fmla="*/ 4859638 w 5130735"/>
                <a:gd name="connsiteY9" fmla="*/ 4638443 h 5363809"/>
                <a:gd name="connsiteX10" fmla="*/ 4910927 w 5130735"/>
                <a:gd name="connsiteY10" fmla="*/ 4579828 h 5363809"/>
                <a:gd name="connsiteX11" fmla="*/ 5072119 w 5130735"/>
                <a:gd name="connsiteY11" fmla="*/ 4579828 h 5363809"/>
                <a:gd name="connsiteX12" fmla="*/ 5072119 w 5130735"/>
                <a:gd name="connsiteY12" fmla="*/ 4477251 h 5363809"/>
                <a:gd name="connsiteX13" fmla="*/ 5101427 w 5130735"/>
                <a:gd name="connsiteY13" fmla="*/ 4235463 h 5363809"/>
                <a:gd name="connsiteX14" fmla="*/ 5130735 w 5130735"/>
                <a:gd name="connsiteY14" fmla="*/ 4044963 h 5363809"/>
                <a:gd name="connsiteX15" fmla="*/ 5123408 w 5130735"/>
                <a:gd name="connsiteY15" fmla="*/ 3839809 h 5363809"/>
                <a:gd name="connsiteX16" fmla="*/ 4982623 w 5130735"/>
                <a:gd name="connsiteY16" fmla="*/ 3323517 h 5363809"/>
                <a:gd name="connsiteX17" fmla="*/ 4203387 w 5130735"/>
                <a:gd name="connsiteY17" fmla="*/ 1649372 h 5363809"/>
                <a:gd name="connsiteX18" fmla="*/ 3906775 w 5130735"/>
                <a:gd name="connsiteY18" fmla="*/ 1535454 h 5363809"/>
                <a:gd name="connsiteX19" fmla="*/ 3796175 w 5130735"/>
                <a:gd name="connsiteY19" fmla="*/ 1634515 h 5363809"/>
                <a:gd name="connsiteX20" fmla="*/ 3640328 w 5130735"/>
                <a:gd name="connsiteY20" fmla="*/ 1659281 h 5363809"/>
                <a:gd name="connsiteX21" fmla="*/ 3529726 w 5130735"/>
                <a:gd name="connsiteY21" fmla="*/ 1639469 h 5363809"/>
                <a:gd name="connsiteX22" fmla="*/ 3459344 w 5130735"/>
                <a:gd name="connsiteY22" fmla="*/ 1639468 h 5363809"/>
                <a:gd name="connsiteX23" fmla="*/ 3399016 w 5130735"/>
                <a:gd name="connsiteY23" fmla="*/ 1594892 h 5363809"/>
                <a:gd name="connsiteX24" fmla="*/ 3273333 w 5130735"/>
                <a:gd name="connsiteY24" fmla="*/ 1584985 h 5363809"/>
                <a:gd name="connsiteX25" fmla="*/ 3303497 w 5130735"/>
                <a:gd name="connsiteY25" fmla="*/ 1471065 h 5363809"/>
                <a:gd name="connsiteX26" fmla="*/ 3393988 w 5130735"/>
                <a:gd name="connsiteY26" fmla="*/ 1396768 h 5363809"/>
                <a:gd name="connsiteX27" fmla="*/ 3358797 w 5130735"/>
                <a:gd name="connsiteY27" fmla="*/ 1332379 h 5363809"/>
                <a:gd name="connsiteX28" fmla="*/ 3358797 w 5130735"/>
                <a:gd name="connsiteY28" fmla="*/ 1154068 h 5363809"/>
                <a:gd name="connsiteX29" fmla="*/ 3363825 w 5130735"/>
                <a:gd name="connsiteY29" fmla="*/ 1015381 h 5363809"/>
                <a:gd name="connsiteX30" fmla="*/ 3142622 w 5130735"/>
                <a:gd name="connsiteY30" fmla="*/ 549791 h 5363809"/>
                <a:gd name="connsiteX31" fmla="*/ 3313551 w 5130735"/>
                <a:gd name="connsiteY31" fmla="*/ 435870 h 5363809"/>
                <a:gd name="connsiteX32" fmla="*/ 3328633 w 5130735"/>
                <a:gd name="connsiteY32" fmla="*/ 386339 h 5363809"/>
                <a:gd name="connsiteX33" fmla="*/ 2785683 w 5130735"/>
                <a:gd name="connsiteY33" fmla="*/ 148592 h 5363809"/>
                <a:gd name="connsiteX34" fmla="*/ 2373442 w 5130735"/>
                <a:gd name="connsiteY34" fmla="*/ 0 h 5363809"/>
                <a:gd name="connsiteX35" fmla="*/ 1996393 w 5130735"/>
                <a:gd name="connsiteY35" fmla="*/ 594369 h 5363809"/>
                <a:gd name="connsiteX36" fmla="*/ 1885792 w 5130735"/>
                <a:gd name="connsiteY36" fmla="*/ 950990 h 5363809"/>
                <a:gd name="connsiteX37" fmla="*/ 1770163 w 5130735"/>
                <a:gd name="connsiteY37" fmla="*/ 1124349 h 5363809"/>
                <a:gd name="connsiteX38" fmla="*/ 1644480 w 5130735"/>
                <a:gd name="connsiteY38" fmla="*/ 1253129 h 5363809"/>
                <a:gd name="connsiteX39" fmla="*/ 1760109 w 5130735"/>
                <a:gd name="connsiteY39" fmla="*/ 1327425 h 5363809"/>
                <a:gd name="connsiteX40" fmla="*/ 1870712 w 5130735"/>
                <a:gd name="connsiteY40" fmla="*/ 1594893 h 5363809"/>
                <a:gd name="connsiteX41" fmla="*/ 1639454 w 5130735"/>
                <a:gd name="connsiteY41" fmla="*/ 1778157 h 5363809"/>
                <a:gd name="connsiteX42" fmla="*/ 1373008 w 5130735"/>
                <a:gd name="connsiteY42" fmla="*/ 1906937 h 5363809"/>
                <a:gd name="connsiteX43" fmla="*/ 1252352 w 5130735"/>
                <a:gd name="connsiteY43" fmla="*/ 1956467 h 5363809"/>
                <a:gd name="connsiteX44" fmla="*/ 1166887 w 5130735"/>
                <a:gd name="connsiteY44" fmla="*/ 1996093 h 5363809"/>
                <a:gd name="connsiteX45" fmla="*/ 463062 w 5130735"/>
                <a:gd name="connsiteY45" fmla="*/ 1535455 h 5363809"/>
                <a:gd name="connsiteX46" fmla="*/ 40768 w 5130735"/>
                <a:gd name="connsiteY46" fmla="*/ 2184310 h 5363809"/>
                <a:gd name="connsiteX47" fmla="*/ 1709062 w 5130735"/>
                <a:gd name="connsiteY47" fmla="*/ 3773866 h 5363809"/>
                <a:gd name="connsiteX48" fmla="*/ 1767677 w 5130735"/>
                <a:gd name="connsiteY48" fmla="*/ 3839809 h 5363809"/>
                <a:gd name="connsiteX49" fmla="*/ 1796985 w 5130735"/>
                <a:gd name="connsiteY49" fmla="*/ 3883770 h 5363809"/>
                <a:gd name="connsiteX50" fmla="*/ 1855600 w 5130735"/>
                <a:gd name="connsiteY50" fmla="*/ 3905751 h 5363809"/>
                <a:gd name="connsiteX51" fmla="*/ 2683542 w 5130735"/>
                <a:gd name="connsiteY51" fmla="*/ 4638443 h 5363809"/>
                <a:gd name="connsiteX52" fmla="*/ 2690869 w 5130735"/>
                <a:gd name="connsiteY52" fmla="*/ 4770328 h 5363809"/>
                <a:gd name="connsiteX53" fmla="*/ 2800773 w 5130735"/>
                <a:gd name="connsiteY53" fmla="*/ 4806963 h 5363809"/>
                <a:gd name="connsiteX54" fmla="*/ 2837408 w 5130735"/>
                <a:gd name="connsiteY54" fmla="*/ 4836270 h 5363809"/>
                <a:gd name="connsiteX55" fmla="*/ 2961965 w 5130735"/>
                <a:gd name="connsiteY55" fmla="*/ 4836270 h 5363809"/>
                <a:gd name="connsiteX56" fmla="*/ 3145138 w 5130735"/>
                <a:gd name="connsiteY56" fmla="*/ 4858251 h 5363809"/>
                <a:gd name="connsiteX57" fmla="*/ 3211081 w 5130735"/>
                <a:gd name="connsiteY57" fmla="*/ 4872905 h 5363809"/>
                <a:gd name="connsiteX58" fmla="*/ 3291677 w 5130735"/>
                <a:gd name="connsiteY58" fmla="*/ 4968155 h 5363809"/>
                <a:gd name="connsiteX59" fmla="*/ 3342965 w 5130735"/>
                <a:gd name="connsiteY59" fmla="*/ 5092713 h 5363809"/>
                <a:gd name="connsiteX60" fmla="*/ 3372273 w 5130735"/>
                <a:gd name="connsiteY60" fmla="*/ 5100040 h 5363809"/>
                <a:gd name="connsiteX61" fmla="*/ 3416235 w 5130735"/>
                <a:gd name="connsiteY61" fmla="*/ 5107366 h 5363809"/>
                <a:gd name="connsiteX62" fmla="*/ 3489504 w 5130735"/>
                <a:gd name="connsiteY62" fmla="*/ 5180636 h 5363809"/>
                <a:gd name="connsiteX63" fmla="*/ 3533465 w 5130735"/>
                <a:gd name="connsiteY63" fmla="*/ 5158655 h 5363809"/>
                <a:gd name="connsiteX64" fmla="*/ 3555446 w 5130735"/>
                <a:gd name="connsiteY64" fmla="*/ 5158655 h 5363809"/>
                <a:gd name="connsiteX65" fmla="*/ 3599408 w 5130735"/>
                <a:gd name="connsiteY65" fmla="*/ 5202616 h 5363809"/>
                <a:gd name="connsiteX66" fmla="*/ 3621388 w 5130735"/>
                <a:gd name="connsiteY66" fmla="*/ 5268559 h 5363809"/>
                <a:gd name="connsiteX67" fmla="*/ 3600108 w 5130735"/>
                <a:gd name="connsiteY67" fmla="*/ 5359236 h 5363809"/>
                <a:gd name="connsiteX68" fmla="*/ 3636042 w 5130735"/>
                <a:gd name="connsiteY68"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82491 w 5177184"/>
                <a:gd name="connsiteY0" fmla="*/ 5363809 h 5363809"/>
                <a:gd name="connsiteX1" fmla="*/ 4334587 w 5177184"/>
                <a:gd name="connsiteY1" fmla="*/ 4924193 h 5363809"/>
                <a:gd name="connsiteX2" fmla="*/ 4444491 w 5177184"/>
                <a:gd name="connsiteY2" fmla="*/ 4909540 h 5363809"/>
                <a:gd name="connsiteX3" fmla="*/ 4547068 w 5177184"/>
                <a:gd name="connsiteY3" fmla="*/ 4858251 h 5363809"/>
                <a:gd name="connsiteX4" fmla="*/ 4561722 w 5177184"/>
                <a:gd name="connsiteY4" fmla="*/ 4828943 h 5363809"/>
                <a:gd name="connsiteX5" fmla="*/ 4671626 w 5177184"/>
                <a:gd name="connsiteY5" fmla="*/ 4836270 h 5363809"/>
                <a:gd name="connsiteX6" fmla="*/ 4788857 w 5177184"/>
                <a:gd name="connsiteY6" fmla="*/ 4843597 h 5363809"/>
                <a:gd name="connsiteX7" fmla="*/ 4788857 w 5177184"/>
                <a:gd name="connsiteY7" fmla="*/ 4741020 h 5363809"/>
                <a:gd name="connsiteX8" fmla="*/ 4818164 w 5177184"/>
                <a:gd name="connsiteY8" fmla="*/ 4689732 h 5363809"/>
                <a:gd name="connsiteX9" fmla="*/ 4906087 w 5177184"/>
                <a:gd name="connsiteY9" fmla="*/ 4638443 h 5363809"/>
                <a:gd name="connsiteX10" fmla="*/ 4957376 w 5177184"/>
                <a:gd name="connsiteY10" fmla="*/ 4579828 h 5363809"/>
                <a:gd name="connsiteX11" fmla="*/ 5118568 w 5177184"/>
                <a:gd name="connsiteY11" fmla="*/ 4579828 h 5363809"/>
                <a:gd name="connsiteX12" fmla="*/ 5118568 w 5177184"/>
                <a:gd name="connsiteY12" fmla="*/ 4477251 h 5363809"/>
                <a:gd name="connsiteX13" fmla="*/ 5147876 w 5177184"/>
                <a:gd name="connsiteY13" fmla="*/ 4235463 h 5363809"/>
                <a:gd name="connsiteX14" fmla="*/ 5177184 w 5177184"/>
                <a:gd name="connsiteY14" fmla="*/ 4044963 h 5363809"/>
                <a:gd name="connsiteX15" fmla="*/ 5169857 w 5177184"/>
                <a:gd name="connsiteY15" fmla="*/ 3839809 h 5363809"/>
                <a:gd name="connsiteX16" fmla="*/ 5029072 w 5177184"/>
                <a:gd name="connsiteY16" fmla="*/ 3323517 h 5363809"/>
                <a:gd name="connsiteX17" fmla="*/ 4249836 w 5177184"/>
                <a:gd name="connsiteY17" fmla="*/ 1649372 h 5363809"/>
                <a:gd name="connsiteX18" fmla="*/ 3953224 w 5177184"/>
                <a:gd name="connsiteY18" fmla="*/ 1535454 h 5363809"/>
                <a:gd name="connsiteX19" fmla="*/ 3842624 w 5177184"/>
                <a:gd name="connsiteY19" fmla="*/ 1634515 h 5363809"/>
                <a:gd name="connsiteX20" fmla="*/ 3686777 w 5177184"/>
                <a:gd name="connsiteY20" fmla="*/ 1659281 h 5363809"/>
                <a:gd name="connsiteX21" fmla="*/ 3576175 w 5177184"/>
                <a:gd name="connsiteY21" fmla="*/ 1639469 h 5363809"/>
                <a:gd name="connsiteX22" fmla="*/ 3505793 w 5177184"/>
                <a:gd name="connsiteY22" fmla="*/ 1639468 h 5363809"/>
                <a:gd name="connsiteX23" fmla="*/ 3445465 w 5177184"/>
                <a:gd name="connsiteY23" fmla="*/ 1594892 h 5363809"/>
                <a:gd name="connsiteX24" fmla="*/ 3319782 w 5177184"/>
                <a:gd name="connsiteY24" fmla="*/ 1584985 h 5363809"/>
                <a:gd name="connsiteX25" fmla="*/ 3349946 w 5177184"/>
                <a:gd name="connsiteY25" fmla="*/ 1471065 h 5363809"/>
                <a:gd name="connsiteX26" fmla="*/ 3440437 w 5177184"/>
                <a:gd name="connsiteY26" fmla="*/ 1396768 h 5363809"/>
                <a:gd name="connsiteX27" fmla="*/ 3405246 w 5177184"/>
                <a:gd name="connsiteY27" fmla="*/ 1332379 h 5363809"/>
                <a:gd name="connsiteX28" fmla="*/ 3405246 w 5177184"/>
                <a:gd name="connsiteY28" fmla="*/ 1154068 h 5363809"/>
                <a:gd name="connsiteX29" fmla="*/ 3410274 w 5177184"/>
                <a:gd name="connsiteY29" fmla="*/ 1015381 h 5363809"/>
                <a:gd name="connsiteX30" fmla="*/ 3189071 w 5177184"/>
                <a:gd name="connsiteY30" fmla="*/ 549791 h 5363809"/>
                <a:gd name="connsiteX31" fmla="*/ 3360000 w 5177184"/>
                <a:gd name="connsiteY31" fmla="*/ 435870 h 5363809"/>
                <a:gd name="connsiteX32" fmla="*/ 3375082 w 5177184"/>
                <a:gd name="connsiteY32" fmla="*/ 386339 h 5363809"/>
                <a:gd name="connsiteX33" fmla="*/ 2832132 w 5177184"/>
                <a:gd name="connsiteY33" fmla="*/ 148592 h 5363809"/>
                <a:gd name="connsiteX34" fmla="*/ 2419891 w 5177184"/>
                <a:gd name="connsiteY34" fmla="*/ 0 h 5363809"/>
                <a:gd name="connsiteX35" fmla="*/ 2042842 w 5177184"/>
                <a:gd name="connsiteY35" fmla="*/ 594369 h 5363809"/>
                <a:gd name="connsiteX36" fmla="*/ 1932241 w 5177184"/>
                <a:gd name="connsiteY36" fmla="*/ 950990 h 5363809"/>
                <a:gd name="connsiteX37" fmla="*/ 1816612 w 5177184"/>
                <a:gd name="connsiteY37" fmla="*/ 1124349 h 5363809"/>
                <a:gd name="connsiteX38" fmla="*/ 1690929 w 5177184"/>
                <a:gd name="connsiteY38" fmla="*/ 1253129 h 5363809"/>
                <a:gd name="connsiteX39" fmla="*/ 1806558 w 5177184"/>
                <a:gd name="connsiteY39" fmla="*/ 1327425 h 5363809"/>
                <a:gd name="connsiteX40" fmla="*/ 1917161 w 5177184"/>
                <a:gd name="connsiteY40" fmla="*/ 1594893 h 5363809"/>
                <a:gd name="connsiteX41" fmla="*/ 1685903 w 5177184"/>
                <a:gd name="connsiteY41" fmla="*/ 1778157 h 5363809"/>
                <a:gd name="connsiteX42" fmla="*/ 1419457 w 5177184"/>
                <a:gd name="connsiteY42" fmla="*/ 1906937 h 5363809"/>
                <a:gd name="connsiteX43" fmla="*/ 1298801 w 5177184"/>
                <a:gd name="connsiteY43" fmla="*/ 1956467 h 5363809"/>
                <a:gd name="connsiteX44" fmla="*/ 1213336 w 5177184"/>
                <a:gd name="connsiteY44" fmla="*/ 1996093 h 5363809"/>
                <a:gd name="connsiteX45" fmla="*/ 509511 w 5177184"/>
                <a:gd name="connsiteY45" fmla="*/ 1535455 h 5363809"/>
                <a:gd name="connsiteX46" fmla="*/ 358692 w 5177184"/>
                <a:gd name="connsiteY46" fmla="*/ 1639470 h 5363809"/>
                <a:gd name="connsiteX47" fmla="*/ 248092 w 5177184"/>
                <a:gd name="connsiteY47" fmla="*/ 1689001 h 5363809"/>
                <a:gd name="connsiteX48" fmla="*/ 87217 w 5177184"/>
                <a:gd name="connsiteY48" fmla="*/ 2184310 h 5363809"/>
                <a:gd name="connsiteX49" fmla="*/ 1755511 w 5177184"/>
                <a:gd name="connsiteY49" fmla="*/ 3773866 h 5363809"/>
                <a:gd name="connsiteX50" fmla="*/ 1814126 w 5177184"/>
                <a:gd name="connsiteY50" fmla="*/ 3839809 h 5363809"/>
                <a:gd name="connsiteX51" fmla="*/ 1843434 w 5177184"/>
                <a:gd name="connsiteY51" fmla="*/ 3883770 h 5363809"/>
                <a:gd name="connsiteX52" fmla="*/ 1902049 w 5177184"/>
                <a:gd name="connsiteY52" fmla="*/ 3905751 h 5363809"/>
                <a:gd name="connsiteX53" fmla="*/ 2729991 w 5177184"/>
                <a:gd name="connsiteY53" fmla="*/ 4638443 h 5363809"/>
                <a:gd name="connsiteX54" fmla="*/ 2737318 w 5177184"/>
                <a:gd name="connsiteY54" fmla="*/ 4770328 h 5363809"/>
                <a:gd name="connsiteX55" fmla="*/ 2847222 w 5177184"/>
                <a:gd name="connsiteY55" fmla="*/ 4806963 h 5363809"/>
                <a:gd name="connsiteX56" fmla="*/ 2883857 w 5177184"/>
                <a:gd name="connsiteY56" fmla="*/ 4836270 h 5363809"/>
                <a:gd name="connsiteX57" fmla="*/ 3008414 w 5177184"/>
                <a:gd name="connsiteY57" fmla="*/ 4836270 h 5363809"/>
                <a:gd name="connsiteX58" fmla="*/ 3191587 w 5177184"/>
                <a:gd name="connsiteY58" fmla="*/ 4858251 h 5363809"/>
                <a:gd name="connsiteX59" fmla="*/ 3257530 w 5177184"/>
                <a:gd name="connsiteY59" fmla="*/ 4872905 h 5363809"/>
                <a:gd name="connsiteX60" fmla="*/ 3338126 w 5177184"/>
                <a:gd name="connsiteY60" fmla="*/ 4968155 h 5363809"/>
                <a:gd name="connsiteX61" fmla="*/ 3389414 w 5177184"/>
                <a:gd name="connsiteY61" fmla="*/ 5092713 h 5363809"/>
                <a:gd name="connsiteX62" fmla="*/ 3418722 w 5177184"/>
                <a:gd name="connsiteY62" fmla="*/ 5100040 h 5363809"/>
                <a:gd name="connsiteX63" fmla="*/ 3462684 w 5177184"/>
                <a:gd name="connsiteY63" fmla="*/ 5107366 h 5363809"/>
                <a:gd name="connsiteX64" fmla="*/ 3535953 w 5177184"/>
                <a:gd name="connsiteY64" fmla="*/ 5180636 h 5363809"/>
                <a:gd name="connsiteX65" fmla="*/ 3579914 w 5177184"/>
                <a:gd name="connsiteY65" fmla="*/ 5158655 h 5363809"/>
                <a:gd name="connsiteX66" fmla="*/ 3601895 w 5177184"/>
                <a:gd name="connsiteY66" fmla="*/ 5158655 h 5363809"/>
                <a:gd name="connsiteX67" fmla="*/ 3645857 w 5177184"/>
                <a:gd name="connsiteY67" fmla="*/ 5202616 h 5363809"/>
                <a:gd name="connsiteX68" fmla="*/ 3667837 w 5177184"/>
                <a:gd name="connsiteY68" fmla="*/ 5268559 h 5363809"/>
                <a:gd name="connsiteX69" fmla="*/ 3646557 w 5177184"/>
                <a:gd name="connsiteY69" fmla="*/ 5359236 h 5363809"/>
                <a:gd name="connsiteX70" fmla="*/ 3682491 w 5177184"/>
                <a:gd name="connsiteY70" fmla="*/ 5363809 h 5363809"/>
                <a:gd name="connsiteX0" fmla="*/ 3556812 w 5051505"/>
                <a:gd name="connsiteY0" fmla="*/ 5363809 h 5363809"/>
                <a:gd name="connsiteX1" fmla="*/ 4208908 w 5051505"/>
                <a:gd name="connsiteY1" fmla="*/ 4924193 h 5363809"/>
                <a:gd name="connsiteX2" fmla="*/ 4318812 w 5051505"/>
                <a:gd name="connsiteY2" fmla="*/ 4909540 h 5363809"/>
                <a:gd name="connsiteX3" fmla="*/ 4421389 w 5051505"/>
                <a:gd name="connsiteY3" fmla="*/ 4858251 h 5363809"/>
                <a:gd name="connsiteX4" fmla="*/ 4436043 w 5051505"/>
                <a:gd name="connsiteY4" fmla="*/ 4828943 h 5363809"/>
                <a:gd name="connsiteX5" fmla="*/ 4545947 w 5051505"/>
                <a:gd name="connsiteY5" fmla="*/ 4836270 h 5363809"/>
                <a:gd name="connsiteX6" fmla="*/ 4663178 w 5051505"/>
                <a:gd name="connsiteY6" fmla="*/ 4843597 h 5363809"/>
                <a:gd name="connsiteX7" fmla="*/ 4663178 w 5051505"/>
                <a:gd name="connsiteY7" fmla="*/ 4741020 h 5363809"/>
                <a:gd name="connsiteX8" fmla="*/ 4692485 w 5051505"/>
                <a:gd name="connsiteY8" fmla="*/ 4689732 h 5363809"/>
                <a:gd name="connsiteX9" fmla="*/ 4780408 w 5051505"/>
                <a:gd name="connsiteY9" fmla="*/ 4638443 h 5363809"/>
                <a:gd name="connsiteX10" fmla="*/ 4831697 w 5051505"/>
                <a:gd name="connsiteY10" fmla="*/ 4579828 h 5363809"/>
                <a:gd name="connsiteX11" fmla="*/ 4992889 w 5051505"/>
                <a:gd name="connsiteY11" fmla="*/ 4579828 h 5363809"/>
                <a:gd name="connsiteX12" fmla="*/ 4992889 w 5051505"/>
                <a:gd name="connsiteY12" fmla="*/ 4477251 h 5363809"/>
                <a:gd name="connsiteX13" fmla="*/ 5022197 w 5051505"/>
                <a:gd name="connsiteY13" fmla="*/ 4235463 h 5363809"/>
                <a:gd name="connsiteX14" fmla="*/ 5051505 w 5051505"/>
                <a:gd name="connsiteY14" fmla="*/ 4044963 h 5363809"/>
                <a:gd name="connsiteX15" fmla="*/ 5044178 w 5051505"/>
                <a:gd name="connsiteY15" fmla="*/ 3839809 h 5363809"/>
                <a:gd name="connsiteX16" fmla="*/ 4903393 w 5051505"/>
                <a:gd name="connsiteY16" fmla="*/ 3323517 h 5363809"/>
                <a:gd name="connsiteX17" fmla="*/ 4124157 w 5051505"/>
                <a:gd name="connsiteY17" fmla="*/ 1649372 h 5363809"/>
                <a:gd name="connsiteX18" fmla="*/ 3827545 w 5051505"/>
                <a:gd name="connsiteY18" fmla="*/ 1535454 h 5363809"/>
                <a:gd name="connsiteX19" fmla="*/ 3716945 w 5051505"/>
                <a:gd name="connsiteY19" fmla="*/ 1634515 h 5363809"/>
                <a:gd name="connsiteX20" fmla="*/ 3561098 w 5051505"/>
                <a:gd name="connsiteY20" fmla="*/ 1659281 h 5363809"/>
                <a:gd name="connsiteX21" fmla="*/ 3450496 w 5051505"/>
                <a:gd name="connsiteY21" fmla="*/ 1639469 h 5363809"/>
                <a:gd name="connsiteX22" fmla="*/ 3380114 w 5051505"/>
                <a:gd name="connsiteY22" fmla="*/ 1639468 h 5363809"/>
                <a:gd name="connsiteX23" fmla="*/ 3319786 w 5051505"/>
                <a:gd name="connsiteY23" fmla="*/ 1594892 h 5363809"/>
                <a:gd name="connsiteX24" fmla="*/ 3194103 w 5051505"/>
                <a:gd name="connsiteY24" fmla="*/ 1584985 h 5363809"/>
                <a:gd name="connsiteX25" fmla="*/ 3224267 w 5051505"/>
                <a:gd name="connsiteY25" fmla="*/ 1471065 h 5363809"/>
                <a:gd name="connsiteX26" fmla="*/ 3314758 w 5051505"/>
                <a:gd name="connsiteY26" fmla="*/ 1396768 h 5363809"/>
                <a:gd name="connsiteX27" fmla="*/ 3279567 w 5051505"/>
                <a:gd name="connsiteY27" fmla="*/ 1332379 h 5363809"/>
                <a:gd name="connsiteX28" fmla="*/ 3279567 w 5051505"/>
                <a:gd name="connsiteY28" fmla="*/ 1154068 h 5363809"/>
                <a:gd name="connsiteX29" fmla="*/ 3284595 w 5051505"/>
                <a:gd name="connsiteY29" fmla="*/ 1015381 h 5363809"/>
                <a:gd name="connsiteX30" fmla="*/ 3063392 w 5051505"/>
                <a:gd name="connsiteY30" fmla="*/ 549791 h 5363809"/>
                <a:gd name="connsiteX31" fmla="*/ 3234321 w 5051505"/>
                <a:gd name="connsiteY31" fmla="*/ 435870 h 5363809"/>
                <a:gd name="connsiteX32" fmla="*/ 3249403 w 5051505"/>
                <a:gd name="connsiteY32" fmla="*/ 386339 h 5363809"/>
                <a:gd name="connsiteX33" fmla="*/ 2706453 w 5051505"/>
                <a:gd name="connsiteY33" fmla="*/ 148592 h 5363809"/>
                <a:gd name="connsiteX34" fmla="*/ 2294212 w 5051505"/>
                <a:gd name="connsiteY34" fmla="*/ 0 h 5363809"/>
                <a:gd name="connsiteX35" fmla="*/ 1917163 w 5051505"/>
                <a:gd name="connsiteY35" fmla="*/ 594369 h 5363809"/>
                <a:gd name="connsiteX36" fmla="*/ 1806562 w 5051505"/>
                <a:gd name="connsiteY36" fmla="*/ 950990 h 5363809"/>
                <a:gd name="connsiteX37" fmla="*/ 1690933 w 5051505"/>
                <a:gd name="connsiteY37" fmla="*/ 1124349 h 5363809"/>
                <a:gd name="connsiteX38" fmla="*/ 1565250 w 5051505"/>
                <a:gd name="connsiteY38" fmla="*/ 1253129 h 5363809"/>
                <a:gd name="connsiteX39" fmla="*/ 1680879 w 5051505"/>
                <a:gd name="connsiteY39" fmla="*/ 1327425 h 5363809"/>
                <a:gd name="connsiteX40" fmla="*/ 1791482 w 5051505"/>
                <a:gd name="connsiteY40" fmla="*/ 1594893 h 5363809"/>
                <a:gd name="connsiteX41" fmla="*/ 1560224 w 5051505"/>
                <a:gd name="connsiteY41" fmla="*/ 1778157 h 5363809"/>
                <a:gd name="connsiteX42" fmla="*/ 1293778 w 5051505"/>
                <a:gd name="connsiteY42" fmla="*/ 1906937 h 5363809"/>
                <a:gd name="connsiteX43" fmla="*/ 1173122 w 5051505"/>
                <a:gd name="connsiteY43" fmla="*/ 1956467 h 5363809"/>
                <a:gd name="connsiteX44" fmla="*/ 1087657 w 5051505"/>
                <a:gd name="connsiteY44" fmla="*/ 1996093 h 5363809"/>
                <a:gd name="connsiteX45" fmla="*/ 383832 w 5051505"/>
                <a:gd name="connsiteY45" fmla="*/ 1535455 h 5363809"/>
                <a:gd name="connsiteX46" fmla="*/ 233013 w 5051505"/>
                <a:gd name="connsiteY46" fmla="*/ 1639470 h 5363809"/>
                <a:gd name="connsiteX47" fmla="*/ 122413 w 5051505"/>
                <a:gd name="connsiteY47" fmla="*/ 1689001 h 5363809"/>
                <a:gd name="connsiteX48" fmla="*/ 122412 w 5051505"/>
                <a:gd name="connsiteY48" fmla="*/ 2129826 h 5363809"/>
                <a:gd name="connsiteX49" fmla="*/ 1629832 w 5051505"/>
                <a:gd name="connsiteY49" fmla="*/ 3773866 h 5363809"/>
                <a:gd name="connsiteX50" fmla="*/ 1688447 w 5051505"/>
                <a:gd name="connsiteY50" fmla="*/ 3839809 h 5363809"/>
                <a:gd name="connsiteX51" fmla="*/ 1717755 w 5051505"/>
                <a:gd name="connsiteY51" fmla="*/ 3883770 h 5363809"/>
                <a:gd name="connsiteX52" fmla="*/ 1776370 w 5051505"/>
                <a:gd name="connsiteY52" fmla="*/ 3905751 h 5363809"/>
                <a:gd name="connsiteX53" fmla="*/ 2604312 w 5051505"/>
                <a:gd name="connsiteY53" fmla="*/ 4638443 h 5363809"/>
                <a:gd name="connsiteX54" fmla="*/ 2611639 w 5051505"/>
                <a:gd name="connsiteY54" fmla="*/ 4770328 h 5363809"/>
                <a:gd name="connsiteX55" fmla="*/ 2721543 w 5051505"/>
                <a:gd name="connsiteY55" fmla="*/ 4806963 h 5363809"/>
                <a:gd name="connsiteX56" fmla="*/ 2758178 w 5051505"/>
                <a:gd name="connsiteY56" fmla="*/ 4836270 h 5363809"/>
                <a:gd name="connsiteX57" fmla="*/ 2882735 w 5051505"/>
                <a:gd name="connsiteY57" fmla="*/ 4836270 h 5363809"/>
                <a:gd name="connsiteX58" fmla="*/ 3065908 w 5051505"/>
                <a:gd name="connsiteY58" fmla="*/ 4858251 h 5363809"/>
                <a:gd name="connsiteX59" fmla="*/ 3131851 w 5051505"/>
                <a:gd name="connsiteY59" fmla="*/ 4872905 h 5363809"/>
                <a:gd name="connsiteX60" fmla="*/ 3212447 w 5051505"/>
                <a:gd name="connsiteY60" fmla="*/ 4968155 h 5363809"/>
                <a:gd name="connsiteX61" fmla="*/ 3263735 w 5051505"/>
                <a:gd name="connsiteY61" fmla="*/ 5092713 h 5363809"/>
                <a:gd name="connsiteX62" fmla="*/ 3293043 w 5051505"/>
                <a:gd name="connsiteY62" fmla="*/ 5100040 h 5363809"/>
                <a:gd name="connsiteX63" fmla="*/ 3337005 w 5051505"/>
                <a:gd name="connsiteY63" fmla="*/ 5107366 h 5363809"/>
                <a:gd name="connsiteX64" fmla="*/ 3410274 w 5051505"/>
                <a:gd name="connsiteY64" fmla="*/ 5180636 h 5363809"/>
                <a:gd name="connsiteX65" fmla="*/ 3454235 w 5051505"/>
                <a:gd name="connsiteY65" fmla="*/ 5158655 h 5363809"/>
                <a:gd name="connsiteX66" fmla="*/ 3476216 w 5051505"/>
                <a:gd name="connsiteY66" fmla="*/ 5158655 h 5363809"/>
                <a:gd name="connsiteX67" fmla="*/ 3520178 w 5051505"/>
                <a:gd name="connsiteY67" fmla="*/ 5202616 h 5363809"/>
                <a:gd name="connsiteX68" fmla="*/ 3542158 w 5051505"/>
                <a:gd name="connsiteY68" fmla="*/ 5268559 h 5363809"/>
                <a:gd name="connsiteX69" fmla="*/ 3520878 w 5051505"/>
                <a:gd name="connsiteY69" fmla="*/ 5359236 h 5363809"/>
                <a:gd name="connsiteX70" fmla="*/ 3556812 w 5051505"/>
                <a:gd name="connsiteY70" fmla="*/ 5363809 h 5363809"/>
                <a:gd name="connsiteX0" fmla="*/ 3468286 w 4962979"/>
                <a:gd name="connsiteY0" fmla="*/ 5363809 h 5363809"/>
                <a:gd name="connsiteX1" fmla="*/ 4120382 w 4962979"/>
                <a:gd name="connsiteY1" fmla="*/ 4924193 h 5363809"/>
                <a:gd name="connsiteX2" fmla="*/ 4230286 w 4962979"/>
                <a:gd name="connsiteY2" fmla="*/ 4909540 h 5363809"/>
                <a:gd name="connsiteX3" fmla="*/ 4332863 w 4962979"/>
                <a:gd name="connsiteY3" fmla="*/ 4858251 h 5363809"/>
                <a:gd name="connsiteX4" fmla="*/ 4347517 w 4962979"/>
                <a:gd name="connsiteY4" fmla="*/ 4828943 h 5363809"/>
                <a:gd name="connsiteX5" fmla="*/ 4457421 w 4962979"/>
                <a:gd name="connsiteY5" fmla="*/ 4836270 h 5363809"/>
                <a:gd name="connsiteX6" fmla="*/ 4574652 w 4962979"/>
                <a:gd name="connsiteY6" fmla="*/ 4843597 h 5363809"/>
                <a:gd name="connsiteX7" fmla="*/ 4574652 w 4962979"/>
                <a:gd name="connsiteY7" fmla="*/ 4741020 h 5363809"/>
                <a:gd name="connsiteX8" fmla="*/ 4603959 w 4962979"/>
                <a:gd name="connsiteY8" fmla="*/ 4689732 h 5363809"/>
                <a:gd name="connsiteX9" fmla="*/ 4691882 w 4962979"/>
                <a:gd name="connsiteY9" fmla="*/ 4638443 h 5363809"/>
                <a:gd name="connsiteX10" fmla="*/ 4743171 w 4962979"/>
                <a:gd name="connsiteY10" fmla="*/ 4579828 h 5363809"/>
                <a:gd name="connsiteX11" fmla="*/ 4904363 w 4962979"/>
                <a:gd name="connsiteY11" fmla="*/ 4579828 h 5363809"/>
                <a:gd name="connsiteX12" fmla="*/ 4904363 w 4962979"/>
                <a:gd name="connsiteY12" fmla="*/ 4477251 h 5363809"/>
                <a:gd name="connsiteX13" fmla="*/ 4933671 w 4962979"/>
                <a:gd name="connsiteY13" fmla="*/ 4235463 h 5363809"/>
                <a:gd name="connsiteX14" fmla="*/ 4962979 w 4962979"/>
                <a:gd name="connsiteY14" fmla="*/ 4044963 h 5363809"/>
                <a:gd name="connsiteX15" fmla="*/ 4955652 w 4962979"/>
                <a:gd name="connsiteY15" fmla="*/ 3839809 h 5363809"/>
                <a:gd name="connsiteX16" fmla="*/ 4814867 w 4962979"/>
                <a:gd name="connsiteY16" fmla="*/ 3323517 h 5363809"/>
                <a:gd name="connsiteX17" fmla="*/ 4035631 w 4962979"/>
                <a:gd name="connsiteY17" fmla="*/ 1649372 h 5363809"/>
                <a:gd name="connsiteX18" fmla="*/ 3739019 w 4962979"/>
                <a:gd name="connsiteY18" fmla="*/ 1535454 h 5363809"/>
                <a:gd name="connsiteX19" fmla="*/ 3628419 w 4962979"/>
                <a:gd name="connsiteY19" fmla="*/ 1634515 h 5363809"/>
                <a:gd name="connsiteX20" fmla="*/ 3472572 w 4962979"/>
                <a:gd name="connsiteY20" fmla="*/ 1659281 h 5363809"/>
                <a:gd name="connsiteX21" fmla="*/ 3361970 w 4962979"/>
                <a:gd name="connsiteY21" fmla="*/ 1639469 h 5363809"/>
                <a:gd name="connsiteX22" fmla="*/ 3291588 w 4962979"/>
                <a:gd name="connsiteY22" fmla="*/ 1639468 h 5363809"/>
                <a:gd name="connsiteX23" fmla="*/ 3231260 w 4962979"/>
                <a:gd name="connsiteY23" fmla="*/ 1594892 h 5363809"/>
                <a:gd name="connsiteX24" fmla="*/ 3105577 w 4962979"/>
                <a:gd name="connsiteY24" fmla="*/ 1584985 h 5363809"/>
                <a:gd name="connsiteX25" fmla="*/ 3135741 w 4962979"/>
                <a:gd name="connsiteY25" fmla="*/ 1471065 h 5363809"/>
                <a:gd name="connsiteX26" fmla="*/ 3226232 w 4962979"/>
                <a:gd name="connsiteY26" fmla="*/ 1396768 h 5363809"/>
                <a:gd name="connsiteX27" fmla="*/ 3191041 w 4962979"/>
                <a:gd name="connsiteY27" fmla="*/ 1332379 h 5363809"/>
                <a:gd name="connsiteX28" fmla="*/ 3191041 w 4962979"/>
                <a:gd name="connsiteY28" fmla="*/ 1154068 h 5363809"/>
                <a:gd name="connsiteX29" fmla="*/ 3196069 w 4962979"/>
                <a:gd name="connsiteY29" fmla="*/ 1015381 h 5363809"/>
                <a:gd name="connsiteX30" fmla="*/ 2974866 w 4962979"/>
                <a:gd name="connsiteY30" fmla="*/ 549791 h 5363809"/>
                <a:gd name="connsiteX31" fmla="*/ 3145795 w 4962979"/>
                <a:gd name="connsiteY31" fmla="*/ 435870 h 5363809"/>
                <a:gd name="connsiteX32" fmla="*/ 3160877 w 4962979"/>
                <a:gd name="connsiteY32" fmla="*/ 386339 h 5363809"/>
                <a:gd name="connsiteX33" fmla="*/ 2617927 w 4962979"/>
                <a:gd name="connsiteY33" fmla="*/ 148592 h 5363809"/>
                <a:gd name="connsiteX34" fmla="*/ 2205686 w 4962979"/>
                <a:gd name="connsiteY34" fmla="*/ 0 h 5363809"/>
                <a:gd name="connsiteX35" fmla="*/ 1828637 w 4962979"/>
                <a:gd name="connsiteY35" fmla="*/ 594369 h 5363809"/>
                <a:gd name="connsiteX36" fmla="*/ 1718036 w 4962979"/>
                <a:gd name="connsiteY36" fmla="*/ 950990 h 5363809"/>
                <a:gd name="connsiteX37" fmla="*/ 1602407 w 4962979"/>
                <a:gd name="connsiteY37" fmla="*/ 1124349 h 5363809"/>
                <a:gd name="connsiteX38" fmla="*/ 1476724 w 4962979"/>
                <a:gd name="connsiteY38" fmla="*/ 1253129 h 5363809"/>
                <a:gd name="connsiteX39" fmla="*/ 1592353 w 4962979"/>
                <a:gd name="connsiteY39" fmla="*/ 1327425 h 5363809"/>
                <a:gd name="connsiteX40" fmla="*/ 1702956 w 4962979"/>
                <a:gd name="connsiteY40" fmla="*/ 1594893 h 5363809"/>
                <a:gd name="connsiteX41" fmla="*/ 1471698 w 4962979"/>
                <a:gd name="connsiteY41" fmla="*/ 1778157 h 5363809"/>
                <a:gd name="connsiteX42" fmla="*/ 1205252 w 4962979"/>
                <a:gd name="connsiteY42" fmla="*/ 1906937 h 5363809"/>
                <a:gd name="connsiteX43" fmla="*/ 1084596 w 4962979"/>
                <a:gd name="connsiteY43" fmla="*/ 1956467 h 5363809"/>
                <a:gd name="connsiteX44" fmla="*/ 999131 w 4962979"/>
                <a:gd name="connsiteY44" fmla="*/ 1996093 h 5363809"/>
                <a:gd name="connsiteX45" fmla="*/ 295306 w 4962979"/>
                <a:gd name="connsiteY45" fmla="*/ 1535455 h 5363809"/>
                <a:gd name="connsiteX46" fmla="*/ 144487 w 4962979"/>
                <a:gd name="connsiteY46" fmla="*/ 1639470 h 5363809"/>
                <a:gd name="connsiteX47" fmla="*/ 33887 w 4962979"/>
                <a:gd name="connsiteY47" fmla="*/ 1689001 h 5363809"/>
                <a:gd name="connsiteX48" fmla="*/ 33886 w 4962979"/>
                <a:gd name="connsiteY48" fmla="*/ 2129826 h 5363809"/>
                <a:gd name="connsiteX49" fmla="*/ 1541306 w 4962979"/>
                <a:gd name="connsiteY49" fmla="*/ 3773866 h 5363809"/>
                <a:gd name="connsiteX50" fmla="*/ 1599921 w 4962979"/>
                <a:gd name="connsiteY50" fmla="*/ 3839809 h 5363809"/>
                <a:gd name="connsiteX51" fmla="*/ 1629229 w 4962979"/>
                <a:gd name="connsiteY51" fmla="*/ 3883770 h 5363809"/>
                <a:gd name="connsiteX52" fmla="*/ 1687844 w 4962979"/>
                <a:gd name="connsiteY52" fmla="*/ 3905751 h 5363809"/>
                <a:gd name="connsiteX53" fmla="*/ 2515786 w 4962979"/>
                <a:gd name="connsiteY53" fmla="*/ 4638443 h 5363809"/>
                <a:gd name="connsiteX54" fmla="*/ 2523113 w 4962979"/>
                <a:gd name="connsiteY54" fmla="*/ 4770328 h 5363809"/>
                <a:gd name="connsiteX55" fmla="*/ 2633017 w 4962979"/>
                <a:gd name="connsiteY55" fmla="*/ 4806963 h 5363809"/>
                <a:gd name="connsiteX56" fmla="*/ 2669652 w 4962979"/>
                <a:gd name="connsiteY56" fmla="*/ 4836270 h 5363809"/>
                <a:gd name="connsiteX57" fmla="*/ 2794209 w 4962979"/>
                <a:gd name="connsiteY57" fmla="*/ 4836270 h 5363809"/>
                <a:gd name="connsiteX58" fmla="*/ 2977382 w 4962979"/>
                <a:gd name="connsiteY58" fmla="*/ 4858251 h 5363809"/>
                <a:gd name="connsiteX59" fmla="*/ 3043325 w 4962979"/>
                <a:gd name="connsiteY59" fmla="*/ 4872905 h 5363809"/>
                <a:gd name="connsiteX60" fmla="*/ 3123921 w 4962979"/>
                <a:gd name="connsiteY60" fmla="*/ 4968155 h 5363809"/>
                <a:gd name="connsiteX61" fmla="*/ 3175209 w 4962979"/>
                <a:gd name="connsiteY61" fmla="*/ 5092713 h 5363809"/>
                <a:gd name="connsiteX62" fmla="*/ 3204517 w 4962979"/>
                <a:gd name="connsiteY62" fmla="*/ 5100040 h 5363809"/>
                <a:gd name="connsiteX63" fmla="*/ 3248479 w 4962979"/>
                <a:gd name="connsiteY63" fmla="*/ 5107366 h 5363809"/>
                <a:gd name="connsiteX64" fmla="*/ 3321748 w 4962979"/>
                <a:gd name="connsiteY64" fmla="*/ 5180636 h 5363809"/>
                <a:gd name="connsiteX65" fmla="*/ 3365709 w 4962979"/>
                <a:gd name="connsiteY65" fmla="*/ 5158655 h 5363809"/>
                <a:gd name="connsiteX66" fmla="*/ 3387690 w 4962979"/>
                <a:gd name="connsiteY66" fmla="*/ 5158655 h 5363809"/>
                <a:gd name="connsiteX67" fmla="*/ 3431652 w 4962979"/>
                <a:gd name="connsiteY67" fmla="*/ 5202616 h 5363809"/>
                <a:gd name="connsiteX68" fmla="*/ 3453632 w 4962979"/>
                <a:gd name="connsiteY68" fmla="*/ 5268559 h 5363809"/>
                <a:gd name="connsiteX69" fmla="*/ 3432352 w 4962979"/>
                <a:gd name="connsiteY69" fmla="*/ 5359236 h 5363809"/>
                <a:gd name="connsiteX70" fmla="*/ 3468286 w 4962979"/>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535924 w 4957597"/>
                <a:gd name="connsiteY49" fmla="*/ 3773866 h 5363809"/>
                <a:gd name="connsiteX50" fmla="*/ 1594539 w 4957597"/>
                <a:gd name="connsiteY50" fmla="*/ 3839809 h 5363809"/>
                <a:gd name="connsiteX51" fmla="*/ 1623847 w 4957597"/>
                <a:gd name="connsiteY51" fmla="*/ 3883770 h 5363809"/>
                <a:gd name="connsiteX52" fmla="*/ 1682462 w 4957597"/>
                <a:gd name="connsiteY52" fmla="*/ 3905751 h 5363809"/>
                <a:gd name="connsiteX53" fmla="*/ 2510404 w 4957597"/>
                <a:gd name="connsiteY53" fmla="*/ 4638443 h 5363809"/>
                <a:gd name="connsiteX54" fmla="*/ 2517731 w 4957597"/>
                <a:gd name="connsiteY54" fmla="*/ 4770328 h 5363809"/>
                <a:gd name="connsiteX55" fmla="*/ 2627635 w 4957597"/>
                <a:gd name="connsiteY55" fmla="*/ 4806963 h 5363809"/>
                <a:gd name="connsiteX56" fmla="*/ 2664270 w 4957597"/>
                <a:gd name="connsiteY56" fmla="*/ 4836270 h 5363809"/>
                <a:gd name="connsiteX57" fmla="*/ 2788827 w 4957597"/>
                <a:gd name="connsiteY57" fmla="*/ 4836270 h 5363809"/>
                <a:gd name="connsiteX58" fmla="*/ 2972000 w 4957597"/>
                <a:gd name="connsiteY58" fmla="*/ 4858251 h 5363809"/>
                <a:gd name="connsiteX59" fmla="*/ 3037943 w 4957597"/>
                <a:gd name="connsiteY59" fmla="*/ 4872905 h 5363809"/>
                <a:gd name="connsiteX60" fmla="*/ 3118539 w 4957597"/>
                <a:gd name="connsiteY60" fmla="*/ 4968155 h 5363809"/>
                <a:gd name="connsiteX61" fmla="*/ 3169827 w 4957597"/>
                <a:gd name="connsiteY61" fmla="*/ 5092713 h 5363809"/>
                <a:gd name="connsiteX62" fmla="*/ 3199135 w 4957597"/>
                <a:gd name="connsiteY62" fmla="*/ 5100040 h 5363809"/>
                <a:gd name="connsiteX63" fmla="*/ 3243097 w 4957597"/>
                <a:gd name="connsiteY63" fmla="*/ 5107366 h 5363809"/>
                <a:gd name="connsiteX64" fmla="*/ 3316366 w 4957597"/>
                <a:gd name="connsiteY64" fmla="*/ 5180636 h 5363809"/>
                <a:gd name="connsiteX65" fmla="*/ 3360327 w 4957597"/>
                <a:gd name="connsiteY65" fmla="*/ 5158655 h 5363809"/>
                <a:gd name="connsiteX66" fmla="*/ 3382308 w 4957597"/>
                <a:gd name="connsiteY66" fmla="*/ 5158655 h 5363809"/>
                <a:gd name="connsiteX67" fmla="*/ 3426270 w 4957597"/>
                <a:gd name="connsiteY67" fmla="*/ 5202616 h 5363809"/>
                <a:gd name="connsiteX68" fmla="*/ 3448250 w 4957597"/>
                <a:gd name="connsiteY68" fmla="*/ 5268559 h 5363809"/>
                <a:gd name="connsiteX69" fmla="*/ 3426970 w 4957597"/>
                <a:gd name="connsiteY69" fmla="*/ 5359236 h 5363809"/>
                <a:gd name="connsiteX70" fmla="*/ 3462904 w 4957597"/>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94382 w 4989075"/>
                <a:gd name="connsiteY0" fmla="*/ 5363809 h 5363809"/>
                <a:gd name="connsiteX1" fmla="*/ 4146478 w 4989075"/>
                <a:gd name="connsiteY1" fmla="*/ 4924193 h 5363809"/>
                <a:gd name="connsiteX2" fmla="*/ 4256382 w 4989075"/>
                <a:gd name="connsiteY2" fmla="*/ 4909540 h 5363809"/>
                <a:gd name="connsiteX3" fmla="*/ 4358959 w 4989075"/>
                <a:gd name="connsiteY3" fmla="*/ 4858251 h 5363809"/>
                <a:gd name="connsiteX4" fmla="*/ 4373613 w 4989075"/>
                <a:gd name="connsiteY4" fmla="*/ 4828943 h 5363809"/>
                <a:gd name="connsiteX5" fmla="*/ 4483517 w 4989075"/>
                <a:gd name="connsiteY5" fmla="*/ 4836270 h 5363809"/>
                <a:gd name="connsiteX6" fmla="*/ 4600748 w 4989075"/>
                <a:gd name="connsiteY6" fmla="*/ 4843597 h 5363809"/>
                <a:gd name="connsiteX7" fmla="*/ 4600748 w 4989075"/>
                <a:gd name="connsiteY7" fmla="*/ 4741020 h 5363809"/>
                <a:gd name="connsiteX8" fmla="*/ 4630055 w 4989075"/>
                <a:gd name="connsiteY8" fmla="*/ 4689732 h 5363809"/>
                <a:gd name="connsiteX9" fmla="*/ 4717978 w 4989075"/>
                <a:gd name="connsiteY9" fmla="*/ 4638443 h 5363809"/>
                <a:gd name="connsiteX10" fmla="*/ 4769267 w 4989075"/>
                <a:gd name="connsiteY10" fmla="*/ 4579828 h 5363809"/>
                <a:gd name="connsiteX11" fmla="*/ 4930459 w 4989075"/>
                <a:gd name="connsiteY11" fmla="*/ 4579828 h 5363809"/>
                <a:gd name="connsiteX12" fmla="*/ 4930459 w 4989075"/>
                <a:gd name="connsiteY12" fmla="*/ 4477251 h 5363809"/>
                <a:gd name="connsiteX13" fmla="*/ 4959767 w 4989075"/>
                <a:gd name="connsiteY13" fmla="*/ 4235463 h 5363809"/>
                <a:gd name="connsiteX14" fmla="*/ 4989075 w 4989075"/>
                <a:gd name="connsiteY14" fmla="*/ 4044963 h 5363809"/>
                <a:gd name="connsiteX15" fmla="*/ 4981748 w 4989075"/>
                <a:gd name="connsiteY15" fmla="*/ 3839809 h 5363809"/>
                <a:gd name="connsiteX16" fmla="*/ 4840963 w 4989075"/>
                <a:gd name="connsiteY16" fmla="*/ 3323517 h 5363809"/>
                <a:gd name="connsiteX17" fmla="*/ 4061727 w 4989075"/>
                <a:gd name="connsiteY17" fmla="*/ 1649372 h 5363809"/>
                <a:gd name="connsiteX18" fmla="*/ 3765115 w 4989075"/>
                <a:gd name="connsiteY18" fmla="*/ 1535454 h 5363809"/>
                <a:gd name="connsiteX19" fmla="*/ 3654515 w 4989075"/>
                <a:gd name="connsiteY19" fmla="*/ 1634515 h 5363809"/>
                <a:gd name="connsiteX20" fmla="*/ 3498668 w 4989075"/>
                <a:gd name="connsiteY20" fmla="*/ 1659281 h 5363809"/>
                <a:gd name="connsiteX21" fmla="*/ 3388066 w 4989075"/>
                <a:gd name="connsiteY21" fmla="*/ 1639469 h 5363809"/>
                <a:gd name="connsiteX22" fmla="*/ 3317684 w 4989075"/>
                <a:gd name="connsiteY22" fmla="*/ 1639468 h 5363809"/>
                <a:gd name="connsiteX23" fmla="*/ 3257356 w 4989075"/>
                <a:gd name="connsiteY23" fmla="*/ 1594892 h 5363809"/>
                <a:gd name="connsiteX24" fmla="*/ 3131673 w 4989075"/>
                <a:gd name="connsiteY24" fmla="*/ 1584985 h 5363809"/>
                <a:gd name="connsiteX25" fmla="*/ 3161837 w 4989075"/>
                <a:gd name="connsiteY25" fmla="*/ 1471065 h 5363809"/>
                <a:gd name="connsiteX26" fmla="*/ 3252328 w 4989075"/>
                <a:gd name="connsiteY26" fmla="*/ 1396768 h 5363809"/>
                <a:gd name="connsiteX27" fmla="*/ 3217137 w 4989075"/>
                <a:gd name="connsiteY27" fmla="*/ 1332379 h 5363809"/>
                <a:gd name="connsiteX28" fmla="*/ 3217137 w 4989075"/>
                <a:gd name="connsiteY28" fmla="*/ 1154068 h 5363809"/>
                <a:gd name="connsiteX29" fmla="*/ 3222165 w 4989075"/>
                <a:gd name="connsiteY29" fmla="*/ 1015381 h 5363809"/>
                <a:gd name="connsiteX30" fmla="*/ 3000962 w 4989075"/>
                <a:gd name="connsiteY30" fmla="*/ 549791 h 5363809"/>
                <a:gd name="connsiteX31" fmla="*/ 3171891 w 4989075"/>
                <a:gd name="connsiteY31" fmla="*/ 435870 h 5363809"/>
                <a:gd name="connsiteX32" fmla="*/ 3186973 w 4989075"/>
                <a:gd name="connsiteY32" fmla="*/ 386339 h 5363809"/>
                <a:gd name="connsiteX33" fmla="*/ 2644023 w 4989075"/>
                <a:gd name="connsiteY33" fmla="*/ 148592 h 5363809"/>
                <a:gd name="connsiteX34" fmla="*/ 2231782 w 4989075"/>
                <a:gd name="connsiteY34" fmla="*/ 0 h 5363809"/>
                <a:gd name="connsiteX35" fmla="*/ 1854733 w 4989075"/>
                <a:gd name="connsiteY35" fmla="*/ 594369 h 5363809"/>
                <a:gd name="connsiteX36" fmla="*/ 1744132 w 4989075"/>
                <a:gd name="connsiteY36" fmla="*/ 950990 h 5363809"/>
                <a:gd name="connsiteX37" fmla="*/ 1628503 w 4989075"/>
                <a:gd name="connsiteY37" fmla="*/ 1124349 h 5363809"/>
                <a:gd name="connsiteX38" fmla="*/ 1502820 w 4989075"/>
                <a:gd name="connsiteY38" fmla="*/ 1253129 h 5363809"/>
                <a:gd name="connsiteX39" fmla="*/ 1618449 w 4989075"/>
                <a:gd name="connsiteY39" fmla="*/ 1327425 h 5363809"/>
                <a:gd name="connsiteX40" fmla="*/ 1729052 w 4989075"/>
                <a:gd name="connsiteY40" fmla="*/ 1594893 h 5363809"/>
                <a:gd name="connsiteX41" fmla="*/ 1497794 w 4989075"/>
                <a:gd name="connsiteY41" fmla="*/ 1778157 h 5363809"/>
                <a:gd name="connsiteX42" fmla="*/ 1231348 w 4989075"/>
                <a:gd name="connsiteY42" fmla="*/ 1906937 h 5363809"/>
                <a:gd name="connsiteX43" fmla="*/ 1110692 w 4989075"/>
                <a:gd name="connsiteY43" fmla="*/ 1956467 h 5363809"/>
                <a:gd name="connsiteX44" fmla="*/ 1025227 w 4989075"/>
                <a:gd name="connsiteY44" fmla="*/ 1996093 h 5363809"/>
                <a:gd name="connsiteX45" fmla="*/ 321402 w 4989075"/>
                <a:gd name="connsiteY45" fmla="*/ 1535455 h 5363809"/>
                <a:gd name="connsiteX46" fmla="*/ 170583 w 4989075"/>
                <a:gd name="connsiteY46" fmla="*/ 1639470 h 5363809"/>
                <a:gd name="connsiteX47" fmla="*/ 59983 w 4989075"/>
                <a:gd name="connsiteY47" fmla="*/ 1689001 h 5363809"/>
                <a:gd name="connsiteX48" fmla="*/ 59982 w 4989075"/>
                <a:gd name="connsiteY48" fmla="*/ 2129826 h 5363809"/>
                <a:gd name="connsiteX49" fmla="*/ 225883 w 4989075"/>
                <a:gd name="connsiteY49" fmla="*/ 2327949 h 5363809"/>
                <a:gd name="connsiteX50" fmla="*/ 286211 w 4989075"/>
                <a:gd name="connsiteY50" fmla="*/ 2471589 h 5363809"/>
                <a:gd name="connsiteX51" fmla="*/ 547631 w 4989075"/>
                <a:gd name="connsiteY51" fmla="*/ 2664759 h 5363809"/>
                <a:gd name="connsiteX52" fmla="*/ 447086 w 4989075"/>
                <a:gd name="connsiteY52" fmla="*/ 2803445 h 5363809"/>
                <a:gd name="connsiteX53" fmla="*/ 351566 w 4989075"/>
                <a:gd name="connsiteY53" fmla="*/ 2897554 h 5363809"/>
                <a:gd name="connsiteX54" fmla="*/ 251020 w 4989075"/>
                <a:gd name="connsiteY54" fmla="*/ 3105584 h 5363809"/>
                <a:gd name="connsiteX55" fmla="*/ 59981 w 4989075"/>
                <a:gd name="connsiteY55" fmla="*/ 3402770 h 5363809"/>
                <a:gd name="connsiteX56" fmla="*/ 1567402 w 4989075"/>
                <a:gd name="connsiteY56" fmla="*/ 3773866 h 5363809"/>
                <a:gd name="connsiteX57" fmla="*/ 1626017 w 4989075"/>
                <a:gd name="connsiteY57" fmla="*/ 3839809 h 5363809"/>
                <a:gd name="connsiteX58" fmla="*/ 1655325 w 4989075"/>
                <a:gd name="connsiteY58" fmla="*/ 3883770 h 5363809"/>
                <a:gd name="connsiteX59" fmla="*/ 1713940 w 4989075"/>
                <a:gd name="connsiteY59" fmla="*/ 3905751 h 5363809"/>
                <a:gd name="connsiteX60" fmla="*/ 2541882 w 4989075"/>
                <a:gd name="connsiteY60" fmla="*/ 4638443 h 5363809"/>
                <a:gd name="connsiteX61" fmla="*/ 2549209 w 4989075"/>
                <a:gd name="connsiteY61" fmla="*/ 4770328 h 5363809"/>
                <a:gd name="connsiteX62" fmla="*/ 2659113 w 4989075"/>
                <a:gd name="connsiteY62" fmla="*/ 4806963 h 5363809"/>
                <a:gd name="connsiteX63" fmla="*/ 2695748 w 4989075"/>
                <a:gd name="connsiteY63" fmla="*/ 4836270 h 5363809"/>
                <a:gd name="connsiteX64" fmla="*/ 2820305 w 4989075"/>
                <a:gd name="connsiteY64" fmla="*/ 4836270 h 5363809"/>
                <a:gd name="connsiteX65" fmla="*/ 3003478 w 4989075"/>
                <a:gd name="connsiteY65" fmla="*/ 4858251 h 5363809"/>
                <a:gd name="connsiteX66" fmla="*/ 3069421 w 4989075"/>
                <a:gd name="connsiteY66" fmla="*/ 4872905 h 5363809"/>
                <a:gd name="connsiteX67" fmla="*/ 3150017 w 4989075"/>
                <a:gd name="connsiteY67" fmla="*/ 4968155 h 5363809"/>
                <a:gd name="connsiteX68" fmla="*/ 3201305 w 4989075"/>
                <a:gd name="connsiteY68" fmla="*/ 5092713 h 5363809"/>
                <a:gd name="connsiteX69" fmla="*/ 3230613 w 4989075"/>
                <a:gd name="connsiteY69" fmla="*/ 5100040 h 5363809"/>
                <a:gd name="connsiteX70" fmla="*/ 3274575 w 4989075"/>
                <a:gd name="connsiteY70" fmla="*/ 5107366 h 5363809"/>
                <a:gd name="connsiteX71" fmla="*/ 3347844 w 4989075"/>
                <a:gd name="connsiteY71" fmla="*/ 5180636 h 5363809"/>
                <a:gd name="connsiteX72" fmla="*/ 3391805 w 4989075"/>
                <a:gd name="connsiteY72" fmla="*/ 5158655 h 5363809"/>
                <a:gd name="connsiteX73" fmla="*/ 3413786 w 4989075"/>
                <a:gd name="connsiteY73" fmla="*/ 5158655 h 5363809"/>
                <a:gd name="connsiteX74" fmla="*/ 3457748 w 4989075"/>
                <a:gd name="connsiteY74" fmla="*/ 5202616 h 5363809"/>
                <a:gd name="connsiteX75" fmla="*/ 3479728 w 4989075"/>
                <a:gd name="connsiteY75" fmla="*/ 5268559 h 5363809"/>
                <a:gd name="connsiteX76" fmla="*/ 3458448 w 4989075"/>
                <a:gd name="connsiteY76" fmla="*/ 5359236 h 5363809"/>
                <a:gd name="connsiteX77" fmla="*/ 3494382 w 4989075"/>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9539 w 4964232"/>
                <a:gd name="connsiteY0" fmla="*/ 5363809 h 5363809"/>
                <a:gd name="connsiteX1" fmla="*/ 4121635 w 4964232"/>
                <a:gd name="connsiteY1" fmla="*/ 4924193 h 5363809"/>
                <a:gd name="connsiteX2" fmla="*/ 4231539 w 4964232"/>
                <a:gd name="connsiteY2" fmla="*/ 4909540 h 5363809"/>
                <a:gd name="connsiteX3" fmla="*/ 4334116 w 4964232"/>
                <a:gd name="connsiteY3" fmla="*/ 4858251 h 5363809"/>
                <a:gd name="connsiteX4" fmla="*/ 4348770 w 4964232"/>
                <a:gd name="connsiteY4" fmla="*/ 4828943 h 5363809"/>
                <a:gd name="connsiteX5" fmla="*/ 4458674 w 4964232"/>
                <a:gd name="connsiteY5" fmla="*/ 4836270 h 5363809"/>
                <a:gd name="connsiteX6" fmla="*/ 4575905 w 4964232"/>
                <a:gd name="connsiteY6" fmla="*/ 4843597 h 5363809"/>
                <a:gd name="connsiteX7" fmla="*/ 4575905 w 4964232"/>
                <a:gd name="connsiteY7" fmla="*/ 4741020 h 5363809"/>
                <a:gd name="connsiteX8" fmla="*/ 4605212 w 4964232"/>
                <a:gd name="connsiteY8" fmla="*/ 4689732 h 5363809"/>
                <a:gd name="connsiteX9" fmla="*/ 4693135 w 4964232"/>
                <a:gd name="connsiteY9" fmla="*/ 4638443 h 5363809"/>
                <a:gd name="connsiteX10" fmla="*/ 4744424 w 4964232"/>
                <a:gd name="connsiteY10" fmla="*/ 4579828 h 5363809"/>
                <a:gd name="connsiteX11" fmla="*/ 4905616 w 4964232"/>
                <a:gd name="connsiteY11" fmla="*/ 4579828 h 5363809"/>
                <a:gd name="connsiteX12" fmla="*/ 4905616 w 4964232"/>
                <a:gd name="connsiteY12" fmla="*/ 4477251 h 5363809"/>
                <a:gd name="connsiteX13" fmla="*/ 4934924 w 4964232"/>
                <a:gd name="connsiteY13" fmla="*/ 4235463 h 5363809"/>
                <a:gd name="connsiteX14" fmla="*/ 4964232 w 4964232"/>
                <a:gd name="connsiteY14" fmla="*/ 4044963 h 5363809"/>
                <a:gd name="connsiteX15" fmla="*/ 4956905 w 4964232"/>
                <a:gd name="connsiteY15" fmla="*/ 3839809 h 5363809"/>
                <a:gd name="connsiteX16" fmla="*/ 4816120 w 4964232"/>
                <a:gd name="connsiteY16" fmla="*/ 3323517 h 5363809"/>
                <a:gd name="connsiteX17" fmla="*/ 4036884 w 4964232"/>
                <a:gd name="connsiteY17" fmla="*/ 1649372 h 5363809"/>
                <a:gd name="connsiteX18" fmla="*/ 3740272 w 4964232"/>
                <a:gd name="connsiteY18" fmla="*/ 1535454 h 5363809"/>
                <a:gd name="connsiteX19" fmla="*/ 3629672 w 4964232"/>
                <a:gd name="connsiteY19" fmla="*/ 1634515 h 5363809"/>
                <a:gd name="connsiteX20" fmla="*/ 3473825 w 4964232"/>
                <a:gd name="connsiteY20" fmla="*/ 1659281 h 5363809"/>
                <a:gd name="connsiteX21" fmla="*/ 3363223 w 4964232"/>
                <a:gd name="connsiteY21" fmla="*/ 1639469 h 5363809"/>
                <a:gd name="connsiteX22" fmla="*/ 3292841 w 4964232"/>
                <a:gd name="connsiteY22" fmla="*/ 1639468 h 5363809"/>
                <a:gd name="connsiteX23" fmla="*/ 3232513 w 4964232"/>
                <a:gd name="connsiteY23" fmla="*/ 1594892 h 5363809"/>
                <a:gd name="connsiteX24" fmla="*/ 3106830 w 4964232"/>
                <a:gd name="connsiteY24" fmla="*/ 1584985 h 5363809"/>
                <a:gd name="connsiteX25" fmla="*/ 3136994 w 4964232"/>
                <a:gd name="connsiteY25" fmla="*/ 1471065 h 5363809"/>
                <a:gd name="connsiteX26" fmla="*/ 3227485 w 4964232"/>
                <a:gd name="connsiteY26" fmla="*/ 1396768 h 5363809"/>
                <a:gd name="connsiteX27" fmla="*/ 3192294 w 4964232"/>
                <a:gd name="connsiteY27" fmla="*/ 1332379 h 5363809"/>
                <a:gd name="connsiteX28" fmla="*/ 3192294 w 4964232"/>
                <a:gd name="connsiteY28" fmla="*/ 1154068 h 5363809"/>
                <a:gd name="connsiteX29" fmla="*/ 3197322 w 4964232"/>
                <a:gd name="connsiteY29" fmla="*/ 1015381 h 5363809"/>
                <a:gd name="connsiteX30" fmla="*/ 2976119 w 4964232"/>
                <a:gd name="connsiteY30" fmla="*/ 549791 h 5363809"/>
                <a:gd name="connsiteX31" fmla="*/ 3147048 w 4964232"/>
                <a:gd name="connsiteY31" fmla="*/ 435870 h 5363809"/>
                <a:gd name="connsiteX32" fmla="*/ 3162130 w 4964232"/>
                <a:gd name="connsiteY32" fmla="*/ 386339 h 5363809"/>
                <a:gd name="connsiteX33" fmla="*/ 2619180 w 4964232"/>
                <a:gd name="connsiteY33" fmla="*/ 148592 h 5363809"/>
                <a:gd name="connsiteX34" fmla="*/ 2206939 w 4964232"/>
                <a:gd name="connsiteY34" fmla="*/ 0 h 5363809"/>
                <a:gd name="connsiteX35" fmla="*/ 1829890 w 4964232"/>
                <a:gd name="connsiteY35" fmla="*/ 594369 h 5363809"/>
                <a:gd name="connsiteX36" fmla="*/ 1719289 w 4964232"/>
                <a:gd name="connsiteY36" fmla="*/ 950990 h 5363809"/>
                <a:gd name="connsiteX37" fmla="*/ 1603660 w 4964232"/>
                <a:gd name="connsiteY37" fmla="*/ 1124349 h 5363809"/>
                <a:gd name="connsiteX38" fmla="*/ 1477977 w 4964232"/>
                <a:gd name="connsiteY38" fmla="*/ 1253129 h 5363809"/>
                <a:gd name="connsiteX39" fmla="*/ 1593606 w 4964232"/>
                <a:gd name="connsiteY39" fmla="*/ 1327425 h 5363809"/>
                <a:gd name="connsiteX40" fmla="*/ 1704209 w 4964232"/>
                <a:gd name="connsiteY40" fmla="*/ 1594893 h 5363809"/>
                <a:gd name="connsiteX41" fmla="*/ 1472951 w 4964232"/>
                <a:gd name="connsiteY41" fmla="*/ 1778157 h 5363809"/>
                <a:gd name="connsiteX42" fmla="*/ 1206505 w 4964232"/>
                <a:gd name="connsiteY42" fmla="*/ 1906937 h 5363809"/>
                <a:gd name="connsiteX43" fmla="*/ 1085849 w 4964232"/>
                <a:gd name="connsiteY43" fmla="*/ 1956467 h 5363809"/>
                <a:gd name="connsiteX44" fmla="*/ 1000384 w 4964232"/>
                <a:gd name="connsiteY44" fmla="*/ 1996093 h 5363809"/>
                <a:gd name="connsiteX45" fmla="*/ 296559 w 4964232"/>
                <a:gd name="connsiteY45" fmla="*/ 1535455 h 5363809"/>
                <a:gd name="connsiteX46" fmla="*/ 145740 w 4964232"/>
                <a:gd name="connsiteY46" fmla="*/ 1639470 h 5363809"/>
                <a:gd name="connsiteX47" fmla="*/ 35140 w 4964232"/>
                <a:gd name="connsiteY47" fmla="*/ 1689001 h 5363809"/>
                <a:gd name="connsiteX48" fmla="*/ 35139 w 4964232"/>
                <a:gd name="connsiteY48" fmla="*/ 2129826 h 5363809"/>
                <a:gd name="connsiteX49" fmla="*/ 201040 w 4964232"/>
                <a:gd name="connsiteY49" fmla="*/ 2327949 h 5363809"/>
                <a:gd name="connsiteX50" fmla="*/ 261368 w 4964232"/>
                <a:gd name="connsiteY50" fmla="*/ 2471589 h 5363809"/>
                <a:gd name="connsiteX51" fmla="*/ 522788 w 4964232"/>
                <a:gd name="connsiteY51" fmla="*/ 2664759 h 5363809"/>
                <a:gd name="connsiteX52" fmla="*/ 422243 w 4964232"/>
                <a:gd name="connsiteY52" fmla="*/ 2803445 h 5363809"/>
                <a:gd name="connsiteX53" fmla="*/ 326723 w 4964232"/>
                <a:gd name="connsiteY53" fmla="*/ 2897554 h 5363809"/>
                <a:gd name="connsiteX54" fmla="*/ 226177 w 4964232"/>
                <a:gd name="connsiteY54" fmla="*/ 3105584 h 5363809"/>
                <a:gd name="connsiteX55" fmla="*/ 25083 w 4964232"/>
                <a:gd name="connsiteY55" fmla="*/ 3387910 h 5363809"/>
                <a:gd name="connsiteX56" fmla="*/ 140712 w 4964232"/>
                <a:gd name="connsiteY56" fmla="*/ 3531550 h 5363809"/>
                <a:gd name="connsiteX57" fmla="*/ 1542559 w 4964232"/>
                <a:gd name="connsiteY57" fmla="*/ 3773866 h 5363809"/>
                <a:gd name="connsiteX58" fmla="*/ 1601174 w 4964232"/>
                <a:gd name="connsiteY58" fmla="*/ 3839809 h 5363809"/>
                <a:gd name="connsiteX59" fmla="*/ 1630482 w 4964232"/>
                <a:gd name="connsiteY59" fmla="*/ 3883770 h 5363809"/>
                <a:gd name="connsiteX60" fmla="*/ 1689097 w 4964232"/>
                <a:gd name="connsiteY60" fmla="*/ 3905751 h 5363809"/>
                <a:gd name="connsiteX61" fmla="*/ 2517039 w 4964232"/>
                <a:gd name="connsiteY61" fmla="*/ 4638443 h 5363809"/>
                <a:gd name="connsiteX62" fmla="*/ 2524366 w 4964232"/>
                <a:gd name="connsiteY62" fmla="*/ 4770328 h 5363809"/>
                <a:gd name="connsiteX63" fmla="*/ 2634270 w 4964232"/>
                <a:gd name="connsiteY63" fmla="*/ 4806963 h 5363809"/>
                <a:gd name="connsiteX64" fmla="*/ 2670905 w 4964232"/>
                <a:gd name="connsiteY64" fmla="*/ 4836270 h 5363809"/>
                <a:gd name="connsiteX65" fmla="*/ 2795462 w 4964232"/>
                <a:gd name="connsiteY65" fmla="*/ 4836270 h 5363809"/>
                <a:gd name="connsiteX66" fmla="*/ 2978635 w 4964232"/>
                <a:gd name="connsiteY66" fmla="*/ 4858251 h 5363809"/>
                <a:gd name="connsiteX67" fmla="*/ 3044578 w 4964232"/>
                <a:gd name="connsiteY67" fmla="*/ 4872905 h 5363809"/>
                <a:gd name="connsiteX68" fmla="*/ 3125174 w 4964232"/>
                <a:gd name="connsiteY68" fmla="*/ 4968155 h 5363809"/>
                <a:gd name="connsiteX69" fmla="*/ 3176462 w 4964232"/>
                <a:gd name="connsiteY69" fmla="*/ 5092713 h 5363809"/>
                <a:gd name="connsiteX70" fmla="*/ 3205770 w 4964232"/>
                <a:gd name="connsiteY70" fmla="*/ 5100040 h 5363809"/>
                <a:gd name="connsiteX71" fmla="*/ 3249732 w 4964232"/>
                <a:gd name="connsiteY71" fmla="*/ 5107366 h 5363809"/>
                <a:gd name="connsiteX72" fmla="*/ 3323001 w 4964232"/>
                <a:gd name="connsiteY72" fmla="*/ 5180636 h 5363809"/>
                <a:gd name="connsiteX73" fmla="*/ 3366962 w 4964232"/>
                <a:gd name="connsiteY73" fmla="*/ 5158655 h 5363809"/>
                <a:gd name="connsiteX74" fmla="*/ 3388943 w 4964232"/>
                <a:gd name="connsiteY74" fmla="*/ 5158655 h 5363809"/>
                <a:gd name="connsiteX75" fmla="*/ 3432905 w 4964232"/>
                <a:gd name="connsiteY75" fmla="*/ 5202616 h 5363809"/>
                <a:gd name="connsiteX76" fmla="*/ 3454885 w 4964232"/>
                <a:gd name="connsiteY76" fmla="*/ 5268559 h 5363809"/>
                <a:gd name="connsiteX77" fmla="*/ 3433605 w 4964232"/>
                <a:gd name="connsiteY77" fmla="*/ 5359236 h 5363809"/>
                <a:gd name="connsiteX78" fmla="*/ 3469539 w 4964232"/>
                <a:gd name="connsiteY78"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34077 w 4957597"/>
                <a:gd name="connsiteY56" fmla="*/ 3531550 h 5363809"/>
                <a:gd name="connsiteX57" fmla="*/ 1535924 w 4957597"/>
                <a:gd name="connsiteY57" fmla="*/ 3773866 h 5363809"/>
                <a:gd name="connsiteX58" fmla="*/ 1594539 w 4957597"/>
                <a:gd name="connsiteY58" fmla="*/ 3839809 h 5363809"/>
                <a:gd name="connsiteX59" fmla="*/ 1623847 w 4957597"/>
                <a:gd name="connsiteY59" fmla="*/ 3883770 h 5363809"/>
                <a:gd name="connsiteX60" fmla="*/ 1682462 w 4957597"/>
                <a:gd name="connsiteY60" fmla="*/ 3905751 h 5363809"/>
                <a:gd name="connsiteX61" fmla="*/ 2510404 w 4957597"/>
                <a:gd name="connsiteY61" fmla="*/ 4638443 h 5363809"/>
                <a:gd name="connsiteX62" fmla="*/ 2517731 w 4957597"/>
                <a:gd name="connsiteY62" fmla="*/ 4770328 h 5363809"/>
                <a:gd name="connsiteX63" fmla="*/ 2627635 w 4957597"/>
                <a:gd name="connsiteY63" fmla="*/ 4806963 h 5363809"/>
                <a:gd name="connsiteX64" fmla="*/ 2664270 w 4957597"/>
                <a:gd name="connsiteY64" fmla="*/ 4836270 h 5363809"/>
                <a:gd name="connsiteX65" fmla="*/ 2788827 w 4957597"/>
                <a:gd name="connsiteY65" fmla="*/ 4836270 h 5363809"/>
                <a:gd name="connsiteX66" fmla="*/ 2972000 w 4957597"/>
                <a:gd name="connsiteY66" fmla="*/ 4858251 h 5363809"/>
                <a:gd name="connsiteX67" fmla="*/ 3037943 w 4957597"/>
                <a:gd name="connsiteY67" fmla="*/ 4872905 h 5363809"/>
                <a:gd name="connsiteX68" fmla="*/ 3118539 w 4957597"/>
                <a:gd name="connsiteY68" fmla="*/ 4968155 h 5363809"/>
                <a:gd name="connsiteX69" fmla="*/ 3169827 w 4957597"/>
                <a:gd name="connsiteY69" fmla="*/ 5092713 h 5363809"/>
                <a:gd name="connsiteX70" fmla="*/ 3199135 w 4957597"/>
                <a:gd name="connsiteY70" fmla="*/ 5100040 h 5363809"/>
                <a:gd name="connsiteX71" fmla="*/ 3243097 w 4957597"/>
                <a:gd name="connsiteY71" fmla="*/ 5107366 h 5363809"/>
                <a:gd name="connsiteX72" fmla="*/ 3316366 w 4957597"/>
                <a:gd name="connsiteY72" fmla="*/ 5180636 h 5363809"/>
                <a:gd name="connsiteX73" fmla="*/ 3360327 w 4957597"/>
                <a:gd name="connsiteY73" fmla="*/ 5158655 h 5363809"/>
                <a:gd name="connsiteX74" fmla="*/ 3382308 w 4957597"/>
                <a:gd name="connsiteY74" fmla="*/ 5158655 h 5363809"/>
                <a:gd name="connsiteX75" fmla="*/ 3426270 w 4957597"/>
                <a:gd name="connsiteY75" fmla="*/ 5202616 h 5363809"/>
                <a:gd name="connsiteX76" fmla="*/ 3448250 w 4957597"/>
                <a:gd name="connsiteY76" fmla="*/ 5268559 h 5363809"/>
                <a:gd name="connsiteX77" fmla="*/ 3426970 w 4957597"/>
                <a:gd name="connsiteY77" fmla="*/ 5359236 h 5363809"/>
                <a:gd name="connsiteX78" fmla="*/ 3462904 w 4957597"/>
                <a:gd name="connsiteY78" fmla="*/ 5363809 h 5363809"/>
                <a:gd name="connsiteX0" fmla="*/ 3472376 w 4967069"/>
                <a:gd name="connsiteY0" fmla="*/ 5363809 h 5363809"/>
                <a:gd name="connsiteX1" fmla="*/ 4124472 w 4967069"/>
                <a:gd name="connsiteY1" fmla="*/ 4924193 h 5363809"/>
                <a:gd name="connsiteX2" fmla="*/ 4234376 w 4967069"/>
                <a:gd name="connsiteY2" fmla="*/ 4909540 h 5363809"/>
                <a:gd name="connsiteX3" fmla="*/ 4336953 w 4967069"/>
                <a:gd name="connsiteY3" fmla="*/ 4858251 h 5363809"/>
                <a:gd name="connsiteX4" fmla="*/ 4351607 w 4967069"/>
                <a:gd name="connsiteY4" fmla="*/ 4828943 h 5363809"/>
                <a:gd name="connsiteX5" fmla="*/ 4461511 w 4967069"/>
                <a:gd name="connsiteY5" fmla="*/ 4836270 h 5363809"/>
                <a:gd name="connsiteX6" fmla="*/ 4578742 w 4967069"/>
                <a:gd name="connsiteY6" fmla="*/ 4843597 h 5363809"/>
                <a:gd name="connsiteX7" fmla="*/ 4578742 w 4967069"/>
                <a:gd name="connsiteY7" fmla="*/ 4741020 h 5363809"/>
                <a:gd name="connsiteX8" fmla="*/ 4608049 w 4967069"/>
                <a:gd name="connsiteY8" fmla="*/ 4689732 h 5363809"/>
                <a:gd name="connsiteX9" fmla="*/ 4695972 w 4967069"/>
                <a:gd name="connsiteY9" fmla="*/ 4638443 h 5363809"/>
                <a:gd name="connsiteX10" fmla="*/ 4747261 w 4967069"/>
                <a:gd name="connsiteY10" fmla="*/ 4579828 h 5363809"/>
                <a:gd name="connsiteX11" fmla="*/ 4908453 w 4967069"/>
                <a:gd name="connsiteY11" fmla="*/ 4579828 h 5363809"/>
                <a:gd name="connsiteX12" fmla="*/ 4908453 w 4967069"/>
                <a:gd name="connsiteY12" fmla="*/ 4477251 h 5363809"/>
                <a:gd name="connsiteX13" fmla="*/ 4937761 w 4967069"/>
                <a:gd name="connsiteY13" fmla="*/ 4235463 h 5363809"/>
                <a:gd name="connsiteX14" fmla="*/ 4967069 w 4967069"/>
                <a:gd name="connsiteY14" fmla="*/ 4044963 h 5363809"/>
                <a:gd name="connsiteX15" fmla="*/ 4959742 w 4967069"/>
                <a:gd name="connsiteY15" fmla="*/ 3839809 h 5363809"/>
                <a:gd name="connsiteX16" fmla="*/ 4818957 w 4967069"/>
                <a:gd name="connsiteY16" fmla="*/ 3323517 h 5363809"/>
                <a:gd name="connsiteX17" fmla="*/ 4039721 w 4967069"/>
                <a:gd name="connsiteY17" fmla="*/ 1649372 h 5363809"/>
                <a:gd name="connsiteX18" fmla="*/ 3743109 w 4967069"/>
                <a:gd name="connsiteY18" fmla="*/ 1535454 h 5363809"/>
                <a:gd name="connsiteX19" fmla="*/ 3632509 w 4967069"/>
                <a:gd name="connsiteY19" fmla="*/ 1634515 h 5363809"/>
                <a:gd name="connsiteX20" fmla="*/ 3476662 w 4967069"/>
                <a:gd name="connsiteY20" fmla="*/ 1659281 h 5363809"/>
                <a:gd name="connsiteX21" fmla="*/ 3366060 w 4967069"/>
                <a:gd name="connsiteY21" fmla="*/ 1639469 h 5363809"/>
                <a:gd name="connsiteX22" fmla="*/ 3295678 w 4967069"/>
                <a:gd name="connsiteY22" fmla="*/ 1639468 h 5363809"/>
                <a:gd name="connsiteX23" fmla="*/ 3235350 w 4967069"/>
                <a:gd name="connsiteY23" fmla="*/ 1594892 h 5363809"/>
                <a:gd name="connsiteX24" fmla="*/ 3109667 w 4967069"/>
                <a:gd name="connsiteY24" fmla="*/ 1584985 h 5363809"/>
                <a:gd name="connsiteX25" fmla="*/ 3139831 w 4967069"/>
                <a:gd name="connsiteY25" fmla="*/ 1471065 h 5363809"/>
                <a:gd name="connsiteX26" fmla="*/ 3230322 w 4967069"/>
                <a:gd name="connsiteY26" fmla="*/ 1396768 h 5363809"/>
                <a:gd name="connsiteX27" fmla="*/ 3195131 w 4967069"/>
                <a:gd name="connsiteY27" fmla="*/ 1332379 h 5363809"/>
                <a:gd name="connsiteX28" fmla="*/ 3195131 w 4967069"/>
                <a:gd name="connsiteY28" fmla="*/ 1154068 h 5363809"/>
                <a:gd name="connsiteX29" fmla="*/ 3200159 w 4967069"/>
                <a:gd name="connsiteY29" fmla="*/ 1015381 h 5363809"/>
                <a:gd name="connsiteX30" fmla="*/ 2978956 w 4967069"/>
                <a:gd name="connsiteY30" fmla="*/ 549791 h 5363809"/>
                <a:gd name="connsiteX31" fmla="*/ 3149885 w 4967069"/>
                <a:gd name="connsiteY31" fmla="*/ 435870 h 5363809"/>
                <a:gd name="connsiteX32" fmla="*/ 3164967 w 4967069"/>
                <a:gd name="connsiteY32" fmla="*/ 386339 h 5363809"/>
                <a:gd name="connsiteX33" fmla="*/ 2622017 w 4967069"/>
                <a:gd name="connsiteY33" fmla="*/ 148592 h 5363809"/>
                <a:gd name="connsiteX34" fmla="*/ 2209776 w 4967069"/>
                <a:gd name="connsiteY34" fmla="*/ 0 h 5363809"/>
                <a:gd name="connsiteX35" fmla="*/ 1832727 w 4967069"/>
                <a:gd name="connsiteY35" fmla="*/ 594369 h 5363809"/>
                <a:gd name="connsiteX36" fmla="*/ 1722126 w 4967069"/>
                <a:gd name="connsiteY36" fmla="*/ 950990 h 5363809"/>
                <a:gd name="connsiteX37" fmla="*/ 1606497 w 4967069"/>
                <a:gd name="connsiteY37" fmla="*/ 1124349 h 5363809"/>
                <a:gd name="connsiteX38" fmla="*/ 1480814 w 4967069"/>
                <a:gd name="connsiteY38" fmla="*/ 1253129 h 5363809"/>
                <a:gd name="connsiteX39" fmla="*/ 1596443 w 4967069"/>
                <a:gd name="connsiteY39" fmla="*/ 1327425 h 5363809"/>
                <a:gd name="connsiteX40" fmla="*/ 1707046 w 4967069"/>
                <a:gd name="connsiteY40" fmla="*/ 1594893 h 5363809"/>
                <a:gd name="connsiteX41" fmla="*/ 1475788 w 4967069"/>
                <a:gd name="connsiteY41" fmla="*/ 1778157 h 5363809"/>
                <a:gd name="connsiteX42" fmla="*/ 1209342 w 4967069"/>
                <a:gd name="connsiteY42" fmla="*/ 1906937 h 5363809"/>
                <a:gd name="connsiteX43" fmla="*/ 1088686 w 4967069"/>
                <a:gd name="connsiteY43" fmla="*/ 1956467 h 5363809"/>
                <a:gd name="connsiteX44" fmla="*/ 1003221 w 4967069"/>
                <a:gd name="connsiteY44" fmla="*/ 1996093 h 5363809"/>
                <a:gd name="connsiteX45" fmla="*/ 299396 w 4967069"/>
                <a:gd name="connsiteY45" fmla="*/ 1535455 h 5363809"/>
                <a:gd name="connsiteX46" fmla="*/ 148577 w 4967069"/>
                <a:gd name="connsiteY46" fmla="*/ 1639470 h 5363809"/>
                <a:gd name="connsiteX47" fmla="*/ 37977 w 4967069"/>
                <a:gd name="connsiteY47" fmla="*/ 1689001 h 5363809"/>
                <a:gd name="connsiteX48" fmla="*/ 37976 w 4967069"/>
                <a:gd name="connsiteY48" fmla="*/ 2129826 h 5363809"/>
                <a:gd name="connsiteX49" fmla="*/ 203877 w 4967069"/>
                <a:gd name="connsiteY49" fmla="*/ 2327949 h 5363809"/>
                <a:gd name="connsiteX50" fmla="*/ 264205 w 4967069"/>
                <a:gd name="connsiteY50" fmla="*/ 2471589 h 5363809"/>
                <a:gd name="connsiteX51" fmla="*/ 525625 w 4967069"/>
                <a:gd name="connsiteY51" fmla="*/ 2664759 h 5363809"/>
                <a:gd name="connsiteX52" fmla="*/ 425080 w 4967069"/>
                <a:gd name="connsiteY52" fmla="*/ 2803445 h 5363809"/>
                <a:gd name="connsiteX53" fmla="*/ 329560 w 4967069"/>
                <a:gd name="connsiteY53" fmla="*/ 2897554 h 5363809"/>
                <a:gd name="connsiteX54" fmla="*/ 229014 w 4967069"/>
                <a:gd name="connsiteY54" fmla="*/ 3105584 h 5363809"/>
                <a:gd name="connsiteX55" fmla="*/ 27920 w 4967069"/>
                <a:gd name="connsiteY55" fmla="*/ 3387910 h 5363809"/>
                <a:gd name="connsiteX56" fmla="*/ 143549 w 4967069"/>
                <a:gd name="connsiteY56" fmla="*/ 3531550 h 5363809"/>
                <a:gd name="connsiteX57" fmla="*/ 1545396 w 4967069"/>
                <a:gd name="connsiteY57" fmla="*/ 3773866 h 5363809"/>
                <a:gd name="connsiteX58" fmla="*/ 1604011 w 4967069"/>
                <a:gd name="connsiteY58" fmla="*/ 3839809 h 5363809"/>
                <a:gd name="connsiteX59" fmla="*/ 1633319 w 4967069"/>
                <a:gd name="connsiteY59" fmla="*/ 3883770 h 5363809"/>
                <a:gd name="connsiteX60" fmla="*/ 1691934 w 4967069"/>
                <a:gd name="connsiteY60" fmla="*/ 3905751 h 5363809"/>
                <a:gd name="connsiteX61" fmla="*/ 2519876 w 4967069"/>
                <a:gd name="connsiteY61" fmla="*/ 4638443 h 5363809"/>
                <a:gd name="connsiteX62" fmla="*/ 2527203 w 4967069"/>
                <a:gd name="connsiteY62" fmla="*/ 4770328 h 5363809"/>
                <a:gd name="connsiteX63" fmla="*/ 2637107 w 4967069"/>
                <a:gd name="connsiteY63" fmla="*/ 4806963 h 5363809"/>
                <a:gd name="connsiteX64" fmla="*/ 2673742 w 4967069"/>
                <a:gd name="connsiteY64" fmla="*/ 4836270 h 5363809"/>
                <a:gd name="connsiteX65" fmla="*/ 2798299 w 4967069"/>
                <a:gd name="connsiteY65" fmla="*/ 4836270 h 5363809"/>
                <a:gd name="connsiteX66" fmla="*/ 2981472 w 4967069"/>
                <a:gd name="connsiteY66" fmla="*/ 4858251 h 5363809"/>
                <a:gd name="connsiteX67" fmla="*/ 3047415 w 4967069"/>
                <a:gd name="connsiteY67" fmla="*/ 4872905 h 5363809"/>
                <a:gd name="connsiteX68" fmla="*/ 3128011 w 4967069"/>
                <a:gd name="connsiteY68" fmla="*/ 4968155 h 5363809"/>
                <a:gd name="connsiteX69" fmla="*/ 3179299 w 4967069"/>
                <a:gd name="connsiteY69" fmla="*/ 5092713 h 5363809"/>
                <a:gd name="connsiteX70" fmla="*/ 3208607 w 4967069"/>
                <a:gd name="connsiteY70" fmla="*/ 5100040 h 5363809"/>
                <a:gd name="connsiteX71" fmla="*/ 3252569 w 4967069"/>
                <a:gd name="connsiteY71" fmla="*/ 5107366 h 5363809"/>
                <a:gd name="connsiteX72" fmla="*/ 3325838 w 4967069"/>
                <a:gd name="connsiteY72" fmla="*/ 5180636 h 5363809"/>
                <a:gd name="connsiteX73" fmla="*/ 3369799 w 4967069"/>
                <a:gd name="connsiteY73" fmla="*/ 5158655 h 5363809"/>
                <a:gd name="connsiteX74" fmla="*/ 3391780 w 4967069"/>
                <a:gd name="connsiteY74" fmla="*/ 5158655 h 5363809"/>
                <a:gd name="connsiteX75" fmla="*/ 3435742 w 4967069"/>
                <a:gd name="connsiteY75" fmla="*/ 5202616 h 5363809"/>
                <a:gd name="connsiteX76" fmla="*/ 3457722 w 4967069"/>
                <a:gd name="connsiteY76" fmla="*/ 5268559 h 5363809"/>
                <a:gd name="connsiteX77" fmla="*/ 3436442 w 4967069"/>
                <a:gd name="connsiteY77" fmla="*/ 5359236 h 5363809"/>
                <a:gd name="connsiteX78" fmla="*/ 3472376 w 4967069"/>
                <a:gd name="connsiteY78" fmla="*/ 5363809 h 5363809"/>
                <a:gd name="connsiteX0" fmla="*/ 3528030 w 5022723"/>
                <a:gd name="connsiteY0" fmla="*/ 5363809 h 5363809"/>
                <a:gd name="connsiteX1" fmla="*/ 4180126 w 5022723"/>
                <a:gd name="connsiteY1" fmla="*/ 4924193 h 5363809"/>
                <a:gd name="connsiteX2" fmla="*/ 4290030 w 5022723"/>
                <a:gd name="connsiteY2" fmla="*/ 4909540 h 5363809"/>
                <a:gd name="connsiteX3" fmla="*/ 4392607 w 5022723"/>
                <a:gd name="connsiteY3" fmla="*/ 4858251 h 5363809"/>
                <a:gd name="connsiteX4" fmla="*/ 4407261 w 5022723"/>
                <a:gd name="connsiteY4" fmla="*/ 4828943 h 5363809"/>
                <a:gd name="connsiteX5" fmla="*/ 4517165 w 5022723"/>
                <a:gd name="connsiteY5" fmla="*/ 4836270 h 5363809"/>
                <a:gd name="connsiteX6" fmla="*/ 4634396 w 5022723"/>
                <a:gd name="connsiteY6" fmla="*/ 4843597 h 5363809"/>
                <a:gd name="connsiteX7" fmla="*/ 4634396 w 5022723"/>
                <a:gd name="connsiteY7" fmla="*/ 4741020 h 5363809"/>
                <a:gd name="connsiteX8" fmla="*/ 4663703 w 5022723"/>
                <a:gd name="connsiteY8" fmla="*/ 4689732 h 5363809"/>
                <a:gd name="connsiteX9" fmla="*/ 4751626 w 5022723"/>
                <a:gd name="connsiteY9" fmla="*/ 4638443 h 5363809"/>
                <a:gd name="connsiteX10" fmla="*/ 4802915 w 5022723"/>
                <a:gd name="connsiteY10" fmla="*/ 4579828 h 5363809"/>
                <a:gd name="connsiteX11" fmla="*/ 4964107 w 5022723"/>
                <a:gd name="connsiteY11" fmla="*/ 4579828 h 5363809"/>
                <a:gd name="connsiteX12" fmla="*/ 4964107 w 5022723"/>
                <a:gd name="connsiteY12" fmla="*/ 4477251 h 5363809"/>
                <a:gd name="connsiteX13" fmla="*/ 4993415 w 5022723"/>
                <a:gd name="connsiteY13" fmla="*/ 4235463 h 5363809"/>
                <a:gd name="connsiteX14" fmla="*/ 5022723 w 5022723"/>
                <a:gd name="connsiteY14" fmla="*/ 4044963 h 5363809"/>
                <a:gd name="connsiteX15" fmla="*/ 5015396 w 5022723"/>
                <a:gd name="connsiteY15" fmla="*/ 3839809 h 5363809"/>
                <a:gd name="connsiteX16" fmla="*/ 4874611 w 5022723"/>
                <a:gd name="connsiteY16" fmla="*/ 3323517 h 5363809"/>
                <a:gd name="connsiteX17" fmla="*/ 4095375 w 5022723"/>
                <a:gd name="connsiteY17" fmla="*/ 1649372 h 5363809"/>
                <a:gd name="connsiteX18" fmla="*/ 3798763 w 5022723"/>
                <a:gd name="connsiteY18" fmla="*/ 1535454 h 5363809"/>
                <a:gd name="connsiteX19" fmla="*/ 3688163 w 5022723"/>
                <a:gd name="connsiteY19" fmla="*/ 1634515 h 5363809"/>
                <a:gd name="connsiteX20" fmla="*/ 3532316 w 5022723"/>
                <a:gd name="connsiteY20" fmla="*/ 1659281 h 5363809"/>
                <a:gd name="connsiteX21" fmla="*/ 3421714 w 5022723"/>
                <a:gd name="connsiteY21" fmla="*/ 1639469 h 5363809"/>
                <a:gd name="connsiteX22" fmla="*/ 3351332 w 5022723"/>
                <a:gd name="connsiteY22" fmla="*/ 1639468 h 5363809"/>
                <a:gd name="connsiteX23" fmla="*/ 3291004 w 5022723"/>
                <a:gd name="connsiteY23" fmla="*/ 1594892 h 5363809"/>
                <a:gd name="connsiteX24" fmla="*/ 3165321 w 5022723"/>
                <a:gd name="connsiteY24" fmla="*/ 1584985 h 5363809"/>
                <a:gd name="connsiteX25" fmla="*/ 3195485 w 5022723"/>
                <a:gd name="connsiteY25" fmla="*/ 1471065 h 5363809"/>
                <a:gd name="connsiteX26" fmla="*/ 3285976 w 5022723"/>
                <a:gd name="connsiteY26" fmla="*/ 1396768 h 5363809"/>
                <a:gd name="connsiteX27" fmla="*/ 3250785 w 5022723"/>
                <a:gd name="connsiteY27" fmla="*/ 1332379 h 5363809"/>
                <a:gd name="connsiteX28" fmla="*/ 3250785 w 5022723"/>
                <a:gd name="connsiteY28" fmla="*/ 1154068 h 5363809"/>
                <a:gd name="connsiteX29" fmla="*/ 3255813 w 5022723"/>
                <a:gd name="connsiteY29" fmla="*/ 1015381 h 5363809"/>
                <a:gd name="connsiteX30" fmla="*/ 3034610 w 5022723"/>
                <a:gd name="connsiteY30" fmla="*/ 549791 h 5363809"/>
                <a:gd name="connsiteX31" fmla="*/ 3205539 w 5022723"/>
                <a:gd name="connsiteY31" fmla="*/ 435870 h 5363809"/>
                <a:gd name="connsiteX32" fmla="*/ 3220621 w 5022723"/>
                <a:gd name="connsiteY32" fmla="*/ 386339 h 5363809"/>
                <a:gd name="connsiteX33" fmla="*/ 2677671 w 5022723"/>
                <a:gd name="connsiteY33" fmla="*/ 148592 h 5363809"/>
                <a:gd name="connsiteX34" fmla="*/ 2265430 w 5022723"/>
                <a:gd name="connsiteY34" fmla="*/ 0 h 5363809"/>
                <a:gd name="connsiteX35" fmla="*/ 1888381 w 5022723"/>
                <a:gd name="connsiteY35" fmla="*/ 594369 h 5363809"/>
                <a:gd name="connsiteX36" fmla="*/ 1777780 w 5022723"/>
                <a:gd name="connsiteY36" fmla="*/ 950990 h 5363809"/>
                <a:gd name="connsiteX37" fmla="*/ 1662151 w 5022723"/>
                <a:gd name="connsiteY37" fmla="*/ 1124349 h 5363809"/>
                <a:gd name="connsiteX38" fmla="*/ 1536468 w 5022723"/>
                <a:gd name="connsiteY38" fmla="*/ 1253129 h 5363809"/>
                <a:gd name="connsiteX39" fmla="*/ 1652097 w 5022723"/>
                <a:gd name="connsiteY39" fmla="*/ 1327425 h 5363809"/>
                <a:gd name="connsiteX40" fmla="*/ 1762700 w 5022723"/>
                <a:gd name="connsiteY40" fmla="*/ 1594893 h 5363809"/>
                <a:gd name="connsiteX41" fmla="*/ 1531442 w 5022723"/>
                <a:gd name="connsiteY41" fmla="*/ 1778157 h 5363809"/>
                <a:gd name="connsiteX42" fmla="*/ 1264996 w 5022723"/>
                <a:gd name="connsiteY42" fmla="*/ 1906937 h 5363809"/>
                <a:gd name="connsiteX43" fmla="*/ 1144340 w 5022723"/>
                <a:gd name="connsiteY43" fmla="*/ 1956467 h 5363809"/>
                <a:gd name="connsiteX44" fmla="*/ 1058875 w 5022723"/>
                <a:gd name="connsiteY44" fmla="*/ 1996093 h 5363809"/>
                <a:gd name="connsiteX45" fmla="*/ 355050 w 5022723"/>
                <a:gd name="connsiteY45" fmla="*/ 1535455 h 5363809"/>
                <a:gd name="connsiteX46" fmla="*/ 204231 w 5022723"/>
                <a:gd name="connsiteY46" fmla="*/ 1639470 h 5363809"/>
                <a:gd name="connsiteX47" fmla="*/ 93631 w 5022723"/>
                <a:gd name="connsiteY47" fmla="*/ 1689001 h 5363809"/>
                <a:gd name="connsiteX48" fmla="*/ 93630 w 5022723"/>
                <a:gd name="connsiteY48" fmla="*/ 2129826 h 5363809"/>
                <a:gd name="connsiteX49" fmla="*/ 259531 w 5022723"/>
                <a:gd name="connsiteY49" fmla="*/ 2327949 h 5363809"/>
                <a:gd name="connsiteX50" fmla="*/ 319859 w 5022723"/>
                <a:gd name="connsiteY50" fmla="*/ 2471589 h 5363809"/>
                <a:gd name="connsiteX51" fmla="*/ 581279 w 5022723"/>
                <a:gd name="connsiteY51" fmla="*/ 2664759 h 5363809"/>
                <a:gd name="connsiteX52" fmla="*/ 480734 w 5022723"/>
                <a:gd name="connsiteY52" fmla="*/ 2803445 h 5363809"/>
                <a:gd name="connsiteX53" fmla="*/ 385214 w 5022723"/>
                <a:gd name="connsiteY53" fmla="*/ 2897554 h 5363809"/>
                <a:gd name="connsiteX54" fmla="*/ 284668 w 5022723"/>
                <a:gd name="connsiteY54" fmla="*/ 3105584 h 5363809"/>
                <a:gd name="connsiteX55" fmla="*/ 83574 w 5022723"/>
                <a:gd name="connsiteY55" fmla="*/ 3387910 h 5363809"/>
                <a:gd name="connsiteX56" fmla="*/ 68492 w 5022723"/>
                <a:gd name="connsiteY56" fmla="*/ 3586033 h 5363809"/>
                <a:gd name="connsiteX57" fmla="*/ 1601050 w 5022723"/>
                <a:gd name="connsiteY57" fmla="*/ 3773866 h 5363809"/>
                <a:gd name="connsiteX58" fmla="*/ 1659665 w 5022723"/>
                <a:gd name="connsiteY58" fmla="*/ 3839809 h 5363809"/>
                <a:gd name="connsiteX59" fmla="*/ 1688973 w 5022723"/>
                <a:gd name="connsiteY59" fmla="*/ 3883770 h 5363809"/>
                <a:gd name="connsiteX60" fmla="*/ 1747588 w 5022723"/>
                <a:gd name="connsiteY60" fmla="*/ 3905751 h 5363809"/>
                <a:gd name="connsiteX61" fmla="*/ 2575530 w 5022723"/>
                <a:gd name="connsiteY61" fmla="*/ 4638443 h 5363809"/>
                <a:gd name="connsiteX62" fmla="*/ 2582857 w 5022723"/>
                <a:gd name="connsiteY62" fmla="*/ 4770328 h 5363809"/>
                <a:gd name="connsiteX63" fmla="*/ 2692761 w 5022723"/>
                <a:gd name="connsiteY63" fmla="*/ 4806963 h 5363809"/>
                <a:gd name="connsiteX64" fmla="*/ 2729396 w 5022723"/>
                <a:gd name="connsiteY64" fmla="*/ 4836270 h 5363809"/>
                <a:gd name="connsiteX65" fmla="*/ 2853953 w 5022723"/>
                <a:gd name="connsiteY65" fmla="*/ 4836270 h 5363809"/>
                <a:gd name="connsiteX66" fmla="*/ 3037126 w 5022723"/>
                <a:gd name="connsiteY66" fmla="*/ 4858251 h 5363809"/>
                <a:gd name="connsiteX67" fmla="*/ 3103069 w 5022723"/>
                <a:gd name="connsiteY67" fmla="*/ 4872905 h 5363809"/>
                <a:gd name="connsiteX68" fmla="*/ 3183665 w 5022723"/>
                <a:gd name="connsiteY68" fmla="*/ 4968155 h 5363809"/>
                <a:gd name="connsiteX69" fmla="*/ 3234953 w 5022723"/>
                <a:gd name="connsiteY69" fmla="*/ 5092713 h 5363809"/>
                <a:gd name="connsiteX70" fmla="*/ 3264261 w 5022723"/>
                <a:gd name="connsiteY70" fmla="*/ 5100040 h 5363809"/>
                <a:gd name="connsiteX71" fmla="*/ 3308223 w 5022723"/>
                <a:gd name="connsiteY71" fmla="*/ 5107366 h 5363809"/>
                <a:gd name="connsiteX72" fmla="*/ 3381492 w 5022723"/>
                <a:gd name="connsiteY72" fmla="*/ 5180636 h 5363809"/>
                <a:gd name="connsiteX73" fmla="*/ 3425453 w 5022723"/>
                <a:gd name="connsiteY73" fmla="*/ 5158655 h 5363809"/>
                <a:gd name="connsiteX74" fmla="*/ 3447434 w 5022723"/>
                <a:gd name="connsiteY74" fmla="*/ 5158655 h 5363809"/>
                <a:gd name="connsiteX75" fmla="*/ 3491396 w 5022723"/>
                <a:gd name="connsiteY75" fmla="*/ 5202616 h 5363809"/>
                <a:gd name="connsiteX76" fmla="*/ 3513376 w 5022723"/>
                <a:gd name="connsiteY76" fmla="*/ 5268559 h 5363809"/>
                <a:gd name="connsiteX77" fmla="*/ 3492096 w 5022723"/>
                <a:gd name="connsiteY77" fmla="*/ 5359236 h 5363809"/>
                <a:gd name="connsiteX78" fmla="*/ 3528030 w 5022723"/>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83770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1864737 w 4999079"/>
                <a:gd name="connsiteY35" fmla="*/ 589488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85064 w 4999079"/>
                <a:gd name="connsiteY18" fmla="*/ 1528132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141677 w 4999079"/>
                <a:gd name="connsiteY23" fmla="*/ 1580104 h 5358928"/>
                <a:gd name="connsiteX24" fmla="*/ 3171841 w 4999079"/>
                <a:gd name="connsiteY24" fmla="*/ 1466184 h 5358928"/>
                <a:gd name="connsiteX25" fmla="*/ 3262332 w 4999079"/>
                <a:gd name="connsiteY25" fmla="*/ 1391887 h 5358928"/>
                <a:gd name="connsiteX26" fmla="*/ 3227141 w 4999079"/>
                <a:gd name="connsiteY26" fmla="*/ 1327498 h 5358928"/>
                <a:gd name="connsiteX27" fmla="*/ 3227141 w 4999079"/>
                <a:gd name="connsiteY27" fmla="*/ 1149187 h 5358928"/>
                <a:gd name="connsiteX28" fmla="*/ 3232169 w 4999079"/>
                <a:gd name="connsiteY28" fmla="*/ 1010500 h 5358928"/>
                <a:gd name="connsiteX29" fmla="*/ 3023397 w 4999079"/>
                <a:gd name="connsiteY29" fmla="*/ 579078 h 5358928"/>
                <a:gd name="connsiteX30" fmla="*/ 3089742 w 4999079"/>
                <a:gd name="connsiteY30" fmla="*/ 487612 h 5358928"/>
                <a:gd name="connsiteX31" fmla="*/ 3164492 w 4999079"/>
                <a:gd name="connsiteY31" fmla="*/ 42854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141677 w 4999079"/>
                <a:gd name="connsiteY19" fmla="*/ 1580104 h 5358928"/>
                <a:gd name="connsiteX20" fmla="*/ 3171841 w 4999079"/>
                <a:gd name="connsiteY20" fmla="*/ 1466184 h 5358928"/>
                <a:gd name="connsiteX21" fmla="*/ 3262332 w 4999079"/>
                <a:gd name="connsiteY21" fmla="*/ 1391887 h 5358928"/>
                <a:gd name="connsiteX22" fmla="*/ 3227141 w 4999079"/>
                <a:gd name="connsiteY22" fmla="*/ 1327498 h 5358928"/>
                <a:gd name="connsiteX23" fmla="*/ 3227141 w 4999079"/>
                <a:gd name="connsiteY23" fmla="*/ 1149187 h 5358928"/>
                <a:gd name="connsiteX24" fmla="*/ 3232169 w 4999079"/>
                <a:gd name="connsiteY24" fmla="*/ 1010500 h 5358928"/>
                <a:gd name="connsiteX25" fmla="*/ 3023397 w 4999079"/>
                <a:gd name="connsiteY25" fmla="*/ 579078 h 5358928"/>
                <a:gd name="connsiteX26" fmla="*/ 3089742 w 4999079"/>
                <a:gd name="connsiteY26" fmla="*/ 487612 h 5358928"/>
                <a:gd name="connsiteX27" fmla="*/ 3164492 w 4999079"/>
                <a:gd name="connsiteY27" fmla="*/ 428549 h 5358928"/>
                <a:gd name="connsiteX28" fmla="*/ 3196977 w 4999079"/>
                <a:gd name="connsiteY28" fmla="*/ 381458 h 5358928"/>
                <a:gd name="connsiteX29" fmla="*/ 2654027 w 4999079"/>
                <a:gd name="connsiteY29" fmla="*/ 143711 h 5358928"/>
                <a:gd name="connsiteX30" fmla="*/ 2251731 w 4999079"/>
                <a:gd name="connsiteY30" fmla="*/ 0 h 5358928"/>
                <a:gd name="connsiteX31" fmla="*/ 2040547 w 4999079"/>
                <a:gd name="connsiteY31" fmla="*/ 338733 h 5358928"/>
                <a:gd name="connsiteX32" fmla="*/ 1854792 w 4999079"/>
                <a:gd name="connsiteY32" fmla="*/ 587047 h 5358928"/>
                <a:gd name="connsiteX33" fmla="*/ 1754136 w 4999079"/>
                <a:gd name="connsiteY33" fmla="*/ 946109 h 5358928"/>
                <a:gd name="connsiteX34" fmla="*/ 1638507 w 4999079"/>
                <a:gd name="connsiteY34" fmla="*/ 1119468 h 5358928"/>
                <a:gd name="connsiteX35" fmla="*/ 1512824 w 4999079"/>
                <a:gd name="connsiteY35" fmla="*/ 1248248 h 5358928"/>
                <a:gd name="connsiteX36" fmla="*/ 1628453 w 4999079"/>
                <a:gd name="connsiteY36" fmla="*/ 1322544 h 5358928"/>
                <a:gd name="connsiteX37" fmla="*/ 1739056 w 4999079"/>
                <a:gd name="connsiteY37" fmla="*/ 1590012 h 5358928"/>
                <a:gd name="connsiteX38" fmla="*/ 1507798 w 4999079"/>
                <a:gd name="connsiteY38" fmla="*/ 1773276 h 5358928"/>
                <a:gd name="connsiteX39" fmla="*/ 1241352 w 4999079"/>
                <a:gd name="connsiteY39" fmla="*/ 1902056 h 5358928"/>
                <a:gd name="connsiteX40" fmla="*/ 1120696 w 4999079"/>
                <a:gd name="connsiteY40" fmla="*/ 1951586 h 5358928"/>
                <a:gd name="connsiteX41" fmla="*/ 1035231 w 4999079"/>
                <a:gd name="connsiteY41" fmla="*/ 1991212 h 5358928"/>
                <a:gd name="connsiteX42" fmla="*/ 331406 w 4999079"/>
                <a:gd name="connsiteY42" fmla="*/ 1530574 h 5358928"/>
                <a:gd name="connsiteX43" fmla="*/ 180587 w 4999079"/>
                <a:gd name="connsiteY43" fmla="*/ 1634589 h 5358928"/>
                <a:gd name="connsiteX44" fmla="*/ 69987 w 4999079"/>
                <a:gd name="connsiteY44" fmla="*/ 1684120 h 5358928"/>
                <a:gd name="connsiteX45" fmla="*/ 69986 w 4999079"/>
                <a:gd name="connsiteY45" fmla="*/ 2124945 h 5358928"/>
                <a:gd name="connsiteX46" fmla="*/ 235887 w 4999079"/>
                <a:gd name="connsiteY46" fmla="*/ 2323068 h 5358928"/>
                <a:gd name="connsiteX47" fmla="*/ 296215 w 4999079"/>
                <a:gd name="connsiteY47" fmla="*/ 2466708 h 5358928"/>
                <a:gd name="connsiteX48" fmla="*/ 557635 w 4999079"/>
                <a:gd name="connsiteY48" fmla="*/ 2659878 h 5358928"/>
                <a:gd name="connsiteX49" fmla="*/ 457090 w 4999079"/>
                <a:gd name="connsiteY49" fmla="*/ 2798564 h 5358928"/>
                <a:gd name="connsiteX50" fmla="*/ 361570 w 4999079"/>
                <a:gd name="connsiteY50" fmla="*/ 2892673 h 5358928"/>
                <a:gd name="connsiteX51" fmla="*/ 261024 w 4999079"/>
                <a:gd name="connsiteY51" fmla="*/ 3100703 h 5358928"/>
                <a:gd name="connsiteX52" fmla="*/ 59930 w 4999079"/>
                <a:gd name="connsiteY52" fmla="*/ 3383029 h 5358928"/>
                <a:gd name="connsiteX53" fmla="*/ 44848 w 4999079"/>
                <a:gd name="connsiteY53" fmla="*/ 3581152 h 5358928"/>
                <a:gd name="connsiteX54" fmla="*/ 167954 w 4999079"/>
                <a:gd name="connsiteY54" fmla="*/ 3519617 h 5358928"/>
                <a:gd name="connsiteX55" fmla="*/ 297329 w 4999079"/>
                <a:gd name="connsiteY55" fmla="*/ 3740638 h 5358928"/>
                <a:gd name="connsiteX56" fmla="*/ 394454 w 4999079"/>
                <a:gd name="connsiteY56" fmla="*/ 3849096 h 5358928"/>
                <a:gd name="connsiteX57" fmla="*/ 523955 w 4999079"/>
                <a:gd name="connsiteY57" fmla="*/ 3674994 h 5358928"/>
                <a:gd name="connsiteX58" fmla="*/ 777070 w 4999079"/>
                <a:gd name="connsiteY58" fmla="*/ 3652161 h 5358928"/>
                <a:gd name="connsiteX59" fmla="*/ 988980 w 4999079"/>
                <a:gd name="connsiteY59" fmla="*/ 3774888 h 5358928"/>
                <a:gd name="connsiteX60" fmla="*/ 1050787 w 4999079"/>
                <a:gd name="connsiteY60" fmla="*/ 3817700 h 5358928"/>
                <a:gd name="connsiteX61" fmla="*/ 1374539 w 4999079"/>
                <a:gd name="connsiteY61" fmla="*/ 3752055 h 5358928"/>
                <a:gd name="connsiteX62" fmla="*/ 1474607 w 4999079"/>
                <a:gd name="connsiteY62" fmla="*/ 3777742 h 5358928"/>
                <a:gd name="connsiteX63" fmla="*/ 1577406 w 4999079"/>
                <a:gd name="connsiteY63" fmla="*/ 3768985 h 5358928"/>
                <a:gd name="connsiteX64" fmla="*/ 1636021 w 4999079"/>
                <a:gd name="connsiteY64" fmla="*/ 3834928 h 5358928"/>
                <a:gd name="connsiteX65" fmla="*/ 1723944 w 4999079"/>
                <a:gd name="connsiteY65" fmla="*/ 3900870 h 5358928"/>
                <a:gd name="connsiteX66" fmla="*/ 2551886 w 4999079"/>
                <a:gd name="connsiteY66" fmla="*/ 4633562 h 5358928"/>
                <a:gd name="connsiteX67" fmla="*/ 2559213 w 4999079"/>
                <a:gd name="connsiteY67" fmla="*/ 4765447 h 5358928"/>
                <a:gd name="connsiteX68" fmla="*/ 2669117 w 4999079"/>
                <a:gd name="connsiteY68" fmla="*/ 4802082 h 5358928"/>
                <a:gd name="connsiteX69" fmla="*/ 2705752 w 4999079"/>
                <a:gd name="connsiteY69" fmla="*/ 4831389 h 5358928"/>
                <a:gd name="connsiteX70" fmla="*/ 2830309 w 4999079"/>
                <a:gd name="connsiteY70" fmla="*/ 4831389 h 5358928"/>
                <a:gd name="connsiteX71" fmla="*/ 3013482 w 4999079"/>
                <a:gd name="connsiteY71" fmla="*/ 4853370 h 5358928"/>
                <a:gd name="connsiteX72" fmla="*/ 3079425 w 4999079"/>
                <a:gd name="connsiteY72" fmla="*/ 4868024 h 5358928"/>
                <a:gd name="connsiteX73" fmla="*/ 3160021 w 4999079"/>
                <a:gd name="connsiteY73" fmla="*/ 4963274 h 5358928"/>
                <a:gd name="connsiteX74" fmla="*/ 3211309 w 4999079"/>
                <a:gd name="connsiteY74" fmla="*/ 5087832 h 5358928"/>
                <a:gd name="connsiteX75" fmla="*/ 3240617 w 4999079"/>
                <a:gd name="connsiteY75" fmla="*/ 5095159 h 5358928"/>
                <a:gd name="connsiteX76" fmla="*/ 3284579 w 4999079"/>
                <a:gd name="connsiteY76" fmla="*/ 5102485 h 5358928"/>
                <a:gd name="connsiteX77" fmla="*/ 3357848 w 4999079"/>
                <a:gd name="connsiteY77" fmla="*/ 5175755 h 5358928"/>
                <a:gd name="connsiteX78" fmla="*/ 3401809 w 4999079"/>
                <a:gd name="connsiteY78" fmla="*/ 5153774 h 5358928"/>
                <a:gd name="connsiteX79" fmla="*/ 3423790 w 4999079"/>
                <a:gd name="connsiteY79" fmla="*/ 5153774 h 5358928"/>
                <a:gd name="connsiteX80" fmla="*/ 3467752 w 4999079"/>
                <a:gd name="connsiteY80" fmla="*/ 5197735 h 5358928"/>
                <a:gd name="connsiteX81" fmla="*/ 3489732 w 4999079"/>
                <a:gd name="connsiteY81" fmla="*/ 5263678 h 5358928"/>
                <a:gd name="connsiteX82" fmla="*/ 3468452 w 4999079"/>
                <a:gd name="connsiteY82" fmla="*/ 5354355 h 5358928"/>
                <a:gd name="connsiteX83" fmla="*/ 3504386 w 4999079"/>
                <a:gd name="connsiteY83"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61570 w 4999079"/>
                <a:gd name="connsiteY0" fmla="*/ 2892673 h 5358928"/>
                <a:gd name="connsiteX1" fmla="*/ 261024 w 4999079"/>
                <a:gd name="connsiteY1" fmla="*/ 3100703 h 5358928"/>
                <a:gd name="connsiteX2" fmla="*/ 59930 w 4999079"/>
                <a:gd name="connsiteY2" fmla="*/ 3383029 h 5358928"/>
                <a:gd name="connsiteX3" fmla="*/ 44848 w 4999079"/>
                <a:gd name="connsiteY3" fmla="*/ 3581152 h 5358928"/>
                <a:gd name="connsiteX4" fmla="*/ 167954 w 4999079"/>
                <a:gd name="connsiteY4" fmla="*/ 3519617 h 5358928"/>
                <a:gd name="connsiteX5" fmla="*/ 297329 w 4999079"/>
                <a:gd name="connsiteY5" fmla="*/ 3740638 h 5358928"/>
                <a:gd name="connsiteX6" fmla="*/ 394454 w 4999079"/>
                <a:gd name="connsiteY6" fmla="*/ 3849096 h 5358928"/>
                <a:gd name="connsiteX7" fmla="*/ 523955 w 4999079"/>
                <a:gd name="connsiteY7" fmla="*/ 3674994 h 5358928"/>
                <a:gd name="connsiteX8" fmla="*/ 777070 w 4999079"/>
                <a:gd name="connsiteY8" fmla="*/ 3652161 h 5358928"/>
                <a:gd name="connsiteX9" fmla="*/ 988980 w 4999079"/>
                <a:gd name="connsiteY9" fmla="*/ 3774888 h 5358928"/>
                <a:gd name="connsiteX10" fmla="*/ 1050787 w 4999079"/>
                <a:gd name="connsiteY10" fmla="*/ 3817700 h 5358928"/>
                <a:gd name="connsiteX11" fmla="*/ 1374539 w 4999079"/>
                <a:gd name="connsiteY11" fmla="*/ 3752055 h 5358928"/>
                <a:gd name="connsiteX12" fmla="*/ 1474607 w 4999079"/>
                <a:gd name="connsiteY12" fmla="*/ 3777742 h 5358928"/>
                <a:gd name="connsiteX13" fmla="*/ 1577406 w 4999079"/>
                <a:gd name="connsiteY13" fmla="*/ 3768985 h 5358928"/>
                <a:gd name="connsiteX14" fmla="*/ 1636021 w 4999079"/>
                <a:gd name="connsiteY14" fmla="*/ 3834928 h 5358928"/>
                <a:gd name="connsiteX15" fmla="*/ 1723944 w 4999079"/>
                <a:gd name="connsiteY15" fmla="*/ 3900870 h 5358928"/>
                <a:gd name="connsiteX16" fmla="*/ 2551886 w 4999079"/>
                <a:gd name="connsiteY16" fmla="*/ 4633562 h 5358928"/>
                <a:gd name="connsiteX17" fmla="*/ 2559213 w 4999079"/>
                <a:gd name="connsiteY17" fmla="*/ 4765447 h 5358928"/>
                <a:gd name="connsiteX18" fmla="*/ 2669117 w 4999079"/>
                <a:gd name="connsiteY18" fmla="*/ 4802082 h 5358928"/>
                <a:gd name="connsiteX19" fmla="*/ 2705752 w 4999079"/>
                <a:gd name="connsiteY19" fmla="*/ 4831389 h 5358928"/>
                <a:gd name="connsiteX20" fmla="*/ 2830309 w 4999079"/>
                <a:gd name="connsiteY20" fmla="*/ 4831389 h 5358928"/>
                <a:gd name="connsiteX21" fmla="*/ 3013482 w 4999079"/>
                <a:gd name="connsiteY21" fmla="*/ 4853370 h 5358928"/>
                <a:gd name="connsiteX22" fmla="*/ 3079425 w 4999079"/>
                <a:gd name="connsiteY22" fmla="*/ 4868024 h 5358928"/>
                <a:gd name="connsiteX23" fmla="*/ 3160021 w 4999079"/>
                <a:gd name="connsiteY23" fmla="*/ 4963274 h 5358928"/>
                <a:gd name="connsiteX24" fmla="*/ 3211309 w 4999079"/>
                <a:gd name="connsiteY24" fmla="*/ 5087832 h 5358928"/>
                <a:gd name="connsiteX25" fmla="*/ 3240617 w 4999079"/>
                <a:gd name="connsiteY25" fmla="*/ 5095159 h 5358928"/>
                <a:gd name="connsiteX26" fmla="*/ 3284579 w 4999079"/>
                <a:gd name="connsiteY26" fmla="*/ 5102485 h 5358928"/>
                <a:gd name="connsiteX27" fmla="*/ 3357848 w 4999079"/>
                <a:gd name="connsiteY27" fmla="*/ 5175755 h 5358928"/>
                <a:gd name="connsiteX28" fmla="*/ 3401809 w 4999079"/>
                <a:gd name="connsiteY28" fmla="*/ 5153774 h 5358928"/>
                <a:gd name="connsiteX29" fmla="*/ 3423790 w 4999079"/>
                <a:gd name="connsiteY29" fmla="*/ 5153774 h 5358928"/>
                <a:gd name="connsiteX30" fmla="*/ 3467752 w 4999079"/>
                <a:gd name="connsiteY30" fmla="*/ 5197735 h 5358928"/>
                <a:gd name="connsiteX31" fmla="*/ 3489732 w 4999079"/>
                <a:gd name="connsiteY31" fmla="*/ 5263678 h 5358928"/>
                <a:gd name="connsiteX32" fmla="*/ 3468452 w 4999079"/>
                <a:gd name="connsiteY32" fmla="*/ 5354355 h 5358928"/>
                <a:gd name="connsiteX33" fmla="*/ 3504386 w 4999079"/>
                <a:gd name="connsiteY33" fmla="*/ 5358928 h 5358928"/>
                <a:gd name="connsiteX34" fmla="*/ 4156482 w 4999079"/>
                <a:gd name="connsiteY34" fmla="*/ 4919312 h 5358928"/>
                <a:gd name="connsiteX35" fmla="*/ 4266386 w 4999079"/>
                <a:gd name="connsiteY35" fmla="*/ 4904659 h 5358928"/>
                <a:gd name="connsiteX36" fmla="*/ 4368963 w 4999079"/>
                <a:gd name="connsiteY36" fmla="*/ 4853370 h 5358928"/>
                <a:gd name="connsiteX37" fmla="*/ 4383617 w 4999079"/>
                <a:gd name="connsiteY37" fmla="*/ 4824062 h 5358928"/>
                <a:gd name="connsiteX38" fmla="*/ 4493521 w 4999079"/>
                <a:gd name="connsiteY38" fmla="*/ 4831389 h 5358928"/>
                <a:gd name="connsiteX39" fmla="*/ 4610752 w 4999079"/>
                <a:gd name="connsiteY39" fmla="*/ 4838716 h 5358928"/>
                <a:gd name="connsiteX40" fmla="*/ 4610752 w 4999079"/>
                <a:gd name="connsiteY40" fmla="*/ 4736139 h 5358928"/>
                <a:gd name="connsiteX41" fmla="*/ 4640059 w 4999079"/>
                <a:gd name="connsiteY41" fmla="*/ 4684851 h 5358928"/>
                <a:gd name="connsiteX42" fmla="*/ 4727982 w 4999079"/>
                <a:gd name="connsiteY42" fmla="*/ 4633562 h 5358928"/>
                <a:gd name="connsiteX43" fmla="*/ 4779271 w 4999079"/>
                <a:gd name="connsiteY43" fmla="*/ 4574947 h 5358928"/>
                <a:gd name="connsiteX44" fmla="*/ 4940463 w 4999079"/>
                <a:gd name="connsiteY44" fmla="*/ 4574947 h 5358928"/>
                <a:gd name="connsiteX45" fmla="*/ 4940463 w 4999079"/>
                <a:gd name="connsiteY45" fmla="*/ 4472370 h 5358928"/>
                <a:gd name="connsiteX46" fmla="*/ 4969771 w 4999079"/>
                <a:gd name="connsiteY46" fmla="*/ 4230582 h 5358928"/>
                <a:gd name="connsiteX47" fmla="*/ 4999079 w 4999079"/>
                <a:gd name="connsiteY47" fmla="*/ 4040082 h 5358928"/>
                <a:gd name="connsiteX48" fmla="*/ 4991752 w 4999079"/>
                <a:gd name="connsiteY48" fmla="*/ 3834928 h 5358928"/>
                <a:gd name="connsiteX49" fmla="*/ 4850967 w 4999079"/>
                <a:gd name="connsiteY49" fmla="*/ 3318636 h 5358928"/>
                <a:gd name="connsiteX50" fmla="*/ 4071731 w 4999079"/>
                <a:gd name="connsiteY50" fmla="*/ 1644491 h 5358928"/>
                <a:gd name="connsiteX51" fmla="*/ 3775120 w 4999079"/>
                <a:gd name="connsiteY51" fmla="*/ 1518369 h 5358928"/>
                <a:gd name="connsiteX52" fmla="*/ 3639203 w 4999079"/>
                <a:gd name="connsiteY52" fmla="*/ 1632269 h 5358928"/>
                <a:gd name="connsiteX53" fmla="*/ 3480083 w 4999079"/>
                <a:gd name="connsiteY53" fmla="*/ 1651794 h 5358928"/>
                <a:gd name="connsiteX54" fmla="*/ 3335881 w 4999079"/>
                <a:gd name="connsiteY54" fmla="*/ 1632269 h 5358928"/>
                <a:gd name="connsiteX55" fmla="*/ 3141677 w 4999079"/>
                <a:gd name="connsiteY55" fmla="*/ 1580104 h 5358928"/>
                <a:gd name="connsiteX56" fmla="*/ 3171841 w 4999079"/>
                <a:gd name="connsiteY56" fmla="*/ 1466184 h 5358928"/>
                <a:gd name="connsiteX57" fmla="*/ 3262332 w 4999079"/>
                <a:gd name="connsiteY57" fmla="*/ 1391887 h 5358928"/>
                <a:gd name="connsiteX58" fmla="*/ 3227141 w 4999079"/>
                <a:gd name="connsiteY58" fmla="*/ 1327498 h 5358928"/>
                <a:gd name="connsiteX59" fmla="*/ 3227141 w 4999079"/>
                <a:gd name="connsiteY59" fmla="*/ 1149187 h 5358928"/>
                <a:gd name="connsiteX60" fmla="*/ 3232169 w 4999079"/>
                <a:gd name="connsiteY60" fmla="*/ 1010500 h 5358928"/>
                <a:gd name="connsiteX61" fmla="*/ 3023397 w 4999079"/>
                <a:gd name="connsiteY61" fmla="*/ 579078 h 5358928"/>
                <a:gd name="connsiteX62" fmla="*/ 3089742 w 4999079"/>
                <a:gd name="connsiteY62" fmla="*/ 487612 h 5358928"/>
                <a:gd name="connsiteX63" fmla="*/ 3164492 w 4999079"/>
                <a:gd name="connsiteY63" fmla="*/ 428549 h 5358928"/>
                <a:gd name="connsiteX64" fmla="*/ 3196977 w 4999079"/>
                <a:gd name="connsiteY64" fmla="*/ 381458 h 5358928"/>
                <a:gd name="connsiteX65" fmla="*/ 2654027 w 4999079"/>
                <a:gd name="connsiteY65" fmla="*/ 143711 h 5358928"/>
                <a:gd name="connsiteX66" fmla="*/ 2251731 w 4999079"/>
                <a:gd name="connsiteY66" fmla="*/ 0 h 5358928"/>
                <a:gd name="connsiteX67" fmla="*/ 2040547 w 4999079"/>
                <a:gd name="connsiteY67" fmla="*/ 338733 h 5358928"/>
                <a:gd name="connsiteX68" fmla="*/ 1854792 w 4999079"/>
                <a:gd name="connsiteY68" fmla="*/ 587047 h 5358928"/>
                <a:gd name="connsiteX69" fmla="*/ 1754136 w 4999079"/>
                <a:gd name="connsiteY69" fmla="*/ 946109 h 5358928"/>
                <a:gd name="connsiteX70" fmla="*/ 1638507 w 4999079"/>
                <a:gd name="connsiteY70" fmla="*/ 1119468 h 5358928"/>
                <a:gd name="connsiteX71" fmla="*/ 1512824 w 4999079"/>
                <a:gd name="connsiteY71" fmla="*/ 1248248 h 5358928"/>
                <a:gd name="connsiteX72" fmla="*/ 1628453 w 4999079"/>
                <a:gd name="connsiteY72" fmla="*/ 1322544 h 5358928"/>
                <a:gd name="connsiteX73" fmla="*/ 1739056 w 4999079"/>
                <a:gd name="connsiteY73" fmla="*/ 1590012 h 5358928"/>
                <a:gd name="connsiteX74" fmla="*/ 1507798 w 4999079"/>
                <a:gd name="connsiteY74" fmla="*/ 1773276 h 5358928"/>
                <a:gd name="connsiteX75" fmla="*/ 1241352 w 4999079"/>
                <a:gd name="connsiteY75" fmla="*/ 1902056 h 5358928"/>
                <a:gd name="connsiteX76" fmla="*/ 1120696 w 4999079"/>
                <a:gd name="connsiteY76" fmla="*/ 1951586 h 5358928"/>
                <a:gd name="connsiteX77" fmla="*/ 1035231 w 4999079"/>
                <a:gd name="connsiteY77" fmla="*/ 1991212 h 5358928"/>
                <a:gd name="connsiteX78" fmla="*/ 331406 w 4999079"/>
                <a:gd name="connsiteY78" fmla="*/ 1530574 h 5358928"/>
                <a:gd name="connsiteX79" fmla="*/ 180587 w 4999079"/>
                <a:gd name="connsiteY79" fmla="*/ 1634589 h 5358928"/>
                <a:gd name="connsiteX80" fmla="*/ 69987 w 4999079"/>
                <a:gd name="connsiteY80" fmla="*/ 1684120 h 5358928"/>
                <a:gd name="connsiteX81" fmla="*/ 69986 w 4999079"/>
                <a:gd name="connsiteY81" fmla="*/ 2124945 h 5358928"/>
                <a:gd name="connsiteX82" fmla="*/ 235887 w 4999079"/>
                <a:gd name="connsiteY82" fmla="*/ 2323068 h 5358928"/>
                <a:gd name="connsiteX83" fmla="*/ 296215 w 4999079"/>
                <a:gd name="connsiteY83" fmla="*/ 2466708 h 5358928"/>
                <a:gd name="connsiteX84" fmla="*/ 649463 w 4999079"/>
                <a:gd name="connsiteY84" fmla="*/ 2749691 h 5358928"/>
                <a:gd name="connsiteX0" fmla="*/ 261024 w 4999079"/>
                <a:gd name="connsiteY0" fmla="*/ 3100703 h 5358928"/>
                <a:gd name="connsiteX1" fmla="*/ 59930 w 4999079"/>
                <a:gd name="connsiteY1" fmla="*/ 3383029 h 5358928"/>
                <a:gd name="connsiteX2" fmla="*/ 44848 w 4999079"/>
                <a:gd name="connsiteY2" fmla="*/ 3581152 h 5358928"/>
                <a:gd name="connsiteX3" fmla="*/ 167954 w 4999079"/>
                <a:gd name="connsiteY3" fmla="*/ 3519617 h 5358928"/>
                <a:gd name="connsiteX4" fmla="*/ 297329 w 4999079"/>
                <a:gd name="connsiteY4" fmla="*/ 3740638 h 5358928"/>
                <a:gd name="connsiteX5" fmla="*/ 394454 w 4999079"/>
                <a:gd name="connsiteY5" fmla="*/ 3849096 h 5358928"/>
                <a:gd name="connsiteX6" fmla="*/ 523955 w 4999079"/>
                <a:gd name="connsiteY6" fmla="*/ 3674994 h 5358928"/>
                <a:gd name="connsiteX7" fmla="*/ 777070 w 4999079"/>
                <a:gd name="connsiteY7" fmla="*/ 3652161 h 5358928"/>
                <a:gd name="connsiteX8" fmla="*/ 988980 w 4999079"/>
                <a:gd name="connsiteY8" fmla="*/ 3774888 h 5358928"/>
                <a:gd name="connsiteX9" fmla="*/ 1050787 w 4999079"/>
                <a:gd name="connsiteY9" fmla="*/ 3817700 h 5358928"/>
                <a:gd name="connsiteX10" fmla="*/ 1374539 w 4999079"/>
                <a:gd name="connsiteY10" fmla="*/ 3752055 h 5358928"/>
                <a:gd name="connsiteX11" fmla="*/ 1474607 w 4999079"/>
                <a:gd name="connsiteY11" fmla="*/ 3777742 h 5358928"/>
                <a:gd name="connsiteX12" fmla="*/ 1577406 w 4999079"/>
                <a:gd name="connsiteY12" fmla="*/ 3768985 h 5358928"/>
                <a:gd name="connsiteX13" fmla="*/ 1636021 w 4999079"/>
                <a:gd name="connsiteY13" fmla="*/ 3834928 h 5358928"/>
                <a:gd name="connsiteX14" fmla="*/ 1723944 w 4999079"/>
                <a:gd name="connsiteY14" fmla="*/ 3900870 h 5358928"/>
                <a:gd name="connsiteX15" fmla="*/ 2551886 w 4999079"/>
                <a:gd name="connsiteY15" fmla="*/ 4633562 h 5358928"/>
                <a:gd name="connsiteX16" fmla="*/ 2559213 w 4999079"/>
                <a:gd name="connsiteY16" fmla="*/ 4765447 h 5358928"/>
                <a:gd name="connsiteX17" fmla="*/ 2669117 w 4999079"/>
                <a:gd name="connsiteY17" fmla="*/ 4802082 h 5358928"/>
                <a:gd name="connsiteX18" fmla="*/ 2705752 w 4999079"/>
                <a:gd name="connsiteY18" fmla="*/ 4831389 h 5358928"/>
                <a:gd name="connsiteX19" fmla="*/ 2830309 w 4999079"/>
                <a:gd name="connsiteY19" fmla="*/ 4831389 h 5358928"/>
                <a:gd name="connsiteX20" fmla="*/ 3013482 w 4999079"/>
                <a:gd name="connsiteY20" fmla="*/ 4853370 h 5358928"/>
                <a:gd name="connsiteX21" fmla="*/ 3079425 w 4999079"/>
                <a:gd name="connsiteY21" fmla="*/ 4868024 h 5358928"/>
                <a:gd name="connsiteX22" fmla="*/ 3160021 w 4999079"/>
                <a:gd name="connsiteY22" fmla="*/ 4963274 h 5358928"/>
                <a:gd name="connsiteX23" fmla="*/ 3211309 w 4999079"/>
                <a:gd name="connsiteY23" fmla="*/ 5087832 h 5358928"/>
                <a:gd name="connsiteX24" fmla="*/ 3240617 w 4999079"/>
                <a:gd name="connsiteY24" fmla="*/ 5095159 h 5358928"/>
                <a:gd name="connsiteX25" fmla="*/ 3284579 w 4999079"/>
                <a:gd name="connsiteY25" fmla="*/ 5102485 h 5358928"/>
                <a:gd name="connsiteX26" fmla="*/ 3357848 w 4999079"/>
                <a:gd name="connsiteY26" fmla="*/ 5175755 h 5358928"/>
                <a:gd name="connsiteX27" fmla="*/ 3401809 w 4999079"/>
                <a:gd name="connsiteY27" fmla="*/ 5153774 h 5358928"/>
                <a:gd name="connsiteX28" fmla="*/ 3423790 w 4999079"/>
                <a:gd name="connsiteY28" fmla="*/ 5153774 h 5358928"/>
                <a:gd name="connsiteX29" fmla="*/ 3467752 w 4999079"/>
                <a:gd name="connsiteY29" fmla="*/ 5197735 h 5358928"/>
                <a:gd name="connsiteX30" fmla="*/ 3489732 w 4999079"/>
                <a:gd name="connsiteY30" fmla="*/ 5263678 h 5358928"/>
                <a:gd name="connsiteX31" fmla="*/ 3468452 w 4999079"/>
                <a:gd name="connsiteY31" fmla="*/ 5354355 h 5358928"/>
                <a:gd name="connsiteX32" fmla="*/ 3504386 w 4999079"/>
                <a:gd name="connsiteY32" fmla="*/ 5358928 h 5358928"/>
                <a:gd name="connsiteX33" fmla="*/ 4156482 w 4999079"/>
                <a:gd name="connsiteY33" fmla="*/ 4919312 h 5358928"/>
                <a:gd name="connsiteX34" fmla="*/ 4266386 w 4999079"/>
                <a:gd name="connsiteY34" fmla="*/ 4904659 h 5358928"/>
                <a:gd name="connsiteX35" fmla="*/ 4368963 w 4999079"/>
                <a:gd name="connsiteY35" fmla="*/ 4853370 h 5358928"/>
                <a:gd name="connsiteX36" fmla="*/ 4383617 w 4999079"/>
                <a:gd name="connsiteY36" fmla="*/ 4824062 h 5358928"/>
                <a:gd name="connsiteX37" fmla="*/ 4493521 w 4999079"/>
                <a:gd name="connsiteY37" fmla="*/ 4831389 h 5358928"/>
                <a:gd name="connsiteX38" fmla="*/ 4610752 w 4999079"/>
                <a:gd name="connsiteY38" fmla="*/ 4838716 h 5358928"/>
                <a:gd name="connsiteX39" fmla="*/ 4610752 w 4999079"/>
                <a:gd name="connsiteY39" fmla="*/ 4736139 h 5358928"/>
                <a:gd name="connsiteX40" fmla="*/ 4640059 w 4999079"/>
                <a:gd name="connsiteY40" fmla="*/ 4684851 h 5358928"/>
                <a:gd name="connsiteX41" fmla="*/ 4727982 w 4999079"/>
                <a:gd name="connsiteY41" fmla="*/ 4633562 h 5358928"/>
                <a:gd name="connsiteX42" fmla="*/ 4779271 w 4999079"/>
                <a:gd name="connsiteY42" fmla="*/ 4574947 h 5358928"/>
                <a:gd name="connsiteX43" fmla="*/ 4940463 w 4999079"/>
                <a:gd name="connsiteY43" fmla="*/ 4574947 h 5358928"/>
                <a:gd name="connsiteX44" fmla="*/ 4940463 w 4999079"/>
                <a:gd name="connsiteY44" fmla="*/ 4472370 h 5358928"/>
                <a:gd name="connsiteX45" fmla="*/ 4969771 w 4999079"/>
                <a:gd name="connsiteY45" fmla="*/ 4230582 h 5358928"/>
                <a:gd name="connsiteX46" fmla="*/ 4999079 w 4999079"/>
                <a:gd name="connsiteY46" fmla="*/ 4040082 h 5358928"/>
                <a:gd name="connsiteX47" fmla="*/ 4991752 w 4999079"/>
                <a:gd name="connsiteY47" fmla="*/ 3834928 h 5358928"/>
                <a:gd name="connsiteX48" fmla="*/ 4850967 w 4999079"/>
                <a:gd name="connsiteY48" fmla="*/ 3318636 h 5358928"/>
                <a:gd name="connsiteX49" fmla="*/ 4071731 w 4999079"/>
                <a:gd name="connsiteY49" fmla="*/ 1644491 h 5358928"/>
                <a:gd name="connsiteX50" fmla="*/ 3775120 w 4999079"/>
                <a:gd name="connsiteY50" fmla="*/ 1518369 h 5358928"/>
                <a:gd name="connsiteX51" fmla="*/ 3639203 w 4999079"/>
                <a:gd name="connsiteY51" fmla="*/ 1632269 h 5358928"/>
                <a:gd name="connsiteX52" fmla="*/ 3480083 w 4999079"/>
                <a:gd name="connsiteY52" fmla="*/ 1651794 h 5358928"/>
                <a:gd name="connsiteX53" fmla="*/ 3335881 w 4999079"/>
                <a:gd name="connsiteY53" fmla="*/ 1632269 h 5358928"/>
                <a:gd name="connsiteX54" fmla="*/ 3141677 w 4999079"/>
                <a:gd name="connsiteY54" fmla="*/ 1580104 h 5358928"/>
                <a:gd name="connsiteX55" fmla="*/ 3171841 w 4999079"/>
                <a:gd name="connsiteY55" fmla="*/ 1466184 h 5358928"/>
                <a:gd name="connsiteX56" fmla="*/ 3262332 w 4999079"/>
                <a:gd name="connsiteY56" fmla="*/ 1391887 h 5358928"/>
                <a:gd name="connsiteX57" fmla="*/ 3227141 w 4999079"/>
                <a:gd name="connsiteY57" fmla="*/ 1327498 h 5358928"/>
                <a:gd name="connsiteX58" fmla="*/ 3227141 w 4999079"/>
                <a:gd name="connsiteY58" fmla="*/ 1149187 h 5358928"/>
                <a:gd name="connsiteX59" fmla="*/ 3232169 w 4999079"/>
                <a:gd name="connsiteY59" fmla="*/ 1010500 h 5358928"/>
                <a:gd name="connsiteX60" fmla="*/ 3023397 w 4999079"/>
                <a:gd name="connsiteY60" fmla="*/ 579078 h 5358928"/>
                <a:gd name="connsiteX61" fmla="*/ 3089742 w 4999079"/>
                <a:gd name="connsiteY61" fmla="*/ 487612 h 5358928"/>
                <a:gd name="connsiteX62" fmla="*/ 3164492 w 4999079"/>
                <a:gd name="connsiteY62" fmla="*/ 428549 h 5358928"/>
                <a:gd name="connsiteX63" fmla="*/ 3196977 w 4999079"/>
                <a:gd name="connsiteY63" fmla="*/ 381458 h 5358928"/>
                <a:gd name="connsiteX64" fmla="*/ 2654027 w 4999079"/>
                <a:gd name="connsiteY64" fmla="*/ 143711 h 5358928"/>
                <a:gd name="connsiteX65" fmla="*/ 2251731 w 4999079"/>
                <a:gd name="connsiteY65" fmla="*/ 0 h 5358928"/>
                <a:gd name="connsiteX66" fmla="*/ 2040547 w 4999079"/>
                <a:gd name="connsiteY66" fmla="*/ 338733 h 5358928"/>
                <a:gd name="connsiteX67" fmla="*/ 1854792 w 4999079"/>
                <a:gd name="connsiteY67" fmla="*/ 587047 h 5358928"/>
                <a:gd name="connsiteX68" fmla="*/ 1754136 w 4999079"/>
                <a:gd name="connsiteY68" fmla="*/ 946109 h 5358928"/>
                <a:gd name="connsiteX69" fmla="*/ 1638507 w 4999079"/>
                <a:gd name="connsiteY69" fmla="*/ 1119468 h 5358928"/>
                <a:gd name="connsiteX70" fmla="*/ 1512824 w 4999079"/>
                <a:gd name="connsiteY70" fmla="*/ 1248248 h 5358928"/>
                <a:gd name="connsiteX71" fmla="*/ 1628453 w 4999079"/>
                <a:gd name="connsiteY71" fmla="*/ 1322544 h 5358928"/>
                <a:gd name="connsiteX72" fmla="*/ 1739056 w 4999079"/>
                <a:gd name="connsiteY72" fmla="*/ 1590012 h 5358928"/>
                <a:gd name="connsiteX73" fmla="*/ 1507798 w 4999079"/>
                <a:gd name="connsiteY73" fmla="*/ 1773276 h 5358928"/>
                <a:gd name="connsiteX74" fmla="*/ 1241352 w 4999079"/>
                <a:gd name="connsiteY74" fmla="*/ 1902056 h 5358928"/>
                <a:gd name="connsiteX75" fmla="*/ 1120696 w 4999079"/>
                <a:gd name="connsiteY75" fmla="*/ 1951586 h 5358928"/>
                <a:gd name="connsiteX76" fmla="*/ 1035231 w 4999079"/>
                <a:gd name="connsiteY76" fmla="*/ 1991212 h 5358928"/>
                <a:gd name="connsiteX77" fmla="*/ 331406 w 4999079"/>
                <a:gd name="connsiteY77" fmla="*/ 1530574 h 5358928"/>
                <a:gd name="connsiteX78" fmla="*/ 180587 w 4999079"/>
                <a:gd name="connsiteY78" fmla="*/ 1634589 h 5358928"/>
                <a:gd name="connsiteX79" fmla="*/ 69987 w 4999079"/>
                <a:gd name="connsiteY79" fmla="*/ 1684120 h 5358928"/>
                <a:gd name="connsiteX80" fmla="*/ 69986 w 4999079"/>
                <a:gd name="connsiteY80" fmla="*/ 2124945 h 5358928"/>
                <a:gd name="connsiteX81" fmla="*/ 235887 w 4999079"/>
                <a:gd name="connsiteY81" fmla="*/ 2323068 h 5358928"/>
                <a:gd name="connsiteX82" fmla="*/ 296215 w 4999079"/>
                <a:gd name="connsiteY82" fmla="*/ 2466708 h 5358928"/>
                <a:gd name="connsiteX83" fmla="*/ 649463 w 4999079"/>
                <a:gd name="connsiteY83" fmla="*/ 2749691 h 5358928"/>
                <a:gd name="connsiteX0" fmla="*/ 59930 w 4999079"/>
                <a:gd name="connsiteY0" fmla="*/ 3383029 h 5358928"/>
                <a:gd name="connsiteX1" fmla="*/ 44848 w 4999079"/>
                <a:gd name="connsiteY1" fmla="*/ 3581152 h 5358928"/>
                <a:gd name="connsiteX2" fmla="*/ 167954 w 4999079"/>
                <a:gd name="connsiteY2" fmla="*/ 3519617 h 5358928"/>
                <a:gd name="connsiteX3" fmla="*/ 297329 w 4999079"/>
                <a:gd name="connsiteY3" fmla="*/ 3740638 h 5358928"/>
                <a:gd name="connsiteX4" fmla="*/ 394454 w 4999079"/>
                <a:gd name="connsiteY4" fmla="*/ 3849096 h 5358928"/>
                <a:gd name="connsiteX5" fmla="*/ 523955 w 4999079"/>
                <a:gd name="connsiteY5" fmla="*/ 3674994 h 5358928"/>
                <a:gd name="connsiteX6" fmla="*/ 777070 w 4999079"/>
                <a:gd name="connsiteY6" fmla="*/ 3652161 h 5358928"/>
                <a:gd name="connsiteX7" fmla="*/ 988980 w 4999079"/>
                <a:gd name="connsiteY7" fmla="*/ 3774888 h 5358928"/>
                <a:gd name="connsiteX8" fmla="*/ 1050787 w 4999079"/>
                <a:gd name="connsiteY8" fmla="*/ 3817700 h 5358928"/>
                <a:gd name="connsiteX9" fmla="*/ 1374539 w 4999079"/>
                <a:gd name="connsiteY9" fmla="*/ 3752055 h 5358928"/>
                <a:gd name="connsiteX10" fmla="*/ 1474607 w 4999079"/>
                <a:gd name="connsiteY10" fmla="*/ 3777742 h 5358928"/>
                <a:gd name="connsiteX11" fmla="*/ 1577406 w 4999079"/>
                <a:gd name="connsiteY11" fmla="*/ 3768985 h 5358928"/>
                <a:gd name="connsiteX12" fmla="*/ 1636021 w 4999079"/>
                <a:gd name="connsiteY12" fmla="*/ 3834928 h 5358928"/>
                <a:gd name="connsiteX13" fmla="*/ 1723944 w 4999079"/>
                <a:gd name="connsiteY13" fmla="*/ 3900870 h 5358928"/>
                <a:gd name="connsiteX14" fmla="*/ 2551886 w 4999079"/>
                <a:gd name="connsiteY14" fmla="*/ 4633562 h 5358928"/>
                <a:gd name="connsiteX15" fmla="*/ 2559213 w 4999079"/>
                <a:gd name="connsiteY15" fmla="*/ 4765447 h 5358928"/>
                <a:gd name="connsiteX16" fmla="*/ 2669117 w 4999079"/>
                <a:gd name="connsiteY16" fmla="*/ 4802082 h 5358928"/>
                <a:gd name="connsiteX17" fmla="*/ 2705752 w 4999079"/>
                <a:gd name="connsiteY17" fmla="*/ 4831389 h 5358928"/>
                <a:gd name="connsiteX18" fmla="*/ 2830309 w 4999079"/>
                <a:gd name="connsiteY18" fmla="*/ 4831389 h 5358928"/>
                <a:gd name="connsiteX19" fmla="*/ 3013482 w 4999079"/>
                <a:gd name="connsiteY19" fmla="*/ 4853370 h 5358928"/>
                <a:gd name="connsiteX20" fmla="*/ 3079425 w 4999079"/>
                <a:gd name="connsiteY20" fmla="*/ 4868024 h 5358928"/>
                <a:gd name="connsiteX21" fmla="*/ 3160021 w 4999079"/>
                <a:gd name="connsiteY21" fmla="*/ 4963274 h 5358928"/>
                <a:gd name="connsiteX22" fmla="*/ 3211309 w 4999079"/>
                <a:gd name="connsiteY22" fmla="*/ 5087832 h 5358928"/>
                <a:gd name="connsiteX23" fmla="*/ 3240617 w 4999079"/>
                <a:gd name="connsiteY23" fmla="*/ 5095159 h 5358928"/>
                <a:gd name="connsiteX24" fmla="*/ 3284579 w 4999079"/>
                <a:gd name="connsiteY24" fmla="*/ 5102485 h 5358928"/>
                <a:gd name="connsiteX25" fmla="*/ 3357848 w 4999079"/>
                <a:gd name="connsiteY25" fmla="*/ 5175755 h 5358928"/>
                <a:gd name="connsiteX26" fmla="*/ 3401809 w 4999079"/>
                <a:gd name="connsiteY26" fmla="*/ 5153774 h 5358928"/>
                <a:gd name="connsiteX27" fmla="*/ 3423790 w 4999079"/>
                <a:gd name="connsiteY27" fmla="*/ 5153774 h 5358928"/>
                <a:gd name="connsiteX28" fmla="*/ 3467752 w 4999079"/>
                <a:gd name="connsiteY28" fmla="*/ 5197735 h 5358928"/>
                <a:gd name="connsiteX29" fmla="*/ 3489732 w 4999079"/>
                <a:gd name="connsiteY29" fmla="*/ 5263678 h 5358928"/>
                <a:gd name="connsiteX30" fmla="*/ 3468452 w 4999079"/>
                <a:gd name="connsiteY30" fmla="*/ 5354355 h 5358928"/>
                <a:gd name="connsiteX31" fmla="*/ 3504386 w 4999079"/>
                <a:gd name="connsiteY31" fmla="*/ 5358928 h 5358928"/>
                <a:gd name="connsiteX32" fmla="*/ 4156482 w 4999079"/>
                <a:gd name="connsiteY32" fmla="*/ 4919312 h 5358928"/>
                <a:gd name="connsiteX33" fmla="*/ 4266386 w 4999079"/>
                <a:gd name="connsiteY33" fmla="*/ 4904659 h 5358928"/>
                <a:gd name="connsiteX34" fmla="*/ 4368963 w 4999079"/>
                <a:gd name="connsiteY34" fmla="*/ 4853370 h 5358928"/>
                <a:gd name="connsiteX35" fmla="*/ 4383617 w 4999079"/>
                <a:gd name="connsiteY35" fmla="*/ 4824062 h 5358928"/>
                <a:gd name="connsiteX36" fmla="*/ 4493521 w 4999079"/>
                <a:gd name="connsiteY36" fmla="*/ 4831389 h 5358928"/>
                <a:gd name="connsiteX37" fmla="*/ 4610752 w 4999079"/>
                <a:gd name="connsiteY37" fmla="*/ 4838716 h 5358928"/>
                <a:gd name="connsiteX38" fmla="*/ 4610752 w 4999079"/>
                <a:gd name="connsiteY38" fmla="*/ 4736139 h 5358928"/>
                <a:gd name="connsiteX39" fmla="*/ 4640059 w 4999079"/>
                <a:gd name="connsiteY39" fmla="*/ 4684851 h 5358928"/>
                <a:gd name="connsiteX40" fmla="*/ 4727982 w 4999079"/>
                <a:gd name="connsiteY40" fmla="*/ 4633562 h 5358928"/>
                <a:gd name="connsiteX41" fmla="*/ 4779271 w 4999079"/>
                <a:gd name="connsiteY41" fmla="*/ 4574947 h 5358928"/>
                <a:gd name="connsiteX42" fmla="*/ 4940463 w 4999079"/>
                <a:gd name="connsiteY42" fmla="*/ 4574947 h 5358928"/>
                <a:gd name="connsiteX43" fmla="*/ 4940463 w 4999079"/>
                <a:gd name="connsiteY43" fmla="*/ 4472370 h 5358928"/>
                <a:gd name="connsiteX44" fmla="*/ 4969771 w 4999079"/>
                <a:gd name="connsiteY44" fmla="*/ 4230582 h 5358928"/>
                <a:gd name="connsiteX45" fmla="*/ 4999079 w 4999079"/>
                <a:gd name="connsiteY45" fmla="*/ 4040082 h 5358928"/>
                <a:gd name="connsiteX46" fmla="*/ 4991752 w 4999079"/>
                <a:gd name="connsiteY46" fmla="*/ 3834928 h 5358928"/>
                <a:gd name="connsiteX47" fmla="*/ 4850967 w 4999079"/>
                <a:gd name="connsiteY47" fmla="*/ 3318636 h 5358928"/>
                <a:gd name="connsiteX48" fmla="*/ 4071731 w 4999079"/>
                <a:gd name="connsiteY48" fmla="*/ 1644491 h 5358928"/>
                <a:gd name="connsiteX49" fmla="*/ 3775120 w 4999079"/>
                <a:gd name="connsiteY49" fmla="*/ 1518369 h 5358928"/>
                <a:gd name="connsiteX50" fmla="*/ 3639203 w 4999079"/>
                <a:gd name="connsiteY50" fmla="*/ 1632269 h 5358928"/>
                <a:gd name="connsiteX51" fmla="*/ 3480083 w 4999079"/>
                <a:gd name="connsiteY51" fmla="*/ 1651794 h 5358928"/>
                <a:gd name="connsiteX52" fmla="*/ 3335881 w 4999079"/>
                <a:gd name="connsiteY52" fmla="*/ 1632269 h 5358928"/>
                <a:gd name="connsiteX53" fmla="*/ 3141677 w 4999079"/>
                <a:gd name="connsiteY53" fmla="*/ 1580104 h 5358928"/>
                <a:gd name="connsiteX54" fmla="*/ 3171841 w 4999079"/>
                <a:gd name="connsiteY54" fmla="*/ 1466184 h 5358928"/>
                <a:gd name="connsiteX55" fmla="*/ 3262332 w 4999079"/>
                <a:gd name="connsiteY55" fmla="*/ 1391887 h 5358928"/>
                <a:gd name="connsiteX56" fmla="*/ 3227141 w 4999079"/>
                <a:gd name="connsiteY56" fmla="*/ 1327498 h 5358928"/>
                <a:gd name="connsiteX57" fmla="*/ 3227141 w 4999079"/>
                <a:gd name="connsiteY57" fmla="*/ 1149187 h 5358928"/>
                <a:gd name="connsiteX58" fmla="*/ 3232169 w 4999079"/>
                <a:gd name="connsiteY58" fmla="*/ 1010500 h 5358928"/>
                <a:gd name="connsiteX59" fmla="*/ 3023397 w 4999079"/>
                <a:gd name="connsiteY59" fmla="*/ 579078 h 5358928"/>
                <a:gd name="connsiteX60" fmla="*/ 3089742 w 4999079"/>
                <a:gd name="connsiteY60" fmla="*/ 487612 h 5358928"/>
                <a:gd name="connsiteX61" fmla="*/ 3164492 w 4999079"/>
                <a:gd name="connsiteY61" fmla="*/ 428549 h 5358928"/>
                <a:gd name="connsiteX62" fmla="*/ 3196977 w 4999079"/>
                <a:gd name="connsiteY62" fmla="*/ 381458 h 5358928"/>
                <a:gd name="connsiteX63" fmla="*/ 2654027 w 4999079"/>
                <a:gd name="connsiteY63" fmla="*/ 143711 h 5358928"/>
                <a:gd name="connsiteX64" fmla="*/ 2251731 w 4999079"/>
                <a:gd name="connsiteY64" fmla="*/ 0 h 5358928"/>
                <a:gd name="connsiteX65" fmla="*/ 2040547 w 4999079"/>
                <a:gd name="connsiteY65" fmla="*/ 338733 h 5358928"/>
                <a:gd name="connsiteX66" fmla="*/ 1854792 w 4999079"/>
                <a:gd name="connsiteY66" fmla="*/ 587047 h 5358928"/>
                <a:gd name="connsiteX67" fmla="*/ 1754136 w 4999079"/>
                <a:gd name="connsiteY67" fmla="*/ 946109 h 5358928"/>
                <a:gd name="connsiteX68" fmla="*/ 1638507 w 4999079"/>
                <a:gd name="connsiteY68" fmla="*/ 1119468 h 5358928"/>
                <a:gd name="connsiteX69" fmla="*/ 1512824 w 4999079"/>
                <a:gd name="connsiteY69" fmla="*/ 1248248 h 5358928"/>
                <a:gd name="connsiteX70" fmla="*/ 1628453 w 4999079"/>
                <a:gd name="connsiteY70" fmla="*/ 1322544 h 5358928"/>
                <a:gd name="connsiteX71" fmla="*/ 1739056 w 4999079"/>
                <a:gd name="connsiteY71" fmla="*/ 1590012 h 5358928"/>
                <a:gd name="connsiteX72" fmla="*/ 1507798 w 4999079"/>
                <a:gd name="connsiteY72" fmla="*/ 1773276 h 5358928"/>
                <a:gd name="connsiteX73" fmla="*/ 1241352 w 4999079"/>
                <a:gd name="connsiteY73" fmla="*/ 1902056 h 5358928"/>
                <a:gd name="connsiteX74" fmla="*/ 1120696 w 4999079"/>
                <a:gd name="connsiteY74" fmla="*/ 1951586 h 5358928"/>
                <a:gd name="connsiteX75" fmla="*/ 1035231 w 4999079"/>
                <a:gd name="connsiteY75" fmla="*/ 1991212 h 5358928"/>
                <a:gd name="connsiteX76" fmla="*/ 331406 w 4999079"/>
                <a:gd name="connsiteY76" fmla="*/ 1530574 h 5358928"/>
                <a:gd name="connsiteX77" fmla="*/ 180587 w 4999079"/>
                <a:gd name="connsiteY77" fmla="*/ 1634589 h 5358928"/>
                <a:gd name="connsiteX78" fmla="*/ 69987 w 4999079"/>
                <a:gd name="connsiteY78" fmla="*/ 1684120 h 5358928"/>
                <a:gd name="connsiteX79" fmla="*/ 69986 w 4999079"/>
                <a:gd name="connsiteY79" fmla="*/ 2124945 h 5358928"/>
                <a:gd name="connsiteX80" fmla="*/ 235887 w 4999079"/>
                <a:gd name="connsiteY80" fmla="*/ 2323068 h 5358928"/>
                <a:gd name="connsiteX81" fmla="*/ 296215 w 4999079"/>
                <a:gd name="connsiteY81" fmla="*/ 2466708 h 5358928"/>
                <a:gd name="connsiteX82" fmla="*/ 649463 w 4999079"/>
                <a:gd name="connsiteY82" fmla="*/ 2749691 h 5358928"/>
                <a:gd name="connsiteX0" fmla="*/ 3366 w 4957597"/>
                <a:gd name="connsiteY0" fmla="*/ 3581152 h 5358928"/>
                <a:gd name="connsiteX1" fmla="*/ 126472 w 4957597"/>
                <a:gd name="connsiteY1" fmla="*/ 3519617 h 5358928"/>
                <a:gd name="connsiteX2" fmla="*/ 255847 w 4957597"/>
                <a:gd name="connsiteY2" fmla="*/ 3740638 h 5358928"/>
                <a:gd name="connsiteX3" fmla="*/ 352972 w 4957597"/>
                <a:gd name="connsiteY3" fmla="*/ 3849096 h 5358928"/>
                <a:gd name="connsiteX4" fmla="*/ 482473 w 4957597"/>
                <a:gd name="connsiteY4" fmla="*/ 3674994 h 5358928"/>
                <a:gd name="connsiteX5" fmla="*/ 735588 w 4957597"/>
                <a:gd name="connsiteY5" fmla="*/ 3652161 h 5358928"/>
                <a:gd name="connsiteX6" fmla="*/ 947498 w 4957597"/>
                <a:gd name="connsiteY6" fmla="*/ 3774888 h 5358928"/>
                <a:gd name="connsiteX7" fmla="*/ 1009305 w 4957597"/>
                <a:gd name="connsiteY7" fmla="*/ 3817700 h 5358928"/>
                <a:gd name="connsiteX8" fmla="*/ 1333057 w 4957597"/>
                <a:gd name="connsiteY8" fmla="*/ 3752055 h 5358928"/>
                <a:gd name="connsiteX9" fmla="*/ 1433125 w 4957597"/>
                <a:gd name="connsiteY9" fmla="*/ 3777742 h 5358928"/>
                <a:gd name="connsiteX10" fmla="*/ 1535924 w 4957597"/>
                <a:gd name="connsiteY10" fmla="*/ 3768985 h 5358928"/>
                <a:gd name="connsiteX11" fmla="*/ 1594539 w 4957597"/>
                <a:gd name="connsiteY11" fmla="*/ 3834928 h 5358928"/>
                <a:gd name="connsiteX12" fmla="*/ 1682462 w 4957597"/>
                <a:gd name="connsiteY12" fmla="*/ 3900870 h 5358928"/>
                <a:gd name="connsiteX13" fmla="*/ 2510404 w 4957597"/>
                <a:gd name="connsiteY13" fmla="*/ 4633562 h 5358928"/>
                <a:gd name="connsiteX14" fmla="*/ 2517731 w 4957597"/>
                <a:gd name="connsiteY14" fmla="*/ 4765447 h 5358928"/>
                <a:gd name="connsiteX15" fmla="*/ 2627635 w 4957597"/>
                <a:gd name="connsiteY15" fmla="*/ 4802082 h 5358928"/>
                <a:gd name="connsiteX16" fmla="*/ 2664270 w 4957597"/>
                <a:gd name="connsiteY16" fmla="*/ 4831389 h 5358928"/>
                <a:gd name="connsiteX17" fmla="*/ 2788827 w 4957597"/>
                <a:gd name="connsiteY17" fmla="*/ 4831389 h 5358928"/>
                <a:gd name="connsiteX18" fmla="*/ 2972000 w 4957597"/>
                <a:gd name="connsiteY18" fmla="*/ 4853370 h 5358928"/>
                <a:gd name="connsiteX19" fmla="*/ 3037943 w 4957597"/>
                <a:gd name="connsiteY19" fmla="*/ 4868024 h 5358928"/>
                <a:gd name="connsiteX20" fmla="*/ 3118539 w 4957597"/>
                <a:gd name="connsiteY20" fmla="*/ 4963274 h 5358928"/>
                <a:gd name="connsiteX21" fmla="*/ 3169827 w 4957597"/>
                <a:gd name="connsiteY21" fmla="*/ 5087832 h 5358928"/>
                <a:gd name="connsiteX22" fmla="*/ 3199135 w 4957597"/>
                <a:gd name="connsiteY22" fmla="*/ 5095159 h 5358928"/>
                <a:gd name="connsiteX23" fmla="*/ 3243097 w 4957597"/>
                <a:gd name="connsiteY23" fmla="*/ 5102485 h 5358928"/>
                <a:gd name="connsiteX24" fmla="*/ 3316366 w 4957597"/>
                <a:gd name="connsiteY24" fmla="*/ 5175755 h 5358928"/>
                <a:gd name="connsiteX25" fmla="*/ 3360327 w 4957597"/>
                <a:gd name="connsiteY25" fmla="*/ 5153774 h 5358928"/>
                <a:gd name="connsiteX26" fmla="*/ 3382308 w 4957597"/>
                <a:gd name="connsiteY26" fmla="*/ 5153774 h 5358928"/>
                <a:gd name="connsiteX27" fmla="*/ 3426270 w 4957597"/>
                <a:gd name="connsiteY27" fmla="*/ 5197735 h 5358928"/>
                <a:gd name="connsiteX28" fmla="*/ 3448250 w 4957597"/>
                <a:gd name="connsiteY28" fmla="*/ 5263678 h 5358928"/>
                <a:gd name="connsiteX29" fmla="*/ 3426970 w 4957597"/>
                <a:gd name="connsiteY29" fmla="*/ 5354355 h 5358928"/>
                <a:gd name="connsiteX30" fmla="*/ 3462904 w 4957597"/>
                <a:gd name="connsiteY30" fmla="*/ 5358928 h 5358928"/>
                <a:gd name="connsiteX31" fmla="*/ 4115000 w 4957597"/>
                <a:gd name="connsiteY31" fmla="*/ 4919312 h 5358928"/>
                <a:gd name="connsiteX32" fmla="*/ 4224904 w 4957597"/>
                <a:gd name="connsiteY32" fmla="*/ 4904659 h 5358928"/>
                <a:gd name="connsiteX33" fmla="*/ 4327481 w 4957597"/>
                <a:gd name="connsiteY33" fmla="*/ 4853370 h 5358928"/>
                <a:gd name="connsiteX34" fmla="*/ 4342135 w 4957597"/>
                <a:gd name="connsiteY34" fmla="*/ 4824062 h 5358928"/>
                <a:gd name="connsiteX35" fmla="*/ 4452039 w 4957597"/>
                <a:gd name="connsiteY35" fmla="*/ 4831389 h 5358928"/>
                <a:gd name="connsiteX36" fmla="*/ 4569270 w 4957597"/>
                <a:gd name="connsiteY36" fmla="*/ 4838716 h 5358928"/>
                <a:gd name="connsiteX37" fmla="*/ 4569270 w 4957597"/>
                <a:gd name="connsiteY37" fmla="*/ 4736139 h 5358928"/>
                <a:gd name="connsiteX38" fmla="*/ 4598577 w 4957597"/>
                <a:gd name="connsiteY38" fmla="*/ 4684851 h 5358928"/>
                <a:gd name="connsiteX39" fmla="*/ 4686500 w 4957597"/>
                <a:gd name="connsiteY39" fmla="*/ 4633562 h 5358928"/>
                <a:gd name="connsiteX40" fmla="*/ 4737789 w 4957597"/>
                <a:gd name="connsiteY40" fmla="*/ 4574947 h 5358928"/>
                <a:gd name="connsiteX41" fmla="*/ 4898981 w 4957597"/>
                <a:gd name="connsiteY41" fmla="*/ 4574947 h 5358928"/>
                <a:gd name="connsiteX42" fmla="*/ 4898981 w 4957597"/>
                <a:gd name="connsiteY42" fmla="*/ 4472370 h 5358928"/>
                <a:gd name="connsiteX43" fmla="*/ 4928289 w 4957597"/>
                <a:gd name="connsiteY43" fmla="*/ 4230582 h 5358928"/>
                <a:gd name="connsiteX44" fmla="*/ 4957597 w 4957597"/>
                <a:gd name="connsiteY44" fmla="*/ 4040082 h 5358928"/>
                <a:gd name="connsiteX45" fmla="*/ 4950270 w 4957597"/>
                <a:gd name="connsiteY45" fmla="*/ 3834928 h 5358928"/>
                <a:gd name="connsiteX46" fmla="*/ 4809485 w 4957597"/>
                <a:gd name="connsiteY46" fmla="*/ 3318636 h 5358928"/>
                <a:gd name="connsiteX47" fmla="*/ 4030249 w 4957597"/>
                <a:gd name="connsiteY47" fmla="*/ 1644491 h 5358928"/>
                <a:gd name="connsiteX48" fmla="*/ 3733638 w 4957597"/>
                <a:gd name="connsiteY48" fmla="*/ 1518369 h 5358928"/>
                <a:gd name="connsiteX49" fmla="*/ 3597721 w 4957597"/>
                <a:gd name="connsiteY49" fmla="*/ 1632269 h 5358928"/>
                <a:gd name="connsiteX50" fmla="*/ 3438601 w 4957597"/>
                <a:gd name="connsiteY50" fmla="*/ 1651794 h 5358928"/>
                <a:gd name="connsiteX51" fmla="*/ 3294399 w 4957597"/>
                <a:gd name="connsiteY51" fmla="*/ 1632269 h 5358928"/>
                <a:gd name="connsiteX52" fmla="*/ 3100195 w 4957597"/>
                <a:gd name="connsiteY52" fmla="*/ 1580104 h 5358928"/>
                <a:gd name="connsiteX53" fmla="*/ 3130359 w 4957597"/>
                <a:gd name="connsiteY53" fmla="*/ 1466184 h 5358928"/>
                <a:gd name="connsiteX54" fmla="*/ 3220850 w 4957597"/>
                <a:gd name="connsiteY54" fmla="*/ 1391887 h 5358928"/>
                <a:gd name="connsiteX55" fmla="*/ 3185659 w 4957597"/>
                <a:gd name="connsiteY55" fmla="*/ 1327498 h 5358928"/>
                <a:gd name="connsiteX56" fmla="*/ 3185659 w 4957597"/>
                <a:gd name="connsiteY56" fmla="*/ 1149187 h 5358928"/>
                <a:gd name="connsiteX57" fmla="*/ 3190687 w 4957597"/>
                <a:gd name="connsiteY57" fmla="*/ 1010500 h 5358928"/>
                <a:gd name="connsiteX58" fmla="*/ 2981915 w 4957597"/>
                <a:gd name="connsiteY58" fmla="*/ 579078 h 5358928"/>
                <a:gd name="connsiteX59" fmla="*/ 3048260 w 4957597"/>
                <a:gd name="connsiteY59" fmla="*/ 487612 h 5358928"/>
                <a:gd name="connsiteX60" fmla="*/ 3123010 w 4957597"/>
                <a:gd name="connsiteY60" fmla="*/ 428549 h 5358928"/>
                <a:gd name="connsiteX61" fmla="*/ 3155495 w 4957597"/>
                <a:gd name="connsiteY61" fmla="*/ 381458 h 5358928"/>
                <a:gd name="connsiteX62" fmla="*/ 2612545 w 4957597"/>
                <a:gd name="connsiteY62" fmla="*/ 143711 h 5358928"/>
                <a:gd name="connsiteX63" fmla="*/ 2210249 w 4957597"/>
                <a:gd name="connsiteY63" fmla="*/ 0 h 5358928"/>
                <a:gd name="connsiteX64" fmla="*/ 1999065 w 4957597"/>
                <a:gd name="connsiteY64" fmla="*/ 338733 h 5358928"/>
                <a:gd name="connsiteX65" fmla="*/ 1813310 w 4957597"/>
                <a:gd name="connsiteY65" fmla="*/ 587047 h 5358928"/>
                <a:gd name="connsiteX66" fmla="*/ 1712654 w 4957597"/>
                <a:gd name="connsiteY66" fmla="*/ 946109 h 5358928"/>
                <a:gd name="connsiteX67" fmla="*/ 1597025 w 4957597"/>
                <a:gd name="connsiteY67" fmla="*/ 1119468 h 5358928"/>
                <a:gd name="connsiteX68" fmla="*/ 1471342 w 4957597"/>
                <a:gd name="connsiteY68" fmla="*/ 1248248 h 5358928"/>
                <a:gd name="connsiteX69" fmla="*/ 1586971 w 4957597"/>
                <a:gd name="connsiteY69" fmla="*/ 1322544 h 5358928"/>
                <a:gd name="connsiteX70" fmla="*/ 1697574 w 4957597"/>
                <a:gd name="connsiteY70" fmla="*/ 1590012 h 5358928"/>
                <a:gd name="connsiteX71" fmla="*/ 1466316 w 4957597"/>
                <a:gd name="connsiteY71" fmla="*/ 1773276 h 5358928"/>
                <a:gd name="connsiteX72" fmla="*/ 1199870 w 4957597"/>
                <a:gd name="connsiteY72" fmla="*/ 1902056 h 5358928"/>
                <a:gd name="connsiteX73" fmla="*/ 1079214 w 4957597"/>
                <a:gd name="connsiteY73" fmla="*/ 1951586 h 5358928"/>
                <a:gd name="connsiteX74" fmla="*/ 993749 w 4957597"/>
                <a:gd name="connsiteY74" fmla="*/ 1991212 h 5358928"/>
                <a:gd name="connsiteX75" fmla="*/ 289924 w 4957597"/>
                <a:gd name="connsiteY75" fmla="*/ 1530574 h 5358928"/>
                <a:gd name="connsiteX76" fmla="*/ 139105 w 4957597"/>
                <a:gd name="connsiteY76" fmla="*/ 1634589 h 5358928"/>
                <a:gd name="connsiteX77" fmla="*/ 28505 w 4957597"/>
                <a:gd name="connsiteY77" fmla="*/ 1684120 h 5358928"/>
                <a:gd name="connsiteX78" fmla="*/ 28504 w 4957597"/>
                <a:gd name="connsiteY78" fmla="*/ 2124945 h 5358928"/>
                <a:gd name="connsiteX79" fmla="*/ 194405 w 4957597"/>
                <a:gd name="connsiteY79" fmla="*/ 2323068 h 5358928"/>
                <a:gd name="connsiteX80" fmla="*/ 254733 w 4957597"/>
                <a:gd name="connsiteY80" fmla="*/ 2466708 h 5358928"/>
                <a:gd name="connsiteX81" fmla="*/ 607981 w 4957597"/>
                <a:gd name="connsiteY81" fmla="*/ 2749691 h 5358928"/>
                <a:gd name="connsiteX0" fmla="*/ 126472 w 4957597"/>
                <a:gd name="connsiteY0" fmla="*/ 3519617 h 5358928"/>
                <a:gd name="connsiteX1" fmla="*/ 255847 w 4957597"/>
                <a:gd name="connsiteY1" fmla="*/ 3740638 h 5358928"/>
                <a:gd name="connsiteX2" fmla="*/ 352972 w 4957597"/>
                <a:gd name="connsiteY2" fmla="*/ 3849096 h 5358928"/>
                <a:gd name="connsiteX3" fmla="*/ 482473 w 4957597"/>
                <a:gd name="connsiteY3" fmla="*/ 3674994 h 5358928"/>
                <a:gd name="connsiteX4" fmla="*/ 735588 w 4957597"/>
                <a:gd name="connsiteY4" fmla="*/ 3652161 h 5358928"/>
                <a:gd name="connsiteX5" fmla="*/ 947498 w 4957597"/>
                <a:gd name="connsiteY5" fmla="*/ 3774888 h 5358928"/>
                <a:gd name="connsiteX6" fmla="*/ 1009305 w 4957597"/>
                <a:gd name="connsiteY6" fmla="*/ 3817700 h 5358928"/>
                <a:gd name="connsiteX7" fmla="*/ 1333057 w 4957597"/>
                <a:gd name="connsiteY7" fmla="*/ 3752055 h 5358928"/>
                <a:gd name="connsiteX8" fmla="*/ 1433125 w 4957597"/>
                <a:gd name="connsiteY8" fmla="*/ 3777742 h 5358928"/>
                <a:gd name="connsiteX9" fmla="*/ 1535924 w 4957597"/>
                <a:gd name="connsiteY9" fmla="*/ 3768985 h 5358928"/>
                <a:gd name="connsiteX10" fmla="*/ 1594539 w 4957597"/>
                <a:gd name="connsiteY10" fmla="*/ 3834928 h 5358928"/>
                <a:gd name="connsiteX11" fmla="*/ 1682462 w 4957597"/>
                <a:gd name="connsiteY11" fmla="*/ 3900870 h 5358928"/>
                <a:gd name="connsiteX12" fmla="*/ 2510404 w 4957597"/>
                <a:gd name="connsiteY12" fmla="*/ 4633562 h 5358928"/>
                <a:gd name="connsiteX13" fmla="*/ 2517731 w 4957597"/>
                <a:gd name="connsiteY13" fmla="*/ 4765447 h 5358928"/>
                <a:gd name="connsiteX14" fmla="*/ 2627635 w 4957597"/>
                <a:gd name="connsiteY14" fmla="*/ 4802082 h 5358928"/>
                <a:gd name="connsiteX15" fmla="*/ 2664270 w 4957597"/>
                <a:gd name="connsiteY15" fmla="*/ 4831389 h 5358928"/>
                <a:gd name="connsiteX16" fmla="*/ 2788827 w 4957597"/>
                <a:gd name="connsiteY16" fmla="*/ 4831389 h 5358928"/>
                <a:gd name="connsiteX17" fmla="*/ 2972000 w 4957597"/>
                <a:gd name="connsiteY17" fmla="*/ 4853370 h 5358928"/>
                <a:gd name="connsiteX18" fmla="*/ 3037943 w 4957597"/>
                <a:gd name="connsiteY18" fmla="*/ 4868024 h 5358928"/>
                <a:gd name="connsiteX19" fmla="*/ 3118539 w 4957597"/>
                <a:gd name="connsiteY19" fmla="*/ 4963274 h 5358928"/>
                <a:gd name="connsiteX20" fmla="*/ 3169827 w 4957597"/>
                <a:gd name="connsiteY20" fmla="*/ 5087832 h 5358928"/>
                <a:gd name="connsiteX21" fmla="*/ 3199135 w 4957597"/>
                <a:gd name="connsiteY21" fmla="*/ 5095159 h 5358928"/>
                <a:gd name="connsiteX22" fmla="*/ 3243097 w 4957597"/>
                <a:gd name="connsiteY22" fmla="*/ 5102485 h 5358928"/>
                <a:gd name="connsiteX23" fmla="*/ 3316366 w 4957597"/>
                <a:gd name="connsiteY23" fmla="*/ 5175755 h 5358928"/>
                <a:gd name="connsiteX24" fmla="*/ 3360327 w 4957597"/>
                <a:gd name="connsiteY24" fmla="*/ 5153774 h 5358928"/>
                <a:gd name="connsiteX25" fmla="*/ 3382308 w 4957597"/>
                <a:gd name="connsiteY25" fmla="*/ 5153774 h 5358928"/>
                <a:gd name="connsiteX26" fmla="*/ 3426270 w 4957597"/>
                <a:gd name="connsiteY26" fmla="*/ 5197735 h 5358928"/>
                <a:gd name="connsiteX27" fmla="*/ 3448250 w 4957597"/>
                <a:gd name="connsiteY27" fmla="*/ 5263678 h 5358928"/>
                <a:gd name="connsiteX28" fmla="*/ 3426970 w 4957597"/>
                <a:gd name="connsiteY28" fmla="*/ 5354355 h 5358928"/>
                <a:gd name="connsiteX29" fmla="*/ 3462904 w 4957597"/>
                <a:gd name="connsiteY29" fmla="*/ 5358928 h 5358928"/>
                <a:gd name="connsiteX30" fmla="*/ 4115000 w 4957597"/>
                <a:gd name="connsiteY30" fmla="*/ 4919312 h 5358928"/>
                <a:gd name="connsiteX31" fmla="*/ 4224904 w 4957597"/>
                <a:gd name="connsiteY31" fmla="*/ 4904659 h 5358928"/>
                <a:gd name="connsiteX32" fmla="*/ 4327481 w 4957597"/>
                <a:gd name="connsiteY32" fmla="*/ 4853370 h 5358928"/>
                <a:gd name="connsiteX33" fmla="*/ 4342135 w 4957597"/>
                <a:gd name="connsiteY33" fmla="*/ 4824062 h 5358928"/>
                <a:gd name="connsiteX34" fmla="*/ 4452039 w 4957597"/>
                <a:gd name="connsiteY34" fmla="*/ 4831389 h 5358928"/>
                <a:gd name="connsiteX35" fmla="*/ 4569270 w 4957597"/>
                <a:gd name="connsiteY35" fmla="*/ 4838716 h 5358928"/>
                <a:gd name="connsiteX36" fmla="*/ 4569270 w 4957597"/>
                <a:gd name="connsiteY36" fmla="*/ 4736139 h 5358928"/>
                <a:gd name="connsiteX37" fmla="*/ 4598577 w 4957597"/>
                <a:gd name="connsiteY37" fmla="*/ 4684851 h 5358928"/>
                <a:gd name="connsiteX38" fmla="*/ 4686500 w 4957597"/>
                <a:gd name="connsiteY38" fmla="*/ 4633562 h 5358928"/>
                <a:gd name="connsiteX39" fmla="*/ 4737789 w 4957597"/>
                <a:gd name="connsiteY39" fmla="*/ 4574947 h 5358928"/>
                <a:gd name="connsiteX40" fmla="*/ 4898981 w 4957597"/>
                <a:gd name="connsiteY40" fmla="*/ 4574947 h 5358928"/>
                <a:gd name="connsiteX41" fmla="*/ 4898981 w 4957597"/>
                <a:gd name="connsiteY41" fmla="*/ 4472370 h 5358928"/>
                <a:gd name="connsiteX42" fmla="*/ 4928289 w 4957597"/>
                <a:gd name="connsiteY42" fmla="*/ 4230582 h 5358928"/>
                <a:gd name="connsiteX43" fmla="*/ 4957597 w 4957597"/>
                <a:gd name="connsiteY43" fmla="*/ 4040082 h 5358928"/>
                <a:gd name="connsiteX44" fmla="*/ 4950270 w 4957597"/>
                <a:gd name="connsiteY44" fmla="*/ 3834928 h 5358928"/>
                <a:gd name="connsiteX45" fmla="*/ 4809485 w 4957597"/>
                <a:gd name="connsiteY45" fmla="*/ 3318636 h 5358928"/>
                <a:gd name="connsiteX46" fmla="*/ 4030249 w 4957597"/>
                <a:gd name="connsiteY46" fmla="*/ 1644491 h 5358928"/>
                <a:gd name="connsiteX47" fmla="*/ 3733638 w 4957597"/>
                <a:gd name="connsiteY47" fmla="*/ 1518369 h 5358928"/>
                <a:gd name="connsiteX48" fmla="*/ 3597721 w 4957597"/>
                <a:gd name="connsiteY48" fmla="*/ 1632269 h 5358928"/>
                <a:gd name="connsiteX49" fmla="*/ 3438601 w 4957597"/>
                <a:gd name="connsiteY49" fmla="*/ 1651794 h 5358928"/>
                <a:gd name="connsiteX50" fmla="*/ 3294399 w 4957597"/>
                <a:gd name="connsiteY50" fmla="*/ 1632269 h 5358928"/>
                <a:gd name="connsiteX51" fmla="*/ 3100195 w 4957597"/>
                <a:gd name="connsiteY51" fmla="*/ 1580104 h 5358928"/>
                <a:gd name="connsiteX52" fmla="*/ 3130359 w 4957597"/>
                <a:gd name="connsiteY52" fmla="*/ 1466184 h 5358928"/>
                <a:gd name="connsiteX53" fmla="*/ 3220850 w 4957597"/>
                <a:gd name="connsiteY53" fmla="*/ 1391887 h 5358928"/>
                <a:gd name="connsiteX54" fmla="*/ 3185659 w 4957597"/>
                <a:gd name="connsiteY54" fmla="*/ 1327498 h 5358928"/>
                <a:gd name="connsiteX55" fmla="*/ 3185659 w 4957597"/>
                <a:gd name="connsiteY55" fmla="*/ 1149187 h 5358928"/>
                <a:gd name="connsiteX56" fmla="*/ 3190687 w 4957597"/>
                <a:gd name="connsiteY56" fmla="*/ 1010500 h 5358928"/>
                <a:gd name="connsiteX57" fmla="*/ 2981915 w 4957597"/>
                <a:gd name="connsiteY57" fmla="*/ 579078 h 5358928"/>
                <a:gd name="connsiteX58" fmla="*/ 3048260 w 4957597"/>
                <a:gd name="connsiteY58" fmla="*/ 487612 h 5358928"/>
                <a:gd name="connsiteX59" fmla="*/ 3123010 w 4957597"/>
                <a:gd name="connsiteY59" fmla="*/ 428549 h 5358928"/>
                <a:gd name="connsiteX60" fmla="*/ 3155495 w 4957597"/>
                <a:gd name="connsiteY60" fmla="*/ 381458 h 5358928"/>
                <a:gd name="connsiteX61" fmla="*/ 2612545 w 4957597"/>
                <a:gd name="connsiteY61" fmla="*/ 143711 h 5358928"/>
                <a:gd name="connsiteX62" fmla="*/ 2210249 w 4957597"/>
                <a:gd name="connsiteY62" fmla="*/ 0 h 5358928"/>
                <a:gd name="connsiteX63" fmla="*/ 1999065 w 4957597"/>
                <a:gd name="connsiteY63" fmla="*/ 338733 h 5358928"/>
                <a:gd name="connsiteX64" fmla="*/ 1813310 w 4957597"/>
                <a:gd name="connsiteY64" fmla="*/ 587047 h 5358928"/>
                <a:gd name="connsiteX65" fmla="*/ 1712654 w 4957597"/>
                <a:gd name="connsiteY65" fmla="*/ 946109 h 5358928"/>
                <a:gd name="connsiteX66" fmla="*/ 1597025 w 4957597"/>
                <a:gd name="connsiteY66" fmla="*/ 1119468 h 5358928"/>
                <a:gd name="connsiteX67" fmla="*/ 1471342 w 4957597"/>
                <a:gd name="connsiteY67" fmla="*/ 1248248 h 5358928"/>
                <a:gd name="connsiteX68" fmla="*/ 1586971 w 4957597"/>
                <a:gd name="connsiteY68" fmla="*/ 1322544 h 5358928"/>
                <a:gd name="connsiteX69" fmla="*/ 1697574 w 4957597"/>
                <a:gd name="connsiteY69" fmla="*/ 1590012 h 5358928"/>
                <a:gd name="connsiteX70" fmla="*/ 1466316 w 4957597"/>
                <a:gd name="connsiteY70" fmla="*/ 1773276 h 5358928"/>
                <a:gd name="connsiteX71" fmla="*/ 1199870 w 4957597"/>
                <a:gd name="connsiteY71" fmla="*/ 1902056 h 5358928"/>
                <a:gd name="connsiteX72" fmla="*/ 1079214 w 4957597"/>
                <a:gd name="connsiteY72" fmla="*/ 1951586 h 5358928"/>
                <a:gd name="connsiteX73" fmla="*/ 993749 w 4957597"/>
                <a:gd name="connsiteY73" fmla="*/ 1991212 h 5358928"/>
                <a:gd name="connsiteX74" fmla="*/ 289924 w 4957597"/>
                <a:gd name="connsiteY74" fmla="*/ 1530574 h 5358928"/>
                <a:gd name="connsiteX75" fmla="*/ 139105 w 4957597"/>
                <a:gd name="connsiteY75" fmla="*/ 1634589 h 5358928"/>
                <a:gd name="connsiteX76" fmla="*/ 28505 w 4957597"/>
                <a:gd name="connsiteY76" fmla="*/ 1684120 h 5358928"/>
                <a:gd name="connsiteX77" fmla="*/ 28504 w 4957597"/>
                <a:gd name="connsiteY77" fmla="*/ 2124945 h 5358928"/>
                <a:gd name="connsiteX78" fmla="*/ 194405 w 4957597"/>
                <a:gd name="connsiteY78" fmla="*/ 2323068 h 5358928"/>
                <a:gd name="connsiteX79" fmla="*/ 254733 w 4957597"/>
                <a:gd name="connsiteY79" fmla="*/ 2466708 h 5358928"/>
                <a:gd name="connsiteX80" fmla="*/ 607981 w 4957597"/>
                <a:gd name="connsiteY80" fmla="*/ 2749691 h 5358928"/>
                <a:gd name="connsiteX0" fmla="*/ 255847 w 4957597"/>
                <a:gd name="connsiteY0" fmla="*/ 3740638 h 5358928"/>
                <a:gd name="connsiteX1" fmla="*/ 352972 w 4957597"/>
                <a:gd name="connsiteY1" fmla="*/ 3849096 h 5358928"/>
                <a:gd name="connsiteX2" fmla="*/ 482473 w 4957597"/>
                <a:gd name="connsiteY2" fmla="*/ 3674994 h 5358928"/>
                <a:gd name="connsiteX3" fmla="*/ 735588 w 4957597"/>
                <a:gd name="connsiteY3" fmla="*/ 3652161 h 5358928"/>
                <a:gd name="connsiteX4" fmla="*/ 947498 w 4957597"/>
                <a:gd name="connsiteY4" fmla="*/ 3774888 h 5358928"/>
                <a:gd name="connsiteX5" fmla="*/ 1009305 w 4957597"/>
                <a:gd name="connsiteY5" fmla="*/ 3817700 h 5358928"/>
                <a:gd name="connsiteX6" fmla="*/ 1333057 w 4957597"/>
                <a:gd name="connsiteY6" fmla="*/ 3752055 h 5358928"/>
                <a:gd name="connsiteX7" fmla="*/ 1433125 w 4957597"/>
                <a:gd name="connsiteY7" fmla="*/ 3777742 h 5358928"/>
                <a:gd name="connsiteX8" fmla="*/ 1535924 w 4957597"/>
                <a:gd name="connsiteY8" fmla="*/ 3768985 h 5358928"/>
                <a:gd name="connsiteX9" fmla="*/ 1594539 w 4957597"/>
                <a:gd name="connsiteY9" fmla="*/ 3834928 h 5358928"/>
                <a:gd name="connsiteX10" fmla="*/ 1682462 w 4957597"/>
                <a:gd name="connsiteY10" fmla="*/ 3900870 h 5358928"/>
                <a:gd name="connsiteX11" fmla="*/ 2510404 w 4957597"/>
                <a:gd name="connsiteY11" fmla="*/ 4633562 h 5358928"/>
                <a:gd name="connsiteX12" fmla="*/ 2517731 w 4957597"/>
                <a:gd name="connsiteY12" fmla="*/ 4765447 h 5358928"/>
                <a:gd name="connsiteX13" fmla="*/ 2627635 w 4957597"/>
                <a:gd name="connsiteY13" fmla="*/ 4802082 h 5358928"/>
                <a:gd name="connsiteX14" fmla="*/ 2664270 w 4957597"/>
                <a:gd name="connsiteY14" fmla="*/ 4831389 h 5358928"/>
                <a:gd name="connsiteX15" fmla="*/ 2788827 w 4957597"/>
                <a:gd name="connsiteY15" fmla="*/ 4831389 h 5358928"/>
                <a:gd name="connsiteX16" fmla="*/ 2972000 w 4957597"/>
                <a:gd name="connsiteY16" fmla="*/ 4853370 h 5358928"/>
                <a:gd name="connsiteX17" fmla="*/ 3037943 w 4957597"/>
                <a:gd name="connsiteY17" fmla="*/ 4868024 h 5358928"/>
                <a:gd name="connsiteX18" fmla="*/ 3118539 w 4957597"/>
                <a:gd name="connsiteY18" fmla="*/ 4963274 h 5358928"/>
                <a:gd name="connsiteX19" fmla="*/ 3169827 w 4957597"/>
                <a:gd name="connsiteY19" fmla="*/ 5087832 h 5358928"/>
                <a:gd name="connsiteX20" fmla="*/ 3199135 w 4957597"/>
                <a:gd name="connsiteY20" fmla="*/ 5095159 h 5358928"/>
                <a:gd name="connsiteX21" fmla="*/ 3243097 w 4957597"/>
                <a:gd name="connsiteY21" fmla="*/ 5102485 h 5358928"/>
                <a:gd name="connsiteX22" fmla="*/ 3316366 w 4957597"/>
                <a:gd name="connsiteY22" fmla="*/ 5175755 h 5358928"/>
                <a:gd name="connsiteX23" fmla="*/ 3360327 w 4957597"/>
                <a:gd name="connsiteY23" fmla="*/ 5153774 h 5358928"/>
                <a:gd name="connsiteX24" fmla="*/ 3382308 w 4957597"/>
                <a:gd name="connsiteY24" fmla="*/ 5153774 h 5358928"/>
                <a:gd name="connsiteX25" fmla="*/ 3426270 w 4957597"/>
                <a:gd name="connsiteY25" fmla="*/ 5197735 h 5358928"/>
                <a:gd name="connsiteX26" fmla="*/ 3448250 w 4957597"/>
                <a:gd name="connsiteY26" fmla="*/ 5263678 h 5358928"/>
                <a:gd name="connsiteX27" fmla="*/ 3426970 w 4957597"/>
                <a:gd name="connsiteY27" fmla="*/ 5354355 h 5358928"/>
                <a:gd name="connsiteX28" fmla="*/ 3462904 w 4957597"/>
                <a:gd name="connsiteY28" fmla="*/ 5358928 h 5358928"/>
                <a:gd name="connsiteX29" fmla="*/ 4115000 w 4957597"/>
                <a:gd name="connsiteY29" fmla="*/ 4919312 h 5358928"/>
                <a:gd name="connsiteX30" fmla="*/ 4224904 w 4957597"/>
                <a:gd name="connsiteY30" fmla="*/ 4904659 h 5358928"/>
                <a:gd name="connsiteX31" fmla="*/ 4327481 w 4957597"/>
                <a:gd name="connsiteY31" fmla="*/ 4853370 h 5358928"/>
                <a:gd name="connsiteX32" fmla="*/ 4342135 w 4957597"/>
                <a:gd name="connsiteY32" fmla="*/ 4824062 h 5358928"/>
                <a:gd name="connsiteX33" fmla="*/ 4452039 w 4957597"/>
                <a:gd name="connsiteY33" fmla="*/ 4831389 h 5358928"/>
                <a:gd name="connsiteX34" fmla="*/ 4569270 w 4957597"/>
                <a:gd name="connsiteY34" fmla="*/ 4838716 h 5358928"/>
                <a:gd name="connsiteX35" fmla="*/ 4569270 w 4957597"/>
                <a:gd name="connsiteY35" fmla="*/ 4736139 h 5358928"/>
                <a:gd name="connsiteX36" fmla="*/ 4598577 w 4957597"/>
                <a:gd name="connsiteY36" fmla="*/ 4684851 h 5358928"/>
                <a:gd name="connsiteX37" fmla="*/ 4686500 w 4957597"/>
                <a:gd name="connsiteY37" fmla="*/ 4633562 h 5358928"/>
                <a:gd name="connsiteX38" fmla="*/ 4737789 w 4957597"/>
                <a:gd name="connsiteY38" fmla="*/ 4574947 h 5358928"/>
                <a:gd name="connsiteX39" fmla="*/ 4898981 w 4957597"/>
                <a:gd name="connsiteY39" fmla="*/ 4574947 h 5358928"/>
                <a:gd name="connsiteX40" fmla="*/ 4898981 w 4957597"/>
                <a:gd name="connsiteY40" fmla="*/ 4472370 h 5358928"/>
                <a:gd name="connsiteX41" fmla="*/ 4928289 w 4957597"/>
                <a:gd name="connsiteY41" fmla="*/ 4230582 h 5358928"/>
                <a:gd name="connsiteX42" fmla="*/ 4957597 w 4957597"/>
                <a:gd name="connsiteY42" fmla="*/ 4040082 h 5358928"/>
                <a:gd name="connsiteX43" fmla="*/ 4950270 w 4957597"/>
                <a:gd name="connsiteY43" fmla="*/ 3834928 h 5358928"/>
                <a:gd name="connsiteX44" fmla="*/ 4809485 w 4957597"/>
                <a:gd name="connsiteY44" fmla="*/ 3318636 h 5358928"/>
                <a:gd name="connsiteX45" fmla="*/ 4030249 w 4957597"/>
                <a:gd name="connsiteY45" fmla="*/ 1644491 h 5358928"/>
                <a:gd name="connsiteX46" fmla="*/ 3733638 w 4957597"/>
                <a:gd name="connsiteY46" fmla="*/ 1518369 h 5358928"/>
                <a:gd name="connsiteX47" fmla="*/ 3597721 w 4957597"/>
                <a:gd name="connsiteY47" fmla="*/ 1632269 h 5358928"/>
                <a:gd name="connsiteX48" fmla="*/ 3438601 w 4957597"/>
                <a:gd name="connsiteY48" fmla="*/ 1651794 h 5358928"/>
                <a:gd name="connsiteX49" fmla="*/ 3294399 w 4957597"/>
                <a:gd name="connsiteY49" fmla="*/ 1632269 h 5358928"/>
                <a:gd name="connsiteX50" fmla="*/ 3100195 w 4957597"/>
                <a:gd name="connsiteY50" fmla="*/ 1580104 h 5358928"/>
                <a:gd name="connsiteX51" fmla="*/ 3130359 w 4957597"/>
                <a:gd name="connsiteY51" fmla="*/ 1466184 h 5358928"/>
                <a:gd name="connsiteX52" fmla="*/ 3220850 w 4957597"/>
                <a:gd name="connsiteY52" fmla="*/ 1391887 h 5358928"/>
                <a:gd name="connsiteX53" fmla="*/ 3185659 w 4957597"/>
                <a:gd name="connsiteY53" fmla="*/ 1327498 h 5358928"/>
                <a:gd name="connsiteX54" fmla="*/ 3185659 w 4957597"/>
                <a:gd name="connsiteY54" fmla="*/ 1149187 h 5358928"/>
                <a:gd name="connsiteX55" fmla="*/ 3190687 w 4957597"/>
                <a:gd name="connsiteY55" fmla="*/ 1010500 h 5358928"/>
                <a:gd name="connsiteX56" fmla="*/ 2981915 w 4957597"/>
                <a:gd name="connsiteY56" fmla="*/ 579078 h 5358928"/>
                <a:gd name="connsiteX57" fmla="*/ 3048260 w 4957597"/>
                <a:gd name="connsiteY57" fmla="*/ 487612 h 5358928"/>
                <a:gd name="connsiteX58" fmla="*/ 3123010 w 4957597"/>
                <a:gd name="connsiteY58" fmla="*/ 428549 h 5358928"/>
                <a:gd name="connsiteX59" fmla="*/ 3155495 w 4957597"/>
                <a:gd name="connsiteY59" fmla="*/ 381458 h 5358928"/>
                <a:gd name="connsiteX60" fmla="*/ 2612545 w 4957597"/>
                <a:gd name="connsiteY60" fmla="*/ 143711 h 5358928"/>
                <a:gd name="connsiteX61" fmla="*/ 2210249 w 4957597"/>
                <a:gd name="connsiteY61" fmla="*/ 0 h 5358928"/>
                <a:gd name="connsiteX62" fmla="*/ 1999065 w 4957597"/>
                <a:gd name="connsiteY62" fmla="*/ 338733 h 5358928"/>
                <a:gd name="connsiteX63" fmla="*/ 1813310 w 4957597"/>
                <a:gd name="connsiteY63" fmla="*/ 587047 h 5358928"/>
                <a:gd name="connsiteX64" fmla="*/ 1712654 w 4957597"/>
                <a:gd name="connsiteY64" fmla="*/ 946109 h 5358928"/>
                <a:gd name="connsiteX65" fmla="*/ 1597025 w 4957597"/>
                <a:gd name="connsiteY65" fmla="*/ 1119468 h 5358928"/>
                <a:gd name="connsiteX66" fmla="*/ 1471342 w 4957597"/>
                <a:gd name="connsiteY66" fmla="*/ 1248248 h 5358928"/>
                <a:gd name="connsiteX67" fmla="*/ 1586971 w 4957597"/>
                <a:gd name="connsiteY67" fmla="*/ 1322544 h 5358928"/>
                <a:gd name="connsiteX68" fmla="*/ 1697574 w 4957597"/>
                <a:gd name="connsiteY68" fmla="*/ 1590012 h 5358928"/>
                <a:gd name="connsiteX69" fmla="*/ 1466316 w 4957597"/>
                <a:gd name="connsiteY69" fmla="*/ 1773276 h 5358928"/>
                <a:gd name="connsiteX70" fmla="*/ 1199870 w 4957597"/>
                <a:gd name="connsiteY70" fmla="*/ 1902056 h 5358928"/>
                <a:gd name="connsiteX71" fmla="*/ 1079214 w 4957597"/>
                <a:gd name="connsiteY71" fmla="*/ 1951586 h 5358928"/>
                <a:gd name="connsiteX72" fmla="*/ 993749 w 4957597"/>
                <a:gd name="connsiteY72" fmla="*/ 1991212 h 5358928"/>
                <a:gd name="connsiteX73" fmla="*/ 289924 w 4957597"/>
                <a:gd name="connsiteY73" fmla="*/ 1530574 h 5358928"/>
                <a:gd name="connsiteX74" fmla="*/ 139105 w 4957597"/>
                <a:gd name="connsiteY74" fmla="*/ 1634589 h 5358928"/>
                <a:gd name="connsiteX75" fmla="*/ 28505 w 4957597"/>
                <a:gd name="connsiteY75" fmla="*/ 1684120 h 5358928"/>
                <a:gd name="connsiteX76" fmla="*/ 28504 w 4957597"/>
                <a:gd name="connsiteY76" fmla="*/ 2124945 h 5358928"/>
                <a:gd name="connsiteX77" fmla="*/ 194405 w 4957597"/>
                <a:gd name="connsiteY77" fmla="*/ 2323068 h 5358928"/>
                <a:gd name="connsiteX78" fmla="*/ 254733 w 4957597"/>
                <a:gd name="connsiteY78" fmla="*/ 2466708 h 5358928"/>
                <a:gd name="connsiteX79" fmla="*/ 607981 w 4957597"/>
                <a:gd name="connsiteY79" fmla="*/ 2749691 h 5358928"/>
                <a:gd name="connsiteX0" fmla="*/ 352972 w 4957597"/>
                <a:gd name="connsiteY0" fmla="*/ 3849096 h 5358928"/>
                <a:gd name="connsiteX1" fmla="*/ 482473 w 4957597"/>
                <a:gd name="connsiteY1" fmla="*/ 3674994 h 5358928"/>
                <a:gd name="connsiteX2" fmla="*/ 735588 w 4957597"/>
                <a:gd name="connsiteY2" fmla="*/ 3652161 h 5358928"/>
                <a:gd name="connsiteX3" fmla="*/ 947498 w 4957597"/>
                <a:gd name="connsiteY3" fmla="*/ 3774888 h 5358928"/>
                <a:gd name="connsiteX4" fmla="*/ 1009305 w 4957597"/>
                <a:gd name="connsiteY4" fmla="*/ 3817700 h 5358928"/>
                <a:gd name="connsiteX5" fmla="*/ 1333057 w 4957597"/>
                <a:gd name="connsiteY5" fmla="*/ 3752055 h 5358928"/>
                <a:gd name="connsiteX6" fmla="*/ 1433125 w 4957597"/>
                <a:gd name="connsiteY6" fmla="*/ 3777742 h 5358928"/>
                <a:gd name="connsiteX7" fmla="*/ 1535924 w 4957597"/>
                <a:gd name="connsiteY7" fmla="*/ 3768985 h 5358928"/>
                <a:gd name="connsiteX8" fmla="*/ 1594539 w 4957597"/>
                <a:gd name="connsiteY8" fmla="*/ 3834928 h 5358928"/>
                <a:gd name="connsiteX9" fmla="*/ 1682462 w 4957597"/>
                <a:gd name="connsiteY9" fmla="*/ 3900870 h 5358928"/>
                <a:gd name="connsiteX10" fmla="*/ 2510404 w 4957597"/>
                <a:gd name="connsiteY10" fmla="*/ 4633562 h 5358928"/>
                <a:gd name="connsiteX11" fmla="*/ 2517731 w 4957597"/>
                <a:gd name="connsiteY11" fmla="*/ 4765447 h 5358928"/>
                <a:gd name="connsiteX12" fmla="*/ 2627635 w 4957597"/>
                <a:gd name="connsiteY12" fmla="*/ 4802082 h 5358928"/>
                <a:gd name="connsiteX13" fmla="*/ 2664270 w 4957597"/>
                <a:gd name="connsiteY13" fmla="*/ 4831389 h 5358928"/>
                <a:gd name="connsiteX14" fmla="*/ 2788827 w 4957597"/>
                <a:gd name="connsiteY14" fmla="*/ 4831389 h 5358928"/>
                <a:gd name="connsiteX15" fmla="*/ 2972000 w 4957597"/>
                <a:gd name="connsiteY15" fmla="*/ 4853370 h 5358928"/>
                <a:gd name="connsiteX16" fmla="*/ 3037943 w 4957597"/>
                <a:gd name="connsiteY16" fmla="*/ 4868024 h 5358928"/>
                <a:gd name="connsiteX17" fmla="*/ 3118539 w 4957597"/>
                <a:gd name="connsiteY17" fmla="*/ 4963274 h 5358928"/>
                <a:gd name="connsiteX18" fmla="*/ 3169827 w 4957597"/>
                <a:gd name="connsiteY18" fmla="*/ 5087832 h 5358928"/>
                <a:gd name="connsiteX19" fmla="*/ 3199135 w 4957597"/>
                <a:gd name="connsiteY19" fmla="*/ 5095159 h 5358928"/>
                <a:gd name="connsiteX20" fmla="*/ 3243097 w 4957597"/>
                <a:gd name="connsiteY20" fmla="*/ 5102485 h 5358928"/>
                <a:gd name="connsiteX21" fmla="*/ 3316366 w 4957597"/>
                <a:gd name="connsiteY21" fmla="*/ 5175755 h 5358928"/>
                <a:gd name="connsiteX22" fmla="*/ 3360327 w 4957597"/>
                <a:gd name="connsiteY22" fmla="*/ 5153774 h 5358928"/>
                <a:gd name="connsiteX23" fmla="*/ 3382308 w 4957597"/>
                <a:gd name="connsiteY23" fmla="*/ 5153774 h 5358928"/>
                <a:gd name="connsiteX24" fmla="*/ 3426270 w 4957597"/>
                <a:gd name="connsiteY24" fmla="*/ 5197735 h 5358928"/>
                <a:gd name="connsiteX25" fmla="*/ 3448250 w 4957597"/>
                <a:gd name="connsiteY25" fmla="*/ 5263678 h 5358928"/>
                <a:gd name="connsiteX26" fmla="*/ 3426970 w 4957597"/>
                <a:gd name="connsiteY26" fmla="*/ 5354355 h 5358928"/>
                <a:gd name="connsiteX27" fmla="*/ 3462904 w 4957597"/>
                <a:gd name="connsiteY27" fmla="*/ 5358928 h 5358928"/>
                <a:gd name="connsiteX28" fmla="*/ 4115000 w 4957597"/>
                <a:gd name="connsiteY28" fmla="*/ 4919312 h 5358928"/>
                <a:gd name="connsiteX29" fmla="*/ 4224904 w 4957597"/>
                <a:gd name="connsiteY29" fmla="*/ 4904659 h 5358928"/>
                <a:gd name="connsiteX30" fmla="*/ 4327481 w 4957597"/>
                <a:gd name="connsiteY30" fmla="*/ 4853370 h 5358928"/>
                <a:gd name="connsiteX31" fmla="*/ 4342135 w 4957597"/>
                <a:gd name="connsiteY31" fmla="*/ 4824062 h 5358928"/>
                <a:gd name="connsiteX32" fmla="*/ 4452039 w 4957597"/>
                <a:gd name="connsiteY32" fmla="*/ 4831389 h 5358928"/>
                <a:gd name="connsiteX33" fmla="*/ 4569270 w 4957597"/>
                <a:gd name="connsiteY33" fmla="*/ 4838716 h 5358928"/>
                <a:gd name="connsiteX34" fmla="*/ 4569270 w 4957597"/>
                <a:gd name="connsiteY34" fmla="*/ 4736139 h 5358928"/>
                <a:gd name="connsiteX35" fmla="*/ 4598577 w 4957597"/>
                <a:gd name="connsiteY35" fmla="*/ 4684851 h 5358928"/>
                <a:gd name="connsiteX36" fmla="*/ 4686500 w 4957597"/>
                <a:gd name="connsiteY36" fmla="*/ 4633562 h 5358928"/>
                <a:gd name="connsiteX37" fmla="*/ 4737789 w 4957597"/>
                <a:gd name="connsiteY37" fmla="*/ 4574947 h 5358928"/>
                <a:gd name="connsiteX38" fmla="*/ 4898981 w 4957597"/>
                <a:gd name="connsiteY38" fmla="*/ 4574947 h 5358928"/>
                <a:gd name="connsiteX39" fmla="*/ 4898981 w 4957597"/>
                <a:gd name="connsiteY39" fmla="*/ 4472370 h 5358928"/>
                <a:gd name="connsiteX40" fmla="*/ 4928289 w 4957597"/>
                <a:gd name="connsiteY40" fmla="*/ 4230582 h 5358928"/>
                <a:gd name="connsiteX41" fmla="*/ 4957597 w 4957597"/>
                <a:gd name="connsiteY41" fmla="*/ 4040082 h 5358928"/>
                <a:gd name="connsiteX42" fmla="*/ 4950270 w 4957597"/>
                <a:gd name="connsiteY42" fmla="*/ 3834928 h 5358928"/>
                <a:gd name="connsiteX43" fmla="*/ 4809485 w 4957597"/>
                <a:gd name="connsiteY43" fmla="*/ 3318636 h 5358928"/>
                <a:gd name="connsiteX44" fmla="*/ 4030249 w 4957597"/>
                <a:gd name="connsiteY44" fmla="*/ 1644491 h 5358928"/>
                <a:gd name="connsiteX45" fmla="*/ 3733638 w 4957597"/>
                <a:gd name="connsiteY45" fmla="*/ 1518369 h 5358928"/>
                <a:gd name="connsiteX46" fmla="*/ 3597721 w 4957597"/>
                <a:gd name="connsiteY46" fmla="*/ 1632269 h 5358928"/>
                <a:gd name="connsiteX47" fmla="*/ 3438601 w 4957597"/>
                <a:gd name="connsiteY47" fmla="*/ 1651794 h 5358928"/>
                <a:gd name="connsiteX48" fmla="*/ 3294399 w 4957597"/>
                <a:gd name="connsiteY48" fmla="*/ 1632269 h 5358928"/>
                <a:gd name="connsiteX49" fmla="*/ 3100195 w 4957597"/>
                <a:gd name="connsiteY49" fmla="*/ 1580104 h 5358928"/>
                <a:gd name="connsiteX50" fmla="*/ 3130359 w 4957597"/>
                <a:gd name="connsiteY50" fmla="*/ 1466184 h 5358928"/>
                <a:gd name="connsiteX51" fmla="*/ 3220850 w 4957597"/>
                <a:gd name="connsiteY51" fmla="*/ 1391887 h 5358928"/>
                <a:gd name="connsiteX52" fmla="*/ 3185659 w 4957597"/>
                <a:gd name="connsiteY52" fmla="*/ 1327498 h 5358928"/>
                <a:gd name="connsiteX53" fmla="*/ 3185659 w 4957597"/>
                <a:gd name="connsiteY53" fmla="*/ 1149187 h 5358928"/>
                <a:gd name="connsiteX54" fmla="*/ 3190687 w 4957597"/>
                <a:gd name="connsiteY54" fmla="*/ 1010500 h 5358928"/>
                <a:gd name="connsiteX55" fmla="*/ 2981915 w 4957597"/>
                <a:gd name="connsiteY55" fmla="*/ 579078 h 5358928"/>
                <a:gd name="connsiteX56" fmla="*/ 3048260 w 4957597"/>
                <a:gd name="connsiteY56" fmla="*/ 487612 h 5358928"/>
                <a:gd name="connsiteX57" fmla="*/ 3123010 w 4957597"/>
                <a:gd name="connsiteY57" fmla="*/ 428549 h 5358928"/>
                <a:gd name="connsiteX58" fmla="*/ 3155495 w 4957597"/>
                <a:gd name="connsiteY58" fmla="*/ 381458 h 5358928"/>
                <a:gd name="connsiteX59" fmla="*/ 2612545 w 4957597"/>
                <a:gd name="connsiteY59" fmla="*/ 143711 h 5358928"/>
                <a:gd name="connsiteX60" fmla="*/ 2210249 w 4957597"/>
                <a:gd name="connsiteY60" fmla="*/ 0 h 5358928"/>
                <a:gd name="connsiteX61" fmla="*/ 1999065 w 4957597"/>
                <a:gd name="connsiteY61" fmla="*/ 338733 h 5358928"/>
                <a:gd name="connsiteX62" fmla="*/ 1813310 w 4957597"/>
                <a:gd name="connsiteY62" fmla="*/ 587047 h 5358928"/>
                <a:gd name="connsiteX63" fmla="*/ 1712654 w 4957597"/>
                <a:gd name="connsiteY63" fmla="*/ 946109 h 5358928"/>
                <a:gd name="connsiteX64" fmla="*/ 1597025 w 4957597"/>
                <a:gd name="connsiteY64" fmla="*/ 1119468 h 5358928"/>
                <a:gd name="connsiteX65" fmla="*/ 1471342 w 4957597"/>
                <a:gd name="connsiteY65" fmla="*/ 1248248 h 5358928"/>
                <a:gd name="connsiteX66" fmla="*/ 1586971 w 4957597"/>
                <a:gd name="connsiteY66" fmla="*/ 1322544 h 5358928"/>
                <a:gd name="connsiteX67" fmla="*/ 1697574 w 4957597"/>
                <a:gd name="connsiteY67" fmla="*/ 1590012 h 5358928"/>
                <a:gd name="connsiteX68" fmla="*/ 1466316 w 4957597"/>
                <a:gd name="connsiteY68" fmla="*/ 1773276 h 5358928"/>
                <a:gd name="connsiteX69" fmla="*/ 1199870 w 4957597"/>
                <a:gd name="connsiteY69" fmla="*/ 1902056 h 5358928"/>
                <a:gd name="connsiteX70" fmla="*/ 1079214 w 4957597"/>
                <a:gd name="connsiteY70" fmla="*/ 1951586 h 5358928"/>
                <a:gd name="connsiteX71" fmla="*/ 993749 w 4957597"/>
                <a:gd name="connsiteY71" fmla="*/ 1991212 h 5358928"/>
                <a:gd name="connsiteX72" fmla="*/ 289924 w 4957597"/>
                <a:gd name="connsiteY72" fmla="*/ 1530574 h 5358928"/>
                <a:gd name="connsiteX73" fmla="*/ 139105 w 4957597"/>
                <a:gd name="connsiteY73" fmla="*/ 1634589 h 5358928"/>
                <a:gd name="connsiteX74" fmla="*/ 28505 w 4957597"/>
                <a:gd name="connsiteY74" fmla="*/ 1684120 h 5358928"/>
                <a:gd name="connsiteX75" fmla="*/ 28504 w 4957597"/>
                <a:gd name="connsiteY75" fmla="*/ 2124945 h 5358928"/>
                <a:gd name="connsiteX76" fmla="*/ 194405 w 4957597"/>
                <a:gd name="connsiteY76" fmla="*/ 2323068 h 5358928"/>
                <a:gd name="connsiteX77" fmla="*/ 254733 w 4957597"/>
                <a:gd name="connsiteY77" fmla="*/ 2466708 h 5358928"/>
                <a:gd name="connsiteX78" fmla="*/ 607981 w 4957597"/>
                <a:gd name="connsiteY78" fmla="*/ 2749691 h 5358928"/>
                <a:gd name="connsiteX0" fmla="*/ 482473 w 4957597"/>
                <a:gd name="connsiteY0" fmla="*/ 3674994 h 5358928"/>
                <a:gd name="connsiteX1" fmla="*/ 735588 w 4957597"/>
                <a:gd name="connsiteY1" fmla="*/ 3652161 h 5358928"/>
                <a:gd name="connsiteX2" fmla="*/ 947498 w 4957597"/>
                <a:gd name="connsiteY2" fmla="*/ 3774888 h 5358928"/>
                <a:gd name="connsiteX3" fmla="*/ 1009305 w 4957597"/>
                <a:gd name="connsiteY3" fmla="*/ 3817700 h 5358928"/>
                <a:gd name="connsiteX4" fmla="*/ 1333057 w 4957597"/>
                <a:gd name="connsiteY4" fmla="*/ 3752055 h 5358928"/>
                <a:gd name="connsiteX5" fmla="*/ 1433125 w 4957597"/>
                <a:gd name="connsiteY5" fmla="*/ 3777742 h 5358928"/>
                <a:gd name="connsiteX6" fmla="*/ 1535924 w 4957597"/>
                <a:gd name="connsiteY6" fmla="*/ 3768985 h 5358928"/>
                <a:gd name="connsiteX7" fmla="*/ 1594539 w 4957597"/>
                <a:gd name="connsiteY7" fmla="*/ 3834928 h 5358928"/>
                <a:gd name="connsiteX8" fmla="*/ 1682462 w 4957597"/>
                <a:gd name="connsiteY8" fmla="*/ 3900870 h 5358928"/>
                <a:gd name="connsiteX9" fmla="*/ 2510404 w 4957597"/>
                <a:gd name="connsiteY9" fmla="*/ 4633562 h 5358928"/>
                <a:gd name="connsiteX10" fmla="*/ 2517731 w 4957597"/>
                <a:gd name="connsiteY10" fmla="*/ 4765447 h 5358928"/>
                <a:gd name="connsiteX11" fmla="*/ 2627635 w 4957597"/>
                <a:gd name="connsiteY11" fmla="*/ 4802082 h 5358928"/>
                <a:gd name="connsiteX12" fmla="*/ 2664270 w 4957597"/>
                <a:gd name="connsiteY12" fmla="*/ 4831389 h 5358928"/>
                <a:gd name="connsiteX13" fmla="*/ 2788827 w 4957597"/>
                <a:gd name="connsiteY13" fmla="*/ 4831389 h 5358928"/>
                <a:gd name="connsiteX14" fmla="*/ 2972000 w 4957597"/>
                <a:gd name="connsiteY14" fmla="*/ 4853370 h 5358928"/>
                <a:gd name="connsiteX15" fmla="*/ 3037943 w 4957597"/>
                <a:gd name="connsiteY15" fmla="*/ 4868024 h 5358928"/>
                <a:gd name="connsiteX16" fmla="*/ 3118539 w 4957597"/>
                <a:gd name="connsiteY16" fmla="*/ 4963274 h 5358928"/>
                <a:gd name="connsiteX17" fmla="*/ 3169827 w 4957597"/>
                <a:gd name="connsiteY17" fmla="*/ 5087832 h 5358928"/>
                <a:gd name="connsiteX18" fmla="*/ 3199135 w 4957597"/>
                <a:gd name="connsiteY18" fmla="*/ 5095159 h 5358928"/>
                <a:gd name="connsiteX19" fmla="*/ 3243097 w 4957597"/>
                <a:gd name="connsiteY19" fmla="*/ 5102485 h 5358928"/>
                <a:gd name="connsiteX20" fmla="*/ 3316366 w 4957597"/>
                <a:gd name="connsiteY20" fmla="*/ 5175755 h 5358928"/>
                <a:gd name="connsiteX21" fmla="*/ 3360327 w 4957597"/>
                <a:gd name="connsiteY21" fmla="*/ 5153774 h 5358928"/>
                <a:gd name="connsiteX22" fmla="*/ 3382308 w 4957597"/>
                <a:gd name="connsiteY22" fmla="*/ 5153774 h 5358928"/>
                <a:gd name="connsiteX23" fmla="*/ 3426270 w 4957597"/>
                <a:gd name="connsiteY23" fmla="*/ 5197735 h 5358928"/>
                <a:gd name="connsiteX24" fmla="*/ 3448250 w 4957597"/>
                <a:gd name="connsiteY24" fmla="*/ 5263678 h 5358928"/>
                <a:gd name="connsiteX25" fmla="*/ 3426970 w 4957597"/>
                <a:gd name="connsiteY25" fmla="*/ 5354355 h 5358928"/>
                <a:gd name="connsiteX26" fmla="*/ 3462904 w 4957597"/>
                <a:gd name="connsiteY26" fmla="*/ 5358928 h 5358928"/>
                <a:gd name="connsiteX27" fmla="*/ 4115000 w 4957597"/>
                <a:gd name="connsiteY27" fmla="*/ 4919312 h 5358928"/>
                <a:gd name="connsiteX28" fmla="*/ 4224904 w 4957597"/>
                <a:gd name="connsiteY28" fmla="*/ 4904659 h 5358928"/>
                <a:gd name="connsiteX29" fmla="*/ 4327481 w 4957597"/>
                <a:gd name="connsiteY29" fmla="*/ 4853370 h 5358928"/>
                <a:gd name="connsiteX30" fmla="*/ 4342135 w 4957597"/>
                <a:gd name="connsiteY30" fmla="*/ 4824062 h 5358928"/>
                <a:gd name="connsiteX31" fmla="*/ 4452039 w 4957597"/>
                <a:gd name="connsiteY31" fmla="*/ 4831389 h 5358928"/>
                <a:gd name="connsiteX32" fmla="*/ 4569270 w 4957597"/>
                <a:gd name="connsiteY32" fmla="*/ 4838716 h 5358928"/>
                <a:gd name="connsiteX33" fmla="*/ 4569270 w 4957597"/>
                <a:gd name="connsiteY33" fmla="*/ 4736139 h 5358928"/>
                <a:gd name="connsiteX34" fmla="*/ 4598577 w 4957597"/>
                <a:gd name="connsiteY34" fmla="*/ 4684851 h 5358928"/>
                <a:gd name="connsiteX35" fmla="*/ 4686500 w 4957597"/>
                <a:gd name="connsiteY35" fmla="*/ 4633562 h 5358928"/>
                <a:gd name="connsiteX36" fmla="*/ 4737789 w 4957597"/>
                <a:gd name="connsiteY36" fmla="*/ 4574947 h 5358928"/>
                <a:gd name="connsiteX37" fmla="*/ 4898981 w 4957597"/>
                <a:gd name="connsiteY37" fmla="*/ 4574947 h 5358928"/>
                <a:gd name="connsiteX38" fmla="*/ 4898981 w 4957597"/>
                <a:gd name="connsiteY38" fmla="*/ 4472370 h 5358928"/>
                <a:gd name="connsiteX39" fmla="*/ 4928289 w 4957597"/>
                <a:gd name="connsiteY39" fmla="*/ 4230582 h 5358928"/>
                <a:gd name="connsiteX40" fmla="*/ 4957597 w 4957597"/>
                <a:gd name="connsiteY40" fmla="*/ 4040082 h 5358928"/>
                <a:gd name="connsiteX41" fmla="*/ 4950270 w 4957597"/>
                <a:gd name="connsiteY41" fmla="*/ 3834928 h 5358928"/>
                <a:gd name="connsiteX42" fmla="*/ 4809485 w 4957597"/>
                <a:gd name="connsiteY42" fmla="*/ 3318636 h 5358928"/>
                <a:gd name="connsiteX43" fmla="*/ 4030249 w 4957597"/>
                <a:gd name="connsiteY43" fmla="*/ 1644491 h 5358928"/>
                <a:gd name="connsiteX44" fmla="*/ 3733638 w 4957597"/>
                <a:gd name="connsiteY44" fmla="*/ 1518369 h 5358928"/>
                <a:gd name="connsiteX45" fmla="*/ 3597721 w 4957597"/>
                <a:gd name="connsiteY45" fmla="*/ 1632269 h 5358928"/>
                <a:gd name="connsiteX46" fmla="*/ 3438601 w 4957597"/>
                <a:gd name="connsiteY46" fmla="*/ 1651794 h 5358928"/>
                <a:gd name="connsiteX47" fmla="*/ 3294399 w 4957597"/>
                <a:gd name="connsiteY47" fmla="*/ 1632269 h 5358928"/>
                <a:gd name="connsiteX48" fmla="*/ 3100195 w 4957597"/>
                <a:gd name="connsiteY48" fmla="*/ 1580104 h 5358928"/>
                <a:gd name="connsiteX49" fmla="*/ 3130359 w 4957597"/>
                <a:gd name="connsiteY49" fmla="*/ 1466184 h 5358928"/>
                <a:gd name="connsiteX50" fmla="*/ 3220850 w 4957597"/>
                <a:gd name="connsiteY50" fmla="*/ 1391887 h 5358928"/>
                <a:gd name="connsiteX51" fmla="*/ 3185659 w 4957597"/>
                <a:gd name="connsiteY51" fmla="*/ 1327498 h 5358928"/>
                <a:gd name="connsiteX52" fmla="*/ 3185659 w 4957597"/>
                <a:gd name="connsiteY52" fmla="*/ 1149187 h 5358928"/>
                <a:gd name="connsiteX53" fmla="*/ 3190687 w 4957597"/>
                <a:gd name="connsiteY53" fmla="*/ 1010500 h 5358928"/>
                <a:gd name="connsiteX54" fmla="*/ 2981915 w 4957597"/>
                <a:gd name="connsiteY54" fmla="*/ 579078 h 5358928"/>
                <a:gd name="connsiteX55" fmla="*/ 3048260 w 4957597"/>
                <a:gd name="connsiteY55" fmla="*/ 487612 h 5358928"/>
                <a:gd name="connsiteX56" fmla="*/ 3123010 w 4957597"/>
                <a:gd name="connsiteY56" fmla="*/ 428549 h 5358928"/>
                <a:gd name="connsiteX57" fmla="*/ 3155495 w 4957597"/>
                <a:gd name="connsiteY57" fmla="*/ 381458 h 5358928"/>
                <a:gd name="connsiteX58" fmla="*/ 2612545 w 4957597"/>
                <a:gd name="connsiteY58" fmla="*/ 143711 h 5358928"/>
                <a:gd name="connsiteX59" fmla="*/ 2210249 w 4957597"/>
                <a:gd name="connsiteY59" fmla="*/ 0 h 5358928"/>
                <a:gd name="connsiteX60" fmla="*/ 1999065 w 4957597"/>
                <a:gd name="connsiteY60" fmla="*/ 338733 h 5358928"/>
                <a:gd name="connsiteX61" fmla="*/ 1813310 w 4957597"/>
                <a:gd name="connsiteY61" fmla="*/ 587047 h 5358928"/>
                <a:gd name="connsiteX62" fmla="*/ 1712654 w 4957597"/>
                <a:gd name="connsiteY62" fmla="*/ 946109 h 5358928"/>
                <a:gd name="connsiteX63" fmla="*/ 1597025 w 4957597"/>
                <a:gd name="connsiteY63" fmla="*/ 1119468 h 5358928"/>
                <a:gd name="connsiteX64" fmla="*/ 1471342 w 4957597"/>
                <a:gd name="connsiteY64" fmla="*/ 1248248 h 5358928"/>
                <a:gd name="connsiteX65" fmla="*/ 1586971 w 4957597"/>
                <a:gd name="connsiteY65" fmla="*/ 1322544 h 5358928"/>
                <a:gd name="connsiteX66" fmla="*/ 1697574 w 4957597"/>
                <a:gd name="connsiteY66" fmla="*/ 1590012 h 5358928"/>
                <a:gd name="connsiteX67" fmla="*/ 1466316 w 4957597"/>
                <a:gd name="connsiteY67" fmla="*/ 1773276 h 5358928"/>
                <a:gd name="connsiteX68" fmla="*/ 1199870 w 4957597"/>
                <a:gd name="connsiteY68" fmla="*/ 1902056 h 5358928"/>
                <a:gd name="connsiteX69" fmla="*/ 1079214 w 4957597"/>
                <a:gd name="connsiteY69" fmla="*/ 1951586 h 5358928"/>
                <a:gd name="connsiteX70" fmla="*/ 993749 w 4957597"/>
                <a:gd name="connsiteY70" fmla="*/ 1991212 h 5358928"/>
                <a:gd name="connsiteX71" fmla="*/ 289924 w 4957597"/>
                <a:gd name="connsiteY71" fmla="*/ 1530574 h 5358928"/>
                <a:gd name="connsiteX72" fmla="*/ 139105 w 4957597"/>
                <a:gd name="connsiteY72" fmla="*/ 1634589 h 5358928"/>
                <a:gd name="connsiteX73" fmla="*/ 28505 w 4957597"/>
                <a:gd name="connsiteY73" fmla="*/ 1684120 h 5358928"/>
                <a:gd name="connsiteX74" fmla="*/ 28504 w 4957597"/>
                <a:gd name="connsiteY74" fmla="*/ 2124945 h 5358928"/>
                <a:gd name="connsiteX75" fmla="*/ 194405 w 4957597"/>
                <a:gd name="connsiteY75" fmla="*/ 2323068 h 5358928"/>
                <a:gd name="connsiteX76" fmla="*/ 254733 w 4957597"/>
                <a:gd name="connsiteY76" fmla="*/ 2466708 h 5358928"/>
                <a:gd name="connsiteX77" fmla="*/ 607981 w 4957597"/>
                <a:gd name="connsiteY77" fmla="*/ 2749691 h 5358928"/>
                <a:gd name="connsiteX0" fmla="*/ 735588 w 4957597"/>
                <a:gd name="connsiteY0" fmla="*/ 3652161 h 5358928"/>
                <a:gd name="connsiteX1" fmla="*/ 947498 w 4957597"/>
                <a:gd name="connsiteY1" fmla="*/ 3774888 h 5358928"/>
                <a:gd name="connsiteX2" fmla="*/ 1009305 w 4957597"/>
                <a:gd name="connsiteY2" fmla="*/ 3817700 h 5358928"/>
                <a:gd name="connsiteX3" fmla="*/ 1333057 w 4957597"/>
                <a:gd name="connsiteY3" fmla="*/ 3752055 h 5358928"/>
                <a:gd name="connsiteX4" fmla="*/ 1433125 w 4957597"/>
                <a:gd name="connsiteY4" fmla="*/ 3777742 h 5358928"/>
                <a:gd name="connsiteX5" fmla="*/ 1535924 w 4957597"/>
                <a:gd name="connsiteY5" fmla="*/ 3768985 h 5358928"/>
                <a:gd name="connsiteX6" fmla="*/ 1594539 w 4957597"/>
                <a:gd name="connsiteY6" fmla="*/ 3834928 h 5358928"/>
                <a:gd name="connsiteX7" fmla="*/ 1682462 w 4957597"/>
                <a:gd name="connsiteY7" fmla="*/ 3900870 h 5358928"/>
                <a:gd name="connsiteX8" fmla="*/ 2510404 w 4957597"/>
                <a:gd name="connsiteY8" fmla="*/ 4633562 h 5358928"/>
                <a:gd name="connsiteX9" fmla="*/ 2517731 w 4957597"/>
                <a:gd name="connsiteY9" fmla="*/ 4765447 h 5358928"/>
                <a:gd name="connsiteX10" fmla="*/ 2627635 w 4957597"/>
                <a:gd name="connsiteY10" fmla="*/ 4802082 h 5358928"/>
                <a:gd name="connsiteX11" fmla="*/ 2664270 w 4957597"/>
                <a:gd name="connsiteY11" fmla="*/ 4831389 h 5358928"/>
                <a:gd name="connsiteX12" fmla="*/ 2788827 w 4957597"/>
                <a:gd name="connsiteY12" fmla="*/ 4831389 h 5358928"/>
                <a:gd name="connsiteX13" fmla="*/ 2972000 w 4957597"/>
                <a:gd name="connsiteY13" fmla="*/ 4853370 h 5358928"/>
                <a:gd name="connsiteX14" fmla="*/ 3037943 w 4957597"/>
                <a:gd name="connsiteY14" fmla="*/ 4868024 h 5358928"/>
                <a:gd name="connsiteX15" fmla="*/ 3118539 w 4957597"/>
                <a:gd name="connsiteY15" fmla="*/ 4963274 h 5358928"/>
                <a:gd name="connsiteX16" fmla="*/ 3169827 w 4957597"/>
                <a:gd name="connsiteY16" fmla="*/ 5087832 h 5358928"/>
                <a:gd name="connsiteX17" fmla="*/ 3199135 w 4957597"/>
                <a:gd name="connsiteY17" fmla="*/ 5095159 h 5358928"/>
                <a:gd name="connsiteX18" fmla="*/ 3243097 w 4957597"/>
                <a:gd name="connsiteY18" fmla="*/ 5102485 h 5358928"/>
                <a:gd name="connsiteX19" fmla="*/ 3316366 w 4957597"/>
                <a:gd name="connsiteY19" fmla="*/ 5175755 h 5358928"/>
                <a:gd name="connsiteX20" fmla="*/ 3360327 w 4957597"/>
                <a:gd name="connsiteY20" fmla="*/ 5153774 h 5358928"/>
                <a:gd name="connsiteX21" fmla="*/ 3382308 w 4957597"/>
                <a:gd name="connsiteY21" fmla="*/ 5153774 h 5358928"/>
                <a:gd name="connsiteX22" fmla="*/ 3426270 w 4957597"/>
                <a:gd name="connsiteY22" fmla="*/ 5197735 h 5358928"/>
                <a:gd name="connsiteX23" fmla="*/ 3448250 w 4957597"/>
                <a:gd name="connsiteY23" fmla="*/ 5263678 h 5358928"/>
                <a:gd name="connsiteX24" fmla="*/ 3426970 w 4957597"/>
                <a:gd name="connsiteY24" fmla="*/ 5354355 h 5358928"/>
                <a:gd name="connsiteX25" fmla="*/ 3462904 w 4957597"/>
                <a:gd name="connsiteY25" fmla="*/ 5358928 h 5358928"/>
                <a:gd name="connsiteX26" fmla="*/ 4115000 w 4957597"/>
                <a:gd name="connsiteY26" fmla="*/ 4919312 h 5358928"/>
                <a:gd name="connsiteX27" fmla="*/ 4224904 w 4957597"/>
                <a:gd name="connsiteY27" fmla="*/ 4904659 h 5358928"/>
                <a:gd name="connsiteX28" fmla="*/ 4327481 w 4957597"/>
                <a:gd name="connsiteY28" fmla="*/ 4853370 h 5358928"/>
                <a:gd name="connsiteX29" fmla="*/ 4342135 w 4957597"/>
                <a:gd name="connsiteY29" fmla="*/ 4824062 h 5358928"/>
                <a:gd name="connsiteX30" fmla="*/ 4452039 w 4957597"/>
                <a:gd name="connsiteY30" fmla="*/ 4831389 h 5358928"/>
                <a:gd name="connsiteX31" fmla="*/ 4569270 w 4957597"/>
                <a:gd name="connsiteY31" fmla="*/ 4838716 h 5358928"/>
                <a:gd name="connsiteX32" fmla="*/ 4569270 w 4957597"/>
                <a:gd name="connsiteY32" fmla="*/ 4736139 h 5358928"/>
                <a:gd name="connsiteX33" fmla="*/ 4598577 w 4957597"/>
                <a:gd name="connsiteY33" fmla="*/ 4684851 h 5358928"/>
                <a:gd name="connsiteX34" fmla="*/ 4686500 w 4957597"/>
                <a:gd name="connsiteY34" fmla="*/ 4633562 h 5358928"/>
                <a:gd name="connsiteX35" fmla="*/ 4737789 w 4957597"/>
                <a:gd name="connsiteY35" fmla="*/ 4574947 h 5358928"/>
                <a:gd name="connsiteX36" fmla="*/ 4898981 w 4957597"/>
                <a:gd name="connsiteY36" fmla="*/ 4574947 h 5358928"/>
                <a:gd name="connsiteX37" fmla="*/ 4898981 w 4957597"/>
                <a:gd name="connsiteY37" fmla="*/ 4472370 h 5358928"/>
                <a:gd name="connsiteX38" fmla="*/ 4928289 w 4957597"/>
                <a:gd name="connsiteY38" fmla="*/ 4230582 h 5358928"/>
                <a:gd name="connsiteX39" fmla="*/ 4957597 w 4957597"/>
                <a:gd name="connsiteY39" fmla="*/ 4040082 h 5358928"/>
                <a:gd name="connsiteX40" fmla="*/ 4950270 w 4957597"/>
                <a:gd name="connsiteY40" fmla="*/ 3834928 h 5358928"/>
                <a:gd name="connsiteX41" fmla="*/ 4809485 w 4957597"/>
                <a:gd name="connsiteY41" fmla="*/ 3318636 h 5358928"/>
                <a:gd name="connsiteX42" fmla="*/ 4030249 w 4957597"/>
                <a:gd name="connsiteY42" fmla="*/ 1644491 h 5358928"/>
                <a:gd name="connsiteX43" fmla="*/ 3733638 w 4957597"/>
                <a:gd name="connsiteY43" fmla="*/ 1518369 h 5358928"/>
                <a:gd name="connsiteX44" fmla="*/ 3597721 w 4957597"/>
                <a:gd name="connsiteY44" fmla="*/ 1632269 h 5358928"/>
                <a:gd name="connsiteX45" fmla="*/ 3438601 w 4957597"/>
                <a:gd name="connsiteY45" fmla="*/ 1651794 h 5358928"/>
                <a:gd name="connsiteX46" fmla="*/ 3294399 w 4957597"/>
                <a:gd name="connsiteY46" fmla="*/ 1632269 h 5358928"/>
                <a:gd name="connsiteX47" fmla="*/ 3100195 w 4957597"/>
                <a:gd name="connsiteY47" fmla="*/ 1580104 h 5358928"/>
                <a:gd name="connsiteX48" fmla="*/ 3130359 w 4957597"/>
                <a:gd name="connsiteY48" fmla="*/ 1466184 h 5358928"/>
                <a:gd name="connsiteX49" fmla="*/ 3220850 w 4957597"/>
                <a:gd name="connsiteY49" fmla="*/ 1391887 h 5358928"/>
                <a:gd name="connsiteX50" fmla="*/ 3185659 w 4957597"/>
                <a:gd name="connsiteY50" fmla="*/ 1327498 h 5358928"/>
                <a:gd name="connsiteX51" fmla="*/ 3185659 w 4957597"/>
                <a:gd name="connsiteY51" fmla="*/ 1149187 h 5358928"/>
                <a:gd name="connsiteX52" fmla="*/ 3190687 w 4957597"/>
                <a:gd name="connsiteY52" fmla="*/ 1010500 h 5358928"/>
                <a:gd name="connsiteX53" fmla="*/ 2981915 w 4957597"/>
                <a:gd name="connsiteY53" fmla="*/ 579078 h 5358928"/>
                <a:gd name="connsiteX54" fmla="*/ 3048260 w 4957597"/>
                <a:gd name="connsiteY54" fmla="*/ 487612 h 5358928"/>
                <a:gd name="connsiteX55" fmla="*/ 3123010 w 4957597"/>
                <a:gd name="connsiteY55" fmla="*/ 428549 h 5358928"/>
                <a:gd name="connsiteX56" fmla="*/ 3155495 w 4957597"/>
                <a:gd name="connsiteY56" fmla="*/ 381458 h 5358928"/>
                <a:gd name="connsiteX57" fmla="*/ 2612545 w 4957597"/>
                <a:gd name="connsiteY57" fmla="*/ 143711 h 5358928"/>
                <a:gd name="connsiteX58" fmla="*/ 2210249 w 4957597"/>
                <a:gd name="connsiteY58" fmla="*/ 0 h 5358928"/>
                <a:gd name="connsiteX59" fmla="*/ 1999065 w 4957597"/>
                <a:gd name="connsiteY59" fmla="*/ 338733 h 5358928"/>
                <a:gd name="connsiteX60" fmla="*/ 1813310 w 4957597"/>
                <a:gd name="connsiteY60" fmla="*/ 587047 h 5358928"/>
                <a:gd name="connsiteX61" fmla="*/ 1712654 w 4957597"/>
                <a:gd name="connsiteY61" fmla="*/ 946109 h 5358928"/>
                <a:gd name="connsiteX62" fmla="*/ 1597025 w 4957597"/>
                <a:gd name="connsiteY62" fmla="*/ 1119468 h 5358928"/>
                <a:gd name="connsiteX63" fmla="*/ 1471342 w 4957597"/>
                <a:gd name="connsiteY63" fmla="*/ 1248248 h 5358928"/>
                <a:gd name="connsiteX64" fmla="*/ 1586971 w 4957597"/>
                <a:gd name="connsiteY64" fmla="*/ 1322544 h 5358928"/>
                <a:gd name="connsiteX65" fmla="*/ 1697574 w 4957597"/>
                <a:gd name="connsiteY65" fmla="*/ 1590012 h 5358928"/>
                <a:gd name="connsiteX66" fmla="*/ 1466316 w 4957597"/>
                <a:gd name="connsiteY66" fmla="*/ 1773276 h 5358928"/>
                <a:gd name="connsiteX67" fmla="*/ 1199870 w 4957597"/>
                <a:gd name="connsiteY67" fmla="*/ 1902056 h 5358928"/>
                <a:gd name="connsiteX68" fmla="*/ 1079214 w 4957597"/>
                <a:gd name="connsiteY68" fmla="*/ 1951586 h 5358928"/>
                <a:gd name="connsiteX69" fmla="*/ 993749 w 4957597"/>
                <a:gd name="connsiteY69" fmla="*/ 1991212 h 5358928"/>
                <a:gd name="connsiteX70" fmla="*/ 289924 w 4957597"/>
                <a:gd name="connsiteY70" fmla="*/ 1530574 h 5358928"/>
                <a:gd name="connsiteX71" fmla="*/ 139105 w 4957597"/>
                <a:gd name="connsiteY71" fmla="*/ 1634589 h 5358928"/>
                <a:gd name="connsiteX72" fmla="*/ 28505 w 4957597"/>
                <a:gd name="connsiteY72" fmla="*/ 1684120 h 5358928"/>
                <a:gd name="connsiteX73" fmla="*/ 28504 w 4957597"/>
                <a:gd name="connsiteY73" fmla="*/ 2124945 h 5358928"/>
                <a:gd name="connsiteX74" fmla="*/ 194405 w 4957597"/>
                <a:gd name="connsiteY74" fmla="*/ 2323068 h 5358928"/>
                <a:gd name="connsiteX75" fmla="*/ 254733 w 4957597"/>
                <a:gd name="connsiteY75" fmla="*/ 2466708 h 5358928"/>
                <a:gd name="connsiteX76" fmla="*/ 607981 w 4957597"/>
                <a:gd name="connsiteY76" fmla="*/ 2749691 h 5358928"/>
                <a:gd name="connsiteX0" fmla="*/ 947498 w 4957597"/>
                <a:gd name="connsiteY0" fmla="*/ 3774888 h 5358928"/>
                <a:gd name="connsiteX1" fmla="*/ 1009305 w 4957597"/>
                <a:gd name="connsiteY1" fmla="*/ 3817700 h 5358928"/>
                <a:gd name="connsiteX2" fmla="*/ 1333057 w 4957597"/>
                <a:gd name="connsiteY2" fmla="*/ 3752055 h 5358928"/>
                <a:gd name="connsiteX3" fmla="*/ 1433125 w 4957597"/>
                <a:gd name="connsiteY3" fmla="*/ 3777742 h 5358928"/>
                <a:gd name="connsiteX4" fmla="*/ 1535924 w 4957597"/>
                <a:gd name="connsiteY4" fmla="*/ 3768985 h 5358928"/>
                <a:gd name="connsiteX5" fmla="*/ 1594539 w 4957597"/>
                <a:gd name="connsiteY5" fmla="*/ 3834928 h 5358928"/>
                <a:gd name="connsiteX6" fmla="*/ 1682462 w 4957597"/>
                <a:gd name="connsiteY6" fmla="*/ 3900870 h 5358928"/>
                <a:gd name="connsiteX7" fmla="*/ 2510404 w 4957597"/>
                <a:gd name="connsiteY7" fmla="*/ 4633562 h 5358928"/>
                <a:gd name="connsiteX8" fmla="*/ 2517731 w 4957597"/>
                <a:gd name="connsiteY8" fmla="*/ 4765447 h 5358928"/>
                <a:gd name="connsiteX9" fmla="*/ 2627635 w 4957597"/>
                <a:gd name="connsiteY9" fmla="*/ 4802082 h 5358928"/>
                <a:gd name="connsiteX10" fmla="*/ 2664270 w 4957597"/>
                <a:gd name="connsiteY10" fmla="*/ 4831389 h 5358928"/>
                <a:gd name="connsiteX11" fmla="*/ 2788827 w 4957597"/>
                <a:gd name="connsiteY11" fmla="*/ 4831389 h 5358928"/>
                <a:gd name="connsiteX12" fmla="*/ 2972000 w 4957597"/>
                <a:gd name="connsiteY12" fmla="*/ 4853370 h 5358928"/>
                <a:gd name="connsiteX13" fmla="*/ 3037943 w 4957597"/>
                <a:gd name="connsiteY13" fmla="*/ 4868024 h 5358928"/>
                <a:gd name="connsiteX14" fmla="*/ 3118539 w 4957597"/>
                <a:gd name="connsiteY14" fmla="*/ 4963274 h 5358928"/>
                <a:gd name="connsiteX15" fmla="*/ 3169827 w 4957597"/>
                <a:gd name="connsiteY15" fmla="*/ 5087832 h 5358928"/>
                <a:gd name="connsiteX16" fmla="*/ 3199135 w 4957597"/>
                <a:gd name="connsiteY16" fmla="*/ 5095159 h 5358928"/>
                <a:gd name="connsiteX17" fmla="*/ 3243097 w 4957597"/>
                <a:gd name="connsiteY17" fmla="*/ 5102485 h 5358928"/>
                <a:gd name="connsiteX18" fmla="*/ 3316366 w 4957597"/>
                <a:gd name="connsiteY18" fmla="*/ 5175755 h 5358928"/>
                <a:gd name="connsiteX19" fmla="*/ 3360327 w 4957597"/>
                <a:gd name="connsiteY19" fmla="*/ 5153774 h 5358928"/>
                <a:gd name="connsiteX20" fmla="*/ 3382308 w 4957597"/>
                <a:gd name="connsiteY20" fmla="*/ 5153774 h 5358928"/>
                <a:gd name="connsiteX21" fmla="*/ 3426270 w 4957597"/>
                <a:gd name="connsiteY21" fmla="*/ 5197735 h 5358928"/>
                <a:gd name="connsiteX22" fmla="*/ 3448250 w 4957597"/>
                <a:gd name="connsiteY22" fmla="*/ 5263678 h 5358928"/>
                <a:gd name="connsiteX23" fmla="*/ 3426970 w 4957597"/>
                <a:gd name="connsiteY23" fmla="*/ 5354355 h 5358928"/>
                <a:gd name="connsiteX24" fmla="*/ 3462904 w 4957597"/>
                <a:gd name="connsiteY24" fmla="*/ 5358928 h 5358928"/>
                <a:gd name="connsiteX25" fmla="*/ 4115000 w 4957597"/>
                <a:gd name="connsiteY25" fmla="*/ 4919312 h 5358928"/>
                <a:gd name="connsiteX26" fmla="*/ 4224904 w 4957597"/>
                <a:gd name="connsiteY26" fmla="*/ 4904659 h 5358928"/>
                <a:gd name="connsiteX27" fmla="*/ 4327481 w 4957597"/>
                <a:gd name="connsiteY27" fmla="*/ 4853370 h 5358928"/>
                <a:gd name="connsiteX28" fmla="*/ 4342135 w 4957597"/>
                <a:gd name="connsiteY28" fmla="*/ 4824062 h 5358928"/>
                <a:gd name="connsiteX29" fmla="*/ 4452039 w 4957597"/>
                <a:gd name="connsiteY29" fmla="*/ 4831389 h 5358928"/>
                <a:gd name="connsiteX30" fmla="*/ 4569270 w 4957597"/>
                <a:gd name="connsiteY30" fmla="*/ 4838716 h 5358928"/>
                <a:gd name="connsiteX31" fmla="*/ 4569270 w 4957597"/>
                <a:gd name="connsiteY31" fmla="*/ 4736139 h 5358928"/>
                <a:gd name="connsiteX32" fmla="*/ 4598577 w 4957597"/>
                <a:gd name="connsiteY32" fmla="*/ 4684851 h 5358928"/>
                <a:gd name="connsiteX33" fmla="*/ 4686500 w 4957597"/>
                <a:gd name="connsiteY33" fmla="*/ 4633562 h 5358928"/>
                <a:gd name="connsiteX34" fmla="*/ 4737789 w 4957597"/>
                <a:gd name="connsiteY34" fmla="*/ 4574947 h 5358928"/>
                <a:gd name="connsiteX35" fmla="*/ 4898981 w 4957597"/>
                <a:gd name="connsiteY35" fmla="*/ 4574947 h 5358928"/>
                <a:gd name="connsiteX36" fmla="*/ 4898981 w 4957597"/>
                <a:gd name="connsiteY36" fmla="*/ 4472370 h 5358928"/>
                <a:gd name="connsiteX37" fmla="*/ 4928289 w 4957597"/>
                <a:gd name="connsiteY37" fmla="*/ 4230582 h 5358928"/>
                <a:gd name="connsiteX38" fmla="*/ 4957597 w 4957597"/>
                <a:gd name="connsiteY38" fmla="*/ 4040082 h 5358928"/>
                <a:gd name="connsiteX39" fmla="*/ 4950270 w 4957597"/>
                <a:gd name="connsiteY39" fmla="*/ 3834928 h 5358928"/>
                <a:gd name="connsiteX40" fmla="*/ 4809485 w 4957597"/>
                <a:gd name="connsiteY40" fmla="*/ 3318636 h 5358928"/>
                <a:gd name="connsiteX41" fmla="*/ 4030249 w 4957597"/>
                <a:gd name="connsiteY41" fmla="*/ 1644491 h 5358928"/>
                <a:gd name="connsiteX42" fmla="*/ 3733638 w 4957597"/>
                <a:gd name="connsiteY42" fmla="*/ 1518369 h 5358928"/>
                <a:gd name="connsiteX43" fmla="*/ 3597721 w 4957597"/>
                <a:gd name="connsiteY43" fmla="*/ 1632269 h 5358928"/>
                <a:gd name="connsiteX44" fmla="*/ 3438601 w 4957597"/>
                <a:gd name="connsiteY44" fmla="*/ 1651794 h 5358928"/>
                <a:gd name="connsiteX45" fmla="*/ 3294399 w 4957597"/>
                <a:gd name="connsiteY45" fmla="*/ 1632269 h 5358928"/>
                <a:gd name="connsiteX46" fmla="*/ 3100195 w 4957597"/>
                <a:gd name="connsiteY46" fmla="*/ 1580104 h 5358928"/>
                <a:gd name="connsiteX47" fmla="*/ 3130359 w 4957597"/>
                <a:gd name="connsiteY47" fmla="*/ 1466184 h 5358928"/>
                <a:gd name="connsiteX48" fmla="*/ 3220850 w 4957597"/>
                <a:gd name="connsiteY48" fmla="*/ 1391887 h 5358928"/>
                <a:gd name="connsiteX49" fmla="*/ 3185659 w 4957597"/>
                <a:gd name="connsiteY49" fmla="*/ 1327498 h 5358928"/>
                <a:gd name="connsiteX50" fmla="*/ 3185659 w 4957597"/>
                <a:gd name="connsiteY50" fmla="*/ 1149187 h 5358928"/>
                <a:gd name="connsiteX51" fmla="*/ 3190687 w 4957597"/>
                <a:gd name="connsiteY51" fmla="*/ 1010500 h 5358928"/>
                <a:gd name="connsiteX52" fmla="*/ 2981915 w 4957597"/>
                <a:gd name="connsiteY52" fmla="*/ 579078 h 5358928"/>
                <a:gd name="connsiteX53" fmla="*/ 3048260 w 4957597"/>
                <a:gd name="connsiteY53" fmla="*/ 487612 h 5358928"/>
                <a:gd name="connsiteX54" fmla="*/ 3123010 w 4957597"/>
                <a:gd name="connsiteY54" fmla="*/ 428549 h 5358928"/>
                <a:gd name="connsiteX55" fmla="*/ 3155495 w 4957597"/>
                <a:gd name="connsiteY55" fmla="*/ 381458 h 5358928"/>
                <a:gd name="connsiteX56" fmla="*/ 2612545 w 4957597"/>
                <a:gd name="connsiteY56" fmla="*/ 143711 h 5358928"/>
                <a:gd name="connsiteX57" fmla="*/ 2210249 w 4957597"/>
                <a:gd name="connsiteY57" fmla="*/ 0 h 5358928"/>
                <a:gd name="connsiteX58" fmla="*/ 1999065 w 4957597"/>
                <a:gd name="connsiteY58" fmla="*/ 338733 h 5358928"/>
                <a:gd name="connsiteX59" fmla="*/ 1813310 w 4957597"/>
                <a:gd name="connsiteY59" fmla="*/ 587047 h 5358928"/>
                <a:gd name="connsiteX60" fmla="*/ 1712654 w 4957597"/>
                <a:gd name="connsiteY60" fmla="*/ 946109 h 5358928"/>
                <a:gd name="connsiteX61" fmla="*/ 1597025 w 4957597"/>
                <a:gd name="connsiteY61" fmla="*/ 1119468 h 5358928"/>
                <a:gd name="connsiteX62" fmla="*/ 1471342 w 4957597"/>
                <a:gd name="connsiteY62" fmla="*/ 1248248 h 5358928"/>
                <a:gd name="connsiteX63" fmla="*/ 1586971 w 4957597"/>
                <a:gd name="connsiteY63" fmla="*/ 1322544 h 5358928"/>
                <a:gd name="connsiteX64" fmla="*/ 1697574 w 4957597"/>
                <a:gd name="connsiteY64" fmla="*/ 1590012 h 5358928"/>
                <a:gd name="connsiteX65" fmla="*/ 1466316 w 4957597"/>
                <a:gd name="connsiteY65" fmla="*/ 1773276 h 5358928"/>
                <a:gd name="connsiteX66" fmla="*/ 1199870 w 4957597"/>
                <a:gd name="connsiteY66" fmla="*/ 1902056 h 5358928"/>
                <a:gd name="connsiteX67" fmla="*/ 1079214 w 4957597"/>
                <a:gd name="connsiteY67" fmla="*/ 1951586 h 5358928"/>
                <a:gd name="connsiteX68" fmla="*/ 993749 w 4957597"/>
                <a:gd name="connsiteY68" fmla="*/ 1991212 h 5358928"/>
                <a:gd name="connsiteX69" fmla="*/ 289924 w 4957597"/>
                <a:gd name="connsiteY69" fmla="*/ 1530574 h 5358928"/>
                <a:gd name="connsiteX70" fmla="*/ 139105 w 4957597"/>
                <a:gd name="connsiteY70" fmla="*/ 1634589 h 5358928"/>
                <a:gd name="connsiteX71" fmla="*/ 28505 w 4957597"/>
                <a:gd name="connsiteY71" fmla="*/ 1684120 h 5358928"/>
                <a:gd name="connsiteX72" fmla="*/ 28504 w 4957597"/>
                <a:gd name="connsiteY72" fmla="*/ 2124945 h 5358928"/>
                <a:gd name="connsiteX73" fmla="*/ 194405 w 4957597"/>
                <a:gd name="connsiteY73" fmla="*/ 2323068 h 5358928"/>
                <a:gd name="connsiteX74" fmla="*/ 254733 w 4957597"/>
                <a:gd name="connsiteY74" fmla="*/ 2466708 h 5358928"/>
                <a:gd name="connsiteX75" fmla="*/ 607981 w 4957597"/>
                <a:gd name="connsiteY75" fmla="*/ 2749691 h 5358928"/>
                <a:gd name="connsiteX0" fmla="*/ 1009305 w 4957597"/>
                <a:gd name="connsiteY0" fmla="*/ 3817700 h 5358928"/>
                <a:gd name="connsiteX1" fmla="*/ 1333057 w 4957597"/>
                <a:gd name="connsiteY1" fmla="*/ 3752055 h 5358928"/>
                <a:gd name="connsiteX2" fmla="*/ 1433125 w 4957597"/>
                <a:gd name="connsiteY2" fmla="*/ 3777742 h 5358928"/>
                <a:gd name="connsiteX3" fmla="*/ 1535924 w 4957597"/>
                <a:gd name="connsiteY3" fmla="*/ 3768985 h 5358928"/>
                <a:gd name="connsiteX4" fmla="*/ 1594539 w 4957597"/>
                <a:gd name="connsiteY4" fmla="*/ 3834928 h 5358928"/>
                <a:gd name="connsiteX5" fmla="*/ 1682462 w 4957597"/>
                <a:gd name="connsiteY5" fmla="*/ 3900870 h 5358928"/>
                <a:gd name="connsiteX6" fmla="*/ 2510404 w 4957597"/>
                <a:gd name="connsiteY6" fmla="*/ 4633562 h 5358928"/>
                <a:gd name="connsiteX7" fmla="*/ 2517731 w 4957597"/>
                <a:gd name="connsiteY7" fmla="*/ 4765447 h 5358928"/>
                <a:gd name="connsiteX8" fmla="*/ 2627635 w 4957597"/>
                <a:gd name="connsiteY8" fmla="*/ 4802082 h 5358928"/>
                <a:gd name="connsiteX9" fmla="*/ 2664270 w 4957597"/>
                <a:gd name="connsiteY9" fmla="*/ 4831389 h 5358928"/>
                <a:gd name="connsiteX10" fmla="*/ 2788827 w 4957597"/>
                <a:gd name="connsiteY10" fmla="*/ 4831389 h 5358928"/>
                <a:gd name="connsiteX11" fmla="*/ 2972000 w 4957597"/>
                <a:gd name="connsiteY11" fmla="*/ 4853370 h 5358928"/>
                <a:gd name="connsiteX12" fmla="*/ 3037943 w 4957597"/>
                <a:gd name="connsiteY12" fmla="*/ 4868024 h 5358928"/>
                <a:gd name="connsiteX13" fmla="*/ 3118539 w 4957597"/>
                <a:gd name="connsiteY13" fmla="*/ 4963274 h 5358928"/>
                <a:gd name="connsiteX14" fmla="*/ 3169827 w 4957597"/>
                <a:gd name="connsiteY14" fmla="*/ 5087832 h 5358928"/>
                <a:gd name="connsiteX15" fmla="*/ 3199135 w 4957597"/>
                <a:gd name="connsiteY15" fmla="*/ 5095159 h 5358928"/>
                <a:gd name="connsiteX16" fmla="*/ 3243097 w 4957597"/>
                <a:gd name="connsiteY16" fmla="*/ 5102485 h 5358928"/>
                <a:gd name="connsiteX17" fmla="*/ 3316366 w 4957597"/>
                <a:gd name="connsiteY17" fmla="*/ 5175755 h 5358928"/>
                <a:gd name="connsiteX18" fmla="*/ 3360327 w 4957597"/>
                <a:gd name="connsiteY18" fmla="*/ 5153774 h 5358928"/>
                <a:gd name="connsiteX19" fmla="*/ 3382308 w 4957597"/>
                <a:gd name="connsiteY19" fmla="*/ 5153774 h 5358928"/>
                <a:gd name="connsiteX20" fmla="*/ 3426270 w 4957597"/>
                <a:gd name="connsiteY20" fmla="*/ 5197735 h 5358928"/>
                <a:gd name="connsiteX21" fmla="*/ 3448250 w 4957597"/>
                <a:gd name="connsiteY21" fmla="*/ 5263678 h 5358928"/>
                <a:gd name="connsiteX22" fmla="*/ 3426970 w 4957597"/>
                <a:gd name="connsiteY22" fmla="*/ 5354355 h 5358928"/>
                <a:gd name="connsiteX23" fmla="*/ 3462904 w 4957597"/>
                <a:gd name="connsiteY23" fmla="*/ 5358928 h 5358928"/>
                <a:gd name="connsiteX24" fmla="*/ 4115000 w 4957597"/>
                <a:gd name="connsiteY24" fmla="*/ 4919312 h 5358928"/>
                <a:gd name="connsiteX25" fmla="*/ 4224904 w 4957597"/>
                <a:gd name="connsiteY25" fmla="*/ 4904659 h 5358928"/>
                <a:gd name="connsiteX26" fmla="*/ 4327481 w 4957597"/>
                <a:gd name="connsiteY26" fmla="*/ 4853370 h 5358928"/>
                <a:gd name="connsiteX27" fmla="*/ 4342135 w 4957597"/>
                <a:gd name="connsiteY27" fmla="*/ 4824062 h 5358928"/>
                <a:gd name="connsiteX28" fmla="*/ 4452039 w 4957597"/>
                <a:gd name="connsiteY28" fmla="*/ 4831389 h 5358928"/>
                <a:gd name="connsiteX29" fmla="*/ 4569270 w 4957597"/>
                <a:gd name="connsiteY29" fmla="*/ 4838716 h 5358928"/>
                <a:gd name="connsiteX30" fmla="*/ 4569270 w 4957597"/>
                <a:gd name="connsiteY30" fmla="*/ 4736139 h 5358928"/>
                <a:gd name="connsiteX31" fmla="*/ 4598577 w 4957597"/>
                <a:gd name="connsiteY31" fmla="*/ 4684851 h 5358928"/>
                <a:gd name="connsiteX32" fmla="*/ 4686500 w 4957597"/>
                <a:gd name="connsiteY32" fmla="*/ 4633562 h 5358928"/>
                <a:gd name="connsiteX33" fmla="*/ 4737789 w 4957597"/>
                <a:gd name="connsiteY33" fmla="*/ 4574947 h 5358928"/>
                <a:gd name="connsiteX34" fmla="*/ 4898981 w 4957597"/>
                <a:gd name="connsiteY34" fmla="*/ 4574947 h 5358928"/>
                <a:gd name="connsiteX35" fmla="*/ 4898981 w 4957597"/>
                <a:gd name="connsiteY35" fmla="*/ 4472370 h 5358928"/>
                <a:gd name="connsiteX36" fmla="*/ 4928289 w 4957597"/>
                <a:gd name="connsiteY36" fmla="*/ 4230582 h 5358928"/>
                <a:gd name="connsiteX37" fmla="*/ 4957597 w 4957597"/>
                <a:gd name="connsiteY37" fmla="*/ 4040082 h 5358928"/>
                <a:gd name="connsiteX38" fmla="*/ 4950270 w 4957597"/>
                <a:gd name="connsiteY38" fmla="*/ 3834928 h 5358928"/>
                <a:gd name="connsiteX39" fmla="*/ 4809485 w 4957597"/>
                <a:gd name="connsiteY39" fmla="*/ 3318636 h 5358928"/>
                <a:gd name="connsiteX40" fmla="*/ 4030249 w 4957597"/>
                <a:gd name="connsiteY40" fmla="*/ 1644491 h 5358928"/>
                <a:gd name="connsiteX41" fmla="*/ 3733638 w 4957597"/>
                <a:gd name="connsiteY41" fmla="*/ 1518369 h 5358928"/>
                <a:gd name="connsiteX42" fmla="*/ 3597721 w 4957597"/>
                <a:gd name="connsiteY42" fmla="*/ 1632269 h 5358928"/>
                <a:gd name="connsiteX43" fmla="*/ 3438601 w 4957597"/>
                <a:gd name="connsiteY43" fmla="*/ 1651794 h 5358928"/>
                <a:gd name="connsiteX44" fmla="*/ 3294399 w 4957597"/>
                <a:gd name="connsiteY44" fmla="*/ 1632269 h 5358928"/>
                <a:gd name="connsiteX45" fmla="*/ 3100195 w 4957597"/>
                <a:gd name="connsiteY45" fmla="*/ 1580104 h 5358928"/>
                <a:gd name="connsiteX46" fmla="*/ 3130359 w 4957597"/>
                <a:gd name="connsiteY46" fmla="*/ 1466184 h 5358928"/>
                <a:gd name="connsiteX47" fmla="*/ 3220850 w 4957597"/>
                <a:gd name="connsiteY47" fmla="*/ 1391887 h 5358928"/>
                <a:gd name="connsiteX48" fmla="*/ 3185659 w 4957597"/>
                <a:gd name="connsiteY48" fmla="*/ 1327498 h 5358928"/>
                <a:gd name="connsiteX49" fmla="*/ 3185659 w 4957597"/>
                <a:gd name="connsiteY49" fmla="*/ 1149187 h 5358928"/>
                <a:gd name="connsiteX50" fmla="*/ 3190687 w 4957597"/>
                <a:gd name="connsiteY50" fmla="*/ 1010500 h 5358928"/>
                <a:gd name="connsiteX51" fmla="*/ 2981915 w 4957597"/>
                <a:gd name="connsiteY51" fmla="*/ 579078 h 5358928"/>
                <a:gd name="connsiteX52" fmla="*/ 3048260 w 4957597"/>
                <a:gd name="connsiteY52" fmla="*/ 487612 h 5358928"/>
                <a:gd name="connsiteX53" fmla="*/ 3123010 w 4957597"/>
                <a:gd name="connsiteY53" fmla="*/ 428549 h 5358928"/>
                <a:gd name="connsiteX54" fmla="*/ 3155495 w 4957597"/>
                <a:gd name="connsiteY54" fmla="*/ 381458 h 5358928"/>
                <a:gd name="connsiteX55" fmla="*/ 2612545 w 4957597"/>
                <a:gd name="connsiteY55" fmla="*/ 143711 h 5358928"/>
                <a:gd name="connsiteX56" fmla="*/ 2210249 w 4957597"/>
                <a:gd name="connsiteY56" fmla="*/ 0 h 5358928"/>
                <a:gd name="connsiteX57" fmla="*/ 1999065 w 4957597"/>
                <a:gd name="connsiteY57" fmla="*/ 338733 h 5358928"/>
                <a:gd name="connsiteX58" fmla="*/ 1813310 w 4957597"/>
                <a:gd name="connsiteY58" fmla="*/ 587047 h 5358928"/>
                <a:gd name="connsiteX59" fmla="*/ 1712654 w 4957597"/>
                <a:gd name="connsiteY59" fmla="*/ 946109 h 5358928"/>
                <a:gd name="connsiteX60" fmla="*/ 1597025 w 4957597"/>
                <a:gd name="connsiteY60" fmla="*/ 1119468 h 5358928"/>
                <a:gd name="connsiteX61" fmla="*/ 1471342 w 4957597"/>
                <a:gd name="connsiteY61" fmla="*/ 1248248 h 5358928"/>
                <a:gd name="connsiteX62" fmla="*/ 1586971 w 4957597"/>
                <a:gd name="connsiteY62" fmla="*/ 1322544 h 5358928"/>
                <a:gd name="connsiteX63" fmla="*/ 1697574 w 4957597"/>
                <a:gd name="connsiteY63" fmla="*/ 1590012 h 5358928"/>
                <a:gd name="connsiteX64" fmla="*/ 1466316 w 4957597"/>
                <a:gd name="connsiteY64" fmla="*/ 1773276 h 5358928"/>
                <a:gd name="connsiteX65" fmla="*/ 1199870 w 4957597"/>
                <a:gd name="connsiteY65" fmla="*/ 1902056 h 5358928"/>
                <a:gd name="connsiteX66" fmla="*/ 1079214 w 4957597"/>
                <a:gd name="connsiteY66" fmla="*/ 1951586 h 5358928"/>
                <a:gd name="connsiteX67" fmla="*/ 993749 w 4957597"/>
                <a:gd name="connsiteY67" fmla="*/ 1991212 h 5358928"/>
                <a:gd name="connsiteX68" fmla="*/ 289924 w 4957597"/>
                <a:gd name="connsiteY68" fmla="*/ 1530574 h 5358928"/>
                <a:gd name="connsiteX69" fmla="*/ 139105 w 4957597"/>
                <a:gd name="connsiteY69" fmla="*/ 1634589 h 5358928"/>
                <a:gd name="connsiteX70" fmla="*/ 28505 w 4957597"/>
                <a:gd name="connsiteY70" fmla="*/ 1684120 h 5358928"/>
                <a:gd name="connsiteX71" fmla="*/ 28504 w 4957597"/>
                <a:gd name="connsiteY71" fmla="*/ 2124945 h 5358928"/>
                <a:gd name="connsiteX72" fmla="*/ 194405 w 4957597"/>
                <a:gd name="connsiteY72" fmla="*/ 2323068 h 5358928"/>
                <a:gd name="connsiteX73" fmla="*/ 254733 w 4957597"/>
                <a:gd name="connsiteY73" fmla="*/ 2466708 h 5358928"/>
                <a:gd name="connsiteX74" fmla="*/ 607981 w 4957597"/>
                <a:gd name="connsiteY74"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3057 w 4957597"/>
                <a:gd name="connsiteY74"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7261 w 4957597"/>
                <a:gd name="connsiteY74" fmla="*/ 3560934 h 5358928"/>
                <a:gd name="connsiteX75" fmla="*/ 1333057 w 4957597"/>
                <a:gd name="connsiteY75"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28505 w 4957597"/>
                <a:gd name="connsiteY68" fmla="*/ 1684120 h 5358928"/>
                <a:gd name="connsiteX69" fmla="*/ 28504 w 4957597"/>
                <a:gd name="connsiteY69" fmla="*/ 2124945 h 5358928"/>
                <a:gd name="connsiteX70" fmla="*/ 194405 w 4957597"/>
                <a:gd name="connsiteY70" fmla="*/ 2323068 h 5358928"/>
                <a:gd name="connsiteX71" fmla="*/ 254733 w 4957597"/>
                <a:gd name="connsiteY71" fmla="*/ 2466708 h 5358928"/>
                <a:gd name="connsiteX72" fmla="*/ 542389 w 4957597"/>
                <a:gd name="connsiteY72" fmla="*/ 2681284 h 5358928"/>
                <a:gd name="connsiteX73" fmla="*/ 1244340 w 4957597"/>
                <a:gd name="connsiteY73" fmla="*/ 3366239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2293994 w 4929093"/>
                <a:gd name="connsiteY72" fmla="*/ 2541811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34858 w 4929093"/>
                <a:gd name="connsiteY73" fmla="*/ 2959049 h 5358928"/>
                <a:gd name="connsiteX74" fmla="*/ 2293994 w 4929093"/>
                <a:gd name="connsiteY74" fmla="*/ 2541811 h 5358928"/>
                <a:gd name="connsiteX75" fmla="*/ 1232234 w 4929093"/>
                <a:gd name="connsiteY75" fmla="*/ 3460956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2293994 w 4929093"/>
                <a:gd name="connsiteY77" fmla="*/ 2541811 h 5358928"/>
                <a:gd name="connsiteX78" fmla="*/ 1232234 w 4929093"/>
                <a:gd name="connsiteY78" fmla="*/ 3460956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2293994 w 4929093"/>
                <a:gd name="connsiteY78" fmla="*/ 2541811 h 5358928"/>
                <a:gd name="connsiteX79" fmla="*/ 1232234 w 4929093"/>
                <a:gd name="connsiteY79" fmla="*/ 3460956 h 5358928"/>
                <a:gd name="connsiteX80" fmla="*/ 1308757 w 4929093"/>
                <a:gd name="connsiteY80" fmla="*/ 3560934 h 5358928"/>
                <a:gd name="connsiteX81" fmla="*/ 1304553 w 4929093"/>
                <a:gd name="connsiteY8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1232234 w 4929093"/>
                <a:gd name="connsiteY81" fmla="*/ 3460956 h 5358928"/>
                <a:gd name="connsiteX82" fmla="*/ 1308757 w 4929093"/>
                <a:gd name="connsiteY82" fmla="*/ 3560934 h 5358928"/>
                <a:gd name="connsiteX83" fmla="*/ 1304553 w 4929093"/>
                <a:gd name="connsiteY8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249788 w 4929093"/>
                <a:gd name="connsiteY81" fmla="*/ 2955541 h 5358928"/>
                <a:gd name="connsiteX82" fmla="*/ 1232234 w 4929093"/>
                <a:gd name="connsiteY82" fmla="*/ 3460956 h 5358928"/>
                <a:gd name="connsiteX83" fmla="*/ 1308757 w 4929093"/>
                <a:gd name="connsiteY83" fmla="*/ 3560934 h 5358928"/>
                <a:gd name="connsiteX84" fmla="*/ 1304553 w 4929093"/>
                <a:gd name="connsiteY8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1232234 w 4929093"/>
                <a:gd name="connsiteY83" fmla="*/ 3460956 h 5358928"/>
                <a:gd name="connsiteX84" fmla="*/ 1308757 w 4929093"/>
                <a:gd name="connsiteY84" fmla="*/ 3560934 h 5358928"/>
                <a:gd name="connsiteX85" fmla="*/ 1304553 w 4929093"/>
                <a:gd name="connsiteY8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639223 w 4929093"/>
                <a:gd name="connsiteY84" fmla="*/ 3502821 h 5358928"/>
                <a:gd name="connsiteX85" fmla="*/ 1232234 w 4929093"/>
                <a:gd name="connsiteY85" fmla="*/ 3460956 h 5358928"/>
                <a:gd name="connsiteX86" fmla="*/ 1308757 w 4929093"/>
                <a:gd name="connsiteY86" fmla="*/ 3560934 h 5358928"/>
                <a:gd name="connsiteX87" fmla="*/ 1304553 w 4929093"/>
                <a:gd name="connsiteY8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04825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32234 w 4929093"/>
                <a:gd name="connsiteY92" fmla="*/ 340482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18179 w 4929093"/>
                <a:gd name="connsiteY92" fmla="*/ 3410347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26613 w 4929093"/>
                <a:gd name="connsiteY92" fmla="*/ 339930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226613 w 4929093"/>
                <a:gd name="connsiteY91" fmla="*/ 3399305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226613 w 4929093"/>
                <a:gd name="connsiteY90" fmla="*/ 3399305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226613 w 4929093"/>
                <a:gd name="connsiteY89" fmla="*/ 3399305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087295 w 4929093"/>
                <a:gd name="connsiteY88" fmla="*/ 3436164 h 5358928"/>
                <a:gd name="connsiteX89" fmla="*/ 1226613 w 4929093"/>
                <a:gd name="connsiteY89" fmla="*/ 3399305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1226613 w 4929093"/>
                <a:gd name="connsiteY88" fmla="*/ 3399305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1226613 w 4929093"/>
                <a:gd name="connsiteY87" fmla="*/ 3399305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1226613 w 4929093"/>
                <a:gd name="connsiteY86" fmla="*/ 3399305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1226613 w 4929093"/>
                <a:gd name="connsiteY85" fmla="*/ 3399305 h 5358928"/>
                <a:gd name="connsiteX86" fmla="*/ 1308757 w 4929093"/>
                <a:gd name="connsiteY86" fmla="*/ 3560934 h 5358928"/>
                <a:gd name="connsiteX87" fmla="*/ 1304553 w 4929093"/>
                <a:gd name="connsiteY8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1226613 w 4929093"/>
                <a:gd name="connsiteY84" fmla="*/ 3399305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1226613 w 4929093"/>
                <a:gd name="connsiteY83" fmla="*/ 3399305 h 5358928"/>
                <a:gd name="connsiteX84" fmla="*/ 1308757 w 4929093"/>
                <a:gd name="connsiteY84" fmla="*/ 3560934 h 5358928"/>
                <a:gd name="connsiteX85" fmla="*/ 1304553 w 4929093"/>
                <a:gd name="connsiteY8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1226613 w 4929093"/>
                <a:gd name="connsiteY82" fmla="*/ 3399305 h 5358928"/>
                <a:gd name="connsiteX83" fmla="*/ 1308757 w 4929093"/>
                <a:gd name="connsiteY83" fmla="*/ 3560934 h 5358928"/>
                <a:gd name="connsiteX84" fmla="*/ 1304553 w 4929093"/>
                <a:gd name="connsiteY8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1226613 w 4929093"/>
                <a:gd name="connsiteY81" fmla="*/ 3399305 h 5358928"/>
                <a:gd name="connsiteX82" fmla="*/ 1308757 w 4929093"/>
                <a:gd name="connsiteY82" fmla="*/ 3560934 h 5358928"/>
                <a:gd name="connsiteX83" fmla="*/ 1304553 w 4929093"/>
                <a:gd name="connsiteY8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1226613 w 4929093"/>
                <a:gd name="connsiteY80" fmla="*/ 3399305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1226613 w 4929093"/>
                <a:gd name="connsiteY79" fmla="*/ 3399305 h 5358928"/>
                <a:gd name="connsiteX80" fmla="*/ 1308757 w 4929093"/>
                <a:gd name="connsiteY80" fmla="*/ 3560934 h 5358928"/>
                <a:gd name="connsiteX81" fmla="*/ 1304553 w 4929093"/>
                <a:gd name="connsiteY8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226613 w 4929093"/>
                <a:gd name="connsiteY78" fmla="*/ 3399305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226613 w 4929093"/>
                <a:gd name="connsiteY75" fmla="*/ 3399305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226613 w 4929093"/>
                <a:gd name="connsiteY74" fmla="*/ 3399305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226613 w 4929093"/>
                <a:gd name="connsiteY73" fmla="*/ 3399305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437812 w 4929093"/>
                <a:gd name="connsiteY64" fmla="*/ 1773276 h 5358928"/>
                <a:gd name="connsiteX65" fmla="*/ 1171366 w 4929093"/>
                <a:gd name="connsiteY65" fmla="*/ 1902056 h 5358928"/>
                <a:gd name="connsiteX66" fmla="*/ 1050710 w 4929093"/>
                <a:gd name="connsiteY66" fmla="*/ 1951586 h 5358928"/>
                <a:gd name="connsiteX67" fmla="*/ 965245 w 4929093"/>
                <a:gd name="connsiteY67" fmla="*/ 1991212 h 5358928"/>
                <a:gd name="connsiteX68" fmla="*/ 305147 w 4929093"/>
                <a:gd name="connsiteY68" fmla="*/ 1567409 h 5358928"/>
                <a:gd name="connsiteX69" fmla="*/ 0 w 4929093"/>
                <a:gd name="connsiteY69" fmla="*/ 2124945 h 5358928"/>
                <a:gd name="connsiteX70" fmla="*/ 165901 w 4929093"/>
                <a:gd name="connsiteY70" fmla="*/ 2323068 h 5358928"/>
                <a:gd name="connsiteX71" fmla="*/ 226229 w 4929093"/>
                <a:gd name="connsiteY71" fmla="*/ 2466708 h 5358928"/>
                <a:gd name="connsiteX72" fmla="*/ 513885 w 4929093"/>
                <a:gd name="connsiteY72" fmla="*/ 2681284 h 5358928"/>
                <a:gd name="connsiteX73" fmla="*/ 1222111 w 4929093"/>
                <a:gd name="connsiteY73" fmla="*/ 3404590 h 5358928"/>
                <a:gd name="connsiteX74" fmla="*/ 1226613 w 4929093"/>
                <a:gd name="connsiteY74" fmla="*/ 3399305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437812 w 4929093"/>
                <a:gd name="connsiteY65" fmla="*/ 1773276 h 5358928"/>
                <a:gd name="connsiteX66" fmla="*/ 1171366 w 4929093"/>
                <a:gd name="connsiteY66" fmla="*/ 1902056 h 5358928"/>
                <a:gd name="connsiteX67" fmla="*/ 1050710 w 4929093"/>
                <a:gd name="connsiteY67" fmla="*/ 1951586 h 5358928"/>
                <a:gd name="connsiteX68" fmla="*/ 965245 w 4929093"/>
                <a:gd name="connsiteY68" fmla="*/ 1991212 h 5358928"/>
                <a:gd name="connsiteX69" fmla="*/ 305147 w 4929093"/>
                <a:gd name="connsiteY69" fmla="*/ 1567409 h 5358928"/>
                <a:gd name="connsiteX70" fmla="*/ 0 w 4929093"/>
                <a:gd name="connsiteY70" fmla="*/ 2124945 h 5358928"/>
                <a:gd name="connsiteX71" fmla="*/ 165901 w 4929093"/>
                <a:gd name="connsiteY71" fmla="*/ 2323068 h 5358928"/>
                <a:gd name="connsiteX72" fmla="*/ 226229 w 4929093"/>
                <a:gd name="connsiteY72" fmla="*/ 2466708 h 5358928"/>
                <a:gd name="connsiteX73" fmla="*/ 513885 w 4929093"/>
                <a:gd name="connsiteY73" fmla="*/ 2681284 h 5358928"/>
                <a:gd name="connsiteX74" fmla="*/ 1222111 w 4929093"/>
                <a:gd name="connsiteY74" fmla="*/ 3404590 h 5358928"/>
                <a:gd name="connsiteX75" fmla="*/ 1226613 w 4929093"/>
                <a:gd name="connsiteY75" fmla="*/ 3399305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437812 w 4929093"/>
                <a:gd name="connsiteY65" fmla="*/ 1773276 h 5358928"/>
                <a:gd name="connsiteX66" fmla="*/ 1171366 w 4929093"/>
                <a:gd name="connsiteY66" fmla="*/ 1902056 h 5358928"/>
                <a:gd name="connsiteX67" fmla="*/ 1050710 w 4929093"/>
                <a:gd name="connsiteY67" fmla="*/ 1951586 h 5358928"/>
                <a:gd name="connsiteX68" fmla="*/ 965245 w 4929093"/>
                <a:gd name="connsiteY68" fmla="*/ 1991212 h 5358928"/>
                <a:gd name="connsiteX69" fmla="*/ 305147 w 4929093"/>
                <a:gd name="connsiteY69" fmla="*/ 1567409 h 5358928"/>
                <a:gd name="connsiteX70" fmla="*/ 0 w 4929093"/>
                <a:gd name="connsiteY70" fmla="*/ 2124945 h 5358928"/>
                <a:gd name="connsiteX71" fmla="*/ 165901 w 4929093"/>
                <a:gd name="connsiteY71" fmla="*/ 2323068 h 5358928"/>
                <a:gd name="connsiteX72" fmla="*/ 226229 w 4929093"/>
                <a:gd name="connsiteY72" fmla="*/ 2466708 h 5358928"/>
                <a:gd name="connsiteX73" fmla="*/ 513885 w 4929093"/>
                <a:gd name="connsiteY73" fmla="*/ 2681284 h 5358928"/>
                <a:gd name="connsiteX74" fmla="*/ 1222111 w 4929093"/>
                <a:gd name="connsiteY74" fmla="*/ 3404590 h 5358928"/>
                <a:gd name="connsiteX75" fmla="*/ 1226613 w 4929093"/>
                <a:gd name="connsiteY75" fmla="*/ 3399305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437812 w 4929093"/>
                <a:gd name="connsiteY66" fmla="*/ 1773276 h 5358928"/>
                <a:gd name="connsiteX67" fmla="*/ 1171366 w 4929093"/>
                <a:gd name="connsiteY67" fmla="*/ 1902056 h 5358928"/>
                <a:gd name="connsiteX68" fmla="*/ 1050710 w 4929093"/>
                <a:gd name="connsiteY68" fmla="*/ 1951586 h 5358928"/>
                <a:gd name="connsiteX69" fmla="*/ 965245 w 4929093"/>
                <a:gd name="connsiteY69" fmla="*/ 1991212 h 5358928"/>
                <a:gd name="connsiteX70" fmla="*/ 305147 w 4929093"/>
                <a:gd name="connsiteY70" fmla="*/ 1567409 h 5358928"/>
                <a:gd name="connsiteX71" fmla="*/ 0 w 4929093"/>
                <a:gd name="connsiteY71" fmla="*/ 2124945 h 5358928"/>
                <a:gd name="connsiteX72" fmla="*/ 165901 w 4929093"/>
                <a:gd name="connsiteY72" fmla="*/ 2323068 h 5358928"/>
                <a:gd name="connsiteX73" fmla="*/ 226229 w 4929093"/>
                <a:gd name="connsiteY73" fmla="*/ 2466708 h 5358928"/>
                <a:gd name="connsiteX74" fmla="*/ 513885 w 4929093"/>
                <a:gd name="connsiteY74" fmla="*/ 2681284 h 5358928"/>
                <a:gd name="connsiteX75" fmla="*/ 1222111 w 4929093"/>
                <a:gd name="connsiteY75" fmla="*/ 3404590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437812 w 4929093"/>
                <a:gd name="connsiteY66" fmla="*/ 1773276 h 5358928"/>
                <a:gd name="connsiteX67" fmla="*/ 1171366 w 4929093"/>
                <a:gd name="connsiteY67" fmla="*/ 1902056 h 5358928"/>
                <a:gd name="connsiteX68" fmla="*/ 1050710 w 4929093"/>
                <a:gd name="connsiteY68" fmla="*/ 1951586 h 5358928"/>
                <a:gd name="connsiteX69" fmla="*/ 965245 w 4929093"/>
                <a:gd name="connsiteY69" fmla="*/ 1991212 h 5358928"/>
                <a:gd name="connsiteX70" fmla="*/ 305147 w 4929093"/>
                <a:gd name="connsiteY70" fmla="*/ 1567409 h 5358928"/>
                <a:gd name="connsiteX71" fmla="*/ 0 w 4929093"/>
                <a:gd name="connsiteY71" fmla="*/ 2124945 h 5358928"/>
                <a:gd name="connsiteX72" fmla="*/ 165901 w 4929093"/>
                <a:gd name="connsiteY72" fmla="*/ 2323068 h 5358928"/>
                <a:gd name="connsiteX73" fmla="*/ 226229 w 4929093"/>
                <a:gd name="connsiteY73" fmla="*/ 2466708 h 5358928"/>
                <a:gd name="connsiteX74" fmla="*/ 513885 w 4929093"/>
                <a:gd name="connsiteY74" fmla="*/ 2681284 h 5358928"/>
                <a:gd name="connsiteX75" fmla="*/ 1222111 w 4929093"/>
                <a:gd name="connsiteY75" fmla="*/ 3404590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437812 w 4929093"/>
                <a:gd name="connsiteY67" fmla="*/ 1773276 h 5358928"/>
                <a:gd name="connsiteX68" fmla="*/ 1171366 w 4929093"/>
                <a:gd name="connsiteY68" fmla="*/ 1902056 h 5358928"/>
                <a:gd name="connsiteX69" fmla="*/ 1050710 w 4929093"/>
                <a:gd name="connsiteY69" fmla="*/ 1951586 h 5358928"/>
                <a:gd name="connsiteX70" fmla="*/ 965245 w 4929093"/>
                <a:gd name="connsiteY70" fmla="*/ 1991212 h 5358928"/>
                <a:gd name="connsiteX71" fmla="*/ 305147 w 4929093"/>
                <a:gd name="connsiteY71" fmla="*/ 1567409 h 5358928"/>
                <a:gd name="connsiteX72" fmla="*/ 0 w 4929093"/>
                <a:gd name="connsiteY72" fmla="*/ 2124945 h 5358928"/>
                <a:gd name="connsiteX73" fmla="*/ 165901 w 4929093"/>
                <a:gd name="connsiteY73" fmla="*/ 2323068 h 5358928"/>
                <a:gd name="connsiteX74" fmla="*/ 226229 w 4929093"/>
                <a:gd name="connsiteY74" fmla="*/ 2466708 h 5358928"/>
                <a:gd name="connsiteX75" fmla="*/ 513885 w 4929093"/>
                <a:gd name="connsiteY75" fmla="*/ 2681284 h 5358928"/>
                <a:gd name="connsiteX76" fmla="*/ 1222111 w 4929093"/>
                <a:gd name="connsiteY76" fmla="*/ 340459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437812 w 4929093"/>
                <a:gd name="connsiteY67" fmla="*/ 1773276 h 5358928"/>
                <a:gd name="connsiteX68" fmla="*/ 1171366 w 4929093"/>
                <a:gd name="connsiteY68" fmla="*/ 1902056 h 5358928"/>
                <a:gd name="connsiteX69" fmla="*/ 1050710 w 4929093"/>
                <a:gd name="connsiteY69" fmla="*/ 1951586 h 5358928"/>
                <a:gd name="connsiteX70" fmla="*/ 965245 w 4929093"/>
                <a:gd name="connsiteY70" fmla="*/ 1991212 h 5358928"/>
                <a:gd name="connsiteX71" fmla="*/ 305147 w 4929093"/>
                <a:gd name="connsiteY71" fmla="*/ 1567409 h 5358928"/>
                <a:gd name="connsiteX72" fmla="*/ 0 w 4929093"/>
                <a:gd name="connsiteY72" fmla="*/ 2124945 h 5358928"/>
                <a:gd name="connsiteX73" fmla="*/ 165901 w 4929093"/>
                <a:gd name="connsiteY73" fmla="*/ 2323068 h 5358928"/>
                <a:gd name="connsiteX74" fmla="*/ 226229 w 4929093"/>
                <a:gd name="connsiteY74" fmla="*/ 2466708 h 5358928"/>
                <a:gd name="connsiteX75" fmla="*/ 513885 w 4929093"/>
                <a:gd name="connsiteY75" fmla="*/ 2681284 h 5358928"/>
                <a:gd name="connsiteX76" fmla="*/ 1222111 w 4929093"/>
                <a:gd name="connsiteY76" fmla="*/ 340459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761562 w 4929093"/>
                <a:gd name="connsiteY67" fmla="*/ 2031602 h 5358928"/>
                <a:gd name="connsiteX68" fmla="*/ 1437812 w 4929093"/>
                <a:gd name="connsiteY68" fmla="*/ 1773276 h 5358928"/>
                <a:gd name="connsiteX69" fmla="*/ 1171366 w 4929093"/>
                <a:gd name="connsiteY69" fmla="*/ 1902056 h 5358928"/>
                <a:gd name="connsiteX70" fmla="*/ 1050710 w 4929093"/>
                <a:gd name="connsiteY70" fmla="*/ 1951586 h 5358928"/>
                <a:gd name="connsiteX71" fmla="*/ 965245 w 4929093"/>
                <a:gd name="connsiteY71" fmla="*/ 1991212 h 5358928"/>
                <a:gd name="connsiteX72" fmla="*/ 305147 w 4929093"/>
                <a:gd name="connsiteY72" fmla="*/ 1567409 h 5358928"/>
                <a:gd name="connsiteX73" fmla="*/ 0 w 4929093"/>
                <a:gd name="connsiteY73" fmla="*/ 2124945 h 5358928"/>
                <a:gd name="connsiteX74" fmla="*/ 165901 w 4929093"/>
                <a:gd name="connsiteY74" fmla="*/ 2323068 h 5358928"/>
                <a:gd name="connsiteX75" fmla="*/ 226229 w 4929093"/>
                <a:gd name="connsiteY75" fmla="*/ 2466708 h 5358928"/>
                <a:gd name="connsiteX76" fmla="*/ 513885 w 4929093"/>
                <a:gd name="connsiteY76" fmla="*/ 2681284 h 5358928"/>
                <a:gd name="connsiteX77" fmla="*/ 1222111 w 4929093"/>
                <a:gd name="connsiteY77" fmla="*/ 3404590 h 5358928"/>
                <a:gd name="connsiteX78" fmla="*/ 1226613 w 4929093"/>
                <a:gd name="connsiteY78" fmla="*/ 3399305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761562 w 4929093"/>
                <a:gd name="connsiteY67" fmla="*/ 2031602 h 5358928"/>
                <a:gd name="connsiteX68" fmla="*/ 1437812 w 4929093"/>
                <a:gd name="connsiteY68" fmla="*/ 1773276 h 5358928"/>
                <a:gd name="connsiteX69" fmla="*/ 1171366 w 4929093"/>
                <a:gd name="connsiteY69" fmla="*/ 1902056 h 5358928"/>
                <a:gd name="connsiteX70" fmla="*/ 1050710 w 4929093"/>
                <a:gd name="connsiteY70" fmla="*/ 1951586 h 5358928"/>
                <a:gd name="connsiteX71" fmla="*/ 965245 w 4929093"/>
                <a:gd name="connsiteY71" fmla="*/ 1991212 h 5358928"/>
                <a:gd name="connsiteX72" fmla="*/ 305147 w 4929093"/>
                <a:gd name="connsiteY72" fmla="*/ 1567409 h 5358928"/>
                <a:gd name="connsiteX73" fmla="*/ 0 w 4929093"/>
                <a:gd name="connsiteY73" fmla="*/ 2124945 h 5358928"/>
                <a:gd name="connsiteX74" fmla="*/ 165901 w 4929093"/>
                <a:gd name="connsiteY74" fmla="*/ 2323068 h 5358928"/>
                <a:gd name="connsiteX75" fmla="*/ 226229 w 4929093"/>
                <a:gd name="connsiteY75" fmla="*/ 2466708 h 5358928"/>
                <a:gd name="connsiteX76" fmla="*/ 513885 w 4929093"/>
                <a:gd name="connsiteY76" fmla="*/ 2681284 h 5358928"/>
                <a:gd name="connsiteX77" fmla="*/ 1222111 w 4929093"/>
                <a:gd name="connsiteY77" fmla="*/ 3404590 h 5358928"/>
                <a:gd name="connsiteX78" fmla="*/ 1226613 w 4929093"/>
                <a:gd name="connsiteY78" fmla="*/ 3399305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684150 w 4929093"/>
                <a:gd name="connsiteY57" fmla="*/ 946109 h 5358928"/>
                <a:gd name="connsiteX58" fmla="*/ 1568521 w 4929093"/>
                <a:gd name="connsiteY58" fmla="*/ 1119468 h 5358928"/>
                <a:gd name="connsiteX59" fmla="*/ 1442838 w 4929093"/>
                <a:gd name="connsiteY59" fmla="*/ 1248248 h 5358928"/>
                <a:gd name="connsiteX60" fmla="*/ 1558467 w 4929093"/>
                <a:gd name="connsiteY60" fmla="*/ 1322544 h 5358928"/>
                <a:gd name="connsiteX61" fmla="*/ 1669070 w 4929093"/>
                <a:gd name="connsiteY61" fmla="*/ 1590012 h 5358928"/>
                <a:gd name="connsiteX62" fmla="*/ 1661312 w 4929093"/>
                <a:gd name="connsiteY62" fmla="*/ 1762178 h 5358928"/>
                <a:gd name="connsiteX63" fmla="*/ 1731051 w 4929093"/>
                <a:gd name="connsiteY63" fmla="*/ 1825325 h 5358928"/>
                <a:gd name="connsiteX64" fmla="*/ 1722334 w 4929093"/>
                <a:gd name="connsiteY64" fmla="*/ 1892680 h 5358928"/>
                <a:gd name="connsiteX65" fmla="*/ 1844376 w 4929093"/>
                <a:gd name="connsiteY65" fmla="*/ 1997925 h 5358928"/>
                <a:gd name="connsiteX66" fmla="*/ 1761562 w 4929093"/>
                <a:gd name="connsiteY66" fmla="*/ 2031602 h 5358928"/>
                <a:gd name="connsiteX67" fmla="*/ 1437812 w 4929093"/>
                <a:gd name="connsiteY67" fmla="*/ 1773276 h 5358928"/>
                <a:gd name="connsiteX68" fmla="*/ 1171366 w 4929093"/>
                <a:gd name="connsiteY68" fmla="*/ 1902056 h 5358928"/>
                <a:gd name="connsiteX69" fmla="*/ 1050710 w 4929093"/>
                <a:gd name="connsiteY69" fmla="*/ 1951586 h 5358928"/>
                <a:gd name="connsiteX70" fmla="*/ 965245 w 4929093"/>
                <a:gd name="connsiteY70" fmla="*/ 1991212 h 5358928"/>
                <a:gd name="connsiteX71" fmla="*/ 305147 w 4929093"/>
                <a:gd name="connsiteY71" fmla="*/ 1567409 h 5358928"/>
                <a:gd name="connsiteX72" fmla="*/ 0 w 4929093"/>
                <a:gd name="connsiteY72" fmla="*/ 2124945 h 5358928"/>
                <a:gd name="connsiteX73" fmla="*/ 165901 w 4929093"/>
                <a:gd name="connsiteY73" fmla="*/ 2323068 h 5358928"/>
                <a:gd name="connsiteX74" fmla="*/ 226229 w 4929093"/>
                <a:gd name="connsiteY74" fmla="*/ 2466708 h 5358928"/>
                <a:gd name="connsiteX75" fmla="*/ 513885 w 4929093"/>
                <a:gd name="connsiteY75" fmla="*/ 2681284 h 5358928"/>
                <a:gd name="connsiteX76" fmla="*/ 1222111 w 4929093"/>
                <a:gd name="connsiteY76" fmla="*/ 340459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684150 w 4929093"/>
                <a:gd name="connsiteY56" fmla="*/ 946109 h 5358928"/>
                <a:gd name="connsiteX57" fmla="*/ 1568521 w 4929093"/>
                <a:gd name="connsiteY57" fmla="*/ 1119468 h 5358928"/>
                <a:gd name="connsiteX58" fmla="*/ 1442838 w 4929093"/>
                <a:gd name="connsiteY58" fmla="*/ 1248248 h 5358928"/>
                <a:gd name="connsiteX59" fmla="*/ 1558467 w 4929093"/>
                <a:gd name="connsiteY59" fmla="*/ 1322544 h 5358928"/>
                <a:gd name="connsiteX60" fmla="*/ 1669070 w 4929093"/>
                <a:gd name="connsiteY60" fmla="*/ 1590012 h 5358928"/>
                <a:gd name="connsiteX61" fmla="*/ 1661312 w 4929093"/>
                <a:gd name="connsiteY61" fmla="*/ 1762178 h 5358928"/>
                <a:gd name="connsiteX62" fmla="*/ 1731051 w 4929093"/>
                <a:gd name="connsiteY62" fmla="*/ 1825325 h 5358928"/>
                <a:gd name="connsiteX63" fmla="*/ 1722334 w 4929093"/>
                <a:gd name="connsiteY63" fmla="*/ 1892680 h 5358928"/>
                <a:gd name="connsiteX64" fmla="*/ 1844376 w 4929093"/>
                <a:gd name="connsiteY64" fmla="*/ 1997925 h 5358928"/>
                <a:gd name="connsiteX65" fmla="*/ 1761562 w 4929093"/>
                <a:gd name="connsiteY65" fmla="*/ 2031602 h 5358928"/>
                <a:gd name="connsiteX66" fmla="*/ 1437812 w 4929093"/>
                <a:gd name="connsiteY66" fmla="*/ 1773276 h 5358928"/>
                <a:gd name="connsiteX67" fmla="*/ 1171366 w 4929093"/>
                <a:gd name="connsiteY67" fmla="*/ 1902056 h 5358928"/>
                <a:gd name="connsiteX68" fmla="*/ 1050710 w 4929093"/>
                <a:gd name="connsiteY68" fmla="*/ 1951586 h 5358928"/>
                <a:gd name="connsiteX69" fmla="*/ 965245 w 4929093"/>
                <a:gd name="connsiteY69" fmla="*/ 1991212 h 5358928"/>
                <a:gd name="connsiteX70" fmla="*/ 305147 w 4929093"/>
                <a:gd name="connsiteY70" fmla="*/ 1567409 h 5358928"/>
                <a:gd name="connsiteX71" fmla="*/ 0 w 4929093"/>
                <a:gd name="connsiteY71" fmla="*/ 2124945 h 5358928"/>
                <a:gd name="connsiteX72" fmla="*/ 165901 w 4929093"/>
                <a:gd name="connsiteY72" fmla="*/ 2323068 h 5358928"/>
                <a:gd name="connsiteX73" fmla="*/ 226229 w 4929093"/>
                <a:gd name="connsiteY73" fmla="*/ 2466708 h 5358928"/>
                <a:gd name="connsiteX74" fmla="*/ 513885 w 4929093"/>
                <a:gd name="connsiteY74" fmla="*/ 2681284 h 5358928"/>
                <a:gd name="connsiteX75" fmla="*/ 1222111 w 4929093"/>
                <a:gd name="connsiteY75" fmla="*/ 3404590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633519 h 5240392"/>
                <a:gd name="connsiteX1" fmla="*/ 1404621 w 4929093"/>
                <a:gd name="connsiteY1" fmla="*/ 3659206 h 5240392"/>
                <a:gd name="connsiteX2" fmla="*/ 1507420 w 4929093"/>
                <a:gd name="connsiteY2" fmla="*/ 3650449 h 5240392"/>
                <a:gd name="connsiteX3" fmla="*/ 1566035 w 4929093"/>
                <a:gd name="connsiteY3" fmla="*/ 3716392 h 5240392"/>
                <a:gd name="connsiteX4" fmla="*/ 1653958 w 4929093"/>
                <a:gd name="connsiteY4" fmla="*/ 3782334 h 5240392"/>
                <a:gd name="connsiteX5" fmla="*/ 2481900 w 4929093"/>
                <a:gd name="connsiteY5" fmla="*/ 4515026 h 5240392"/>
                <a:gd name="connsiteX6" fmla="*/ 2489227 w 4929093"/>
                <a:gd name="connsiteY6" fmla="*/ 4646911 h 5240392"/>
                <a:gd name="connsiteX7" fmla="*/ 2599131 w 4929093"/>
                <a:gd name="connsiteY7" fmla="*/ 4683546 h 5240392"/>
                <a:gd name="connsiteX8" fmla="*/ 2635766 w 4929093"/>
                <a:gd name="connsiteY8" fmla="*/ 4712853 h 5240392"/>
                <a:gd name="connsiteX9" fmla="*/ 2760323 w 4929093"/>
                <a:gd name="connsiteY9" fmla="*/ 4712853 h 5240392"/>
                <a:gd name="connsiteX10" fmla="*/ 2943496 w 4929093"/>
                <a:gd name="connsiteY10" fmla="*/ 4734834 h 5240392"/>
                <a:gd name="connsiteX11" fmla="*/ 3009439 w 4929093"/>
                <a:gd name="connsiteY11" fmla="*/ 4749488 h 5240392"/>
                <a:gd name="connsiteX12" fmla="*/ 3090035 w 4929093"/>
                <a:gd name="connsiteY12" fmla="*/ 4844738 h 5240392"/>
                <a:gd name="connsiteX13" fmla="*/ 3141323 w 4929093"/>
                <a:gd name="connsiteY13" fmla="*/ 4969296 h 5240392"/>
                <a:gd name="connsiteX14" fmla="*/ 3170631 w 4929093"/>
                <a:gd name="connsiteY14" fmla="*/ 4976623 h 5240392"/>
                <a:gd name="connsiteX15" fmla="*/ 3214593 w 4929093"/>
                <a:gd name="connsiteY15" fmla="*/ 4983949 h 5240392"/>
                <a:gd name="connsiteX16" fmla="*/ 3287862 w 4929093"/>
                <a:gd name="connsiteY16" fmla="*/ 5057219 h 5240392"/>
                <a:gd name="connsiteX17" fmla="*/ 3331823 w 4929093"/>
                <a:gd name="connsiteY17" fmla="*/ 5035238 h 5240392"/>
                <a:gd name="connsiteX18" fmla="*/ 3353804 w 4929093"/>
                <a:gd name="connsiteY18" fmla="*/ 5035238 h 5240392"/>
                <a:gd name="connsiteX19" fmla="*/ 3397766 w 4929093"/>
                <a:gd name="connsiteY19" fmla="*/ 5079199 h 5240392"/>
                <a:gd name="connsiteX20" fmla="*/ 3419746 w 4929093"/>
                <a:gd name="connsiteY20" fmla="*/ 5145142 h 5240392"/>
                <a:gd name="connsiteX21" fmla="*/ 3398466 w 4929093"/>
                <a:gd name="connsiteY21" fmla="*/ 5235819 h 5240392"/>
                <a:gd name="connsiteX22" fmla="*/ 3434400 w 4929093"/>
                <a:gd name="connsiteY22" fmla="*/ 5240392 h 5240392"/>
                <a:gd name="connsiteX23" fmla="*/ 4086496 w 4929093"/>
                <a:gd name="connsiteY23" fmla="*/ 4800776 h 5240392"/>
                <a:gd name="connsiteX24" fmla="*/ 4196400 w 4929093"/>
                <a:gd name="connsiteY24" fmla="*/ 4786123 h 5240392"/>
                <a:gd name="connsiteX25" fmla="*/ 4298977 w 4929093"/>
                <a:gd name="connsiteY25" fmla="*/ 4734834 h 5240392"/>
                <a:gd name="connsiteX26" fmla="*/ 4313631 w 4929093"/>
                <a:gd name="connsiteY26" fmla="*/ 4705526 h 5240392"/>
                <a:gd name="connsiteX27" fmla="*/ 4423535 w 4929093"/>
                <a:gd name="connsiteY27" fmla="*/ 4712853 h 5240392"/>
                <a:gd name="connsiteX28" fmla="*/ 4540766 w 4929093"/>
                <a:gd name="connsiteY28" fmla="*/ 4720180 h 5240392"/>
                <a:gd name="connsiteX29" fmla="*/ 4540766 w 4929093"/>
                <a:gd name="connsiteY29" fmla="*/ 4617603 h 5240392"/>
                <a:gd name="connsiteX30" fmla="*/ 4570073 w 4929093"/>
                <a:gd name="connsiteY30" fmla="*/ 4566315 h 5240392"/>
                <a:gd name="connsiteX31" fmla="*/ 4657996 w 4929093"/>
                <a:gd name="connsiteY31" fmla="*/ 4515026 h 5240392"/>
                <a:gd name="connsiteX32" fmla="*/ 4709285 w 4929093"/>
                <a:gd name="connsiteY32" fmla="*/ 4456411 h 5240392"/>
                <a:gd name="connsiteX33" fmla="*/ 4870477 w 4929093"/>
                <a:gd name="connsiteY33" fmla="*/ 4456411 h 5240392"/>
                <a:gd name="connsiteX34" fmla="*/ 4870477 w 4929093"/>
                <a:gd name="connsiteY34" fmla="*/ 4353834 h 5240392"/>
                <a:gd name="connsiteX35" fmla="*/ 4899785 w 4929093"/>
                <a:gd name="connsiteY35" fmla="*/ 4112046 h 5240392"/>
                <a:gd name="connsiteX36" fmla="*/ 4929093 w 4929093"/>
                <a:gd name="connsiteY36" fmla="*/ 3921546 h 5240392"/>
                <a:gd name="connsiteX37" fmla="*/ 4921766 w 4929093"/>
                <a:gd name="connsiteY37" fmla="*/ 3716392 h 5240392"/>
                <a:gd name="connsiteX38" fmla="*/ 4780981 w 4929093"/>
                <a:gd name="connsiteY38" fmla="*/ 3200100 h 5240392"/>
                <a:gd name="connsiteX39" fmla="*/ 4001745 w 4929093"/>
                <a:gd name="connsiteY39" fmla="*/ 1525955 h 5240392"/>
                <a:gd name="connsiteX40" fmla="*/ 3705134 w 4929093"/>
                <a:gd name="connsiteY40" fmla="*/ 1399833 h 5240392"/>
                <a:gd name="connsiteX41" fmla="*/ 3569217 w 4929093"/>
                <a:gd name="connsiteY41" fmla="*/ 1513733 h 5240392"/>
                <a:gd name="connsiteX42" fmla="*/ 3410097 w 4929093"/>
                <a:gd name="connsiteY42" fmla="*/ 1533258 h 5240392"/>
                <a:gd name="connsiteX43" fmla="*/ 3265895 w 4929093"/>
                <a:gd name="connsiteY43" fmla="*/ 1513733 h 5240392"/>
                <a:gd name="connsiteX44" fmla="*/ 3071691 w 4929093"/>
                <a:gd name="connsiteY44" fmla="*/ 1461568 h 5240392"/>
                <a:gd name="connsiteX45" fmla="*/ 3101855 w 4929093"/>
                <a:gd name="connsiteY45" fmla="*/ 1347648 h 5240392"/>
                <a:gd name="connsiteX46" fmla="*/ 3192346 w 4929093"/>
                <a:gd name="connsiteY46" fmla="*/ 1273351 h 5240392"/>
                <a:gd name="connsiteX47" fmla="*/ 3157155 w 4929093"/>
                <a:gd name="connsiteY47" fmla="*/ 1208962 h 5240392"/>
                <a:gd name="connsiteX48" fmla="*/ 3157155 w 4929093"/>
                <a:gd name="connsiteY48" fmla="*/ 1030651 h 5240392"/>
                <a:gd name="connsiteX49" fmla="*/ 3162183 w 4929093"/>
                <a:gd name="connsiteY49" fmla="*/ 891964 h 5240392"/>
                <a:gd name="connsiteX50" fmla="*/ 2953411 w 4929093"/>
                <a:gd name="connsiteY50" fmla="*/ 460542 h 5240392"/>
                <a:gd name="connsiteX51" fmla="*/ 3019756 w 4929093"/>
                <a:gd name="connsiteY51" fmla="*/ 369076 h 5240392"/>
                <a:gd name="connsiteX52" fmla="*/ 3094506 w 4929093"/>
                <a:gd name="connsiteY52" fmla="*/ 310013 h 5240392"/>
                <a:gd name="connsiteX53" fmla="*/ 3126991 w 4929093"/>
                <a:gd name="connsiteY53" fmla="*/ 262922 h 5240392"/>
                <a:gd name="connsiteX54" fmla="*/ 2584041 w 4929093"/>
                <a:gd name="connsiteY54" fmla="*/ 25175 h 5240392"/>
                <a:gd name="connsiteX55" fmla="*/ 1684150 w 4929093"/>
                <a:gd name="connsiteY55" fmla="*/ 827573 h 5240392"/>
                <a:gd name="connsiteX56" fmla="*/ 1568521 w 4929093"/>
                <a:gd name="connsiteY56" fmla="*/ 1000932 h 5240392"/>
                <a:gd name="connsiteX57" fmla="*/ 1442838 w 4929093"/>
                <a:gd name="connsiteY57" fmla="*/ 1129712 h 5240392"/>
                <a:gd name="connsiteX58" fmla="*/ 1558467 w 4929093"/>
                <a:gd name="connsiteY58" fmla="*/ 1204008 h 5240392"/>
                <a:gd name="connsiteX59" fmla="*/ 1669070 w 4929093"/>
                <a:gd name="connsiteY59" fmla="*/ 1471476 h 5240392"/>
                <a:gd name="connsiteX60" fmla="*/ 1661312 w 4929093"/>
                <a:gd name="connsiteY60" fmla="*/ 1643642 h 5240392"/>
                <a:gd name="connsiteX61" fmla="*/ 1731051 w 4929093"/>
                <a:gd name="connsiteY61" fmla="*/ 1706789 h 5240392"/>
                <a:gd name="connsiteX62" fmla="*/ 1722334 w 4929093"/>
                <a:gd name="connsiteY62" fmla="*/ 1774144 h 5240392"/>
                <a:gd name="connsiteX63" fmla="*/ 1844376 w 4929093"/>
                <a:gd name="connsiteY63" fmla="*/ 1879389 h 5240392"/>
                <a:gd name="connsiteX64" fmla="*/ 1761562 w 4929093"/>
                <a:gd name="connsiteY64" fmla="*/ 1913066 h 5240392"/>
                <a:gd name="connsiteX65" fmla="*/ 1437812 w 4929093"/>
                <a:gd name="connsiteY65" fmla="*/ 1654740 h 5240392"/>
                <a:gd name="connsiteX66" fmla="*/ 1171366 w 4929093"/>
                <a:gd name="connsiteY66" fmla="*/ 1783520 h 5240392"/>
                <a:gd name="connsiteX67" fmla="*/ 1050710 w 4929093"/>
                <a:gd name="connsiteY67" fmla="*/ 1833050 h 5240392"/>
                <a:gd name="connsiteX68" fmla="*/ 965245 w 4929093"/>
                <a:gd name="connsiteY68" fmla="*/ 1872676 h 5240392"/>
                <a:gd name="connsiteX69" fmla="*/ 305147 w 4929093"/>
                <a:gd name="connsiteY69" fmla="*/ 1448873 h 5240392"/>
                <a:gd name="connsiteX70" fmla="*/ 0 w 4929093"/>
                <a:gd name="connsiteY70" fmla="*/ 2006409 h 5240392"/>
                <a:gd name="connsiteX71" fmla="*/ 165901 w 4929093"/>
                <a:gd name="connsiteY71" fmla="*/ 2204532 h 5240392"/>
                <a:gd name="connsiteX72" fmla="*/ 226229 w 4929093"/>
                <a:gd name="connsiteY72" fmla="*/ 2348172 h 5240392"/>
                <a:gd name="connsiteX73" fmla="*/ 513885 w 4929093"/>
                <a:gd name="connsiteY73" fmla="*/ 2562748 h 5240392"/>
                <a:gd name="connsiteX74" fmla="*/ 1222111 w 4929093"/>
                <a:gd name="connsiteY74" fmla="*/ 3286054 h 5240392"/>
                <a:gd name="connsiteX75" fmla="*/ 1226613 w 4929093"/>
                <a:gd name="connsiteY75" fmla="*/ 3280769 h 5240392"/>
                <a:gd name="connsiteX76" fmla="*/ 1308757 w 4929093"/>
                <a:gd name="connsiteY76" fmla="*/ 3442398 h 5240392"/>
                <a:gd name="connsiteX77" fmla="*/ 1304553 w 4929093"/>
                <a:gd name="connsiteY77" fmla="*/ 3633519 h 5240392"/>
                <a:gd name="connsiteX0" fmla="*/ 1304553 w 4929093"/>
                <a:gd name="connsiteY0" fmla="*/ 3370597 h 4977470"/>
                <a:gd name="connsiteX1" fmla="*/ 1404621 w 4929093"/>
                <a:gd name="connsiteY1" fmla="*/ 3396284 h 4977470"/>
                <a:gd name="connsiteX2" fmla="*/ 1507420 w 4929093"/>
                <a:gd name="connsiteY2" fmla="*/ 3387527 h 4977470"/>
                <a:gd name="connsiteX3" fmla="*/ 1566035 w 4929093"/>
                <a:gd name="connsiteY3" fmla="*/ 3453470 h 4977470"/>
                <a:gd name="connsiteX4" fmla="*/ 1653958 w 4929093"/>
                <a:gd name="connsiteY4" fmla="*/ 3519412 h 4977470"/>
                <a:gd name="connsiteX5" fmla="*/ 2481900 w 4929093"/>
                <a:gd name="connsiteY5" fmla="*/ 4252104 h 4977470"/>
                <a:gd name="connsiteX6" fmla="*/ 2489227 w 4929093"/>
                <a:gd name="connsiteY6" fmla="*/ 4383989 h 4977470"/>
                <a:gd name="connsiteX7" fmla="*/ 2599131 w 4929093"/>
                <a:gd name="connsiteY7" fmla="*/ 4420624 h 4977470"/>
                <a:gd name="connsiteX8" fmla="*/ 2635766 w 4929093"/>
                <a:gd name="connsiteY8" fmla="*/ 4449931 h 4977470"/>
                <a:gd name="connsiteX9" fmla="*/ 2760323 w 4929093"/>
                <a:gd name="connsiteY9" fmla="*/ 4449931 h 4977470"/>
                <a:gd name="connsiteX10" fmla="*/ 2943496 w 4929093"/>
                <a:gd name="connsiteY10" fmla="*/ 4471912 h 4977470"/>
                <a:gd name="connsiteX11" fmla="*/ 3009439 w 4929093"/>
                <a:gd name="connsiteY11" fmla="*/ 4486566 h 4977470"/>
                <a:gd name="connsiteX12" fmla="*/ 3090035 w 4929093"/>
                <a:gd name="connsiteY12" fmla="*/ 4581816 h 4977470"/>
                <a:gd name="connsiteX13" fmla="*/ 3141323 w 4929093"/>
                <a:gd name="connsiteY13" fmla="*/ 4706374 h 4977470"/>
                <a:gd name="connsiteX14" fmla="*/ 3170631 w 4929093"/>
                <a:gd name="connsiteY14" fmla="*/ 4713701 h 4977470"/>
                <a:gd name="connsiteX15" fmla="*/ 3214593 w 4929093"/>
                <a:gd name="connsiteY15" fmla="*/ 4721027 h 4977470"/>
                <a:gd name="connsiteX16" fmla="*/ 3287862 w 4929093"/>
                <a:gd name="connsiteY16" fmla="*/ 4794297 h 4977470"/>
                <a:gd name="connsiteX17" fmla="*/ 3331823 w 4929093"/>
                <a:gd name="connsiteY17" fmla="*/ 4772316 h 4977470"/>
                <a:gd name="connsiteX18" fmla="*/ 3353804 w 4929093"/>
                <a:gd name="connsiteY18" fmla="*/ 4772316 h 4977470"/>
                <a:gd name="connsiteX19" fmla="*/ 3397766 w 4929093"/>
                <a:gd name="connsiteY19" fmla="*/ 4816277 h 4977470"/>
                <a:gd name="connsiteX20" fmla="*/ 3419746 w 4929093"/>
                <a:gd name="connsiteY20" fmla="*/ 4882220 h 4977470"/>
                <a:gd name="connsiteX21" fmla="*/ 3398466 w 4929093"/>
                <a:gd name="connsiteY21" fmla="*/ 4972897 h 4977470"/>
                <a:gd name="connsiteX22" fmla="*/ 3434400 w 4929093"/>
                <a:gd name="connsiteY22" fmla="*/ 4977470 h 4977470"/>
                <a:gd name="connsiteX23" fmla="*/ 4086496 w 4929093"/>
                <a:gd name="connsiteY23" fmla="*/ 4537854 h 4977470"/>
                <a:gd name="connsiteX24" fmla="*/ 4196400 w 4929093"/>
                <a:gd name="connsiteY24" fmla="*/ 4523201 h 4977470"/>
                <a:gd name="connsiteX25" fmla="*/ 4298977 w 4929093"/>
                <a:gd name="connsiteY25" fmla="*/ 4471912 h 4977470"/>
                <a:gd name="connsiteX26" fmla="*/ 4313631 w 4929093"/>
                <a:gd name="connsiteY26" fmla="*/ 4442604 h 4977470"/>
                <a:gd name="connsiteX27" fmla="*/ 4423535 w 4929093"/>
                <a:gd name="connsiteY27" fmla="*/ 4449931 h 4977470"/>
                <a:gd name="connsiteX28" fmla="*/ 4540766 w 4929093"/>
                <a:gd name="connsiteY28" fmla="*/ 4457258 h 4977470"/>
                <a:gd name="connsiteX29" fmla="*/ 4540766 w 4929093"/>
                <a:gd name="connsiteY29" fmla="*/ 4354681 h 4977470"/>
                <a:gd name="connsiteX30" fmla="*/ 4570073 w 4929093"/>
                <a:gd name="connsiteY30" fmla="*/ 4303393 h 4977470"/>
                <a:gd name="connsiteX31" fmla="*/ 4657996 w 4929093"/>
                <a:gd name="connsiteY31" fmla="*/ 4252104 h 4977470"/>
                <a:gd name="connsiteX32" fmla="*/ 4709285 w 4929093"/>
                <a:gd name="connsiteY32" fmla="*/ 4193489 h 4977470"/>
                <a:gd name="connsiteX33" fmla="*/ 4870477 w 4929093"/>
                <a:gd name="connsiteY33" fmla="*/ 4193489 h 4977470"/>
                <a:gd name="connsiteX34" fmla="*/ 4870477 w 4929093"/>
                <a:gd name="connsiteY34" fmla="*/ 4090912 h 4977470"/>
                <a:gd name="connsiteX35" fmla="*/ 4899785 w 4929093"/>
                <a:gd name="connsiteY35" fmla="*/ 3849124 h 4977470"/>
                <a:gd name="connsiteX36" fmla="*/ 4929093 w 4929093"/>
                <a:gd name="connsiteY36" fmla="*/ 3658624 h 4977470"/>
                <a:gd name="connsiteX37" fmla="*/ 4921766 w 4929093"/>
                <a:gd name="connsiteY37" fmla="*/ 3453470 h 4977470"/>
                <a:gd name="connsiteX38" fmla="*/ 4780981 w 4929093"/>
                <a:gd name="connsiteY38" fmla="*/ 2937178 h 4977470"/>
                <a:gd name="connsiteX39" fmla="*/ 4001745 w 4929093"/>
                <a:gd name="connsiteY39" fmla="*/ 1263033 h 4977470"/>
                <a:gd name="connsiteX40" fmla="*/ 3705134 w 4929093"/>
                <a:gd name="connsiteY40" fmla="*/ 1136911 h 4977470"/>
                <a:gd name="connsiteX41" fmla="*/ 3569217 w 4929093"/>
                <a:gd name="connsiteY41" fmla="*/ 1250811 h 4977470"/>
                <a:gd name="connsiteX42" fmla="*/ 3410097 w 4929093"/>
                <a:gd name="connsiteY42" fmla="*/ 1270336 h 4977470"/>
                <a:gd name="connsiteX43" fmla="*/ 3265895 w 4929093"/>
                <a:gd name="connsiteY43" fmla="*/ 1250811 h 4977470"/>
                <a:gd name="connsiteX44" fmla="*/ 3071691 w 4929093"/>
                <a:gd name="connsiteY44" fmla="*/ 1198646 h 4977470"/>
                <a:gd name="connsiteX45" fmla="*/ 3101855 w 4929093"/>
                <a:gd name="connsiteY45" fmla="*/ 1084726 h 4977470"/>
                <a:gd name="connsiteX46" fmla="*/ 3192346 w 4929093"/>
                <a:gd name="connsiteY46" fmla="*/ 1010429 h 4977470"/>
                <a:gd name="connsiteX47" fmla="*/ 3157155 w 4929093"/>
                <a:gd name="connsiteY47" fmla="*/ 946040 h 4977470"/>
                <a:gd name="connsiteX48" fmla="*/ 3157155 w 4929093"/>
                <a:gd name="connsiteY48" fmla="*/ 767729 h 4977470"/>
                <a:gd name="connsiteX49" fmla="*/ 3162183 w 4929093"/>
                <a:gd name="connsiteY49" fmla="*/ 629042 h 4977470"/>
                <a:gd name="connsiteX50" fmla="*/ 2953411 w 4929093"/>
                <a:gd name="connsiteY50" fmla="*/ 197620 h 4977470"/>
                <a:gd name="connsiteX51" fmla="*/ 3019756 w 4929093"/>
                <a:gd name="connsiteY51" fmla="*/ 106154 h 4977470"/>
                <a:gd name="connsiteX52" fmla="*/ 3094506 w 4929093"/>
                <a:gd name="connsiteY52" fmla="*/ 47091 h 4977470"/>
                <a:gd name="connsiteX53" fmla="*/ 3126991 w 4929093"/>
                <a:gd name="connsiteY53" fmla="*/ 0 h 4977470"/>
                <a:gd name="connsiteX54" fmla="*/ 1684150 w 4929093"/>
                <a:gd name="connsiteY54" fmla="*/ 564651 h 4977470"/>
                <a:gd name="connsiteX55" fmla="*/ 1568521 w 4929093"/>
                <a:gd name="connsiteY55" fmla="*/ 738010 h 4977470"/>
                <a:gd name="connsiteX56" fmla="*/ 1442838 w 4929093"/>
                <a:gd name="connsiteY56" fmla="*/ 866790 h 4977470"/>
                <a:gd name="connsiteX57" fmla="*/ 1558467 w 4929093"/>
                <a:gd name="connsiteY57" fmla="*/ 941086 h 4977470"/>
                <a:gd name="connsiteX58" fmla="*/ 1669070 w 4929093"/>
                <a:gd name="connsiteY58" fmla="*/ 1208554 h 4977470"/>
                <a:gd name="connsiteX59" fmla="*/ 1661312 w 4929093"/>
                <a:gd name="connsiteY59" fmla="*/ 1380720 h 4977470"/>
                <a:gd name="connsiteX60" fmla="*/ 1731051 w 4929093"/>
                <a:gd name="connsiteY60" fmla="*/ 1443867 h 4977470"/>
                <a:gd name="connsiteX61" fmla="*/ 1722334 w 4929093"/>
                <a:gd name="connsiteY61" fmla="*/ 1511222 h 4977470"/>
                <a:gd name="connsiteX62" fmla="*/ 1844376 w 4929093"/>
                <a:gd name="connsiteY62" fmla="*/ 1616467 h 4977470"/>
                <a:gd name="connsiteX63" fmla="*/ 1761562 w 4929093"/>
                <a:gd name="connsiteY63" fmla="*/ 1650144 h 4977470"/>
                <a:gd name="connsiteX64" fmla="*/ 1437812 w 4929093"/>
                <a:gd name="connsiteY64" fmla="*/ 1391818 h 4977470"/>
                <a:gd name="connsiteX65" fmla="*/ 1171366 w 4929093"/>
                <a:gd name="connsiteY65" fmla="*/ 1520598 h 4977470"/>
                <a:gd name="connsiteX66" fmla="*/ 1050710 w 4929093"/>
                <a:gd name="connsiteY66" fmla="*/ 1570128 h 4977470"/>
                <a:gd name="connsiteX67" fmla="*/ 965245 w 4929093"/>
                <a:gd name="connsiteY67" fmla="*/ 1609754 h 4977470"/>
                <a:gd name="connsiteX68" fmla="*/ 305147 w 4929093"/>
                <a:gd name="connsiteY68" fmla="*/ 1185951 h 4977470"/>
                <a:gd name="connsiteX69" fmla="*/ 0 w 4929093"/>
                <a:gd name="connsiteY69" fmla="*/ 1743487 h 4977470"/>
                <a:gd name="connsiteX70" fmla="*/ 165901 w 4929093"/>
                <a:gd name="connsiteY70" fmla="*/ 1941610 h 4977470"/>
                <a:gd name="connsiteX71" fmla="*/ 226229 w 4929093"/>
                <a:gd name="connsiteY71" fmla="*/ 2085250 h 4977470"/>
                <a:gd name="connsiteX72" fmla="*/ 513885 w 4929093"/>
                <a:gd name="connsiteY72" fmla="*/ 2299826 h 4977470"/>
                <a:gd name="connsiteX73" fmla="*/ 1222111 w 4929093"/>
                <a:gd name="connsiteY73" fmla="*/ 3023132 h 4977470"/>
                <a:gd name="connsiteX74" fmla="*/ 1226613 w 4929093"/>
                <a:gd name="connsiteY74" fmla="*/ 3017847 h 4977470"/>
                <a:gd name="connsiteX75" fmla="*/ 1308757 w 4929093"/>
                <a:gd name="connsiteY75" fmla="*/ 3179476 h 4977470"/>
                <a:gd name="connsiteX76" fmla="*/ 1304553 w 4929093"/>
                <a:gd name="connsiteY76" fmla="*/ 3370597 h 4977470"/>
                <a:gd name="connsiteX0" fmla="*/ 1304553 w 4929093"/>
                <a:gd name="connsiteY0" fmla="*/ 3323506 h 4930379"/>
                <a:gd name="connsiteX1" fmla="*/ 1404621 w 4929093"/>
                <a:gd name="connsiteY1" fmla="*/ 3349193 h 4930379"/>
                <a:gd name="connsiteX2" fmla="*/ 1507420 w 4929093"/>
                <a:gd name="connsiteY2" fmla="*/ 3340436 h 4930379"/>
                <a:gd name="connsiteX3" fmla="*/ 1566035 w 4929093"/>
                <a:gd name="connsiteY3" fmla="*/ 3406379 h 4930379"/>
                <a:gd name="connsiteX4" fmla="*/ 1653958 w 4929093"/>
                <a:gd name="connsiteY4" fmla="*/ 3472321 h 4930379"/>
                <a:gd name="connsiteX5" fmla="*/ 2481900 w 4929093"/>
                <a:gd name="connsiteY5" fmla="*/ 4205013 h 4930379"/>
                <a:gd name="connsiteX6" fmla="*/ 2489227 w 4929093"/>
                <a:gd name="connsiteY6" fmla="*/ 4336898 h 4930379"/>
                <a:gd name="connsiteX7" fmla="*/ 2599131 w 4929093"/>
                <a:gd name="connsiteY7" fmla="*/ 4373533 h 4930379"/>
                <a:gd name="connsiteX8" fmla="*/ 2635766 w 4929093"/>
                <a:gd name="connsiteY8" fmla="*/ 4402840 h 4930379"/>
                <a:gd name="connsiteX9" fmla="*/ 2760323 w 4929093"/>
                <a:gd name="connsiteY9" fmla="*/ 4402840 h 4930379"/>
                <a:gd name="connsiteX10" fmla="*/ 2943496 w 4929093"/>
                <a:gd name="connsiteY10" fmla="*/ 4424821 h 4930379"/>
                <a:gd name="connsiteX11" fmla="*/ 3009439 w 4929093"/>
                <a:gd name="connsiteY11" fmla="*/ 4439475 h 4930379"/>
                <a:gd name="connsiteX12" fmla="*/ 3090035 w 4929093"/>
                <a:gd name="connsiteY12" fmla="*/ 4534725 h 4930379"/>
                <a:gd name="connsiteX13" fmla="*/ 3141323 w 4929093"/>
                <a:gd name="connsiteY13" fmla="*/ 4659283 h 4930379"/>
                <a:gd name="connsiteX14" fmla="*/ 3170631 w 4929093"/>
                <a:gd name="connsiteY14" fmla="*/ 4666610 h 4930379"/>
                <a:gd name="connsiteX15" fmla="*/ 3214593 w 4929093"/>
                <a:gd name="connsiteY15" fmla="*/ 4673936 h 4930379"/>
                <a:gd name="connsiteX16" fmla="*/ 3287862 w 4929093"/>
                <a:gd name="connsiteY16" fmla="*/ 4747206 h 4930379"/>
                <a:gd name="connsiteX17" fmla="*/ 3331823 w 4929093"/>
                <a:gd name="connsiteY17" fmla="*/ 4725225 h 4930379"/>
                <a:gd name="connsiteX18" fmla="*/ 3353804 w 4929093"/>
                <a:gd name="connsiteY18" fmla="*/ 4725225 h 4930379"/>
                <a:gd name="connsiteX19" fmla="*/ 3397766 w 4929093"/>
                <a:gd name="connsiteY19" fmla="*/ 4769186 h 4930379"/>
                <a:gd name="connsiteX20" fmla="*/ 3419746 w 4929093"/>
                <a:gd name="connsiteY20" fmla="*/ 4835129 h 4930379"/>
                <a:gd name="connsiteX21" fmla="*/ 3398466 w 4929093"/>
                <a:gd name="connsiteY21" fmla="*/ 4925806 h 4930379"/>
                <a:gd name="connsiteX22" fmla="*/ 3434400 w 4929093"/>
                <a:gd name="connsiteY22" fmla="*/ 4930379 h 4930379"/>
                <a:gd name="connsiteX23" fmla="*/ 4086496 w 4929093"/>
                <a:gd name="connsiteY23" fmla="*/ 4490763 h 4930379"/>
                <a:gd name="connsiteX24" fmla="*/ 4196400 w 4929093"/>
                <a:gd name="connsiteY24" fmla="*/ 4476110 h 4930379"/>
                <a:gd name="connsiteX25" fmla="*/ 4298977 w 4929093"/>
                <a:gd name="connsiteY25" fmla="*/ 4424821 h 4930379"/>
                <a:gd name="connsiteX26" fmla="*/ 4313631 w 4929093"/>
                <a:gd name="connsiteY26" fmla="*/ 4395513 h 4930379"/>
                <a:gd name="connsiteX27" fmla="*/ 4423535 w 4929093"/>
                <a:gd name="connsiteY27" fmla="*/ 4402840 h 4930379"/>
                <a:gd name="connsiteX28" fmla="*/ 4540766 w 4929093"/>
                <a:gd name="connsiteY28" fmla="*/ 4410167 h 4930379"/>
                <a:gd name="connsiteX29" fmla="*/ 4540766 w 4929093"/>
                <a:gd name="connsiteY29" fmla="*/ 4307590 h 4930379"/>
                <a:gd name="connsiteX30" fmla="*/ 4570073 w 4929093"/>
                <a:gd name="connsiteY30" fmla="*/ 4256302 h 4930379"/>
                <a:gd name="connsiteX31" fmla="*/ 4657996 w 4929093"/>
                <a:gd name="connsiteY31" fmla="*/ 4205013 h 4930379"/>
                <a:gd name="connsiteX32" fmla="*/ 4709285 w 4929093"/>
                <a:gd name="connsiteY32" fmla="*/ 4146398 h 4930379"/>
                <a:gd name="connsiteX33" fmla="*/ 4870477 w 4929093"/>
                <a:gd name="connsiteY33" fmla="*/ 4146398 h 4930379"/>
                <a:gd name="connsiteX34" fmla="*/ 4870477 w 4929093"/>
                <a:gd name="connsiteY34" fmla="*/ 4043821 h 4930379"/>
                <a:gd name="connsiteX35" fmla="*/ 4899785 w 4929093"/>
                <a:gd name="connsiteY35" fmla="*/ 3802033 h 4930379"/>
                <a:gd name="connsiteX36" fmla="*/ 4929093 w 4929093"/>
                <a:gd name="connsiteY36" fmla="*/ 3611533 h 4930379"/>
                <a:gd name="connsiteX37" fmla="*/ 4921766 w 4929093"/>
                <a:gd name="connsiteY37" fmla="*/ 3406379 h 4930379"/>
                <a:gd name="connsiteX38" fmla="*/ 4780981 w 4929093"/>
                <a:gd name="connsiteY38" fmla="*/ 2890087 h 4930379"/>
                <a:gd name="connsiteX39" fmla="*/ 4001745 w 4929093"/>
                <a:gd name="connsiteY39" fmla="*/ 1215942 h 4930379"/>
                <a:gd name="connsiteX40" fmla="*/ 3705134 w 4929093"/>
                <a:gd name="connsiteY40" fmla="*/ 1089820 h 4930379"/>
                <a:gd name="connsiteX41" fmla="*/ 3569217 w 4929093"/>
                <a:gd name="connsiteY41" fmla="*/ 1203720 h 4930379"/>
                <a:gd name="connsiteX42" fmla="*/ 3410097 w 4929093"/>
                <a:gd name="connsiteY42" fmla="*/ 1223245 h 4930379"/>
                <a:gd name="connsiteX43" fmla="*/ 3265895 w 4929093"/>
                <a:gd name="connsiteY43" fmla="*/ 1203720 h 4930379"/>
                <a:gd name="connsiteX44" fmla="*/ 3071691 w 4929093"/>
                <a:gd name="connsiteY44" fmla="*/ 1151555 h 4930379"/>
                <a:gd name="connsiteX45" fmla="*/ 3101855 w 4929093"/>
                <a:gd name="connsiteY45" fmla="*/ 1037635 h 4930379"/>
                <a:gd name="connsiteX46" fmla="*/ 3192346 w 4929093"/>
                <a:gd name="connsiteY46" fmla="*/ 963338 h 4930379"/>
                <a:gd name="connsiteX47" fmla="*/ 3157155 w 4929093"/>
                <a:gd name="connsiteY47" fmla="*/ 898949 h 4930379"/>
                <a:gd name="connsiteX48" fmla="*/ 3157155 w 4929093"/>
                <a:gd name="connsiteY48" fmla="*/ 720638 h 4930379"/>
                <a:gd name="connsiteX49" fmla="*/ 3162183 w 4929093"/>
                <a:gd name="connsiteY49" fmla="*/ 581951 h 4930379"/>
                <a:gd name="connsiteX50" fmla="*/ 2953411 w 4929093"/>
                <a:gd name="connsiteY50" fmla="*/ 150529 h 4930379"/>
                <a:gd name="connsiteX51" fmla="*/ 3019756 w 4929093"/>
                <a:gd name="connsiteY51" fmla="*/ 59063 h 4930379"/>
                <a:gd name="connsiteX52" fmla="*/ 3094506 w 4929093"/>
                <a:gd name="connsiteY52" fmla="*/ 0 h 4930379"/>
                <a:gd name="connsiteX53" fmla="*/ 1684150 w 4929093"/>
                <a:gd name="connsiteY53" fmla="*/ 517560 h 4930379"/>
                <a:gd name="connsiteX54" fmla="*/ 1568521 w 4929093"/>
                <a:gd name="connsiteY54" fmla="*/ 690919 h 4930379"/>
                <a:gd name="connsiteX55" fmla="*/ 1442838 w 4929093"/>
                <a:gd name="connsiteY55" fmla="*/ 819699 h 4930379"/>
                <a:gd name="connsiteX56" fmla="*/ 1558467 w 4929093"/>
                <a:gd name="connsiteY56" fmla="*/ 893995 h 4930379"/>
                <a:gd name="connsiteX57" fmla="*/ 1669070 w 4929093"/>
                <a:gd name="connsiteY57" fmla="*/ 1161463 h 4930379"/>
                <a:gd name="connsiteX58" fmla="*/ 1661312 w 4929093"/>
                <a:gd name="connsiteY58" fmla="*/ 1333629 h 4930379"/>
                <a:gd name="connsiteX59" fmla="*/ 1731051 w 4929093"/>
                <a:gd name="connsiteY59" fmla="*/ 1396776 h 4930379"/>
                <a:gd name="connsiteX60" fmla="*/ 1722334 w 4929093"/>
                <a:gd name="connsiteY60" fmla="*/ 1464131 h 4930379"/>
                <a:gd name="connsiteX61" fmla="*/ 1844376 w 4929093"/>
                <a:gd name="connsiteY61" fmla="*/ 1569376 h 4930379"/>
                <a:gd name="connsiteX62" fmla="*/ 1761562 w 4929093"/>
                <a:gd name="connsiteY62" fmla="*/ 1603053 h 4930379"/>
                <a:gd name="connsiteX63" fmla="*/ 1437812 w 4929093"/>
                <a:gd name="connsiteY63" fmla="*/ 1344727 h 4930379"/>
                <a:gd name="connsiteX64" fmla="*/ 1171366 w 4929093"/>
                <a:gd name="connsiteY64" fmla="*/ 1473507 h 4930379"/>
                <a:gd name="connsiteX65" fmla="*/ 1050710 w 4929093"/>
                <a:gd name="connsiteY65" fmla="*/ 1523037 h 4930379"/>
                <a:gd name="connsiteX66" fmla="*/ 965245 w 4929093"/>
                <a:gd name="connsiteY66" fmla="*/ 1562663 h 4930379"/>
                <a:gd name="connsiteX67" fmla="*/ 305147 w 4929093"/>
                <a:gd name="connsiteY67" fmla="*/ 1138860 h 4930379"/>
                <a:gd name="connsiteX68" fmla="*/ 0 w 4929093"/>
                <a:gd name="connsiteY68" fmla="*/ 1696396 h 4930379"/>
                <a:gd name="connsiteX69" fmla="*/ 165901 w 4929093"/>
                <a:gd name="connsiteY69" fmla="*/ 1894519 h 4930379"/>
                <a:gd name="connsiteX70" fmla="*/ 226229 w 4929093"/>
                <a:gd name="connsiteY70" fmla="*/ 2038159 h 4930379"/>
                <a:gd name="connsiteX71" fmla="*/ 513885 w 4929093"/>
                <a:gd name="connsiteY71" fmla="*/ 2252735 h 4930379"/>
                <a:gd name="connsiteX72" fmla="*/ 1222111 w 4929093"/>
                <a:gd name="connsiteY72" fmla="*/ 2976041 h 4930379"/>
                <a:gd name="connsiteX73" fmla="*/ 1226613 w 4929093"/>
                <a:gd name="connsiteY73" fmla="*/ 2970756 h 4930379"/>
                <a:gd name="connsiteX74" fmla="*/ 1308757 w 4929093"/>
                <a:gd name="connsiteY74" fmla="*/ 3132385 h 4930379"/>
                <a:gd name="connsiteX75" fmla="*/ 1304553 w 4929093"/>
                <a:gd name="connsiteY75" fmla="*/ 3323506 h 4930379"/>
                <a:gd name="connsiteX0" fmla="*/ 1304553 w 4929093"/>
                <a:gd name="connsiteY0" fmla="*/ 3264443 h 4871316"/>
                <a:gd name="connsiteX1" fmla="*/ 1404621 w 4929093"/>
                <a:gd name="connsiteY1" fmla="*/ 3290130 h 4871316"/>
                <a:gd name="connsiteX2" fmla="*/ 1507420 w 4929093"/>
                <a:gd name="connsiteY2" fmla="*/ 3281373 h 4871316"/>
                <a:gd name="connsiteX3" fmla="*/ 1566035 w 4929093"/>
                <a:gd name="connsiteY3" fmla="*/ 3347316 h 4871316"/>
                <a:gd name="connsiteX4" fmla="*/ 1653958 w 4929093"/>
                <a:gd name="connsiteY4" fmla="*/ 3413258 h 4871316"/>
                <a:gd name="connsiteX5" fmla="*/ 2481900 w 4929093"/>
                <a:gd name="connsiteY5" fmla="*/ 4145950 h 4871316"/>
                <a:gd name="connsiteX6" fmla="*/ 2489227 w 4929093"/>
                <a:gd name="connsiteY6" fmla="*/ 4277835 h 4871316"/>
                <a:gd name="connsiteX7" fmla="*/ 2599131 w 4929093"/>
                <a:gd name="connsiteY7" fmla="*/ 4314470 h 4871316"/>
                <a:gd name="connsiteX8" fmla="*/ 2635766 w 4929093"/>
                <a:gd name="connsiteY8" fmla="*/ 4343777 h 4871316"/>
                <a:gd name="connsiteX9" fmla="*/ 2760323 w 4929093"/>
                <a:gd name="connsiteY9" fmla="*/ 4343777 h 4871316"/>
                <a:gd name="connsiteX10" fmla="*/ 2943496 w 4929093"/>
                <a:gd name="connsiteY10" fmla="*/ 4365758 h 4871316"/>
                <a:gd name="connsiteX11" fmla="*/ 3009439 w 4929093"/>
                <a:gd name="connsiteY11" fmla="*/ 4380412 h 4871316"/>
                <a:gd name="connsiteX12" fmla="*/ 3090035 w 4929093"/>
                <a:gd name="connsiteY12" fmla="*/ 4475662 h 4871316"/>
                <a:gd name="connsiteX13" fmla="*/ 3141323 w 4929093"/>
                <a:gd name="connsiteY13" fmla="*/ 4600220 h 4871316"/>
                <a:gd name="connsiteX14" fmla="*/ 3170631 w 4929093"/>
                <a:gd name="connsiteY14" fmla="*/ 4607547 h 4871316"/>
                <a:gd name="connsiteX15" fmla="*/ 3214593 w 4929093"/>
                <a:gd name="connsiteY15" fmla="*/ 4614873 h 4871316"/>
                <a:gd name="connsiteX16" fmla="*/ 3287862 w 4929093"/>
                <a:gd name="connsiteY16" fmla="*/ 4688143 h 4871316"/>
                <a:gd name="connsiteX17" fmla="*/ 3331823 w 4929093"/>
                <a:gd name="connsiteY17" fmla="*/ 4666162 h 4871316"/>
                <a:gd name="connsiteX18" fmla="*/ 3353804 w 4929093"/>
                <a:gd name="connsiteY18" fmla="*/ 4666162 h 4871316"/>
                <a:gd name="connsiteX19" fmla="*/ 3397766 w 4929093"/>
                <a:gd name="connsiteY19" fmla="*/ 4710123 h 4871316"/>
                <a:gd name="connsiteX20" fmla="*/ 3419746 w 4929093"/>
                <a:gd name="connsiteY20" fmla="*/ 4776066 h 4871316"/>
                <a:gd name="connsiteX21" fmla="*/ 3398466 w 4929093"/>
                <a:gd name="connsiteY21" fmla="*/ 4866743 h 4871316"/>
                <a:gd name="connsiteX22" fmla="*/ 3434400 w 4929093"/>
                <a:gd name="connsiteY22" fmla="*/ 4871316 h 4871316"/>
                <a:gd name="connsiteX23" fmla="*/ 4086496 w 4929093"/>
                <a:gd name="connsiteY23" fmla="*/ 4431700 h 4871316"/>
                <a:gd name="connsiteX24" fmla="*/ 4196400 w 4929093"/>
                <a:gd name="connsiteY24" fmla="*/ 4417047 h 4871316"/>
                <a:gd name="connsiteX25" fmla="*/ 4298977 w 4929093"/>
                <a:gd name="connsiteY25" fmla="*/ 4365758 h 4871316"/>
                <a:gd name="connsiteX26" fmla="*/ 4313631 w 4929093"/>
                <a:gd name="connsiteY26" fmla="*/ 4336450 h 4871316"/>
                <a:gd name="connsiteX27" fmla="*/ 4423535 w 4929093"/>
                <a:gd name="connsiteY27" fmla="*/ 4343777 h 4871316"/>
                <a:gd name="connsiteX28" fmla="*/ 4540766 w 4929093"/>
                <a:gd name="connsiteY28" fmla="*/ 4351104 h 4871316"/>
                <a:gd name="connsiteX29" fmla="*/ 4540766 w 4929093"/>
                <a:gd name="connsiteY29" fmla="*/ 4248527 h 4871316"/>
                <a:gd name="connsiteX30" fmla="*/ 4570073 w 4929093"/>
                <a:gd name="connsiteY30" fmla="*/ 4197239 h 4871316"/>
                <a:gd name="connsiteX31" fmla="*/ 4657996 w 4929093"/>
                <a:gd name="connsiteY31" fmla="*/ 4145950 h 4871316"/>
                <a:gd name="connsiteX32" fmla="*/ 4709285 w 4929093"/>
                <a:gd name="connsiteY32" fmla="*/ 4087335 h 4871316"/>
                <a:gd name="connsiteX33" fmla="*/ 4870477 w 4929093"/>
                <a:gd name="connsiteY33" fmla="*/ 4087335 h 4871316"/>
                <a:gd name="connsiteX34" fmla="*/ 4870477 w 4929093"/>
                <a:gd name="connsiteY34" fmla="*/ 3984758 h 4871316"/>
                <a:gd name="connsiteX35" fmla="*/ 4899785 w 4929093"/>
                <a:gd name="connsiteY35" fmla="*/ 3742970 h 4871316"/>
                <a:gd name="connsiteX36" fmla="*/ 4929093 w 4929093"/>
                <a:gd name="connsiteY36" fmla="*/ 3552470 h 4871316"/>
                <a:gd name="connsiteX37" fmla="*/ 4921766 w 4929093"/>
                <a:gd name="connsiteY37" fmla="*/ 3347316 h 4871316"/>
                <a:gd name="connsiteX38" fmla="*/ 4780981 w 4929093"/>
                <a:gd name="connsiteY38" fmla="*/ 2831024 h 4871316"/>
                <a:gd name="connsiteX39" fmla="*/ 4001745 w 4929093"/>
                <a:gd name="connsiteY39" fmla="*/ 1156879 h 4871316"/>
                <a:gd name="connsiteX40" fmla="*/ 3705134 w 4929093"/>
                <a:gd name="connsiteY40" fmla="*/ 1030757 h 4871316"/>
                <a:gd name="connsiteX41" fmla="*/ 3569217 w 4929093"/>
                <a:gd name="connsiteY41" fmla="*/ 1144657 h 4871316"/>
                <a:gd name="connsiteX42" fmla="*/ 3410097 w 4929093"/>
                <a:gd name="connsiteY42" fmla="*/ 1164182 h 4871316"/>
                <a:gd name="connsiteX43" fmla="*/ 3265895 w 4929093"/>
                <a:gd name="connsiteY43" fmla="*/ 1144657 h 4871316"/>
                <a:gd name="connsiteX44" fmla="*/ 3071691 w 4929093"/>
                <a:gd name="connsiteY44" fmla="*/ 1092492 h 4871316"/>
                <a:gd name="connsiteX45" fmla="*/ 3101855 w 4929093"/>
                <a:gd name="connsiteY45" fmla="*/ 978572 h 4871316"/>
                <a:gd name="connsiteX46" fmla="*/ 3192346 w 4929093"/>
                <a:gd name="connsiteY46" fmla="*/ 904275 h 4871316"/>
                <a:gd name="connsiteX47" fmla="*/ 3157155 w 4929093"/>
                <a:gd name="connsiteY47" fmla="*/ 839886 h 4871316"/>
                <a:gd name="connsiteX48" fmla="*/ 3157155 w 4929093"/>
                <a:gd name="connsiteY48" fmla="*/ 661575 h 4871316"/>
                <a:gd name="connsiteX49" fmla="*/ 3162183 w 4929093"/>
                <a:gd name="connsiteY49" fmla="*/ 522888 h 4871316"/>
                <a:gd name="connsiteX50" fmla="*/ 2953411 w 4929093"/>
                <a:gd name="connsiteY50" fmla="*/ 91466 h 4871316"/>
                <a:gd name="connsiteX51" fmla="*/ 3019756 w 4929093"/>
                <a:gd name="connsiteY51" fmla="*/ 0 h 4871316"/>
                <a:gd name="connsiteX52" fmla="*/ 1684150 w 4929093"/>
                <a:gd name="connsiteY52" fmla="*/ 458497 h 4871316"/>
                <a:gd name="connsiteX53" fmla="*/ 1568521 w 4929093"/>
                <a:gd name="connsiteY53" fmla="*/ 631856 h 4871316"/>
                <a:gd name="connsiteX54" fmla="*/ 1442838 w 4929093"/>
                <a:gd name="connsiteY54" fmla="*/ 760636 h 4871316"/>
                <a:gd name="connsiteX55" fmla="*/ 1558467 w 4929093"/>
                <a:gd name="connsiteY55" fmla="*/ 834932 h 4871316"/>
                <a:gd name="connsiteX56" fmla="*/ 1669070 w 4929093"/>
                <a:gd name="connsiteY56" fmla="*/ 1102400 h 4871316"/>
                <a:gd name="connsiteX57" fmla="*/ 1661312 w 4929093"/>
                <a:gd name="connsiteY57" fmla="*/ 1274566 h 4871316"/>
                <a:gd name="connsiteX58" fmla="*/ 1731051 w 4929093"/>
                <a:gd name="connsiteY58" fmla="*/ 1337713 h 4871316"/>
                <a:gd name="connsiteX59" fmla="*/ 1722334 w 4929093"/>
                <a:gd name="connsiteY59" fmla="*/ 1405068 h 4871316"/>
                <a:gd name="connsiteX60" fmla="*/ 1844376 w 4929093"/>
                <a:gd name="connsiteY60" fmla="*/ 1510313 h 4871316"/>
                <a:gd name="connsiteX61" fmla="*/ 1761562 w 4929093"/>
                <a:gd name="connsiteY61" fmla="*/ 1543990 h 4871316"/>
                <a:gd name="connsiteX62" fmla="*/ 1437812 w 4929093"/>
                <a:gd name="connsiteY62" fmla="*/ 1285664 h 4871316"/>
                <a:gd name="connsiteX63" fmla="*/ 1171366 w 4929093"/>
                <a:gd name="connsiteY63" fmla="*/ 1414444 h 4871316"/>
                <a:gd name="connsiteX64" fmla="*/ 1050710 w 4929093"/>
                <a:gd name="connsiteY64" fmla="*/ 1463974 h 4871316"/>
                <a:gd name="connsiteX65" fmla="*/ 965245 w 4929093"/>
                <a:gd name="connsiteY65" fmla="*/ 1503600 h 4871316"/>
                <a:gd name="connsiteX66" fmla="*/ 305147 w 4929093"/>
                <a:gd name="connsiteY66" fmla="*/ 1079797 h 4871316"/>
                <a:gd name="connsiteX67" fmla="*/ 0 w 4929093"/>
                <a:gd name="connsiteY67" fmla="*/ 1637333 h 4871316"/>
                <a:gd name="connsiteX68" fmla="*/ 165901 w 4929093"/>
                <a:gd name="connsiteY68" fmla="*/ 1835456 h 4871316"/>
                <a:gd name="connsiteX69" fmla="*/ 226229 w 4929093"/>
                <a:gd name="connsiteY69" fmla="*/ 1979096 h 4871316"/>
                <a:gd name="connsiteX70" fmla="*/ 513885 w 4929093"/>
                <a:gd name="connsiteY70" fmla="*/ 2193672 h 4871316"/>
                <a:gd name="connsiteX71" fmla="*/ 1222111 w 4929093"/>
                <a:gd name="connsiteY71" fmla="*/ 2916978 h 4871316"/>
                <a:gd name="connsiteX72" fmla="*/ 1226613 w 4929093"/>
                <a:gd name="connsiteY72" fmla="*/ 2911693 h 4871316"/>
                <a:gd name="connsiteX73" fmla="*/ 1308757 w 4929093"/>
                <a:gd name="connsiteY73" fmla="*/ 3073322 h 4871316"/>
                <a:gd name="connsiteX74" fmla="*/ 1304553 w 4929093"/>
                <a:gd name="connsiteY74" fmla="*/ 3264443 h 4871316"/>
                <a:gd name="connsiteX0" fmla="*/ 1304553 w 4929093"/>
                <a:gd name="connsiteY0" fmla="*/ 3173270 h 4780143"/>
                <a:gd name="connsiteX1" fmla="*/ 1404621 w 4929093"/>
                <a:gd name="connsiteY1" fmla="*/ 3198957 h 4780143"/>
                <a:gd name="connsiteX2" fmla="*/ 1507420 w 4929093"/>
                <a:gd name="connsiteY2" fmla="*/ 3190200 h 4780143"/>
                <a:gd name="connsiteX3" fmla="*/ 1566035 w 4929093"/>
                <a:gd name="connsiteY3" fmla="*/ 3256143 h 4780143"/>
                <a:gd name="connsiteX4" fmla="*/ 1653958 w 4929093"/>
                <a:gd name="connsiteY4" fmla="*/ 3322085 h 4780143"/>
                <a:gd name="connsiteX5" fmla="*/ 2481900 w 4929093"/>
                <a:gd name="connsiteY5" fmla="*/ 4054777 h 4780143"/>
                <a:gd name="connsiteX6" fmla="*/ 2489227 w 4929093"/>
                <a:gd name="connsiteY6" fmla="*/ 4186662 h 4780143"/>
                <a:gd name="connsiteX7" fmla="*/ 2599131 w 4929093"/>
                <a:gd name="connsiteY7" fmla="*/ 4223297 h 4780143"/>
                <a:gd name="connsiteX8" fmla="*/ 2635766 w 4929093"/>
                <a:gd name="connsiteY8" fmla="*/ 4252604 h 4780143"/>
                <a:gd name="connsiteX9" fmla="*/ 2760323 w 4929093"/>
                <a:gd name="connsiteY9" fmla="*/ 4252604 h 4780143"/>
                <a:gd name="connsiteX10" fmla="*/ 2943496 w 4929093"/>
                <a:gd name="connsiteY10" fmla="*/ 4274585 h 4780143"/>
                <a:gd name="connsiteX11" fmla="*/ 3009439 w 4929093"/>
                <a:gd name="connsiteY11" fmla="*/ 4289239 h 4780143"/>
                <a:gd name="connsiteX12" fmla="*/ 3090035 w 4929093"/>
                <a:gd name="connsiteY12" fmla="*/ 4384489 h 4780143"/>
                <a:gd name="connsiteX13" fmla="*/ 3141323 w 4929093"/>
                <a:gd name="connsiteY13" fmla="*/ 4509047 h 4780143"/>
                <a:gd name="connsiteX14" fmla="*/ 3170631 w 4929093"/>
                <a:gd name="connsiteY14" fmla="*/ 4516374 h 4780143"/>
                <a:gd name="connsiteX15" fmla="*/ 3214593 w 4929093"/>
                <a:gd name="connsiteY15" fmla="*/ 4523700 h 4780143"/>
                <a:gd name="connsiteX16" fmla="*/ 3287862 w 4929093"/>
                <a:gd name="connsiteY16" fmla="*/ 4596970 h 4780143"/>
                <a:gd name="connsiteX17" fmla="*/ 3331823 w 4929093"/>
                <a:gd name="connsiteY17" fmla="*/ 4574989 h 4780143"/>
                <a:gd name="connsiteX18" fmla="*/ 3353804 w 4929093"/>
                <a:gd name="connsiteY18" fmla="*/ 4574989 h 4780143"/>
                <a:gd name="connsiteX19" fmla="*/ 3397766 w 4929093"/>
                <a:gd name="connsiteY19" fmla="*/ 4618950 h 4780143"/>
                <a:gd name="connsiteX20" fmla="*/ 3419746 w 4929093"/>
                <a:gd name="connsiteY20" fmla="*/ 4684893 h 4780143"/>
                <a:gd name="connsiteX21" fmla="*/ 3398466 w 4929093"/>
                <a:gd name="connsiteY21" fmla="*/ 4775570 h 4780143"/>
                <a:gd name="connsiteX22" fmla="*/ 3434400 w 4929093"/>
                <a:gd name="connsiteY22" fmla="*/ 4780143 h 4780143"/>
                <a:gd name="connsiteX23" fmla="*/ 4086496 w 4929093"/>
                <a:gd name="connsiteY23" fmla="*/ 4340527 h 4780143"/>
                <a:gd name="connsiteX24" fmla="*/ 4196400 w 4929093"/>
                <a:gd name="connsiteY24" fmla="*/ 4325874 h 4780143"/>
                <a:gd name="connsiteX25" fmla="*/ 4298977 w 4929093"/>
                <a:gd name="connsiteY25" fmla="*/ 4274585 h 4780143"/>
                <a:gd name="connsiteX26" fmla="*/ 4313631 w 4929093"/>
                <a:gd name="connsiteY26" fmla="*/ 4245277 h 4780143"/>
                <a:gd name="connsiteX27" fmla="*/ 4423535 w 4929093"/>
                <a:gd name="connsiteY27" fmla="*/ 4252604 h 4780143"/>
                <a:gd name="connsiteX28" fmla="*/ 4540766 w 4929093"/>
                <a:gd name="connsiteY28" fmla="*/ 4259931 h 4780143"/>
                <a:gd name="connsiteX29" fmla="*/ 4540766 w 4929093"/>
                <a:gd name="connsiteY29" fmla="*/ 4157354 h 4780143"/>
                <a:gd name="connsiteX30" fmla="*/ 4570073 w 4929093"/>
                <a:gd name="connsiteY30" fmla="*/ 4106066 h 4780143"/>
                <a:gd name="connsiteX31" fmla="*/ 4657996 w 4929093"/>
                <a:gd name="connsiteY31" fmla="*/ 4054777 h 4780143"/>
                <a:gd name="connsiteX32" fmla="*/ 4709285 w 4929093"/>
                <a:gd name="connsiteY32" fmla="*/ 3996162 h 4780143"/>
                <a:gd name="connsiteX33" fmla="*/ 4870477 w 4929093"/>
                <a:gd name="connsiteY33" fmla="*/ 3996162 h 4780143"/>
                <a:gd name="connsiteX34" fmla="*/ 4870477 w 4929093"/>
                <a:gd name="connsiteY34" fmla="*/ 3893585 h 4780143"/>
                <a:gd name="connsiteX35" fmla="*/ 4899785 w 4929093"/>
                <a:gd name="connsiteY35" fmla="*/ 3651797 h 4780143"/>
                <a:gd name="connsiteX36" fmla="*/ 4929093 w 4929093"/>
                <a:gd name="connsiteY36" fmla="*/ 3461297 h 4780143"/>
                <a:gd name="connsiteX37" fmla="*/ 4921766 w 4929093"/>
                <a:gd name="connsiteY37" fmla="*/ 3256143 h 4780143"/>
                <a:gd name="connsiteX38" fmla="*/ 4780981 w 4929093"/>
                <a:gd name="connsiteY38" fmla="*/ 2739851 h 4780143"/>
                <a:gd name="connsiteX39" fmla="*/ 4001745 w 4929093"/>
                <a:gd name="connsiteY39" fmla="*/ 1065706 h 4780143"/>
                <a:gd name="connsiteX40" fmla="*/ 3705134 w 4929093"/>
                <a:gd name="connsiteY40" fmla="*/ 939584 h 4780143"/>
                <a:gd name="connsiteX41" fmla="*/ 3569217 w 4929093"/>
                <a:gd name="connsiteY41" fmla="*/ 1053484 h 4780143"/>
                <a:gd name="connsiteX42" fmla="*/ 3410097 w 4929093"/>
                <a:gd name="connsiteY42" fmla="*/ 1073009 h 4780143"/>
                <a:gd name="connsiteX43" fmla="*/ 3265895 w 4929093"/>
                <a:gd name="connsiteY43" fmla="*/ 1053484 h 4780143"/>
                <a:gd name="connsiteX44" fmla="*/ 3071691 w 4929093"/>
                <a:gd name="connsiteY44" fmla="*/ 1001319 h 4780143"/>
                <a:gd name="connsiteX45" fmla="*/ 3101855 w 4929093"/>
                <a:gd name="connsiteY45" fmla="*/ 887399 h 4780143"/>
                <a:gd name="connsiteX46" fmla="*/ 3192346 w 4929093"/>
                <a:gd name="connsiteY46" fmla="*/ 813102 h 4780143"/>
                <a:gd name="connsiteX47" fmla="*/ 3157155 w 4929093"/>
                <a:gd name="connsiteY47" fmla="*/ 748713 h 4780143"/>
                <a:gd name="connsiteX48" fmla="*/ 3157155 w 4929093"/>
                <a:gd name="connsiteY48" fmla="*/ 570402 h 4780143"/>
                <a:gd name="connsiteX49" fmla="*/ 3162183 w 4929093"/>
                <a:gd name="connsiteY49" fmla="*/ 431715 h 4780143"/>
                <a:gd name="connsiteX50" fmla="*/ 2953411 w 4929093"/>
                <a:gd name="connsiteY50" fmla="*/ 293 h 4780143"/>
                <a:gd name="connsiteX51" fmla="*/ 1684150 w 4929093"/>
                <a:gd name="connsiteY51" fmla="*/ 367324 h 4780143"/>
                <a:gd name="connsiteX52" fmla="*/ 1568521 w 4929093"/>
                <a:gd name="connsiteY52" fmla="*/ 540683 h 4780143"/>
                <a:gd name="connsiteX53" fmla="*/ 1442838 w 4929093"/>
                <a:gd name="connsiteY53" fmla="*/ 669463 h 4780143"/>
                <a:gd name="connsiteX54" fmla="*/ 1558467 w 4929093"/>
                <a:gd name="connsiteY54" fmla="*/ 743759 h 4780143"/>
                <a:gd name="connsiteX55" fmla="*/ 1669070 w 4929093"/>
                <a:gd name="connsiteY55" fmla="*/ 1011227 h 4780143"/>
                <a:gd name="connsiteX56" fmla="*/ 1661312 w 4929093"/>
                <a:gd name="connsiteY56" fmla="*/ 1183393 h 4780143"/>
                <a:gd name="connsiteX57" fmla="*/ 1731051 w 4929093"/>
                <a:gd name="connsiteY57" fmla="*/ 1246540 h 4780143"/>
                <a:gd name="connsiteX58" fmla="*/ 1722334 w 4929093"/>
                <a:gd name="connsiteY58" fmla="*/ 1313895 h 4780143"/>
                <a:gd name="connsiteX59" fmla="*/ 1844376 w 4929093"/>
                <a:gd name="connsiteY59" fmla="*/ 1419140 h 4780143"/>
                <a:gd name="connsiteX60" fmla="*/ 1761562 w 4929093"/>
                <a:gd name="connsiteY60" fmla="*/ 1452817 h 4780143"/>
                <a:gd name="connsiteX61" fmla="*/ 1437812 w 4929093"/>
                <a:gd name="connsiteY61" fmla="*/ 1194491 h 4780143"/>
                <a:gd name="connsiteX62" fmla="*/ 1171366 w 4929093"/>
                <a:gd name="connsiteY62" fmla="*/ 1323271 h 4780143"/>
                <a:gd name="connsiteX63" fmla="*/ 1050710 w 4929093"/>
                <a:gd name="connsiteY63" fmla="*/ 1372801 h 4780143"/>
                <a:gd name="connsiteX64" fmla="*/ 965245 w 4929093"/>
                <a:gd name="connsiteY64" fmla="*/ 1412427 h 4780143"/>
                <a:gd name="connsiteX65" fmla="*/ 305147 w 4929093"/>
                <a:gd name="connsiteY65" fmla="*/ 988624 h 4780143"/>
                <a:gd name="connsiteX66" fmla="*/ 0 w 4929093"/>
                <a:gd name="connsiteY66" fmla="*/ 1546160 h 4780143"/>
                <a:gd name="connsiteX67" fmla="*/ 165901 w 4929093"/>
                <a:gd name="connsiteY67" fmla="*/ 1744283 h 4780143"/>
                <a:gd name="connsiteX68" fmla="*/ 226229 w 4929093"/>
                <a:gd name="connsiteY68" fmla="*/ 1887923 h 4780143"/>
                <a:gd name="connsiteX69" fmla="*/ 513885 w 4929093"/>
                <a:gd name="connsiteY69" fmla="*/ 2102499 h 4780143"/>
                <a:gd name="connsiteX70" fmla="*/ 1222111 w 4929093"/>
                <a:gd name="connsiteY70" fmla="*/ 2825805 h 4780143"/>
                <a:gd name="connsiteX71" fmla="*/ 1226613 w 4929093"/>
                <a:gd name="connsiteY71" fmla="*/ 2820520 h 4780143"/>
                <a:gd name="connsiteX72" fmla="*/ 1308757 w 4929093"/>
                <a:gd name="connsiteY72" fmla="*/ 2982149 h 4780143"/>
                <a:gd name="connsiteX73" fmla="*/ 1304553 w 4929093"/>
                <a:gd name="connsiteY73" fmla="*/ 3173270 h 4780143"/>
                <a:gd name="connsiteX0" fmla="*/ 1304553 w 4929093"/>
                <a:gd name="connsiteY0" fmla="*/ 2809881 h 4416754"/>
                <a:gd name="connsiteX1" fmla="*/ 1404621 w 4929093"/>
                <a:gd name="connsiteY1" fmla="*/ 2835568 h 4416754"/>
                <a:gd name="connsiteX2" fmla="*/ 1507420 w 4929093"/>
                <a:gd name="connsiteY2" fmla="*/ 2826811 h 4416754"/>
                <a:gd name="connsiteX3" fmla="*/ 1566035 w 4929093"/>
                <a:gd name="connsiteY3" fmla="*/ 2892754 h 4416754"/>
                <a:gd name="connsiteX4" fmla="*/ 1653958 w 4929093"/>
                <a:gd name="connsiteY4" fmla="*/ 2958696 h 4416754"/>
                <a:gd name="connsiteX5" fmla="*/ 2481900 w 4929093"/>
                <a:gd name="connsiteY5" fmla="*/ 3691388 h 4416754"/>
                <a:gd name="connsiteX6" fmla="*/ 2489227 w 4929093"/>
                <a:gd name="connsiteY6" fmla="*/ 3823273 h 4416754"/>
                <a:gd name="connsiteX7" fmla="*/ 2599131 w 4929093"/>
                <a:gd name="connsiteY7" fmla="*/ 3859908 h 4416754"/>
                <a:gd name="connsiteX8" fmla="*/ 2635766 w 4929093"/>
                <a:gd name="connsiteY8" fmla="*/ 3889215 h 4416754"/>
                <a:gd name="connsiteX9" fmla="*/ 2760323 w 4929093"/>
                <a:gd name="connsiteY9" fmla="*/ 3889215 h 4416754"/>
                <a:gd name="connsiteX10" fmla="*/ 2943496 w 4929093"/>
                <a:gd name="connsiteY10" fmla="*/ 3911196 h 4416754"/>
                <a:gd name="connsiteX11" fmla="*/ 3009439 w 4929093"/>
                <a:gd name="connsiteY11" fmla="*/ 3925850 h 4416754"/>
                <a:gd name="connsiteX12" fmla="*/ 3090035 w 4929093"/>
                <a:gd name="connsiteY12" fmla="*/ 4021100 h 4416754"/>
                <a:gd name="connsiteX13" fmla="*/ 3141323 w 4929093"/>
                <a:gd name="connsiteY13" fmla="*/ 4145658 h 4416754"/>
                <a:gd name="connsiteX14" fmla="*/ 3170631 w 4929093"/>
                <a:gd name="connsiteY14" fmla="*/ 4152985 h 4416754"/>
                <a:gd name="connsiteX15" fmla="*/ 3214593 w 4929093"/>
                <a:gd name="connsiteY15" fmla="*/ 4160311 h 4416754"/>
                <a:gd name="connsiteX16" fmla="*/ 3287862 w 4929093"/>
                <a:gd name="connsiteY16" fmla="*/ 4233581 h 4416754"/>
                <a:gd name="connsiteX17" fmla="*/ 3331823 w 4929093"/>
                <a:gd name="connsiteY17" fmla="*/ 4211600 h 4416754"/>
                <a:gd name="connsiteX18" fmla="*/ 3353804 w 4929093"/>
                <a:gd name="connsiteY18" fmla="*/ 4211600 h 4416754"/>
                <a:gd name="connsiteX19" fmla="*/ 3397766 w 4929093"/>
                <a:gd name="connsiteY19" fmla="*/ 4255561 h 4416754"/>
                <a:gd name="connsiteX20" fmla="*/ 3419746 w 4929093"/>
                <a:gd name="connsiteY20" fmla="*/ 4321504 h 4416754"/>
                <a:gd name="connsiteX21" fmla="*/ 3398466 w 4929093"/>
                <a:gd name="connsiteY21" fmla="*/ 4412181 h 4416754"/>
                <a:gd name="connsiteX22" fmla="*/ 3434400 w 4929093"/>
                <a:gd name="connsiteY22" fmla="*/ 4416754 h 4416754"/>
                <a:gd name="connsiteX23" fmla="*/ 4086496 w 4929093"/>
                <a:gd name="connsiteY23" fmla="*/ 3977138 h 4416754"/>
                <a:gd name="connsiteX24" fmla="*/ 4196400 w 4929093"/>
                <a:gd name="connsiteY24" fmla="*/ 3962485 h 4416754"/>
                <a:gd name="connsiteX25" fmla="*/ 4298977 w 4929093"/>
                <a:gd name="connsiteY25" fmla="*/ 3911196 h 4416754"/>
                <a:gd name="connsiteX26" fmla="*/ 4313631 w 4929093"/>
                <a:gd name="connsiteY26" fmla="*/ 3881888 h 4416754"/>
                <a:gd name="connsiteX27" fmla="*/ 4423535 w 4929093"/>
                <a:gd name="connsiteY27" fmla="*/ 3889215 h 4416754"/>
                <a:gd name="connsiteX28" fmla="*/ 4540766 w 4929093"/>
                <a:gd name="connsiteY28" fmla="*/ 3896542 h 4416754"/>
                <a:gd name="connsiteX29" fmla="*/ 4540766 w 4929093"/>
                <a:gd name="connsiteY29" fmla="*/ 3793965 h 4416754"/>
                <a:gd name="connsiteX30" fmla="*/ 4570073 w 4929093"/>
                <a:gd name="connsiteY30" fmla="*/ 3742677 h 4416754"/>
                <a:gd name="connsiteX31" fmla="*/ 4657996 w 4929093"/>
                <a:gd name="connsiteY31" fmla="*/ 3691388 h 4416754"/>
                <a:gd name="connsiteX32" fmla="*/ 4709285 w 4929093"/>
                <a:gd name="connsiteY32" fmla="*/ 3632773 h 4416754"/>
                <a:gd name="connsiteX33" fmla="*/ 4870477 w 4929093"/>
                <a:gd name="connsiteY33" fmla="*/ 3632773 h 4416754"/>
                <a:gd name="connsiteX34" fmla="*/ 4870477 w 4929093"/>
                <a:gd name="connsiteY34" fmla="*/ 3530196 h 4416754"/>
                <a:gd name="connsiteX35" fmla="*/ 4899785 w 4929093"/>
                <a:gd name="connsiteY35" fmla="*/ 3288408 h 4416754"/>
                <a:gd name="connsiteX36" fmla="*/ 4929093 w 4929093"/>
                <a:gd name="connsiteY36" fmla="*/ 3097908 h 4416754"/>
                <a:gd name="connsiteX37" fmla="*/ 4921766 w 4929093"/>
                <a:gd name="connsiteY37" fmla="*/ 2892754 h 4416754"/>
                <a:gd name="connsiteX38" fmla="*/ 4780981 w 4929093"/>
                <a:gd name="connsiteY38" fmla="*/ 2376462 h 4416754"/>
                <a:gd name="connsiteX39" fmla="*/ 4001745 w 4929093"/>
                <a:gd name="connsiteY39" fmla="*/ 702317 h 4416754"/>
                <a:gd name="connsiteX40" fmla="*/ 3705134 w 4929093"/>
                <a:gd name="connsiteY40" fmla="*/ 576195 h 4416754"/>
                <a:gd name="connsiteX41" fmla="*/ 3569217 w 4929093"/>
                <a:gd name="connsiteY41" fmla="*/ 690095 h 4416754"/>
                <a:gd name="connsiteX42" fmla="*/ 3410097 w 4929093"/>
                <a:gd name="connsiteY42" fmla="*/ 709620 h 4416754"/>
                <a:gd name="connsiteX43" fmla="*/ 3265895 w 4929093"/>
                <a:gd name="connsiteY43" fmla="*/ 690095 h 4416754"/>
                <a:gd name="connsiteX44" fmla="*/ 3071691 w 4929093"/>
                <a:gd name="connsiteY44" fmla="*/ 637930 h 4416754"/>
                <a:gd name="connsiteX45" fmla="*/ 3101855 w 4929093"/>
                <a:gd name="connsiteY45" fmla="*/ 524010 h 4416754"/>
                <a:gd name="connsiteX46" fmla="*/ 3192346 w 4929093"/>
                <a:gd name="connsiteY46" fmla="*/ 449713 h 4416754"/>
                <a:gd name="connsiteX47" fmla="*/ 3157155 w 4929093"/>
                <a:gd name="connsiteY47" fmla="*/ 385324 h 4416754"/>
                <a:gd name="connsiteX48" fmla="*/ 3157155 w 4929093"/>
                <a:gd name="connsiteY48" fmla="*/ 207013 h 4416754"/>
                <a:gd name="connsiteX49" fmla="*/ 3162183 w 4929093"/>
                <a:gd name="connsiteY49" fmla="*/ 68326 h 4416754"/>
                <a:gd name="connsiteX50" fmla="*/ 1684150 w 4929093"/>
                <a:gd name="connsiteY50" fmla="*/ 3935 h 4416754"/>
                <a:gd name="connsiteX51" fmla="*/ 1568521 w 4929093"/>
                <a:gd name="connsiteY51" fmla="*/ 177294 h 4416754"/>
                <a:gd name="connsiteX52" fmla="*/ 1442838 w 4929093"/>
                <a:gd name="connsiteY52" fmla="*/ 306074 h 4416754"/>
                <a:gd name="connsiteX53" fmla="*/ 1558467 w 4929093"/>
                <a:gd name="connsiteY53" fmla="*/ 380370 h 4416754"/>
                <a:gd name="connsiteX54" fmla="*/ 1669070 w 4929093"/>
                <a:gd name="connsiteY54" fmla="*/ 647838 h 4416754"/>
                <a:gd name="connsiteX55" fmla="*/ 1661312 w 4929093"/>
                <a:gd name="connsiteY55" fmla="*/ 820004 h 4416754"/>
                <a:gd name="connsiteX56" fmla="*/ 1731051 w 4929093"/>
                <a:gd name="connsiteY56" fmla="*/ 883151 h 4416754"/>
                <a:gd name="connsiteX57" fmla="*/ 1722334 w 4929093"/>
                <a:gd name="connsiteY57" fmla="*/ 950506 h 4416754"/>
                <a:gd name="connsiteX58" fmla="*/ 1844376 w 4929093"/>
                <a:gd name="connsiteY58" fmla="*/ 1055751 h 4416754"/>
                <a:gd name="connsiteX59" fmla="*/ 1761562 w 4929093"/>
                <a:gd name="connsiteY59" fmla="*/ 1089428 h 4416754"/>
                <a:gd name="connsiteX60" fmla="*/ 1437812 w 4929093"/>
                <a:gd name="connsiteY60" fmla="*/ 831102 h 4416754"/>
                <a:gd name="connsiteX61" fmla="*/ 1171366 w 4929093"/>
                <a:gd name="connsiteY61" fmla="*/ 959882 h 4416754"/>
                <a:gd name="connsiteX62" fmla="*/ 1050710 w 4929093"/>
                <a:gd name="connsiteY62" fmla="*/ 1009412 h 4416754"/>
                <a:gd name="connsiteX63" fmla="*/ 965245 w 4929093"/>
                <a:gd name="connsiteY63" fmla="*/ 1049038 h 4416754"/>
                <a:gd name="connsiteX64" fmla="*/ 305147 w 4929093"/>
                <a:gd name="connsiteY64" fmla="*/ 625235 h 4416754"/>
                <a:gd name="connsiteX65" fmla="*/ 0 w 4929093"/>
                <a:gd name="connsiteY65" fmla="*/ 1182771 h 4416754"/>
                <a:gd name="connsiteX66" fmla="*/ 165901 w 4929093"/>
                <a:gd name="connsiteY66" fmla="*/ 1380894 h 4416754"/>
                <a:gd name="connsiteX67" fmla="*/ 226229 w 4929093"/>
                <a:gd name="connsiteY67" fmla="*/ 1524534 h 4416754"/>
                <a:gd name="connsiteX68" fmla="*/ 513885 w 4929093"/>
                <a:gd name="connsiteY68" fmla="*/ 1739110 h 4416754"/>
                <a:gd name="connsiteX69" fmla="*/ 1222111 w 4929093"/>
                <a:gd name="connsiteY69" fmla="*/ 2462416 h 4416754"/>
                <a:gd name="connsiteX70" fmla="*/ 1226613 w 4929093"/>
                <a:gd name="connsiteY70" fmla="*/ 2457131 h 4416754"/>
                <a:gd name="connsiteX71" fmla="*/ 1308757 w 4929093"/>
                <a:gd name="connsiteY71" fmla="*/ 2618760 h 4416754"/>
                <a:gd name="connsiteX72" fmla="*/ 1304553 w 4929093"/>
                <a:gd name="connsiteY72" fmla="*/ 2809881 h 4416754"/>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3157155 w 4929093"/>
                <a:gd name="connsiteY48" fmla="*/ 203078 h 4412819"/>
                <a:gd name="connsiteX49" fmla="*/ 1684150 w 4929093"/>
                <a:gd name="connsiteY49" fmla="*/ 0 h 4412819"/>
                <a:gd name="connsiteX50" fmla="*/ 1568521 w 4929093"/>
                <a:gd name="connsiteY50" fmla="*/ 173359 h 4412819"/>
                <a:gd name="connsiteX51" fmla="*/ 1442838 w 4929093"/>
                <a:gd name="connsiteY51" fmla="*/ 302139 h 4412819"/>
                <a:gd name="connsiteX52" fmla="*/ 1558467 w 4929093"/>
                <a:gd name="connsiteY52" fmla="*/ 376435 h 4412819"/>
                <a:gd name="connsiteX53" fmla="*/ 1669070 w 4929093"/>
                <a:gd name="connsiteY53" fmla="*/ 643903 h 4412819"/>
                <a:gd name="connsiteX54" fmla="*/ 1661312 w 4929093"/>
                <a:gd name="connsiteY54" fmla="*/ 816069 h 4412819"/>
                <a:gd name="connsiteX55" fmla="*/ 1731051 w 4929093"/>
                <a:gd name="connsiteY55" fmla="*/ 879216 h 4412819"/>
                <a:gd name="connsiteX56" fmla="*/ 1722334 w 4929093"/>
                <a:gd name="connsiteY56" fmla="*/ 946571 h 4412819"/>
                <a:gd name="connsiteX57" fmla="*/ 1844376 w 4929093"/>
                <a:gd name="connsiteY57" fmla="*/ 1051816 h 4412819"/>
                <a:gd name="connsiteX58" fmla="*/ 1761562 w 4929093"/>
                <a:gd name="connsiteY58" fmla="*/ 1085493 h 4412819"/>
                <a:gd name="connsiteX59" fmla="*/ 1437812 w 4929093"/>
                <a:gd name="connsiteY59" fmla="*/ 827167 h 4412819"/>
                <a:gd name="connsiteX60" fmla="*/ 1171366 w 4929093"/>
                <a:gd name="connsiteY60" fmla="*/ 955947 h 4412819"/>
                <a:gd name="connsiteX61" fmla="*/ 1050710 w 4929093"/>
                <a:gd name="connsiteY61" fmla="*/ 1005477 h 4412819"/>
                <a:gd name="connsiteX62" fmla="*/ 965245 w 4929093"/>
                <a:gd name="connsiteY62" fmla="*/ 1045103 h 4412819"/>
                <a:gd name="connsiteX63" fmla="*/ 305147 w 4929093"/>
                <a:gd name="connsiteY63" fmla="*/ 621300 h 4412819"/>
                <a:gd name="connsiteX64" fmla="*/ 0 w 4929093"/>
                <a:gd name="connsiteY64" fmla="*/ 1178836 h 4412819"/>
                <a:gd name="connsiteX65" fmla="*/ 165901 w 4929093"/>
                <a:gd name="connsiteY65" fmla="*/ 1376959 h 4412819"/>
                <a:gd name="connsiteX66" fmla="*/ 226229 w 4929093"/>
                <a:gd name="connsiteY66" fmla="*/ 1520599 h 4412819"/>
                <a:gd name="connsiteX67" fmla="*/ 513885 w 4929093"/>
                <a:gd name="connsiteY67" fmla="*/ 1735175 h 4412819"/>
                <a:gd name="connsiteX68" fmla="*/ 1222111 w 4929093"/>
                <a:gd name="connsiteY68" fmla="*/ 2458481 h 4412819"/>
                <a:gd name="connsiteX69" fmla="*/ 1226613 w 4929093"/>
                <a:gd name="connsiteY69" fmla="*/ 2453196 h 4412819"/>
                <a:gd name="connsiteX70" fmla="*/ 1308757 w 4929093"/>
                <a:gd name="connsiteY70" fmla="*/ 2614825 h 4412819"/>
                <a:gd name="connsiteX71" fmla="*/ 1304553 w 4929093"/>
                <a:gd name="connsiteY71"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1684150 w 4929093"/>
                <a:gd name="connsiteY48" fmla="*/ 0 h 4412819"/>
                <a:gd name="connsiteX49" fmla="*/ 1568521 w 4929093"/>
                <a:gd name="connsiteY49" fmla="*/ 173359 h 4412819"/>
                <a:gd name="connsiteX50" fmla="*/ 1442838 w 4929093"/>
                <a:gd name="connsiteY50" fmla="*/ 302139 h 4412819"/>
                <a:gd name="connsiteX51" fmla="*/ 1558467 w 4929093"/>
                <a:gd name="connsiteY51" fmla="*/ 376435 h 4412819"/>
                <a:gd name="connsiteX52" fmla="*/ 1669070 w 4929093"/>
                <a:gd name="connsiteY52" fmla="*/ 643903 h 4412819"/>
                <a:gd name="connsiteX53" fmla="*/ 1661312 w 4929093"/>
                <a:gd name="connsiteY53" fmla="*/ 816069 h 4412819"/>
                <a:gd name="connsiteX54" fmla="*/ 1731051 w 4929093"/>
                <a:gd name="connsiteY54" fmla="*/ 879216 h 4412819"/>
                <a:gd name="connsiteX55" fmla="*/ 1722334 w 4929093"/>
                <a:gd name="connsiteY55" fmla="*/ 946571 h 4412819"/>
                <a:gd name="connsiteX56" fmla="*/ 1844376 w 4929093"/>
                <a:gd name="connsiteY56" fmla="*/ 1051816 h 4412819"/>
                <a:gd name="connsiteX57" fmla="*/ 1761562 w 4929093"/>
                <a:gd name="connsiteY57" fmla="*/ 1085493 h 4412819"/>
                <a:gd name="connsiteX58" fmla="*/ 1437812 w 4929093"/>
                <a:gd name="connsiteY58" fmla="*/ 827167 h 4412819"/>
                <a:gd name="connsiteX59" fmla="*/ 1171366 w 4929093"/>
                <a:gd name="connsiteY59" fmla="*/ 955947 h 4412819"/>
                <a:gd name="connsiteX60" fmla="*/ 1050710 w 4929093"/>
                <a:gd name="connsiteY60" fmla="*/ 1005477 h 4412819"/>
                <a:gd name="connsiteX61" fmla="*/ 965245 w 4929093"/>
                <a:gd name="connsiteY61" fmla="*/ 1045103 h 4412819"/>
                <a:gd name="connsiteX62" fmla="*/ 305147 w 4929093"/>
                <a:gd name="connsiteY62" fmla="*/ 621300 h 4412819"/>
                <a:gd name="connsiteX63" fmla="*/ 0 w 4929093"/>
                <a:gd name="connsiteY63" fmla="*/ 1178836 h 4412819"/>
                <a:gd name="connsiteX64" fmla="*/ 165901 w 4929093"/>
                <a:gd name="connsiteY64" fmla="*/ 1376959 h 4412819"/>
                <a:gd name="connsiteX65" fmla="*/ 226229 w 4929093"/>
                <a:gd name="connsiteY65" fmla="*/ 1520599 h 4412819"/>
                <a:gd name="connsiteX66" fmla="*/ 513885 w 4929093"/>
                <a:gd name="connsiteY66" fmla="*/ 1735175 h 4412819"/>
                <a:gd name="connsiteX67" fmla="*/ 1222111 w 4929093"/>
                <a:gd name="connsiteY67" fmla="*/ 2458481 h 4412819"/>
                <a:gd name="connsiteX68" fmla="*/ 1226613 w 4929093"/>
                <a:gd name="connsiteY68" fmla="*/ 2453196 h 4412819"/>
                <a:gd name="connsiteX69" fmla="*/ 1308757 w 4929093"/>
                <a:gd name="connsiteY69" fmla="*/ 2614825 h 4412819"/>
                <a:gd name="connsiteX70" fmla="*/ 1304553 w 4929093"/>
                <a:gd name="connsiteY70"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1684150 w 4929093"/>
                <a:gd name="connsiteY47" fmla="*/ 0 h 4412819"/>
                <a:gd name="connsiteX48" fmla="*/ 1568521 w 4929093"/>
                <a:gd name="connsiteY48" fmla="*/ 173359 h 4412819"/>
                <a:gd name="connsiteX49" fmla="*/ 1442838 w 4929093"/>
                <a:gd name="connsiteY49" fmla="*/ 302139 h 4412819"/>
                <a:gd name="connsiteX50" fmla="*/ 1558467 w 4929093"/>
                <a:gd name="connsiteY50" fmla="*/ 376435 h 4412819"/>
                <a:gd name="connsiteX51" fmla="*/ 1669070 w 4929093"/>
                <a:gd name="connsiteY51" fmla="*/ 643903 h 4412819"/>
                <a:gd name="connsiteX52" fmla="*/ 1661312 w 4929093"/>
                <a:gd name="connsiteY52" fmla="*/ 816069 h 4412819"/>
                <a:gd name="connsiteX53" fmla="*/ 1731051 w 4929093"/>
                <a:gd name="connsiteY53" fmla="*/ 879216 h 4412819"/>
                <a:gd name="connsiteX54" fmla="*/ 1722334 w 4929093"/>
                <a:gd name="connsiteY54" fmla="*/ 946571 h 4412819"/>
                <a:gd name="connsiteX55" fmla="*/ 1844376 w 4929093"/>
                <a:gd name="connsiteY55" fmla="*/ 1051816 h 4412819"/>
                <a:gd name="connsiteX56" fmla="*/ 1761562 w 4929093"/>
                <a:gd name="connsiteY56" fmla="*/ 1085493 h 4412819"/>
                <a:gd name="connsiteX57" fmla="*/ 1437812 w 4929093"/>
                <a:gd name="connsiteY57" fmla="*/ 827167 h 4412819"/>
                <a:gd name="connsiteX58" fmla="*/ 1171366 w 4929093"/>
                <a:gd name="connsiteY58" fmla="*/ 955947 h 4412819"/>
                <a:gd name="connsiteX59" fmla="*/ 1050710 w 4929093"/>
                <a:gd name="connsiteY59" fmla="*/ 1005477 h 4412819"/>
                <a:gd name="connsiteX60" fmla="*/ 965245 w 4929093"/>
                <a:gd name="connsiteY60" fmla="*/ 1045103 h 4412819"/>
                <a:gd name="connsiteX61" fmla="*/ 305147 w 4929093"/>
                <a:gd name="connsiteY61" fmla="*/ 621300 h 4412819"/>
                <a:gd name="connsiteX62" fmla="*/ 0 w 4929093"/>
                <a:gd name="connsiteY62" fmla="*/ 1178836 h 4412819"/>
                <a:gd name="connsiteX63" fmla="*/ 165901 w 4929093"/>
                <a:gd name="connsiteY63" fmla="*/ 1376959 h 4412819"/>
                <a:gd name="connsiteX64" fmla="*/ 226229 w 4929093"/>
                <a:gd name="connsiteY64" fmla="*/ 1520599 h 4412819"/>
                <a:gd name="connsiteX65" fmla="*/ 513885 w 4929093"/>
                <a:gd name="connsiteY65" fmla="*/ 1735175 h 4412819"/>
                <a:gd name="connsiteX66" fmla="*/ 1222111 w 4929093"/>
                <a:gd name="connsiteY66" fmla="*/ 2458481 h 4412819"/>
                <a:gd name="connsiteX67" fmla="*/ 1226613 w 4929093"/>
                <a:gd name="connsiteY67" fmla="*/ 2453196 h 4412819"/>
                <a:gd name="connsiteX68" fmla="*/ 1308757 w 4929093"/>
                <a:gd name="connsiteY68" fmla="*/ 2614825 h 4412819"/>
                <a:gd name="connsiteX69" fmla="*/ 1304553 w 4929093"/>
                <a:gd name="connsiteY69"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1684150 w 4929093"/>
                <a:gd name="connsiteY46" fmla="*/ 0 h 4412819"/>
                <a:gd name="connsiteX47" fmla="*/ 1568521 w 4929093"/>
                <a:gd name="connsiteY47" fmla="*/ 173359 h 4412819"/>
                <a:gd name="connsiteX48" fmla="*/ 1442838 w 4929093"/>
                <a:gd name="connsiteY48" fmla="*/ 302139 h 4412819"/>
                <a:gd name="connsiteX49" fmla="*/ 1558467 w 4929093"/>
                <a:gd name="connsiteY49" fmla="*/ 376435 h 4412819"/>
                <a:gd name="connsiteX50" fmla="*/ 1669070 w 4929093"/>
                <a:gd name="connsiteY50" fmla="*/ 643903 h 4412819"/>
                <a:gd name="connsiteX51" fmla="*/ 1661312 w 4929093"/>
                <a:gd name="connsiteY51" fmla="*/ 816069 h 4412819"/>
                <a:gd name="connsiteX52" fmla="*/ 1731051 w 4929093"/>
                <a:gd name="connsiteY52" fmla="*/ 879216 h 4412819"/>
                <a:gd name="connsiteX53" fmla="*/ 1722334 w 4929093"/>
                <a:gd name="connsiteY53" fmla="*/ 946571 h 4412819"/>
                <a:gd name="connsiteX54" fmla="*/ 1844376 w 4929093"/>
                <a:gd name="connsiteY54" fmla="*/ 1051816 h 4412819"/>
                <a:gd name="connsiteX55" fmla="*/ 1761562 w 4929093"/>
                <a:gd name="connsiteY55" fmla="*/ 1085493 h 4412819"/>
                <a:gd name="connsiteX56" fmla="*/ 1437812 w 4929093"/>
                <a:gd name="connsiteY56" fmla="*/ 827167 h 4412819"/>
                <a:gd name="connsiteX57" fmla="*/ 1171366 w 4929093"/>
                <a:gd name="connsiteY57" fmla="*/ 955947 h 4412819"/>
                <a:gd name="connsiteX58" fmla="*/ 1050710 w 4929093"/>
                <a:gd name="connsiteY58" fmla="*/ 1005477 h 4412819"/>
                <a:gd name="connsiteX59" fmla="*/ 965245 w 4929093"/>
                <a:gd name="connsiteY59" fmla="*/ 1045103 h 4412819"/>
                <a:gd name="connsiteX60" fmla="*/ 305147 w 4929093"/>
                <a:gd name="connsiteY60" fmla="*/ 621300 h 4412819"/>
                <a:gd name="connsiteX61" fmla="*/ 0 w 4929093"/>
                <a:gd name="connsiteY61" fmla="*/ 1178836 h 4412819"/>
                <a:gd name="connsiteX62" fmla="*/ 165901 w 4929093"/>
                <a:gd name="connsiteY62" fmla="*/ 1376959 h 4412819"/>
                <a:gd name="connsiteX63" fmla="*/ 226229 w 4929093"/>
                <a:gd name="connsiteY63" fmla="*/ 1520599 h 4412819"/>
                <a:gd name="connsiteX64" fmla="*/ 513885 w 4929093"/>
                <a:gd name="connsiteY64" fmla="*/ 1735175 h 4412819"/>
                <a:gd name="connsiteX65" fmla="*/ 1222111 w 4929093"/>
                <a:gd name="connsiteY65" fmla="*/ 2458481 h 4412819"/>
                <a:gd name="connsiteX66" fmla="*/ 1226613 w 4929093"/>
                <a:gd name="connsiteY66" fmla="*/ 2453196 h 4412819"/>
                <a:gd name="connsiteX67" fmla="*/ 1308757 w 4929093"/>
                <a:gd name="connsiteY67" fmla="*/ 2614825 h 4412819"/>
                <a:gd name="connsiteX68" fmla="*/ 1304553 w 4929093"/>
                <a:gd name="connsiteY68"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086774 w 4929093"/>
                <a:gd name="connsiteY45" fmla="*/ 520075 h 4412819"/>
                <a:gd name="connsiteX46" fmla="*/ 1684150 w 4929093"/>
                <a:gd name="connsiteY46" fmla="*/ 0 h 4412819"/>
                <a:gd name="connsiteX47" fmla="*/ 1568521 w 4929093"/>
                <a:gd name="connsiteY47" fmla="*/ 173359 h 4412819"/>
                <a:gd name="connsiteX48" fmla="*/ 1442838 w 4929093"/>
                <a:gd name="connsiteY48" fmla="*/ 302139 h 4412819"/>
                <a:gd name="connsiteX49" fmla="*/ 1558467 w 4929093"/>
                <a:gd name="connsiteY49" fmla="*/ 376435 h 4412819"/>
                <a:gd name="connsiteX50" fmla="*/ 1669070 w 4929093"/>
                <a:gd name="connsiteY50" fmla="*/ 643903 h 4412819"/>
                <a:gd name="connsiteX51" fmla="*/ 1661312 w 4929093"/>
                <a:gd name="connsiteY51" fmla="*/ 816069 h 4412819"/>
                <a:gd name="connsiteX52" fmla="*/ 1731051 w 4929093"/>
                <a:gd name="connsiteY52" fmla="*/ 879216 h 4412819"/>
                <a:gd name="connsiteX53" fmla="*/ 1722334 w 4929093"/>
                <a:gd name="connsiteY53" fmla="*/ 946571 h 4412819"/>
                <a:gd name="connsiteX54" fmla="*/ 1844376 w 4929093"/>
                <a:gd name="connsiteY54" fmla="*/ 1051816 h 4412819"/>
                <a:gd name="connsiteX55" fmla="*/ 1761562 w 4929093"/>
                <a:gd name="connsiteY55" fmla="*/ 1085493 h 4412819"/>
                <a:gd name="connsiteX56" fmla="*/ 1437812 w 4929093"/>
                <a:gd name="connsiteY56" fmla="*/ 827167 h 4412819"/>
                <a:gd name="connsiteX57" fmla="*/ 1171366 w 4929093"/>
                <a:gd name="connsiteY57" fmla="*/ 955947 h 4412819"/>
                <a:gd name="connsiteX58" fmla="*/ 1050710 w 4929093"/>
                <a:gd name="connsiteY58" fmla="*/ 1005477 h 4412819"/>
                <a:gd name="connsiteX59" fmla="*/ 965245 w 4929093"/>
                <a:gd name="connsiteY59" fmla="*/ 1045103 h 4412819"/>
                <a:gd name="connsiteX60" fmla="*/ 305147 w 4929093"/>
                <a:gd name="connsiteY60" fmla="*/ 621300 h 4412819"/>
                <a:gd name="connsiteX61" fmla="*/ 0 w 4929093"/>
                <a:gd name="connsiteY61" fmla="*/ 1178836 h 4412819"/>
                <a:gd name="connsiteX62" fmla="*/ 165901 w 4929093"/>
                <a:gd name="connsiteY62" fmla="*/ 1376959 h 4412819"/>
                <a:gd name="connsiteX63" fmla="*/ 226229 w 4929093"/>
                <a:gd name="connsiteY63" fmla="*/ 1520599 h 4412819"/>
                <a:gd name="connsiteX64" fmla="*/ 513885 w 4929093"/>
                <a:gd name="connsiteY64" fmla="*/ 1735175 h 4412819"/>
                <a:gd name="connsiteX65" fmla="*/ 1222111 w 4929093"/>
                <a:gd name="connsiteY65" fmla="*/ 2458481 h 4412819"/>
                <a:gd name="connsiteX66" fmla="*/ 1226613 w 4929093"/>
                <a:gd name="connsiteY66" fmla="*/ 2453196 h 4412819"/>
                <a:gd name="connsiteX67" fmla="*/ 1308757 w 4929093"/>
                <a:gd name="connsiteY67" fmla="*/ 2614825 h 4412819"/>
                <a:gd name="connsiteX68" fmla="*/ 1304553 w 4929093"/>
                <a:gd name="connsiteY68"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1684150 w 4929093"/>
                <a:gd name="connsiteY45" fmla="*/ 0 h 4412819"/>
                <a:gd name="connsiteX46" fmla="*/ 1568521 w 4929093"/>
                <a:gd name="connsiteY46" fmla="*/ 173359 h 4412819"/>
                <a:gd name="connsiteX47" fmla="*/ 1442838 w 4929093"/>
                <a:gd name="connsiteY47" fmla="*/ 302139 h 4412819"/>
                <a:gd name="connsiteX48" fmla="*/ 1558467 w 4929093"/>
                <a:gd name="connsiteY48" fmla="*/ 376435 h 4412819"/>
                <a:gd name="connsiteX49" fmla="*/ 1669070 w 4929093"/>
                <a:gd name="connsiteY49" fmla="*/ 643903 h 4412819"/>
                <a:gd name="connsiteX50" fmla="*/ 1661312 w 4929093"/>
                <a:gd name="connsiteY50" fmla="*/ 816069 h 4412819"/>
                <a:gd name="connsiteX51" fmla="*/ 1731051 w 4929093"/>
                <a:gd name="connsiteY51" fmla="*/ 879216 h 4412819"/>
                <a:gd name="connsiteX52" fmla="*/ 1722334 w 4929093"/>
                <a:gd name="connsiteY52" fmla="*/ 946571 h 4412819"/>
                <a:gd name="connsiteX53" fmla="*/ 1844376 w 4929093"/>
                <a:gd name="connsiteY53" fmla="*/ 1051816 h 4412819"/>
                <a:gd name="connsiteX54" fmla="*/ 1761562 w 4929093"/>
                <a:gd name="connsiteY54" fmla="*/ 1085493 h 4412819"/>
                <a:gd name="connsiteX55" fmla="*/ 1437812 w 4929093"/>
                <a:gd name="connsiteY55" fmla="*/ 827167 h 4412819"/>
                <a:gd name="connsiteX56" fmla="*/ 1171366 w 4929093"/>
                <a:gd name="connsiteY56" fmla="*/ 955947 h 4412819"/>
                <a:gd name="connsiteX57" fmla="*/ 1050710 w 4929093"/>
                <a:gd name="connsiteY57" fmla="*/ 1005477 h 4412819"/>
                <a:gd name="connsiteX58" fmla="*/ 965245 w 4929093"/>
                <a:gd name="connsiteY58" fmla="*/ 1045103 h 4412819"/>
                <a:gd name="connsiteX59" fmla="*/ 305147 w 4929093"/>
                <a:gd name="connsiteY59" fmla="*/ 621300 h 4412819"/>
                <a:gd name="connsiteX60" fmla="*/ 0 w 4929093"/>
                <a:gd name="connsiteY60" fmla="*/ 1178836 h 4412819"/>
                <a:gd name="connsiteX61" fmla="*/ 165901 w 4929093"/>
                <a:gd name="connsiteY61" fmla="*/ 1376959 h 4412819"/>
                <a:gd name="connsiteX62" fmla="*/ 226229 w 4929093"/>
                <a:gd name="connsiteY62" fmla="*/ 1520599 h 4412819"/>
                <a:gd name="connsiteX63" fmla="*/ 513885 w 4929093"/>
                <a:gd name="connsiteY63" fmla="*/ 1735175 h 4412819"/>
                <a:gd name="connsiteX64" fmla="*/ 1222111 w 4929093"/>
                <a:gd name="connsiteY64" fmla="*/ 2458481 h 4412819"/>
                <a:gd name="connsiteX65" fmla="*/ 1226613 w 4929093"/>
                <a:gd name="connsiteY65" fmla="*/ 2453196 h 4412819"/>
                <a:gd name="connsiteX66" fmla="*/ 1308757 w 4929093"/>
                <a:gd name="connsiteY66" fmla="*/ 2614825 h 4412819"/>
                <a:gd name="connsiteX67" fmla="*/ 1304553 w 4929093"/>
                <a:gd name="connsiteY67"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1684150 w 4929093"/>
                <a:gd name="connsiteY44" fmla="*/ 0 h 4412819"/>
                <a:gd name="connsiteX45" fmla="*/ 1568521 w 4929093"/>
                <a:gd name="connsiteY45" fmla="*/ 173359 h 4412819"/>
                <a:gd name="connsiteX46" fmla="*/ 1442838 w 4929093"/>
                <a:gd name="connsiteY46" fmla="*/ 302139 h 4412819"/>
                <a:gd name="connsiteX47" fmla="*/ 1558467 w 4929093"/>
                <a:gd name="connsiteY47" fmla="*/ 376435 h 4412819"/>
                <a:gd name="connsiteX48" fmla="*/ 1669070 w 4929093"/>
                <a:gd name="connsiteY48" fmla="*/ 643903 h 4412819"/>
                <a:gd name="connsiteX49" fmla="*/ 1661312 w 4929093"/>
                <a:gd name="connsiteY49" fmla="*/ 816069 h 4412819"/>
                <a:gd name="connsiteX50" fmla="*/ 1731051 w 4929093"/>
                <a:gd name="connsiteY50" fmla="*/ 879216 h 4412819"/>
                <a:gd name="connsiteX51" fmla="*/ 1722334 w 4929093"/>
                <a:gd name="connsiteY51" fmla="*/ 946571 h 4412819"/>
                <a:gd name="connsiteX52" fmla="*/ 1844376 w 4929093"/>
                <a:gd name="connsiteY52" fmla="*/ 1051816 h 4412819"/>
                <a:gd name="connsiteX53" fmla="*/ 1761562 w 4929093"/>
                <a:gd name="connsiteY53" fmla="*/ 1085493 h 4412819"/>
                <a:gd name="connsiteX54" fmla="*/ 1437812 w 4929093"/>
                <a:gd name="connsiteY54" fmla="*/ 827167 h 4412819"/>
                <a:gd name="connsiteX55" fmla="*/ 1171366 w 4929093"/>
                <a:gd name="connsiteY55" fmla="*/ 955947 h 4412819"/>
                <a:gd name="connsiteX56" fmla="*/ 1050710 w 4929093"/>
                <a:gd name="connsiteY56" fmla="*/ 1005477 h 4412819"/>
                <a:gd name="connsiteX57" fmla="*/ 965245 w 4929093"/>
                <a:gd name="connsiteY57" fmla="*/ 1045103 h 4412819"/>
                <a:gd name="connsiteX58" fmla="*/ 305147 w 4929093"/>
                <a:gd name="connsiteY58" fmla="*/ 621300 h 4412819"/>
                <a:gd name="connsiteX59" fmla="*/ 0 w 4929093"/>
                <a:gd name="connsiteY59" fmla="*/ 1178836 h 4412819"/>
                <a:gd name="connsiteX60" fmla="*/ 165901 w 4929093"/>
                <a:gd name="connsiteY60" fmla="*/ 1376959 h 4412819"/>
                <a:gd name="connsiteX61" fmla="*/ 226229 w 4929093"/>
                <a:gd name="connsiteY61" fmla="*/ 1520599 h 4412819"/>
                <a:gd name="connsiteX62" fmla="*/ 513885 w 4929093"/>
                <a:gd name="connsiteY62" fmla="*/ 1735175 h 4412819"/>
                <a:gd name="connsiteX63" fmla="*/ 1222111 w 4929093"/>
                <a:gd name="connsiteY63" fmla="*/ 2458481 h 4412819"/>
                <a:gd name="connsiteX64" fmla="*/ 1226613 w 4929093"/>
                <a:gd name="connsiteY64" fmla="*/ 2453196 h 4412819"/>
                <a:gd name="connsiteX65" fmla="*/ 1308757 w 4929093"/>
                <a:gd name="connsiteY65" fmla="*/ 2614825 h 4412819"/>
                <a:gd name="connsiteX66" fmla="*/ 1304553 w 4929093"/>
                <a:gd name="connsiteY66"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1684150 w 4929093"/>
                <a:gd name="connsiteY43" fmla="*/ 0 h 4412819"/>
                <a:gd name="connsiteX44" fmla="*/ 1568521 w 4929093"/>
                <a:gd name="connsiteY44" fmla="*/ 173359 h 4412819"/>
                <a:gd name="connsiteX45" fmla="*/ 1442838 w 4929093"/>
                <a:gd name="connsiteY45" fmla="*/ 302139 h 4412819"/>
                <a:gd name="connsiteX46" fmla="*/ 1558467 w 4929093"/>
                <a:gd name="connsiteY46" fmla="*/ 376435 h 4412819"/>
                <a:gd name="connsiteX47" fmla="*/ 1669070 w 4929093"/>
                <a:gd name="connsiteY47" fmla="*/ 643903 h 4412819"/>
                <a:gd name="connsiteX48" fmla="*/ 1661312 w 4929093"/>
                <a:gd name="connsiteY48" fmla="*/ 816069 h 4412819"/>
                <a:gd name="connsiteX49" fmla="*/ 1731051 w 4929093"/>
                <a:gd name="connsiteY49" fmla="*/ 879216 h 4412819"/>
                <a:gd name="connsiteX50" fmla="*/ 1722334 w 4929093"/>
                <a:gd name="connsiteY50" fmla="*/ 946571 h 4412819"/>
                <a:gd name="connsiteX51" fmla="*/ 1844376 w 4929093"/>
                <a:gd name="connsiteY51" fmla="*/ 1051816 h 4412819"/>
                <a:gd name="connsiteX52" fmla="*/ 1761562 w 4929093"/>
                <a:gd name="connsiteY52" fmla="*/ 1085493 h 4412819"/>
                <a:gd name="connsiteX53" fmla="*/ 1437812 w 4929093"/>
                <a:gd name="connsiteY53" fmla="*/ 827167 h 4412819"/>
                <a:gd name="connsiteX54" fmla="*/ 1171366 w 4929093"/>
                <a:gd name="connsiteY54" fmla="*/ 955947 h 4412819"/>
                <a:gd name="connsiteX55" fmla="*/ 1050710 w 4929093"/>
                <a:gd name="connsiteY55" fmla="*/ 1005477 h 4412819"/>
                <a:gd name="connsiteX56" fmla="*/ 965245 w 4929093"/>
                <a:gd name="connsiteY56" fmla="*/ 1045103 h 4412819"/>
                <a:gd name="connsiteX57" fmla="*/ 305147 w 4929093"/>
                <a:gd name="connsiteY57" fmla="*/ 621300 h 4412819"/>
                <a:gd name="connsiteX58" fmla="*/ 0 w 4929093"/>
                <a:gd name="connsiteY58" fmla="*/ 1178836 h 4412819"/>
                <a:gd name="connsiteX59" fmla="*/ 165901 w 4929093"/>
                <a:gd name="connsiteY59" fmla="*/ 1376959 h 4412819"/>
                <a:gd name="connsiteX60" fmla="*/ 226229 w 4929093"/>
                <a:gd name="connsiteY60" fmla="*/ 1520599 h 4412819"/>
                <a:gd name="connsiteX61" fmla="*/ 513885 w 4929093"/>
                <a:gd name="connsiteY61" fmla="*/ 1735175 h 4412819"/>
                <a:gd name="connsiteX62" fmla="*/ 1222111 w 4929093"/>
                <a:gd name="connsiteY62" fmla="*/ 2458481 h 4412819"/>
                <a:gd name="connsiteX63" fmla="*/ 1226613 w 4929093"/>
                <a:gd name="connsiteY63" fmla="*/ 2453196 h 4412819"/>
                <a:gd name="connsiteX64" fmla="*/ 1308757 w 4929093"/>
                <a:gd name="connsiteY64" fmla="*/ 2614825 h 4412819"/>
                <a:gd name="connsiteX65" fmla="*/ 1304553 w 4929093"/>
                <a:gd name="connsiteY65"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1684150 w 4929093"/>
                <a:gd name="connsiteY42" fmla="*/ 0 h 4412819"/>
                <a:gd name="connsiteX43" fmla="*/ 1568521 w 4929093"/>
                <a:gd name="connsiteY43" fmla="*/ 173359 h 4412819"/>
                <a:gd name="connsiteX44" fmla="*/ 1442838 w 4929093"/>
                <a:gd name="connsiteY44" fmla="*/ 302139 h 4412819"/>
                <a:gd name="connsiteX45" fmla="*/ 1558467 w 4929093"/>
                <a:gd name="connsiteY45" fmla="*/ 376435 h 4412819"/>
                <a:gd name="connsiteX46" fmla="*/ 1669070 w 4929093"/>
                <a:gd name="connsiteY46" fmla="*/ 643903 h 4412819"/>
                <a:gd name="connsiteX47" fmla="*/ 1661312 w 4929093"/>
                <a:gd name="connsiteY47" fmla="*/ 816069 h 4412819"/>
                <a:gd name="connsiteX48" fmla="*/ 1731051 w 4929093"/>
                <a:gd name="connsiteY48" fmla="*/ 879216 h 4412819"/>
                <a:gd name="connsiteX49" fmla="*/ 1722334 w 4929093"/>
                <a:gd name="connsiteY49" fmla="*/ 946571 h 4412819"/>
                <a:gd name="connsiteX50" fmla="*/ 1844376 w 4929093"/>
                <a:gd name="connsiteY50" fmla="*/ 1051816 h 4412819"/>
                <a:gd name="connsiteX51" fmla="*/ 1761562 w 4929093"/>
                <a:gd name="connsiteY51" fmla="*/ 1085493 h 4412819"/>
                <a:gd name="connsiteX52" fmla="*/ 1437812 w 4929093"/>
                <a:gd name="connsiteY52" fmla="*/ 827167 h 4412819"/>
                <a:gd name="connsiteX53" fmla="*/ 1171366 w 4929093"/>
                <a:gd name="connsiteY53" fmla="*/ 955947 h 4412819"/>
                <a:gd name="connsiteX54" fmla="*/ 1050710 w 4929093"/>
                <a:gd name="connsiteY54" fmla="*/ 1005477 h 4412819"/>
                <a:gd name="connsiteX55" fmla="*/ 965245 w 4929093"/>
                <a:gd name="connsiteY55" fmla="*/ 1045103 h 4412819"/>
                <a:gd name="connsiteX56" fmla="*/ 305147 w 4929093"/>
                <a:gd name="connsiteY56" fmla="*/ 621300 h 4412819"/>
                <a:gd name="connsiteX57" fmla="*/ 0 w 4929093"/>
                <a:gd name="connsiteY57" fmla="*/ 1178836 h 4412819"/>
                <a:gd name="connsiteX58" fmla="*/ 165901 w 4929093"/>
                <a:gd name="connsiteY58" fmla="*/ 1376959 h 4412819"/>
                <a:gd name="connsiteX59" fmla="*/ 226229 w 4929093"/>
                <a:gd name="connsiteY59" fmla="*/ 1520599 h 4412819"/>
                <a:gd name="connsiteX60" fmla="*/ 513885 w 4929093"/>
                <a:gd name="connsiteY60" fmla="*/ 1735175 h 4412819"/>
                <a:gd name="connsiteX61" fmla="*/ 1222111 w 4929093"/>
                <a:gd name="connsiteY61" fmla="*/ 2458481 h 4412819"/>
                <a:gd name="connsiteX62" fmla="*/ 1226613 w 4929093"/>
                <a:gd name="connsiteY62" fmla="*/ 2453196 h 4412819"/>
                <a:gd name="connsiteX63" fmla="*/ 1308757 w 4929093"/>
                <a:gd name="connsiteY63" fmla="*/ 2614825 h 4412819"/>
                <a:gd name="connsiteX64" fmla="*/ 1304553 w 4929093"/>
                <a:gd name="connsiteY64"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1684150 w 4929093"/>
                <a:gd name="connsiteY41" fmla="*/ 0 h 4412819"/>
                <a:gd name="connsiteX42" fmla="*/ 1568521 w 4929093"/>
                <a:gd name="connsiteY42" fmla="*/ 173359 h 4412819"/>
                <a:gd name="connsiteX43" fmla="*/ 1442838 w 4929093"/>
                <a:gd name="connsiteY43" fmla="*/ 302139 h 4412819"/>
                <a:gd name="connsiteX44" fmla="*/ 1558467 w 4929093"/>
                <a:gd name="connsiteY44" fmla="*/ 376435 h 4412819"/>
                <a:gd name="connsiteX45" fmla="*/ 1669070 w 4929093"/>
                <a:gd name="connsiteY45" fmla="*/ 643903 h 4412819"/>
                <a:gd name="connsiteX46" fmla="*/ 1661312 w 4929093"/>
                <a:gd name="connsiteY46" fmla="*/ 816069 h 4412819"/>
                <a:gd name="connsiteX47" fmla="*/ 1731051 w 4929093"/>
                <a:gd name="connsiteY47" fmla="*/ 879216 h 4412819"/>
                <a:gd name="connsiteX48" fmla="*/ 1722334 w 4929093"/>
                <a:gd name="connsiteY48" fmla="*/ 946571 h 4412819"/>
                <a:gd name="connsiteX49" fmla="*/ 1844376 w 4929093"/>
                <a:gd name="connsiteY49" fmla="*/ 1051816 h 4412819"/>
                <a:gd name="connsiteX50" fmla="*/ 1761562 w 4929093"/>
                <a:gd name="connsiteY50" fmla="*/ 1085493 h 4412819"/>
                <a:gd name="connsiteX51" fmla="*/ 1437812 w 4929093"/>
                <a:gd name="connsiteY51" fmla="*/ 827167 h 4412819"/>
                <a:gd name="connsiteX52" fmla="*/ 1171366 w 4929093"/>
                <a:gd name="connsiteY52" fmla="*/ 955947 h 4412819"/>
                <a:gd name="connsiteX53" fmla="*/ 1050710 w 4929093"/>
                <a:gd name="connsiteY53" fmla="*/ 1005477 h 4412819"/>
                <a:gd name="connsiteX54" fmla="*/ 965245 w 4929093"/>
                <a:gd name="connsiteY54" fmla="*/ 1045103 h 4412819"/>
                <a:gd name="connsiteX55" fmla="*/ 305147 w 4929093"/>
                <a:gd name="connsiteY55" fmla="*/ 621300 h 4412819"/>
                <a:gd name="connsiteX56" fmla="*/ 0 w 4929093"/>
                <a:gd name="connsiteY56" fmla="*/ 1178836 h 4412819"/>
                <a:gd name="connsiteX57" fmla="*/ 165901 w 4929093"/>
                <a:gd name="connsiteY57" fmla="*/ 1376959 h 4412819"/>
                <a:gd name="connsiteX58" fmla="*/ 226229 w 4929093"/>
                <a:gd name="connsiteY58" fmla="*/ 1520599 h 4412819"/>
                <a:gd name="connsiteX59" fmla="*/ 513885 w 4929093"/>
                <a:gd name="connsiteY59" fmla="*/ 1735175 h 4412819"/>
                <a:gd name="connsiteX60" fmla="*/ 1222111 w 4929093"/>
                <a:gd name="connsiteY60" fmla="*/ 2458481 h 4412819"/>
                <a:gd name="connsiteX61" fmla="*/ 1226613 w 4929093"/>
                <a:gd name="connsiteY61" fmla="*/ 2453196 h 4412819"/>
                <a:gd name="connsiteX62" fmla="*/ 1308757 w 4929093"/>
                <a:gd name="connsiteY62" fmla="*/ 2614825 h 4412819"/>
                <a:gd name="connsiteX63" fmla="*/ 1304553 w 4929093"/>
                <a:gd name="connsiteY63"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1684150 w 4929093"/>
                <a:gd name="connsiteY40" fmla="*/ 0 h 4412819"/>
                <a:gd name="connsiteX41" fmla="*/ 1568521 w 4929093"/>
                <a:gd name="connsiteY41" fmla="*/ 173359 h 4412819"/>
                <a:gd name="connsiteX42" fmla="*/ 1442838 w 4929093"/>
                <a:gd name="connsiteY42" fmla="*/ 302139 h 4412819"/>
                <a:gd name="connsiteX43" fmla="*/ 1558467 w 4929093"/>
                <a:gd name="connsiteY43" fmla="*/ 376435 h 4412819"/>
                <a:gd name="connsiteX44" fmla="*/ 1669070 w 4929093"/>
                <a:gd name="connsiteY44" fmla="*/ 643903 h 4412819"/>
                <a:gd name="connsiteX45" fmla="*/ 1661312 w 4929093"/>
                <a:gd name="connsiteY45" fmla="*/ 816069 h 4412819"/>
                <a:gd name="connsiteX46" fmla="*/ 1731051 w 4929093"/>
                <a:gd name="connsiteY46" fmla="*/ 879216 h 4412819"/>
                <a:gd name="connsiteX47" fmla="*/ 1722334 w 4929093"/>
                <a:gd name="connsiteY47" fmla="*/ 946571 h 4412819"/>
                <a:gd name="connsiteX48" fmla="*/ 1844376 w 4929093"/>
                <a:gd name="connsiteY48" fmla="*/ 1051816 h 4412819"/>
                <a:gd name="connsiteX49" fmla="*/ 1761562 w 4929093"/>
                <a:gd name="connsiteY49" fmla="*/ 1085493 h 4412819"/>
                <a:gd name="connsiteX50" fmla="*/ 1437812 w 4929093"/>
                <a:gd name="connsiteY50" fmla="*/ 827167 h 4412819"/>
                <a:gd name="connsiteX51" fmla="*/ 1171366 w 4929093"/>
                <a:gd name="connsiteY51" fmla="*/ 955947 h 4412819"/>
                <a:gd name="connsiteX52" fmla="*/ 1050710 w 4929093"/>
                <a:gd name="connsiteY52" fmla="*/ 1005477 h 4412819"/>
                <a:gd name="connsiteX53" fmla="*/ 965245 w 4929093"/>
                <a:gd name="connsiteY53" fmla="*/ 1045103 h 4412819"/>
                <a:gd name="connsiteX54" fmla="*/ 305147 w 4929093"/>
                <a:gd name="connsiteY54" fmla="*/ 621300 h 4412819"/>
                <a:gd name="connsiteX55" fmla="*/ 0 w 4929093"/>
                <a:gd name="connsiteY55" fmla="*/ 1178836 h 4412819"/>
                <a:gd name="connsiteX56" fmla="*/ 165901 w 4929093"/>
                <a:gd name="connsiteY56" fmla="*/ 1376959 h 4412819"/>
                <a:gd name="connsiteX57" fmla="*/ 226229 w 4929093"/>
                <a:gd name="connsiteY57" fmla="*/ 1520599 h 4412819"/>
                <a:gd name="connsiteX58" fmla="*/ 513885 w 4929093"/>
                <a:gd name="connsiteY58" fmla="*/ 1735175 h 4412819"/>
                <a:gd name="connsiteX59" fmla="*/ 1222111 w 4929093"/>
                <a:gd name="connsiteY59" fmla="*/ 2458481 h 4412819"/>
                <a:gd name="connsiteX60" fmla="*/ 1226613 w 4929093"/>
                <a:gd name="connsiteY60" fmla="*/ 2453196 h 4412819"/>
                <a:gd name="connsiteX61" fmla="*/ 1308757 w 4929093"/>
                <a:gd name="connsiteY61" fmla="*/ 2614825 h 4412819"/>
                <a:gd name="connsiteX62" fmla="*/ 1304553 w 4929093"/>
                <a:gd name="connsiteY62"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1684150 w 4929093"/>
                <a:gd name="connsiteY39" fmla="*/ 0 h 4412819"/>
                <a:gd name="connsiteX40" fmla="*/ 1568521 w 4929093"/>
                <a:gd name="connsiteY40" fmla="*/ 173359 h 4412819"/>
                <a:gd name="connsiteX41" fmla="*/ 1442838 w 4929093"/>
                <a:gd name="connsiteY41" fmla="*/ 302139 h 4412819"/>
                <a:gd name="connsiteX42" fmla="*/ 1558467 w 4929093"/>
                <a:gd name="connsiteY42" fmla="*/ 376435 h 4412819"/>
                <a:gd name="connsiteX43" fmla="*/ 1669070 w 4929093"/>
                <a:gd name="connsiteY43" fmla="*/ 643903 h 4412819"/>
                <a:gd name="connsiteX44" fmla="*/ 1661312 w 4929093"/>
                <a:gd name="connsiteY44" fmla="*/ 816069 h 4412819"/>
                <a:gd name="connsiteX45" fmla="*/ 1731051 w 4929093"/>
                <a:gd name="connsiteY45" fmla="*/ 879216 h 4412819"/>
                <a:gd name="connsiteX46" fmla="*/ 1722334 w 4929093"/>
                <a:gd name="connsiteY46" fmla="*/ 946571 h 4412819"/>
                <a:gd name="connsiteX47" fmla="*/ 1844376 w 4929093"/>
                <a:gd name="connsiteY47" fmla="*/ 1051816 h 4412819"/>
                <a:gd name="connsiteX48" fmla="*/ 1761562 w 4929093"/>
                <a:gd name="connsiteY48" fmla="*/ 1085493 h 4412819"/>
                <a:gd name="connsiteX49" fmla="*/ 1437812 w 4929093"/>
                <a:gd name="connsiteY49" fmla="*/ 827167 h 4412819"/>
                <a:gd name="connsiteX50" fmla="*/ 1171366 w 4929093"/>
                <a:gd name="connsiteY50" fmla="*/ 955947 h 4412819"/>
                <a:gd name="connsiteX51" fmla="*/ 1050710 w 4929093"/>
                <a:gd name="connsiteY51" fmla="*/ 1005477 h 4412819"/>
                <a:gd name="connsiteX52" fmla="*/ 965245 w 4929093"/>
                <a:gd name="connsiteY52" fmla="*/ 1045103 h 4412819"/>
                <a:gd name="connsiteX53" fmla="*/ 305147 w 4929093"/>
                <a:gd name="connsiteY53" fmla="*/ 621300 h 4412819"/>
                <a:gd name="connsiteX54" fmla="*/ 0 w 4929093"/>
                <a:gd name="connsiteY54" fmla="*/ 1178836 h 4412819"/>
                <a:gd name="connsiteX55" fmla="*/ 165901 w 4929093"/>
                <a:gd name="connsiteY55" fmla="*/ 1376959 h 4412819"/>
                <a:gd name="connsiteX56" fmla="*/ 226229 w 4929093"/>
                <a:gd name="connsiteY56" fmla="*/ 1520599 h 4412819"/>
                <a:gd name="connsiteX57" fmla="*/ 513885 w 4929093"/>
                <a:gd name="connsiteY57" fmla="*/ 1735175 h 4412819"/>
                <a:gd name="connsiteX58" fmla="*/ 1222111 w 4929093"/>
                <a:gd name="connsiteY58" fmla="*/ 2458481 h 4412819"/>
                <a:gd name="connsiteX59" fmla="*/ 1226613 w 4929093"/>
                <a:gd name="connsiteY59" fmla="*/ 2453196 h 4412819"/>
                <a:gd name="connsiteX60" fmla="*/ 1308757 w 4929093"/>
                <a:gd name="connsiteY60" fmla="*/ 2614825 h 4412819"/>
                <a:gd name="connsiteX61" fmla="*/ 1304553 w 4929093"/>
                <a:gd name="connsiteY61" fmla="*/ 2805946 h 4412819"/>
                <a:gd name="connsiteX0" fmla="*/ 1304553 w 4929093"/>
                <a:gd name="connsiteY0" fmla="*/ 2822597 h 4429470"/>
                <a:gd name="connsiteX1" fmla="*/ 1404621 w 4929093"/>
                <a:gd name="connsiteY1" fmla="*/ 2848284 h 4429470"/>
                <a:gd name="connsiteX2" fmla="*/ 1507420 w 4929093"/>
                <a:gd name="connsiteY2" fmla="*/ 2839527 h 4429470"/>
                <a:gd name="connsiteX3" fmla="*/ 1566035 w 4929093"/>
                <a:gd name="connsiteY3" fmla="*/ 2905470 h 4429470"/>
                <a:gd name="connsiteX4" fmla="*/ 1653958 w 4929093"/>
                <a:gd name="connsiteY4" fmla="*/ 2971412 h 4429470"/>
                <a:gd name="connsiteX5" fmla="*/ 2481900 w 4929093"/>
                <a:gd name="connsiteY5" fmla="*/ 3704104 h 4429470"/>
                <a:gd name="connsiteX6" fmla="*/ 2489227 w 4929093"/>
                <a:gd name="connsiteY6" fmla="*/ 3835989 h 4429470"/>
                <a:gd name="connsiteX7" fmla="*/ 2599131 w 4929093"/>
                <a:gd name="connsiteY7" fmla="*/ 3872624 h 4429470"/>
                <a:gd name="connsiteX8" fmla="*/ 2635766 w 4929093"/>
                <a:gd name="connsiteY8" fmla="*/ 3901931 h 4429470"/>
                <a:gd name="connsiteX9" fmla="*/ 2760323 w 4929093"/>
                <a:gd name="connsiteY9" fmla="*/ 3901931 h 4429470"/>
                <a:gd name="connsiteX10" fmla="*/ 2943496 w 4929093"/>
                <a:gd name="connsiteY10" fmla="*/ 3923912 h 4429470"/>
                <a:gd name="connsiteX11" fmla="*/ 3009439 w 4929093"/>
                <a:gd name="connsiteY11" fmla="*/ 3938566 h 4429470"/>
                <a:gd name="connsiteX12" fmla="*/ 3090035 w 4929093"/>
                <a:gd name="connsiteY12" fmla="*/ 4033816 h 4429470"/>
                <a:gd name="connsiteX13" fmla="*/ 3141323 w 4929093"/>
                <a:gd name="connsiteY13" fmla="*/ 4158374 h 4429470"/>
                <a:gd name="connsiteX14" fmla="*/ 3170631 w 4929093"/>
                <a:gd name="connsiteY14" fmla="*/ 4165701 h 4429470"/>
                <a:gd name="connsiteX15" fmla="*/ 3214593 w 4929093"/>
                <a:gd name="connsiteY15" fmla="*/ 4173027 h 4429470"/>
                <a:gd name="connsiteX16" fmla="*/ 3287862 w 4929093"/>
                <a:gd name="connsiteY16" fmla="*/ 4246297 h 4429470"/>
                <a:gd name="connsiteX17" fmla="*/ 3331823 w 4929093"/>
                <a:gd name="connsiteY17" fmla="*/ 4224316 h 4429470"/>
                <a:gd name="connsiteX18" fmla="*/ 3353804 w 4929093"/>
                <a:gd name="connsiteY18" fmla="*/ 4224316 h 4429470"/>
                <a:gd name="connsiteX19" fmla="*/ 3397766 w 4929093"/>
                <a:gd name="connsiteY19" fmla="*/ 4268277 h 4429470"/>
                <a:gd name="connsiteX20" fmla="*/ 3419746 w 4929093"/>
                <a:gd name="connsiteY20" fmla="*/ 4334220 h 4429470"/>
                <a:gd name="connsiteX21" fmla="*/ 3398466 w 4929093"/>
                <a:gd name="connsiteY21" fmla="*/ 4424897 h 4429470"/>
                <a:gd name="connsiteX22" fmla="*/ 3434400 w 4929093"/>
                <a:gd name="connsiteY22" fmla="*/ 4429470 h 4429470"/>
                <a:gd name="connsiteX23" fmla="*/ 4086496 w 4929093"/>
                <a:gd name="connsiteY23" fmla="*/ 3989854 h 4429470"/>
                <a:gd name="connsiteX24" fmla="*/ 4196400 w 4929093"/>
                <a:gd name="connsiteY24" fmla="*/ 3975201 h 4429470"/>
                <a:gd name="connsiteX25" fmla="*/ 4298977 w 4929093"/>
                <a:gd name="connsiteY25" fmla="*/ 3923912 h 4429470"/>
                <a:gd name="connsiteX26" fmla="*/ 4313631 w 4929093"/>
                <a:gd name="connsiteY26" fmla="*/ 3894604 h 4429470"/>
                <a:gd name="connsiteX27" fmla="*/ 4423535 w 4929093"/>
                <a:gd name="connsiteY27" fmla="*/ 3901931 h 4429470"/>
                <a:gd name="connsiteX28" fmla="*/ 4540766 w 4929093"/>
                <a:gd name="connsiteY28" fmla="*/ 3909258 h 4429470"/>
                <a:gd name="connsiteX29" fmla="*/ 4540766 w 4929093"/>
                <a:gd name="connsiteY29" fmla="*/ 3806681 h 4429470"/>
                <a:gd name="connsiteX30" fmla="*/ 4570073 w 4929093"/>
                <a:gd name="connsiteY30" fmla="*/ 3755393 h 4429470"/>
                <a:gd name="connsiteX31" fmla="*/ 4657996 w 4929093"/>
                <a:gd name="connsiteY31" fmla="*/ 3704104 h 4429470"/>
                <a:gd name="connsiteX32" fmla="*/ 4709285 w 4929093"/>
                <a:gd name="connsiteY32" fmla="*/ 3645489 h 4429470"/>
                <a:gd name="connsiteX33" fmla="*/ 4870477 w 4929093"/>
                <a:gd name="connsiteY33" fmla="*/ 3645489 h 4429470"/>
                <a:gd name="connsiteX34" fmla="*/ 4870477 w 4929093"/>
                <a:gd name="connsiteY34" fmla="*/ 3542912 h 4429470"/>
                <a:gd name="connsiteX35" fmla="*/ 4899785 w 4929093"/>
                <a:gd name="connsiteY35" fmla="*/ 3301124 h 4429470"/>
                <a:gd name="connsiteX36" fmla="*/ 4929093 w 4929093"/>
                <a:gd name="connsiteY36" fmla="*/ 3110624 h 4429470"/>
                <a:gd name="connsiteX37" fmla="*/ 4921766 w 4929093"/>
                <a:gd name="connsiteY37" fmla="*/ 2905470 h 4429470"/>
                <a:gd name="connsiteX38" fmla="*/ 4780981 w 4929093"/>
                <a:gd name="connsiteY38" fmla="*/ 2389178 h 4429470"/>
                <a:gd name="connsiteX39" fmla="*/ 2212636 w 4929093"/>
                <a:gd name="connsiteY39" fmla="*/ 289064 h 4429470"/>
                <a:gd name="connsiteX40" fmla="*/ 1684150 w 4929093"/>
                <a:gd name="connsiteY40" fmla="*/ 16651 h 4429470"/>
                <a:gd name="connsiteX41" fmla="*/ 1568521 w 4929093"/>
                <a:gd name="connsiteY41" fmla="*/ 190010 h 4429470"/>
                <a:gd name="connsiteX42" fmla="*/ 1442838 w 4929093"/>
                <a:gd name="connsiteY42" fmla="*/ 318790 h 4429470"/>
                <a:gd name="connsiteX43" fmla="*/ 1558467 w 4929093"/>
                <a:gd name="connsiteY43" fmla="*/ 393086 h 4429470"/>
                <a:gd name="connsiteX44" fmla="*/ 1669070 w 4929093"/>
                <a:gd name="connsiteY44" fmla="*/ 660554 h 4429470"/>
                <a:gd name="connsiteX45" fmla="*/ 1661312 w 4929093"/>
                <a:gd name="connsiteY45" fmla="*/ 832720 h 4429470"/>
                <a:gd name="connsiteX46" fmla="*/ 1731051 w 4929093"/>
                <a:gd name="connsiteY46" fmla="*/ 895867 h 4429470"/>
                <a:gd name="connsiteX47" fmla="*/ 1722334 w 4929093"/>
                <a:gd name="connsiteY47" fmla="*/ 963222 h 4429470"/>
                <a:gd name="connsiteX48" fmla="*/ 1844376 w 4929093"/>
                <a:gd name="connsiteY48" fmla="*/ 1068467 h 4429470"/>
                <a:gd name="connsiteX49" fmla="*/ 1761562 w 4929093"/>
                <a:gd name="connsiteY49" fmla="*/ 1102144 h 4429470"/>
                <a:gd name="connsiteX50" fmla="*/ 1437812 w 4929093"/>
                <a:gd name="connsiteY50" fmla="*/ 843818 h 4429470"/>
                <a:gd name="connsiteX51" fmla="*/ 1171366 w 4929093"/>
                <a:gd name="connsiteY51" fmla="*/ 972598 h 4429470"/>
                <a:gd name="connsiteX52" fmla="*/ 1050710 w 4929093"/>
                <a:gd name="connsiteY52" fmla="*/ 1022128 h 4429470"/>
                <a:gd name="connsiteX53" fmla="*/ 965245 w 4929093"/>
                <a:gd name="connsiteY53" fmla="*/ 1061754 h 4429470"/>
                <a:gd name="connsiteX54" fmla="*/ 305147 w 4929093"/>
                <a:gd name="connsiteY54" fmla="*/ 637951 h 4429470"/>
                <a:gd name="connsiteX55" fmla="*/ 0 w 4929093"/>
                <a:gd name="connsiteY55" fmla="*/ 1195487 h 4429470"/>
                <a:gd name="connsiteX56" fmla="*/ 165901 w 4929093"/>
                <a:gd name="connsiteY56" fmla="*/ 1393610 h 4429470"/>
                <a:gd name="connsiteX57" fmla="*/ 226229 w 4929093"/>
                <a:gd name="connsiteY57" fmla="*/ 1537250 h 4429470"/>
                <a:gd name="connsiteX58" fmla="*/ 513885 w 4929093"/>
                <a:gd name="connsiteY58" fmla="*/ 1751826 h 4429470"/>
                <a:gd name="connsiteX59" fmla="*/ 1222111 w 4929093"/>
                <a:gd name="connsiteY59" fmla="*/ 2475132 h 4429470"/>
                <a:gd name="connsiteX60" fmla="*/ 1226613 w 4929093"/>
                <a:gd name="connsiteY60" fmla="*/ 2469847 h 4429470"/>
                <a:gd name="connsiteX61" fmla="*/ 1308757 w 4929093"/>
                <a:gd name="connsiteY61" fmla="*/ 2631476 h 4429470"/>
                <a:gd name="connsiteX62" fmla="*/ 1304553 w 4929093"/>
                <a:gd name="connsiteY62" fmla="*/ 2822597 h 4429470"/>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2212636 w 4929093"/>
                <a:gd name="connsiteY39" fmla="*/ 272413 h 4412819"/>
                <a:gd name="connsiteX40" fmla="*/ 1684150 w 4929093"/>
                <a:gd name="connsiteY40" fmla="*/ 0 h 4412819"/>
                <a:gd name="connsiteX41" fmla="*/ 1568521 w 4929093"/>
                <a:gd name="connsiteY41" fmla="*/ 173359 h 4412819"/>
                <a:gd name="connsiteX42" fmla="*/ 1442838 w 4929093"/>
                <a:gd name="connsiteY42" fmla="*/ 302139 h 4412819"/>
                <a:gd name="connsiteX43" fmla="*/ 1558467 w 4929093"/>
                <a:gd name="connsiteY43" fmla="*/ 376435 h 4412819"/>
                <a:gd name="connsiteX44" fmla="*/ 1669070 w 4929093"/>
                <a:gd name="connsiteY44" fmla="*/ 643903 h 4412819"/>
                <a:gd name="connsiteX45" fmla="*/ 1661312 w 4929093"/>
                <a:gd name="connsiteY45" fmla="*/ 816069 h 4412819"/>
                <a:gd name="connsiteX46" fmla="*/ 1731051 w 4929093"/>
                <a:gd name="connsiteY46" fmla="*/ 879216 h 4412819"/>
                <a:gd name="connsiteX47" fmla="*/ 1722334 w 4929093"/>
                <a:gd name="connsiteY47" fmla="*/ 946571 h 4412819"/>
                <a:gd name="connsiteX48" fmla="*/ 1844376 w 4929093"/>
                <a:gd name="connsiteY48" fmla="*/ 1051816 h 4412819"/>
                <a:gd name="connsiteX49" fmla="*/ 1761562 w 4929093"/>
                <a:gd name="connsiteY49" fmla="*/ 1085493 h 4412819"/>
                <a:gd name="connsiteX50" fmla="*/ 1437812 w 4929093"/>
                <a:gd name="connsiteY50" fmla="*/ 827167 h 4412819"/>
                <a:gd name="connsiteX51" fmla="*/ 1171366 w 4929093"/>
                <a:gd name="connsiteY51" fmla="*/ 955947 h 4412819"/>
                <a:gd name="connsiteX52" fmla="*/ 1050710 w 4929093"/>
                <a:gd name="connsiteY52" fmla="*/ 1005477 h 4412819"/>
                <a:gd name="connsiteX53" fmla="*/ 965245 w 4929093"/>
                <a:gd name="connsiteY53" fmla="*/ 1045103 h 4412819"/>
                <a:gd name="connsiteX54" fmla="*/ 305147 w 4929093"/>
                <a:gd name="connsiteY54" fmla="*/ 621300 h 4412819"/>
                <a:gd name="connsiteX55" fmla="*/ 0 w 4929093"/>
                <a:gd name="connsiteY55" fmla="*/ 1178836 h 4412819"/>
                <a:gd name="connsiteX56" fmla="*/ 165901 w 4929093"/>
                <a:gd name="connsiteY56" fmla="*/ 1376959 h 4412819"/>
                <a:gd name="connsiteX57" fmla="*/ 226229 w 4929093"/>
                <a:gd name="connsiteY57" fmla="*/ 1520599 h 4412819"/>
                <a:gd name="connsiteX58" fmla="*/ 513885 w 4929093"/>
                <a:gd name="connsiteY58" fmla="*/ 1735175 h 4412819"/>
                <a:gd name="connsiteX59" fmla="*/ 1222111 w 4929093"/>
                <a:gd name="connsiteY59" fmla="*/ 2458481 h 4412819"/>
                <a:gd name="connsiteX60" fmla="*/ 1226613 w 4929093"/>
                <a:gd name="connsiteY60" fmla="*/ 2453196 h 4412819"/>
                <a:gd name="connsiteX61" fmla="*/ 1308757 w 4929093"/>
                <a:gd name="connsiteY61" fmla="*/ 2614825 h 4412819"/>
                <a:gd name="connsiteX62" fmla="*/ 1304553 w 4929093"/>
                <a:gd name="connsiteY62" fmla="*/ 2805946 h 4412819"/>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12636 w 4929093"/>
                <a:gd name="connsiteY39" fmla="*/ 272852 h 4413258"/>
                <a:gd name="connsiteX40" fmla="*/ 1684150 w 4929093"/>
                <a:gd name="connsiteY40" fmla="*/ 439 h 4413258"/>
                <a:gd name="connsiteX41" fmla="*/ 1568521 w 4929093"/>
                <a:gd name="connsiteY41" fmla="*/ 173798 h 4413258"/>
                <a:gd name="connsiteX42" fmla="*/ 1442838 w 4929093"/>
                <a:gd name="connsiteY42" fmla="*/ 302578 h 4413258"/>
                <a:gd name="connsiteX43" fmla="*/ 1558467 w 4929093"/>
                <a:gd name="connsiteY43" fmla="*/ 376874 h 4413258"/>
                <a:gd name="connsiteX44" fmla="*/ 1669070 w 4929093"/>
                <a:gd name="connsiteY44" fmla="*/ 644342 h 4413258"/>
                <a:gd name="connsiteX45" fmla="*/ 1661312 w 4929093"/>
                <a:gd name="connsiteY45" fmla="*/ 816508 h 4413258"/>
                <a:gd name="connsiteX46" fmla="*/ 1731051 w 4929093"/>
                <a:gd name="connsiteY46" fmla="*/ 879655 h 4413258"/>
                <a:gd name="connsiteX47" fmla="*/ 1722334 w 4929093"/>
                <a:gd name="connsiteY47" fmla="*/ 947010 h 4413258"/>
                <a:gd name="connsiteX48" fmla="*/ 1844376 w 4929093"/>
                <a:gd name="connsiteY48" fmla="*/ 1052255 h 4413258"/>
                <a:gd name="connsiteX49" fmla="*/ 1761562 w 4929093"/>
                <a:gd name="connsiteY49" fmla="*/ 1085932 h 4413258"/>
                <a:gd name="connsiteX50" fmla="*/ 1437812 w 4929093"/>
                <a:gd name="connsiteY50" fmla="*/ 827606 h 4413258"/>
                <a:gd name="connsiteX51" fmla="*/ 1171366 w 4929093"/>
                <a:gd name="connsiteY51" fmla="*/ 956386 h 4413258"/>
                <a:gd name="connsiteX52" fmla="*/ 1050710 w 4929093"/>
                <a:gd name="connsiteY52" fmla="*/ 1005916 h 4413258"/>
                <a:gd name="connsiteX53" fmla="*/ 965245 w 4929093"/>
                <a:gd name="connsiteY53" fmla="*/ 1045542 h 4413258"/>
                <a:gd name="connsiteX54" fmla="*/ 305147 w 4929093"/>
                <a:gd name="connsiteY54" fmla="*/ 621739 h 4413258"/>
                <a:gd name="connsiteX55" fmla="*/ 0 w 4929093"/>
                <a:gd name="connsiteY55" fmla="*/ 1179275 h 4413258"/>
                <a:gd name="connsiteX56" fmla="*/ 165901 w 4929093"/>
                <a:gd name="connsiteY56" fmla="*/ 1377398 h 4413258"/>
                <a:gd name="connsiteX57" fmla="*/ 226229 w 4929093"/>
                <a:gd name="connsiteY57" fmla="*/ 1521038 h 4413258"/>
                <a:gd name="connsiteX58" fmla="*/ 513885 w 4929093"/>
                <a:gd name="connsiteY58" fmla="*/ 1735614 h 4413258"/>
                <a:gd name="connsiteX59" fmla="*/ 1222111 w 4929093"/>
                <a:gd name="connsiteY59" fmla="*/ 2458920 h 4413258"/>
                <a:gd name="connsiteX60" fmla="*/ 1226613 w 4929093"/>
                <a:gd name="connsiteY60" fmla="*/ 2453635 h 4413258"/>
                <a:gd name="connsiteX61" fmla="*/ 1308757 w 4929093"/>
                <a:gd name="connsiteY61" fmla="*/ 2615264 h 4413258"/>
                <a:gd name="connsiteX62" fmla="*/ 1304553 w 4929093"/>
                <a:gd name="connsiteY6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32745 w 4929093"/>
                <a:gd name="connsiteY39" fmla="*/ 371913 h 4413258"/>
                <a:gd name="connsiteX40" fmla="*/ 2212636 w 4929093"/>
                <a:gd name="connsiteY40" fmla="*/ 272852 h 4413258"/>
                <a:gd name="connsiteX41" fmla="*/ 1684150 w 4929093"/>
                <a:gd name="connsiteY41" fmla="*/ 439 h 4413258"/>
                <a:gd name="connsiteX42" fmla="*/ 1568521 w 4929093"/>
                <a:gd name="connsiteY42" fmla="*/ 173798 h 4413258"/>
                <a:gd name="connsiteX43" fmla="*/ 1442838 w 4929093"/>
                <a:gd name="connsiteY43" fmla="*/ 302578 h 4413258"/>
                <a:gd name="connsiteX44" fmla="*/ 1558467 w 4929093"/>
                <a:gd name="connsiteY44" fmla="*/ 376874 h 4413258"/>
                <a:gd name="connsiteX45" fmla="*/ 1669070 w 4929093"/>
                <a:gd name="connsiteY45" fmla="*/ 644342 h 4413258"/>
                <a:gd name="connsiteX46" fmla="*/ 1661312 w 4929093"/>
                <a:gd name="connsiteY46" fmla="*/ 816508 h 4413258"/>
                <a:gd name="connsiteX47" fmla="*/ 1731051 w 4929093"/>
                <a:gd name="connsiteY47" fmla="*/ 879655 h 4413258"/>
                <a:gd name="connsiteX48" fmla="*/ 1722334 w 4929093"/>
                <a:gd name="connsiteY48" fmla="*/ 947010 h 4413258"/>
                <a:gd name="connsiteX49" fmla="*/ 1844376 w 4929093"/>
                <a:gd name="connsiteY49" fmla="*/ 1052255 h 4413258"/>
                <a:gd name="connsiteX50" fmla="*/ 1761562 w 4929093"/>
                <a:gd name="connsiteY50" fmla="*/ 1085932 h 4413258"/>
                <a:gd name="connsiteX51" fmla="*/ 1437812 w 4929093"/>
                <a:gd name="connsiteY51" fmla="*/ 827606 h 4413258"/>
                <a:gd name="connsiteX52" fmla="*/ 1171366 w 4929093"/>
                <a:gd name="connsiteY52" fmla="*/ 956386 h 4413258"/>
                <a:gd name="connsiteX53" fmla="*/ 1050710 w 4929093"/>
                <a:gd name="connsiteY53" fmla="*/ 1005916 h 4413258"/>
                <a:gd name="connsiteX54" fmla="*/ 965245 w 4929093"/>
                <a:gd name="connsiteY54" fmla="*/ 1045542 h 4413258"/>
                <a:gd name="connsiteX55" fmla="*/ 305147 w 4929093"/>
                <a:gd name="connsiteY55" fmla="*/ 621739 h 4413258"/>
                <a:gd name="connsiteX56" fmla="*/ 0 w 4929093"/>
                <a:gd name="connsiteY56" fmla="*/ 1179275 h 4413258"/>
                <a:gd name="connsiteX57" fmla="*/ 165901 w 4929093"/>
                <a:gd name="connsiteY57" fmla="*/ 1377398 h 4413258"/>
                <a:gd name="connsiteX58" fmla="*/ 226229 w 4929093"/>
                <a:gd name="connsiteY58" fmla="*/ 1521038 h 4413258"/>
                <a:gd name="connsiteX59" fmla="*/ 513885 w 4929093"/>
                <a:gd name="connsiteY59" fmla="*/ 1735614 h 4413258"/>
                <a:gd name="connsiteX60" fmla="*/ 1222111 w 4929093"/>
                <a:gd name="connsiteY60" fmla="*/ 2458920 h 4413258"/>
                <a:gd name="connsiteX61" fmla="*/ 1226613 w 4929093"/>
                <a:gd name="connsiteY61" fmla="*/ 2453635 h 4413258"/>
                <a:gd name="connsiteX62" fmla="*/ 1308757 w 4929093"/>
                <a:gd name="connsiteY62" fmla="*/ 2615264 h 4413258"/>
                <a:gd name="connsiteX63" fmla="*/ 1304553 w 4929093"/>
                <a:gd name="connsiteY6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32745 w 4929093"/>
                <a:gd name="connsiteY39" fmla="*/ 371913 h 4413258"/>
                <a:gd name="connsiteX40" fmla="*/ 2212636 w 4929093"/>
                <a:gd name="connsiteY40" fmla="*/ 272852 h 4413258"/>
                <a:gd name="connsiteX41" fmla="*/ 1684150 w 4929093"/>
                <a:gd name="connsiteY41" fmla="*/ 439 h 4413258"/>
                <a:gd name="connsiteX42" fmla="*/ 1568521 w 4929093"/>
                <a:gd name="connsiteY42" fmla="*/ 173798 h 4413258"/>
                <a:gd name="connsiteX43" fmla="*/ 1442838 w 4929093"/>
                <a:gd name="connsiteY43" fmla="*/ 302578 h 4413258"/>
                <a:gd name="connsiteX44" fmla="*/ 1558467 w 4929093"/>
                <a:gd name="connsiteY44" fmla="*/ 376874 h 4413258"/>
                <a:gd name="connsiteX45" fmla="*/ 1669070 w 4929093"/>
                <a:gd name="connsiteY45" fmla="*/ 644342 h 4413258"/>
                <a:gd name="connsiteX46" fmla="*/ 1661312 w 4929093"/>
                <a:gd name="connsiteY46" fmla="*/ 816508 h 4413258"/>
                <a:gd name="connsiteX47" fmla="*/ 1731051 w 4929093"/>
                <a:gd name="connsiteY47" fmla="*/ 879655 h 4413258"/>
                <a:gd name="connsiteX48" fmla="*/ 1722334 w 4929093"/>
                <a:gd name="connsiteY48" fmla="*/ 947010 h 4413258"/>
                <a:gd name="connsiteX49" fmla="*/ 1844376 w 4929093"/>
                <a:gd name="connsiteY49" fmla="*/ 1052255 h 4413258"/>
                <a:gd name="connsiteX50" fmla="*/ 1761562 w 4929093"/>
                <a:gd name="connsiteY50" fmla="*/ 1085932 h 4413258"/>
                <a:gd name="connsiteX51" fmla="*/ 1437812 w 4929093"/>
                <a:gd name="connsiteY51" fmla="*/ 827606 h 4413258"/>
                <a:gd name="connsiteX52" fmla="*/ 1171366 w 4929093"/>
                <a:gd name="connsiteY52" fmla="*/ 956386 h 4413258"/>
                <a:gd name="connsiteX53" fmla="*/ 1050710 w 4929093"/>
                <a:gd name="connsiteY53" fmla="*/ 1005916 h 4413258"/>
                <a:gd name="connsiteX54" fmla="*/ 965245 w 4929093"/>
                <a:gd name="connsiteY54" fmla="*/ 1045542 h 4413258"/>
                <a:gd name="connsiteX55" fmla="*/ 305147 w 4929093"/>
                <a:gd name="connsiteY55" fmla="*/ 621739 h 4413258"/>
                <a:gd name="connsiteX56" fmla="*/ 0 w 4929093"/>
                <a:gd name="connsiteY56" fmla="*/ 1179275 h 4413258"/>
                <a:gd name="connsiteX57" fmla="*/ 165901 w 4929093"/>
                <a:gd name="connsiteY57" fmla="*/ 1377398 h 4413258"/>
                <a:gd name="connsiteX58" fmla="*/ 226229 w 4929093"/>
                <a:gd name="connsiteY58" fmla="*/ 1521038 h 4413258"/>
                <a:gd name="connsiteX59" fmla="*/ 513885 w 4929093"/>
                <a:gd name="connsiteY59" fmla="*/ 1735614 h 4413258"/>
                <a:gd name="connsiteX60" fmla="*/ 1222111 w 4929093"/>
                <a:gd name="connsiteY60" fmla="*/ 2458920 h 4413258"/>
                <a:gd name="connsiteX61" fmla="*/ 1226613 w 4929093"/>
                <a:gd name="connsiteY61" fmla="*/ 2453635 h 4413258"/>
                <a:gd name="connsiteX62" fmla="*/ 1308757 w 4929093"/>
                <a:gd name="connsiteY62" fmla="*/ 2615264 h 4413258"/>
                <a:gd name="connsiteX63" fmla="*/ 1304553 w 4929093"/>
                <a:gd name="connsiteY6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88045 w 4929093"/>
                <a:gd name="connsiteY39" fmla="*/ 416492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88045 w 4929093"/>
                <a:gd name="connsiteY39" fmla="*/ 416492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67936 w 4929093"/>
                <a:gd name="connsiteY39" fmla="*/ 406586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77990 w 4929093"/>
                <a:gd name="connsiteY39" fmla="*/ 490788 h 4413258"/>
                <a:gd name="connsiteX40" fmla="*/ 2267936 w 4929093"/>
                <a:gd name="connsiteY40" fmla="*/ 406586 h 4413258"/>
                <a:gd name="connsiteX41" fmla="*/ 2232745 w 4929093"/>
                <a:gd name="connsiteY41" fmla="*/ 371913 h 4413258"/>
                <a:gd name="connsiteX42" fmla="*/ 2212636 w 4929093"/>
                <a:gd name="connsiteY42" fmla="*/ 272852 h 4413258"/>
                <a:gd name="connsiteX43" fmla="*/ 1684150 w 4929093"/>
                <a:gd name="connsiteY43" fmla="*/ 439 h 4413258"/>
                <a:gd name="connsiteX44" fmla="*/ 1568521 w 4929093"/>
                <a:gd name="connsiteY44" fmla="*/ 173798 h 4413258"/>
                <a:gd name="connsiteX45" fmla="*/ 1442838 w 4929093"/>
                <a:gd name="connsiteY45" fmla="*/ 302578 h 4413258"/>
                <a:gd name="connsiteX46" fmla="*/ 1558467 w 4929093"/>
                <a:gd name="connsiteY46" fmla="*/ 376874 h 4413258"/>
                <a:gd name="connsiteX47" fmla="*/ 1669070 w 4929093"/>
                <a:gd name="connsiteY47" fmla="*/ 644342 h 4413258"/>
                <a:gd name="connsiteX48" fmla="*/ 1661312 w 4929093"/>
                <a:gd name="connsiteY48" fmla="*/ 816508 h 4413258"/>
                <a:gd name="connsiteX49" fmla="*/ 1731051 w 4929093"/>
                <a:gd name="connsiteY49" fmla="*/ 879655 h 4413258"/>
                <a:gd name="connsiteX50" fmla="*/ 1722334 w 4929093"/>
                <a:gd name="connsiteY50" fmla="*/ 947010 h 4413258"/>
                <a:gd name="connsiteX51" fmla="*/ 1844376 w 4929093"/>
                <a:gd name="connsiteY51" fmla="*/ 1052255 h 4413258"/>
                <a:gd name="connsiteX52" fmla="*/ 1761562 w 4929093"/>
                <a:gd name="connsiteY52" fmla="*/ 1085932 h 4413258"/>
                <a:gd name="connsiteX53" fmla="*/ 1437812 w 4929093"/>
                <a:gd name="connsiteY53" fmla="*/ 827606 h 4413258"/>
                <a:gd name="connsiteX54" fmla="*/ 1171366 w 4929093"/>
                <a:gd name="connsiteY54" fmla="*/ 956386 h 4413258"/>
                <a:gd name="connsiteX55" fmla="*/ 1050710 w 4929093"/>
                <a:gd name="connsiteY55" fmla="*/ 1005916 h 4413258"/>
                <a:gd name="connsiteX56" fmla="*/ 965245 w 4929093"/>
                <a:gd name="connsiteY56" fmla="*/ 1045542 h 4413258"/>
                <a:gd name="connsiteX57" fmla="*/ 305147 w 4929093"/>
                <a:gd name="connsiteY57" fmla="*/ 621739 h 4413258"/>
                <a:gd name="connsiteX58" fmla="*/ 0 w 4929093"/>
                <a:gd name="connsiteY58" fmla="*/ 1179275 h 4413258"/>
                <a:gd name="connsiteX59" fmla="*/ 165901 w 4929093"/>
                <a:gd name="connsiteY59" fmla="*/ 1377398 h 4413258"/>
                <a:gd name="connsiteX60" fmla="*/ 226229 w 4929093"/>
                <a:gd name="connsiteY60" fmla="*/ 1521038 h 4413258"/>
                <a:gd name="connsiteX61" fmla="*/ 513885 w 4929093"/>
                <a:gd name="connsiteY61" fmla="*/ 1735614 h 4413258"/>
                <a:gd name="connsiteX62" fmla="*/ 1222111 w 4929093"/>
                <a:gd name="connsiteY62" fmla="*/ 2458920 h 4413258"/>
                <a:gd name="connsiteX63" fmla="*/ 1226613 w 4929093"/>
                <a:gd name="connsiteY63" fmla="*/ 2453635 h 4413258"/>
                <a:gd name="connsiteX64" fmla="*/ 1308757 w 4929093"/>
                <a:gd name="connsiteY64" fmla="*/ 2615264 h 4413258"/>
                <a:gd name="connsiteX65" fmla="*/ 1304553 w 4929093"/>
                <a:gd name="connsiteY6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77990 w 4929093"/>
                <a:gd name="connsiteY39" fmla="*/ 490788 h 4413258"/>
                <a:gd name="connsiteX40" fmla="*/ 2267936 w 4929093"/>
                <a:gd name="connsiteY40" fmla="*/ 406586 h 4413258"/>
                <a:gd name="connsiteX41" fmla="*/ 2232745 w 4929093"/>
                <a:gd name="connsiteY41" fmla="*/ 371913 h 4413258"/>
                <a:gd name="connsiteX42" fmla="*/ 2212636 w 4929093"/>
                <a:gd name="connsiteY42" fmla="*/ 272852 h 4413258"/>
                <a:gd name="connsiteX43" fmla="*/ 1684150 w 4929093"/>
                <a:gd name="connsiteY43" fmla="*/ 439 h 4413258"/>
                <a:gd name="connsiteX44" fmla="*/ 1568521 w 4929093"/>
                <a:gd name="connsiteY44" fmla="*/ 173798 h 4413258"/>
                <a:gd name="connsiteX45" fmla="*/ 1442838 w 4929093"/>
                <a:gd name="connsiteY45" fmla="*/ 302578 h 4413258"/>
                <a:gd name="connsiteX46" fmla="*/ 1558467 w 4929093"/>
                <a:gd name="connsiteY46" fmla="*/ 376874 h 4413258"/>
                <a:gd name="connsiteX47" fmla="*/ 1669070 w 4929093"/>
                <a:gd name="connsiteY47" fmla="*/ 644342 h 4413258"/>
                <a:gd name="connsiteX48" fmla="*/ 1661312 w 4929093"/>
                <a:gd name="connsiteY48" fmla="*/ 816508 h 4413258"/>
                <a:gd name="connsiteX49" fmla="*/ 1731051 w 4929093"/>
                <a:gd name="connsiteY49" fmla="*/ 879655 h 4413258"/>
                <a:gd name="connsiteX50" fmla="*/ 1722334 w 4929093"/>
                <a:gd name="connsiteY50" fmla="*/ 947010 h 4413258"/>
                <a:gd name="connsiteX51" fmla="*/ 1844376 w 4929093"/>
                <a:gd name="connsiteY51" fmla="*/ 1052255 h 4413258"/>
                <a:gd name="connsiteX52" fmla="*/ 1761562 w 4929093"/>
                <a:gd name="connsiteY52" fmla="*/ 1085932 h 4413258"/>
                <a:gd name="connsiteX53" fmla="*/ 1437812 w 4929093"/>
                <a:gd name="connsiteY53" fmla="*/ 827606 h 4413258"/>
                <a:gd name="connsiteX54" fmla="*/ 1171366 w 4929093"/>
                <a:gd name="connsiteY54" fmla="*/ 956386 h 4413258"/>
                <a:gd name="connsiteX55" fmla="*/ 1050710 w 4929093"/>
                <a:gd name="connsiteY55" fmla="*/ 1005916 h 4413258"/>
                <a:gd name="connsiteX56" fmla="*/ 965245 w 4929093"/>
                <a:gd name="connsiteY56" fmla="*/ 1045542 h 4413258"/>
                <a:gd name="connsiteX57" fmla="*/ 305147 w 4929093"/>
                <a:gd name="connsiteY57" fmla="*/ 621739 h 4413258"/>
                <a:gd name="connsiteX58" fmla="*/ 0 w 4929093"/>
                <a:gd name="connsiteY58" fmla="*/ 1179275 h 4413258"/>
                <a:gd name="connsiteX59" fmla="*/ 165901 w 4929093"/>
                <a:gd name="connsiteY59" fmla="*/ 1377398 h 4413258"/>
                <a:gd name="connsiteX60" fmla="*/ 226229 w 4929093"/>
                <a:gd name="connsiteY60" fmla="*/ 1521038 h 4413258"/>
                <a:gd name="connsiteX61" fmla="*/ 513885 w 4929093"/>
                <a:gd name="connsiteY61" fmla="*/ 1735614 h 4413258"/>
                <a:gd name="connsiteX62" fmla="*/ 1222111 w 4929093"/>
                <a:gd name="connsiteY62" fmla="*/ 2458920 h 4413258"/>
                <a:gd name="connsiteX63" fmla="*/ 1226613 w 4929093"/>
                <a:gd name="connsiteY63" fmla="*/ 2453635 h 4413258"/>
                <a:gd name="connsiteX64" fmla="*/ 1308757 w 4929093"/>
                <a:gd name="connsiteY64" fmla="*/ 2615264 h 4413258"/>
                <a:gd name="connsiteX65" fmla="*/ 1304553 w 4929093"/>
                <a:gd name="connsiteY6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48916 w 4929093"/>
                <a:gd name="connsiteY39" fmla="*/ 624521 h 4413258"/>
                <a:gd name="connsiteX40" fmla="*/ 2277990 w 4929093"/>
                <a:gd name="connsiteY40" fmla="*/ 490788 h 4413258"/>
                <a:gd name="connsiteX41" fmla="*/ 2267936 w 4929093"/>
                <a:gd name="connsiteY41" fmla="*/ 406586 h 4413258"/>
                <a:gd name="connsiteX42" fmla="*/ 2232745 w 4929093"/>
                <a:gd name="connsiteY42" fmla="*/ 371913 h 4413258"/>
                <a:gd name="connsiteX43" fmla="*/ 2212636 w 4929093"/>
                <a:gd name="connsiteY43" fmla="*/ 272852 h 4413258"/>
                <a:gd name="connsiteX44" fmla="*/ 1684150 w 4929093"/>
                <a:gd name="connsiteY44" fmla="*/ 439 h 4413258"/>
                <a:gd name="connsiteX45" fmla="*/ 1568521 w 4929093"/>
                <a:gd name="connsiteY45" fmla="*/ 173798 h 4413258"/>
                <a:gd name="connsiteX46" fmla="*/ 1442838 w 4929093"/>
                <a:gd name="connsiteY46" fmla="*/ 302578 h 4413258"/>
                <a:gd name="connsiteX47" fmla="*/ 1558467 w 4929093"/>
                <a:gd name="connsiteY47" fmla="*/ 376874 h 4413258"/>
                <a:gd name="connsiteX48" fmla="*/ 1669070 w 4929093"/>
                <a:gd name="connsiteY48" fmla="*/ 644342 h 4413258"/>
                <a:gd name="connsiteX49" fmla="*/ 1661312 w 4929093"/>
                <a:gd name="connsiteY49" fmla="*/ 816508 h 4413258"/>
                <a:gd name="connsiteX50" fmla="*/ 1731051 w 4929093"/>
                <a:gd name="connsiteY50" fmla="*/ 879655 h 4413258"/>
                <a:gd name="connsiteX51" fmla="*/ 1722334 w 4929093"/>
                <a:gd name="connsiteY51" fmla="*/ 947010 h 4413258"/>
                <a:gd name="connsiteX52" fmla="*/ 1844376 w 4929093"/>
                <a:gd name="connsiteY52" fmla="*/ 1052255 h 4413258"/>
                <a:gd name="connsiteX53" fmla="*/ 1761562 w 4929093"/>
                <a:gd name="connsiteY53" fmla="*/ 1085932 h 4413258"/>
                <a:gd name="connsiteX54" fmla="*/ 1437812 w 4929093"/>
                <a:gd name="connsiteY54" fmla="*/ 827606 h 4413258"/>
                <a:gd name="connsiteX55" fmla="*/ 1171366 w 4929093"/>
                <a:gd name="connsiteY55" fmla="*/ 956386 h 4413258"/>
                <a:gd name="connsiteX56" fmla="*/ 1050710 w 4929093"/>
                <a:gd name="connsiteY56" fmla="*/ 1005916 h 4413258"/>
                <a:gd name="connsiteX57" fmla="*/ 965245 w 4929093"/>
                <a:gd name="connsiteY57" fmla="*/ 1045542 h 4413258"/>
                <a:gd name="connsiteX58" fmla="*/ 305147 w 4929093"/>
                <a:gd name="connsiteY58" fmla="*/ 621739 h 4413258"/>
                <a:gd name="connsiteX59" fmla="*/ 0 w 4929093"/>
                <a:gd name="connsiteY59" fmla="*/ 1179275 h 4413258"/>
                <a:gd name="connsiteX60" fmla="*/ 165901 w 4929093"/>
                <a:gd name="connsiteY60" fmla="*/ 1377398 h 4413258"/>
                <a:gd name="connsiteX61" fmla="*/ 226229 w 4929093"/>
                <a:gd name="connsiteY61" fmla="*/ 1521038 h 4413258"/>
                <a:gd name="connsiteX62" fmla="*/ 513885 w 4929093"/>
                <a:gd name="connsiteY62" fmla="*/ 1735614 h 4413258"/>
                <a:gd name="connsiteX63" fmla="*/ 1222111 w 4929093"/>
                <a:gd name="connsiteY63" fmla="*/ 2458920 h 4413258"/>
                <a:gd name="connsiteX64" fmla="*/ 1226613 w 4929093"/>
                <a:gd name="connsiteY64" fmla="*/ 2453635 h 4413258"/>
                <a:gd name="connsiteX65" fmla="*/ 1308757 w 4929093"/>
                <a:gd name="connsiteY65" fmla="*/ 2615264 h 4413258"/>
                <a:gd name="connsiteX66" fmla="*/ 1304553 w 4929093"/>
                <a:gd name="connsiteY6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48916 w 4929093"/>
                <a:gd name="connsiteY39" fmla="*/ 624521 h 4413258"/>
                <a:gd name="connsiteX40" fmla="*/ 2277990 w 4929093"/>
                <a:gd name="connsiteY40" fmla="*/ 490788 h 4413258"/>
                <a:gd name="connsiteX41" fmla="*/ 2267936 w 4929093"/>
                <a:gd name="connsiteY41" fmla="*/ 406586 h 4413258"/>
                <a:gd name="connsiteX42" fmla="*/ 2232745 w 4929093"/>
                <a:gd name="connsiteY42" fmla="*/ 371913 h 4413258"/>
                <a:gd name="connsiteX43" fmla="*/ 2212636 w 4929093"/>
                <a:gd name="connsiteY43" fmla="*/ 272852 h 4413258"/>
                <a:gd name="connsiteX44" fmla="*/ 1684150 w 4929093"/>
                <a:gd name="connsiteY44" fmla="*/ 439 h 4413258"/>
                <a:gd name="connsiteX45" fmla="*/ 1568521 w 4929093"/>
                <a:gd name="connsiteY45" fmla="*/ 173798 h 4413258"/>
                <a:gd name="connsiteX46" fmla="*/ 1442838 w 4929093"/>
                <a:gd name="connsiteY46" fmla="*/ 302578 h 4413258"/>
                <a:gd name="connsiteX47" fmla="*/ 1558467 w 4929093"/>
                <a:gd name="connsiteY47" fmla="*/ 376874 h 4413258"/>
                <a:gd name="connsiteX48" fmla="*/ 1669070 w 4929093"/>
                <a:gd name="connsiteY48" fmla="*/ 644342 h 4413258"/>
                <a:gd name="connsiteX49" fmla="*/ 1661312 w 4929093"/>
                <a:gd name="connsiteY49" fmla="*/ 816508 h 4413258"/>
                <a:gd name="connsiteX50" fmla="*/ 1731051 w 4929093"/>
                <a:gd name="connsiteY50" fmla="*/ 879655 h 4413258"/>
                <a:gd name="connsiteX51" fmla="*/ 1722334 w 4929093"/>
                <a:gd name="connsiteY51" fmla="*/ 947010 h 4413258"/>
                <a:gd name="connsiteX52" fmla="*/ 1844376 w 4929093"/>
                <a:gd name="connsiteY52" fmla="*/ 1052255 h 4413258"/>
                <a:gd name="connsiteX53" fmla="*/ 1761562 w 4929093"/>
                <a:gd name="connsiteY53" fmla="*/ 1085932 h 4413258"/>
                <a:gd name="connsiteX54" fmla="*/ 1437812 w 4929093"/>
                <a:gd name="connsiteY54" fmla="*/ 827606 h 4413258"/>
                <a:gd name="connsiteX55" fmla="*/ 1171366 w 4929093"/>
                <a:gd name="connsiteY55" fmla="*/ 956386 h 4413258"/>
                <a:gd name="connsiteX56" fmla="*/ 1050710 w 4929093"/>
                <a:gd name="connsiteY56" fmla="*/ 1005916 h 4413258"/>
                <a:gd name="connsiteX57" fmla="*/ 965245 w 4929093"/>
                <a:gd name="connsiteY57" fmla="*/ 1045542 h 4413258"/>
                <a:gd name="connsiteX58" fmla="*/ 305147 w 4929093"/>
                <a:gd name="connsiteY58" fmla="*/ 621739 h 4413258"/>
                <a:gd name="connsiteX59" fmla="*/ 0 w 4929093"/>
                <a:gd name="connsiteY59" fmla="*/ 1179275 h 4413258"/>
                <a:gd name="connsiteX60" fmla="*/ 165901 w 4929093"/>
                <a:gd name="connsiteY60" fmla="*/ 1377398 h 4413258"/>
                <a:gd name="connsiteX61" fmla="*/ 226229 w 4929093"/>
                <a:gd name="connsiteY61" fmla="*/ 1521038 h 4413258"/>
                <a:gd name="connsiteX62" fmla="*/ 513885 w 4929093"/>
                <a:gd name="connsiteY62" fmla="*/ 1735614 h 4413258"/>
                <a:gd name="connsiteX63" fmla="*/ 1222111 w 4929093"/>
                <a:gd name="connsiteY63" fmla="*/ 2458920 h 4413258"/>
                <a:gd name="connsiteX64" fmla="*/ 1226613 w 4929093"/>
                <a:gd name="connsiteY64" fmla="*/ 2453635 h 4413258"/>
                <a:gd name="connsiteX65" fmla="*/ 1308757 w 4929093"/>
                <a:gd name="connsiteY65" fmla="*/ 2615264 h 4413258"/>
                <a:gd name="connsiteX66" fmla="*/ 1304553 w 4929093"/>
                <a:gd name="connsiteY6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83562 w 4929093"/>
                <a:gd name="connsiteY39" fmla="*/ 778067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28263 w 4929093"/>
                <a:gd name="connsiteY39" fmla="*/ 867223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28263 w 4929093"/>
                <a:gd name="connsiteY39" fmla="*/ 867223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03126 w 4929093"/>
                <a:gd name="connsiteY39" fmla="*/ 1303095 h 4413258"/>
                <a:gd name="connsiteX40" fmla="*/ 2328263 w 4929093"/>
                <a:gd name="connsiteY40" fmla="*/ 867223 h 4413258"/>
                <a:gd name="connsiteX41" fmla="*/ 2448916 w 4929093"/>
                <a:gd name="connsiteY41" fmla="*/ 624521 h 4413258"/>
                <a:gd name="connsiteX42" fmla="*/ 2277990 w 4929093"/>
                <a:gd name="connsiteY42" fmla="*/ 490788 h 4413258"/>
                <a:gd name="connsiteX43" fmla="*/ 2267936 w 4929093"/>
                <a:gd name="connsiteY43" fmla="*/ 406586 h 4413258"/>
                <a:gd name="connsiteX44" fmla="*/ 2232745 w 4929093"/>
                <a:gd name="connsiteY44" fmla="*/ 371913 h 4413258"/>
                <a:gd name="connsiteX45" fmla="*/ 2212636 w 4929093"/>
                <a:gd name="connsiteY45" fmla="*/ 272852 h 4413258"/>
                <a:gd name="connsiteX46" fmla="*/ 1684150 w 4929093"/>
                <a:gd name="connsiteY46" fmla="*/ 439 h 4413258"/>
                <a:gd name="connsiteX47" fmla="*/ 1568521 w 4929093"/>
                <a:gd name="connsiteY47" fmla="*/ 173798 h 4413258"/>
                <a:gd name="connsiteX48" fmla="*/ 1442838 w 4929093"/>
                <a:gd name="connsiteY48" fmla="*/ 302578 h 4413258"/>
                <a:gd name="connsiteX49" fmla="*/ 1558467 w 4929093"/>
                <a:gd name="connsiteY49" fmla="*/ 376874 h 4413258"/>
                <a:gd name="connsiteX50" fmla="*/ 1669070 w 4929093"/>
                <a:gd name="connsiteY50" fmla="*/ 644342 h 4413258"/>
                <a:gd name="connsiteX51" fmla="*/ 1661312 w 4929093"/>
                <a:gd name="connsiteY51" fmla="*/ 816508 h 4413258"/>
                <a:gd name="connsiteX52" fmla="*/ 1731051 w 4929093"/>
                <a:gd name="connsiteY52" fmla="*/ 879655 h 4413258"/>
                <a:gd name="connsiteX53" fmla="*/ 1722334 w 4929093"/>
                <a:gd name="connsiteY53" fmla="*/ 947010 h 4413258"/>
                <a:gd name="connsiteX54" fmla="*/ 1844376 w 4929093"/>
                <a:gd name="connsiteY54" fmla="*/ 1052255 h 4413258"/>
                <a:gd name="connsiteX55" fmla="*/ 1761562 w 4929093"/>
                <a:gd name="connsiteY55" fmla="*/ 1085932 h 4413258"/>
                <a:gd name="connsiteX56" fmla="*/ 1437812 w 4929093"/>
                <a:gd name="connsiteY56" fmla="*/ 827606 h 4413258"/>
                <a:gd name="connsiteX57" fmla="*/ 1171366 w 4929093"/>
                <a:gd name="connsiteY57" fmla="*/ 956386 h 4413258"/>
                <a:gd name="connsiteX58" fmla="*/ 1050710 w 4929093"/>
                <a:gd name="connsiteY58" fmla="*/ 1005916 h 4413258"/>
                <a:gd name="connsiteX59" fmla="*/ 965245 w 4929093"/>
                <a:gd name="connsiteY59" fmla="*/ 1045542 h 4413258"/>
                <a:gd name="connsiteX60" fmla="*/ 305147 w 4929093"/>
                <a:gd name="connsiteY60" fmla="*/ 621739 h 4413258"/>
                <a:gd name="connsiteX61" fmla="*/ 0 w 4929093"/>
                <a:gd name="connsiteY61" fmla="*/ 1179275 h 4413258"/>
                <a:gd name="connsiteX62" fmla="*/ 165901 w 4929093"/>
                <a:gd name="connsiteY62" fmla="*/ 1377398 h 4413258"/>
                <a:gd name="connsiteX63" fmla="*/ 226229 w 4929093"/>
                <a:gd name="connsiteY63" fmla="*/ 1521038 h 4413258"/>
                <a:gd name="connsiteX64" fmla="*/ 513885 w 4929093"/>
                <a:gd name="connsiteY64" fmla="*/ 1735614 h 4413258"/>
                <a:gd name="connsiteX65" fmla="*/ 1222111 w 4929093"/>
                <a:gd name="connsiteY65" fmla="*/ 2458920 h 4413258"/>
                <a:gd name="connsiteX66" fmla="*/ 1226613 w 4929093"/>
                <a:gd name="connsiteY66" fmla="*/ 2453635 h 4413258"/>
                <a:gd name="connsiteX67" fmla="*/ 1308757 w 4929093"/>
                <a:gd name="connsiteY67" fmla="*/ 2615264 h 4413258"/>
                <a:gd name="connsiteX68" fmla="*/ 1304553 w 4929093"/>
                <a:gd name="connsiteY6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03126 w 4929093"/>
                <a:gd name="connsiteY39" fmla="*/ 1303095 h 4413258"/>
                <a:gd name="connsiteX40" fmla="*/ 2328263 w 4929093"/>
                <a:gd name="connsiteY40" fmla="*/ 867223 h 4413258"/>
                <a:gd name="connsiteX41" fmla="*/ 2448916 w 4929093"/>
                <a:gd name="connsiteY41" fmla="*/ 624521 h 4413258"/>
                <a:gd name="connsiteX42" fmla="*/ 2277990 w 4929093"/>
                <a:gd name="connsiteY42" fmla="*/ 490788 h 4413258"/>
                <a:gd name="connsiteX43" fmla="*/ 2267936 w 4929093"/>
                <a:gd name="connsiteY43" fmla="*/ 406586 h 4413258"/>
                <a:gd name="connsiteX44" fmla="*/ 2232745 w 4929093"/>
                <a:gd name="connsiteY44" fmla="*/ 371913 h 4413258"/>
                <a:gd name="connsiteX45" fmla="*/ 2212636 w 4929093"/>
                <a:gd name="connsiteY45" fmla="*/ 272852 h 4413258"/>
                <a:gd name="connsiteX46" fmla="*/ 1684150 w 4929093"/>
                <a:gd name="connsiteY46" fmla="*/ 439 h 4413258"/>
                <a:gd name="connsiteX47" fmla="*/ 1568521 w 4929093"/>
                <a:gd name="connsiteY47" fmla="*/ 173798 h 4413258"/>
                <a:gd name="connsiteX48" fmla="*/ 1442838 w 4929093"/>
                <a:gd name="connsiteY48" fmla="*/ 302578 h 4413258"/>
                <a:gd name="connsiteX49" fmla="*/ 1558467 w 4929093"/>
                <a:gd name="connsiteY49" fmla="*/ 376874 h 4413258"/>
                <a:gd name="connsiteX50" fmla="*/ 1669070 w 4929093"/>
                <a:gd name="connsiteY50" fmla="*/ 644342 h 4413258"/>
                <a:gd name="connsiteX51" fmla="*/ 1661312 w 4929093"/>
                <a:gd name="connsiteY51" fmla="*/ 816508 h 4413258"/>
                <a:gd name="connsiteX52" fmla="*/ 1731051 w 4929093"/>
                <a:gd name="connsiteY52" fmla="*/ 879655 h 4413258"/>
                <a:gd name="connsiteX53" fmla="*/ 1722334 w 4929093"/>
                <a:gd name="connsiteY53" fmla="*/ 947010 h 4413258"/>
                <a:gd name="connsiteX54" fmla="*/ 1844376 w 4929093"/>
                <a:gd name="connsiteY54" fmla="*/ 1052255 h 4413258"/>
                <a:gd name="connsiteX55" fmla="*/ 1761562 w 4929093"/>
                <a:gd name="connsiteY55" fmla="*/ 1085932 h 4413258"/>
                <a:gd name="connsiteX56" fmla="*/ 1437812 w 4929093"/>
                <a:gd name="connsiteY56" fmla="*/ 827606 h 4413258"/>
                <a:gd name="connsiteX57" fmla="*/ 1171366 w 4929093"/>
                <a:gd name="connsiteY57" fmla="*/ 956386 h 4413258"/>
                <a:gd name="connsiteX58" fmla="*/ 1050710 w 4929093"/>
                <a:gd name="connsiteY58" fmla="*/ 1005916 h 4413258"/>
                <a:gd name="connsiteX59" fmla="*/ 965245 w 4929093"/>
                <a:gd name="connsiteY59" fmla="*/ 1045542 h 4413258"/>
                <a:gd name="connsiteX60" fmla="*/ 305147 w 4929093"/>
                <a:gd name="connsiteY60" fmla="*/ 621739 h 4413258"/>
                <a:gd name="connsiteX61" fmla="*/ 0 w 4929093"/>
                <a:gd name="connsiteY61" fmla="*/ 1179275 h 4413258"/>
                <a:gd name="connsiteX62" fmla="*/ 165901 w 4929093"/>
                <a:gd name="connsiteY62" fmla="*/ 1377398 h 4413258"/>
                <a:gd name="connsiteX63" fmla="*/ 226229 w 4929093"/>
                <a:gd name="connsiteY63" fmla="*/ 1521038 h 4413258"/>
                <a:gd name="connsiteX64" fmla="*/ 513885 w 4929093"/>
                <a:gd name="connsiteY64" fmla="*/ 1735614 h 4413258"/>
                <a:gd name="connsiteX65" fmla="*/ 1222111 w 4929093"/>
                <a:gd name="connsiteY65" fmla="*/ 2458920 h 4413258"/>
                <a:gd name="connsiteX66" fmla="*/ 1226613 w 4929093"/>
                <a:gd name="connsiteY66" fmla="*/ 2453635 h 4413258"/>
                <a:gd name="connsiteX67" fmla="*/ 1308757 w 4929093"/>
                <a:gd name="connsiteY67" fmla="*/ 2615264 h 4413258"/>
                <a:gd name="connsiteX68" fmla="*/ 1304553 w 4929093"/>
                <a:gd name="connsiteY6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53943 w 4929093"/>
                <a:gd name="connsiteY39" fmla="*/ 1010863 h 4413258"/>
                <a:gd name="connsiteX40" fmla="*/ 2373507 w 4929093"/>
                <a:gd name="connsiteY40" fmla="*/ 1337767 h 4413258"/>
                <a:gd name="connsiteX41" fmla="*/ 2303126 w 4929093"/>
                <a:gd name="connsiteY41" fmla="*/ 1303095 h 4413258"/>
                <a:gd name="connsiteX42" fmla="*/ 2328263 w 4929093"/>
                <a:gd name="connsiteY42" fmla="*/ 867223 h 4413258"/>
                <a:gd name="connsiteX43" fmla="*/ 2448916 w 4929093"/>
                <a:gd name="connsiteY43" fmla="*/ 624521 h 4413258"/>
                <a:gd name="connsiteX44" fmla="*/ 2277990 w 4929093"/>
                <a:gd name="connsiteY44" fmla="*/ 490788 h 4413258"/>
                <a:gd name="connsiteX45" fmla="*/ 2267936 w 4929093"/>
                <a:gd name="connsiteY45" fmla="*/ 406586 h 4413258"/>
                <a:gd name="connsiteX46" fmla="*/ 2232745 w 4929093"/>
                <a:gd name="connsiteY46" fmla="*/ 371913 h 4413258"/>
                <a:gd name="connsiteX47" fmla="*/ 2212636 w 4929093"/>
                <a:gd name="connsiteY47" fmla="*/ 272852 h 4413258"/>
                <a:gd name="connsiteX48" fmla="*/ 1684150 w 4929093"/>
                <a:gd name="connsiteY48" fmla="*/ 439 h 4413258"/>
                <a:gd name="connsiteX49" fmla="*/ 1568521 w 4929093"/>
                <a:gd name="connsiteY49" fmla="*/ 173798 h 4413258"/>
                <a:gd name="connsiteX50" fmla="*/ 1442838 w 4929093"/>
                <a:gd name="connsiteY50" fmla="*/ 302578 h 4413258"/>
                <a:gd name="connsiteX51" fmla="*/ 1558467 w 4929093"/>
                <a:gd name="connsiteY51" fmla="*/ 376874 h 4413258"/>
                <a:gd name="connsiteX52" fmla="*/ 1669070 w 4929093"/>
                <a:gd name="connsiteY52" fmla="*/ 644342 h 4413258"/>
                <a:gd name="connsiteX53" fmla="*/ 1661312 w 4929093"/>
                <a:gd name="connsiteY53" fmla="*/ 816508 h 4413258"/>
                <a:gd name="connsiteX54" fmla="*/ 1731051 w 4929093"/>
                <a:gd name="connsiteY54" fmla="*/ 879655 h 4413258"/>
                <a:gd name="connsiteX55" fmla="*/ 1722334 w 4929093"/>
                <a:gd name="connsiteY55" fmla="*/ 947010 h 4413258"/>
                <a:gd name="connsiteX56" fmla="*/ 1844376 w 4929093"/>
                <a:gd name="connsiteY56" fmla="*/ 1052255 h 4413258"/>
                <a:gd name="connsiteX57" fmla="*/ 1761562 w 4929093"/>
                <a:gd name="connsiteY57" fmla="*/ 1085932 h 4413258"/>
                <a:gd name="connsiteX58" fmla="*/ 1437812 w 4929093"/>
                <a:gd name="connsiteY58" fmla="*/ 827606 h 4413258"/>
                <a:gd name="connsiteX59" fmla="*/ 1171366 w 4929093"/>
                <a:gd name="connsiteY59" fmla="*/ 956386 h 4413258"/>
                <a:gd name="connsiteX60" fmla="*/ 1050710 w 4929093"/>
                <a:gd name="connsiteY60" fmla="*/ 1005916 h 4413258"/>
                <a:gd name="connsiteX61" fmla="*/ 965245 w 4929093"/>
                <a:gd name="connsiteY61" fmla="*/ 1045542 h 4413258"/>
                <a:gd name="connsiteX62" fmla="*/ 305147 w 4929093"/>
                <a:gd name="connsiteY62" fmla="*/ 621739 h 4413258"/>
                <a:gd name="connsiteX63" fmla="*/ 0 w 4929093"/>
                <a:gd name="connsiteY63" fmla="*/ 1179275 h 4413258"/>
                <a:gd name="connsiteX64" fmla="*/ 165901 w 4929093"/>
                <a:gd name="connsiteY64" fmla="*/ 1377398 h 4413258"/>
                <a:gd name="connsiteX65" fmla="*/ 226229 w 4929093"/>
                <a:gd name="connsiteY65" fmla="*/ 1521038 h 4413258"/>
                <a:gd name="connsiteX66" fmla="*/ 513885 w 4929093"/>
                <a:gd name="connsiteY66" fmla="*/ 1735614 h 4413258"/>
                <a:gd name="connsiteX67" fmla="*/ 1222111 w 4929093"/>
                <a:gd name="connsiteY67" fmla="*/ 2458920 h 4413258"/>
                <a:gd name="connsiteX68" fmla="*/ 1226613 w 4929093"/>
                <a:gd name="connsiteY68" fmla="*/ 2453635 h 4413258"/>
                <a:gd name="connsiteX69" fmla="*/ 1308757 w 4929093"/>
                <a:gd name="connsiteY69" fmla="*/ 2615264 h 4413258"/>
                <a:gd name="connsiteX70" fmla="*/ 1304553 w 4929093"/>
                <a:gd name="connsiteY7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53943 w 4929093"/>
                <a:gd name="connsiteY39" fmla="*/ 1010863 h 4413258"/>
                <a:gd name="connsiteX40" fmla="*/ 2373507 w 4929093"/>
                <a:gd name="connsiteY40" fmla="*/ 1337767 h 4413258"/>
                <a:gd name="connsiteX41" fmla="*/ 2303126 w 4929093"/>
                <a:gd name="connsiteY41" fmla="*/ 1303095 h 4413258"/>
                <a:gd name="connsiteX42" fmla="*/ 2328263 w 4929093"/>
                <a:gd name="connsiteY42" fmla="*/ 867223 h 4413258"/>
                <a:gd name="connsiteX43" fmla="*/ 2448916 w 4929093"/>
                <a:gd name="connsiteY43" fmla="*/ 624521 h 4413258"/>
                <a:gd name="connsiteX44" fmla="*/ 2277990 w 4929093"/>
                <a:gd name="connsiteY44" fmla="*/ 490788 h 4413258"/>
                <a:gd name="connsiteX45" fmla="*/ 2267936 w 4929093"/>
                <a:gd name="connsiteY45" fmla="*/ 406586 h 4413258"/>
                <a:gd name="connsiteX46" fmla="*/ 2232745 w 4929093"/>
                <a:gd name="connsiteY46" fmla="*/ 371913 h 4413258"/>
                <a:gd name="connsiteX47" fmla="*/ 2212636 w 4929093"/>
                <a:gd name="connsiteY47" fmla="*/ 272852 h 4413258"/>
                <a:gd name="connsiteX48" fmla="*/ 1684150 w 4929093"/>
                <a:gd name="connsiteY48" fmla="*/ 439 h 4413258"/>
                <a:gd name="connsiteX49" fmla="*/ 1568521 w 4929093"/>
                <a:gd name="connsiteY49" fmla="*/ 173798 h 4413258"/>
                <a:gd name="connsiteX50" fmla="*/ 1442838 w 4929093"/>
                <a:gd name="connsiteY50" fmla="*/ 302578 h 4413258"/>
                <a:gd name="connsiteX51" fmla="*/ 1558467 w 4929093"/>
                <a:gd name="connsiteY51" fmla="*/ 376874 h 4413258"/>
                <a:gd name="connsiteX52" fmla="*/ 1669070 w 4929093"/>
                <a:gd name="connsiteY52" fmla="*/ 644342 h 4413258"/>
                <a:gd name="connsiteX53" fmla="*/ 1661312 w 4929093"/>
                <a:gd name="connsiteY53" fmla="*/ 816508 h 4413258"/>
                <a:gd name="connsiteX54" fmla="*/ 1731051 w 4929093"/>
                <a:gd name="connsiteY54" fmla="*/ 879655 h 4413258"/>
                <a:gd name="connsiteX55" fmla="*/ 1722334 w 4929093"/>
                <a:gd name="connsiteY55" fmla="*/ 947010 h 4413258"/>
                <a:gd name="connsiteX56" fmla="*/ 1844376 w 4929093"/>
                <a:gd name="connsiteY56" fmla="*/ 1052255 h 4413258"/>
                <a:gd name="connsiteX57" fmla="*/ 1761562 w 4929093"/>
                <a:gd name="connsiteY57" fmla="*/ 1085932 h 4413258"/>
                <a:gd name="connsiteX58" fmla="*/ 1437812 w 4929093"/>
                <a:gd name="connsiteY58" fmla="*/ 827606 h 4413258"/>
                <a:gd name="connsiteX59" fmla="*/ 1171366 w 4929093"/>
                <a:gd name="connsiteY59" fmla="*/ 956386 h 4413258"/>
                <a:gd name="connsiteX60" fmla="*/ 1050710 w 4929093"/>
                <a:gd name="connsiteY60" fmla="*/ 1005916 h 4413258"/>
                <a:gd name="connsiteX61" fmla="*/ 965245 w 4929093"/>
                <a:gd name="connsiteY61" fmla="*/ 1045542 h 4413258"/>
                <a:gd name="connsiteX62" fmla="*/ 305147 w 4929093"/>
                <a:gd name="connsiteY62" fmla="*/ 621739 h 4413258"/>
                <a:gd name="connsiteX63" fmla="*/ 0 w 4929093"/>
                <a:gd name="connsiteY63" fmla="*/ 1179275 h 4413258"/>
                <a:gd name="connsiteX64" fmla="*/ 165901 w 4929093"/>
                <a:gd name="connsiteY64" fmla="*/ 1377398 h 4413258"/>
                <a:gd name="connsiteX65" fmla="*/ 226229 w 4929093"/>
                <a:gd name="connsiteY65" fmla="*/ 1521038 h 4413258"/>
                <a:gd name="connsiteX66" fmla="*/ 513885 w 4929093"/>
                <a:gd name="connsiteY66" fmla="*/ 1735614 h 4413258"/>
                <a:gd name="connsiteX67" fmla="*/ 1222111 w 4929093"/>
                <a:gd name="connsiteY67" fmla="*/ 2458920 h 4413258"/>
                <a:gd name="connsiteX68" fmla="*/ 1226613 w 4929093"/>
                <a:gd name="connsiteY68" fmla="*/ 2453635 h 4413258"/>
                <a:gd name="connsiteX69" fmla="*/ 1308757 w 4929093"/>
                <a:gd name="connsiteY69" fmla="*/ 2615264 h 4413258"/>
                <a:gd name="connsiteX70" fmla="*/ 1304553 w 4929093"/>
                <a:gd name="connsiteY7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14270 w 4929093"/>
                <a:gd name="connsiteY39" fmla="*/ 971238 h 4413258"/>
                <a:gd name="connsiteX40" fmla="*/ 2453943 w 4929093"/>
                <a:gd name="connsiteY40" fmla="*/ 1010863 h 4413258"/>
                <a:gd name="connsiteX41" fmla="*/ 2373507 w 4929093"/>
                <a:gd name="connsiteY41" fmla="*/ 1337767 h 4413258"/>
                <a:gd name="connsiteX42" fmla="*/ 2303126 w 4929093"/>
                <a:gd name="connsiteY42" fmla="*/ 1303095 h 4413258"/>
                <a:gd name="connsiteX43" fmla="*/ 2328263 w 4929093"/>
                <a:gd name="connsiteY43" fmla="*/ 867223 h 4413258"/>
                <a:gd name="connsiteX44" fmla="*/ 2448916 w 4929093"/>
                <a:gd name="connsiteY44" fmla="*/ 624521 h 4413258"/>
                <a:gd name="connsiteX45" fmla="*/ 2277990 w 4929093"/>
                <a:gd name="connsiteY45" fmla="*/ 490788 h 4413258"/>
                <a:gd name="connsiteX46" fmla="*/ 2267936 w 4929093"/>
                <a:gd name="connsiteY46" fmla="*/ 406586 h 4413258"/>
                <a:gd name="connsiteX47" fmla="*/ 2232745 w 4929093"/>
                <a:gd name="connsiteY47" fmla="*/ 371913 h 4413258"/>
                <a:gd name="connsiteX48" fmla="*/ 2212636 w 4929093"/>
                <a:gd name="connsiteY48" fmla="*/ 272852 h 4413258"/>
                <a:gd name="connsiteX49" fmla="*/ 1684150 w 4929093"/>
                <a:gd name="connsiteY49" fmla="*/ 439 h 4413258"/>
                <a:gd name="connsiteX50" fmla="*/ 1568521 w 4929093"/>
                <a:gd name="connsiteY50" fmla="*/ 173798 h 4413258"/>
                <a:gd name="connsiteX51" fmla="*/ 1442838 w 4929093"/>
                <a:gd name="connsiteY51" fmla="*/ 302578 h 4413258"/>
                <a:gd name="connsiteX52" fmla="*/ 1558467 w 4929093"/>
                <a:gd name="connsiteY52" fmla="*/ 376874 h 4413258"/>
                <a:gd name="connsiteX53" fmla="*/ 1669070 w 4929093"/>
                <a:gd name="connsiteY53" fmla="*/ 644342 h 4413258"/>
                <a:gd name="connsiteX54" fmla="*/ 1661312 w 4929093"/>
                <a:gd name="connsiteY54" fmla="*/ 816508 h 4413258"/>
                <a:gd name="connsiteX55" fmla="*/ 1731051 w 4929093"/>
                <a:gd name="connsiteY55" fmla="*/ 879655 h 4413258"/>
                <a:gd name="connsiteX56" fmla="*/ 1722334 w 4929093"/>
                <a:gd name="connsiteY56" fmla="*/ 947010 h 4413258"/>
                <a:gd name="connsiteX57" fmla="*/ 1844376 w 4929093"/>
                <a:gd name="connsiteY57" fmla="*/ 1052255 h 4413258"/>
                <a:gd name="connsiteX58" fmla="*/ 1761562 w 4929093"/>
                <a:gd name="connsiteY58" fmla="*/ 1085932 h 4413258"/>
                <a:gd name="connsiteX59" fmla="*/ 1437812 w 4929093"/>
                <a:gd name="connsiteY59" fmla="*/ 827606 h 4413258"/>
                <a:gd name="connsiteX60" fmla="*/ 1171366 w 4929093"/>
                <a:gd name="connsiteY60" fmla="*/ 956386 h 4413258"/>
                <a:gd name="connsiteX61" fmla="*/ 1050710 w 4929093"/>
                <a:gd name="connsiteY61" fmla="*/ 1005916 h 4413258"/>
                <a:gd name="connsiteX62" fmla="*/ 965245 w 4929093"/>
                <a:gd name="connsiteY62" fmla="*/ 1045542 h 4413258"/>
                <a:gd name="connsiteX63" fmla="*/ 305147 w 4929093"/>
                <a:gd name="connsiteY63" fmla="*/ 621739 h 4413258"/>
                <a:gd name="connsiteX64" fmla="*/ 0 w 4929093"/>
                <a:gd name="connsiteY64" fmla="*/ 1179275 h 4413258"/>
                <a:gd name="connsiteX65" fmla="*/ 165901 w 4929093"/>
                <a:gd name="connsiteY65" fmla="*/ 1377398 h 4413258"/>
                <a:gd name="connsiteX66" fmla="*/ 226229 w 4929093"/>
                <a:gd name="connsiteY66" fmla="*/ 1521038 h 4413258"/>
                <a:gd name="connsiteX67" fmla="*/ 513885 w 4929093"/>
                <a:gd name="connsiteY67" fmla="*/ 1735614 h 4413258"/>
                <a:gd name="connsiteX68" fmla="*/ 1222111 w 4929093"/>
                <a:gd name="connsiteY68" fmla="*/ 2458920 h 4413258"/>
                <a:gd name="connsiteX69" fmla="*/ 1226613 w 4929093"/>
                <a:gd name="connsiteY69" fmla="*/ 2453635 h 4413258"/>
                <a:gd name="connsiteX70" fmla="*/ 1308757 w 4929093"/>
                <a:gd name="connsiteY70" fmla="*/ 2615264 h 4413258"/>
                <a:gd name="connsiteX71" fmla="*/ 1304553 w 4929093"/>
                <a:gd name="connsiteY7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14270 w 4929093"/>
                <a:gd name="connsiteY39" fmla="*/ 971238 h 4413258"/>
                <a:gd name="connsiteX40" fmla="*/ 2453943 w 4929093"/>
                <a:gd name="connsiteY40" fmla="*/ 1010863 h 4413258"/>
                <a:gd name="connsiteX41" fmla="*/ 2373507 w 4929093"/>
                <a:gd name="connsiteY41" fmla="*/ 1337767 h 4413258"/>
                <a:gd name="connsiteX42" fmla="*/ 2303126 w 4929093"/>
                <a:gd name="connsiteY42" fmla="*/ 1303095 h 4413258"/>
                <a:gd name="connsiteX43" fmla="*/ 2328263 w 4929093"/>
                <a:gd name="connsiteY43" fmla="*/ 867223 h 4413258"/>
                <a:gd name="connsiteX44" fmla="*/ 2448916 w 4929093"/>
                <a:gd name="connsiteY44" fmla="*/ 624521 h 4413258"/>
                <a:gd name="connsiteX45" fmla="*/ 2277990 w 4929093"/>
                <a:gd name="connsiteY45" fmla="*/ 490788 h 4413258"/>
                <a:gd name="connsiteX46" fmla="*/ 2267936 w 4929093"/>
                <a:gd name="connsiteY46" fmla="*/ 406586 h 4413258"/>
                <a:gd name="connsiteX47" fmla="*/ 2232745 w 4929093"/>
                <a:gd name="connsiteY47" fmla="*/ 371913 h 4413258"/>
                <a:gd name="connsiteX48" fmla="*/ 2212636 w 4929093"/>
                <a:gd name="connsiteY48" fmla="*/ 272852 h 4413258"/>
                <a:gd name="connsiteX49" fmla="*/ 1684150 w 4929093"/>
                <a:gd name="connsiteY49" fmla="*/ 439 h 4413258"/>
                <a:gd name="connsiteX50" fmla="*/ 1568521 w 4929093"/>
                <a:gd name="connsiteY50" fmla="*/ 173798 h 4413258"/>
                <a:gd name="connsiteX51" fmla="*/ 1442838 w 4929093"/>
                <a:gd name="connsiteY51" fmla="*/ 302578 h 4413258"/>
                <a:gd name="connsiteX52" fmla="*/ 1558467 w 4929093"/>
                <a:gd name="connsiteY52" fmla="*/ 376874 h 4413258"/>
                <a:gd name="connsiteX53" fmla="*/ 1669070 w 4929093"/>
                <a:gd name="connsiteY53" fmla="*/ 644342 h 4413258"/>
                <a:gd name="connsiteX54" fmla="*/ 1661312 w 4929093"/>
                <a:gd name="connsiteY54" fmla="*/ 816508 h 4413258"/>
                <a:gd name="connsiteX55" fmla="*/ 1731051 w 4929093"/>
                <a:gd name="connsiteY55" fmla="*/ 879655 h 4413258"/>
                <a:gd name="connsiteX56" fmla="*/ 1722334 w 4929093"/>
                <a:gd name="connsiteY56" fmla="*/ 947010 h 4413258"/>
                <a:gd name="connsiteX57" fmla="*/ 1844376 w 4929093"/>
                <a:gd name="connsiteY57" fmla="*/ 1052255 h 4413258"/>
                <a:gd name="connsiteX58" fmla="*/ 1761562 w 4929093"/>
                <a:gd name="connsiteY58" fmla="*/ 1085932 h 4413258"/>
                <a:gd name="connsiteX59" fmla="*/ 1437812 w 4929093"/>
                <a:gd name="connsiteY59" fmla="*/ 827606 h 4413258"/>
                <a:gd name="connsiteX60" fmla="*/ 1171366 w 4929093"/>
                <a:gd name="connsiteY60" fmla="*/ 956386 h 4413258"/>
                <a:gd name="connsiteX61" fmla="*/ 1050710 w 4929093"/>
                <a:gd name="connsiteY61" fmla="*/ 1005916 h 4413258"/>
                <a:gd name="connsiteX62" fmla="*/ 965245 w 4929093"/>
                <a:gd name="connsiteY62" fmla="*/ 1045542 h 4413258"/>
                <a:gd name="connsiteX63" fmla="*/ 305147 w 4929093"/>
                <a:gd name="connsiteY63" fmla="*/ 621739 h 4413258"/>
                <a:gd name="connsiteX64" fmla="*/ 0 w 4929093"/>
                <a:gd name="connsiteY64" fmla="*/ 1179275 h 4413258"/>
                <a:gd name="connsiteX65" fmla="*/ 165901 w 4929093"/>
                <a:gd name="connsiteY65" fmla="*/ 1377398 h 4413258"/>
                <a:gd name="connsiteX66" fmla="*/ 226229 w 4929093"/>
                <a:gd name="connsiteY66" fmla="*/ 1521038 h 4413258"/>
                <a:gd name="connsiteX67" fmla="*/ 513885 w 4929093"/>
                <a:gd name="connsiteY67" fmla="*/ 1735614 h 4413258"/>
                <a:gd name="connsiteX68" fmla="*/ 1222111 w 4929093"/>
                <a:gd name="connsiteY68" fmla="*/ 2458920 h 4413258"/>
                <a:gd name="connsiteX69" fmla="*/ 1226613 w 4929093"/>
                <a:gd name="connsiteY69" fmla="*/ 2453635 h 4413258"/>
                <a:gd name="connsiteX70" fmla="*/ 1308757 w 4929093"/>
                <a:gd name="connsiteY70" fmla="*/ 2615264 h 4413258"/>
                <a:gd name="connsiteX71" fmla="*/ 1304553 w 4929093"/>
                <a:gd name="connsiteY7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660059 w 4929093"/>
                <a:gd name="connsiteY39" fmla="*/ 1060393 h 4413258"/>
                <a:gd name="connsiteX40" fmla="*/ 2514270 w 4929093"/>
                <a:gd name="connsiteY40" fmla="*/ 971238 h 4413258"/>
                <a:gd name="connsiteX41" fmla="*/ 2453943 w 4929093"/>
                <a:gd name="connsiteY41" fmla="*/ 1010863 h 4413258"/>
                <a:gd name="connsiteX42" fmla="*/ 2373507 w 4929093"/>
                <a:gd name="connsiteY42" fmla="*/ 1337767 h 4413258"/>
                <a:gd name="connsiteX43" fmla="*/ 2303126 w 4929093"/>
                <a:gd name="connsiteY43" fmla="*/ 1303095 h 4413258"/>
                <a:gd name="connsiteX44" fmla="*/ 2328263 w 4929093"/>
                <a:gd name="connsiteY44" fmla="*/ 867223 h 4413258"/>
                <a:gd name="connsiteX45" fmla="*/ 2448916 w 4929093"/>
                <a:gd name="connsiteY45" fmla="*/ 624521 h 4413258"/>
                <a:gd name="connsiteX46" fmla="*/ 2277990 w 4929093"/>
                <a:gd name="connsiteY46" fmla="*/ 490788 h 4413258"/>
                <a:gd name="connsiteX47" fmla="*/ 2267936 w 4929093"/>
                <a:gd name="connsiteY47" fmla="*/ 406586 h 4413258"/>
                <a:gd name="connsiteX48" fmla="*/ 2232745 w 4929093"/>
                <a:gd name="connsiteY48" fmla="*/ 371913 h 4413258"/>
                <a:gd name="connsiteX49" fmla="*/ 2212636 w 4929093"/>
                <a:gd name="connsiteY49" fmla="*/ 272852 h 4413258"/>
                <a:gd name="connsiteX50" fmla="*/ 1684150 w 4929093"/>
                <a:gd name="connsiteY50" fmla="*/ 439 h 4413258"/>
                <a:gd name="connsiteX51" fmla="*/ 1568521 w 4929093"/>
                <a:gd name="connsiteY51" fmla="*/ 173798 h 4413258"/>
                <a:gd name="connsiteX52" fmla="*/ 1442838 w 4929093"/>
                <a:gd name="connsiteY52" fmla="*/ 302578 h 4413258"/>
                <a:gd name="connsiteX53" fmla="*/ 1558467 w 4929093"/>
                <a:gd name="connsiteY53" fmla="*/ 376874 h 4413258"/>
                <a:gd name="connsiteX54" fmla="*/ 1669070 w 4929093"/>
                <a:gd name="connsiteY54" fmla="*/ 644342 h 4413258"/>
                <a:gd name="connsiteX55" fmla="*/ 1661312 w 4929093"/>
                <a:gd name="connsiteY55" fmla="*/ 816508 h 4413258"/>
                <a:gd name="connsiteX56" fmla="*/ 1731051 w 4929093"/>
                <a:gd name="connsiteY56" fmla="*/ 879655 h 4413258"/>
                <a:gd name="connsiteX57" fmla="*/ 1722334 w 4929093"/>
                <a:gd name="connsiteY57" fmla="*/ 947010 h 4413258"/>
                <a:gd name="connsiteX58" fmla="*/ 1844376 w 4929093"/>
                <a:gd name="connsiteY58" fmla="*/ 1052255 h 4413258"/>
                <a:gd name="connsiteX59" fmla="*/ 1761562 w 4929093"/>
                <a:gd name="connsiteY59" fmla="*/ 1085932 h 4413258"/>
                <a:gd name="connsiteX60" fmla="*/ 1437812 w 4929093"/>
                <a:gd name="connsiteY60" fmla="*/ 827606 h 4413258"/>
                <a:gd name="connsiteX61" fmla="*/ 1171366 w 4929093"/>
                <a:gd name="connsiteY61" fmla="*/ 956386 h 4413258"/>
                <a:gd name="connsiteX62" fmla="*/ 1050710 w 4929093"/>
                <a:gd name="connsiteY62" fmla="*/ 1005916 h 4413258"/>
                <a:gd name="connsiteX63" fmla="*/ 965245 w 4929093"/>
                <a:gd name="connsiteY63" fmla="*/ 1045542 h 4413258"/>
                <a:gd name="connsiteX64" fmla="*/ 305147 w 4929093"/>
                <a:gd name="connsiteY64" fmla="*/ 621739 h 4413258"/>
                <a:gd name="connsiteX65" fmla="*/ 0 w 4929093"/>
                <a:gd name="connsiteY65" fmla="*/ 1179275 h 4413258"/>
                <a:gd name="connsiteX66" fmla="*/ 165901 w 4929093"/>
                <a:gd name="connsiteY66" fmla="*/ 1377398 h 4413258"/>
                <a:gd name="connsiteX67" fmla="*/ 226229 w 4929093"/>
                <a:gd name="connsiteY67" fmla="*/ 1521038 h 4413258"/>
                <a:gd name="connsiteX68" fmla="*/ 513885 w 4929093"/>
                <a:gd name="connsiteY68" fmla="*/ 1735614 h 4413258"/>
                <a:gd name="connsiteX69" fmla="*/ 1222111 w 4929093"/>
                <a:gd name="connsiteY69" fmla="*/ 2458920 h 4413258"/>
                <a:gd name="connsiteX70" fmla="*/ 1226613 w 4929093"/>
                <a:gd name="connsiteY70" fmla="*/ 2453635 h 4413258"/>
                <a:gd name="connsiteX71" fmla="*/ 1308757 w 4929093"/>
                <a:gd name="connsiteY71" fmla="*/ 2615264 h 4413258"/>
                <a:gd name="connsiteX72" fmla="*/ 1304553 w 4929093"/>
                <a:gd name="connsiteY7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660059 w 4929093"/>
                <a:gd name="connsiteY39" fmla="*/ 1060393 h 4413258"/>
                <a:gd name="connsiteX40" fmla="*/ 2514270 w 4929093"/>
                <a:gd name="connsiteY40" fmla="*/ 971238 h 4413258"/>
                <a:gd name="connsiteX41" fmla="*/ 2453943 w 4929093"/>
                <a:gd name="connsiteY41" fmla="*/ 1010863 h 4413258"/>
                <a:gd name="connsiteX42" fmla="*/ 2373507 w 4929093"/>
                <a:gd name="connsiteY42" fmla="*/ 1337767 h 4413258"/>
                <a:gd name="connsiteX43" fmla="*/ 2303126 w 4929093"/>
                <a:gd name="connsiteY43" fmla="*/ 1303095 h 4413258"/>
                <a:gd name="connsiteX44" fmla="*/ 2328263 w 4929093"/>
                <a:gd name="connsiteY44" fmla="*/ 867223 h 4413258"/>
                <a:gd name="connsiteX45" fmla="*/ 2448916 w 4929093"/>
                <a:gd name="connsiteY45" fmla="*/ 624521 h 4413258"/>
                <a:gd name="connsiteX46" fmla="*/ 2277990 w 4929093"/>
                <a:gd name="connsiteY46" fmla="*/ 490788 h 4413258"/>
                <a:gd name="connsiteX47" fmla="*/ 2267936 w 4929093"/>
                <a:gd name="connsiteY47" fmla="*/ 406586 h 4413258"/>
                <a:gd name="connsiteX48" fmla="*/ 2232745 w 4929093"/>
                <a:gd name="connsiteY48" fmla="*/ 371913 h 4413258"/>
                <a:gd name="connsiteX49" fmla="*/ 2212636 w 4929093"/>
                <a:gd name="connsiteY49" fmla="*/ 272852 h 4413258"/>
                <a:gd name="connsiteX50" fmla="*/ 1684150 w 4929093"/>
                <a:gd name="connsiteY50" fmla="*/ 439 h 4413258"/>
                <a:gd name="connsiteX51" fmla="*/ 1568521 w 4929093"/>
                <a:gd name="connsiteY51" fmla="*/ 173798 h 4413258"/>
                <a:gd name="connsiteX52" fmla="*/ 1442838 w 4929093"/>
                <a:gd name="connsiteY52" fmla="*/ 302578 h 4413258"/>
                <a:gd name="connsiteX53" fmla="*/ 1558467 w 4929093"/>
                <a:gd name="connsiteY53" fmla="*/ 376874 h 4413258"/>
                <a:gd name="connsiteX54" fmla="*/ 1669070 w 4929093"/>
                <a:gd name="connsiteY54" fmla="*/ 644342 h 4413258"/>
                <a:gd name="connsiteX55" fmla="*/ 1661312 w 4929093"/>
                <a:gd name="connsiteY55" fmla="*/ 816508 h 4413258"/>
                <a:gd name="connsiteX56" fmla="*/ 1731051 w 4929093"/>
                <a:gd name="connsiteY56" fmla="*/ 879655 h 4413258"/>
                <a:gd name="connsiteX57" fmla="*/ 1722334 w 4929093"/>
                <a:gd name="connsiteY57" fmla="*/ 947010 h 4413258"/>
                <a:gd name="connsiteX58" fmla="*/ 1844376 w 4929093"/>
                <a:gd name="connsiteY58" fmla="*/ 1052255 h 4413258"/>
                <a:gd name="connsiteX59" fmla="*/ 1761562 w 4929093"/>
                <a:gd name="connsiteY59" fmla="*/ 1085932 h 4413258"/>
                <a:gd name="connsiteX60" fmla="*/ 1437812 w 4929093"/>
                <a:gd name="connsiteY60" fmla="*/ 827606 h 4413258"/>
                <a:gd name="connsiteX61" fmla="*/ 1171366 w 4929093"/>
                <a:gd name="connsiteY61" fmla="*/ 956386 h 4413258"/>
                <a:gd name="connsiteX62" fmla="*/ 1050710 w 4929093"/>
                <a:gd name="connsiteY62" fmla="*/ 1005916 h 4413258"/>
                <a:gd name="connsiteX63" fmla="*/ 965245 w 4929093"/>
                <a:gd name="connsiteY63" fmla="*/ 1045542 h 4413258"/>
                <a:gd name="connsiteX64" fmla="*/ 305147 w 4929093"/>
                <a:gd name="connsiteY64" fmla="*/ 621739 h 4413258"/>
                <a:gd name="connsiteX65" fmla="*/ 0 w 4929093"/>
                <a:gd name="connsiteY65" fmla="*/ 1179275 h 4413258"/>
                <a:gd name="connsiteX66" fmla="*/ 165901 w 4929093"/>
                <a:gd name="connsiteY66" fmla="*/ 1377398 h 4413258"/>
                <a:gd name="connsiteX67" fmla="*/ 226229 w 4929093"/>
                <a:gd name="connsiteY67" fmla="*/ 1521038 h 4413258"/>
                <a:gd name="connsiteX68" fmla="*/ 513885 w 4929093"/>
                <a:gd name="connsiteY68" fmla="*/ 1735614 h 4413258"/>
                <a:gd name="connsiteX69" fmla="*/ 1222111 w 4929093"/>
                <a:gd name="connsiteY69" fmla="*/ 2458920 h 4413258"/>
                <a:gd name="connsiteX70" fmla="*/ 1226613 w 4929093"/>
                <a:gd name="connsiteY70" fmla="*/ 2453635 h 4413258"/>
                <a:gd name="connsiteX71" fmla="*/ 1308757 w 4929093"/>
                <a:gd name="connsiteY71" fmla="*/ 2615264 h 4413258"/>
                <a:gd name="connsiteX72" fmla="*/ 1304553 w 4929093"/>
                <a:gd name="connsiteY7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89678 w 4929093"/>
                <a:gd name="connsiteY39" fmla="*/ 1327861 h 4413258"/>
                <a:gd name="connsiteX40" fmla="*/ 2660059 w 4929093"/>
                <a:gd name="connsiteY40" fmla="*/ 1060393 h 4413258"/>
                <a:gd name="connsiteX41" fmla="*/ 2514270 w 4929093"/>
                <a:gd name="connsiteY41" fmla="*/ 971238 h 4413258"/>
                <a:gd name="connsiteX42" fmla="*/ 2453943 w 4929093"/>
                <a:gd name="connsiteY42" fmla="*/ 1010863 h 4413258"/>
                <a:gd name="connsiteX43" fmla="*/ 2373507 w 4929093"/>
                <a:gd name="connsiteY43" fmla="*/ 1337767 h 4413258"/>
                <a:gd name="connsiteX44" fmla="*/ 2303126 w 4929093"/>
                <a:gd name="connsiteY44" fmla="*/ 1303095 h 4413258"/>
                <a:gd name="connsiteX45" fmla="*/ 2328263 w 4929093"/>
                <a:gd name="connsiteY45" fmla="*/ 867223 h 4413258"/>
                <a:gd name="connsiteX46" fmla="*/ 2448916 w 4929093"/>
                <a:gd name="connsiteY46" fmla="*/ 624521 h 4413258"/>
                <a:gd name="connsiteX47" fmla="*/ 2277990 w 4929093"/>
                <a:gd name="connsiteY47" fmla="*/ 490788 h 4413258"/>
                <a:gd name="connsiteX48" fmla="*/ 2267936 w 4929093"/>
                <a:gd name="connsiteY48" fmla="*/ 406586 h 4413258"/>
                <a:gd name="connsiteX49" fmla="*/ 2232745 w 4929093"/>
                <a:gd name="connsiteY49" fmla="*/ 371913 h 4413258"/>
                <a:gd name="connsiteX50" fmla="*/ 2212636 w 4929093"/>
                <a:gd name="connsiteY50" fmla="*/ 272852 h 4413258"/>
                <a:gd name="connsiteX51" fmla="*/ 1684150 w 4929093"/>
                <a:gd name="connsiteY51" fmla="*/ 439 h 4413258"/>
                <a:gd name="connsiteX52" fmla="*/ 1568521 w 4929093"/>
                <a:gd name="connsiteY52" fmla="*/ 173798 h 4413258"/>
                <a:gd name="connsiteX53" fmla="*/ 1442838 w 4929093"/>
                <a:gd name="connsiteY53" fmla="*/ 302578 h 4413258"/>
                <a:gd name="connsiteX54" fmla="*/ 1558467 w 4929093"/>
                <a:gd name="connsiteY54" fmla="*/ 376874 h 4413258"/>
                <a:gd name="connsiteX55" fmla="*/ 1669070 w 4929093"/>
                <a:gd name="connsiteY55" fmla="*/ 644342 h 4413258"/>
                <a:gd name="connsiteX56" fmla="*/ 1661312 w 4929093"/>
                <a:gd name="connsiteY56" fmla="*/ 816508 h 4413258"/>
                <a:gd name="connsiteX57" fmla="*/ 1731051 w 4929093"/>
                <a:gd name="connsiteY57" fmla="*/ 879655 h 4413258"/>
                <a:gd name="connsiteX58" fmla="*/ 1722334 w 4929093"/>
                <a:gd name="connsiteY58" fmla="*/ 947010 h 4413258"/>
                <a:gd name="connsiteX59" fmla="*/ 1844376 w 4929093"/>
                <a:gd name="connsiteY59" fmla="*/ 1052255 h 4413258"/>
                <a:gd name="connsiteX60" fmla="*/ 1761562 w 4929093"/>
                <a:gd name="connsiteY60" fmla="*/ 1085932 h 4413258"/>
                <a:gd name="connsiteX61" fmla="*/ 1437812 w 4929093"/>
                <a:gd name="connsiteY61" fmla="*/ 827606 h 4413258"/>
                <a:gd name="connsiteX62" fmla="*/ 1171366 w 4929093"/>
                <a:gd name="connsiteY62" fmla="*/ 956386 h 4413258"/>
                <a:gd name="connsiteX63" fmla="*/ 1050710 w 4929093"/>
                <a:gd name="connsiteY63" fmla="*/ 1005916 h 4413258"/>
                <a:gd name="connsiteX64" fmla="*/ 965245 w 4929093"/>
                <a:gd name="connsiteY64" fmla="*/ 1045542 h 4413258"/>
                <a:gd name="connsiteX65" fmla="*/ 305147 w 4929093"/>
                <a:gd name="connsiteY65" fmla="*/ 621739 h 4413258"/>
                <a:gd name="connsiteX66" fmla="*/ 0 w 4929093"/>
                <a:gd name="connsiteY66" fmla="*/ 1179275 h 4413258"/>
                <a:gd name="connsiteX67" fmla="*/ 165901 w 4929093"/>
                <a:gd name="connsiteY67" fmla="*/ 1377398 h 4413258"/>
                <a:gd name="connsiteX68" fmla="*/ 226229 w 4929093"/>
                <a:gd name="connsiteY68" fmla="*/ 1521038 h 4413258"/>
                <a:gd name="connsiteX69" fmla="*/ 513885 w 4929093"/>
                <a:gd name="connsiteY69" fmla="*/ 1735614 h 4413258"/>
                <a:gd name="connsiteX70" fmla="*/ 1222111 w 4929093"/>
                <a:gd name="connsiteY70" fmla="*/ 2458920 h 4413258"/>
                <a:gd name="connsiteX71" fmla="*/ 1226613 w 4929093"/>
                <a:gd name="connsiteY71" fmla="*/ 2453635 h 4413258"/>
                <a:gd name="connsiteX72" fmla="*/ 1308757 w 4929093"/>
                <a:gd name="connsiteY72" fmla="*/ 2615264 h 4413258"/>
                <a:gd name="connsiteX73" fmla="*/ 1304553 w 4929093"/>
                <a:gd name="connsiteY7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89678 w 4929093"/>
                <a:gd name="connsiteY39" fmla="*/ 1327861 h 4413258"/>
                <a:gd name="connsiteX40" fmla="*/ 2660059 w 4929093"/>
                <a:gd name="connsiteY40" fmla="*/ 1060393 h 4413258"/>
                <a:gd name="connsiteX41" fmla="*/ 2514270 w 4929093"/>
                <a:gd name="connsiteY41" fmla="*/ 971238 h 4413258"/>
                <a:gd name="connsiteX42" fmla="*/ 2453943 w 4929093"/>
                <a:gd name="connsiteY42" fmla="*/ 1010863 h 4413258"/>
                <a:gd name="connsiteX43" fmla="*/ 2373507 w 4929093"/>
                <a:gd name="connsiteY43" fmla="*/ 1337767 h 4413258"/>
                <a:gd name="connsiteX44" fmla="*/ 2303126 w 4929093"/>
                <a:gd name="connsiteY44" fmla="*/ 1303095 h 4413258"/>
                <a:gd name="connsiteX45" fmla="*/ 2328263 w 4929093"/>
                <a:gd name="connsiteY45" fmla="*/ 867223 h 4413258"/>
                <a:gd name="connsiteX46" fmla="*/ 2448916 w 4929093"/>
                <a:gd name="connsiteY46" fmla="*/ 624521 h 4413258"/>
                <a:gd name="connsiteX47" fmla="*/ 2277990 w 4929093"/>
                <a:gd name="connsiteY47" fmla="*/ 490788 h 4413258"/>
                <a:gd name="connsiteX48" fmla="*/ 2267936 w 4929093"/>
                <a:gd name="connsiteY48" fmla="*/ 406586 h 4413258"/>
                <a:gd name="connsiteX49" fmla="*/ 2232745 w 4929093"/>
                <a:gd name="connsiteY49" fmla="*/ 371913 h 4413258"/>
                <a:gd name="connsiteX50" fmla="*/ 2212636 w 4929093"/>
                <a:gd name="connsiteY50" fmla="*/ 272852 h 4413258"/>
                <a:gd name="connsiteX51" fmla="*/ 1684150 w 4929093"/>
                <a:gd name="connsiteY51" fmla="*/ 439 h 4413258"/>
                <a:gd name="connsiteX52" fmla="*/ 1568521 w 4929093"/>
                <a:gd name="connsiteY52" fmla="*/ 173798 h 4413258"/>
                <a:gd name="connsiteX53" fmla="*/ 1442838 w 4929093"/>
                <a:gd name="connsiteY53" fmla="*/ 302578 h 4413258"/>
                <a:gd name="connsiteX54" fmla="*/ 1558467 w 4929093"/>
                <a:gd name="connsiteY54" fmla="*/ 376874 h 4413258"/>
                <a:gd name="connsiteX55" fmla="*/ 1669070 w 4929093"/>
                <a:gd name="connsiteY55" fmla="*/ 644342 h 4413258"/>
                <a:gd name="connsiteX56" fmla="*/ 1661312 w 4929093"/>
                <a:gd name="connsiteY56" fmla="*/ 816508 h 4413258"/>
                <a:gd name="connsiteX57" fmla="*/ 1731051 w 4929093"/>
                <a:gd name="connsiteY57" fmla="*/ 879655 h 4413258"/>
                <a:gd name="connsiteX58" fmla="*/ 1722334 w 4929093"/>
                <a:gd name="connsiteY58" fmla="*/ 947010 h 4413258"/>
                <a:gd name="connsiteX59" fmla="*/ 1844376 w 4929093"/>
                <a:gd name="connsiteY59" fmla="*/ 1052255 h 4413258"/>
                <a:gd name="connsiteX60" fmla="*/ 1761562 w 4929093"/>
                <a:gd name="connsiteY60" fmla="*/ 1085932 h 4413258"/>
                <a:gd name="connsiteX61" fmla="*/ 1437812 w 4929093"/>
                <a:gd name="connsiteY61" fmla="*/ 827606 h 4413258"/>
                <a:gd name="connsiteX62" fmla="*/ 1171366 w 4929093"/>
                <a:gd name="connsiteY62" fmla="*/ 956386 h 4413258"/>
                <a:gd name="connsiteX63" fmla="*/ 1050710 w 4929093"/>
                <a:gd name="connsiteY63" fmla="*/ 1005916 h 4413258"/>
                <a:gd name="connsiteX64" fmla="*/ 965245 w 4929093"/>
                <a:gd name="connsiteY64" fmla="*/ 1045542 h 4413258"/>
                <a:gd name="connsiteX65" fmla="*/ 305147 w 4929093"/>
                <a:gd name="connsiteY65" fmla="*/ 621739 h 4413258"/>
                <a:gd name="connsiteX66" fmla="*/ 0 w 4929093"/>
                <a:gd name="connsiteY66" fmla="*/ 1179275 h 4413258"/>
                <a:gd name="connsiteX67" fmla="*/ 165901 w 4929093"/>
                <a:gd name="connsiteY67" fmla="*/ 1377398 h 4413258"/>
                <a:gd name="connsiteX68" fmla="*/ 226229 w 4929093"/>
                <a:gd name="connsiteY68" fmla="*/ 1521038 h 4413258"/>
                <a:gd name="connsiteX69" fmla="*/ 513885 w 4929093"/>
                <a:gd name="connsiteY69" fmla="*/ 1735614 h 4413258"/>
                <a:gd name="connsiteX70" fmla="*/ 1222111 w 4929093"/>
                <a:gd name="connsiteY70" fmla="*/ 2458920 h 4413258"/>
                <a:gd name="connsiteX71" fmla="*/ 1226613 w 4929093"/>
                <a:gd name="connsiteY71" fmla="*/ 2453635 h 4413258"/>
                <a:gd name="connsiteX72" fmla="*/ 1308757 w 4929093"/>
                <a:gd name="connsiteY72" fmla="*/ 2615264 h 4413258"/>
                <a:gd name="connsiteX73" fmla="*/ 1304553 w 4929093"/>
                <a:gd name="connsiteY7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89678 w 4929093"/>
                <a:gd name="connsiteY39" fmla="*/ 1327861 h 4413258"/>
                <a:gd name="connsiteX40" fmla="*/ 2660059 w 4929093"/>
                <a:gd name="connsiteY40" fmla="*/ 1060393 h 4413258"/>
                <a:gd name="connsiteX41" fmla="*/ 2514270 w 4929093"/>
                <a:gd name="connsiteY41" fmla="*/ 971238 h 4413258"/>
                <a:gd name="connsiteX42" fmla="*/ 2453943 w 4929093"/>
                <a:gd name="connsiteY42" fmla="*/ 1010863 h 4413258"/>
                <a:gd name="connsiteX43" fmla="*/ 2373507 w 4929093"/>
                <a:gd name="connsiteY43" fmla="*/ 1337767 h 4413258"/>
                <a:gd name="connsiteX44" fmla="*/ 2303126 w 4929093"/>
                <a:gd name="connsiteY44" fmla="*/ 1303095 h 4413258"/>
                <a:gd name="connsiteX45" fmla="*/ 2328263 w 4929093"/>
                <a:gd name="connsiteY45" fmla="*/ 867223 h 4413258"/>
                <a:gd name="connsiteX46" fmla="*/ 2448916 w 4929093"/>
                <a:gd name="connsiteY46" fmla="*/ 624521 h 4413258"/>
                <a:gd name="connsiteX47" fmla="*/ 2277990 w 4929093"/>
                <a:gd name="connsiteY47" fmla="*/ 490788 h 4413258"/>
                <a:gd name="connsiteX48" fmla="*/ 2267936 w 4929093"/>
                <a:gd name="connsiteY48" fmla="*/ 406586 h 4413258"/>
                <a:gd name="connsiteX49" fmla="*/ 2232745 w 4929093"/>
                <a:gd name="connsiteY49" fmla="*/ 371913 h 4413258"/>
                <a:gd name="connsiteX50" fmla="*/ 2212636 w 4929093"/>
                <a:gd name="connsiteY50" fmla="*/ 272852 h 4413258"/>
                <a:gd name="connsiteX51" fmla="*/ 1684150 w 4929093"/>
                <a:gd name="connsiteY51" fmla="*/ 439 h 4413258"/>
                <a:gd name="connsiteX52" fmla="*/ 1568521 w 4929093"/>
                <a:gd name="connsiteY52" fmla="*/ 173798 h 4413258"/>
                <a:gd name="connsiteX53" fmla="*/ 1442838 w 4929093"/>
                <a:gd name="connsiteY53" fmla="*/ 302578 h 4413258"/>
                <a:gd name="connsiteX54" fmla="*/ 1558467 w 4929093"/>
                <a:gd name="connsiteY54" fmla="*/ 376874 h 4413258"/>
                <a:gd name="connsiteX55" fmla="*/ 1669070 w 4929093"/>
                <a:gd name="connsiteY55" fmla="*/ 644342 h 4413258"/>
                <a:gd name="connsiteX56" fmla="*/ 1661312 w 4929093"/>
                <a:gd name="connsiteY56" fmla="*/ 816508 h 4413258"/>
                <a:gd name="connsiteX57" fmla="*/ 1731051 w 4929093"/>
                <a:gd name="connsiteY57" fmla="*/ 879655 h 4413258"/>
                <a:gd name="connsiteX58" fmla="*/ 1722334 w 4929093"/>
                <a:gd name="connsiteY58" fmla="*/ 947010 h 4413258"/>
                <a:gd name="connsiteX59" fmla="*/ 1844376 w 4929093"/>
                <a:gd name="connsiteY59" fmla="*/ 1052255 h 4413258"/>
                <a:gd name="connsiteX60" fmla="*/ 1761562 w 4929093"/>
                <a:gd name="connsiteY60" fmla="*/ 1085932 h 4413258"/>
                <a:gd name="connsiteX61" fmla="*/ 1437812 w 4929093"/>
                <a:gd name="connsiteY61" fmla="*/ 827606 h 4413258"/>
                <a:gd name="connsiteX62" fmla="*/ 1171366 w 4929093"/>
                <a:gd name="connsiteY62" fmla="*/ 956386 h 4413258"/>
                <a:gd name="connsiteX63" fmla="*/ 1050710 w 4929093"/>
                <a:gd name="connsiteY63" fmla="*/ 1005916 h 4413258"/>
                <a:gd name="connsiteX64" fmla="*/ 965245 w 4929093"/>
                <a:gd name="connsiteY64" fmla="*/ 1045542 h 4413258"/>
                <a:gd name="connsiteX65" fmla="*/ 305147 w 4929093"/>
                <a:gd name="connsiteY65" fmla="*/ 621739 h 4413258"/>
                <a:gd name="connsiteX66" fmla="*/ 0 w 4929093"/>
                <a:gd name="connsiteY66" fmla="*/ 1179275 h 4413258"/>
                <a:gd name="connsiteX67" fmla="*/ 165901 w 4929093"/>
                <a:gd name="connsiteY67" fmla="*/ 1377398 h 4413258"/>
                <a:gd name="connsiteX68" fmla="*/ 226229 w 4929093"/>
                <a:gd name="connsiteY68" fmla="*/ 1521038 h 4413258"/>
                <a:gd name="connsiteX69" fmla="*/ 513885 w 4929093"/>
                <a:gd name="connsiteY69" fmla="*/ 1735614 h 4413258"/>
                <a:gd name="connsiteX70" fmla="*/ 1222111 w 4929093"/>
                <a:gd name="connsiteY70" fmla="*/ 2458920 h 4413258"/>
                <a:gd name="connsiteX71" fmla="*/ 1226613 w 4929093"/>
                <a:gd name="connsiteY71" fmla="*/ 2453635 h 4413258"/>
                <a:gd name="connsiteX72" fmla="*/ 1308757 w 4929093"/>
                <a:gd name="connsiteY72" fmla="*/ 2615264 h 4413258"/>
                <a:gd name="connsiteX73" fmla="*/ 1304553 w 4929093"/>
                <a:gd name="connsiteY7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836012 w 4929093"/>
                <a:gd name="connsiteY39" fmla="*/ 1303095 h 4413258"/>
                <a:gd name="connsiteX40" fmla="*/ 2589678 w 4929093"/>
                <a:gd name="connsiteY40" fmla="*/ 1327861 h 4413258"/>
                <a:gd name="connsiteX41" fmla="*/ 2660059 w 4929093"/>
                <a:gd name="connsiteY41" fmla="*/ 1060393 h 4413258"/>
                <a:gd name="connsiteX42" fmla="*/ 2514270 w 4929093"/>
                <a:gd name="connsiteY42" fmla="*/ 971238 h 4413258"/>
                <a:gd name="connsiteX43" fmla="*/ 2453943 w 4929093"/>
                <a:gd name="connsiteY43" fmla="*/ 1010863 h 4413258"/>
                <a:gd name="connsiteX44" fmla="*/ 2373507 w 4929093"/>
                <a:gd name="connsiteY44" fmla="*/ 1337767 h 4413258"/>
                <a:gd name="connsiteX45" fmla="*/ 2303126 w 4929093"/>
                <a:gd name="connsiteY45" fmla="*/ 1303095 h 4413258"/>
                <a:gd name="connsiteX46" fmla="*/ 2328263 w 4929093"/>
                <a:gd name="connsiteY46" fmla="*/ 867223 h 4413258"/>
                <a:gd name="connsiteX47" fmla="*/ 2448916 w 4929093"/>
                <a:gd name="connsiteY47" fmla="*/ 624521 h 4413258"/>
                <a:gd name="connsiteX48" fmla="*/ 2277990 w 4929093"/>
                <a:gd name="connsiteY48" fmla="*/ 490788 h 4413258"/>
                <a:gd name="connsiteX49" fmla="*/ 2267936 w 4929093"/>
                <a:gd name="connsiteY49" fmla="*/ 406586 h 4413258"/>
                <a:gd name="connsiteX50" fmla="*/ 2232745 w 4929093"/>
                <a:gd name="connsiteY50" fmla="*/ 371913 h 4413258"/>
                <a:gd name="connsiteX51" fmla="*/ 2212636 w 4929093"/>
                <a:gd name="connsiteY51" fmla="*/ 272852 h 4413258"/>
                <a:gd name="connsiteX52" fmla="*/ 1684150 w 4929093"/>
                <a:gd name="connsiteY52" fmla="*/ 439 h 4413258"/>
                <a:gd name="connsiteX53" fmla="*/ 1568521 w 4929093"/>
                <a:gd name="connsiteY53" fmla="*/ 173798 h 4413258"/>
                <a:gd name="connsiteX54" fmla="*/ 1442838 w 4929093"/>
                <a:gd name="connsiteY54" fmla="*/ 302578 h 4413258"/>
                <a:gd name="connsiteX55" fmla="*/ 1558467 w 4929093"/>
                <a:gd name="connsiteY55" fmla="*/ 376874 h 4413258"/>
                <a:gd name="connsiteX56" fmla="*/ 1669070 w 4929093"/>
                <a:gd name="connsiteY56" fmla="*/ 644342 h 4413258"/>
                <a:gd name="connsiteX57" fmla="*/ 1661312 w 4929093"/>
                <a:gd name="connsiteY57" fmla="*/ 816508 h 4413258"/>
                <a:gd name="connsiteX58" fmla="*/ 1731051 w 4929093"/>
                <a:gd name="connsiteY58" fmla="*/ 879655 h 4413258"/>
                <a:gd name="connsiteX59" fmla="*/ 1722334 w 4929093"/>
                <a:gd name="connsiteY59" fmla="*/ 947010 h 4413258"/>
                <a:gd name="connsiteX60" fmla="*/ 1844376 w 4929093"/>
                <a:gd name="connsiteY60" fmla="*/ 1052255 h 4413258"/>
                <a:gd name="connsiteX61" fmla="*/ 1761562 w 4929093"/>
                <a:gd name="connsiteY61" fmla="*/ 1085932 h 4413258"/>
                <a:gd name="connsiteX62" fmla="*/ 1437812 w 4929093"/>
                <a:gd name="connsiteY62" fmla="*/ 827606 h 4413258"/>
                <a:gd name="connsiteX63" fmla="*/ 1171366 w 4929093"/>
                <a:gd name="connsiteY63" fmla="*/ 956386 h 4413258"/>
                <a:gd name="connsiteX64" fmla="*/ 1050710 w 4929093"/>
                <a:gd name="connsiteY64" fmla="*/ 1005916 h 4413258"/>
                <a:gd name="connsiteX65" fmla="*/ 965245 w 4929093"/>
                <a:gd name="connsiteY65" fmla="*/ 1045542 h 4413258"/>
                <a:gd name="connsiteX66" fmla="*/ 305147 w 4929093"/>
                <a:gd name="connsiteY66" fmla="*/ 621739 h 4413258"/>
                <a:gd name="connsiteX67" fmla="*/ 0 w 4929093"/>
                <a:gd name="connsiteY67" fmla="*/ 1179275 h 4413258"/>
                <a:gd name="connsiteX68" fmla="*/ 165901 w 4929093"/>
                <a:gd name="connsiteY68" fmla="*/ 1377398 h 4413258"/>
                <a:gd name="connsiteX69" fmla="*/ 226229 w 4929093"/>
                <a:gd name="connsiteY69" fmla="*/ 1521038 h 4413258"/>
                <a:gd name="connsiteX70" fmla="*/ 513885 w 4929093"/>
                <a:gd name="connsiteY70" fmla="*/ 1735614 h 4413258"/>
                <a:gd name="connsiteX71" fmla="*/ 1222111 w 4929093"/>
                <a:gd name="connsiteY71" fmla="*/ 2458920 h 4413258"/>
                <a:gd name="connsiteX72" fmla="*/ 1226613 w 4929093"/>
                <a:gd name="connsiteY72" fmla="*/ 2453635 h 4413258"/>
                <a:gd name="connsiteX73" fmla="*/ 1308757 w 4929093"/>
                <a:gd name="connsiteY73" fmla="*/ 2615264 h 4413258"/>
                <a:gd name="connsiteX74" fmla="*/ 1304553 w 4929093"/>
                <a:gd name="connsiteY7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836012 w 4929093"/>
                <a:gd name="connsiteY39" fmla="*/ 1303095 h 4413258"/>
                <a:gd name="connsiteX40" fmla="*/ 2589678 w 4929093"/>
                <a:gd name="connsiteY40" fmla="*/ 1327861 h 4413258"/>
                <a:gd name="connsiteX41" fmla="*/ 2660059 w 4929093"/>
                <a:gd name="connsiteY41" fmla="*/ 1060393 h 4413258"/>
                <a:gd name="connsiteX42" fmla="*/ 2514270 w 4929093"/>
                <a:gd name="connsiteY42" fmla="*/ 971238 h 4413258"/>
                <a:gd name="connsiteX43" fmla="*/ 2453943 w 4929093"/>
                <a:gd name="connsiteY43" fmla="*/ 1010863 h 4413258"/>
                <a:gd name="connsiteX44" fmla="*/ 2373507 w 4929093"/>
                <a:gd name="connsiteY44" fmla="*/ 1337767 h 4413258"/>
                <a:gd name="connsiteX45" fmla="*/ 2303126 w 4929093"/>
                <a:gd name="connsiteY45" fmla="*/ 1303095 h 4413258"/>
                <a:gd name="connsiteX46" fmla="*/ 2328263 w 4929093"/>
                <a:gd name="connsiteY46" fmla="*/ 867223 h 4413258"/>
                <a:gd name="connsiteX47" fmla="*/ 2448916 w 4929093"/>
                <a:gd name="connsiteY47" fmla="*/ 624521 h 4413258"/>
                <a:gd name="connsiteX48" fmla="*/ 2277990 w 4929093"/>
                <a:gd name="connsiteY48" fmla="*/ 490788 h 4413258"/>
                <a:gd name="connsiteX49" fmla="*/ 2267936 w 4929093"/>
                <a:gd name="connsiteY49" fmla="*/ 406586 h 4413258"/>
                <a:gd name="connsiteX50" fmla="*/ 2232745 w 4929093"/>
                <a:gd name="connsiteY50" fmla="*/ 371913 h 4413258"/>
                <a:gd name="connsiteX51" fmla="*/ 2212636 w 4929093"/>
                <a:gd name="connsiteY51" fmla="*/ 272852 h 4413258"/>
                <a:gd name="connsiteX52" fmla="*/ 1684150 w 4929093"/>
                <a:gd name="connsiteY52" fmla="*/ 439 h 4413258"/>
                <a:gd name="connsiteX53" fmla="*/ 1568521 w 4929093"/>
                <a:gd name="connsiteY53" fmla="*/ 173798 h 4413258"/>
                <a:gd name="connsiteX54" fmla="*/ 1442838 w 4929093"/>
                <a:gd name="connsiteY54" fmla="*/ 302578 h 4413258"/>
                <a:gd name="connsiteX55" fmla="*/ 1558467 w 4929093"/>
                <a:gd name="connsiteY55" fmla="*/ 376874 h 4413258"/>
                <a:gd name="connsiteX56" fmla="*/ 1669070 w 4929093"/>
                <a:gd name="connsiteY56" fmla="*/ 644342 h 4413258"/>
                <a:gd name="connsiteX57" fmla="*/ 1661312 w 4929093"/>
                <a:gd name="connsiteY57" fmla="*/ 816508 h 4413258"/>
                <a:gd name="connsiteX58" fmla="*/ 1731051 w 4929093"/>
                <a:gd name="connsiteY58" fmla="*/ 879655 h 4413258"/>
                <a:gd name="connsiteX59" fmla="*/ 1722334 w 4929093"/>
                <a:gd name="connsiteY59" fmla="*/ 947010 h 4413258"/>
                <a:gd name="connsiteX60" fmla="*/ 1844376 w 4929093"/>
                <a:gd name="connsiteY60" fmla="*/ 1052255 h 4413258"/>
                <a:gd name="connsiteX61" fmla="*/ 1761562 w 4929093"/>
                <a:gd name="connsiteY61" fmla="*/ 1085932 h 4413258"/>
                <a:gd name="connsiteX62" fmla="*/ 1437812 w 4929093"/>
                <a:gd name="connsiteY62" fmla="*/ 827606 h 4413258"/>
                <a:gd name="connsiteX63" fmla="*/ 1171366 w 4929093"/>
                <a:gd name="connsiteY63" fmla="*/ 956386 h 4413258"/>
                <a:gd name="connsiteX64" fmla="*/ 1050710 w 4929093"/>
                <a:gd name="connsiteY64" fmla="*/ 1005916 h 4413258"/>
                <a:gd name="connsiteX65" fmla="*/ 965245 w 4929093"/>
                <a:gd name="connsiteY65" fmla="*/ 1045542 h 4413258"/>
                <a:gd name="connsiteX66" fmla="*/ 305147 w 4929093"/>
                <a:gd name="connsiteY66" fmla="*/ 621739 h 4413258"/>
                <a:gd name="connsiteX67" fmla="*/ 0 w 4929093"/>
                <a:gd name="connsiteY67" fmla="*/ 1179275 h 4413258"/>
                <a:gd name="connsiteX68" fmla="*/ 165901 w 4929093"/>
                <a:gd name="connsiteY68" fmla="*/ 1377398 h 4413258"/>
                <a:gd name="connsiteX69" fmla="*/ 226229 w 4929093"/>
                <a:gd name="connsiteY69" fmla="*/ 1521038 h 4413258"/>
                <a:gd name="connsiteX70" fmla="*/ 513885 w 4929093"/>
                <a:gd name="connsiteY70" fmla="*/ 1735614 h 4413258"/>
                <a:gd name="connsiteX71" fmla="*/ 1222111 w 4929093"/>
                <a:gd name="connsiteY71" fmla="*/ 2458920 h 4413258"/>
                <a:gd name="connsiteX72" fmla="*/ 1226613 w 4929093"/>
                <a:gd name="connsiteY72" fmla="*/ 2453635 h 4413258"/>
                <a:gd name="connsiteX73" fmla="*/ 1308757 w 4929093"/>
                <a:gd name="connsiteY73" fmla="*/ 2615264 h 4413258"/>
                <a:gd name="connsiteX74" fmla="*/ 1304553 w 4929093"/>
                <a:gd name="connsiteY7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836012 w 4929093"/>
                <a:gd name="connsiteY39" fmla="*/ 1303095 h 4413258"/>
                <a:gd name="connsiteX40" fmla="*/ 2589678 w 4929093"/>
                <a:gd name="connsiteY40" fmla="*/ 1327861 h 4413258"/>
                <a:gd name="connsiteX41" fmla="*/ 2660059 w 4929093"/>
                <a:gd name="connsiteY41" fmla="*/ 1060393 h 4413258"/>
                <a:gd name="connsiteX42" fmla="*/ 2514270 w 4929093"/>
                <a:gd name="connsiteY42" fmla="*/ 971238 h 4413258"/>
                <a:gd name="connsiteX43" fmla="*/ 2453943 w 4929093"/>
                <a:gd name="connsiteY43" fmla="*/ 1010863 h 4413258"/>
                <a:gd name="connsiteX44" fmla="*/ 2373507 w 4929093"/>
                <a:gd name="connsiteY44" fmla="*/ 1337767 h 4413258"/>
                <a:gd name="connsiteX45" fmla="*/ 2303126 w 4929093"/>
                <a:gd name="connsiteY45" fmla="*/ 1303095 h 4413258"/>
                <a:gd name="connsiteX46" fmla="*/ 2328263 w 4929093"/>
                <a:gd name="connsiteY46" fmla="*/ 867223 h 4413258"/>
                <a:gd name="connsiteX47" fmla="*/ 2448916 w 4929093"/>
                <a:gd name="connsiteY47" fmla="*/ 624521 h 4413258"/>
                <a:gd name="connsiteX48" fmla="*/ 2277990 w 4929093"/>
                <a:gd name="connsiteY48" fmla="*/ 490788 h 4413258"/>
                <a:gd name="connsiteX49" fmla="*/ 2267936 w 4929093"/>
                <a:gd name="connsiteY49" fmla="*/ 406586 h 4413258"/>
                <a:gd name="connsiteX50" fmla="*/ 2232745 w 4929093"/>
                <a:gd name="connsiteY50" fmla="*/ 371913 h 4413258"/>
                <a:gd name="connsiteX51" fmla="*/ 2212636 w 4929093"/>
                <a:gd name="connsiteY51" fmla="*/ 272852 h 4413258"/>
                <a:gd name="connsiteX52" fmla="*/ 1684150 w 4929093"/>
                <a:gd name="connsiteY52" fmla="*/ 439 h 4413258"/>
                <a:gd name="connsiteX53" fmla="*/ 1568521 w 4929093"/>
                <a:gd name="connsiteY53" fmla="*/ 173798 h 4413258"/>
                <a:gd name="connsiteX54" fmla="*/ 1442838 w 4929093"/>
                <a:gd name="connsiteY54" fmla="*/ 302578 h 4413258"/>
                <a:gd name="connsiteX55" fmla="*/ 1558467 w 4929093"/>
                <a:gd name="connsiteY55" fmla="*/ 376874 h 4413258"/>
                <a:gd name="connsiteX56" fmla="*/ 1669070 w 4929093"/>
                <a:gd name="connsiteY56" fmla="*/ 644342 h 4413258"/>
                <a:gd name="connsiteX57" fmla="*/ 1661312 w 4929093"/>
                <a:gd name="connsiteY57" fmla="*/ 816508 h 4413258"/>
                <a:gd name="connsiteX58" fmla="*/ 1731051 w 4929093"/>
                <a:gd name="connsiteY58" fmla="*/ 879655 h 4413258"/>
                <a:gd name="connsiteX59" fmla="*/ 1722334 w 4929093"/>
                <a:gd name="connsiteY59" fmla="*/ 947010 h 4413258"/>
                <a:gd name="connsiteX60" fmla="*/ 1844376 w 4929093"/>
                <a:gd name="connsiteY60" fmla="*/ 1052255 h 4413258"/>
                <a:gd name="connsiteX61" fmla="*/ 1761562 w 4929093"/>
                <a:gd name="connsiteY61" fmla="*/ 1085932 h 4413258"/>
                <a:gd name="connsiteX62" fmla="*/ 1437812 w 4929093"/>
                <a:gd name="connsiteY62" fmla="*/ 827606 h 4413258"/>
                <a:gd name="connsiteX63" fmla="*/ 1171366 w 4929093"/>
                <a:gd name="connsiteY63" fmla="*/ 956386 h 4413258"/>
                <a:gd name="connsiteX64" fmla="*/ 1050710 w 4929093"/>
                <a:gd name="connsiteY64" fmla="*/ 1005916 h 4413258"/>
                <a:gd name="connsiteX65" fmla="*/ 965245 w 4929093"/>
                <a:gd name="connsiteY65" fmla="*/ 1045542 h 4413258"/>
                <a:gd name="connsiteX66" fmla="*/ 305147 w 4929093"/>
                <a:gd name="connsiteY66" fmla="*/ 621739 h 4413258"/>
                <a:gd name="connsiteX67" fmla="*/ 0 w 4929093"/>
                <a:gd name="connsiteY67" fmla="*/ 1179275 h 4413258"/>
                <a:gd name="connsiteX68" fmla="*/ 165901 w 4929093"/>
                <a:gd name="connsiteY68" fmla="*/ 1377398 h 4413258"/>
                <a:gd name="connsiteX69" fmla="*/ 226229 w 4929093"/>
                <a:gd name="connsiteY69" fmla="*/ 1521038 h 4413258"/>
                <a:gd name="connsiteX70" fmla="*/ 513885 w 4929093"/>
                <a:gd name="connsiteY70" fmla="*/ 1735614 h 4413258"/>
                <a:gd name="connsiteX71" fmla="*/ 1222111 w 4929093"/>
                <a:gd name="connsiteY71" fmla="*/ 2458920 h 4413258"/>
                <a:gd name="connsiteX72" fmla="*/ 1226613 w 4929093"/>
                <a:gd name="connsiteY72" fmla="*/ 2453635 h 4413258"/>
                <a:gd name="connsiteX73" fmla="*/ 1308757 w 4929093"/>
                <a:gd name="connsiteY73" fmla="*/ 2615264 h 4413258"/>
                <a:gd name="connsiteX74" fmla="*/ 1304553 w 4929093"/>
                <a:gd name="connsiteY7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047156 w 4929093"/>
                <a:gd name="connsiteY39" fmla="*/ 1530938 h 4413258"/>
                <a:gd name="connsiteX40" fmla="*/ 2836012 w 4929093"/>
                <a:gd name="connsiteY40" fmla="*/ 1303095 h 4413258"/>
                <a:gd name="connsiteX41" fmla="*/ 2589678 w 4929093"/>
                <a:gd name="connsiteY41" fmla="*/ 1327861 h 4413258"/>
                <a:gd name="connsiteX42" fmla="*/ 2660059 w 4929093"/>
                <a:gd name="connsiteY42" fmla="*/ 1060393 h 4413258"/>
                <a:gd name="connsiteX43" fmla="*/ 2514270 w 4929093"/>
                <a:gd name="connsiteY43" fmla="*/ 971238 h 4413258"/>
                <a:gd name="connsiteX44" fmla="*/ 2453943 w 4929093"/>
                <a:gd name="connsiteY44" fmla="*/ 1010863 h 4413258"/>
                <a:gd name="connsiteX45" fmla="*/ 2373507 w 4929093"/>
                <a:gd name="connsiteY45" fmla="*/ 1337767 h 4413258"/>
                <a:gd name="connsiteX46" fmla="*/ 2303126 w 4929093"/>
                <a:gd name="connsiteY46" fmla="*/ 1303095 h 4413258"/>
                <a:gd name="connsiteX47" fmla="*/ 2328263 w 4929093"/>
                <a:gd name="connsiteY47" fmla="*/ 867223 h 4413258"/>
                <a:gd name="connsiteX48" fmla="*/ 2448916 w 4929093"/>
                <a:gd name="connsiteY48" fmla="*/ 624521 h 4413258"/>
                <a:gd name="connsiteX49" fmla="*/ 2277990 w 4929093"/>
                <a:gd name="connsiteY49" fmla="*/ 490788 h 4413258"/>
                <a:gd name="connsiteX50" fmla="*/ 2267936 w 4929093"/>
                <a:gd name="connsiteY50" fmla="*/ 406586 h 4413258"/>
                <a:gd name="connsiteX51" fmla="*/ 2232745 w 4929093"/>
                <a:gd name="connsiteY51" fmla="*/ 371913 h 4413258"/>
                <a:gd name="connsiteX52" fmla="*/ 2212636 w 4929093"/>
                <a:gd name="connsiteY52" fmla="*/ 272852 h 4413258"/>
                <a:gd name="connsiteX53" fmla="*/ 1684150 w 4929093"/>
                <a:gd name="connsiteY53" fmla="*/ 439 h 4413258"/>
                <a:gd name="connsiteX54" fmla="*/ 1568521 w 4929093"/>
                <a:gd name="connsiteY54" fmla="*/ 173798 h 4413258"/>
                <a:gd name="connsiteX55" fmla="*/ 1442838 w 4929093"/>
                <a:gd name="connsiteY55" fmla="*/ 302578 h 4413258"/>
                <a:gd name="connsiteX56" fmla="*/ 1558467 w 4929093"/>
                <a:gd name="connsiteY56" fmla="*/ 376874 h 4413258"/>
                <a:gd name="connsiteX57" fmla="*/ 1669070 w 4929093"/>
                <a:gd name="connsiteY57" fmla="*/ 644342 h 4413258"/>
                <a:gd name="connsiteX58" fmla="*/ 1661312 w 4929093"/>
                <a:gd name="connsiteY58" fmla="*/ 816508 h 4413258"/>
                <a:gd name="connsiteX59" fmla="*/ 1731051 w 4929093"/>
                <a:gd name="connsiteY59" fmla="*/ 879655 h 4413258"/>
                <a:gd name="connsiteX60" fmla="*/ 1722334 w 4929093"/>
                <a:gd name="connsiteY60" fmla="*/ 947010 h 4413258"/>
                <a:gd name="connsiteX61" fmla="*/ 1844376 w 4929093"/>
                <a:gd name="connsiteY61" fmla="*/ 1052255 h 4413258"/>
                <a:gd name="connsiteX62" fmla="*/ 1761562 w 4929093"/>
                <a:gd name="connsiteY62" fmla="*/ 1085932 h 4413258"/>
                <a:gd name="connsiteX63" fmla="*/ 1437812 w 4929093"/>
                <a:gd name="connsiteY63" fmla="*/ 827606 h 4413258"/>
                <a:gd name="connsiteX64" fmla="*/ 1171366 w 4929093"/>
                <a:gd name="connsiteY64" fmla="*/ 956386 h 4413258"/>
                <a:gd name="connsiteX65" fmla="*/ 1050710 w 4929093"/>
                <a:gd name="connsiteY65" fmla="*/ 1005916 h 4413258"/>
                <a:gd name="connsiteX66" fmla="*/ 965245 w 4929093"/>
                <a:gd name="connsiteY66" fmla="*/ 1045542 h 4413258"/>
                <a:gd name="connsiteX67" fmla="*/ 305147 w 4929093"/>
                <a:gd name="connsiteY67" fmla="*/ 621739 h 4413258"/>
                <a:gd name="connsiteX68" fmla="*/ 0 w 4929093"/>
                <a:gd name="connsiteY68" fmla="*/ 1179275 h 4413258"/>
                <a:gd name="connsiteX69" fmla="*/ 165901 w 4929093"/>
                <a:gd name="connsiteY69" fmla="*/ 1377398 h 4413258"/>
                <a:gd name="connsiteX70" fmla="*/ 226229 w 4929093"/>
                <a:gd name="connsiteY70" fmla="*/ 1521038 h 4413258"/>
                <a:gd name="connsiteX71" fmla="*/ 513885 w 4929093"/>
                <a:gd name="connsiteY71" fmla="*/ 1735614 h 4413258"/>
                <a:gd name="connsiteX72" fmla="*/ 1222111 w 4929093"/>
                <a:gd name="connsiteY72" fmla="*/ 2458920 h 4413258"/>
                <a:gd name="connsiteX73" fmla="*/ 1226613 w 4929093"/>
                <a:gd name="connsiteY73" fmla="*/ 2453635 h 4413258"/>
                <a:gd name="connsiteX74" fmla="*/ 1308757 w 4929093"/>
                <a:gd name="connsiteY74" fmla="*/ 2615264 h 4413258"/>
                <a:gd name="connsiteX75" fmla="*/ 1304553 w 4929093"/>
                <a:gd name="connsiteY7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469443 w 4929093"/>
                <a:gd name="connsiteY39" fmla="*/ 1491313 h 4413258"/>
                <a:gd name="connsiteX40" fmla="*/ 3047156 w 4929093"/>
                <a:gd name="connsiteY40" fmla="*/ 1530938 h 4413258"/>
                <a:gd name="connsiteX41" fmla="*/ 2836012 w 4929093"/>
                <a:gd name="connsiteY41" fmla="*/ 1303095 h 4413258"/>
                <a:gd name="connsiteX42" fmla="*/ 2589678 w 4929093"/>
                <a:gd name="connsiteY42" fmla="*/ 1327861 h 4413258"/>
                <a:gd name="connsiteX43" fmla="*/ 2660059 w 4929093"/>
                <a:gd name="connsiteY43" fmla="*/ 1060393 h 4413258"/>
                <a:gd name="connsiteX44" fmla="*/ 2514270 w 4929093"/>
                <a:gd name="connsiteY44" fmla="*/ 971238 h 4413258"/>
                <a:gd name="connsiteX45" fmla="*/ 2453943 w 4929093"/>
                <a:gd name="connsiteY45" fmla="*/ 1010863 h 4413258"/>
                <a:gd name="connsiteX46" fmla="*/ 2373507 w 4929093"/>
                <a:gd name="connsiteY46" fmla="*/ 1337767 h 4413258"/>
                <a:gd name="connsiteX47" fmla="*/ 2303126 w 4929093"/>
                <a:gd name="connsiteY47" fmla="*/ 1303095 h 4413258"/>
                <a:gd name="connsiteX48" fmla="*/ 2328263 w 4929093"/>
                <a:gd name="connsiteY48" fmla="*/ 867223 h 4413258"/>
                <a:gd name="connsiteX49" fmla="*/ 2448916 w 4929093"/>
                <a:gd name="connsiteY49" fmla="*/ 624521 h 4413258"/>
                <a:gd name="connsiteX50" fmla="*/ 2277990 w 4929093"/>
                <a:gd name="connsiteY50" fmla="*/ 490788 h 4413258"/>
                <a:gd name="connsiteX51" fmla="*/ 2267936 w 4929093"/>
                <a:gd name="connsiteY51" fmla="*/ 406586 h 4413258"/>
                <a:gd name="connsiteX52" fmla="*/ 2232745 w 4929093"/>
                <a:gd name="connsiteY52" fmla="*/ 371913 h 4413258"/>
                <a:gd name="connsiteX53" fmla="*/ 2212636 w 4929093"/>
                <a:gd name="connsiteY53" fmla="*/ 272852 h 4413258"/>
                <a:gd name="connsiteX54" fmla="*/ 1684150 w 4929093"/>
                <a:gd name="connsiteY54" fmla="*/ 439 h 4413258"/>
                <a:gd name="connsiteX55" fmla="*/ 1568521 w 4929093"/>
                <a:gd name="connsiteY55" fmla="*/ 173798 h 4413258"/>
                <a:gd name="connsiteX56" fmla="*/ 1442838 w 4929093"/>
                <a:gd name="connsiteY56" fmla="*/ 302578 h 4413258"/>
                <a:gd name="connsiteX57" fmla="*/ 1558467 w 4929093"/>
                <a:gd name="connsiteY57" fmla="*/ 376874 h 4413258"/>
                <a:gd name="connsiteX58" fmla="*/ 1669070 w 4929093"/>
                <a:gd name="connsiteY58" fmla="*/ 644342 h 4413258"/>
                <a:gd name="connsiteX59" fmla="*/ 1661312 w 4929093"/>
                <a:gd name="connsiteY59" fmla="*/ 816508 h 4413258"/>
                <a:gd name="connsiteX60" fmla="*/ 1731051 w 4929093"/>
                <a:gd name="connsiteY60" fmla="*/ 879655 h 4413258"/>
                <a:gd name="connsiteX61" fmla="*/ 1722334 w 4929093"/>
                <a:gd name="connsiteY61" fmla="*/ 947010 h 4413258"/>
                <a:gd name="connsiteX62" fmla="*/ 1844376 w 4929093"/>
                <a:gd name="connsiteY62" fmla="*/ 1052255 h 4413258"/>
                <a:gd name="connsiteX63" fmla="*/ 1761562 w 4929093"/>
                <a:gd name="connsiteY63" fmla="*/ 1085932 h 4413258"/>
                <a:gd name="connsiteX64" fmla="*/ 1437812 w 4929093"/>
                <a:gd name="connsiteY64" fmla="*/ 827606 h 4413258"/>
                <a:gd name="connsiteX65" fmla="*/ 1171366 w 4929093"/>
                <a:gd name="connsiteY65" fmla="*/ 956386 h 4413258"/>
                <a:gd name="connsiteX66" fmla="*/ 1050710 w 4929093"/>
                <a:gd name="connsiteY66" fmla="*/ 1005916 h 4413258"/>
                <a:gd name="connsiteX67" fmla="*/ 965245 w 4929093"/>
                <a:gd name="connsiteY67" fmla="*/ 1045542 h 4413258"/>
                <a:gd name="connsiteX68" fmla="*/ 305147 w 4929093"/>
                <a:gd name="connsiteY68" fmla="*/ 621739 h 4413258"/>
                <a:gd name="connsiteX69" fmla="*/ 0 w 4929093"/>
                <a:gd name="connsiteY69" fmla="*/ 1179275 h 4413258"/>
                <a:gd name="connsiteX70" fmla="*/ 165901 w 4929093"/>
                <a:gd name="connsiteY70" fmla="*/ 1377398 h 4413258"/>
                <a:gd name="connsiteX71" fmla="*/ 226229 w 4929093"/>
                <a:gd name="connsiteY71" fmla="*/ 1521038 h 4413258"/>
                <a:gd name="connsiteX72" fmla="*/ 513885 w 4929093"/>
                <a:gd name="connsiteY72" fmla="*/ 1735614 h 4413258"/>
                <a:gd name="connsiteX73" fmla="*/ 1222111 w 4929093"/>
                <a:gd name="connsiteY73" fmla="*/ 2458920 h 4413258"/>
                <a:gd name="connsiteX74" fmla="*/ 1226613 w 4929093"/>
                <a:gd name="connsiteY74" fmla="*/ 2453635 h 4413258"/>
                <a:gd name="connsiteX75" fmla="*/ 1308757 w 4929093"/>
                <a:gd name="connsiteY75" fmla="*/ 2615264 h 4413258"/>
                <a:gd name="connsiteX76" fmla="*/ 1304553 w 4929093"/>
                <a:gd name="connsiteY7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469443 w 4929093"/>
                <a:gd name="connsiteY39" fmla="*/ 1491313 h 4413258"/>
                <a:gd name="connsiteX40" fmla="*/ 3047156 w 4929093"/>
                <a:gd name="connsiteY40" fmla="*/ 1530938 h 4413258"/>
                <a:gd name="connsiteX41" fmla="*/ 2836012 w 4929093"/>
                <a:gd name="connsiteY41" fmla="*/ 1303095 h 4413258"/>
                <a:gd name="connsiteX42" fmla="*/ 2589678 w 4929093"/>
                <a:gd name="connsiteY42" fmla="*/ 1327861 h 4413258"/>
                <a:gd name="connsiteX43" fmla="*/ 2660059 w 4929093"/>
                <a:gd name="connsiteY43" fmla="*/ 1060393 h 4413258"/>
                <a:gd name="connsiteX44" fmla="*/ 2514270 w 4929093"/>
                <a:gd name="connsiteY44" fmla="*/ 971238 h 4413258"/>
                <a:gd name="connsiteX45" fmla="*/ 2453943 w 4929093"/>
                <a:gd name="connsiteY45" fmla="*/ 1010863 h 4413258"/>
                <a:gd name="connsiteX46" fmla="*/ 2373507 w 4929093"/>
                <a:gd name="connsiteY46" fmla="*/ 1337767 h 4413258"/>
                <a:gd name="connsiteX47" fmla="*/ 2303126 w 4929093"/>
                <a:gd name="connsiteY47" fmla="*/ 1303095 h 4413258"/>
                <a:gd name="connsiteX48" fmla="*/ 2328263 w 4929093"/>
                <a:gd name="connsiteY48" fmla="*/ 867223 h 4413258"/>
                <a:gd name="connsiteX49" fmla="*/ 2448916 w 4929093"/>
                <a:gd name="connsiteY49" fmla="*/ 624521 h 4413258"/>
                <a:gd name="connsiteX50" fmla="*/ 2277990 w 4929093"/>
                <a:gd name="connsiteY50" fmla="*/ 490788 h 4413258"/>
                <a:gd name="connsiteX51" fmla="*/ 2267936 w 4929093"/>
                <a:gd name="connsiteY51" fmla="*/ 406586 h 4413258"/>
                <a:gd name="connsiteX52" fmla="*/ 2232745 w 4929093"/>
                <a:gd name="connsiteY52" fmla="*/ 371913 h 4413258"/>
                <a:gd name="connsiteX53" fmla="*/ 2212636 w 4929093"/>
                <a:gd name="connsiteY53" fmla="*/ 272852 h 4413258"/>
                <a:gd name="connsiteX54" fmla="*/ 1684150 w 4929093"/>
                <a:gd name="connsiteY54" fmla="*/ 439 h 4413258"/>
                <a:gd name="connsiteX55" fmla="*/ 1568521 w 4929093"/>
                <a:gd name="connsiteY55" fmla="*/ 173798 h 4413258"/>
                <a:gd name="connsiteX56" fmla="*/ 1442838 w 4929093"/>
                <a:gd name="connsiteY56" fmla="*/ 302578 h 4413258"/>
                <a:gd name="connsiteX57" fmla="*/ 1558467 w 4929093"/>
                <a:gd name="connsiteY57" fmla="*/ 376874 h 4413258"/>
                <a:gd name="connsiteX58" fmla="*/ 1669070 w 4929093"/>
                <a:gd name="connsiteY58" fmla="*/ 644342 h 4413258"/>
                <a:gd name="connsiteX59" fmla="*/ 1661312 w 4929093"/>
                <a:gd name="connsiteY59" fmla="*/ 816508 h 4413258"/>
                <a:gd name="connsiteX60" fmla="*/ 1731051 w 4929093"/>
                <a:gd name="connsiteY60" fmla="*/ 879655 h 4413258"/>
                <a:gd name="connsiteX61" fmla="*/ 1722334 w 4929093"/>
                <a:gd name="connsiteY61" fmla="*/ 947010 h 4413258"/>
                <a:gd name="connsiteX62" fmla="*/ 1844376 w 4929093"/>
                <a:gd name="connsiteY62" fmla="*/ 1052255 h 4413258"/>
                <a:gd name="connsiteX63" fmla="*/ 1761562 w 4929093"/>
                <a:gd name="connsiteY63" fmla="*/ 1085932 h 4413258"/>
                <a:gd name="connsiteX64" fmla="*/ 1437812 w 4929093"/>
                <a:gd name="connsiteY64" fmla="*/ 827606 h 4413258"/>
                <a:gd name="connsiteX65" fmla="*/ 1171366 w 4929093"/>
                <a:gd name="connsiteY65" fmla="*/ 956386 h 4413258"/>
                <a:gd name="connsiteX66" fmla="*/ 1050710 w 4929093"/>
                <a:gd name="connsiteY66" fmla="*/ 1005916 h 4413258"/>
                <a:gd name="connsiteX67" fmla="*/ 965245 w 4929093"/>
                <a:gd name="connsiteY67" fmla="*/ 1045542 h 4413258"/>
                <a:gd name="connsiteX68" fmla="*/ 305147 w 4929093"/>
                <a:gd name="connsiteY68" fmla="*/ 621739 h 4413258"/>
                <a:gd name="connsiteX69" fmla="*/ 0 w 4929093"/>
                <a:gd name="connsiteY69" fmla="*/ 1179275 h 4413258"/>
                <a:gd name="connsiteX70" fmla="*/ 165901 w 4929093"/>
                <a:gd name="connsiteY70" fmla="*/ 1377398 h 4413258"/>
                <a:gd name="connsiteX71" fmla="*/ 226229 w 4929093"/>
                <a:gd name="connsiteY71" fmla="*/ 1521038 h 4413258"/>
                <a:gd name="connsiteX72" fmla="*/ 513885 w 4929093"/>
                <a:gd name="connsiteY72" fmla="*/ 1735614 h 4413258"/>
                <a:gd name="connsiteX73" fmla="*/ 1222111 w 4929093"/>
                <a:gd name="connsiteY73" fmla="*/ 2458920 h 4413258"/>
                <a:gd name="connsiteX74" fmla="*/ 1226613 w 4929093"/>
                <a:gd name="connsiteY74" fmla="*/ 2453635 h 4413258"/>
                <a:gd name="connsiteX75" fmla="*/ 1308757 w 4929093"/>
                <a:gd name="connsiteY75" fmla="*/ 2615264 h 4413258"/>
                <a:gd name="connsiteX76" fmla="*/ 1304553 w 4929093"/>
                <a:gd name="connsiteY7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916866 w 4929093"/>
                <a:gd name="connsiteY39" fmla="*/ 1308048 h 4413258"/>
                <a:gd name="connsiteX40" fmla="*/ 3469443 w 4929093"/>
                <a:gd name="connsiteY40" fmla="*/ 1491313 h 4413258"/>
                <a:gd name="connsiteX41" fmla="*/ 3047156 w 4929093"/>
                <a:gd name="connsiteY41" fmla="*/ 1530938 h 4413258"/>
                <a:gd name="connsiteX42" fmla="*/ 2836012 w 4929093"/>
                <a:gd name="connsiteY42" fmla="*/ 1303095 h 4413258"/>
                <a:gd name="connsiteX43" fmla="*/ 2589678 w 4929093"/>
                <a:gd name="connsiteY43" fmla="*/ 1327861 h 4413258"/>
                <a:gd name="connsiteX44" fmla="*/ 2660059 w 4929093"/>
                <a:gd name="connsiteY44" fmla="*/ 1060393 h 4413258"/>
                <a:gd name="connsiteX45" fmla="*/ 2514270 w 4929093"/>
                <a:gd name="connsiteY45" fmla="*/ 971238 h 4413258"/>
                <a:gd name="connsiteX46" fmla="*/ 2453943 w 4929093"/>
                <a:gd name="connsiteY46" fmla="*/ 1010863 h 4413258"/>
                <a:gd name="connsiteX47" fmla="*/ 2373507 w 4929093"/>
                <a:gd name="connsiteY47" fmla="*/ 1337767 h 4413258"/>
                <a:gd name="connsiteX48" fmla="*/ 2303126 w 4929093"/>
                <a:gd name="connsiteY48" fmla="*/ 1303095 h 4413258"/>
                <a:gd name="connsiteX49" fmla="*/ 2328263 w 4929093"/>
                <a:gd name="connsiteY49" fmla="*/ 867223 h 4413258"/>
                <a:gd name="connsiteX50" fmla="*/ 2448916 w 4929093"/>
                <a:gd name="connsiteY50" fmla="*/ 624521 h 4413258"/>
                <a:gd name="connsiteX51" fmla="*/ 2277990 w 4929093"/>
                <a:gd name="connsiteY51" fmla="*/ 490788 h 4413258"/>
                <a:gd name="connsiteX52" fmla="*/ 2267936 w 4929093"/>
                <a:gd name="connsiteY52" fmla="*/ 406586 h 4413258"/>
                <a:gd name="connsiteX53" fmla="*/ 2232745 w 4929093"/>
                <a:gd name="connsiteY53" fmla="*/ 371913 h 4413258"/>
                <a:gd name="connsiteX54" fmla="*/ 2212636 w 4929093"/>
                <a:gd name="connsiteY54" fmla="*/ 272852 h 4413258"/>
                <a:gd name="connsiteX55" fmla="*/ 1684150 w 4929093"/>
                <a:gd name="connsiteY55" fmla="*/ 439 h 4413258"/>
                <a:gd name="connsiteX56" fmla="*/ 1568521 w 4929093"/>
                <a:gd name="connsiteY56" fmla="*/ 173798 h 4413258"/>
                <a:gd name="connsiteX57" fmla="*/ 1442838 w 4929093"/>
                <a:gd name="connsiteY57" fmla="*/ 302578 h 4413258"/>
                <a:gd name="connsiteX58" fmla="*/ 1558467 w 4929093"/>
                <a:gd name="connsiteY58" fmla="*/ 376874 h 4413258"/>
                <a:gd name="connsiteX59" fmla="*/ 1669070 w 4929093"/>
                <a:gd name="connsiteY59" fmla="*/ 644342 h 4413258"/>
                <a:gd name="connsiteX60" fmla="*/ 1661312 w 4929093"/>
                <a:gd name="connsiteY60" fmla="*/ 816508 h 4413258"/>
                <a:gd name="connsiteX61" fmla="*/ 1731051 w 4929093"/>
                <a:gd name="connsiteY61" fmla="*/ 879655 h 4413258"/>
                <a:gd name="connsiteX62" fmla="*/ 1722334 w 4929093"/>
                <a:gd name="connsiteY62" fmla="*/ 947010 h 4413258"/>
                <a:gd name="connsiteX63" fmla="*/ 1844376 w 4929093"/>
                <a:gd name="connsiteY63" fmla="*/ 1052255 h 4413258"/>
                <a:gd name="connsiteX64" fmla="*/ 1761562 w 4929093"/>
                <a:gd name="connsiteY64" fmla="*/ 1085932 h 4413258"/>
                <a:gd name="connsiteX65" fmla="*/ 1437812 w 4929093"/>
                <a:gd name="connsiteY65" fmla="*/ 827606 h 4413258"/>
                <a:gd name="connsiteX66" fmla="*/ 1171366 w 4929093"/>
                <a:gd name="connsiteY66" fmla="*/ 956386 h 4413258"/>
                <a:gd name="connsiteX67" fmla="*/ 1050710 w 4929093"/>
                <a:gd name="connsiteY67" fmla="*/ 1005916 h 4413258"/>
                <a:gd name="connsiteX68" fmla="*/ 965245 w 4929093"/>
                <a:gd name="connsiteY68" fmla="*/ 1045542 h 4413258"/>
                <a:gd name="connsiteX69" fmla="*/ 305147 w 4929093"/>
                <a:gd name="connsiteY69" fmla="*/ 621739 h 4413258"/>
                <a:gd name="connsiteX70" fmla="*/ 0 w 4929093"/>
                <a:gd name="connsiteY70" fmla="*/ 1179275 h 4413258"/>
                <a:gd name="connsiteX71" fmla="*/ 165901 w 4929093"/>
                <a:gd name="connsiteY71" fmla="*/ 1377398 h 4413258"/>
                <a:gd name="connsiteX72" fmla="*/ 226229 w 4929093"/>
                <a:gd name="connsiteY72" fmla="*/ 1521038 h 4413258"/>
                <a:gd name="connsiteX73" fmla="*/ 513885 w 4929093"/>
                <a:gd name="connsiteY73" fmla="*/ 1735614 h 4413258"/>
                <a:gd name="connsiteX74" fmla="*/ 1222111 w 4929093"/>
                <a:gd name="connsiteY74" fmla="*/ 2458920 h 4413258"/>
                <a:gd name="connsiteX75" fmla="*/ 1226613 w 4929093"/>
                <a:gd name="connsiteY75" fmla="*/ 2453635 h 4413258"/>
                <a:gd name="connsiteX76" fmla="*/ 1308757 w 4929093"/>
                <a:gd name="connsiteY76" fmla="*/ 2615264 h 4413258"/>
                <a:gd name="connsiteX77" fmla="*/ 1304553 w 4929093"/>
                <a:gd name="connsiteY7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916866 w 4929093"/>
                <a:gd name="connsiteY39" fmla="*/ 1308048 h 4413258"/>
                <a:gd name="connsiteX40" fmla="*/ 3469443 w 4929093"/>
                <a:gd name="connsiteY40" fmla="*/ 1491313 h 4413258"/>
                <a:gd name="connsiteX41" fmla="*/ 3047156 w 4929093"/>
                <a:gd name="connsiteY41" fmla="*/ 1530938 h 4413258"/>
                <a:gd name="connsiteX42" fmla="*/ 2836012 w 4929093"/>
                <a:gd name="connsiteY42" fmla="*/ 1303095 h 4413258"/>
                <a:gd name="connsiteX43" fmla="*/ 2589678 w 4929093"/>
                <a:gd name="connsiteY43" fmla="*/ 1327861 h 4413258"/>
                <a:gd name="connsiteX44" fmla="*/ 2660059 w 4929093"/>
                <a:gd name="connsiteY44" fmla="*/ 1060393 h 4413258"/>
                <a:gd name="connsiteX45" fmla="*/ 2514270 w 4929093"/>
                <a:gd name="connsiteY45" fmla="*/ 971238 h 4413258"/>
                <a:gd name="connsiteX46" fmla="*/ 2453943 w 4929093"/>
                <a:gd name="connsiteY46" fmla="*/ 1010863 h 4413258"/>
                <a:gd name="connsiteX47" fmla="*/ 2373507 w 4929093"/>
                <a:gd name="connsiteY47" fmla="*/ 1337767 h 4413258"/>
                <a:gd name="connsiteX48" fmla="*/ 2303126 w 4929093"/>
                <a:gd name="connsiteY48" fmla="*/ 1303095 h 4413258"/>
                <a:gd name="connsiteX49" fmla="*/ 2328263 w 4929093"/>
                <a:gd name="connsiteY49" fmla="*/ 867223 h 4413258"/>
                <a:gd name="connsiteX50" fmla="*/ 2448916 w 4929093"/>
                <a:gd name="connsiteY50" fmla="*/ 624521 h 4413258"/>
                <a:gd name="connsiteX51" fmla="*/ 2277990 w 4929093"/>
                <a:gd name="connsiteY51" fmla="*/ 490788 h 4413258"/>
                <a:gd name="connsiteX52" fmla="*/ 2267936 w 4929093"/>
                <a:gd name="connsiteY52" fmla="*/ 406586 h 4413258"/>
                <a:gd name="connsiteX53" fmla="*/ 2232745 w 4929093"/>
                <a:gd name="connsiteY53" fmla="*/ 371913 h 4413258"/>
                <a:gd name="connsiteX54" fmla="*/ 2212636 w 4929093"/>
                <a:gd name="connsiteY54" fmla="*/ 272852 h 4413258"/>
                <a:gd name="connsiteX55" fmla="*/ 1684150 w 4929093"/>
                <a:gd name="connsiteY55" fmla="*/ 439 h 4413258"/>
                <a:gd name="connsiteX56" fmla="*/ 1568521 w 4929093"/>
                <a:gd name="connsiteY56" fmla="*/ 173798 h 4413258"/>
                <a:gd name="connsiteX57" fmla="*/ 1442838 w 4929093"/>
                <a:gd name="connsiteY57" fmla="*/ 302578 h 4413258"/>
                <a:gd name="connsiteX58" fmla="*/ 1558467 w 4929093"/>
                <a:gd name="connsiteY58" fmla="*/ 376874 h 4413258"/>
                <a:gd name="connsiteX59" fmla="*/ 1669070 w 4929093"/>
                <a:gd name="connsiteY59" fmla="*/ 644342 h 4413258"/>
                <a:gd name="connsiteX60" fmla="*/ 1661312 w 4929093"/>
                <a:gd name="connsiteY60" fmla="*/ 816508 h 4413258"/>
                <a:gd name="connsiteX61" fmla="*/ 1731051 w 4929093"/>
                <a:gd name="connsiteY61" fmla="*/ 879655 h 4413258"/>
                <a:gd name="connsiteX62" fmla="*/ 1722334 w 4929093"/>
                <a:gd name="connsiteY62" fmla="*/ 947010 h 4413258"/>
                <a:gd name="connsiteX63" fmla="*/ 1844376 w 4929093"/>
                <a:gd name="connsiteY63" fmla="*/ 1052255 h 4413258"/>
                <a:gd name="connsiteX64" fmla="*/ 1761562 w 4929093"/>
                <a:gd name="connsiteY64" fmla="*/ 1085932 h 4413258"/>
                <a:gd name="connsiteX65" fmla="*/ 1437812 w 4929093"/>
                <a:gd name="connsiteY65" fmla="*/ 827606 h 4413258"/>
                <a:gd name="connsiteX66" fmla="*/ 1171366 w 4929093"/>
                <a:gd name="connsiteY66" fmla="*/ 956386 h 4413258"/>
                <a:gd name="connsiteX67" fmla="*/ 1050710 w 4929093"/>
                <a:gd name="connsiteY67" fmla="*/ 1005916 h 4413258"/>
                <a:gd name="connsiteX68" fmla="*/ 965245 w 4929093"/>
                <a:gd name="connsiteY68" fmla="*/ 1045542 h 4413258"/>
                <a:gd name="connsiteX69" fmla="*/ 305147 w 4929093"/>
                <a:gd name="connsiteY69" fmla="*/ 621739 h 4413258"/>
                <a:gd name="connsiteX70" fmla="*/ 0 w 4929093"/>
                <a:gd name="connsiteY70" fmla="*/ 1179275 h 4413258"/>
                <a:gd name="connsiteX71" fmla="*/ 165901 w 4929093"/>
                <a:gd name="connsiteY71" fmla="*/ 1377398 h 4413258"/>
                <a:gd name="connsiteX72" fmla="*/ 226229 w 4929093"/>
                <a:gd name="connsiteY72" fmla="*/ 1521038 h 4413258"/>
                <a:gd name="connsiteX73" fmla="*/ 513885 w 4929093"/>
                <a:gd name="connsiteY73" fmla="*/ 1735614 h 4413258"/>
                <a:gd name="connsiteX74" fmla="*/ 1222111 w 4929093"/>
                <a:gd name="connsiteY74" fmla="*/ 2458920 h 4413258"/>
                <a:gd name="connsiteX75" fmla="*/ 1226613 w 4929093"/>
                <a:gd name="connsiteY75" fmla="*/ 2453635 h 4413258"/>
                <a:gd name="connsiteX76" fmla="*/ 1308757 w 4929093"/>
                <a:gd name="connsiteY76" fmla="*/ 2615264 h 4413258"/>
                <a:gd name="connsiteX77" fmla="*/ 1304553 w 4929093"/>
                <a:gd name="connsiteY7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916866 w 4929093"/>
                <a:gd name="connsiteY39" fmla="*/ 1308048 h 4413258"/>
                <a:gd name="connsiteX40" fmla="*/ 3469443 w 4929093"/>
                <a:gd name="connsiteY40" fmla="*/ 1491313 h 4413258"/>
                <a:gd name="connsiteX41" fmla="*/ 3047156 w 4929093"/>
                <a:gd name="connsiteY41" fmla="*/ 1530938 h 4413258"/>
                <a:gd name="connsiteX42" fmla="*/ 2836012 w 4929093"/>
                <a:gd name="connsiteY42" fmla="*/ 1303095 h 4413258"/>
                <a:gd name="connsiteX43" fmla="*/ 2589678 w 4929093"/>
                <a:gd name="connsiteY43" fmla="*/ 1327861 h 4413258"/>
                <a:gd name="connsiteX44" fmla="*/ 2660059 w 4929093"/>
                <a:gd name="connsiteY44" fmla="*/ 1060393 h 4413258"/>
                <a:gd name="connsiteX45" fmla="*/ 2514270 w 4929093"/>
                <a:gd name="connsiteY45" fmla="*/ 971238 h 4413258"/>
                <a:gd name="connsiteX46" fmla="*/ 2453943 w 4929093"/>
                <a:gd name="connsiteY46" fmla="*/ 1010863 h 4413258"/>
                <a:gd name="connsiteX47" fmla="*/ 2373507 w 4929093"/>
                <a:gd name="connsiteY47" fmla="*/ 1337767 h 4413258"/>
                <a:gd name="connsiteX48" fmla="*/ 2303126 w 4929093"/>
                <a:gd name="connsiteY48" fmla="*/ 1303095 h 4413258"/>
                <a:gd name="connsiteX49" fmla="*/ 2328263 w 4929093"/>
                <a:gd name="connsiteY49" fmla="*/ 867223 h 4413258"/>
                <a:gd name="connsiteX50" fmla="*/ 2448916 w 4929093"/>
                <a:gd name="connsiteY50" fmla="*/ 624521 h 4413258"/>
                <a:gd name="connsiteX51" fmla="*/ 2277990 w 4929093"/>
                <a:gd name="connsiteY51" fmla="*/ 490788 h 4413258"/>
                <a:gd name="connsiteX52" fmla="*/ 2267936 w 4929093"/>
                <a:gd name="connsiteY52" fmla="*/ 406586 h 4413258"/>
                <a:gd name="connsiteX53" fmla="*/ 2232745 w 4929093"/>
                <a:gd name="connsiteY53" fmla="*/ 371913 h 4413258"/>
                <a:gd name="connsiteX54" fmla="*/ 2212636 w 4929093"/>
                <a:gd name="connsiteY54" fmla="*/ 272852 h 4413258"/>
                <a:gd name="connsiteX55" fmla="*/ 1684150 w 4929093"/>
                <a:gd name="connsiteY55" fmla="*/ 439 h 4413258"/>
                <a:gd name="connsiteX56" fmla="*/ 1568521 w 4929093"/>
                <a:gd name="connsiteY56" fmla="*/ 173798 h 4413258"/>
                <a:gd name="connsiteX57" fmla="*/ 1442838 w 4929093"/>
                <a:gd name="connsiteY57" fmla="*/ 302578 h 4413258"/>
                <a:gd name="connsiteX58" fmla="*/ 1558467 w 4929093"/>
                <a:gd name="connsiteY58" fmla="*/ 376874 h 4413258"/>
                <a:gd name="connsiteX59" fmla="*/ 1669070 w 4929093"/>
                <a:gd name="connsiteY59" fmla="*/ 644342 h 4413258"/>
                <a:gd name="connsiteX60" fmla="*/ 1661312 w 4929093"/>
                <a:gd name="connsiteY60" fmla="*/ 816508 h 4413258"/>
                <a:gd name="connsiteX61" fmla="*/ 1731051 w 4929093"/>
                <a:gd name="connsiteY61" fmla="*/ 879655 h 4413258"/>
                <a:gd name="connsiteX62" fmla="*/ 1722334 w 4929093"/>
                <a:gd name="connsiteY62" fmla="*/ 947010 h 4413258"/>
                <a:gd name="connsiteX63" fmla="*/ 1844376 w 4929093"/>
                <a:gd name="connsiteY63" fmla="*/ 1052255 h 4413258"/>
                <a:gd name="connsiteX64" fmla="*/ 1761562 w 4929093"/>
                <a:gd name="connsiteY64" fmla="*/ 1085932 h 4413258"/>
                <a:gd name="connsiteX65" fmla="*/ 1437812 w 4929093"/>
                <a:gd name="connsiteY65" fmla="*/ 827606 h 4413258"/>
                <a:gd name="connsiteX66" fmla="*/ 1171366 w 4929093"/>
                <a:gd name="connsiteY66" fmla="*/ 956386 h 4413258"/>
                <a:gd name="connsiteX67" fmla="*/ 1050710 w 4929093"/>
                <a:gd name="connsiteY67" fmla="*/ 1005916 h 4413258"/>
                <a:gd name="connsiteX68" fmla="*/ 965245 w 4929093"/>
                <a:gd name="connsiteY68" fmla="*/ 1045542 h 4413258"/>
                <a:gd name="connsiteX69" fmla="*/ 305147 w 4929093"/>
                <a:gd name="connsiteY69" fmla="*/ 621739 h 4413258"/>
                <a:gd name="connsiteX70" fmla="*/ 0 w 4929093"/>
                <a:gd name="connsiteY70" fmla="*/ 1179275 h 4413258"/>
                <a:gd name="connsiteX71" fmla="*/ 165901 w 4929093"/>
                <a:gd name="connsiteY71" fmla="*/ 1377398 h 4413258"/>
                <a:gd name="connsiteX72" fmla="*/ 226229 w 4929093"/>
                <a:gd name="connsiteY72" fmla="*/ 1521038 h 4413258"/>
                <a:gd name="connsiteX73" fmla="*/ 513885 w 4929093"/>
                <a:gd name="connsiteY73" fmla="*/ 1735614 h 4413258"/>
                <a:gd name="connsiteX74" fmla="*/ 1222111 w 4929093"/>
                <a:gd name="connsiteY74" fmla="*/ 2458920 h 4413258"/>
                <a:gd name="connsiteX75" fmla="*/ 1226613 w 4929093"/>
                <a:gd name="connsiteY75" fmla="*/ 2453635 h 4413258"/>
                <a:gd name="connsiteX76" fmla="*/ 1308757 w 4929093"/>
                <a:gd name="connsiteY76" fmla="*/ 2615264 h 4413258"/>
                <a:gd name="connsiteX77" fmla="*/ 1304553 w 4929093"/>
                <a:gd name="connsiteY7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93363 w 4929093"/>
                <a:gd name="connsiteY39" fmla="*/ 1932139 h 4413258"/>
                <a:gd name="connsiteX40" fmla="*/ 4042546 w 4929093"/>
                <a:gd name="connsiteY40" fmla="*/ 1793452 h 4413258"/>
                <a:gd name="connsiteX41" fmla="*/ 4112927 w 4929093"/>
                <a:gd name="connsiteY41" fmla="*/ 1491313 h 4413258"/>
                <a:gd name="connsiteX42" fmla="*/ 3916866 w 4929093"/>
                <a:gd name="connsiteY42" fmla="*/ 1308048 h 4413258"/>
                <a:gd name="connsiteX43" fmla="*/ 3469443 w 4929093"/>
                <a:gd name="connsiteY43" fmla="*/ 1491313 h 4413258"/>
                <a:gd name="connsiteX44" fmla="*/ 3047156 w 4929093"/>
                <a:gd name="connsiteY44" fmla="*/ 1530938 h 4413258"/>
                <a:gd name="connsiteX45" fmla="*/ 2836012 w 4929093"/>
                <a:gd name="connsiteY45" fmla="*/ 1303095 h 4413258"/>
                <a:gd name="connsiteX46" fmla="*/ 2589678 w 4929093"/>
                <a:gd name="connsiteY46" fmla="*/ 1327861 h 4413258"/>
                <a:gd name="connsiteX47" fmla="*/ 2660059 w 4929093"/>
                <a:gd name="connsiteY47" fmla="*/ 1060393 h 4413258"/>
                <a:gd name="connsiteX48" fmla="*/ 2514270 w 4929093"/>
                <a:gd name="connsiteY48" fmla="*/ 971238 h 4413258"/>
                <a:gd name="connsiteX49" fmla="*/ 2453943 w 4929093"/>
                <a:gd name="connsiteY49" fmla="*/ 1010863 h 4413258"/>
                <a:gd name="connsiteX50" fmla="*/ 2373507 w 4929093"/>
                <a:gd name="connsiteY50" fmla="*/ 1337767 h 4413258"/>
                <a:gd name="connsiteX51" fmla="*/ 2303126 w 4929093"/>
                <a:gd name="connsiteY51" fmla="*/ 1303095 h 4413258"/>
                <a:gd name="connsiteX52" fmla="*/ 2328263 w 4929093"/>
                <a:gd name="connsiteY52" fmla="*/ 867223 h 4413258"/>
                <a:gd name="connsiteX53" fmla="*/ 2448916 w 4929093"/>
                <a:gd name="connsiteY53" fmla="*/ 624521 h 4413258"/>
                <a:gd name="connsiteX54" fmla="*/ 2277990 w 4929093"/>
                <a:gd name="connsiteY54" fmla="*/ 490788 h 4413258"/>
                <a:gd name="connsiteX55" fmla="*/ 2267936 w 4929093"/>
                <a:gd name="connsiteY55" fmla="*/ 406586 h 4413258"/>
                <a:gd name="connsiteX56" fmla="*/ 2232745 w 4929093"/>
                <a:gd name="connsiteY56" fmla="*/ 371913 h 4413258"/>
                <a:gd name="connsiteX57" fmla="*/ 2212636 w 4929093"/>
                <a:gd name="connsiteY57" fmla="*/ 272852 h 4413258"/>
                <a:gd name="connsiteX58" fmla="*/ 1684150 w 4929093"/>
                <a:gd name="connsiteY58" fmla="*/ 439 h 4413258"/>
                <a:gd name="connsiteX59" fmla="*/ 1568521 w 4929093"/>
                <a:gd name="connsiteY59" fmla="*/ 173798 h 4413258"/>
                <a:gd name="connsiteX60" fmla="*/ 1442838 w 4929093"/>
                <a:gd name="connsiteY60" fmla="*/ 302578 h 4413258"/>
                <a:gd name="connsiteX61" fmla="*/ 1558467 w 4929093"/>
                <a:gd name="connsiteY61" fmla="*/ 376874 h 4413258"/>
                <a:gd name="connsiteX62" fmla="*/ 1669070 w 4929093"/>
                <a:gd name="connsiteY62" fmla="*/ 644342 h 4413258"/>
                <a:gd name="connsiteX63" fmla="*/ 1661312 w 4929093"/>
                <a:gd name="connsiteY63" fmla="*/ 816508 h 4413258"/>
                <a:gd name="connsiteX64" fmla="*/ 1731051 w 4929093"/>
                <a:gd name="connsiteY64" fmla="*/ 879655 h 4413258"/>
                <a:gd name="connsiteX65" fmla="*/ 1722334 w 4929093"/>
                <a:gd name="connsiteY65" fmla="*/ 947010 h 4413258"/>
                <a:gd name="connsiteX66" fmla="*/ 1844376 w 4929093"/>
                <a:gd name="connsiteY66" fmla="*/ 1052255 h 4413258"/>
                <a:gd name="connsiteX67" fmla="*/ 1761562 w 4929093"/>
                <a:gd name="connsiteY67" fmla="*/ 1085932 h 4413258"/>
                <a:gd name="connsiteX68" fmla="*/ 1437812 w 4929093"/>
                <a:gd name="connsiteY68" fmla="*/ 827606 h 4413258"/>
                <a:gd name="connsiteX69" fmla="*/ 1171366 w 4929093"/>
                <a:gd name="connsiteY69" fmla="*/ 956386 h 4413258"/>
                <a:gd name="connsiteX70" fmla="*/ 1050710 w 4929093"/>
                <a:gd name="connsiteY70" fmla="*/ 1005916 h 4413258"/>
                <a:gd name="connsiteX71" fmla="*/ 965245 w 4929093"/>
                <a:gd name="connsiteY71" fmla="*/ 1045542 h 4413258"/>
                <a:gd name="connsiteX72" fmla="*/ 305147 w 4929093"/>
                <a:gd name="connsiteY72" fmla="*/ 621739 h 4413258"/>
                <a:gd name="connsiteX73" fmla="*/ 0 w 4929093"/>
                <a:gd name="connsiteY73" fmla="*/ 1179275 h 4413258"/>
                <a:gd name="connsiteX74" fmla="*/ 165901 w 4929093"/>
                <a:gd name="connsiteY74" fmla="*/ 1377398 h 4413258"/>
                <a:gd name="connsiteX75" fmla="*/ 226229 w 4929093"/>
                <a:gd name="connsiteY75" fmla="*/ 1521038 h 4413258"/>
                <a:gd name="connsiteX76" fmla="*/ 513885 w 4929093"/>
                <a:gd name="connsiteY76" fmla="*/ 1735614 h 4413258"/>
                <a:gd name="connsiteX77" fmla="*/ 1222111 w 4929093"/>
                <a:gd name="connsiteY77" fmla="*/ 2458920 h 4413258"/>
                <a:gd name="connsiteX78" fmla="*/ 1226613 w 4929093"/>
                <a:gd name="connsiteY78" fmla="*/ 2453635 h 4413258"/>
                <a:gd name="connsiteX79" fmla="*/ 1308757 w 4929093"/>
                <a:gd name="connsiteY79" fmla="*/ 2615264 h 4413258"/>
                <a:gd name="connsiteX80" fmla="*/ 1304553 w 4929093"/>
                <a:gd name="connsiteY8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93363 w 4929093"/>
                <a:gd name="connsiteY39" fmla="*/ 1932139 h 4413258"/>
                <a:gd name="connsiteX40" fmla="*/ 4042546 w 4929093"/>
                <a:gd name="connsiteY40" fmla="*/ 1793452 h 4413258"/>
                <a:gd name="connsiteX41" fmla="*/ 4112927 w 4929093"/>
                <a:gd name="connsiteY41" fmla="*/ 1491313 h 4413258"/>
                <a:gd name="connsiteX42" fmla="*/ 3916866 w 4929093"/>
                <a:gd name="connsiteY42" fmla="*/ 1308048 h 4413258"/>
                <a:gd name="connsiteX43" fmla="*/ 3469443 w 4929093"/>
                <a:gd name="connsiteY43" fmla="*/ 1491313 h 4413258"/>
                <a:gd name="connsiteX44" fmla="*/ 3047156 w 4929093"/>
                <a:gd name="connsiteY44" fmla="*/ 1530938 h 4413258"/>
                <a:gd name="connsiteX45" fmla="*/ 2836012 w 4929093"/>
                <a:gd name="connsiteY45" fmla="*/ 1303095 h 4413258"/>
                <a:gd name="connsiteX46" fmla="*/ 2589678 w 4929093"/>
                <a:gd name="connsiteY46" fmla="*/ 1327861 h 4413258"/>
                <a:gd name="connsiteX47" fmla="*/ 2660059 w 4929093"/>
                <a:gd name="connsiteY47" fmla="*/ 1060393 h 4413258"/>
                <a:gd name="connsiteX48" fmla="*/ 2514270 w 4929093"/>
                <a:gd name="connsiteY48" fmla="*/ 971238 h 4413258"/>
                <a:gd name="connsiteX49" fmla="*/ 2453943 w 4929093"/>
                <a:gd name="connsiteY49" fmla="*/ 1010863 h 4413258"/>
                <a:gd name="connsiteX50" fmla="*/ 2373507 w 4929093"/>
                <a:gd name="connsiteY50" fmla="*/ 1337767 h 4413258"/>
                <a:gd name="connsiteX51" fmla="*/ 2303126 w 4929093"/>
                <a:gd name="connsiteY51" fmla="*/ 1303095 h 4413258"/>
                <a:gd name="connsiteX52" fmla="*/ 2328263 w 4929093"/>
                <a:gd name="connsiteY52" fmla="*/ 867223 h 4413258"/>
                <a:gd name="connsiteX53" fmla="*/ 2448916 w 4929093"/>
                <a:gd name="connsiteY53" fmla="*/ 624521 h 4413258"/>
                <a:gd name="connsiteX54" fmla="*/ 2277990 w 4929093"/>
                <a:gd name="connsiteY54" fmla="*/ 490788 h 4413258"/>
                <a:gd name="connsiteX55" fmla="*/ 2267936 w 4929093"/>
                <a:gd name="connsiteY55" fmla="*/ 406586 h 4413258"/>
                <a:gd name="connsiteX56" fmla="*/ 2232745 w 4929093"/>
                <a:gd name="connsiteY56" fmla="*/ 371913 h 4413258"/>
                <a:gd name="connsiteX57" fmla="*/ 2212636 w 4929093"/>
                <a:gd name="connsiteY57" fmla="*/ 272852 h 4413258"/>
                <a:gd name="connsiteX58" fmla="*/ 1684150 w 4929093"/>
                <a:gd name="connsiteY58" fmla="*/ 439 h 4413258"/>
                <a:gd name="connsiteX59" fmla="*/ 1568521 w 4929093"/>
                <a:gd name="connsiteY59" fmla="*/ 173798 h 4413258"/>
                <a:gd name="connsiteX60" fmla="*/ 1442838 w 4929093"/>
                <a:gd name="connsiteY60" fmla="*/ 302578 h 4413258"/>
                <a:gd name="connsiteX61" fmla="*/ 1558467 w 4929093"/>
                <a:gd name="connsiteY61" fmla="*/ 376874 h 4413258"/>
                <a:gd name="connsiteX62" fmla="*/ 1669070 w 4929093"/>
                <a:gd name="connsiteY62" fmla="*/ 644342 h 4413258"/>
                <a:gd name="connsiteX63" fmla="*/ 1661312 w 4929093"/>
                <a:gd name="connsiteY63" fmla="*/ 816508 h 4413258"/>
                <a:gd name="connsiteX64" fmla="*/ 1731051 w 4929093"/>
                <a:gd name="connsiteY64" fmla="*/ 879655 h 4413258"/>
                <a:gd name="connsiteX65" fmla="*/ 1722334 w 4929093"/>
                <a:gd name="connsiteY65" fmla="*/ 947010 h 4413258"/>
                <a:gd name="connsiteX66" fmla="*/ 1844376 w 4929093"/>
                <a:gd name="connsiteY66" fmla="*/ 1052255 h 4413258"/>
                <a:gd name="connsiteX67" fmla="*/ 1761562 w 4929093"/>
                <a:gd name="connsiteY67" fmla="*/ 1085932 h 4413258"/>
                <a:gd name="connsiteX68" fmla="*/ 1437812 w 4929093"/>
                <a:gd name="connsiteY68" fmla="*/ 827606 h 4413258"/>
                <a:gd name="connsiteX69" fmla="*/ 1171366 w 4929093"/>
                <a:gd name="connsiteY69" fmla="*/ 956386 h 4413258"/>
                <a:gd name="connsiteX70" fmla="*/ 1050710 w 4929093"/>
                <a:gd name="connsiteY70" fmla="*/ 1005916 h 4413258"/>
                <a:gd name="connsiteX71" fmla="*/ 965245 w 4929093"/>
                <a:gd name="connsiteY71" fmla="*/ 1045542 h 4413258"/>
                <a:gd name="connsiteX72" fmla="*/ 305147 w 4929093"/>
                <a:gd name="connsiteY72" fmla="*/ 621739 h 4413258"/>
                <a:gd name="connsiteX73" fmla="*/ 0 w 4929093"/>
                <a:gd name="connsiteY73" fmla="*/ 1179275 h 4413258"/>
                <a:gd name="connsiteX74" fmla="*/ 165901 w 4929093"/>
                <a:gd name="connsiteY74" fmla="*/ 1377398 h 4413258"/>
                <a:gd name="connsiteX75" fmla="*/ 226229 w 4929093"/>
                <a:gd name="connsiteY75" fmla="*/ 1521038 h 4413258"/>
                <a:gd name="connsiteX76" fmla="*/ 513885 w 4929093"/>
                <a:gd name="connsiteY76" fmla="*/ 1735614 h 4413258"/>
                <a:gd name="connsiteX77" fmla="*/ 1222111 w 4929093"/>
                <a:gd name="connsiteY77" fmla="*/ 2458920 h 4413258"/>
                <a:gd name="connsiteX78" fmla="*/ 1226613 w 4929093"/>
                <a:gd name="connsiteY78" fmla="*/ 2453635 h 4413258"/>
                <a:gd name="connsiteX79" fmla="*/ 1308757 w 4929093"/>
                <a:gd name="connsiteY79" fmla="*/ 2615264 h 4413258"/>
                <a:gd name="connsiteX80" fmla="*/ 1304553 w 4929093"/>
                <a:gd name="connsiteY8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93363 w 4929093"/>
                <a:gd name="connsiteY39" fmla="*/ 1932139 h 4413258"/>
                <a:gd name="connsiteX40" fmla="*/ 4042546 w 4929093"/>
                <a:gd name="connsiteY40" fmla="*/ 1793452 h 4413258"/>
                <a:gd name="connsiteX41" fmla="*/ 4112927 w 4929093"/>
                <a:gd name="connsiteY41" fmla="*/ 1491313 h 4413258"/>
                <a:gd name="connsiteX42" fmla="*/ 3916866 w 4929093"/>
                <a:gd name="connsiteY42" fmla="*/ 1308048 h 4413258"/>
                <a:gd name="connsiteX43" fmla="*/ 3469443 w 4929093"/>
                <a:gd name="connsiteY43" fmla="*/ 1491313 h 4413258"/>
                <a:gd name="connsiteX44" fmla="*/ 3047156 w 4929093"/>
                <a:gd name="connsiteY44" fmla="*/ 1530938 h 4413258"/>
                <a:gd name="connsiteX45" fmla="*/ 2836012 w 4929093"/>
                <a:gd name="connsiteY45" fmla="*/ 1303095 h 4413258"/>
                <a:gd name="connsiteX46" fmla="*/ 2589678 w 4929093"/>
                <a:gd name="connsiteY46" fmla="*/ 1327861 h 4413258"/>
                <a:gd name="connsiteX47" fmla="*/ 2660059 w 4929093"/>
                <a:gd name="connsiteY47" fmla="*/ 1060393 h 4413258"/>
                <a:gd name="connsiteX48" fmla="*/ 2514270 w 4929093"/>
                <a:gd name="connsiteY48" fmla="*/ 971238 h 4413258"/>
                <a:gd name="connsiteX49" fmla="*/ 2453943 w 4929093"/>
                <a:gd name="connsiteY49" fmla="*/ 1010863 h 4413258"/>
                <a:gd name="connsiteX50" fmla="*/ 2373507 w 4929093"/>
                <a:gd name="connsiteY50" fmla="*/ 1337767 h 4413258"/>
                <a:gd name="connsiteX51" fmla="*/ 2303126 w 4929093"/>
                <a:gd name="connsiteY51" fmla="*/ 1303095 h 4413258"/>
                <a:gd name="connsiteX52" fmla="*/ 2328263 w 4929093"/>
                <a:gd name="connsiteY52" fmla="*/ 867223 h 4413258"/>
                <a:gd name="connsiteX53" fmla="*/ 2448916 w 4929093"/>
                <a:gd name="connsiteY53" fmla="*/ 624521 h 4413258"/>
                <a:gd name="connsiteX54" fmla="*/ 2277990 w 4929093"/>
                <a:gd name="connsiteY54" fmla="*/ 490788 h 4413258"/>
                <a:gd name="connsiteX55" fmla="*/ 2267936 w 4929093"/>
                <a:gd name="connsiteY55" fmla="*/ 406586 h 4413258"/>
                <a:gd name="connsiteX56" fmla="*/ 2232745 w 4929093"/>
                <a:gd name="connsiteY56" fmla="*/ 371913 h 4413258"/>
                <a:gd name="connsiteX57" fmla="*/ 2212636 w 4929093"/>
                <a:gd name="connsiteY57" fmla="*/ 272852 h 4413258"/>
                <a:gd name="connsiteX58" fmla="*/ 1684150 w 4929093"/>
                <a:gd name="connsiteY58" fmla="*/ 439 h 4413258"/>
                <a:gd name="connsiteX59" fmla="*/ 1568521 w 4929093"/>
                <a:gd name="connsiteY59" fmla="*/ 173798 h 4413258"/>
                <a:gd name="connsiteX60" fmla="*/ 1442838 w 4929093"/>
                <a:gd name="connsiteY60" fmla="*/ 302578 h 4413258"/>
                <a:gd name="connsiteX61" fmla="*/ 1558467 w 4929093"/>
                <a:gd name="connsiteY61" fmla="*/ 376874 h 4413258"/>
                <a:gd name="connsiteX62" fmla="*/ 1669070 w 4929093"/>
                <a:gd name="connsiteY62" fmla="*/ 644342 h 4413258"/>
                <a:gd name="connsiteX63" fmla="*/ 1661312 w 4929093"/>
                <a:gd name="connsiteY63" fmla="*/ 816508 h 4413258"/>
                <a:gd name="connsiteX64" fmla="*/ 1731051 w 4929093"/>
                <a:gd name="connsiteY64" fmla="*/ 879655 h 4413258"/>
                <a:gd name="connsiteX65" fmla="*/ 1722334 w 4929093"/>
                <a:gd name="connsiteY65" fmla="*/ 947010 h 4413258"/>
                <a:gd name="connsiteX66" fmla="*/ 1844376 w 4929093"/>
                <a:gd name="connsiteY66" fmla="*/ 1052255 h 4413258"/>
                <a:gd name="connsiteX67" fmla="*/ 1761562 w 4929093"/>
                <a:gd name="connsiteY67" fmla="*/ 1085932 h 4413258"/>
                <a:gd name="connsiteX68" fmla="*/ 1437812 w 4929093"/>
                <a:gd name="connsiteY68" fmla="*/ 827606 h 4413258"/>
                <a:gd name="connsiteX69" fmla="*/ 1171366 w 4929093"/>
                <a:gd name="connsiteY69" fmla="*/ 956386 h 4413258"/>
                <a:gd name="connsiteX70" fmla="*/ 1050710 w 4929093"/>
                <a:gd name="connsiteY70" fmla="*/ 1005916 h 4413258"/>
                <a:gd name="connsiteX71" fmla="*/ 965245 w 4929093"/>
                <a:gd name="connsiteY71" fmla="*/ 1045542 h 4413258"/>
                <a:gd name="connsiteX72" fmla="*/ 305147 w 4929093"/>
                <a:gd name="connsiteY72" fmla="*/ 621739 h 4413258"/>
                <a:gd name="connsiteX73" fmla="*/ 0 w 4929093"/>
                <a:gd name="connsiteY73" fmla="*/ 1179275 h 4413258"/>
                <a:gd name="connsiteX74" fmla="*/ 165901 w 4929093"/>
                <a:gd name="connsiteY74" fmla="*/ 1377398 h 4413258"/>
                <a:gd name="connsiteX75" fmla="*/ 226229 w 4929093"/>
                <a:gd name="connsiteY75" fmla="*/ 1521038 h 4413258"/>
                <a:gd name="connsiteX76" fmla="*/ 513885 w 4929093"/>
                <a:gd name="connsiteY76" fmla="*/ 1735614 h 4413258"/>
                <a:gd name="connsiteX77" fmla="*/ 1222111 w 4929093"/>
                <a:gd name="connsiteY77" fmla="*/ 2458920 h 4413258"/>
                <a:gd name="connsiteX78" fmla="*/ 1226613 w 4929093"/>
                <a:gd name="connsiteY78" fmla="*/ 2453635 h 4413258"/>
                <a:gd name="connsiteX79" fmla="*/ 1308757 w 4929093"/>
                <a:gd name="connsiteY79" fmla="*/ 2615264 h 4413258"/>
                <a:gd name="connsiteX80" fmla="*/ 1304553 w 4929093"/>
                <a:gd name="connsiteY8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303962 w 4929093"/>
                <a:gd name="connsiteY39" fmla="*/ 2120356 h 4413258"/>
                <a:gd name="connsiteX40" fmla="*/ 4193363 w 4929093"/>
                <a:gd name="connsiteY40" fmla="*/ 1932139 h 4413258"/>
                <a:gd name="connsiteX41" fmla="*/ 4042546 w 4929093"/>
                <a:gd name="connsiteY41" fmla="*/ 1793452 h 4413258"/>
                <a:gd name="connsiteX42" fmla="*/ 4112927 w 4929093"/>
                <a:gd name="connsiteY42" fmla="*/ 1491313 h 4413258"/>
                <a:gd name="connsiteX43" fmla="*/ 3916866 w 4929093"/>
                <a:gd name="connsiteY43" fmla="*/ 1308048 h 4413258"/>
                <a:gd name="connsiteX44" fmla="*/ 3469443 w 4929093"/>
                <a:gd name="connsiteY44" fmla="*/ 1491313 h 4413258"/>
                <a:gd name="connsiteX45" fmla="*/ 3047156 w 4929093"/>
                <a:gd name="connsiteY45" fmla="*/ 1530938 h 4413258"/>
                <a:gd name="connsiteX46" fmla="*/ 2836012 w 4929093"/>
                <a:gd name="connsiteY46" fmla="*/ 1303095 h 4413258"/>
                <a:gd name="connsiteX47" fmla="*/ 2589678 w 4929093"/>
                <a:gd name="connsiteY47" fmla="*/ 1327861 h 4413258"/>
                <a:gd name="connsiteX48" fmla="*/ 2660059 w 4929093"/>
                <a:gd name="connsiteY48" fmla="*/ 1060393 h 4413258"/>
                <a:gd name="connsiteX49" fmla="*/ 2514270 w 4929093"/>
                <a:gd name="connsiteY49" fmla="*/ 971238 h 4413258"/>
                <a:gd name="connsiteX50" fmla="*/ 2453943 w 4929093"/>
                <a:gd name="connsiteY50" fmla="*/ 1010863 h 4413258"/>
                <a:gd name="connsiteX51" fmla="*/ 2373507 w 4929093"/>
                <a:gd name="connsiteY51" fmla="*/ 1337767 h 4413258"/>
                <a:gd name="connsiteX52" fmla="*/ 2303126 w 4929093"/>
                <a:gd name="connsiteY52" fmla="*/ 1303095 h 4413258"/>
                <a:gd name="connsiteX53" fmla="*/ 2328263 w 4929093"/>
                <a:gd name="connsiteY53" fmla="*/ 867223 h 4413258"/>
                <a:gd name="connsiteX54" fmla="*/ 2448916 w 4929093"/>
                <a:gd name="connsiteY54" fmla="*/ 624521 h 4413258"/>
                <a:gd name="connsiteX55" fmla="*/ 2277990 w 4929093"/>
                <a:gd name="connsiteY55" fmla="*/ 490788 h 4413258"/>
                <a:gd name="connsiteX56" fmla="*/ 2267936 w 4929093"/>
                <a:gd name="connsiteY56" fmla="*/ 406586 h 4413258"/>
                <a:gd name="connsiteX57" fmla="*/ 2232745 w 4929093"/>
                <a:gd name="connsiteY57" fmla="*/ 371913 h 4413258"/>
                <a:gd name="connsiteX58" fmla="*/ 2212636 w 4929093"/>
                <a:gd name="connsiteY58" fmla="*/ 272852 h 4413258"/>
                <a:gd name="connsiteX59" fmla="*/ 1684150 w 4929093"/>
                <a:gd name="connsiteY59" fmla="*/ 439 h 4413258"/>
                <a:gd name="connsiteX60" fmla="*/ 1568521 w 4929093"/>
                <a:gd name="connsiteY60" fmla="*/ 173798 h 4413258"/>
                <a:gd name="connsiteX61" fmla="*/ 1442838 w 4929093"/>
                <a:gd name="connsiteY61" fmla="*/ 302578 h 4413258"/>
                <a:gd name="connsiteX62" fmla="*/ 1558467 w 4929093"/>
                <a:gd name="connsiteY62" fmla="*/ 376874 h 4413258"/>
                <a:gd name="connsiteX63" fmla="*/ 1669070 w 4929093"/>
                <a:gd name="connsiteY63" fmla="*/ 644342 h 4413258"/>
                <a:gd name="connsiteX64" fmla="*/ 1661312 w 4929093"/>
                <a:gd name="connsiteY64" fmla="*/ 816508 h 4413258"/>
                <a:gd name="connsiteX65" fmla="*/ 1731051 w 4929093"/>
                <a:gd name="connsiteY65" fmla="*/ 879655 h 4413258"/>
                <a:gd name="connsiteX66" fmla="*/ 1722334 w 4929093"/>
                <a:gd name="connsiteY66" fmla="*/ 947010 h 4413258"/>
                <a:gd name="connsiteX67" fmla="*/ 1844376 w 4929093"/>
                <a:gd name="connsiteY67" fmla="*/ 1052255 h 4413258"/>
                <a:gd name="connsiteX68" fmla="*/ 1761562 w 4929093"/>
                <a:gd name="connsiteY68" fmla="*/ 1085932 h 4413258"/>
                <a:gd name="connsiteX69" fmla="*/ 1437812 w 4929093"/>
                <a:gd name="connsiteY69" fmla="*/ 827606 h 4413258"/>
                <a:gd name="connsiteX70" fmla="*/ 1171366 w 4929093"/>
                <a:gd name="connsiteY70" fmla="*/ 956386 h 4413258"/>
                <a:gd name="connsiteX71" fmla="*/ 1050710 w 4929093"/>
                <a:gd name="connsiteY71" fmla="*/ 1005916 h 4413258"/>
                <a:gd name="connsiteX72" fmla="*/ 965245 w 4929093"/>
                <a:gd name="connsiteY72" fmla="*/ 1045542 h 4413258"/>
                <a:gd name="connsiteX73" fmla="*/ 305147 w 4929093"/>
                <a:gd name="connsiteY73" fmla="*/ 621739 h 4413258"/>
                <a:gd name="connsiteX74" fmla="*/ 0 w 4929093"/>
                <a:gd name="connsiteY74" fmla="*/ 1179275 h 4413258"/>
                <a:gd name="connsiteX75" fmla="*/ 165901 w 4929093"/>
                <a:gd name="connsiteY75" fmla="*/ 1377398 h 4413258"/>
                <a:gd name="connsiteX76" fmla="*/ 226229 w 4929093"/>
                <a:gd name="connsiteY76" fmla="*/ 1521038 h 4413258"/>
                <a:gd name="connsiteX77" fmla="*/ 513885 w 4929093"/>
                <a:gd name="connsiteY77" fmla="*/ 1735614 h 4413258"/>
                <a:gd name="connsiteX78" fmla="*/ 1222111 w 4929093"/>
                <a:gd name="connsiteY78" fmla="*/ 2458920 h 4413258"/>
                <a:gd name="connsiteX79" fmla="*/ 1226613 w 4929093"/>
                <a:gd name="connsiteY79" fmla="*/ 2453635 h 4413258"/>
                <a:gd name="connsiteX80" fmla="*/ 1308757 w 4929093"/>
                <a:gd name="connsiteY80" fmla="*/ 2615264 h 4413258"/>
                <a:gd name="connsiteX81" fmla="*/ 1304553 w 4929093"/>
                <a:gd name="connsiteY8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303962 w 4929093"/>
                <a:gd name="connsiteY39" fmla="*/ 2120356 h 4413258"/>
                <a:gd name="connsiteX40" fmla="*/ 4193363 w 4929093"/>
                <a:gd name="connsiteY40" fmla="*/ 1932139 h 4413258"/>
                <a:gd name="connsiteX41" fmla="*/ 4042546 w 4929093"/>
                <a:gd name="connsiteY41" fmla="*/ 1793452 h 4413258"/>
                <a:gd name="connsiteX42" fmla="*/ 4112927 w 4929093"/>
                <a:gd name="connsiteY42" fmla="*/ 1491313 h 4413258"/>
                <a:gd name="connsiteX43" fmla="*/ 3916866 w 4929093"/>
                <a:gd name="connsiteY43" fmla="*/ 1308048 h 4413258"/>
                <a:gd name="connsiteX44" fmla="*/ 3469443 w 4929093"/>
                <a:gd name="connsiteY44" fmla="*/ 1491313 h 4413258"/>
                <a:gd name="connsiteX45" fmla="*/ 3047156 w 4929093"/>
                <a:gd name="connsiteY45" fmla="*/ 1530938 h 4413258"/>
                <a:gd name="connsiteX46" fmla="*/ 2836012 w 4929093"/>
                <a:gd name="connsiteY46" fmla="*/ 1303095 h 4413258"/>
                <a:gd name="connsiteX47" fmla="*/ 2589678 w 4929093"/>
                <a:gd name="connsiteY47" fmla="*/ 1327861 h 4413258"/>
                <a:gd name="connsiteX48" fmla="*/ 2660059 w 4929093"/>
                <a:gd name="connsiteY48" fmla="*/ 1060393 h 4413258"/>
                <a:gd name="connsiteX49" fmla="*/ 2514270 w 4929093"/>
                <a:gd name="connsiteY49" fmla="*/ 971238 h 4413258"/>
                <a:gd name="connsiteX50" fmla="*/ 2453943 w 4929093"/>
                <a:gd name="connsiteY50" fmla="*/ 1010863 h 4413258"/>
                <a:gd name="connsiteX51" fmla="*/ 2373507 w 4929093"/>
                <a:gd name="connsiteY51" fmla="*/ 1337767 h 4413258"/>
                <a:gd name="connsiteX52" fmla="*/ 2303126 w 4929093"/>
                <a:gd name="connsiteY52" fmla="*/ 1303095 h 4413258"/>
                <a:gd name="connsiteX53" fmla="*/ 2328263 w 4929093"/>
                <a:gd name="connsiteY53" fmla="*/ 867223 h 4413258"/>
                <a:gd name="connsiteX54" fmla="*/ 2448916 w 4929093"/>
                <a:gd name="connsiteY54" fmla="*/ 624521 h 4413258"/>
                <a:gd name="connsiteX55" fmla="*/ 2277990 w 4929093"/>
                <a:gd name="connsiteY55" fmla="*/ 490788 h 4413258"/>
                <a:gd name="connsiteX56" fmla="*/ 2267936 w 4929093"/>
                <a:gd name="connsiteY56" fmla="*/ 406586 h 4413258"/>
                <a:gd name="connsiteX57" fmla="*/ 2232745 w 4929093"/>
                <a:gd name="connsiteY57" fmla="*/ 371913 h 4413258"/>
                <a:gd name="connsiteX58" fmla="*/ 2212636 w 4929093"/>
                <a:gd name="connsiteY58" fmla="*/ 272852 h 4413258"/>
                <a:gd name="connsiteX59" fmla="*/ 1684150 w 4929093"/>
                <a:gd name="connsiteY59" fmla="*/ 439 h 4413258"/>
                <a:gd name="connsiteX60" fmla="*/ 1568521 w 4929093"/>
                <a:gd name="connsiteY60" fmla="*/ 173798 h 4413258"/>
                <a:gd name="connsiteX61" fmla="*/ 1442838 w 4929093"/>
                <a:gd name="connsiteY61" fmla="*/ 302578 h 4413258"/>
                <a:gd name="connsiteX62" fmla="*/ 1558467 w 4929093"/>
                <a:gd name="connsiteY62" fmla="*/ 376874 h 4413258"/>
                <a:gd name="connsiteX63" fmla="*/ 1669070 w 4929093"/>
                <a:gd name="connsiteY63" fmla="*/ 644342 h 4413258"/>
                <a:gd name="connsiteX64" fmla="*/ 1661312 w 4929093"/>
                <a:gd name="connsiteY64" fmla="*/ 816508 h 4413258"/>
                <a:gd name="connsiteX65" fmla="*/ 1731051 w 4929093"/>
                <a:gd name="connsiteY65" fmla="*/ 879655 h 4413258"/>
                <a:gd name="connsiteX66" fmla="*/ 1722334 w 4929093"/>
                <a:gd name="connsiteY66" fmla="*/ 947010 h 4413258"/>
                <a:gd name="connsiteX67" fmla="*/ 1844376 w 4929093"/>
                <a:gd name="connsiteY67" fmla="*/ 1052255 h 4413258"/>
                <a:gd name="connsiteX68" fmla="*/ 1761562 w 4929093"/>
                <a:gd name="connsiteY68" fmla="*/ 1085932 h 4413258"/>
                <a:gd name="connsiteX69" fmla="*/ 1437812 w 4929093"/>
                <a:gd name="connsiteY69" fmla="*/ 827606 h 4413258"/>
                <a:gd name="connsiteX70" fmla="*/ 1171366 w 4929093"/>
                <a:gd name="connsiteY70" fmla="*/ 956386 h 4413258"/>
                <a:gd name="connsiteX71" fmla="*/ 1050710 w 4929093"/>
                <a:gd name="connsiteY71" fmla="*/ 1005916 h 4413258"/>
                <a:gd name="connsiteX72" fmla="*/ 965245 w 4929093"/>
                <a:gd name="connsiteY72" fmla="*/ 1045542 h 4413258"/>
                <a:gd name="connsiteX73" fmla="*/ 305147 w 4929093"/>
                <a:gd name="connsiteY73" fmla="*/ 621739 h 4413258"/>
                <a:gd name="connsiteX74" fmla="*/ 0 w 4929093"/>
                <a:gd name="connsiteY74" fmla="*/ 1179275 h 4413258"/>
                <a:gd name="connsiteX75" fmla="*/ 165901 w 4929093"/>
                <a:gd name="connsiteY75" fmla="*/ 1377398 h 4413258"/>
                <a:gd name="connsiteX76" fmla="*/ 226229 w 4929093"/>
                <a:gd name="connsiteY76" fmla="*/ 1521038 h 4413258"/>
                <a:gd name="connsiteX77" fmla="*/ 513885 w 4929093"/>
                <a:gd name="connsiteY77" fmla="*/ 1735614 h 4413258"/>
                <a:gd name="connsiteX78" fmla="*/ 1222111 w 4929093"/>
                <a:gd name="connsiteY78" fmla="*/ 2458920 h 4413258"/>
                <a:gd name="connsiteX79" fmla="*/ 1226613 w 4929093"/>
                <a:gd name="connsiteY79" fmla="*/ 2453635 h 4413258"/>
                <a:gd name="connsiteX80" fmla="*/ 1308757 w 4929093"/>
                <a:gd name="connsiteY80" fmla="*/ 2615264 h 4413258"/>
                <a:gd name="connsiteX81" fmla="*/ 1304553 w 4929093"/>
                <a:gd name="connsiteY8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464833 w 4929093"/>
                <a:gd name="connsiteY39" fmla="*/ 2273902 h 4413258"/>
                <a:gd name="connsiteX40" fmla="*/ 4303962 w 4929093"/>
                <a:gd name="connsiteY40" fmla="*/ 2120356 h 4413258"/>
                <a:gd name="connsiteX41" fmla="*/ 4193363 w 4929093"/>
                <a:gd name="connsiteY41" fmla="*/ 1932139 h 4413258"/>
                <a:gd name="connsiteX42" fmla="*/ 4042546 w 4929093"/>
                <a:gd name="connsiteY42" fmla="*/ 1793452 h 4413258"/>
                <a:gd name="connsiteX43" fmla="*/ 4112927 w 4929093"/>
                <a:gd name="connsiteY43" fmla="*/ 1491313 h 4413258"/>
                <a:gd name="connsiteX44" fmla="*/ 3916866 w 4929093"/>
                <a:gd name="connsiteY44" fmla="*/ 1308048 h 4413258"/>
                <a:gd name="connsiteX45" fmla="*/ 3469443 w 4929093"/>
                <a:gd name="connsiteY45" fmla="*/ 1491313 h 4413258"/>
                <a:gd name="connsiteX46" fmla="*/ 3047156 w 4929093"/>
                <a:gd name="connsiteY46" fmla="*/ 1530938 h 4413258"/>
                <a:gd name="connsiteX47" fmla="*/ 2836012 w 4929093"/>
                <a:gd name="connsiteY47" fmla="*/ 1303095 h 4413258"/>
                <a:gd name="connsiteX48" fmla="*/ 2589678 w 4929093"/>
                <a:gd name="connsiteY48" fmla="*/ 1327861 h 4413258"/>
                <a:gd name="connsiteX49" fmla="*/ 2660059 w 4929093"/>
                <a:gd name="connsiteY49" fmla="*/ 1060393 h 4413258"/>
                <a:gd name="connsiteX50" fmla="*/ 2514270 w 4929093"/>
                <a:gd name="connsiteY50" fmla="*/ 971238 h 4413258"/>
                <a:gd name="connsiteX51" fmla="*/ 2453943 w 4929093"/>
                <a:gd name="connsiteY51" fmla="*/ 1010863 h 4413258"/>
                <a:gd name="connsiteX52" fmla="*/ 2373507 w 4929093"/>
                <a:gd name="connsiteY52" fmla="*/ 1337767 h 4413258"/>
                <a:gd name="connsiteX53" fmla="*/ 2303126 w 4929093"/>
                <a:gd name="connsiteY53" fmla="*/ 1303095 h 4413258"/>
                <a:gd name="connsiteX54" fmla="*/ 2328263 w 4929093"/>
                <a:gd name="connsiteY54" fmla="*/ 867223 h 4413258"/>
                <a:gd name="connsiteX55" fmla="*/ 2448916 w 4929093"/>
                <a:gd name="connsiteY55" fmla="*/ 624521 h 4413258"/>
                <a:gd name="connsiteX56" fmla="*/ 2277990 w 4929093"/>
                <a:gd name="connsiteY56" fmla="*/ 490788 h 4413258"/>
                <a:gd name="connsiteX57" fmla="*/ 2267936 w 4929093"/>
                <a:gd name="connsiteY57" fmla="*/ 406586 h 4413258"/>
                <a:gd name="connsiteX58" fmla="*/ 2232745 w 4929093"/>
                <a:gd name="connsiteY58" fmla="*/ 371913 h 4413258"/>
                <a:gd name="connsiteX59" fmla="*/ 2212636 w 4929093"/>
                <a:gd name="connsiteY59" fmla="*/ 272852 h 4413258"/>
                <a:gd name="connsiteX60" fmla="*/ 1684150 w 4929093"/>
                <a:gd name="connsiteY60" fmla="*/ 439 h 4413258"/>
                <a:gd name="connsiteX61" fmla="*/ 1568521 w 4929093"/>
                <a:gd name="connsiteY61" fmla="*/ 173798 h 4413258"/>
                <a:gd name="connsiteX62" fmla="*/ 1442838 w 4929093"/>
                <a:gd name="connsiteY62" fmla="*/ 302578 h 4413258"/>
                <a:gd name="connsiteX63" fmla="*/ 1558467 w 4929093"/>
                <a:gd name="connsiteY63" fmla="*/ 376874 h 4413258"/>
                <a:gd name="connsiteX64" fmla="*/ 1669070 w 4929093"/>
                <a:gd name="connsiteY64" fmla="*/ 644342 h 4413258"/>
                <a:gd name="connsiteX65" fmla="*/ 1661312 w 4929093"/>
                <a:gd name="connsiteY65" fmla="*/ 816508 h 4413258"/>
                <a:gd name="connsiteX66" fmla="*/ 1731051 w 4929093"/>
                <a:gd name="connsiteY66" fmla="*/ 879655 h 4413258"/>
                <a:gd name="connsiteX67" fmla="*/ 1722334 w 4929093"/>
                <a:gd name="connsiteY67" fmla="*/ 947010 h 4413258"/>
                <a:gd name="connsiteX68" fmla="*/ 1844376 w 4929093"/>
                <a:gd name="connsiteY68" fmla="*/ 1052255 h 4413258"/>
                <a:gd name="connsiteX69" fmla="*/ 1761562 w 4929093"/>
                <a:gd name="connsiteY69" fmla="*/ 1085932 h 4413258"/>
                <a:gd name="connsiteX70" fmla="*/ 1437812 w 4929093"/>
                <a:gd name="connsiteY70" fmla="*/ 827606 h 4413258"/>
                <a:gd name="connsiteX71" fmla="*/ 1171366 w 4929093"/>
                <a:gd name="connsiteY71" fmla="*/ 956386 h 4413258"/>
                <a:gd name="connsiteX72" fmla="*/ 1050710 w 4929093"/>
                <a:gd name="connsiteY72" fmla="*/ 1005916 h 4413258"/>
                <a:gd name="connsiteX73" fmla="*/ 965245 w 4929093"/>
                <a:gd name="connsiteY73" fmla="*/ 1045542 h 4413258"/>
                <a:gd name="connsiteX74" fmla="*/ 305147 w 4929093"/>
                <a:gd name="connsiteY74" fmla="*/ 621739 h 4413258"/>
                <a:gd name="connsiteX75" fmla="*/ 0 w 4929093"/>
                <a:gd name="connsiteY75" fmla="*/ 1179275 h 4413258"/>
                <a:gd name="connsiteX76" fmla="*/ 165901 w 4929093"/>
                <a:gd name="connsiteY76" fmla="*/ 1377398 h 4413258"/>
                <a:gd name="connsiteX77" fmla="*/ 226229 w 4929093"/>
                <a:gd name="connsiteY77" fmla="*/ 1521038 h 4413258"/>
                <a:gd name="connsiteX78" fmla="*/ 513885 w 4929093"/>
                <a:gd name="connsiteY78" fmla="*/ 1735614 h 4413258"/>
                <a:gd name="connsiteX79" fmla="*/ 1222111 w 4929093"/>
                <a:gd name="connsiteY79" fmla="*/ 2458920 h 4413258"/>
                <a:gd name="connsiteX80" fmla="*/ 1226613 w 4929093"/>
                <a:gd name="connsiteY80" fmla="*/ 2453635 h 4413258"/>
                <a:gd name="connsiteX81" fmla="*/ 1308757 w 4929093"/>
                <a:gd name="connsiteY81" fmla="*/ 2615264 h 4413258"/>
                <a:gd name="connsiteX82" fmla="*/ 1304553 w 4929093"/>
                <a:gd name="connsiteY8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464833 w 4929093"/>
                <a:gd name="connsiteY39" fmla="*/ 2273902 h 4413258"/>
                <a:gd name="connsiteX40" fmla="*/ 4303962 w 4929093"/>
                <a:gd name="connsiteY40" fmla="*/ 2120356 h 4413258"/>
                <a:gd name="connsiteX41" fmla="*/ 4193363 w 4929093"/>
                <a:gd name="connsiteY41" fmla="*/ 1932139 h 4413258"/>
                <a:gd name="connsiteX42" fmla="*/ 4042546 w 4929093"/>
                <a:gd name="connsiteY42" fmla="*/ 1793452 h 4413258"/>
                <a:gd name="connsiteX43" fmla="*/ 4112927 w 4929093"/>
                <a:gd name="connsiteY43" fmla="*/ 1491313 h 4413258"/>
                <a:gd name="connsiteX44" fmla="*/ 3916866 w 4929093"/>
                <a:gd name="connsiteY44" fmla="*/ 1308048 h 4413258"/>
                <a:gd name="connsiteX45" fmla="*/ 3469443 w 4929093"/>
                <a:gd name="connsiteY45" fmla="*/ 1491313 h 4413258"/>
                <a:gd name="connsiteX46" fmla="*/ 3047156 w 4929093"/>
                <a:gd name="connsiteY46" fmla="*/ 1530938 h 4413258"/>
                <a:gd name="connsiteX47" fmla="*/ 2836012 w 4929093"/>
                <a:gd name="connsiteY47" fmla="*/ 1303095 h 4413258"/>
                <a:gd name="connsiteX48" fmla="*/ 2589678 w 4929093"/>
                <a:gd name="connsiteY48" fmla="*/ 1327861 h 4413258"/>
                <a:gd name="connsiteX49" fmla="*/ 2660059 w 4929093"/>
                <a:gd name="connsiteY49" fmla="*/ 1060393 h 4413258"/>
                <a:gd name="connsiteX50" fmla="*/ 2514270 w 4929093"/>
                <a:gd name="connsiteY50" fmla="*/ 971238 h 4413258"/>
                <a:gd name="connsiteX51" fmla="*/ 2453943 w 4929093"/>
                <a:gd name="connsiteY51" fmla="*/ 1010863 h 4413258"/>
                <a:gd name="connsiteX52" fmla="*/ 2373507 w 4929093"/>
                <a:gd name="connsiteY52" fmla="*/ 1337767 h 4413258"/>
                <a:gd name="connsiteX53" fmla="*/ 2303126 w 4929093"/>
                <a:gd name="connsiteY53" fmla="*/ 1303095 h 4413258"/>
                <a:gd name="connsiteX54" fmla="*/ 2328263 w 4929093"/>
                <a:gd name="connsiteY54" fmla="*/ 867223 h 4413258"/>
                <a:gd name="connsiteX55" fmla="*/ 2448916 w 4929093"/>
                <a:gd name="connsiteY55" fmla="*/ 624521 h 4413258"/>
                <a:gd name="connsiteX56" fmla="*/ 2277990 w 4929093"/>
                <a:gd name="connsiteY56" fmla="*/ 490788 h 4413258"/>
                <a:gd name="connsiteX57" fmla="*/ 2267936 w 4929093"/>
                <a:gd name="connsiteY57" fmla="*/ 406586 h 4413258"/>
                <a:gd name="connsiteX58" fmla="*/ 2232745 w 4929093"/>
                <a:gd name="connsiteY58" fmla="*/ 371913 h 4413258"/>
                <a:gd name="connsiteX59" fmla="*/ 2212636 w 4929093"/>
                <a:gd name="connsiteY59" fmla="*/ 272852 h 4413258"/>
                <a:gd name="connsiteX60" fmla="*/ 1684150 w 4929093"/>
                <a:gd name="connsiteY60" fmla="*/ 439 h 4413258"/>
                <a:gd name="connsiteX61" fmla="*/ 1568521 w 4929093"/>
                <a:gd name="connsiteY61" fmla="*/ 173798 h 4413258"/>
                <a:gd name="connsiteX62" fmla="*/ 1442838 w 4929093"/>
                <a:gd name="connsiteY62" fmla="*/ 302578 h 4413258"/>
                <a:gd name="connsiteX63" fmla="*/ 1558467 w 4929093"/>
                <a:gd name="connsiteY63" fmla="*/ 376874 h 4413258"/>
                <a:gd name="connsiteX64" fmla="*/ 1669070 w 4929093"/>
                <a:gd name="connsiteY64" fmla="*/ 644342 h 4413258"/>
                <a:gd name="connsiteX65" fmla="*/ 1661312 w 4929093"/>
                <a:gd name="connsiteY65" fmla="*/ 816508 h 4413258"/>
                <a:gd name="connsiteX66" fmla="*/ 1731051 w 4929093"/>
                <a:gd name="connsiteY66" fmla="*/ 879655 h 4413258"/>
                <a:gd name="connsiteX67" fmla="*/ 1722334 w 4929093"/>
                <a:gd name="connsiteY67" fmla="*/ 947010 h 4413258"/>
                <a:gd name="connsiteX68" fmla="*/ 1844376 w 4929093"/>
                <a:gd name="connsiteY68" fmla="*/ 1052255 h 4413258"/>
                <a:gd name="connsiteX69" fmla="*/ 1761562 w 4929093"/>
                <a:gd name="connsiteY69" fmla="*/ 1085932 h 4413258"/>
                <a:gd name="connsiteX70" fmla="*/ 1437812 w 4929093"/>
                <a:gd name="connsiteY70" fmla="*/ 827606 h 4413258"/>
                <a:gd name="connsiteX71" fmla="*/ 1171366 w 4929093"/>
                <a:gd name="connsiteY71" fmla="*/ 956386 h 4413258"/>
                <a:gd name="connsiteX72" fmla="*/ 1050710 w 4929093"/>
                <a:gd name="connsiteY72" fmla="*/ 1005916 h 4413258"/>
                <a:gd name="connsiteX73" fmla="*/ 965245 w 4929093"/>
                <a:gd name="connsiteY73" fmla="*/ 1045542 h 4413258"/>
                <a:gd name="connsiteX74" fmla="*/ 305147 w 4929093"/>
                <a:gd name="connsiteY74" fmla="*/ 621739 h 4413258"/>
                <a:gd name="connsiteX75" fmla="*/ 0 w 4929093"/>
                <a:gd name="connsiteY75" fmla="*/ 1179275 h 4413258"/>
                <a:gd name="connsiteX76" fmla="*/ 165901 w 4929093"/>
                <a:gd name="connsiteY76" fmla="*/ 1377398 h 4413258"/>
                <a:gd name="connsiteX77" fmla="*/ 226229 w 4929093"/>
                <a:gd name="connsiteY77" fmla="*/ 1521038 h 4413258"/>
                <a:gd name="connsiteX78" fmla="*/ 513885 w 4929093"/>
                <a:gd name="connsiteY78" fmla="*/ 1735614 h 4413258"/>
                <a:gd name="connsiteX79" fmla="*/ 1222111 w 4929093"/>
                <a:gd name="connsiteY79" fmla="*/ 2458920 h 4413258"/>
                <a:gd name="connsiteX80" fmla="*/ 1226613 w 4929093"/>
                <a:gd name="connsiteY80" fmla="*/ 2453635 h 4413258"/>
                <a:gd name="connsiteX81" fmla="*/ 1308757 w 4929093"/>
                <a:gd name="connsiteY81" fmla="*/ 2615264 h 4413258"/>
                <a:gd name="connsiteX82" fmla="*/ 1304553 w 4929093"/>
                <a:gd name="connsiteY8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877065 w 4929093"/>
                <a:gd name="connsiteY38" fmla="*/ 2660243 h 4413258"/>
                <a:gd name="connsiteX39" fmla="*/ 4780981 w 4929093"/>
                <a:gd name="connsiteY39" fmla="*/ 2372966 h 4413258"/>
                <a:gd name="connsiteX40" fmla="*/ 4464833 w 4929093"/>
                <a:gd name="connsiteY40" fmla="*/ 2273902 h 4413258"/>
                <a:gd name="connsiteX41" fmla="*/ 4303962 w 4929093"/>
                <a:gd name="connsiteY41" fmla="*/ 2120356 h 4413258"/>
                <a:gd name="connsiteX42" fmla="*/ 4193363 w 4929093"/>
                <a:gd name="connsiteY42" fmla="*/ 1932139 h 4413258"/>
                <a:gd name="connsiteX43" fmla="*/ 4042546 w 4929093"/>
                <a:gd name="connsiteY43" fmla="*/ 1793452 h 4413258"/>
                <a:gd name="connsiteX44" fmla="*/ 4112927 w 4929093"/>
                <a:gd name="connsiteY44" fmla="*/ 1491313 h 4413258"/>
                <a:gd name="connsiteX45" fmla="*/ 3916866 w 4929093"/>
                <a:gd name="connsiteY45" fmla="*/ 1308048 h 4413258"/>
                <a:gd name="connsiteX46" fmla="*/ 3469443 w 4929093"/>
                <a:gd name="connsiteY46" fmla="*/ 1491313 h 4413258"/>
                <a:gd name="connsiteX47" fmla="*/ 3047156 w 4929093"/>
                <a:gd name="connsiteY47" fmla="*/ 1530938 h 4413258"/>
                <a:gd name="connsiteX48" fmla="*/ 2836012 w 4929093"/>
                <a:gd name="connsiteY48" fmla="*/ 1303095 h 4413258"/>
                <a:gd name="connsiteX49" fmla="*/ 2589678 w 4929093"/>
                <a:gd name="connsiteY49" fmla="*/ 1327861 h 4413258"/>
                <a:gd name="connsiteX50" fmla="*/ 2660059 w 4929093"/>
                <a:gd name="connsiteY50" fmla="*/ 1060393 h 4413258"/>
                <a:gd name="connsiteX51" fmla="*/ 2514270 w 4929093"/>
                <a:gd name="connsiteY51" fmla="*/ 971238 h 4413258"/>
                <a:gd name="connsiteX52" fmla="*/ 2453943 w 4929093"/>
                <a:gd name="connsiteY52" fmla="*/ 1010863 h 4413258"/>
                <a:gd name="connsiteX53" fmla="*/ 2373507 w 4929093"/>
                <a:gd name="connsiteY53" fmla="*/ 1337767 h 4413258"/>
                <a:gd name="connsiteX54" fmla="*/ 2303126 w 4929093"/>
                <a:gd name="connsiteY54" fmla="*/ 1303095 h 4413258"/>
                <a:gd name="connsiteX55" fmla="*/ 2328263 w 4929093"/>
                <a:gd name="connsiteY55" fmla="*/ 867223 h 4413258"/>
                <a:gd name="connsiteX56" fmla="*/ 2448916 w 4929093"/>
                <a:gd name="connsiteY56" fmla="*/ 624521 h 4413258"/>
                <a:gd name="connsiteX57" fmla="*/ 2277990 w 4929093"/>
                <a:gd name="connsiteY57" fmla="*/ 490788 h 4413258"/>
                <a:gd name="connsiteX58" fmla="*/ 2267936 w 4929093"/>
                <a:gd name="connsiteY58" fmla="*/ 406586 h 4413258"/>
                <a:gd name="connsiteX59" fmla="*/ 2232745 w 4929093"/>
                <a:gd name="connsiteY59" fmla="*/ 371913 h 4413258"/>
                <a:gd name="connsiteX60" fmla="*/ 2212636 w 4929093"/>
                <a:gd name="connsiteY60" fmla="*/ 272852 h 4413258"/>
                <a:gd name="connsiteX61" fmla="*/ 1684150 w 4929093"/>
                <a:gd name="connsiteY61" fmla="*/ 439 h 4413258"/>
                <a:gd name="connsiteX62" fmla="*/ 1568521 w 4929093"/>
                <a:gd name="connsiteY62" fmla="*/ 173798 h 4413258"/>
                <a:gd name="connsiteX63" fmla="*/ 1442838 w 4929093"/>
                <a:gd name="connsiteY63" fmla="*/ 302578 h 4413258"/>
                <a:gd name="connsiteX64" fmla="*/ 1558467 w 4929093"/>
                <a:gd name="connsiteY64" fmla="*/ 376874 h 4413258"/>
                <a:gd name="connsiteX65" fmla="*/ 1669070 w 4929093"/>
                <a:gd name="connsiteY65" fmla="*/ 644342 h 4413258"/>
                <a:gd name="connsiteX66" fmla="*/ 1661312 w 4929093"/>
                <a:gd name="connsiteY66" fmla="*/ 816508 h 4413258"/>
                <a:gd name="connsiteX67" fmla="*/ 1731051 w 4929093"/>
                <a:gd name="connsiteY67" fmla="*/ 879655 h 4413258"/>
                <a:gd name="connsiteX68" fmla="*/ 1722334 w 4929093"/>
                <a:gd name="connsiteY68" fmla="*/ 947010 h 4413258"/>
                <a:gd name="connsiteX69" fmla="*/ 1844376 w 4929093"/>
                <a:gd name="connsiteY69" fmla="*/ 1052255 h 4413258"/>
                <a:gd name="connsiteX70" fmla="*/ 1761562 w 4929093"/>
                <a:gd name="connsiteY70" fmla="*/ 1085932 h 4413258"/>
                <a:gd name="connsiteX71" fmla="*/ 1437812 w 4929093"/>
                <a:gd name="connsiteY71" fmla="*/ 827606 h 4413258"/>
                <a:gd name="connsiteX72" fmla="*/ 1171366 w 4929093"/>
                <a:gd name="connsiteY72" fmla="*/ 956386 h 4413258"/>
                <a:gd name="connsiteX73" fmla="*/ 1050710 w 4929093"/>
                <a:gd name="connsiteY73" fmla="*/ 1005916 h 4413258"/>
                <a:gd name="connsiteX74" fmla="*/ 965245 w 4929093"/>
                <a:gd name="connsiteY74" fmla="*/ 1045542 h 4413258"/>
                <a:gd name="connsiteX75" fmla="*/ 305147 w 4929093"/>
                <a:gd name="connsiteY75" fmla="*/ 621739 h 4413258"/>
                <a:gd name="connsiteX76" fmla="*/ 0 w 4929093"/>
                <a:gd name="connsiteY76" fmla="*/ 1179275 h 4413258"/>
                <a:gd name="connsiteX77" fmla="*/ 165901 w 4929093"/>
                <a:gd name="connsiteY77" fmla="*/ 1377398 h 4413258"/>
                <a:gd name="connsiteX78" fmla="*/ 226229 w 4929093"/>
                <a:gd name="connsiteY78" fmla="*/ 1521038 h 4413258"/>
                <a:gd name="connsiteX79" fmla="*/ 513885 w 4929093"/>
                <a:gd name="connsiteY79" fmla="*/ 1735614 h 4413258"/>
                <a:gd name="connsiteX80" fmla="*/ 1222111 w 4929093"/>
                <a:gd name="connsiteY80" fmla="*/ 2458920 h 4413258"/>
                <a:gd name="connsiteX81" fmla="*/ 1226613 w 4929093"/>
                <a:gd name="connsiteY81" fmla="*/ 2453635 h 4413258"/>
                <a:gd name="connsiteX82" fmla="*/ 1308757 w 4929093"/>
                <a:gd name="connsiteY82" fmla="*/ 2615264 h 4413258"/>
                <a:gd name="connsiteX83" fmla="*/ 1304553 w 4929093"/>
                <a:gd name="connsiteY8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877065 w 4929093"/>
                <a:gd name="connsiteY38" fmla="*/ 2660243 h 4413258"/>
                <a:gd name="connsiteX39" fmla="*/ 4780981 w 4929093"/>
                <a:gd name="connsiteY39" fmla="*/ 2372966 h 4413258"/>
                <a:gd name="connsiteX40" fmla="*/ 4464833 w 4929093"/>
                <a:gd name="connsiteY40" fmla="*/ 2273902 h 4413258"/>
                <a:gd name="connsiteX41" fmla="*/ 4303962 w 4929093"/>
                <a:gd name="connsiteY41" fmla="*/ 2120356 h 4413258"/>
                <a:gd name="connsiteX42" fmla="*/ 4193363 w 4929093"/>
                <a:gd name="connsiteY42" fmla="*/ 1932139 h 4413258"/>
                <a:gd name="connsiteX43" fmla="*/ 4042546 w 4929093"/>
                <a:gd name="connsiteY43" fmla="*/ 1793452 h 4413258"/>
                <a:gd name="connsiteX44" fmla="*/ 4112927 w 4929093"/>
                <a:gd name="connsiteY44" fmla="*/ 1491313 h 4413258"/>
                <a:gd name="connsiteX45" fmla="*/ 3916866 w 4929093"/>
                <a:gd name="connsiteY45" fmla="*/ 1308048 h 4413258"/>
                <a:gd name="connsiteX46" fmla="*/ 3469443 w 4929093"/>
                <a:gd name="connsiteY46" fmla="*/ 1491313 h 4413258"/>
                <a:gd name="connsiteX47" fmla="*/ 3047156 w 4929093"/>
                <a:gd name="connsiteY47" fmla="*/ 1530938 h 4413258"/>
                <a:gd name="connsiteX48" fmla="*/ 2836012 w 4929093"/>
                <a:gd name="connsiteY48" fmla="*/ 1303095 h 4413258"/>
                <a:gd name="connsiteX49" fmla="*/ 2589678 w 4929093"/>
                <a:gd name="connsiteY49" fmla="*/ 1327861 h 4413258"/>
                <a:gd name="connsiteX50" fmla="*/ 2660059 w 4929093"/>
                <a:gd name="connsiteY50" fmla="*/ 1060393 h 4413258"/>
                <a:gd name="connsiteX51" fmla="*/ 2514270 w 4929093"/>
                <a:gd name="connsiteY51" fmla="*/ 971238 h 4413258"/>
                <a:gd name="connsiteX52" fmla="*/ 2453943 w 4929093"/>
                <a:gd name="connsiteY52" fmla="*/ 1010863 h 4413258"/>
                <a:gd name="connsiteX53" fmla="*/ 2373507 w 4929093"/>
                <a:gd name="connsiteY53" fmla="*/ 1337767 h 4413258"/>
                <a:gd name="connsiteX54" fmla="*/ 2303126 w 4929093"/>
                <a:gd name="connsiteY54" fmla="*/ 1303095 h 4413258"/>
                <a:gd name="connsiteX55" fmla="*/ 2328263 w 4929093"/>
                <a:gd name="connsiteY55" fmla="*/ 867223 h 4413258"/>
                <a:gd name="connsiteX56" fmla="*/ 2448916 w 4929093"/>
                <a:gd name="connsiteY56" fmla="*/ 624521 h 4413258"/>
                <a:gd name="connsiteX57" fmla="*/ 2277990 w 4929093"/>
                <a:gd name="connsiteY57" fmla="*/ 490788 h 4413258"/>
                <a:gd name="connsiteX58" fmla="*/ 2267936 w 4929093"/>
                <a:gd name="connsiteY58" fmla="*/ 406586 h 4413258"/>
                <a:gd name="connsiteX59" fmla="*/ 2232745 w 4929093"/>
                <a:gd name="connsiteY59" fmla="*/ 371913 h 4413258"/>
                <a:gd name="connsiteX60" fmla="*/ 2212636 w 4929093"/>
                <a:gd name="connsiteY60" fmla="*/ 272852 h 4413258"/>
                <a:gd name="connsiteX61" fmla="*/ 1684150 w 4929093"/>
                <a:gd name="connsiteY61" fmla="*/ 439 h 4413258"/>
                <a:gd name="connsiteX62" fmla="*/ 1568521 w 4929093"/>
                <a:gd name="connsiteY62" fmla="*/ 173798 h 4413258"/>
                <a:gd name="connsiteX63" fmla="*/ 1442838 w 4929093"/>
                <a:gd name="connsiteY63" fmla="*/ 302578 h 4413258"/>
                <a:gd name="connsiteX64" fmla="*/ 1558467 w 4929093"/>
                <a:gd name="connsiteY64" fmla="*/ 376874 h 4413258"/>
                <a:gd name="connsiteX65" fmla="*/ 1669070 w 4929093"/>
                <a:gd name="connsiteY65" fmla="*/ 644342 h 4413258"/>
                <a:gd name="connsiteX66" fmla="*/ 1661312 w 4929093"/>
                <a:gd name="connsiteY66" fmla="*/ 816508 h 4413258"/>
                <a:gd name="connsiteX67" fmla="*/ 1731051 w 4929093"/>
                <a:gd name="connsiteY67" fmla="*/ 879655 h 4413258"/>
                <a:gd name="connsiteX68" fmla="*/ 1722334 w 4929093"/>
                <a:gd name="connsiteY68" fmla="*/ 947010 h 4413258"/>
                <a:gd name="connsiteX69" fmla="*/ 1844376 w 4929093"/>
                <a:gd name="connsiteY69" fmla="*/ 1052255 h 4413258"/>
                <a:gd name="connsiteX70" fmla="*/ 1761562 w 4929093"/>
                <a:gd name="connsiteY70" fmla="*/ 1085932 h 4413258"/>
                <a:gd name="connsiteX71" fmla="*/ 1437812 w 4929093"/>
                <a:gd name="connsiteY71" fmla="*/ 827606 h 4413258"/>
                <a:gd name="connsiteX72" fmla="*/ 1171366 w 4929093"/>
                <a:gd name="connsiteY72" fmla="*/ 956386 h 4413258"/>
                <a:gd name="connsiteX73" fmla="*/ 1050710 w 4929093"/>
                <a:gd name="connsiteY73" fmla="*/ 1005916 h 4413258"/>
                <a:gd name="connsiteX74" fmla="*/ 965245 w 4929093"/>
                <a:gd name="connsiteY74" fmla="*/ 1045542 h 4413258"/>
                <a:gd name="connsiteX75" fmla="*/ 305147 w 4929093"/>
                <a:gd name="connsiteY75" fmla="*/ 621739 h 4413258"/>
                <a:gd name="connsiteX76" fmla="*/ 0 w 4929093"/>
                <a:gd name="connsiteY76" fmla="*/ 1179275 h 4413258"/>
                <a:gd name="connsiteX77" fmla="*/ 165901 w 4929093"/>
                <a:gd name="connsiteY77" fmla="*/ 1377398 h 4413258"/>
                <a:gd name="connsiteX78" fmla="*/ 226229 w 4929093"/>
                <a:gd name="connsiteY78" fmla="*/ 1521038 h 4413258"/>
                <a:gd name="connsiteX79" fmla="*/ 513885 w 4929093"/>
                <a:gd name="connsiteY79" fmla="*/ 1735614 h 4413258"/>
                <a:gd name="connsiteX80" fmla="*/ 1222111 w 4929093"/>
                <a:gd name="connsiteY80" fmla="*/ 2458920 h 4413258"/>
                <a:gd name="connsiteX81" fmla="*/ 1226613 w 4929093"/>
                <a:gd name="connsiteY81" fmla="*/ 2453635 h 4413258"/>
                <a:gd name="connsiteX82" fmla="*/ 1308757 w 4929093"/>
                <a:gd name="connsiteY82" fmla="*/ 2615264 h 4413258"/>
                <a:gd name="connsiteX83" fmla="*/ 1304553 w 4929093"/>
                <a:gd name="connsiteY8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696085 w 4929093"/>
                <a:gd name="connsiteY38" fmla="*/ 2655290 h 4413258"/>
                <a:gd name="connsiteX39" fmla="*/ 4877065 w 4929093"/>
                <a:gd name="connsiteY39" fmla="*/ 2660243 h 4413258"/>
                <a:gd name="connsiteX40" fmla="*/ 4780981 w 4929093"/>
                <a:gd name="connsiteY40" fmla="*/ 2372966 h 4413258"/>
                <a:gd name="connsiteX41" fmla="*/ 4464833 w 4929093"/>
                <a:gd name="connsiteY41" fmla="*/ 2273902 h 4413258"/>
                <a:gd name="connsiteX42" fmla="*/ 4303962 w 4929093"/>
                <a:gd name="connsiteY42" fmla="*/ 2120356 h 4413258"/>
                <a:gd name="connsiteX43" fmla="*/ 4193363 w 4929093"/>
                <a:gd name="connsiteY43" fmla="*/ 1932139 h 4413258"/>
                <a:gd name="connsiteX44" fmla="*/ 4042546 w 4929093"/>
                <a:gd name="connsiteY44" fmla="*/ 1793452 h 4413258"/>
                <a:gd name="connsiteX45" fmla="*/ 4112927 w 4929093"/>
                <a:gd name="connsiteY45" fmla="*/ 1491313 h 4413258"/>
                <a:gd name="connsiteX46" fmla="*/ 3916866 w 4929093"/>
                <a:gd name="connsiteY46" fmla="*/ 1308048 h 4413258"/>
                <a:gd name="connsiteX47" fmla="*/ 3469443 w 4929093"/>
                <a:gd name="connsiteY47" fmla="*/ 1491313 h 4413258"/>
                <a:gd name="connsiteX48" fmla="*/ 3047156 w 4929093"/>
                <a:gd name="connsiteY48" fmla="*/ 1530938 h 4413258"/>
                <a:gd name="connsiteX49" fmla="*/ 2836012 w 4929093"/>
                <a:gd name="connsiteY49" fmla="*/ 1303095 h 4413258"/>
                <a:gd name="connsiteX50" fmla="*/ 2589678 w 4929093"/>
                <a:gd name="connsiteY50" fmla="*/ 1327861 h 4413258"/>
                <a:gd name="connsiteX51" fmla="*/ 2660059 w 4929093"/>
                <a:gd name="connsiteY51" fmla="*/ 1060393 h 4413258"/>
                <a:gd name="connsiteX52" fmla="*/ 2514270 w 4929093"/>
                <a:gd name="connsiteY52" fmla="*/ 971238 h 4413258"/>
                <a:gd name="connsiteX53" fmla="*/ 2453943 w 4929093"/>
                <a:gd name="connsiteY53" fmla="*/ 1010863 h 4413258"/>
                <a:gd name="connsiteX54" fmla="*/ 2373507 w 4929093"/>
                <a:gd name="connsiteY54" fmla="*/ 1337767 h 4413258"/>
                <a:gd name="connsiteX55" fmla="*/ 2303126 w 4929093"/>
                <a:gd name="connsiteY55" fmla="*/ 1303095 h 4413258"/>
                <a:gd name="connsiteX56" fmla="*/ 2328263 w 4929093"/>
                <a:gd name="connsiteY56" fmla="*/ 867223 h 4413258"/>
                <a:gd name="connsiteX57" fmla="*/ 2448916 w 4929093"/>
                <a:gd name="connsiteY57" fmla="*/ 624521 h 4413258"/>
                <a:gd name="connsiteX58" fmla="*/ 2277990 w 4929093"/>
                <a:gd name="connsiteY58" fmla="*/ 490788 h 4413258"/>
                <a:gd name="connsiteX59" fmla="*/ 2267936 w 4929093"/>
                <a:gd name="connsiteY59" fmla="*/ 406586 h 4413258"/>
                <a:gd name="connsiteX60" fmla="*/ 2232745 w 4929093"/>
                <a:gd name="connsiteY60" fmla="*/ 371913 h 4413258"/>
                <a:gd name="connsiteX61" fmla="*/ 2212636 w 4929093"/>
                <a:gd name="connsiteY61" fmla="*/ 272852 h 4413258"/>
                <a:gd name="connsiteX62" fmla="*/ 1684150 w 4929093"/>
                <a:gd name="connsiteY62" fmla="*/ 439 h 4413258"/>
                <a:gd name="connsiteX63" fmla="*/ 1568521 w 4929093"/>
                <a:gd name="connsiteY63" fmla="*/ 173798 h 4413258"/>
                <a:gd name="connsiteX64" fmla="*/ 1442838 w 4929093"/>
                <a:gd name="connsiteY64" fmla="*/ 302578 h 4413258"/>
                <a:gd name="connsiteX65" fmla="*/ 1558467 w 4929093"/>
                <a:gd name="connsiteY65" fmla="*/ 376874 h 4413258"/>
                <a:gd name="connsiteX66" fmla="*/ 1669070 w 4929093"/>
                <a:gd name="connsiteY66" fmla="*/ 644342 h 4413258"/>
                <a:gd name="connsiteX67" fmla="*/ 1661312 w 4929093"/>
                <a:gd name="connsiteY67" fmla="*/ 816508 h 4413258"/>
                <a:gd name="connsiteX68" fmla="*/ 1731051 w 4929093"/>
                <a:gd name="connsiteY68" fmla="*/ 879655 h 4413258"/>
                <a:gd name="connsiteX69" fmla="*/ 1722334 w 4929093"/>
                <a:gd name="connsiteY69" fmla="*/ 947010 h 4413258"/>
                <a:gd name="connsiteX70" fmla="*/ 1844376 w 4929093"/>
                <a:gd name="connsiteY70" fmla="*/ 1052255 h 4413258"/>
                <a:gd name="connsiteX71" fmla="*/ 1761562 w 4929093"/>
                <a:gd name="connsiteY71" fmla="*/ 1085932 h 4413258"/>
                <a:gd name="connsiteX72" fmla="*/ 1437812 w 4929093"/>
                <a:gd name="connsiteY72" fmla="*/ 827606 h 4413258"/>
                <a:gd name="connsiteX73" fmla="*/ 1171366 w 4929093"/>
                <a:gd name="connsiteY73" fmla="*/ 956386 h 4413258"/>
                <a:gd name="connsiteX74" fmla="*/ 1050710 w 4929093"/>
                <a:gd name="connsiteY74" fmla="*/ 1005916 h 4413258"/>
                <a:gd name="connsiteX75" fmla="*/ 965245 w 4929093"/>
                <a:gd name="connsiteY75" fmla="*/ 1045542 h 4413258"/>
                <a:gd name="connsiteX76" fmla="*/ 305147 w 4929093"/>
                <a:gd name="connsiteY76" fmla="*/ 621739 h 4413258"/>
                <a:gd name="connsiteX77" fmla="*/ 0 w 4929093"/>
                <a:gd name="connsiteY77" fmla="*/ 1179275 h 4413258"/>
                <a:gd name="connsiteX78" fmla="*/ 165901 w 4929093"/>
                <a:gd name="connsiteY78" fmla="*/ 1377398 h 4413258"/>
                <a:gd name="connsiteX79" fmla="*/ 226229 w 4929093"/>
                <a:gd name="connsiteY79" fmla="*/ 1521038 h 4413258"/>
                <a:gd name="connsiteX80" fmla="*/ 513885 w 4929093"/>
                <a:gd name="connsiteY80" fmla="*/ 1735614 h 4413258"/>
                <a:gd name="connsiteX81" fmla="*/ 1222111 w 4929093"/>
                <a:gd name="connsiteY81" fmla="*/ 2458920 h 4413258"/>
                <a:gd name="connsiteX82" fmla="*/ 1226613 w 4929093"/>
                <a:gd name="connsiteY82" fmla="*/ 2453635 h 4413258"/>
                <a:gd name="connsiteX83" fmla="*/ 1308757 w 4929093"/>
                <a:gd name="connsiteY83" fmla="*/ 2615264 h 4413258"/>
                <a:gd name="connsiteX84" fmla="*/ 1304553 w 4929093"/>
                <a:gd name="connsiteY8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696085 w 4929093"/>
                <a:gd name="connsiteY38" fmla="*/ 2655290 h 4413258"/>
                <a:gd name="connsiteX39" fmla="*/ 4877065 w 4929093"/>
                <a:gd name="connsiteY39" fmla="*/ 2660243 h 4413258"/>
                <a:gd name="connsiteX40" fmla="*/ 4780981 w 4929093"/>
                <a:gd name="connsiteY40" fmla="*/ 2372966 h 4413258"/>
                <a:gd name="connsiteX41" fmla="*/ 4464833 w 4929093"/>
                <a:gd name="connsiteY41" fmla="*/ 2273902 h 4413258"/>
                <a:gd name="connsiteX42" fmla="*/ 4303962 w 4929093"/>
                <a:gd name="connsiteY42" fmla="*/ 2120356 h 4413258"/>
                <a:gd name="connsiteX43" fmla="*/ 4193363 w 4929093"/>
                <a:gd name="connsiteY43" fmla="*/ 1932139 h 4413258"/>
                <a:gd name="connsiteX44" fmla="*/ 4042546 w 4929093"/>
                <a:gd name="connsiteY44" fmla="*/ 1793452 h 4413258"/>
                <a:gd name="connsiteX45" fmla="*/ 4112927 w 4929093"/>
                <a:gd name="connsiteY45" fmla="*/ 1491313 h 4413258"/>
                <a:gd name="connsiteX46" fmla="*/ 3916866 w 4929093"/>
                <a:gd name="connsiteY46" fmla="*/ 1308048 h 4413258"/>
                <a:gd name="connsiteX47" fmla="*/ 3469443 w 4929093"/>
                <a:gd name="connsiteY47" fmla="*/ 1491313 h 4413258"/>
                <a:gd name="connsiteX48" fmla="*/ 3047156 w 4929093"/>
                <a:gd name="connsiteY48" fmla="*/ 1530938 h 4413258"/>
                <a:gd name="connsiteX49" fmla="*/ 2836012 w 4929093"/>
                <a:gd name="connsiteY49" fmla="*/ 1303095 h 4413258"/>
                <a:gd name="connsiteX50" fmla="*/ 2589678 w 4929093"/>
                <a:gd name="connsiteY50" fmla="*/ 1327861 h 4413258"/>
                <a:gd name="connsiteX51" fmla="*/ 2660059 w 4929093"/>
                <a:gd name="connsiteY51" fmla="*/ 1060393 h 4413258"/>
                <a:gd name="connsiteX52" fmla="*/ 2514270 w 4929093"/>
                <a:gd name="connsiteY52" fmla="*/ 971238 h 4413258"/>
                <a:gd name="connsiteX53" fmla="*/ 2453943 w 4929093"/>
                <a:gd name="connsiteY53" fmla="*/ 1010863 h 4413258"/>
                <a:gd name="connsiteX54" fmla="*/ 2373507 w 4929093"/>
                <a:gd name="connsiteY54" fmla="*/ 1337767 h 4413258"/>
                <a:gd name="connsiteX55" fmla="*/ 2303126 w 4929093"/>
                <a:gd name="connsiteY55" fmla="*/ 1303095 h 4413258"/>
                <a:gd name="connsiteX56" fmla="*/ 2328263 w 4929093"/>
                <a:gd name="connsiteY56" fmla="*/ 867223 h 4413258"/>
                <a:gd name="connsiteX57" fmla="*/ 2448916 w 4929093"/>
                <a:gd name="connsiteY57" fmla="*/ 624521 h 4413258"/>
                <a:gd name="connsiteX58" fmla="*/ 2277990 w 4929093"/>
                <a:gd name="connsiteY58" fmla="*/ 490788 h 4413258"/>
                <a:gd name="connsiteX59" fmla="*/ 2267936 w 4929093"/>
                <a:gd name="connsiteY59" fmla="*/ 406586 h 4413258"/>
                <a:gd name="connsiteX60" fmla="*/ 2232745 w 4929093"/>
                <a:gd name="connsiteY60" fmla="*/ 371913 h 4413258"/>
                <a:gd name="connsiteX61" fmla="*/ 2212636 w 4929093"/>
                <a:gd name="connsiteY61" fmla="*/ 272852 h 4413258"/>
                <a:gd name="connsiteX62" fmla="*/ 1684150 w 4929093"/>
                <a:gd name="connsiteY62" fmla="*/ 439 h 4413258"/>
                <a:gd name="connsiteX63" fmla="*/ 1568521 w 4929093"/>
                <a:gd name="connsiteY63" fmla="*/ 173798 h 4413258"/>
                <a:gd name="connsiteX64" fmla="*/ 1442838 w 4929093"/>
                <a:gd name="connsiteY64" fmla="*/ 302578 h 4413258"/>
                <a:gd name="connsiteX65" fmla="*/ 1558467 w 4929093"/>
                <a:gd name="connsiteY65" fmla="*/ 376874 h 4413258"/>
                <a:gd name="connsiteX66" fmla="*/ 1669070 w 4929093"/>
                <a:gd name="connsiteY66" fmla="*/ 644342 h 4413258"/>
                <a:gd name="connsiteX67" fmla="*/ 1661312 w 4929093"/>
                <a:gd name="connsiteY67" fmla="*/ 816508 h 4413258"/>
                <a:gd name="connsiteX68" fmla="*/ 1731051 w 4929093"/>
                <a:gd name="connsiteY68" fmla="*/ 879655 h 4413258"/>
                <a:gd name="connsiteX69" fmla="*/ 1722334 w 4929093"/>
                <a:gd name="connsiteY69" fmla="*/ 947010 h 4413258"/>
                <a:gd name="connsiteX70" fmla="*/ 1844376 w 4929093"/>
                <a:gd name="connsiteY70" fmla="*/ 1052255 h 4413258"/>
                <a:gd name="connsiteX71" fmla="*/ 1761562 w 4929093"/>
                <a:gd name="connsiteY71" fmla="*/ 1085932 h 4413258"/>
                <a:gd name="connsiteX72" fmla="*/ 1437812 w 4929093"/>
                <a:gd name="connsiteY72" fmla="*/ 827606 h 4413258"/>
                <a:gd name="connsiteX73" fmla="*/ 1171366 w 4929093"/>
                <a:gd name="connsiteY73" fmla="*/ 956386 h 4413258"/>
                <a:gd name="connsiteX74" fmla="*/ 1050710 w 4929093"/>
                <a:gd name="connsiteY74" fmla="*/ 1005916 h 4413258"/>
                <a:gd name="connsiteX75" fmla="*/ 965245 w 4929093"/>
                <a:gd name="connsiteY75" fmla="*/ 1045542 h 4413258"/>
                <a:gd name="connsiteX76" fmla="*/ 305147 w 4929093"/>
                <a:gd name="connsiteY76" fmla="*/ 621739 h 4413258"/>
                <a:gd name="connsiteX77" fmla="*/ 0 w 4929093"/>
                <a:gd name="connsiteY77" fmla="*/ 1179275 h 4413258"/>
                <a:gd name="connsiteX78" fmla="*/ 165901 w 4929093"/>
                <a:gd name="connsiteY78" fmla="*/ 1377398 h 4413258"/>
                <a:gd name="connsiteX79" fmla="*/ 226229 w 4929093"/>
                <a:gd name="connsiteY79" fmla="*/ 1521038 h 4413258"/>
                <a:gd name="connsiteX80" fmla="*/ 513885 w 4929093"/>
                <a:gd name="connsiteY80" fmla="*/ 1735614 h 4413258"/>
                <a:gd name="connsiteX81" fmla="*/ 1222111 w 4929093"/>
                <a:gd name="connsiteY81" fmla="*/ 2458920 h 4413258"/>
                <a:gd name="connsiteX82" fmla="*/ 1226613 w 4929093"/>
                <a:gd name="connsiteY82" fmla="*/ 2453635 h 4413258"/>
                <a:gd name="connsiteX83" fmla="*/ 1308757 w 4929093"/>
                <a:gd name="connsiteY83" fmla="*/ 2615264 h 4413258"/>
                <a:gd name="connsiteX84" fmla="*/ 1304553 w 4929093"/>
                <a:gd name="connsiteY8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91602 w 4929093"/>
                <a:gd name="connsiteY38" fmla="*/ 2848461 h 4413258"/>
                <a:gd name="connsiteX39" fmla="*/ 4696085 w 4929093"/>
                <a:gd name="connsiteY39" fmla="*/ 2655290 h 4413258"/>
                <a:gd name="connsiteX40" fmla="*/ 4877065 w 4929093"/>
                <a:gd name="connsiteY40" fmla="*/ 2660243 h 4413258"/>
                <a:gd name="connsiteX41" fmla="*/ 4780981 w 4929093"/>
                <a:gd name="connsiteY41" fmla="*/ 2372966 h 4413258"/>
                <a:gd name="connsiteX42" fmla="*/ 4464833 w 4929093"/>
                <a:gd name="connsiteY42" fmla="*/ 2273902 h 4413258"/>
                <a:gd name="connsiteX43" fmla="*/ 4303962 w 4929093"/>
                <a:gd name="connsiteY43" fmla="*/ 2120356 h 4413258"/>
                <a:gd name="connsiteX44" fmla="*/ 4193363 w 4929093"/>
                <a:gd name="connsiteY44" fmla="*/ 1932139 h 4413258"/>
                <a:gd name="connsiteX45" fmla="*/ 4042546 w 4929093"/>
                <a:gd name="connsiteY45" fmla="*/ 1793452 h 4413258"/>
                <a:gd name="connsiteX46" fmla="*/ 4112927 w 4929093"/>
                <a:gd name="connsiteY46" fmla="*/ 1491313 h 4413258"/>
                <a:gd name="connsiteX47" fmla="*/ 3916866 w 4929093"/>
                <a:gd name="connsiteY47" fmla="*/ 1308048 h 4413258"/>
                <a:gd name="connsiteX48" fmla="*/ 3469443 w 4929093"/>
                <a:gd name="connsiteY48" fmla="*/ 1491313 h 4413258"/>
                <a:gd name="connsiteX49" fmla="*/ 3047156 w 4929093"/>
                <a:gd name="connsiteY49" fmla="*/ 1530938 h 4413258"/>
                <a:gd name="connsiteX50" fmla="*/ 2836012 w 4929093"/>
                <a:gd name="connsiteY50" fmla="*/ 1303095 h 4413258"/>
                <a:gd name="connsiteX51" fmla="*/ 2589678 w 4929093"/>
                <a:gd name="connsiteY51" fmla="*/ 1327861 h 4413258"/>
                <a:gd name="connsiteX52" fmla="*/ 2660059 w 4929093"/>
                <a:gd name="connsiteY52" fmla="*/ 1060393 h 4413258"/>
                <a:gd name="connsiteX53" fmla="*/ 2514270 w 4929093"/>
                <a:gd name="connsiteY53" fmla="*/ 971238 h 4413258"/>
                <a:gd name="connsiteX54" fmla="*/ 2453943 w 4929093"/>
                <a:gd name="connsiteY54" fmla="*/ 1010863 h 4413258"/>
                <a:gd name="connsiteX55" fmla="*/ 2373507 w 4929093"/>
                <a:gd name="connsiteY55" fmla="*/ 1337767 h 4413258"/>
                <a:gd name="connsiteX56" fmla="*/ 2303126 w 4929093"/>
                <a:gd name="connsiteY56" fmla="*/ 1303095 h 4413258"/>
                <a:gd name="connsiteX57" fmla="*/ 2328263 w 4929093"/>
                <a:gd name="connsiteY57" fmla="*/ 867223 h 4413258"/>
                <a:gd name="connsiteX58" fmla="*/ 2448916 w 4929093"/>
                <a:gd name="connsiteY58" fmla="*/ 624521 h 4413258"/>
                <a:gd name="connsiteX59" fmla="*/ 2277990 w 4929093"/>
                <a:gd name="connsiteY59" fmla="*/ 490788 h 4413258"/>
                <a:gd name="connsiteX60" fmla="*/ 2267936 w 4929093"/>
                <a:gd name="connsiteY60" fmla="*/ 406586 h 4413258"/>
                <a:gd name="connsiteX61" fmla="*/ 2232745 w 4929093"/>
                <a:gd name="connsiteY61" fmla="*/ 371913 h 4413258"/>
                <a:gd name="connsiteX62" fmla="*/ 2212636 w 4929093"/>
                <a:gd name="connsiteY62" fmla="*/ 272852 h 4413258"/>
                <a:gd name="connsiteX63" fmla="*/ 1684150 w 4929093"/>
                <a:gd name="connsiteY63" fmla="*/ 439 h 4413258"/>
                <a:gd name="connsiteX64" fmla="*/ 1568521 w 4929093"/>
                <a:gd name="connsiteY64" fmla="*/ 173798 h 4413258"/>
                <a:gd name="connsiteX65" fmla="*/ 1442838 w 4929093"/>
                <a:gd name="connsiteY65" fmla="*/ 302578 h 4413258"/>
                <a:gd name="connsiteX66" fmla="*/ 1558467 w 4929093"/>
                <a:gd name="connsiteY66" fmla="*/ 376874 h 4413258"/>
                <a:gd name="connsiteX67" fmla="*/ 1669070 w 4929093"/>
                <a:gd name="connsiteY67" fmla="*/ 644342 h 4413258"/>
                <a:gd name="connsiteX68" fmla="*/ 1661312 w 4929093"/>
                <a:gd name="connsiteY68" fmla="*/ 816508 h 4413258"/>
                <a:gd name="connsiteX69" fmla="*/ 1731051 w 4929093"/>
                <a:gd name="connsiteY69" fmla="*/ 879655 h 4413258"/>
                <a:gd name="connsiteX70" fmla="*/ 1722334 w 4929093"/>
                <a:gd name="connsiteY70" fmla="*/ 947010 h 4413258"/>
                <a:gd name="connsiteX71" fmla="*/ 1844376 w 4929093"/>
                <a:gd name="connsiteY71" fmla="*/ 1052255 h 4413258"/>
                <a:gd name="connsiteX72" fmla="*/ 1761562 w 4929093"/>
                <a:gd name="connsiteY72" fmla="*/ 1085932 h 4413258"/>
                <a:gd name="connsiteX73" fmla="*/ 1437812 w 4929093"/>
                <a:gd name="connsiteY73" fmla="*/ 827606 h 4413258"/>
                <a:gd name="connsiteX74" fmla="*/ 1171366 w 4929093"/>
                <a:gd name="connsiteY74" fmla="*/ 956386 h 4413258"/>
                <a:gd name="connsiteX75" fmla="*/ 1050710 w 4929093"/>
                <a:gd name="connsiteY75" fmla="*/ 1005916 h 4413258"/>
                <a:gd name="connsiteX76" fmla="*/ 965245 w 4929093"/>
                <a:gd name="connsiteY76" fmla="*/ 1045542 h 4413258"/>
                <a:gd name="connsiteX77" fmla="*/ 305147 w 4929093"/>
                <a:gd name="connsiteY77" fmla="*/ 621739 h 4413258"/>
                <a:gd name="connsiteX78" fmla="*/ 0 w 4929093"/>
                <a:gd name="connsiteY78" fmla="*/ 1179275 h 4413258"/>
                <a:gd name="connsiteX79" fmla="*/ 165901 w 4929093"/>
                <a:gd name="connsiteY79" fmla="*/ 1377398 h 4413258"/>
                <a:gd name="connsiteX80" fmla="*/ 226229 w 4929093"/>
                <a:gd name="connsiteY80" fmla="*/ 1521038 h 4413258"/>
                <a:gd name="connsiteX81" fmla="*/ 513885 w 4929093"/>
                <a:gd name="connsiteY81" fmla="*/ 1735614 h 4413258"/>
                <a:gd name="connsiteX82" fmla="*/ 1222111 w 4929093"/>
                <a:gd name="connsiteY82" fmla="*/ 2458920 h 4413258"/>
                <a:gd name="connsiteX83" fmla="*/ 1226613 w 4929093"/>
                <a:gd name="connsiteY83" fmla="*/ 2453635 h 4413258"/>
                <a:gd name="connsiteX84" fmla="*/ 1308757 w 4929093"/>
                <a:gd name="connsiteY84" fmla="*/ 2615264 h 4413258"/>
                <a:gd name="connsiteX85" fmla="*/ 1304553 w 4929093"/>
                <a:gd name="connsiteY8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91602 w 4929093"/>
                <a:gd name="connsiteY38" fmla="*/ 2848461 h 4413258"/>
                <a:gd name="connsiteX39" fmla="*/ 4696085 w 4929093"/>
                <a:gd name="connsiteY39" fmla="*/ 2655290 h 4413258"/>
                <a:gd name="connsiteX40" fmla="*/ 4877065 w 4929093"/>
                <a:gd name="connsiteY40" fmla="*/ 2660243 h 4413258"/>
                <a:gd name="connsiteX41" fmla="*/ 4780981 w 4929093"/>
                <a:gd name="connsiteY41" fmla="*/ 2372966 h 4413258"/>
                <a:gd name="connsiteX42" fmla="*/ 4464833 w 4929093"/>
                <a:gd name="connsiteY42" fmla="*/ 2273902 h 4413258"/>
                <a:gd name="connsiteX43" fmla="*/ 4303962 w 4929093"/>
                <a:gd name="connsiteY43" fmla="*/ 2120356 h 4413258"/>
                <a:gd name="connsiteX44" fmla="*/ 4193363 w 4929093"/>
                <a:gd name="connsiteY44" fmla="*/ 1932139 h 4413258"/>
                <a:gd name="connsiteX45" fmla="*/ 4042546 w 4929093"/>
                <a:gd name="connsiteY45" fmla="*/ 1793452 h 4413258"/>
                <a:gd name="connsiteX46" fmla="*/ 4112927 w 4929093"/>
                <a:gd name="connsiteY46" fmla="*/ 1491313 h 4413258"/>
                <a:gd name="connsiteX47" fmla="*/ 3916866 w 4929093"/>
                <a:gd name="connsiteY47" fmla="*/ 1308048 h 4413258"/>
                <a:gd name="connsiteX48" fmla="*/ 3469443 w 4929093"/>
                <a:gd name="connsiteY48" fmla="*/ 1491313 h 4413258"/>
                <a:gd name="connsiteX49" fmla="*/ 3047156 w 4929093"/>
                <a:gd name="connsiteY49" fmla="*/ 1530938 h 4413258"/>
                <a:gd name="connsiteX50" fmla="*/ 2836012 w 4929093"/>
                <a:gd name="connsiteY50" fmla="*/ 1303095 h 4413258"/>
                <a:gd name="connsiteX51" fmla="*/ 2589678 w 4929093"/>
                <a:gd name="connsiteY51" fmla="*/ 1327861 h 4413258"/>
                <a:gd name="connsiteX52" fmla="*/ 2660059 w 4929093"/>
                <a:gd name="connsiteY52" fmla="*/ 1060393 h 4413258"/>
                <a:gd name="connsiteX53" fmla="*/ 2514270 w 4929093"/>
                <a:gd name="connsiteY53" fmla="*/ 971238 h 4413258"/>
                <a:gd name="connsiteX54" fmla="*/ 2453943 w 4929093"/>
                <a:gd name="connsiteY54" fmla="*/ 1010863 h 4413258"/>
                <a:gd name="connsiteX55" fmla="*/ 2373507 w 4929093"/>
                <a:gd name="connsiteY55" fmla="*/ 1337767 h 4413258"/>
                <a:gd name="connsiteX56" fmla="*/ 2303126 w 4929093"/>
                <a:gd name="connsiteY56" fmla="*/ 1303095 h 4413258"/>
                <a:gd name="connsiteX57" fmla="*/ 2328263 w 4929093"/>
                <a:gd name="connsiteY57" fmla="*/ 867223 h 4413258"/>
                <a:gd name="connsiteX58" fmla="*/ 2448916 w 4929093"/>
                <a:gd name="connsiteY58" fmla="*/ 624521 h 4413258"/>
                <a:gd name="connsiteX59" fmla="*/ 2277990 w 4929093"/>
                <a:gd name="connsiteY59" fmla="*/ 490788 h 4413258"/>
                <a:gd name="connsiteX60" fmla="*/ 2267936 w 4929093"/>
                <a:gd name="connsiteY60" fmla="*/ 406586 h 4413258"/>
                <a:gd name="connsiteX61" fmla="*/ 2232745 w 4929093"/>
                <a:gd name="connsiteY61" fmla="*/ 371913 h 4413258"/>
                <a:gd name="connsiteX62" fmla="*/ 2212636 w 4929093"/>
                <a:gd name="connsiteY62" fmla="*/ 272852 h 4413258"/>
                <a:gd name="connsiteX63" fmla="*/ 1684150 w 4929093"/>
                <a:gd name="connsiteY63" fmla="*/ 439 h 4413258"/>
                <a:gd name="connsiteX64" fmla="*/ 1568521 w 4929093"/>
                <a:gd name="connsiteY64" fmla="*/ 173798 h 4413258"/>
                <a:gd name="connsiteX65" fmla="*/ 1442838 w 4929093"/>
                <a:gd name="connsiteY65" fmla="*/ 302578 h 4413258"/>
                <a:gd name="connsiteX66" fmla="*/ 1558467 w 4929093"/>
                <a:gd name="connsiteY66" fmla="*/ 376874 h 4413258"/>
                <a:gd name="connsiteX67" fmla="*/ 1669070 w 4929093"/>
                <a:gd name="connsiteY67" fmla="*/ 644342 h 4413258"/>
                <a:gd name="connsiteX68" fmla="*/ 1661312 w 4929093"/>
                <a:gd name="connsiteY68" fmla="*/ 816508 h 4413258"/>
                <a:gd name="connsiteX69" fmla="*/ 1731051 w 4929093"/>
                <a:gd name="connsiteY69" fmla="*/ 879655 h 4413258"/>
                <a:gd name="connsiteX70" fmla="*/ 1722334 w 4929093"/>
                <a:gd name="connsiteY70" fmla="*/ 947010 h 4413258"/>
                <a:gd name="connsiteX71" fmla="*/ 1844376 w 4929093"/>
                <a:gd name="connsiteY71" fmla="*/ 1052255 h 4413258"/>
                <a:gd name="connsiteX72" fmla="*/ 1761562 w 4929093"/>
                <a:gd name="connsiteY72" fmla="*/ 1085932 h 4413258"/>
                <a:gd name="connsiteX73" fmla="*/ 1437812 w 4929093"/>
                <a:gd name="connsiteY73" fmla="*/ 827606 h 4413258"/>
                <a:gd name="connsiteX74" fmla="*/ 1171366 w 4929093"/>
                <a:gd name="connsiteY74" fmla="*/ 956386 h 4413258"/>
                <a:gd name="connsiteX75" fmla="*/ 1050710 w 4929093"/>
                <a:gd name="connsiteY75" fmla="*/ 1005916 h 4413258"/>
                <a:gd name="connsiteX76" fmla="*/ 965245 w 4929093"/>
                <a:gd name="connsiteY76" fmla="*/ 1045542 h 4413258"/>
                <a:gd name="connsiteX77" fmla="*/ 305147 w 4929093"/>
                <a:gd name="connsiteY77" fmla="*/ 621739 h 4413258"/>
                <a:gd name="connsiteX78" fmla="*/ 0 w 4929093"/>
                <a:gd name="connsiteY78" fmla="*/ 1179275 h 4413258"/>
                <a:gd name="connsiteX79" fmla="*/ 165901 w 4929093"/>
                <a:gd name="connsiteY79" fmla="*/ 1377398 h 4413258"/>
                <a:gd name="connsiteX80" fmla="*/ 226229 w 4929093"/>
                <a:gd name="connsiteY80" fmla="*/ 1521038 h 4413258"/>
                <a:gd name="connsiteX81" fmla="*/ 513885 w 4929093"/>
                <a:gd name="connsiteY81" fmla="*/ 1735614 h 4413258"/>
                <a:gd name="connsiteX82" fmla="*/ 1222111 w 4929093"/>
                <a:gd name="connsiteY82" fmla="*/ 2458920 h 4413258"/>
                <a:gd name="connsiteX83" fmla="*/ 1226613 w 4929093"/>
                <a:gd name="connsiteY83" fmla="*/ 2453635 h 4413258"/>
                <a:gd name="connsiteX84" fmla="*/ 1308757 w 4929093"/>
                <a:gd name="connsiteY84" fmla="*/ 2615264 h 4413258"/>
                <a:gd name="connsiteX85" fmla="*/ 1304553 w 4929093"/>
                <a:gd name="connsiteY8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91602 w 4929093"/>
                <a:gd name="connsiteY38" fmla="*/ 2848461 h 4413258"/>
                <a:gd name="connsiteX39" fmla="*/ 4696085 w 4929093"/>
                <a:gd name="connsiteY39" fmla="*/ 2655290 h 4413258"/>
                <a:gd name="connsiteX40" fmla="*/ 4877065 w 4929093"/>
                <a:gd name="connsiteY40" fmla="*/ 2660243 h 4413258"/>
                <a:gd name="connsiteX41" fmla="*/ 4780981 w 4929093"/>
                <a:gd name="connsiteY41" fmla="*/ 2372966 h 4413258"/>
                <a:gd name="connsiteX42" fmla="*/ 4464833 w 4929093"/>
                <a:gd name="connsiteY42" fmla="*/ 2273902 h 4413258"/>
                <a:gd name="connsiteX43" fmla="*/ 4303962 w 4929093"/>
                <a:gd name="connsiteY43" fmla="*/ 2120356 h 4413258"/>
                <a:gd name="connsiteX44" fmla="*/ 4193363 w 4929093"/>
                <a:gd name="connsiteY44" fmla="*/ 1932139 h 4413258"/>
                <a:gd name="connsiteX45" fmla="*/ 4042546 w 4929093"/>
                <a:gd name="connsiteY45" fmla="*/ 1793452 h 4413258"/>
                <a:gd name="connsiteX46" fmla="*/ 4112927 w 4929093"/>
                <a:gd name="connsiteY46" fmla="*/ 1491313 h 4413258"/>
                <a:gd name="connsiteX47" fmla="*/ 3916866 w 4929093"/>
                <a:gd name="connsiteY47" fmla="*/ 1308048 h 4413258"/>
                <a:gd name="connsiteX48" fmla="*/ 3469443 w 4929093"/>
                <a:gd name="connsiteY48" fmla="*/ 1491313 h 4413258"/>
                <a:gd name="connsiteX49" fmla="*/ 3047156 w 4929093"/>
                <a:gd name="connsiteY49" fmla="*/ 1530938 h 4413258"/>
                <a:gd name="connsiteX50" fmla="*/ 2836012 w 4929093"/>
                <a:gd name="connsiteY50" fmla="*/ 1303095 h 4413258"/>
                <a:gd name="connsiteX51" fmla="*/ 2589678 w 4929093"/>
                <a:gd name="connsiteY51" fmla="*/ 1327861 h 4413258"/>
                <a:gd name="connsiteX52" fmla="*/ 2660059 w 4929093"/>
                <a:gd name="connsiteY52" fmla="*/ 1060393 h 4413258"/>
                <a:gd name="connsiteX53" fmla="*/ 2514270 w 4929093"/>
                <a:gd name="connsiteY53" fmla="*/ 971238 h 4413258"/>
                <a:gd name="connsiteX54" fmla="*/ 2453943 w 4929093"/>
                <a:gd name="connsiteY54" fmla="*/ 1010863 h 4413258"/>
                <a:gd name="connsiteX55" fmla="*/ 2373507 w 4929093"/>
                <a:gd name="connsiteY55" fmla="*/ 1337767 h 4413258"/>
                <a:gd name="connsiteX56" fmla="*/ 2303126 w 4929093"/>
                <a:gd name="connsiteY56" fmla="*/ 1303095 h 4413258"/>
                <a:gd name="connsiteX57" fmla="*/ 2328263 w 4929093"/>
                <a:gd name="connsiteY57" fmla="*/ 867223 h 4413258"/>
                <a:gd name="connsiteX58" fmla="*/ 2448916 w 4929093"/>
                <a:gd name="connsiteY58" fmla="*/ 624521 h 4413258"/>
                <a:gd name="connsiteX59" fmla="*/ 2277990 w 4929093"/>
                <a:gd name="connsiteY59" fmla="*/ 490788 h 4413258"/>
                <a:gd name="connsiteX60" fmla="*/ 2267936 w 4929093"/>
                <a:gd name="connsiteY60" fmla="*/ 406586 h 4413258"/>
                <a:gd name="connsiteX61" fmla="*/ 2232745 w 4929093"/>
                <a:gd name="connsiteY61" fmla="*/ 371913 h 4413258"/>
                <a:gd name="connsiteX62" fmla="*/ 2212636 w 4929093"/>
                <a:gd name="connsiteY62" fmla="*/ 272852 h 4413258"/>
                <a:gd name="connsiteX63" fmla="*/ 1684150 w 4929093"/>
                <a:gd name="connsiteY63" fmla="*/ 439 h 4413258"/>
                <a:gd name="connsiteX64" fmla="*/ 1568521 w 4929093"/>
                <a:gd name="connsiteY64" fmla="*/ 173798 h 4413258"/>
                <a:gd name="connsiteX65" fmla="*/ 1442838 w 4929093"/>
                <a:gd name="connsiteY65" fmla="*/ 302578 h 4413258"/>
                <a:gd name="connsiteX66" fmla="*/ 1558467 w 4929093"/>
                <a:gd name="connsiteY66" fmla="*/ 376874 h 4413258"/>
                <a:gd name="connsiteX67" fmla="*/ 1669070 w 4929093"/>
                <a:gd name="connsiteY67" fmla="*/ 644342 h 4413258"/>
                <a:gd name="connsiteX68" fmla="*/ 1661312 w 4929093"/>
                <a:gd name="connsiteY68" fmla="*/ 816508 h 4413258"/>
                <a:gd name="connsiteX69" fmla="*/ 1731051 w 4929093"/>
                <a:gd name="connsiteY69" fmla="*/ 879655 h 4413258"/>
                <a:gd name="connsiteX70" fmla="*/ 1722334 w 4929093"/>
                <a:gd name="connsiteY70" fmla="*/ 947010 h 4413258"/>
                <a:gd name="connsiteX71" fmla="*/ 1844376 w 4929093"/>
                <a:gd name="connsiteY71" fmla="*/ 1052255 h 4413258"/>
                <a:gd name="connsiteX72" fmla="*/ 1761562 w 4929093"/>
                <a:gd name="connsiteY72" fmla="*/ 1085932 h 4413258"/>
                <a:gd name="connsiteX73" fmla="*/ 1437812 w 4929093"/>
                <a:gd name="connsiteY73" fmla="*/ 827606 h 4413258"/>
                <a:gd name="connsiteX74" fmla="*/ 1171366 w 4929093"/>
                <a:gd name="connsiteY74" fmla="*/ 956386 h 4413258"/>
                <a:gd name="connsiteX75" fmla="*/ 1050710 w 4929093"/>
                <a:gd name="connsiteY75" fmla="*/ 1005916 h 4413258"/>
                <a:gd name="connsiteX76" fmla="*/ 965245 w 4929093"/>
                <a:gd name="connsiteY76" fmla="*/ 1045542 h 4413258"/>
                <a:gd name="connsiteX77" fmla="*/ 305147 w 4929093"/>
                <a:gd name="connsiteY77" fmla="*/ 621739 h 4413258"/>
                <a:gd name="connsiteX78" fmla="*/ 0 w 4929093"/>
                <a:gd name="connsiteY78" fmla="*/ 1179275 h 4413258"/>
                <a:gd name="connsiteX79" fmla="*/ 165901 w 4929093"/>
                <a:gd name="connsiteY79" fmla="*/ 1377398 h 4413258"/>
                <a:gd name="connsiteX80" fmla="*/ 226229 w 4929093"/>
                <a:gd name="connsiteY80" fmla="*/ 1521038 h 4413258"/>
                <a:gd name="connsiteX81" fmla="*/ 513885 w 4929093"/>
                <a:gd name="connsiteY81" fmla="*/ 1735614 h 4413258"/>
                <a:gd name="connsiteX82" fmla="*/ 1222111 w 4929093"/>
                <a:gd name="connsiteY82" fmla="*/ 2458920 h 4413258"/>
                <a:gd name="connsiteX83" fmla="*/ 1226613 w 4929093"/>
                <a:gd name="connsiteY83" fmla="*/ 2453635 h 4413258"/>
                <a:gd name="connsiteX84" fmla="*/ 1308757 w 4929093"/>
                <a:gd name="connsiteY84" fmla="*/ 2615264 h 4413258"/>
                <a:gd name="connsiteX85" fmla="*/ 1304553 w 4929093"/>
                <a:gd name="connsiteY8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87862 w 4929093"/>
                <a:gd name="connsiteY15" fmla="*/ 4230085 h 4413258"/>
                <a:gd name="connsiteX16" fmla="*/ 3331823 w 4929093"/>
                <a:gd name="connsiteY16" fmla="*/ 4208104 h 4413258"/>
                <a:gd name="connsiteX17" fmla="*/ 3353804 w 4929093"/>
                <a:gd name="connsiteY17" fmla="*/ 4208104 h 4413258"/>
                <a:gd name="connsiteX18" fmla="*/ 3397766 w 4929093"/>
                <a:gd name="connsiteY18" fmla="*/ 4252065 h 4413258"/>
                <a:gd name="connsiteX19" fmla="*/ 3419746 w 4929093"/>
                <a:gd name="connsiteY19" fmla="*/ 4318008 h 4413258"/>
                <a:gd name="connsiteX20" fmla="*/ 3398466 w 4929093"/>
                <a:gd name="connsiteY20" fmla="*/ 4408685 h 4413258"/>
                <a:gd name="connsiteX21" fmla="*/ 3434400 w 4929093"/>
                <a:gd name="connsiteY21" fmla="*/ 4413258 h 4413258"/>
                <a:gd name="connsiteX22" fmla="*/ 4086496 w 4929093"/>
                <a:gd name="connsiteY22" fmla="*/ 3973642 h 4413258"/>
                <a:gd name="connsiteX23" fmla="*/ 4196400 w 4929093"/>
                <a:gd name="connsiteY23" fmla="*/ 3958989 h 4413258"/>
                <a:gd name="connsiteX24" fmla="*/ 4298977 w 4929093"/>
                <a:gd name="connsiteY24" fmla="*/ 3907700 h 4413258"/>
                <a:gd name="connsiteX25" fmla="*/ 4313631 w 4929093"/>
                <a:gd name="connsiteY25" fmla="*/ 3878392 h 4413258"/>
                <a:gd name="connsiteX26" fmla="*/ 4423535 w 4929093"/>
                <a:gd name="connsiteY26" fmla="*/ 3885719 h 4413258"/>
                <a:gd name="connsiteX27" fmla="*/ 4540766 w 4929093"/>
                <a:gd name="connsiteY27" fmla="*/ 3893046 h 4413258"/>
                <a:gd name="connsiteX28" fmla="*/ 4540766 w 4929093"/>
                <a:gd name="connsiteY28" fmla="*/ 3790469 h 4413258"/>
                <a:gd name="connsiteX29" fmla="*/ 4570073 w 4929093"/>
                <a:gd name="connsiteY29" fmla="*/ 3739181 h 4413258"/>
                <a:gd name="connsiteX30" fmla="*/ 4657996 w 4929093"/>
                <a:gd name="connsiteY30" fmla="*/ 3687892 h 4413258"/>
                <a:gd name="connsiteX31" fmla="*/ 4709285 w 4929093"/>
                <a:gd name="connsiteY31" fmla="*/ 3629277 h 4413258"/>
                <a:gd name="connsiteX32" fmla="*/ 4870477 w 4929093"/>
                <a:gd name="connsiteY32" fmla="*/ 3629277 h 4413258"/>
                <a:gd name="connsiteX33" fmla="*/ 4870477 w 4929093"/>
                <a:gd name="connsiteY33" fmla="*/ 3526700 h 4413258"/>
                <a:gd name="connsiteX34" fmla="*/ 4899785 w 4929093"/>
                <a:gd name="connsiteY34" fmla="*/ 3284912 h 4413258"/>
                <a:gd name="connsiteX35" fmla="*/ 4929093 w 4929093"/>
                <a:gd name="connsiteY35" fmla="*/ 3094412 h 4413258"/>
                <a:gd name="connsiteX36" fmla="*/ 4921766 w 4929093"/>
                <a:gd name="connsiteY36" fmla="*/ 2889258 h 4413258"/>
                <a:gd name="connsiteX37" fmla="*/ 4791602 w 4929093"/>
                <a:gd name="connsiteY37" fmla="*/ 2848461 h 4413258"/>
                <a:gd name="connsiteX38" fmla="*/ 4696085 w 4929093"/>
                <a:gd name="connsiteY38" fmla="*/ 2655290 h 4413258"/>
                <a:gd name="connsiteX39" fmla="*/ 4877065 w 4929093"/>
                <a:gd name="connsiteY39" fmla="*/ 2660243 h 4413258"/>
                <a:gd name="connsiteX40" fmla="*/ 4780981 w 4929093"/>
                <a:gd name="connsiteY40" fmla="*/ 2372966 h 4413258"/>
                <a:gd name="connsiteX41" fmla="*/ 4464833 w 4929093"/>
                <a:gd name="connsiteY41" fmla="*/ 2273902 h 4413258"/>
                <a:gd name="connsiteX42" fmla="*/ 4303962 w 4929093"/>
                <a:gd name="connsiteY42" fmla="*/ 2120356 h 4413258"/>
                <a:gd name="connsiteX43" fmla="*/ 4193363 w 4929093"/>
                <a:gd name="connsiteY43" fmla="*/ 1932139 h 4413258"/>
                <a:gd name="connsiteX44" fmla="*/ 4042546 w 4929093"/>
                <a:gd name="connsiteY44" fmla="*/ 1793452 h 4413258"/>
                <a:gd name="connsiteX45" fmla="*/ 4112927 w 4929093"/>
                <a:gd name="connsiteY45" fmla="*/ 1491313 h 4413258"/>
                <a:gd name="connsiteX46" fmla="*/ 3916866 w 4929093"/>
                <a:gd name="connsiteY46" fmla="*/ 1308048 h 4413258"/>
                <a:gd name="connsiteX47" fmla="*/ 3469443 w 4929093"/>
                <a:gd name="connsiteY47" fmla="*/ 1491313 h 4413258"/>
                <a:gd name="connsiteX48" fmla="*/ 3047156 w 4929093"/>
                <a:gd name="connsiteY48" fmla="*/ 1530938 h 4413258"/>
                <a:gd name="connsiteX49" fmla="*/ 2836012 w 4929093"/>
                <a:gd name="connsiteY49" fmla="*/ 1303095 h 4413258"/>
                <a:gd name="connsiteX50" fmla="*/ 2589678 w 4929093"/>
                <a:gd name="connsiteY50" fmla="*/ 1327861 h 4413258"/>
                <a:gd name="connsiteX51" fmla="*/ 2660059 w 4929093"/>
                <a:gd name="connsiteY51" fmla="*/ 1060393 h 4413258"/>
                <a:gd name="connsiteX52" fmla="*/ 2514270 w 4929093"/>
                <a:gd name="connsiteY52" fmla="*/ 971238 h 4413258"/>
                <a:gd name="connsiteX53" fmla="*/ 2453943 w 4929093"/>
                <a:gd name="connsiteY53" fmla="*/ 1010863 h 4413258"/>
                <a:gd name="connsiteX54" fmla="*/ 2373507 w 4929093"/>
                <a:gd name="connsiteY54" fmla="*/ 1337767 h 4413258"/>
                <a:gd name="connsiteX55" fmla="*/ 2303126 w 4929093"/>
                <a:gd name="connsiteY55" fmla="*/ 1303095 h 4413258"/>
                <a:gd name="connsiteX56" fmla="*/ 2328263 w 4929093"/>
                <a:gd name="connsiteY56" fmla="*/ 867223 h 4413258"/>
                <a:gd name="connsiteX57" fmla="*/ 2448916 w 4929093"/>
                <a:gd name="connsiteY57" fmla="*/ 624521 h 4413258"/>
                <a:gd name="connsiteX58" fmla="*/ 2277990 w 4929093"/>
                <a:gd name="connsiteY58" fmla="*/ 490788 h 4413258"/>
                <a:gd name="connsiteX59" fmla="*/ 2267936 w 4929093"/>
                <a:gd name="connsiteY59" fmla="*/ 406586 h 4413258"/>
                <a:gd name="connsiteX60" fmla="*/ 2232745 w 4929093"/>
                <a:gd name="connsiteY60" fmla="*/ 371913 h 4413258"/>
                <a:gd name="connsiteX61" fmla="*/ 2212636 w 4929093"/>
                <a:gd name="connsiteY61" fmla="*/ 272852 h 4413258"/>
                <a:gd name="connsiteX62" fmla="*/ 1684150 w 4929093"/>
                <a:gd name="connsiteY62" fmla="*/ 439 h 4413258"/>
                <a:gd name="connsiteX63" fmla="*/ 1568521 w 4929093"/>
                <a:gd name="connsiteY63" fmla="*/ 173798 h 4413258"/>
                <a:gd name="connsiteX64" fmla="*/ 1442838 w 4929093"/>
                <a:gd name="connsiteY64" fmla="*/ 302578 h 4413258"/>
                <a:gd name="connsiteX65" fmla="*/ 1558467 w 4929093"/>
                <a:gd name="connsiteY65" fmla="*/ 376874 h 4413258"/>
                <a:gd name="connsiteX66" fmla="*/ 1669070 w 4929093"/>
                <a:gd name="connsiteY66" fmla="*/ 644342 h 4413258"/>
                <a:gd name="connsiteX67" fmla="*/ 1661312 w 4929093"/>
                <a:gd name="connsiteY67" fmla="*/ 816508 h 4413258"/>
                <a:gd name="connsiteX68" fmla="*/ 1731051 w 4929093"/>
                <a:gd name="connsiteY68" fmla="*/ 879655 h 4413258"/>
                <a:gd name="connsiteX69" fmla="*/ 1722334 w 4929093"/>
                <a:gd name="connsiteY69" fmla="*/ 947010 h 4413258"/>
                <a:gd name="connsiteX70" fmla="*/ 1844376 w 4929093"/>
                <a:gd name="connsiteY70" fmla="*/ 1052255 h 4413258"/>
                <a:gd name="connsiteX71" fmla="*/ 1761562 w 4929093"/>
                <a:gd name="connsiteY71" fmla="*/ 1085932 h 4413258"/>
                <a:gd name="connsiteX72" fmla="*/ 1437812 w 4929093"/>
                <a:gd name="connsiteY72" fmla="*/ 827606 h 4413258"/>
                <a:gd name="connsiteX73" fmla="*/ 1171366 w 4929093"/>
                <a:gd name="connsiteY73" fmla="*/ 956386 h 4413258"/>
                <a:gd name="connsiteX74" fmla="*/ 1050710 w 4929093"/>
                <a:gd name="connsiteY74" fmla="*/ 1005916 h 4413258"/>
                <a:gd name="connsiteX75" fmla="*/ 965245 w 4929093"/>
                <a:gd name="connsiteY75" fmla="*/ 1045542 h 4413258"/>
                <a:gd name="connsiteX76" fmla="*/ 305147 w 4929093"/>
                <a:gd name="connsiteY76" fmla="*/ 621739 h 4413258"/>
                <a:gd name="connsiteX77" fmla="*/ 0 w 4929093"/>
                <a:gd name="connsiteY77" fmla="*/ 1179275 h 4413258"/>
                <a:gd name="connsiteX78" fmla="*/ 165901 w 4929093"/>
                <a:gd name="connsiteY78" fmla="*/ 1377398 h 4413258"/>
                <a:gd name="connsiteX79" fmla="*/ 226229 w 4929093"/>
                <a:gd name="connsiteY79" fmla="*/ 1521038 h 4413258"/>
                <a:gd name="connsiteX80" fmla="*/ 513885 w 4929093"/>
                <a:gd name="connsiteY80" fmla="*/ 1735614 h 4413258"/>
                <a:gd name="connsiteX81" fmla="*/ 1222111 w 4929093"/>
                <a:gd name="connsiteY81" fmla="*/ 2458920 h 4413258"/>
                <a:gd name="connsiteX82" fmla="*/ 1226613 w 4929093"/>
                <a:gd name="connsiteY82" fmla="*/ 2453635 h 4413258"/>
                <a:gd name="connsiteX83" fmla="*/ 1308757 w 4929093"/>
                <a:gd name="connsiteY83" fmla="*/ 2615264 h 4413258"/>
                <a:gd name="connsiteX84" fmla="*/ 1304553 w 4929093"/>
                <a:gd name="connsiteY84" fmla="*/ 2806385 h 4413258"/>
                <a:gd name="connsiteX0" fmla="*/ 3287862 w 4929093"/>
                <a:gd name="connsiteY0" fmla="*/ 4230085 h 4413258"/>
                <a:gd name="connsiteX1" fmla="*/ 3331823 w 4929093"/>
                <a:gd name="connsiteY1" fmla="*/ 4208104 h 4413258"/>
                <a:gd name="connsiteX2" fmla="*/ 3353804 w 4929093"/>
                <a:gd name="connsiteY2" fmla="*/ 4208104 h 4413258"/>
                <a:gd name="connsiteX3" fmla="*/ 3397766 w 4929093"/>
                <a:gd name="connsiteY3" fmla="*/ 4252065 h 4413258"/>
                <a:gd name="connsiteX4" fmla="*/ 3419746 w 4929093"/>
                <a:gd name="connsiteY4" fmla="*/ 4318008 h 4413258"/>
                <a:gd name="connsiteX5" fmla="*/ 3398466 w 4929093"/>
                <a:gd name="connsiteY5" fmla="*/ 4408685 h 4413258"/>
                <a:gd name="connsiteX6" fmla="*/ 3434400 w 4929093"/>
                <a:gd name="connsiteY6" fmla="*/ 4413258 h 4413258"/>
                <a:gd name="connsiteX7" fmla="*/ 4086496 w 4929093"/>
                <a:gd name="connsiteY7" fmla="*/ 3973642 h 4413258"/>
                <a:gd name="connsiteX8" fmla="*/ 4196400 w 4929093"/>
                <a:gd name="connsiteY8" fmla="*/ 3958989 h 4413258"/>
                <a:gd name="connsiteX9" fmla="*/ 4298977 w 4929093"/>
                <a:gd name="connsiteY9" fmla="*/ 3907700 h 4413258"/>
                <a:gd name="connsiteX10" fmla="*/ 4313631 w 4929093"/>
                <a:gd name="connsiteY10" fmla="*/ 3878392 h 4413258"/>
                <a:gd name="connsiteX11" fmla="*/ 4423535 w 4929093"/>
                <a:gd name="connsiteY11" fmla="*/ 3885719 h 4413258"/>
                <a:gd name="connsiteX12" fmla="*/ 4540766 w 4929093"/>
                <a:gd name="connsiteY12" fmla="*/ 3893046 h 4413258"/>
                <a:gd name="connsiteX13" fmla="*/ 4540766 w 4929093"/>
                <a:gd name="connsiteY13" fmla="*/ 3790469 h 4413258"/>
                <a:gd name="connsiteX14" fmla="*/ 4570073 w 4929093"/>
                <a:gd name="connsiteY14" fmla="*/ 3739181 h 4413258"/>
                <a:gd name="connsiteX15" fmla="*/ 4657996 w 4929093"/>
                <a:gd name="connsiteY15" fmla="*/ 3687892 h 4413258"/>
                <a:gd name="connsiteX16" fmla="*/ 4709285 w 4929093"/>
                <a:gd name="connsiteY16" fmla="*/ 3629277 h 4413258"/>
                <a:gd name="connsiteX17" fmla="*/ 4870477 w 4929093"/>
                <a:gd name="connsiteY17" fmla="*/ 3629277 h 4413258"/>
                <a:gd name="connsiteX18" fmla="*/ 4870477 w 4929093"/>
                <a:gd name="connsiteY18" fmla="*/ 3526700 h 4413258"/>
                <a:gd name="connsiteX19" fmla="*/ 4899785 w 4929093"/>
                <a:gd name="connsiteY19" fmla="*/ 3284912 h 4413258"/>
                <a:gd name="connsiteX20" fmla="*/ 4929093 w 4929093"/>
                <a:gd name="connsiteY20" fmla="*/ 3094412 h 4413258"/>
                <a:gd name="connsiteX21" fmla="*/ 4921766 w 4929093"/>
                <a:gd name="connsiteY21" fmla="*/ 2889258 h 4413258"/>
                <a:gd name="connsiteX22" fmla="*/ 4791602 w 4929093"/>
                <a:gd name="connsiteY22" fmla="*/ 2848461 h 4413258"/>
                <a:gd name="connsiteX23" fmla="*/ 4696085 w 4929093"/>
                <a:gd name="connsiteY23" fmla="*/ 2655290 h 4413258"/>
                <a:gd name="connsiteX24" fmla="*/ 4877065 w 4929093"/>
                <a:gd name="connsiteY24" fmla="*/ 2660243 h 4413258"/>
                <a:gd name="connsiteX25" fmla="*/ 4780981 w 4929093"/>
                <a:gd name="connsiteY25" fmla="*/ 2372966 h 4413258"/>
                <a:gd name="connsiteX26" fmla="*/ 4464833 w 4929093"/>
                <a:gd name="connsiteY26" fmla="*/ 2273902 h 4413258"/>
                <a:gd name="connsiteX27" fmla="*/ 4303962 w 4929093"/>
                <a:gd name="connsiteY27" fmla="*/ 2120356 h 4413258"/>
                <a:gd name="connsiteX28" fmla="*/ 4193363 w 4929093"/>
                <a:gd name="connsiteY28" fmla="*/ 1932139 h 4413258"/>
                <a:gd name="connsiteX29" fmla="*/ 4042546 w 4929093"/>
                <a:gd name="connsiteY29" fmla="*/ 1793452 h 4413258"/>
                <a:gd name="connsiteX30" fmla="*/ 4112927 w 4929093"/>
                <a:gd name="connsiteY30" fmla="*/ 1491313 h 4413258"/>
                <a:gd name="connsiteX31" fmla="*/ 3916866 w 4929093"/>
                <a:gd name="connsiteY31" fmla="*/ 1308048 h 4413258"/>
                <a:gd name="connsiteX32" fmla="*/ 3469443 w 4929093"/>
                <a:gd name="connsiteY32" fmla="*/ 1491313 h 4413258"/>
                <a:gd name="connsiteX33" fmla="*/ 3047156 w 4929093"/>
                <a:gd name="connsiteY33" fmla="*/ 1530938 h 4413258"/>
                <a:gd name="connsiteX34" fmla="*/ 2836012 w 4929093"/>
                <a:gd name="connsiteY34" fmla="*/ 1303095 h 4413258"/>
                <a:gd name="connsiteX35" fmla="*/ 2589678 w 4929093"/>
                <a:gd name="connsiteY35" fmla="*/ 1327861 h 4413258"/>
                <a:gd name="connsiteX36" fmla="*/ 2660059 w 4929093"/>
                <a:gd name="connsiteY36" fmla="*/ 1060393 h 4413258"/>
                <a:gd name="connsiteX37" fmla="*/ 2514270 w 4929093"/>
                <a:gd name="connsiteY37" fmla="*/ 971238 h 4413258"/>
                <a:gd name="connsiteX38" fmla="*/ 2453943 w 4929093"/>
                <a:gd name="connsiteY38" fmla="*/ 1010863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70" fmla="*/ 1404621 w 4929093"/>
                <a:gd name="connsiteY70" fmla="*/ 2832072 h 4413258"/>
                <a:gd name="connsiteX71" fmla="*/ 1507420 w 4929093"/>
                <a:gd name="connsiteY71" fmla="*/ 2823315 h 4413258"/>
                <a:gd name="connsiteX72" fmla="*/ 1566035 w 4929093"/>
                <a:gd name="connsiteY72" fmla="*/ 2889258 h 4413258"/>
                <a:gd name="connsiteX73" fmla="*/ 1653958 w 4929093"/>
                <a:gd name="connsiteY73" fmla="*/ 2955200 h 4413258"/>
                <a:gd name="connsiteX74" fmla="*/ 2481900 w 4929093"/>
                <a:gd name="connsiteY74" fmla="*/ 3687892 h 4413258"/>
                <a:gd name="connsiteX75" fmla="*/ 2489227 w 4929093"/>
                <a:gd name="connsiteY75" fmla="*/ 3819777 h 4413258"/>
                <a:gd name="connsiteX76" fmla="*/ 2599131 w 4929093"/>
                <a:gd name="connsiteY76" fmla="*/ 3856412 h 4413258"/>
                <a:gd name="connsiteX77" fmla="*/ 2635766 w 4929093"/>
                <a:gd name="connsiteY77" fmla="*/ 3885719 h 4413258"/>
                <a:gd name="connsiteX78" fmla="*/ 2760323 w 4929093"/>
                <a:gd name="connsiteY78" fmla="*/ 3885719 h 4413258"/>
                <a:gd name="connsiteX79" fmla="*/ 2943496 w 4929093"/>
                <a:gd name="connsiteY79" fmla="*/ 3907700 h 4413258"/>
                <a:gd name="connsiteX80" fmla="*/ 3009439 w 4929093"/>
                <a:gd name="connsiteY80" fmla="*/ 3922354 h 4413258"/>
                <a:gd name="connsiteX81" fmla="*/ 3090035 w 4929093"/>
                <a:gd name="connsiteY81" fmla="*/ 4017604 h 4413258"/>
                <a:gd name="connsiteX82" fmla="*/ 3141323 w 4929093"/>
                <a:gd name="connsiteY82" fmla="*/ 4142162 h 4413258"/>
                <a:gd name="connsiteX83" fmla="*/ 3262216 w 4929093"/>
                <a:gd name="connsiteY83" fmla="*/ 4239039 h 4413258"/>
                <a:gd name="connsiteX0" fmla="*/ 3287862 w 4929093"/>
                <a:gd name="connsiteY0" fmla="*/ 4230085 h 4413258"/>
                <a:gd name="connsiteX1" fmla="*/ 3331823 w 4929093"/>
                <a:gd name="connsiteY1" fmla="*/ 4208104 h 4413258"/>
                <a:gd name="connsiteX2" fmla="*/ 3353804 w 4929093"/>
                <a:gd name="connsiteY2" fmla="*/ 4208104 h 4413258"/>
                <a:gd name="connsiteX3" fmla="*/ 3397766 w 4929093"/>
                <a:gd name="connsiteY3" fmla="*/ 4252065 h 4413258"/>
                <a:gd name="connsiteX4" fmla="*/ 3419746 w 4929093"/>
                <a:gd name="connsiteY4" fmla="*/ 4318008 h 4413258"/>
                <a:gd name="connsiteX5" fmla="*/ 3398466 w 4929093"/>
                <a:gd name="connsiteY5" fmla="*/ 4408685 h 4413258"/>
                <a:gd name="connsiteX6" fmla="*/ 3434400 w 4929093"/>
                <a:gd name="connsiteY6" fmla="*/ 4413258 h 4413258"/>
                <a:gd name="connsiteX7" fmla="*/ 4086496 w 4929093"/>
                <a:gd name="connsiteY7" fmla="*/ 3973642 h 4413258"/>
                <a:gd name="connsiteX8" fmla="*/ 4196400 w 4929093"/>
                <a:gd name="connsiteY8" fmla="*/ 3958989 h 4413258"/>
                <a:gd name="connsiteX9" fmla="*/ 4298977 w 4929093"/>
                <a:gd name="connsiteY9" fmla="*/ 3907700 h 4413258"/>
                <a:gd name="connsiteX10" fmla="*/ 4313631 w 4929093"/>
                <a:gd name="connsiteY10" fmla="*/ 3878392 h 4413258"/>
                <a:gd name="connsiteX11" fmla="*/ 4423535 w 4929093"/>
                <a:gd name="connsiteY11" fmla="*/ 3885719 h 4413258"/>
                <a:gd name="connsiteX12" fmla="*/ 4540766 w 4929093"/>
                <a:gd name="connsiteY12" fmla="*/ 3893046 h 4413258"/>
                <a:gd name="connsiteX13" fmla="*/ 4540766 w 4929093"/>
                <a:gd name="connsiteY13" fmla="*/ 3790469 h 4413258"/>
                <a:gd name="connsiteX14" fmla="*/ 4570073 w 4929093"/>
                <a:gd name="connsiteY14" fmla="*/ 3739181 h 4413258"/>
                <a:gd name="connsiteX15" fmla="*/ 4657996 w 4929093"/>
                <a:gd name="connsiteY15" fmla="*/ 3687892 h 4413258"/>
                <a:gd name="connsiteX16" fmla="*/ 4709285 w 4929093"/>
                <a:gd name="connsiteY16" fmla="*/ 3629277 h 4413258"/>
                <a:gd name="connsiteX17" fmla="*/ 4870477 w 4929093"/>
                <a:gd name="connsiteY17" fmla="*/ 3629277 h 4413258"/>
                <a:gd name="connsiteX18" fmla="*/ 4870477 w 4929093"/>
                <a:gd name="connsiteY18" fmla="*/ 3526700 h 4413258"/>
                <a:gd name="connsiteX19" fmla="*/ 4899785 w 4929093"/>
                <a:gd name="connsiteY19" fmla="*/ 3284912 h 4413258"/>
                <a:gd name="connsiteX20" fmla="*/ 4929093 w 4929093"/>
                <a:gd name="connsiteY20" fmla="*/ 3094412 h 4413258"/>
                <a:gd name="connsiteX21" fmla="*/ 4921766 w 4929093"/>
                <a:gd name="connsiteY21" fmla="*/ 2889258 h 4413258"/>
                <a:gd name="connsiteX22" fmla="*/ 4791602 w 4929093"/>
                <a:gd name="connsiteY22" fmla="*/ 2848461 h 4413258"/>
                <a:gd name="connsiteX23" fmla="*/ 4696085 w 4929093"/>
                <a:gd name="connsiteY23" fmla="*/ 2655290 h 4413258"/>
                <a:gd name="connsiteX24" fmla="*/ 4877065 w 4929093"/>
                <a:gd name="connsiteY24" fmla="*/ 2660243 h 4413258"/>
                <a:gd name="connsiteX25" fmla="*/ 4780981 w 4929093"/>
                <a:gd name="connsiteY25" fmla="*/ 2372966 h 4413258"/>
                <a:gd name="connsiteX26" fmla="*/ 4464833 w 4929093"/>
                <a:gd name="connsiteY26" fmla="*/ 2273902 h 4413258"/>
                <a:gd name="connsiteX27" fmla="*/ 4303962 w 4929093"/>
                <a:gd name="connsiteY27" fmla="*/ 2120356 h 4413258"/>
                <a:gd name="connsiteX28" fmla="*/ 4193363 w 4929093"/>
                <a:gd name="connsiteY28" fmla="*/ 1932139 h 4413258"/>
                <a:gd name="connsiteX29" fmla="*/ 4042546 w 4929093"/>
                <a:gd name="connsiteY29" fmla="*/ 1793452 h 4413258"/>
                <a:gd name="connsiteX30" fmla="*/ 4112927 w 4929093"/>
                <a:gd name="connsiteY30" fmla="*/ 1491313 h 4413258"/>
                <a:gd name="connsiteX31" fmla="*/ 3916866 w 4929093"/>
                <a:gd name="connsiteY31" fmla="*/ 1308048 h 4413258"/>
                <a:gd name="connsiteX32" fmla="*/ 3469443 w 4929093"/>
                <a:gd name="connsiteY32" fmla="*/ 1491313 h 4413258"/>
                <a:gd name="connsiteX33" fmla="*/ 3047156 w 4929093"/>
                <a:gd name="connsiteY33" fmla="*/ 1530938 h 4413258"/>
                <a:gd name="connsiteX34" fmla="*/ 2836012 w 4929093"/>
                <a:gd name="connsiteY34" fmla="*/ 1303095 h 4413258"/>
                <a:gd name="connsiteX35" fmla="*/ 2589678 w 4929093"/>
                <a:gd name="connsiteY35" fmla="*/ 1327861 h 4413258"/>
                <a:gd name="connsiteX36" fmla="*/ 2660059 w 4929093"/>
                <a:gd name="connsiteY36" fmla="*/ 1060393 h 4413258"/>
                <a:gd name="connsiteX37" fmla="*/ 2514270 w 4929093"/>
                <a:gd name="connsiteY37" fmla="*/ 971238 h 4413258"/>
                <a:gd name="connsiteX38" fmla="*/ 2453943 w 4929093"/>
                <a:gd name="connsiteY38" fmla="*/ 1010863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70" fmla="*/ 1404621 w 4929093"/>
                <a:gd name="connsiteY70" fmla="*/ 2832072 h 4413258"/>
                <a:gd name="connsiteX71" fmla="*/ 1507420 w 4929093"/>
                <a:gd name="connsiteY71" fmla="*/ 2823315 h 4413258"/>
                <a:gd name="connsiteX72" fmla="*/ 1566035 w 4929093"/>
                <a:gd name="connsiteY72" fmla="*/ 2889258 h 4413258"/>
                <a:gd name="connsiteX73" fmla="*/ 1653958 w 4929093"/>
                <a:gd name="connsiteY73" fmla="*/ 2955200 h 4413258"/>
                <a:gd name="connsiteX74" fmla="*/ 2481900 w 4929093"/>
                <a:gd name="connsiteY74" fmla="*/ 3687892 h 4413258"/>
                <a:gd name="connsiteX75" fmla="*/ 2489227 w 4929093"/>
                <a:gd name="connsiteY75" fmla="*/ 3819777 h 4413258"/>
                <a:gd name="connsiteX76" fmla="*/ 2599131 w 4929093"/>
                <a:gd name="connsiteY76" fmla="*/ 3856412 h 4413258"/>
                <a:gd name="connsiteX77" fmla="*/ 2635766 w 4929093"/>
                <a:gd name="connsiteY77" fmla="*/ 3885719 h 4413258"/>
                <a:gd name="connsiteX78" fmla="*/ 2760323 w 4929093"/>
                <a:gd name="connsiteY78" fmla="*/ 3885719 h 4413258"/>
                <a:gd name="connsiteX79" fmla="*/ 2943496 w 4929093"/>
                <a:gd name="connsiteY79" fmla="*/ 3907700 h 4413258"/>
                <a:gd name="connsiteX80" fmla="*/ 3009439 w 4929093"/>
                <a:gd name="connsiteY80" fmla="*/ 3922354 h 4413258"/>
                <a:gd name="connsiteX81" fmla="*/ 3090035 w 4929093"/>
                <a:gd name="connsiteY81" fmla="*/ 4017604 h 4413258"/>
                <a:gd name="connsiteX82" fmla="*/ 3141323 w 4929093"/>
                <a:gd name="connsiteY82" fmla="*/ 4142162 h 4413258"/>
                <a:gd name="connsiteX0" fmla="*/ 3331823 w 4929093"/>
                <a:gd name="connsiteY0" fmla="*/ 4208104 h 4413258"/>
                <a:gd name="connsiteX1" fmla="*/ 3353804 w 4929093"/>
                <a:gd name="connsiteY1" fmla="*/ 4208104 h 4413258"/>
                <a:gd name="connsiteX2" fmla="*/ 3397766 w 4929093"/>
                <a:gd name="connsiteY2" fmla="*/ 4252065 h 4413258"/>
                <a:gd name="connsiteX3" fmla="*/ 3419746 w 4929093"/>
                <a:gd name="connsiteY3" fmla="*/ 4318008 h 4413258"/>
                <a:gd name="connsiteX4" fmla="*/ 3398466 w 4929093"/>
                <a:gd name="connsiteY4" fmla="*/ 4408685 h 4413258"/>
                <a:gd name="connsiteX5" fmla="*/ 3434400 w 4929093"/>
                <a:gd name="connsiteY5" fmla="*/ 4413258 h 4413258"/>
                <a:gd name="connsiteX6" fmla="*/ 4086496 w 4929093"/>
                <a:gd name="connsiteY6" fmla="*/ 3973642 h 4413258"/>
                <a:gd name="connsiteX7" fmla="*/ 4196400 w 4929093"/>
                <a:gd name="connsiteY7" fmla="*/ 3958989 h 4413258"/>
                <a:gd name="connsiteX8" fmla="*/ 4298977 w 4929093"/>
                <a:gd name="connsiteY8" fmla="*/ 3907700 h 4413258"/>
                <a:gd name="connsiteX9" fmla="*/ 4313631 w 4929093"/>
                <a:gd name="connsiteY9" fmla="*/ 3878392 h 4413258"/>
                <a:gd name="connsiteX10" fmla="*/ 4423535 w 4929093"/>
                <a:gd name="connsiteY10" fmla="*/ 3885719 h 4413258"/>
                <a:gd name="connsiteX11" fmla="*/ 4540766 w 4929093"/>
                <a:gd name="connsiteY11" fmla="*/ 3893046 h 4413258"/>
                <a:gd name="connsiteX12" fmla="*/ 4540766 w 4929093"/>
                <a:gd name="connsiteY12" fmla="*/ 3790469 h 4413258"/>
                <a:gd name="connsiteX13" fmla="*/ 4570073 w 4929093"/>
                <a:gd name="connsiteY13" fmla="*/ 3739181 h 4413258"/>
                <a:gd name="connsiteX14" fmla="*/ 4657996 w 4929093"/>
                <a:gd name="connsiteY14" fmla="*/ 3687892 h 4413258"/>
                <a:gd name="connsiteX15" fmla="*/ 4709285 w 4929093"/>
                <a:gd name="connsiteY15" fmla="*/ 3629277 h 4413258"/>
                <a:gd name="connsiteX16" fmla="*/ 4870477 w 4929093"/>
                <a:gd name="connsiteY16" fmla="*/ 3629277 h 4413258"/>
                <a:gd name="connsiteX17" fmla="*/ 4870477 w 4929093"/>
                <a:gd name="connsiteY17" fmla="*/ 3526700 h 4413258"/>
                <a:gd name="connsiteX18" fmla="*/ 4899785 w 4929093"/>
                <a:gd name="connsiteY18" fmla="*/ 3284912 h 4413258"/>
                <a:gd name="connsiteX19" fmla="*/ 4929093 w 4929093"/>
                <a:gd name="connsiteY19" fmla="*/ 3094412 h 4413258"/>
                <a:gd name="connsiteX20" fmla="*/ 4921766 w 4929093"/>
                <a:gd name="connsiteY20" fmla="*/ 2889258 h 4413258"/>
                <a:gd name="connsiteX21" fmla="*/ 4791602 w 4929093"/>
                <a:gd name="connsiteY21" fmla="*/ 2848461 h 4413258"/>
                <a:gd name="connsiteX22" fmla="*/ 4696085 w 4929093"/>
                <a:gd name="connsiteY22" fmla="*/ 2655290 h 4413258"/>
                <a:gd name="connsiteX23" fmla="*/ 4877065 w 4929093"/>
                <a:gd name="connsiteY23" fmla="*/ 2660243 h 4413258"/>
                <a:gd name="connsiteX24" fmla="*/ 4780981 w 4929093"/>
                <a:gd name="connsiteY24" fmla="*/ 2372966 h 4413258"/>
                <a:gd name="connsiteX25" fmla="*/ 4464833 w 4929093"/>
                <a:gd name="connsiteY25" fmla="*/ 2273902 h 4413258"/>
                <a:gd name="connsiteX26" fmla="*/ 4303962 w 4929093"/>
                <a:gd name="connsiteY26" fmla="*/ 2120356 h 4413258"/>
                <a:gd name="connsiteX27" fmla="*/ 4193363 w 4929093"/>
                <a:gd name="connsiteY27" fmla="*/ 1932139 h 4413258"/>
                <a:gd name="connsiteX28" fmla="*/ 4042546 w 4929093"/>
                <a:gd name="connsiteY28" fmla="*/ 1793452 h 4413258"/>
                <a:gd name="connsiteX29" fmla="*/ 4112927 w 4929093"/>
                <a:gd name="connsiteY29" fmla="*/ 1491313 h 4413258"/>
                <a:gd name="connsiteX30" fmla="*/ 3916866 w 4929093"/>
                <a:gd name="connsiteY30" fmla="*/ 1308048 h 4413258"/>
                <a:gd name="connsiteX31" fmla="*/ 3469443 w 4929093"/>
                <a:gd name="connsiteY31" fmla="*/ 1491313 h 4413258"/>
                <a:gd name="connsiteX32" fmla="*/ 3047156 w 4929093"/>
                <a:gd name="connsiteY32" fmla="*/ 1530938 h 4413258"/>
                <a:gd name="connsiteX33" fmla="*/ 2836012 w 4929093"/>
                <a:gd name="connsiteY33" fmla="*/ 1303095 h 4413258"/>
                <a:gd name="connsiteX34" fmla="*/ 2589678 w 4929093"/>
                <a:gd name="connsiteY34" fmla="*/ 1327861 h 4413258"/>
                <a:gd name="connsiteX35" fmla="*/ 2660059 w 4929093"/>
                <a:gd name="connsiteY35" fmla="*/ 1060393 h 4413258"/>
                <a:gd name="connsiteX36" fmla="*/ 2514270 w 4929093"/>
                <a:gd name="connsiteY36" fmla="*/ 971238 h 4413258"/>
                <a:gd name="connsiteX37" fmla="*/ 2453943 w 4929093"/>
                <a:gd name="connsiteY37" fmla="*/ 1010863 h 4413258"/>
                <a:gd name="connsiteX38" fmla="*/ 2373507 w 4929093"/>
                <a:gd name="connsiteY38" fmla="*/ 1337767 h 4413258"/>
                <a:gd name="connsiteX39" fmla="*/ 2303126 w 4929093"/>
                <a:gd name="connsiteY39" fmla="*/ 1303095 h 4413258"/>
                <a:gd name="connsiteX40" fmla="*/ 2328263 w 4929093"/>
                <a:gd name="connsiteY40" fmla="*/ 867223 h 4413258"/>
                <a:gd name="connsiteX41" fmla="*/ 2448916 w 4929093"/>
                <a:gd name="connsiteY41" fmla="*/ 624521 h 4413258"/>
                <a:gd name="connsiteX42" fmla="*/ 2277990 w 4929093"/>
                <a:gd name="connsiteY42" fmla="*/ 490788 h 4413258"/>
                <a:gd name="connsiteX43" fmla="*/ 2267936 w 4929093"/>
                <a:gd name="connsiteY43" fmla="*/ 406586 h 4413258"/>
                <a:gd name="connsiteX44" fmla="*/ 2232745 w 4929093"/>
                <a:gd name="connsiteY44" fmla="*/ 371913 h 4413258"/>
                <a:gd name="connsiteX45" fmla="*/ 2212636 w 4929093"/>
                <a:gd name="connsiteY45" fmla="*/ 272852 h 4413258"/>
                <a:gd name="connsiteX46" fmla="*/ 1684150 w 4929093"/>
                <a:gd name="connsiteY46" fmla="*/ 439 h 4413258"/>
                <a:gd name="connsiteX47" fmla="*/ 1568521 w 4929093"/>
                <a:gd name="connsiteY47" fmla="*/ 173798 h 4413258"/>
                <a:gd name="connsiteX48" fmla="*/ 1442838 w 4929093"/>
                <a:gd name="connsiteY48" fmla="*/ 302578 h 4413258"/>
                <a:gd name="connsiteX49" fmla="*/ 1558467 w 4929093"/>
                <a:gd name="connsiteY49" fmla="*/ 376874 h 4413258"/>
                <a:gd name="connsiteX50" fmla="*/ 1669070 w 4929093"/>
                <a:gd name="connsiteY50" fmla="*/ 644342 h 4413258"/>
                <a:gd name="connsiteX51" fmla="*/ 1661312 w 4929093"/>
                <a:gd name="connsiteY51" fmla="*/ 816508 h 4413258"/>
                <a:gd name="connsiteX52" fmla="*/ 1731051 w 4929093"/>
                <a:gd name="connsiteY52" fmla="*/ 879655 h 4413258"/>
                <a:gd name="connsiteX53" fmla="*/ 1722334 w 4929093"/>
                <a:gd name="connsiteY53" fmla="*/ 947010 h 4413258"/>
                <a:gd name="connsiteX54" fmla="*/ 1844376 w 4929093"/>
                <a:gd name="connsiteY54" fmla="*/ 1052255 h 4413258"/>
                <a:gd name="connsiteX55" fmla="*/ 1761562 w 4929093"/>
                <a:gd name="connsiteY55" fmla="*/ 1085932 h 4413258"/>
                <a:gd name="connsiteX56" fmla="*/ 1437812 w 4929093"/>
                <a:gd name="connsiteY56" fmla="*/ 827606 h 4413258"/>
                <a:gd name="connsiteX57" fmla="*/ 1171366 w 4929093"/>
                <a:gd name="connsiteY57" fmla="*/ 956386 h 4413258"/>
                <a:gd name="connsiteX58" fmla="*/ 1050710 w 4929093"/>
                <a:gd name="connsiteY58" fmla="*/ 1005916 h 4413258"/>
                <a:gd name="connsiteX59" fmla="*/ 965245 w 4929093"/>
                <a:gd name="connsiteY59" fmla="*/ 1045542 h 4413258"/>
                <a:gd name="connsiteX60" fmla="*/ 305147 w 4929093"/>
                <a:gd name="connsiteY60" fmla="*/ 621739 h 4413258"/>
                <a:gd name="connsiteX61" fmla="*/ 0 w 4929093"/>
                <a:gd name="connsiteY61" fmla="*/ 1179275 h 4413258"/>
                <a:gd name="connsiteX62" fmla="*/ 165901 w 4929093"/>
                <a:gd name="connsiteY62" fmla="*/ 1377398 h 4413258"/>
                <a:gd name="connsiteX63" fmla="*/ 226229 w 4929093"/>
                <a:gd name="connsiteY63" fmla="*/ 1521038 h 4413258"/>
                <a:gd name="connsiteX64" fmla="*/ 513885 w 4929093"/>
                <a:gd name="connsiteY64" fmla="*/ 1735614 h 4413258"/>
                <a:gd name="connsiteX65" fmla="*/ 1222111 w 4929093"/>
                <a:gd name="connsiteY65" fmla="*/ 2458920 h 4413258"/>
                <a:gd name="connsiteX66" fmla="*/ 1226613 w 4929093"/>
                <a:gd name="connsiteY66" fmla="*/ 2453635 h 4413258"/>
                <a:gd name="connsiteX67" fmla="*/ 1308757 w 4929093"/>
                <a:gd name="connsiteY67" fmla="*/ 2615264 h 4413258"/>
                <a:gd name="connsiteX68" fmla="*/ 1304553 w 4929093"/>
                <a:gd name="connsiteY68" fmla="*/ 2806385 h 4413258"/>
                <a:gd name="connsiteX69" fmla="*/ 1404621 w 4929093"/>
                <a:gd name="connsiteY69" fmla="*/ 2832072 h 4413258"/>
                <a:gd name="connsiteX70" fmla="*/ 1507420 w 4929093"/>
                <a:gd name="connsiteY70" fmla="*/ 2823315 h 4413258"/>
                <a:gd name="connsiteX71" fmla="*/ 1566035 w 4929093"/>
                <a:gd name="connsiteY71" fmla="*/ 2889258 h 4413258"/>
                <a:gd name="connsiteX72" fmla="*/ 1653958 w 4929093"/>
                <a:gd name="connsiteY72" fmla="*/ 2955200 h 4413258"/>
                <a:gd name="connsiteX73" fmla="*/ 2481900 w 4929093"/>
                <a:gd name="connsiteY73" fmla="*/ 3687892 h 4413258"/>
                <a:gd name="connsiteX74" fmla="*/ 2489227 w 4929093"/>
                <a:gd name="connsiteY74" fmla="*/ 3819777 h 4413258"/>
                <a:gd name="connsiteX75" fmla="*/ 2599131 w 4929093"/>
                <a:gd name="connsiteY75" fmla="*/ 3856412 h 4413258"/>
                <a:gd name="connsiteX76" fmla="*/ 2635766 w 4929093"/>
                <a:gd name="connsiteY76" fmla="*/ 3885719 h 4413258"/>
                <a:gd name="connsiteX77" fmla="*/ 2760323 w 4929093"/>
                <a:gd name="connsiteY77" fmla="*/ 3885719 h 4413258"/>
                <a:gd name="connsiteX78" fmla="*/ 2943496 w 4929093"/>
                <a:gd name="connsiteY78" fmla="*/ 3907700 h 4413258"/>
                <a:gd name="connsiteX79" fmla="*/ 3009439 w 4929093"/>
                <a:gd name="connsiteY79" fmla="*/ 3922354 h 4413258"/>
                <a:gd name="connsiteX80" fmla="*/ 3090035 w 4929093"/>
                <a:gd name="connsiteY80" fmla="*/ 4017604 h 4413258"/>
                <a:gd name="connsiteX81" fmla="*/ 3141323 w 4929093"/>
                <a:gd name="connsiteY81" fmla="*/ 4142162 h 4413258"/>
                <a:gd name="connsiteX0" fmla="*/ 3331823 w 4929093"/>
                <a:gd name="connsiteY0" fmla="*/ 4208104 h 4413258"/>
                <a:gd name="connsiteX1" fmla="*/ 3397766 w 4929093"/>
                <a:gd name="connsiteY1" fmla="*/ 4252065 h 4413258"/>
                <a:gd name="connsiteX2" fmla="*/ 3419746 w 4929093"/>
                <a:gd name="connsiteY2" fmla="*/ 4318008 h 4413258"/>
                <a:gd name="connsiteX3" fmla="*/ 3398466 w 4929093"/>
                <a:gd name="connsiteY3" fmla="*/ 4408685 h 4413258"/>
                <a:gd name="connsiteX4" fmla="*/ 3434400 w 4929093"/>
                <a:gd name="connsiteY4" fmla="*/ 4413258 h 4413258"/>
                <a:gd name="connsiteX5" fmla="*/ 4086496 w 4929093"/>
                <a:gd name="connsiteY5" fmla="*/ 3973642 h 4413258"/>
                <a:gd name="connsiteX6" fmla="*/ 4196400 w 4929093"/>
                <a:gd name="connsiteY6" fmla="*/ 3958989 h 4413258"/>
                <a:gd name="connsiteX7" fmla="*/ 4298977 w 4929093"/>
                <a:gd name="connsiteY7" fmla="*/ 3907700 h 4413258"/>
                <a:gd name="connsiteX8" fmla="*/ 4313631 w 4929093"/>
                <a:gd name="connsiteY8" fmla="*/ 3878392 h 4413258"/>
                <a:gd name="connsiteX9" fmla="*/ 4423535 w 4929093"/>
                <a:gd name="connsiteY9" fmla="*/ 3885719 h 4413258"/>
                <a:gd name="connsiteX10" fmla="*/ 4540766 w 4929093"/>
                <a:gd name="connsiteY10" fmla="*/ 3893046 h 4413258"/>
                <a:gd name="connsiteX11" fmla="*/ 4540766 w 4929093"/>
                <a:gd name="connsiteY11" fmla="*/ 3790469 h 4413258"/>
                <a:gd name="connsiteX12" fmla="*/ 4570073 w 4929093"/>
                <a:gd name="connsiteY12" fmla="*/ 3739181 h 4413258"/>
                <a:gd name="connsiteX13" fmla="*/ 4657996 w 4929093"/>
                <a:gd name="connsiteY13" fmla="*/ 3687892 h 4413258"/>
                <a:gd name="connsiteX14" fmla="*/ 4709285 w 4929093"/>
                <a:gd name="connsiteY14" fmla="*/ 3629277 h 4413258"/>
                <a:gd name="connsiteX15" fmla="*/ 4870477 w 4929093"/>
                <a:gd name="connsiteY15" fmla="*/ 3629277 h 4413258"/>
                <a:gd name="connsiteX16" fmla="*/ 4870477 w 4929093"/>
                <a:gd name="connsiteY16" fmla="*/ 3526700 h 4413258"/>
                <a:gd name="connsiteX17" fmla="*/ 4899785 w 4929093"/>
                <a:gd name="connsiteY17" fmla="*/ 3284912 h 4413258"/>
                <a:gd name="connsiteX18" fmla="*/ 4929093 w 4929093"/>
                <a:gd name="connsiteY18" fmla="*/ 3094412 h 4413258"/>
                <a:gd name="connsiteX19" fmla="*/ 4921766 w 4929093"/>
                <a:gd name="connsiteY19" fmla="*/ 2889258 h 4413258"/>
                <a:gd name="connsiteX20" fmla="*/ 4791602 w 4929093"/>
                <a:gd name="connsiteY20" fmla="*/ 2848461 h 4413258"/>
                <a:gd name="connsiteX21" fmla="*/ 4696085 w 4929093"/>
                <a:gd name="connsiteY21" fmla="*/ 2655290 h 4413258"/>
                <a:gd name="connsiteX22" fmla="*/ 4877065 w 4929093"/>
                <a:gd name="connsiteY22" fmla="*/ 2660243 h 4413258"/>
                <a:gd name="connsiteX23" fmla="*/ 4780981 w 4929093"/>
                <a:gd name="connsiteY23" fmla="*/ 2372966 h 4413258"/>
                <a:gd name="connsiteX24" fmla="*/ 4464833 w 4929093"/>
                <a:gd name="connsiteY24" fmla="*/ 2273902 h 4413258"/>
                <a:gd name="connsiteX25" fmla="*/ 4303962 w 4929093"/>
                <a:gd name="connsiteY25" fmla="*/ 2120356 h 4413258"/>
                <a:gd name="connsiteX26" fmla="*/ 4193363 w 4929093"/>
                <a:gd name="connsiteY26" fmla="*/ 1932139 h 4413258"/>
                <a:gd name="connsiteX27" fmla="*/ 4042546 w 4929093"/>
                <a:gd name="connsiteY27" fmla="*/ 1793452 h 4413258"/>
                <a:gd name="connsiteX28" fmla="*/ 4112927 w 4929093"/>
                <a:gd name="connsiteY28" fmla="*/ 1491313 h 4413258"/>
                <a:gd name="connsiteX29" fmla="*/ 3916866 w 4929093"/>
                <a:gd name="connsiteY29" fmla="*/ 1308048 h 4413258"/>
                <a:gd name="connsiteX30" fmla="*/ 3469443 w 4929093"/>
                <a:gd name="connsiteY30" fmla="*/ 1491313 h 4413258"/>
                <a:gd name="connsiteX31" fmla="*/ 3047156 w 4929093"/>
                <a:gd name="connsiteY31" fmla="*/ 1530938 h 4413258"/>
                <a:gd name="connsiteX32" fmla="*/ 2836012 w 4929093"/>
                <a:gd name="connsiteY32" fmla="*/ 1303095 h 4413258"/>
                <a:gd name="connsiteX33" fmla="*/ 2589678 w 4929093"/>
                <a:gd name="connsiteY33" fmla="*/ 1327861 h 4413258"/>
                <a:gd name="connsiteX34" fmla="*/ 2660059 w 4929093"/>
                <a:gd name="connsiteY34" fmla="*/ 1060393 h 4413258"/>
                <a:gd name="connsiteX35" fmla="*/ 2514270 w 4929093"/>
                <a:gd name="connsiteY35" fmla="*/ 971238 h 4413258"/>
                <a:gd name="connsiteX36" fmla="*/ 2453943 w 4929093"/>
                <a:gd name="connsiteY36" fmla="*/ 1010863 h 4413258"/>
                <a:gd name="connsiteX37" fmla="*/ 2373507 w 4929093"/>
                <a:gd name="connsiteY37" fmla="*/ 1337767 h 4413258"/>
                <a:gd name="connsiteX38" fmla="*/ 2303126 w 4929093"/>
                <a:gd name="connsiteY38" fmla="*/ 1303095 h 4413258"/>
                <a:gd name="connsiteX39" fmla="*/ 2328263 w 4929093"/>
                <a:gd name="connsiteY39" fmla="*/ 867223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68" fmla="*/ 1404621 w 4929093"/>
                <a:gd name="connsiteY68" fmla="*/ 2832072 h 4413258"/>
                <a:gd name="connsiteX69" fmla="*/ 1507420 w 4929093"/>
                <a:gd name="connsiteY69" fmla="*/ 2823315 h 4413258"/>
                <a:gd name="connsiteX70" fmla="*/ 1566035 w 4929093"/>
                <a:gd name="connsiteY70" fmla="*/ 2889258 h 4413258"/>
                <a:gd name="connsiteX71" fmla="*/ 1653958 w 4929093"/>
                <a:gd name="connsiteY71" fmla="*/ 2955200 h 4413258"/>
                <a:gd name="connsiteX72" fmla="*/ 2481900 w 4929093"/>
                <a:gd name="connsiteY72" fmla="*/ 3687892 h 4413258"/>
                <a:gd name="connsiteX73" fmla="*/ 2489227 w 4929093"/>
                <a:gd name="connsiteY73" fmla="*/ 3819777 h 4413258"/>
                <a:gd name="connsiteX74" fmla="*/ 2599131 w 4929093"/>
                <a:gd name="connsiteY74" fmla="*/ 3856412 h 4413258"/>
                <a:gd name="connsiteX75" fmla="*/ 2635766 w 4929093"/>
                <a:gd name="connsiteY75" fmla="*/ 3885719 h 4413258"/>
                <a:gd name="connsiteX76" fmla="*/ 2760323 w 4929093"/>
                <a:gd name="connsiteY76" fmla="*/ 3885719 h 4413258"/>
                <a:gd name="connsiteX77" fmla="*/ 2943496 w 4929093"/>
                <a:gd name="connsiteY77" fmla="*/ 3907700 h 4413258"/>
                <a:gd name="connsiteX78" fmla="*/ 3009439 w 4929093"/>
                <a:gd name="connsiteY78" fmla="*/ 3922354 h 4413258"/>
                <a:gd name="connsiteX79" fmla="*/ 3090035 w 4929093"/>
                <a:gd name="connsiteY79" fmla="*/ 4017604 h 4413258"/>
                <a:gd name="connsiteX80" fmla="*/ 3141323 w 4929093"/>
                <a:gd name="connsiteY80" fmla="*/ 4142162 h 4413258"/>
                <a:gd name="connsiteX0" fmla="*/ 3397766 w 4929093"/>
                <a:gd name="connsiteY0" fmla="*/ 4252065 h 4413258"/>
                <a:gd name="connsiteX1" fmla="*/ 3419746 w 4929093"/>
                <a:gd name="connsiteY1" fmla="*/ 4318008 h 4413258"/>
                <a:gd name="connsiteX2" fmla="*/ 3398466 w 4929093"/>
                <a:gd name="connsiteY2" fmla="*/ 4408685 h 4413258"/>
                <a:gd name="connsiteX3" fmla="*/ 3434400 w 4929093"/>
                <a:gd name="connsiteY3" fmla="*/ 4413258 h 4413258"/>
                <a:gd name="connsiteX4" fmla="*/ 4086496 w 4929093"/>
                <a:gd name="connsiteY4" fmla="*/ 3973642 h 4413258"/>
                <a:gd name="connsiteX5" fmla="*/ 4196400 w 4929093"/>
                <a:gd name="connsiteY5" fmla="*/ 3958989 h 4413258"/>
                <a:gd name="connsiteX6" fmla="*/ 4298977 w 4929093"/>
                <a:gd name="connsiteY6" fmla="*/ 3907700 h 4413258"/>
                <a:gd name="connsiteX7" fmla="*/ 4313631 w 4929093"/>
                <a:gd name="connsiteY7" fmla="*/ 3878392 h 4413258"/>
                <a:gd name="connsiteX8" fmla="*/ 4423535 w 4929093"/>
                <a:gd name="connsiteY8" fmla="*/ 3885719 h 4413258"/>
                <a:gd name="connsiteX9" fmla="*/ 4540766 w 4929093"/>
                <a:gd name="connsiteY9" fmla="*/ 3893046 h 4413258"/>
                <a:gd name="connsiteX10" fmla="*/ 4540766 w 4929093"/>
                <a:gd name="connsiteY10" fmla="*/ 3790469 h 4413258"/>
                <a:gd name="connsiteX11" fmla="*/ 4570073 w 4929093"/>
                <a:gd name="connsiteY11" fmla="*/ 3739181 h 4413258"/>
                <a:gd name="connsiteX12" fmla="*/ 4657996 w 4929093"/>
                <a:gd name="connsiteY12" fmla="*/ 3687892 h 4413258"/>
                <a:gd name="connsiteX13" fmla="*/ 4709285 w 4929093"/>
                <a:gd name="connsiteY13" fmla="*/ 3629277 h 4413258"/>
                <a:gd name="connsiteX14" fmla="*/ 4870477 w 4929093"/>
                <a:gd name="connsiteY14" fmla="*/ 3629277 h 4413258"/>
                <a:gd name="connsiteX15" fmla="*/ 4870477 w 4929093"/>
                <a:gd name="connsiteY15" fmla="*/ 3526700 h 4413258"/>
                <a:gd name="connsiteX16" fmla="*/ 4899785 w 4929093"/>
                <a:gd name="connsiteY16" fmla="*/ 3284912 h 4413258"/>
                <a:gd name="connsiteX17" fmla="*/ 4929093 w 4929093"/>
                <a:gd name="connsiteY17" fmla="*/ 3094412 h 4413258"/>
                <a:gd name="connsiteX18" fmla="*/ 4921766 w 4929093"/>
                <a:gd name="connsiteY18" fmla="*/ 2889258 h 4413258"/>
                <a:gd name="connsiteX19" fmla="*/ 4791602 w 4929093"/>
                <a:gd name="connsiteY19" fmla="*/ 2848461 h 4413258"/>
                <a:gd name="connsiteX20" fmla="*/ 4696085 w 4929093"/>
                <a:gd name="connsiteY20" fmla="*/ 2655290 h 4413258"/>
                <a:gd name="connsiteX21" fmla="*/ 4877065 w 4929093"/>
                <a:gd name="connsiteY21" fmla="*/ 2660243 h 4413258"/>
                <a:gd name="connsiteX22" fmla="*/ 4780981 w 4929093"/>
                <a:gd name="connsiteY22" fmla="*/ 2372966 h 4413258"/>
                <a:gd name="connsiteX23" fmla="*/ 4464833 w 4929093"/>
                <a:gd name="connsiteY23" fmla="*/ 2273902 h 4413258"/>
                <a:gd name="connsiteX24" fmla="*/ 4303962 w 4929093"/>
                <a:gd name="connsiteY24" fmla="*/ 2120356 h 4413258"/>
                <a:gd name="connsiteX25" fmla="*/ 4193363 w 4929093"/>
                <a:gd name="connsiteY25" fmla="*/ 1932139 h 4413258"/>
                <a:gd name="connsiteX26" fmla="*/ 4042546 w 4929093"/>
                <a:gd name="connsiteY26" fmla="*/ 1793452 h 4413258"/>
                <a:gd name="connsiteX27" fmla="*/ 4112927 w 4929093"/>
                <a:gd name="connsiteY27" fmla="*/ 1491313 h 4413258"/>
                <a:gd name="connsiteX28" fmla="*/ 3916866 w 4929093"/>
                <a:gd name="connsiteY28" fmla="*/ 1308048 h 4413258"/>
                <a:gd name="connsiteX29" fmla="*/ 3469443 w 4929093"/>
                <a:gd name="connsiteY29" fmla="*/ 1491313 h 4413258"/>
                <a:gd name="connsiteX30" fmla="*/ 3047156 w 4929093"/>
                <a:gd name="connsiteY30" fmla="*/ 1530938 h 4413258"/>
                <a:gd name="connsiteX31" fmla="*/ 2836012 w 4929093"/>
                <a:gd name="connsiteY31" fmla="*/ 1303095 h 4413258"/>
                <a:gd name="connsiteX32" fmla="*/ 2589678 w 4929093"/>
                <a:gd name="connsiteY32" fmla="*/ 1327861 h 4413258"/>
                <a:gd name="connsiteX33" fmla="*/ 2660059 w 4929093"/>
                <a:gd name="connsiteY33" fmla="*/ 1060393 h 4413258"/>
                <a:gd name="connsiteX34" fmla="*/ 2514270 w 4929093"/>
                <a:gd name="connsiteY34" fmla="*/ 971238 h 4413258"/>
                <a:gd name="connsiteX35" fmla="*/ 2453943 w 4929093"/>
                <a:gd name="connsiteY35" fmla="*/ 1010863 h 4413258"/>
                <a:gd name="connsiteX36" fmla="*/ 2373507 w 4929093"/>
                <a:gd name="connsiteY36" fmla="*/ 1337767 h 4413258"/>
                <a:gd name="connsiteX37" fmla="*/ 2303126 w 4929093"/>
                <a:gd name="connsiteY37" fmla="*/ 1303095 h 4413258"/>
                <a:gd name="connsiteX38" fmla="*/ 2328263 w 4929093"/>
                <a:gd name="connsiteY38" fmla="*/ 867223 h 4413258"/>
                <a:gd name="connsiteX39" fmla="*/ 2448916 w 4929093"/>
                <a:gd name="connsiteY39" fmla="*/ 624521 h 4413258"/>
                <a:gd name="connsiteX40" fmla="*/ 2277990 w 4929093"/>
                <a:gd name="connsiteY40" fmla="*/ 490788 h 4413258"/>
                <a:gd name="connsiteX41" fmla="*/ 2267936 w 4929093"/>
                <a:gd name="connsiteY41" fmla="*/ 406586 h 4413258"/>
                <a:gd name="connsiteX42" fmla="*/ 2232745 w 4929093"/>
                <a:gd name="connsiteY42" fmla="*/ 371913 h 4413258"/>
                <a:gd name="connsiteX43" fmla="*/ 2212636 w 4929093"/>
                <a:gd name="connsiteY43" fmla="*/ 272852 h 4413258"/>
                <a:gd name="connsiteX44" fmla="*/ 1684150 w 4929093"/>
                <a:gd name="connsiteY44" fmla="*/ 439 h 4413258"/>
                <a:gd name="connsiteX45" fmla="*/ 1568521 w 4929093"/>
                <a:gd name="connsiteY45" fmla="*/ 173798 h 4413258"/>
                <a:gd name="connsiteX46" fmla="*/ 1442838 w 4929093"/>
                <a:gd name="connsiteY46" fmla="*/ 302578 h 4413258"/>
                <a:gd name="connsiteX47" fmla="*/ 1558467 w 4929093"/>
                <a:gd name="connsiteY47" fmla="*/ 376874 h 4413258"/>
                <a:gd name="connsiteX48" fmla="*/ 1669070 w 4929093"/>
                <a:gd name="connsiteY48" fmla="*/ 644342 h 4413258"/>
                <a:gd name="connsiteX49" fmla="*/ 1661312 w 4929093"/>
                <a:gd name="connsiteY49" fmla="*/ 816508 h 4413258"/>
                <a:gd name="connsiteX50" fmla="*/ 1731051 w 4929093"/>
                <a:gd name="connsiteY50" fmla="*/ 879655 h 4413258"/>
                <a:gd name="connsiteX51" fmla="*/ 1722334 w 4929093"/>
                <a:gd name="connsiteY51" fmla="*/ 947010 h 4413258"/>
                <a:gd name="connsiteX52" fmla="*/ 1844376 w 4929093"/>
                <a:gd name="connsiteY52" fmla="*/ 1052255 h 4413258"/>
                <a:gd name="connsiteX53" fmla="*/ 1761562 w 4929093"/>
                <a:gd name="connsiteY53" fmla="*/ 1085932 h 4413258"/>
                <a:gd name="connsiteX54" fmla="*/ 1437812 w 4929093"/>
                <a:gd name="connsiteY54" fmla="*/ 827606 h 4413258"/>
                <a:gd name="connsiteX55" fmla="*/ 1171366 w 4929093"/>
                <a:gd name="connsiteY55" fmla="*/ 956386 h 4413258"/>
                <a:gd name="connsiteX56" fmla="*/ 1050710 w 4929093"/>
                <a:gd name="connsiteY56" fmla="*/ 1005916 h 4413258"/>
                <a:gd name="connsiteX57" fmla="*/ 965245 w 4929093"/>
                <a:gd name="connsiteY57" fmla="*/ 1045542 h 4413258"/>
                <a:gd name="connsiteX58" fmla="*/ 305147 w 4929093"/>
                <a:gd name="connsiteY58" fmla="*/ 621739 h 4413258"/>
                <a:gd name="connsiteX59" fmla="*/ 0 w 4929093"/>
                <a:gd name="connsiteY59" fmla="*/ 1179275 h 4413258"/>
                <a:gd name="connsiteX60" fmla="*/ 165901 w 4929093"/>
                <a:gd name="connsiteY60" fmla="*/ 1377398 h 4413258"/>
                <a:gd name="connsiteX61" fmla="*/ 226229 w 4929093"/>
                <a:gd name="connsiteY61" fmla="*/ 1521038 h 4413258"/>
                <a:gd name="connsiteX62" fmla="*/ 513885 w 4929093"/>
                <a:gd name="connsiteY62" fmla="*/ 1735614 h 4413258"/>
                <a:gd name="connsiteX63" fmla="*/ 1222111 w 4929093"/>
                <a:gd name="connsiteY63" fmla="*/ 2458920 h 4413258"/>
                <a:gd name="connsiteX64" fmla="*/ 1226613 w 4929093"/>
                <a:gd name="connsiteY64" fmla="*/ 2453635 h 4413258"/>
                <a:gd name="connsiteX65" fmla="*/ 1308757 w 4929093"/>
                <a:gd name="connsiteY65" fmla="*/ 2615264 h 4413258"/>
                <a:gd name="connsiteX66" fmla="*/ 1304553 w 4929093"/>
                <a:gd name="connsiteY66" fmla="*/ 2806385 h 4413258"/>
                <a:gd name="connsiteX67" fmla="*/ 1404621 w 4929093"/>
                <a:gd name="connsiteY67" fmla="*/ 2832072 h 4413258"/>
                <a:gd name="connsiteX68" fmla="*/ 1507420 w 4929093"/>
                <a:gd name="connsiteY68" fmla="*/ 2823315 h 4413258"/>
                <a:gd name="connsiteX69" fmla="*/ 1566035 w 4929093"/>
                <a:gd name="connsiteY69" fmla="*/ 2889258 h 4413258"/>
                <a:gd name="connsiteX70" fmla="*/ 1653958 w 4929093"/>
                <a:gd name="connsiteY70" fmla="*/ 2955200 h 4413258"/>
                <a:gd name="connsiteX71" fmla="*/ 2481900 w 4929093"/>
                <a:gd name="connsiteY71" fmla="*/ 3687892 h 4413258"/>
                <a:gd name="connsiteX72" fmla="*/ 2489227 w 4929093"/>
                <a:gd name="connsiteY72" fmla="*/ 3819777 h 4413258"/>
                <a:gd name="connsiteX73" fmla="*/ 2599131 w 4929093"/>
                <a:gd name="connsiteY73" fmla="*/ 3856412 h 4413258"/>
                <a:gd name="connsiteX74" fmla="*/ 2635766 w 4929093"/>
                <a:gd name="connsiteY74" fmla="*/ 3885719 h 4413258"/>
                <a:gd name="connsiteX75" fmla="*/ 2760323 w 4929093"/>
                <a:gd name="connsiteY75" fmla="*/ 3885719 h 4413258"/>
                <a:gd name="connsiteX76" fmla="*/ 2943496 w 4929093"/>
                <a:gd name="connsiteY76" fmla="*/ 3907700 h 4413258"/>
                <a:gd name="connsiteX77" fmla="*/ 3009439 w 4929093"/>
                <a:gd name="connsiteY77" fmla="*/ 3922354 h 4413258"/>
                <a:gd name="connsiteX78" fmla="*/ 3090035 w 4929093"/>
                <a:gd name="connsiteY78" fmla="*/ 4017604 h 4413258"/>
                <a:gd name="connsiteX79" fmla="*/ 3141323 w 4929093"/>
                <a:gd name="connsiteY79" fmla="*/ 4142162 h 4413258"/>
                <a:gd name="connsiteX0" fmla="*/ 3419746 w 4929093"/>
                <a:gd name="connsiteY0" fmla="*/ 4318008 h 4413258"/>
                <a:gd name="connsiteX1" fmla="*/ 3398466 w 4929093"/>
                <a:gd name="connsiteY1" fmla="*/ 4408685 h 4413258"/>
                <a:gd name="connsiteX2" fmla="*/ 3434400 w 4929093"/>
                <a:gd name="connsiteY2" fmla="*/ 4413258 h 4413258"/>
                <a:gd name="connsiteX3" fmla="*/ 4086496 w 4929093"/>
                <a:gd name="connsiteY3" fmla="*/ 3973642 h 4413258"/>
                <a:gd name="connsiteX4" fmla="*/ 4196400 w 4929093"/>
                <a:gd name="connsiteY4" fmla="*/ 3958989 h 4413258"/>
                <a:gd name="connsiteX5" fmla="*/ 4298977 w 4929093"/>
                <a:gd name="connsiteY5" fmla="*/ 3907700 h 4413258"/>
                <a:gd name="connsiteX6" fmla="*/ 4313631 w 4929093"/>
                <a:gd name="connsiteY6" fmla="*/ 3878392 h 4413258"/>
                <a:gd name="connsiteX7" fmla="*/ 4423535 w 4929093"/>
                <a:gd name="connsiteY7" fmla="*/ 3885719 h 4413258"/>
                <a:gd name="connsiteX8" fmla="*/ 4540766 w 4929093"/>
                <a:gd name="connsiteY8" fmla="*/ 3893046 h 4413258"/>
                <a:gd name="connsiteX9" fmla="*/ 4540766 w 4929093"/>
                <a:gd name="connsiteY9" fmla="*/ 3790469 h 4413258"/>
                <a:gd name="connsiteX10" fmla="*/ 4570073 w 4929093"/>
                <a:gd name="connsiteY10" fmla="*/ 3739181 h 4413258"/>
                <a:gd name="connsiteX11" fmla="*/ 4657996 w 4929093"/>
                <a:gd name="connsiteY11" fmla="*/ 3687892 h 4413258"/>
                <a:gd name="connsiteX12" fmla="*/ 4709285 w 4929093"/>
                <a:gd name="connsiteY12" fmla="*/ 3629277 h 4413258"/>
                <a:gd name="connsiteX13" fmla="*/ 4870477 w 4929093"/>
                <a:gd name="connsiteY13" fmla="*/ 3629277 h 4413258"/>
                <a:gd name="connsiteX14" fmla="*/ 4870477 w 4929093"/>
                <a:gd name="connsiteY14" fmla="*/ 3526700 h 4413258"/>
                <a:gd name="connsiteX15" fmla="*/ 4899785 w 4929093"/>
                <a:gd name="connsiteY15" fmla="*/ 3284912 h 4413258"/>
                <a:gd name="connsiteX16" fmla="*/ 4929093 w 4929093"/>
                <a:gd name="connsiteY16" fmla="*/ 3094412 h 4413258"/>
                <a:gd name="connsiteX17" fmla="*/ 4921766 w 4929093"/>
                <a:gd name="connsiteY17" fmla="*/ 2889258 h 4413258"/>
                <a:gd name="connsiteX18" fmla="*/ 4791602 w 4929093"/>
                <a:gd name="connsiteY18" fmla="*/ 2848461 h 4413258"/>
                <a:gd name="connsiteX19" fmla="*/ 4696085 w 4929093"/>
                <a:gd name="connsiteY19" fmla="*/ 2655290 h 4413258"/>
                <a:gd name="connsiteX20" fmla="*/ 4877065 w 4929093"/>
                <a:gd name="connsiteY20" fmla="*/ 2660243 h 4413258"/>
                <a:gd name="connsiteX21" fmla="*/ 4780981 w 4929093"/>
                <a:gd name="connsiteY21" fmla="*/ 2372966 h 4413258"/>
                <a:gd name="connsiteX22" fmla="*/ 4464833 w 4929093"/>
                <a:gd name="connsiteY22" fmla="*/ 2273902 h 4413258"/>
                <a:gd name="connsiteX23" fmla="*/ 4303962 w 4929093"/>
                <a:gd name="connsiteY23" fmla="*/ 2120356 h 4413258"/>
                <a:gd name="connsiteX24" fmla="*/ 4193363 w 4929093"/>
                <a:gd name="connsiteY24" fmla="*/ 1932139 h 4413258"/>
                <a:gd name="connsiteX25" fmla="*/ 4042546 w 4929093"/>
                <a:gd name="connsiteY25" fmla="*/ 1793452 h 4413258"/>
                <a:gd name="connsiteX26" fmla="*/ 4112927 w 4929093"/>
                <a:gd name="connsiteY26" fmla="*/ 1491313 h 4413258"/>
                <a:gd name="connsiteX27" fmla="*/ 3916866 w 4929093"/>
                <a:gd name="connsiteY27" fmla="*/ 1308048 h 4413258"/>
                <a:gd name="connsiteX28" fmla="*/ 3469443 w 4929093"/>
                <a:gd name="connsiteY28" fmla="*/ 1491313 h 4413258"/>
                <a:gd name="connsiteX29" fmla="*/ 3047156 w 4929093"/>
                <a:gd name="connsiteY29" fmla="*/ 1530938 h 4413258"/>
                <a:gd name="connsiteX30" fmla="*/ 2836012 w 4929093"/>
                <a:gd name="connsiteY30" fmla="*/ 1303095 h 4413258"/>
                <a:gd name="connsiteX31" fmla="*/ 2589678 w 4929093"/>
                <a:gd name="connsiteY31" fmla="*/ 1327861 h 4413258"/>
                <a:gd name="connsiteX32" fmla="*/ 2660059 w 4929093"/>
                <a:gd name="connsiteY32" fmla="*/ 1060393 h 4413258"/>
                <a:gd name="connsiteX33" fmla="*/ 2514270 w 4929093"/>
                <a:gd name="connsiteY33" fmla="*/ 971238 h 4413258"/>
                <a:gd name="connsiteX34" fmla="*/ 2453943 w 4929093"/>
                <a:gd name="connsiteY34" fmla="*/ 1010863 h 4413258"/>
                <a:gd name="connsiteX35" fmla="*/ 2373507 w 4929093"/>
                <a:gd name="connsiteY35" fmla="*/ 1337767 h 4413258"/>
                <a:gd name="connsiteX36" fmla="*/ 2303126 w 4929093"/>
                <a:gd name="connsiteY36" fmla="*/ 1303095 h 4413258"/>
                <a:gd name="connsiteX37" fmla="*/ 2328263 w 4929093"/>
                <a:gd name="connsiteY37" fmla="*/ 867223 h 4413258"/>
                <a:gd name="connsiteX38" fmla="*/ 2448916 w 4929093"/>
                <a:gd name="connsiteY38" fmla="*/ 624521 h 4413258"/>
                <a:gd name="connsiteX39" fmla="*/ 2277990 w 4929093"/>
                <a:gd name="connsiteY39" fmla="*/ 490788 h 4413258"/>
                <a:gd name="connsiteX40" fmla="*/ 2267936 w 4929093"/>
                <a:gd name="connsiteY40" fmla="*/ 406586 h 4413258"/>
                <a:gd name="connsiteX41" fmla="*/ 2232745 w 4929093"/>
                <a:gd name="connsiteY41" fmla="*/ 371913 h 4413258"/>
                <a:gd name="connsiteX42" fmla="*/ 2212636 w 4929093"/>
                <a:gd name="connsiteY42" fmla="*/ 272852 h 4413258"/>
                <a:gd name="connsiteX43" fmla="*/ 1684150 w 4929093"/>
                <a:gd name="connsiteY43" fmla="*/ 439 h 4413258"/>
                <a:gd name="connsiteX44" fmla="*/ 1568521 w 4929093"/>
                <a:gd name="connsiteY44" fmla="*/ 173798 h 4413258"/>
                <a:gd name="connsiteX45" fmla="*/ 1442838 w 4929093"/>
                <a:gd name="connsiteY45" fmla="*/ 302578 h 4413258"/>
                <a:gd name="connsiteX46" fmla="*/ 1558467 w 4929093"/>
                <a:gd name="connsiteY46" fmla="*/ 376874 h 4413258"/>
                <a:gd name="connsiteX47" fmla="*/ 1669070 w 4929093"/>
                <a:gd name="connsiteY47" fmla="*/ 644342 h 4413258"/>
                <a:gd name="connsiteX48" fmla="*/ 1661312 w 4929093"/>
                <a:gd name="connsiteY48" fmla="*/ 816508 h 4413258"/>
                <a:gd name="connsiteX49" fmla="*/ 1731051 w 4929093"/>
                <a:gd name="connsiteY49" fmla="*/ 879655 h 4413258"/>
                <a:gd name="connsiteX50" fmla="*/ 1722334 w 4929093"/>
                <a:gd name="connsiteY50" fmla="*/ 947010 h 4413258"/>
                <a:gd name="connsiteX51" fmla="*/ 1844376 w 4929093"/>
                <a:gd name="connsiteY51" fmla="*/ 1052255 h 4413258"/>
                <a:gd name="connsiteX52" fmla="*/ 1761562 w 4929093"/>
                <a:gd name="connsiteY52" fmla="*/ 1085932 h 4413258"/>
                <a:gd name="connsiteX53" fmla="*/ 1437812 w 4929093"/>
                <a:gd name="connsiteY53" fmla="*/ 827606 h 4413258"/>
                <a:gd name="connsiteX54" fmla="*/ 1171366 w 4929093"/>
                <a:gd name="connsiteY54" fmla="*/ 956386 h 4413258"/>
                <a:gd name="connsiteX55" fmla="*/ 1050710 w 4929093"/>
                <a:gd name="connsiteY55" fmla="*/ 1005916 h 4413258"/>
                <a:gd name="connsiteX56" fmla="*/ 965245 w 4929093"/>
                <a:gd name="connsiteY56" fmla="*/ 1045542 h 4413258"/>
                <a:gd name="connsiteX57" fmla="*/ 305147 w 4929093"/>
                <a:gd name="connsiteY57" fmla="*/ 621739 h 4413258"/>
                <a:gd name="connsiteX58" fmla="*/ 0 w 4929093"/>
                <a:gd name="connsiteY58" fmla="*/ 1179275 h 4413258"/>
                <a:gd name="connsiteX59" fmla="*/ 165901 w 4929093"/>
                <a:gd name="connsiteY59" fmla="*/ 1377398 h 4413258"/>
                <a:gd name="connsiteX60" fmla="*/ 226229 w 4929093"/>
                <a:gd name="connsiteY60" fmla="*/ 1521038 h 4413258"/>
                <a:gd name="connsiteX61" fmla="*/ 513885 w 4929093"/>
                <a:gd name="connsiteY61" fmla="*/ 1735614 h 4413258"/>
                <a:gd name="connsiteX62" fmla="*/ 1222111 w 4929093"/>
                <a:gd name="connsiteY62" fmla="*/ 2458920 h 4413258"/>
                <a:gd name="connsiteX63" fmla="*/ 1226613 w 4929093"/>
                <a:gd name="connsiteY63" fmla="*/ 2453635 h 4413258"/>
                <a:gd name="connsiteX64" fmla="*/ 1308757 w 4929093"/>
                <a:gd name="connsiteY64" fmla="*/ 2615264 h 4413258"/>
                <a:gd name="connsiteX65" fmla="*/ 1304553 w 4929093"/>
                <a:gd name="connsiteY65" fmla="*/ 2806385 h 4413258"/>
                <a:gd name="connsiteX66" fmla="*/ 1404621 w 4929093"/>
                <a:gd name="connsiteY66" fmla="*/ 2832072 h 4413258"/>
                <a:gd name="connsiteX67" fmla="*/ 1507420 w 4929093"/>
                <a:gd name="connsiteY67" fmla="*/ 2823315 h 4413258"/>
                <a:gd name="connsiteX68" fmla="*/ 1566035 w 4929093"/>
                <a:gd name="connsiteY68" fmla="*/ 2889258 h 4413258"/>
                <a:gd name="connsiteX69" fmla="*/ 1653958 w 4929093"/>
                <a:gd name="connsiteY69" fmla="*/ 2955200 h 4413258"/>
                <a:gd name="connsiteX70" fmla="*/ 2481900 w 4929093"/>
                <a:gd name="connsiteY70" fmla="*/ 3687892 h 4413258"/>
                <a:gd name="connsiteX71" fmla="*/ 2489227 w 4929093"/>
                <a:gd name="connsiteY71" fmla="*/ 3819777 h 4413258"/>
                <a:gd name="connsiteX72" fmla="*/ 2599131 w 4929093"/>
                <a:gd name="connsiteY72" fmla="*/ 3856412 h 4413258"/>
                <a:gd name="connsiteX73" fmla="*/ 2635766 w 4929093"/>
                <a:gd name="connsiteY73" fmla="*/ 3885719 h 4413258"/>
                <a:gd name="connsiteX74" fmla="*/ 2760323 w 4929093"/>
                <a:gd name="connsiteY74" fmla="*/ 3885719 h 4413258"/>
                <a:gd name="connsiteX75" fmla="*/ 2943496 w 4929093"/>
                <a:gd name="connsiteY75" fmla="*/ 3907700 h 4413258"/>
                <a:gd name="connsiteX76" fmla="*/ 3009439 w 4929093"/>
                <a:gd name="connsiteY76" fmla="*/ 3922354 h 4413258"/>
                <a:gd name="connsiteX77" fmla="*/ 3090035 w 4929093"/>
                <a:gd name="connsiteY77" fmla="*/ 4017604 h 4413258"/>
                <a:gd name="connsiteX78" fmla="*/ 3141323 w 4929093"/>
                <a:gd name="connsiteY78" fmla="*/ 4142162 h 4413258"/>
                <a:gd name="connsiteX0" fmla="*/ 3398466 w 4929093"/>
                <a:gd name="connsiteY0" fmla="*/ 4408685 h 4413258"/>
                <a:gd name="connsiteX1" fmla="*/ 3434400 w 4929093"/>
                <a:gd name="connsiteY1" fmla="*/ 4413258 h 4413258"/>
                <a:gd name="connsiteX2" fmla="*/ 4086496 w 4929093"/>
                <a:gd name="connsiteY2" fmla="*/ 3973642 h 4413258"/>
                <a:gd name="connsiteX3" fmla="*/ 4196400 w 4929093"/>
                <a:gd name="connsiteY3" fmla="*/ 3958989 h 4413258"/>
                <a:gd name="connsiteX4" fmla="*/ 4298977 w 4929093"/>
                <a:gd name="connsiteY4" fmla="*/ 3907700 h 4413258"/>
                <a:gd name="connsiteX5" fmla="*/ 4313631 w 4929093"/>
                <a:gd name="connsiteY5" fmla="*/ 3878392 h 4413258"/>
                <a:gd name="connsiteX6" fmla="*/ 4423535 w 4929093"/>
                <a:gd name="connsiteY6" fmla="*/ 3885719 h 4413258"/>
                <a:gd name="connsiteX7" fmla="*/ 4540766 w 4929093"/>
                <a:gd name="connsiteY7" fmla="*/ 3893046 h 4413258"/>
                <a:gd name="connsiteX8" fmla="*/ 4540766 w 4929093"/>
                <a:gd name="connsiteY8" fmla="*/ 3790469 h 4413258"/>
                <a:gd name="connsiteX9" fmla="*/ 4570073 w 4929093"/>
                <a:gd name="connsiteY9" fmla="*/ 3739181 h 4413258"/>
                <a:gd name="connsiteX10" fmla="*/ 4657996 w 4929093"/>
                <a:gd name="connsiteY10" fmla="*/ 3687892 h 4413258"/>
                <a:gd name="connsiteX11" fmla="*/ 4709285 w 4929093"/>
                <a:gd name="connsiteY11" fmla="*/ 3629277 h 4413258"/>
                <a:gd name="connsiteX12" fmla="*/ 4870477 w 4929093"/>
                <a:gd name="connsiteY12" fmla="*/ 3629277 h 4413258"/>
                <a:gd name="connsiteX13" fmla="*/ 4870477 w 4929093"/>
                <a:gd name="connsiteY13" fmla="*/ 3526700 h 4413258"/>
                <a:gd name="connsiteX14" fmla="*/ 4899785 w 4929093"/>
                <a:gd name="connsiteY14" fmla="*/ 3284912 h 4413258"/>
                <a:gd name="connsiteX15" fmla="*/ 4929093 w 4929093"/>
                <a:gd name="connsiteY15" fmla="*/ 3094412 h 4413258"/>
                <a:gd name="connsiteX16" fmla="*/ 4921766 w 4929093"/>
                <a:gd name="connsiteY16" fmla="*/ 2889258 h 4413258"/>
                <a:gd name="connsiteX17" fmla="*/ 4791602 w 4929093"/>
                <a:gd name="connsiteY17" fmla="*/ 2848461 h 4413258"/>
                <a:gd name="connsiteX18" fmla="*/ 4696085 w 4929093"/>
                <a:gd name="connsiteY18" fmla="*/ 2655290 h 4413258"/>
                <a:gd name="connsiteX19" fmla="*/ 4877065 w 4929093"/>
                <a:gd name="connsiteY19" fmla="*/ 2660243 h 4413258"/>
                <a:gd name="connsiteX20" fmla="*/ 4780981 w 4929093"/>
                <a:gd name="connsiteY20" fmla="*/ 2372966 h 4413258"/>
                <a:gd name="connsiteX21" fmla="*/ 4464833 w 4929093"/>
                <a:gd name="connsiteY21" fmla="*/ 2273902 h 4413258"/>
                <a:gd name="connsiteX22" fmla="*/ 4303962 w 4929093"/>
                <a:gd name="connsiteY22" fmla="*/ 2120356 h 4413258"/>
                <a:gd name="connsiteX23" fmla="*/ 4193363 w 4929093"/>
                <a:gd name="connsiteY23" fmla="*/ 1932139 h 4413258"/>
                <a:gd name="connsiteX24" fmla="*/ 4042546 w 4929093"/>
                <a:gd name="connsiteY24" fmla="*/ 1793452 h 4413258"/>
                <a:gd name="connsiteX25" fmla="*/ 4112927 w 4929093"/>
                <a:gd name="connsiteY25" fmla="*/ 1491313 h 4413258"/>
                <a:gd name="connsiteX26" fmla="*/ 3916866 w 4929093"/>
                <a:gd name="connsiteY26" fmla="*/ 1308048 h 4413258"/>
                <a:gd name="connsiteX27" fmla="*/ 3469443 w 4929093"/>
                <a:gd name="connsiteY27" fmla="*/ 1491313 h 4413258"/>
                <a:gd name="connsiteX28" fmla="*/ 3047156 w 4929093"/>
                <a:gd name="connsiteY28" fmla="*/ 1530938 h 4413258"/>
                <a:gd name="connsiteX29" fmla="*/ 2836012 w 4929093"/>
                <a:gd name="connsiteY29" fmla="*/ 1303095 h 4413258"/>
                <a:gd name="connsiteX30" fmla="*/ 2589678 w 4929093"/>
                <a:gd name="connsiteY30" fmla="*/ 1327861 h 4413258"/>
                <a:gd name="connsiteX31" fmla="*/ 2660059 w 4929093"/>
                <a:gd name="connsiteY31" fmla="*/ 1060393 h 4413258"/>
                <a:gd name="connsiteX32" fmla="*/ 2514270 w 4929093"/>
                <a:gd name="connsiteY32" fmla="*/ 971238 h 4413258"/>
                <a:gd name="connsiteX33" fmla="*/ 2453943 w 4929093"/>
                <a:gd name="connsiteY33" fmla="*/ 1010863 h 4413258"/>
                <a:gd name="connsiteX34" fmla="*/ 2373507 w 4929093"/>
                <a:gd name="connsiteY34" fmla="*/ 1337767 h 4413258"/>
                <a:gd name="connsiteX35" fmla="*/ 2303126 w 4929093"/>
                <a:gd name="connsiteY35" fmla="*/ 1303095 h 4413258"/>
                <a:gd name="connsiteX36" fmla="*/ 2328263 w 4929093"/>
                <a:gd name="connsiteY36" fmla="*/ 867223 h 4413258"/>
                <a:gd name="connsiteX37" fmla="*/ 2448916 w 4929093"/>
                <a:gd name="connsiteY37" fmla="*/ 624521 h 4413258"/>
                <a:gd name="connsiteX38" fmla="*/ 2277990 w 4929093"/>
                <a:gd name="connsiteY38" fmla="*/ 490788 h 4413258"/>
                <a:gd name="connsiteX39" fmla="*/ 2267936 w 4929093"/>
                <a:gd name="connsiteY39" fmla="*/ 406586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65" fmla="*/ 1404621 w 4929093"/>
                <a:gd name="connsiteY65" fmla="*/ 2832072 h 4413258"/>
                <a:gd name="connsiteX66" fmla="*/ 1507420 w 4929093"/>
                <a:gd name="connsiteY66" fmla="*/ 2823315 h 4413258"/>
                <a:gd name="connsiteX67" fmla="*/ 1566035 w 4929093"/>
                <a:gd name="connsiteY67" fmla="*/ 2889258 h 4413258"/>
                <a:gd name="connsiteX68" fmla="*/ 1653958 w 4929093"/>
                <a:gd name="connsiteY68" fmla="*/ 2955200 h 4413258"/>
                <a:gd name="connsiteX69" fmla="*/ 2481900 w 4929093"/>
                <a:gd name="connsiteY69" fmla="*/ 3687892 h 4413258"/>
                <a:gd name="connsiteX70" fmla="*/ 2489227 w 4929093"/>
                <a:gd name="connsiteY70" fmla="*/ 3819777 h 4413258"/>
                <a:gd name="connsiteX71" fmla="*/ 2599131 w 4929093"/>
                <a:gd name="connsiteY71" fmla="*/ 3856412 h 4413258"/>
                <a:gd name="connsiteX72" fmla="*/ 2635766 w 4929093"/>
                <a:gd name="connsiteY72" fmla="*/ 3885719 h 4413258"/>
                <a:gd name="connsiteX73" fmla="*/ 2760323 w 4929093"/>
                <a:gd name="connsiteY73" fmla="*/ 3885719 h 4413258"/>
                <a:gd name="connsiteX74" fmla="*/ 2943496 w 4929093"/>
                <a:gd name="connsiteY74" fmla="*/ 3907700 h 4413258"/>
                <a:gd name="connsiteX75" fmla="*/ 3009439 w 4929093"/>
                <a:gd name="connsiteY75" fmla="*/ 3922354 h 4413258"/>
                <a:gd name="connsiteX76" fmla="*/ 3090035 w 4929093"/>
                <a:gd name="connsiteY76" fmla="*/ 4017604 h 4413258"/>
                <a:gd name="connsiteX77" fmla="*/ 3141323 w 4929093"/>
                <a:gd name="connsiteY77" fmla="*/ 4142162 h 4413258"/>
                <a:gd name="connsiteX0" fmla="*/ 3434400 w 4929093"/>
                <a:gd name="connsiteY0" fmla="*/ 4413258 h 4413258"/>
                <a:gd name="connsiteX1" fmla="*/ 4086496 w 4929093"/>
                <a:gd name="connsiteY1" fmla="*/ 3973642 h 4413258"/>
                <a:gd name="connsiteX2" fmla="*/ 4196400 w 4929093"/>
                <a:gd name="connsiteY2" fmla="*/ 3958989 h 4413258"/>
                <a:gd name="connsiteX3" fmla="*/ 4298977 w 4929093"/>
                <a:gd name="connsiteY3" fmla="*/ 3907700 h 4413258"/>
                <a:gd name="connsiteX4" fmla="*/ 4313631 w 4929093"/>
                <a:gd name="connsiteY4" fmla="*/ 3878392 h 4413258"/>
                <a:gd name="connsiteX5" fmla="*/ 4423535 w 4929093"/>
                <a:gd name="connsiteY5" fmla="*/ 3885719 h 4413258"/>
                <a:gd name="connsiteX6" fmla="*/ 4540766 w 4929093"/>
                <a:gd name="connsiteY6" fmla="*/ 3893046 h 4413258"/>
                <a:gd name="connsiteX7" fmla="*/ 4540766 w 4929093"/>
                <a:gd name="connsiteY7" fmla="*/ 3790469 h 4413258"/>
                <a:gd name="connsiteX8" fmla="*/ 4570073 w 4929093"/>
                <a:gd name="connsiteY8" fmla="*/ 3739181 h 4413258"/>
                <a:gd name="connsiteX9" fmla="*/ 4657996 w 4929093"/>
                <a:gd name="connsiteY9" fmla="*/ 3687892 h 4413258"/>
                <a:gd name="connsiteX10" fmla="*/ 4709285 w 4929093"/>
                <a:gd name="connsiteY10" fmla="*/ 3629277 h 4413258"/>
                <a:gd name="connsiteX11" fmla="*/ 4870477 w 4929093"/>
                <a:gd name="connsiteY11" fmla="*/ 3629277 h 4413258"/>
                <a:gd name="connsiteX12" fmla="*/ 4870477 w 4929093"/>
                <a:gd name="connsiteY12" fmla="*/ 3526700 h 4413258"/>
                <a:gd name="connsiteX13" fmla="*/ 4899785 w 4929093"/>
                <a:gd name="connsiteY13" fmla="*/ 3284912 h 4413258"/>
                <a:gd name="connsiteX14" fmla="*/ 4929093 w 4929093"/>
                <a:gd name="connsiteY14" fmla="*/ 3094412 h 4413258"/>
                <a:gd name="connsiteX15" fmla="*/ 4921766 w 4929093"/>
                <a:gd name="connsiteY15" fmla="*/ 2889258 h 4413258"/>
                <a:gd name="connsiteX16" fmla="*/ 4791602 w 4929093"/>
                <a:gd name="connsiteY16" fmla="*/ 2848461 h 4413258"/>
                <a:gd name="connsiteX17" fmla="*/ 4696085 w 4929093"/>
                <a:gd name="connsiteY17" fmla="*/ 2655290 h 4413258"/>
                <a:gd name="connsiteX18" fmla="*/ 4877065 w 4929093"/>
                <a:gd name="connsiteY18" fmla="*/ 2660243 h 4413258"/>
                <a:gd name="connsiteX19" fmla="*/ 4780981 w 4929093"/>
                <a:gd name="connsiteY19" fmla="*/ 2372966 h 4413258"/>
                <a:gd name="connsiteX20" fmla="*/ 4464833 w 4929093"/>
                <a:gd name="connsiteY20" fmla="*/ 2273902 h 4413258"/>
                <a:gd name="connsiteX21" fmla="*/ 4303962 w 4929093"/>
                <a:gd name="connsiteY21" fmla="*/ 2120356 h 4413258"/>
                <a:gd name="connsiteX22" fmla="*/ 4193363 w 4929093"/>
                <a:gd name="connsiteY22" fmla="*/ 1932139 h 4413258"/>
                <a:gd name="connsiteX23" fmla="*/ 4042546 w 4929093"/>
                <a:gd name="connsiteY23" fmla="*/ 1793452 h 4413258"/>
                <a:gd name="connsiteX24" fmla="*/ 4112927 w 4929093"/>
                <a:gd name="connsiteY24" fmla="*/ 1491313 h 4413258"/>
                <a:gd name="connsiteX25" fmla="*/ 3916866 w 4929093"/>
                <a:gd name="connsiteY25" fmla="*/ 1308048 h 4413258"/>
                <a:gd name="connsiteX26" fmla="*/ 3469443 w 4929093"/>
                <a:gd name="connsiteY26" fmla="*/ 1491313 h 4413258"/>
                <a:gd name="connsiteX27" fmla="*/ 3047156 w 4929093"/>
                <a:gd name="connsiteY27" fmla="*/ 1530938 h 4413258"/>
                <a:gd name="connsiteX28" fmla="*/ 2836012 w 4929093"/>
                <a:gd name="connsiteY28" fmla="*/ 1303095 h 4413258"/>
                <a:gd name="connsiteX29" fmla="*/ 2589678 w 4929093"/>
                <a:gd name="connsiteY29" fmla="*/ 1327861 h 4413258"/>
                <a:gd name="connsiteX30" fmla="*/ 2660059 w 4929093"/>
                <a:gd name="connsiteY30" fmla="*/ 1060393 h 4413258"/>
                <a:gd name="connsiteX31" fmla="*/ 2514270 w 4929093"/>
                <a:gd name="connsiteY31" fmla="*/ 971238 h 4413258"/>
                <a:gd name="connsiteX32" fmla="*/ 2453943 w 4929093"/>
                <a:gd name="connsiteY32" fmla="*/ 1010863 h 4413258"/>
                <a:gd name="connsiteX33" fmla="*/ 2373507 w 4929093"/>
                <a:gd name="connsiteY33" fmla="*/ 1337767 h 4413258"/>
                <a:gd name="connsiteX34" fmla="*/ 2303126 w 4929093"/>
                <a:gd name="connsiteY34" fmla="*/ 1303095 h 4413258"/>
                <a:gd name="connsiteX35" fmla="*/ 2328263 w 4929093"/>
                <a:gd name="connsiteY35" fmla="*/ 867223 h 4413258"/>
                <a:gd name="connsiteX36" fmla="*/ 2448916 w 4929093"/>
                <a:gd name="connsiteY36" fmla="*/ 624521 h 4413258"/>
                <a:gd name="connsiteX37" fmla="*/ 2277990 w 4929093"/>
                <a:gd name="connsiteY37" fmla="*/ 490788 h 4413258"/>
                <a:gd name="connsiteX38" fmla="*/ 2267936 w 4929093"/>
                <a:gd name="connsiteY38" fmla="*/ 406586 h 4413258"/>
                <a:gd name="connsiteX39" fmla="*/ 2232745 w 4929093"/>
                <a:gd name="connsiteY39" fmla="*/ 371913 h 4413258"/>
                <a:gd name="connsiteX40" fmla="*/ 2212636 w 4929093"/>
                <a:gd name="connsiteY40" fmla="*/ 272852 h 4413258"/>
                <a:gd name="connsiteX41" fmla="*/ 1684150 w 4929093"/>
                <a:gd name="connsiteY41" fmla="*/ 439 h 4413258"/>
                <a:gd name="connsiteX42" fmla="*/ 1568521 w 4929093"/>
                <a:gd name="connsiteY42" fmla="*/ 173798 h 4413258"/>
                <a:gd name="connsiteX43" fmla="*/ 1442838 w 4929093"/>
                <a:gd name="connsiteY43" fmla="*/ 302578 h 4413258"/>
                <a:gd name="connsiteX44" fmla="*/ 1558467 w 4929093"/>
                <a:gd name="connsiteY44" fmla="*/ 376874 h 4413258"/>
                <a:gd name="connsiteX45" fmla="*/ 1669070 w 4929093"/>
                <a:gd name="connsiteY45" fmla="*/ 644342 h 4413258"/>
                <a:gd name="connsiteX46" fmla="*/ 1661312 w 4929093"/>
                <a:gd name="connsiteY46" fmla="*/ 816508 h 4413258"/>
                <a:gd name="connsiteX47" fmla="*/ 1731051 w 4929093"/>
                <a:gd name="connsiteY47" fmla="*/ 879655 h 4413258"/>
                <a:gd name="connsiteX48" fmla="*/ 1722334 w 4929093"/>
                <a:gd name="connsiteY48" fmla="*/ 947010 h 4413258"/>
                <a:gd name="connsiteX49" fmla="*/ 1844376 w 4929093"/>
                <a:gd name="connsiteY49" fmla="*/ 1052255 h 4413258"/>
                <a:gd name="connsiteX50" fmla="*/ 1761562 w 4929093"/>
                <a:gd name="connsiteY50" fmla="*/ 1085932 h 4413258"/>
                <a:gd name="connsiteX51" fmla="*/ 1437812 w 4929093"/>
                <a:gd name="connsiteY51" fmla="*/ 827606 h 4413258"/>
                <a:gd name="connsiteX52" fmla="*/ 1171366 w 4929093"/>
                <a:gd name="connsiteY52" fmla="*/ 956386 h 4413258"/>
                <a:gd name="connsiteX53" fmla="*/ 1050710 w 4929093"/>
                <a:gd name="connsiteY53" fmla="*/ 1005916 h 4413258"/>
                <a:gd name="connsiteX54" fmla="*/ 965245 w 4929093"/>
                <a:gd name="connsiteY54" fmla="*/ 1045542 h 4413258"/>
                <a:gd name="connsiteX55" fmla="*/ 305147 w 4929093"/>
                <a:gd name="connsiteY55" fmla="*/ 621739 h 4413258"/>
                <a:gd name="connsiteX56" fmla="*/ 0 w 4929093"/>
                <a:gd name="connsiteY56" fmla="*/ 1179275 h 4413258"/>
                <a:gd name="connsiteX57" fmla="*/ 165901 w 4929093"/>
                <a:gd name="connsiteY57" fmla="*/ 1377398 h 4413258"/>
                <a:gd name="connsiteX58" fmla="*/ 226229 w 4929093"/>
                <a:gd name="connsiteY58" fmla="*/ 1521038 h 4413258"/>
                <a:gd name="connsiteX59" fmla="*/ 513885 w 4929093"/>
                <a:gd name="connsiteY59" fmla="*/ 1735614 h 4413258"/>
                <a:gd name="connsiteX60" fmla="*/ 1222111 w 4929093"/>
                <a:gd name="connsiteY60" fmla="*/ 2458920 h 4413258"/>
                <a:gd name="connsiteX61" fmla="*/ 1226613 w 4929093"/>
                <a:gd name="connsiteY61" fmla="*/ 2453635 h 4413258"/>
                <a:gd name="connsiteX62" fmla="*/ 1308757 w 4929093"/>
                <a:gd name="connsiteY62" fmla="*/ 2615264 h 4413258"/>
                <a:gd name="connsiteX63" fmla="*/ 1304553 w 4929093"/>
                <a:gd name="connsiteY63" fmla="*/ 2806385 h 4413258"/>
                <a:gd name="connsiteX64" fmla="*/ 1404621 w 4929093"/>
                <a:gd name="connsiteY64" fmla="*/ 2832072 h 4413258"/>
                <a:gd name="connsiteX65" fmla="*/ 1507420 w 4929093"/>
                <a:gd name="connsiteY65" fmla="*/ 2823315 h 4413258"/>
                <a:gd name="connsiteX66" fmla="*/ 1566035 w 4929093"/>
                <a:gd name="connsiteY66" fmla="*/ 2889258 h 4413258"/>
                <a:gd name="connsiteX67" fmla="*/ 1653958 w 4929093"/>
                <a:gd name="connsiteY67" fmla="*/ 2955200 h 4413258"/>
                <a:gd name="connsiteX68" fmla="*/ 2481900 w 4929093"/>
                <a:gd name="connsiteY68" fmla="*/ 3687892 h 4413258"/>
                <a:gd name="connsiteX69" fmla="*/ 2489227 w 4929093"/>
                <a:gd name="connsiteY69" fmla="*/ 3819777 h 4413258"/>
                <a:gd name="connsiteX70" fmla="*/ 2599131 w 4929093"/>
                <a:gd name="connsiteY70" fmla="*/ 3856412 h 4413258"/>
                <a:gd name="connsiteX71" fmla="*/ 2635766 w 4929093"/>
                <a:gd name="connsiteY71" fmla="*/ 3885719 h 4413258"/>
                <a:gd name="connsiteX72" fmla="*/ 2760323 w 4929093"/>
                <a:gd name="connsiteY72" fmla="*/ 3885719 h 4413258"/>
                <a:gd name="connsiteX73" fmla="*/ 2943496 w 4929093"/>
                <a:gd name="connsiteY73" fmla="*/ 3907700 h 4413258"/>
                <a:gd name="connsiteX74" fmla="*/ 3009439 w 4929093"/>
                <a:gd name="connsiteY74" fmla="*/ 3922354 h 4413258"/>
                <a:gd name="connsiteX75" fmla="*/ 3090035 w 4929093"/>
                <a:gd name="connsiteY75" fmla="*/ 4017604 h 4413258"/>
                <a:gd name="connsiteX76" fmla="*/ 3141323 w 4929093"/>
                <a:gd name="connsiteY76" fmla="*/ 4142162 h 4413258"/>
                <a:gd name="connsiteX0" fmla="*/ 4086496 w 4929093"/>
                <a:gd name="connsiteY0" fmla="*/ 3973642 h 4142162"/>
                <a:gd name="connsiteX1" fmla="*/ 4196400 w 4929093"/>
                <a:gd name="connsiteY1" fmla="*/ 3958989 h 4142162"/>
                <a:gd name="connsiteX2" fmla="*/ 4298977 w 4929093"/>
                <a:gd name="connsiteY2" fmla="*/ 3907700 h 4142162"/>
                <a:gd name="connsiteX3" fmla="*/ 4313631 w 4929093"/>
                <a:gd name="connsiteY3" fmla="*/ 3878392 h 4142162"/>
                <a:gd name="connsiteX4" fmla="*/ 4423535 w 4929093"/>
                <a:gd name="connsiteY4" fmla="*/ 3885719 h 4142162"/>
                <a:gd name="connsiteX5" fmla="*/ 4540766 w 4929093"/>
                <a:gd name="connsiteY5" fmla="*/ 3893046 h 4142162"/>
                <a:gd name="connsiteX6" fmla="*/ 4540766 w 4929093"/>
                <a:gd name="connsiteY6" fmla="*/ 3790469 h 4142162"/>
                <a:gd name="connsiteX7" fmla="*/ 4570073 w 4929093"/>
                <a:gd name="connsiteY7" fmla="*/ 3739181 h 4142162"/>
                <a:gd name="connsiteX8" fmla="*/ 4657996 w 4929093"/>
                <a:gd name="connsiteY8" fmla="*/ 3687892 h 4142162"/>
                <a:gd name="connsiteX9" fmla="*/ 4709285 w 4929093"/>
                <a:gd name="connsiteY9" fmla="*/ 3629277 h 4142162"/>
                <a:gd name="connsiteX10" fmla="*/ 4870477 w 4929093"/>
                <a:gd name="connsiteY10" fmla="*/ 3629277 h 4142162"/>
                <a:gd name="connsiteX11" fmla="*/ 4870477 w 4929093"/>
                <a:gd name="connsiteY11" fmla="*/ 3526700 h 4142162"/>
                <a:gd name="connsiteX12" fmla="*/ 4899785 w 4929093"/>
                <a:gd name="connsiteY12" fmla="*/ 3284912 h 4142162"/>
                <a:gd name="connsiteX13" fmla="*/ 4929093 w 4929093"/>
                <a:gd name="connsiteY13" fmla="*/ 3094412 h 4142162"/>
                <a:gd name="connsiteX14" fmla="*/ 4921766 w 4929093"/>
                <a:gd name="connsiteY14" fmla="*/ 2889258 h 4142162"/>
                <a:gd name="connsiteX15" fmla="*/ 4791602 w 4929093"/>
                <a:gd name="connsiteY15" fmla="*/ 2848461 h 4142162"/>
                <a:gd name="connsiteX16" fmla="*/ 4696085 w 4929093"/>
                <a:gd name="connsiteY16" fmla="*/ 2655290 h 4142162"/>
                <a:gd name="connsiteX17" fmla="*/ 4877065 w 4929093"/>
                <a:gd name="connsiteY17" fmla="*/ 2660243 h 4142162"/>
                <a:gd name="connsiteX18" fmla="*/ 4780981 w 4929093"/>
                <a:gd name="connsiteY18" fmla="*/ 2372966 h 4142162"/>
                <a:gd name="connsiteX19" fmla="*/ 4464833 w 4929093"/>
                <a:gd name="connsiteY19" fmla="*/ 2273902 h 4142162"/>
                <a:gd name="connsiteX20" fmla="*/ 4303962 w 4929093"/>
                <a:gd name="connsiteY20" fmla="*/ 2120356 h 4142162"/>
                <a:gd name="connsiteX21" fmla="*/ 4193363 w 4929093"/>
                <a:gd name="connsiteY21" fmla="*/ 1932139 h 4142162"/>
                <a:gd name="connsiteX22" fmla="*/ 4042546 w 4929093"/>
                <a:gd name="connsiteY22" fmla="*/ 1793452 h 4142162"/>
                <a:gd name="connsiteX23" fmla="*/ 4112927 w 4929093"/>
                <a:gd name="connsiteY23" fmla="*/ 1491313 h 4142162"/>
                <a:gd name="connsiteX24" fmla="*/ 3916866 w 4929093"/>
                <a:gd name="connsiteY24" fmla="*/ 1308048 h 4142162"/>
                <a:gd name="connsiteX25" fmla="*/ 3469443 w 4929093"/>
                <a:gd name="connsiteY25" fmla="*/ 1491313 h 4142162"/>
                <a:gd name="connsiteX26" fmla="*/ 3047156 w 4929093"/>
                <a:gd name="connsiteY26" fmla="*/ 1530938 h 4142162"/>
                <a:gd name="connsiteX27" fmla="*/ 2836012 w 4929093"/>
                <a:gd name="connsiteY27" fmla="*/ 1303095 h 4142162"/>
                <a:gd name="connsiteX28" fmla="*/ 2589678 w 4929093"/>
                <a:gd name="connsiteY28" fmla="*/ 1327861 h 4142162"/>
                <a:gd name="connsiteX29" fmla="*/ 2660059 w 4929093"/>
                <a:gd name="connsiteY29" fmla="*/ 1060393 h 4142162"/>
                <a:gd name="connsiteX30" fmla="*/ 2514270 w 4929093"/>
                <a:gd name="connsiteY30" fmla="*/ 971238 h 4142162"/>
                <a:gd name="connsiteX31" fmla="*/ 2453943 w 4929093"/>
                <a:gd name="connsiteY31" fmla="*/ 1010863 h 4142162"/>
                <a:gd name="connsiteX32" fmla="*/ 2373507 w 4929093"/>
                <a:gd name="connsiteY32" fmla="*/ 1337767 h 4142162"/>
                <a:gd name="connsiteX33" fmla="*/ 2303126 w 4929093"/>
                <a:gd name="connsiteY33" fmla="*/ 1303095 h 4142162"/>
                <a:gd name="connsiteX34" fmla="*/ 2328263 w 4929093"/>
                <a:gd name="connsiteY34" fmla="*/ 867223 h 4142162"/>
                <a:gd name="connsiteX35" fmla="*/ 2448916 w 4929093"/>
                <a:gd name="connsiteY35" fmla="*/ 624521 h 4142162"/>
                <a:gd name="connsiteX36" fmla="*/ 2277990 w 4929093"/>
                <a:gd name="connsiteY36" fmla="*/ 490788 h 4142162"/>
                <a:gd name="connsiteX37" fmla="*/ 2267936 w 4929093"/>
                <a:gd name="connsiteY37" fmla="*/ 406586 h 4142162"/>
                <a:gd name="connsiteX38" fmla="*/ 2232745 w 4929093"/>
                <a:gd name="connsiteY38" fmla="*/ 371913 h 4142162"/>
                <a:gd name="connsiteX39" fmla="*/ 2212636 w 4929093"/>
                <a:gd name="connsiteY39" fmla="*/ 272852 h 4142162"/>
                <a:gd name="connsiteX40" fmla="*/ 1684150 w 4929093"/>
                <a:gd name="connsiteY40" fmla="*/ 439 h 4142162"/>
                <a:gd name="connsiteX41" fmla="*/ 1568521 w 4929093"/>
                <a:gd name="connsiteY41" fmla="*/ 173798 h 4142162"/>
                <a:gd name="connsiteX42" fmla="*/ 1442838 w 4929093"/>
                <a:gd name="connsiteY42" fmla="*/ 302578 h 4142162"/>
                <a:gd name="connsiteX43" fmla="*/ 1558467 w 4929093"/>
                <a:gd name="connsiteY43" fmla="*/ 376874 h 4142162"/>
                <a:gd name="connsiteX44" fmla="*/ 1669070 w 4929093"/>
                <a:gd name="connsiteY44" fmla="*/ 644342 h 4142162"/>
                <a:gd name="connsiteX45" fmla="*/ 1661312 w 4929093"/>
                <a:gd name="connsiteY45" fmla="*/ 816508 h 4142162"/>
                <a:gd name="connsiteX46" fmla="*/ 1731051 w 4929093"/>
                <a:gd name="connsiteY46" fmla="*/ 879655 h 4142162"/>
                <a:gd name="connsiteX47" fmla="*/ 1722334 w 4929093"/>
                <a:gd name="connsiteY47" fmla="*/ 947010 h 4142162"/>
                <a:gd name="connsiteX48" fmla="*/ 1844376 w 4929093"/>
                <a:gd name="connsiteY48" fmla="*/ 1052255 h 4142162"/>
                <a:gd name="connsiteX49" fmla="*/ 1761562 w 4929093"/>
                <a:gd name="connsiteY49" fmla="*/ 1085932 h 4142162"/>
                <a:gd name="connsiteX50" fmla="*/ 1437812 w 4929093"/>
                <a:gd name="connsiteY50" fmla="*/ 827606 h 4142162"/>
                <a:gd name="connsiteX51" fmla="*/ 1171366 w 4929093"/>
                <a:gd name="connsiteY51" fmla="*/ 956386 h 4142162"/>
                <a:gd name="connsiteX52" fmla="*/ 1050710 w 4929093"/>
                <a:gd name="connsiteY52" fmla="*/ 1005916 h 4142162"/>
                <a:gd name="connsiteX53" fmla="*/ 965245 w 4929093"/>
                <a:gd name="connsiteY53" fmla="*/ 1045542 h 4142162"/>
                <a:gd name="connsiteX54" fmla="*/ 305147 w 4929093"/>
                <a:gd name="connsiteY54" fmla="*/ 621739 h 4142162"/>
                <a:gd name="connsiteX55" fmla="*/ 0 w 4929093"/>
                <a:gd name="connsiteY55" fmla="*/ 1179275 h 4142162"/>
                <a:gd name="connsiteX56" fmla="*/ 165901 w 4929093"/>
                <a:gd name="connsiteY56" fmla="*/ 1377398 h 4142162"/>
                <a:gd name="connsiteX57" fmla="*/ 226229 w 4929093"/>
                <a:gd name="connsiteY57" fmla="*/ 1521038 h 4142162"/>
                <a:gd name="connsiteX58" fmla="*/ 513885 w 4929093"/>
                <a:gd name="connsiteY58" fmla="*/ 1735614 h 4142162"/>
                <a:gd name="connsiteX59" fmla="*/ 1222111 w 4929093"/>
                <a:gd name="connsiteY59" fmla="*/ 2458920 h 4142162"/>
                <a:gd name="connsiteX60" fmla="*/ 1226613 w 4929093"/>
                <a:gd name="connsiteY60" fmla="*/ 2453635 h 4142162"/>
                <a:gd name="connsiteX61" fmla="*/ 1308757 w 4929093"/>
                <a:gd name="connsiteY61" fmla="*/ 2615264 h 4142162"/>
                <a:gd name="connsiteX62" fmla="*/ 1304553 w 4929093"/>
                <a:gd name="connsiteY62" fmla="*/ 2806385 h 4142162"/>
                <a:gd name="connsiteX63" fmla="*/ 1404621 w 4929093"/>
                <a:gd name="connsiteY63" fmla="*/ 2832072 h 4142162"/>
                <a:gd name="connsiteX64" fmla="*/ 1507420 w 4929093"/>
                <a:gd name="connsiteY64" fmla="*/ 2823315 h 4142162"/>
                <a:gd name="connsiteX65" fmla="*/ 1566035 w 4929093"/>
                <a:gd name="connsiteY65" fmla="*/ 2889258 h 4142162"/>
                <a:gd name="connsiteX66" fmla="*/ 1653958 w 4929093"/>
                <a:gd name="connsiteY66" fmla="*/ 2955200 h 4142162"/>
                <a:gd name="connsiteX67" fmla="*/ 2481900 w 4929093"/>
                <a:gd name="connsiteY67" fmla="*/ 3687892 h 4142162"/>
                <a:gd name="connsiteX68" fmla="*/ 2489227 w 4929093"/>
                <a:gd name="connsiteY68" fmla="*/ 3819777 h 4142162"/>
                <a:gd name="connsiteX69" fmla="*/ 2599131 w 4929093"/>
                <a:gd name="connsiteY69" fmla="*/ 3856412 h 4142162"/>
                <a:gd name="connsiteX70" fmla="*/ 2635766 w 4929093"/>
                <a:gd name="connsiteY70" fmla="*/ 3885719 h 4142162"/>
                <a:gd name="connsiteX71" fmla="*/ 2760323 w 4929093"/>
                <a:gd name="connsiteY71" fmla="*/ 3885719 h 4142162"/>
                <a:gd name="connsiteX72" fmla="*/ 2943496 w 4929093"/>
                <a:gd name="connsiteY72" fmla="*/ 3907700 h 4142162"/>
                <a:gd name="connsiteX73" fmla="*/ 3009439 w 4929093"/>
                <a:gd name="connsiteY73" fmla="*/ 3922354 h 4142162"/>
                <a:gd name="connsiteX74" fmla="*/ 3090035 w 4929093"/>
                <a:gd name="connsiteY74" fmla="*/ 4017604 h 4142162"/>
                <a:gd name="connsiteX75" fmla="*/ 3141323 w 4929093"/>
                <a:gd name="connsiteY75" fmla="*/ 4142162 h 4142162"/>
                <a:gd name="connsiteX0" fmla="*/ 4086496 w 4929093"/>
                <a:gd name="connsiteY0" fmla="*/ 3973642 h 4142162"/>
                <a:gd name="connsiteX1" fmla="*/ 4196400 w 4929093"/>
                <a:gd name="connsiteY1" fmla="*/ 3958989 h 4142162"/>
                <a:gd name="connsiteX2" fmla="*/ 4298977 w 4929093"/>
                <a:gd name="connsiteY2" fmla="*/ 3907700 h 4142162"/>
                <a:gd name="connsiteX3" fmla="*/ 4313631 w 4929093"/>
                <a:gd name="connsiteY3" fmla="*/ 3878392 h 4142162"/>
                <a:gd name="connsiteX4" fmla="*/ 4423535 w 4929093"/>
                <a:gd name="connsiteY4" fmla="*/ 3885719 h 4142162"/>
                <a:gd name="connsiteX5" fmla="*/ 4540766 w 4929093"/>
                <a:gd name="connsiteY5" fmla="*/ 3893046 h 4142162"/>
                <a:gd name="connsiteX6" fmla="*/ 4540766 w 4929093"/>
                <a:gd name="connsiteY6" fmla="*/ 3790469 h 4142162"/>
                <a:gd name="connsiteX7" fmla="*/ 4570073 w 4929093"/>
                <a:gd name="connsiteY7" fmla="*/ 3739181 h 4142162"/>
                <a:gd name="connsiteX8" fmla="*/ 4657996 w 4929093"/>
                <a:gd name="connsiteY8" fmla="*/ 3687892 h 4142162"/>
                <a:gd name="connsiteX9" fmla="*/ 4709285 w 4929093"/>
                <a:gd name="connsiteY9" fmla="*/ 3629277 h 4142162"/>
                <a:gd name="connsiteX10" fmla="*/ 4870477 w 4929093"/>
                <a:gd name="connsiteY10" fmla="*/ 3629277 h 4142162"/>
                <a:gd name="connsiteX11" fmla="*/ 4870477 w 4929093"/>
                <a:gd name="connsiteY11" fmla="*/ 3526700 h 4142162"/>
                <a:gd name="connsiteX12" fmla="*/ 4899785 w 4929093"/>
                <a:gd name="connsiteY12" fmla="*/ 3284912 h 4142162"/>
                <a:gd name="connsiteX13" fmla="*/ 4929093 w 4929093"/>
                <a:gd name="connsiteY13" fmla="*/ 3094412 h 4142162"/>
                <a:gd name="connsiteX14" fmla="*/ 4921766 w 4929093"/>
                <a:gd name="connsiteY14" fmla="*/ 2889258 h 4142162"/>
                <a:gd name="connsiteX15" fmla="*/ 4791602 w 4929093"/>
                <a:gd name="connsiteY15" fmla="*/ 2848461 h 4142162"/>
                <a:gd name="connsiteX16" fmla="*/ 4696085 w 4929093"/>
                <a:gd name="connsiteY16" fmla="*/ 2655290 h 4142162"/>
                <a:gd name="connsiteX17" fmla="*/ 4877065 w 4929093"/>
                <a:gd name="connsiteY17" fmla="*/ 2660243 h 4142162"/>
                <a:gd name="connsiteX18" fmla="*/ 4780981 w 4929093"/>
                <a:gd name="connsiteY18" fmla="*/ 2372966 h 4142162"/>
                <a:gd name="connsiteX19" fmla="*/ 4464833 w 4929093"/>
                <a:gd name="connsiteY19" fmla="*/ 2273902 h 4142162"/>
                <a:gd name="connsiteX20" fmla="*/ 4303962 w 4929093"/>
                <a:gd name="connsiteY20" fmla="*/ 2120356 h 4142162"/>
                <a:gd name="connsiteX21" fmla="*/ 4193363 w 4929093"/>
                <a:gd name="connsiteY21" fmla="*/ 1932139 h 4142162"/>
                <a:gd name="connsiteX22" fmla="*/ 4042546 w 4929093"/>
                <a:gd name="connsiteY22" fmla="*/ 1793452 h 4142162"/>
                <a:gd name="connsiteX23" fmla="*/ 4112927 w 4929093"/>
                <a:gd name="connsiteY23" fmla="*/ 1491313 h 4142162"/>
                <a:gd name="connsiteX24" fmla="*/ 3916866 w 4929093"/>
                <a:gd name="connsiteY24" fmla="*/ 1308048 h 4142162"/>
                <a:gd name="connsiteX25" fmla="*/ 3469443 w 4929093"/>
                <a:gd name="connsiteY25" fmla="*/ 1491313 h 4142162"/>
                <a:gd name="connsiteX26" fmla="*/ 3047156 w 4929093"/>
                <a:gd name="connsiteY26" fmla="*/ 1530938 h 4142162"/>
                <a:gd name="connsiteX27" fmla="*/ 2836012 w 4929093"/>
                <a:gd name="connsiteY27" fmla="*/ 1303095 h 4142162"/>
                <a:gd name="connsiteX28" fmla="*/ 2589678 w 4929093"/>
                <a:gd name="connsiteY28" fmla="*/ 1327861 h 4142162"/>
                <a:gd name="connsiteX29" fmla="*/ 2660059 w 4929093"/>
                <a:gd name="connsiteY29" fmla="*/ 1060393 h 4142162"/>
                <a:gd name="connsiteX30" fmla="*/ 2514270 w 4929093"/>
                <a:gd name="connsiteY30" fmla="*/ 971238 h 4142162"/>
                <a:gd name="connsiteX31" fmla="*/ 2453943 w 4929093"/>
                <a:gd name="connsiteY31" fmla="*/ 1010863 h 4142162"/>
                <a:gd name="connsiteX32" fmla="*/ 2373507 w 4929093"/>
                <a:gd name="connsiteY32" fmla="*/ 1337767 h 4142162"/>
                <a:gd name="connsiteX33" fmla="*/ 2303126 w 4929093"/>
                <a:gd name="connsiteY33" fmla="*/ 1303095 h 4142162"/>
                <a:gd name="connsiteX34" fmla="*/ 2328263 w 4929093"/>
                <a:gd name="connsiteY34" fmla="*/ 867223 h 4142162"/>
                <a:gd name="connsiteX35" fmla="*/ 2448916 w 4929093"/>
                <a:gd name="connsiteY35" fmla="*/ 624521 h 4142162"/>
                <a:gd name="connsiteX36" fmla="*/ 2277990 w 4929093"/>
                <a:gd name="connsiteY36" fmla="*/ 490788 h 4142162"/>
                <a:gd name="connsiteX37" fmla="*/ 2267936 w 4929093"/>
                <a:gd name="connsiteY37" fmla="*/ 406586 h 4142162"/>
                <a:gd name="connsiteX38" fmla="*/ 2232745 w 4929093"/>
                <a:gd name="connsiteY38" fmla="*/ 371913 h 4142162"/>
                <a:gd name="connsiteX39" fmla="*/ 2212636 w 4929093"/>
                <a:gd name="connsiteY39" fmla="*/ 272852 h 4142162"/>
                <a:gd name="connsiteX40" fmla="*/ 1684150 w 4929093"/>
                <a:gd name="connsiteY40" fmla="*/ 439 h 4142162"/>
                <a:gd name="connsiteX41" fmla="*/ 1568521 w 4929093"/>
                <a:gd name="connsiteY41" fmla="*/ 173798 h 4142162"/>
                <a:gd name="connsiteX42" fmla="*/ 1442838 w 4929093"/>
                <a:gd name="connsiteY42" fmla="*/ 302578 h 4142162"/>
                <a:gd name="connsiteX43" fmla="*/ 1558467 w 4929093"/>
                <a:gd name="connsiteY43" fmla="*/ 376874 h 4142162"/>
                <a:gd name="connsiteX44" fmla="*/ 1669070 w 4929093"/>
                <a:gd name="connsiteY44" fmla="*/ 644342 h 4142162"/>
                <a:gd name="connsiteX45" fmla="*/ 1661312 w 4929093"/>
                <a:gd name="connsiteY45" fmla="*/ 816508 h 4142162"/>
                <a:gd name="connsiteX46" fmla="*/ 1731051 w 4929093"/>
                <a:gd name="connsiteY46" fmla="*/ 879655 h 4142162"/>
                <a:gd name="connsiteX47" fmla="*/ 1722334 w 4929093"/>
                <a:gd name="connsiteY47" fmla="*/ 947010 h 4142162"/>
                <a:gd name="connsiteX48" fmla="*/ 1844376 w 4929093"/>
                <a:gd name="connsiteY48" fmla="*/ 1052255 h 4142162"/>
                <a:gd name="connsiteX49" fmla="*/ 1761562 w 4929093"/>
                <a:gd name="connsiteY49" fmla="*/ 1085932 h 4142162"/>
                <a:gd name="connsiteX50" fmla="*/ 1437812 w 4929093"/>
                <a:gd name="connsiteY50" fmla="*/ 827606 h 4142162"/>
                <a:gd name="connsiteX51" fmla="*/ 1171366 w 4929093"/>
                <a:gd name="connsiteY51" fmla="*/ 956386 h 4142162"/>
                <a:gd name="connsiteX52" fmla="*/ 1050710 w 4929093"/>
                <a:gd name="connsiteY52" fmla="*/ 1005916 h 4142162"/>
                <a:gd name="connsiteX53" fmla="*/ 965245 w 4929093"/>
                <a:gd name="connsiteY53" fmla="*/ 1045542 h 4142162"/>
                <a:gd name="connsiteX54" fmla="*/ 305147 w 4929093"/>
                <a:gd name="connsiteY54" fmla="*/ 621739 h 4142162"/>
                <a:gd name="connsiteX55" fmla="*/ 0 w 4929093"/>
                <a:gd name="connsiteY55" fmla="*/ 1179275 h 4142162"/>
                <a:gd name="connsiteX56" fmla="*/ 165901 w 4929093"/>
                <a:gd name="connsiteY56" fmla="*/ 1377398 h 4142162"/>
                <a:gd name="connsiteX57" fmla="*/ 226229 w 4929093"/>
                <a:gd name="connsiteY57" fmla="*/ 1521038 h 4142162"/>
                <a:gd name="connsiteX58" fmla="*/ 513885 w 4929093"/>
                <a:gd name="connsiteY58" fmla="*/ 1735614 h 4142162"/>
                <a:gd name="connsiteX59" fmla="*/ 1222111 w 4929093"/>
                <a:gd name="connsiteY59" fmla="*/ 2458920 h 4142162"/>
                <a:gd name="connsiteX60" fmla="*/ 1226613 w 4929093"/>
                <a:gd name="connsiteY60" fmla="*/ 2453635 h 4142162"/>
                <a:gd name="connsiteX61" fmla="*/ 1308757 w 4929093"/>
                <a:gd name="connsiteY61" fmla="*/ 2615264 h 4142162"/>
                <a:gd name="connsiteX62" fmla="*/ 1304553 w 4929093"/>
                <a:gd name="connsiteY62" fmla="*/ 2806385 h 4142162"/>
                <a:gd name="connsiteX63" fmla="*/ 1404621 w 4929093"/>
                <a:gd name="connsiteY63" fmla="*/ 2832072 h 4142162"/>
                <a:gd name="connsiteX64" fmla="*/ 1507420 w 4929093"/>
                <a:gd name="connsiteY64" fmla="*/ 2823315 h 4142162"/>
                <a:gd name="connsiteX65" fmla="*/ 1566035 w 4929093"/>
                <a:gd name="connsiteY65" fmla="*/ 2889258 h 4142162"/>
                <a:gd name="connsiteX66" fmla="*/ 1653958 w 4929093"/>
                <a:gd name="connsiteY66" fmla="*/ 2955200 h 4142162"/>
                <a:gd name="connsiteX67" fmla="*/ 2481900 w 4929093"/>
                <a:gd name="connsiteY67" fmla="*/ 3687892 h 4142162"/>
                <a:gd name="connsiteX68" fmla="*/ 2489227 w 4929093"/>
                <a:gd name="connsiteY68" fmla="*/ 3819777 h 4142162"/>
                <a:gd name="connsiteX69" fmla="*/ 2599131 w 4929093"/>
                <a:gd name="connsiteY69" fmla="*/ 3856412 h 4142162"/>
                <a:gd name="connsiteX70" fmla="*/ 2635766 w 4929093"/>
                <a:gd name="connsiteY70" fmla="*/ 3885719 h 4142162"/>
                <a:gd name="connsiteX71" fmla="*/ 2760323 w 4929093"/>
                <a:gd name="connsiteY71" fmla="*/ 3885719 h 4142162"/>
                <a:gd name="connsiteX72" fmla="*/ 2943496 w 4929093"/>
                <a:gd name="connsiteY72" fmla="*/ 3907700 h 4142162"/>
                <a:gd name="connsiteX73" fmla="*/ 3009439 w 4929093"/>
                <a:gd name="connsiteY73" fmla="*/ 3922354 h 4142162"/>
                <a:gd name="connsiteX74" fmla="*/ 3090035 w 4929093"/>
                <a:gd name="connsiteY74" fmla="*/ 4017604 h 4142162"/>
                <a:gd name="connsiteX75" fmla="*/ 3141323 w 4929093"/>
                <a:gd name="connsiteY75" fmla="*/ 4142162 h 4142162"/>
                <a:gd name="connsiteX76" fmla="*/ 4086496 w 4929093"/>
                <a:gd name="connsiteY76" fmla="*/ 3973642 h 4142162"/>
                <a:gd name="connsiteX0" fmla="*/ 4086496 w 4929093"/>
                <a:gd name="connsiteY0" fmla="*/ 3973642 h 4276667"/>
                <a:gd name="connsiteX1" fmla="*/ 4196400 w 4929093"/>
                <a:gd name="connsiteY1" fmla="*/ 3958989 h 4276667"/>
                <a:gd name="connsiteX2" fmla="*/ 4298977 w 4929093"/>
                <a:gd name="connsiteY2" fmla="*/ 3907700 h 4276667"/>
                <a:gd name="connsiteX3" fmla="*/ 4313631 w 4929093"/>
                <a:gd name="connsiteY3" fmla="*/ 3878392 h 4276667"/>
                <a:gd name="connsiteX4" fmla="*/ 4423535 w 4929093"/>
                <a:gd name="connsiteY4" fmla="*/ 3885719 h 4276667"/>
                <a:gd name="connsiteX5" fmla="*/ 4540766 w 4929093"/>
                <a:gd name="connsiteY5" fmla="*/ 3893046 h 4276667"/>
                <a:gd name="connsiteX6" fmla="*/ 4540766 w 4929093"/>
                <a:gd name="connsiteY6" fmla="*/ 3790469 h 4276667"/>
                <a:gd name="connsiteX7" fmla="*/ 4570073 w 4929093"/>
                <a:gd name="connsiteY7" fmla="*/ 3739181 h 4276667"/>
                <a:gd name="connsiteX8" fmla="*/ 4657996 w 4929093"/>
                <a:gd name="connsiteY8" fmla="*/ 3687892 h 4276667"/>
                <a:gd name="connsiteX9" fmla="*/ 4709285 w 4929093"/>
                <a:gd name="connsiteY9" fmla="*/ 3629277 h 4276667"/>
                <a:gd name="connsiteX10" fmla="*/ 4870477 w 4929093"/>
                <a:gd name="connsiteY10" fmla="*/ 3629277 h 4276667"/>
                <a:gd name="connsiteX11" fmla="*/ 4870477 w 4929093"/>
                <a:gd name="connsiteY11" fmla="*/ 3526700 h 4276667"/>
                <a:gd name="connsiteX12" fmla="*/ 4899785 w 4929093"/>
                <a:gd name="connsiteY12" fmla="*/ 3284912 h 4276667"/>
                <a:gd name="connsiteX13" fmla="*/ 4929093 w 4929093"/>
                <a:gd name="connsiteY13" fmla="*/ 3094412 h 4276667"/>
                <a:gd name="connsiteX14" fmla="*/ 4921766 w 4929093"/>
                <a:gd name="connsiteY14" fmla="*/ 2889258 h 4276667"/>
                <a:gd name="connsiteX15" fmla="*/ 4791602 w 4929093"/>
                <a:gd name="connsiteY15" fmla="*/ 2848461 h 4276667"/>
                <a:gd name="connsiteX16" fmla="*/ 4696085 w 4929093"/>
                <a:gd name="connsiteY16" fmla="*/ 2655290 h 4276667"/>
                <a:gd name="connsiteX17" fmla="*/ 4877065 w 4929093"/>
                <a:gd name="connsiteY17" fmla="*/ 2660243 h 4276667"/>
                <a:gd name="connsiteX18" fmla="*/ 4780981 w 4929093"/>
                <a:gd name="connsiteY18" fmla="*/ 2372966 h 4276667"/>
                <a:gd name="connsiteX19" fmla="*/ 4464833 w 4929093"/>
                <a:gd name="connsiteY19" fmla="*/ 2273902 h 4276667"/>
                <a:gd name="connsiteX20" fmla="*/ 4303962 w 4929093"/>
                <a:gd name="connsiteY20" fmla="*/ 2120356 h 4276667"/>
                <a:gd name="connsiteX21" fmla="*/ 4193363 w 4929093"/>
                <a:gd name="connsiteY21" fmla="*/ 1932139 h 4276667"/>
                <a:gd name="connsiteX22" fmla="*/ 4042546 w 4929093"/>
                <a:gd name="connsiteY22" fmla="*/ 1793452 h 4276667"/>
                <a:gd name="connsiteX23" fmla="*/ 4112927 w 4929093"/>
                <a:gd name="connsiteY23" fmla="*/ 1491313 h 4276667"/>
                <a:gd name="connsiteX24" fmla="*/ 3916866 w 4929093"/>
                <a:gd name="connsiteY24" fmla="*/ 1308048 h 4276667"/>
                <a:gd name="connsiteX25" fmla="*/ 3469443 w 4929093"/>
                <a:gd name="connsiteY25" fmla="*/ 1491313 h 4276667"/>
                <a:gd name="connsiteX26" fmla="*/ 3047156 w 4929093"/>
                <a:gd name="connsiteY26" fmla="*/ 1530938 h 4276667"/>
                <a:gd name="connsiteX27" fmla="*/ 2836012 w 4929093"/>
                <a:gd name="connsiteY27" fmla="*/ 1303095 h 4276667"/>
                <a:gd name="connsiteX28" fmla="*/ 2589678 w 4929093"/>
                <a:gd name="connsiteY28" fmla="*/ 1327861 h 4276667"/>
                <a:gd name="connsiteX29" fmla="*/ 2660059 w 4929093"/>
                <a:gd name="connsiteY29" fmla="*/ 1060393 h 4276667"/>
                <a:gd name="connsiteX30" fmla="*/ 2514270 w 4929093"/>
                <a:gd name="connsiteY30" fmla="*/ 971238 h 4276667"/>
                <a:gd name="connsiteX31" fmla="*/ 2453943 w 4929093"/>
                <a:gd name="connsiteY31" fmla="*/ 1010863 h 4276667"/>
                <a:gd name="connsiteX32" fmla="*/ 2373507 w 4929093"/>
                <a:gd name="connsiteY32" fmla="*/ 1337767 h 4276667"/>
                <a:gd name="connsiteX33" fmla="*/ 2303126 w 4929093"/>
                <a:gd name="connsiteY33" fmla="*/ 1303095 h 4276667"/>
                <a:gd name="connsiteX34" fmla="*/ 2328263 w 4929093"/>
                <a:gd name="connsiteY34" fmla="*/ 867223 h 4276667"/>
                <a:gd name="connsiteX35" fmla="*/ 2448916 w 4929093"/>
                <a:gd name="connsiteY35" fmla="*/ 624521 h 4276667"/>
                <a:gd name="connsiteX36" fmla="*/ 2277990 w 4929093"/>
                <a:gd name="connsiteY36" fmla="*/ 490788 h 4276667"/>
                <a:gd name="connsiteX37" fmla="*/ 2267936 w 4929093"/>
                <a:gd name="connsiteY37" fmla="*/ 406586 h 4276667"/>
                <a:gd name="connsiteX38" fmla="*/ 2232745 w 4929093"/>
                <a:gd name="connsiteY38" fmla="*/ 371913 h 4276667"/>
                <a:gd name="connsiteX39" fmla="*/ 2212636 w 4929093"/>
                <a:gd name="connsiteY39" fmla="*/ 272852 h 4276667"/>
                <a:gd name="connsiteX40" fmla="*/ 1684150 w 4929093"/>
                <a:gd name="connsiteY40" fmla="*/ 439 h 4276667"/>
                <a:gd name="connsiteX41" fmla="*/ 1568521 w 4929093"/>
                <a:gd name="connsiteY41" fmla="*/ 173798 h 4276667"/>
                <a:gd name="connsiteX42" fmla="*/ 1442838 w 4929093"/>
                <a:gd name="connsiteY42" fmla="*/ 302578 h 4276667"/>
                <a:gd name="connsiteX43" fmla="*/ 1558467 w 4929093"/>
                <a:gd name="connsiteY43" fmla="*/ 376874 h 4276667"/>
                <a:gd name="connsiteX44" fmla="*/ 1669070 w 4929093"/>
                <a:gd name="connsiteY44" fmla="*/ 644342 h 4276667"/>
                <a:gd name="connsiteX45" fmla="*/ 1661312 w 4929093"/>
                <a:gd name="connsiteY45" fmla="*/ 816508 h 4276667"/>
                <a:gd name="connsiteX46" fmla="*/ 1731051 w 4929093"/>
                <a:gd name="connsiteY46" fmla="*/ 879655 h 4276667"/>
                <a:gd name="connsiteX47" fmla="*/ 1722334 w 4929093"/>
                <a:gd name="connsiteY47" fmla="*/ 947010 h 4276667"/>
                <a:gd name="connsiteX48" fmla="*/ 1844376 w 4929093"/>
                <a:gd name="connsiteY48" fmla="*/ 1052255 h 4276667"/>
                <a:gd name="connsiteX49" fmla="*/ 1761562 w 4929093"/>
                <a:gd name="connsiteY49" fmla="*/ 1085932 h 4276667"/>
                <a:gd name="connsiteX50" fmla="*/ 1437812 w 4929093"/>
                <a:gd name="connsiteY50" fmla="*/ 827606 h 4276667"/>
                <a:gd name="connsiteX51" fmla="*/ 1171366 w 4929093"/>
                <a:gd name="connsiteY51" fmla="*/ 956386 h 4276667"/>
                <a:gd name="connsiteX52" fmla="*/ 1050710 w 4929093"/>
                <a:gd name="connsiteY52" fmla="*/ 1005916 h 4276667"/>
                <a:gd name="connsiteX53" fmla="*/ 965245 w 4929093"/>
                <a:gd name="connsiteY53" fmla="*/ 1045542 h 4276667"/>
                <a:gd name="connsiteX54" fmla="*/ 305147 w 4929093"/>
                <a:gd name="connsiteY54" fmla="*/ 621739 h 4276667"/>
                <a:gd name="connsiteX55" fmla="*/ 0 w 4929093"/>
                <a:gd name="connsiteY55" fmla="*/ 1179275 h 4276667"/>
                <a:gd name="connsiteX56" fmla="*/ 165901 w 4929093"/>
                <a:gd name="connsiteY56" fmla="*/ 1377398 h 4276667"/>
                <a:gd name="connsiteX57" fmla="*/ 226229 w 4929093"/>
                <a:gd name="connsiteY57" fmla="*/ 1521038 h 4276667"/>
                <a:gd name="connsiteX58" fmla="*/ 513885 w 4929093"/>
                <a:gd name="connsiteY58" fmla="*/ 1735614 h 4276667"/>
                <a:gd name="connsiteX59" fmla="*/ 1222111 w 4929093"/>
                <a:gd name="connsiteY59" fmla="*/ 2458920 h 4276667"/>
                <a:gd name="connsiteX60" fmla="*/ 1226613 w 4929093"/>
                <a:gd name="connsiteY60" fmla="*/ 2453635 h 4276667"/>
                <a:gd name="connsiteX61" fmla="*/ 1308757 w 4929093"/>
                <a:gd name="connsiteY61" fmla="*/ 2615264 h 4276667"/>
                <a:gd name="connsiteX62" fmla="*/ 1304553 w 4929093"/>
                <a:gd name="connsiteY62" fmla="*/ 2806385 h 4276667"/>
                <a:gd name="connsiteX63" fmla="*/ 1404621 w 4929093"/>
                <a:gd name="connsiteY63" fmla="*/ 2832072 h 4276667"/>
                <a:gd name="connsiteX64" fmla="*/ 1507420 w 4929093"/>
                <a:gd name="connsiteY64" fmla="*/ 2823315 h 4276667"/>
                <a:gd name="connsiteX65" fmla="*/ 1566035 w 4929093"/>
                <a:gd name="connsiteY65" fmla="*/ 2889258 h 4276667"/>
                <a:gd name="connsiteX66" fmla="*/ 1653958 w 4929093"/>
                <a:gd name="connsiteY66" fmla="*/ 2955200 h 4276667"/>
                <a:gd name="connsiteX67" fmla="*/ 2481900 w 4929093"/>
                <a:gd name="connsiteY67" fmla="*/ 3687892 h 4276667"/>
                <a:gd name="connsiteX68" fmla="*/ 2489227 w 4929093"/>
                <a:gd name="connsiteY68" fmla="*/ 3819777 h 4276667"/>
                <a:gd name="connsiteX69" fmla="*/ 2599131 w 4929093"/>
                <a:gd name="connsiteY69" fmla="*/ 3856412 h 4276667"/>
                <a:gd name="connsiteX70" fmla="*/ 2635766 w 4929093"/>
                <a:gd name="connsiteY70" fmla="*/ 3885719 h 4276667"/>
                <a:gd name="connsiteX71" fmla="*/ 2760323 w 4929093"/>
                <a:gd name="connsiteY71" fmla="*/ 3885719 h 4276667"/>
                <a:gd name="connsiteX72" fmla="*/ 2943496 w 4929093"/>
                <a:gd name="connsiteY72" fmla="*/ 3907700 h 4276667"/>
                <a:gd name="connsiteX73" fmla="*/ 3009439 w 4929093"/>
                <a:gd name="connsiteY73" fmla="*/ 3922354 h 4276667"/>
                <a:gd name="connsiteX74" fmla="*/ 3090035 w 4929093"/>
                <a:gd name="connsiteY74" fmla="*/ 4017604 h 4276667"/>
                <a:gd name="connsiteX75" fmla="*/ 3141323 w 4929093"/>
                <a:gd name="connsiteY75" fmla="*/ 4142162 h 4276667"/>
                <a:gd name="connsiteX76" fmla="*/ 3628221 w 4929093"/>
                <a:gd name="connsiteY76" fmla="*/ 4271499 h 4276667"/>
                <a:gd name="connsiteX77" fmla="*/ 4086496 w 4929093"/>
                <a:gd name="connsiteY77" fmla="*/ 3973642 h 4276667"/>
                <a:gd name="connsiteX0" fmla="*/ 4086496 w 4929093"/>
                <a:gd name="connsiteY0" fmla="*/ 3973642 h 4286549"/>
                <a:gd name="connsiteX1" fmla="*/ 4196400 w 4929093"/>
                <a:gd name="connsiteY1" fmla="*/ 3958989 h 4286549"/>
                <a:gd name="connsiteX2" fmla="*/ 4298977 w 4929093"/>
                <a:gd name="connsiteY2" fmla="*/ 3907700 h 4286549"/>
                <a:gd name="connsiteX3" fmla="*/ 4313631 w 4929093"/>
                <a:gd name="connsiteY3" fmla="*/ 3878392 h 4286549"/>
                <a:gd name="connsiteX4" fmla="*/ 4423535 w 4929093"/>
                <a:gd name="connsiteY4" fmla="*/ 3885719 h 4286549"/>
                <a:gd name="connsiteX5" fmla="*/ 4540766 w 4929093"/>
                <a:gd name="connsiteY5" fmla="*/ 3893046 h 4286549"/>
                <a:gd name="connsiteX6" fmla="*/ 4540766 w 4929093"/>
                <a:gd name="connsiteY6" fmla="*/ 3790469 h 4286549"/>
                <a:gd name="connsiteX7" fmla="*/ 4570073 w 4929093"/>
                <a:gd name="connsiteY7" fmla="*/ 3739181 h 4286549"/>
                <a:gd name="connsiteX8" fmla="*/ 4657996 w 4929093"/>
                <a:gd name="connsiteY8" fmla="*/ 3687892 h 4286549"/>
                <a:gd name="connsiteX9" fmla="*/ 4709285 w 4929093"/>
                <a:gd name="connsiteY9" fmla="*/ 3629277 h 4286549"/>
                <a:gd name="connsiteX10" fmla="*/ 4870477 w 4929093"/>
                <a:gd name="connsiteY10" fmla="*/ 3629277 h 4286549"/>
                <a:gd name="connsiteX11" fmla="*/ 4870477 w 4929093"/>
                <a:gd name="connsiteY11" fmla="*/ 3526700 h 4286549"/>
                <a:gd name="connsiteX12" fmla="*/ 4899785 w 4929093"/>
                <a:gd name="connsiteY12" fmla="*/ 3284912 h 4286549"/>
                <a:gd name="connsiteX13" fmla="*/ 4929093 w 4929093"/>
                <a:gd name="connsiteY13" fmla="*/ 3094412 h 4286549"/>
                <a:gd name="connsiteX14" fmla="*/ 4921766 w 4929093"/>
                <a:gd name="connsiteY14" fmla="*/ 2889258 h 4286549"/>
                <a:gd name="connsiteX15" fmla="*/ 4791602 w 4929093"/>
                <a:gd name="connsiteY15" fmla="*/ 2848461 h 4286549"/>
                <a:gd name="connsiteX16" fmla="*/ 4696085 w 4929093"/>
                <a:gd name="connsiteY16" fmla="*/ 2655290 h 4286549"/>
                <a:gd name="connsiteX17" fmla="*/ 4877065 w 4929093"/>
                <a:gd name="connsiteY17" fmla="*/ 2660243 h 4286549"/>
                <a:gd name="connsiteX18" fmla="*/ 4780981 w 4929093"/>
                <a:gd name="connsiteY18" fmla="*/ 2372966 h 4286549"/>
                <a:gd name="connsiteX19" fmla="*/ 4464833 w 4929093"/>
                <a:gd name="connsiteY19" fmla="*/ 2273902 h 4286549"/>
                <a:gd name="connsiteX20" fmla="*/ 4303962 w 4929093"/>
                <a:gd name="connsiteY20" fmla="*/ 2120356 h 4286549"/>
                <a:gd name="connsiteX21" fmla="*/ 4193363 w 4929093"/>
                <a:gd name="connsiteY21" fmla="*/ 1932139 h 4286549"/>
                <a:gd name="connsiteX22" fmla="*/ 4042546 w 4929093"/>
                <a:gd name="connsiteY22" fmla="*/ 1793452 h 4286549"/>
                <a:gd name="connsiteX23" fmla="*/ 4112927 w 4929093"/>
                <a:gd name="connsiteY23" fmla="*/ 1491313 h 4286549"/>
                <a:gd name="connsiteX24" fmla="*/ 3916866 w 4929093"/>
                <a:gd name="connsiteY24" fmla="*/ 1308048 h 4286549"/>
                <a:gd name="connsiteX25" fmla="*/ 3469443 w 4929093"/>
                <a:gd name="connsiteY25" fmla="*/ 1491313 h 4286549"/>
                <a:gd name="connsiteX26" fmla="*/ 3047156 w 4929093"/>
                <a:gd name="connsiteY26" fmla="*/ 1530938 h 4286549"/>
                <a:gd name="connsiteX27" fmla="*/ 2836012 w 4929093"/>
                <a:gd name="connsiteY27" fmla="*/ 1303095 h 4286549"/>
                <a:gd name="connsiteX28" fmla="*/ 2589678 w 4929093"/>
                <a:gd name="connsiteY28" fmla="*/ 1327861 h 4286549"/>
                <a:gd name="connsiteX29" fmla="*/ 2660059 w 4929093"/>
                <a:gd name="connsiteY29" fmla="*/ 1060393 h 4286549"/>
                <a:gd name="connsiteX30" fmla="*/ 2514270 w 4929093"/>
                <a:gd name="connsiteY30" fmla="*/ 971238 h 4286549"/>
                <a:gd name="connsiteX31" fmla="*/ 2453943 w 4929093"/>
                <a:gd name="connsiteY31" fmla="*/ 1010863 h 4286549"/>
                <a:gd name="connsiteX32" fmla="*/ 2373507 w 4929093"/>
                <a:gd name="connsiteY32" fmla="*/ 1337767 h 4286549"/>
                <a:gd name="connsiteX33" fmla="*/ 2303126 w 4929093"/>
                <a:gd name="connsiteY33" fmla="*/ 1303095 h 4286549"/>
                <a:gd name="connsiteX34" fmla="*/ 2328263 w 4929093"/>
                <a:gd name="connsiteY34" fmla="*/ 867223 h 4286549"/>
                <a:gd name="connsiteX35" fmla="*/ 2448916 w 4929093"/>
                <a:gd name="connsiteY35" fmla="*/ 624521 h 4286549"/>
                <a:gd name="connsiteX36" fmla="*/ 2277990 w 4929093"/>
                <a:gd name="connsiteY36" fmla="*/ 490788 h 4286549"/>
                <a:gd name="connsiteX37" fmla="*/ 2267936 w 4929093"/>
                <a:gd name="connsiteY37" fmla="*/ 406586 h 4286549"/>
                <a:gd name="connsiteX38" fmla="*/ 2232745 w 4929093"/>
                <a:gd name="connsiteY38" fmla="*/ 371913 h 4286549"/>
                <a:gd name="connsiteX39" fmla="*/ 2212636 w 4929093"/>
                <a:gd name="connsiteY39" fmla="*/ 272852 h 4286549"/>
                <a:gd name="connsiteX40" fmla="*/ 1684150 w 4929093"/>
                <a:gd name="connsiteY40" fmla="*/ 439 h 4286549"/>
                <a:gd name="connsiteX41" fmla="*/ 1568521 w 4929093"/>
                <a:gd name="connsiteY41" fmla="*/ 173798 h 4286549"/>
                <a:gd name="connsiteX42" fmla="*/ 1442838 w 4929093"/>
                <a:gd name="connsiteY42" fmla="*/ 302578 h 4286549"/>
                <a:gd name="connsiteX43" fmla="*/ 1558467 w 4929093"/>
                <a:gd name="connsiteY43" fmla="*/ 376874 h 4286549"/>
                <a:gd name="connsiteX44" fmla="*/ 1669070 w 4929093"/>
                <a:gd name="connsiteY44" fmla="*/ 644342 h 4286549"/>
                <a:gd name="connsiteX45" fmla="*/ 1661312 w 4929093"/>
                <a:gd name="connsiteY45" fmla="*/ 816508 h 4286549"/>
                <a:gd name="connsiteX46" fmla="*/ 1731051 w 4929093"/>
                <a:gd name="connsiteY46" fmla="*/ 879655 h 4286549"/>
                <a:gd name="connsiteX47" fmla="*/ 1722334 w 4929093"/>
                <a:gd name="connsiteY47" fmla="*/ 947010 h 4286549"/>
                <a:gd name="connsiteX48" fmla="*/ 1844376 w 4929093"/>
                <a:gd name="connsiteY48" fmla="*/ 1052255 h 4286549"/>
                <a:gd name="connsiteX49" fmla="*/ 1761562 w 4929093"/>
                <a:gd name="connsiteY49" fmla="*/ 1085932 h 4286549"/>
                <a:gd name="connsiteX50" fmla="*/ 1437812 w 4929093"/>
                <a:gd name="connsiteY50" fmla="*/ 827606 h 4286549"/>
                <a:gd name="connsiteX51" fmla="*/ 1171366 w 4929093"/>
                <a:gd name="connsiteY51" fmla="*/ 956386 h 4286549"/>
                <a:gd name="connsiteX52" fmla="*/ 1050710 w 4929093"/>
                <a:gd name="connsiteY52" fmla="*/ 1005916 h 4286549"/>
                <a:gd name="connsiteX53" fmla="*/ 965245 w 4929093"/>
                <a:gd name="connsiteY53" fmla="*/ 1045542 h 4286549"/>
                <a:gd name="connsiteX54" fmla="*/ 305147 w 4929093"/>
                <a:gd name="connsiteY54" fmla="*/ 621739 h 4286549"/>
                <a:gd name="connsiteX55" fmla="*/ 0 w 4929093"/>
                <a:gd name="connsiteY55" fmla="*/ 1179275 h 4286549"/>
                <a:gd name="connsiteX56" fmla="*/ 165901 w 4929093"/>
                <a:gd name="connsiteY56" fmla="*/ 1377398 h 4286549"/>
                <a:gd name="connsiteX57" fmla="*/ 226229 w 4929093"/>
                <a:gd name="connsiteY57" fmla="*/ 1521038 h 4286549"/>
                <a:gd name="connsiteX58" fmla="*/ 513885 w 4929093"/>
                <a:gd name="connsiteY58" fmla="*/ 1735614 h 4286549"/>
                <a:gd name="connsiteX59" fmla="*/ 1222111 w 4929093"/>
                <a:gd name="connsiteY59" fmla="*/ 2458920 h 4286549"/>
                <a:gd name="connsiteX60" fmla="*/ 1226613 w 4929093"/>
                <a:gd name="connsiteY60" fmla="*/ 2453635 h 4286549"/>
                <a:gd name="connsiteX61" fmla="*/ 1308757 w 4929093"/>
                <a:gd name="connsiteY61" fmla="*/ 2615264 h 4286549"/>
                <a:gd name="connsiteX62" fmla="*/ 1304553 w 4929093"/>
                <a:gd name="connsiteY62" fmla="*/ 2806385 h 4286549"/>
                <a:gd name="connsiteX63" fmla="*/ 1404621 w 4929093"/>
                <a:gd name="connsiteY63" fmla="*/ 2832072 h 4286549"/>
                <a:gd name="connsiteX64" fmla="*/ 1507420 w 4929093"/>
                <a:gd name="connsiteY64" fmla="*/ 2823315 h 4286549"/>
                <a:gd name="connsiteX65" fmla="*/ 1566035 w 4929093"/>
                <a:gd name="connsiteY65" fmla="*/ 2889258 h 4286549"/>
                <a:gd name="connsiteX66" fmla="*/ 1653958 w 4929093"/>
                <a:gd name="connsiteY66" fmla="*/ 2955200 h 4286549"/>
                <a:gd name="connsiteX67" fmla="*/ 2481900 w 4929093"/>
                <a:gd name="connsiteY67" fmla="*/ 3687892 h 4286549"/>
                <a:gd name="connsiteX68" fmla="*/ 2489227 w 4929093"/>
                <a:gd name="connsiteY68" fmla="*/ 3819777 h 4286549"/>
                <a:gd name="connsiteX69" fmla="*/ 2599131 w 4929093"/>
                <a:gd name="connsiteY69" fmla="*/ 3856412 h 4286549"/>
                <a:gd name="connsiteX70" fmla="*/ 2635766 w 4929093"/>
                <a:gd name="connsiteY70" fmla="*/ 3885719 h 4286549"/>
                <a:gd name="connsiteX71" fmla="*/ 2760323 w 4929093"/>
                <a:gd name="connsiteY71" fmla="*/ 3885719 h 4286549"/>
                <a:gd name="connsiteX72" fmla="*/ 2943496 w 4929093"/>
                <a:gd name="connsiteY72" fmla="*/ 3907700 h 4286549"/>
                <a:gd name="connsiteX73" fmla="*/ 3009439 w 4929093"/>
                <a:gd name="connsiteY73" fmla="*/ 3922354 h 4286549"/>
                <a:gd name="connsiteX74" fmla="*/ 3090035 w 4929093"/>
                <a:gd name="connsiteY74" fmla="*/ 4017604 h 4286549"/>
                <a:gd name="connsiteX75" fmla="*/ 3141323 w 4929093"/>
                <a:gd name="connsiteY75" fmla="*/ 4142162 h 4286549"/>
                <a:gd name="connsiteX76" fmla="*/ 3600299 w 4929093"/>
                <a:gd name="connsiteY76" fmla="*/ 4212345 h 4286549"/>
                <a:gd name="connsiteX77" fmla="*/ 3628221 w 4929093"/>
                <a:gd name="connsiteY77" fmla="*/ 4271499 h 4286549"/>
                <a:gd name="connsiteX78" fmla="*/ 4086496 w 4929093"/>
                <a:gd name="connsiteY78" fmla="*/ 3973642 h 428654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600299 w 4929093"/>
                <a:gd name="connsiteY76" fmla="*/ 4212345 h 4271499"/>
                <a:gd name="connsiteX77" fmla="*/ 3628221 w 4929093"/>
                <a:gd name="connsiteY77" fmla="*/ 4271499 h 4271499"/>
                <a:gd name="connsiteX78" fmla="*/ 4086496 w 4929093"/>
                <a:gd name="connsiteY78"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656831 w 4929093"/>
                <a:gd name="connsiteY76" fmla="*/ 4134974 h 4271499"/>
                <a:gd name="connsiteX77" fmla="*/ 3600299 w 4929093"/>
                <a:gd name="connsiteY77" fmla="*/ 4212345 h 4271499"/>
                <a:gd name="connsiteX78" fmla="*/ 3628221 w 4929093"/>
                <a:gd name="connsiteY78" fmla="*/ 4271499 h 4271499"/>
                <a:gd name="connsiteX79" fmla="*/ 4086496 w 4929093"/>
                <a:gd name="connsiteY79"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656831 w 4929093"/>
                <a:gd name="connsiteY76" fmla="*/ 4134974 h 4271499"/>
                <a:gd name="connsiteX77" fmla="*/ 3600299 w 4929093"/>
                <a:gd name="connsiteY77" fmla="*/ 4212345 h 4271499"/>
                <a:gd name="connsiteX78" fmla="*/ 3628221 w 4929093"/>
                <a:gd name="connsiteY78" fmla="*/ 4271499 h 4271499"/>
                <a:gd name="connsiteX79" fmla="*/ 4086496 w 4929093"/>
                <a:gd name="connsiteY79"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565874 w 4929093"/>
                <a:gd name="connsiteY76" fmla="*/ 4144504 h 4271499"/>
                <a:gd name="connsiteX77" fmla="*/ 3656831 w 4929093"/>
                <a:gd name="connsiteY77" fmla="*/ 4134974 h 4271499"/>
                <a:gd name="connsiteX78" fmla="*/ 3600299 w 4929093"/>
                <a:gd name="connsiteY78" fmla="*/ 4212345 h 4271499"/>
                <a:gd name="connsiteX79" fmla="*/ 3628221 w 4929093"/>
                <a:gd name="connsiteY79" fmla="*/ 4271499 h 4271499"/>
                <a:gd name="connsiteX80" fmla="*/ 4086496 w 4929093"/>
                <a:gd name="connsiteY80"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565874 w 4929093"/>
                <a:gd name="connsiteY76" fmla="*/ 4144504 h 4271499"/>
                <a:gd name="connsiteX77" fmla="*/ 3656831 w 4929093"/>
                <a:gd name="connsiteY77" fmla="*/ 4134974 h 4271499"/>
                <a:gd name="connsiteX78" fmla="*/ 3600299 w 4929093"/>
                <a:gd name="connsiteY78" fmla="*/ 4212345 h 4271499"/>
                <a:gd name="connsiteX79" fmla="*/ 3628221 w 4929093"/>
                <a:gd name="connsiteY79" fmla="*/ 4271499 h 4271499"/>
                <a:gd name="connsiteX80" fmla="*/ 4086496 w 4929093"/>
                <a:gd name="connsiteY80"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4061904 h 4271499"/>
                <a:gd name="connsiteX77" fmla="*/ 3565874 w 4929093"/>
                <a:gd name="connsiteY77" fmla="*/ 4144504 h 4271499"/>
                <a:gd name="connsiteX78" fmla="*/ 3656831 w 4929093"/>
                <a:gd name="connsiteY78" fmla="*/ 4134974 h 4271499"/>
                <a:gd name="connsiteX79" fmla="*/ 3600299 w 4929093"/>
                <a:gd name="connsiteY79" fmla="*/ 4212345 h 4271499"/>
                <a:gd name="connsiteX80" fmla="*/ 3628221 w 4929093"/>
                <a:gd name="connsiteY80" fmla="*/ 4271499 h 4271499"/>
                <a:gd name="connsiteX81" fmla="*/ 4086496 w 4929093"/>
                <a:gd name="connsiteY81"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4061904 h 4271499"/>
                <a:gd name="connsiteX77" fmla="*/ 3565874 w 4929093"/>
                <a:gd name="connsiteY77" fmla="*/ 4144504 h 4271499"/>
                <a:gd name="connsiteX78" fmla="*/ 3656831 w 4929093"/>
                <a:gd name="connsiteY78" fmla="*/ 4134974 h 4271499"/>
                <a:gd name="connsiteX79" fmla="*/ 3600299 w 4929093"/>
                <a:gd name="connsiteY79" fmla="*/ 4212345 h 4271499"/>
                <a:gd name="connsiteX80" fmla="*/ 3628221 w 4929093"/>
                <a:gd name="connsiteY80" fmla="*/ 4271499 h 4271499"/>
                <a:gd name="connsiteX81" fmla="*/ 4086496 w 4929093"/>
                <a:gd name="connsiteY81"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3963419 h 4271499"/>
                <a:gd name="connsiteX77" fmla="*/ 3497655 w 4929093"/>
                <a:gd name="connsiteY77" fmla="*/ 4061904 h 4271499"/>
                <a:gd name="connsiteX78" fmla="*/ 3565874 w 4929093"/>
                <a:gd name="connsiteY78" fmla="*/ 4144504 h 4271499"/>
                <a:gd name="connsiteX79" fmla="*/ 3656831 w 4929093"/>
                <a:gd name="connsiteY79" fmla="*/ 4134974 h 4271499"/>
                <a:gd name="connsiteX80" fmla="*/ 3600299 w 4929093"/>
                <a:gd name="connsiteY80" fmla="*/ 4212345 h 4271499"/>
                <a:gd name="connsiteX81" fmla="*/ 3628221 w 4929093"/>
                <a:gd name="connsiteY81" fmla="*/ 4271499 h 4271499"/>
                <a:gd name="connsiteX82" fmla="*/ 4086496 w 4929093"/>
                <a:gd name="connsiteY82"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3963419 h 4271499"/>
                <a:gd name="connsiteX77" fmla="*/ 3497655 w 4929093"/>
                <a:gd name="connsiteY77" fmla="*/ 4061904 h 4271499"/>
                <a:gd name="connsiteX78" fmla="*/ 3565874 w 4929093"/>
                <a:gd name="connsiteY78" fmla="*/ 4144504 h 4271499"/>
                <a:gd name="connsiteX79" fmla="*/ 3656831 w 4929093"/>
                <a:gd name="connsiteY79" fmla="*/ 4134974 h 4271499"/>
                <a:gd name="connsiteX80" fmla="*/ 3600299 w 4929093"/>
                <a:gd name="connsiteY80" fmla="*/ 4212345 h 4271499"/>
                <a:gd name="connsiteX81" fmla="*/ 3628221 w 4929093"/>
                <a:gd name="connsiteY81" fmla="*/ 4271499 h 4271499"/>
                <a:gd name="connsiteX82" fmla="*/ 4086496 w 4929093"/>
                <a:gd name="connsiteY82"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221534 w 4929093"/>
                <a:gd name="connsiteY76" fmla="*/ 4058727 h 4271499"/>
                <a:gd name="connsiteX77" fmla="*/ 3357970 w 4929093"/>
                <a:gd name="connsiteY77" fmla="*/ 3963419 h 4271499"/>
                <a:gd name="connsiteX78" fmla="*/ 3497655 w 4929093"/>
                <a:gd name="connsiteY78" fmla="*/ 3963419 h 4271499"/>
                <a:gd name="connsiteX79" fmla="*/ 3497655 w 4929093"/>
                <a:gd name="connsiteY79" fmla="*/ 4061904 h 4271499"/>
                <a:gd name="connsiteX80" fmla="*/ 3565874 w 4929093"/>
                <a:gd name="connsiteY80" fmla="*/ 4144504 h 4271499"/>
                <a:gd name="connsiteX81" fmla="*/ 3656831 w 4929093"/>
                <a:gd name="connsiteY81" fmla="*/ 4134974 h 4271499"/>
                <a:gd name="connsiteX82" fmla="*/ 3600299 w 4929093"/>
                <a:gd name="connsiteY82" fmla="*/ 4212345 h 4271499"/>
                <a:gd name="connsiteX83" fmla="*/ 3628221 w 4929093"/>
                <a:gd name="connsiteY83" fmla="*/ 4271499 h 4271499"/>
                <a:gd name="connsiteX84" fmla="*/ 4086496 w 4929093"/>
                <a:gd name="connsiteY84"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221534 w 4929093"/>
                <a:gd name="connsiteY76" fmla="*/ 4058727 h 4271499"/>
                <a:gd name="connsiteX77" fmla="*/ 3357970 w 4929093"/>
                <a:gd name="connsiteY77" fmla="*/ 3963419 h 4271499"/>
                <a:gd name="connsiteX78" fmla="*/ 3497655 w 4929093"/>
                <a:gd name="connsiteY78" fmla="*/ 3963419 h 4271499"/>
                <a:gd name="connsiteX79" fmla="*/ 3497655 w 4929093"/>
                <a:gd name="connsiteY79" fmla="*/ 4061904 h 4271499"/>
                <a:gd name="connsiteX80" fmla="*/ 3565874 w 4929093"/>
                <a:gd name="connsiteY80" fmla="*/ 4144504 h 4271499"/>
                <a:gd name="connsiteX81" fmla="*/ 3656831 w 4929093"/>
                <a:gd name="connsiteY81" fmla="*/ 4134974 h 4271499"/>
                <a:gd name="connsiteX82" fmla="*/ 3600299 w 4929093"/>
                <a:gd name="connsiteY82" fmla="*/ 4212345 h 4271499"/>
                <a:gd name="connsiteX83" fmla="*/ 3628221 w 4929093"/>
                <a:gd name="connsiteY83" fmla="*/ 4271499 h 4271499"/>
                <a:gd name="connsiteX84" fmla="*/ 4086496 w 4929093"/>
                <a:gd name="connsiteY84"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877065 w 4929093"/>
                <a:gd name="connsiteY16" fmla="*/ 2660243 h 4271499"/>
                <a:gd name="connsiteX17" fmla="*/ 4780981 w 4929093"/>
                <a:gd name="connsiteY17" fmla="*/ 2372966 h 4271499"/>
                <a:gd name="connsiteX18" fmla="*/ 4464833 w 4929093"/>
                <a:gd name="connsiteY18" fmla="*/ 2273902 h 4271499"/>
                <a:gd name="connsiteX19" fmla="*/ 4303962 w 4929093"/>
                <a:gd name="connsiteY19" fmla="*/ 2120356 h 4271499"/>
                <a:gd name="connsiteX20" fmla="*/ 4193363 w 4929093"/>
                <a:gd name="connsiteY20" fmla="*/ 1932139 h 4271499"/>
                <a:gd name="connsiteX21" fmla="*/ 4042546 w 4929093"/>
                <a:gd name="connsiteY21" fmla="*/ 1793452 h 4271499"/>
                <a:gd name="connsiteX22" fmla="*/ 4112927 w 4929093"/>
                <a:gd name="connsiteY22" fmla="*/ 1491313 h 4271499"/>
                <a:gd name="connsiteX23" fmla="*/ 3916866 w 4929093"/>
                <a:gd name="connsiteY23" fmla="*/ 1308048 h 4271499"/>
                <a:gd name="connsiteX24" fmla="*/ 3469443 w 4929093"/>
                <a:gd name="connsiteY24" fmla="*/ 1491313 h 4271499"/>
                <a:gd name="connsiteX25" fmla="*/ 3047156 w 4929093"/>
                <a:gd name="connsiteY25" fmla="*/ 1530938 h 4271499"/>
                <a:gd name="connsiteX26" fmla="*/ 2836012 w 4929093"/>
                <a:gd name="connsiteY26" fmla="*/ 1303095 h 4271499"/>
                <a:gd name="connsiteX27" fmla="*/ 2589678 w 4929093"/>
                <a:gd name="connsiteY27" fmla="*/ 1327861 h 4271499"/>
                <a:gd name="connsiteX28" fmla="*/ 2660059 w 4929093"/>
                <a:gd name="connsiteY28" fmla="*/ 1060393 h 4271499"/>
                <a:gd name="connsiteX29" fmla="*/ 2514270 w 4929093"/>
                <a:gd name="connsiteY29" fmla="*/ 971238 h 4271499"/>
                <a:gd name="connsiteX30" fmla="*/ 2453943 w 4929093"/>
                <a:gd name="connsiteY30" fmla="*/ 1010863 h 4271499"/>
                <a:gd name="connsiteX31" fmla="*/ 2373507 w 4929093"/>
                <a:gd name="connsiteY31" fmla="*/ 1337767 h 4271499"/>
                <a:gd name="connsiteX32" fmla="*/ 2303126 w 4929093"/>
                <a:gd name="connsiteY32" fmla="*/ 1303095 h 4271499"/>
                <a:gd name="connsiteX33" fmla="*/ 2328263 w 4929093"/>
                <a:gd name="connsiteY33" fmla="*/ 867223 h 4271499"/>
                <a:gd name="connsiteX34" fmla="*/ 2448916 w 4929093"/>
                <a:gd name="connsiteY34" fmla="*/ 624521 h 4271499"/>
                <a:gd name="connsiteX35" fmla="*/ 2277990 w 4929093"/>
                <a:gd name="connsiteY35" fmla="*/ 490788 h 4271499"/>
                <a:gd name="connsiteX36" fmla="*/ 2267936 w 4929093"/>
                <a:gd name="connsiteY36" fmla="*/ 406586 h 4271499"/>
                <a:gd name="connsiteX37" fmla="*/ 2232745 w 4929093"/>
                <a:gd name="connsiteY37" fmla="*/ 371913 h 4271499"/>
                <a:gd name="connsiteX38" fmla="*/ 2212636 w 4929093"/>
                <a:gd name="connsiteY38" fmla="*/ 272852 h 4271499"/>
                <a:gd name="connsiteX39" fmla="*/ 1684150 w 4929093"/>
                <a:gd name="connsiteY39" fmla="*/ 439 h 4271499"/>
                <a:gd name="connsiteX40" fmla="*/ 1568521 w 4929093"/>
                <a:gd name="connsiteY40" fmla="*/ 173798 h 4271499"/>
                <a:gd name="connsiteX41" fmla="*/ 1442838 w 4929093"/>
                <a:gd name="connsiteY41" fmla="*/ 302578 h 4271499"/>
                <a:gd name="connsiteX42" fmla="*/ 1558467 w 4929093"/>
                <a:gd name="connsiteY42" fmla="*/ 376874 h 4271499"/>
                <a:gd name="connsiteX43" fmla="*/ 1669070 w 4929093"/>
                <a:gd name="connsiteY43" fmla="*/ 644342 h 4271499"/>
                <a:gd name="connsiteX44" fmla="*/ 1661312 w 4929093"/>
                <a:gd name="connsiteY44" fmla="*/ 816508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61312 w 4929093"/>
                <a:gd name="connsiteY43" fmla="*/ 816508 h 4271499"/>
                <a:gd name="connsiteX44" fmla="*/ 1731051 w 4929093"/>
                <a:gd name="connsiteY44" fmla="*/ 879655 h 4271499"/>
                <a:gd name="connsiteX45" fmla="*/ 1722334 w 4929093"/>
                <a:gd name="connsiteY45" fmla="*/ 947010 h 4271499"/>
                <a:gd name="connsiteX46" fmla="*/ 1844376 w 4929093"/>
                <a:gd name="connsiteY46" fmla="*/ 1052255 h 4271499"/>
                <a:gd name="connsiteX47" fmla="*/ 1761562 w 4929093"/>
                <a:gd name="connsiteY47" fmla="*/ 1085932 h 4271499"/>
                <a:gd name="connsiteX48" fmla="*/ 1437812 w 4929093"/>
                <a:gd name="connsiteY48" fmla="*/ 827606 h 4271499"/>
                <a:gd name="connsiteX49" fmla="*/ 1171366 w 4929093"/>
                <a:gd name="connsiteY49" fmla="*/ 956386 h 4271499"/>
                <a:gd name="connsiteX50" fmla="*/ 1050710 w 4929093"/>
                <a:gd name="connsiteY50" fmla="*/ 1005916 h 4271499"/>
                <a:gd name="connsiteX51" fmla="*/ 965245 w 4929093"/>
                <a:gd name="connsiteY51" fmla="*/ 1045542 h 4271499"/>
                <a:gd name="connsiteX52" fmla="*/ 305147 w 4929093"/>
                <a:gd name="connsiteY52" fmla="*/ 621739 h 4271499"/>
                <a:gd name="connsiteX53" fmla="*/ 0 w 4929093"/>
                <a:gd name="connsiteY53" fmla="*/ 1179275 h 4271499"/>
                <a:gd name="connsiteX54" fmla="*/ 165901 w 4929093"/>
                <a:gd name="connsiteY54" fmla="*/ 1377398 h 4271499"/>
                <a:gd name="connsiteX55" fmla="*/ 226229 w 4929093"/>
                <a:gd name="connsiteY55" fmla="*/ 1521038 h 4271499"/>
                <a:gd name="connsiteX56" fmla="*/ 513885 w 4929093"/>
                <a:gd name="connsiteY56" fmla="*/ 1735614 h 4271499"/>
                <a:gd name="connsiteX57" fmla="*/ 1222111 w 4929093"/>
                <a:gd name="connsiteY57" fmla="*/ 2458920 h 4271499"/>
                <a:gd name="connsiteX58" fmla="*/ 1226613 w 4929093"/>
                <a:gd name="connsiteY58" fmla="*/ 2453635 h 4271499"/>
                <a:gd name="connsiteX59" fmla="*/ 1308757 w 4929093"/>
                <a:gd name="connsiteY59" fmla="*/ 2615264 h 4271499"/>
                <a:gd name="connsiteX60" fmla="*/ 1304553 w 4929093"/>
                <a:gd name="connsiteY60" fmla="*/ 2806385 h 4271499"/>
                <a:gd name="connsiteX61" fmla="*/ 1404621 w 4929093"/>
                <a:gd name="connsiteY61" fmla="*/ 2832072 h 4271499"/>
                <a:gd name="connsiteX62" fmla="*/ 1507420 w 4929093"/>
                <a:gd name="connsiteY62" fmla="*/ 2823315 h 4271499"/>
                <a:gd name="connsiteX63" fmla="*/ 1566035 w 4929093"/>
                <a:gd name="connsiteY63" fmla="*/ 2889258 h 4271499"/>
                <a:gd name="connsiteX64" fmla="*/ 1653958 w 4929093"/>
                <a:gd name="connsiteY64" fmla="*/ 2955200 h 4271499"/>
                <a:gd name="connsiteX65" fmla="*/ 2481900 w 4929093"/>
                <a:gd name="connsiteY65" fmla="*/ 3687892 h 4271499"/>
                <a:gd name="connsiteX66" fmla="*/ 2489227 w 4929093"/>
                <a:gd name="connsiteY66" fmla="*/ 3819777 h 4271499"/>
                <a:gd name="connsiteX67" fmla="*/ 2599131 w 4929093"/>
                <a:gd name="connsiteY67" fmla="*/ 3856412 h 4271499"/>
                <a:gd name="connsiteX68" fmla="*/ 2635766 w 4929093"/>
                <a:gd name="connsiteY68" fmla="*/ 3885719 h 4271499"/>
                <a:gd name="connsiteX69" fmla="*/ 2760323 w 4929093"/>
                <a:gd name="connsiteY69" fmla="*/ 3885719 h 4271499"/>
                <a:gd name="connsiteX70" fmla="*/ 2943496 w 4929093"/>
                <a:gd name="connsiteY70" fmla="*/ 3907700 h 4271499"/>
                <a:gd name="connsiteX71" fmla="*/ 3009439 w 4929093"/>
                <a:gd name="connsiteY71" fmla="*/ 3922354 h 4271499"/>
                <a:gd name="connsiteX72" fmla="*/ 3090035 w 4929093"/>
                <a:gd name="connsiteY72" fmla="*/ 4017604 h 4271499"/>
                <a:gd name="connsiteX73" fmla="*/ 3141323 w 4929093"/>
                <a:gd name="connsiteY73" fmla="*/ 4142162 h 4271499"/>
                <a:gd name="connsiteX74" fmla="*/ 3221534 w 4929093"/>
                <a:gd name="connsiteY74" fmla="*/ 4058727 h 4271499"/>
                <a:gd name="connsiteX75" fmla="*/ 3357970 w 4929093"/>
                <a:gd name="connsiteY75" fmla="*/ 3963419 h 4271499"/>
                <a:gd name="connsiteX76" fmla="*/ 3497655 w 4929093"/>
                <a:gd name="connsiteY76" fmla="*/ 3963419 h 4271499"/>
                <a:gd name="connsiteX77" fmla="*/ 3497655 w 4929093"/>
                <a:gd name="connsiteY77" fmla="*/ 4061904 h 4271499"/>
                <a:gd name="connsiteX78" fmla="*/ 3565874 w 4929093"/>
                <a:gd name="connsiteY78" fmla="*/ 4144504 h 4271499"/>
                <a:gd name="connsiteX79" fmla="*/ 3656831 w 4929093"/>
                <a:gd name="connsiteY79" fmla="*/ 4134974 h 4271499"/>
                <a:gd name="connsiteX80" fmla="*/ 3600299 w 4929093"/>
                <a:gd name="connsiteY80" fmla="*/ 4212345 h 4271499"/>
                <a:gd name="connsiteX81" fmla="*/ 3628221 w 4929093"/>
                <a:gd name="connsiteY81" fmla="*/ 4271499 h 4271499"/>
                <a:gd name="connsiteX82" fmla="*/ 4086496 w 4929093"/>
                <a:gd name="connsiteY82"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55883 w 4929093"/>
                <a:gd name="connsiteY43" fmla="*/ 669061 h 4271499"/>
                <a:gd name="connsiteX44" fmla="*/ 1661312 w 4929093"/>
                <a:gd name="connsiteY44" fmla="*/ 816508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55883 w 4929093"/>
                <a:gd name="connsiteY43" fmla="*/ 669061 h 4271499"/>
                <a:gd name="connsiteX44" fmla="*/ 1661312 w 4929093"/>
                <a:gd name="connsiteY44" fmla="*/ 816508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55883 w 4929093"/>
                <a:gd name="connsiteY43" fmla="*/ 669061 h 4271499"/>
                <a:gd name="connsiteX44" fmla="*/ 1666341 w 4929093"/>
                <a:gd name="connsiteY44" fmla="*/ 796696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56333 w 4898930"/>
                <a:gd name="connsiteY0" fmla="*/ 3973642 h 4271499"/>
                <a:gd name="connsiteX1" fmla="*/ 4166237 w 4898930"/>
                <a:gd name="connsiteY1" fmla="*/ 3958989 h 4271499"/>
                <a:gd name="connsiteX2" fmla="*/ 4268814 w 4898930"/>
                <a:gd name="connsiteY2" fmla="*/ 3907700 h 4271499"/>
                <a:gd name="connsiteX3" fmla="*/ 4283468 w 4898930"/>
                <a:gd name="connsiteY3" fmla="*/ 3878392 h 4271499"/>
                <a:gd name="connsiteX4" fmla="*/ 4393372 w 4898930"/>
                <a:gd name="connsiteY4" fmla="*/ 3885719 h 4271499"/>
                <a:gd name="connsiteX5" fmla="*/ 4510603 w 4898930"/>
                <a:gd name="connsiteY5" fmla="*/ 3893046 h 4271499"/>
                <a:gd name="connsiteX6" fmla="*/ 4510603 w 4898930"/>
                <a:gd name="connsiteY6" fmla="*/ 3790469 h 4271499"/>
                <a:gd name="connsiteX7" fmla="*/ 4539910 w 4898930"/>
                <a:gd name="connsiteY7" fmla="*/ 3739181 h 4271499"/>
                <a:gd name="connsiteX8" fmla="*/ 4627833 w 4898930"/>
                <a:gd name="connsiteY8" fmla="*/ 3687892 h 4271499"/>
                <a:gd name="connsiteX9" fmla="*/ 4679122 w 4898930"/>
                <a:gd name="connsiteY9" fmla="*/ 3629277 h 4271499"/>
                <a:gd name="connsiteX10" fmla="*/ 4840314 w 4898930"/>
                <a:gd name="connsiteY10" fmla="*/ 3629277 h 4271499"/>
                <a:gd name="connsiteX11" fmla="*/ 4840314 w 4898930"/>
                <a:gd name="connsiteY11" fmla="*/ 3526700 h 4271499"/>
                <a:gd name="connsiteX12" fmla="*/ 4869622 w 4898930"/>
                <a:gd name="connsiteY12" fmla="*/ 3284912 h 4271499"/>
                <a:gd name="connsiteX13" fmla="*/ 4898930 w 4898930"/>
                <a:gd name="connsiteY13" fmla="*/ 3094412 h 4271499"/>
                <a:gd name="connsiteX14" fmla="*/ 4891603 w 4898930"/>
                <a:gd name="connsiteY14" fmla="*/ 2889258 h 4271499"/>
                <a:gd name="connsiteX15" fmla="*/ 4846902 w 4898930"/>
                <a:gd name="connsiteY15" fmla="*/ 2660243 h 4271499"/>
                <a:gd name="connsiteX16" fmla="*/ 4750818 w 4898930"/>
                <a:gd name="connsiteY16" fmla="*/ 2372966 h 4271499"/>
                <a:gd name="connsiteX17" fmla="*/ 4434670 w 4898930"/>
                <a:gd name="connsiteY17" fmla="*/ 2273902 h 4271499"/>
                <a:gd name="connsiteX18" fmla="*/ 4273799 w 4898930"/>
                <a:gd name="connsiteY18" fmla="*/ 2120356 h 4271499"/>
                <a:gd name="connsiteX19" fmla="*/ 4163200 w 4898930"/>
                <a:gd name="connsiteY19" fmla="*/ 1932139 h 4271499"/>
                <a:gd name="connsiteX20" fmla="*/ 4012383 w 4898930"/>
                <a:gd name="connsiteY20" fmla="*/ 1793452 h 4271499"/>
                <a:gd name="connsiteX21" fmla="*/ 4082764 w 4898930"/>
                <a:gd name="connsiteY21" fmla="*/ 1491313 h 4271499"/>
                <a:gd name="connsiteX22" fmla="*/ 3886703 w 4898930"/>
                <a:gd name="connsiteY22" fmla="*/ 1308048 h 4271499"/>
                <a:gd name="connsiteX23" fmla="*/ 3439280 w 4898930"/>
                <a:gd name="connsiteY23" fmla="*/ 1491313 h 4271499"/>
                <a:gd name="connsiteX24" fmla="*/ 3016993 w 4898930"/>
                <a:gd name="connsiteY24" fmla="*/ 1530938 h 4271499"/>
                <a:gd name="connsiteX25" fmla="*/ 2805849 w 4898930"/>
                <a:gd name="connsiteY25" fmla="*/ 1303095 h 4271499"/>
                <a:gd name="connsiteX26" fmla="*/ 2559515 w 4898930"/>
                <a:gd name="connsiteY26" fmla="*/ 1327861 h 4271499"/>
                <a:gd name="connsiteX27" fmla="*/ 2629896 w 4898930"/>
                <a:gd name="connsiteY27" fmla="*/ 1060393 h 4271499"/>
                <a:gd name="connsiteX28" fmla="*/ 2484107 w 4898930"/>
                <a:gd name="connsiteY28" fmla="*/ 971238 h 4271499"/>
                <a:gd name="connsiteX29" fmla="*/ 2423780 w 4898930"/>
                <a:gd name="connsiteY29" fmla="*/ 1010863 h 4271499"/>
                <a:gd name="connsiteX30" fmla="*/ 2343344 w 4898930"/>
                <a:gd name="connsiteY30" fmla="*/ 1337767 h 4271499"/>
                <a:gd name="connsiteX31" fmla="*/ 2272963 w 4898930"/>
                <a:gd name="connsiteY31" fmla="*/ 1303095 h 4271499"/>
                <a:gd name="connsiteX32" fmla="*/ 2298100 w 4898930"/>
                <a:gd name="connsiteY32" fmla="*/ 867223 h 4271499"/>
                <a:gd name="connsiteX33" fmla="*/ 2418753 w 4898930"/>
                <a:gd name="connsiteY33" fmla="*/ 624521 h 4271499"/>
                <a:gd name="connsiteX34" fmla="*/ 2247827 w 4898930"/>
                <a:gd name="connsiteY34" fmla="*/ 490788 h 4271499"/>
                <a:gd name="connsiteX35" fmla="*/ 2237773 w 4898930"/>
                <a:gd name="connsiteY35" fmla="*/ 406586 h 4271499"/>
                <a:gd name="connsiteX36" fmla="*/ 2202582 w 4898930"/>
                <a:gd name="connsiteY36" fmla="*/ 371913 h 4271499"/>
                <a:gd name="connsiteX37" fmla="*/ 2182473 w 4898930"/>
                <a:gd name="connsiteY37" fmla="*/ 272852 h 4271499"/>
                <a:gd name="connsiteX38" fmla="*/ 1653987 w 4898930"/>
                <a:gd name="connsiteY38" fmla="*/ 439 h 4271499"/>
                <a:gd name="connsiteX39" fmla="*/ 1538358 w 4898930"/>
                <a:gd name="connsiteY39" fmla="*/ 173798 h 4271499"/>
                <a:gd name="connsiteX40" fmla="*/ 1412675 w 4898930"/>
                <a:gd name="connsiteY40" fmla="*/ 302578 h 4271499"/>
                <a:gd name="connsiteX41" fmla="*/ 1528304 w 4898930"/>
                <a:gd name="connsiteY41" fmla="*/ 376874 h 4271499"/>
                <a:gd name="connsiteX42" fmla="*/ 1638907 w 4898930"/>
                <a:gd name="connsiteY42" fmla="*/ 644342 h 4271499"/>
                <a:gd name="connsiteX43" fmla="*/ 1625720 w 4898930"/>
                <a:gd name="connsiteY43" fmla="*/ 669061 h 4271499"/>
                <a:gd name="connsiteX44" fmla="*/ 1636178 w 4898930"/>
                <a:gd name="connsiteY44" fmla="*/ 796696 h 4271499"/>
                <a:gd name="connsiteX45" fmla="*/ 1700888 w 4898930"/>
                <a:gd name="connsiteY45" fmla="*/ 879655 h 4271499"/>
                <a:gd name="connsiteX46" fmla="*/ 1692171 w 4898930"/>
                <a:gd name="connsiteY46" fmla="*/ 947010 h 4271499"/>
                <a:gd name="connsiteX47" fmla="*/ 1814213 w 4898930"/>
                <a:gd name="connsiteY47" fmla="*/ 1052255 h 4271499"/>
                <a:gd name="connsiteX48" fmla="*/ 1731399 w 4898930"/>
                <a:gd name="connsiteY48" fmla="*/ 1085932 h 4271499"/>
                <a:gd name="connsiteX49" fmla="*/ 1407649 w 4898930"/>
                <a:gd name="connsiteY49" fmla="*/ 827606 h 4271499"/>
                <a:gd name="connsiteX50" fmla="*/ 1141203 w 4898930"/>
                <a:gd name="connsiteY50" fmla="*/ 956386 h 4271499"/>
                <a:gd name="connsiteX51" fmla="*/ 1020547 w 4898930"/>
                <a:gd name="connsiteY51" fmla="*/ 1005916 h 4271499"/>
                <a:gd name="connsiteX52" fmla="*/ 935082 w 4898930"/>
                <a:gd name="connsiteY52" fmla="*/ 1045542 h 4271499"/>
                <a:gd name="connsiteX53" fmla="*/ 274984 w 4898930"/>
                <a:gd name="connsiteY53" fmla="*/ 621739 h 4271499"/>
                <a:gd name="connsiteX54" fmla="*/ 0 w 4898930"/>
                <a:gd name="connsiteY54" fmla="*/ 1194134 h 4271499"/>
                <a:gd name="connsiteX55" fmla="*/ 135738 w 4898930"/>
                <a:gd name="connsiteY55" fmla="*/ 1377398 h 4271499"/>
                <a:gd name="connsiteX56" fmla="*/ 196066 w 4898930"/>
                <a:gd name="connsiteY56" fmla="*/ 1521038 h 4271499"/>
                <a:gd name="connsiteX57" fmla="*/ 483722 w 4898930"/>
                <a:gd name="connsiteY57" fmla="*/ 1735614 h 4271499"/>
                <a:gd name="connsiteX58" fmla="*/ 1191948 w 4898930"/>
                <a:gd name="connsiteY58" fmla="*/ 2458920 h 4271499"/>
                <a:gd name="connsiteX59" fmla="*/ 1196450 w 4898930"/>
                <a:gd name="connsiteY59" fmla="*/ 2453635 h 4271499"/>
                <a:gd name="connsiteX60" fmla="*/ 1278594 w 4898930"/>
                <a:gd name="connsiteY60" fmla="*/ 2615264 h 4271499"/>
                <a:gd name="connsiteX61" fmla="*/ 1274390 w 4898930"/>
                <a:gd name="connsiteY61" fmla="*/ 2806385 h 4271499"/>
                <a:gd name="connsiteX62" fmla="*/ 1374458 w 4898930"/>
                <a:gd name="connsiteY62" fmla="*/ 2832072 h 4271499"/>
                <a:gd name="connsiteX63" fmla="*/ 1477257 w 4898930"/>
                <a:gd name="connsiteY63" fmla="*/ 2823315 h 4271499"/>
                <a:gd name="connsiteX64" fmla="*/ 1535872 w 4898930"/>
                <a:gd name="connsiteY64" fmla="*/ 2889258 h 4271499"/>
                <a:gd name="connsiteX65" fmla="*/ 1623795 w 4898930"/>
                <a:gd name="connsiteY65" fmla="*/ 2955200 h 4271499"/>
                <a:gd name="connsiteX66" fmla="*/ 2451737 w 4898930"/>
                <a:gd name="connsiteY66" fmla="*/ 3687892 h 4271499"/>
                <a:gd name="connsiteX67" fmla="*/ 2459064 w 4898930"/>
                <a:gd name="connsiteY67" fmla="*/ 3819777 h 4271499"/>
                <a:gd name="connsiteX68" fmla="*/ 2568968 w 4898930"/>
                <a:gd name="connsiteY68" fmla="*/ 3856412 h 4271499"/>
                <a:gd name="connsiteX69" fmla="*/ 2605603 w 4898930"/>
                <a:gd name="connsiteY69" fmla="*/ 3885719 h 4271499"/>
                <a:gd name="connsiteX70" fmla="*/ 2730160 w 4898930"/>
                <a:gd name="connsiteY70" fmla="*/ 3885719 h 4271499"/>
                <a:gd name="connsiteX71" fmla="*/ 2913333 w 4898930"/>
                <a:gd name="connsiteY71" fmla="*/ 3907700 h 4271499"/>
                <a:gd name="connsiteX72" fmla="*/ 2979276 w 4898930"/>
                <a:gd name="connsiteY72" fmla="*/ 3922354 h 4271499"/>
                <a:gd name="connsiteX73" fmla="*/ 3059872 w 4898930"/>
                <a:gd name="connsiteY73" fmla="*/ 4017604 h 4271499"/>
                <a:gd name="connsiteX74" fmla="*/ 3111160 w 4898930"/>
                <a:gd name="connsiteY74" fmla="*/ 4142162 h 4271499"/>
                <a:gd name="connsiteX75" fmla="*/ 3191371 w 4898930"/>
                <a:gd name="connsiteY75" fmla="*/ 4058727 h 4271499"/>
                <a:gd name="connsiteX76" fmla="*/ 3327807 w 4898930"/>
                <a:gd name="connsiteY76" fmla="*/ 3963419 h 4271499"/>
                <a:gd name="connsiteX77" fmla="*/ 3467492 w 4898930"/>
                <a:gd name="connsiteY77" fmla="*/ 3963419 h 4271499"/>
                <a:gd name="connsiteX78" fmla="*/ 3467492 w 4898930"/>
                <a:gd name="connsiteY78" fmla="*/ 4061904 h 4271499"/>
                <a:gd name="connsiteX79" fmla="*/ 3535711 w 4898930"/>
                <a:gd name="connsiteY79" fmla="*/ 4144504 h 4271499"/>
                <a:gd name="connsiteX80" fmla="*/ 3626668 w 4898930"/>
                <a:gd name="connsiteY80" fmla="*/ 4134974 h 4271499"/>
                <a:gd name="connsiteX81" fmla="*/ 3570136 w 4898930"/>
                <a:gd name="connsiteY81" fmla="*/ 4212345 h 4271499"/>
                <a:gd name="connsiteX82" fmla="*/ 3598058 w 4898930"/>
                <a:gd name="connsiteY82" fmla="*/ 4271499 h 4271499"/>
                <a:gd name="connsiteX83" fmla="*/ 4056333 w 4898930"/>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30601 w 4908984"/>
                <a:gd name="connsiteY51" fmla="*/ 1005916 h 4271499"/>
                <a:gd name="connsiteX52" fmla="*/ 945136 w 4908984"/>
                <a:gd name="connsiteY52" fmla="*/ 1045542 h 4271499"/>
                <a:gd name="connsiteX53" fmla="*/ 285038 w 4908984"/>
                <a:gd name="connsiteY53" fmla="*/ 621739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30601 w 4908984"/>
                <a:gd name="connsiteY51" fmla="*/ 1005916 h 4271499"/>
                <a:gd name="connsiteX52" fmla="*/ 925026 w 4908984"/>
                <a:gd name="connsiteY52" fmla="*/ 1085164 h 4271499"/>
                <a:gd name="connsiteX53" fmla="*/ 285038 w 4908984"/>
                <a:gd name="connsiteY53" fmla="*/ 621739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30601 w 4908984"/>
                <a:gd name="connsiteY51" fmla="*/ 1005916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560350 w 4908984"/>
                <a:gd name="connsiteY17" fmla="*/ 2026263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283853 w 4908984"/>
                <a:gd name="connsiteY17" fmla="*/ 2120356 h 4271499"/>
                <a:gd name="connsiteX18" fmla="*/ 4173254 w 4908984"/>
                <a:gd name="connsiteY18" fmla="*/ 1932139 h 4271499"/>
                <a:gd name="connsiteX19" fmla="*/ 4022437 w 4908984"/>
                <a:gd name="connsiteY19" fmla="*/ 1793452 h 4271499"/>
                <a:gd name="connsiteX20" fmla="*/ 4092818 w 4908984"/>
                <a:gd name="connsiteY20" fmla="*/ 1491313 h 4271499"/>
                <a:gd name="connsiteX21" fmla="*/ 3796212 w 4908984"/>
                <a:gd name="connsiteY21" fmla="*/ 1313001 h 4271499"/>
                <a:gd name="connsiteX22" fmla="*/ 3449334 w 4908984"/>
                <a:gd name="connsiteY22" fmla="*/ 1491313 h 4271499"/>
                <a:gd name="connsiteX23" fmla="*/ 3027047 w 4908984"/>
                <a:gd name="connsiteY23" fmla="*/ 1530938 h 4271499"/>
                <a:gd name="connsiteX24" fmla="*/ 2815903 w 4908984"/>
                <a:gd name="connsiteY24" fmla="*/ 1303095 h 4271499"/>
                <a:gd name="connsiteX25" fmla="*/ 2569569 w 4908984"/>
                <a:gd name="connsiteY25" fmla="*/ 1327861 h 4271499"/>
                <a:gd name="connsiteX26" fmla="*/ 2639950 w 4908984"/>
                <a:gd name="connsiteY26" fmla="*/ 1060393 h 4271499"/>
                <a:gd name="connsiteX27" fmla="*/ 2494161 w 4908984"/>
                <a:gd name="connsiteY27" fmla="*/ 971238 h 4271499"/>
                <a:gd name="connsiteX28" fmla="*/ 2433834 w 4908984"/>
                <a:gd name="connsiteY28" fmla="*/ 1010863 h 4271499"/>
                <a:gd name="connsiteX29" fmla="*/ 2353398 w 4908984"/>
                <a:gd name="connsiteY29" fmla="*/ 1337767 h 4271499"/>
                <a:gd name="connsiteX30" fmla="*/ 2283017 w 4908984"/>
                <a:gd name="connsiteY30" fmla="*/ 1303095 h 4271499"/>
                <a:gd name="connsiteX31" fmla="*/ 2308154 w 4908984"/>
                <a:gd name="connsiteY31" fmla="*/ 867223 h 4271499"/>
                <a:gd name="connsiteX32" fmla="*/ 2428807 w 4908984"/>
                <a:gd name="connsiteY32" fmla="*/ 624521 h 4271499"/>
                <a:gd name="connsiteX33" fmla="*/ 2257881 w 4908984"/>
                <a:gd name="connsiteY33" fmla="*/ 490788 h 4271499"/>
                <a:gd name="connsiteX34" fmla="*/ 2247827 w 4908984"/>
                <a:gd name="connsiteY34" fmla="*/ 406586 h 4271499"/>
                <a:gd name="connsiteX35" fmla="*/ 2212636 w 4908984"/>
                <a:gd name="connsiteY35" fmla="*/ 371913 h 4271499"/>
                <a:gd name="connsiteX36" fmla="*/ 2192527 w 4908984"/>
                <a:gd name="connsiteY36" fmla="*/ 272852 h 4271499"/>
                <a:gd name="connsiteX37" fmla="*/ 1664041 w 4908984"/>
                <a:gd name="connsiteY37" fmla="*/ 439 h 4271499"/>
                <a:gd name="connsiteX38" fmla="*/ 1548412 w 4908984"/>
                <a:gd name="connsiteY38" fmla="*/ 173798 h 4271499"/>
                <a:gd name="connsiteX39" fmla="*/ 1422729 w 4908984"/>
                <a:gd name="connsiteY39" fmla="*/ 302578 h 4271499"/>
                <a:gd name="connsiteX40" fmla="*/ 1538358 w 4908984"/>
                <a:gd name="connsiteY40" fmla="*/ 376874 h 4271499"/>
                <a:gd name="connsiteX41" fmla="*/ 1648961 w 4908984"/>
                <a:gd name="connsiteY41" fmla="*/ 644342 h 4271499"/>
                <a:gd name="connsiteX42" fmla="*/ 1635774 w 4908984"/>
                <a:gd name="connsiteY42" fmla="*/ 669061 h 4271499"/>
                <a:gd name="connsiteX43" fmla="*/ 1646232 w 4908984"/>
                <a:gd name="connsiteY43" fmla="*/ 796696 h 4271499"/>
                <a:gd name="connsiteX44" fmla="*/ 1710942 w 4908984"/>
                <a:gd name="connsiteY44" fmla="*/ 879655 h 4271499"/>
                <a:gd name="connsiteX45" fmla="*/ 1702225 w 4908984"/>
                <a:gd name="connsiteY45" fmla="*/ 947010 h 4271499"/>
                <a:gd name="connsiteX46" fmla="*/ 1824267 w 4908984"/>
                <a:gd name="connsiteY46" fmla="*/ 1052255 h 4271499"/>
                <a:gd name="connsiteX47" fmla="*/ 1741453 w 4908984"/>
                <a:gd name="connsiteY47" fmla="*/ 1085932 h 4271499"/>
                <a:gd name="connsiteX48" fmla="*/ 1417703 w 4908984"/>
                <a:gd name="connsiteY48" fmla="*/ 827606 h 4271499"/>
                <a:gd name="connsiteX49" fmla="*/ 1151257 w 4908984"/>
                <a:gd name="connsiteY49" fmla="*/ 956386 h 4271499"/>
                <a:gd name="connsiteX50" fmla="*/ 1055737 w 4908984"/>
                <a:gd name="connsiteY50" fmla="*/ 1030679 h 4271499"/>
                <a:gd name="connsiteX51" fmla="*/ 925026 w 4908984"/>
                <a:gd name="connsiteY51" fmla="*/ 1085164 h 4271499"/>
                <a:gd name="connsiteX52" fmla="*/ 285038 w 4908984"/>
                <a:gd name="connsiteY52" fmla="*/ 646503 h 4271499"/>
                <a:gd name="connsiteX53" fmla="*/ 0 w 4908984"/>
                <a:gd name="connsiteY53" fmla="*/ 1174323 h 4271499"/>
                <a:gd name="connsiteX54" fmla="*/ 145792 w 4908984"/>
                <a:gd name="connsiteY54" fmla="*/ 1377398 h 4271499"/>
                <a:gd name="connsiteX55" fmla="*/ 206120 w 4908984"/>
                <a:gd name="connsiteY55" fmla="*/ 1521038 h 4271499"/>
                <a:gd name="connsiteX56" fmla="*/ 493776 w 4908984"/>
                <a:gd name="connsiteY56" fmla="*/ 1735614 h 4271499"/>
                <a:gd name="connsiteX57" fmla="*/ 1202002 w 4908984"/>
                <a:gd name="connsiteY57" fmla="*/ 2458920 h 4271499"/>
                <a:gd name="connsiteX58" fmla="*/ 1206504 w 4908984"/>
                <a:gd name="connsiteY58" fmla="*/ 2453635 h 4271499"/>
                <a:gd name="connsiteX59" fmla="*/ 1288648 w 4908984"/>
                <a:gd name="connsiteY59" fmla="*/ 2615264 h 4271499"/>
                <a:gd name="connsiteX60" fmla="*/ 1284444 w 4908984"/>
                <a:gd name="connsiteY60" fmla="*/ 2806385 h 4271499"/>
                <a:gd name="connsiteX61" fmla="*/ 1384512 w 4908984"/>
                <a:gd name="connsiteY61" fmla="*/ 2832072 h 4271499"/>
                <a:gd name="connsiteX62" fmla="*/ 1487311 w 4908984"/>
                <a:gd name="connsiteY62" fmla="*/ 2823315 h 4271499"/>
                <a:gd name="connsiteX63" fmla="*/ 1545926 w 4908984"/>
                <a:gd name="connsiteY63" fmla="*/ 2889258 h 4271499"/>
                <a:gd name="connsiteX64" fmla="*/ 1633849 w 4908984"/>
                <a:gd name="connsiteY64" fmla="*/ 2955200 h 4271499"/>
                <a:gd name="connsiteX65" fmla="*/ 2461791 w 4908984"/>
                <a:gd name="connsiteY65" fmla="*/ 3687892 h 4271499"/>
                <a:gd name="connsiteX66" fmla="*/ 2469118 w 4908984"/>
                <a:gd name="connsiteY66" fmla="*/ 3819777 h 4271499"/>
                <a:gd name="connsiteX67" fmla="*/ 2579022 w 4908984"/>
                <a:gd name="connsiteY67" fmla="*/ 3856412 h 4271499"/>
                <a:gd name="connsiteX68" fmla="*/ 2615657 w 4908984"/>
                <a:gd name="connsiteY68" fmla="*/ 3885719 h 4271499"/>
                <a:gd name="connsiteX69" fmla="*/ 2740214 w 4908984"/>
                <a:gd name="connsiteY69" fmla="*/ 3885719 h 4271499"/>
                <a:gd name="connsiteX70" fmla="*/ 2923387 w 4908984"/>
                <a:gd name="connsiteY70" fmla="*/ 3907700 h 4271499"/>
                <a:gd name="connsiteX71" fmla="*/ 2989330 w 4908984"/>
                <a:gd name="connsiteY71" fmla="*/ 3922354 h 4271499"/>
                <a:gd name="connsiteX72" fmla="*/ 3069926 w 4908984"/>
                <a:gd name="connsiteY72" fmla="*/ 4017604 h 4271499"/>
                <a:gd name="connsiteX73" fmla="*/ 3121214 w 4908984"/>
                <a:gd name="connsiteY73" fmla="*/ 4142162 h 4271499"/>
                <a:gd name="connsiteX74" fmla="*/ 3201425 w 4908984"/>
                <a:gd name="connsiteY74" fmla="*/ 4058727 h 4271499"/>
                <a:gd name="connsiteX75" fmla="*/ 3337861 w 4908984"/>
                <a:gd name="connsiteY75" fmla="*/ 3963419 h 4271499"/>
                <a:gd name="connsiteX76" fmla="*/ 3477546 w 4908984"/>
                <a:gd name="connsiteY76" fmla="*/ 3963419 h 4271499"/>
                <a:gd name="connsiteX77" fmla="*/ 3477546 w 4908984"/>
                <a:gd name="connsiteY77" fmla="*/ 4061904 h 4271499"/>
                <a:gd name="connsiteX78" fmla="*/ 3545765 w 4908984"/>
                <a:gd name="connsiteY78" fmla="*/ 4144504 h 4271499"/>
                <a:gd name="connsiteX79" fmla="*/ 3636722 w 4908984"/>
                <a:gd name="connsiteY79" fmla="*/ 4134974 h 4271499"/>
                <a:gd name="connsiteX80" fmla="*/ 3580190 w 4908984"/>
                <a:gd name="connsiteY80" fmla="*/ 4212345 h 4271499"/>
                <a:gd name="connsiteX81" fmla="*/ 3608112 w 4908984"/>
                <a:gd name="connsiteY81" fmla="*/ 4271499 h 4271499"/>
                <a:gd name="connsiteX82" fmla="*/ 4066387 w 4908984"/>
                <a:gd name="connsiteY82"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173254 w 4908984"/>
                <a:gd name="connsiteY17" fmla="*/ 1932139 h 4271499"/>
                <a:gd name="connsiteX18" fmla="*/ 4022437 w 4908984"/>
                <a:gd name="connsiteY18" fmla="*/ 1793452 h 4271499"/>
                <a:gd name="connsiteX19" fmla="*/ 4092818 w 4908984"/>
                <a:gd name="connsiteY19" fmla="*/ 1491313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022437 w 4908984"/>
                <a:gd name="connsiteY17" fmla="*/ 1793452 h 4271499"/>
                <a:gd name="connsiteX18" fmla="*/ 4092818 w 4908984"/>
                <a:gd name="connsiteY18" fmla="*/ 149131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092818 w 4908984"/>
                <a:gd name="connsiteY17" fmla="*/ 1491313 h 4271499"/>
                <a:gd name="connsiteX18" fmla="*/ 3796212 w 4908984"/>
                <a:gd name="connsiteY18" fmla="*/ 1313001 h 4271499"/>
                <a:gd name="connsiteX19" fmla="*/ 3449334 w 4908984"/>
                <a:gd name="connsiteY19" fmla="*/ 1491313 h 4271499"/>
                <a:gd name="connsiteX20" fmla="*/ 3027047 w 4908984"/>
                <a:gd name="connsiteY20" fmla="*/ 1530938 h 4271499"/>
                <a:gd name="connsiteX21" fmla="*/ 2815903 w 4908984"/>
                <a:gd name="connsiteY21" fmla="*/ 1303095 h 4271499"/>
                <a:gd name="connsiteX22" fmla="*/ 2569569 w 4908984"/>
                <a:gd name="connsiteY22" fmla="*/ 1327861 h 4271499"/>
                <a:gd name="connsiteX23" fmla="*/ 2639950 w 4908984"/>
                <a:gd name="connsiteY23" fmla="*/ 1060393 h 4271499"/>
                <a:gd name="connsiteX24" fmla="*/ 2494161 w 4908984"/>
                <a:gd name="connsiteY24" fmla="*/ 971238 h 4271499"/>
                <a:gd name="connsiteX25" fmla="*/ 2433834 w 4908984"/>
                <a:gd name="connsiteY25" fmla="*/ 1010863 h 4271499"/>
                <a:gd name="connsiteX26" fmla="*/ 2353398 w 4908984"/>
                <a:gd name="connsiteY26" fmla="*/ 1337767 h 4271499"/>
                <a:gd name="connsiteX27" fmla="*/ 2283017 w 4908984"/>
                <a:gd name="connsiteY27" fmla="*/ 1303095 h 4271499"/>
                <a:gd name="connsiteX28" fmla="*/ 2308154 w 4908984"/>
                <a:gd name="connsiteY28" fmla="*/ 867223 h 4271499"/>
                <a:gd name="connsiteX29" fmla="*/ 2428807 w 4908984"/>
                <a:gd name="connsiteY29" fmla="*/ 624521 h 4271499"/>
                <a:gd name="connsiteX30" fmla="*/ 2257881 w 4908984"/>
                <a:gd name="connsiteY30" fmla="*/ 490788 h 4271499"/>
                <a:gd name="connsiteX31" fmla="*/ 2247827 w 4908984"/>
                <a:gd name="connsiteY31" fmla="*/ 406586 h 4271499"/>
                <a:gd name="connsiteX32" fmla="*/ 2212636 w 4908984"/>
                <a:gd name="connsiteY32" fmla="*/ 371913 h 4271499"/>
                <a:gd name="connsiteX33" fmla="*/ 2192527 w 4908984"/>
                <a:gd name="connsiteY33" fmla="*/ 272852 h 4271499"/>
                <a:gd name="connsiteX34" fmla="*/ 1664041 w 4908984"/>
                <a:gd name="connsiteY34" fmla="*/ 439 h 4271499"/>
                <a:gd name="connsiteX35" fmla="*/ 1548412 w 4908984"/>
                <a:gd name="connsiteY35" fmla="*/ 173798 h 4271499"/>
                <a:gd name="connsiteX36" fmla="*/ 1422729 w 4908984"/>
                <a:gd name="connsiteY36" fmla="*/ 302578 h 4271499"/>
                <a:gd name="connsiteX37" fmla="*/ 1538358 w 4908984"/>
                <a:gd name="connsiteY37" fmla="*/ 376874 h 4271499"/>
                <a:gd name="connsiteX38" fmla="*/ 1648961 w 4908984"/>
                <a:gd name="connsiteY38" fmla="*/ 644342 h 4271499"/>
                <a:gd name="connsiteX39" fmla="*/ 1635774 w 4908984"/>
                <a:gd name="connsiteY39" fmla="*/ 669061 h 4271499"/>
                <a:gd name="connsiteX40" fmla="*/ 1646232 w 4908984"/>
                <a:gd name="connsiteY40" fmla="*/ 796696 h 4271499"/>
                <a:gd name="connsiteX41" fmla="*/ 1710942 w 4908984"/>
                <a:gd name="connsiteY41" fmla="*/ 879655 h 4271499"/>
                <a:gd name="connsiteX42" fmla="*/ 1702225 w 4908984"/>
                <a:gd name="connsiteY42" fmla="*/ 947010 h 4271499"/>
                <a:gd name="connsiteX43" fmla="*/ 1824267 w 4908984"/>
                <a:gd name="connsiteY43" fmla="*/ 1052255 h 4271499"/>
                <a:gd name="connsiteX44" fmla="*/ 1741453 w 4908984"/>
                <a:gd name="connsiteY44" fmla="*/ 1085932 h 4271499"/>
                <a:gd name="connsiteX45" fmla="*/ 1417703 w 4908984"/>
                <a:gd name="connsiteY45" fmla="*/ 827606 h 4271499"/>
                <a:gd name="connsiteX46" fmla="*/ 1151257 w 4908984"/>
                <a:gd name="connsiteY46" fmla="*/ 956386 h 4271499"/>
                <a:gd name="connsiteX47" fmla="*/ 1055737 w 4908984"/>
                <a:gd name="connsiteY47" fmla="*/ 1030679 h 4271499"/>
                <a:gd name="connsiteX48" fmla="*/ 925026 w 4908984"/>
                <a:gd name="connsiteY48" fmla="*/ 1085164 h 4271499"/>
                <a:gd name="connsiteX49" fmla="*/ 285038 w 4908984"/>
                <a:gd name="connsiteY49" fmla="*/ 646503 h 4271499"/>
                <a:gd name="connsiteX50" fmla="*/ 0 w 4908984"/>
                <a:gd name="connsiteY50" fmla="*/ 1174323 h 4271499"/>
                <a:gd name="connsiteX51" fmla="*/ 145792 w 4908984"/>
                <a:gd name="connsiteY51" fmla="*/ 1377398 h 4271499"/>
                <a:gd name="connsiteX52" fmla="*/ 206120 w 4908984"/>
                <a:gd name="connsiteY52" fmla="*/ 1521038 h 4271499"/>
                <a:gd name="connsiteX53" fmla="*/ 493776 w 4908984"/>
                <a:gd name="connsiteY53" fmla="*/ 1735614 h 4271499"/>
                <a:gd name="connsiteX54" fmla="*/ 1202002 w 4908984"/>
                <a:gd name="connsiteY54" fmla="*/ 2458920 h 4271499"/>
                <a:gd name="connsiteX55" fmla="*/ 1206504 w 4908984"/>
                <a:gd name="connsiteY55" fmla="*/ 2453635 h 4271499"/>
                <a:gd name="connsiteX56" fmla="*/ 1288648 w 4908984"/>
                <a:gd name="connsiteY56" fmla="*/ 2615264 h 4271499"/>
                <a:gd name="connsiteX57" fmla="*/ 1284444 w 4908984"/>
                <a:gd name="connsiteY57" fmla="*/ 2806385 h 4271499"/>
                <a:gd name="connsiteX58" fmla="*/ 1384512 w 4908984"/>
                <a:gd name="connsiteY58" fmla="*/ 2832072 h 4271499"/>
                <a:gd name="connsiteX59" fmla="*/ 1487311 w 4908984"/>
                <a:gd name="connsiteY59" fmla="*/ 2823315 h 4271499"/>
                <a:gd name="connsiteX60" fmla="*/ 1545926 w 4908984"/>
                <a:gd name="connsiteY60" fmla="*/ 2889258 h 4271499"/>
                <a:gd name="connsiteX61" fmla="*/ 1633849 w 4908984"/>
                <a:gd name="connsiteY61" fmla="*/ 2955200 h 4271499"/>
                <a:gd name="connsiteX62" fmla="*/ 2461791 w 4908984"/>
                <a:gd name="connsiteY62" fmla="*/ 3687892 h 4271499"/>
                <a:gd name="connsiteX63" fmla="*/ 2469118 w 4908984"/>
                <a:gd name="connsiteY63" fmla="*/ 3819777 h 4271499"/>
                <a:gd name="connsiteX64" fmla="*/ 2579022 w 4908984"/>
                <a:gd name="connsiteY64" fmla="*/ 3856412 h 4271499"/>
                <a:gd name="connsiteX65" fmla="*/ 2615657 w 4908984"/>
                <a:gd name="connsiteY65" fmla="*/ 3885719 h 4271499"/>
                <a:gd name="connsiteX66" fmla="*/ 2740214 w 4908984"/>
                <a:gd name="connsiteY66" fmla="*/ 3885719 h 4271499"/>
                <a:gd name="connsiteX67" fmla="*/ 2923387 w 4908984"/>
                <a:gd name="connsiteY67" fmla="*/ 3907700 h 4271499"/>
                <a:gd name="connsiteX68" fmla="*/ 2989330 w 4908984"/>
                <a:gd name="connsiteY68" fmla="*/ 3922354 h 4271499"/>
                <a:gd name="connsiteX69" fmla="*/ 3069926 w 4908984"/>
                <a:gd name="connsiteY69" fmla="*/ 4017604 h 4271499"/>
                <a:gd name="connsiteX70" fmla="*/ 3121214 w 4908984"/>
                <a:gd name="connsiteY70" fmla="*/ 4142162 h 4271499"/>
                <a:gd name="connsiteX71" fmla="*/ 3201425 w 4908984"/>
                <a:gd name="connsiteY71" fmla="*/ 4058727 h 4271499"/>
                <a:gd name="connsiteX72" fmla="*/ 3337861 w 4908984"/>
                <a:gd name="connsiteY72" fmla="*/ 3963419 h 4271499"/>
                <a:gd name="connsiteX73" fmla="*/ 3477546 w 4908984"/>
                <a:gd name="connsiteY73" fmla="*/ 3963419 h 4271499"/>
                <a:gd name="connsiteX74" fmla="*/ 3477546 w 4908984"/>
                <a:gd name="connsiteY74" fmla="*/ 4061904 h 4271499"/>
                <a:gd name="connsiteX75" fmla="*/ 3545765 w 4908984"/>
                <a:gd name="connsiteY75" fmla="*/ 4144504 h 4271499"/>
                <a:gd name="connsiteX76" fmla="*/ 3636722 w 4908984"/>
                <a:gd name="connsiteY76" fmla="*/ 4134974 h 4271499"/>
                <a:gd name="connsiteX77" fmla="*/ 3580190 w 4908984"/>
                <a:gd name="connsiteY77" fmla="*/ 4212345 h 4271499"/>
                <a:gd name="connsiteX78" fmla="*/ 3608112 w 4908984"/>
                <a:gd name="connsiteY78" fmla="*/ 4271499 h 4271499"/>
                <a:gd name="connsiteX79" fmla="*/ 4066387 w 4908984"/>
                <a:gd name="connsiteY7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796212 w 4908984"/>
                <a:gd name="connsiteY18" fmla="*/ 1313001 h 4271499"/>
                <a:gd name="connsiteX19" fmla="*/ 3449334 w 4908984"/>
                <a:gd name="connsiteY19" fmla="*/ 1491313 h 4271499"/>
                <a:gd name="connsiteX20" fmla="*/ 3027047 w 4908984"/>
                <a:gd name="connsiteY20" fmla="*/ 1530938 h 4271499"/>
                <a:gd name="connsiteX21" fmla="*/ 2815903 w 4908984"/>
                <a:gd name="connsiteY21" fmla="*/ 1303095 h 4271499"/>
                <a:gd name="connsiteX22" fmla="*/ 2569569 w 4908984"/>
                <a:gd name="connsiteY22" fmla="*/ 1327861 h 4271499"/>
                <a:gd name="connsiteX23" fmla="*/ 2639950 w 4908984"/>
                <a:gd name="connsiteY23" fmla="*/ 1060393 h 4271499"/>
                <a:gd name="connsiteX24" fmla="*/ 2494161 w 4908984"/>
                <a:gd name="connsiteY24" fmla="*/ 971238 h 4271499"/>
                <a:gd name="connsiteX25" fmla="*/ 2433834 w 4908984"/>
                <a:gd name="connsiteY25" fmla="*/ 1010863 h 4271499"/>
                <a:gd name="connsiteX26" fmla="*/ 2353398 w 4908984"/>
                <a:gd name="connsiteY26" fmla="*/ 1337767 h 4271499"/>
                <a:gd name="connsiteX27" fmla="*/ 2283017 w 4908984"/>
                <a:gd name="connsiteY27" fmla="*/ 1303095 h 4271499"/>
                <a:gd name="connsiteX28" fmla="*/ 2308154 w 4908984"/>
                <a:gd name="connsiteY28" fmla="*/ 867223 h 4271499"/>
                <a:gd name="connsiteX29" fmla="*/ 2428807 w 4908984"/>
                <a:gd name="connsiteY29" fmla="*/ 624521 h 4271499"/>
                <a:gd name="connsiteX30" fmla="*/ 2257881 w 4908984"/>
                <a:gd name="connsiteY30" fmla="*/ 490788 h 4271499"/>
                <a:gd name="connsiteX31" fmla="*/ 2247827 w 4908984"/>
                <a:gd name="connsiteY31" fmla="*/ 406586 h 4271499"/>
                <a:gd name="connsiteX32" fmla="*/ 2212636 w 4908984"/>
                <a:gd name="connsiteY32" fmla="*/ 371913 h 4271499"/>
                <a:gd name="connsiteX33" fmla="*/ 2192527 w 4908984"/>
                <a:gd name="connsiteY33" fmla="*/ 272852 h 4271499"/>
                <a:gd name="connsiteX34" fmla="*/ 1664041 w 4908984"/>
                <a:gd name="connsiteY34" fmla="*/ 439 h 4271499"/>
                <a:gd name="connsiteX35" fmla="*/ 1548412 w 4908984"/>
                <a:gd name="connsiteY35" fmla="*/ 173798 h 4271499"/>
                <a:gd name="connsiteX36" fmla="*/ 1422729 w 4908984"/>
                <a:gd name="connsiteY36" fmla="*/ 302578 h 4271499"/>
                <a:gd name="connsiteX37" fmla="*/ 1538358 w 4908984"/>
                <a:gd name="connsiteY37" fmla="*/ 376874 h 4271499"/>
                <a:gd name="connsiteX38" fmla="*/ 1648961 w 4908984"/>
                <a:gd name="connsiteY38" fmla="*/ 644342 h 4271499"/>
                <a:gd name="connsiteX39" fmla="*/ 1635774 w 4908984"/>
                <a:gd name="connsiteY39" fmla="*/ 669061 h 4271499"/>
                <a:gd name="connsiteX40" fmla="*/ 1646232 w 4908984"/>
                <a:gd name="connsiteY40" fmla="*/ 796696 h 4271499"/>
                <a:gd name="connsiteX41" fmla="*/ 1710942 w 4908984"/>
                <a:gd name="connsiteY41" fmla="*/ 879655 h 4271499"/>
                <a:gd name="connsiteX42" fmla="*/ 1702225 w 4908984"/>
                <a:gd name="connsiteY42" fmla="*/ 947010 h 4271499"/>
                <a:gd name="connsiteX43" fmla="*/ 1824267 w 4908984"/>
                <a:gd name="connsiteY43" fmla="*/ 1052255 h 4271499"/>
                <a:gd name="connsiteX44" fmla="*/ 1741453 w 4908984"/>
                <a:gd name="connsiteY44" fmla="*/ 1085932 h 4271499"/>
                <a:gd name="connsiteX45" fmla="*/ 1417703 w 4908984"/>
                <a:gd name="connsiteY45" fmla="*/ 827606 h 4271499"/>
                <a:gd name="connsiteX46" fmla="*/ 1151257 w 4908984"/>
                <a:gd name="connsiteY46" fmla="*/ 956386 h 4271499"/>
                <a:gd name="connsiteX47" fmla="*/ 1055737 w 4908984"/>
                <a:gd name="connsiteY47" fmla="*/ 1030679 h 4271499"/>
                <a:gd name="connsiteX48" fmla="*/ 925026 w 4908984"/>
                <a:gd name="connsiteY48" fmla="*/ 1085164 h 4271499"/>
                <a:gd name="connsiteX49" fmla="*/ 285038 w 4908984"/>
                <a:gd name="connsiteY49" fmla="*/ 646503 h 4271499"/>
                <a:gd name="connsiteX50" fmla="*/ 0 w 4908984"/>
                <a:gd name="connsiteY50" fmla="*/ 1174323 h 4271499"/>
                <a:gd name="connsiteX51" fmla="*/ 145792 w 4908984"/>
                <a:gd name="connsiteY51" fmla="*/ 1377398 h 4271499"/>
                <a:gd name="connsiteX52" fmla="*/ 206120 w 4908984"/>
                <a:gd name="connsiteY52" fmla="*/ 1521038 h 4271499"/>
                <a:gd name="connsiteX53" fmla="*/ 493776 w 4908984"/>
                <a:gd name="connsiteY53" fmla="*/ 1735614 h 4271499"/>
                <a:gd name="connsiteX54" fmla="*/ 1202002 w 4908984"/>
                <a:gd name="connsiteY54" fmla="*/ 2458920 h 4271499"/>
                <a:gd name="connsiteX55" fmla="*/ 1206504 w 4908984"/>
                <a:gd name="connsiteY55" fmla="*/ 2453635 h 4271499"/>
                <a:gd name="connsiteX56" fmla="*/ 1288648 w 4908984"/>
                <a:gd name="connsiteY56" fmla="*/ 2615264 h 4271499"/>
                <a:gd name="connsiteX57" fmla="*/ 1284444 w 4908984"/>
                <a:gd name="connsiteY57" fmla="*/ 2806385 h 4271499"/>
                <a:gd name="connsiteX58" fmla="*/ 1384512 w 4908984"/>
                <a:gd name="connsiteY58" fmla="*/ 2832072 h 4271499"/>
                <a:gd name="connsiteX59" fmla="*/ 1487311 w 4908984"/>
                <a:gd name="connsiteY59" fmla="*/ 2823315 h 4271499"/>
                <a:gd name="connsiteX60" fmla="*/ 1545926 w 4908984"/>
                <a:gd name="connsiteY60" fmla="*/ 2889258 h 4271499"/>
                <a:gd name="connsiteX61" fmla="*/ 1633849 w 4908984"/>
                <a:gd name="connsiteY61" fmla="*/ 2955200 h 4271499"/>
                <a:gd name="connsiteX62" fmla="*/ 2461791 w 4908984"/>
                <a:gd name="connsiteY62" fmla="*/ 3687892 h 4271499"/>
                <a:gd name="connsiteX63" fmla="*/ 2469118 w 4908984"/>
                <a:gd name="connsiteY63" fmla="*/ 3819777 h 4271499"/>
                <a:gd name="connsiteX64" fmla="*/ 2579022 w 4908984"/>
                <a:gd name="connsiteY64" fmla="*/ 3856412 h 4271499"/>
                <a:gd name="connsiteX65" fmla="*/ 2615657 w 4908984"/>
                <a:gd name="connsiteY65" fmla="*/ 3885719 h 4271499"/>
                <a:gd name="connsiteX66" fmla="*/ 2740214 w 4908984"/>
                <a:gd name="connsiteY66" fmla="*/ 3885719 h 4271499"/>
                <a:gd name="connsiteX67" fmla="*/ 2923387 w 4908984"/>
                <a:gd name="connsiteY67" fmla="*/ 3907700 h 4271499"/>
                <a:gd name="connsiteX68" fmla="*/ 2989330 w 4908984"/>
                <a:gd name="connsiteY68" fmla="*/ 3922354 h 4271499"/>
                <a:gd name="connsiteX69" fmla="*/ 3069926 w 4908984"/>
                <a:gd name="connsiteY69" fmla="*/ 4017604 h 4271499"/>
                <a:gd name="connsiteX70" fmla="*/ 3121214 w 4908984"/>
                <a:gd name="connsiteY70" fmla="*/ 4142162 h 4271499"/>
                <a:gd name="connsiteX71" fmla="*/ 3201425 w 4908984"/>
                <a:gd name="connsiteY71" fmla="*/ 4058727 h 4271499"/>
                <a:gd name="connsiteX72" fmla="*/ 3337861 w 4908984"/>
                <a:gd name="connsiteY72" fmla="*/ 3963419 h 4271499"/>
                <a:gd name="connsiteX73" fmla="*/ 3477546 w 4908984"/>
                <a:gd name="connsiteY73" fmla="*/ 3963419 h 4271499"/>
                <a:gd name="connsiteX74" fmla="*/ 3477546 w 4908984"/>
                <a:gd name="connsiteY74" fmla="*/ 4061904 h 4271499"/>
                <a:gd name="connsiteX75" fmla="*/ 3545765 w 4908984"/>
                <a:gd name="connsiteY75" fmla="*/ 4144504 h 4271499"/>
                <a:gd name="connsiteX76" fmla="*/ 3636722 w 4908984"/>
                <a:gd name="connsiteY76" fmla="*/ 4134974 h 4271499"/>
                <a:gd name="connsiteX77" fmla="*/ 3580190 w 4908984"/>
                <a:gd name="connsiteY77" fmla="*/ 4212345 h 4271499"/>
                <a:gd name="connsiteX78" fmla="*/ 3608112 w 4908984"/>
                <a:gd name="connsiteY78" fmla="*/ 4271499 h 4271499"/>
                <a:gd name="connsiteX79" fmla="*/ 4066387 w 4908984"/>
                <a:gd name="connsiteY7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796212 w 4908984"/>
                <a:gd name="connsiteY18" fmla="*/ 1313001 h 4271499"/>
                <a:gd name="connsiteX19" fmla="*/ 3449334 w 4908984"/>
                <a:gd name="connsiteY19" fmla="*/ 1491313 h 4271499"/>
                <a:gd name="connsiteX20" fmla="*/ 3027047 w 4908984"/>
                <a:gd name="connsiteY20" fmla="*/ 1530938 h 4271499"/>
                <a:gd name="connsiteX21" fmla="*/ 2815903 w 4908984"/>
                <a:gd name="connsiteY21" fmla="*/ 1303095 h 4271499"/>
                <a:gd name="connsiteX22" fmla="*/ 2569569 w 4908984"/>
                <a:gd name="connsiteY22" fmla="*/ 1327861 h 4271499"/>
                <a:gd name="connsiteX23" fmla="*/ 2639950 w 4908984"/>
                <a:gd name="connsiteY23" fmla="*/ 1060393 h 4271499"/>
                <a:gd name="connsiteX24" fmla="*/ 2494161 w 4908984"/>
                <a:gd name="connsiteY24" fmla="*/ 971238 h 4271499"/>
                <a:gd name="connsiteX25" fmla="*/ 2433834 w 4908984"/>
                <a:gd name="connsiteY25" fmla="*/ 1010863 h 4271499"/>
                <a:gd name="connsiteX26" fmla="*/ 2353398 w 4908984"/>
                <a:gd name="connsiteY26" fmla="*/ 1337767 h 4271499"/>
                <a:gd name="connsiteX27" fmla="*/ 2283017 w 4908984"/>
                <a:gd name="connsiteY27" fmla="*/ 1303095 h 4271499"/>
                <a:gd name="connsiteX28" fmla="*/ 2308154 w 4908984"/>
                <a:gd name="connsiteY28" fmla="*/ 867223 h 4271499"/>
                <a:gd name="connsiteX29" fmla="*/ 2428807 w 4908984"/>
                <a:gd name="connsiteY29" fmla="*/ 624521 h 4271499"/>
                <a:gd name="connsiteX30" fmla="*/ 2257881 w 4908984"/>
                <a:gd name="connsiteY30" fmla="*/ 490788 h 4271499"/>
                <a:gd name="connsiteX31" fmla="*/ 2247827 w 4908984"/>
                <a:gd name="connsiteY31" fmla="*/ 406586 h 4271499"/>
                <a:gd name="connsiteX32" fmla="*/ 2212636 w 4908984"/>
                <a:gd name="connsiteY32" fmla="*/ 371913 h 4271499"/>
                <a:gd name="connsiteX33" fmla="*/ 2192527 w 4908984"/>
                <a:gd name="connsiteY33" fmla="*/ 272852 h 4271499"/>
                <a:gd name="connsiteX34" fmla="*/ 1664041 w 4908984"/>
                <a:gd name="connsiteY34" fmla="*/ 439 h 4271499"/>
                <a:gd name="connsiteX35" fmla="*/ 1548412 w 4908984"/>
                <a:gd name="connsiteY35" fmla="*/ 173798 h 4271499"/>
                <a:gd name="connsiteX36" fmla="*/ 1422729 w 4908984"/>
                <a:gd name="connsiteY36" fmla="*/ 302578 h 4271499"/>
                <a:gd name="connsiteX37" fmla="*/ 1538358 w 4908984"/>
                <a:gd name="connsiteY37" fmla="*/ 376874 h 4271499"/>
                <a:gd name="connsiteX38" fmla="*/ 1648961 w 4908984"/>
                <a:gd name="connsiteY38" fmla="*/ 644342 h 4271499"/>
                <a:gd name="connsiteX39" fmla="*/ 1635774 w 4908984"/>
                <a:gd name="connsiteY39" fmla="*/ 669061 h 4271499"/>
                <a:gd name="connsiteX40" fmla="*/ 1646232 w 4908984"/>
                <a:gd name="connsiteY40" fmla="*/ 796696 h 4271499"/>
                <a:gd name="connsiteX41" fmla="*/ 1710942 w 4908984"/>
                <a:gd name="connsiteY41" fmla="*/ 879655 h 4271499"/>
                <a:gd name="connsiteX42" fmla="*/ 1702225 w 4908984"/>
                <a:gd name="connsiteY42" fmla="*/ 947010 h 4271499"/>
                <a:gd name="connsiteX43" fmla="*/ 1824267 w 4908984"/>
                <a:gd name="connsiteY43" fmla="*/ 1052255 h 4271499"/>
                <a:gd name="connsiteX44" fmla="*/ 1741453 w 4908984"/>
                <a:gd name="connsiteY44" fmla="*/ 1085932 h 4271499"/>
                <a:gd name="connsiteX45" fmla="*/ 1417703 w 4908984"/>
                <a:gd name="connsiteY45" fmla="*/ 827606 h 4271499"/>
                <a:gd name="connsiteX46" fmla="*/ 1151257 w 4908984"/>
                <a:gd name="connsiteY46" fmla="*/ 956386 h 4271499"/>
                <a:gd name="connsiteX47" fmla="*/ 1055737 w 4908984"/>
                <a:gd name="connsiteY47" fmla="*/ 1030679 h 4271499"/>
                <a:gd name="connsiteX48" fmla="*/ 925026 w 4908984"/>
                <a:gd name="connsiteY48" fmla="*/ 1085164 h 4271499"/>
                <a:gd name="connsiteX49" fmla="*/ 285038 w 4908984"/>
                <a:gd name="connsiteY49" fmla="*/ 646503 h 4271499"/>
                <a:gd name="connsiteX50" fmla="*/ 0 w 4908984"/>
                <a:gd name="connsiteY50" fmla="*/ 1174323 h 4271499"/>
                <a:gd name="connsiteX51" fmla="*/ 145792 w 4908984"/>
                <a:gd name="connsiteY51" fmla="*/ 1377398 h 4271499"/>
                <a:gd name="connsiteX52" fmla="*/ 206120 w 4908984"/>
                <a:gd name="connsiteY52" fmla="*/ 1521038 h 4271499"/>
                <a:gd name="connsiteX53" fmla="*/ 493776 w 4908984"/>
                <a:gd name="connsiteY53" fmla="*/ 1735614 h 4271499"/>
                <a:gd name="connsiteX54" fmla="*/ 1202002 w 4908984"/>
                <a:gd name="connsiteY54" fmla="*/ 2458920 h 4271499"/>
                <a:gd name="connsiteX55" fmla="*/ 1206504 w 4908984"/>
                <a:gd name="connsiteY55" fmla="*/ 2453635 h 4271499"/>
                <a:gd name="connsiteX56" fmla="*/ 1288648 w 4908984"/>
                <a:gd name="connsiteY56" fmla="*/ 2615264 h 4271499"/>
                <a:gd name="connsiteX57" fmla="*/ 1284444 w 4908984"/>
                <a:gd name="connsiteY57" fmla="*/ 2806385 h 4271499"/>
                <a:gd name="connsiteX58" fmla="*/ 1384512 w 4908984"/>
                <a:gd name="connsiteY58" fmla="*/ 2832072 h 4271499"/>
                <a:gd name="connsiteX59" fmla="*/ 1487311 w 4908984"/>
                <a:gd name="connsiteY59" fmla="*/ 2823315 h 4271499"/>
                <a:gd name="connsiteX60" fmla="*/ 1545926 w 4908984"/>
                <a:gd name="connsiteY60" fmla="*/ 2889258 h 4271499"/>
                <a:gd name="connsiteX61" fmla="*/ 1633849 w 4908984"/>
                <a:gd name="connsiteY61" fmla="*/ 2955200 h 4271499"/>
                <a:gd name="connsiteX62" fmla="*/ 2461791 w 4908984"/>
                <a:gd name="connsiteY62" fmla="*/ 3687892 h 4271499"/>
                <a:gd name="connsiteX63" fmla="*/ 2469118 w 4908984"/>
                <a:gd name="connsiteY63" fmla="*/ 3819777 h 4271499"/>
                <a:gd name="connsiteX64" fmla="*/ 2579022 w 4908984"/>
                <a:gd name="connsiteY64" fmla="*/ 3856412 h 4271499"/>
                <a:gd name="connsiteX65" fmla="*/ 2615657 w 4908984"/>
                <a:gd name="connsiteY65" fmla="*/ 3885719 h 4271499"/>
                <a:gd name="connsiteX66" fmla="*/ 2740214 w 4908984"/>
                <a:gd name="connsiteY66" fmla="*/ 3885719 h 4271499"/>
                <a:gd name="connsiteX67" fmla="*/ 2923387 w 4908984"/>
                <a:gd name="connsiteY67" fmla="*/ 3907700 h 4271499"/>
                <a:gd name="connsiteX68" fmla="*/ 2989330 w 4908984"/>
                <a:gd name="connsiteY68" fmla="*/ 3922354 h 4271499"/>
                <a:gd name="connsiteX69" fmla="*/ 3069926 w 4908984"/>
                <a:gd name="connsiteY69" fmla="*/ 4017604 h 4271499"/>
                <a:gd name="connsiteX70" fmla="*/ 3121214 w 4908984"/>
                <a:gd name="connsiteY70" fmla="*/ 4142162 h 4271499"/>
                <a:gd name="connsiteX71" fmla="*/ 3201425 w 4908984"/>
                <a:gd name="connsiteY71" fmla="*/ 4058727 h 4271499"/>
                <a:gd name="connsiteX72" fmla="*/ 3337861 w 4908984"/>
                <a:gd name="connsiteY72" fmla="*/ 3963419 h 4271499"/>
                <a:gd name="connsiteX73" fmla="*/ 3477546 w 4908984"/>
                <a:gd name="connsiteY73" fmla="*/ 3963419 h 4271499"/>
                <a:gd name="connsiteX74" fmla="*/ 3477546 w 4908984"/>
                <a:gd name="connsiteY74" fmla="*/ 4061904 h 4271499"/>
                <a:gd name="connsiteX75" fmla="*/ 3545765 w 4908984"/>
                <a:gd name="connsiteY75" fmla="*/ 4144504 h 4271499"/>
                <a:gd name="connsiteX76" fmla="*/ 3636722 w 4908984"/>
                <a:gd name="connsiteY76" fmla="*/ 4134974 h 4271499"/>
                <a:gd name="connsiteX77" fmla="*/ 3580190 w 4908984"/>
                <a:gd name="connsiteY77" fmla="*/ 4212345 h 4271499"/>
                <a:gd name="connsiteX78" fmla="*/ 3608112 w 4908984"/>
                <a:gd name="connsiteY78" fmla="*/ 4271499 h 4271499"/>
                <a:gd name="connsiteX79" fmla="*/ 4066387 w 4908984"/>
                <a:gd name="connsiteY7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22072 w 4908984"/>
                <a:gd name="connsiteY20" fmla="*/ 743353 h 4271499"/>
                <a:gd name="connsiteX21" fmla="*/ 3796212 w 4908984"/>
                <a:gd name="connsiteY21" fmla="*/ 1313001 h 4271499"/>
                <a:gd name="connsiteX22" fmla="*/ 3449334 w 4908984"/>
                <a:gd name="connsiteY22" fmla="*/ 1491313 h 4271499"/>
                <a:gd name="connsiteX23" fmla="*/ 3027047 w 4908984"/>
                <a:gd name="connsiteY23" fmla="*/ 1530938 h 4271499"/>
                <a:gd name="connsiteX24" fmla="*/ 2815903 w 4908984"/>
                <a:gd name="connsiteY24" fmla="*/ 1303095 h 4271499"/>
                <a:gd name="connsiteX25" fmla="*/ 2569569 w 4908984"/>
                <a:gd name="connsiteY25" fmla="*/ 1327861 h 4271499"/>
                <a:gd name="connsiteX26" fmla="*/ 2639950 w 4908984"/>
                <a:gd name="connsiteY26" fmla="*/ 1060393 h 4271499"/>
                <a:gd name="connsiteX27" fmla="*/ 2494161 w 4908984"/>
                <a:gd name="connsiteY27" fmla="*/ 971238 h 4271499"/>
                <a:gd name="connsiteX28" fmla="*/ 2433834 w 4908984"/>
                <a:gd name="connsiteY28" fmla="*/ 1010863 h 4271499"/>
                <a:gd name="connsiteX29" fmla="*/ 2353398 w 4908984"/>
                <a:gd name="connsiteY29" fmla="*/ 1337767 h 4271499"/>
                <a:gd name="connsiteX30" fmla="*/ 2283017 w 4908984"/>
                <a:gd name="connsiteY30" fmla="*/ 1303095 h 4271499"/>
                <a:gd name="connsiteX31" fmla="*/ 2308154 w 4908984"/>
                <a:gd name="connsiteY31" fmla="*/ 867223 h 4271499"/>
                <a:gd name="connsiteX32" fmla="*/ 2428807 w 4908984"/>
                <a:gd name="connsiteY32" fmla="*/ 624521 h 4271499"/>
                <a:gd name="connsiteX33" fmla="*/ 2257881 w 4908984"/>
                <a:gd name="connsiteY33" fmla="*/ 490788 h 4271499"/>
                <a:gd name="connsiteX34" fmla="*/ 2247827 w 4908984"/>
                <a:gd name="connsiteY34" fmla="*/ 406586 h 4271499"/>
                <a:gd name="connsiteX35" fmla="*/ 2212636 w 4908984"/>
                <a:gd name="connsiteY35" fmla="*/ 371913 h 4271499"/>
                <a:gd name="connsiteX36" fmla="*/ 2192527 w 4908984"/>
                <a:gd name="connsiteY36" fmla="*/ 272852 h 4271499"/>
                <a:gd name="connsiteX37" fmla="*/ 1664041 w 4908984"/>
                <a:gd name="connsiteY37" fmla="*/ 439 h 4271499"/>
                <a:gd name="connsiteX38" fmla="*/ 1548412 w 4908984"/>
                <a:gd name="connsiteY38" fmla="*/ 173798 h 4271499"/>
                <a:gd name="connsiteX39" fmla="*/ 1422729 w 4908984"/>
                <a:gd name="connsiteY39" fmla="*/ 302578 h 4271499"/>
                <a:gd name="connsiteX40" fmla="*/ 1538358 w 4908984"/>
                <a:gd name="connsiteY40" fmla="*/ 376874 h 4271499"/>
                <a:gd name="connsiteX41" fmla="*/ 1648961 w 4908984"/>
                <a:gd name="connsiteY41" fmla="*/ 644342 h 4271499"/>
                <a:gd name="connsiteX42" fmla="*/ 1635774 w 4908984"/>
                <a:gd name="connsiteY42" fmla="*/ 669061 h 4271499"/>
                <a:gd name="connsiteX43" fmla="*/ 1646232 w 4908984"/>
                <a:gd name="connsiteY43" fmla="*/ 796696 h 4271499"/>
                <a:gd name="connsiteX44" fmla="*/ 1710942 w 4908984"/>
                <a:gd name="connsiteY44" fmla="*/ 879655 h 4271499"/>
                <a:gd name="connsiteX45" fmla="*/ 1702225 w 4908984"/>
                <a:gd name="connsiteY45" fmla="*/ 947010 h 4271499"/>
                <a:gd name="connsiteX46" fmla="*/ 1824267 w 4908984"/>
                <a:gd name="connsiteY46" fmla="*/ 1052255 h 4271499"/>
                <a:gd name="connsiteX47" fmla="*/ 1741453 w 4908984"/>
                <a:gd name="connsiteY47" fmla="*/ 1085932 h 4271499"/>
                <a:gd name="connsiteX48" fmla="*/ 1417703 w 4908984"/>
                <a:gd name="connsiteY48" fmla="*/ 827606 h 4271499"/>
                <a:gd name="connsiteX49" fmla="*/ 1151257 w 4908984"/>
                <a:gd name="connsiteY49" fmla="*/ 956386 h 4271499"/>
                <a:gd name="connsiteX50" fmla="*/ 1055737 w 4908984"/>
                <a:gd name="connsiteY50" fmla="*/ 1030679 h 4271499"/>
                <a:gd name="connsiteX51" fmla="*/ 925026 w 4908984"/>
                <a:gd name="connsiteY51" fmla="*/ 1085164 h 4271499"/>
                <a:gd name="connsiteX52" fmla="*/ 285038 w 4908984"/>
                <a:gd name="connsiteY52" fmla="*/ 646503 h 4271499"/>
                <a:gd name="connsiteX53" fmla="*/ 0 w 4908984"/>
                <a:gd name="connsiteY53" fmla="*/ 1174323 h 4271499"/>
                <a:gd name="connsiteX54" fmla="*/ 145792 w 4908984"/>
                <a:gd name="connsiteY54" fmla="*/ 1377398 h 4271499"/>
                <a:gd name="connsiteX55" fmla="*/ 206120 w 4908984"/>
                <a:gd name="connsiteY55" fmla="*/ 1521038 h 4271499"/>
                <a:gd name="connsiteX56" fmla="*/ 493776 w 4908984"/>
                <a:gd name="connsiteY56" fmla="*/ 1735614 h 4271499"/>
                <a:gd name="connsiteX57" fmla="*/ 1202002 w 4908984"/>
                <a:gd name="connsiteY57" fmla="*/ 2458920 h 4271499"/>
                <a:gd name="connsiteX58" fmla="*/ 1206504 w 4908984"/>
                <a:gd name="connsiteY58" fmla="*/ 2453635 h 4271499"/>
                <a:gd name="connsiteX59" fmla="*/ 1288648 w 4908984"/>
                <a:gd name="connsiteY59" fmla="*/ 2615264 h 4271499"/>
                <a:gd name="connsiteX60" fmla="*/ 1284444 w 4908984"/>
                <a:gd name="connsiteY60" fmla="*/ 2806385 h 4271499"/>
                <a:gd name="connsiteX61" fmla="*/ 1384512 w 4908984"/>
                <a:gd name="connsiteY61" fmla="*/ 2832072 h 4271499"/>
                <a:gd name="connsiteX62" fmla="*/ 1487311 w 4908984"/>
                <a:gd name="connsiteY62" fmla="*/ 2823315 h 4271499"/>
                <a:gd name="connsiteX63" fmla="*/ 1545926 w 4908984"/>
                <a:gd name="connsiteY63" fmla="*/ 2889258 h 4271499"/>
                <a:gd name="connsiteX64" fmla="*/ 1633849 w 4908984"/>
                <a:gd name="connsiteY64" fmla="*/ 2955200 h 4271499"/>
                <a:gd name="connsiteX65" fmla="*/ 2461791 w 4908984"/>
                <a:gd name="connsiteY65" fmla="*/ 3687892 h 4271499"/>
                <a:gd name="connsiteX66" fmla="*/ 2469118 w 4908984"/>
                <a:gd name="connsiteY66" fmla="*/ 3819777 h 4271499"/>
                <a:gd name="connsiteX67" fmla="*/ 2579022 w 4908984"/>
                <a:gd name="connsiteY67" fmla="*/ 3856412 h 4271499"/>
                <a:gd name="connsiteX68" fmla="*/ 2615657 w 4908984"/>
                <a:gd name="connsiteY68" fmla="*/ 3885719 h 4271499"/>
                <a:gd name="connsiteX69" fmla="*/ 2740214 w 4908984"/>
                <a:gd name="connsiteY69" fmla="*/ 3885719 h 4271499"/>
                <a:gd name="connsiteX70" fmla="*/ 2923387 w 4908984"/>
                <a:gd name="connsiteY70" fmla="*/ 3907700 h 4271499"/>
                <a:gd name="connsiteX71" fmla="*/ 2989330 w 4908984"/>
                <a:gd name="connsiteY71" fmla="*/ 3922354 h 4271499"/>
                <a:gd name="connsiteX72" fmla="*/ 3069926 w 4908984"/>
                <a:gd name="connsiteY72" fmla="*/ 4017604 h 4271499"/>
                <a:gd name="connsiteX73" fmla="*/ 3121214 w 4908984"/>
                <a:gd name="connsiteY73" fmla="*/ 4142162 h 4271499"/>
                <a:gd name="connsiteX74" fmla="*/ 3201425 w 4908984"/>
                <a:gd name="connsiteY74" fmla="*/ 4058727 h 4271499"/>
                <a:gd name="connsiteX75" fmla="*/ 3337861 w 4908984"/>
                <a:gd name="connsiteY75" fmla="*/ 3963419 h 4271499"/>
                <a:gd name="connsiteX76" fmla="*/ 3477546 w 4908984"/>
                <a:gd name="connsiteY76" fmla="*/ 3963419 h 4271499"/>
                <a:gd name="connsiteX77" fmla="*/ 3477546 w 4908984"/>
                <a:gd name="connsiteY77" fmla="*/ 4061904 h 4271499"/>
                <a:gd name="connsiteX78" fmla="*/ 3545765 w 4908984"/>
                <a:gd name="connsiteY78" fmla="*/ 4144504 h 4271499"/>
                <a:gd name="connsiteX79" fmla="*/ 3636722 w 4908984"/>
                <a:gd name="connsiteY79" fmla="*/ 4134974 h 4271499"/>
                <a:gd name="connsiteX80" fmla="*/ 3580190 w 4908984"/>
                <a:gd name="connsiteY80" fmla="*/ 4212345 h 4271499"/>
                <a:gd name="connsiteX81" fmla="*/ 3608112 w 4908984"/>
                <a:gd name="connsiteY81" fmla="*/ 4271499 h 4271499"/>
                <a:gd name="connsiteX82" fmla="*/ 4066387 w 4908984"/>
                <a:gd name="connsiteY82"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796212 w 4908984"/>
                <a:gd name="connsiteY21" fmla="*/ 1313001 h 4271499"/>
                <a:gd name="connsiteX22" fmla="*/ 3449334 w 4908984"/>
                <a:gd name="connsiteY22" fmla="*/ 1491313 h 4271499"/>
                <a:gd name="connsiteX23" fmla="*/ 3027047 w 4908984"/>
                <a:gd name="connsiteY23" fmla="*/ 1530938 h 4271499"/>
                <a:gd name="connsiteX24" fmla="*/ 2815903 w 4908984"/>
                <a:gd name="connsiteY24" fmla="*/ 1303095 h 4271499"/>
                <a:gd name="connsiteX25" fmla="*/ 2569569 w 4908984"/>
                <a:gd name="connsiteY25" fmla="*/ 1327861 h 4271499"/>
                <a:gd name="connsiteX26" fmla="*/ 2639950 w 4908984"/>
                <a:gd name="connsiteY26" fmla="*/ 1060393 h 4271499"/>
                <a:gd name="connsiteX27" fmla="*/ 2494161 w 4908984"/>
                <a:gd name="connsiteY27" fmla="*/ 971238 h 4271499"/>
                <a:gd name="connsiteX28" fmla="*/ 2433834 w 4908984"/>
                <a:gd name="connsiteY28" fmla="*/ 1010863 h 4271499"/>
                <a:gd name="connsiteX29" fmla="*/ 2353398 w 4908984"/>
                <a:gd name="connsiteY29" fmla="*/ 1337767 h 4271499"/>
                <a:gd name="connsiteX30" fmla="*/ 2283017 w 4908984"/>
                <a:gd name="connsiteY30" fmla="*/ 1303095 h 4271499"/>
                <a:gd name="connsiteX31" fmla="*/ 2308154 w 4908984"/>
                <a:gd name="connsiteY31" fmla="*/ 867223 h 4271499"/>
                <a:gd name="connsiteX32" fmla="*/ 2428807 w 4908984"/>
                <a:gd name="connsiteY32" fmla="*/ 624521 h 4271499"/>
                <a:gd name="connsiteX33" fmla="*/ 2257881 w 4908984"/>
                <a:gd name="connsiteY33" fmla="*/ 490788 h 4271499"/>
                <a:gd name="connsiteX34" fmla="*/ 2247827 w 4908984"/>
                <a:gd name="connsiteY34" fmla="*/ 406586 h 4271499"/>
                <a:gd name="connsiteX35" fmla="*/ 2212636 w 4908984"/>
                <a:gd name="connsiteY35" fmla="*/ 371913 h 4271499"/>
                <a:gd name="connsiteX36" fmla="*/ 2192527 w 4908984"/>
                <a:gd name="connsiteY36" fmla="*/ 272852 h 4271499"/>
                <a:gd name="connsiteX37" fmla="*/ 1664041 w 4908984"/>
                <a:gd name="connsiteY37" fmla="*/ 439 h 4271499"/>
                <a:gd name="connsiteX38" fmla="*/ 1548412 w 4908984"/>
                <a:gd name="connsiteY38" fmla="*/ 173798 h 4271499"/>
                <a:gd name="connsiteX39" fmla="*/ 1422729 w 4908984"/>
                <a:gd name="connsiteY39" fmla="*/ 302578 h 4271499"/>
                <a:gd name="connsiteX40" fmla="*/ 1538358 w 4908984"/>
                <a:gd name="connsiteY40" fmla="*/ 376874 h 4271499"/>
                <a:gd name="connsiteX41" fmla="*/ 1648961 w 4908984"/>
                <a:gd name="connsiteY41" fmla="*/ 644342 h 4271499"/>
                <a:gd name="connsiteX42" fmla="*/ 1635774 w 4908984"/>
                <a:gd name="connsiteY42" fmla="*/ 669061 h 4271499"/>
                <a:gd name="connsiteX43" fmla="*/ 1646232 w 4908984"/>
                <a:gd name="connsiteY43" fmla="*/ 796696 h 4271499"/>
                <a:gd name="connsiteX44" fmla="*/ 1710942 w 4908984"/>
                <a:gd name="connsiteY44" fmla="*/ 879655 h 4271499"/>
                <a:gd name="connsiteX45" fmla="*/ 1702225 w 4908984"/>
                <a:gd name="connsiteY45" fmla="*/ 947010 h 4271499"/>
                <a:gd name="connsiteX46" fmla="*/ 1824267 w 4908984"/>
                <a:gd name="connsiteY46" fmla="*/ 1052255 h 4271499"/>
                <a:gd name="connsiteX47" fmla="*/ 1741453 w 4908984"/>
                <a:gd name="connsiteY47" fmla="*/ 1085932 h 4271499"/>
                <a:gd name="connsiteX48" fmla="*/ 1417703 w 4908984"/>
                <a:gd name="connsiteY48" fmla="*/ 827606 h 4271499"/>
                <a:gd name="connsiteX49" fmla="*/ 1151257 w 4908984"/>
                <a:gd name="connsiteY49" fmla="*/ 956386 h 4271499"/>
                <a:gd name="connsiteX50" fmla="*/ 1055737 w 4908984"/>
                <a:gd name="connsiteY50" fmla="*/ 1030679 h 4271499"/>
                <a:gd name="connsiteX51" fmla="*/ 925026 w 4908984"/>
                <a:gd name="connsiteY51" fmla="*/ 1085164 h 4271499"/>
                <a:gd name="connsiteX52" fmla="*/ 285038 w 4908984"/>
                <a:gd name="connsiteY52" fmla="*/ 646503 h 4271499"/>
                <a:gd name="connsiteX53" fmla="*/ 0 w 4908984"/>
                <a:gd name="connsiteY53" fmla="*/ 1174323 h 4271499"/>
                <a:gd name="connsiteX54" fmla="*/ 145792 w 4908984"/>
                <a:gd name="connsiteY54" fmla="*/ 1377398 h 4271499"/>
                <a:gd name="connsiteX55" fmla="*/ 206120 w 4908984"/>
                <a:gd name="connsiteY55" fmla="*/ 1521038 h 4271499"/>
                <a:gd name="connsiteX56" fmla="*/ 493776 w 4908984"/>
                <a:gd name="connsiteY56" fmla="*/ 1735614 h 4271499"/>
                <a:gd name="connsiteX57" fmla="*/ 1202002 w 4908984"/>
                <a:gd name="connsiteY57" fmla="*/ 2458920 h 4271499"/>
                <a:gd name="connsiteX58" fmla="*/ 1206504 w 4908984"/>
                <a:gd name="connsiteY58" fmla="*/ 2453635 h 4271499"/>
                <a:gd name="connsiteX59" fmla="*/ 1288648 w 4908984"/>
                <a:gd name="connsiteY59" fmla="*/ 2615264 h 4271499"/>
                <a:gd name="connsiteX60" fmla="*/ 1284444 w 4908984"/>
                <a:gd name="connsiteY60" fmla="*/ 2806385 h 4271499"/>
                <a:gd name="connsiteX61" fmla="*/ 1384512 w 4908984"/>
                <a:gd name="connsiteY61" fmla="*/ 2832072 h 4271499"/>
                <a:gd name="connsiteX62" fmla="*/ 1487311 w 4908984"/>
                <a:gd name="connsiteY62" fmla="*/ 2823315 h 4271499"/>
                <a:gd name="connsiteX63" fmla="*/ 1545926 w 4908984"/>
                <a:gd name="connsiteY63" fmla="*/ 2889258 h 4271499"/>
                <a:gd name="connsiteX64" fmla="*/ 1633849 w 4908984"/>
                <a:gd name="connsiteY64" fmla="*/ 2955200 h 4271499"/>
                <a:gd name="connsiteX65" fmla="*/ 2461791 w 4908984"/>
                <a:gd name="connsiteY65" fmla="*/ 3687892 h 4271499"/>
                <a:gd name="connsiteX66" fmla="*/ 2469118 w 4908984"/>
                <a:gd name="connsiteY66" fmla="*/ 3819777 h 4271499"/>
                <a:gd name="connsiteX67" fmla="*/ 2579022 w 4908984"/>
                <a:gd name="connsiteY67" fmla="*/ 3856412 h 4271499"/>
                <a:gd name="connsiteX68" fmla="*/ 2615657 w 4908984"/>
                <a:gd name="connsiteY68" fmla="*/ 3885719 h 4271499"/>
                <a:gd name="connsiteX69" fmla="*/ 2740214 w 4908984"/>
                <a:gd name="connsiteY69" fmla="*/ 3885719 h 4271499"/>
                <a:gd name="connsiteX70" fmla="*/ 2923387 w 4908984"/>
                <a:gd name="connsiteY70" fmla="*/ 3907700 h 4271499"/>
                <a:gd name="connsiteX71" fmla="*/ 2989330 w 4908984"/>
                <a:gd name="connsiteY71" fmla="*/ 3922354 h 4271499"/>
                <a:gd name="connsiteX72" fmla="*/ 3069926 w 4908984"/>
                <a:gd name="connsiteY72" fmla="*/ 4017604 h 4271499"/>
                <a:gd name="connsiteX73" fmla="*/ 3121214 w 4908984"/>
                <a:gd name="connsiteY73" fmla="*/ 4142162 h 4271499"/>
                <a:gd name="connsiteX74" fmla="*/ 3201425 w 4908984"/>
                <a:gd name="connsiteY74" fmla="*/ 4058727 h 4271499"/>
                <a:gd name="connsiteX75" fmla="*/ 3337861 w 4908984"/>
                <a:gd name="connsiteY75" fmla="*/ 3963419 h 4271499"/>
                <a:gd name="connsiteX76" fmla="*/ 3477546 w 4908984"/>
                <a:gd name="connsiteY76" fmla="*/ 3963419 h 4271499"/>
                <a:gd name="connsiteX77" fmla="*/ 3477546 w 4908984"/>
                <a:gd name="connsiteY77" fmla="*/ 4061904 h 4271499"/>
                <a:gd name="connsiteX78" fmla="*/ 3545765 w 4908984"/>
                <a:gd name="connsiteY78" fmla="*/ 4144504 h 4271499"/>
                <a:gd name="connsiteX79" fmla="*/ 3636722 w 4908984"/>
                <a:gd name="connsiteY79" fmla="*/ 4134974 h 4271499"/>
                <a:gd name="connsiteX80" fmla="*/ 3580190 w 4908984"/>
                <a:gd name="connsiteY80" fmla="*/ 4212345 h 4271499"/>
                <a:gd name="connsiteX81" fmla="*/ 3608112 w 4908984"/>
                <a:gd name="connsiteY81" fmla="*/ 4271499 h 4271499"/>
                <a:gd name="connsiteX82" fmla="*/ 4066387 w 4908984"/>
                <a:gd name="connsiteY82"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796212 w 4908984"/>
                <a:gd name="connsiteY23" fmla="*/ 1313001 h 4271499"/>
                <a:gd name="connsiteX24" fmla="*/ 3449334 w 4908984"/>
                <a:gd name="connsiteY24" fmla="*/ 1491313 h 4271499"/>
                <a:gd name="connsiteX25" fmla="*/ 3027047 w 4908984"/>
                <a:gd name="connsiteY25" fmla="*/ 1530938 h 4271499"/>
                <a:gd name="connsiteX26" fmla="*/ 2815903 w 4908984"/>
                <a:gd name="connsiteY26" fmla="*/ 1303095 h 4271499"/>
                <a:gd name="connsiteX27" fmla="*/ 2569569 w 4908984"/>
                <a:gd name="connsiteY27" fmla="*/ 1327861 h 4271499"/>
                <a:gd name="connsiteX28" fmla="*/ 2639950 w 4908984"/>
                <a:gd name="connsiteY28" fmla="*/ 1060393 h 4271499"/>
                <a:gd name="connsiteX29" fmla="*/ 2494161 w 4908984"/>
                <a:gd name="connsiteY29" fmla="*/ 971238 h 4271499"/>
                <a:gd name="connsiteX30" fmla="*/ 2433834 w 4908984"/>
                <a:gd name="connsiteY30" fmla="*/ 1010863 h 4271499"/>
                <a:gd name="connsiteX31" fmla="*/ 2353398 w 4908984"/>
                <a:gd name="connsiteY31" fmla="*/ 1337767 h 4271499"/>
                <a:gd name="connsiteX32" fmla="*/ 2283017 w 4908984"/>
                <a:gd name="connsiteY32" fmla="*/ 1303095 h 4271499"/>
                <a:gd name="connsiteX33" fmla="*/ 2308154 w 4908984"/>
                <a:gd name="connsiteY33" fmla="*/ 867223 h 4271499"/>
                <a:gd name="connsiteX34" fmla="*/ 2428807 w 4908984"/>
                <a:gd name="connsiteY34" fmla="*/ 624521 h 4271499"/>
                <a:gd name="connsiteX35" fmla="*/ 2257881 w 4908984"/>
                <a:gd name="connsiteY35" fmla="*/ 490788 h 4271499"/>
                <a:gd name="connsiteX36" fmla="*/ 2247827 w 4908984"/>
                <a:gd name="connsiteY36" fmla="*/ 406586 h 4271499"/>
                <a:gd name="connsiteX37" fmla="*/ 2212636 w 4908984"/>
                <a:gd name="connsiteY37" fmla="*/ 371913 h 4271499"/>
                <a:gd name="connsiteX38" fmla="*/ 2192527 w 4908984"/>
                <a:gd name="connsiteY38" fmla="*/ 272852 h 4271499"/>
                <a:gd name="connsiteX39" fmla="*/ 1664041 w 4908984"/>
                <a:gd name="connsiteY39" fmla="*/ 439 h 4271499"/>
                <a:gd name="connsiteX40" fmla="*/ 1548412 w 4908984"/>
                <a:gd name="connsiteY40" fmla="*/ 173798 h 4271499"/>
                <a:gd name="connsiteX41" fmla="*/ 1422729 w 4908984"/>
                <a:gd name="connsiteY41" fmla="*/ 302578 h 4271499"/>
                <a:gd name="connsiteX42" fmla="*/ 1538358 w 4908984"/>
                <a:gd name="connsiteY42" fmla="*/ 376874 h 4271499"/>
                <a:gd name="connsiteX43" fmla="*/ 1648961 w 4908984"/>
                <a:gd name="connsiteY43" fmla="*/ 644342 h 4271499"/>
                <a:gd name="connsiteX44" fmla="*/ 1635774 w 4908984"/>
                <a:gd name="connsiteY44" fmla="*/ 669061 h 4271499"/>
                <a:gd name="connsiteX45" fmla="*/ 1646232 w 4908984"/>
                <a:gd name="connsiteY45" fmla="*/ 796696 h 4271499"/>
                <a:gd name="connsiteX46" fmla="*/ 1710942 w 4908984"/>
                <a:gd name="connsiteY46" fmla="*/ 879655 h 4271499"/>
                <a:gd name="connsiteX47" fmla="*/ 1702225 w 4908984"/>
                <a:gd name="connsiteY47" fmla="*/ 947010 h 4271499"/>
                <a:gd name="connsiteX48" fmla="*/ 1824267 w 4908984"/>
                <a:gd name="connsiteY48" fmla="*/ 1052255 h 4271499"/>
                <a:gd name="connsiteX49" fmla="*/ 1741453 w 4908984"/>
                <a:gd name="connsiteY49" fmla="*/ 1085932 h 4271499"/>
                <a:gd name="connsiteX50" fmla="*/ 1417703 w 4908984"/>
                <a:gd name="connsiteY50" fmla="*/ 827606 h 4271499"/>
                <a:gd name="connsiteX51" fmla="*/ 1151257 w 4908984"/>
                <a:gd name="connsiteY51" fmla="*/ 956386 h 4271499"/>
                <a:gd name="connsiteX52" fmla="*/ 1055737 w 4908984"/>
                <a:gd name="connsiteY52" fmla="*/ 1030679 h 4271499"/>
                <a:gd name="connsiteX53" fmla="*/ 925026 w 4908984"/>
                <a:gd name="connsiteY53" fmla="*/ 1085164 h 4271499"/>
                <a:gd name="connsiteX54" fmla="*/ 285038 w 4908984"/>
                <a:gd name="connsiteY54" fmla="*/ 646503 h 4271499"/>
                <a:gd name="connsiteX55" fmla="*/ 0 w 4908984"/>
                <a:gd name="connsiteY55" fmla="*/ 1174323 h 4271499"/>
                <a:gd name="connsiteX56" fmla="*/ 145792 w 4908984"/>
                <a:gd name="connsiteY56" fmla="*/ 1377398 h 4271499"/>
                <a:gd name="connsiteX57" fmla="*/ 206120 w 4908984"/>
                <a:gd name="connsiteY57" fmla="*/ 1521038 h 4271499"/>
                <a:gd name="connsiteX58" fmla="*/ 493776 w 4908984"/>
                <a:gd name="connsiteY58" fmla="*/ 1735614 h 4271499"/>
                <a:gd name="connsiteX59" fmla="*/ 1202002 w 4908984"/>
                <a:gd name="connsiteY59" fmla="*/ 2458920 h 4271499"/>
                <a:gd name="connsiteX60" fmla="*/ 1206504 w 4908984"/>
                <a:gd name="connsiteY60" fmla="*/ 2453635 h 4271499"/>
                <a:gd name="connsiteX61" fmla="*/ 1288648 w 4908984"/>
                <a:gd name="connsiteY61" fmla="*/ 2615264 h 4271499"/>
                <a:gd name="connsiteX62" fmla="*/ 1284444 w 4908984"/>
                <a:gd name="connsiteY62" fmla="*/ 2806385 h 4271499"/>
                <a:gd name="connsiteX63" fmla="*/ 1384512 w 4908984"/>
                <a:gd name="connsiteY63" fmla="*/ 2832072 h 4271499"/>
                <a:gd name="connsiteX64" fmla="*/ 1487311 w 4908984"/>
                <a:gd name="connsiteY64" fmla="*/ 2823315 h 4271499"/>
                <a:gd name="connsiteX65" fmla="*/ 1545926 w 4908984"/>
                <a:gd name="connsiteY65" fmla="*/ 2889258 h 4271499"/>
                <a:gd name="connsiteX66" fmla="*/ 1633849 w 4908984"/>
                <a:gd name="connsiteY66" fmla="*/ 2955200 h 4271499"/>
                <a:gd name="connsiteX67" fmla="*/ 2461791 w 4908984"/>
                <a:gd name="connsiteY67" fmla="*/ 3687892 h 4271499"/>
                <a:gd name="connsiteX68" fmla="*/ 2469118 w 4908984"/>
                <a:gd name="connsiteY68" fmla="*/ 3819777 h 4271499"/>
                <a:gd name="connsiteX69" fmla="*/ 2579022 w 4908984"/>
                <a:gd name="connsiteY69" fmla="*/ 3856412 h 4271499"/>
                <a:gd name="connsiteX70" fmla="*/ 2615657 w 4908984"/>
                <a:gd name="connsiteY70" fmla="*/ 3885719 h 4271499"/>
                <a:gd name="connsiteX71" fmla="*/ 2740214 w 4908984"/>
                <a:gd name="connsiteY71" fmla="*/ 3885719 h 4271499"/>
                <a:gd name="connsiteX72" fmla="*/ 2923387 w 4908984"/>
                <a:gd name="connsiteY72" fmla="*/ 3907700 h 4271499"/>
                <a:gd name="connsiteX73" fmla="*/ 2989330 w 4908984"/>
                <a:gd name="connsiteY73" fmla="*/ 3922354 h 4271499"/>
                <a:gd name="connsiteX74" fmla="*/ 3069926 w 4908984"/>
                <a:gd name="connsiteY74" fmla="*/ 4017604 h 4271499"/>
                <a:gd name="connsiteX75" fmla="*/ 3121214 w 4908984"/>
                <a:gd name="connsiteY75" fmla="*/ 4142162 h 4271499"/>
                <a:gd name="connsiteX76" fmla="*/ 3201425 w 4908984"/>
                <a:gd name="connsiteY76" fmla="*/ 4058727 h 4271499"/>
                <a:gd name="connsiteX77" fmla="*/ 3337861 w 4908984"/>
                <a:gd name="connsiteY77" fmla="*/ 3963419 h 4271499"/>
                <a:gd name="connsiteX78" fmla="*/ 3477546 w 4908984"/>
                <a:gd name="connsiteY78" fmla="*/ 3963419 h 4271499"/>
                <a:gd name="connsiteX79" fmla="*/ 3477546 w 4908984"/>
                <a:gd name="connsiteY79" fmla="*/ 4061904 h 4271499"/>
                <a:gd name="connsiteX80" fmla="*/ 3545765 w 4908984"/>
                <a:gd name="connsiteY80" fmla="*/ 4144504 h 4271499"/>
                <a:gd name="connsiteX81" fmla="*/ 3636722 w 4908984"/>
                <a:gd name="connsiteY81" fmla="*/ 4134974 h 4271499"/>
                <a:gd name="connsiteX82" fmla="*/ 3580190 w 4908984"/>
                <a:gd name="connsiteY82" fmla="*/ 4212345 h 4271499"/>
                <a:gd name="connsiteX83" fmla="*/ 3608112 w 4908984"/>
                <a:gd name="connsiteY83" fmla="*/ 4271499 h 4271499"/>
                <a:gd name="connsiteX84" fmla="*/ 4066387 w 4908984"/>
                <a:gd name="connsiteY84"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796212 w 4908984"/>
                <a:gd name="connsiteY24" fmla="*/ 1313001 h 4271499"/>
                <a:gd name="connsiteX25" fmla="*/ 3449334 w 4908984"/>
                <a:gd name="connsiteY25" fmla="*/ 1491313 h 4271499"/>
                <a:gd name="connsiteX26" fmla="*/ 3027047 w 4908984"/>
                <a:gd name="connsiteY26" fmla="*/ 1530938 h 4271499"/>
                <a:gd name="connsiteX27" fmla="*/ 2815903 w 4908984"/>
                <a:gd name="connsiteY27" fmla="*/ 1303095 h 4271499"/>
                <a:gd name="connsiteX28" fmla="*/ 2569569 w 4908984"/>
                <a:gd name="connsiteY28" fmla="*/ 1327861 h 4271499"/>
                <a:gd name="connsiteX29" fmla="*/ 2639950 w 4908984"/>
                <a:gd name="connsiteY29" fmla="*/ 1060393 h 4271499"/>
                <a:gd name="connsiteX30" fmla="*/ 2494161 w 4908984"/>
                <a:gd name="connsiteY30" fmla="*/ 971238 h 4271499"/>
                <a:gd name="connsiteX31" fmla="*/ 2433834 w 4908984"/>
                <a:gd name="connsiteY31" fmla="*/ 1010863 h 4271499"/>
                <a:gd name="connsiteX32" fmla="*/ 2353398 w 4908984"/>
                <a:gd name="connsiteY32" fmla="*/ 1337767 h 4271499"/>
                <a:gd name="connsiteX33" fmla="*/ 2283017 w 4908984"/>
                <a:gd name="connsiteY33" fmla="*/ 1303095 h 4271499"/>
                <a:gd name="connsiteX34" fmla="*/ 2308154 w 4908984"/>
                <a:gd name="connsiteY34" fmla="*/ 867223 h 4271499"/>
                <a:gd name="connsiteX35" fmla="*/ 2428807 w 4908984"/>
                <a:gd name="connsiteY35" fmla="*/ 624521 h 4271499"/>
                <a:gd name="connsiteX36" fmla="*/ 2257881 w 4908984"/>
                <a:gd name="connsiteY36" fmla="*/ 490788 h 4271499"/>
                <a:gd name="connsiteX37" fmla="*/ 2247827 w 4908984"/>
                <a:gd name="connsiteY37" fmla="*/ 406586 h 4271499"/>
                <a:gd name="connsiteX38" fmla="*/ 2212636 w 4908984"/>
                <a:gd name="connsiteY38" fmla="*/ 371913 h 4271499"/>
                <a:gd name="connsiteX39" fmla="*/ 2192527 w 4908984"/>
                <a:gd name="connsiteY39" fmla="*/ 272852 h 4271499"/>
                <a:gd name="connsiteX40" fmla="*/ 1664041 w 4908984"/>
                <a:gd name="connsiteY40" fmla="*/ 439 h 4271499"/>
                <a:gd name="connsiteX41" fmla="*/ 1548412 w 4908984"/>
                <a:gd name="connsiteY41" fmla="*/ 173798 h 4271499"/>
                <a:gd name="connsiteX42" fmla="*/ 1422729 w 4908984"/>
                <a:gd name="connsiteY42" fmla="*/ 302578 h 4271499"/>
                <a:gd name="connsiteX43" fmla="*/ 1538358 w 4908984"/>
                <a:gd name="connsiteY43" fmla="*/ 376874 h 4271499"/>
                <a:gd name="connsiteX44" fmla="*/ 1648961 w 4908984"/>
                <a:gd name="connsiteY44" fmla="*/ 644342 h 4271499"/>
                <a:gd name="connsiteX45" fmla="*/ 1635774 w 4908984"/>
                <a:gd name="connsiteY45" fmla="*/ 669061 h 4271499"/>
                <a:gd name="connsiteX46" fmla="*/ 1646232 w 4908984"/>
                <a:gd name="connsiteY46" fmla="*/ 796696 h 4271499"/>
                <a:gd name="connsiteX47" fmla="*/ 1710942 w 4908984"/>
                <a:gd name="connsiteY47" fmla="*/ 879655 h 4271499"/>
                <a:gd name="connsiteX48" fmla="*/ 1702225 w 4908984"/>
                <a:gd name="connsiteY48" fmla="*/ 947010 h 4271499"/>
                <a:gd name="connsiteX49" fmla="*/ 1824267 w 4908984"/>
                <a:gd name="connsiteY49" fmla="*/ 1052255 h 4271499"/>
                <a:gd name="connsiteX50" fmla="*/ 1741453 w 4908984"/>
                <a:gd name="connsiteY50" fmla="*/ 1085932 h 4271499"/>
                <a:gd name="connsiteX51" fmla="*/ 1417703 w 4908984"/>
                <a:gd name="connsiteY51" fmla="*/ 827606 h 4271499"/>
                <a:gd name="connsiteX52" fmla="*/ 1151257 w 4908984"/>
                <a:gd name="connsiteY52" fmla="*/ 956386 h 4271499"/>
                <a:gd name="connsiteX53" fmla="*/ 1055737 w 4908984"/>
                <a:gd name="connsiteY53" fmla="*/ 1030679 h 4271499"/>
                <a:gd name="connsiteX54" fmla="*/ 925026 w 4908984"/>
                <a:gd name="connsiteY54" fmla="*/ 1085164 h 4271499"/>
                <a:gd name="connsiteX55" fmla="*/ 285038 w 4908984"/>
                <a:gd name="connsiteY55" fmla="*/ 646503 h 4271499"/>
                <a:gd name="connsiteX56" fmla="*/ 0 w 4908984"/>
                <a:gd name="connsiteY56" fmla="*/ 1174323 h 4271499"/>
                <a:gd name="connsiteX57" fmla="*/ 145792 w 4908984"/>
                <a:gd name="connsiteY57" fmla="*/ 1377398 h 4271499"/>
                <a:gd name="connsiteX58" fmla="*/ 206120 w 4908984"/>
                <a:gd name="connsiteY58" fmla="*/ 1521038 h 4271499"/>
                <a:gd name="connsiteX59" fmla="*/ 493776 w 4908984"/>
                <a:gd name="connsiteY59" fmla="*/ 1735614 h 4271499"/>
                <a:gd name="connsiteX60" fmla="*/ 1202002 w 4908984"/>
                <a:gd name="connsiteY60" fmla="*/ 2458920 h 4271499"/>
                <a:gd name="connsiteX61" fmla="*/ 1206504 w 4908984"/>
                <a:gd name="connsiteY61" fmla="*/ 2453635 h 4271499"/>
                <a:gd name="connsiteX62" fmla="*/ 1288648 w 4908984"/>
                <a:gd name="connsiteY62" fmla="*/ 2615264 h 4271499"/>
                <a:gd name="connsiteX63" fmla="*/ 1284444 w 4908984"/>
                <a:gd name="connsiteY63" fmla="*/ 2806385 h 4271499"/>
                <a:gd name="connsiteX64" fmla="*/ 1384512 w 4908984"/>
                <a:gd name="connsiteY64" fmla="*/ 2832072 h 4271499"/>
                <a:gd name="connsiteX65" fmla="*/ 1487311 w 4908984"/>
                <a:gd name="connsiteY65" fmla="*/ 2823315 h 4271499"/>
                <a:gd name="connsiteX66" fmla="*/ 1545926 w 4908984"/>
                <a:gd name="connsiteY66" fmla="*/ 2889258 h 4271499"/>
                <a:gd name="connsiteX67" fmla="*/ 1633849 w 4908984"/>
                <a:gd name="connsiteY67" fmla="*/ 2955200 h 4271499"/>
                <a:gd name="connsiteX68" fmla="*/ 2461791 w 4908984"/>
                <a:gd name="connsiteY68" fmla="*/ 3687892 h 4271499"/>
                <a:gd name="connsiteX69" fmla="*/ 2469118 w 4908984"/>
                <a:gd name="connsiteY69" fmla="*/ 3819777 h 4271499"/>
                <a:gd name="connsiteX70" fmla="*/ 2579022 w 4908984"/>
                <a:gd name="connsiteY70" fmla="*/ 3856412 h 4271499"/>
                <a:gd name="connsiteX71" fmla="*/ 2615657 w 4908984"/>
                <a:gd name="connsiteY71" fmla="*/ 3885719 h 4271499"/>
                <a:gd name="connsiteX72" fmla="*/ 2740214 w 4908984"/>
                <a:gd name="connsiteY72" fmla="*/ 3885719 h 4271499"/>
                <a:gd name="connsiteX73" fmla="*/ 2923387 w 4908984"/>
                <a:gd name="connsiteY73" fmla="*/ 3907700 h 4271499"/>
                <a:gd name="connsiteX74" fmla="*/ 2989330 w 4908984"/>
                <a:gd name="connsiteY74" fmla="*/ 3922354 h 4271499"/>
                <a:gd name="connsiteX75" fmla="*/ 3069926 w 4908984"/>
                <a:gd name="connsiteY75" fmla="*/ 4017604 h 4271499"/>
                <a:gd name="connsiteX76" fmla="*/ 3121214 w 4908984"/>
                <a:gd name="connsiteY76" fmla="*/ 4142162 h 4271499"/>
                <a:gd name="connsiteX77" fmla="*/ 3201425 w 4908984"/>
                <a:gd name="connsiteY77" fmla="*/ 4058727 h 4271499"/>
                <a:gd name="connsiteX78" fmla="*/ 3337861 w 4908984"/>
                <a:gd name="connsiteY78" fmla="*/ 3963419 h 4271499"/>
                <a:gd name="connsiteX79" fmla="*/ 3477546 w 4908984"/>
                <a:gd name="connsiteY79" fmla="*/ 3963419 h 4271499"/>
                <a:gd name="connsiteX80" fmla="*/ 3477546 w 4908984"/>
                <a:gd name="connsiteY80" fmla="*/ 4061904 h 4271499"/>
                <a:gd name="connsiteX81" fmla="*/ 3545765 w 4908984"/>
                <a:gd name="connsiteY81" fmla="*/ 4144504 h 4271499"/>
                <a:gd name="connsiteX82" fmla="*/ 3636722 w 4908984"/>
                <a:gd name="connsiteY82" fmla="*/ 4134974 h 4271499"/>
                <a:gd name="connsiteX83" fmla="*/ 3580190 w 4908984"/>
                <a:gd name="connsiteY83" fmla="*/ 4212345 h 4271499"/>
                <a:gd name="connsiteX84" fmla="*/ 3608112 w 4908984"/>
                <a:gd name="connsiteY84" fmla="*/ 4271499 h 4271499"/>
                <a:gd name="connsiteX85" fmla="*/ 4066387 w 4908984"/>
                <a:gd name="connsiteY85"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796212 w 4908984"/>
                <a:gd name="connsiteY24" fmla="*/ 1313001 h 4271499"/>
                <a:gd name="connsiteX25" fmla="*/ 3449334 w 4908984"/>
                <a:gd name="connsiteY25" fmla="*/ 1491313 h 4271499"/>
                <a:gd name="connsiteX26" fmla="*/ 3027047 w 4908984"/>
                <a:gd name="connsiteY26" fmla="*/ 1530938 h 4271499"/>
                <a:gd name="connsiteX27" fmla="*/ 2815903 w 4908984"/>
                <a:gd name="connsiteY27" fmla="*/ 1303095 h 4271499"/>
                <a:gd name="connsiteX28" fmla="*/ 2569569 w 4908984"/>
                <a:gd name="connsiteY28" fmla="*/ 1327861 h 4271499"/>
                <a:gd name="connsiteX29" fmla="*/ 2639950 w 4908984"/>
                <a:gd name="connsiteY29" fmla="*/ 1060393 h 4271499"/>
                <a:gd name="connsiteX30" fmla="*/ 2494161 w 4908984"/>
                <a:gd name="connsiteY30" fmla="*/ 971238 h 4271499"/>
                <a:gd name="connsiteX31" fmla="*/ 2433834 w 4908984"/>
                <a:gd name="connsiteY31" fmla="*/ 1010863 h 4271499"/>
                <a:gd name="connsiteX32" fmla="*/ 2353398 w 4908984"/>
                <a:gd name="connsiteY32" fmla="*/ 1337767 h 4271499"/>
                <a:gd name="connsiteX33" fmla="*/ 2283017 w 4908984"/>
                <a:gd name="connsiteY33" fmla="*/ 1303095 h 4271499"/>
                <a:gd name="connsiteX34" fmla="*/ 2308154 w 4908984"/>
                <a:gd name="connsiteY34" fmla="*/ 867223 h 4271499"/>
                <a:gd name="connsiteX35" fmla="*/ 2428807 w 4908984"/>
                <a:gd name="connsiteY35" fmla="*/ 624521 h 4271499"/>
                <a:gd name="connsiteX36" fmla="*/ 2257881 w 4908984"/>
                <a:gd name="connsiteY36" fmla="*/ 490788 h 4271499"/>
                <a:gd name="connsiteX37" fmla="*/ 2247827 w 4908984"/>
                <a:gd name="connsiteY37" fmla="*/ 406586 h 4271499"/>
                <a:gd name="connsiteX38" fmla="*/ 2212636 w 4908984"/>
                <a:gd name="connsiteY38" fmla="*/ 371913 h 4271499"/>
                <a:gd name="connsiteX39" fmla="*/ 2192527 w 4908984"/>
                <a:gd name="connsiteY39" fmla="*/ 272852 h 4271499"/>
                <a:gd name="connsiteX40" fmla="*/ 1664041 w 4908984"/>
                <a:gd name="connsiteY40" fmla="*/ 439 h 4271499"/>
                <a:gd name="connsiteX41" fmla="*/ 1548412 w 4908984"/>
                <a:gd name="connsiteY41" fmla="*/ 173798 h 4271499"/>
                <a:gd name="connsiteX42" fmla="*/ 1422729 w 4908984"/>
                <a:gd name="connsiteY42" fmla="*/ 302578 h 4271499"/>
                <a:gd name="connsiteX43" fmla="*/ 1538358 w 4908984"/>
                <a:gd name="connsiteY43" fmla="*/ 376874 h 4271499"/>
                <a:gd name="connsiteX44" fmla="*/ 1648961 w 4908984"/>
                <a:gd name="connsiteY44" fmla="*/ 644342 h 4271499"/>
                <a:gd name="connsiteX45" fmla="*/ 1635774 w 4908984"/>
                <a:gd name="connsiteY45" fmla="*/ 669061 h 4271499"/>
                <a:gd name="connsiteX46" fmla="*/ 1646232 w 4908984"/>
                <a:gd name="connsiteY46" fmla="*/ 796696 h 4271499"/>
                <a:gd name="connsiteX47" fmla="*/ 1710942 w 4908984"/>
                <a:gd name="connsiteY47" fmla="*/ 879655 h 4271499"/>
                <a:gd name="connsiteX48" fmla="*/ 1702225 w 4908984"/>
                <a:gd name="connsiteY48" fmla="*/ 947010 h 4271499"/>
                <a:gd name="connsiteX49" fmla="*/ 1824267 w 4908984"/>
                <a:gd name="connsiteY49" fmla="*/ 1052255 h 4271499"/>
                <a:gd name="connsiteX50" fmla="*/ 1741453 w 4908984"/>
                <a:gd name="connsiteY50" fmla="*/ 1085932 h 4271499"/>
                <a:gd name="connsiteX51" fmla="*/ 1417703 w 4908984"/>
                <a:gd name="connsiteY51" fmla="*/ 827606 h 4271499"/>
                <a:gd name="connsiteX52" fmla="*/ 1151257 w 4908984"/>
                <a:gd name="connsiteY52" fmla="*/ 956386 h 4271499"/>
                <a:gd name="connsiteX53" fmla="*/ 1055737 w 4908984"/>
                <a:gd name="connsiteY53" fmla="*/ 1030679 h 4271499"/>
                <a:gd name="connsiteX54" fmla="*/ 925026 w 4908984"/>
                <a:gd name="connsiteY54" fmla="*/ 1085164 h 4271499"/>
                <a:gd name="connsiteX55" fmla="*/ 285038 w 4908984"/>
                <a:gd name="connsiteY55" fmla="*/ 646503 h 4271499"/>
                <a:gd name="connsiteX56" fmla="*/ 0 w 4908984"/>
                <a:gd name="connsiteY56" fmla="*/ 1174323 h 4271499"/>
                <a:gd name="connsiteX57" fmla="*/ 145792 w 4908984"/>
                <a:gd name="connsiteY57" fmla="*/ 1377398 h 4271499"/>
                <a:gd name="connsiteX58" fmla="*/ 206120 w 4908984"/>
                <a:gd name="connsiteY58" fmla="*/ 1521038 h 4271499"/>
                <a:gd name="connsiteX59" fmla="*/ 493776 w 4908984"/>
                <a:gd name="connsiteY59" fmla="*/ 1735614 h 4271499"/>
                <a:gd name="connsiteX60" fmla="*/ 1202002 w 4908984"/>
                <a:gd name="connsiteY60" fmla="*/ 2458920 h 4271499"/>
                <a:gd name="connsiteX61" fmla="*/ 1206504 w 4908984"/>
                <a:gd name="connsiteY61" fmla="*/ 2453635 h 4271499"/>
                <a:gd name="connsiteX62" fmla="*/ 1288648 w 4908984"/>
                <a:gd name="connsiteY62" fmla="*/ 2615264 h 4271499"/>
                <a:gd name="connsiteX63" fmla="*/ 1284444 w 4908984"/>
                <a:gd name="connsiteY63" fmla="*/ 2806385 h 4271499"/>
                <a:gd name="connsiteX64" fmla="*/ 1384512 w 4908984"/>
                <a:gd name="connsiteY64" fmla="*/ 2832072 h 4271499"/>
                <a:gd name="connsiteX65" fmla="*/ 1487311 w 4908984"/>
                <a:gd name="connsiteY65" fmla="*/ 2823315 h 4271499"/>
                <a:gd name="connsiteX66" fmla="*/ 1545926 w 4908984"/>
                <a:gd name="connsiteY66" fmla="*/ 2889258 h 4271499"/>
                <a:gd name="connsiteX67" fmla="*/ 1633849 w 4908984"/>
                <a:gd name="connsiteY67" fmla="*/ 2955200 h 4271499"/>
                <a:gd name="connsiteX68" fmla="*/ 2461791 w 4908984"/>
                <a:gd name="connsiteY68" fmla="*/ 3687892 h 4271499"/>
                <a:gd name="connsiteX69" fmla="*/ 2469118 w 4908984"/>
                <a:gd name="connsiteY69" fmla="*/ 3819777 h 4271499"/>
                <a:gd name="connsiteX70" fmla="*/ 2579022 w 4908984"/>
                <a:gd name="connsiteY70" fmla="*/ 3856412 h 4271499"/>
                <a:gd name="connsiteX71" fmla="*/ 2615657 w 4908984"/>
                <a:gd name="connsiteY71" fmla="*/ 3885719 h 4271499"/>
                <a:gd name="connsiteX72" fmla="*/ 2740214 w 4908984"/>
                <a:gd name="connsiteY72" fmla="*/ 3885719 h 4271499"/>
                <a:gd name="connsiteX73" fmla="*/ 2923387 w 4908984"/>
                <a:gd name="connsiteY73" fmla="*/ 3907700 h 4271499"/>
                <a:gd name="connsiteX74" fmla="*/ 2989330 w 4908984"/>
                <a:gd name="connsiteY74" fmla="*/ 3922354 h 4271499"/>
                <a:gd name="connsiteX75" fmla="*/ 3069926 w 4908984"/>
                <a:gd name="connsiteY75" fmla="*/ 4017604 h 4271499"/>
                <a:gd name="connsiteX76" fmla="*/ 3121214 w 4908984"/>
                <a:gd name="connsiteY76" fmla="*/ 4142162 h 4271499"/>
                <a:gd name="connsiteX77" fmla="*/ 3201425 w 4908984"/>
                <a:gd name="connsiteY77" fmla="*/ 4058727 h 4271499"/>
                <a:gd name="connsiteX78" fmla="*/ 3337861 w 4908984"/>
                <a:gd name="connsiteY78" fmla="*/ 3963419 h 4271499"/>
                <a:gd name="connsiteX79" fmla="*/ 3477546 w 4908984"/>
                <a:gd name="connsiteY79" fmla="*/ 3963419 h 4271499"/>
                <a:gd name="connsiteX80" fmla="*/ 3477546 w 4908984"/>
                <a:gd name="connsiteY80" fmla="*/ 4061904 h 4271499"/>
                <a:gd name="connsiteX81" fmla="*/ 3545765 w 4908984"/>
                <a:gd name="connsiteY81" fmla="*/ 4144504 h 4271499"/>
                <a:gd name="connsiteX82" fmla="*/ 3636722 w 4908984"/>
                <a:gd name="connsiteY82" fmla="*/ 4134974 h 4271499"/>
                <a:gd name="connsiteX83" fmla="*/ 3580190 w 4908984"/>
                <a:gd name="connsiteY83" fmla="*/ 4212345 h 4271499"/>
                <a:gd name="connsiteX84" fmla="*/ 3608112 w 4908984"/>
                <a:gd name="connsiteY84" fmla="*/ 4271499 h 4271499"/>
                <a:gd name="connsiteX85" fmla="*/ 4066387 w 4908984"/>
                <a:gd name="connsiteY85"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449334 w 4908984"/>
                <a:gd name="connsiteY25" fmla="*/ 1491313 h 4271499"/>
                <a:gd name="connsiteX26" fmla="*/ 3027047 w 4908984"/>
                <a:gd name="connsiteY26" fmla="*/ 1530938 h 4271499"/>
                <a:gd name="connsiteX27" fmla="*/ 2815903 w 4908984"/>
                <a:gd name="connsiteY27" fmla="*/ 1303095 h 4271499"/>
                <a:gd name="connsiteX28" fmla="*/ 2569569 w 4908984"/>
                <a:gd name="connsiteY28" fmla="*/ 1327861 h 4271499"/>
                <a:gd name="connsiteX29" fmla="*/ 2639950 w 4908984"/>
                <a:gd name="connsiteY29" fmla="*/ 1060393 h 4271499"/>
                <a:gd name="connsiteX30" fmla="*/ 2494161 w 4908984"/>
                <a:gd name="connsiteY30" fmla="*/ 971238 h 4271499"/>
                <a:gd name="connsiteX31" fmla="*/ 2433834 w 4908984"/>
                <a:gd name="connsiteY31" fmla="*/ 1010863 h 4271499"/>
                <a:gd name="connsiteX32" fmla="*/ 2353398 w 4908984"/>
                <a:gd name="connsiteY32" fmla="*/ 1337767 h 4271499"/>
                <a:gd name="connsiteX33" fmla="*/ 2283017 w 4908984"/>
                <a:gd name="connsiteY33" fmla="*/ 1303095 h 4271499"/>
                <a:gd name="connsiteX34" fmla="*/ 2308154 w 4908984"/>
                <a:gd name="connsiteY34" fmla="*/ 867223 h 4271499"/>
                <a:gd name="connsiteX35" fmla="*/ 2428807 w 4908984"/>
                <a:gd name="connsiteY35" fmla="*/ 624521 h 4271499"/>
                <a:gd name="connsiteX36" fmla="*/ 2257881 w 4908984"/>
                <a:gd name="connsiteY36" fmla="*/ 490788 h 4271499"/>
                <a:gd name="connsiteX37" fmla="*/ 2247827 w 4908984"/>
                <a:gd name="connsiteY37" fmla="*/ 406586 h 4271499"/>
                <a:gd name="connsiteX38" fmla="*/ 2212636 w 4908984"/>
                <a:gd name="connsiteY38" fmla="*/ 371913 h 4271499"/>
                <a:gd name="connsiteX39" fmla="*/ 2192527 w 4908984"/>
                <a:gd name="connsiteY39" fmla="*/ 272852 h 4271499"/>
                <a:gd name="connsiteX40" fmla="*/ 1664041 w 4908984"/>
                <a:gd name="connsiteY40" fmla="*/ 439 h 4271499"/>
                <a:gd name="connsiteX41" fmla="*/ 1548412 w 4908984"/>
                <a:gd name="connsiteY41" fmla="*/ 173798 h 4271499"/>
                <a:gd name="connsiteX42" fmla="*/ 1422729 w 4908984"/>
                <a:gd name="connsiteY42" fmla="*/ 302578 h 4271499"/>
                <a:gd name="connsiteX43" fmla="*/ 1538358 w 4908984"/>
                <a:gd name="connsiteY43" fmla="*/ 376874 h 4271499"/>
                <a:gd name="connsiteX44" fmla="*/ 1648961 w 4908984"/>
                <a:gd name="connsiteY44" fmla="*/ 644342 h 4271499"/>
                <a:gd name="connsiteX45" fmla="*/ 1635774 w 4908984"/>
                <a:gd name="connsiteY45" fmla="*/ 669061 h 4271499"/>
                <a:gd name="connsiteX46" fmla="*/ 1646232 w 4908984"/>
                <a:gd name="connsiteY46" fmla="*/ 796696 h 4271499"/>
                <a:gd name="connsiteX47" fmla="*/ 1710942 w 4908984"/>
                <a:gd name="connsiteY47" fmla="*/ 879655 h 4271499"/>
                <a:gd name="connsiteX48" fmla="*/ 1702225 w 4908984"/>
                <a:gd name="connsiteY48" fmla="*/ 947010 h 4271499"/>
                <a:gd name="connsiteX49" fmla="*/ 1824267 w 4908984"/>
                <a:gd name="connsiteY49" fmla="*/ 1052255 h 4271499"/>
                <a:gd name="connsiteX50" fmla="*/ 1741453 w 4908984"/>
                <a:gd name="connsiteY50" fmla="*/ 1085932 h 4271499"/>
                <a:gd name="connsiteX51" fmla="*/ 1417703 w 4908984"/>
                <a:gd name="connsiteY51" fmla="*/ 827606 h 4271499"/>
                <a:gd name="connsiteX52" fmla="*/ 1151257 w 4908984"/>
                <a:gd name="connsiteY52" fmla="*/ 956386 h 4271499"/>
                <a:gd name="connsiteX53" fmla="*/ 1055737 w 4908984"/>
                <a:gd name="connsiteY53" fmla="*/ 1030679 h 4271499"/>
                <a:gd name="connsiteX54" fmla="*/ 925026 w 4908984"/>
                <a:gd name="connsiteY54" fmla="*/ 1085164 h 4271499"/>
                <a:gd name="connsiteX55" fmla="*/ 285038 w 4908984"/>
                <a:gd name="connsiteY55" fmla="*/ 646503 h 4271499"/>
                <a:gd name="connsiteX56" fmla="*/ 0 w 4908984"/>
                <a:gd name="connsiteY56" fmla="*/ 1174323 h 4271499"/>
                <a:gd name="connsiteX57" fmla="*/ 145792 w 4908984"/>
                <a:gd name="connsiteY57" fmla="*/ 1377398 h 4271499"/>
                <a:gd name="connsiteX58" fmla="*/ 206120 w 4908984"/>
                <a:gd name="connsiteY58" fmla="*/ 1521038 h 4271499"/>
                <a:gd name="connsiteX59" fmla="*/ 493776 w 4908984"/>
                <a:gd name="connsiteY59" fmla="*/ 1735614 h 4271499"/>
                <a:gd name="connsiteX60" fmla="*/ 1202002 w 4908984"/>
                <a:gd name="connsiteY60" fmla="*/ 2458920 h 4271499"/>
                <a:gd name="connsiteX61" fmla="*/ 1206504 w 4908984"/>
                <a:gd name="connsiteY61" fmla="*/ 2453635 h 4271499"/>
                <a:gd name="connsiteX62" fmla="*/ 1288648 w 4908984"/>
                <a:gd name="connsiteY62" fmla="*/ 2615264 h 4271499"/>
                <a:gd name="connsiteX63" fmla="*/ 1284444 w 4908984"/>
                <a:gd name="connsiteY63" fmla="*/ 2806385 h 4271499"/>
                <a:gd name="connsiteX64" fmla="*/ 1384512 w 4908984"/>
                <a:gd name="connsiteY64" fmla="*/ 2832072 h 4271499"/>
                <a:gd name="connsiteX65" fmla="*/ 1487311 w 4908984"/>
                <a:gd name="connsiteY65" fmla="*/ 2823315 h 4271499"/>
                <a:gd name="connsiteX66" fmla="*/ 1545926 w 4908984"/>
                <a:gd name="connsiteY66" fmla="*/ 2889258 h 4271499"/>
                <a:gd name="connsiteX67" fmla="*/ 1633849 w 4908984"/>
                <a:gd name="connsiteY67" fmla="*/ 2955200 h 4271499"/>
                <a:gd name="connsiteX68" fmla="*/ 2461791 w 4908984"/>
                <a:gd name="connsiteY68" fmla="*/ 3687892 h 4271499"/>
                <a:gd name="connsiteX69" fmla="*/ 2469118 w 4908984"/>
                <a:gd name="connsiteY69" fmla="*/ 3819777 h 4271499"/>
                <a:gd name="connsiteX70" fmla="*/ 2579022 w 4908984"/>
                <a:gd name="connsiteY70" fmla="*/ 3856412 h 4271499"/>
                <a:gd name="connsiteX71" fmla="*/ 2615657 w 4908984"/>
                <a:gd name="connsiteY71" fmla="*/ 3885719 h 4271499"/>
                <a:gd name="connsiteX72" fmla="*/ 2740214 w 4908984"/>
                <a:gd name="connsiteY72" fmla="*/ 3885719 h 4271499"/>
                <a:gd name="connsiteX73" fmla="*/ 2923387 w 4908984"/>
                <a:gd name="connsiteY73" fmla="*/ 3907700 h 4271499"/>
                <a:gd name="connsiteX74" fmla="*/ 2989330 w 4908984"/>
                <a:gd name="connsiteY74" fmla="*/ 3922354 h 4271499"/>
                <a:gd name="connsiteX75" fmla="*/ 3069926 w 4908984"/>
                <a:gd name="connsiteY75" fmla="*/ 4017604 h 4271499"/>
                <a:gd name="connsiteX76" fmla="*/ 3121214 w 4908984"/>
                <a:gd name="connsiteY76" fmla="*/ 4142162 h 4271499"/>
                <a:gd name="connsiteX77" fmla="*/ 3201425 w 4908984"/>
                <a:gd name="connsiteY77" fmla="*/ 4058727 h 4271499"/>
                <a:gd name="connsiteX78" fmla="*/ 3337861 w 4908984"/>
                <a:gd name="connsiteY78" fmla="*/ 3963419 h 4271499"/>
                <a:gd name="connsiteX79" fmla="*/ 3477546 w 4908984"/>
                <a:gd name="connsiteY79" fmla="*/ 3963419 h 4271499"/>
                <a:gd name="connsiteX80" fmla="*/ 3477546 w 4908984"/>
                <a:gd name="connsiteY80" fmla="*/ 4061904 h 4271499"/>
                <a:gd name="connsiteX81" fmla="*/ 3545765 w 4908984"/>
                <a:gd name="connsiteY81" fmla="*/ 4144504 h 4271499"/>
                <a:gd name="connsiteX82" fmla="*/ 3636722 w 4908984"/>
                <a:gd name="connsiteY82" fmla="*/ 4134974 h 4271499"/>
                <a:gd name="connsiteX83" fmla="*/ 3580190 w 4908984"/>
                <a:gd name="connsiteY83" fmla="*/ 4212345 h 4271499"/>
                <a:gd name="connsiteX84" fmla="*/ 3608112 w 4908984"/>
                <a:gd name="connsiteY84" fmla="*/ 4271499 h 4271499"/>
                <a:gd name="connsiteX85" fmla="*/ 4066387 w 4908984"/>
                <a:gd name="connsiteY85"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586337 w 4908984"/>
                <a:gd name="connsiteY21" fmla="*/ 966229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586337 w 4908984"/>
                <a:gd name="connsiteY21" fmla="*/ 966229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75138 w 4908984"/>
                <a:gd name="connsiteY64" fmla="*/ 2783634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633849 w 4908984"/>
                <a:gd name="connsiteY69" fmla="*/ 2955200 h 4271499"/>
                <a:gd name="connsiteX70" fmla="*/ 2461791 w 4908984"/>
                <a:gd name="connsiteY70" fmla="*/ 3687892 h 4271499"/>
                <a:gd name="connsiteX71" fmla="*/ 2469118 w 4908984"/>
                <a:gd name="connsiteY71" fmla="*/ 3819777 h 4271499"/>
                <a:gd name="connsiteX72" fmla="*/ 2579022 w 4908984"/>
                <a:gd name="connsiteY72" fmla="*/ 3856412 h 4271499"/>
                <a:gd name="connsiteX73" fmla="*/ 2615657 w 4908984"/>
                <a:gd name="connsiteY73" fmla="*/ 3885719 h 4271499"/>
                <a:gd name="connsiteX74" fmla="*/ 2740214 w 4908984"/>
                <a:gd name="connsiteY74" fmla="*/ 3885719 h 4271499"/>
                <a:gd name="connsiteX75" fmla="*/ 2923387 w 4908984"/>
                <a:gd name="connsiteY75" fmla="*/ 3907700 h 4271499"/>
                <a:gd name="connsiteX76" fmla="*/ 2989330 w 4908984"/>
                <a:gd name="connsiteY76" fmla="*/ 3922354 h 4271499"/>
                <a:gd name="connsiteX77" fmla="*/ 3069926 w 4908984"/>
                <a:gd name="connsiteY77" fmla="*/ 4017604 h 4271499"/>
                <a:gd name="connsiteX78" fmla="*/ 3121214 w 4908984"/>
                <a:gd name="connsiteY78" fmla="*/ 4142162 h 4271499"/>
                <a:gd name="connsiteX79" fmla="*/ 3201425 w 4908984"/>
                <a:gd name="connsiteY79" fmla="*/ 4058727 h 4271499"/>
                <a:gd name="connsiteX80" fmla="*/ 3337861 w 4908984"/>
                <a:gd name="connsiteY80" fmla="*/ 3963419 h 4271499"/>
                <a:gd name="connsiteX81" fmla="*/ 3477546 w 4908984"/>
                <a:gd name="connsiteY81" fmla="*/ 3963419 h 4271499"/>
                <a:gd name="connsiteX82" fmla="*/ 3477546 w 4908984"/>
                <a:gd name="connsiteY82" fmla="*/ 4061904 h 4271499"/>
                <a:gd name="connsiteX83" fmla="*/ 3545765 w 4908984"/>
                <a:gd name="connsiteY83" fmla="*/ 4144504 h 4271499"/>
                <a:gd name="connsiteX84" fmla="*/ 3636722 w 4908984"/>
                <a:gd name="connsiteY84" fmla="*/ 4134974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610581 w 4908984"/>
                <a:gd name="connsiteY69" fmla="*/ 2891497 h 4271499"/>
                <a:gd name="connsiteX70" fmla="*/ 2461791 w 4908984"/>
                <a:gd name="connsiteY70" fmla="*/ 3687892 h 4271499"/>
                <a:gd name="connsiteX71" fmla="*/ 2469118 w 4908984"/>
                <a:gd name="connsiteY71" fmla="*/ 3819777 h 4271499"/>
                <a:gd name="connsiteX72" fmla="*/ 2579022 w 4908984"/>
                <a:gd name="connsiteY72" fmla="*/ 3856412 h 4271499"/>
                <a:gd name="connsiteX73" fmla="*/ 2615657 w 4908984"/>
                <a:gd name="connsiteY73" fmla="*/ 3885719 h 4271499"/>
                <a:gd name="connsiteX74" fmla="*/ 2740214 w 4908984"/>
                <a:gd name="connsiteY74" fmla="*/ 3885719 h 4271499"/>
                <a:gd name="connsiteX75" fmla="*/ 2923387 w 4908984"/>
                <a:gd name="connsiteY75" fmla="*/ 3907700 h 4271499"/>
                <a:gd name="connsiteX76" fmla="*/ 2989330 w 4908984"/>
                <a:gd name="connsiteY76" fmla="*/ 3922354 h 4271499"/>
                <a:gd name="connsiteX77" fmla="*/ 3069926 w 4908984"/>
                <a:gd name="connsiteY77" fmla="*/ 4017604 h 4271499"/>
                <a:gd name="connsiteX78" fmla="*/ 3121214 w 4908984"/>
                <a:gd name="connsiteY78" fmla="*/ 4142162 h 4271499"/>
                <a:gd name="connsiteX79" fmla="*/ 3201425 w 4908984"/>
                <a:gd name="connsiteY79" fmla="*/ 4058727 h 4271499"/>
                <a:gd name="connsiteX80" fmla="*/ 3337861 w 4908984"/>
                <a:gd name="connsiteY80" fmla="*/ 3963419 h 4271499"/>
                <a:gd name="connsiteX81" fmla="*/ 3477546 w 4908984"/>
                <a:gd name="connsiteY81" fmla="*/ 3963419 h 4271499"/>
                <a:gd name="connsiteX82" fmla="*/ 3477546 w 4908984"/>
                <a:gd name="connsiteY82" fmla="*/ 4061904 h 4271499"/>
                <a:gd name="connsiteX83" fmla="*/ 3545765 w 4908984"/>
                <a:gd name="connsiteY83" fmla="*/ 4144504 h 4271499"/>
                <a:gd name="connsiteX84" fmla="*/ 3636722 w 4908984"/>
                <a:gd name="connsiteY84" fmla="*/ 4134974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94829 w 4908984"/>
                <a:gd name="connsiteY69" fmla="*/ 2765301 h 4271499"/>
                <a:gd name="connsiteX70" fmla="*/ 1610581 w 4908984"/>
                <a:gd name="connsiteY70" fmla="*/ 2891497 h 4271499"/>
                <a:gd name="connsiteX71" fmla="*/ 2461791 w 4908984"/>
                <a:gd name="connsiteY71" fmla="*/ 3687892 h 4271499"/>
                <a:gd name="connsiteX72" fmla="*/ 2469118 w 4908984"/>
                <a:gd name="connsiteY72" fmla="*/ 3819777 h 4271499"/>
                <a:gd name="connsiteX73" fmla="*/ 2579022 w 4908984"/>
                <a:gd name="connsiteY73" fmla="*/ 3856412 h 4271499"/>
                <a:gd name="connsiteX74" fmla="*/ 2615657 w 4908984"/>
                <a:gd name="connsiteY74" fmla="*/ 3885719 h 4271499"/>
                <a:gd name="connsiteX75" fmla="*/ 2740214 w 4908984"/>
                <a:gd name="connsiteY75" fmla="*/ 3885719 h 4271499"/>
                <a:gd name="connsiteX76" fmla="*/ 2923387 w 4908984"/>
                <a:gd name="connsiteY76" fmla="*/ 3907700 h 4271499"/>
                <a:gd name="connsiteX77" fmla="*/ 2989330 w 4908984"/>
                <a:gd name="connsiteY77" fmla="*/ 3922354 h 4271499"/>
                <a:gd name="connsiteX78" fmla="*/ 3069926 w 4908984"/>
                <a:gd name="connsiteY78" fmla="*/ 4017604 h 4271499"/>
                <a:gd name="connsiteX79" fmla="*/ 3121214 w 4908984"/>
                <a:gd name="connsiteY79" fmla="*/ 4142162 h 4271499"/>
                <a:gd name="connsiteX80" fmla="*/ 3201425 w 4908984"/>
                <a:gd name="connsiteY80" fmla="*/ 4058727 h 4271499"/>
                <a:gd name="connsiteX81" fmla="*/ 3337861 w 4908984"/>
                <a:gd name="connsiteY81" fmla="*/ 3963419 h 4271499"/>
                <a:gd name="connsiteX82" fmla="*/ 3477546 w 4908984"/>
                <a:gd name="connsiteY82" fmla="*/ 3963419 h 4271499"/>
                <a:gd name="connsiteX83" fmla="*/ 3477546 w 4908984"/>
                <a:gd name="connsiteY83" fmla="*/ 4061904 h 4271499"/>
                <a:gd name="connsiteX84" fmla="*/ 3545765 w 4908984"/>
                <a:gd name="connsiteY84" fmla="*/ 4144504 h 4271499"/>
                <a:gd name="connsiteX85" fmla="*/ 3636722 w 4908984"/>
                <a:gd name="connsiteY85" fmla="*/ 4134974 h 4271499"/>
                <a:gd name="connsiteX86" fmla="*/ 3580190 w 4908984"/>
                <a:gd name="connsiteY86" fmla="*/ 4212345 h 4271499"/>
                <a:gd name="connsiteX87" fmla="*/ 3608112 w 4908984"/>
                <a:gd name="connsiteY87" fmla="*/ 4271499 h 4271499"/>
                <a:gd name="connsiteX88" fmla="*/ 4066387 w 4908984"/>
                <a:gd name="connsiteY88"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0581 w 4908984"/>
                <a:gd name="connsiteY71" fmla="*/ 2891497 h 4271499"/>
                <a:gd name="connsiteX72" fmla="*/ 2461791 w 4908984"/>
                <a:gd name="connsiteY72" fmla="*/ 3687892 h 4271499"/>
                <a:gd name="connsiteX73" fmla="*/ 2469118 w 4908984"/>
                <a:gd name="connsiteY73" fmla="*/ 3819777 h 4271499"/>
                <a:gd name="connsiteX74" fmla="*/ 2579022 w 4908984"/>
                <a:gd name="connsiteY74" fmla="*/ 3856412 h 4271499"/>
                <a:gd name="connsiteX75" fmla="*/ 2615657 w 4908984"/>
                <a:gd name="connsiteY75" fmla="*/ 3885719 h 4271499"/>
                <a:gd name="connsiteX76" fmla="*/ 2740214 w 4908984"/>
                <a:gd name="connsiteY76" fmla="*/ 3885719 h 4271499"/>
                <a:gd name="connsiteX77" fmla="*/ 2923387 w 4908984"/>
                <a:gd name="connsiteY77" fmla="*/ 3907700 h 4271499"/>
                <a:gd name="connsiteX78" fmla="*/ 2989330 w 4908984"/>
                <a:gd name="connsiteY78" fmla="*/ 3922354 h 4271499"/>
                <a:gd name="connsiteX79" fmla="*/ 3069926 w 4908984"/>
                <a:gd name="connsiteY79" fmla="*/ 4017604 h 4271499"/>
                <a:gd name="connsiteX80" fmla="*/ 3121214 w 4908984"/>
                <a:gd name="connsiteY80" fmla="*/ 4142162 h 4271499"/>
                <a:gd name="connsiteX81" fmla="*/ 3201425 w 4908984"/>
                <a:gd name="connsiteY81" fmla="*/ 4058727 h 4271499"/>
                <a:gd name="connsiteX82" fmla="*/ 3337861 w 4908984"/>
                <a:gd name="connsiteY82" fmla="*/ 3963419 h 4271499"/>
                <a:gd name="connsiteX83" fmla="*/ 3477546 w 4908984"/>
                <a:gd name="connsiteY83" fmla="*/ 3963419 h 4271499"/>
                <a:gd name="connsiteX84" fmla="*/ 3477546 w 4908984"/>
                <a:gd name="connsiteY84" fmla="*/ 4061904 h 4271499"/>
                <a:gd name="connsiteX85" fmla="*/ 3545765 w 4908984"/>
                <a:gd name="connsiteY85" fmla="*/ 4144504 h 4271499"/>
                <a:gd name="connsiteX86" fmla="*/ 3636722 w 4908984"/>
                <a:gd name="connsiteY86" fmla="*/ 4134974 h 4271499"/>
                <a:gd name="connsiteX87" fmla="*/ 3580190 w 4908984"/>
                <a:gd name="connsiteY87" fmla="*/ 4212345 h 4271499"/>
                <a:gd name="connsiteX88" fmla="*/ 3608112 w 4908984"/>
                <a:gd name="connsiteY88" fmla="*/ 4271499 h 4271499"/>
                <a:gd name="connsiteX89" fmla="*/ 4066387 w 4908984"/>
                <a:gd name="connsiteY8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0581 w 4908984"/>
                <a:gd name="connsiteY71" fmla="*/ 2891497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0581 w 4908984"/>
                <a:gd name="connsiteY71" fmla="*/ 2891497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5235 w 4908984"/>
                <a:gd name="connsiteY71" fmla="*/ 2909698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497042 w 4908984"/>
                <a:gd name="connsiteY74" fmla="*/ 3806126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497042 w 4908984"/>
                <a:gd name="connsiteY74" fmla="*/ 3806126 h 4271499"/>
                <a:gd name="connsiteX75" fmla="*/ 2597637 w 4908984"/>
                <a:gd name="connsiteY75" fmla="*/ 3833661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28554 w 4908984"/>
                <a:gd name="connsiteY83" fmla="*/ 3936117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39829 w 4908984"/>
                <a:gd name="connsiteY81" fmla="*/ 4073909 h 4271499"/>
                <a:gd name="connsiteX82" fmla="*/ 3201425 w 4908984"/>
                <a:gd name="connsiteY82" fmla="*/ 4058727 h 4271499"/>
                <a:gd name="connsiteX83" fmla="*/ 3328554 w 4908984"/>
                <a:gd name="connsiteY83" fmla="*/ 3936117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39829 w 4908984"/>
                <a:gd name="connsiteY81" fmla="*/ 4073909 h 4271499"/>
                <a:gd name="connsiteX82" fmla="*/ 3328554 w 4908984"/>
                <a:gd name="connsiteY82" fmla="*/ 3936117 h 4271499"/>
                <a:gd name="connsiteX83" fmla="*/ 3510122 w 4908984"/>
                <a:gd name="connsiteY83" fmla="*/ 3949768 h 4271499"/>
                <a:gd name="connsiteX84" fmla="*/ 3496160 w 4908984"/>
                <a:gd name="connsiteY84" fmla="*/ 4052803 h 4271499"/>
                <a:gd name="connsiteX85" fmla="*/ 3569034 w 4908984"/>
                <a:gd name="connsiteY85" fmla="*/ 4135403 h 4271499"/>
                <a:gd name="connsiteX86" fmla="*/ 3673951 w 4908984"/>
                <a:gd name="connsiteY86" fmla="*/ 4130423 h 4271499"/>
                <a:gd name="connsiteX87" fmla="*/ 3580190 w 4908984"/>
                <a:gd name="connsiteY87" fmla="*/ 4212345 h 4271499"/>
                <a:gd name="connsiteX88" fmla="*/ 3608112 w 4908984"/>
                <a:gd name="connsiteY88" fmla="*/ 4271499 h 4271499"/>
                <a:gd name="connsiteX89" fmla="*/ 4066387 w 4908984"/>
                <a:gd name="connsiteY8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35174 w 4908984"/>
                <a:gd name="connsiteY81" fmla="*/ 4087560 h 4271499"/>
                <a:gd name="connsiteX82" fmla="*/ 3328554 w 4908984"/>
                <a:gd name="connsiteY82" fmla="*/ 3936117 h 4271499"/>
                <a:gd name="connsiteX83" fmla="*/ 3510122 w 4908984"/>
                <a:gd name="connsiteY83" fmla="*/ 3949768 h 4271499"/>
                <a:gd name="connsiteX84" fmla="*/ 3496160 w 4908984"/>
                <a:gd name="connsiteY84" fmla="*/ 4052803 h 4271499"/>
                <a:gd name="connsiteX85" fmla="*/ 3569034 w 4908984"/>
                <a:gd name="connsiteY85" fmla="*/ 4135403 h 4271499"/>
                <a:gd name="connsiteX86" fmla="*/ 3673951 w 4908984"/>
                <a:gd name="connsiteY86" fmla="*/ 4130423 h 4271499"/>
                <a:gd name="connsiteX87" fmla="*/ 3580190 w 4908984"/>
                <a:gd name="connsiteY87" fmla="*/ 4212345 h 4271499"/>
                <a:gd name="connsiteX88" fmla="*/ 3608112 w 4908984"/>
                <a:gd name="connsiteY88" fmla="*/ 4271499 h 4271499"/>
                <a:gd name="connsiteX89" fmla="*/ 4066387 w 4908984"/>
                <a:gd name="connsiteY8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89330 w 4908984"/>
                <a:gd name="connsiteY78" fmla="*/ 3922354 h 4271499"/>
                <a:gd name="connsiteX79" fmla="*/ 3069926 w 4908984"/>
                <a:gd name="connsiteY79" fmla="*/ 4017604 h 4271499"/>
                <a:gd name="connsiteX80" fmla="*/ 3135174 w 4908984"/>
                <a:gd name="connsiteY80" fmla="*/ 4087560 h 4271499"/>
                <a:gd name="connsiteX81" fmla="*/ 3328554 w 4908984"/>
                <a:gd name="connsiteY81" fmla="*/ 3936117 h 4271499"/>
                <a:gd name="connsiteX82" fmla="*/ 3510122 w 4908984"/>
                <a:gd name="connsiteY82" fmla="*/ 3949768 h 4271499"/>
                <a:gd name="connsiteX83" fmla="*/ 3496160 w 4908984"/>
                <a:gd name="connsiteY83" fmla="*/ 4052803 h 4271499"/>
                <a:gd name="connsiteX84" fmla="*/ 3569034 w 4908984"/>
                <a:gd name="connsiteY84" fmla="*/ 4135403 h 4271499"/>
                <a:gd name="connsiteX85" fmla="*/ 3673951 w 4908984"/>
                <a:gd name="connsiteY85" fmla="*/ 4130423 h 4271499"/>
                <a:gd name="connsiteX86" fmla="*/ 3580190 w 4908984"/>
                <a:gd name="connsiteY86" fmla="*/ 4212345 h 4271499"/>
                <a:gd name="connsiteX87" fmla="*/ 3608112 w 4908984"/>
                <a:gd name="connsiteY87" fmla="*/ 4271499 h 4271499"/>
                <a:gd name="connsiteX88" fmla="*/ 4066387 w 4908984"/>
                <a:gd name="connsiteY88"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740214 w 4908984"/>
                <a:gd name="connsiteY76" fmla="*/ 3885719 h 4271499"/>
                <a:gd name="connsiteX77" fmla="*/ 2989330 w 4908984"/>
                <a:gd name="connsiteY77" fmla="*/ 3922354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758829 w 4908984"/>
                <a:gd name="connsiteY76" fmla="*/ 3840216 h 4271499"/>
                <a:gd name="connsiteX77" fmla="*/ 2989330 w 4908984"/>
                <a:gd name="connsiteY77" fmla="*/ 3922354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58829 w 4908984"/>
                <a:gd name="connsiteY76" fmla="*/ 3840216 h 4271499"/>
                <a:gd name="connsiteX77" fmla="*/ 2989330 w 4908984"/>
                <a:gd name="connsiteY77" fmla="*/ 3922354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58829 w 4908984"/>
                <a:gd name="connsiteY76" fmla="*/ 3840216 h 4271499"/>
                <a:gd name="connsiteX77" fmla="*/ 3012599 w 4908984"/>
                <a:gd name="connsiteY77" fmla="*/ 3890502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097849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111811 w 4908984"/>
                <a:gd name="connsiteY78" fmla="*/ 4022155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111811 w 4908984"/>
                <a:gd name="connsiteY78" fmla="*/ 4022155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98805 w 4908984"/>
                <a:gd name="connsiteY85" fmla="*/ 4203245 h 4271499"/>
                <a:gd name="connsiteX86" fmla="*/ 3608112 w 4908984"/>
                <a:gd name="connsiteY86" fmla="*/ 4271499 h 4271499"/>
                <a:gd name="connsiteX87" fmla="*/ 4066387 w 4908984"/>
                <a:gd name="connsiteY87" fmla="*/ 3973642 h 4271499"/>
                <a:gd name="connsiteX0" fmla="*/ 4066387 w 4908984"/>
                <a:gd name="connsiteY0" fmla="*/ 3973642 h 4239647"/>
                <a:gd name="connsiteX1" fmla="*/ 4176291 w 4908984"/>
                <a:gd name="connsiteY1" fmla="*/ 3958989 h 4239647"/>
                <a:gd name="connsiteX2" fmla="*/ 4278868 w 4908984"/>
                <a:gd name="connsiteY2" fmla="*/ 3907700 h 4239647"/>
                <a:gd name="connsiteX3" fmla="*/ 4293522 w 4908984"/>
                <a:gd name="connsiteY3" fmla="*/ 3878392 h 4239647"/>
                <a:gd name="connsiteX4" fmla="*/ 4403426 w 4908984"/>
                <a:gd name="connsiteY4" fmla="*/ 3885719 h 4239647"/>
                <a:gd name="connsiteX5" fmla="*/ 4520657 w 4908984"/>
                <a:gd name="connsiteY5" fmla="*/ 3893046 h 4239647"/>
                <a:gd name="connsiteX6" fmla="*/ 4520657 w 4908984"/>
                <a:gd name="connsiteY6" fmla="*/ 3790469 h 4239647"/>
                <a:gd name="connsiteX7" fmla="*/ 4549964 w 4908984"/>
                <a:gd name="connsiteY7" fmla="*/ 3739181 h 4239647"/>
                <a:gd name="connsiteX8" fmla="*/ 4637887 w 4908984"/>
                <a:gd name="connsiteY8" fmla="*/ 3687892 h 4239647"/>
                <a:gd name="connsiteX9" fmla="*/ 4689176 w 4908984"/>
                <a:gd name="connsiteY9" fmla="*/ 3629277 h 4239647"/>
                <a:gd name="connsiteX10" fmla="*/ 4850368 w 4908984"/>
                <a:gd name="connsiteY10" fmla="*/ 3629277 h 4239647"/>
                <a:gd name="connsiteX11" fmla="*/ 4850368 w 4908984"/>
                <a:gd name="connsiteY11" fmla="*/ 3526700 h 4239647"/>
                <a:gd name="connsiteX12" fmla="*/ 4879676 w 4908984"/>
                <a:gd name="connsiteY12" fmla="*/ 3284912 h 4239647"/>
                <a:gd name="connsiteX13" fmla="*/ 4908984 w 4908984"/>
                <a:gd name="connsiteY13" fmla="*/ 3094412 h 4239647"/>
                <a:gd name="connsiteX14" fmla="*/ 4901657 w 4908984"/>
                <a:gd name="connsiteY14" fmla="*/ 2889258 h 4239647"/>
                <a:gd name="connsiteX15" fmla="*/ 4856956 w 4908984"/>
                <a:gd name="connsiteY15" fmla="*/ 2660243 h 4239647"/>
                <a:gd name="connsiteX16" fmla="*/ 4760872 w 4908984"/>
                <a:gd name="connsiteY16" fmla="*/ 2372966 h 4239647"/>
                <a:gd name="connsiteX17" fmla="*/ 3962111 w 4908984"/>
                <a:gd name="connsiteY17" fmla="*/ 693914 h 4239647"/>
                <a:gd name="connsiteX18" fmla="*/ 3671799 w 4908984"/>
                <a:gd name="connsiteY18" fmla="*/ 565053 h 4239647"/>
                <a:gd name="connsiteX19" fmla="*/ 3641636 w 4908984"/>
                <a:gd name="connsiteY19" fmla="*/ 609627 h 4239647"/>
                <a:gd name="connsiteX20" fmla="*/ 3722072 w 4908984"/>
                <a:gd name="connsiteY20" fmla="*/ 743353 h 4239647"/>
                <a:gd name="connsiteX21" fmla="*/ 3626555 w 4908984"/>
                <a:gd name="connsiteY21" fmla="*/ 936512 h 4239647"/>
                <a:gd name="connsiteX22" fmla="*/ 3490819 w 4908984"/>
                <a:gd name="connsiteY22" fmla="*/ 986040 h 4239647"/>
                <a:gd name="connsiteX23" fmla="*/ 3520982 w 4908984"/>
                <a:gd name="connsiteY23" fmla="*/ 1075190 h 4239647"/>
                <a:gd name="connsiteX24" fmla="*/ 3826378 w 4908984"/>
                <a:gd name="connsiteY24" fmla="*/ 1303096 h 4239647"/>
                <a:gd name="connsiteX25" fmla="*/ 3646663 w 4908984"/>
                <a:gd name="connsiteY25" fmla="*/ 1332735 h 4239647"/>
                <a:gd name="connsiteX26" fmla="*/ 3449334 w 4908984"/>
                <a:gd name="connsiteY26" fmla="*/ 1491313 h 4239647"/>
                <a:gd name="connsiteX27" fmla="*/ 3027047 w 4908984"/>
                <a:gd name="connsiteY27" fmla="*/ 1530938 h 4239647"/>
                <a:gd name="connsiteX28" fmla="*/ 2815903 w 4908984"/>
                <a:gd name="connsiteY28" fmla="*/ 1303095 h 4239647"/>
                <a:gd name="connsiteX29" fmla="*/ 2569569 w 4908984"/>
                <a:gd name="connsiteY29" fmla="*/ 1327861 h 4239647"/>
                <a:gd name="connsiteX30" fmla="*/ 2639950 w 4908984"/>
                <a:gd name="connsiteY30" fmla="*/ 1060393 h 4239647"/>
                <a:gd name="connsiteX31" fmla="*/ 2494161 w 4908984"/>
                <a:gd name="connsiteY31" fmla="*/ 971238 h 4239647"/>
                <a:gd name="connsiteX32" fmla="*/ 2433834 w 4908984"/>
                <a:gd name="connsiteY32" fmla="*/ 1010863 h 4239647"/>
                <a:gd name="connsiteX33" fmla="*/ 2353398 w 4908984"/>
                <a:gd name="connsiteY33" fmla="*/ 1337767 h 4239647"/>
                <a:gd name="connsiteX34" fmla="*/ 2283017 w 4908984"/>
                <a:gd name="connsiteY34" fmla="*/ 1303095 h 4239647"/>
                <a:gd name="connsiteX35" fmla="*/ 2308154 w 4908984"/>
                <a:gd name="connsiteY35" fmla="*/ 867223 h 4239647"/>
                <a:gd name="connsiteX36" fmla="*/ 2428807 w 4908984"/>
                <a:gd name="connsiteY36" fmla="*/ 624521 h 4239647"/>
                <a:gd name="connsiteX37" fmla="*/ 2257881 w 4908984"/>
                <a:gd name="connsiteY37" fmla="*/ 490788 h 4239647"/>
                <a:gd name="connsiteX38" fmla="*/ 2247827 w 4908984"/>
                <a:gd name="connsiteY38" fmla="*/ 406586 h 4239647"/>
                <a:gd name="connsiteX39" fmla="*/ 2212636 w 4908984"/>
                <a:gd name="connsiteY39" fmla="*/ 371913 h 4239647"/>
                <a:gd name="connsiteX40" fmla="*/ 2192527 w 4908984"/>
                <a:gd name="connsiteY40" fmla="*/ 272852 h 4239647"/>
                <a:gd name="connsiteX41" fmla="*/ 1664041 w 4908984"/>
                <a:gd name="connsiteY41" fmla="*/ 439 h 4239647"/>
                <a:gd name="connsiteX42" fmla="*/ 1548412 w 4908984"/>
                <a:gd name="connsiteY42" fmla="*/ 173798 h 4239647"/>
                <a:gd name="connsiteX43" fmla="*/ 1422729 w 4908984"/>
                <a:gd name="connsiteY43" fmla="*/ 302578 h 4239647"/>
                <a:gd name="connsiteX44" fmla="*/ 1538358 w 4908984"/>
                <a:gd name="connsiteY44" fmla="*/ 376874 h 4239647"/>
                <a:gd name="connsiteX45" fmla="*/ 1648961 w 4908984"/>
                <a:gd name="connsiteY45" fmla="*/ 644342 h 4239647"/>
                <a:gd name="connsiteX46" fmla="*/ 1635774 w 4908984"/>
                <a:gd name="connsiteY46" fmla="*/ 669061 h 4239647"/>
                <a:gd name="connsiteX47" fmla="*/ 1646232 w 4908984"/>
                <a:gd name="connsiteY47" fmla="*/ 796696 h 4239647"/>
                <a:gd name="connsiteX48" fmla="*/ 1710942 w 4908984"/>
                <a:gd name="connsiteY48" fmla="*/ 879655 h 4239647"/>
                <a:gd name="connsiteX49" fmla="*/ 1702225 w 4908984"/>
                <a:gd name="connsiteY49" fmla="*/ 947010 h 4239647"/>
                <a:gd name="connsiteX50" fmla="*/ 1824267 w 4908984"/>
                <a:gd name="connsiteY50" fmla="*/ 1052255 h 4239647"/>
                <a:gd name="connsiteX51" fmla="*/ 1741453 w 4908984"/>
                <a:gd name="connsiteY51" fmla="*/ 1085932 h 4239647"/>
                <a:gd name="connsiteX52" fmla="*/ 1417703 w 4908984"/>
                <a:gd name="connsiteY52" fmla="*/ 827606 h 4239647"/>
                <a:gd name="connsiteX53" fmla="*/ 1151257 w 4908984"/>
                <a:gd name="connsiteY53" fmla="*/ 956386 h 4239647"/>
                <a:gd name="connsiteX54" fmla="*/ 1055737 w 4908984"/>
                <a:gd name="connsiteY54" fmla="*/ 1030679 h 4239647"/>
                <a:gd name="connsiteX55" fmla="*/ 925026 w 4908984"/>
                <a:gd name="connsiteY55" fmla="*/ 1085164 h 4239647"/>
                <a:gd name="connsiteX56" fmla="*/ 285038 w 4908984"/>
                <a:gd name="connsiteY56" fmla="*/ 646503 h 4239647"/>
                <a:gd name="connsiteX57" fmla="*/ 0 w 4908984"/>
                <a:gd name="connsiteY57" fmla="*/ 1174323 h 4239647"/>
                <a:gd name="connsiteX58" fmla="*/ 145792 w 4908984"/>
                <a:gd name="connsiteY58" fmla="*/ 1377398 h 4239647"/>
                <a:gd name="connsiteX59" fmla="*/ 206120 w 4908984"/>
                <a:gd name="connsiteY59" fmla="*/ 1521038 h 4239647"/>
                <a:gd name="connsiteX60" fmla="*/ 493776 w 4908984"/>
                <a:gd name="connsiteY60" fmla="*/ 1735614 h 4239647"/>
                <a:gd name="connsiteX61" fmla="*/ 1202002 w 4908984"/>
                <a:gd name="connsiteY61" fmla="*/ 2458920 h 4239647"/>
                <a:gd name="connsiteX62" fmla="*/ 1206504 w 4908984"/>
                <a:gd name="connsiteY62" fmla="*/ 2453635 h 4239647"/>
                <a:gd name="connsiteX63" fmla="*/ 1270033 w 4908984"/>
                <a:gd name="connsiteY63" fmla="*/ 2610713 h 4239647"/>
                <a:gd name="connsiteX64" fmla="*/ 1275138 w 4908984"/>
                <a:gd name="connsiteY64" fmla="*/ 2783634 h 4239647"/>
                <a:gd name="connsiteX65" fmla="*/ 1356590 w 4908984"/>
                <a:gd name="connsiteY65" fmla="*/ 2777469 h 4239647"/>
                <a:gd name="connsiteX66" fmla="*/ 1333738 w 4908984"/>
                <a:gd name="connsiteY66" fmla="*/ 2632205 h 4239647"/>
                <a:gd name="connsiteX67" fmla="*/ 1406316 w 4908984"/>
                <a:gd name="connsiteY67" fmla="*/ 2593493 h 4239647"/>
                <a:gd name="connsiteX68" fmla="*/ 1501755 w 4908984"/>
                <a:gd name="connsiteY68" fmla="*/ 2633344 h 4239647"/>
                <a:gd name="connsiteX69" fmla="*/ 1520371 w 4908984"/>
                <a:gd name="connsiteY69" fmla="*/ 2706148 h 4239647"/>
                <a:gd name="connsiteX70" fmla="*/ 1594829 w 4908984"/>
                <a:gd name="connsiteY70" fmla="*/ 2765301 h 4239647"/>
                <a:gd name="connsiteX71" fmla="*/ 1624543 w 4908984"/>
                <a:gd name="connsiteY71" fmla="*/ 2905148 h 4239647"/>
                <a:gd name="connsiteX72" fmla="*/ 1971778 w 4908984"/>
                <a:gd name="connsiteY72" fmla="*/ 3170273 h 4239647"/>
                <a:gd name="connsiteX73" fmla="*/ 2494367 w 4908984"/>
                <a:gd name="connsiteY73" fmla="*/ 3678791 h 4239647"/>
                <a:gd name="connsiteX74" fmla="*/ 2511003 w 4908984"/>
                <a:gd name="connsiteY74" fmla="*/ 3792476 h 4239647"/>
                <a:gd name="connsiteX75" fmla="*/ 2625559 w 4908984"/>
                <a:gd name="connsiteY75" fmla="*/ 3847312 h 4239647"/>
                <a:gd name="connsiteX76" fmla="*/ 2763482 w 4908984"/>
                <a:gd name="connsiteY76" fmla="*/ 3858416 h 4239647"/>
                <a:gd name="connsiteX77" fmla="*/ 3012599 w 4908984"/>
                <a:gd name="connsiteY77" fmla="*/ 3890502 h 4239647"/>
                <a:gd name="connsiteX78" fmla="*/ 3111811 w 4908984"/>
                <a:gd name="connsiteY78" fmla="*/ 4022155 h 4239647"/>
                <a:gd name="connsiteX79" fmla="*/ 3135174 w 4908984"/>
                <a:gd name="connsiteY79" fmla="*/ 4087560 h 4239647"/>
                <a:gd name="connsiteX80" fmla="*/ 3328554 w 4908984"/>
                <a:gd name="connsiteY80" fmla="*/ 3936117 h 4239647"/>
                <a:gd name="connsiteX81" fmla="*/ 3510122 w 4908984"/>
                <a:gd name="connsiteY81" fmla="*/ 3949768 h 4239647"/>
                <a:gd name="connsiteX82" fmla="*/ 3496160 w 4908984"/>
                <a:gd name="connsiteY82" fmla="*/ 4052803 h 4239647"/>
                <a:gd name="connsiteX83" fmla="*/ 3569034 w 4908984"/>
                <a:gd name="connsiteY83" fmla="*/ 4135403 h 4239647"/>
                <a:gd name="connsiteX84" fmla="*/ 3673951 w 4908984"/>
                <a:gd name="connsiteY84" fmla="*/ 4130423 h 4239647"/>
                <a:gd name="connsiteX85" fmla="*/ 3598805 w 4908984"/>
                <a:gd name="connsiteY85" fmla="*/ 4203245 h 4239647"/>
                <a:gd name="connsiteX86" fmla="*/ 3636034 w 4908984"/>
                <a:gd name="connsiteY86" fmla="*/ 4239647 h 4239647"/>
                <a:gd name="connsiteX87" fmla="*/ 4066387 w 4908984"/>
                <a:gd name="connsiteY87" fmla="*/ 3973642 h 4239647"/>
                <a:gd name="connsiteX0" fmla="*/ 4047772 w 4908984"/>
                <a:gd name="connsiteY0" fmla="*/ 3946340 h 4239647"/>
                <a:gd name="connsiteX1" fmla="*/ 4176291 w 4908984"/>
                <a:gd name="connsiteY1" fmla="*/ 3958989 h 4239647"/>
                <a:gd name="connsiteX2" fmla="*/ 4278868 w 4908984"/>
                <a:gd name="connsiteY2" fmla="*/ 3907700 h 4239647"/>
                <a:gd name="connsiteX3" fmla="*/ 4293522 w 4908984"/>
                <a:gd name="connsiteY3" fmla="*/ 3878392 h 4239647"/>
                <a:gd name="connsiteX4" fmla="*/ 4403426 w 4908984"/>
                <a:gd name="connsiteY4" fmla="*/ 3885719 h 4239647"/>
                <a:gd name="connsiteX5" fmla="*/ 4520657 w 4908984"/>
                <a:gd name="connsiteY5" fmla="*/ 3893046 h 4239647"/>
                <a:gd name="connsiteX6" fmla="*/ 4520657 w 4908984"/>
                <a:gd name="connsiteY6" fmla="*/ 3790469 h 4239647"/>
                <a:gd name="connsiteX7" fmla="*/ 4549964 w 4908984"/>
                <a:gd name="connsiteY7" fmla="*/ 3739181 h 4239647"/>
                <a:gd name="connsiteX8" fmla="*/ 4637887 w 4908984"/>
                <a:gd name="connsiteY8" fmla="*/ 3687892 h 4239647"/>
                <a:gd name="connsiteX9" fmla="*/ 4689176 w 4908984"/>
                <a:gd name="connsiteY9" fmla="*/ 3629277 h 4239647"/>
                <a:gd name="connsiteX10" fmla="*/ 4850368 w 4908984"/>
                <a:gd name="connsiteY10" fmla="*/ 3629277 h 4239647"/>
                <a:gd name="connsiteX11" fmla="*/ 4850368 w 4908984"/>
                <a:gd name="connsiteY11" fmla="*/ 3526700 h 4239647"/>
                <a:gd name="connsiteX12" fmla="*/ 4879676 w 4908984"/>
                <a:gd name="connsiteY12" fmla="*/ 3284912 h 4239647"/>
                <a:gd name="connsiteX13" fmla="*/ 4908984 w 4908984"/>
                <a:gd name="connsiteY13" fmla="*/ 3094412 h 4239647"/>
                <a:gd name="connsiteX14" fmla="*/ 4901657 w 4908984"/>
                <a:gd name="connsiteY14" fmla="*/ 2889258 h 4239647"/>
                <a:gd name="connsiteX15" fmla="*/ 4856956 w 4908984"/>
                <a:gd name="connsiteY15" fmla="*/ 2660243 h 4239647"/>
                <a:gd name="connsiteX16" fmla="*/ 4760872 w 4908984"/>
                <a:gd name="connsiteY16" fmla="*/ 2372966 h 4239647"/>
                <a:gd name="connsiteX17" fmla="*/ 3962111 w 4908984"/>
                <a:gd name="connsiteY17" fmla="*/ 693914 h 4239647"/>
                <a:gd name="connsiteX18" fmla="*/ 3671799 w 4908984"/>
                <a:gd name="connsiteY18" fmla="*/ 565053 h 4239647"/>
                <a:gd name="connsiteX19" fmla="*/ 3641636 w 4908984"/>
                <a:gd name="connsiteY19" fmla="*/ 609627 h 4239647"/>
                <a:gd name="connsiteX20" fmla="*/ 3722072 w 4908984"/>
                <a:gd name="connsiteY20" fmla="*/ 743353 h 4239647"/>
                <a:gd name="connsiteX21" fmla="*/ 3626555 w 4908984"/>
                <a:gd name="connsiteY21" fmla="*/ 936512 h 4239647"/>
                <a:gd name="connsiteX22" fmla="*/ 3490819 w 4908984"/>
                <a:gd name="connsiteY22" fmla="*/ 986040 h 4239647"/>
                <a:gd name="connsiteX23" fmla="*/ 3520982 w 4908984"/>
                <a:gd name="connsiteY23" fmla="*/ 1075190 h 4239647"/>
                <a:gd name="connsiteX24" fmla="*/ 3826378 w 4908984"/>
                <a:gd name="connsiteY24" fmla="*/ 1303096 h 4239647"/>
                <a:gd name="connsiteX25" fmla="*/ 3646663 w 4908984"/>
                <a:gd name="connsiteY25" fmla="*/ 1332735 h 4239647"/>
                <a:gd name="connsiteX26" fmla="*/ 3449334 w 4908984"/>
                <a:gd name="connsiteY26" fmla="*/ 1491313 h 4239647"/>
                <a:gd name="connsiteX27" fmla="*/ 3027047 w 4908984"/>
                <a:gd name="connsiteY27" fmla="*/ 1530938 h 4239647"/>
                <a:gd name="connsiteX28" fmla="*/ 2815903 w 4908984"/>
                <a:gd name="connsiteY28" fmla="*/ 1303095 h 4239647"/>
                <a:gd name="connsiteX29" fmla="*/ 2569569 w 4908984"/>
                <a:gd name="connsiteY29" fmla="*/ 1327861 h 4239647"/>
                <a:gd name="connsiteX30" fmla="*/ 2639950 w 4908984"/>
                <a:gd name="connsiteY30" fmla="*/ 1060393 h 4239647"/>
                <a:gd name="connsiteX31" fmla="*/ 2494161 w 4908984"/>
                <a:gd name="connsiteY31" fmla="*/ 971238 h 4239647"/>
                <a:gd name="connsiteX32" fmla="*/ 2433834 w 4908984"/>
                <a:gd name="connsiteY32" fmla="*/ 1010863 h 4239647"/>
                <a:gd name="connsiteX33" fmla="*/ 2353398 w 4908984"/>
                <a:gd name="connsiteY33" fmla="*/ 1337767 h 4239647"/>
                <a:gd name="connsiteX34" fmla="*/ 2283017 w 4908984"/>
                <a:gd name="connsiteY34" fmla="*/ 1303095 h 4239647"/>
                <a:gd name="connsiteX35" fmla="*/ 2308154 w 4908984"/>
                <a:gd name="connsiteY35" fmla="*/ 867223 h 4239647"/>
                <a:gd name="connsiteX36" fmla="*/ 2428807 w 4908984"/>
                <a:gd name="connsiteY36" fmla="*/ 624521 h 4239647"/>
                <a:gd name="connsiteX37" fmla="*/ 2257881 w 4908984"/>
                <a:gd name="connsiteY37" fmla="*/ 490788 h 4239647"/>
                <a:gd name="connsiteX38" fmla="*/ 2247827 w 4908984"/>
                <a:gd name="connsiteY38" fmla="*/ 406586 h 4239647"/>
                <a:gd name="connsiteX39" fmla="*/ 2212636 w 4908984"/>
                <a:gd name="connsiteY39" fmla="*/ 371913 h 4239647"/>
                <a:gd name="connsiteX40" fmla="*/ 2192527 w 4908984"/>
                <a:gd name="connsiteY40" fmla="*/ 272852 h 4239647"/>
                <a:gd name="connsiteX41" fmla="*/ 1664041 w 4908984"/>
                <a:gd name="connsiteY41" fmla="*/ 439 h 4239647"/>
                <a:gd name="connsiteX42" fmla="*/ 1548412 w 4908984"/>
                <a:gd name="connsiteY42" fmla="*/ 173798 h 4239647"/>
                <a:gd name="connsiteX43" fmla="*/ 1422729 w 4908984"/>
                <a:gd name="connsiteY43" fmla="*/ 302578 h 4239647"/>
                <a:gd name="connsiteX44" fmla="*/ 1538358 w 4908984"/>
                <a:gd name="connsiteY44" fmla="*/ 376874 h 4239647"/>
                <a:gd name="connsiteX45" fmla="*/ 1648961 w 4908984"/>
                <a:gd name="connsiteY45" fmla="*/ 644342 h 4239647"/>
                <a:gd name="connsiteX46" fmla="*/ 1635774 w 4908984"/>
                <a:gd name="connsiteY46" fmla="*/ 669061 h 4239647"/>
                <a:gd name="connsiteX47" fmla="*/ 1646232 w 4908984"/>
                <a:gd name="connsiteY47" fmla="*/ 796696 h 4239647"/>
                <a:gd name="connsiteX48" fmla="*/ 1710942 w 4908984"/>
                <a:gd name="connsiteY48" fmla="*/ 879655 h 4239647"/>
                <a:gd name="connsiteX49" fmla="*/ 1702225 w 4908984"/>
                <a:gd name="connsiteY49" fmla="*/ 947010 h 4239647"/>
                <a:gd name="connsiteX50" fmla="*/ 1824267 w 4908984"/>
                <a:gd name="connsiteY50" fmla="*/ 1052255 h 4239647"/>
                <a:gd name="connsiteX51" fmla="*/ 1741453 w 4908984"/>
                <a:gd name="connsiteY51" fmla="*/ 1085932 h 4239647"/>
                <a:gd name="connsiteX52" fmla="*/ 1417703 w 4908984"/>
                <a:gd name="connsiteY52" fmla="*/ 827606 h 4239647"/>
                <a:gd name="connsiteX53" fmla="*/ 1151257 w 4908984"/>
                <a:gd name="connsiteY53" fmla="*/ 956386 h 4239647"/>
                <a:gd name="connsiteX54" fmla="*/ 1055737 w 4908984"/>
                <a:gd name="connsiteY54" fmla="*/ 1030679 h 4239647"/>
                <a:gd name="connsiteX55" fmla="*/ 925026 w 4908984"/>
                <a:gd name="connsiteY55" fmla="*/ 1085164 h 4239647"/>
                <a:gd name="connsiteX56" fmla="*/ 285038 w 4908984"/>
                <a:gd name="connsiteY56" fmla="*/ 646503 h 4239647"/>
                <a:gd name="connsiteX57" fmla="*/ 0 w 4908984"/>
                <a:gd name="connsiteY57" fmla="*/ 1174323 h 4239647"/>
                <a:gd name="connsiteX58" fmla="*/ 145792 w 4908984"/>
                <a:gd name="connsiteY58" fmla="*/ 1377398 h 4239647"/>
                <a:gd name="connsiteX59" fmla="*/ 206120 w 4908984"/>
                <a:gd name="connsiteY59" fmla="*/ 1521038 h 4239647"/>
                <a:gd name="connsiteX60" fmla="*/ 493776 w 4908984"/>
                <a:gd name="connsiteY60" fmla="*/ 1735614 h 4239647"/>
                <a:gd name="connsiteX61" fmla="*/ 1202002 w 4908984"/>
                <a:gd name="connsiteY61" fmla="*/ 2458920 h 4239647"/>
                <a:gd name="connsiteX62" fmla="*/ 1206504 w 4908984"/>
                <a:gd name="connsiteY62" fmla="*/ 2453635 h 4239647"/>
                <a:gd name="connsiteX63" fmla="*/ 1270033 w 4908984"/>
                <a:gd name="connsiteY63" fmla="*/ 2610713 h 4239647"/>
                <a:gd name="connsiteX64" fmla="*/ 1275138 w 4908984"/>
                <a:gd name="connsiteY64" fmla="*/ 2783634 h 4239647"/>
                <a:gd name="connsiteX65" fmla="*/ 1356590 w 4908984"/>
                <a:gd name="connsiteY65" fmla="*/ 2777469 h 4239647"/>
                <a:gd name="connsiteX66" fmla="*/ 1333738 w 4908984"/>
                <a:gd name="connsiteY66" fmla="*/ 2632205 h 4239647"/>
                <a:gd name="connsiteX67" fmla="*/ 1406316 w 4908984"/>
                <a:gd name="connsiteY67" fmla="*/ 2593493 h 4239647"/>
                <a:gd name="connsiteX68" fmla="*/ 1501755 w 4908984"/>
                <a:gd name="connsiteY68" fmla="*/ 2633344 h 4239647"/>
                <a:gd name="connsiteX69" fmla="*/ 1520371 w 4908984"/>
                <a:gd name="connsiteY69" fmla="*/ 2706148 h 4239647"/>
                <a:gd name="connsiteX70" fmla="*/ 1594829 w 4908984"/>
                <a:gd name="connsiteY70" fmla="*/ 2765301 h 4239647"/>
                <a:gd name="connsiteX71" fmla="*/ 1624543 w 4908984"/>
                <a:gd name="connsiteY71" fmla="*/ 2905148 h 4239647"/>
                <a:gd name="connsiteX72" fmla="*/ 1971778 w 4908984"/>
                <a:gd name="connsiteY72" fmla="*/ 3170273 h 4239647"/>
                <a:gd name="connsiteX73" fmla="*/ 2494367 w 4908984"/>
                <a:gd name="connsiteY73" fmla="*/ 3678791 h 4239647"/>
                <a:gd name="connsiteX74" fmla="*/ 2511003 w 4908984"/>
                <a:gd name="connsiteY74" fmla="*/ 3792476 h 4239647"/>
                <a:gd name="connsiteX75" fmla="*/ 2625559 w 4908984"/>
                <a:gd name="connsiteY75" fmla="*/ 3847312 h 4239647"/>
                <a:gd name="connsiteX76" fmla="*/ 2763482 w 4908984"/>
                <a:gd name="connsiteY76" fmla="*/ 3858416 h 4239647"/>
                <a:gd name="connsiteX77" fmla="*/ 3012599 w 4908984"/>
                <a:gd name="connsiteY77" fmla="*/ 3890502 h 4239647"/>
                <a:gd name="connsiteX78" fmla="*/ 3111811 w 4908984"/>
                <a:gd name="connsiteY78" fmla="*/ 4022155 h 4239647"/>
                <a:gd name="connsiteX79" fmla="*/ 3135174 w 4908984"/>
                <a:gd name="connsiteY79" fmla="*/ 4087560 h 4239647"/>
                <a:gd name="connsiteX80" fmla="*/ 3328554 w 4908984"/>
                <a:gd name="connsiteY80" fmla="*/ 3936117 h 4239647"/>
                <a:gd name="connsiteX81" fmla="*/ 3510122 w 4908984"/>
                <a:gd name="connsiteY81" fmla="*/ 3949768 h 4239647"/>
                <a:gd name="connsiteX82" fmla="*/ 3496160 w 4908984"/>
                <a:gd name="connsiteY82" fmla="*/ 4052803 h 4239647"/>
                <a:gd name="connsiteX83" fmla="*/ 3569034 w 4908984"/>
                <a:gd name="connsiteY83" fmla="*/ 4135403 h 4239647"/>
                <a:gd name="connsiteX84" fmla="*/ 3673951 w 4908984"/>
                <a:gd name="connsiteY84" fmla="*/ 4130423 h 4239647"/>
                <a:gd name="connsiteX85" fmla="*/ 3598805 w 4908984"/>
                <a:gd name="connsiteY85" fmla="*/ 4203245 h 4239647"/>
                <a:gd name="connsiteX86" fmla="*/ 3636034 w 4908984"/>
                <a:gd name="connsiteY86" fmla="*/ 4239647 h 4239647"/>
                <a:gd name="connsiteX87" fmla="*/ 4047772 w 4908984"/>
                <a:gd name="connsiteY87" fmla="*/ 3946340 h 4239647"/>
                <a:gd name="connsiteX0" fmla="*/ 4047772 w 4908984"/>
                <a:gd name="connsiteY0" fmla="*/ 3946340 h 4239647"/>
                <a:gd name="connsiteX1" fmla="*/ 4176291 w 4908984"/>
                <a:gd name="connsiteY1" fmla="*/ 3958989 h 4239647"/>
                <a:gd name="connsiteX2" fmla="*/ 4278868 w 4908984"/>
                <a:gd name="connsiteY2" fmla="*/ 3907700 h 4239647"/>
                <a:gd name="connsiteX3" fmla="*/ 4293522 w 4908984"/>
                <a:gd name="connsiteY3" fmla="*/ 3878392 h 4239647"/>
                <a:gd name="connsiteX4" fmla="*/ 4403426 w 4908984"/>
                <a:gd name="connsiteY4" fmla="*/ 3885719 h 4239647"/>
                <a:gd name="connsiteX5" fmla="*/ 4520657 w 4908984"/>
                <a:gd name="connsiteY5" fmla="*/ 3893046 h 4239647"/>
                <a:gd name="connsiteX6" fmla="*/ 4520657 w 4908984"/>
                <a:gd name="connsiteY6" fmla="*/ 3790469 h 4239647"/>
                <a:gd name="connsiteX7" fmla="*/ 4549964 w 4908984"/>
                <a:gd name="connsiteY7" fmla="*/ 3739181 h 4239647"/>
                <a:gd name="connsiteX8" fmla="*/ 4637887 w 4908984"/>
                <a:gd name="connsiteY8" fmla="*/ 3687892 h 4239647"/>
                <a:gd name="connsiteX9" fmla="*/ 4689176 w 4908984"/>
                <a:gd name="connsiteY9" fmla="*/ 3629277 h 4239647"/>
                <a:gd name="connsiteX10" fmla="*/ 4850368 w 4908984"/>
                <a:gd name="connsiteY10" fmla="*/ 3629277 h 4239647"/>
                <a:gd name="connsiteX11" fmla="*/ 4850368 w 4908984"/>
                <a:gd name="connsiteY11" fmla="*/ 3526700 h 4239647"/>
                <a:gd name="connsiteX12" fmla="*/ 4879676 w 4908984"/>
                <a:gd name="connsiteY12" fmla="*/ 3284912 h 4239647"/>
                <a:gd name="connsiteX13" fmla="*/ 4908984 w 4908984"/>
                <a:gd name="connsiteY13" fmla="*/ 3094412 h 4239647"/>
                <a:gd name="connsiteX14" fmla="*/ 4901657 w 4908984"/>
                <a:gd name="connsiteY14" fmla="*/ 2889258 h 4239647"/>
                <a:gd name="connsiteX15" fmla="*/ 4856956 w 4908984"/>
                <a:gd name="connsiteY15" fmla="*/ 2660243 h 4239647"/>
                <a:gd name="connsiteX16" fmla="*/ 4760872 w 4908984"/>
                <a:gd name="connsiteY16" fmla="*/ 2372966 h 4239647"/>
                <a:gd name="connsiteX17" fmla="*/ 3962111 w 4908984"/>
                <a:gd name="connsiteY17" fmla="*/ 693914 h 4239647"/>
                <a:gd name="connsiteX18" fmla="*/ 3671799 w 4908984"/>
                <a:gd name="connsiteY18" fmla="*/ 565053 h 4239647"/>
                <a:gd name="connsiteX19" fmla="*/ 3641636 w 4908984"/>
                <a:gd name="connsiteY19" fmla="*/ 609627 h 4239647"/>
                <a:gd name="connsiteX20" fmla="*/ 3722072 w 4908984"/>
                <a:gd name="connsiteY20" fmla="*/ 743353 h 4239647"/>
                <a:gd name="connsiteX21" fmla="*/ 3626555 w 4908984"/>
                <a:gd name="connsiteY21" fmla="*/ 936512 h 4239647"/>
                <a:gd name="connsiteX22" fmla="*/ 3490819 w 4908984"/>
                <a:gd name="connsiteY22" fmla="*/ 986040 h 4239647"/>
                <a:gd name="connsiteX23" fmla="*/ 3520982 w 4908984"/>
                <a:gd name="connsiteY23" fmla="*/ 1075190 h 4239647"/>
                <a:gd name="connsiteX24" fmla="*/ 3826378 w 4908984"/>
                <a:gd name="connsiteY24" fmla="*/ 1303096 h 4239647"/>
                <a:gd name="connsiteX25" fmla="*/ 3646663 w 4908984"/>
                <a:gd name="connsiteY25" fmla="*/ 1332735 h 4239647"/>
                <a:gd name="connsiteX26" fmla="*/ 3449334 w 4908984"/>
                <a:gd name="connsiteY26" fmla="*/ 1491313 h 4239647"/>
                <a:gd name="connsiteX27" fmla="*/ 3027047 w 4908984"/>
                <a:gd name="connsiteY27" fmla="*/ 1530938 h 4239647"/>
                <a:gd name="connsiteX28" fmla="*/ 2815903 w 4908984"/>
                <a:gd name="connsiteY28" fmla="*/ 1303095 h 4239647"/>
                <a:gd name="connsiteX29" fmla="*/ 2569569 w 4908984"/>
                <a:gd name="connsiteY29" fmla="*/ 1327861 h 4239647"/>
                <a:gd name="connsiteX30" fmla="*/ 2639950 w 4908984"/>
                <a:gd name="connsiteY30" fmla="*/ 1060393 h 4239647"/>
                <a:gd name="connsiteX31" fmla="*/ 2494161 w 4908984"/>
                <a:gd name="connsiteY31" fmla="*/ 971238 h 4239647"/>
                <a:gd name="connsiteX32" fmla="*/ 2433834 w 4908984"/>
                <a:gd name="connsiteY32" fmla="*/ 1010863 h 4239647"/>
                <a:gd name="connsiteX33" fmla="*/ 2353398 w 4908984"/>
                <a:gd name="connsiteY33" fmla="*/ 1337767 h 4239647"/>
                <a:gd name="connsiteX34" fmla="*/ 2283017 w 4908984"/>
                <a:gd name="connsiteY34" fmla="*/ 1303095 h 4239647"/>
                <a:gd name="connsiteX35" fmla="*/ 2308154 w 4908984"/>
                <a:gd name="connsiteY35" fmla="*/ 867223 h 4239647"/>
                <a:gd name="connsiteX36" fmla="*/ 2428807 w 4908984"/>
                <a:gd name="connsiteY36" fmla="*/ 624521 h 4239647"/>
                <a:gd name="connsiteX37" fmla="*/ 2257881 w 4908984"/>
                <a:gd name="connsiteY37" fmla="*/ 490788 h 4239647"/>
                <a:gd name="connsiteX38" fmla="*/ 2247827 w 4908984"/>
                <a:gd name="connsiteY38" fmla="*/ 406586 h 4239647"/>
                <a:gd name="connsiteX39" fmla="*/ 2212636 w 4908984"/>
                <a:gd name="connsiteY39" fmla="*/ 371913 h 4239647"/>
                <a:gd name="connsiteX40" fmla="*/ 2192527 w 4908984"/>
                <a:gd name="connsiteY40" fmla="*/ 272852 h 4239647"/>
                <a:gd name="connsiteX41" fmla="*/ 1664041 w 4908984"/>
                <a:gd name="connsiteY41" fmla="*/ 439 h 4239647"/>
                <a:gd name="connsiteX42" fmla="*/ 1548412 w 4908984"/>
                <a:gd name="connsiteY42" fmla="*/ 173798 h 4239647"/>
                <a:gd name="connsiteX43" fmla="*/ 1422729 w 4908984"/>
                <a:gd name="connsiteY43" fmla="*/ 302578 h 4239647"/>
                <a:gd name="connsiteX44" fmla="*/ 1538358 w 4908984"/>
                <a:gd name="connsiteY44" fmla="*/ 376874 h 4239647"/>
                <a:gd name="connsiteX45" fmla="*/ 1648961 w 4908984"/>
                <a:gd name="connsiteY45" fmla="*/ 644342 h 4239647"/>
                <a:gd name="connsiteX46" fmla="*/ 1635774 w 4908984"/>
                <a:gd name="connsiteY46" fmla="*/ 669061 h 4239647"/>
                <a:gd name="connsiteX47" fmla="*/ 1646232 w 4908984"/>
                <a:gd name="connsiteY47" fmla="*/ 796696 h 4239647"/>
                <a:gd name="connsiteX48" fmla="*/ 1710942 w 4908984"/>
                <a:gd name="connsiteY48" fmla="*/ 879655 h 4239647"/>
                <a:gd name="connsiteX49" fmla="*/ 1702225 w 4908984"/>
                <a:gd name="connsiteY49" fmla="*/ 947010 h 4239647"/>
                <a:gd name="connsiteX50" fmla="*/ 1824267 w 4908984"/>
                <a:gd name="connsiteY50" fmla="*/ 1052255 h 4239647"/>
                <a:gd name="connsiteX51" fmla="*/ 1741453 w 4908984"/>
                <a:gd name="connsiteY51" fmla="*/ 1085932 h 4239647"/>
                <a:gd name="connsiteX52" fmla="*/ 1417703 w 4908984"/>
                <a:gd name="connsiteY52" fmla="*/ 827606 h 4239647"/>
                <a:gd name="connsiteX53" fmla="*/ 1151257 w 4908984"/>
                <a:gd name="connsiteY53" fmla="*/ 956386 h 4239647"/>
                <a:gd name="connsiteX54" fmla="*/ 1055737 w 4908984"/>
                <a:gd name="connsiteY54" fmla="*/ 1030679 h 4239647"/>
                <a:gd name="connsiteX55" fmla="*/ 925026 w 4908984"/>
                <a:gd name="connsiteY55" fmla="*/ 1085164 h 4239647"/>
                <a:gd name="connsiteX56" fmla="*/ 285038 w 4908984"/>
                <a:gd name="connsiteY56" fmla="*/ 646503 h 4239647"/>
                <a:gd name="connsiteX57" fmla="*/ 0 w 4908984"/>
                <a:gd name="connsiteY57" fmla="*/ 1174323 h 4239647"/>
                <a:gd name="connsiteX58" fmla="*/ 145792 w 4908984"/>
                <a:gd name="connsiteY58" fmla="*/ 1377398 h 4239647"/>
                <a:gd name="connsiteX59" fmla="*/ 206120 w 4908984"/>
                <a:gd name="connsiteY59" fmla="*/ 1521038 h 4239647"/>
                <a:gd name="connsiteX60" fmla="*/ 493776 w 4908984"/>
                <a:gd name="connsiteY60" fmla="*/ 1735614 h 4239647"/>
                <a:gd name="connsiteX61" fmla="*/ 1202002 w 4908984"/>
                <a:gd name="connsiteY61" fmla="*/ 2458920 h 4239647"/>
                <a:gd name="connsiteX62" fmla="*/ 1206504 w 4908984"/>
                <a:gd name="connsiteY62" fmla="*/ 2453635 h 4239647"/>
                <a:gd name="connsiteX63" fmla="*/ 1270033 w 4908984"/>
                <a:gd name="connsiteY63" fmla="*/ 2610713 h 4239647"/>
                <a:gd name="connsiteX64" fmla="*/ 1275138 w 4908984"/>
                <a:gd name="connsiteY64" fmla="*/ 2783634 h 4239647"/>
                <a:gd name="connsiteX65" fmla="*/ 1356590 w 4908984"/>
                <a:gd name="connsiteY65" fmla="*/ 2777469 h 4239647"/>
                <a:gd name="connsiteX66" fmla="*/ 1333738 w 4908984"/>
                <a:gd name="connsiteY66" fmla="*/ 2632205 h 4239647"/>
                <a:gd name="connsiteX67" fmla="*/ 1406316 w 4908984"/>
                <a:gd name="connsiteY67" fmla="*/ 2593493 h 4239647"/>
                <a:gd name="connsiteX68" fmla="*/ 1501755 w 4908984"/>
                <a:gd name="connsiteY68" fmla="*/ 2633344 h 4239647"/>
                <a:gd name="connsiteX69" fmla="*/ 1520371 w 4908984"/>
                <a:gd name="connsiteY69" fmla="*/ 2706148 h 4239647"/>
                <a:gd name="connsiteX70" fmla="*/ 1594829 w 4908984"/>
                <a:gd name="connsiteY70" fmla="*/ 2765301 h 4239647"/>
                <a:gd name="connsiteX71" fmla="*/ 1624543 w 4908984"/>
                <a:gd name="connsiteY71" fmla="*/ 2905148 h 4239647"/>
                <a:gd name="connsiteX72" fmla="*/ 1971778 w 4908984"/>
                <a:gd name="connsiteY72" fmla="*/ 3170273 h 4239647"/>
                <a:gd name="connsiteX73" fmla="*/ 2494367 w 4908984"/>
                <a:gd name="connsiteY73" fmla="*/ 3678791 h 4239647"/>
                <a:gd name="connsiteX74" fmla="*/ 2511003 w 4908984"/>
                <a:gd name="connsiteY74" fmla="*/ 3792476 h 4239647"/>
                <a:gd name="connsiteX75" fmla="*/ 2625559 w 4908984"/>
                <a:gd name="connsiteY75" fmla="*/ 3847312 h 4239647"/>
                <a:gd name="connsiteX76" fmla="*/ 2763482 w 4908984"/>
                <a:gd name="connsiteY76" fmla="*/ 3858416 h 4239647"/>
                <a:gd name="connsiteX77" fmla="*/ 3012599 w 4908984"/>
                <a:gd name="connsiteY77" fmla="*/ 3890502 h 4239647"/>
                <a:gd name="connsiteX78" fmla="*/ 3111811 w 4908984"/>
                <a:gd name="connsiteY78" fmla="*/ 4022155 h 4239647"/>
                <a:gd name="connsiteX79" fmla="*/ 3135174 w 4908984"/>
                <a:gd name="connsiteY79" fmla="*/ 4087560 h 4239647"/>
                <a:gd name="connsiteX80" fmla="*/ 3328554 w 4908984"/>
                <a:gd name="connsiteY80" fmla="*/ 3936117 h 4239647"/>
                <a:gd name="connsiteX81" fmla="*/ 3510122 w 4908984"/>
                <a:gd name="connsiteY81" fmla="*/ 3949768 h 4239647"/>
                <a:gd name="connsiteX82" fmla="*/ 3496160 w 4908984"/>
                <a:gd name="connsiteY82" fmla="*/ 4052803 h 4239647"/>
                <a:gd name="connsiteX83" fmla="*/ 3569034 w 4908984"/>
                <a:gd name="connsiteY83" fmla="*/ 4135403 h 4239647"/>
                <a:gd name="connsiteX84" fmla="*/ 3673951 w 4908984"/>
                <a:gd name="connsiteY84" fmla="*/ 4130423 h 4239647"/>
                <a:gd name="connsiteX85" fmla="*/ 3598805 w 4908984"/>
                <a:gd name="connsiteY85" fmla="*/ 4203245 h 4239647"/>
                <a:gd name="connsiteX86" fmla="*/ 3636034 w 4908984"/>
                <a:gd name="connsiteY86" fmla="*/ 4239647 h 4239647"/>
                <a:gd name="connsiteX87" fmla="*/ 4033360 w 4908984"/>
                <a:gd name="connsiteY87" fmla="*/ 3943815 h 4239647"/>
                <a:gd name="connsiteX88" fmla="*/ 4047772 w 4908984"/>
                <a:gd name="connsiteY88" fmla="*/ 3946340 h 4239647"/>
                <a:gd name="connsiteX0" fmla="*/ 4047772 w 4908984"/>
                <a:gd name="connsiteY0" fmla="*/ 3946340 h 4216896"/>
                <a:gd name="connsiteX1" fmla="*/ 4176291 w 4908984"/>
                <a:gd name="connsiteY1" fmla="*/ 3958989 h 4216896"/>
                <a:gd name="connsiteX2" fmla="*/ 4278868 w 4908984"/>
                <a:gd name="connsiteY2" fmla="*/ 3907700 h 4216896"/>
                <a:gd name="connsiteX3" fmla="*/ 4293522 w 4908984"/>
                <a:gd name="connsiteY3" fmla="*/ 3878392 h 4216896"/>
                <a:gd name="connsiteX4" fmla="*/ 4403426 w 4908984"/>
                <a:gd name="connsiteY4" fmla="*/ 3885719 h 4216896"/>
                <a:gd name="connsiteX5" fmla="*/ 4520657 w 4908984"/>
                <a:gd name="connsiteY5" fmla="*/ 3893046 h 4216896"/>
                <a:gd name="connsiteX6" fmla="*/ 4520657 w 4908984"/>
                <a:gd name="connsiteY6" fmla="*/ 3790469 h 4216896"/>
                <a:gd name="connsiteX7" fmla="*/ 4549964 w 4908984"/>
                <a:gd name="connsiteY7" fmla="*/ 3739181 h 4216896"/>
                <a:gd name="connsiteX8" fmla="*/ 4637887 w 4908984"/>
                <a:gd name="connsiteY8" fmla="*/ 3687892 h 4216896"/>
                <a:gd name="connsiteX9" fmla="*/ 4689176 w 4908984"/>
                <a:gd name="connsiteY9" fmla="*/ 3629277 h 4216896"/>
                <a:gd name="connsiteX10" fmla="*/ 4850368 w 4908984"/>
                <a:gd name="connsiteY10" fmla="*/ 3629277 h 4216896"/>
                <a:gd name="connsiteX11" fmla="*/ 4850368 w 4908984"/>
                <a:gd name="connsiteY11" fmla="*/ 3526700 h 4216896"/>
                <a:gd name="connsiteX12" fmla="*/ 4879676 w 4908984"/>
                <a:gd name="connsiteY12" fmla="*/ 3284912 h 4216896"/>
                <a:gd name="connsiteX13" fmla="*/ 4908984 w 4908984"/>
                <a:gd name="connsiteY13" fmla="*/ 3094412 h 4216896"/>
                <a:gd name="connsiteX14" fmla="*/ 4901657 w 4908984"/>
                <a:gd name="connsiteY14" fmla="*/ 2889258 h 4216896"/>
                <a:gd name="connsiteX15" fmla="*/ 4856956 w 4908984"/>
                <a:gd name="connsiteY15" fmla="*/ 2660243 h 4216896"/>
                <a:gd name="connsiteX16" fmla="*/ 4760872 w 4908984"/>
                <a:gd name="connsiteY16" fmla="*/ 2372966 h 4216896"/>
                <a:gd name="connsiteX17" fmla="*/ 3962111 w 4908984"/>
                <a:gd name="connsiteY17" fmla="*/ 693914 h 4216896"/>
                <a:gd name="connsiteX18" fmla="*/ 3671799 w 4908984"/>
                <a:gd name="connsiteY18" fmla="*/ 565053 h 4216896"/>
                <a:gd name="connsiteX19" fmla="*/ 3641636 w 4908984"/>
                <a:gd name="connsiteY19" fmla="*/ 609627 h 4216896"/>
                <a:gd name="connsiteX20" fmla="*/ 3722072 w 4908984"/>
                <a:gd name="connsiteY20" fmla="*/ 743353 h 4216896"/>
                <a:gd name="connsiteX21" fmla="*/ 3626555 w 4908984"/>
                <a:gd name="connsiteY21" fmla="*/ 936512 h 4216896"/>
                <a:gd name="connsiteX22" fmla="*/ 3490819 w 4908984"/>
                <a:gd name="connsiteY22" fmla="*/ 986040 h 4216896"/>
                <a:gd name="connsiteX23" fmla="*/ 3520982 w 4908984"/>
                <a:gd name="connsiteY23" fmla="*/ 1075190 h 4216896"/>
                <a:gd name="connsiteX24" fmla="*/ 3826378 w 4908984"/>
                <a:gd name="connsiteY24" fmla="*/ 1303096 h 4216896"/>
                <a:gd name="connsiteX25" fmla="*/ 3646663 w 4908984"/>
                <a:gd name="connsiteY25" fmla="*/ 1332735 h 4216896"/>
                <a:gd name="connsiteX26" fmla="*/ 3449334 w 4908984"/>
                <a:gd name="connsiteY26" fmla="*/ 1491313 h 4216896"/>
                <a:gd name="connsiteX27" fmla="*/ 3027047 w 4908984"/>
                <a:gd name="connsiteY27" fmla="*/ 1530938 h 4216896"/>
                <a:gd name="connsiteX28" fmla="*/ 2815903 w 4908984"/>
                <a:gd name="connsiteY28" fmla="*/ 1303095 h 4216896"/>
                <a:gd name="connsiteX29" fmla="*/ 2569569 w 4908984"/>
                <a:gd name="connsiteY29" fmla="*/ 1327861 h 4216896"/>
                <a:gd name="connsiteX30" fmla="*/ 2639950 w 4908984"/>
                <a:gd name="connsiteY30" fmla="*/ 1060393 h 4216896"/>
                <a:gd name="connsiteX31" fmla="*/ 2494161 w 4908984"/>
                <a:gd name="connsiteY31" fmla="*/ 971238 h 4216896"/>
                <a:gd name="connsiteX32" fmla="*/ 2433834 w 4908984"/>
                <a:gd name="connsiteY32" fmla="*/ 1010863 h 4216896"/>
                <a:gd name="connsiteX33" fmla="*/ 2353398 w 4908984"/>
                <a:gd name="connsiteY33" fmla="*/ 1337767 h 4216896"/>
                <a:gd name="connsiteX34" fmla="*/ 2283017 w 4908984"/>
                <a:gd name="connsiteY34" fmla="*/ 1303095 h 4216896"/>
                <a:gd name="connsiteX35" fmla="*/ 2308154 w 4908984"/>
                <a:gd name="connsiteY35" fmla="*/ 867223 h 4216896"/>
                <a:gd name="connsiteX36" fmla="*/ 2428807 w 4908984"/>
                <a:gd name="connsiteY36" fmla="*/ 624521 h 4216896"/>
                <a:gd name="connsiteX37" fmla="*/ 2257881 w 4908984"/>
                <a:gd name="connsiteY37" fmla="*/ 490788 h 4216896"/>
                <a:gd name="connsiteX38" fmla="*/ 2247827 w 4908984"/>
                <a:gd name="connsiteY38" fmla="*/ 406586 h 4216896"/>
                <a:gd name="connsiteX39" fmla="*/ 2212636 w 4908984"/>
                <a:gd name="connsiteY39" fmla="*/ 371913 h 4216896"/>
                <a:gd name="connsiteX40" fmla="*/ 2192527 w 4908984"/>
                <a:gd name="connsiteY40" fmla="*/ 272852 h 4216896"/>
                <a:gd name="connsiteX41" fmla="*/ 1664041 w 4908984"/>
                <a:gd name="connsiteY41" fmla="*/ 439 h 4216896"/>
                <a:gd name="connsiteX42" fmla="*/ 1548412 w 4908984"/>
                <a:gd name="connsiteY42" fmla="*/ 173798 h 4216896"/>
                <a:gd name="connsiteX43" fmla="*/ 1422729 w 4908984"/>
                <a:gd name="connsiteY43" fmla="*/ 302578 h 4216896"/>
                <a:gd name="connsiteX44" fmla="*/ 1538358 w 4908984"/>
                <a:gd name="connsiteY44" fmla="*/ 376874 h 4216896"/>
                <a:gd name="connsiteX45" fmla="*/ 1648961 w 4908984"/>
                <a:gd name="connsiteY45" fmla="*/ 644342 h 4216896"/>
                <a:gd name="connsiteX46" fmla="*/ 1635774 w 4908984"/>
                <a:gd name="connsiteY46" fmla="*/ 669061 h 4216896"/>
                <a:gd name="connsiteX47" fmla="*/ 1646232 w 4908984"/>
                <a:gd name="connsiteY47" fmla="*/ 796696 h 4216896"/>
                <a:gd name="connsiteX48" fmla="*/ 1710942 w 4908984"/>
                <a:gd name="connsiteY48" fmla="*/ 879655 h 4216896"/>
                <a:gd name="connsiteX49" fmla="*/ 1702225 w 4908984"/>
                <a:gd name="connsiteY49" fmla="*/ 947010 h 4216896"/>
                <a:gd name="connsiteX50" fmla="*/ 1824267 w 4908984"/>
                <a:gd name="connsiteY50" fmla="*/ 1052255 h 4216896"/>
                <a:gd name="connsiteX51" fmla="*/ 1741453 w 4908984"/>
                <a:gd name="connsiteY51" fmla="*/ 1085932 h 4216896"/>
                <a:gd name="connsiteX52" fmla="*/ 1417703 w 4908984"/>
                <a:gd name="connsiteY52" fmla="*/ 827606 h 4216896"/>
                <a:gd name="connsiteX53" fmla="*/ 1151257 w 4908984"/>
                <a:gd name="connsiteY53" fmla="*/ 956386 h 4216896"/>
                <a:gd name="connsiteX54" fmla="*/ 1055737 w 4908984"/>
                <a:gd name="connsiteY54" fmla="*/ 1030679 h 4216896"/>
                <a:gd name="connsiteX55" fmla="*/ 925026 w 4908984"/>
                <a:gd name="connsiteY55" fmla="*/ 1085164 h 4216896"/>
                <a:gd name="connsiteX56" fmla="*/ 285038 w 4908984"/>
                <a:gd name="connsiteY56" fmla="*/ 646503 h 4216896"/>
                <a:gd name="connsiteX57" fmla="*/ 0 w 4908984"/>
                <a:gd name="connsiteY57" fmla="*/ 1174323 h 4216896"/>
                <a:gd name="connsiteX58" fmla="*/ 145792 w 4908984"/>
                <a:gd name="connsiteY58" fmla="*/ 1377398 h 4216896"/>
                <a:gd name="connsiteX59" fmla="*/ 206120 w 4908984"/>
                <a:gd name="connsiteY59" fmla="*/ 1521038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24543 w 4908984"/>
                <a:gd name="connsiteY71" fmla="*/ 2905148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88" fmla="*/ 4047772 w 4908984"/>
                <a:gd name="connsiteY88" fmla="*/ 3946340 h 4216896"/>
                <a:gd name="connsiteX0" fmla="*/ 4047772 w 4908984"/>
                <a:gd name="connsiteY0" fmla="*/ 3946340 h 4216896"/>
                <a:gd name="connsiteX1" fmla="*/ 4166983 w 4908984"/>
                <a:gd name="connsiteY1" fmla="*/ 3927137 h 4216896"/>
                <a:gd name="connsiteX2" fmla="*/ 4278868 w 4908984"/>
                <a:gd name="connsiteY2" fmla="*/ 3907700 h 4216896"/>
                <a:gd name="connsiteX3" fmla="*/ 4293522 w 4908984"/>
                <a:gd name="connsiteY3" fmla="*/ 3878392 h 4216896"/>
                <a:gd name="connsiteX4" fmla="*/ 4403426 w 4908984"/>
                <a:gd name="connsiteY4" fmla="*/ 3885719 h 4216896"/>
                <a:gd name="connsiteX5" fmla="*/ 4520657 w 4908984"/>
                <a:gd name="connsiteY5" fmla="*/ 3893046 h 4216896"/>
                <a:gd name="connsiteX6" fmla="*/ 4520657 w 4908984"/>
                <a:gd name="connsiteY6" fmla="*/ 3790469 h 4216896"/>
                <a:gd name="connsiteX7" fmla="*/ 4549964 w 4908984"/>
                <a:gd name="connsiteY7" fmla="*/ 3739181 h 4216896"/>
                <a:gd name="connsiteX8" fmla="*/ 4637887 w 4908984"/>
                <a:gd name="connsiteY8" fmla="*/ 3687892 h 4216896"/>
                <a:gd name="connsiteX9" fmla="*/ 4689176 w 4908984"/>
                <a:gd name="connsiteY9" fmla="*/ 3629277 h 4216896"/>
                <a:gd name="connsiteX10" fmla="*/ 4850368 w 4908984"/>
                <a:gd name="connsiteY10" fmla="*/ 3629277 h 4216896"/>
                <a:gd name="connsiteX11" fmla="*/ 4850368 w 4908984"/>
                <a:gd name="connsiteY11" fmla="*/ 3526700 h 4216896"/>
                <a:gd name="connsiteX12" fmla="*/ 4879676 w 4908984"/>
                <a:gd name="connsiteY12" fmla="*/ 3284912 h 4216896"/>
                <a:gd name="connsiteX13" fmla="*/ 4908984 w 4908984"/>
                <a:gd name="connsiteY13" fmla="*/ 3094412 h 4216896"/>
                <a:gd name="connsiteX14" fmla="*/ 4901657 w 4908984"/>
                <a:gd name="connsiteY14" fmla="*/ 2889258 h 4216896"/>
                <a:gd name="connsiteX15" fmla="*/ 4856956 w 4908984"/>
                <a:gd name="connsiteY15" fmla="*/ 2660243 h 4216896"/>
                <a:gd name="connsiteX16" fmla="*/ 4760872 w 4908984"/>
                <a:gd name="connsiteY16" fmla="*/ 2372966 h 4216896"/>
                <a:gd name="connsiteX17" fmla="*/ 3962111 w 4908984"/>
                <a:gd name="connsiteY17" fmla="*/ 693914 h 4216896"/>
                <a:gd name="connsiteX18" fmla="*/ 3671799 w 4908984"/>
                <a:gd name="connsiteY18" fmla="*/ 565053 h 4216896"/>
                <a:gd name="connsiteX19" fmla="*/ 3641636 w 4908984"/>
                <a:gd name="connsiteY19" fmla="*/ 609627 h 4216896"/>
                <a:gd name="connsiteX20" fmla="*/ 3722072 w 4908984"/>
                <a:gd name="connsiteY20" fmla="*/ 743353 h 4216896"/>
                <a:gd name="connsiteX21" fmla="*/ 3626555 w 4908984"/>
                <a:gd name="connsiteY21" fmla="*/ 936512 h 4216896"/>
                <a:gd name="connsiteX22" fmla="*/ 3490819 w 4908984"/>
                <a:gd name="connsiteY22" fmla="*/ 986040 h 4216896"/>
                <a:gd name="connsiteX23" fmla="*/ 3520982 w 4908984"/>
                <a:gd name="connsiteY23" fmla="*/ 1075190 h 4216896"/>
                <a:gd name="connsiteX24" fmla="*/ 3826378 w 4908984"/>
                <a:gd name="connsiteY24" fmla="*/ 1303096 h 4216896"/>
                <a:gd name="connsiteX25" fmla="*/ 3646663 w 4908984"/>
                <a:gd name="connsiteY25" fmla="*/ 1332735 h 4216896"/>
                <a:gd name="connsiteX26" fmla="*/ 3449334 w 4908984"/>
                <a:gd name="connsiteY26" fmla="*/ 1491313 h 4216896"/>
                <a:gd name="connsiteX27" fmla="*/ 3027047 w 4908984"/>
                <a:gd name="connsiteY27" fmla="*/ 1530938 h 4216896"/>
                <a:gd name="connsiteX28" fmla="*/ 2815903 w 4908984"/>
                <a:gd name="connsiteY28" fmla="*/ 1303095 h 4216896"/>
                <a:gd name="connsiteX29" fmla="*/ 2569569 w 4908984"/>
                <a:gd name="connsiteY29" fmla="*/ 1327861 h 4216896"/>
                <a:gd name="connsiteX30" fmla="*/ 2639950 w 4908984"/>
                <a:gd name="connsiteY30" fmla="*/ 1060393 h 4216896"/>
                <a:gd name="connsiteX31" fmla="*/ 2494161 w 4908984"/>
                <a:gd name="connsiteY31" fmla="*/ 971238 h 4216896"/>
                <a:gd name="connsiteX32" fmla="*/ 2433834 w 4908984"/>
                <a:gd name="connsiteY32" fmla="*/ 1010863 h 4216896"/>
                <a:gd name="connsiteX33" fmla="*/ 2353398 w 4908984"/>
                <a:gd name="connsiteY33" fmla="*/ 1337767 h 4216896"/>
                <a:gd name="connsiteX34" fmla="*/ 2283017 w 4908984"/>
                <a:gd name="connsiteY34" fmla="*/ 1303095 h 4216896"/>
                <a:gd name="connsiteX35" fmla="*/ 2308154 w 4908984"/>
                <a:gd name="connsiteY35" fmla="*/ 867223 h 4216896"/>
                <a:gd name="connsiteX36" fmla="*/ 2428807 w 4908984"/>
                <a:gd name="connsiteY36" fmla="*/ 624521 h 4216896"/>
                <a:gd name="connsiteX37" fmla="*/ 2257881 w 4908984"/>
                <a:gd name="connsiteY37" fmla="*/ 490788 h 4216896"/>
                <a:gd name="connsiteX38" fmla="*/ 2247827 w 4908984"/>
                <a:gd name="connsiteY38" fmla="*/ 406586 h 4216896"/>
                <a:gd name="connsiteX39" fmla="*/ 2212636 w 4908984"/>
                <a:gd name="connsiteY39" fmla="*/ 371913 h 4216896"/>
                <a:gd name="connsiteX40" fmla="*/ 2192527 w 4908984"/>
                <a:gd name="connsiteY40" fmla="*/ 272852 h 4216896"/>
                <a:gd name="connsiteX41" fmla="*/ 1664041 w 4908984"/>
                <a:gd name="connsiteY41" fmla="*/ 439 h 4216896"/>
                <a:gd name="connsiteX42" fmla="*/ 1548412 w 4908984"/>
                <a:gd name="connsiteY42" fmla="*/ 173798 h 4216896"/>
                <a:gd name="connsiteX43" fmla="*/ 1422729 w 4908984"/>
                <a:gd name="connsiteY43" fmla="*/ 302578 h 4216896"/>
                <a:gd name="connsiteX44" fmla="*/ 1538358 w 4908984"/>
                <a:gd name="connsiteY44" fmla="*/ 376874 h 4216896"/>
                <a:gd name="connsiteX45" fmla="*/ 1648961 w 4908984"/>
                <a:gd name="connsiteY45" fmla="*/ 644342 h 4216896"/>
                <a:gd name="connsiteX46" fmla="*/ 1635774 w 4908984"/>
                <a:gd name="connsiteY46" fmla="*/ 669061 h 4216896"/>
                <a:gd name="connsiteX47" fmla="*/ 1646232 w 4908984"/>
                <a:gd name="connsiteY47" fmla="*/ 796696 h 4216896"/>
                <a:gd name="connsiteX48" fmla="*/ 1710942 w 4908984"/>
                <a:gd name="connsiteY48" fmla="*/ 879655 h 4216896"/>
                <a:gd name="connsiteX49" fmla="*/ 1702225 w 4908984"/>
                <a:gd name="connsiteY49" fmla="*/ 947010 h 4216896"/>
                <a:gd name="connsiteX50" fmla="*/ 1824267 w 4908984"/>
                <a:gd name="connsiteY50" fmla="*/ 1052255 h 4216896"/>
                <a:gd name="connsiteX51" fmla="*/ 1741453 w 4908984"/>
                <a:gd name="connsiteY51" fmla="*/ 1085932 h 4216896"/>
                <a:gd name="connsiteX52" fmla="*/ 1417703 w 4908984"/>
                <a:gd name="connsiteY52" fmla="*/ 827606 h 4216896"/>
                <a:gd name="connsiteX53" fmla="*/ 1151257 w 4908984"/>
                <a:gd name="connsiteY53" fmla="*/ 956386 h 4216896"/>
                <a:gd name="connsiteX54" fmla="*/ 1055737 w 4908984"/>
                <a:gd name="connsiteY54" fmla="*/ 1030679 h 4216896"/>
                <a:gd name="connsiteX55" fmla="*/ 925026 w 4908984"/>
                <a:gd name="connsiteY55" fmla="*/ 1085164 h 4216896"/>
                <a:gd name="connsiteX56" fmla="*/ 285038 w 4908984"/>
                <a:gd name="connsiteY56" fmla="*/ 646503 h 4216896"/>
                <a:gd name="connsiteX57" fmla="*/ 0 w 4908984"/>
                <a:gd name="connsiteY57" fmla="*/ 1174323 h 4216896"/>
                <a:gd name="connsiteX58" fmla="*/ 145792 w 4908984"/>
                <a:gd name="connsiteY58" fmla="*/ 1377398 h 4216896"/>
                <a:gd name="connsiteX59" fmla="*/ 206120 w 4908984"/>
                <a:gd name="connsiteY59" fmla="*/ 1521038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24543 w 4908984"/>
                <a:gd name="connsiteY71" fmla="*/ 2905148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88" fmla="*/ 4047772 w 4908984"/>
                <a:gd name="connsiteY88" fmla="*/ 3946340 h 4216896"/>
                <a:gd name="connsiteX0" fmla="*/ 4033360 w 4908984"/>
                <a:gd name="connsiteY0" fmla="*/ 3943815 h 4216896"/>
                <a:gd name="connsiteX1" fmla="*/ 4166983 w 4908984"/>
                <a:gd name="connsiteY1" fmla="*/ 3927137 h 4216896"/>
                <a:gd name="connsiteX2" fmla="*/ 4278868 w 4908984"/>
                <a:gd name="connsiteY2" fmla="*/ 3907700 h 4216896"/>
                <a:gd name="connsiteX3" fmla="*/ 4293522 w 4908984"/>
                <a:gd name="connsiteY3" fmla="*/ 3878392 h 4216896"/>
                <a:gd name="connsiteX4" fmla="*/ 4403426 w 4908984"/>
                <a:gd name="connsiteY4" fmla="*/ 3885719 h 4216896"/>
                <a:gd name="connsiteX5" fmla="*/ 4520657 w 4908984"/>
                <a:gd name="connsiteY5" fmla="*/ 3893046 h 4216896"/>
                <a:gd name="connsiteX6" fmla="*/ 4520657 w 4908984"/>
                <a:gd name="connsiteY6" fmla="*/ 3790469 h 4216896"/>
                <a:gd name="connsiteX7" fmla="*/ 4549964 w 4908984"/>
                <a:gd name="connsiteY7" fmla="*/ 3739181 h 4216896"/>
                <a:gd name="connsiteX8" fmla="*/ 4637887 w 4908984"/>
                <a:gd name="connsiteY8" fmla="*/ 3687892 h 4216896"/>
                <a:gd name="connsiteX9" fmla="*/ 4689176 w 4908984"/>
                <a:gd name="connsiteY9" fmla="*/ 3629277 h 4216896"/>
                <a:gd name="connsiteX10" fmla="*/ 4850368 w 4908984"/>
                <a:gd name="connsiteY10" fmla="*/ 3629277 h 4216896"/>
                <a:gd name="connsiteX11" fmla="*/ 4850368 w 4908984"/>
                <a:gd name="connsiteY11" fmla="*/ 3526700 h 4216896"/>
                <a:gd name="connsiteX12" fmla="*/ 4879676 w 4908984"/>
                <a:gd name="connsiteY12" fmla="*/ 3284912 h 4216896"/>
                <a:gd name="connsiteX13" fmla="*/ 4908984 w 4908984"/>
                <a:gd name="connsiteY13" fmla="*/ 3094412 h 4216896"/>
                <a:gd name="connsiteX14" fmla="*/ 4901657 w 4908984"/>
                <a:gd name="connsiteY14" fmla="*/ 2889258 h 4216896"/>
                <a:gd name="connsiteX15" fmla="*/ 4856956 w 4908984"/>
                <a:gd name="connsiteY15" fmla="*/ 2660243 h 4216896"/>
                <a:gd name="connsiteX16" fmla="*/ 4760872 w 4908984"/>
                <a:gd name="connsiteY16" fmla="*/ 2372966 h 4216896"/>
                <a:gd name="connsiteX17" fmla="*/ 3962111 w 4908984"/>
                <a:gd name="connsiteY17" fmla="*/ 693914 h 4216896"/>
                <a:gd name="connsiteX18" fmla="*/ 3671799 w 4908984"/>
                <a:gd name="connsiteY18" fmla="*/ 565053 h 4216896"/>
                <a:gd name="connsiteX19" fmla="*/ 3641636 w 4908984"/>
                <a:gd name="connsiteY19" fmla="*/ 609627 h 4216896"/>
                <a:gd name="connsiteX20" fmla="*/ 3722072 w 4908984"/>
                <a:gd name="connsiteY20" fmla="*/ 743353 h 4216896"/>
                <a:gd name="connsiteX21" fmla="*/ 3626555 w 4908984"/>
                <a:gd name="connsiteY21" fmla="*/ 936512 h 4216896"/>
                <a:gd name="connsiteX22" fmla="*/ 3490819 w 4908984"/>
                <a:gd name="connsiteY22" fmla="*/ 986040 h 4216896"/>
                <a:gd name="connsiteX23" fmla="*/ 3520982 w 4908984"/>
                <a:gd name="connsiteY23" fmla="*/ 1075190 h 4216896"/>
                <a:gd name="connsiteX24" fmla="*/ 3826378 w 4908984"/>
                <a:gd name="connsiteY24" fmla="*/ 1303096 h 4216896"/>
                <a:gd name="connsiteX25" fmla="*/ 3646663 w 4908984"/>
                <a:gd name="connsiteY25" fmla="*/ 1332735 h 4216896"/>
                <a:gd name="connsiteX26" fmla="*/ 3449334 w 4908984"/>
                <a:gd name="connsiteY26" fmla="*/ 1491313 h 4216896"/>
                <a:gd name="connsiteX27" fmla="*/ 3027047 w 4908984"/>
                <a:gd name="connsiteY27" fmla="*/ 1530938 h 4216896"/>
                <a:gd name="connsiteX28" fmla="*/ 2815903 w 4908984"/>
                <a:gd name="connsiteY28" fmla="*/ 1303095 h 4216896"/>
                <a:gd name="connsiteX29" fmla="*/ 2569569 w 4908984"/>
                <a:gd name="connsiteY29" fmla="*/ 1327861 h 4216896"/>
                <a:gd name="connsiteX30" fmla="*/ 2639950 w 4908984"/>
                <a:gd name="connsiteY30" fmla="*/ 1060393 h 4216896"/>
                <a:gd name="connsiteX31" fmla="*/ 2494161 w 4908984"/>
                <a:gd name="connsiteY31" fmla="*/ 971238 h 4216896"/>
                <a:gd name="connsiteX32" fmla="*/ 2433834 w 4908984"/>
                <a:gd name="connsiteY32" fmla="*/ 1010863 h 4216896"/>
                <a:gd name="connsiteX33" fmla="*/ 2353398 w 4908984"/>
                <a:gd name="connsiteY33" fmla="*/ 1337767 h 4216896"/>
                <a:gd name="connsiteX34" fmla="*/ 2283017 w 4908984"/>
                <a:gd name="connsiteY34" fmla="*/ 1303095 h 4216896"/>
                <a:gd name="connsiteX35" fmla="*/ 2308154 w 4908984"/>
                <a:gd name="connsiteY35" fmla="*/ 867223 h 4216896"/>
                <a:gd name="connsiteX36" fmla="*/ 2428807 w 4908984"/>
                <a:gd name="connsiteY36" fmla="*/ 624521 h 4216896"/>
                <a:gd name="connsiteX37" fmla="*/ 2257881 w 4908984"/>
                <a:gd name="connsiteY37" fmla="*/ 490788 h 4216896"/>
                <a:gd name="connsiteX38" fmla="*/ 2247827 w 4908984"/>
                <a:gd name="connsiteY38" fmla="*/ 406586 h 4216896"/>
                <a:gd name="connsiteX39" fmla="*/ 2212636 w 4908984"/>
                <a:gd name="connsiteY39" fmla="*/ 371913 h 4216896"/>
                <a:gd name="connsiteX40" fmla="*/ 2192527 w 4908984"/>
                <a:gd name="connsiteY40" fmla="*/ 272852 h 4216896"/>
                <a:gd name="connsiteX41" fmla="*/ 1664041 w 4908984"/>
                <a:gd name="connsiteY41" fmla="*/ 439 h 4216896"/>
                <a:gd name="connsiteX42" fmla="*/ 1548412 w 4908984"/>
                <a:gd name="connsiteY42" fmla="*/ 173798 h 4216896"/>
                <a:gd name="connsiteX43" fmla="*/ 1422729 w 4908984"/>
                <a:gd name="connsiteY43" fmla="*/ 302578 h 4216896"/>
                <a:gd name="connsiteX44" fmla="*/ 1538358 w 4908984"/>
                <a:gd name="connsiteY44" fmla="*/ 376874 h 4216896"/>
                <a:gd name="connsiteX45" fmla="*/ 1648961 w 4908984"/>
                <a:gd name="connsiteY45" fmla="*/ 644342 h 4216896"/>
                <a:gd name="connsiteX46" fmla="*/ 1635774 w 4908984"/>
                <a:gd name="connsiteY46" fmla="*/ 669061 h 4216896"/>
                <a:gd name="connsiteX47" fmla="*/ 1646232 w 4908984"/>
                <a:gd name="connsiteY47" fmla="*/ 796696 h 4216896"/>
                <a:gd name="connsiteX48" fmla="*/ 1710942 w 4908984"/>
                <a:gd name="connsiteY48" fmla="*/ 879655 h 4216896"/>
                <a:gd name="connsiteX49" fmla="*/ 1702225 w 4908984"/>
                <a:gd name="connsiteY49" fmla="*/ 947010 h 4216896"/>
                <a:gd name="connsiteX50" fmla="*/ 1824267 w 4908984"/>
                <a:gd name="connsiteY50" fmla="*/ 1052255 h 4216896"/>
                <a:gd name="connsiteX51" fmla="*/ 1741453 w 4908984"/>
                <a:gd name="connsiteY51" fmla="*/ 1085932 h 4216896"/>
                <a:gd name="connsiteX52" fmla="*/ 1417703 w 4908984"/>
                <a:gd name="connsiteY52" fmla="*/ 827606 h 4216896"/>
                <a:gd name="connsiteX53" fmla="*/ 1151257 w 4908984"/>
                <a:gd name="connsiteY53" fmla="*/ 956386 h 4216896"/>
                <a:gd name="connsiteX54" fmla="*/ 1055737 w 4908984"/>
                <a:gd name="connsiteY54" fmla="*/ 1030679 h 4216896"/>
                <a:gd name="connsiteX55" fmla="*/ 925026 w 4908984"/>
                <a:gd name="connsiteY55" fmla="*/ 1085164 h 4216896"/>
                <a:gd name="connsiteX56" fmla="*/ 285038 w 4908984"/>
                <a:gd name="connsiteY56" fmla="*/ 646503 h 4216896"/>
                <a:gd name="connsiteX57" fmla="*/ 0 w 4908984"/>
                <a:gd name="connsiteY57" fmla="*/ 1174323 h 4216896"/>
                <a:gd name="connsiteX58" fmla="*/ 145792 w 4908984"/>
                <a:gd name="connsiteY58" fmla="*/ 1377398 h 4216896"/>
                <a:gd name="connsiteX59" fmla="*/ 206120 w 4908984"/>
                <a:gd name="connsiteY59" fmla="*/ 1521038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24543 w 4908984"/>
                <a:gd name="connsiteY71" fmla="*/ 2905148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93522 w 4908984"/>
                <a:gd name="connsiteY2" fmla="*/ 3878392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45792 w 4908984"/>
                <a:gd name="connsiteY57" fmla="*/ 137739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24543 w 4908984"/>
                <a:gd name="connsiteY70" fmla="*/ 2905148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45792 w 4908984"/>
                <a:gd name="connsiteY57" fmla="*/ 137739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24543 w 4908984"/>
                <a:gd name="connsiteY70" fmla="*/ 2905148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45792 w 4908984"/>
                <a:gd name="connsiteY57" fmla="*/ 137739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346115 w 4908984"/>
                <a:gd name="connsiteY63" fmla="*/ 2330779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394119 w 4908984"/>
                <a:gd name="connsiteY3" fmla="*/ 3844767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08485 w 4908984"/>
                <a:gd name="connsiteY9" fmla="*/ 3592875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08485 w 4908984"/>
                <a:gd name="connsiteY9" fmla="*/ 3592875 h 4216896"/>
                <a:gd name="connsiteX10" fmla="*/ 4879676 w 4908984"/>
                <a:gd name="connsiteY10" fmla="*/ 3284912 h 4216896"/>
                <a:gd name="connsiteX11" fmla="*/ 4908984 w 4908984"/>
                <a:gd name="connsiteY11" fmla="*/ 3094412 h 4216896"/>
                <a:gd name="connsiteX12" fmla="*/ 4901657 w 4908984"/>
                <a:gd name="connsiteY12" fmla="*/ 2889258 h 4216896"/>
                <a:gd name="connsiteX13" fmla="*/ 4856956 w 4908984"/>
                <a:gd name="connsiteY13" fmla="*/ 2660243 h 4216896"/>
                <a:gd name="connsiteX14" fmla="*/ 4760872 w 4908984"/>
                <a:gd name="connsiteY14" fmla="*/ 2372966 h 4216896"/>
                <a:gd name="connsiteX15" fmla="*/ 3962111 w 4908984"/>
                <a:gd name="connsiteY15" fmla="*/ 693914 h 4216896"/>
                <a:gd name="connsiteX16" fmla="*/ 3671799 w 4908984"/>
                <a:gd name="connsiteY16" fmla="*/ 565053 h 4216896"/>
                <a:gd name="connsiteX17" fmla="*/ 3641636 w 4908984"/>
                <a:gd name="connsiteY17" fmla="*/ 609627 h 4216896"/>
                <a:gd name="connsiteX18" fmla="*/ 3722072 w 4908984"/>
                <a:gd name="connsiteY18" fmla="*/ 743353 h 4216896"/>
                <a:gd name="connsiteX19" fmla="*/ 3626555 w 4908984"/>
                <a:gd name="connsiteY19" fmla="*/ 936512 h 4216896"/>
                <a:gd name="connsiteX20" fmla="*/ 3490819 w 4908984"/>
                <a:gd name="connsiteY20" fmla="*/ 986040 h 4216896"/>
                <a:gd name="connsiteX21" fmla="*/ 3520982 w 4908984"/>
                <a:gd name="connsiteY21" fmla="*/ 1075190 h 4216896"/>
                <a:gd name="connsiteX22" fmla="*/ 3826378 w 4908984"/>
                <a:gd name="connsiteY22" fmla="*/ 1303096 h 4216896"/>
                <a:gd name="connsiteX23" fmla="*/ 3646663 w 4908984"/>
                <a:gd name="connsiteY23" fmla="*/ 1332735 h 4216896"/>
                <a:gd name="connsiteX24" fmla="*/ 3449334 w 4908984"/>
                <a:gd name="connsiteY24" fmla="*/ 1491313 h 4216896"/>
                <a:gd name="connsiteX25" fmla="*/ 3027047 w 4908984"/>
                <a:gd name="connsiteY25" fmla="*/ 1530938 h 4216896"/>
                <a:gd name="connsiteX26" fmla="*/ 2815903 w 4908984"/>
                <a:gd name="connsiteY26" fmla="*/ 1303095 h 4216896"/>
                <a:gd name="connsiteX27" fmla="*/ 2569569 w 4908984"/>
                <a:gd name="connsiteY27" fmla="*/ 1327861 h 4216896"/>
                <a:gd name="connsiteX28" fmla="*/ 2639950 w 4908984"/>
                <a:gd name="connsiteY28" fmla="*/ 1060393 h 4216896"/>
                <a:gd name="connsiteX29" fmla="*/ 2494161 w 4908984"/>
                <a:gd name="connsiteY29" fmla="*/ 971238 h 4216896"/>
                <a:gd name="connsiteX30" fmla="*/ 2433834 w 4908984"/>
                <a:gd name="connsiteY30" fmla="*/ 1010863 h 4216896"/>
                <a:gd name="connsiteX31" fmla="*/ 2353398 w 4908984"/>
                <a:gd name="connsiteY31" fmla="*/ 1337767 h 4216896"/>
                <a:gd name="connsiteX32" fmla="*/ 2283017 w 4908984"/>
                <a:gd name="connsiteY32" fmla="*/ 1303095 h 4216896"/>
                <a:gd name="connsiteX33" fmla="*/ 2308154 w 4908984"/>
                <a:gd name="connsiteY33" fmla="*/ 867223 h 4216896"/>
                <a:gd name="connsiteX34" fmla="*/ 2428807 w 4908984"/>
                <a:gd name="connsiteY34" fmla="*/ 624521 h 4216896"/>
                <a:gd name="connsiteX35" fmla="*/ 2257881 w 4908984"/>
                <a:gd name="connsiteY35" fmla="*/ 490788 h 4216896"/>
                <a:gd name="connsiteX36" fmla="*/ 2247827 w 4908984"/>
                <a:gd name="connsiteY36" fmla="*/ 406586 h 4216896"/>
                <a:gd name="connsiteX37" fmla="*/ 2212636 w 4908984"/>
                <a:gd name="connsiteY37" fmla="*/ 371913 h 4216896"/>
                <a:gd name="connsiteX38" fmla="*/ 2192527 w 4908984"/>
                <a:gd name="connsiteY38" fmla="*/ 272852 h 4216896"/>
                <a:gd name="connsiteX39" fmla="*/ 1664041 w 4908984"/>
                <a:gd name="connsiteY39" fmla="*/ 439 h 4216896"/>
                <a:gd name="connsiteX40" fmla="*/ 1548412 w 4908984"/>
                <a:gd name="connsiteY40" fmla="*/ 173798 h 4216896"/>
                <a:gd name="connsiteX41" fmla="*/ 1422729 w 4908984"/>
                <a:gd name="connsiteY41" fmla="*/ 302578 h 4216896"/>
                <a:gd name="connsiteX42" fmla="*/ 1538358 w 4908984"/>
                <a:gd name="connsiteY42" fmla="*/ 376874 h 4216896"/>
                <a:gd name="connsiteX43" fmla="*/ 1648961 w 4908984"/>
                <a:gd name="connsiteY43" fmla="*/ 644342 h 4216896"/>
                <a:gd name="connsiteX44" fmla="*/ 1635774 w 4908984"/>
                <a:gd name="connsiteY44" fmla="*/ 669061 h 4216896"/>
                <a:gd name="connsiteX45" fmla="*/ 1646232 w 4908984"/>
                <a:gd name="connsiteY45" fmla="*/ 796696 h 4216896"/>
                <a:gd name="connsiteX46" fmla="*/ 1710942 w 4908984"/>
                <a:gd name="connsiteY46" fmla="*/ 879655 h 4216896"/>
                <a:gd name="connsiteX47" fmla="*/ 1702225 w 4908984"/>
                <a:gd name="connsiteY47" fmla="*/ 947010 h 4216896"/>
                <a:gd name="connsiteX48" fmla="*/ 1824267 w 4908984"/>
                <a:gd name="connsiteY48" fmla="*/ 1052255 h 4216896"/>
                <a:gd name="connsiteX49" fmla="*/ 1741453 w 4908984"/>
                <a:gd name="connsiteY49" fmla="*/ 1085932 h 4216896"/>
                <a:gd name="connsiteX50" fmla="*/ 1417703 w 4908984"/>
                <a:gd name="connsiteY50" fmla="*/ 827606 h 4216896"/>
                <a:gd name="connsiteX51" fmla="*/ 1151257 w 4908984"/>
                <a:gd name="connsiteY51" fmla="*/ 956386 h 4216896"/>
                <a:gd name="connsiteX52" fmla="*/ 1055737 w 4908984"/>
                <a:gd name="connsiteY52" fmla="*/ 1030679 h 4216896"/>
                <a:gd name="connsiteX53" fmla="*/ 925026 w 4908984"/>
                <a:gd name="connsiteY53" fmla="*/ 1085164 h 4216896"/>
                <a:gd name="connsiteX54" fmla="*/ 285038 w 4908984"/>
                <a:gd name="connsiteY54" fmla="*/ 646503 h 4216896"/>
                <a:gd name="connsiteX55" fmla="*/ 0 w 4908984"/>
                <a:gd name="connsiteY55" fmla="*/ 1174323 h 4216896"/>
                <a:gd name="connsiteX56" fmla="*/ 187675 w 4908984"/>
                <a:gd name="connsiteY56" fmla="*/ 1381948 h 4216896"/>
                <a:gd name="connsiteX57" fmla="*/ 229388 w 4908984"/>
                <a:gd name="connsiteY57" fmla="*/ 1493737 h 4216896"/>
                <a:gd name="connsiteX58" fmla="*/ 487253 w 4908984"/>
                <a:gd name="connsiteY58" fmla="*/ 1682345 h 4216896"/>
                <a:gd name="connsiteX59" fmla="*/ 512391 w 4908984"/>
                <a:gd name="connsiteY59" fmla="*/ 1749265 h 4216896"/>
                <a:gd name="connsiteX60" fmla="*/ 836278 w 4908984"/>
                <a:gd name="connsiteY60" fmla="*/ 1991761 h 4216896"/>
                <a:gd name="connsiteX61" fmla="*/ 1155465 w 4908984"/>
                <a:gd name="connsiteY61" fmla="*/ 2363367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08485 w 4908984"/>
                <a:gd name="connsiteY9" fmla="*/ 3592875 h 4216896"/>
                <a:gd name="connsiteX10" fmla="*/ 4842447 w 4908984"/>
                <a:gd name="connsiteY10" fmla="*/ 3266711 h 4216896"/>
                <a:gd name="connsiteX11" fmla="*/ 4908984 w 4908984"/>
                <a:gd name="connsiteY11" fmla="*/ 3094412 h 4216896"/>
                <a:gd name="connsiteX12" fmla="*/ 4901657 w 4908984"/>
                <a:gd name="connsiteY12" fmla="*/ 2889258 h 4216896"/>
                <a:gd name="connsiteX13" fmla="*/ 4856956 w 4908984"/>
                <a:gd name="connsiteY13" fmla="*/ 2660243 h 4216896"/>
                <a:gd name="connsiteX14" fmla="*/ 4760872 w 4908984"/>
                <a:gd name="connsiteY14" fmla="*/ 2372966 h 4216896"/>
                <a:gd name="connsiteX15" fmla="*/ 3962111 w 4908984"/>
                <a:gd name="connsiteY15" fmla="*/ 693914 h 4216896"/>
                <a:gd name="connsiteX16" fmla="*/ 3671799 w 4908984"/>
                <a:gd name="connsiteY16" fmla="*/ 565053 h 4216896"/>
                <a:gd name="connsiteX17" fmla="*/ 3641636 w 4908984"/>
                <a:gd name="connsiteY17" fmla="*/ 609627 h 4216896"/>
                <a:gd name="connsiteX18" fmla="*/ 3722072 w 4908984"/>
                <a:gd name="connsiteY18" fmla="*/ 743353 h 4216896"/>
                <a:gd name="connsiteX19" fmla="*/ 3626555 w 4908984"/>
                <a:gd name="connsiteY19" fmla="*/ 936512 h 4216896"/>
                <a:gd name="connsiteX20" fmla="*/ 3490819 w 4908984"/>
                <a:gd name="connsiteY20" fmla="*/ 986040 h 4216896"/>
                <a:gd name="connsiteX21" fmla="*/ 3520982 w 4908984"/>
                <a:gd name="connsiteY21" fmla="*/ 1075190 h 4216896"/>
                <a:gd name="connsiteX22" fmla="*/ 3826378 w 4908984"/>
                <a:gd name="connsiteY22" fmla="*/ 1303096 h 4216896"/>
                <a:gd name="connsiteX23" fmla="*/ 3646663 w 4908984"/>
                <a:gd name="connsiteY23" fmla="*/ 1332735 h 4216896"/>
                <a:gd name="connsiteX24" fmla="*/ 3449334 w 4908984"/>
                <a:gd name="connsiteY24" fmla="*/ 1491313 h 4216896"/>
                <a:gd name="connsiteX25" fmla="*/ 3027047 w 4908984"/>
                <a:gd name="connsiteY25" fmla="*/ 1530938 h 4216896"/>
                <a:gd name="connsiteX26" fmla="*/ 2815903 w 4908984"/>
                <a:gd name="connsiteY26" fmla="*/ 1303095 h 4216896"/>
                <a:gd name="connsiteX27" fmla="*/ 2569569 w 4908984"/>
                <a:gd name="connsiteY27" fmla="*/ 1327861 h 4216896"/>
                <a:gd name="connsiteX28" fmla="*/ 2639950 w 4908984"/>
                <a:gd name="connsiteY28" fmla="*/ 1060393 h 4216896"/>
                <a:gd name="connsiteX29" fmla="*/ 2494161 w 4908984"/>
                <a:gd name="connsiteY29" fmla="*/ 971238 h 4216896"/>
                <a:gd name="connsiteX30" fmla="*/ 2433834 w 4908984"/>
                <a:gd name="connsiteY30" fmla="*/ 1010863 h 4216896"/>
                <a:gd name="connsiteX31" fmla="*/ 2353398 w 4908984"/>
                <a:gd name="connsiteY31" fmla="*/ 1337767 h 4216896"/>
                <a:gd name="connsiteX32" fmla="*/ 2283017 w 4908984"/>
                <a:gd name="connsiteY32" fmla="*/ 1303095 h 4216896"/>
                <a:gd name="connsiteX33" fmla="*/ 2308154 w 4908984"/>
                <a:gd name="connsiteY33" fmla="*/ 867223 h 4216896"/>
                <a:gd name="connsiteX34" fmla="*/ 2428807 w 4908984"/>
                <a:gd name="connsiteY34" fmla="*/ 624521 h 4216896"/>
                <a:gd name="connsiteX35" fmla="*/ 2257881 w 4908984"/>
                <a:gd name="connsiteY35" fmla="*/ 490788 h 4216896"/>
                <a:gd name="connsiteX36" fmla="*/ 2247827 w 4908984"/>
                <a:gd name="connsiteY36" fmla="*/ 406586 h 4216896"/>
                <a:gd name="connsiteX37" fmla="*/ 2212636 w 4908984"/>
                <a:gd name="connsiteY37" fmla="*/ 371913 h 4216896"/>
                <a:gd name="connsiteX38" fmla="*/ 2192527 w 4908984"/>
                <a:gd name="connsiteY38" fmla="*/ 272852 h 4216896"/>
                <a:gd name="connsiteX39" fmla="*/ 1664041 w 4908984"/>
                <a:gd name="connsiteY39" fmla="*/ 439 h 4216896"/>
                <a:gd name="connsiteX40" fmla="*/ 1548412 w 4908984"/>
                <a:gd name="connsiteY40" fmla="*/ 173798 h 4216896"/>
                <a:gd name="connsiteX41" fmla="*/ 1422729 w 4908984"/>
                <a:gd name="connsiteY41" fmla="*/ 302578 h 4216896"/>
                <a:gd name="connsiteX42" fmla="*/ 1538358 w 4908984"/>
                <a:gd name="connsiteY42" fmla="*/ 376874 h 4216896"/>
                <a:gd name="connsiteX43" fmla="*/ 1648961 w 4908984"/>
                <a:gd name="connsiteY43" fmla="*/ 644342 h 4216896"/>
                <a:gd name="connsiteX44" fmla="*/ 1635774 w 4908984"/>
                <a:gd name="connsiteY44" fmla="*/ 669061 h 4216896"/>
                <a:gd name="connsiteX45" fmla="*/ 1646232 w 4908984"/>
                <a:gd name="connsiteY45" fmla="*/ 796696 h 4216896"/>
                <a:gd name="connsiteX46" fmla="*/ 1710942 w 4908984"/>
                <a:gd name="connsiteY46" fmla="*/ 879655 h 4216896"/>
                <a:gd name="connsiteX47" fmla="*/ 1702225 w 4908984"/>
                <a:gd name="connsiteY47" fmla="*/ 947010 h 4216896"/>
                <a:gd name="connsiteX48" fmla="*/ 1824267 w 4908984"/>
                <a:gd name="connsiteY48" fmla="*/ 1052255 h 4216896"/>
                <a:gd name="connsiteX49" fmla="*/ 1741453 w 4908984"/>
                <a:gd name="connsiteY49" fmla="*/ 1085932 h 4216896"/>
                <a:gd name="connsiteX50" fmla="*/ 1417703 w 4908984"/>
                <a:gd name="connsiteY50" fmla="*/ 827606 h 4216896"/>
                <a:gd name="connsiteX51" fmla="*/ 1151257 w 4908984"/>
                <a:gd name="connsiteY51" fmla="*/ 956386 h 4216896"/>
                <a:gd name="connsiteX52" fmla="*/ 1055737 w 4908984"/>
                <a:gd name="connsiteY52" fmla="*/ 1030679 h 4216896"/>
                <a:gd name="connsiteX53" fmla="*/ 925026 w 4908984"/>
                <a:gd name="connsiteY53" fmla="*/ 1085164 h 4216896"/>
                <a:gd name="connsiteX54" fmla="*/ 285038 w 4908984"/>
                <a:gd name="connsiteY54" fmla="*/ 646503 h 4216896"/>
                <a:gd name="connsiteX55" fmla="*/ 0 w 4908984"/>
                <a:gd name="connsiteY55" fmla="*/ 1174323 h 4216896"/>
                <a:gd name="connsiteX56" fmla="*/ 187675 w 4908984"/>
                <a:gd name="connsiteY56" fmla="*/ 1381948 h 4216896"/>
                <a:gd name="connsiteX57" fmla="*/ 229388 w 4908984"/>
                <a:gd name="connsiteY57" fmla="*/ 1493737 h 4216896"/>
                <a:gd name="connsiteX58" fmla="*/ 487253 w 4908984"/>
                <a:gd name="connsiteY58" fmla="*/ 1682345 h 4216896"/>
                <a:gd name="connsiteX59" fmla="*/ 512391 w 4908984"/>
                <a:gd name="connsiteY59" fmla="*/ 1749265 h 4216896"/>
                <a:gd name="connsiteX60" fmla="*/ 836278 w 4908984"/>
                <a:gd name="connsiteY60" fmla="*/ 1991761 h 4216896"/>
                <a:gd name="connsiteX61" fmla="*/ 1155465 w 4908984"/>
                <a:gd name="connsiteY61" fmla="*/ 2363367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1657"/>
                <a:gd name="connsiteY0" fmla="*/ 3943815 h 4216896"/>
                <a:gd name="connsiteX1" fmla="*/ 4166983 w 4901657"/>
                <a:gd name="connsiteY1" fmla="*/ 3927137 h 4216896"/>
                <a:gd name="connsiteX2" fmla="*/ 4279561 w 4901657"/>
                <a:gd name="connsiteY2" fmla="*/ 3846541 h 4216896"/>
                <a:gd name="connsiteX3" fmla="*/ 4394119 w 4901657"/>
                <a:gd name="connsiteY3" fmla="*/ 3844767 h 4216896"/>
                <a:gd name="connsiteX4" fmla="*/ 4478774 w 4901657"/>
                <a:gd name="connsiteY4" fmla="*/ 3856645 h 4216896"/>
                <a:gd name="connsiteX5" fmla="*/ 4492735 w 4901657"/>
                <a:gd name="connsiteY5" fmla="*/ 3763167 h 4216896"/>
                <a:gd name="connsiteX6" fmla="*/ 4559271 w 4901657"/>
                <a:gd name="connsiteY6" fmla="*/ 3689128 h 4216896"/>
                <a:gd name="connsiteX7" fmla="*/ 4609965 w 4901657"/>
                <a:gd name="connsiteY7" fmla="*/ 3660591 h 4216896"/>
                <a:gd name="connsiteX8" fmla="*/ 4675215 w 4901657"/>
                <a:gd name="connsiteY8" fmla="*/ 3597426 h 4216896"/>
                <a:gd name="connsiteX9" fmla="*/ 4808485 w 4901657"/>
                <a:gd name="connsiteY9" fmla="*/ 3592875 h 4216896"/>
                <a:gd name="connsiteX10" fmla="*/ 4842447 w 4901657"/>
                <a:gd name="connsiteY10" fmla="*/ 3266711 h 4216896"/>
                <a:gd name="connsiteX11" fmla="*/ 4871754 w 4901657"/>
                <a:gd name="connsiteY11" fmla="*/ 3062561 h 4216896"/>
                <a:gd name="connsiteX12" fmla="*/ 4901657 w 4901657"/>
                <a:gd name="connsiteY12" fmla="*/ 2889258 h 4216896"/>
                <a:gd name="connsiteX13" fmla="*/ 4856956 w 4901657"/>
                <a:gd name="connsiteY13" fmla="*/ 2660243 h 4216896"/>
                <a:gd name="connsiteX14" fmla="*/ 4760872 w 4901657"/>
                <a:gd name="connsiteY14" fmla="*/ 2372966 h 4216896"/>
                <a:gd name="connsiteX15" fmla="*/ 3962111 w 4901657"/>
                <a:gd name="connsiteY15" fmla="*/ 693914 h 4216896"/>
                <a:gd name="connsiteX16" fmla="*/ 3671799 w 4901657"/>
                <a:gd name="connsiteY16" fmla="*/ 565053 h 4216896"/>
                <a:gd name="connsiteX17" fmla="*/ 3641636 w 4901657"/>
                <a:gd name="connsiteY17" fmla="*/ 609627 h 4216896"/>
                <a:gd name="connsiteX18" fmla="*/ 3722072 w 4901657"/>
                <a:gd name="connsiteY18" fmla="*/ 743353 h 4216896"/>
                <a:gd name="connsiteX19" fmla="*/ 3626555 w 4901657"/>
                <a:gd name="connsiteY19" fmla="*/ 936512 h 4216896"/>
                <a:gd name="connsiteX20" fmla="*/ 3490819 w 4901657"/>
                <a:gd name="connsiteY20" fmla="*/ 986040 h 4216896"/>
                <a:gd name="connsiteX21" fmla="*/ 3520982 w 4901657"/>
                <a:gd name="connsiteY21" fmla="*/ 1075190 h 4216896"/>
                <a:gd name="connsiteX22" fmla="*/ 3826378 w 4901657"/>
                <a:gd name="connsiteY22" fmla="*/ 1303096 h 4216896"/>
                <a:gd name="connsiteX23" fmla="*/ 3646663 w 4901657"/>
                <a:gd name="connsiteY23" fmla="*/ 1332735 h 4216896"/>
                <a:gd name="connsiteX24" fmla="*/ 3449334 w 4901657"/>
                <a:gd name="connsiteY24" fmla="*/ 1491313 h 4216896"/>
                <a:gd name="connsiteX25" fmla="*/ 3027047 w 4901657"/>
                <a:gd name="connsiteY25" fmla="*/ 1530938 h 4216896"/>
                <a:gd name="connsiteX26" fmla="*/ 2815903 w 4901657"/>
                <a:gd name="connsiteY26" fmla="*/ 1303095 h 4216896"/>
                <a:gd name="connsiteX27" fmla="*/ 2569569 w 4901657"/>
                <a:gd name="connsiteY27" fmla="*/ 1327861 h 4216896"/>
                <a:gd name="connsiteX28" fmla="*/ 2639950 w 4901657"/>
                <a:gd name="connsiteY28" fmla="*/ 1060393 h 4216896"/>
                <a:gd name="connsiteX29" fmla="*/ 2494161 w 4901657"/>
                <a:gd name="connsiteY29" fmla="*/ 971238 h 4216896"/>
                <a:gd name="connsiteX30" fmla="*/ 2433834 w 4901657"/>
                <a:gd name="connsiteY30" fmla="*/ 1010863 h 4216896"/>
                <a:gd name="connsiteX31" fmla="*/ 2353398 w 4901657"/>
                <a:gd name="connsiteY31" fmla="*/ 1337767 h 4216896"/>
                <a:gd name="connsiteX32" fmla="*/ 2283017 w 4901657"/>
                <a:gd name="connsiteY32" fmla="*/ 1303095 h 4216896"/>
                <a:gd name="connsiteX33" fmla="*/ 2308154 w 4901657"/>
                <a:gd name="connsiteY33" fmla="*/ 867223 h 4216896"/>
                <a:gd name="connsiteX34" fmla="*/ 2428807 w 4901657"/>
                <a:gd name="connsiteY34" fmla="*/ 624521 h 4216896"/>
                <a:gd name="connsiteX35" fmla="*/ 2257881 w 4901657"/>
                <a:gd name="connsiteY35" fmla="*/ 490788 h 4216896"/>
                <a:gd name="connsiteX36" fmla="*/ 2247827 w 4901657"/>
                <a:gd name="connsiteY36" fmla="*/ 406586 h 4216896"/>
                <a:gd name="connsiteX37" fmla="*/ 2212636 w 4901657"/>
                <a:gd name="connsiteY37" fmla="*/ 371913 h 4216896"/>
                <a:gd name="connsiteX38" fmla="*/ 2192527 w 4901657"/>
                <a:gd name="connsiteY38" fmla="*/ 272852 h 4216896"/>
                <a:gd name="connsiteX39" fmla="*/ 1664041 w 4901657"/>
                <a:gd name="connsiteY39" fmla="*/ 439 h 4216896"/>
                <a:gd name="connsiteX40" fmla="*/ 1548412 w 4901657"/>
                <a:gd name="connsiteY40" fmla="*/ 173798 h 4216896"/>
                <a:gd name="connsiteX41" fmla="*/ 1422729 w 4901657"/>
                <a:gd name="connsiteY41" fmla="*/ 302578 h 4216896"/>
                <a:gd name="connsiteX42" fmla="*/ 1538358 w 4901657"/>
                <a:gd name="connsiteY42" fmla="*/ 376874 h 4216896"/>
                <a:gd name="connsiteX43" fmla="*/ 1648961 w 4901657"/>
                <a:gd name="connsiteY43" fmla="*/ 644342 h 4216896"/>
                <a:gd name="connsiteX44" fmla="*/ 1635774 w 4901657"/>
                <a:gd name="connsiteY44" fmla="*/ 669061 h 4216896"/>
                <a:gd name="connsiteX45" fmla="*/ 1646232 w 4901657"/>
                <a:gd name="connsiteY45" fmla="*/ 796696 h 4216896"/>
                <a:gd name="connsiteX46" fmla="*/ 1710942 w 4901657"/>
                <a:gd name="connsiteY46" fmla="*/ 879655 h 4216896"/>
                <a:gd name="connsiteX47" fmla="*/ 1702225 w 4901657"/>
                <a:gd name="connsiteY47" fmla="*/ 947010 h 4216896"/>
                <a:gd name="connsiteX48" fmla="*/ 1824267 w 4901657"/>
                <a:gd name="connsiteY48" fmla="*/ 1052255 h 4216896"/>
                <a:gd name="connsiteX49" fmla="*/ 1741453 w 4901657"/>
                <a:gd name="connsiteY49" fmla="*/ 1085932 h 4216896"/>
                <a:gd name="connsiteX50" fmla="*/ 1417703 w 4901657"/>
                <a:gd name="connsiteY50" fmla="*/ 827606 h 4216896"/>
                <a:gd name="connsiteX51" fmla="*/ 1151257 w 4901657"/>
                <a:gd name="connsiteY51" fmla="*/ 956386 h 4216896"/>
                <a:gd name="connsiteX52" fmla="*/ 1055737 w 4901657"/>
                <a:gd name="connsiteY52" fmla="*/ 1030679 h 4216896"/>
                <a:gd name="connsiteX53" fmla="*/ 925026 w 4901657"/>
                <a:gd name="connsiteY53" fmla="*/ 1085164 h 4216896"/>
                <a:gd name="connsiteX54" fmla="*/ 285038 w 4901657"/>
                <a:gd name="connsiteY54" fmla="*/ 646503 h 4216896"/>
                <a:gd name="connsiteX55" fmla="*/ 0 w 4901657"/>
                <a:gd name="connsiteY55" fmla="*/ 1174323 h 4216896"/>
                <a:gd name="connsiteX56" fmla="*/ 187675 w 4901657"/>
                <a:gd name="connsiteY56" fmla="*/ 1381948 h 4216896"/>
                <a:gd name="connsiteX57" fmla="*/ 229388 w 4901657"/>
                <a:gd name="connsiteY57" fmla="*/ 1493737 h 4216896"/>
                <a:gd name="connsiteX58" fmla="*/ 487253 w 4901657"/>
                <a:gd name="connsiteY58" fmla="*/ 1682345 h 4216896"/>
                <a:gd name="connsiteX59" fmla="*/ 512391 w 4901657"/>
                <a:gd name="connsiteY59" fmla="*/ 1749265 h 4216896"/>
                <a:gd name="connsiteX60" fmla="*/ 836278 w 4901657"/>
                <a:gd name="connsiteY60" fmla="*/ 1991761 h 4216896"/>
                <a:gd name="connsiteX61" fmla="*/ 1155465 w 4901657"/>
                <a:gd name="connsiteY61" fmla="*/ 2363367 h 4216896"/>
                <a:gd name="connsiteX62" fmla="*/ 1270033 w 4901657"/>
                <a:gd name="connsiteY62" fmla="*/ 2610713 h 4216896"/>
                <a:gd name="connsiteX63" fmla="*/ 1275138 w 4901657"/>
                <a:gd name="connsiteY63" fmla="*/ 2783634 h 4216896"/>
                <a:gd name="connsiteX64" fmla="*/ 1356590 w 4901657"/>
                <a:gd name="connsiteY64" fmla="*/ 2777469 h 4216896"/>
                <a:gd name="connsiteX65" fmla="*/ 1333738 w 4901657"/>
                <a:gd name="connsiteY65" fmla="*/ 2632205 h 4216896"/>
                <a:gd name="connsiteX66" fmla="*/ 1406316 w 4901657"/>
                <a:gd name="connsiteY66" fmla="*/ 2593493 h 4216896"/>
                <a:gd name="connsiteX67" fmla="*/ 1501755 w 4901657"/>
                <a:gd name="connsiteY67" fmla="*/ 2633344 h 4216896"/>
                <a:gd name="connsiteX68" fmla="*/ 1520371 w 4901657"/>
                <a:gd name="connsiteY68" fmla="*/ 2706148 h 4216896"/>
                <a:gd name="connsiteX69" fmla="*/ 1594829 w 4901657"/>
                <a:gd name="connsiteY69" fmla="*/ 2765301 h 4216896"/>
                <a:gd name="connsiteX70" fmla="*/ 1610582 w 4901657"/>
                <a:gd name="connsiteY70" fmla="*/ 2896049 h 4216896"/>
                <a:gd name="connsiteX71" fmla="*/ 1971778 w 4901657"/>
                <a:gd name="connsiteY71" fmla="*/ 3170273 h 4216896"/>
                <a:gd name="connsiteX72" fmla="*/ 2494367 w 4901657"/>
                <a:gd name="connsiteY72" fmla="*/ 3678791 h 4216896"/>
                <a:gd name="connsiteX73" fmla="*/ 2511003 w 4901657"/>
                <a:gd name="connsiteY73" fmla="*/ 3792476 h 4216896"/>
                <a:gd name="connsiteX74" fmla="*/ 2625559 w 4901657"/>
                <a:gd name="connsiteY74" fmla="*/ 3847312 h 4216896"/>
                <a:gd name="connsiteX75" fmla="*/ 2763482 w 4901657"/>
                <a:gd name="connsiteY75" fmla="*/ 3858416 h 4216896"/>
                <a:gd name="connsiteX76" fmla="*/ 3012599 w 4901657"/>
                <a:gd name="connsiteY76" fmla="*/ 3890502 h 4216896"/>
                <a:gd name="connsiteX77" fmla="*/ 3111811 w 4901657"/>
                <a:gd name="connsiteY77" fmla="*/ 4022155 h 4216896"/>
                <a:gd name="connsiteX78" fmla="*/ 3135174 w 4901657"/>
                <a:gd name="connsiteY78" fmla="*/ 4087560 h 4216896"/>
                <a:gd name="connsiteX79" fmla="*/ 3328554 w 4901657"/>
                <a:gd name="connsiteY79" fmla="*/ 3936117 h 4216896"/>
                <a:gd name="connsiteX80" fmla="*/ 3510122 w 4901657"/>
                <a:gd name="connsiteY80" fmla="*/ 3949768 h 4216896"/>
                <a:gd name="connsiteX81" fmla="*/ 3496160 w 4901657"/>
                <a:gd name="connsiteY81" fmla="*/ 4052803 h 4216896"/>
                <a:gd name="connsiteX82" fmla="*/ 3569034 w 4901657"/>
                <a:gd name="connsiteY82" fmla="*/ 4135403 h 4216896"/>
                <a:gd name="connsiteX83" fmla="*/ 3673951 w 4901657"/>
                <a:gd name="connsiteY83" fmla="*/ 4130423 h 4216896"/>
                <a:gd name="connsiteX84" fmla="*/ 3598805 w 4901657"/>
                <a:gd name="connsiteY84" fmla="*/ 4203245 h 4216896"/>
                <a:gd name="connsiteX85" fmla="*/ 3631380 w 4901657"/>
                <a:gd name="connsiteY85" fmla="*/ 4216896 h 4216896"/>
                <a:gd name="connsiteX86" fmla="*/ 4033360 w 4901657"/>
                <a:gd name="connsiteY86" fmla="*/ 3943815 h 4216896"/>
                <a:gd name="connsiteX0" fmla="*/ 4033360 w 4901657"/>
                <a:gd name="connsiteY0" fmla="*/ 3770264 h 4043345"/>
                <a:gd name="connsiteX1" fmla="*/ 4166983 w 4901657"/>
                <a:gd name="connsiteY1" fmla="*/ 3753586 h 4043345"/>
                <a:gd name="connsiteX2" fmla="*/ 4279561 w 4901657"/>
                <a:gd name="connsiteY2" fmla="*/ 3672990 h 4043345"/>
                <a:gd name="connsiteX3" fmla="*/ 4394119 w 4901657"/>
                <a:gd name="connsiteY3" fmla="*/ 3671216 h 4043345"/>
                <a:gd name="connsiteX4" fmla="*/ 4478774 w 4901657"/>
                <a:gd name="connsiteY4" fmla="*/ 3683094 h 4043345"/>
                <a:gd name="connsiteX5" fmla="*/ 4492735 w 4901657"/>
                <a:gd name="connsiteY5" fmla="*/ 3589616 h 4043345"/>
                <a:gd name="connsiteX6" fmla="*/ 4559271 w 4901657"/>
                <a:gd name="connsiteY6" fmla="*/ 3515577 h 4043345"/>
                <a:gd name="connsiteX7" fmla="*/ 4609965 w 4901657"/>
                <a:gd name="connsiteY7" fmla="*/ 3487040 h 4043345"/>
                <a:gd name="connsiteX8" fmla="*/ 4675215 w 4901657"/>
                <a:gd name="connsiteY8" fmla="*/ 3423875 h 4043345"/>
                <a:gd name="connsiteX9" fmla="*/ 4808485 w 4901657"/>
                <a:gd name="connsiteY9" fmla="*/ 3419324 h 4043345"/>
                <a:gd name="connsiteX10" fmla="*/ 4842447 w 4901657"/>
                <a:gd name="connsiteY10" fmla="*/ 3093160 h 4043345"/>
                <a:gd name="connsiteX11" fmla="*/ 4871754 w 4901657"/>
                <a:gd name="connsiteY11" fmla="*/ 2889010 h 4043345"/>
                <a:gd name="connsiteX12" fmla="*/ 4901657 w 4901657"/>
                <a:gd name="connsiteY12" fmla="*/ 2715707 h 4043345"/>
                <a:gd name="connsiteX13" fmla="*/ 4856956 w 4901657"/>
                <a:gd name="connsiteY13" fmla="*/ 2486692 h 4043345"/>
                <a:gd name="connsiteX14" fmla="*/ 4760872 w 4901657"/>
                <a:gd name="connsiteY14" fmla="*/ 2199415 h 4043345"/>
                <a:gd name="connsiteX15" fmla="*/ 3962111 w 4901657"/>
                <a:gd name="connsiteY15" fmla="*/ 520363 h 4043345"/>
                <a:gd name="connsiteX16" fmla="*/ 3671799 w 4901657"/>
                <a:gd name="connsiteY16" fmla="*/ 391502 h 4043345"/>
                <a:gd name="connsiteX17" fmla="*/ 3641636 w 4901657"/>
                <a:gd name="connsiteY17" fmla="*/ 436076 h 4043345"/>
                <a:gd name="connsiteX18" fmla="*/ 3722072 w 4901657"/>
                <a:gd name="connsiteY18" fmla="*/ 569802 h 4043345"/>
                <a:gd name="connsiteX19" fmla="*/ 3626555 w 4901657"/>
                <a:gd name="connsiteY19" fmla="*/ 762961 h 4043345"/>
                <a:gd name="connsiteX20" fmla="*/ 3490819 w 4901657"/>
                <a:gd name="connsiteY20" fmla="*/ 812489 h 4043345"/>
                <a:gd name="connsiteX21" fmla="*/ 3520982 w 4901657"/>
                <a:gd name="connsiteY21" fmla="*/ 901639 h 4043345"/>
                <a:gd name="connsiteX22" fmla="*/ 3826378 w 4901657"/>
                <a:gd name="connsiteY22" fmla="*/ 1129545 h 4043345"/>
                <a:gd name="connsiteX23" fmla="*/ 3646663 w 4901657"/>
                <a:gd name="connsiteY23" fmla="*/ 1159184 h 4043345"/>
                <a:gd name="connsiteX24" fmla="*/ 3449334 w 4901657"/>
                <a:gd name="connsiteY24" fmla="*/ 1317762 h 4043345"/>
                <a:gd name="connsiteX25" fmla="*/ 3027047 w 4901657"/>
                <a:gd name="connsiteY25" fmla="*/ 1357387 h 4043345"/>
                <a:gd name="connsiteX26" fmla="*/ 2815903 w 4901657"/>
                <a:gd name="connsiteY26" fmla="*/ 1129544 h 4043345"/>
                <a:gd name="connsiteX27" fmla="*/ 2569569 w 4901657"/>
                <a:gd name="connsiteY27" fmla="*/ 1154310 h 4043345"/>
                <a:gd name="connsiteX28" fmla="*/ 2639950 w 4901657"/>
                <a:gd name="connsiteY28" fmla="*/ 886842 h 4043345"/>
                <a:gd name="connsiteX29" fmla="*/ 2494161 w 4901657"/>
                <a:gd name="connsiteY29" fmla="*/ 797687 h 4043345"/>
                <a:gd name="connsiteX30" fmla="*/ 2433834 w 4901657"/>
                <a:gd name="connsiteY30" fmla="*/ 837312 h 4043345"/>
                <a:gd name="connsiteX31" fmla="*/ 2353398 w 4901657"/>
                <a:gd name="connsiteY31" fmla="*/ 1164216 h 4043345"/>
                <a:gd name="connsiteX32" fmla="*/ 2283017 w 4901657"/>
                <a:gd name="connsiteY32" fmla="*/ 1129544 h 4043345"/>
                <a:gd name="connsiteX33" fmla="*/ 2308154 w 4901657"/>
                <a:gd name="connsiteY33" fmla="*/ 693672 h 4043345"/>
                <a:gd name="connsiteX34" fmla="*/ 2428807 w 4901657"/>
                <a:gd name="connsiteY34" fmla="*/ 450970 h 4043345"/>
                <a:gd name="connsiteX35" fmla="*/ 2257881 w 4901657"/>
                <a:gd name="connsiteY35" fmla="*/ 317237 h 4043345"/>
                <a:gd name="connsiteX36" fmla="*/ 2247827 w 4901657"/>
                <a:gd name="connsiteY36" fmla="*/ 233035 h 4043345"/>
                <a:gd name="connsiteX37" fmla="*/ 2212636 w 4901657"/>
                <a:gd name="connsiteY37" fmla="*/ 198362 h 4043345"/>
                <a:gd name="connsiteX38" fmla="*/ 2192527 w 4901657"/>
                <a:gd name="connsiteY38" fmla="*/ 99301 h 4043345"/>
                <a:gd name="connsiteX39" fmla="*/ 1548412 w 4901657"/>
                <a:gd name="connsiteY39" fmla="*/ 247 h 4043345"/>
                <a:gd name="connsiteX40" fmla="*/ 1422729 w 4901657"/>
                <a:gd name="connsiteY40" fmla="*/ 129027 h 4043345"/>
                <a:gd name="connsiteX41" fmla="*/ 1538358 w 4901657"/>
                <a:gd name="connsiteY41" fmla="*/ 203323 h 4043345"/>
                <a:gd name="connsiteX42" fmla="*/ 1648961 w 4901657"/>
                <a:gd name="connsiteY42" fmla="*/ 470791 h 4043345"/>
                <a:gd name="connsiteX43" fmla="*/ 1635774 w 4901657"/>
                <a:gd name="connsiteY43" fmla="*/ 495510 h 4043345"/>
                <a:gd name="connsiteX44" fmla="*/ 1646232 w 4901657"/>
                <a:gd name="connsiteY44" fmla="*/ 623145 h 4043345"/>
                <a:gd name="connsiteX45" fmla="*/ 1710942 w 4901657"/>
                <a:gd name="connsiteY45" fmla="*/ 706104 h 4043345"/>
                <a:gd name="connsiteX46" fmla="*/ 1702225 w 4901657"/>
                <a:gd name="connsiteY46" fmla="*/ 773459 h 4043345"/>
                <a:gd name="connsiteX47" fmla="*/ 1824267 w 4901657"/>
                <a:gd name="connsiteY47" fmla="*/ 878704 h 4043345"/>
                <a:gd name="connsiteX48" fmla="*/ 1741453 w 4901657"/>
                <a:gd name="connsiteY48" fmla="*/ 912381 h 4043345"/>
                <a:gd name="connsiteX49" fmla="*/ 1417703 w 4901657"/>
                <a:gd name="connsiteY49" fmla="*/ 654055 h 4043345"/>
                <a:gd name="connsiteX50" fmla="*/ 1151257 w 4901657"/>
                <a:gd name="connsiteY50" fmla="*/ 782835 h 4043345"/>
                <a:gd name="connsiteX51" fmla="*/ 1055737 w 4901657"/>
                <a:gd name="connsiteY51" fmla="*/ 857128 h 4043345"/>
                <a:gd name="connsiteX52" fmla="*/ 925026 w 4901657"/>
                <a:gd name="connsiteY52" fmla="*/ 911613 h 4043345"/>
                <a:gd name="connsiteX53" fmla="*/ 285038 w 4901657"/>
                <a:gd name="connsiteY53" fmla="*/ 472952 h 4043345"/>
                <a:gd name="connsiteX54" fmla="*/ 0 w 4901657"/>
                <a:gd name="connsiteY54" fmla="*/ 1000772 h 4043345"/>
                <a:gd name="connsiteX55" fmla="*/ 187675 w 4901657"/>
                <a:gd name="connsiteY55" fmla="*/ 1208397 h 4043345"/>
                <a:gd name="connsiteX56" fmla="*/ 229388 w 4901657"/>
                <a:gd name="connsiteY56" fmla="*/ 1320186 h 4043345"/>
                <a:gd name="connsiteX57" fmla="*/ 487253 w 4901657"/>
                <a:gd name="connsiteY57" fmla="*/ 1508794 h 4043345"/>
                <a:gd name="connsiteX58" fmla="*/ 512391 w 4901657"/>
                <a:gd name="connsiteY58" fmla="*/ 1575714 h 4043345"/>
                <a:gd name="connsiteX59" fmla="*/ 836278 w 4901657"/>
                <a:gd name="connsiteY59" fmla="*/ 1818210 h 4043345"/>
                <a:gd name="connsiteX60" fmla="*/ 1155465 w 4901657"/>
                <a:gd name="connsiteY60" fmla="*/ 2189816 h 4043345"/>
                <a:gd name="connsiteX61" fmla="*/ 1270033 w 4901657"/>
                <a:gd name="connsiteY61" fmla="*/ 2437162 h 4043345"/>
                <a:gd name="connsiteX62" fmla="*/ 1275138 w 4901657"/>
                <a:gd name="connsiteY62" fmla="*/ 2610083 h 4043345"/>
                <a:gd name="connsiteX63" fmla="*/ 1356590 w 4901657"/>
                <a:gd name="connsiteY63" fmla="*/ 2603918 h 4043345"/>
                <a:gd name="connsiteX64" fmla="*/ 1333738 w 4901657"/>
                <a:gd name="connsiteY64" fmla="*/ 2458654 h 4043345"/>
                <a:gd name="connsiteX65" fmla="*/ 1406316 w 4901657"/>
                <a:gd name="connsiteY65" fmla="*/ 2419942 h 4043345"/>
                <a:gd name="connsiteX66" fmla="*/ 1501755 w 4901657"/>
                <a:gd name="connsiteY66" fmla="*/ 2459793 h 4043345"/>
                <a:gd name="connsiteX67" fmla="*/ 1520371 w 4901657"/>
                <a:gd name="connsiteY67" fmla="*/ 2532597 h 4043345"/>
                <a:gd name="connsiteX68" fmla="*/ 1594829 w 4901657"/>
                <a:gd name="connsiteY68" fmla="*/ 2591750 h 4043345"/>
                <a:gd name="connsiteX69" fmla="*/ 1610582 w 4901657"/>
                <a:gd name="connsiteY69" fmla="*/ 2722498 h 4043345"/>
                <a:gd name="connsiteX70" fmla="*/ 1971778 w 4901657"/>
                <a:gd name="connsiteY70" fmla="*/ 2996722 h 4043345"/>
                <a:gd name="connsiteX71" fmla="*/ 2494367 w 4901657"/>
                <a:gd name="connsiteY71" fmla="*/ 3505240 h 4043345"/>
                <a:gd name="connsiteX72" fmla="*/ 2511003 w 4901657"/>
                <a:gd name="connsiteY72" fmla="*/ 3618925 h 4043345"/>
                <a:gd name="connsiteX73" fmla="*/ 2625559 w 4901657"/>
                <a:gd name="connsiteY73" fmla="*/ 3673761 h 4043345"/>
                <a:gd name="connsiteX74" fmla="*/ 2763482 w 4901657"/>
                <a:gd name="connsiteY74" fmla="*/ 3684865 h 4043345"/>
                <a:gd name="connsiteX75" fmla="*/ 3012599 w 4901657"/>
                <a:gd name="connsiteY75" fmla="*/ 3716951 h 4043345"/>
                <a:gd name="connsiteX76" fmla="*/ 3111811 w 4901657"/>
                <a:gd name="connsiteY76" fmla="*/ 3848604 h 4043345"/>
                <a:gd name="connsiteX77" fmla="*/ 3135174 w 4901657"/>
                <a:gd name="connsiteY77" fmla="*/ 3914009 h 4043345"/>
                <a:gd name="connsiteX78" fmla="*/ 3328554 w 4901657"/>
                <a:gd name="connsiteY78" fmla="*/ 3762566 h 4043345"/>
                <a:gd name="connsiteX79" fmla="*/ 3510122 w 4901657"/>
                <a:gd name="connsiteY79" fmla="*/ 3776217 h 4043345"/>
                <a:gd name="connsiteX80" fmla="*/ 3496160 w 4901657"/>
                <a:gd name="connsiteY80" fmla="*/ 3879252 h 4043345"/>
                <a:gd name="connsiteX81" fmla="*/ 3569034 w 4901657"/>
                <a:gd name="connsiteY81" fmla="*/ 3961852 h 4043345"/>
                <a:gd name="connsiteX82" fmla="*/ 3673951 w 4901657"/>
                <a:gd name="connsiteY82" fmla="*/ 3956872 h 4043345"/>
                <a:gd name="connsiteX83" fmla="*/ 3598805 w 4901657"/>
                <a:gd name="connsiteY83" fmla="*/ 4029694 h 4043345"/>
                <a:gd name="connsiteX84" fmla="*/ 3631380 w 4901657"/>
                <a:gd name="connsiteY84" fmla="*/ 4043345 h 4043345"/>
                <a:gd name="connsiteX85" fmla="*/ 4033360 w 4901657"/>
                <a:gd name="connsiteY85" fmla="*/ 3770264 h 4043345"/>
                <a:gd name="connsiteX0" fmla="*/ 4033360 w 4901657"/>
                <a:gd name="connsiteY0" fmla="*/ 3673999 h 3947080"/>
                <a:gd name="connsiteX1" fmla="*/ 4166983 w 4901657"/>
                <a:gd name="connsiteY1" fmla="*/ 3657321 h 3947080"/>
                <a:gd name="connsiteX2" fmla="*/ 4279561 w 4901657"/>
                <a:gd name="connsiteY2" fmla="*/ 3576725 h 3947080"/>
                <a:gd name="connsiteX3" fmla="*/ 4394119 w 4901657"/>
                <a:gd name="connsiteY3" fmla="*/ 3574951 h 3947080"/>
                <a:gd name="connsiteX4" fmla="*/ 4478774 w 4901657"/>
                <a:gd name="connsiteY4" fmla="*/ 3586829 h 3947080"/>
                <a:gd name="connsiteX5" fmla="*/ 4492735 w 4901657"/>
                <a:gd name="connsiteY5" fmla="*/ 3493351 h 3947080"/>
                <a:gd name="connsiteX6" fmla="*/ 4559271 w 4901657"/>
                <a:gd name="connsiteY6" fmla="*/ 3419312 h 3947080"/>
                <a:gd name="connsiteX7" fmla="*/ 4609965 w 4901657"/>
                <a:gd name="connsiteY7" fmla="*/ 3390775 h 3947080"/>
                <a:gd name="connsiteX8" fmla="*/ 4675215 w 4901657"/>
                <a:gd name="connsiteY8" fmla="*/ 3327610 h 3947080"/>
                <a:gd name="connsiteX9" fmla="*/ 4808485 w 4901657"/>
                <a:gd name="connsiteY9" fmla="*/ 3323059 h 3947080"/>
                <a:gd name="connsiteX10" fmla="*/ 4842447 w 4901657"/>
                <a:gd name="connsiteY10" fmla="*/ 2996895 h 3947080"/>
                <a:gd name="connsiteX11" fmla="*/ 4871754 w 4901657"/>
                <a:gd name="connsiteY11" fmla="*/ 2792745 h 3947080"/>
                <a:gd name="connsiteX12" fmla="*/ 4901657 w 4901657"/>
                <a:gd name="connsiteY12" fmla="*/ 2619442 h 3947080"/>
                <a:gd name="connsiteX13" fmla="*/ 4856956 w 4901657"/>
                <a:gd name="connsiteY13" fmla="*/ 2390427 h 3947080"/>
                <a:gd name="connsiteX14" fmla="*/ 4760872 w 4901657"/>
                <a:gd name="connsiteY14" fmla="*/ 2103150 h 3947080"/>
                <a:gd name="connsiteX15" fmla="*/ 3962111 w 4901657"/>
                <a:gd name="connsiteY15" fmla="*/ 424098 h 3947080"/>
                <a:gd name="connsiteX16" fmla="*/ 3671799 w 4901657"/>
                <a:gd name="connsiteY16" fmla="*/ 295237 h 3947080"/>
                <a:gd name="connsiteX17" fmla="*/ 3641636 w 4901657"/>
                <a:gd name="connsiteY17" fmla="*/ 339811 h 3947080"/>
                <a:gd name="connsiteX18" fmla="*/ 3722072 w 4901657"/>
                <a:gd name="connsiteY18" fmla="*/ 473537 h 3947080"/>
                <a:gd name="connsiteX19" fmla="*/ 3626555 w 4901657"/>
                <a:gd name="connsiteY19" fmla="*/ 666696 h 3947080"/>
                <a:gd name="connsiteX20" fmla="*/ 3490819 w 4901657"/>
                <a:gd name="connsiteY20" fmla="*/ 716224 h 3947080"/>
                <a:gd name="connsiteX21" fmla="*/ 3520982 w 4901657"/>
                <a:gd name="connsiteY21" fmla="*/ 805374 h 3947080"/>
                <a:gd name="connsiteX22" fmla="*/ 3826378 w 4901657"/>
                <a:gd name="connsiteY22" fmla="*/ 1033280 h 3947080"/>
                <a:gd name="connsiteX23" fmla="*/ 3646663 w 4901657"/>
                <a:gd name="connsiteY23" fmla="*/ 1062919 h 3947080"/>
                <a:gd name="connsiteX24" fmla="*/ 3449334 w 4901657"/>
                <a:gd name="connsiteY24" fmla="*/ 1221497 h 3947080"/>
                <a:gd name="connsiteX25" fmla="*/ 3027047 w 4901657"/>
                <a:gd name="connsiteY25" fmla="*/ 1261122 h 3947080"/>
                <a:gd name="connsiteX26" fmla="*/ 2815903 w 4901657"/>
                <a:gd name="connsiteY26" fmla="*/ 1033279 h 3947080"/>
                <a:gd name="connsiteX27" fmla="*/ 2569569 w 4901657"/>
                <a:gd name="connsiteY27" fmla="*/ 1058045 h 3947080"/>
                <a:gd name="connsiteX28" fmla="*/ 2639950 w 4901657"/>
                <a:gd name="connsiteY28" fmla="*/ 790577 h 3947080"/>
                <a:gd name="connsiteX29" fmla="*/ 2494161 w 4901657"/>
                <a:gd name="connsiteY29" fmla="*/ 701422 h 3947080"/>
                <a:gd name="connsiteX30" fmla="*/ 2433834 w 4901657"/>
                <a:gd name="connsiteY30" fmla="*/ 741047 h 3947080"/>
                <a:gd name="connsiteX31" fmla="*/ 2353398 w 4901657"/>
                <a:gd name="connsiteY31" fmla="*/ 1067951 h 3947080"/>
                <a:gd name="connsiteX32" fmla="*/ 2283017 w 4901657"/>
                <a:gd name="connsiteY32" fmla="*/ 1033279 h 3947080"/>
                <a:gd name="connsiteX33" fmla="*/ 2308154 w 4901657"/>
                <a:gd name="connsiteY33" fmla="*/ 597407 h 3947080"/>
                <a:gd name="connsiteX34" fmla="*/ 2428807 w 4901657"/>
                <a:gd name="connsiteY34" fmla="*/ 354705 h 3947080"/>
                <a:gd name="connsiteX35" fmla="*/ 2257881 w 4901657"/>
                <a:gd name="connsiteY35" fmla="*/ 220972 h 3947080"/>
                <a:gd name="connsiteX36" fmla="*/ 2247827 w 4901657"/>
                <a:gd name="connsiteY36" fmla="*/ 136770 h 3947080"/>
                <a:gd name="connsiteX37" fmla="*/ 2212636 w 4901657"/>
                <a:gd name="connsiteY37" fmla="*/ 102097 h 3947080"/>
                <a:gd name="connsiteX38" fmla="*/ 2192527 w 4901657"/>
                <a:gd name="connsiteY38" fmla="*/ 3036 h 3947080"/>
                <a:gd name="connsiteX39" fmla="*/ 1422729 w 4901657"/>
                <a:gd name="connsiteY39" fmla="*/ 32762 h 3947080"/>
                <a:gd name="connsiteX40" fmla="*/ 1538358 w 4901657"/>
                <a:gd name="connsiteY40" fmla="*/ 107058 h 3947080"/>
                <a:gd name="connsiteX41" fmla="*/ 1648961 w 4901657"/>
                <a:gd name="connsiteY41" fmla="*/ 374526 h 3947080"/>
                <a:gd name="connsiteX42" fmla="*/ 1635774 w 4901657"/>
                <a:gd name="connsiteY42" fmla="*/ 399245 h 3947080"/>
                <a:gd name="connsiteX43" fmla="*/ 1646232 w 4901657"/>
                <a:gd name="connsiteY43" fmla="*/ 526880 h 3947080"/>
                <a:gd name="connsiteX44" fmla="*/ 1710942 w 4901657"/>
                <a:gd name="connsiteY44" fmla="*/ 609839 h 3947080"/>
                <a:gd name="connsiteX45" fmla="*/ 1702225 w 4901657"/>
                <a:gd name="connsiteY45" fmla="*/ 677194 h 3947080"/>
                <a:gd name="connsiteX46" fmla="*/ 1824267 w 4901657"/>
                <a:gd name="connsiteY46" fmla="*/ 782439 h 3947080"/>
                <a:gd name="connsiteX47" fmla="*/ 1741453 w 4901657"/>
                <a:gd name="connsiteY47" fmla="*/ 816116 h 3947080"/>
                <a:gd name="connsiteX48" fmla="*/ 1417703 w 4901657"/>
                <a:gd name="connsiteY48" fmla="*/ 557790 h 3947080"/>
                <a:gd name="connsiteX49" fmla="*/ 1151257 w 4901657"/>
                <a:gd name="connsiteY49" fmla="*/ 686570 h 3947080"/>
                <a:gd name="connsiteX50" fmla="*/ 1055737 w 4901657"/>
                <a:gd name="connsiteY50" fmla="*/ 760863 h 3947080"/>
                <a:gd name="connsiteX51" fmla="*/ 925026 w 4901657"/>
                <a:gd name="connsiteY51" fmla="*/ 815348 h 3947080"/>
                <a:gd name="connsiteX52" fmla="*/ 285038 w 4901657"/>
                <a:gd name="connsiteY52" fmla="*/ 376687 h 3947080"/>
                <a:gd name="connsiteX53" fmla="*/ 0 w 4901657"/>
                <a:gd name="connsiteY53" fmla="*/ 904507 h 3947080"/>
                <a:gd name="connsiteX54" fmla="*/ 187675 w 4901657"/>
                <a:gd name="connsiteY54" fmla="*/ 1112132 h 3947080"/>
                <a:gd name="connsiteX55" fmla="*/ 229388 w 4901657"/>
                <a:gd name="connsiteY55" fmla="*/ 1223921 h 3947080"/>
                <a:gd name="connsiteX56" fmla="*/ 487253 w 4901657"/>
                <a:gd name="connsiteY56" fmla="*/ 1412529 h 3947080"/>
                <a:gd name="connsiteX57" fmla="*/ 512391 w 4901657"/>
                <a:gd name="connsiteY57" fmla="*/ 1479449 h 3947080"/>
                <a:gd name="connsiteX58" fmla="*/ 836278 w 4901657"/>
                <a:gd name="connsiteY58" fmla="*/ 1721945 h 3947080"/>
                <a:gd name="connsiteX59" fmla="*/ 1155465 w 4901657"/>
                <a:gd name="connsiteY59" fmla="*/ 2093551 h 3947080"/>
                <a:gd name="connsiteX60" fmla="*/ 1270033 w 4901657"/>
                <a:gd name="connsiteY60" fmla="*/ 2340897 h 3947080"/>
                <a:gd name="connsiteX61" fmla="*/ 1275138 w 4901657"/>
                <a:gd name="connsiteY61" fmla="*/ 2513818 h 3947080"/>
                <a:gd name="connsiteX62" fmla="*/ 1356590 w 4901657"/>
                <a:gd name="connsiteY62" fmla="*/ 2507653 h 3947080"/>
                <a:gd name="connsiteX63" fmla="*/ 1333738 w 4901657"/>
                <a:gd name="connsiteY63" fmla="*/ 2362389 h 3947080"/>
                <a:gd name="connsiteX64" fmla="*/ 1406316 w 4901657"/>
                <a:gd name="connsiteY64" fmla="*/ 2323677 h 3947080"/>
                <a:gd name="connsiteX65" fmla="*/ 1501755 w 4901657"/>
                <a:gd name="connsiteY65" fmla="*/ 2363528 h 3947080"/>
                <a:gd name="connsiteX66" fmla="*/ 1520371 w 4901657"/>
                <a:gd name="connsiteY66" fmla="*/ 2436332 h 3947080"/>
                <a:gd name="connsiteX67" fmla="*/ 1594829 w 4901657"/>
                <a:gd name="connsiteY67" fmla="*/ 2495485 h 3947080"/>
                <a:gd name="connsiteX68" fmla="*/ 1610582 w 4901657"/>
                <a:gd name="connsiteY68" fmla="*/ 2626233 h 3947080"/>
                <a:gd name="connsiteX69" fmla="*/ 1971778 w 4901657"/>
                <a:gd name="connsiteY69" fmla="*/ 2900457 h 3947080"/>
                <a:gd name="connsiteX70" fmla="*/ 2494367 w 4901657"/>
                <a:gd name="connsiteY70" fmla="*/ 3408975 h 3947080"/>
                <a:gd name="connsiteX71" fmla="*/ 2511003 w 4901657"/>
                <a:gd name="connsiteY71" fmla="*/ 3522660 h 3947080"/>
                <a:gd name="connsiteX72" fmla="*/ 2625559 w 4901657"/>
                <a:gd name="connsiteY72" fmla="*/ 3577496 h 3947080"/>
                <a:gd name="connsiteX73" fmla="*/ 2763482 w 4901657"/>
                <a:gd name="connsiteY73" fmla="*/ 3588600 h 3947080"/>
                <a:gd name="connsiteX74" fmla="*/ 3012599 w 4901657"/>
                <a:gd name="connsiteY74" fmla="*/ 3620686 h 3947080"/>
                <a:gd name="connsiteX75" fmla="*/ 3111811 w 4901657"/>
                <a:gd name="connsiteY75" fmla="*/ 3752339 h 3947080"/>
                <a:gd name="connsiteX76" fmla="*/ 3135174 w 4901657"/>
                <a:gd name="connsiteY76" fmla="*/ 3817744 h 3947080"/>
                <a:gd name="connsiteX77" fmla="*/ 3328554 w 4901657"/>
                <a:gd name="connsiteY77" fmla="*/ 3666301 h 3947080"/>
                <a:gd name="connsiteX78" fmla="*/ 3510122 w 4901657"/>
                <a:gd name="connsiteY78" fmla="*/ 3679952 h 3947080"/>
                <a:gd name="connsiteX79" fmla="*/ 3496160 w 4901657"/>
                <a:gd name="connsiteY79" fmla="*/ 3782987 h 3947080"/>
                <a:gd name="connsiteX80" fmla="*/ 3569034 w 4901657"/>
                <a:gd name="connsiteY80" fmla="*/ 3865587 h 3947080"/>
                <a:gd name="connsiteX81" fmla="*/ 3673951 w 4901657"/>
                <a:gd name="connsiteY81" fmla="*/ 3860607 h 3947080"/>
                <a:gd name="connsiteX82" fmla="*/ 3598805 w 4901657"/>
                <a:gd name="connsiteY82" fmla="*/ 3933429 h 3947080"/>
                <a:gd name="connsiteX83" fmla="*/ 3631380 w 4901657"/>
                <a:gd name="connsiteY83" fmla="*/ 3947080 h 3947080"/>
                <a:gd name="connsiteX84" fmla="*/ 4033360 w 4901657"/>
                <a:gd name="connsiteY84" fmla="*/ 3673999 h 3947080"/>
                <a:gd name="connsiteX0" fmla="*/ 4033360 w 4901657"/>
                <a:gd name="connsiteY0" fmla="*/ 3670963 h 3944044"/>
                <a:gd name="connsiteX1" fmla="*/ 4166983 w 4901657"/>
                <a:gd name="connsiteY1" fmla="*/ 3654285 h 3944044"/>
                <a:gd name="connsiteX2" fmla="*/ 4279561 w 4901657"/>
                <a:gd name="connsiteY2" fmla="*/ 3573689 h 3944044"/>
                <a:gd name="connsiteX3" fmla="*/ 4394119 w 4901657"/>
                <a:gd name="connsiteY3" fmla="*/ 3571915 h 3944044"/>
                <a:gd name="connsiteX4" fmla="*/ 4478774 w 4901657"/>
                <a:gd name="connsiteY4" fmla="*/ 3583793 h 3944044"/>
                <a:gd name="connsiteX5" fmla="*/ 4492735 w 4901657"/>
                <a:gd name="connsiteY5" fmla="*/ 3490315 h 3944044"/>
                <a:gd name="connsiteX6" fmla="*/ 4559271 w 4901657"/>
                <a:gd name="connsiteY6" fmla="*/ 3416276 h 3944044"/>
                <a:gd name="connsiteX7" fmla="*/ 4609965 w 4901657"/>
                <a:gd name="connsiteY7" fmla="*/ 3387739 h 3944044"/>
                <a:gd name="connsiteX8" fmla="*/ 4675215 w 4901657"/>
                <a:gd name="connsiteY8" fmla="*/ 3324574 h 3944044"/>
                <a:gd name="connsiteX9" fmla="*/ 4808485 w 4901657"/>
                <a:gd name="connsiteY9" fmla="*/ 3320023 h 3944044"/>
                <a:gd name="connsiteX10" fmla="*/ 4842447 w 4901657"/>
                <a:gd name="connsiteY10" fmla="*/ 2993859 h 3944044"/>
                <a:gd name="connsiteX11" fmla="*/ 4871754 w 4901657"/>
                <a:gd name="connsiteY11" fmla="*/ 2789709 h 3944044"/>
                <a:gd name="connsiteX12" fmla="*/ 4901657 w 4901657"/>
                <a:gd name="connsiteY12" fmla="*/ 2616406 h 3944044"/>
                <a:gd name="connsiteX13" fmla="*/ 4856956 w 4901657"/>
                <a:gd name="connsiteY13" fmla="*/ 2387391 h 3944044"/>
                <a:gd name="connsiteX14" fmla="*/ 4760872 w 4901657"/>
                <a:gd name="connsiteY14" fmla="*/ 2100114 h 3944044"/>
                <a:gd name="connsiteX15" fmla="*/ 3962111 w 4901657"/>
                <a:gd name="connsiteY15" fmla="*/ 421062 h 3944044"/>
                <a:gd name="connsiteX16" fmla="*/ 3671799 w 4901657"/>
                <a:gd name="connsiteY16" fmla="*/ 292201 h 3944044"/>
                <a:gd name="connsiteX17" fmla="*/ 3641636 w 4901657"/>
                <a:gd name="connsiteY17" fmla="*/ 336775 h 3944044"/>
                <a:gd name="connsiteX18" fmla="*/ 3722072 w 4901657"/>
                <a:gd name="connsiteY18" fmla="*/ 470501 h 3944044"/>
                <a:gd name="connsiteX19" fmla="*/ 3626555 w 4901657"/>
                <a:gd name="connsiteY19" fmla="*/ 663660 h 3944044"/>
                <a:gd name="connsiteX20" fmla="*/ 3490819 w 4901657"/>
                <a:gd name="connsiteY20" fmla="*/ 713188 h 3944044"/>
                <a:gd name="connsiteX21" fmla="*/ 3520982 w 4901657"/>
                <a:gd name="connsiteY21" fmla="*/ 802338 h 3944044"/>
                <a:gd name="connsiteX22" fmla="*/ 3826378 w 4901657"/>
                <a:gd name="connsiteY22" fmla="*/ 1030244 h 3944044"/>
                <a:gd name="connsiteX23" fmla="*/ 3646663 w 4901657"/>
                <a:gd name="connsiteY23" fmla="*/ 1059883 h 3944044"/>
                <a:gd name="connsiteX24" fmla="*/ 3449334 w 4901657"/>
                <a:gd name="connsiteY24" fmla="*/ 1218461 h 3944044"/>
                <a:gd name="connsiteX25" fmla="*/ 3027047 w 4901657"/>
                <a:gd name="connsiteY25" fmla="*/ 1258086 h 3944044"/>
                <a:gd name="connsiteX26" fmla="*/ 2815903 w 4901657"/>
                <a:gd name="connsiteY26" fmla="*/ 1030243 h 3944044"/>
                <a:gd name="connsiteX27" fmla="*/ 2569569 w 4901657"/>
                <a:gd name="connsiteY27" fmla="*/ 1055009 h 3944044"/>
                <a:gd name="connsiteX28" fmla="*/ 2639950 w 4901657"/>
                <a:gd name="connsiteY28" fmla="*/ 787541 h 3944044"/>
                <a:gd name="connsiteX29" fmla="*/ 2494161 w 4901657"/>
                <a:gd name="connsiteY29" fmla="*/ 698386 h 3944044"/>
                <a:gd name="connsiteX30" fmla="*/ 2433834 w 4901657"/>
                <a:gd name="connsiteY30" fmla="*/ 738011 h 3944044"/>
                <a:gd name="connsiteX31" fmla="*/ 2353398 w 4901657"/>
                <a:gd name="connsiteY31" fmla="*/ 1064915 h 3944044"/>
                <a:gd name="connsiteX32" fmla="*/ 2283017 w 4901657"/>
                <a:gd name="connsiteY32" fmla="*/ 1030243 h 3944044"/>
                <a:gd name="connsiteX33" fmla="*/ 2308154 w 4901657"/>
                <a:gd name="connsiteY33" fmla="*/ 594371 h 3944044"/>
                <a:gd name="connsiteX34" fmla="*/ 2428807 w 4901657"/>
                <a:gd name="connsiteY34" fmla="*/ 351669 h 3944044"/>
                <a:gd name="connsiteX35" fmla="*/ 2257881 w 4901657"/>
                <a:gd name="connsiteY35" fmla="*/ 217936 h 3944044"/>
                <a:gd name="connsiteX36" fmla="*/ 2247827 w 4901657"/>
                <a:gd name="connsiteY36" fmla="*/ 133734 h 3944044"/>
                <a:gd name="connsiteX37" fmla="*/ 2212636 w 4901657"/>
                <a:gd name="connsiteY37" fmla="*/ 99061 h 3944044"/>
                <a:gd name="connsiteX38" fmla="*/ 2192527 w 4901657"/>
                <a:gd name="connsiteY38" fmla="*/ 0 h 3944044"/>
                <a:gd name="connsiteX39" fmla="*/ 1538358 w 4901657"/>
                <a:gd name="connsiteY39" fmla="*/ 104022 h 3944044"/>
                <a:gd name="connsiteX40" fmla="*/ 1648961 w 4901657"/>
                <a:gd name="connsiteY40" fmla="*/ 371490 h 3944044"/>
                <a:gd name="connsiteX41" fmla="*/ 1635774 w 4901657"/>
                <a:gd name="connsiteY41" fmla="*/ 396209 h 3944044"/>
                <a:gd name="connsiteX42" fmla="*/ 1646232 w 4901657"/>
                <a:gd name="connsiteY42" fmla="*/ 523844 h 3944044"/>
                <a:gd name="connsiteX43" fmla="*/ 1710942 w 4901657"/>
                <a:gd name="connsiteY43" fmla="*/ 606803 h 3944044"/>
                <a:gd name="connsiteX44" fmla="*/ 1702225 w 4901657"/>
                <a:gd name="connsiteY44" fmla="*/ 674158 h 3944044"/>
                <a:gd name="connsiteX45" fmla="*/ 1824267 w 4901657"/>
                <a:gd name="connsiteY45" fmla="*/ 779403 h 3944044"/>
                <a:gd name="connsiteX46" fmla="*/ 1741453 w 4901657"/>
                <a:gd name="connsiteY46" fmla="*/ 813080 h 3944044"/>
                <a:gd name="connsiteX47" fmla="*/ 1417703 w 4901657"/>
                <a:gd name="connsiteY47" fmla="*/ 554754 h 3944044"/>
                <a:gd name="connsiteX48" fmla="*/ 1151257 w 4901657"/>
                <a:gd name="connsiteY48" fmla="*/ 683534 h 3944044"/>
                <a:gd name="connsiteX49" fmla="*/ 1055737 w 4901657"/>
                <a:gd name="connsiteY49" fmla="*/ 757827 h 3944044"/>
                <a:gd name="connsiteX50" fmla="*/ 925026 w 4901657"/>
                <a:gd name="connsiteY50" fmla="*/ 812312 h 3944044"/>
                <a:gd name="connsiteX51" fmla="*/ 285038 w 4901657"/>
                <a:gd name="connsiteY51" fmla="*/ 373651 h 3944044"/>
                <a:gd name="connsiteX52" fmla="*/ 0 w 4901657"/>
                <a:gd name="connsiteY52" fmla="*/ 901471 h 3944044"/>
                <a:gd name="connsiteX53" fmla="*/ 187675 w 4901657"/>
                <a:gd name="connsiteY53" fmla="*/ 1109096 h 3944044"/>
                <a:gd name="connsiteX54" fmla="*/ 229388 w 4901657"/>
                <a:gd name="connsiteY54" fmla="*/ 1220885 h 3944044"/>
                <a:gd name="connsiteX55" fmla="*/ 487253 w 4901657"/>
                <a:gd name="connsiteY55" fmla="*/ 1409493 h 3944044"/>
                <a:gd name="connsiteX56" fmla="*/ 512391 w 4901657"/>
                <a:gd name="connsiteY56" fmla="*/ 1476413 h 3944044"/>
                <a:gd name="connsiteX57" fmla="*/ 836278 w 4901657"/>
                <a:gd name="connsiteY57" fmla="*/ 1718909 h 3944044"/>
                <a:gd name="connsiteX58" fmla="*/ 1155465 w 4901657"/>
                <a:gd name="connsiteY58" fmla="*/ 2090515 h 3944044"/>
                <a:gd name="connsiteX59" fmla="*/ 1270033 w 4901657"/>
                <a:gd name="connsiteY59" fmla="*/ 2337861 h 3944044"/>
                <a:gd name="connsiteX60" fmla="*/ 1275138 w 4901657"/>
                <a:gd name="connsiteY60" fmla="*/ 2510782 h 3944044"/>
                <a:gd name="connsiteX61" fmla="*/ 1356590 w 4901657"/>
                <a:gd name="connsiteY61" fmla="*/ 2504617 h 3944044"/>
                <a:gd name="connsiteX62" fmla="*/ 1333738 w 4901657"/>
                <a:gd name="connsiteY62" fmla="*/ 2359353 h 3944044"/>
                <a:gd name="connsiteX63" fmla="*/ 1406316 w 4901657"/>
                <a:gd name="connsiteY63" fmla="*/ 2320641 h 3944044"/>
                <a:gd name="connsiteX64" fmla="*/ 1501755 w 4901657"/>
                <a:gd name="connsiteY64" fmla="*/ 2360492 h 3944044"/>
                <a:gd name="connsiteX65" fmla="*/ 1520371 w 4901657"/>
                <a:gd name="connsiteY65" fmla="*/ 2433296 h 3944044"/>
                <a:gd name="connsiteX66" fmla="*/ 1594829 w 4901657"/>
                <a:gd name="connsiteY66" fmla="*/ 2492449 h 3944044"/>
                <a:gd name="connsiteX67" fmla="*/ 1610582 w 4901657"/>
                <a:gd name="connsiteY67" fmla="*/ 2623197 h 3944044"/>
                <a:gd name="connsiteX68" fmla="*/ 1971778 w 4901657"/>
                <a:gd name="connsiteY68" fmla="*/ 2897421 h 3944044"/>
                <a:gd name="connsiteX69" fmla="*/ 2494367 w 4901657"/>
                <a:gd name="connsiteY69" fmla="*/ 3405939 h 3944044"/>
                <a:gd name="connsiteX70" fmla="*/ 2511003 w 4901657"/>
                <a:gd name="connsiteY70" fmla="*/ 3519624 h 3944044"/>
                <a:gd name="connsiteX71" fmla="*/ 2625559 w 4901657"/>
                <a:gd name="connsiteY71" fmla="*/ 3574460 h 3944044"/>
                <a:gd name="connsiteX72" fmla="*/ 2763482 w 4901657"/>
                <a:gd name="connsiteY72" fmla="*/ 3585564 h 3944044"/>
                <a:gd name="connsiteX73" fmla="*/ 3012599 w 4901657"/>
                <a:gd name="connsiteY73" fmla="*/ 3617650 h 3944044"/>
                <a:gd name="connsiteX74" fmla="*/ 3111811 w 4901657"/>
                <a:gd name="connsiteY74" fmla="*/ 3749303 h 3944044"/>
                <a:gd name="connsiteX75" fmla="*/ 3135174 w 4901657"/>
                <a:gd name="connsiteY75" fmla="*/ 3814708 h 3944044"/>
                <a:gd name="connsiteX76" fmla="*/ 3328554 w 4901657"/>
                <a:gd name="connsiteY76" fmla="*/ 3663265 h 3944044"/>
                <a:gd name="connsiteX77" fmla="*/ 3510122 w 4901657"/>
                <a:gd name="connsiteY77" fmla="*/ 3676916 h 3944044"/>
                <a:gd name="connsiteX78" fmla="*/ 3496160 w 4901657"/>
                <a:gd name="connsiteY78" fmla="*/ 3779951 h 3944044"/>
                <a:gd name="connsiteX79" fmla="*/ 3569034 w 4901657"/>
                <a:gd name="connsiteY79" fmla="*/ 3862551 h 3944044"/>
                <a:gd name="connsiteX80" fmla="*/ 3673951 w 4901657"/>
                <a:gd name="connsiteY80" fmla="*/ 3857571 h 3944044"/>
                <a:gd name="connsiteX81" fmla="*/ 3598805 w 4901657"/>
                <a:gd name="connsiteY81" fmla="*/ 3930393 h 3944044"/>
                <a:gd name="connsiteX82" fmla="*/ 3631380 w 4901657"/>
                <a:gd name="connsiteY82" fmla="*/ 3944044 h 3944044"/>
                <a:gd name="connsiteX83" fmla="*/ 4033360 w 4901657"/>
                <a:gd name="connsiteY83" fmla="*/ 3670963 h 3944044"/>
                <a:gd name="connsiteX0" fmla="*/ 4033360 w 4901657"/>
                <a:gd name="connsiteY0" fmla="*/ 3670963 h 3944044"/>
                <a:gd name="connsiteX1" fmla="*/ 4166983 w 4901657"/>
                <a:gd name="connsiteY1" fmla="*/ 3654285 h 3944044"/>
                <a:gd name="connsiteX2" fmla="*/ 4279561 w 4901657"/>
                <a:gd name="connsiteY2" fmla="*/ 3573689 h 3944044"/>
                <a:gd name="connsiteX3" fmla="*/ 4394119 w 4901657"/>
                <a:gd name="connsiteY3" fmla="*/ 3571915 h 3944044"/>
                <a:gd name="connsiteX4" fmla="*/ 4478774 w 4901657"/>
                <a:gd name="connsiteY4" fmla="*/ 3583793 h 3944044"/>
                <a:gd name="connsiteX5" fmla="*/ 4492735 w 4901657"/>
                <a:gd name="connsiteY5" fmla="*/ 3490315 h 3944044"/>
                <a:gd name="connsiteX6" fmla="*/ 4559271 w 4901657"/>
                <a:gd name="connsiteY6" fmla="*/ 3416276 h 3944044"/>
                <a:gd name="connsiteX7" fmla="*/ 4609965 w 4901657"/>
                <a:gd name="connsiteY7" fmla="*/ 3387739 h 3944044"/>
                <a:gd name="connsiteX8" fmla="*/ 4675215 w 4901657"/>
                <a:gd name="connsiteY8" fmla="*/ 3324574 h 3944044"/>
                <a:gd name="connsiteX9" fmla="*/ 4808485 w 4901657"/>
                <a:gd name="connsiteY9" fmla="*/ 3320023 h 3944044"/>
                <a:gd name="connsiteX10" fmla="*/ 4842447 w 4901657"/>
                <a:gd name="connsiteY10" fmla="*/ 2993859 h 3944044"/>
                <a:gd name="connsiteX11" fmla="*/ 4871754 w 4901657"/>
                <a:gd name="connsiteY11" fmla="*/ 2789709 h 3944044"/>
                <a:gd name="connsiteX12" fmla="*/ 4901657 w 4901657"/>
                <a:gd name="connsiteY12" fmla="*/ 2616406 h 3944044"/>
                <a:gd name="connsiteX13" fmla="*/ 4856956 w 4901657"/>
                <a:gd name="connsiteY13" fmla="*/ 2387391 h 3944044"/>
                <a:gd name="connsiteX14" fmla="*/ 4760872 w 4901657"/>
                <a:gd name="connsiteY14" fmla="*/ 2100114 h 3944044"/>
                <a:gd name="connsiteX15" fmla="*/ 3962111 w 4901657"/>
                <a:gd name="connsiteY15" fmla="*/ 421062 h 3944044"/>
                <a:gd name="connsiteX16" fmla="*/ 3671799 w 4901657"/>
                <a:gd name="connsiteY16" fmla="*/ 292201 h 3944044"/>
                <a:gd name="connsiteX17" fmla="*/ 3641636 w 4901657"/>
                <a:gd name="connsiteY17" fmla="*/ 336775 h 3944044"/>
                <a:gd name="connsiteX18" fmla="*/ 3722072 w 4901657"/>
                <a:gd name="connsiteY18" fmla="*/ 470501 h 3944044"/>
                <a:gd name="connsiteX19" fmla="*/ 3626555 w 4901657"/>
                <a:gd name="connsiteY19" fmla="*/ 663660 h 3944044"/>
                <a:gd name="connsiteX20" fmla="*/ 3490819 w 4901657"/>
                <a:gd name="connsiteY20" fmla="*/ 713188 h 3944044"/>
                <a:gd name="connsiteX21" fmla="*/ 3520982 w 4901657"/>
                <a:gd name="connsiteY21" fmla="*/ 802338 h 3944044"/>
                <a:gd name="connsiteX22" fmla="*/ 3826378 w 4901657"/>
                <a:gd name="connsiteY22" fmla="*/ 1030244 h 3944044"/>
                <a:gd name="connsiteX23" fmla="*/ 3646663 w 4901657"/>
                <a:gd name="connsiteY23" fmla="*/ 1059883 h 3944044"/>
                <a:gd name="connsiteX24" fmla="*/ 3449334 w 4901657"/>
                <a:gd name="connsiteY24" fmla="*/ 1218461 h 3944044"/>
                <a:gd name="connsiteX25" fmla="*/ 3027047 w 4901657"/>
                <a:gd name="connsiteY25" fmla="*/ 1258086 h 3944044"/>
                <a:gd name="connsiteX26" fmla="*/ 2815903 w 4901657"/>
                <a:gd name="connsiteY26" fmla="*/ 1030243 h 3944044"/>
                <a:gd name="connsiteX27" fmla="*/ 2569569 w 4901657"/>
                <a:gd name="connsiteY27" fmla="*/ 1055009 h 3944044"/>
                <a:gd name="connsiteX28" fmla="*/ 2639950 w 4901657"/>
                <a:gd name="connsiteY28" fmla="*/ 787541 h 3944044"/>
                <a:gd name="connsiteX29" fmla="*/ 2494161 w 4901657"/>
                <a:gd name="connsiteY29" fmla="*/ 698386 h 3944044"/>
                <a:gd name="connsiteX30" fmla="*/ 2433834 w 4901657"/>
                <a:gd name="connsiteY30" fmla="*/ 738011 h 3944044"/>
                <a:gd name="connsiteX31" fmla="*/ 2353398 w 4901657"/>
                <a:gd name="connsiteY31" fmla="*/ 1064915 h 3944044"/>
                <a:gd name="connsiteX32" fmla="*/ 2283017 w 4901657"/>
                <a:gd name="connsiteY32" fmla="*/ 1030243 h 3944044"/>
                <a:gd name="connsiteX33" fmla="*/ 2308154 w 4901657"/>
                <a:gd name="connsiteY33" fmla="*/ 594371 h 3944044"/>
                <a:gd name="connsiteX34" fmla="*/ 2428807 w 4901657"/>
                <a:gd name="connsiteY34" fmla="*/ 351669 h 3944044"/>
                <a:gd name="connsiteX35" fmla="*/ 2257881 w 4901657"/>
                <a:gd name="connsiteY35" fmla="*/ 217936 h 3944044"/>
                <a:gd name="connsiteX36" fmla="*/ 2247827 w 4901657"/>
                <a:gd name="connsiteY36" fmla="*/ 133734 h 3944044"/>
                <a:gd name="connsiteX37" fmla="*/ 2212636 w 4901657"/>
                <a:gd name="connsiteY37" fmla="*/ 99061 h 3944044"/>
                <a:gd name="connsiteX38" fmla="*/ 2192527 w 4901657"/>
                <a:gd name="connsiteY38" fmla="*/ 0 h 3944044"/>
                <a:gd name="connsiteX39" fmla="*/ 1648961 w 4901657"/>
                <a:gd name="connsiteY39" fmla="*/ 371490 h 3944044"/>
                <a:gd name="connsiteX40" fmla="*/ 1635774 w 4901657"/>
                <a:gd name="connsiteY40" fmla="*/ 396209 h 3944044"/>
                <a:gd name="connsiteX41" fmla="*/ 1646232 w 4901657"/>
                <a:gd name="connsiteY41" fmla="*/ 523844 h 3944044"/>
                <a:gd name="connsiteX42" fmla="*/ 1710942 w 4901657"/>
                <a:gd name="connsiteY42" fmla="*/ 606803 h 3944044"/>
                <a:gd name="connsiteX43" fmla="*/ 1702225 w 4901657"/>
                <a:gd name="connsiteY43" fmla="*/ 674158 h 3944044"/>
                <a:gd name="connsiteX44" fmla="*/ 1824267 w 4901657"/>
                <a:gd name="connsiteY44" fmla="*/ 779403 h 3944044"/>
                <a:gd name="connsiteX45" fmla="*/ 1741453 w 4901657"/>
                <a:gd name="connsiteY45" fmla="*/ 813080 h 3944044"/>
                <a:gd name="connsiteX46" fmla="*/ 1417703 w 4901657"/>
                <a:gd name="connsiteY46" fmla="*/ 554754 h 3944044"/>
                <a:gd name="connsiteX47" fmla="*/ 1151257 w 4901657"/>
                <a:gd name="connsiteY47" fmla="*/ 683534 h 3944044"/>
                <a:gd name="connsiteX48" fmla="*/ 1055737 w 4901657"/>
                <a:gd name="connsiteY48" fmla="*/ 757827 h 3944044"/>
                <a:gd name="connsiteX49" fmla="*/ 925026 w 4901657"/>
                <a:gd name="connsiteY49" fmla="*/ 812312 h 3944044"/>
                <a:gd name="connsiteX50" fmla="*/ 285038 w 4901657"/>
                <a:gd name="connsiteY50" fmla="*/ 373651 h 3944044"/>
                <a:gd name="connsiteX51" fmla="*/ 0 w 4901657"/>
                <a:gd name="connsiteY51" fmla="*/ 901471 h 3944044"/>
                <a:gd name="connsiteX52" fmla="*/ 187675 w 4901657"/>
                <a:gd name="connsiteY52" fmla="*/ 1109096 h 3944044"/>
                <a:gd name="connsiteX53" fmla="*/ 229388 w 4901657"/>
                <a:gd name="connsiteY53" fmla="*/ 1220885 h 3944044"/>
                <a:gd name="connsiteX54" fmla="*/ 487253 w 4901657"/>
                <a:gd name="connsiteY54" fmla="*/ 1409493 h 3944044"/>
                <a:gd name="connsiteX55" fmla="*/ 512391 w 4901657"/>
                <a:gd name="connsiteY55" fmla="*/ 1476413 h 3944044"/>
                <a:gd name="connsiteX56" fmla="*/ 836278 w 4901657"/>
                <a:gd name="connsiteY56" fmla="*/ 1718909 h 3944044"/>
                <a:gd name="connsiteX57" fmla="*/ 1155465 w 4901657"/>
                <a:gd name="connsiteY57" fmla="*/ 2090515 h 3944044"/>
                <a:gd name="connsiteX58" fmla="*/ 1270033 w 4901657"/>
                <a:gd name="connsiteY58" fmla="*/ 2337861 h 3944044"/>
                <a:gd name="connsiteX59" fmla="*/ 1275138 w 4901657"/>
                <a:gd name="connsiteY59" fmla="*/ 2510782 h 3944044"/>
                <a:gd name="connsiteX60" fmla="*/ 1356590 w 4901657"/>
                <a:gd name="connsiteY60" fmla="*/ 2504617 h 3944044"/>
                <a:gd name="connsiteX61" fmla="*/ 1333738 w 4901657"/>
                <a:gd name="connsiteY61" fmla="*/ 2359353 h 3944044"/>
                <a:gd name="connsiteX62" fmla="*/ 1406316 w 4901657"/>
                <a:gd name="connsiteY62" fmla="*/ 2320641 h 3944044"/>
                <a:gd name="connsiteX63" fmla="*/ 1501755 w 4901657"/>
                <a:gd name="connsiteY63" fmla="*/ 2360492 h 3944044"/>
                <a:gd name="connsiteX64" fmla="*/ 1520371 w 4901657"/>
                <a:gd name="connsiteY64" fmla="*/ 2433296 h 3944044"/>
                <a:gd name="connsiteX65" fmla="*/ 1594829 w 4901657"/>
                <a:gd name="connsiteY65" fmla="*/ 2492449 h 3944044"/>
                <a:gd name="connsiteX66" fmla="*/ 1610582 w 4901657"/>
                <a:gd name="connsiteY66" fmla="*/ 2623197 h 3944044"/>
                <a:gd name="connsiteX67" fmla="*/ 1971778 w 4901657"/>
                <a:gd name="connsiteY67" fmla="*/ 2897421 h 3944044"/>
                <a:gd name="connsiteX68" fmla="*/ 2494367 w 4901657"/>
                <a:gd name="connsiteY68" fmla="*/ 3405939 h 3944044"/>
                <a:gd name="connsiteX69" fmla="*/ 2511003 w 4901657"/>
                <a:gd name="connsiteY69" fmla="*/ 3519624 h 3944044"/>
                <a:gd name="connsiteX70" fmla="*/ 2625559 w 4901657"/>
                <a:gd name="connsiteY70" fmla="*/ 3574460 h 3944044"/>
                <a:gd name="connsiteX71" fmla="*/ 2763482 w 4901657"/>
                <a:gd name="connsiteY71" fmla="*/ 3585564 h 3944044"/>
                <a:gd name="connsiteX72" fmla="*/ 3012599 w 4901657"/>
                <a:gd name="connsiteY72" fmla="*/ 3617650 h 3944044"/>
                <a:gd name="connsiteX73" fmla="*/ 3111811 w 4901657"/>
                <a:gd name="connsiteY73" fmla="*/ 3749303 h 3944044"/>
                <a:gd name="connsiteX74" fmla="*/ 3135174 w 4901657"/>
                <a:gd name="connsiteY74" fmla="*/ 3814708 h 3944044"/>
                <a:gd name="connsiteX75" fmla="*/ 3328554 w 4901657"/>
                <a:gd name="connsiteY75" fmla="*/ 3663265 h 3944044"/>
                <a:gd name="connsiteX76" fmla="*/ 3510122 w 4901657"/>
                <a:gd name="connsiteY76" fmla="*/ 3676916 h 3944044"/>
                <a:gd name="connsiteX77" fmla="*/ 3496160 w 4901657"/>
                <a:gd name="connsiteY77" fmla="*/ 3779951 h 3944044"/>
                <a:gd name="connsiteX78" fmla="*/ 3569034 w 4901657"/>
                <a:gd name="connsiteY78" fmla="*/ 3862551 h 3944044"/>
                <a:gd name="connsiteX79" fmla="*/ 3673951 w 4901657"/>
                <a:gd name="connsiteY79" fmla="*/ 3857571 h 3944044"/>
                <a:gd name="connsiteX80" fmla="*/ 3598805 w 4901657"/>
                <a:gd name="connsiteY80" fmla="*/ 3930393 h 3944044"/>
                <a:gd name="connsiteX81" fmla="*/ 3631380 w 4901657"/>
                <a:gd name="connsiteY81" fmla="*/ 3944044 h 3944044"/>
                <a:gd name="connsiteX82" fmla="*/ 4033360 w 4901657"/>
                <a:gd name="connsiteY82" fmla="*/ 3670963 h 3944044"/>
                <a:gd name="connsiteX0" fmla="*/ 4033360 w 4901657"/>
                <a:gd name="connsiteY0" fmla="*/ 3670963 h 3944044"/>
                <a:gd name="connsiteX1" fmla="*/ 4166983 w 4901657"/>
                <a:gd name="connsiteY1" fmla="*/ 3654285 h 3944044"/>
                <a:gd name="connsiteX2" fmla="*/ 4279561 w 4901657"/>
                <a:gd name="connsiteY2" fmla="*/ 3573689 h 3944044"/>
                <a:gd name="connsiteX3" fmla="*/ 4394119 w 4901657"/>
                <a:gd name="connsiteY3" fmla="*/ 3571915 h 3944044"/>
                <a:gd name="connsiteX4" fmla="*/ 4478774 w 4901657"/>
                <a:gd name="connsiteY4" fmla="*/ 3583793 h 3944044"/>
                <a:gd name="connsiteX5" fmla="*/ 4492735 w 4901657"/>
                <a:gd name="connsiteY5" fmla="*/ 3490315 h 3944044"/>
                <a:gd name="connsiteX6" fmla="*/ 4559271 w 4901657"/>
                <a:gd name="connsiteY6" fmla="*/ 3416276 h 3944044"/>
                <a:gd name="connsiteX7" fmla="*/ 4609965 w 4901657"/>
                <a:gd name="connsiteY7" fmla="*/ 3387739 h 3944044"/>
                <a:gd name="connsiteX8" fmla="*/ 4675215 w 4901657"/>
                <a:gd name="connsiteY8" fmla="*/ 3324574 h 3944044"/>
                <a:gd name="connsiteX9" fmla="*/ 4808485 w 4901657"/>
                <a:gd name="connsiteY9" fmla="*/ 3320023 h 3944044"/>
                <a:gd name="connsiteX10" fmla="*/ 4842447 w 4901657"/>
                <a:gd name="connsiteY10" fmla="*/ 2993859 h 3944044"/>
                <a:gd name="connsiteX11" fmla="*/ 4871754 w 4901657"/>
                <a:gd name="connsiteY11" fmla="*/ 2789709 h 3944044"/>
                <a:gd name="connsiteX12" fmla="*/ 4901657 w 4901657"/>
                <a:gd name="connsiteY12" fmla="*/ 2616406 h 3944044"/>
                <a:gd name="connsiteX13" fmla="*/ 4856956 w 4901657"/>
                <a:gd name="connsiteY13" fmla="*/ 2387391 h 3944044"/>
                <a:gd name="connsiteX14" fmla="*/ 4760872 w 4901657"/>
                <a:gd name="connsiteY14" fmla="*/ 2100114 h 3944044"/>
                <a:gd name="connsiteX15" fmla="*/ 3962111 w 4901657"/>
                <a:gd name="connsiteY15" fmla="*/ 421062 h 3944044"/>
                <a:gd name="connsiteX16" fmla="*/ 3671799 w 4901657"/>
                <a:gd name="connsiteY16" fmla="*/ 292201 h 3944044"/>
                <a:gd name="connsiteX17" fmla="*/ 3641636 w 4901657"/>
                <a:gd name="connsiteY17" fmla="*/ 336775 h 3944044"/>
                <a:gd name="connsiteX18" fmla="*/ 3722072 w 4901657"/>
                <a:gd name="connsiteY18" fmla="*/ 470501 h 3944044"/>
                <a:gd name="connsiteX19" fmla="*/ 3626555 w 4901657"/>
                <a:gd name="connsiteY19" fmla="*/ 663660 h 3944044"/>
                <a:gd name="connsiteX20" fmla="*/ 3490819 w 4901657"/>
                <a:gd name="connsiteY20" fmla="*/ 713188 h 3944044"/>
                <a:gd name="connsiteX21" fmla="*/ 3520982 w 4901657"/>
                <a:gd name="connsiteY21" fmla="*/ 802338 h 3944044"/>
                <a:gd name="connsiteX22" fmla="*/ 3826378 w 4901657"/>
                <a:gd name="connsiteY22" fmla="*/ 1030244 h 3944044"/>
                <a:gd name="connsiteX23" fmla="*/ 3646663 w 4901657"/>
                <a:gd name="connsiteY23" fmla="*/ 1059883 h 3944044"/>
                <a:gd name="connsiteX24" fmla="*/ 3449334 w 4901657"/>
                <a:gd name="connsiteY24" fmla="*/ 1218461 h 3944044"/>
                <a:gd name="connsiteX25" fmla="*/ 3027047 w 4901657"/>
                <a:gd name="connsiteY25" fmla="*/ 1258086 h 3944044"/>
                <a:gd name="connsiteX26" fmla="*/ 2815903 w 4901657"/>
                <a:gd name="connsiteY26" fmla="*/ 1030243 h 3944044"/>
                <a:gd name="connsiteX27" fmla="*/ 2569569 w 4901657"/>
                <a:gd name="connsiteY27" fmla="*/ 1055009 h 3944044"/>
                <a:gd name="connsiteX28" fmla="*/ 2639950 w 4901657"/>
                <a:gd name="connsiteY28" fmla="*/ 787541 h 3944044"/>
                <a:gd name="connsiteX29" fmla="*/ 2494161 w 4901657"/>
                <a:gd name="connsiteY29" fmla="*/ 698386 h 3944044"/>
                <a:gd name="connsiteX30" fmla="*/ 2433834 w 4901657"/>
                <a:gd name="connsiteY30" fmla="*/ 738011 h 3944044"/>
                <a:gd name="connsiteX31" fmla="*/ 2353398 w 4901657"/>
                <a:gd name="connsiteY31" fmla="*/ 1064915 h 3944044"/>
                <a:gd name="connsiteX32" fmla="*/ 2283017 w 4901657"/>
                <a:gd name="connsiteY32" fmla="*/ 1030243 h 3944044"/>
                <a:gd name="connsiteX33" fmla="*/ 2308154 w 4901657"/>
                <a:gd name="connsiteY33" fmla="*/ 594371 h 3944044"/>
                <a:gd name="connsiteX34" fmla="*/ 2428807 w 4901657"/>
                <a:gd name="connsiteY34" fmla="*/ 351669 h 3944044"/>
                <a:gd name="connsiteX35" fmla="*/ 2257881 w 4901657"/>
                <a:gd name="connsiteY35" fmla="*/ 217936 h 3944044"/>
                <a:gd name="connsiteX36" fmla="*/ 2247827 w 4901657"/>
                <a:gd name="connsiteY36" fmla="*/ 133734 h 3944044"/>
                <a:gd name="connsiteX37" fmla="*/ 2212636 w 4901657"/>
                <a:gd name="connsiteY37" fmla="*/ 99061 h 3944044"/>
                <a:gd name="connsiteX38" fmla="*/ 2192527 w 4901657"/>
                <a:gd name="connsiteY38" fmla="*/ 0 h 3944044"/>
                <a:gd name="connsiteX39" fmla="*/ 1648961 w 4901657"/>
                <a:gd name="connsiteY39" fmla="*/ 371490 h 3944044"/>
                <a:gd name="connsiteX40" fmla="*/ 1646232 w 4901657"/>
                <a:gd name="connsiteY40" fmla="*/ 523844 h 3944044"/>
                <a:gd name="connsiteX41" fmla="*/ 1710942 w 4901657"/>
                <a:gd name="connsiteY41" fmla="*/ 606803 h 3944044"/>
                <a:gd name="connsiteX42" fmla="*/ 1702225 w 4901657"/>
                <a:gd name="connsiteY42" fmla="*/ 674158 h 3944044"/>
                <a:gd name="connsiteX43" fmla="*/ 1824267 w 4901657"/>
                <a:gd name="connsiteY43" fmla="*/ 779403 h 3944044"/>
                <a:gd name="connsiteX44" fmla="*/ 1741453 w 4901657"/>
                <a:gd name="connsiteY44" fmla="*/ 813080 h 3944044"/>
                <a:gd name="connsiteX45" fmla="*/ 1417703 w 4901657"/>
                <a:gd name="connsiteY45" fmla="*/ 554754 h 3944044"/>
                <a:gd name="connsiteX46" fmla="*/ 1151257 w 4901657"/>
                <a:gd name="connsiteY46" fmla="*/ 683534 h 3944044"/>
                <a:gd name="connsiteX47" fmla="*/ 1055737 w 4901657"/>
                <a:gd name="connsiteY47" fmla="*/ 757827 h 3944044"/>
                <a:gd name="connsiteX48" fmla="*/ 925026 w 4901657"/>
                <a:gd name="connsiteY48" fmla="*/ 812312 h 3944044"/>
                <a:gd name="connsiteX49" fmla="*/ 285038 w 4901657"/>
                <a:gd name="connsiteY49" fmla="*/ 373651 h 3944044"/>
                <a:gd name="connsiteX50" fmla="*/ 0 w 4901657"/>
                <a:gd name="connsiteY50" fmla="*/ 901471 h 3944044"/>
                <a:gd name="connsiteX51" fmla="*/ 187675 w 4901657"/>
                <a:gd name="connsiteY51" fmla="*/ 1109096 h 3944044"/>
                <a:gd name="connsiteX52" fmla="*/ 229388 w 4901657"/>
                <a:gd name="connsiteY52" fmla="*/ 1220885 h 3944044"/>
                <a:gd name="connsiteX53" fmla="*/ 487253 w 4901657"/>
                <a:gd name="connsiteY53" fmla="*/ 1409493 h 3944044"/>
                <a:gd name="connsiteX54" fmla="*/ 512391 w 4901657"/>
                <a:gd name="connsiteY54" fmla="*/ 1476413 h 3944044"/>
                <a:gd name="connsiteX55" fmla="*/ 836278 w 4901657"/>
                <a:gd name="connsiteY55" fmla="*/ 1718909 h 3944044"/>
                <a:gd name="connsiteX56" fmla="*/ 1155465 w 4901657"/>
                <a:gd name="connsiteY56" fmla="*/ 2090515 h 3944044"/>
                <a:gd name="connsiteX57" fmla="*/ 1270033 w 4901657"/>
                <a:gd name="connsiteY57" fmla="*/ 2337861 h 3944044"/>
                <a:gd name="connsiteX58" fmla="*/ 1275138 w 4901657"/>
                <a:gd name="connsiteY58" fmla="*/ 2510782 h 3944044"/>
                <a:gd name="connsiteX59" fmla="*/ 1356590 w 4901657"/>
                <a:gd name="connsiteY59" fmla="*/ 2504617 h 3944044"/>
                <a:gd name="connsiteX60" fmla="*/ 1333738 w 4901657"/>
                <a:gd name="connsiteY60" fmla="*/ 2359353 h 3944044"/>
                <a:gd name="connsiteX61" fmla="*/ 1406316 w 4901657"/>
                <a:gd name="connsiteY61" fmla="*/ 2320641 h 3944044"/>
                <a:gd name="connsiteX62" fmla="*/ 1501755 w 4901657"/>
                <a:gd name="connsiteY62" fmla="*/ 2360492 h 3944044"/>
                <a:gd name="connsiteX63" fmla="*/ 1520371 w 4901657"/>
                <a:gd name="connsiteY63" fmla="*/ 2433296 h 3944044"/>
                <a:gd name="connsiteX64" fmla="*/ 1594829 w 4901657"/>
                <a:gd name="connsiteY64" fmla="*/ 2492449 h 3944044"/>
                <a:gd name="connsiteX65" fmla="*/ 1610582 w 4901657"/>
                <a:gd name="connsiteY65" fmla="*/ 2623197 h 3944044"/>
                <a:gd name="connsiteX66" fmla="*/ 1971778 w 4901657"/>
                <a:gd name="connsiteY66" fmla="*/ 2897421 h 3944044"/>
                <a:gd name="connsiteX67" fmla="*/ 2494367 w 4901657"/>
                <a:gd name="connsiteY67" fmla="*/ 3405939 h 3944044"/>
                <a:gd name="connsiteX68" fmla="*/ 2511003 w 4901657"/>
                <a:gd name="connsiteY68" fmla="*/ 3519624 h 3944044"/>
                <a:gd name="connsiteX69" fmla="*/ 2625559 w 4901657"/>
                <a:gd name="connsiteY69" fmla="*/ 3574460 h 3944044"/>
                <a:gd name="connsiteX70" fmla="*/ 2763482 w 4901657"/>
                <a:gd name="connsiteY70" fmla="*/ 3585564 h 3944044"/>
                <a:gd name="connsiteX71" fmla="*/ 3012599 w 4901657"/>
                <a:gd name="connsiteY71" fmla="*/ 3617650 h 3944044"/>
                <a:gd name="connsiteX72" fmla="*/ 3111811 w 4901657"/>
                <a:gd name="connsiteY72" fmla="*/ 3749303 h 3944044"/>
                <a:gd name="connsiteX73" fmla="*/ 3135174 w 4901657"/>
                <a:gd name="connsiteY73" fmla="*/ 3814708 h 3944044"/>
                <a:gd name="connsiteX74" fmla="*/ 3328554 w 4901657"/>
                <a:gd name="connsiteY74" fmla="*/ 3663265 h 3944044"/>
                <a:gd name="connsiteX75" fmla="*/ 3510122 w 4901657"/>
                <a:gd name="connsiteY75" fmla="*/ 3676916 h 3944044"/>
                <a:gd name="connsiteX76" fmla="*/ 3496160 w 4901657"/>
                <a:gd name="connsiteY76" fmla="*/ 3779951 h 3944044"/>
                <a:gd name="connsiteX77" fmla="*/ 3569034 w 4901657"/>
                <a:gd name="connsiteY77" fmla="*/ 3862551 h 3944044"/>
                <a:gd name="connsiteX78" fmla="*/ 3673951 w 4901657"/>
                <a:gd name="connsiteY78" fmla="*/ 3857571 h 3944044"/>
                <a:gd name="connsiteX79" fmla="*/ 3598805 w 4901657"/>
                <a:gd name="connsiteY79" fmla="*/ 3930393 h 3944044"/>
                <a:gd name="connsiteX80" fmla="*/ 3631380 w 4901657"/>
                <a:gd name="connsiteY80" fmla="*/ 3944044 h 3944044"/>
                <a:gd name="connsiteX81" fmla="*/ 4033360 w 4901657"/>
                <a:gd name="connsiteY81" fmla="*/ 3670963 h 3944044"/>
                <a:gd name="connsiteX0" fmla="*/ 4033360 w 4901657"/>
                <a:gd name="connsiteY0" fmla="*/ 3670963 h 3944044"/>
                <a:gd name="connsiteX1" fmla="*/ 4166983 w 4901657"/>
                <a:gd name="connsiteY1" fmla="*/ 3654285 h 3944044"/>
                <a:gd name="connsiteX2" fmla="*/ 4279561 w 4901657"/>
                <a:gd name="connsiteY2" fmla="*/ 3573689 h 3944044"/>
                <a:gd name="connsiteX3" fmla="*/ 4394119 w 4901657"/>
                <a:gd name="connsiteY3" fmla="*/ 3571915 h 3944044"/>
                <a:gd name="connsiteX4" fmla="*/ 4478774 w 4901657"/>
                <a:gd name="connsiteY4" fmla="*/ 3583793 h 3944044"/>
                <a:gd name="connsiteX5" fmla="*/ 4492735 w 4901657"/>
                <a:gd name="connsiteY5" fmla="*/ 3490315 h 3944044"/>
                <a:gd name="connsiteX6" fmla="*/ 4559271 w 4901657"/>
                <a:gd name="connsiteY6" fmla="*/ 3416276 h 3944044"/>
                <a:gd name="connsiteX7" fmla="*/ 4609965 w 4901657"/>
                <a:gd name="connsiteY7" fmla="*/ 3387739 h 3944044"/>
                <a:gd name="connsiteX8" fmla="*/ 4675215 w 4901657"/>
                <a:gd name="connsiteY8" fmla="*/ 3324574 h 3944044"/>
                <a:gd name="connsiteX9" fmla="*/ 4808485 w 4901657"/>
                <a:gd name="connsiteY9" fmla="*/ 3320023 h 3944044"/>
                <a:gd name="connsiteX10" fmla="*/ 4842447 w 4901657"/>
                <a:gd name="connsiteY10" fmla="*/ 2993859 h 3944044"/>
                <a:gd name="connsiteX11" fmla="*/ 4871754 w 4901657"/>
                <a:gd name="connsiteY11" fmla="*/ 2789709 h 3944044"/>
                <a:gd name="connsiteX12" fmla="*/ 4901657 w 4901657"/>
                <a:gd name="connsiteY12" fmla="*/ 2616406 h 3944044"/>
                <a:gd name="connsiteX13" fmla="*/ 4856956 w 4901657"/>
                <a:gd name="connsiteY13" fmla="*/ 2387391 h 3944044"/>
                <a:gd name="connsiteX14" fmla="*/ 4760872 w 4901657"/>
                <a:gd name="connsiteY14" fmla="*/ 2100114 h 3944044"/>
                <a:gd name="connsiteX15" fmla="*/ 3962111 w 4901657"/>
                <a:gd name="connsiteY15" fmla="*/ 421062 h 3944044"/>
                <a:gd name="connsiteX16" fmla="*/ 3671799 w 4901657"/>
                <a:gd name="connsiteY16" fmla="*/ 292201 h 3944044"/>
                <a:gd name="connsiteX17" fmla="*/ 3641636 w 4901657"/>
                <a:gd name="connsiteY17" fmla="*/ 336775 h 3944044"/>
                <a:gd name="connsiteX18" fmla="*/ 3722072 w 4901657"/>
                <a:gd name="connsiteY18" fmla="*/ 470501 h 3944044"/>
                <a:gd name="connsiteX19" fmla="*/ 3626555 w 4901657"/>
                <a:gd name="connsiteY19" fmla="*/ 663660 h 3944044"/>
                <a:gd name="connsiteX20" fmla="*/ 3490819 w 4901657"/>
                <a:gd name="connsiteY20" fmla="*/ 713188 h 3944044"/>
                <a:gd name="connsiteX21" fmla="*/ 3520982 w 4901657"/>
                <a:gd name="connsiteY21" fmla="*/ 802338 h 3944044"/>
                <a:gd name="connsiteX22" fmla="*/ 3826378 w 4901657"/>
                <a:gd name="connsiteY22" fmla="*/ 1030244 h 3944044"/>
                <a:gd name="connsiteX23" fmla="*/ 3646663 w 4901657"/>
                <a:gd name="connsiteY23" fmla="*/ 1059883 h 3944044"/>
                <a:gd name="connsiteX24" fmla="*/ 3449334 w 4901657"/>
                <a:gd name="connsiteY24" fmla="*/ 1218461 h 3944044"/>
                <a:gd name="connsiteX25" fmla="*/ 3027047 w 4901657"/>
                <a:gd name="connsiteY25" fmla="*/ 1258086 h 3944044"/>
                <a:gd name="connsiteX26" fmla="*/ 2815903 w 4901657"/>
                <a:gd name="connsiteY26" fmla="*/ 1030243 h 3944044"/>
                <a:gd name="connsiteX27" fmla="*/ 2569569 w 4901657"/>
                <a:gd name="connsiteY27" fmla="*/ 1055009 h 3944044"/>
                <a:gd name="connsiteX28" fmla="*/ 2639950 w 4901657"/>
                <a:gd name="connsiteY28" fmla="*/ 787541 h 3944044"/>
                <a:gd name="connsiteX29" fmla="*/ 2494161 w 4901657"/>
                <a:gd name="connsiteY29" fmla="*/ 698386 h 3944044"/>
                <a:gd name="connsiteX30" fmla="*/ 2433834 w 4901657"/>
                <a:gd name="connsiteY30" fmla="*/ 738011 h 3944044"/>
                <a:gd name="connsiteX31" fmla="*/ 2353398 w 4901657"/>
                <a:gd name="connsiteY31" fmla="*/ 1064915 h 3944044"/>
                <a:gd name="connsiteX32" fmla="*/ 2283017 w 4901657"/>
                <a:gd name="connsiteY32" fmla="*/ 1030243 h 3944044"/>
                <a:gd name="connsiteX33" fmla="*/ 2308154 w 4901657"/>
                <a:gd name="connsiteY33" fmla="*/ 594371 h 3944044"/>
                <a:gd name="connsiteX34" fmla="*/ 2428807 w 4901657"/>
                <a:gd name="connsiteY34" fmla="*/ 351669 h 3944044"/>
                <a:gd name="connsiteX35" fmla="*/ 2257881 w 4901657"/>
                <a:gd name="connsiteY35" fmla="*/ 217936 h 3944044"/>
                <a:gd name="connsiteX36" fmla="*/ 2247827 w 4901657"/>
                <a:gd name="connsiteY36" fmla="*/ 133734 h 3944044"/>
                <a:gd name="connsiteX37" fmla="*/ 2212636 w 4901657"/>
                <a:gd name="connsiteY37" fmla="*/ 99061 h 3944044"/>
                <a:gd name="connsiteX38" fmla="*/ 2192527 w 4901657"/>
                <a:gd name="connsiteY38" fmla="*/ 0 h 3944044"/>
                <a:gd name="connsiteX39" fmla="*/ 1646232 w 4901657"/>
                <a:gd name="connsiteY39" fmla="*/ 523844 h 3944044"/>
                <a:gd name="connsiteX40" fmla="*/ 1710942 w 4901657"/>
                <a:gd name="connsiteY40" fmla="*/ 606803 h 3944044"/>
                <a:gd name="connsiteX41" fmla="*/ 1702225 w 4901657"/>
                <a:gd name="connsiteY41" fmla="*/ 674158 h 3944044"/>
                <a:gd name="connsiteX42" fmla="*/ 1824267 w 4901657"/>
                <a:gd name="connsiteY42" fmla="*/ 779403 h 3944044"/>
                <a:gd name="connsiteX43" fmla="*/ 1741453 w 4901657"/>
                <a:gd name="connsiteY43" fmla="*/ 813080 h 3944044"/>
                <a:gd name="connsiteX44" fmla="*/ 1417703 w 4901657"/>
                <a:gd name="connsiteY44" fmla="*/ 554754 h 3944044"/>
                <a:gd name="connsiteX45" fmla="*/ 1151257 w 4901657"/>
                <a:gd name="connsiteY45" fmla="*/ 683534 h 3944044"/>
                <a:gd name="connsiteX46" fmla="*/ 1055737 w 4901657"/>
                <a:gd name="connsiteY46" fmla="*/ 757827 h 3944044"/>
                <a:gd name="connsiteX47" fmla="*/ 925026 w 4901657"/>
                <a:gd name="connsiteY47" fmla="*/ 812312 h 3944044"/>
                <a:gd name="connsiteX48" fmla="*/ 285038 w 4901657"/>
                <a:gd name="connsiteY48" fmla="*/ 373651 h 3944044"/>
                <a:gd name="connsiteX49" fmla="*/ 0 w 4901657"/>
                <a:gd name="connsiteY49" fmla="*/ 901471 h 3944044"/>
                <a:gd name="connsiteX50" fmla="*/ 187675 w 4901657"/>
                <a:gd name="connsiteY50" fmla="*/ 1109096 h 3944044"/>
                <a:gd name="connsiteX51" fmla="*/ 229388 w 4901657"/>
                <a:gd name="connsiteY51" fmla="*/ 1220885 h 3944044"/>
                <a:gd name="connsiteX52" fmla="*/ 487253 w 4901657"/>
                <a:gd name="connsiteY52" fmla="*/ 1409493 h 3944044"/>
                <a:gd name="connsiteX53" fmla="*/ 512391 w 4901657"/>
                <a:gd name="connsiteY53" fmla="*/ 1476413 h 3944044"/>
                <a:gd name="connsiteX54" fmla="*/ 836278 w 4901657"/>
                <a:gd name="connsiteY54" fmla="*/ 1718909 h 3944044"/>
                <a:gd name="connsiteX55" fmla="*/ 1155465 w 4901657"/>
                <a:gd name="connsiteY55" fmla="*/ 2090515 h 3944044"/>
                <a:gd name="connsiteX56" fmla="*/ 1270033 w 4901657"/>
                <a:gd name="connsiteY56" fmla="*/ 2337861 h 3944044"/>
                <a:gd name="connsiteX57" fmla="*/ 1275138 w 4901657"/>
                <a:gd name="connsiteY57" fmla="*/ 2510782 h 3944044"/>
                <a:gd name="connsiteX58" fmla="*/ 1356590 w 4901657"/>
                <a:gd name="connsiteY58" fmla="*/ 2504617 h 3944044"/>
                <a:gd name="connsiteX59" fmla="*/ 1333738 w 4901657"/>
                <a:gd name="connsiteY59" fmla="*/ 2359353 h 3944044"/>
                <a:gd name="connsiteX60" fmla="*/ 1406316 w 4901657"/>
                <a:gd name="connsiteY60" fmla="*/ 2320641 h 3944044"/>
                <a:gd name="connsiteX61" fmla="*/ 1501755 w 4901657"/>
                <a:gd name="connsiteY61" fmla="*/ 2360492 h 3944044"/>
                <a:gd name="connsiteX62" fmla="*/ 1520371 w 4901657"/>
                <a:gd name="connsiteY62" fmla="*/ 2433296 h 3944044"/>
                <a:gd name="connsiteX63" fmla="*/ 1594829 w 4901657"/>
                <a:gd name="connsiteY63" fmla="*/ 2492449 h 3944044"/>
                <a:gd name="connsiteX64" fmla="*/ 1610582 w 4901657"/>
                <a:gd name="connsiteY64" fmla="*/ 2623197 h 3944044"/>
                <a:gd name="connsiteX65" fmla="*/ 1971778 w 4901657"/>
                <a:gd name="connsiteY65" fmla="*/ 2897421 h 3944044"/>
                <a:gd name="connsiteX66" fmla="*/ 2494367 w 4901657"/>
                <a:gd name="connsiteY66" fmla="*/ 3405939 h 3944044"/>
                <a:gd name="connsiteX67" fmla="*/ 2511003 w 4901657"/>
                <a:gd name="connsiteY67" fmla="*/ 3519624 h 3944044"/>
                <a:gd name="connsiteX68" fmla="*/ 2625559 w 4901657"/>
                <a:gd name="connsiteY68" fmla="*/ 3574460 h 3944044"/>
                <a:gd name="connsiteX69" fmla="*/ 2763482 w 4901657"/>
                <a:gd name="connsiteY69" fmla="*/ 3585564 h 3944044"/>
                <a:gd name="connsiteX70" fmla="*/ 3012599 w 4901657"/>
                <a:gd name="connsiteY70" fmla="*/ 3617650 h 3944044"/>
                <a:gd name="connsiteX71" fmla="*/ 3111811 w 4901657"/>
                <a:gd name="connsiteY71" fmla="*/ 3749303 h 3944044"/>
                <a:gd name="connsiteX72" fmla="*/ 3135174 w 4901657"/>
                <a:gd name="connsiteY72" fmla="*/ 3814708 h 3944044"/>
                <a:gd name="connsiteX73" fmla="*/ 3328554 w 4901657"/>
                <a:gd name="connsiteY73" fmla="*/ 3663265 h 3944044"/>
                <a:gd name="connsiteX74" fmla="*/ 3510122 w 4901657"/>
                <a:gd name="connsiteY74" fmla="*/ 3676916 h 3944044"/>
                <a:gd name="connsiteX75" fmla="*/ 3496160 w 4901657"/>
                <a:gd name="connsiteY75" fmla="*/ 3779951 h 3944044"/>
                <a:gd name="connsiteX76" fmla="*/ 3569034 w 4901657"/>
                <a:gd name="connsiteY76" fmla="*/ 3862551 h 3944044"/>
                <a:gd name="connsiteX77" fmla="*/ 3673951 w 4901657"/>
                <a:gd name="connsiteY77" fmla="*/ 3857571 h 3944044"/>
                <a:gd name="connsiteX78" fmla="*/ 3598805 w 4901657"/>
                <a:gd name="connsiteY78" fmla="*/ 3930393 h 3944044"/>
                <a:gd name="connsiteX79" fmla="*/ 3631380 w 4901657"/>
                <a:gd name="connsiteY79" fmla="*/ 3944044 h 3944044"/>
                <a:gd name="connsiteX80" fmla="*/ 4033360 w 4901657"/>
                <a:gd name="connsiteY80" fmla="*/ 3670963 h 3944044"/>
                <a:gd name="connsiteX0" fmla="*/ 4033360 w 4901657"/>
                <a:gd name="connsiteY0" fmla="*/ 3670963 h 3944044"/>
                <a:gd name="connsiteX1" fmla="*/ 4166983 w 4901657"/>
                <a:gd name="connsiteY1" fmla="*/ 3654285 h 3944044"/>
                <a:gd name="connsiteX2" fmla="*/ 4279561 w 4901657"/>
                <a:gd name="connsiteY2" fmla="*/ 3573689 h 3944044"/>
                <a:gd name="connsiteX3" fmla="*/ 4394119 w 4901657"/>
                <a:gd name="connsiteY3" fmla="*/ 3571915 h 3944044"/>
                <a:gd name="connsiteX4" fmla="*/ 4478774 w 4901657"/>
                <a:gd name="connsiteY4" fmla="*/ 3583793 h 3944044"/>
                <a:gd name="connsiteX5" fmla="*/ 4492735 w 4901657"/>
                <a:gd name="connsiteY5" fmla="*/ 3490315 h 3944044"/>
                <a:gd name="connsiteX6" fmla="*/ 4559271 w 4901657"/>
                <a:gd name="connsiteY6" fmla="*/ 3416276 h 3944044"/>
                <a:gd name="connsiteX7" fmla="*/ 4609965 w 4901657"/>
                <a:gd name="connsiteY7" fmla="*/ 3387739 h 3944044"/>
                <a:gd name="connsiteX8" fmla="*/ 4675215 w 4901657"/>
                <a:gd name="connsiteY8" fmla="*/ 3324574 h 3944044"/>
                <a:gd name="connsiteX9" fmla="*/ 4808485 w 4901657"/>
                <a:gd name="connsiteY9" fmla="*/ 3320023 h 3944044"/>
                <a:gd name="connsiteX10" fmla="*/ 4842447 w 4901657"/>
                <a:gd name="connsiteY10" fmla="*/ 2993859 h 3944044"/>
                <a:gd name="connsiteX11" fmla="*/ 4871754 w 4901657"/>
                <a:gd name="connsiteY11" fmla="*/ 2789709 h 3944044"/>
                <a:gd name="connsiteX12" fmla="*/ 4901657 w 4901657"/>
                <a:gd name="connsiteY12" fmla="*/ 2616406 h 3944044"/>
                <a:gd name="connsiteX13" fmla="*/ 4856956 w 4901657"/>
                <a:gd name="connsiteY13" fmla="*/ 2387391 h 3944044"/>
                <a:gd name="connsiteX14" fmla="*/ 4760872 w 4901657"/>
                <a:gd name="connsiteY14" fmla="*/ 2100114 h 3944044"/>
                <a:gd name="connsiteX15" fmla="*/ 3962111 w 4901657"/>
                <a:gd name="connsiteY15" fmla="*/ 421062 h 3944044"/>
                <a:gd name="connsiteX16" fmla="*/ 3671799 w 4901657"/>
                <a:gd name="connsiteY16" fmla="*/ 292201 h 3944044"/>
                <a:gd name="connsiteX17" fmla="*/ 3641636 w 4901657"/>
                <a:gd name="connsiteY17" fmla="*/ 336775 h 3944044"/>
                <a:gd name="connsiteX18" fmla="*/ 3722072 w 4901657"/>
                <a:gd name="connsiteY18" fmla="*/ 470501 h 3944044"/>
                <a:gd name="connsiteX19" fmla="*/ 3626555 w 4901657"/>
                <a:gd name="connsiteY19" fmla="*/ 663660 h 3944044"/>
                <a:gd name="connsiteX20" fmla="*/ 3490819 w 4901657"/>
                <a:gd name="connsiteY20" fmla="*/ 713188 h 3944044"/>
                <a:gd name="connsiteX21" fmla="*/ 3520982 w 4901657"/>
                <a:gd name="connsiteY21" fmla="*/ 802338 h 3944044"/>
                <a:gd name="connsiteX22" fmla="*/ 3826378 w 4901657"/>
                <a:gd name="connsiteY22" fmla="*/ 1030244 h 3944044"/>
                <a:gd name="connsiteX23" fmla="*/ 3646663 w 4901657"/>
                <a:gd name="connsiteY23" fmla="*/ 1059883 h 3944044"/>
                <a:gd name="connsiteX24" fmla="*/ 3449334 w 4901657"/>
                <a:gd name="connsiteY24" fmla="*/ 1218461 h 3944044"/>
                <a:gd name="connsiteX25" fmla="*/ 3027047 w 4901657"/>
                <a:gd name="connsiteY25" fmla="*/ 1258086 h 3944044"/>
                <a:gd name="connsiteX26" fmla="*/ 2815903 w 4901657"/>
                <a:gd name="connsiteY26" fmla="*/ 1030243 h 3944044"/>
                <a:gd name="connsiteX27" fmla="*/ 2569569 w 4901657"/>
                <a:gd name="connsiteY27" fmla="*/ 1055009 h 3944044"/>
                <a:gd name="connsiteX28" fmla="*/ 2639950 w 4901657"/>
                <a:gd name="connsiteY28" fmla="*/ 787541 h 3944044"/>
                <a:gd name="connsiteX29" fmla="*/ 2494161 w 4901657"/>
                <a:gd name="connsiteY29" fmla="*/ 698386 h 3944044"/>
                <a:gd name="connsiteX30" fmla="*/ 2433834 w 4901657"/>
                <a:gd name="connsiteY30" fmla="*/ 738011 h 3944044"/>
                <a:gd name="connsiteX31" fmla="*/ 2353398 w 4901657"/>
                <a:gd name="connsiteY31" fmla="*/ 1064915 h 3944044"/>
                <a:gd name="connsiteX32" fmla="*/ 2283017 w 4901657"/>
                <a:gd name="connsiteY32" fmla="*/ 1030243 h 3944044"/>
                <a:gd name="connsiteX33" fmla="*/ 2308154 w 4901657"/>
                <a:gd name="connsiteY33" fmla="*/ 594371 h 3944044"/>
                <a:gd name="connsiteX34" fmla="*/ 2428807 w 4901657"/>
                <a:gd name="connsiteY34" fmla="*/ 351669 h 3944044"/>
                <a:gd name="connsiteX35" fmla="*/ 2257881 w 4901657"/>
                <a:gd name="connsiteY35" fmla="*/ 217936 h 3944044"/>
                <a:gd name="connsiteX36" fmla="*/ 2247827 w 4901657"/>
                <a:gd name="connsiteY36" fmla="*/ 133734 h 3944044"/>
                <a:gd name="connsiteX37" fmla="*/ 2212636 w 4901657"/>
                <a:gd name="connsiteY37" fmla="*/ 99061 h 3944044"/>
                <a:gd name="connsiteX38" fmla="*/ 2192527 w 4901657"/>
                <a:gd name="connsiteY38" fmla="*/ 0 h 3944044"/>
                <a:gd name="connsiteX39" fmla="*/ 1710942 w 4901657"/>
                <a:gd name="connsiteY39" fmla="*/ 606803 h 3944044"/>
                <a:gd name="connsiteX40" fmla="*/ 1702225 w 4901657"/>
                <a:gd name="connsiteY40" fmla="*/ 674158 h 3944044"/>
                <a:gd name="connsiteX41" fmla="*/ 1824267 w 4901657"/>
                <a:gd name="connsiteY41" fmla="*/ 779403 h 3944044"/>
                <a:gd name="connsiteX42" fmla="*/ 1741453 w 4901657"/>
                <a:gd name="connsiteY42" fmla="*/ 813080 h 3944044"/>
                <a:gd name="connsiteX43" fmla="*/ 1417703 w 4901657"/>
                <a:gd name="connsiteY43" fmla="*/ 554754 h 3944044"/>
                <a:gd name="connsiteX44" fmla="*/ 1151257 w 4901657"/>
                <a:gd name="connsiteY44" fmla="*/ 683534 h 3944044"/>
                <a:gd name="connsiteX45" fmla="*/ 1055737 w 4901657"/>
                <a:gd name="connsiteY45" fmla="*/ 757827 h 3944044"/>
                <a:gd name="connsiteX46" fmla="*/ 925026 w 4901657"/>
                <a:gd name="connsiteY46" fmla="*/ 812312 h 3944044"/>
                <a:gd name="connsiteX47" fmla="*/ 285038 w 4901657"/>
                <a:gd name="connsiteY47" fmla="*/ 373651 h 3944044"/>
                <a:gd name="connsiteX48" fmla="*/ 0 w 4901657"/>
                <a:gd name="connsiteY48" fmla="*/ 901471 h 3944044"/>
                <a:gd name="connsiteX49" fmla="*/ 187675 w 4901657"/>
                <a:gd name="connsiteY49" fmla="*/ 1109096 h 3944044"/>
                <a:gd name="connsiteX50" fmla="*/ 229388 w 4901657"/>
                <a:gd name="connsiteY50" fmla="*/ 1220885 h 3944044"/>
                <a:gd name="connsiteX51" fmla="*/ 487253 w 4901657"/>
                <a:gd name="connsiteY51" fmla="*/ 1409493 h 3944044"/>
                <a:gd name="connsiteX52" fmla="*/ 512391 w 4901657"/>
                <a:gd name="connsiteY52" fmla="*/ 1476413 h 3944044"/>
                <a:gd name="connsiteX53" fmla="*/ 836278 w 4901657"/>
                <a:gd name="connsiteY53" fmla="*/ 1718909 h 3944044"/>
                <a:gd name="connsiteX54" fmla="*/ 1155465 w 4901657"/>
                <a:gd name="connsiteY54" fmla="*/ 2090515 h 3944044"/>
                <a:gd name="connsiteX55" fmla="*/ 1270033 w 4901657"/>
                <a:gd name="connsiteY55" fmla="*/ 2337861 h 3944044"/>
                <a:gd name="connsiteX56" fmla="*/ 1275138 w 4901657"/>
                <a:gd name="connsiteY56" fmla="*/ 2510782 h 3944044"/>
                <a:gd name="connsiteX57" fmla="*/ 1356590 w 4901657"/>
                <a:gd name="connsiteY57" fmla="*/ 2504617 h 3944044"/>
                <a:gd name="connsiteX58" fmla="*/ 1333738 w 4901657"/>
                <a:gd name="connsiteY58" fmla="*/ 2359353 h 3944044"/>
                <a:gd name="connsiteX59" fmla="*/ 1406316 w 4901657"/>
                <a:gd name="connsiteY59" fmla="*/ 2320641 h 3944044"/>
                <a:gd name="connsiteX60" fmla="*/ 1501755 w 4901657"/>
                <a:gd name="connsiteY60" fmla="*/ 2360492 h 3944044"/>
                <a:gd name="connsiteX61" fmla="*/ 1520371 w 4901657"/>
                <a:gd name="connsiteY61" fmla="*/ 2433296 h 3944044"/>
                <a:gd name="connsiteX62" fmla="*/ 1594829 w 4901657"/>
                <a:gd name="connsiteY62" fmla="*/ 2492449 h 3944044"/>
                <a:gd name="connsiteX63" fmla="*/ 1610582 w 4901657"/>
                <a:gd name="connsiteY63" fmla="*/ 2623197 h 3944044"/>
                <a:gd name="connsiteX64" fmla="*/ 1971778 w 4901657"/>
                <a:gd name="connsiteY64" fmla="*/ 2897421 h 3944044"/>
                <a:gd name="connsiteX65" fmla="*/ 2494367 w 4901657"/>
                <a:gd name="connsiteY65" fmla="*/ 3405939 h 3944044"/>
                <a:gd name="connsiteX66" fmla="*/ 2511003 w 4901657"/>
                <a:gd name="connsiteY66" fmla="*/ 3519624 h 3944044"/>
                <a:gd name="connsiteX67" fmla="*/ 2625559 w 4901657"/>
                <a:gd name="connsiteY67" fmla="*/ 3574460 h 3944044"/>
                <a:gd name="connsiteX68" fmla="*/ 2763482 w 4901657"/>
                <a:gd name="connsiteY68" fmla="*/ 3585564 h 3944044"/>
                <a:gd name="connsiteX69" fmla="*/ 3012599 w 4901657"/>
                <a:gd name="connsiteY69" fmla="*/ 3617650 h 3944044"/>
                <a:gd name="connsiteX70" fmla="*/ 3111811 w 4901657"/>
                <a:gd name="connsiteY70" fmla="*/ 3749303 h 3944044"/>
                <a:gd name="connsiteX71" fmla="*/ 3135174 w 4901657"/>
                <a:gd name="connsiteY71" fmla="*/ 3814708 h 3944044"/>
                <a:gd name="connsiteX72" fmla="*/ 3328554 w 4901657"/>
                <a:gd name="connsiteY72" fmla="*/ 3663265 h 3944044"/>
                <a:gd name="connsiteX73" fmla="*/ 3510122 w 4901657"/>
                <a:gd name="connsiteY73" fmla="*/ 3676916 h 3944044"/>
                <a:gd name="connsiteX74" fmla="*/ 3496160 w 4901657"/>
                <a:gd name="connsiteY74" fmla="*/ 3779951 h 3944044"/>
                <a:gd name="connsiteX75" fmla="*/ 3569034 w 4901657"/>
                <a:gd name="connsiteY75" fmla="*/ 3862551 h 3944044"/>
                <a:gd name="connsiteX76" fmla="*/ 3673951 w 4901657"/>
                <a:gd name="connsiteY76" fmla="*/ 3857571 h 3944044"/>
                <a:gd name="connsiteX77" fmla="*/ 3598805 w 4901657"/>
                <a:gd name="connsiteY77" fmla="*/ 3930393 h 3944044"/>
                <a:gd name="connsiteX78" fmla="*/ 3631380 w 4901657"/>
                <a:gd name="connsiteY78" fmla="*/ 3944044 h 3944044"/>
                <a:gd name="connsiteX79" fmla="*/ 4033360 w 4901657"/>
                <a:gd name="connsiteY79" fmla="*/ 3670963 h 3944044"/>
                <a:gd name="connsiteX0" fmla="*/ 4033360 w 4901657"/>
                <a:gd name="connsiteY0" fmla="*/ 3670963 h 3944044"/>
                <a:gd name="connsiteX1" fmla="*/ 4166983 w 4901657"/>
                <a:gd name="connsiteY1" fmla="*/ 3654285 h 3944044"/>
                <a:gd name="connsiteX2" fmla="*/ 4279561 w 4901657"/>
                <a:gd name="connsiteY2" fmla="*/ 3573689 h 3944044"/>
                <a:gd name="connsiteX3" fmla="*/ 4394119 w 4901657"/>
                <a:gd name="connsiteY3" fmla="*/ 3571915 h 3944044"/>
                <a:gd name="connsiteX4" fmla="*/ 4478774 w 4901657"/>
                <a:gd name="connsiteY4" fmla="*/ 3583793 h 3944044"/>
                <a:gd name="connsiteX5" fmla="*/ 4492735 w 4901657"/>
                <a:gd name="connsiteY5" fmla="*/ 3490315 h 3944044"/>
                <a:gd name="connsiteX6" fmla="*/ 4559271 w 4901657"/>
                <a:gd name="connsiteY6" fmla="*/ 3416276 h 3944044"/>
                <a:gd name="connsiteX7" fmla="*/ 4609965 w 4901657"/>
                <a:gd name="connsiteY7" fmla="*/ 3387739 h 3944044"/>
                <a:gd name="connsiteX8" fmla="*/ 4675215 w 4901657"/>
                <a:gd name="connsiteY8" fmla="*/ 3324574 h 3944044"/>
                <a:gd name="connsiteX9" fmla="*/ 4808485 w 4901657"/>
                <a:gd name="connsiteY9" fmla="*/ 3320023 h 3944044"/>
                <a:gd name="connsiteX10" fmla="*/ 4842447 w 4901657"/>
                <a:gd name="connsiteY10" fmla="*/ 2993859 h 3944044"/>
                <a:gd name="connsiteX11" fmla="*/ 4871754 w 4901657"/>
                <a:gd name="connsiteY11" fmla="*/ 2789709 h 3944044"/>
                <a:gd name="connsiteX12" fmla="*/ 4901657 w 4901657"/>
                <a:gd name="connsiteY12" fmla="*/ 2616406 h 3944044"/>
                <a:gd name="connsiteX13" fmla="*/ 4856956 w 4901657"/>
                <a:gd name="connsiteY13" fmla="*/ 2387391 h 3944044"/>
                <a:gd name="connsiteX14" fmla="*/ 4760872 w 4901657"/>
                <a:gd name="connsiteY14" fmla="*/ 2100114 h 3944044"/>
                <a:gd name="connsiteX15" fmla="*/ 3962111 w 4901657"/>
                <a:gd name="connsiteY15" fmla="*/ 421062 h 3944044"/>
                <a:gd name="connsiteX16" fmla="*/ 3671799 w 4901657"/>
                <a:gd name="connsiteY16" fmla="*/ 292201 h 3944044"/>
                <a:gd name="connsiteX17" fmla="*/ 3641636 w 4901657"/>
                <a:gd name="connsiteY17" fmla="*/ 336775 h 3944044"/>
                <a:gd name="connsiteX18" fmla="*/ 3722072 w 4901657"/>
                <a:gd name="connsiteY18" fmla="*/ 470501 h 3944044"/>
                <a:gd name="connsiteX19" fmla="*/ 3626555 w 4901657"/>
                <a:gd name="connsiteY19" fmla="*/ 663660 h 3944044"/>
                <a:gd name="connsiteX20" fmla="*/ 3490819 w 4901657"/>
                <a:gd name="connsiteY20" fmla="*/ 713188 h 3944044"/>
                <a:gd name="connsiteX21" fmla="*/ 3520982 w 4901657"/>
                <a:gd name="connsiteY21" fmla="*/ 802338 h 3944044"/>
                <a:gd name="connsiteX22" fmla="*/ 3826378 w 4901657"/>
                <a:gd name="connsiteY22" fmla="*/ 1030244 h 3944044"/>
                <a:gd name="connsiteX23" fmla="*/ 3646663 w 4901657"/>
                <a:gd name="connsiteY23" fmla="*/ 1059883 h 3944044"/>
                <a:gd name="connsiteX24" fmla="*/ 3449334 w 4901657"/>
                <a:gd name="connsiteY24" fmla="*/ 1218461 h 3944044"/>
                <a:gd name="connsiteX25" fmla="*/ 3027047 w 4901657"/>
                <a:gd name="connsiteY25" fmla="*/ 1258086 h 3944044"/>
                <a:gd name="connsiteX26" fmla="*/ 2815903 w 4901657"/>
                <a:gd name="connsiteY26" fmla="*/ 1030243 h 3944044"/>
                <a:gd name="connsiteX27" fmla="*/ 2569569 w 4901657"/>
                <a:gd name="connsiteY27" fmla="*/ 1055009 h 3944044"/>
                <a:gd name="connsiteX28" fmla="*/ 2639950 w 4901657"/>
                <a:gd name="connsiteY28" fmla="*/ 787541 h 3944044"/>
                <a:gd name="connsiteX29" fmla="*/ 2494161 w 4901657"/>
                <a:gd name="connsiteY29" fmla="*/ 698386 h 3944044"/>
                <a:gd name="connsiteX30" fmla="*/ 2433834 w 4901657"/>
                <a:gd name="connsiteY30" fmla="*/ 738011 h 3944044"/>
                <a:gd name="connsiteX31" fmla="*/ 2353398 w 4901657"/>
                <a:gd name="connsiteY31" fmla="*/ 1064915 h 3944044"/>
                <a:gd name="connsiteX32" fmla="*/ 2283017 w 4901657"/>
                <a:gd name="connsiteY32" fmla="*/ 1030243 h 3944044"/>
                <a:gd name="connsiteX33" fmla="*/ 2308154 w 4901657"/>
                <a:gd name="connsiteY33" fmla="*/ 594371 h 3944044"/>
                <a:gd name="connsiteX34" fmla="*/ 2428807 w 4901657"/>
                <a:gd name="connsiteY34" fmla="*/ 351669 h 3944044"/>
                <a:gd name="connsiteX35" fmla="*/ 2257881 w 4901657"/>
                <a:gd name="connsiteY35" fmla="*/ 217936 h 3944044"/>
                <a:gd name="connsiteX36" fmla="*/ 2247827 w 4901657"/>
                <a:gd name="connsiteY36" fmla="*/ 133734 h 3944044"/>
                <a:gd name="connsiteX37" fmla="*/ 2212636 w 4901657"/>
                <a:gd name="connsiteY37" fmla="*/ 99061 h 3944044"/>
                <a:gd name="connsiteX38" fmla="*/ 2192527 w 4901657"/>
                <a:gd name="connsiteY38" fmla="*/ 0 h 3944044"/>
                <a:gd name="connsiteX39" fmla="*/ 1702225 w 4901657"/>
                <a:gd name="connsiteY39" fmla="*/ 674158 h 3944044"/>
                <a:gd name="connsiteX40" fmla="*/ 1824267 w 4901657"/>
                <a:gd name="connsiteY40" fmla="*/ 779403 h 3944044"/>
                <a:gd name="connsiteX41" fmla="*/ 1741453 w 4901657"/>
                <a:gd name="connsiteY41" fmla="*/ 813080 h 3944044"/>
                <a:gd name="connsiteX42" fmla="*/ 1417703 w 4901657"/>
                <a:gd name="connsiteY42" fmla="*/ 554754 h 3944044"/>
                <a:gd name="connsiteX43" fmla="*/ 1151257 w 4901657"/>
                <a:gd name="connsiteY43" fmla="*/ 683534 h 3944044"/>
                <a:gd name="connsiteX44" fmla="*/ 1055737 w 4901657"/>
                <a:gd name="connsiteY44" fmla="*/ 757827 h 3944044"/>
                <a:gd name="connsiteX45" fmla="*/ 925026 w 4901657"/>
                <a:gd name="connsiteY45" fmla="*/ 812312 h 3944044"/>
                <a:gd name="connsiteX46" fmla="*/ 285038 w 4901657"/>
                <a:gd name="connsiteY46" fmla="*/ 373651 h 3944044"/>
                <a:gd name="connsiteX47" fmla="*/ 0 w 4901657"/>
                <a:gd name="connsiteY47" fmla="*/ 901471 h 3944044"/>
                <a:gd name="connsiteX48" fmla="*/ 187675 w 4901657"/>
                <a:gd name="connsiteY48" fmla="*/ 1109096 h 3944044"/>
                <a:gd name="connsiteX49" fmla="*/ 229388 w 4901657"/>
                <a:gd name="connsiteY49" fmla="*/ 1220885 h 3944044"/>
                <a:gd name="connsiteX50" fmla="*/ 487253 w 4901657"/>
                <a:gd name="connsiteY50" fmla="*/ 1409493 h 3944044"/>
                <a:gd name="connsiteX51" fmla="*/ 512391 w 4901657"/>
                <a:gd name="connsiteY51" fmla="*/ 1476413 h 3944044"/>
                <a:gd name="connsiteX52" fmla="*/ 836278 w 4901657"/>
                <a:gd name="connsiteY52" fmla="*/ 1718909 h 3944044"/>
                <a:gd name="connsiteX53" fmla="*/ 1155465 w 4901657"/>
                <a:gd name="connsiteY53" fmla="*/ 2090515 h 3944044"/>
                <a:gd name="connsiteX54" fmla="*/ 1270033 w 4901657"/>
                <a:gd name="connsiteY54" fmla="*/ 2337861 h 3944044"/>
                <a:gd name="connsiteX55" fmla="*/ 1275138 w 4901657"/>
                <a:gd name="connsiteY55" fmla="*/ 2510782 h 3944044"/>
                <a:gd name="connsiteX56" fmla="*/ 1356590 w 4901657"/>
                <a:gd name="connsiteY56" fmla="*/ 2504617 h 3944044"/>
                <a:gd name="connsiteX57" fmla="*/ 1333738 w 4901657"/>
                <a:gd name="connsiteY57" fmla="*/ 2359353 h 3944044"/>
                <a:gd name="connsiteX58" fmla="*/ 1406316 w 4901657"/>
                <a:gd name="connsiteY58" fmla="*/ 2320641 h 3944044"/>
                <a:gd name="connsiteX59" fmla="*/ 1501755 w 4901657"/>
                <a:gd name="connsiteY59" fmla="*/ 2360492 h 3944044"/>
                <a:gd name="connsiteX60" fmla="*/ 1520371 w 4901657"/>
                <a:gd name="connsiteY60" fmla="*/ 2433296 h 3944044"/>
                <a:gd name="connsiteX61" fmla="*/ 1594829 w 4901657"/>
                <a:gd name="connsiteY61" fmla="*/ 2492449 h 3944044"/>
                <a:gd name="connsiteX62" fmla="*/ 1610582 w 4901657"/>
                <a:gd name="connsiteY62" fmla="*/ 2623197 h 3944044"/>
                <a:gd name="connsiteX63" fmla="*/ 1971778 w 4901657"/>
                <a:gd name="connsiteY63" fmla="*/ 2897421 h 3944044"/>
                <a:gd name="connsiteX64" fmla="*/ 2494367 w 4901657"/>
                <a:gd name="connsiteY64" fmla="*/ 3405939 h 3944044"/>
                <a:gd name="connsiteX65" fmla="*/ 2511003 w 4901657"/>
                <a:gd name="connsiteY65" fmla="*/ 3519624 h 3944044"/>
                <a:gd name="connsiteX66" fmla="*/ 2625559 w 4901657"/>
                <a:gd name="connsiteY66" fmla="*/ 3574460 h 3944044"/>
                <a:gd name="connsiteX67" fmla="*/ 2763482 w 4901657"/>
                <a:gd name="connsiteY67" fmla="*/ 3585564 h 3944044"/>
                <a:gd name="connsiteX68" fmla="*/ 3012599 w 4901657"/>
                <a:gd name="connsiteY68" fmla="*/ 3617650 h 3944044"/>
                <a:gd name="connsiteX69" fmla="*/ 3111811 w 4901657"/>
                <a:gd name="connsiteY69" fmla="*/ 3749303 h 3944044"/>
                <a:gd name="connsiteX70" fmla="*/ 3135174 w 4901657"/>
                <a:gd name="connsiteY70" fmla="*/ 3814708 h 3944044"/>
                <a:gd name="connsiteX71" fmla="*/ 3328554 w 4901657"/>
                <a:gd name="connsiteY71" fmla="*/ 3663265 h 3944044"/>
                <a:gd name="connsiteX72" fmla="*/ 3510122 w 4901657"/>
                <a:gd name="connsiteY72" fmla="*/ 3676916 h 3944044"/>
                <a:gd name="connsiteX73" fmla="*/ 3496160 w 4901657"/>
                <a:gd name="connsiteY73" fmla="*/ 3779951 h 3944044"/>
                <a:gd name="connsiteX74" fmla="*/ 3569034 w 4901657"/>
                <a:gd name="connsiteY74" fmla="*/ 3862551 h 3944044"/>
                <a:gd name="connsiteX75" fmla="*/ 3673951 w 4901657"/>
                <a:gd name="connsiteY75" fmla="*/ 3857571 h 3944044"/>
                <a:gd name="connsiteX76" fmla="*/ 3598805 w 4901657"/>
                <a:gd name="connsiteY76" fmla="*/ 3930393 h 3944044"/>
                <a:gd name="connsiteX77" fmla="*/ 3631380 w 4901657"/>
                <a:gd name="connsiteY77" fmla="*/ 3944044 h 3944044"/>
                <a:gd name="connsiteX78" fmla="*/ 4033360 w 4901657"/>
                <a:gd name="connsiteY78" fmla="*/ 3670963 h 3944044"/>
                <a:gd name="connsiteX0" fmla="*/ 4033360 w 4901657"/>
                <a:gd name="connsiteY0" fmla="*/ 3670963 h 3944044"/>
                <a:gd name="connsiteX1" fmla="*/ 4166983 w 4901657"/>
                <a:gd name="connsiteY1" fmla="*/ 3654285 h 3944044"/>
                <a:gd name="connsiteX2" fmla="*/ 4279561 w 4901657"/>
                <a:gd name="connsiteY2" fmla="*/ 3573689 h 3944044"/>
                <a:gd name="connsiteX3" fmla="*/ 4394119 w 4901657"/>
                <a:gd name="connsiteY3" fmla="*/ 3571915 h 3944044"/>
                <a:gd name="connsiteX4" fmla="*/ 4478774 w 4901657"/>
                <a:gd name="connsiteY4" fmla="*/ 3583793 h 3944044"/>
                <a:gd name="connsiteX5" fmla="*/ 4492735 w 4901657"/>
                <a:gd name="connsiteY5" fmla="*/ 3490315 h 3944044"/>
                <a:gd name="connsiteX6" fmla="*/ 4559271 w 4901657"/>
                <a:gd name="connsiteY6" fmla="*/ 3416276 h 3944044"/>
                <a:gd name="connsiteX7" fmla="*/ 4609965 w 4901657"/>
                <a:gd name="connsiteY7" fmla="*/ 3387739 h 3944044"/>
                <a:gd name="connsiteX8" fmla="*/ 4675215 w 4901657"/>
                <a:gd name="connsiteY8" fmla="*/ 3324574 h 3944044"/>
                <a:gd name="connsiteX9" fmla="*/ 4808485 w 4901657"/>
                <a:gd name="connsiteY9" fmla="*/ 3320023 h 3944044"/>
                <a:gd name="connsiteX10" fmla="*/ 4842447 w 4901657"/>
                <a:gd name="connsiteY10" fmla="*/ 2993859 h 3944044"/>
                <a:gd name="connsiteX11" fmla="*/ 4871754 w 4901657"/>
                <a:gd name="connsiteY11" fmla="*/ 2789709 h 3944044"/>
                <a:gd name="connsiteX12" fmla="*/ 4901657 w 4901657"/>
                <a:gd name="connsiteY12" fmla="*/ 2616406 h 3944044"/>
                <a:gd name="connsiteX13" fmla="*/ 4856956 w 4901657"/>
                <a:gd name="connsiteY13" fmla="*/ 2387391 h 3944044"/>
                <a:gd name="connsiteX14" fmla="*/ 4760872 w 4901657"/>
                <a:gd name="connsiteY14" fmla="*/ 2100114 h 3944044"/>
                <a:gd name="connsiteX15" fmla="*/ 3962111 w 4901657"/>
                <a:gd name="connsiteY15" fmla="*/ 421062 h 3944044"/>
                <a:gd name="connsiteX16" fmla="*/ 3671799 w 4901657"/>
                <a:gd name="connsiteY16" fmla="*/ 292201 h 3944044"/>
                <a:gd name="connsiteX17" fmla="*/ 3641636 w 4901657"/>
                <a:gd name="connsiteY17" fmla="*/ 336775 h 3944044"/>
                <a:gd name="connsiteX18" fmla="*/ 3722072 w 4901657"/>
                <a:gd name="connsiteY18" fmla="*/ 470501 h 3944044"/>
                <a:gd name="connsiteX19" fmla="*/ 3626555 w 4901657"/>
                <a:gd name="connsiteY19" fmla="*/ 663660 h 3944044"/>
                <a:gd name="connsiteX20" fmla="*/ 3490819 w 4901657"/>
                <a:gd name="connsiteY20" fmla="*/ 713188 h 3944044"/>
                <a:gd name="connsiteX21" fmla="*/ 3520982 w 4901657"/>
                <a:gd name="connsiteY21" fmla="*/ 802338 h 3944044"/>
                <a:gd name="connsiteX22" fmla="*/ 3826378 w 4901657"/>
                <a:gd name="connsiteY22" fmla="*/ 1030244 h 3944044"/>
                <a:gd name="connsiteX23" fmla="*/ 3646663 w 4901657"/>
                <a:gd name="connsiteY23" fmla="*/ 1059883 h 3944044"/>
                <a:gd name="connsiteX24" fmla="*/ 3449334 w 4901657"/>
                <a:gd name="connsiteY24" fmla="*/ 1218461 h 3944044"/>
                <a:gd name="connsiteX25" fmla="*/ 3027047 w 4901657"/>
                <a:gd name="connsiteY25" fmla="*/ 1258086 h 3944044"/>
                <a:gd name="connsiteX26" fmla="*/ 2815903 w 4901657"/>
                <a:gd name="connsiteY26" fmla="*/ 1030243 h 3944044"/>
                <a:gd name="connsiteX27" fmla="*/ 2569569 w 4901657"/>
                <a:gd name="connsiteY27" fmla="*/ 1055009 h 3944044"/>
                <a:gd name="connsiteX28" fmla="*/ 2639950 w 4901657"/>
                <a:gd name="connsiteY28" fmla="*/ 787541 h 3944044"/>
                <a:gd name="connsiteX29" fmla="*/ 2494161 w 4901657"/>
                <a:gd name="connsiteY29" fmla="*/ 698386 h 3944044"/>
                <a:gd name="connsiteX30" fmla="*/ 2433834 w 4901657"/>
                <a:gd name="connsiteY30" fmla="*/ 738011 h 3944044"/>
                <a:gd name="connsiteX31" fmla="*/ 2353398 w 4901657"/>
                <a:gd name="connsiteY31" fmla="*/ 1064915 h 3944044"/>
                <a:gd name="connsiteX32" fmla="*/ 2283017 w 4901657"/>
                <a:gd name="connsiteY32" fmla="*/ 1030243 h 3944044"/>
                <a:gd name="connsiteX33" fmla="*/ 2308154 w 4901657"/>
                <a:gd name="connsiteY33" fmla="*/ 594371 h 3944044"/>
                <a:gd name="connsiteX34" fmla="*/ 2428807 w 4901657"/>
                <a:gd name="connsiteY34" fmla="*/ 351669 h 3944044"/>
                <a:gd name="connsiteX35" fmla="*/ 2257881 w 4901657"/>
                <a:gd name="connsiteY35" fmla="*/ 217936 h 3944044"/>
                <a:gd name="connsiteX36" fmla="*/ 2247827 w 4901657"/>
                <a:gd name="connsiteY36" fmla="*/ 133734 h 3944044"/>
                <a:gd name="connsiteX37" fmla="*/ 2212636 w 4901657"/>
                <a:gd name="connsiteY37" fmla="*/ 99061 h 3944044"/>
                <a:gd name="connsiteX38" fmla="*/ 2192527 w 4901657"/>
                <a:gd name="connsiteY38" fmla="*/ 0 h 3944044"/>
                <a:gd name="connsiteX39" fmla="*/ 1824267 w 4901657"/>
                <a:gd name="connsiteY39" fmla="*/ 779403 h 3944044"/>
                <a:gd name="connsiteX40" fmla="*/ 1741453 w 4901657"/>
                <a:gd name="connsiteY40" fmla="*/ 813080 h 3944044"/>
                <a:gd name="connsiteX41" fmla="*/ 1417703 w 4901657"/>
                <a:gd name="connsiteY41" fmla="*/ 554754 h 3944044"/>
                <a:gd name="connsiteX42" fmla="*/ 1151257 w 4901657"/>
                <a:gd name="connsiteY42" fmla="*/ 683534 h 3944044"/>
                <a:gd name="connsiteX43" fmla="*/ 1055737 w 4901657"/>
                <a:gd name="connsiteY43" fmla="*/ 757827 h 3944044"/>
                <a:gd name="connsiteX44" fmla="*/ 925026 w 4901657"/>
                <a:gd name="connsiteY44" fmla="*/ 812312 h 3944044"/>
                <a:gd name="connsiteX45" fmla="*/ 285038 w 4901657"/>
                <a:gd name="connsiteY45" fmla="*/ 373651 h 3944044"/>
                <a:gd name="connsiteX46" fmla="*/ 0 w 4901657"/>
                <a:gd name="connsiteY46" fmla="*/ 901471 h 3944044"/>
                <a:gd name="connsiteX47" fmla="*/ 187675 w 4901657"/>
                <a:gd name="connsiteY47" fmla="*/ 1109096 h 3944044"/>
                <a:gd name="connsiteX48" fmla="*/ 229388 w 4901657"/>
                <a:gd name="connsiteY48" fmla="*/ 1220885 h 3944044"/>
                <a:gd name="connsiteX49" fmla="*/ 487253 w 4901657"/>
                <a:gd name="connsiteY49" fmla="*/ 1409493 h 3944044"/>
                <a:gd name="connsiteX50" fmla="*/ 512391 w 4901657"/>
                <a:gd name="connsiteY50" fmla="*/ 1476413 h 3944044"/>
                <a:gd name="connsiteX51" fmla="*/ 836278 w 4901657"/>
                <a:gd name="connsiteY51" fmla="*/ 1718909 h 3944044"/>
                <a:gd name="connsiteX52" fmla="*/ 1155465 w 4901657"/>
                <a:gd name="connsiteY52" fmla="*/ 2090515 h 3944044"/>
                <a:gd name="connsiteX53" fmla="*/ 1270033 w 4901657"/>
                <a:gd name="connsiteY53" fmla="*/ 2337861 h 3944044"/>
                <a:gd name="connsiteX54" fmla="*/ 1275138 w 4901657"/>
                <a:gd name="connsiteY54" fmla="*/ 2510782 h 3944044"/>
                <a:gd name="connsiteX55" fmla="*/ 1356590 w 4901657"/>
                <a:gd name="connsiteY55" fmla="*/ 2504617 h 3944044"/>
                <a:gd name="connsiteX56" fmla="*/ 1333738 w 4901657"/>
                <a:gd name="connsiteY56" fmla="*/ 2359353 h 3944044"/>
                <a:gd name="connsiteX57" fmla="*/ 1406316 w 4901657"/>
                <a:gd name="connsiteY57" fmla="*/ 2320641 h 3944044"/>
                <a:gd name="connsiteX58" fmla="*/ 1501755 w 4901657"/>
                <a:gd name="connsiteY58" fmla="*/ 2360492 h 3944044"/>
                <a:gd name="connsiteX59" fmla="*/ 1520371 w 4901657"/>
                <a:gd name="connsiteY59" fmla="*/ 2433296 h 3944044"/>
                <a:gd name="connsiteX60" fmla="*/ 1594829 w 4901657"/>
                <a:gd name="connsiteY60" fmla="*/ 2492449 h 3944044"/>
                <a:gd name="connsiteX61" fmla="*/ 1610582 w 4901657"/>
                <a:gd name="connsiteY61" fmla="*/ 2623197 h 3944044"/>
                <a:gd name="connsiteX62" fmla="*/ 1971778 w 4901657"/>
                <a:gd name="connsiteY62" fmla="*/ 2897421 h 3944044"/>
                <a:gd name="connsiteX63" fmla="*/ 2494367 w 4901657"/>
                <a:gd name="connsiteY63" fmla="*/ 3405939 h 3944044"/>
                <a:gd name="connsiteX64" fmla="*/ 2511003 w 4901657"/>
                <a:gd name="connsiteY64" fmla="*/ 3519624 h 3944044"/>
                <a:gd name="connsiteX65" fmla="*/ 2625559 w 4901657"/>
                <a:gd name="connsiteY65" fmla="*/ 3574460 h 3944044"/>
                <a:gd name="connsiteX66" fmla="*/ 2763482 w 4901657"/>
                <a:gd name="connsiteY66" fmla="*/ 3585564 h 3944044"/>
                <a:gd name="connsiteX67" fmla="*/ 3012599 w 4901657"/>
                <a:gd name="connsiteY67" fmla="*/ 3617650 h 3944044"/>
                <a:gd name="connsiteX68" fmla="*/ 3111811 w 4901657"/>
                <a:gd name="connsiteY68" fmla="*/ 3749303 h 3944044"/>
                <a:gd name="connsiteX69" fmla="*/ 3135174 w 4901657"/>
                <a:gd name="connsiteY69" fmla="*/ 3814708 h 3944044"/>
                <a:gd name="connsiteX70" fmla="*/ 3328554 w 4901657"/>
                <a:gd name="connsiteY70" fmla="*/ 3663265 h 3944044"/>
                <a:gd name="connsiteX71" fmla="*/ 3510122 w 4901657"/>
                <a:gd name="connsiteY71" fmla="*/ 3676916 h 3944044"/>
                <a:gd name="connsiteX72" fmla="*/ 3496160 w 4901657"/>
                <a:gd name="connsiteY72" fmla="*/ 3779951 h 3944044"/>
                <a:gd name="connsiteX73" fmla="*/ 3569034 w 4901657"/>
                <a:gd name="connsiteY73" fmla="*/ 3862551 h 3944044"/>
                <a:gd name="connsiteX74" fmla="*/ 3673951 w 4901657"/>
                <a:gd name="connsiteY74" fmla="*/ 3857571 h 3944044"/>
                <a:gd name="connsiteX75" fmla="*/ 3598805 w 4901657"/>
                <a:gd name="connsiteY75" fmla="*/ 3930393 h 3944044"/>
                <a:gd name="connsiteX76" fmla="*/ 3631380 w 4901657"/>
                <a:gd name="connsiteY76" fmla="*/ 3944044 h 3944044"/>
                <a:gd name="connsiteX77" fmla="*/ 4033360 w 4901657"/>
                <a:gd name="connsiteY77" fmla="*/ 3670963 h 3944044"/>
                <a:gd name="connsiteX0" fmla="*/ 4033360 w 4901657"/>
                <a:gd name="connsiteY0" fmla="*/ 3670963 h 3944044"/>
                <a:gd name="connsiteX1" fmla="*/ 4166983 w 4901657"/>
                <a:gd name="connsiteY1" fmla="*/ 3654285 h 3944044"/>
                <a:gd name="connsiteX2" fmla="*/ 4279561 w 4901657"/>
                <a:gd name="connsiteY2" fmla="*/ 3573689 h 3944044"/>
                <a:gd name="connsiteX3" fmla="*/ 4394119 w 4901657"/>
                <a:gd name="connsiteY3" fmla="*/ 3571915 h 3944044"/>
                <a:gd name="connsiteX4" fmla="*/ 4478774 w 4901657"/>
                <a:gd name="connsiteY4" fmla="*/ 3583793 h 3944044"/>
                <a:gd name="connsiteX5" fmla="*/ 4492735 w 4901657"/>
                <a:gd name="connsiteY5" fmla="*/ 3490315 h 3944044"/>
                <a:gd name="connsiteX6" fmla="*/ 4559271 w 4901657"/>
                <a:gd name="connsiteY6" fmla="*/ 3416276 h 3944044"/>
                <a:gd name="connsiteX7" fmla="*/ 4609965 w 4901657"/>
                <a:gd name="connsiteY7" fmla="*/ 3387739 h 3944044"/>
                <a:gd name="connsiteX8" fmla="*/ 4675215 w 4901657"/>
                <a:gd name="connsiteY8" fmla="*/ 3324574 h 3944044"/>
                <a:gd name="connsiteX9" fmla="*/ 4808485 w 4901657"/>
                <a:gd name="connsiteY9" fmla="*/ 3320023 h 3944044"/>
                <a:gd name="connsiteX10" fmla="*/ 4842447 w 4901657"/>
                <a:gd name="connsiteY10" fmla="*/ 2993859 h 3944044"/>
                <a:gd name="connsiteX11" fmla="*/ 4871754 w 4901657"/>
                <a:gd name="connsiteY11" fmla="*/ 2789709 h 3944044"/>
                <a:gd name="connsiteX12" fmla="*/ 4901657 w 4901657"/>
                <a:gd name="connsiteY12" fmla="*/ 2616406 h 3944044"/>
                <a:gd name="connsiteX13" fmla="*/ 4856956 w 4901657"/>
                <a:gd name="connsiteY13" fmla="*/ 2387391 h 3944044"/>
                <a:gd name="connsiteX14" fmla="*/ 4760872 w 4901657"/>
                <a:gd name="connsiteY14" fmla="*/ 2100114 h 3944044"/>
                <a:gd name="connsiteX15" fmla="*/ 3962111 w 4901657"/>
                <a:gd name="connsiteY15" fmla="*/ 421062 h 3944044"/>
                <a:gd name="connsiteX16" fmla="*/ 3671799 w 4901657"/>
                <a:gd name="connsiteY16" fmla="*/ 292201 h 3944044"/>
                <a:gd name="connsiteX17" fmla="*/ 3641636 w 4901657"/>
                <a:gd name="connsiteY17" fmla="*/ 336775 h 3944044"/>
                <a:gd name="connsiteX18" fmla="*/ 3722072 w 4901657"/>
                <a:gd name="connsiteY18" fmla="*/ 470501 h 3944044"/>
                <a:gd name="connsiteX19" fmla="*/ 3626555 w 4901657"/>
                <a:gd name="connsiteY19" fmla="*/ 663660 h 3944044"/>
                <a:gd name="connsiteX20" fmla="*/ 3490819 w 4901657"/>
                <a:gd name="connsiteY20" fmla="*/ 713188 h 3944044"/>
                <a:gd name="connsiteX21" fmla="*/ 3520982 w 4901657"/>
                <a:gd name="connsiteY21" fmla="*/ 802338 h 3944044"/>
                <a:gd name="connsiteX22" fmla="*/ 3826378 w 4901657"/>
                <a:gd name="connsiteY22" fmla="*/ 1030244 h 3944044"/>
                <a:gd name="connsiteX23" fmla="*/ 3646663 w 4901657"/>
                <a:gd name="connsiteY23" fmla="*/ 1059883 h 3944044"/>
                <a:gd name="connsiteX24" fmla="*/ 3449334 w 4901657"/>
                <a:gd name="connsiteY24" fmla="*/ 1218461 h 3944044"/>
                <a:gd name="connsiteX25" fmla="*/ 3027047 w 4901657"/>
                <a:gd name="connsiteY25" fmla="*/ 1258086 h 3944044"/>
                <a:gd name="connsiteX26" fmla="*/ 2815903 w 4901657"/>
                <a:gd name="connsiteY26" fmla="*/ 1030243 h 3944044"/>
                <a:gd name="connsiteX27" fmla="*/ 2569569 w 4901657"/>
                <a:gd name="connsiteY27" fmla="*/ 1055009 h 3944044"/>
                <a:gd name="connsiteX28" fmla="*/ 2639950 w 4901657"/>
                <a:gd name="connsiteY28" fmla="*/ 787541 h 3944044"/>
                <a:gd name="connsiteX29" fmla="*/ 2494161 w 4901657"/>
                <a:gd name="connsiteY29" fmla="*/ 698386 h 3944044"/>
                <a:gd name="connsiteX30" fmla="*/ 2433834 w 4901657"/>
                <a:gd name="connsiteY30" fmla="*/ 738011 h 3944044"/>
                <a:gd name="connsiteX31" fmla="*/ 2353398 w 4901657"/>
                <a:gd name="connsiteY31" fmla="*/ 1064915 h 3944044"/>
                <a:gd name="connsiteX32" fmla="*/ 2283017 w 4901657"/>
                <a:gd name="connsiteY32" fmla="*/ 1030243 h 3944044"/>
                <a:gd name="connsiteX33" fmla="*/ 2308154 w 4901657"/>
                <a:gd name="connsiteY33" fmla="*/ 594371 h 3944044"/>
                <a:gd name="connsiteX34" fmla="*/ 2428807 w 4901657"/>
                <a:gd name="connsiteY34" fmla="*/ 351669 h 3944044"/>
                <a:gd name="connsiteX35" fmla="*/ 2257881 w 4901657"/>
                <a:gd name="connsiteY35" fmla="*/ 217936 h 3944044"/>
                <a:gd name="connsiteX36" fmla="*/ 2247827 w 4901657"/>
                <a:gd name="connsiteY36" fmla="*/ 133734 h 3944044"/>
                <a:gd name="connsiteX37" fmla="*/ 2212636 w 4901657"/>
                <a:gd name="connsiteY37" fmla="*/ 99061 h 3944044"/>
                <a:gd name="connsiteX38" fmla="*/ 2192527 w 4901657"/>
                <a:gd name="connsiteY38" fmla="*/ 0 h 3944044"/>
                <a:gd name="connsiteX39" fmla="*/ 1741453 w 4901657"/>
                <a:gd name="connsiteY39" fmla="*/ 813080 h 3944044"/>
                <a:gd name="connsiteX40" fmla="*/ 1417703 w 4901657"/>
                <a:gd name="connsiteY40" fmla="*/ 554754 h 3944044"/>
                <a:gd name="connsiteX41" fmla="*/ 1151257 w 4901657"/>
                <a:gd name="connsiteY41" fmla="*/ 683534 h 3944044"/>
                <a:gd name="connsiteX42" fmla="*/ 1055737 w 4901657"/>
                <a:gd name="connsiteY42" fmla="*/ 757827 h 3944044"/>
                <a:gd name="connsiteX43" fmla="*/ 925026 w 4901657"/>
                <a:gd name="connsiteY43" fmla="*/ 812312 h 3944044"/>
                <a:gd name="connsiteX44" fmla="*/ 285038 w 4901657"/>
                <a:gd name="connsiteY44" fmla="*/ 373651 h 3944044"/>
                <a:gd name="connsiteX45" fmla="*/ 0 w 4901657"/>
                <a:gd name="connsiteY45" fmla="*/ 901471 h 3944044"/>
                <a:gd name="connsiteX46" fmla="*/ 187675 w 4901657"/>
                <a:gd name="connsiteY46" fmla="*/ 1109096 h 3944044"/>
                <a:gd name="connsiteX47" fmla="*/ 229388 w 4901657"/>
                <a:gd name="connsiteY47" fmla="*/ 1220885 h 3944044"/>
                <a:gd name="connsiteX48" fmla="*/ 487253 w 4901657"/>
                <a:gd name="connsiteY48" fmla="*/ 1409493 h 3944044"/>
                <a:gd name="connsiteX49" fmla="*/ 512391 w 4901657"/>
                <a:gd name="connsiteY49" fmla="*/ 1476413 h 3944044"/>
                <a:gd name="connsiteX50" fmla="*/ 836278 w 4901657"/>
                <a:gd name="connsiteY50" fmla="*/ 1718909 h 3944044"/>
                <a:gd name="connsiteX51" fmla="*/ 1155465 w 4901657"/>
                <a:gd name="connsiteY51" fmla="*/ 2090515 h 3944044"/>
                <a:gd name="connsiteX52" fmla="*/ 1270033 w 4901657"/>
                <a:gd name="connsiteY52" fmla="*/ 2337861 h 3944044"/>
                <a:gd name="connsiteX53" fmla="*/ 1275138 w 4901657"/>
                <a:gd name="connsiteY53" fmla="*/ 2510782 h 3944044"/>
                <a:gd name="connsiteX54" fmla="*/ 1356590 w 4901657"/>
                <a:gd name="connsiteY54" fmla="*/ 2504617 h 3944044"/>
                <a:gd name="connsiteX55" fmla="*/ 1333738 w 4901657"/>
                <a:gd name="connsiteY55" fmla="*/ 2359353 h 3944044"/>
                <a:gd name="connsiteX56" fmla="*/ 1406316 w 4901657"/>
                <a:gd name="connsiteY56" fmla="*/ 2320641 h 3944044"/>
                <a:gd name="connsiteX57" fmla="*/ 1501755 w 4901657"/>
                <a:gd name="connsiteY57" fmla="*/ 2360492 h 3944044"/>
                <a:gd name="connsiteX58" fmla="*/ 1520371 w 4901657"/>
                <a:gd name="connsiteY58" fmla="*/ 2433296 h 3944044"/>
                <a:gd name="connsiteX59" fmla="*/ 1594829 w 4901657"/>
                <a:gd name="connsiteY59" fmla="*/ 2492449 h 3944044"/>
                <a:gd name="connsiteX60" fmla="*/ 1610582 w 4901657"/>
                <a:gd name="connsiteY60" fmla="*/ 2623197 h 3944044"/>
                <a:gd name="connsiteX61" fmla="*/ 1971778 w 4901657"/>
                <a:gd name="connsiteY61" fmla="*/ 2897421 h 3944044"/>
                <a:gd name="connsiteX62" fmla="*/ 2494367 w 4901657"/>
                <a:gd name="connsiteY62" fmla="*/ 3405939 h 3944044"/>
                <a:gd name="connsiteX63" fmla="*/ 2511003 w 4901657"/>
                <a:gd name="connsiteY63" fmla="*/ 3519624 h 3944044"/>
                <a:gd name="connsiteX64" fmla="*/ 2625559 w 4901657"/>
                <a:gd name="connsiteY64" fmla="*/ 3574460 h 3944044"/>
                <a:gd name="connsiteX65" fmla="*/ 2763482 w 4901657"/>
                <a:gd name="connsiteY65" fmla="*/ 3585564 h 3944044"/>
                <a:gd name="connsiteX66" fmla="*/ 3012599 w 4901657"/>
                <a:gd name="connsiteY66" fmla="*/ 3617650 h 3944044"/>
                <a:gd name="connsiteX67" fmla="*/ 3111811 w 4901657"/>
                <a:gd name="connsiteY67" fmla="*/ 3749303 h 3944044"/>
                <a:gd name="connsiteX68" fmla="*/ 3135174 w 4901657"/>
                <a:gd name="connsiteY68" fmla="*/ 3814708 h 3944044"/>
                <a:gd name="connsiteX69" fmla="*/ 3328554 w 4901657"/>
                <a:gd name="connsiteY69" fmla="*/ 3663265 h 3944044"/>
                <a:gd name="connsiteX70" fmla="*/ 3510122 w 4901657"/>
                <a:gd name="connsiteY70" fmla="*/ 3676916 h 3944044"/>
                <a:gd name="connsiteX71" fmla="*/ 3496160 w 4901657"/>
                <a:gd name="connsiteY71" fmla="*/ 3779951 h 3944044"/>
                <a:gd name="connsiteX72" fmla="*/ 3569034 w 4901657"/>
                <a:gd name="connsiteY72" fmla="*/ 3862551 h 3944044"/>
                <a:gd name="connsiteX73" fmla="*/ 3673951 w 4901657"/>
                <a:gd name="connsiteY73" fmla="*/ 3857571 h 3944044"/>
                <a:gd name="connsiteX74" fmla="*/ 3598805 w 4901657"/>
                <a:gd name="connsiteY74" fmla="*/ 3930393 h 3944044"/>
                <a:gd name="connsiteX75" fmla="*/ 3631380 w 4901657"/>
                <a:gd name="connsiteY75" fmla="*/ 3944044 h 3944044"/>
                <a:gd name="connsiteX76" fmla="*/ 4033360 w 4901657"/>
                <a:gd name="connsiteY76" fmla="*/ 3670963 h 3944044"/>
                <a:gd name="connsiteX0" fmla="*/ 4033360 w 4901657"/>
                <a:gd name="connsiteY0" fmla="*/ 3670963 h 3944044"/>
                <a:gd name="connsiteX1" fmla="*/ 4166983 w 4901657"/>
                <a:gd name="connsiteY1" fmla="*/ 3654285 h 3944044"/>
                <a:gd name="connsiteX2" fmla="*/ 4279561 w 4901657"/>
                <a:gd name="connsiteY2" fmla="*/ 3573689 h 3944044"/>
                <a:gd name="connsiteX3" fmla="*/ 4394119 w 4901657"/>
                <a:gd name="connsiteY3" fmla="*/ 3571915 h 3944044"/>
                <a:gd name="connsiteX4" fmla="*/ 4478774 w 4901657"/>
                <a:gd name="connsiteY4" fmla="*/ 3583793 h 3944044"/>
                <a:gd name="connsiteX5" fmla="*/ 4492735 w 4901657"/>
                <a:gd name="connsiteY5" fmla="*/ 3490315 h 3944044"/>
                <a:gd name="connsiteX6" fmla="*/ 4559271 w 4901657"/>
                <a:gd name="connsiteY6" fmla="*/ 3416276 h 3944044"/>
                <a:gd name="connsiteX7" fmla="*/ 4609965 w 4901657"/>
                <a:gd name="connsiteY7" fmla="*/ 3387739 h 3944044"/>
                <a:gd name="connsiteX8" fmla="*/ 4675215 w 4901657"/>
                <a:gd name="connsiteY8" fmla="*/ 3324574 h 3944044"/>
                <a:gd name="connsiteX9" fmla="*/ 4808485 w 4901657"/>
                <a:gd name="connsiteY9" fmla="*/ 3320023 h 3944044"/>
                <a:gd name="connsiteX10" fmla="*/ 4842447 w 4901657"/>
                <a:gd name="connsiteY10" fmla="*/ 2993859 h 3944044"/>
                <a:gd name="connsiteX11" fmla="*/ 4871754 w 4901657"/>
                <a:gd name="connsiteY11" fmla="*/ 2789709 h 3944044"/>
                <a:gd name="connsiteX12" fmla="*/ 4901657 w 4901657"/>
                <a:gd name="connsiteY12" fmla="*/ 2616406 h 3944044"/>
                <a:gd name="connsiteX13" fmla="*/ 4856956 w 4901657"/>
                <a:gd name="connsiteY13" fmla="*/ 2387391 h 3944044"/>
                <a:gd name="connsiteX14" fmla="*/ 4760872 w 4901657"/>
                <a:gd name="connsiteY14" fmla="*/ 2100114 h 3944044"/>
                <a:gd name="connsiteX15" fmla="*/ 3962111 w 4901657"/>
                <a:gd name="connsiteY15" fmla="*/ 421062 h 3944044"/>
                <a:gd name="connsiteX16" fmla="*/ 3671799 w 4901657"/>
                <a:gd name="connsiteY16" fmla="*/ 292201 h 3944044"/>
                <a:gd name="connsiteX17" fmla="*/ 3641636 w 4901657"/>
                <a:gd name="connsiteY17" fmla="*/ 336775 h 3944044"/>
                <a:gd name="connsiteX18" fmla="*/ 3722072 w 4901657"/>
                <a:gd name="connsiteY18" fmla="*/ 470501 h 3944044"/>
                <a:gd name="connsiteX19" fmla="*/ 3626555 w 4901657"/>
                <a:gd name="connsiteY19" fmla="*/ 663660 h 3944044"/>
                <a:gd name="connsiteX20" fmla="*/ 3490819 w 4901657"/>
                <a:gd name="connsiteY20" fmla="*/ 713188 h 3944044"/>
                <a:gd name="connsiteX21" fmla="*/ 3520982 w 4901657"/>
                <a:gd name="connsiteY21" fmla="*/ 802338 h 3944044"/>
                <a:gd name="connsiteX22" fmla="*/ 3826378 w 4901657"/>
                <a:gd name="connsiteY22" fmla="*/ 1030244 h 3944044"/>
                <a:gd name="connsiteX23" fmla="*/ 3646663 w 4901657"/>
                <a:gd name="connsiteY23" fmla="*/ 1059883 h 3944044"/>
                <a:gd name="connsiteX24" fmla="*/ 3449334 w 4901657"/>
                <a:gd name="connsiteY24" fmla="*/ 1218461 h 3944044"/>
                <a:gd name="connsiteX25" fmla="*/ 3027047 w 4901657"/>
                <a:gd name="connsiteY25" fmla="*/ 1258086 h 3944044"/>
                <a:gd name="connsiteX26" fmla="*/ 2815903 w 4901657"/>
                <a:gd name="connsiteY26" fmla="*/ 1030243 h 3944044"/>
                <a:gd name="connsiteX27" fmla="*/ 2569569 w 4901657"/>
                <a:gd name="connsiteY27" fmla="*/ 1055009 h 3944044"/>
                <a:gd name="connsiteX28" fmla="*/ 2639950 w 4901657"/>
                <a:gd name="connsiteY28" fmla="*/ 787541 h 3944044"/>
                <a:gd name="connsiteX29" fmla="*/ 2494161 w 4901657"/>
                <a:gd name="connsiteY29" fmla="*/ 698386 h 3944044"/>
                <a:gd name="connsiteX30" fmla="*/ 2433834 w 4901657"/>
                <a:gd name="connsiteY30" fmla="*/ 738011 h 3944044"/>
                <a:gd name="connsiteX31" fmla="*/ 2353398 w 4901657"/>
                <a:gd name="connsiteY31" fmla="*/ 1064915 h 3944044"/>
                <a:gd name="connsiteX32" fmla="*/ 2283017 w 4901657"/>
                <a:gd name="connsiteY32" fmla="*/ 1030243 h 3944044"/>
                <a:gd name="connsiteX33" fmla="*/ 2308154 w 4901657"/>
                <a:gd name="connsiteY33" fmla="*/ 594371 h 3944044"/>
                <a:gd name="connsiteX34" fmla="*/ 2428807 w 4901657"/>
                <a:gd name="connsiteY34" fmla="*/ 351669 h 3944044"/>
                <a:gd name="connsiteX35" fmla="*/ 2257881 w 4901657"/>
                <a:gd name="connsiteY35" fmla="*/ 217936 h 3944044"/>
                <a:gd name="connsiteX36" fmla="*/ 2247827 w 4901657"/>
                <a:gd name="connsiteY36" fmla="*/ 133734 h 3944044"/>
                <a:gd name="connsiteX37" fmla="*/ 2212636 w 4901657"/>
                <a:gd name="connsiteY37" fmla="*/ 99061 h 3944044"/>
                <a:gd name="connsiteX38" fmla="*/ 2192527 w 4901657"/>
                <a:gd name="connsiteY38" fmla="*/ 0 h 3944044"/>
                <a:gd name="connsiteX39" fmla="*/ 1417703 w 4901657"/>
                <a:gd name="connsiteY39" fmla="*/ 554754 h 3944044"/>
                <a:gd name="connsiteX40" fmla="*/ 1151257 w 4901657"/>
                <a:gd name="connsiteY40" fmla="*/ 683534 h 3944044"/>
                <a:gd name="connsiteX41" fmla="*/ 1055737 w 4901657"/>
                <a:gd name="connsiteY41" fmla="*/ 757827 h 3944044"/>
                <a:gd name="connsiteX42" fmla="*/ 925026 w 4901657"/>
                <a:gd name="connsiteY42" fmla="*/ 812312 h 3944044"/>
                <a:gd name="connsiteX43" fmla="*/ 285038 w 4901657"/>
                <a:gd name="connsiteY43" fmla="*/ 373651 h 3944044"/>
                <a:gd name="connsiteX44" fmla="*/ 0 w 4901657"/>
                <a:gd name="connsiteY44" fmla="*/ 901471 h 3944044"/>
                <a:gd name="connsiteX45" fmla="*/ 187675 w 4901657"/>
                <a:gd name="connsiteY45" fmla="*/ 1109096 h 3944044"/>
                <a:gd name="connsiteX46" fmla="*/ 229388 w 4901657"/>
                <a:gd name="connsiteY46" fmla="*/ 1220885 h 3944044"/>
                <a:gd name="connsiteX47" fmla="*/ 487253 w 4901657"/>
                <a:gd name="connsiteY47" fmla="*/ 1409493 h 3944044"/>
                <a:gd name="connsiteX48" fmla="*/ 512391 w 4901657"/>
                <a:gd name="connsiteY48" fmla="*/ 1476413 h 3944044"/>
                <a:gd name="connsiteX49" fmla="*/ 836278 w 4901657"/>
                <a:gd name="connsiteY49" fmla="*/ 1718909 h 3944044"/>
                <a:gd name="connsiteX50" fmla="*/ 1155465 w 4901657"/>
                <a:gd name="connsiteY50" fmla="*/ 2090515 h 3944044"/>
                <a:gd name="connsiteX51" fmla="*/ 1270033 w 4901657"/>
                <a:gd name="connsiteY51" fmla="*/ 2337861 h 3944044"/>
                <a:gd name="connsiteX52" fmla="*/ 1275138 w 4901657"/>
                <a:gd name="connsiteY52" fmla="*/ 2510782 h 3944044"/>
                <a:gd name="connsiteX53" fmla="*/ 1356590 w 4901657"/>
                <a:gd name="connsiteY53" fmla="*/ 2504617 h 3944044"/>
                <a:gd name="connsiteX54" fmla="*/ 1333738 w 4901657"/>
                <a:gd name="connsiteY54" fmla="*/ 2359353 h 3944044"/>
                <a:gd name="connsiteX55" fmla="*/ 1406316 w 4901657"/>
                <a:gd name="connsiteY55" fmla="*/ 2320641 h 3944044"/>
                <a:gd name="connsiteX56" fmla="*/ 1501755 w 4901657"/>
                <a:gd name="connsiteY56" fmla="*/ 2360492 h 3944044"/>
                <a:gd name="connsiteX57" fmla="*/ 1520371 w 4901657"/>
                <a:gd name="connsiteY57" fmla="*/ 2433296 h 3944044"/>
                <a:gd name="connsiteX58" fmla="*/ 1594829 w 4901657"/>
                <a:gd name="connsiteY58" fmla="*/ 2492449 h 3944044"/>
                <a:gd name="connsiteX59" fmla="*/ 1610582 w 4901657"/>
                <a:gd name="connsiteY59" fmla="*/ 2623197 h 3944044"/>
                <a:gd name="connsiteX60" fmla="*/ 1971778 w 4901657"/>
                <a:gd name="connsiteY60" fmla="*/ 2897421 h 3944044"/>
                <a:gd name="connsiteX61" fmla="*/ 2494367 w 4901657"/>
                <a:gd name="connsiteY61" fmla="*/ 3405939 h 3944044"/>
                <a:gd name="connsiteX62" fmla="*/ 2511003 w 4901657"/>
                <a:gd name="connsiteY62" fmla="*/ 3519624 h 3944044"/>
                <a:gd name="connsiteX63" fmla="*/ 2625559 w 4901657"/>
                <a:gd name="connsiteY63" fmla="*/ 3574460 h 3944044"/>
                <a:gd name="connsiteX64" fmla="*/ 2763482 w 4901657"/>
                <a:gd name="connsiteY64" fmla="*/ 3585564 h 3944044"/>
                <a:gd name="connsiteX65" fmla="*/ 3012599 w 4901657"/>
                <a:gd name="connsiteY65" fmla="*/ 3617650 h 3944044"/>
                <a:gd name="connsiteX66" fmla="*/ 3111811 w 4901657"/>
                <a:gd name="connsiteY66" fmla="*/ 3749303 h 3944044"/>
                <a:gd name="connsiteX67" fmla="*/ 3135174 w 4901657"/>
                <a:gd name="connsiteY67" fmla="*/ 3814708 h 3944044"/>
                <a:gd name="connsiteX68" fmla="*/ 3328554 w 4901657"/>
                <a:gd name="connsiteY68" fmla="*/ 3663265 h 3944044"/>
                <a:gd name="connsiteX69" fmla="*/ 3510122 w 4901657"/>
                <a:gd name="connsiteY69" fmla="*/ 3676916 h 3944044"/>
                <a:gd name="connsiteX70" fmla="*/ 3496160 w 4901657"/>
                <a:gd name="connsiteY70" fmla="*/ 3779951 h 3944044"/>
                <a:gd name="connsiteX71" fmla="*/ 3569034 w 4901657"/>
                <a:gd name="connsiteY71" fmla="*/ 3862551 h 3944044"/>
                <a:gd name="connsiteX72" fmla="*/ 3673951 w 4901657"/>
                <a:gd name="connsiteY72" fmla="*/ 3857571 h 3944044"/>
                <a:gd name="connsiteX73" fmla="*/ 3598805 w 4901657"/>
                <a:gd name="connsiteY73" fmla="*/ 3930393 h 3944044"/>
                <a:gd name="connsiteX74" fmla="*/ 3631380 w 4901657"/>
                <a:gd name="connsiteY74" fmla="*/ 3944044 h 3944044"/>
                <a:gd name="connsiteX75" fmla="*/ 4033360 w 4901657"/>
                <a:gd name="connsiteY75" fmla="*/ 3670963 h 3944044"/>
                <a:gd name="connsiteX0" fmla="*/ 4033360 w 4901657"/>
                <a:gd name="connsiteY0" fmla="*/ 3670963 h 3944044"/>
                <a:gd name="connsiteX1" fmla="*/ 4166983 w 4901657"/>
                <a:gd name="connsiteY1" fmla="*/ 3654285 h 3944044"/>
                <a:gd name="connsiteX2" fmla="*/ 4279561 w 4901657"/>
                <a:gd name="connsiteY2" fmla="*/ 3573689 h 3944044"/>
                <a:gd name="connsiteX3" fmla="*/ 4394119 w 4901657"/>
                <a:gd name="connsiteY3" fmla="*/ 3571915 h 3944044"/>
                <a:gd name="connsiteX4" fmla="*/ 4478774 w 4901657"/>
                <a:gd name="connsiteY4" fmla="*/ 3583793 h 3944044"/>
                <a:gd name="connsiteX5" fmla="*/ 4492735 w 4901657"/>
                <a:gd name="connsiteY5" fmla="*/ 3490315 h 3944044"/>
                <a:gd name="connsiteX6" fmla="*/ 4559271 w 4901657"/>
                <a:gd name="connsiteY6" fmla="*/ 3416276 h 3944044"/>
                <a:gd name="connsiteX7" fmla="*/ 4609965 w 4901657"/>
                <a:gd name="connsiteY7" fmla="*/ 3387739 h 3944044"/>
                <a:gd name="connsiteX8" fmla="*/ 4675215 w 4901657"/>
                <a:gd name="connsiteY8" fmla="*/ 3324574 h 3944044"/>
                <a:gd name="connsiteX9" fmla="*/ 4808485 w 4901657"/>
                <a:gd name="connsiteY9" fmla="*/ 3320023 h 3944044"/>
                <a:gd name="connsiteX10" fmla="*/ 4842447 w 4901657"/>
                <a:gd name="connsiteY10" fmla="*/ 2993859 h 3944044"/>
                <a:gd name="connsiteX11" fmla="*/ 4871754 w 4901657"/>
                <a:gd name="connsiteY11" fmla="*/ 2789709 h 3944044"/>
                <a:gd name="connsiteX12" fmla="*/ 4901657 w 4901657"/>
                <a:gd name="connsiteY12" fmla="*/ 2616406 h 3944044"/>
                <a:gd name="connsiteX13" fmla="*/ 4856956 w 4901657"/>
                <a:gd name="connsiteY13" fmla="*/ 2387391 h 3944044"/>
                <a:gd name="connsiteX14" fmla="*/ 4760872 w 4901657"/>
                <a:gd name="connsiteY14" fmla="*/ 2100114 h 3944044"/>
                <a:gd name="connsiteX15" fmla="*/ 3962111 w 4901657"/>
                <a:gd name="connsiteY15" fmla="*/ 421062 h 3944044"/>
                <a:gd name="connsiteX16" fmla="*/ 3671799 w 4901657"/>
                <a:gd name="connsiteY16" fmla="*/ 292201 h 3944044"/>
                <a:gd name="connsiteX17" fmla="*/ 3641636 w 4901657"/>
                <a:gd name="connsiteY17" fmla="*/ 336775 h 3944044"/>
                <a:gd name="connsiteX18" fmla="*/ 3722072 w 4901657"/>
                <a:gd name="connsiteY18" fmla="*/ 470501 h 3944044"/>
                <a:gd name="connsiteX19" fmla="*/ 3626555 w 4901657"/>
                <a:gd name="connsiteY19" fmla="*/ 663660 h 3944044"/>
                <a:gd name="connsiteX20" fmla="*/ 3490819 w 4901657"/>
                <a:gd name="connsiteY20" fmla="*/ 713188 h 3944044"/>
                <a:gd name="connsiteX21" fmla="*/ 3520982 w 4901657"/>
                <a:gd name="connsiteY21" fmla="*/ 802338 h 3944044"/>
                <a:gd name="connsiteX22" fmla="*/ 3826378 w 4901657"/>
                <a:gd name="connsiteY22" fmla="*/ 1030244 h 3944044"/>
                <a:gd name="connsiteX23" fmla="*/ 3646663 w 4901657"/>
                <a:gd name="connsiteY23" fmla="*/ 1059883 h 3944044"/>
                <a:gd name="connsiteX24" fmla="*/ 3449334 w 4901657"/>
                <a:gd name="connsiteY24" fmla="*/ 1218461 h 3944044"/>
                <a:gd name="connsiteX25" fmla="*/ 3027047 w 4901657"/>
                <a:gd name="connsiteY25" fmla="*/ 1258086 h 3944044"/>
                <a:gd name="connsiteX26" fmla="*/ 2815903 w 4901657"/>
                <a:gd name="connsiteY26" fmla="*/ 1030243 h 3944044"/>
                <a:gd name="connsiteX27" fmla="*/ 2569569 w 4901657"/>
                <a:gd name="connsiteY27" fmla="*/ 1055009 h 3944044"/>
                <a:gd name="connsiteX28" fmla="*/ 2639950 w 4901657"/>
                <a:gd name="connsiteY28" fmla="*/ 787541 h 3944044"/>
                <a:gd name="connsiteX29" fmla="*/ 2494161 w 4901657"/>
                <a:gd name="connsiteY29" fmla="*/ 698386 h 3944044"/>
                <a:gd name="connsiteX30" fmla="*/ 2433834 w 4901657"/>
                <a:gd name="connsiteY30" fmla="*/ 738011 h 3944044"/>
                <a:gd name="connsiteX31" fmla="*/ 2353398 w 4901657"/>
                <a:gd name="connsiteY31" fmla="*/ 1064915 h 3944044"/>
                <a:gd name="connsiteX32" fmla="*/ 2283017 w 4901657"/>
                <a:gd name="connsiteY32" fmla="*/ 1030243 h 3944044"/>
                <a:gd name="connsiteX33" fmla="*/ 2308154 w 4901657"/>
                <a:gd name="connsiteY33" fmla="*/ 594371 h 3944044"/>
                <a:gd name="connsiteX34" fmla="*/ 2428807 w 4901657"/>
                <a:gd name="connsiteY34" fmla="*/ 351669 h 3944044"/>
                <a:gd name="connsiteX35" fmla="*/ 2257881 w 4901657"/>
                <a:gd name="connsiteY35" fmla="*/ 217936 h 3944044"/>
                <a:gd name="connsiteX36" fmla="*/ 2247827 w 4901657"/>
                <a:gd name="connsiteY36" fmla="*/ 133734 h 3944044"/>
                <a:gd name="connsiteX37" fmla="*/ 2212636 w 4901657"/>
                <a:gd name="connsiteY37" fmla="*/ 99061 h 3944044"/>
                <a:gd name="connsiteX38" fmla="*/ 2192527 w 4901657"/>
                <a:gd name="connsiteY38" fmla="*/ 0 h 3944044"/>
                <a:gd name="connsiteX39" fmla="*/ 1151257 w 4901657"/>
                <a:gd name="connsiteY39" fmla="*/ 683534 h 3944044"/>
                <a:gd name="connsiteX40" fmla="*/ 1055737 w 4901657"/>
                <a:gd name="connsiteY40" fmla="*/ 757827 h 3944044"/>
                <a:gd name="connsiteX41" fmla="*/ 925026 w 4901657"/>
                <a:gd name="connsiteY41" fmla="*/ 812312 h 3944044"/>
                <a:gd name="connsiteX42" fmla="*/ 285038 w 4901657"/>
                <a:gd name="connsiteY42" fmla="*/ 373651 h 3944044"/>
                <a:gd name="connsiteX43" fmla="*/ 0 w 4901657"/>
                <a:gd name="connsiteY43" fmla="*/ 901471 h 3944044"/>
                <a:gd name="connsiteX44" fmla="*/ 187675 w 4901657"/>
                <a:gd name="connsiteY44" fmla="*/ 1109096 h 3944044"/>
                <a:gd name="connsiteX45" fmla="*/ 229388 w 4901657"/>
                <a:gd name="connsiteY45" fmla="*/ 1220885 h 3944044"/>
                <a:gd name="connsiteX46" fmla="*/ 487253 w 4901657"/>
                <a:gd name="connsiteY46" fmla="*/ 1409493 h 3944044"/>
                <a:gd name="connsiteX47" fmla="*/ 512391 w 4901657"/>
                <a:gd name="connsiteY47" fmla="*/ 1476413 h 3944044"/>
                <a:gd name="connsiteX48" fmla="*/ 836278 w 4901657"/>
                <a:gd name="connsiteY48" fmla="*/ 1718909 h 3944044"/>
                <a:gd name="connsiteX49" fmla="*/ 1155465 w 4901657"/>
                <a:gd name="connsiteY49" fmla="*/ 2090515 h 3944044"/>
                <a:gd name="connsiteX50" fmla="*/ 1270033 w 4901657"/>
                <a:gd name="connsiteY50" fmla="*/ 2337861 h 3944044"/>
                <a:gd name="connsiteX51" fmla="*/ 1275138 w 4901657"/>
                <a:gd name="connsiteY51" fmla="*/ 2510782 h 3944044"/>
                <a:gd name="connsiteX52" fmla="*/ 1356590 w 4901657"/>
                <a:gd name="connsiteY52" fmla="*/ 2504617 h 3944044"/>
                <a:gd name="connsiteX53" fmla="*/ 1333738 w 4901657"/>
                <a:gd name="connsiteY53" fmla="*/ 2359353 h 3944044"/>
                <a:gd name="connsiteX54" fmla="*/ 1406316 w 4901657"/>
                <a:gd name="connsiteY54" fmla="*/ 2320641 h 3944044"/>
                <a:gd name="connsiteX55" fmla="*/ 1501755 w 4901657"/>
                <a:gd name="connsiteY55" fmla="*/ 2360492 h 3944044"/>
                <a:gd name="connsiteX56" fmla="*/ 1520371 w 4901657"/>
                <a:gd name="connsiteY56" fmla="*/ 2433296 h 3944044"/>
                <a:gd name="connsiteX57" fmla="*/ 1594829 w 4901657"/>
                <a:gd name="connsiteY57" fmla="*/ 2492449 h 3944044"/>
                <a:gd name="connsiteX58" fmla="*/ 1610582 w 4901657"/>
                <a:gd name="connsiteY58" fmla="*/ 2623197 h 3944044"/>
                <a:gd name="connsiteX59" fmla="*/ 1971778 w 4901657"/>
                <a:gd name="connsiteY59" fmla="*/ 2897421 h 3944044"/>
                <a:gd name="connsiteX60" fmla="*/ 2494367 w 4901657"/>
                <a:gd name="connsiteY60" fmla="*/ 3405939 h 3944044"/>
                <a:gd name="connsiteX61" fmla="*/ 2511003 w 4901657"/>
                <a:gd name="connsiteY61" fmla="*/ 3519624 h 3944044"/>
                <a:gd name="connsiteX62" fmla="*/ 2625559 w 4901657"/>
                <a:gd name="connsiteY62" fmla="*/ 3574460 h 3944044"/>
                <a:gd name="connsiteX63" fmla="*/ 2763482 w 4901657"/>
                <a:gd name="connsiteY63" fmla="*/ 3585564 h 3944044"/>
                <a:gd name="connsiteX64" fmla="*/ 3012599 w 4901657"/>
                <a:gd name="connsiteY64" fmla="*/ 3617650 h 3944044"/>
                <a:gd name="connsiteX65" fmla="*/ 3111811 w 4901657"/>
                <a:gd name="connsiteY65" fmla="*/ 3749303 h 3944044"/>
                <a:gd name="connsiteX66" fmla="*/ 3135174 w 4901657"/>
                <a:gd name="connsiteY66" fmla="*/ 3814708 h 3944044"/>
                <a:gd name="connsiteX67" fmla="*/ 3328554 w 4901657"/>
                <a:gd name="connsiteY67" fmla="*/ 3663265 h 3944044"/>
                <a:gd name="connsiteX68" fmla="*/ 3510122 w 4901657"/>
                <a:gd name="connsiteY68" fmla="*/ 3676916 h 3944044"/>
                <a:gd name="connsiteX69" fmla="*/ 3496160 w 4901657"/>
                <a:gd name="connsiteY69" fmla="*/ 3779951 h 3944044"/>
                <a:gd name="connsiteX70" fmla="*/ 3569034 w 4901657"/>
                <a:gd name="connsiteY70" fmla="*/ 3862551 h 3944044"/>
                <a:gd name="connsiteX71" fmla="*/ 3673951 w 4901657"/>
                <a:gd name="connsiteY71" fmla="*/ 3857571 h 3944044"/>
                <a:gd name="connsiteX72" fmla="*/ 3598805 w 4901657"/>
                <a:gd name="connsiteY72" fmla="*/ 3930393 h 3944044"/>
                <a:gd name="connsiteX73" fmla="*/ 3631380 w 4901657"/>
                <a:gd name="connsiteY73" fmla="*/ 3944044 h 3944044"/>
                <a:gd name="connsiteX74" fmla="*/ 4033360 w 4901657"/>
                <a:gd name="connsiteY74" fmla="*/ 3670963 h 3944044"/>
                <a:gd name="connsiteX0" fmla="*/ 4033360 w 4901657"/>
                <a:gd name="connsiteY0" fmla="*/ 3571902 h 3844983"/>
                <a:gd name="connsiteX1" fmla="*/ 4166983 w 4901657"/>
                <a:gd name="connsiteY1" fmla="*/ 3555224 h 3844983"/>
                <a:gd name="connsiteX2" fmla="*/ 4279561 w 4901657"/>
                <a:gd name="connsiteY2" fmla="*/ 3474628 h 3844983"/>
                <a:gd name="connsiteX3" fmla="*/ 4394119 w 4901657"/>
                <a:gd name="connsiteY3" fmla="*/ 3472854 h 3844983"/>
                <a:gd name="connsiteX4" fmla="*/ 4478774 w 4901657"/>
                <a:gd name="connsiteY4" fmla="*/ 3484732 h 3844983"/>
                <a:gd name="connsiteX5" fmla="*/ 4492735 w 4901657"/>
                <a:gd name="connsiteY5" fmla="*/ 3391254 h 3844983"/>
                <a:gd name="connsiteX6" fmla="*/ 4559271 w 4901657"/>
                <a:gd name="connsiteY6" fmla="*/ 3317215 h 3844983"/>
                <a:gd name="connsiteX7" fmla="*/ 4609965 w 4901657"/>
                <a:gd name="connsiteY7" fmla="*/ 3288678 h 3844983"/>
                <a:gd name="connsiteX8" fmla="*/ 4675215 w 4901657"/>
                <a:gd name="connsiteY8" fmla="*/ 3225513 h 3844983"/>
                <a:gd name="connsiteX9" fmla="*/ 4808485 w 4901657"/>
                <a:gd name="connsiteY9" fmla="*/ 3220962 h 3844983"/>
                <a:gd name="connsiteX10" fmla="*/ 4842447 w 4901657"/>
                <a:gd name="connsiteY10" fmla="*/ 2894798 h 3844983"/>
                <a:gd name="connsiteX11" fmla="*/ 4871754 w 4901657"/>
                <a:gd name="connsiteY11" fmla="*/ 2690648 h 3844983"/>
                <a:gd name="connsiteX12" fmla="*/ 4901657 w 4901657"/>
                <a:gd name="connsiteY12" fmla="*/ 2517345 h 3844983"/>
                <a:gd name="connsiteX13" fmla="*/ 4856956 w 4901657"/>
                <a:gd name="connsiteY13" fmla="*/ 2288330 h 3844983"/>
                <a:gd name="connsiteX14" fmla="*/ 4760872 w 4901657"/>
                <a:gd name="connsiteY14" fmla="*/ 2001053 h 3844983"/>
                <a:gd name="connsiteX15" fmla="*/ 3962111 w 4901657"/>
                <a:gd name="connsiteY15" fmla="*/ 322001 h 3844983"/>
                <a:gd name="connsiteX16" fmla="*/ 3671799 w 4901657"/>
                <a:gd name="connsiteY16" fmla="*/ 193140 h 3844983"/>
                <a:gd name="connsiteX17" fmla="*/ 3641636 w 4901657"/>
                <a:gd name="connsiteY17" fmla="*/ 237714 h 3844983"/>
                <a:gd name="connsiteX18" fmla="*/ 3722072 w 4901657"/>
                <a:gd name="connsiteY18" fmla="*/ 371440 h 3844983"/>
                <a:gd name="connsiteX19" fmla="*/ 3626555 w 4901657"/>
                <a:gd name="connsiteY19" fmla="*/ 564599 h 3844983"/>
                <a:gd name="connsiteX20" fmla="*/ 3490819 w 4901657"/>
                <a:gd name="connsiteY20" fmla="*/ 614127 h 3844983"/>
                <a:gd name="connsiteX21" fmla="*/ 3520982 w 4901657"/>
                <a:gd name="connsiteY21" fmla="*/ 703277 h 3844983"/>
                <a:gd name="connsiteX22" fmla="*/ 3826378 w 4901657"/>
                <a:gd name="connsiteY22" fmla="*/ 931183 h 3844983"/>
                <a:gd name="connsiteX23" fmla="*/ 3646663 w 4901657"/>
                <a:gd name="connsiteY23" fmla="*/ 960822 h 3844983"/>
                <a:gd name="connsiteX24" fmla="*/ 3449334 w 4901657"/>
                <a:gd name="connsiteY24" fmla="*/ 1119400 h 3844983"/>
                <a:gd name="connsiteX25" fmla="*/ 3027047 w 4901657"/>
                <a:gd name="connsiteY25" fmla="*/ 1159025 h 3844983"/>
                <a:gd name="connsiteX26" fmla="*/ 2815903 w 4901657"/>
                <a:gd name="connsiteY26" fmla="*/ 931182 h 3844983"/>
                <a:gd name="connsiteX27" fmla="*/ 2569569 w 4901657"/>
                <a:gd name="connsiteY27" fmla="*/ 955948 h 3844983"/>
                <a:gd name="connsiteX28" fmla="*/ 2639950 w 4901657"/>
                <a:gd name="connsiteY28" fmla="*/ 688480 h 3844983"/>
                <a:gd name="connsiteX29" fmla="*/ 2494161 w 4901657"/>
                <a:gd name="connsiteY29" fmla="*/ 599325 h 3844983"/>
                <a:gd name="connsiteX30" fmla="*/ 2433834 w 4901657"/>
                <a:gd name="connsiteY30" fmla="*/ 638950 h 3844983"/>
                <a:gd name="connsiteX31" fmla="*/ 2353398 w 4901657"/>
                <a:gd name="connsiteY31" fmla="*/ 965854 h 3844983"/>
                <a:gd name="connsiteX32" fmla="*/ 2283017 w 4901657"/>
                <a:gd name="connsiteY32" fmla="*/ 931182 h 3844983"/>
                <a:gd name="connsiteX33" fmla="*/ 2308154 w 4901657"/>
                <a:gd name="connsiteY33" fmla="*/ 495310 h 3844983"/>
                <a:gd name="connsiteX34" fmla="*/ 2428807 w 4901657"/>
                <a:gd name="connsiteY34" fmla="*/ 252608 h 3844983"/>
                <a:gd name="connsiteX35" fmla="*/ 2257881 w 4901657"/>
                <a:gd name="connsiteY35" fmla="*/ 118875 h 3844983"/>
                <a:gd name="connsiteX36" fmla="*/ 2247827 w 4901657"/>
                <a:gd name="connsiteY36" fmla="*/ 34673 h 3844983"/>
                <a:gd name="connsiteX37" fmla="*/ 2212636 w 4901657"/>
                <a:gd name="connsiteY37" fmla="*/ 0 h 3844983"/>
                <a:gd name="connsiteX38" fmla="*/ 1151257 w 4901657"/>
                <a:gd name="connsiteY38" fmla="*/ 584473 h 3844983"/>
                <a:gd name="connsiteX39" fmla="*/ 1055737 w 4901657"/>
                <a:gd name="connsiteY39" fmla="*/ 658766 h 3844983"/>
                <a:gd name="connsiteX40" fmla="*/ 925026 w 4901657"/>
                <a:gd name="connsiteY40" fmla="*/ 713251 h 3844983"/>
                <a:gd name="connsiteX41" fmla="*/ 285038 w 4901657"/>
                <a:gd name="connsiteY41" fmla="*/ 274590 h 3844983"/>
                <a:gd name="connsiteX42" fmla="*/ 0 w 4901657"/>
                <a:gd name="connsiteY42" fmla="*/ 802410 h 3844983"/>
                <a:gd name="connsiteX43" fmla="*/ 187675 w 4901657"/>
                <a:gd name="connsiteY43" fmla="*/ 1010035 h 3844983"/>
                <a:gd name="connsiteX44" fmla="*/ 229388 w 4901657"/>
                <a:gd name="connsiteY44" fmla="*/ 1121824 h 3844983"/>
                <a:gd name="connsiteX45" fmla="*/ 487253 w 4901657"/>
                <a:gd name="connsiteY45" fmla="*/ 1310432 h 3844983"/>
                <a:gd name="connsiteX46" fmla="*/ 512391 w 4901657"/>
                <a:gd name="connsiteY46" fmla="*/ 1377352 h 3844983"/>
                <a:gd name="connsiteX47" fmla="*/ 836278 w 4901657"/>
                <a:gd name="connsiteY47" fmla="*/ 1619848 h 3844983"/>
                <a:gd name="connsiteX48" fmla="*/ 1155465 w 4901657"/>
                <a:gd name="connsiteY48" fmla="*/ 1991454 h 3844983"/>
                <a:gd name="connsiteX49" fmla="*/ 1270033 w 4901657"/>
                <a:gd name="connsiteY49" fmla="*/ 2238800 h 3844983"/>
                <a:gd name="connsiteX50" fmla="*/ 1275138 w 4901657"/>
                <a:gd name="connsiteY50" fmla="*/ 2411721 h 3844983"/>
                <a:gd name="connsiteX51" fmla="*/ 1356590 w 4901657"/>
                <a:gd name="connsiteY51" fmla="*/ 2405556 h 3844983"/>
                <a:gd name="connsiteX52" fmla="*/ 1333738 w 4901657"/>
                <a:gd name="connsiteY52" fmla="*/ 2260292 h 3844983"/>
                <a:gd name="connsiteX53" fmla="*/ 1406316 w 4901657"/>
                <a:gd name="connsiteY53" fmla="*/ 2221580 h 3844983"/>
                <a:gd name="connsiteX54" fmla="*/ 1501755 w 4901657"/>
                <a:gd name="connsiteY54" fmla="*/ 2261431 h 3844983"/>
                <a:gd name="connsiteX55" fmla="*/ 1520371 w 4901657"/>
                <a:gd name="connsiteY55" fmla="*/ 2334235 h 3844983"/>
                <a:gd name="connsiteX56" fmla="*/ 1594829 w 4901657"/>
                <a:gd name="connsiteY56" fmla="*/ 2393388 h 3844983"/>
                <a:gd name="connsiteX57" fmla="*/ 1610582 w 4901657"/>
                <a:gd name="connsiteY57" fmla="*/ 2524136 h 3844983"/>
                <a:gd name="connsiteX58" fmla="*/ 1971778 w 4901657"/>
                <a:gd name="connsiteY58" fmla="*/ 2798360 h 3844983"/>
                <a:gd name="connsiteX59" fmla="*/ 2494367 w 4901657"/>
                <a:gd name="connsiteY59" fmla="*/ 3306878 h 3844983"/>
                <a:gd name="connsiteX60" fmla="*/ 2511003 w 4901657"/>
                <a:gd name="connsiteY60" fmla="*/ 3420563 h 3844983"/>
                <a:gd name="connsiteX61" fmla="*/ 2625559 w 4901657"/>
                <a:gd name="connsiteY61" fmla="*/ 3475399 h 3844983"/>
                <a:gd name="connsiteX62" fmla="*/ 2763482 w 4901657"/>
                <a:gd name="connsiteY62" fmla="*/ 3486503 h 3844983"/>
                <a:gd name="connsiteX63" fmla="*/ 3012599 w 4901657"/>
                <a:gd name="connsiteY63" fmla="*/ 3518589 h 3844983"/>
                <a:gd name="connsiteX64" fmla="*/ 3111811 w 4901657"/>
                <a:gd name="connsiteY64" fmla="*/ 3650242 h 3844983"/>
                <a:gd name="connsiteX65" fmla="*/ 3135174 w 4901657"/>
                <a:gd name="connsiteY65" fmla="*/ 3715647 h 3844983"/>
                <a:gd name="connsiteX66" fmla="*/ 3328554 w 4901657"/>
                <a:gd name="connsiteY66" fmla="*/ 3564204 h 3844983"/>
                <a:gd name="connsiteX67" fmla="*/ 3510122 w 4901657"/>
                <a:gd name="connsiteY67" fmla="*/ 3577855 h 3844983"/>
                <a:gd name="connsiteX68" fmla="*/ 3496160 w 4901657"/>
                <a:gd name="connsiteY68" fmla="*/ 3680890 h 3844983"/>
                <a:gd name="connsiteX69" fmla="*/ 3569034 w 4901657"/>
                <a:gd name="connsiteY69" fmla="*/ 3763490 h 3844983"/>
                <a:gd name="connsiteX70" fmla="*/ 3673951 w 4901657"/>
                <a:gd name="connsiteY70" fmla="*/ 3758510 h 3844983"/>
                <a:gd name="connsiteX71" fmla="*/ 3598805 w 4901657"/>
                <a:gd name="connsiteY71" fmla="*/ 3831332 h 3844983"/>
                <a:gd name="connsiteX72" fmla="*/ 3631380 w 4901657"/>
                <a:gd name="connsiteY72" fmla="*/ 3844983 h 3844983"/>
                <a:gd name="connsiteX73" fmla="*/ 4033360 w 4901657"/>
                <a:gd name="connsiteY73" fmla="*/ 3571902 h 3844983"/>
                <a:gd name="connsiteX0" fmla="*/ 4033360 w 4901657"/>
                <a:gd name="connsiteY0" fmla="*/ 3537229 h 3810310"/>
                <a:gd name="connsiteX1" fmla="*/ 4166983 w 4901657"/>
                <a:gd name="connsiteY1" fmla="*/ 3520551 h 3810310"/>
                <a:gd name="connsiteX2" fmla="*/ 4279561 w 4901657"/>
                <a:gd name="connsiteY2" fmla="*/ 3439955 h 3810310"/>
                <a:gd name="connsiteX3" fmla="*/ 4394119 w 4901657"/>
                <a:gd name="connsiteY3" fmla="*/ 3438181 h 3810310"/>
                <a:gd name="connsiteX4" fmla="*/ 4478774 w 4901657"/>
                <a:gd name="connsiteY4" fmla="*/ 3450059 h 3810310"/>
                <a:gd name="connsiteX5" fmla="*/ 4492735 w 4901657"/>
                <a:gd name="connsiteY5" fmla="*/ 3356581 h 3810310"/>
                <a:gd name="connsiteX6" fmla="*/ 4559271 w 4901657"/>
                <a:gd name="connsiteY6" fmla="*/ 3282542 h 3810310"/>
                <a:gd name="connsiteX7" fmla="*/ 4609965 w 4901657"/>
                <a:gd name="connsiteY7" fmla="*/ 3254005 h 3810310"/>
                <a:gd name="connsiteX8" fmla="*/ 4675215 w 4901657"/>
                <a:gd name="connsiteY8" fmla="*/ 3190840 h 3810310"/>
                <a:gd name="connsiteX9" fmla="*/ 4808485 w 4901657"/>
                <a:gd name="connsiteY9" fmla="*/ 3186289 h 3810310"/>
                <a:gd name="connsiteX10" fmla="*/ 4842447 w 4901657"/>
                <a:gd name="connsiteY10" fmla="*/ 2860125 h 3810310"/>
                <a:gd name="connsiteX11" fmla="*/ 4871754 w 4901657"/>
                <a:gd name="connsiteY11" fmla="*/ 2655975 h 3810310"/>
                <a:gd name="connsiteX12" fmla="*/ 4901657 w 4901657"/>
                <a:gd name="connsiteY12" fmla="*/ 2482672 h 3810310"/>
                <a:gd name="connsiteX13" fmla="*/ 4856956 w 4901657"/>
                <a:gd name="connsiteY13" fmla="*/ 2253657 h 3810310"/>
                <a:gd name="connsiteX14" fmla="*/ 4760872 w 4901657"/>
                <a:gd name="connsiteY14" fmla="*/ 1966380 h 3810310"/>
                <a:gd name="connsiteX15" fmla="*/ 3962111 w 4901657"/>
                <a:gd name="connsiteY15" fmla="*/ 287328 h 3810310"/>
                <a:gd name="connsiteX16" fmla="*/ 3671799 w 4901657"/>
                <a:gd name="connsiteY16" fmla="*/ 158467 h 3810310"/>
                <a:gd name="connsiteX17" fmla="*/ 3641636 w 4901657"/>
                <a:gd name="connsiteY17" fmla="*/ 203041 h 3810310"/>
                <a:gd name="connsiteX18" fmla="*/ 3722072 w 4901657"/>
                <a:gd name="connsiteY18" fmla="*/ 336767 h 3810310"/>
                <a:gd name="connsiteX19" fmla="*/ 3626555 w 4901657"/>
                <a:gd name="connsiteY19" fmla="*/ 529926 h 3810310"/>
                <a:gd name="connsiteX20" fmla="*/ 3490819 w 4901657"/>
                <a:gd name="connsiteY20" fmla="*/ 579454 h 3810310"/>
                <a:gd name="connsiteX21" fmla="*/ 3520982 w 4901657"/>
                <a:gd name="connsiteY21" fmla="*/ 668604 h 3810310"/>
                <a:gd name="connsiteX22" fmla="*/ 3826378 w 4901657"/>
                <a:gd name="connsiteY22" fmla="*/ 896510 h 3810310"/>
                <a:gd name="connsiteX23" fmla="*/ 3646663 w 4901657"/>
                <a:gd name="connsiteY23" fmla="*/ 926149 h 3810310"/>
                <a:gd name="connsiteX24" fmla="*/ 3449334 w 4901657"/>
                <a:gd name="connsiteY24" fmla="*/ 1084727 h 3810310"/>
                <a:gd name="connsiteX25" fmla="*/ 3027047 w 4901657"/>
                <a:gd name="connsiteY25" fmla="*/ 1124352 h 3810310"/>
                <a:gd name="connsiteX26" fmla="*/ 2815903 w 4901657"/>
                <a:gd name="connsiteY26" fmla="*/ 896509 h 3810310"/>
                <a:gd name="connsiteX27" fmla="*/ 2569569 w 4901657"/>
                <a:gd name="connsiteY27" fmla="*/ 921275 h 3810310"/>
                <a:gd name="connsiteX28" fmla="*/ 2639950 w 4901657"/>
                <a:gd name="connsiteY28" fmla="*/ 653807 h 3810310"/>
                <a:gd name="connsiteX29" fmla="*/ 2494161 w 4901657"/>
                <a:gd name="connsiteY29" fmla="*/ 564652 h 3810310"/>
                <a:gd name="connsiteX30" fmla="*/ 2433834 w 4901657"/>
                <a:gd name="connsiteY30" fmla="*/ 604277 h 3810310"/>
                <a:gd name="connsiteX31" fmla="*/ 2353398 w 4901657"/>
                <a:gd name="connsiteY31" fmla="*/ 931181 h 3810310"/>
                <a:gd name="connsiteX32" fmla="*/ 2283017 w 4901657"/>
                <a:gd name="connsiteY32" fmla="*/ 896509 h 3810310"/>
                <a:gd name="connsiteX33" fmla="*/ 2308154 w 4901657"/>
                <a:gd name="connsiteY33" fmla="*/ 460637 h 3810310"/>
                <a:gd name="connsiteX34" fmla="*/ 2428807 w 4901657"/>
                <a:gd name="connsiteY34" fmla="*/ 217935 h 3810310"/>
                <a:gd name="connsiteX35" fmla="*/ 2257881 w 4901657"/>
                <a:gd name="connsiteY35" fmla="*/ 84202 h 3810310"/>
                <a:gd name="connsiteX36" fmla="*/ 2247827 w 4901657"/>
                <a:gd name="connsiteY36" fmla="*/ 0 h 3810310"/>
                <a:gd name="connsiteX37" fmla="*/ 1151257 w 4901657"/>
                <a:gd name="connsiteY37" fmla="*/ 549800 h 3810310"/>
                <a:gd name="connsiteX38" fmla="*/ 1055737 w 4901657"/>
                <a:gd name="connsiteY38" fmla="*/ 624093 h 3810310"/>
                <a:gd name="connsiteX39" fmla="*/ 925026 w 4901657"/>
                <a:gd name="connsiteY39" fmla="*/ 678578 h 3810310"/>
                <a:gd name="connsiteX40" fmla="*/ 285038 w 4901657"/>
                <a:gd name="connsiteY40" fmla="*/ 239917 h 3810310"/>
                <a:gd name="connsiteX41" fmla="*/ 0 w 4901657"/>
                <a:gd name="connsiteY41" fmla="*/ 767737 h 3810310"/>
                <a:gd name="connsiteX42" fmla="*/ 187675 w 4901657"/>
                <a:gd name="connsiteY42" fmla="*/ 975362 h 3810310"/>
                <a:gd name="connsiteX43" fmla="*/ 229388 w 4901657"/>
                <a:gd name="connsiteY43" fmla="*/ 1087151 h 3810310"/>
                <a:gd name="connsiteX44" fmla="*/ 487253 w 4901657"/>
                <a:gd name="connsiteY44" fmla="*/ 1275759 h 3810310"/>
                <a:gd name="connsiteX45" fmla="*/ 512391 w 4901657"/>
                <a:gd name="connsiteY45" fmla="*/ 1342679 h 3810310"/>
                <a:gd name="connsiteX46" fmla="*/ 836278 w 4901657"/>
                <a:gd name="connsiteY46" fmla="*/ 1585175 h 3810310"/>
                <a:gd name="connsiteX47" fmla="*/ 1155465 w 4901657"/>
                <a:gd name="connsiteY47" fmla="*/ 1956781 h 3810310"/>
                <a:gd name="connsiteX48" fmla="*/ 1270033 w 4901657"/>
                <a:gd name="connsiteY48" fmla="*/ 2204127 h 3810310"/>
                <a:gd name="connsiteX49" fmla="*/ 1275138 w 4901657"/>
                <a:gd name="connsiteY49" fmla="*/ 2377048 h 3810310"/>
                <a:gd name="connsiteX50" fmla="*/ 1356590 w 4901657"/>
                <a:gd name="connsiteY50" fmla="*/ 2370883 h 3810310"/>
                <a:gd name="connsiteX51" fmla="*/ 1333738 w 4901657"/>
                <a:gd name="connsiteY51" fmla="*/ 2225619 h 3810310"/>
                <a:gd name="connsiteX52" fmla="*/ 1406316 w 4901657"/>
                <a:gd name="connsiteY52" fmla="*/ 2186907 h 3810310"/>
                <a:gd name="connsiteX53" fmla="*/ 1501755 w 4901657"/>
                <a:gd name="connsiteY53" fmla="*/ 2226758 h 3810310"/>
                <a:gd name="connsiteX54" fmla="*/ 1520371 w 4901657"/>
                <a:gd name="connsiteY54" fmla="*/ 2299562 h 3810310"/>
                <a:gd name="connsiteX55" fmla="*/ 1594829 w 4901657"/>
                <a:gd name="connsiteY55" fmla="*/ 2358715 h 3810310"/>
                <a:gd name="connsiteX56" fmla="*/ 1610582 w 4901657"/>
                <a:gd name="connsiteY56" fmla="*/ 2489463 h 3810310"/>
                <a:gd name="connsiteX57" fmla="*/ 1971778 w 4901657"/>
                <a:gd name="connsiteY57" fmla="*/ 2763687 h 3810310"/>
                <a:gd name="connsiteX58" fmla="*/ 2494367 w 4901657"/>
                <a:gd name="connsiteY58" fmla="*/ 3272205 h 3810310"/>
                <a:gd name="connsiteX59" fmla="*/ 2511003 w 4901657"/>
                <a:gd name="connsiteY59" fmla="*/ 3385890 h 3810310"/>
                <a:gd name="connsiteX60" fmla="*/ 2625559 w 4901657"/>
                <a:gd name="connsiteY60" fmla="*/ 3440726 h 3810310"/>
                <a:gd name="connsiteX61" fmla="*/ 2763482 w 4901657"/>
                <a:gd name="connsiteY61" fmla="*/ 3451830 h 3810310"/>
                <a:gd name="connsiteX62" fmla="*/ 3012599 w 4901657"/>
                <a:gd name="connsiteY62" fmla="*/ 3483916 h 3810310"/>
                <a:gd name="connsiteX63" fmla="*/ 3111811 w 4901657"/>
                <a:gd name="connsiteY63" fmla="*/ 3615569 h 3810310"/>
                <a:gd name="connsiteX64" fmla="*/ 3135174 w 4901657"/>
                <a:gd name="connsiteY64" fmla="*/ 3680974 h 3810310"/>
                <a:gd name="connsiteX65" fmla="*/ 3328554 w 4901657"/>
                <a:gd name="connsiteY65" fmla="*/ 3529531 h 3810310"/>
                <a:gd name="connsiteX66" fmla="*/ 3510122 w 4901657"/>
                <a:gd name="connsiteY66" fmla="*/ 3543182 h 3810310"/>
                <a:gd name="connsiteX67" fmla="*/ 3496160 w 4901657"/>
                <a:gd name="connsiteY67" fmla="*/ 3646217 h 3810310"/>
                <a:gd name="connsiteX68" fmla="*/ 3569034 w 4901657"/>
                <a:gd name="connsiteY68" fmla="*/ 3728817 h 3810310"/>
                <a:gd name="connsiteX69" fmla="*/ 3673951 w 4901657"/>
                <a:gd name="connsiteY69" fmla="*/ 3723837 h 3810310"/>
                <a:gd name="connsiteX70" fmla="*/ 3598805 w 4901657"/>
                <a:gd name="connsiteY70" fmla="*/ 3796659 h 3810310"/>
                <a:gd name="connsiteX71" fmla="*/ 3631380 w 4901657"/>
                <a:gd name="connsiteY71" fmla="*/ 3810310 h 3810310"/>
                <a:gd name="connsiteX72" fmla="*/ 4033360 w 4901657"/>
                <a:gd name="connsiteY72" fmla="*/ 3537229 h 3810310"/>
                <a:gd name="connsiteX0" fmla="*/ 4033360 w 4901657"/>
                <a:gd name="connsiteY0" fmla="*/ 3453027 h 3726108"/>
                <a:gd name="connsiteX1" fmla="*/ 4166983 w 4901657"/>
                <a:gd name="connsiteY1" fmla="*/ 3436349 h 3726108"/>
                <a:gd name="connsiteX2" fmla="*/ 4279561 w 4901657"/>
                <a:gd name="connsiteY2" fmla="*/ 3355753 h 3726108"/>
                <a:gd name="connsiteX3" fmla="*/ 4394119 w 4901657"/>
                <a:gd name="connsiteY3" fmla="*/ 3353979 h 3726108"/>
                <a:gd name="connsiteX4" fmla="*/ 4478774 w 4901657"/>
                <a:gd name="connsiteY4" fmla="*/ 3365857 h 3726108"/>
                <a:gd name="connsiteX5" fmla="*/ 4492735 w 4901657"/>
                <a:gd name="connsiteY5" fmla="*/ 3272379 h 3726108"/>
                <a:gd name="connsiteX6" fmla="*/ 4559271 w 4901657"/>
                <a:gd name="connsiteY6" fmla="*/ 3198340 h 3726108"/>
                <a:gd name="connsiteX7" fmla="*/ 4609965 w 4901657"/>
                <a:gd name="connsiteY7" fmla="*/ 3169803 h 3726108"/>
                <a:gd name="connsiteX8" fmla="*/ 4675215 w 4901657"/>
                <a:gd name="connsiteY8" fmla="*/ 3106638 h 3726108"/>
                <a:gd name="connsiteX9" fmla="*/ 4808485 w 4901657"/>
                <a:gd name="connsiteY9" fmla="*/ 3102087 h 3726108"/>
                <a:gd name="connsiteX10" fmla="*/ 4842447 w 4901657"/>
                <a:gd name="connsiteY10" fmla="*/ 2775923 h 3726108"/>
                <a:gd name="connsiteX11" fmla="*/ 4871754 w 4901657"/>
                <a:gd name="connsiteY11" fmla="*/ 2571773 h 3726108"/>
                <a:gd name="connsiteX12" fmla="*/ 4901657 w 4901657"/>
                <a:gd name="connsiteY12" fmla="*/ 2398470 h 3726108"/>
                <a:gd name="connsiteX13" fmla="*/ 4856956 w 4901657"/>
                <a:gd name="connsiteY13" fmla="*/ 2169455 h 3726108"/>
                <a:gd name="connsiteX14" fmla="*/ 4760872 w 4901657"/>
                <a:gd name="connsiteY14" fmla="*/ 1882178 h 3726108"/>
                <a:gd name="connsiteX15" fmla="*/ 3962111 w 4901657"/>
                <a:gd name="connsiteY15" fmla="*/ 203126 h 3726108"/>
                <a:gd name="connsiteX16" fmla="*/ 3671799 w 4901657"/>
                <a:gd name="connsiteY16" fmla="*/ 74265 h 3726108"/>
                <a:gd name="connsiteX17" fmla="*/ 3641636 w 4901657"/>
                <a:gd name="connsiteY17" fmla="*/ 118839 h 3726108"/>
                <a:gd name="connsiteX18" fmla="*/ 3722072 w 4901657"/>
                <a:gd name="connsiteY18" fmla="*/ 252565 h 3726108"/>
                <a:gd name="connsiteX19" fmla="*/ 3626555 w 4901657"/>
                <a:gd name="connsiteY19" fmla="*/ 445724 h 3726108"/>
                <a:gd name="connsiteX20" fmla="*/ 3490819 w 4901657"/>
                <a:gd name="connsiteY20" fmla="*/ 495252 h 3726108"/>
                <a:gd name="connsiteX21" fmla="*/ 3520982 w 4901657"/>
                <a:gd name="connsiteY21" fmla="*/ 584402 h 3726108"/>
                <a:gd name="connsiteX22" fmla="*/ 3826378 w 4901657"/>
                <a:gd name="connsiteY22" fmla="*/ 812308 h 3726108"/>
                <a:gd name="connsiteX23" fmla="*/ 3646663 w 4901657"/>
                <a:gd name="connsiteY23" fmla="*/ 841947 h 3726108"/>
                <a:gd name="connsiteX24" fmla="*/ 3449334 w 4901657"/>
                <a:gd name="connsiteY24" fmla="*/ 1000525 h 3726108"/>
                <a:gd name="connsiteX25" fmla="*/ 3027047 w 4901657"/>
                <a:gd name="connsiteY25" fmla="*/ 1040150 h 3726108"/>
                <a:gd name="connsiteX26" fmla="*/ 2815903 w 4901657"/>
                <a:gd name="connsiteY26" fmla="*/ 812307 h 3726108"/>
                <a:gd name="connsiteX27" fmla="*/ 2569569 w 4901657"/>
                <a:gd name="connsiteY27" fmla="*/ 837073 h 3726108"/>
                <a:gd name="connsiteX28" fmla="*/ 2639950 w 4901657"/>
                <a:gd name="connsiteY28" fmla="*/ 569605 h 3726108"/>
                <a:gd name="connsiteX29" fmla="*/ 2494161 w 4901657"/>
                <a:gd name="connsiteY29" fmla="*/ 480450 h 3726108"/>
                <a:gd name="connsiteX30" fmla="*/ 2433834 w 4901657"/>
                <a:gd name="connsiteY30" fmla="*/ 520075 h 3726108"/>
                <a:gd name="connsiteX31" fmla="*/ 2353398 w 4901657"/>
                <a:gd name="connsiteY31" fmla="*/ 846979 h 3726108"/>
                <a:gd name="connsiteX32" fmla="*/ 2283017 w 4901657"/>
                <a:gd name="connsiteY32" fmla="*/ 812307 h 3726108"/>
                <a:gd name="connsiteX33" fmla="*/ 2308154 w 4901657"/>
                <a:gd name="connsiteY33" fmla="*/ 376435 h 3726108"/>
                <a:gd name="connsiteX34" fmla="*/ 2428807 w 4901657"/>
                <a:gd name="connsiteY34" fmla="*/ 133733 h 3726108"/>
                <a:gd name="connsiteX35" fmla="*/ 2257881 w 4901657"/>
                <a:gd name="connsiteY35" fmla="*/ 0 h 3726108"/>
                <a:gd name="connsiteX36" fmla="*/ 1151257 w 4901657"/>
                <a:gd name="connsiteY36" fmla="*/ 465598 h 3726108"/>
                <a:gd name="connsiteX37" fmla="*/ 1055737 w 4901657"/>
                <a:gd name="connsiteY37" fmla="*/ 539891 h 3726108"/>
                <a:gd name="connsiteX38" fmla="*/ 925026 w 4901657"/>
                <a:gd name="connsiteY38" fmla="*/ 594376 h 3726108"/>
                <a:gd name="connsiteX39" fmla="*/ 285038 w 4901657"/>
                <a:gd name="connsiteY39" fmla="*/ 155715 h 3726108"/>
                <a:gd name="connsiteX40" fmla="*/ 0 w 4901657"/>
                <a:gd name="connsiteY40" fmla="*/ 683535 h 3726108"/>
                <a:gd name="connsiteX41" fmla="*/ 187675 w 4901657"/>
                <a:gd name="connsiteY41" fmla="*/ 891160 h 3726108"/>
                <a:gd name="connsiteX42" fmla="*/ 229388 w 4901657"/>
                <a:gd name="connsiteY42" fmla="*/ 1002949 h 3726108"/>
                <a:gd name="connsiteX43" fmla="*/ 487253 w 4901657"/>
                <a:gd name="connsiteY43" fmla="*/ 1191557 h 3726108"/>
                <a:gd name="connsiteX44" fmla="*/ 512391 w 4901657"/>
                <a:gd name="connsiteY44" fmla="*/ 1258477 h 3726108"/>
                <a:gd name="connsiteX45" fmla="*/ 836278 w 4901657"/>
                <a:gd name="connsiteY45" fmla="*/ 1500973 h 3726108"/>
                <a:gd name="connsiteX46" fmla="*/ 1155465 w 4901657"/>
                <a:gd name="connsiteY46" fmla="*/ 1872579 h 3726108"/>
                <a:gd name="connsiteX47" fmla="*/ 1270033 w 4901657"/>
                <a:gd name="connsiteY47" fmla="*/ 2119925 h 3726108"/>
                <a:gd name="connsiteX48" fmla="*/ 1275138 w 4901657"/>
                <a:gd name="connsiteY48" fmla="*/ 2292846 h 3726108"/>
                <a:gd name="connsiteX49" fmla="*/ 1356590 w 4901657"/>
                <a:gd name="connsiteY49" fmla="*/ 2286681 h 3726108"/>
                <a:gd name="connsiteX50" fmla="*/ 1333738 w 4901657"/>
                <a:gd name="connsiteY50" fmla="*/ 2141417 h 3726108"/>
                <a:gd name="connsiteX51" fmla="*/ 1406316 w 4901657"/>
                <a:gd name="connsiteY51" fmla="*/ 2102705 h 3726108"/>
                <a:gd name="connsiteX52" fmla="*/ 1501755 w 4901657"/>
                <a:gd name="connsiteY52" fmla="*/ 2142556 h 3726108"/>
                <a:gd name="connsiteX53" fmla="*/ 1520371 w 4901657"/>
                <a:gd name="connsiteY53" fmla="*/ 2215360 h 3726108"/>
                <a:gd name="connsiteX54" fmla="*/ 1594829 w 4901657"/>
                <a:gd name="connsiteY54" fmla="*/ 2274513 h 3726108"/>
                <a:gd name="connsiteX55" fmla="*/ 1610582 w 4901657"/>
                <a:gd name="connsiteY55" fmla="*/ 2405261 h 3726108"/>
                <a:gd name="connsiteX56" fmla="*/ 1971778 w 4901657"/>
                <a:gd name="connsiteY56" fmla="*/ 2679485 h 3726108"/>
                <a:gd name="connsiteX57" fmla="*/ 2494367 w 4901657"/>
                <a:gd name="connsiteY57" fmla="*/ 3188003 h 3726108"/>
                <a:gd name="connsiteX58" fmla="*/ 2511003 w 4901657"/>
                <a:gd name="connsiteY58" fmla="*/ 3301688 h 3726108"/>
                <a:gd name="connsiteX59" fmla="*/ 2625559 w 4901657"/>
                <a:gd name="connsiteY59" fmla="*/ 3356524 h 3726108"/>
                <a:gd name="connsiteX60" fmla="*/ 2763482 w 4901657"/>
                <a:gd name="connsiteY60" fmla="*/ 3367628 h 3726108"/>
                <a:gd name="connsiteX61" fmla="*/ 3012599 w 4901657"/>
                <a:gd name="connsiteY61" fmla="*/ 3399714 h 3726108"/>
                <a:gd name="connsiteX62" fmla="*/ 3111811 w 4901657"/>
                <a:gd name="connsiteY62" fmla="*/ 3531367 h 3726108"/>
                <a:gd name="connsiteX63" fmla="*/ 3135174 w 4901657"/>
                <a:gd name="connsiteY63" fmla="*/ 3596772 h 3726108"/>
                <a:gd name="connsiteX64" fmla="*/ 3328554 w 4901657"/>
                <a:gd name="connsiteY64" fmla="*/ 3445329 h 3726108"/>
                <a:gd name="connsiteX65" fmla="*/ 3510122 w 4901657"/>
                <a:gd name="connsiteY65" fmla="*/ 3458980 h 3726108"/>
                <a:gd name="connsiteX66" fmla="*/ 3496160 w 4901657"/>
                <a:gd name="connsiteY66" fmla="*/ 3562015 h 3726108"/>
                <a:gd name="connsiteX67" fmla="*/ 3569034 w 4901657"/>
                <a:gd name="connsiteY67" fmla="*/ 3644615 h 3726108"/>
                <a:gd name="connsiteX68" fmla="*/ 3673951 w 4901657"/>
                <a:gd name="connsiteY68" fmla="*/ 3639635 h 3726108"/>
                <a:gd name="connsiteX69" fmla="*/ 3598805 w 4901657"/>
                <a:gd name="connsiteY69" fmla="*/ 3712457 h 3726108"/>
                <a:gd name="connsiteX70" fmla="*/ 3631380 w 4901657"/>
                <a:gd name="connsiteY70" fmla="*/ 3726108 h 3726108"/>
                <a:gd name="connsiteX71" fmla="*/ 4033360 w 4901657"/>
                <a:gd name="connsiteY71" fmla="*/ 3453027 h 3726108"/>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3027047 w 4901657"/>
                <a:gd name="connsiteY25" fmla="*/ 965885 h 3651843"/>
                <a:gd name="connsiteX26" fmla="*/ 2815903 w 4901657"/>
                <a:gd name="connsiteY26" fmla="*/ 738042 h 3651843"/>
                <a:gd name="connsiteX27" fmla="*/ 2569569 w 4901657"/>
                <a:gd name="connsiteY27" fmla="*/ 762808 h 3651843"/>
                <a:gd name="connsiteX28" fmla="*/ 2639950 w 4901657"/>
                <a:gd name="connsiteY28" fmla="*/ 495340 h 3651843"/>
                <a:gd name="connsiteX29" fmla="*/ 2494161 w 4901657"/>
                <a:gd name="connsiteY29" fmla="*/ 406185 h 3651843"/>
                <a:gd name="connsiteX30" fmla="*/ 2433834 w 4901657"/>
                <a:gd name="connsiteY30" fmla="*/ 445810 h 3651843"/>
                <a:gd name="connsiteX31" fmla="*/ 2353398 w 4901657"/>
                <a:gd name="connsiteY31" fmla="*/ 772714 h 3651843"/>
                <a:gd name="connsiteX32" fmla="*/ 2283017 w 4901657"/>
                <a:gd name="connsiteY32" fmla="*/ 738042 h 3651843"/>
                <a:gd name="connsiteX33" fmla="*/ 2308154 w 4901657"/>
                <a:gd name="connsiteY33" fmla="*/ 302170 h 3651843"/>
                <a:gd name="connsiteX34" fmla="*/ 2428807 w 4901657"/>
                <a:gd name="connsiteY34" fmla="*/ 59468 h 3651843"/>
                <a:gd name="connsiteX35" fmla="*/ 1151257 w 4901657"/>
                <a:gd name="connsiteY35" fmla="*/ 391333 h 3651843"/>
                <a:gd name="connsiteX36" fmla="*/ 1055737 w 4901657"/>
                <a:gd name="connsiteY36" fmla="*/ 465626 h 3651843"/>
                <a:gd name="connsiteX37" fmla="*/ 925026 w 4901657"/>
                <a:gd name="connsiteY37" fmla="*/ 520111 h 3651843"/>
                <a:gd name="connsiteX38" fmla="*/ 285038 w 4901657"/>
                <a:gd name="connsiteY38" fmla="*/ 81450 h 3651843"/>
                <a:gd name="connsiteX39" fmla="*/ 0 w 4901657"/>
                <a:gd name="connsiteY39" fmla="*/ 609270 h 3651843"/>
                <a:gd name="connsiteX40" fmla="*/ 187675 w 4901657"/>
                <a:gd name="connsiteY40" fmla="*/ 816895 h 3651843"/>
                <a:gd name="connsiteX41" fmla="*/ 229388 w 4901657"/>
                <a:gd name="connsiteY41" fmla="*/ 928684 h 3651843"/>
                <a:gd name="connsiteX42" fmla="*/ 487253 w 4901657"/>
                <a:gd name="connsiteY42" fmla="*/ 1117292 h 3651843"/>
                <a:gd name="connsiteX43" fmla="*/ 512391 w 4901657"/>
                <a:gd name="connsiteY43" fmla="*/ 1184212 h 3651843"/>
                <a:gd name="connsiteX44" fmla="*/ 836278 w 4901657"/>
                <a:gd name="connsiteY44" fmla="*/ 1426708 h 3651843"/>
                <a:gd name="connsiteX45" fmla="*/ 1155465 w 4901657"/>
                <a:gd name="connsiteY45" fmla="*/ 1798314 h 3651843"/>
                <a:gd name="connsiteX46" fmla="*/ 1270033 w 4901657"/>
                <a:gd name="connsiteY46" fmla="*/ 2045660 h 3651843"/>
                <a:gd name="connsiteX47" fmla="*/ 1275138 w 4901657"/>
                <a:gd name="connsiteY47" fmla="*/ 2218581 h 3651843"/>
                <a:gd name="connsiteX48" fmla="*/ 1356590 w 4901657"/>
                <a:gd name="connsiteY48" fmla="*/ 2212416 h 3651843"/>
                <a:gd name="connsiteX49" fmla="*/ 1333738 w 4901657"/>
                <a:gd name="connsiteY49" fmla="*/ 2067152 h 3651843"/>
                <a:gd name="connsiteX50" fmla="*/ 1406316 w 4901657"/>
                <a:gd name="connsiteY50" fmla="*/ 2028440 h 3651843"/>
                <a:gd name="connsiteX51" fmla="*/ 1501755 w 4901657"/>
                <a:gd name="connsiteY51" fmla="*/ 2068291 h 3651843"/>
                <a:gd name="connsiteX52" fmla="*/ 1520371 w 4901657"/>
                <a:gd name="connsiteY52" fmla="*/ 2141095 h 3651843"/>
                <a:gd name="connsiteX53" fmla="*/ 1594829 w 4901657"/>
                <a:gd name="connsiteY53" fmla="*/ 2200248 h 3651843"/>
                <a:gd name="connsiteX54" fmla="*/ 1610582 w 4901657"/>
                <a:gd name="connsiteY54" fmla="*/ 2330996 h 3651843"/>
                <a:gd name="connsiteX55" fmla="*/ 1971778 w 4901657"/>
                <a:gd name="connsiteY55" fmla="*/ 2605220 h 3651843"/>
                <a:gd name="connsiteX56" fmla="*/ 2494367 w 4901657"/>
                <a:gd name="connsiteY56" fmla="*/ 3113738 h 3651843"/>
                <a:gd name="connsiteX57" fmla="*/ 2511003 w 4901657"/>
                <a:gd name="connsiteY57" fmla="*/ 3227423 h 3651843"/>
                <a:gd name="connsiteX58" fmla="*/ 2625559 w 4901657"/>
                <a:gd name="connsiteY58" fmla="*/ 3282259 h 3651843"/>
                <a:gd name="connsiteX59" fmla="*/ 2763482 w 4901657"/>
                <a:gd name="connsiteY59" fmla="*/ 3293363 h 3651843"/>
                <a:gd name="connsiteX60" fmla="*/ 3012599 w 4901657"/>
                <a:gd name="connsiteY60" fmla="*/ 3325449 h 3651843"/>
                <a:gd name="connsiteX61" fmla="*/ 3111811 w 4901657"/>
                <a:gd name="connsiteY61" fmla="*/ 3457102 h 3651843"/>
                <a:gd name="connsiteX62" fmla="*/ 3135174 w 4901657"/>
                <a:gd name="connsiteY62" fmla="*/ 3522507 h 3651843"/>
                <a:gd name="connsiteX63" fmla="*/ 3328554 w 4901657"/>
                <a:gd name="connsiteY63" fmla="*/ 3371064 h 3651843"/>
                <a:gd name="connsiteX64" fmla="*/ 3510122 w 4901657"/>
                <a:gd name="connsiteY64" fmla="*/ 3384715 h 3651843"/>
                <a:gd name="connsiteX65" fmla="*/ 3496160 w 4901657"/>
                <a:gd name="connsiteY65" fmla="*/ 3487750 h 3651843"/>
                <a:gd name="connsiteX66" fmla="*/ 3569034 w 4901657"/>
                <a:gd name="connsiteY66" fmla="*/ 3570350 h 3651843"/>
                <a:gd name="connsiteX67" fmla="*/ 3673951 w 4901657"/>
                <a:gd name="connsiteY67" fmla="*/ 3565370 h 3651843"/>
                <a:gd name="connsiteX68" fmla="*/ 3598805 w 4901657"/>
                <a:gd name="connsiteY68" fmla="*/ 3638192 h 3651843"/>
                <a:gd name="connsiteX69" fmla="*/ 3631380 w 4901657"/>
                <a:gd name="connsiteY69" fmla="*/ 3651843 h 3651843"/>
                <a:gd name="connsiteX70" fmla="*/ 4033360 w 4901657"/>
                <a:gd name="connsiteY70"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3027047 w 4901657"/>
                <a:gd name="connsiteY25" fmla="*/ 965885 h 3651843"/>
                <a:gd name="connsiteX26" fmla="*/ 2815903 w 4901657"/>
                <a:gd name="connsiteY26" fmla="*/ 738042 h 3651843"/>
                <a:gd name="connsiteX27" fmla="*/ 2569569 w 4901657"/>
                <a:gd name="connsiteY27" fmla="*/ 762808 h 3651843"/>
                <a:gd name="connsiteX28" fmla="*/ 2639950 w 4901657"/>
                <a:gd name="connsiteY28" fmla="*/ 495340 h 3651843"/>
                <a:gd name="connsiteX29" fmla="*/ 2494161 w 4901657"/>
                <a:gd name="connsiteY29" fmla="*/ 406185 h 3651843"/>
                <a:gd name="connsiteX30" fmla="*/ 2433834 w 4901657"/>
                <a:gd name="connsiteY30" fmla="*/ 445810 h 3651843"/>
                <a:gd name="connsiteX31" fmla="*/ 2353398 w 4901657"/>
                <a:gd name="connsiteY31" fmla="*/ 772714 h 3651843"/>
                <a:gd name="connsiteX32" fmla="*/ 2283017 w 4901657"/>
                <a:gd name="connsiteY32" fmla="*/ 738042 h 3651843"/>
                <a:gd name="connsiteX33" fmla="*/ 2308154 w 4901657"/>
                <a:gd name="connsiteY33" fmla="*/ 302170 h 3651843"/>
                <a:gd name="connsiteX34" fmla="*/ 1151257 w 4901657"/>
                <a:gd name="connsiteY34" fmla="*/ 391333 h 3651843"/>
                <a:gd name="connsiteX35" fmla="*/ 1055737 w 4901657"/>
                <a:gd name="connsiteY35" fmla="*/ 465626 h 3651843"/>
                <a:gd name="connsiteX36" fmla="*/ 925026 w 4901657"/>
                <a:gd name="connsiteY36" fmla="*/ 520111 h 3651843"/>
                <a:gd name="connsiteX37" fmla="*/ 285038 w 4901657"/>
                <a:gd name="connsiteY37" fmla="*/ 81450 h 3651843"/>
                <a:gd name="connsiteX38" fmla="*/ 0 w 4901657"/>
                <a:gd name="connsiteY38" fmla="*/ 609270 h 3651843"/>
                <a:gd name="connsiteX39" fmla="*/ 187675 w 4901657"/>
                <a:gd name="connsiteY39" fmla="*/ 816895 h 3651843"/>
                <a:gd name="connsiteX40" fmla="*/ 229388 w 4901657"/>
                <a:gd name="connsiteY40" fmla="*/ 928684 h 3651843"/>
                <a:gd name="connsiteX41" fmla="*/ 487253 w 4901657"/>
                <a:gd name="connsiteY41" fmla="*/ 1117292 h 3651843"/>
                <a:gd name="connsiteX42" fmla="*/ 512391 w 4901657"/>
                <a:gd name="connsiteY42" fmla="*/ 1184212 h 3651843"/>
                <a:gd name="connsiteX43" fmla="*/ 836278 w 4901657"/>
                <a:gd name="connsiteY43" fmla="*/ 1426708 h 3651843"/>
                <a:gd name="connsiteX44" fmla="*/ 1155465 w 4901657"/>
                <a:gd name="connsiteY44" fmla="*/ 1798314 h 3651843"/>
                <a:gd name="connsiteX45" fmla="*/ 1270033 w 4901657"/>
                <a:gd name="connsiteY45" fmla="*/ 2045660 h 3651843"/>
                <a:gd name="connsiteX46" fmla="*/ 1275138 w 4901657"/>
                <a:gd name="connsiteY46" fmla="*/ 2218581 h 3651843"/>
                <a:gd name="connsiteX47" fmla="*/ 1356590 w 4901657"/>
                <a:gd name="connsiteY47" fmla="*/ 2212416 h 3651843"/>
                <a:gd name="connsiteX48" fmla="*/ 1333738 w 4901657"/>
                <a:gd name="connsiteY48" fmla="*/ 2067152 h 3651843"/>
                <a:gd name="connsiteX49" fmla="*/ 1406316 w 4901657"/>
                <a:gd name="connsiteY49" fmla="*/ 2028440 h 3651843"/>
                <a:gd name="connsiteX50" fmla="*/ 1501755 w 4901657"/>
                <a:gd name="connsiteY50" fmla="*/ 2068291 h 3651843"/>
                <a:gd name="connsiteX51" fmla="*/ 1520371 w 4901657"/>
                <a:gd name="connsiteY51" fmla="*/ 2141095 h 3651843"/>
                <a:gd name="connsiteX52" fmla="*/ 1594829 w 4901657"/>
                <a:gd name="connsiteY52" fmla="*/ 2200248 h 3651843"/>
                <a:gd name="connsiteX53" fmla="*/ 1610582 w 4901657"/>
                <a:gd name="connsiteY53" fmla="*/ 2330996 h 3651843"/>
                <a:gd name="connsiteX54" fmla="*/ 1971778 w 4901657"/>
                <a:gd name="connsiteY54" fmla="*/ 2605220 h 3651843"/>
                <a:gd name="connsiteX55" fmla="*/ 2494367 w 4901657"/>
                <a:gd name="connsiteY55" fmla="*/ 3113738 h 3651843"/>
                <a:gd name="connsiteX56" fmla="*/ 2511003 w 4901657"/>
                <a:gd name="connsiteY56" fmla="*/ 3227423 h 3651843"/>
                <a:gd name="connsiteX57" fmla="*/ 2625559 w 4901657"/>
                <a:gd name="connsiteY57" fmla="*/ 3282259 h 3651843"/>
                <a:gd name="connsiteX58" fmla="*/ 2763482 w 4901657"/>
                <a:gd name="connsiteY58" fmla="*/ 3293363 h 3651843"/>
                <a:gd name="connsiteX59" fmla="*/ 3012599 w 4901657"/>
                <a:gd name="connsiteY59" fmla="*/ 3325449 h 3651843"/>
                <a:gd name="connsiteX60" fmla="*/ 3111811 w 4901657"/>
                <a:gd name="connsiteY60" fmla="*/ 3457102 h 3651843"/>
                <a:gd name="connsiteX61" fmla="*/ 3135174 w 4901657"/>
                <a:gd name="connsiteY61" fmla="*/ 3522507 h 3651843"/>
                <a:gd name="connsiteX62" fmla="*/ 3328554 w 4901657"/>
                <a:gd name="connsiteY62" fmla="*/ 3371064 h 3651843"/>
                <a:gd name="connsiteX63" fmla="*/ 3510122 w 4901657"/>
                <a:gd name="connsiteY63" fmla="*/ 3384715 h 3651843"/>
                <a:gd name="connsiteX64" fmla="*/ 3496160 w 4901657"/>
                <a:gd name="connsiteY64" fmla="*/ 3487750 h 3651843"/>
                <a:gd name="connsiteX65" fmla="*/ 3569034 w 4901657"/>
                <a:gd name="connsiteY65" fmla="*/ 3570350 h 3651843"/>
                <a:gd name="connsiteX66" fmla="*/ 3673951 w 4901657"/>
                <a:gd name="connsiteY66" fmla="*/ 3565370 h 3651843"/>
                <a:gd name="connsiteX67" fmla="*/ 3598805 w 4901657"/>
                <a:gd name="connsiteY67" fmla="*/ 3638192 h 3651843"/>
                <a:gd name="connsiteX68" fmla="*/ 3631380 w 4901657"/>
                <a:gd name="connsiteY68" fmla="*/ 3651843 h 3651843"/>
                <a:gd name="connsiteX69" fmla="*/ 4033360 w 4901657"/>
                <a:gd name="connsiteY69"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3027047 w 4901657"/>
                <a:gd name="connsiteY25" fmla="*/ 965885 h 3651843"/>
                <a:gd name="connsiteX26" fmla="*/ 2815903 w 4901657"/>
                <a:gd name="connsiteY26" fmla="*/ 738042 h 3651843"/>
                <a:gd name="connsiteX27" fmla="*/ 2569569 w 4901657"/>
                <a:gd name="connsiteY27" fmla="*/ 762808 h 3651843"/>
                <a:gd name="connsiteX28" fmla="*/ 2639950 w 4901657"/>
                <a:gd name="connsiteY28" fmla="*/ 495340 h 3651843"/>
                <a:gd name="connsiteX29" fmla="*/ 2494161 w 4901657"/>
                <a:gd name="connsiteY29" fmla="*/ 406185 h 3651843"/>
                <a:gd name="connsiteX30" fmla="*/ 2433834 w 4901657"/>
                <a:gd name="connsiteY30" fmla="*/ 445810 h 3651843"/>
                <a:gd name="connsiteX31" fmla="*/ 2353398 w 4901657"/>
                <a:gd name="connsiteY31" fmla="*/ 772714 h 3651843"/>
                <a:gd name="connsiteX32" fmla="*/ 2283017 w 4901657"/>
                <a:gd name="connsiteY32" fmla="*/ 738042 h 3651843"/>
                <a:gd name="connsiteX33" fmla="*/ 1151257 w 4901657"/>
                <a:gd name="connsiteY33" fmla="*/ 391333 h 3651843"/>
                <a:gd name="connsiteX34" fmla="*/ 1055737 w 4901657"/>
                <a:gd name="connsiteY34" fmla="*/ 465626 h 3651843"/>
                <a:gd name="connsiteX35" fmla="*/ 925026 w 4901657"/>
                <a:gd name="connsiteY35" fmla="*/ 520111 h 3651843"/>
                <a:gd name="connsiteX36" fmla="*/ 285038 w 4901657"/>
                <a:gd name="connsiteY36" fmla="*/ 81450 h 3651843"/>
                <a:gd name="connsiteX37" fmla="*/ 0 w 4901657"/>
                <a:gd name="connsiteY37" fmla="*/ 609270 h 3651843"/>
                <a:gd name="connsiteX38" fmla="*/ 187675 w 4901657"/>
                <a:gd name="connsiteY38" fmla="*/ 816895 h 3651843"/>
                <a:gd name="connsiteX39" fmla="*/ 229388 w 4901657"/>
                <a:gd name="connsiteY39" fmla="*/ 928684 h 3651843"/>
                <a:gd name="connsiteX40" fmla="*/ 487253 w 4901657"/>
                <a:gd name="connsiteY40" fmla="*/ 1117292 h 3651843"/>
                <a:gd name="connsiteX41" fmla="*/ 512391 w 4901657"/>
                <a:gd name="connsiteY41" fmla="*/ 1184212 h 3651843"/>
                <a:gd name="connsiteX42" fmla="*/ 836278 w 4901657"/>
                <a:gd name="connsiteY42" fmla="*/ 1426708 h 3651843"/>
                <a:gd name="connsiteX43" fmla="*/ 1155465 w 4901657"/>
                <a:gd name="connsiteY43" fmla="*/ 1798314 h 3651843"/>
                <a:gd name="connsiteX44" fmla="*/ 1270033 w 4901657"/>
                <a:gd name="connsiteY44" fmla="*/ 2045660 h 3651843"/>
                <a:gd name="connsiteX45" fmla="*/ 1275138 w 4901657"/>
                <a:gd name="connsiteY45" fmla="*/ 2218581 h 3651843"/>
                <a:gd name="connsiteX46" fmla="*/ 1356590 w 4901657"/>
                <a:gd name="connsiteY46" fmla="*/ 2212416 h 3651843"/>
                <a:gd name="connsiteX47" fmla="*/ 1333738 w 4901657"/>
                <a:gd name="connsiteY47" fmla="*/ 2067152 h 3651843"/>
                <a:gd name="connsiteX48" fmla="*/ 1406316 w 4901657"/>
                <a:gd name="connsiteY48" fmla="*/ 2028440 h 3651843"/>
                <a:gd name="connsiteX49" fmla="*/ 1501755 w 4901657"/>
                <a:gd name="connsiteY49" fmla="*/ 2068291 h 3651843"/>
                <a:gd name="connsiteX50" fmla="*/ 1520371 w 4901657"/>
                <a:gd name="connsiteY50" fmla="*/ 2141095 h 3651843"/>
                <a:gd name="connsiteX51" fmla="*/ 1594829 w 4901657"/>
                <a:gd name="connsiteY51" fmla="*/ 2200248 h 3651843"/>
                <a:gd name="connsiteX52" fmla="*/ 1610582 w 4901657"/>
                <a:gd name="connsiteY52" fmla="*/ 2330996 h 3651843"/>
                <a:gd name="connsiteX53" fmla="*/ 1971778 w 4901657"/>
                <a:gd name="connsiteY53" fmla="*/ 2605220 h 3651843"/>
                <a:gd name="connsiteX54" fmla="*/ 2494367 w 4901657"/>
                <a:gd name="connsiteY54" fmla="*/ 3113738 h 3651843"/>
                <a:gd name="connsiteX55" fmla="*/ 2511003 w 4901657"/>
                <a:gd name="connsiteY55" fmla="*/ 3227423 h 3651843"/>
                <a:gd name="connsiteX56" fmla="*/ 2625559 w 4901657"/>
                <a:gd name="connsiteY56" fmla="*/ 3282259 h 3651843"/>
                <a:gd name="connsiteX57" fmla="*/ 2763482 w 4901657"/>
                <a:gd name="connsiteY57" fmla="*/ 3293363 h 3651843"/>
                <a:gd name="connsiteX58" fmla="*/ 3012599 w 4901657"/>
                <a:gd name="connsiteY58" fmla="*/ 3325449 h 3651843"/>
                <a:gd name="connsiteX59" fmla="*/ 3111811 w 4901657"/>
                <a:gd name="connsiteY59" fmla="*/ 3457102 h 3651843"/>
                <a:gd name="connsiteX60" fmla="*/ 3135174 w 4901657"/>
                <a:gd name="connsiteY60" fmla="*/ 3522507 h 3651843"/>
                <a:gd name="connsiteX61" fmla="*/ 3328554 w 4901657"/>
                <a:gd name="connsiteY61" fmla="*/ 3371064 h 3651843"/>
                <a:gd name="connsiteX62" fmla="*/ 3510122 w 4901657"/>
                <a:gd name="connsiteY62" fmla="*/ 3384715 h 3651843"/>
                <a:gd name="connsiteX63" fmla="*/ 3496160 w 4901657"/>
                <a:gd name="connsiteY63" fmla="*/ 3487750 h 3651843"/>
                <a:gd name="connsiteX64" fmla="*/ 3569034 w 4901657"/>
                <a:gd name="connsiteY64" fmla="*/ 3570350 h 3651843"/>
                <a:gd name="connsiteX65" fmla="*/ 3673951 w 4901657"/>
                <a:gd name="connsiteY65" fmla="*/ 3565370 h 3651843"/>
                <a:gd name="connsiteX66" fmla="*/ 3598805 w 4901657"/>
                <a:gd name="connsiteY66" fmla="*/ 3638192 h 3651843"/>
                <a:gd name="connsiteX67" fmla="*/ 3631380 w 4901657"/>
                <a:gd name="connsiteY67" fmla="*/ 3651843 h 3651843"/>
                <a:gd name="connsiteX68" fmla="*/ 4033360 w 4901657"/>
                <a:gd name="connsiteY68"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3027047 w 4901657"/>
                <a:gd name="connsiteY25" fmla="*/ 965885 h 3651843"/>
                <a:gd name="connsiteX26" fmla="*/ 2815903 w 4901657"/>
                <a:gd name="connsiteY26" fmla="*/ 738042 h 3651843"/>
                <a:gd name="connsiteX27" fmla="*/ 2569569 w 4901657"/>
                <a:gd name="connsiteY27" fmla="*/ 762808 h 3651843"/>
                <a:gd name="connsiteX28" fmla="*/ 2639950 w 4901657"/>
                <a:gd name="connsiteY28" fmla="*/ 495340 h 3651843"/>
                <a:gd name="connsiteX29" fmla="*/ 2494161 w 4901657"/>
                <a:gd name="connsiteY29" fmla="*/ 406185 h 3651843"/>
                <a:gd name="connsiteX30" fmla="*/ 2433834 w 4901657"/>
                <a:gd name="connsiteY30" fmla="*/ 445810 h 3651843"/>
                <a:gd name="connsiteX31" fmla="*/ 2283017 w 4901657"/>
                <a:gd name="connsiteY31" fmla="*/ 738042 h 3651843"/>
                <a:gd name="connsiteX32" fmla="*/ 1151257 w 4901657"/>
                <a:gd name="connsiteY32" fmla="*/ 391333 h 3651843"/>
                <a:gd name="connsiteX33" fmla="*/ 1055737 w 4901657"/>
                <a:gd name="connsiteY33" fmla="*/ 465626 h 3651843"/>
                <a:gd name="connsiteX34" fmla="*/ 925026 w 4901657"/>
                <a:gd name="connsiteY34" fmla="*/ 520111 h 3651843"/>
                <a:gd name="connsiteX35" fmla="*/ 285038 w 4901657"/>
                <a:gd name="connsiteY35" fmla="*/ 81450 h 3651843"/>
                <a:gd name="connsiteX36" fmla="*/ 0 w 4901657"/>
                <a:gd name="connsiteY36" fmla="*/ 609270 h 3651843"/>
                <a:gd name="connsiteX37" fmla="*/ 187675 w 4901657"/>
                <a:gd name="connsiteY37" fmla="*/ 816895 h 3651843"/>
                <a:gd name="connsiteX38" fmla="*/ 229388 w 4901657"/>
                <a:gd name="connsiteY38" fmla="*/ 928684 h 3651843"/>
                <a:gd name="connsiteX39" fmla="*/ 487253 w 4901657"/>
                <a:gd name="connsiteY39" fmla="*/ 1117292 h 3651843"/>
                <a:gd name="connsiteX40" fmla="*/ 512391 w 4901657"/>
                <a:gd name="connsiteY40" fmla="*/ 1184212 h 3651843"/>
                <a:gd name="connsiteX41" fmla="*/ 836278 w 4901657"/>
                <a:gd name="connsiteY41" fmla="*/ 1426708 h 3651843"/>
                <a:gd name="connsiteX42" fmla="*/ 1155465 w 4901657"/>
                <a:gd name="connsiteY42" fmla="*/ 1798314 h 3651843"/>
                <a:gd name="connsiteX43" fmla="*/ 1270033 w 4901657"/>
                <a:gd name="connsiteY43" fmla="*/ 2045660 h 3651843"/>
                <a:gd name="connsiteX44" fmla="*/ 1275138 w 4901657"/>
                <a:gd name="connsiteY44" fmla="*/ 2218581 h 3651843"/>
                <a:gd name="connsiteX45" fmla="*/ 1356590 w 4901657"/>
                <a:gd name="connsiteY45" fmla="*/ 2212416 h 3651843"/>
                <a:gd name="connsiteX46" fmla="*/ 1333738 w 4901657"/>
                <a:gd name="connsiteY46" fmla="*/ 2067152 h 3651843"/>
                <a:gd name="connsiteX47" fmla="*/ 1406316 w 4901657"/>
                <a:gd name="connsiteY47" fmla="*/ 2028440 h 3651843"/>
                <a:gd name="connsiteX48" fmla="*/ 1501755 w 4901657"/>
                <a:gd name="connsiteY48" fmla="*/ 2068291 h 3651843"/>
                <a:gd name="connsiteX49" fmla="*/ 1520371 w 4901657"/>
                <a:gd name="connsiteY49" fmla="*/ 2141095 h 3651843"/>
                <a:gd name="connsiteX50" fmla="*/ 1594829 w 4901657"/>
                <a:gd name="connsiteY50" fmla="*/ 2200248 h 3651843"/>
                <a:gd name="connsiteX51" fmla="*/ 1610582 w 4901657"/>
                <a:gd name="connsiteY51" fmla="*/ 2330996 h 3651843"/>
                <a:gd name="connsiteX52" fmla="*/ 1971778 w 4901657"/>
                <a:gd name="connsiteY52" fmla="*/ 2605220 h 3651843"/>
                <a:gd name="connsiteX53" fmla="*/ 2494367 w 4901657"/>
                <a:gd name="connsiteY53" fmla="*/ 3113738 h 3651843"/>
                <a:gd name="connsiteX54" fmla="*/ 2511003 w 4901657"/>
                <a:gd name="connsiteY54" fmla="*/ 3227423 h 3651843"/>
                <a:gd name="connsiteX55" fmla="*/ 2625559 w 4901657"/>
                <a:gd name="connsiteY55" fmla="*/ 3282259 h 3651843"/>
                <a:gd name="connsiteX56" fmla="*/ 2763482 w 4901657"/>
                <a:gd name="connsiteY56" fmla="*/ 3293363 h 3651843"/>
                <a:gd name="connsiteX57" fmla="*/ 3012599 w 4901657"/>
                <a:gd name="connsiteY57" fmla="*/ 3325449 h 3651843"/>
                <a:gd name="connsiteX58" fmla="*/ 3111811 w 4901657"/>
                <a:gd name="connsiteY58" fmla="*/ 3457102 h 3651843"/>
                <a:gd name="connsiteX59" fmla="*/ 3135174 w 4901657"/>
                <a:gd name="connsiteY59" fmla="*/ 3522507 h 3651843"/>
                <a:gd name="connsiteX60" fmla="*/ 3328554 w 4901657"/>
                <a:gd name="connsiteY60" fmla="*/ 3371064 h 3651843"/>
                <a:gd name="connsiteX61" fmla="*/ 3510122 w 4901657"/>
                <a:gd name="connsiteY61" fmla="*/ 3384715 h 3651843"/>
                <a:gd name="connsiteX62" fmla="*/ 3496160 w 4901657"/>
                <a:gd name="connsiteY62" fmla="*/ 3487750 h 3651843"/>
                <a:gd name="connsiteX63" fmla="*/ 3569034 w 4901657"/>
                <a:gd name="connsiteY63" fmla="*/ 3570350 h 3651843"/>
                <a:gd name="connsiteX64" fmla="*/ 3673951 w 4901657"/>
                <a:gd name="connsiteY64" fmla="*/ 3565370 h 3651843"/>
                <a:gd name="connsiteX65" fmla="*/ 3598805 w 4901657"/>
                <a:gd name="connsiteY65" fmla="*/ 3638192 h 3651843"/>
                <a:gd name="connsiteX66" fmla="*/ 3631380 w 4901657"/>
                <a:gd name="connsiteY66" fmla="*/ 3651843 h 3651843"/>
                <a:gd name="connsiteX67" fmla="*/ 4033360 w 4901657"/>
                <a:gd name="connsiteY67"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3027047 w 4901657"/>
                <a:gd name="connsiteY25" fmla="*/ 965885 h 3651843"/>
                <a:gd name="connsiteX26" fmla="*/ 2815903 w 4901657"/>
                <a:gd name="connsiteY26" fmla="*/ 738042 h 3651843"/>
                <a:gd name="connsiteX27" fmla="*/ 2569569 w 4901657"/>
                <a:gd name="connsiteY27" fmla="*/ 762808 h 3651843"/>
                <a:gd name="connsiteX28" fmla="*/ 2639950 w 4901657"/>
                <a:gd name="connsiteY28" fmla="*/ 495340 h 3651843"/>
                <a:gd name="connsiteX29" fmla="*/ 2494161 w 4901657"/>
                <a:gd name="connsiteY29" fmla="*/ 406185 h 3651843"/>
                <a:gd name="connsiteX30" fmla="*/ 2433834 w 4901657"/>
                <a:gd name="connsiteY30" fmla="*/ 445810 h 3651843"/>
                <a:gd name="connsiteX31" fmla="*/ 1151257 w 4901657"/>
                <a:gd name="connsiteY31" fmla="*/ 391333 h 3651843"/>
                <a:gd name="connsiteX32" fmla="*/ 1055737 w 4901657"/>
                <a:gd name="connsiteY32" fmla="*/ 465626 h 3651843"/>
                <a:gd name="connsiteX33" fmla="*/ 925026 w 4901657"/>
                <a:gd name="connsiteY33" fmla="*/ 520111 h 3651843"/>
                <a:gd name="connsiteX34" fmla="*/ 285038 w 4901657"/>
                <a:gd name="connsiteY34" fmla="*/ 81450 h 3651843"/>
                <a:gd name="connsiteX35" fmla="*/ 0 w 4901657"/>
                <a:gd name="connsiteY35" fmla="*/ 609270 h 3651843"/>
                <a:gd name="connsiteX36" fmla="*/ 187675 w 4901657"/>
                <a:gd name="connsiteY36" fmla="*/ 816895 h 3651843"/>
                <a:gd name="connsiteX37" fmla="*/ 229388 w 4901657"/>
                <a:gd name="connsiteY37" fmla="*/ 928684 h 3651843"/>
                <a:gd name="connsiteX38" fmla="*/ 487253 w 4901657"/>
                <a:gd name="connsiteY38" fmla="*/ 1117292 h 3651843"/>
                <a:gd name="connsiteX39" fmla="*/ 512391 w 4901657"/>
                <a:gd name="connsiteY39" fmla="*/ 1184212 h 3651843"/>
                <a:gd name="connsiteX40" fmla="*/ 836278 w 4901657"/>
                <a:gd name="connsiteY40" fmla="*/ 1426708 h 3651843"/>
                <a:gd name="connsiteX41" fmla="*/ 1155465 w 4901657"/>
                <a:gd name="connsiteY41" fmla="*/ 1798314 h 3651843"/>
                <a:gd name="connsiteX42" fmla="*/ 1270033 w 4901657"/>
                <a:gd name="connsiteY42" fmla="*/ 2045660 h 3651843"/>
                <a:gd name="connsiteX43" fmla="*/ 1275138 w 4901657"/>
                <a:gd name="connsiteY43" fmla="*/ 2218581 h 3651843"/>
                <a:gd name="connsiteX44" fmla="*/ 1356590 w 4901657"/>
                <a:gd name="connsiteY44" fmla="*/ 2212416 h 3651843"/>
                <a:gd name="connsiteX45" fmla="*/ 1333738 w 4901657"/>
                <a:gd name="connsiteY45" fmla="*/ 2067152 h 3651843"/>
                <a:gd name="connsiteX46" fmla="*/ 1406316 w 4901657"/>
                <a:gd name="connsiteY46" fmla="*/ 2028440 h 3651843"/>
                <a:gd name="connsiteX47" fmla="*/ 1501755 w 4901657"/>
                <a:gd name="connsiteY47" fmla="*/ 2068291 h 3651843"/>
                <a:gd name="connsiteX48" fmla="*/ 1520371 w 4901657"/>
                <a:gd name="connsiteY48" fmla="*/ 2141095 h 3651843"/>
                <a:gd name="connsiteX49" fmla="*/ 1594829 w 4901657"/>
                <a:gd name="connsiteY49" fmla="*/ 2200248 h 3651843"/>
                <a:gd name="connsiteX50" fmla="*/ 1610582 w 4901657"/>
                <a:gd name="connsiteY50" fmla="*/ 2330996 h 3651843"/>
                <a:gd name="connsiteX51" fmla="*/ 1971778 w 4901657"/>
                <a:gd name="connsiteY51" fmla="*/ 2605220 h 3651843"/>
                <a:gd name="connsiteX52" fmla="*/ 2494367 w 4901657"/>
                <a:gd name="connsiteY52" fmla="*/ 3113738 h 3651843"/>
                <a:gd name="connsiteX53" fmla="*/ 2511003 w 4901657"/>
                <a:gd name="connsiteY53" fmla="*/ 3227423 h 3651843"/>
                <a:gd name="connsiteX54" fmla="*/ 2625559 w 4901657"/>
                <a:gd name="connsiteY54" fmla="*/ 3282259 h 3651843"/>
                <a:gd name="connsiteX55" fmla="*/ 2763482 w 4901657"/>
                <a:gd name="connsiteY55" fmla="*/ 3293363 h 3651843"/>
                <a:gd name="connsiteX56" fmla="*/ 3012599 w 4901657"/>
                <a:gd name="connsiteY56" fmla="*/ 3325449 h 3651843"/>
                <a:gd name="connsiteX57" fmla="*/ 3111811 w 4901657"/>
                <a:gd name="connsiteY57" fmla="*/ 3457102 h 3651843"/>
                <a:gd name="connsiteX58" fmla="*/ 3135174 w 4901657"/>
                <a:gd name="connsiteY58" fmla="*/ 3522507 h 3651843"/>
                <a:gd name="connsiteX59" fmla="*/ 3328554 w 4901657"/>
                <a:gd name="connsiteY59" fmla="*/ 3371064 h 3651843"/>
                <a:gd name="connsiteX60" fmla="*/ 3510122 w 4901657"/>
                <a:gd name="connsiteY60" fmla="*/ 3384715 h 3651843"/>
                <a:gd name="connsiteX61" fmla="*/ 3496160 w 4901657"/>
                <a:gd name="connsiteY61" fmla="*/ 3487750 h 3651843"/>
                <a:gd name="connsiteX62" fmla="*/ 3569034 w 4901657"/>
                <a:gd name="connsiteY62" fmla="*/ 3570350 h 3651843"/>
                <a:gd name="connsiteX63" fmla="*/ 3673951 w 4901657"/>
                <a:gd name="connsiteY63" fmla="*/ 3565370 h 3651843"/>
                <a:gd name="connsiteX64" fmla="*/ 3598805 w 4901657"/>
                <a:gd name="connsiteY64" fmla="*/ 3638192 h 3651843"/>
                <a:gd name="connsiteX65" fmla="*/ 3631380 w 4901657"/>
                <a:gd name="connsiteY65" fmla="*/ 3651843 h 3651843"/>
                <a:gd name="connsiteX66" fmla="*/ 4033360 w 4901657"/>
                <a:gd name="connsiteY66"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3027047 w 4901657"/>
                <a:gd name="connsiteY25" fmla="*/ 965885 h 3651843"/>
                <a:gd name="connsiteX26" fmla="*/ 2815903 w 4901657"/>
                <a:gd name="connsiteY26" fmla="*/ 738042 h 3651843"/>
                <a:gd name="connsiteX27" fmla="*/ 2569569 w 4901657"/>
                <a:gd name="connsiteY27" fmla="*/ 762808 h 3651843"/>
                <a:gd name="connsiteX28" fmla="*/ 2639950 w 4901657"/>
                <a:gd name="connsiteY28" fmla="*/ 495340 h 3651843"/>
                <a:gd name="connsiteX29" fmla="*/ 2494161 w 4901657"/>
                <a:gd name="connsiteY29" fmla="*/ 406185 h 3651843"/>
                <a:gd name="connsiteX30" fmla="*/ 1151257 w 4901657"/>
                <a:gd name="connsiteY30" fmla="*/ 391333 h 3651843"/>
                <a:gd name="connsiteX31" fmla="*/ 1055737 w 4901657"/>
                <a:gd name="connsiteY31" fmla="*/ 465626 h 3651843"/>
                <a:gd name="connsiteX32" fmla="*/ 925026 w 4901657"/>
                <a:gd name="connsiteY32" fmla="*/ 520111 h 3651843"/>
                <a:gd name="connsiteX33" fmla="*/ 285038 w 4901657"/>
                <a:gd name="connsiteY33" fmla="*/ 81450 h 3651843"/>
                <a:gd name="connsiteX34" fmla="*/ 0 w 4901657"/>
                <a:gd name="connsiteY34" fmla="*/ 609270 h 3651843"/>
                <a:gd name="connsiteX35" fmla="*/ 187675 w 4901657"/>
                <a:gd name="connsiteY35" fmla="*/ 816895 h 3651843"/>
                <a:gd name="connsiteX36" fmla="*/ 229388 w 4901657"/>
                <a:gd name="connsiteY36" fmla="*/ 928684 h 3651843"/>
                <a:gd name="connsiteX37" fmla="*/ 487253 w 4901657"/>
                <a:gd name="connsiteY37" fmla="*/ 1117292 h 3651843"/>
                <a:gd name="connsiteX38" fmla="*/ 512391 w 4901657"/>
                <a:gd name="connsiteY38" fmla="*/ 1184212 h 3651843"/>
                <a:gd name="connsiteX39" fmla="*/ 836278 w 4901657"/>
                <a:gd name="connsiteY39" fmla="*/ 1426708 h 3651843"/>
                <a:gd name="connsiteX40" fmla="*/ 1155465 w 4901657"/>
                <a:gd name="connsiteY40" fmla="*/ 1798314 h 3651843"/>
                <a:gd name="connsiteX41" fmla="*/ 1270033 w 4901657"/>
                <a:gd name="connsiteY41" fmla="*/ 2045660 h 3651843"/>
                <a:gd name="connsiteX42" fmla="*/ 1275138 w 4901657"/>
                <a:gd name="connsiteY42" fmla="*/ 2218581 h 3651843"/>
                <a:gd name="connsiteX43" fmla="*/ 1356590 w 4901657"/>
                <a:gd name="connsiteY43" fmla="*/ 2212416 h 3651843"/>
                <a:gd name="connsiteX44" fmla="*/ 1333738 w 4901657"/>
                <a:gd name="connsiteY44" fmla="*/ 2067152 h 3651843"/>
                <a:gd name="connsiteX45" fmla="*/ 1406316 w 4901657"/>
                <a:gd name="connsiteY45" fmla="*/ 2028440 h 3651843"/>
                <a:gd name="connsiteX46" fmla="*/ 1501755 w 4901657"/>
                <a:gd name="connsiteY46" fmla="*/ 2068291 h 3651843"/>
                <a:gd name="connsiteX47" fmla="*/ 1520371 w 4901657"/>
                <a:gd name="connsiteY47" fmla="*/ 2141095 h 3651843"/>
                <a:gd name="connsiteX48" fmla="*/ 1594829 w 4901657"/>
                <a:gd name="connsiteY48" fmla="*/ 2200248 h 3651843"/>
                <a:gd name="connsiteX49" fmla="*/ 1610582 w 4901657"/>
                <a:gd name="connsiteY49" fmla="*/ 2330996 h 3651843"/>
                <a:gd name="connsiteX50" fmla="*/ 1971778 w 4901657"/>
                <a:gd name="connsiteY50" fmla="*/ 2605220 h 3651843"/>
                <a:gd name="connsiteX51" fmla="*/ 2494367 w 4901657"/>
                <a:gd name="connsiteY51" fmla="*/ 3113738 h 3651843"/>
                <a:gd name="connsiteX52" fmla="*/ 2511003 w 4901657"/>
                <a:gd name="connsiteY52" fmla="*/ 3227423 h 3651843"/>
                <a:gd name="connsiteX53" fmla="*/ 2625559 w 4901657"/>
                <a:gd name="connsiteY53" fmla="*/ 3282259 h 3651843"/>
                <a:gd name="connsiteX54" fmla="*/ 2763482 w 4901657"/>
                <a:gd name="connsiteY54" fmla="*/ 3293363 h 3651843"/>
                <a:gd name="connsiteX55" fmla="*/ 3012599 w 4901657"/>
                <a:gd name="connsiteY55" fmla="*/ 3325449 h 3651843"/>
                <a:gd name="connsiteX56" fmla="*/ 3111811 w 4901657"/>
                <a:gd name="connsiteY56" fmla="*/ 3457102 h 3651843"/>
                <a:gd name="connsiteX57" fmla="*/ 3135174 w 4901657"/>
                <a:gd name="connsiteY57" fmla="*/ 3522507 h 3651843"/>
                <a:gd name="connsiteX58" fmla="*/ 3328554 w 4901657"/>
                <a:gd name="connsiteY58" fmla="*/ 3371064 h 3651843"/>
                <a:gd name="connsiteX59" fmla="*/ 3510122 w 4901657"/>
                <a:gd name="connsiteY59" fmla="*/ 3384715 h 3651843"/>
                <a:gd name="connsiteX60" fmla="*/ 3496160 w 4901657"/>
                <a:gd name="connsiteY60" fmla="*/ 3487750 h 3651843"/>
                <a:gd name="connsiteX61" fmla="*/ 3569034 w 4901657"/>
                <a:gd name="connsiteY61" fmla="*/ 3570350 h 3651843"/>
                <a:gd name="connsiteX62" fmla="*/ 3673951 w 4901657"/>
                <a:gd name="connsiteY62" fmla="*/ 3565370 h 3651843"/>
                <a:gd name="connsiteX63" fmla="*/ 3598805 w 4901657"/>
                <a:gd name="connsiteY63" fmla="*/ 3638192 h 3651843"/>
                <a:gd name="connsiteX64" fmla="*/ 3631380 w 4901657"/>
                <a:gd name="connsiteY64" fmla="*/ 3651843 h 3651843"/>
                <a:gd name="connsiteX65" fmla="*/ 4033360 w 4901657"/>
                <a:gd name="connsiteY65"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3027047 w 4901657"/>
                <a:gd name="connsiteY25" fmla="*/ 965885 h 3651843"/>
                <a:gd name="connsiteX26" fmla="*/ 2815903 w 4901657"/>
                <a:gd name="connsiteY26" fmla="*/ 738042 h 3651843"/>
                <a:gd name="connsiteX27" fmla="*/ 2569569 w 4901657"/>
                <a:gd name="connsiteY27" fmla="*/ 762808 h 3651843"/>
                <a:gd name="connsiteX28" fmla="*/ 2639950 w 4901657"/>
                <a:gd name="connsiteY28" fmla="*/ 495340 h 3651843"/>
                <a:gd name="connsiteX29" fmla="*/ 1151257 w 4901657"/>
                <a:gd name="connsiteY29" fmla="*/ 391333 h 3651843"/>
                <a:gd name="connsiteX30" fmla="*/ 1055737 w 4901657"/>
                <a:gd name="connsiteY30" fmla="*/ 465626 h 3651843"/>
                <a:gd name="connsiteX31" fmla="*/ 925026 w 4901657"/>
                <a:gd name="connsiteY31" fmla="*/ 520111 h 3651843"/>
                <a:gd name="connsiteX32" fmla="*/ 285038 w 4901657"/>
                <a:gd name="connsiteY32" fmla="*/ 81450 h 3651843"/>
                <a:gd name="connsiteX33" fmla="*/ 0 w 4901657"/>
                <a:gd name="connsiteY33" fmla="*/ 609270 h 3651843"/>
                <a:gd name="connsiteX34" fmla="*/ 187675 w 4901657"/>
                <a:gd name="connsiteY34" fmla="*/ 816895 h 3651843"/>
                <a:gd name="connsiteX35" fmla="*/ 229388 w 4901657"/>
                <a:gd name="connsiteY35" fmla="*/ 928684 h 3651843"/>
                <a:gd name="connsiteX36" fmla="*/ 487253 w 4901657"/>
                <a:gd name="connsiteY36" fmla="*/ 1117292 h 3651843"/>
                <a:gd name="connsiteX37" fmla="*/ 512391 w 4901657"/>
                <a:gd name="connsiteY37" fmla="*/ 1184212 h 3651843"/>
                <a:gd name="connsiteX38" fmla="*/ 836278 w 4901657"/>
                <a:gd name="connsiteY38" fmla="*/ 1426708 h 3651843"/>
                <a:gd name="connsiteX39" fmla="*/ 1155465 w 4901657"/>
                <a:gd name="connsiteY39" fmla="*/ 1798314 h 3651843"/>
                <a:gd name="connsiteX40" fmla="*/ 1270033 w 4901657"/>
                <a:gd name="connsiteY40" fmla="*/ 2045660 h 3651843"/>
                <a:gd name="connsiteX41" fmla="*/ 1275138 w 4901657"/>
                <a:gd name="connsiteY41" fmla="*/ 2218581 h 3651843"/>
                <a:gd name="connsiteX42" fmla="*/ 1356590 w 4901657"/>
                <a:gd name="connsiteY42" fmla="*/ 2212416 h 3651843"/>
                <a:gd name="connsiteX43" fmla="*/ 1333738 w 4901657"/>
                <a:gd name="connsiteY43" fmla="*/ 2067152 h 3651843"/>
                <a:gd name="connsiteX44" fmla="*/ 1406316 w 4901657"/>
                <a:gd name="connsiteY44" fmla="*/ 2028440 h 3651843"/>
                <a:gd name="connsiteX45" fmla="*/ 1501755 w 4901657"/>
                <a:gd name="connsiteY45" fmla="*/ 2068291 h 3651843"/>
                <a:gd name="connsiteX46" fmla="*/ 1520371 w 4901657"/>
                <a:gd name="connsiteY46" fmla="*/ 2141095 h 3651843"/>
                <a:gd name="connsiteX47" fmla="*/ 1594829 w 4901657"/>
                <a:gd name="connsiteY47" fmla="*/ 2200248 h 3651843"/>
                <a:gd name="connsiteX48" fmla="*/ 1610582 w 4901657"/>
                <a:gd name="connsiteY48" fmla="*/ 2330996 h 3651843"/>
                <a:gd name="connsiteX49" fmla="*/ 1971778 w 4901657"/>
                <a:gd name="connsiteY49" fmla="*/ 2605220 h 3651843"/>
                <a:gd name="connsiteX50" fmla="*/ 2494367 w 4901657"/>
                <a:gd name="connsiteY50" fmla="*/ 3113738 h 3651843"/>
                <a:gd name="connsiteX51" fmla="*/ 2511003 w 4901657"/>
                <a:gd name="connsiteY51" fmla="*/ 3227423 h 3651843"/>
                <a:gd name="connsiteX52" fmla="*/ 2625559 w 4901657"/>
                <a:gd name="connsiteY52" fmla="*/ 3282259 h 3651843"/>
                <a:gd name="connsiteX53" fmla="*/ 2763482 w 4901657"/>
                <a:gd name="connsiteY53" fmla="*/ 3293363 h 3651843"/>
                <a:gd name="connsiteX54" fmla="*/ 3012599 w 4901657"/>
                <a:gd name="connsiteY54" fmla="*/ 3325449 h 3651843"/>
                <a:gd name="connsiteX55" fmla="*/ 3111811 w 4901657"/>
                <a:gd name="connsiteY55" fmla="*/ 3457102 h 3651843"/>
                <a:gd name="connsiteX56" fmla="*/ 3135174 w 4901657"/>
                <a:gd name="connsiteY56" fmla="*/ 3522507 h 3651843"/>
                <a:gd name="connsiteX57" fmla="*/ 3328554 w 4901657"/>
                <a:gd name="connsiteY57" fmla="*/ 3371064 h 3651843"/>
                <a:gd name="connsiteX58" fmla="*/ 3510122 w 4901657"/>
                <a:gd name="connsiteY58" fmla="*/ 3384715 h 3651843"/>
                <a:gd name="connsiteX59" fmla="*/ 3496160 w 4901657"/>
                <a:gd name="connsiteY59" fmla="*/ 3487750 h 3651843"/>
                <a:gd name="connsiteX60" fmla="*/ 3569034 w 4901657"/>
                <a:gd name="connsiteY60" fmla="*/ 3570350 h 3651843"/>
                <a:gd name="connsiteX61" fmla="*/ 3673951 w 4901657"/>
                <a:gd name="connsiteY61" fmla="*/ 3565370 h 3651843"/>
                <a:gd name="connsiteX62" fmla="*/ 3598805 w 4901657"/>
                <a:gd name="connsiteY62" fmla="*/ 3638192 h 3651843"/>
                <a:gd name="connsiteX63" fmla="*/ 3631380 w 4901657"/>
                <a:gd name="connsiteY63" fmla="*/ 3651843 h 3651843"/>
                <a:gd name="connsiteX64" fmla="*/ 4033360 w 4901657"/>
                <a:gd name="connsiteY64"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3027047 w 4901657"/>
                <a:gd name="connsiteY25" fmla="*/ 965885 h 3651843"/>
                <a:gd name="connsiteX26" fmla="*/ 2815903 w 4901657"/>
                <a:gd name="connsiteY26" fmla="*/ 738042 h 3651843"/>
                <a:gd name="connsiteX27" fmla="*/ 2569569 w 4901657"/>
                <a:gd name="connsiteY27" fmla="*/ 762808 h 3651843"/>
                <a:gd name="connsiteX28" fmla="*/ 1151257 w 4901657"/>
                <a:gd name="connsiteY28" fmla="*/ 391333 h 3651843"/>
                <a:gd name="connsiteX29" fmla="*/ 1055737 w 4901657"/>
                <a:gd name="connsiteY29" fmla="*/ 465626 h 3651843"/>
                <a:gd name="connsiteX30" fmla="*/ 925026 w 4901657"/>
                <a:gd name="connsiteY30" fmla="*/ 520111 h 3651843"/>
                <a:gd name="connsiteX31" fmla="*/ 285038 w 4901657"/>
                <a:gd name="connsiteY31" fmla="*/ 81450 h 3651843"/>
                <a:gd name="connsiteX32" fmla="*/ 0 w 4901657"/>
                <a:gd name="connsiteY32" fmla="*/ 609270 h 3651843"/>
                <a:gd name="connsiteX33" fmla="*/ 187675 w 4901657"/>
                <a:gd name="connsiteY33" fmla="*/ 816895 h 3651843"/>
                <a:gd name="connsiteX34" fmla="*/ 229388 w 4901657"/>
                <a:gd name="connsiteY34" fmla="*/ 928684 h 3651843"/>
                <a:gd name="connsiteX35" fmla="*/ 487253 w 4901657"/>
                <a:gd name="connsiteY35" fmla="*/ 1117292 h 3651843"/>
                <a:gd name="connsiteX36" fmla="*/ 512391 w 4901657"/>
                <a:gd name="connsiteY36" fmla="*/ 1184212 h 3651843"/>
                <a:gd name="connsiteX37" fmla="*/ 836278 w 4901657"/>
                <a:gd name="connsiteY37" fmla="*/ 1426708 h 3651843"/>
                <a:gd name="connsiteX38" fmla="*/ 1155465 w 4901657"/>
                <a:gd name="connsiteY38" fmla="*/ 1798314 h 3651843"/>
                <a:gd name="connsiteX39" fmla="*/ 1270033 w 4901657"/>
                <a:gd name="connsiteY39" fmla="*/ 2045660 h 3651843"/>
                <a:gd name="connsiteX40" fmla="*/ 1275138 w 4901657"/>
                <a:gd name="connsiteY40" fmla="*/ 2218581 h 3651843"/>
                <a:gd name="connsiteX41" fmla="*/ 1356590 w 4901657"/>
                <a:gd name="connsiteY41" fmla="*/ 2212416 h 3651843"/>
                <a:gd name="connsiteX42" fmla="*/ 1333738 w 4901657"/>
                <a:gd name="connsiteY42" fmla="*/ 2067152 h 3651843"/>
                <a:gd name="connsiteX43" fmla="*/ 1406316 w 4901657"/>
                <a:gd name="connsiteY43" fmla="*/ 2028440 h 3651843"/>
                <a:gd name="connsiteX44" fmla="*/ 1501755 w 4901657"/>
                <a:gd name="connsiteY44" fmla="*/ 2068291 h 3651843"/>
                <a:gd name="connsiteX45" fmla="*/ 1520371 w 4901657"/>
                <a:gd name="connsiteY45" fmla="*/ 2141095 h 3651843"/>
                <a:gd name="connsiteX46" fmla="*/ 1594829 w 4901657"/>
                <a:gd name="connsiteY46" fmla="*/ 2200248 h 3651843"/>
                <a:gd name="connsiteX47" fmla="*/ 1610582 w 4901657"/>
                <a:gd name="connsiteY47" fmla="*/ 2330996 h 3651843"/>
                <a:gd name="connsiteX48" fmla="*/ 1971778 w 4901657"/>
                <a:gd name="connsiteY48" fmla="*/ 2605220 h 3651843"/>
                <a:gd name="connsiteX49" fmla="*/ 2494367 w 4901657"/>
                <a:gd name="connsiteY49" fmla="*/ 3113738 h 3651843"/>
                <a:gd name="connsiteX50" fmla="*/ 2511003 w 4901657"/>
                <a:gd name="connsiteY50" fmla="*/ 3227423 h 3651843"/>
                <a:gd name="connsiteX51" fmla="*/ 2625559 w 4901657"/>
                <a:gd name="connsiteY51" fmla="*/ 3282259 h 3651843"/>
                <a:gd name="connsiteX52" fmla="*/ 2763482 w 4901657"/>
                <a:gd name="connsiteY52" fmla="*/ 3293363 h 3651843"/>
                <a:gd name="connsiteX53" fmla="*/ 3012599 w 4901657"/>
                <a:gd name="connsiteY53" fmla="*/ 3325449 h 3651843"/>
                <a:gd name="connsiteX54" fmla="*/ 3111811 w 4901657"/>
                <a:gd name="connsiteY54" fmla="*/ 3457102 h 3651843"/>
                <a:gd name="connsiteX55" fmla="*/ 3135174 w 4901657"/>
                <a:gd name="connsiteY55" fmla="*/ 3522507 h 3651843"/>
                <a:gd name="connsiteX56" fmla="*/ 3328554 w 4901657"/>
                <a:gd name="connsiteY56" fmla="*/ 3371064 h 3651843"/>
                <a:gd name="connsiteX57" fmla="*/ 3510122 w 4901657"/>
                <a:gd name="connsiteY57" fmla="*/ 3384715 h 3651843"/>
                <a:gd name="connsiteX58" fmla="*/ 3496160 w 4901657"/>
                <a:gd name="connsiteY58" fmla="*/ 3487750 h 3651843"/>
                <a:gd name="connsiteX59" fmla="*/ 3569034 w 4901657"/>
                <a:gd name="connsiteY59" fmla="*/ 3570350 h 3651843"/>
                <a:gd name="connsiteX60" fmla="*/ 3673951 w 4901657"/>
                <a:gd name="connsiteY60" fmla="*/ 3565370 h 3651843"/>
                <a:gd name="connsiteX61" fmla="*/ 3598805 w 4901657"/>
                <a:gd name="connsiteY61" fmla="*/ 3638192 h 3651843"/>
                <a:gd name="connsiteX62" fmla="*/ 3631380 w 4901657"/>
                <a:gd name="connsiteY62" fmla="*/ 3651843 h 3651843"/>
                <a:gd name="connsiteX63" fmla="*/ 4033360 w 4901657"/>
                <a:gd name="connsiteY63"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3027047 w 4901657"/>
                <a:gd name="connsiteY25" fmla="*/ 965885 h 3651843"/>
                <a:gd name="connsiteX26" fmla="*/ 2815903 w 4901657"/>
                <a:gd name="connsiteY26" fmla="*/ 738042 h 3651843"/>
                <a:gd name="connsiteX27" fmla="*/ 1151257 w 4901657"/>
                <a:gd name="connsiteY27" fmla="*/ 391333 h 3651843"/>
                <a:gd name="connsiteX28" fmla="*/ 1055737 w 4901657"/>
                <a:gd name="connsiteY28" fmla="*/ 465626 h 3651843"/>
                <a:gd name="connsiteX29" fmla="*/ 925026 w 4901657"/>
                <a:gd name="connsiteY29" fmla="*/ 520111 h 3651843"/>
                <a:gd name="connsiteX30" fmla="*/ 285038 w 4901657"/>
                <a:gd name="connsiteY30" fmla="*/ 81450 h 3651843"/>
                <a:gd name="connsiteX31" fmla="*/ 0 w 4901657"/>
                <a:gd name="connsiteY31" fmla="*/ 609270 h 3651843"/>
                <a:gd name="connsiteX32" fmla="*/ 187675 w 4901657"/>
                <a:gd name="connsiteY32" fmla="*/ 816895 h 3651843"/>
                <a:gd name="connsiteX33" fmla="*/ 229388 w 4901657"/>
                <a:gd name="connsiteY33" fmla="*/ 928684 h 3651843"/>
                <a:gd name="connsiteX34" fmla="*/ 487253 w 4901657"/>
                <a:gd name="connsiteY34" fmla="*/ 1117292 h 3651843"/>
                <a:gd name="connsiteX35" fmla="*/ 512391 w 4901657"/>
                <a:gd name="connsiteY35" fmla="*/ 1184212 h 3651843"/>
                <a:gd name="connsiteX36" fmla="*/ 836278 w 4901657"/>
                <a:gd name="connsiteY36" fmla="*/ 1426708 h 3651843"/>
                <a:gd name="connsiteX37" fmla="*/ 1155465 w 4901657"/>
                <a:gd name="connsiteY37" fmla="*/ 1798314 h 3651843"/>
                <a:gd name="connsiteX38" fmla="*/ 1270033 w 4901657"/>
                <a:gd name="connsiteY38" fmla="*/ 2045660 h 3651843"/>
                <a:gd name="connsiteX39" fmla="*/ 1275138 w 4901657"/>
                <a:gd name="connsiteY39" fmla="*/ 2218581 h 3651843"/>
                <a:gd name="connsiteX40" fmla="*/ 1356590 w 4901657"/>
                <a:gd name="connsiteY40" fmla="*/ 2212416 h 3651843"/>
                <a:gd name="connsiteX41" fmla="*/ 1333738 w 4901657"/>
                <a:gd name="connsiteY41" fmla="*/ 2067152 h 3651843"/>
                <a:gd name="connsiteX42" fmla="*/ 1406316 w 4901657"/>
                <a:gd name="connsiteY42" fmla="*/ 2028440 h 3651843"/>
                <a:gd name="connsiteX43" fmla="*/ 1501755 w 4901657"/>
                <a:gd name="connsiteY43" fmla="*/ 2068291 h 3651843"/>
                <a:gd name="connsiteX44" fmla="*/ 1520371 w 4901657"/>
                <a:gd name="connsiteY44" fmla="*/ 2141095 h 3651843"/>
                <a:gd name="connsiteX45" fmla="*/ 1594829 w 4901657"/>
                <a:gd name="connsiteY45" fmla="*/ 2200248 h 3651843"/>
                <a:gd name="connsiteX46" fmla="*/ 1610582 w 4901657"/>
                <a:gd name="connsiteY46" fmla="*/ 2330996 h 3651843"/>
                <a:gd name="connsiteX47" fmla="*/ 1971778 w 4901657"/>
                <a:gd name="connsiteY47" fmla="*/ 2605220 h 3651843"/>
                <a:gd name="connsiteX48" fmla="*/ 2494367 w 4901657"/>
                <a:gd name="connsiteY48" fmla="*/ 3113738 h 3651843"/>
                <a:gd name="connsiteX49" fmla="*/ 2511003 w 4901657"/>
                <a:gd name="connsiteY49" fmla="*/ 3227423 h 3651843"/>
                <a:gd name="connsiteX50" fmla="*/ 2625559 w 4901657"/>
                <a:gd name="connsiteY50" fmla="*/ 3282259 h 3651843"/>
                <a:gd name="connsiteX51" fmla="*/ 2763482 w 4901657"/>
                <a:gd name="connsiteY51" fmla="*/ 3293363 h 3651843"/>
                <a:gd name="connsiteX52" fmla="*/ 3012599 w 4901657"/>
                <a:gd name="connsiteY52" fmla="*/ 3325449 h 3651843"/>
                <a:gd name="connsiteX53" fmla="*/ 3111811 w 4901657"/>
                <a:gd name="connsiteY53" fmla="*/ 3457102 h 3651843"/>
                <a:gd name="connsiteX54" fmla="*/ 3135174 w 4901657"/>
                <a:gd name="connsiteY54" fmla="*/ 3522507 h 3651843"/>
                <a:gd name="connsiteX55" fmla="*/ 3328554 w 4901657"/>
                <a:gd name="connsiteY55" fmla="*/ 3371064 h 3651843"/>
                <a:gd name="connsiteX56" fmla="*/ 3510122 w 4901657"/>
                <a:gd name="connsiteY56" fmla="*/ 3384715 h 3651843"/>
                <a:gd name="connsiteX57" fmla="*/ 3496160 w 4901657"/>
                <a:gd name="connsiteY57" fmla="*/ 3487750 h 3651843"/>
                <a:gd name="connsiteX58" fmla="*/ 3569034 w 4901657"/>
                <a:gd name="connsiteY58" fmla="*/ 3570350 h 3651843"/>
                <a:gd name="connsiteX59" fmla="*/ 3673951 w 4901657"/>
                <a:gd name="connsiteY59" fmla="*/ 3565370 h 3651843"/>
                <a:gd name="connsiteX60" fmla="*/ 3598805 w 4901657"/>
                <a:gd name="connsiteY60" fmla="*/ 3638192 h 3651843"/>
                <a:gd name="connsiteX61" fmla="*/ 3631380 w 4901657"/>
                <a:gd name="connsiteY61" fmla="*/ 3651843 h 3651843"/>
                <a:gd name="connsiteX62" fmla="*/ 4033360 w 4901657"/>
                <a:gd name="connsiteY62"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3027047 w 4901657"/>
                <a:gd name="connsiteY25" fmla="*/ 965885 h 3651843"/>
                <a:gd name="connsiteX26" fmla="*/ 1151257 w 4901657"/>
                <a:gd name="connsiteY26" fmla="*/ 391333 h 3651843"/>
                <a:gd name="connsiteX27" fmla="*/ 1055737 w 4901657"/>
                <a:gd name="connsiteY27" fmla="*/ 465626 h 3651843"/>
                <a:gd name="connsiteX28" fmla="*/ 925026 w 4901657"/>
                <a:gd name="connsiteY28" fmla="*/ 520111 h 3651843"/>
                <a:gd name="connsiteX29" fmla="*/ 285038 w 4901657"/>
                <a:gd name="connsiteY29" fmla="*/ 81450 h 3651843"/>
                <a:gd name="connsiteX30" fmla="*/ 0 w 4901657"/>
                <a:gd name="connsiteY30" fmla="*/ 609270 h 3651843"/>
                <a:gd name="connsiteX31" fmla="*/ 187675 w 4901657"/>
                <a:gd name="connsiteY31" fmla="*/ 816895 h 3651843"/>
                <a:gd name="connsiteX32" fmla="*/ 229388 w 4901657"/>
                <a:gd name="connsiteY32" fmla="*/ 928684 h 3651843"/>
                <a:gd name="connsiteX33" fmla="*/ 487253 w 4901657"/>
                <a:gd name="connsiteY33" fmla="*/ 1117292 h 3651843"/>
                <a:gd name="connsiteX34" fmla="*/ 512391 w 4901657"/>
                <a:gd name="connsiteY34" fmla="*/ 1184212 h 3651843"/>
                <a:gd name="connsiteX35" fmla="*/ 836278 w 4901657"/>
                <a:gd name="connsiteY35" fmla="*/ 1426708 h 3651843"/>
                <a:gd name="connsiteX36" fmla="*/ 1155465 w 4901657"/>
                <a:gd name="connsiteY36" fmla="*/ 1798314 h 3651843"/>
                <a:gd name="connsiteX37" fmla="*/ 1270033 w 4901657"/>
                <a:gd name="connsiteY37" fmla="*/ 2045660 h 3651843"/>
                <a:gd name="connsiteX38" fmla="*/ 1275138 w 4901657"/>
                <a:gd name="connsiteY38" fmla="*/ 2218581 h 3651843"/>
                <a:gd name="connsiteX39" fmla="*/ 1356590 w 4901657"/>
                <a:gd name="connsiteY39" fmla="*/ 2212416 h 3651843"/>
                <a:gd name="connsiteX40" fmla="*/ 1333738 w 4901657"/>
                <a:gd name="connsiteY40" fmla="*/ 2067152 h 3651843"/>
                <a:gd name="connsiteX41" fmla="*/ 1406316 w 4901657"/>
                <a:gd name="connsiteY41" fmla="*/ 2028440 h 3651843"/>
                <a:gd name="connsiteX42" fmla="*/ 1501755 w 4901657"/>
                <a:gd name="connsiteY42" fmla="*/ 2068291 h 3651843"/>
                <a:gd name="connsiteX43" fmla="*/ 1520371 w 4901657"/>
                <a:gd name="connsiteY43" fmla="*/ 2141095 h 3651843"/>
                <a:gd name="connsiteX44" fmla="*/ 1594829 w 4901657"/>
                <a:gd name="connsiteY44" fmla="*/ 2200248 h 3651843"/>
                <a:gd name="connsiteX45" fmla="*/ 1610582 w 4901657"/>
                <a:gd name="connsiteY45" fmla="*/ 2330996 h 3651843"/>
                <a:gd name="connsiteX46" fmla="*/ 1971778 w 4901657"/>
                <a:gd name="connsiteY46" fmla="*/ 2605220 h 3651843"/>
                <a:gd name="connsiteX47" fmla="*/ 2494367 w 4901657"/>
                <a:gd name="connsiteY47" fmla="*/ 3113738 h 3651843"/>
                <a:gd name="connsiteX48" fmla="*/ 2511003 w 4901657"/>
                <a:gd name="connsiteY48" fmla="*/ 3227423 h 3651843"/>
                <a:gd name="connsiteX49" fmla="*/ 2625559 w 4901657"/>
                <a:gd name="connsiteY49" fmla="*/ 3282259 h 3651843"/>
                <a:gd name="connsiteX50" fmla="*/ 2763482 w 4901657"/>
                <a:gd name="connsiteY50" fmla="*/ 3293363 h 3651843"/>
                <a:gd name="connsiteX51" fmla="*/ 3012599 w 4901657"/>
                <a:gd name="connsiteY51" fmla="*/ 3325449 h 3651843"/>
                <a:gd name="connsiteX52" fmla="*/ 3111811 w 4901657"/>
                <a:gd name="connsiteY52" fmla="*/ 3457102 h 3651843"/>
                <a:gd name="connsiteX53" fmla="*/ 3135174 w 4901657"/>
                <a:gd name="connsiteY53" fmla="*/ 3522507 h 3651843"/>
                <a:gd name="connsiteX54" fmla="*/ 3328554 w 4901657"/>
                <a:gd name="connsiteY54" fmla="*/ 3371064 h 3651843"/>
                <a:gd name="connsiteX55" fmla="*/ 3510122 w 4901657"/>
                <a:gd name="connsiteY55" fmla="*/ 3384715 h 3651843"/>
                <a:gd name="connsiteX56" fmla="*/ 3496160 w 4901657"/>
                <a:gd name="connsiteY56" fmla="*/ 3487750 h 3651843"/>
                <a:gd name="connsiteX57" fmla="*/ 3569034 w 4901657"/>
                <a:gd name="connsiteY57" fmla="*/ 3570350 h 3651843"/>
                <a:gd name="connsiteX58" fmla="*/ 3673951 w 4901657"/>
                <a:gd name="connsiteY58" fmla="*/ 3565370 h 3651843"/>
                <a:gd name="connsiteX59" fmla="*/ 3598805 w 4901657"/>
                <a:gd name="connsiteY59" fmla="*/ 3638192 h 3651843"/>
                <a:gd name="connsiteX60" fmla="*/ 3631380 w 4901657"/>
                <a:gd name="connsiteY60" fmla="*/ 3651843 h 3651843"/>
                <a:gd name="connsiteX61" fmla="*/ 4033360 w 4901657"/>
                <a:gd name="connsiteY61"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1151257 w 4901657"/>
                <a:gd name="connsiteY25" fmla="*/ 391333 h 3651843"/>
                <a:gd name="connsiteX26" fmla="*/ 1055737 w 4901657"/>
                <a:gd name="connsiteY26" fmla="*/ 465626 h 3651843"/>
                <a:gd name="connsiteX27" fmla="*/ 925026 w 4901657"/>
                <a:gd name="connsiteY27" fmla="*/ 520111 h 3651843"/>
                <a:gd name="connsiteX28" fmla="*/ 285038 w 4901657"/>
                <a:gd name="connsiteY28" fmla="*/ 81450 h 3651843"/>
                <a:gd name="connsiteX29" fmla="*/ 0 w 4901657"/>
                <a:gd name="connsiteY29" fmla="*/ 609270 h 3651843"/>
                <a:gd name="connsiteX30" fmla="*/ 187675 w 4901657"/>
                <a:gd name="connsiteY30" fmla="*/ 816895 h 3651843"/>
                <a:gd name="connsiteX31" fmla="*/ 229388 w 4901657"/>
                <a:gd name="connsiteY31" fmla="*/ 928684 h 3651843"/>
                <a:gd name="connsiteX32" fmla="*/ 487253 w 4901657"/>
                <a:gd name="connsiteY32" fmla="*/ 1117292 h 3651843"/>
                <a:gd name="connsiteX33" fmla="*/ 512391 w 4901657"/>
                <a:gd name="connsiteY33" fmla="*/ 1184212 h 3651843"/>
                <a:gd name="connsiteX34" fmla="*/ 836278 w 4901657"/>
                <a:gd name="connsiteY34" fmla="*/ 1426708 h 3651843"/>
                <a:gd name="connsiteX35" fmla="*/ 1155465 w 4901657"/>
                <a:gd name="connsiteY35" fmla="*/ 1798314 h 3651843"/>
                <a:gd name="connsiteX36" fmla="*/ 1270033 w 4901657"/>
                <a:gd name="connsiteY36" fmla="*/ 2045660 h 3651843"/>
                <a:gd name="connsiteX37" fmla="*/ 1275138 w 4901657"/>
                <a:gd name="connsiteY37" fmla="*/ 2218581 h 3651843"/>
                <a:gd name="connsiteX38" fmla="*/ 1356590 w 4901657"/>
                <a:gd name="connsiteY38" fmla="*/ 2212416 h 3651843"/>
                <a:gd name="connsiteX39" fmla="*/ 1333738 w 4901657"/>
                <a:gd name="connsiteY39" fmla="*/ 2067152 h 3651843"/>
                <a:gd name="connsiteX40" fmla="*/ 1406316 w 4901657"/>
                <a:gd name="connsiteY40" fmla="*/ 2028440 h 3651843"/>
                <a:gd name="connsiteX41" fmla="*/ 1501755 w 4901657"/>
                <a:gd name="connsiteY41" fmla="*/ 2068291 h 3651843"/>
                <a:gd name="connsiteX42" fmla="*/ 1520371 w 4901657"/>
                <a:gd name="connsiteY42" fmla="*/ 2141095 h 3651843"/>
                <a:gd name="connsiteX43" fmla="*/ 1594829 w 4901657"/>
                <a:gd name="connsiteY43" fmla="*/ 2200248 h 3651843"/>
                <a:gd name="connsiteX44" fmla="*/ 1610582 w 4901657"/>
                <a:gd name="connsiteY44" fmla="*/ 2330996 h 3651843"/>
                <a:gd name="connsiteX45" fmla="*/ 1971778 w 4901657"/>
                <a:gd name="connsiteY45" fmla="*/ 2605220 h 3651843"/>
                <a:gd name="connsiteX46" fmla="*/ 2494367 w 4901657"/>
                <a:gd name="connsiteY46" fmla="*/ 3113738 h 3651843"/>
                <a:gd name="connsiteX47" fmla="*/ 2511003 w 4901657"/>
                <a:gd name="connsiteY47" fmla="*/ 3227423 h 3651843"/>
                <a:gd name="connsiteX48" fmla="*/ 2625559 w 4901657"/>
                <a:gd name="connsiteY48" fmla="*/ 3282259 h 3651843"/>
                <a:gd name="connsiteX49" fmla="*/ 2763482 w 4901657"/>
                <a:gd name="connsiteY49" fmla="*/ 3293363 h 3651843"/>
                <a:gd name="connsiteX50" fmla="*/ 3012599 w 4901657"/>
                <a:gd name="connsiteY50" fmla="*/ 3325449 h 3651843"/>
                <a:gd name="connsiteX51" fmla="*/ 3111811 w 4901657"/>
                <a:gd name="connsiteY51" fmla="*/ 3457102 h 3651843"/>
                <a:gd name="connsiteX52" fmla="*/ 3135174 w 4901657"/>
                <a:gd name="connsiteY52" fmla="*/ 3522507 h 3651843"/>
                <a:gd name="connsiteX53" fmla="*/ 3328554 w 4901657"/>
                <a:gd name="connsiteY53" fmla="*/ 3371064 h 3651843"/>
                <a:gd name="connsiteX54" fmla="*/ 3510122 w 4901657"/>
                <a:gd name="connsiteY54" fmla="*/ 3384715 h 3651843"/>
                <a:gd name="connsiteX55" fmla="*/ 3496160 w 4901657"/>
                <a:gd name="connsiteY55" fmla="*/ 3487750 h 3651843"/>
                <a:gd name="connsiteX56" fmla="*/ 3569034 w 4901657"/>
                <a:gd name="connsiteY56" fmla="*/ 3570350 h 3651843"/>
                <a:gd name="connsiteX57" fmla="*/ 3673951 w 4901657"/>
                <a:gd name="connsiteY57" fmla="*/ 3565370 h 3651843"/>
                <a:gd name="connsiteX58" fmla="*/ 3598805 w 4901657"/>
                <a:gd name="connsiteY58" fmla="*/ 3638192 h 3651843"/>
                <a:gd name="connsiteX59" fmla="*/ 3631380 w 4901657"/>
                <a:gd name="connsiteY59" fmla="*/ 3651843 h 3651843"/>
                <a:gd name="connsiteX60" fmla="*/ 4033360 w 4901657"/>
                <a:gd name="connsiteY60"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1055737 w 4901657"/>
                <a:gd name="connsiteY25" fmla="*/ 465626 h 3651843"/>
                <a:gd name="connsiteX26" fmla="*/ 925026 w 4901657"/>
                <a:gd name="connsiteY26" fmla="*/ 520111 h 3651843"/>
                <a:gd name="connsiteX27" fmla="*/ 285038 w 4901657"/>
                <a:gd name="connsiteY27" fmla="*/ 81450 h 3651843"/>
                <a:gd name="connsiteX28" fmla="*/ 0 w 4901657"/>
                <a:gd name="connsiteY28" fmla="*/ 609270 h 3651843"/>
                <a:gd name="connsiteX29" fmla="*/ 187675 w 4901657"/>
                <a:gd name="connsiteY29" fmla="*/ 816895 h 3651843"/>
                <a:gd name="connsiteX30" fmla="*/ 229388 w 4901657"/>
                <a:gd name="connsiteY30" fmla="*/ 928684 h 3651843"/>
                <a:gd name="connsiteX31" fmla="*/ 487253 w 4901657"/>
                <a:gd name="connsiteY31" fmla="*/ 1117292 h 3651843"/>
                <a:gd name="connsiteX32" fmla="*/ 512391 w 4901657"/>
                <a:gd name="connsiteY32" fmla="*/ 1184212 h 3651843"/>
                <a:gd name="connsiteX33" fmla="*/ 836278 w 4901657"/>
                <a:gd name="connsiteY33" fmla="*/ 1426708 h 3651843"/>
                <a:gd name="connsiteX34" fmla="*/ 1155465 w 4901657"/>
                <a:gd name="connsiteY34" fmla="*/ 1798314 h 3651843"/>
                <a:gd name="connsiteX35" fmla="*/ 1270033 w 4901657"/>
                <a:gd name="connsiteY35" fmla="*/ 2045660 h 3651843"/>
                <a:gd name="connsiteX36" fmla="*/ 1275138 w 4901657"/>
                <a:gd name="connsiteY36" fmla="*/ 2218581 h 3651843"/>
                <a:gd name="connsiteX37" fmla="*/ 1356590 w 4901657"/>
                <a:gd name="connsiteY37" fmla="*/ 2212416 h 3651843"/>
                <a:gd name="connsiteX38" fmla="*/ 1333738 w 4901657"/>
                <a:gd name="connsiteY38" fmla="*/ 2067152 h 3651843"/>
                <a:gd name="connsiteX39" fmla="*/ 1406316 w 4901657"/>
                <a:gd name="connsiteY39" fmla="*/ 2028440 h 3651843"/>
                <a:gd name="connsiteX40" fmla="*/ 1501755 w 4901657"/>
                <a:gd name="connsiteY40" fmla="*/ 2068291 h 3651843"/>
                <a:gd name="connsiteX41" fmla="*/ 1520371 w 4901657"/>
                <a:gd name="connsiteY41" fmla="*/ 2141095 h 3651843"/>
                <a:gd name="connsiteX42" fmla="*/ 1594829 w 4901657"/>
                <a:gd name="connsiteY42" fmla="*/ 2200248 h 3651843"/>
                <a:gd name="connsiteX43" fmla="*/ 1610582 w 4901657"/>
                <a:gd name="connsiteY43" fmla="*/ 2330996 h 3651843"/>
                <a:gd name="connsiteX44" fmla="*/ 1971778 w 4901657"/>
                <a:gd name="connsiteY44" fmla="*/ 2605220 h 3651843"/>
                <a:gd name="connsiteX45" fmla="*/ 2494367 w 4901657"/>
                <a:gd name="connsiteY45" fmla="*/ 3113738 h 3651843"/>
                <a:gd name="connsiteX46" fmla="*/ 2511003 w 4901657"/>
                <a:gd name="connsiteY46" fmla="*/ 3227423 h 3651843"/>
                <a:gd name="connsiteX47" fmla="*/ 2625559 w 4901657"/>
                <a:gd name="connsiteY47" fmla="*/ 3282259 h 3651843"/>
                <a:gd name="connsiteX48" fmla="*/ 2763482 w 4901657"/>
                <a:gd name="connsiteY48" fmla="*/ 3293363 h 3651843"/>
                <a:gd name="connsiteX49" fmla="*/ 3012599 w 4901657"/>
                <a:gd name="connsiteY49" fmla="*/ 3325449 h 3651843"/>
                <a:gd name="connsiteX50" fmla="*/ 3111811 w 4901657"/>
                <a:gd name="connsiteY50" fmla="*/ 3457102 h 3651843"/>
                <a:gd name="connsiteX51" fmla="*/ 3135174 w 4901657"/>
                <a:gd name="connsiteY51" fmla="*/ 3522507 h 3651843"/>
                <a:gd name="connsiteX52" fmla="*/ 3328554 w 4901657"/>
                <a:gd name="connsiteY52" fmla="*/ 3371064 h 3651843"/>
                <a:gd name="connsiteX53" fmla="*/ 3510122 w 4901657"/>
                <a:gd name="connsiteY53" fmla="*/ 3384715 h 3651843"/>
                <a:gd name="connsiteX54" fmla="*/ 3496160 w 4901657"/>
                <a:gd name="connsiteY54" fmla="*/ 3487750 h 3651843"/>
                <a:gd name="connsiteX55" fmla="*/ 3569034 w 4901657"/>
                <a:gd name="connsiteY55" fmla="*/ 3570350 h 3651843"/>
                <a:gd name="connsiteX56" fmla="*/ 3673951 w 4901657"/>
                <a:gd name="connsiteY56" fmla="*/ 3565370 h 3651843"/>
                <a:gd name="connsiteX57" fmla="*/ 3598805 w 4901657"/>
                <a:gd name="connsiteY57" fmla="*/ 3638192 h 3651843"/>
                <a:gd name="connsiteX58" fmla="*/ 3631380 w 4901657"/>
                <a:gd name="connsiteY58" fmla="*/ 3651843 h 3651843"/>
                <a:gd name="connsiteX59" fmla="*/ 4033360 w 4901657"/>
                <a:gd name="connsiteY59"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925026 w 4901657"/>
                <a:gd name="connsiteY25" fmla="*/ 520111 h 3651843"/>
                <a:gd name="connsiteX26" fmla="*/ 285038 w 4901657"/>
                <a:gd name="connsiteY26" fmla="*/ 81450 h 3651843"/>
                <a:gd name="connsiteX27" fmla="*/ 0 w 4901657"/>
                <a:gd name="connsiteY27" fmla="*/ 609270 h 3651843"/>
                <a:gd name="connsiteX28" fmla="*/ 187675 w 4901657"/>
                <a:gd name="connsiteY28" fmla="*/ 816895 h 3651843"/>
                <a:gd name="connsiteX29" fmla="*/ 229388 w 4901657"/>
                <a:gd name="connsiteY29" fmla="*/ 928684 h 3651843"/>
                <a:gd name="connsiteX30" fmla="*/ 487253 w 4901657"/>
                <a:gd name="connsiteY30" fmla="*/ 1117292 h 3651843"/>
                <a:gd name="connsiteX31" fmla="*/ 512391 w 4901657"/>
                <a:gd name="connsiteY31" fmla="*/ 1184212 h 3651843"/>
                <a:gd name="connsiteX32" fmla="*/ 836278 w 4901657"/>
                <a:gd name="connsiteY32" fmla="*/ 1426708 h 3651843"/>
                <a:gd name="connsiteX33" fmla="*/ 1155465 w 4901657"/>
                <a:gd name="connsiteY33" fmla="*/ 1798314 h 3651843"/>
                <a:gd name="connsiteX34" fmla="*/ 1270033 w 4901657"/>
                <a:gd name="connsiteY34" fmla="*/ 2045660 h 3651843"/>
                <a:gd name="connsiteX35" fmla="*/ 1275138 w 4901657"/>
                <a:gd name="connsiteY35" fmla="*/ 2218581 h 3651843"/>
                <a:gd name="connsiteX36" fmla="*/ 1356590 w 4901657"/>
                <a:gd name="connsiteY36" fmla="*/ 2212416 h 3651843"/>
                <a:gd name="connsiteX37" fmla="*/ 1333738 w 4901657"/>
                <a:gd name="connsiteY37" fmla="*/ 2067152 h 3651843"/>
                <a:gd name="connsiteX38" fmla="*/ 1406316 w 4901657"/>
                <a:gd name="connsiteY38" fmla="*/ 2028440 h 3651843"/>
                <a:gd name="connsiteX39" fmla="*/ 1501755 w 4901657"/>
                <a:gd name="connsiteY39" fmla="*/ 2068291 h 3651843"/>
                <a:gd name="connsiteX40" fmla="*/ 1520371 w 4901657"/>
                <a:gd name="connsiteY40" fmla="*/ 2141095 h 3651843"/>
                <a:gd name="connsiteX41" fmla="*/ 1594829 w 4901657"/>
                <a:gd name="connsiteY41" fmla="*/ 2200248 h 3651843"/>
                <a:gd name="connsiteX42" fmla="*/ 1610582 w 4901657"/>
                <a:gd name="connsiteY42" fmla="*/ 2330996 h 3651843"/>
                <a:gd name="connsiteX43" fmla="*/ 1971778 w 4901657"/>
                <a:gd name="connsiteY43" fmla="*/ 2605220 h 3651843"/>
                <a:gd name="connsiteX44" fmla="*/ 2494367 w 4901657"/>
                <a:gd name="connsiteY44" fmla="*/ 3113738 h 3651843"/>
                <a:gd name="connsiteX45" fmla="*/ 2511003 w 4901657"/>
                <a:gd name="connsiteY45" fmla="*/ 3227423 h 3651843"/>
                <a:gd name="connsiteX46" fmla="*/ 2625559 w 4901657"/>
                <a:gd name="connsiteY46" fmla="*/ 3282259 h 3651843"/>
                <a:gd name="connsiteX47" fmla="*/ 2763482 w 4901657"/>
                <a:gd name="connsiteY47" fmla="*/ 3293363 h 3651843"/>
                <a:gd name="connsiteX48" fmla="*/ 3012599 w 4901657"/>
                <a:gd name="connsiteY48" fmla="*/ 3325449 h 3651843"/>
                <a:gd name="connsiteX49" fmla="*/ 3111811 w 4901657"/>
                <a:gd name="connsiteY49" fmla="*/ 3457102 h 3651843"/>
                <a:gd name="connsiteX50" fmla="*/ 3135174 w 4901657"/>
                <a:gd name="connsiteY50" fmla="*/ 3522507 h 3651843"/>
                <a:gd name="connsiteX51" fmla="*/ 3328554 w 4901657"/>
                <a:gd name="connsiteY51" fmla="*/ 3371064 h 3651843"/>
                <a:gd name="connsiteX52" fmla="*/ 3510122 w 4901657"/>
                <a:gd name="connsiteY52" fmla="*/ 3384715 h 3651843"/>
                <a:gd name="connsiteX53" fmla="*/ 3496160 w 4901657"/>
                <a:gd name="connsiteY53" fmla="*/ 3487750 h 3651843"/>
                <a:gd name="connsiteX54" fmla="*/ 3569034 w 4901657"/>
                <a:gd name="connsiteY54" fmla="*/ 3570350 h 3651843"/>
                <a:gd name="connsiteX55" fmla="*/ 3673951 w 4901657"/>
                <a:gd name="connsiteY55" fmla="*/ 3565370 h 3651843"/>
                <a:gd name="connsiteX56" fmla="*/ 3598805 w 4901657"/>
                <a:gd name="connsiteY56" fmla="*/ 3638192 h 3651843"/>
                <a:gd name="connsiteX57" fmla="*/ 3631380 w 4901657"/>
                <a:gd name="connsiteY57" fmla="*/ 3651843 h 3651843"/>
                <a:gd name="connsiteX58" fmla="*/ 4033360 w 4901657"/>
                <a:gd name="connsiteY58"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1273725 w 4901657"/>
                <a:gd name="connsiteY25" fmla="*/ 721420 h 3651843"/>
                <a:gd name="connsiteX26" fmla="*/ 925026 w 4901657"/>
                <a:gd name="connsiteY26" fmla="*/ 520111 h 3651843"/>
                <a:gd name="connsiteX27" fmla="*/ 285038 w 4901657"/>
                <a:gd name="connsiteY27" fmla="*/ 81450 h 3651843"/>
                <a:gd name="connsiteX28" fmla="*/ 0 w 4901657"/>
                <a:gd name="connsiteY28" fmla="*/ 609270 h 3651843"/>
                <a:gd name="connsiteX29" fmla="*/ 187675 w 4901657"/>
                <a:gd name="connsiteY29" fmla="*/ 816895 h 3651843"/>
                <a:gd name="connsiteX30" fmla="*/ 229388 w 4901657"/>
                <a:gd name="connsiteY30" fmla="*/ 928684 h 3651843"/>
                <a:gd name="connsiteX31" fmla="*/ 487253 w 4901657"/>
                <a:gd name="connsiteY31" fmla="*/ 1117292 h 3651843"/>
                <a:gd name="connsiteX32" fmla="*/ 512391 w 4901657"/>
                <a:gd name="connsiteY32" fmla="*/ 1184212 h 3651843"/>
                <a:gd name="connsiteX33" fmla="*/ 836278 w 4901657"/>
                <a:gd name="connsiteY33" fmla="*/ 1426708 h 3651843"/>
                <a:gd name="connsiteX34" fmla="*/ 1155465 w 4901657"/>
                <a:gd name="connsiteY34" fmla="*/ 1798314 h 3651843"/>
                <a:gd name="connsiteX35" fmla="*/ 1270033 w 4901657"/>
                <a:gd name="connsiteY35" fmla="*/ 2045660 h 3651843"/>
                <a:gd name="connsiteX36" fmla="*/ 1275138 w 4901657"/>
                <a:gd name="connsiteY36" fmla="*/ 2218581 h 3651843"/>
                <a:gd name="connsiteX37" fmla="*/ 1356590 w 4901657"/>
                <a:gd name="connsiteY37" fmla="*/ 2212416 h 3651843"/>
                <a:gd name="connsiteX38" fmla="*/ 1333738 w 4901657"/>
                <a:gd name="connsiteY38" fmla="*/ 2067152 h 3651843"/>
                <a:gd name="connsiteX39" fmla="*/ 1406316 w 4901657"/>
                <a:gd name="connsiteY39" fmla="*/ 2028440 h 3651843"/>
                <a:gd name="connsiteX40" fmla="*/ 1501755 w 4901657"/>
                <a:gd name="connsiteY40" fmla="*/ 2068291 h 3651843"/>
                <a:gd name="connsiteX41" fmla="*/ 1520371 w 4901657"/>
                <a:gd name="connsiteY41" fmla="*/ 2141095 h 3651843"/>
                <a:gd name="connsiteX42" fmla="*/ 1594829 w 4901657"/>
                <a:gd name="connsiteY42" fmla="*/ 2200248 h 3651843"/>
                <a:gd name="connsiteX43" fmla="*/ 1610582 w 4901657"/>
                <a:gd name="connsiteY43" fmla="*/ 2330996 h 3651843"/>
                <a:gd name="connsiteX44" fmla="*/ 1971778 w 4901657"/>
                <a:gd name="connsiteY44" fmla="*/ 2605220 h 3651843"/>
                <a:gd name="connsiteX45" fmla="*/ 2494367 w 4901657"/>
                <a:gd name="connsiteY45" fmla="*/ 3113738 h 3651843"/>
                <a:gd name="connsiteX46" fmla="*/ 2511003 w 4901657"/>
                <a:gd name="connsiteY46" fmla="*/ 3227423 h 3651843"/>
                <a:gd name="connsiteX47" fmla="*/ 2625559 w 4901657"/>
                <a:gd name="connsiteY47" fmla="*/ 3282259 h 3651843"/>
                <a:gd name="connsiteX48" fmla="*/ 2763482 w 4901657"/>
                <a:gd name="connsiteY48" fmla="*/ 3293363 h 3651843"/>
                <a:gd name="connsiteX49" fmla="*/ 3012599 w 4901657"/>
                <a:gd name="connsiteY49" fmla="*/ 3325449 h 3651843"/>
                <a:gd name="connsiteX50" fmla="*/ 3111811 w 4901657"/>
                <a:gd name="connsiteY50" fmla="*/ 3457102 h 3651843"/>
                <a:gd name="connsiteX51" fmla="*/ 3135174 w 4901657"/>
                <a:gd name="connsiteY51" fmla="*/ 3522507 h 3651843"/>
                <a:gd name="connsiteX52" fmla="*/ 3328554 w 4901657"/>
                <a:gd name="connsiteY52" fmla="*/ 3371064 h 3651843"/>
                <a:gd name="connsiteX53" fmla="*/ 3510122 w 4901657"/>
                <a:gd name="connsiteY53" fmla="*/ 3384715 h 3651843"/>
                <a:gd name="connsiteX54" fmla="*/ 3496160 w 4901657"/>
                <a:gd name="connsiteY54" fmla="*/ 3487750 h 3651843"/>
                <a:gd name="connsiteX55" fmla="*/ 3569034 w 4901657"/>
                <a:gd name="connsiteY55" fmla="*/ 3570350 h 3651843"/>
                <a:gd name="connsiteX56" fmla="*/ 3673951 w 4901657"/>
                <a:gd name="connsiteY56" fmla="*/ 3565370 h 3651843"/>
                <a:gd name="connsiteX57" fmla="*/ 3598805 w 4901657"/>
                <a:gd name="connsiteY57" fmla="*/ 3638192 h 3651843"/>
                <a:gd name="connsiteX58" fmla="*/ 3631380 w 4901657"/>
                <a:gd name="connsiteY58" fmla="*/ 3651843 h 3651843"/>
                <a:gd name="connsiteX59" fmla="*/ 4033360 w 4901657"/>
                <a:gd name="connsiteY59"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1273725 w 4901657"/>
                <a:gd name="connsiteY25" fmla="*/ 721420 h 3651843"/>
                <a:gd name="connsiteX26" fmla="*/ 925026 w 4901657"/>
                <a:gd name="connsiteY26" fmla="*/ 520111 h 3651843"/>
                <a:gd name="connsiteX27" fmla="*/ 285038 w 4901657"/>
                <a:gd name="connsiteY27" fmla="*/ 81450 h 3651843"/>
                <a:gd name="connsiteX28" fmla="*/ 0 w 4901657"/>
                <a:gd name="connsiteY28" fmla="*/ 609270 h 3651843"/>
                <a:gd name="connsiteX29" fmla="*/ 187675 w 4901657"/>
                <a:gd name="connsiteY29" fmla="*/ 816895 h 3651843"/>
                <a:gd name="connsiteX30" fmla="*/ 229388 w 4901657"/>
                <a:gd name="connsiteY30" fmla="*/ 928684 h 3651843"/>
                <a:gd name="connsiteX31" fmla="*/ 487253 w 4901657"/>
                <a:gd name="connsiteY31" fmla="*/ 1117292 h 3651843"/>
                <a:gd name="connsiteX32" fmla="*/ 512391 w 4901657"/>
                <a:gd name="connsiteY32" fmla="*/ 1184212 h 3651843"/>
                <a:gd name="connsiteX33" fmla="*/ 836278 w 4901657"/>
                <a:gd name="connsiteY33" fmla="*/ 1426708 h 3651843"/>
                <a:gd name="connsiteX34" fmla="*/ 1155465 w 4901657"/>
                <a:gd name="connsiteY34" fmla="*/ 1798314 h 3651843"/>
                <a:gd name="connsiteX35" fmla="*/ 1270033 w 4901657"/>
                <a:gd name="connsiteY35" fmla="*/ 2045660 h 3651843"/>
                <a:gd name="connsiteX36" fmla="*/ 1275138 w 4901657"/>
                <a:gd name="connsiteY36" fmla="*/ 2218581 h 3651843"/>
                <a:gd name="connsiteX37" fmla="*/ 1356590 w 4901657"/>
                <a:gd name="connsiteY37" fmla="*/ 2212416 h 3651843"/>
                <a:gd name="connsiteX38" fmla="*/ 1333738 w 4901657"/>
                <a:gd name="connsiteY38" fmla="*/ 2067152 h 3651843"/>
                <a:gd name="connsiteX39" fmla="*/ 1406316 w 4901657"/>
                <a:gd name="connsiteY39" fmla="*/ 2028440 h 3651843"/>
                <a:gd name="connsiteX40" fmla="*/ 1501755 w 4901657"/>
                <a:gd name="connsiteY40" fmla="*/ 2068291 h 3651843"/>
                <a:gd name="connsiteX41" fmla="*/ 1520371 w 4901657"/>
                <a:gd name="connsiteY41" fmla="*/ 2141095 h 3651843"/>
                <a:gd name="connsiteX42" fmla="*/ 1594829 w 4901657"/>
                <a:gd name="connsiteY42" fmla="*/ 2200248 h 3651843"/>
                <a:gd name="connsiteX43" fmla="*/ 1610582 w 4901657"/>
                <a:gd name="connsiteY43" fmla="*/ 2330996 h 3651843"/>
                <a:gd name="connsiteX44" fmla="*/ 1971778 w 4901657"/>
                <a:gd name="connsiteY44" fmla="*/ 2605220 h 3651843"/>
                <a:gd name="connsiteX45" fmla="*/ 2494367 w 4901657"/>
                <a:gd name="connsiteY45" fmla="*/ 3113738 h 3651843"/>
                <a:gd name="connsiteX46" fmla="*/ 2511003 w 4901657"/>
                <a:gd name="connsiteY46" fmla="*/ 3227423 h 3651843"/>
                <a:gd name="connsiteX47" fmla="*/ 2625559 w 4901657"/>
                <a:gd name="connsiteY47" fmla="*/ 3282259 h 3651843"/>
                <a:gd name="connsiteX48" fmla="*/ 2763482 w 4901657"/>
                <a:gd name="connsiteY48" fmla="*/ 3293363 h 3651843"/>
                <a:gd name="connsiteX49" fmla="*/ 3012599 w 4901657"/>
                <a:gd name="connsiteY49" fmla="*/ 3325449 h 3651843"/>
                <a:gd name="connsiteX50" fmla="*/ 3111811 w 4901657"/>
                <a:gd name="connsiteY50" fmla="*/ 3457102 h 3651843"/>
                <a:gd name="connsiteX51" fmla="*/ 3135174 w 4901657"/>
                <a:gd name="connsiteY51" fmla="*/ 3522507 h 3651843"/>
                <a:gd name="connsiteX52" fmla="*/ 3328554 w 4901657"/>
                <a:gd name="connsiteY52" fmla="*/ 3371064 h 3651843"/>
                <a:gd name="connsiteX53" fmla="*/ 3510122 w 4901657"/>
                <a:gd name="connsiteY53" fmla="*/ 3384715 h 3651843"/>
                <a:gd name="connsiteX54" fmla="*/ 3496160 w 4901657"/>
                <a:gd name="connsiteY54" fmla="*/ 3487750 h 3651843"/>
                <a:gd name="connsiteX55" fmla="*/ 3569034 w 4901657"/>
                <a:gd name="connsiteY55" fmla="*/ 3570350 h 3651843"/>
                <a:gd name="connsiteX56" fmla="*/ 3673951 w 4901657"/>
                <a:gd name="connsiteY56" fmla="*/ 3565370 h 3651843"/>
                <a:gd name="connsiteX57" fmla="*/ 3598805 w 4901657"/>
                <a:gd name="connsiteY57" fmla="*/ 3638192 h 3651843"/>
                <a:gd name="connsiteX58" fmla="*/ 3631380 w 4901657"/>
                <a:gd name="connsiteY58" fmla="*/ 3651843 h 3651843"/>
                <a:gd name="connsiteX59" fmla="*/ 4033360 w 4901657"/>
                <a:gd name="connsiteY59"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1618098 w 4901657"/>
                <a:gd name="connsiteY25" fmla="*/ 962582 h 3651843"/>
                <a:gd name="connsiteX26" fmla="*/ 925026 w 4901657"/>
                <a:gd name="connsiteY26" fmla="*/ 520111 h 3651843"/>
                <a:gd name="connsiteX27" fmla="*/ 285038 w 4901657"/>
                <a:gd name="connsiteY27" fmla="*/ 81450 h 3651843"/>
                <a:gd name="connsiteX28" fmla="*/ 0 w 4901657"/>
                <a:gd name="connsiteY28" fmla="*/ 609270 h 3651843"/>
                <a:gd name="connsiteX29" fmla="*/ 187675 w 4901657"/>
                <a:gd name="connsiteY29" fmla="*/ 816895 h 3651843"/>
                <a:gd name="connsiteX30" fmla="*/ 229388 w 4901657"/>
                <a:gd name="connsiteY30" fmla="*/ 928684 h 3651843"/>
                <a:gd name="connsiteX31" fmla="*/ 487253 w 4901657"/>
                <a:gd name="connsiteY31" fmla="*/ 1117292 h 3651843"/>
                <a:gd name="connsiteX32" fmla="*/ 512391 w 4901657"/>
                <a:gd name="connsiteY32" fmla="*/ 1184212 h 3651843"/>
                <a:gd name="connsiteX33" fmla="*/ 836278 w 4901657"/>
                <a:gd name="connsiteY33" fmla="*/ 1426708 h 3651843"/>
                <a:gd name="connsiteX34" fmla="*/ 1155465 w 4901657"/>
                <a:gd name="connsiteY34" fmla="*/ 1798314 h 3651843"/>
                <a:gd name="connsiteX35" fmla="*/ 1270033 w 4901657"/>
                <a:gd name="connsiteY35" fmla="*/ 2045660 h 3651843"/>
                <a:gd name="connsiteX36" fmla="*/ 1275138 w 4901657"/>
                <a:gd name="connsiteY36" fmla="*/ 2218581 h 3651843"/>
                <a:gd name="connsiteX37" fmla="*/ 1356590 w 4901657"/>
                <a:gd name="connsiteY37" fmla="*/ 2212416 h 3651843"/>
                <a:gd name="connsiteX38" fmla="*/ 1333738 w 4901657"/>
                <a:gd name="connsiteY38" fmla="*/ 2067152 h 3651843"/>
                <a:gd name="connsiteX39" fmla="*/ 1406316 w 4901657"/>
                <a:gd name="connsiteY39" fmla="*/ 2028440 h 3651843"/>
                <a:gd name="connsiteX40" fmla="*/ 1501755 w 4901657"/>
                <a:gd name="connsiteY40" fmla="*/ 2068291 h 3651843"/>
                <a:gd name="connsiteX41" fmla="*/ 1520371 w 4901657"/>
                <a:gd name="connsiteY41" fmla="*/ 2141095 h 3651843"/>
                <a:gd name="connsiteX42" fmla="*/ 1594829 w 4901657"/>
                <a:gd name="connsiteY42" fmla="*/ 2200248 h 3651843"/>
                <a:gd name="connsiteX43" fmla="*/ 1610582 w 4901657"/>
                <a:gd name="connsiteY43" fmla="*/ 2330996 h 3651843"/>
                <a:gd name="connsiteX44" fmla="*/ 1971778 w 4901657"/>
                <a:gd name="connsiteY44" fmla="*/ 2605220 h 3651843"/>
                <a:gd name="connsiteX45" fmla="*/ 2494367 w 4901657"/>
                <a:gd name="connsiteY45" fmla="*/ 3113738 h 3651843"/>
                <a:gd name="connsiteX46" fmla="*/ 2511003 w 4901657"/>
                <a:gd name="connsiteY46" fmla="*/ 3227423 h 3651843"/>
                <a:gd name="connsiteX47" fmla="*/ 2625559 w 4901657"/>
                <a:gd name="connsiteY47" fmla="*/ 3282259 h 3651843"/>
                <a:gd name="connsiteX48" fmla="*/ 2763482 w 4901657"/>
                <a:gd name="connsiteY48" fmla="*/ 3293363 h 3651843"/>
                <a:gd name="connsiteX49" fmla="*/ 3012599 w 4901657"/>
                <a:gd name="connsiteY49" fmla="*/ 3325449 h 3651843"/>
                <a:gd name="connsiteX50" fmla="*/ 3111811 w 4901657"/>
                <a:gd name="connsiteY50" fmla="*/ 3457102 h 3651843"/>
                <a:gd name="connsiteX51" fmla="*/ 3135174 w 4901657"/>
                <a:gd name="connsiteY51" fmla="*/ 3522507 h 3651843"/>
                <a:gd name="connsiteX52" fmla="*/ 3328554 w 4901657"/>
                <a:gd name="connsiteY52" fmla="*/ 3371064 h 3651843"/>
                <a:gd name="connsiteX53" fmla="*/ 3510122 w 4901657"/>
                <a:gd name="connsiteY53" fmla="*/ 3384715 h 3651843"/>
                <a:gd name="connsiteX54" fmla="*/ 3496160 w 4901657"/>
                <a:gd name="connsiteY54" fmla="*/ 3487750 h 3651843"/>
                <a:gd name="connsiteX55" fmla="*/ 3569034 w 4901657"/>
                <a:gd name="connsiteY55" fmla="*/ 3570350 h 3651843"/>
                <a:gd name="connsiteX56" fmla="*/ 3673951 w 4901657"/>
                <a:gd name="connsiteY56" fmla="*/ 3565370 h 3651843"/>
                <a:gd name="connsiteX57" fmla="*/ 3598805 w 4901657"/>
                <a:gd name="connsiteY57" fmla="*/ 3638192 h 3651843"/>
                <a:gd name="connsiteX58" fmla="*/ 3631380 w 4901657"/>
                <a:gd name="connsiteY58" fmla="*/ 3651843 h 3651843"/>
                <a:gd name="connsiteX59" fmla="*/ 4033360 w 4901657"/>
                <a:gd name="connsiteY59"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1618098 w 4901657"/>
                <a:gd name="connsiteY25" fmla="*/ 962582 h 3651843"/>
                <a:gd name="connsiteX26" fmla="*/ 925026 w 4901657"/>
                <a:gd name="connsiteY26" fmla="*/ 520111 h 3651843"/>
                <a:gd name="connsiteX27" fmla="*/ 271077 w 4901657"/>
                <a:gd name="connsiteY27" fmla="*/ 90551 h 3651843"/>
                <a:gd name="connsiteX28" fmla="*/ 0 w 4901657"/>
                <a:gd name="connsiteY28" fmla="*/ 609270 h 3651843"/>
                <a:gd name="connsiteX29" fmla="*/ 187675 w 4901657"/>
                <a:gd name="connsiteY29" fmla="*/ 816895 h 3651843"/>
                <a:gd name="connsiteX30" fmla="*/ 229388 w 4901657"/>
                <a:gd name="connsiteY30" fmla="*/ 928684 h 3651843"/>
                <a:gd name="connsiteX31" fmla="*/ 487253 w 4901657"/>
                <a:gd name="connsiteY31" fmla="*/ 1117292 h 3651843"/>
                <a:gd name="connsiteX32" fmla="*/ 512391 w 4901657"/>
                <a:gd name="connsiteY32" fmla="*/ 1184212 h 3651843"/>
                <a:gd name="connsiteX33" fmla="*/ 836278 w 4901657"/>
                <a:gd name="connsiteY33" fmla="*/ 1426708 h 3651843"/>
                <a:gd name="connsiteX34" fmla="*/ 1155465 w 4901657"/>
                <a:gd name="connsiteY34" fmla="*/ 1798314 h 3651843"/>
                <a:gd name="connsiteX35" fmla="*/ 1270033 w 4901657"/>
                <a:gd name="connsiteY35" fmla="*/ 2045660 h 3651843"/>
                <a:gd name="connsiteX36" fmla="*/ 1275138 w 4901657"/>
                <a:gd name="connsiteY36" fmla="*/ 2218581 h 3651843"/>
                <a:gd name="connsiteX37" fmla="*/ 1356590 w 4901657"/>
                <a:gd name="connsiteY37" fmla="*/ 2212416 h 3651843"/>
                <a:gd name="connsiteX38" fmla="*/ 1333738 w 4901657"/>
                <a:gd name="connsiteY38" fmla="*/ 2067152 h 3651843"/>
                <a:gd name="connsiteX39" fmla="*/ 1406316 w 4901657"/>
                <a:gd name="connsiteY39" fmla="*/ 2028440 h 3651843"/>
                <a:gd name="connsiteX40" fmla="*/ 1501755 w 4901657"/>
                <a:gd name="connsiteY40" fmla="*/ 2068291 h 3651843"/>
                <a:gd name="connsiteX41" fmla="*/ 1520371 w 4901657"/>
                <a:gd name="connsiteY41" fmla="*/ 2141095 h 3651843"/>
                <a:gd name="connsiteX42" fmla="*/ 1594829 w 4901657"/>
                <a:gd name="connsiteY42" fmla="*/ 2200248 h 3651843"/>
                <a:gd name="connsiteX43" fmla="*/ 1610582 w 4901657"/>
                <a:gd name="connsiteY43" fmla="*/ 2330996 h 3651843"/>
                <a:gd name="connsiteX44" fmla="*/ 1971778 w 4901657"/>
                <a:gd name="connsiteY44" fmla="*/ 2605220 h 3651843"/>
                <a:gd name="connsiteX45" fmla="*/ 2494367 w 4901657"/>
                <a:gd name="connsiteY45" fmla="*/ 3113738 h 3651843"/>
                <a:gd name="connsiteX46" fmla="*/ 2511003 w 4901657"/>
                <a:gd name="connsiteY46" fmla="*/ 3227423 h 3651843"/>
                <a:gd name="connsiteX47" fmla="*/ 2625559 w 4901657"/>
                <a:gd name="connsiteY47" fmla="*/ 3282259 h 3651843"/>
                <a:gd name="connsiteX48" fmla="*/ 2763482 w 4901657"/>
                <a:gd name="connsiteY48" fmla="*/ 3293363 h 3651843"/>
                <a:gd name="connsiteX49" fmla="*/ 3012599 w 4901657"/>
                <a:gd name="connsiteY49" fmla="*/ 3325449 h 3651843"/>
                <a:gd name="connsiteX50" fmla="*/ 3111811 w 4901657"/>
                <a:gd name="connsiteY50" fmla="*/ 3457102 h 3651843"/>
                <a:gd name="connsiteX51" fmla="*/ 3135174 w 4901657"/>
                <a:gd name="connsiteY51" fmla="*/ 3522507 h 3651843"/>
                <a:gd name="connsiteX52" fmla="*/ 3328554 w 4901657"/>
                <a:gd name="connsiteY52" fmla="*/ 3371064 h 3651843"/>
                <a:gd name="connsiteX53" fmla="*/ 3510122 w 4901657"/>
                <a:gd name="connsiteY53" fmla="*/ 3384715 h 3651843"/>
                <a:gd name="connsiteX54" fmla="*/ 3496160 w 4901657"/>
                <a:gd name="connsiteY54" fmla="*/ 3487750 h 3651843"/>
                <a:gd name="connsiteX55" fmla="*/ 3569034 w 4901657"/>
                <a:gd name="connsiteY55" fmla="*/ 3570350 h 3651843"/>
                <a:gd name="connsiteX56" fmla="*/ 3673951 w 4901657"/>
                <a:gd name="connsiteY56" fmla="*/ 3565370 h 3651843"/>
                <a:gd name="connsiteX57" fmla="*/ 3598805 w 4901657"/>
                <a:gd name="connsiteY57" fmla="*/ 3638192 h 3651843"/>
                <a:gd name="connsiteX58" fmla="*/ 3631380 w 4901657"/>
                <a:gd name="connsiteY58" fmla="*/ 3651843 h 3651843"/>
                <a:gd name="connsiteX59" fmla="*/ 4033360 w 4901657"/>
                <a:gd name="connsiteY59"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1878704 w 4901657"/>
                <a:gd name="connsiteY25" fmla="*/ 1035387 h 3651843"/>
                <a:gd name="connsiteX26" fmla="*/ 1618098 w 4901657"/>
                <a:gd name="connsiteY26" fmla="*/ 962582 h 3651843"/>
                <a:gd name="connsiteX27" fmla="*/ 925026 w 4901657"/>
                <a:gd name="connsiteY27" fmla="*/ 520111 h 3651843"/>
                <a:gd name="connsiteX28" fmla="*/ 271077 w 4901657"/>
                <a:gd name="connsiteY28" fmla="*/ 90551 h 3651843"/>
                <a:gd name="connsiteX29" fmla="*/ 0 w 4901657"/>
                <a:gd name="connsiteY29" fmla="*/ 609270 h 3651843"/>
                <a:gd name="connsiteX30" fmla="*/ 187675 w 4901657"/>
                <a:gd name="connsiteY30" fmla="*/ 816895 h 3651843"/>
                <a:gd name="connsiteX31" fmla="*/ 229388 w 4901657"/>
                <a:gd name="connsiteY31" fmla="*/ 928684 h 3651843"/>
                <a:gd name="connsiteX32" fmla="*/ 487253 w 4901657"/>
                <a:gd name="connsiteY32" fmla="*/ 1117292 h 3651843"/>
                <a:gd name="connsiteX33" fmla="*/ 512391 w 4901657"/>
                <a:gd name="connsiteY33" fmla="*/ 1184212 h 3651843"/>
                <a:gd name="connsiteX34" fmla="*/ 836278 w 4901657"/>
                <a:gd name="connsiteY34" fmla="*/ 1426708 h 3651843"/>
                <a:gd name="connsiteX35" fmla="*/ 1155465 w 4901657"/>
                <a:gd name="connsiteY35" fmla="*/ 1798314 h 3651843"/>
                <a:gd name="connsiteX36" fmla="*/ 1270033 w 4901657"/>
                <a:gd name="connsiteY36" fmla="*/ 2045660 h 3651843"/>
                <a:gd name="connsiteX37" fmla="*/ 1275138 w 4901657"/>
                <a:gd name="connsiteY37" fmla="*/ 2218581 h 3651843"/>
                <a:gd name="connsiteX38" fmla="*/ 1356590 w 4901657"/>
                <a:gd name="connsiteY38" fmla="*/ 2212416 h 3651843"/>
                <a:gd name="connsiteX39" fmla="*/ 1333738 w 4901657"/>
                <a:gd name="connsiteY39" fmla="*/ 2067152 h 3651843"/>
                <a:gd name="connsiteX40" fmla="*/ 1406316 w 4901657"/>
                <a:gd name="connsiteY40" fmla="*/ 2028440 h 3651843"/>
                <a:gd name="connsiteX41" fmla="*/ 1501755 w 4901657"/>
                <a:gd name="connsiteY41" fmla="*/ 2068291 h 3651843"/>
                <a:gd name="connsiteX42" fmla="*/ 1520371 w 4901657"/>
                <a:gd name="connsiteY42" fmla="*/ 2141095 h 3651843"/>
                <a:gd name="connsiteX43" fmla="*/ 1594829 w 4901657"/>
                <a:gd name="connsiteY43" fmla="*/ 2200248 h 3651843"/>
                <a:gd name="connsiteX44" fmla="*/ 1610582 w 4901657"/>
                <a:gd name="connsiteY44" fmla="*/ 2330996 h 3651843"/>
                <a:gd name="connsiteX45" fmla="*/ 1971778 w 4901657"/>
                <a:gd name="connsiteY45" fmla="*/ 2605220 h 3651843"/>
                <a:gd name="connsiteX46" fmla="*/ 2494367 w 4901657"/>
                <a:gd name="connsiteY46" fmla="*/ 3113738 h 3651843"/>
                <a:gd name="connsiteX47" fmla="*/ 2511003 w 4901657"/>
                <a:gd name="connsiteY47" fmla="*/ 3227423 h 3651843"/>
                <a:gd name="connsiteX48" fmla="*/ 2625559 w 4901657"/>
                <a:gd name="connsiteY48" fmla="*/ 3282259 h 3651843"/>
                <a:gd name="connsiteX49" fmla="*/ 2763482 w 4901657"/>
                <a:gd name="connsiteY49" fmla="*/ 3293363 h 3651843"/>
                <a:gd name="connsiteX50" fmla="*/ 3012599 w 4901657"/>
                <a:gd name="connsiteY50" fmla="*/ 3325449 h 3651843"/>
                <a:gd name="connsiteX51" fmla="*/ 3111811 w 4901657"/>
                <a:gd name="connsiteY51" fmla="*/ 3457102 h 3651843"/>
                <a:gd name="connsiteX52" fmla="*/ 3135174 w 4901657"/>
                <a:gd name="connsiteY52" fmla="*/ 3522507 h 3651843"/>
                <a:gd name="connsiteX53" fmla="*/ 3328554 w 4901657"/>
                <a:gd name="connsiteY53" fmla="*/ 3371064 h 3651843"/>
                <a:gd name="connsiteX54" fmla="*/ 3510122 w 4901657"/>
                <a:gd name="connsiteY54" fmla="*/ 3384715 h 3651843"/>
                <a:gd name="connsiteX55" fmla="*/ 3496160 w 4901657"/>
                <a:gd name="connsiteY55" fmla="*/ 3487750 h 3651843"/>
                <a:gd name="connsiteX56" fmla="*/ 3569034 w 4901657"/>
                <a:gd name="connsiteY56" fmla="*/ 3570350 h 3651843"/>
                <a:gd name="connsiteX57" fmla="*/ 3673951 w 4901657"/>
                <a:gd name="connsiteY57" fmla="*/ 3565370 h 3651843"/>
                <a:gd name="connsiteX58" fmla="*/ 3598805 w 4901657"/>
                <a:gd name="connsiteY58" fmla="*/ 3638192 h 3651843"/>
                <a:gd name="connsiteX59" fmla="*/ 3631380 w 4901657"/>
                <a:gd name="connsiteY59" fmla="*/ 3651843 h 3651843"/>
                <a:gd name="connsiteX60" fmla="*/ 4033360 w 4901657"/>
                <a:gd name="connsiteY60"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1878704 w 4901657"/>
                <a:gd name="connsiteY25" fmla="*/ 1035387 h 3651843"/>
                <a:gd name="connsiteX26" fmla="*/ 1618098 w 4901657"/>
                <a:gd name="connsiteY26" fmla="*/ 962582 h 3651843"/>
                <a:gd name="connsiteX27" fmla="*/ 925026 w 4901657"/>
                <a:gd name="connsiteY27" fmla="*/ 520111 h 3651843"/>
                <a:gd name="connsiteX28" fmla="*/ 271077 w 4901657"/>
                <a:gd name="connsiteY28" fmla="*/ 90551 h 3651843"/>
                <a:gd name="connsiteX29" fmla="*/ 0 w 4901657"/>
                <a:gd name="connsiteY29" fmla="*/ 609270 h 3651843"/>
                <a:gd name="connsiteX30" fmla="*/ 187675 w 4901657"/>
                <a:gd name="connsiteY30" fmla="*/ 816895 h 3651843"/>
                <a:gd name="connsiteX31" fmla="*/ 229388 w 4901657"/>
                <a:gd name="connsiteY31" fmla="*/ 928684 h 3651843"/>
                <a:gd name="connsiteX32" fmla="*/ 487253 w 4901657"/>
                <a:gd name="connsiteY32" fmla="*/ 1117292 h 3651843"/>
                <a:gd name="connsiteX33" fmla="*/ 512391 w 4901657"/>
                <a:gd name="connsiteY33" fmla="*/ 1184212 h 3651843"/>
                <a:gd name="connsiteX34" fmla="*/ 836278 w 4901657"/>
                <a:gd name="connsiteY34" fmla="*/ 1426708 h 3651843"/>
                <a:gd name="connsiteX35" fmla="*/ 1155465 w 4901657"/>
                <a:gd name="connsiteY35" fmla="*/ 1798314 h 3651843"/>
                <a:gd name="connsiteX36" fmla="*/ 1270033 w 4901657"/>
                <a:gd name="connsiteY36" fmla="*/ 2045660 h 3651843"/>
                <a:gd name="connsiteX37" fmla="*/ 1275138 w 4901657"/>
                <a:gd name="connsiteY37" fmla="*/ 2218581 h 3651843"/>
                <a:gd name="connsiteX38" fmla="*/ 1356590 w 4901657"/>
                <a:gd name="connsiteY38" fmla="*/ 2212416 h 3651843"/>
                <a:gd name="connsiteX39" fmla="*/ 1333738 w 4901657"/>
                <a:gd name="connsiteY39" fmla="*/ 2067152 h 3651843"/>
                <a:gd name="connsiteX40" fmla="*/ 1406316 w 4901657"/>
                <a:gd name="connsiteY40" fmla="*/ 2028440 h 3651843"/>
                <a:gd name="connsiteX41" fmla="*/ 1501755 w 4901657"/>
                <a:gd name="connsiteY41" fmla="*/ 2068291 h 3651843"/>
                <a:gd name="connsiteX42" fmla="*/ 1520371 w 4901657"/>
                <a:gd name="connsiteY42" fmla="*/ 2141095 h 3651843"/>
                <a:gd name="connsiteX43" fmla="*/ 1594829 w 4901657"/>
                <a:gd name="connsiteY43" fmla="*/ 2200248 h 3651843"/>
                <a:gd name="connsiteX44" fmla="*/ 1610582 w 4901657"/>
                <a:gd name="connsiteY44" fmla="*/ 2330996 h 3651843"/>
                <a:gd name="connsiteX45" fmla="*/ 1971778 w 4901657"/>
                <a:gd name="connsiteY45" fmla="*/ 2605220 h 3651843"/>
                <a:gd name="connsiteX46" fmla="*/ 2494367 w 4901657"/>
                <a:gd name="connsiteY46" fmla="*/ 3113738 h 3651843"/>
                <a:gd name="connsiteX47" fmla="*/ 2511003 w 4901657"/>
                <a:gd name="connsiteY47" fmla="*/ 3227423 h 3651843"/>
                <a:gd name="connsiteX48" fmla="*/ 2625559 w 4901657"/>
                <a:gd name="connsiteY48" fmla="*/ 3282259 h 3651843"/>
                <a:gd name="connsiteX49" fmla="*/ 2763482 w 4901657"/>
                <a:gd name="connsiteY49" fmla="*/ 3293363 h 3651843"/>
                <a:gd name="connsiteX50" fmla="*/ 3012599 w 4901657"/>
                <a:gd name="connsiteY50" fmla="*/ 3325449 h 3651843"/>
                <a:gd name="connsiteX51" fmla="*/ 3111811 w 4901657"/>
                <a:gd name="connsiteY51" fmla="*/ 3457102 h 3651843"/>
                <a:gd name="connsiteX52" fmla="*/ 3135174 w 4901657"/>
                <a:gd name="connsiteY52" fmla="*/ 3522507 h 3651843"/>
                <a:gd name="connsiteX53" fmla="*/ 3328554 w 4901657"/>
                <a:gd name="connsiteY53" fmla="*/ 3371064 h 3651843"/>
                <a:gd name="connsiteX54" fmla="*/ 3510122 w 4901657"/>
                <a:gd name="connsiteY54" fmla="*/ 3384715 h 3651843"/>
                <a:gd name="connsiteX55" fmla="*/ 3496160 w 4901657"/>
                <a:gd name="connsiteY55" fmla="*/ 3487750 h 3651843"/>
                <a:gd name="connsiteX56" fmla="*/ 3569034 w 4901657"/>
                <a:gd name="connsiteY56" fmla="*/ 3570350 h 3651843"/>
                <a:gd name="connsiteX57" fmla="*/ 3673951 w 4901657"/>
                <a:gd name="connsiteY57" fmla="*/ 3565370 h 3651843"/>
                <a:gd name="connsiteX58" fmla="*/ 3598805 w 4901657"/>
                <a:gd name="connsiteY58" fmla="*/ 3638192 h 3651843"/>
                <a:gd name="connsiteX59" fmla="*/ 3631380 w 4901657"/>
                <a:gd name="connsiteY59" fmla="*/ 3651843 h 3651843"/>
                <a:gd name="connsiteX60" fmla="*/ 4033360 w 4901657"/>
                <a:gd name="connsiteY60"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1878704 w 4901657"/>
                <a:gd name="connsiteY25" fmla="*/ 1035387 h 3651843"/>
                <a:gd name="connsiteX26" fmla="*/ 1618098 w 4901657"/>
                <a:gd name="connsiteY26" fmla="*/ 962582 h 3651843"/>
                <a:gd name="connsiteX27" fmla="*/ 925026 w 4901657"/>
                <a:gd name="connsiteY27" fmla="*/ 520111 h 3651843"/>
                <a:gd name="connsiteX28" fmla="*/ 271077 w 4901657"/>
                <a:gd name="connsiteY28" fmla="*/ 90551 h 3651843"/>
                <a:gd name="connsiteX29" fmla="*/ 0 w 4901657"/>
                <a:gd name="connsiteY29" fmla="*/ 609270 h 3651843"/>
                <a:gd name="connsiteX30" fmla="*/ 187675 w 4901657"/>
                <a:gd name="connsiteY30" fmla="*/ 816895 h 3651843"/>
                <a:gd name="connsiteX31" fmla="*/ 229388 w 4901657"/>
                <a:gd name="connsiteY31" fmla="*/ 928684 h 3651843"/>
                <a:gd name="connsiteX32" fmla="*/ 487253 w 4901657"/>
                <a:gd name="connsiteY32" fmla="*/ 1117292 h 3651843"/>
                <a:gd name="connsiteX33" fmla="*/ 512391 w 4901657"/>
                <a:gd name="connsiteY33" fmla="*/ 1184212 h 3651843"/>
                <a:gd name="connsiteX34" fmla="*/ 836278 w 4901657"/>
                <a:gd name="connsiteY34" fmla="*/ 1426708 h 3651843"/>
                <a:gd name="connsiteX35" fmla="*/ 1155465 w 4901657"/>
                <a:gd name="connsiteY35" fmla="*/ 1798314 h 3651843"/>
                <a:gd name="connsiteX36" fmla="*/ 1270033 w 4901657"/>
                <a:gd name="connsiteY36" fmla="*/ 2045660 h 3651843"/>
                <a:gd name="connsiteX37" fmla="*/ 1275138 w 4901657"/>
                <a:gd name="connsiteY37" fmla="*/ 2218581 h 3651843"/>
                <a:gd name="connsiteX38" fmla="*/ 1356590 w 4901657"/>
                <a:gd name="connsiteY38" fmla="*/ 2212416 h 3651843"/>
                <a:gd name="connsiteX39" fmla="*/ 1333738 w 4901657"/>
                <a:gd name="connsiteY39" fmla="*/ 2067152 h 3651843"/>
                <a:gd name="connsiteX40" fmla="*/ 1406316 w 4901657"/>
                <a:gd name="connsiteY40" fmla="*/ 2028440 h 3651843"/>
                <a:gd name="connsiteX41" fmla="*/ 1501755 w 4901657"/>
                <a:gd name="connsiteY41" fmla="*/ 2068291 h 3651843"/>
                <a:gd name="connsiteX42" fmla="*/ 1520371 w 4901657"/>
                <a:gd name="connsiteY42" fmla="*/ 2141095 h 3651843"/>
                <a:gd name="connsiteX43" fmla="*/ 1594829 w 4901657"/>
                <a:gd name="connsiteY43" fmla="*/ 2200248 h 3651843"/>
                <a:gd name="connsiteX44" fmla="*/ 1610582 w 4901657"/>
                <a:gd name="connsiteY44" fmla="*/ 2330996 h 3651843"/>
                <a:gd name="connsiteX45" fmla="*/ 1971778 w 4901657"/>
                <a:gd name="connsiteY45" fmla="*/ 2605220 h 3651843"/>
                <a:gd name="connsiteX46" fmla="*/ 2494367 w 4901657"/>
                <a:gd name="connsiteY46" fmla="*/ 3113738 h 3651843"/>
                <a:gd name="connsiteX47" fmla="*/ 2511003 w 4901657"/>
                <a:gd name="connsiteY47" fmla="*/ 3227423 h 3651843"/>
                <a:gd name="connsiteX48" fmla="*/ 2625559 w 4901657"/>
                <a:gd name="connsiteY48" fmla="*/ 3282259 h 3651843"/>
                <a:gd name="connsiteX49" fmla="*/ 2763482 w 4901657"/>
                <a:gd name="connsiteY49" fmla="*/ 3293363 h 3651843"/>
                <a:gd name="connsiteX50" fmla="*/ 3012599 w 4901657"/>
                <a:gd name="connsiteY50" fmla="*/ 3325449 h 3651843"/>
                <a:gd name="connsiteX51" fmla="*/ 3111811 w 4901657"/>
                <a:gd name="connsiteY51" fmla="*/ 3457102 h 3651843"/>
                <a:gd name="connsiteX52" fmla="*/ 3135174 w 4901657"/>
                <a:gd name="connsiteY52" fmla="*/ 3522507 h 3651843"/>
                <a:gd name="connsiteX53" fmla="*/ 3328554 w 4901657"/>
                <a:gd name="connsiteY53" fmla="*/ 3371064 h 3651843"/>
                <a:gd name="connsiteX54" fmla="*/ 3510122 w 4901657"/>
                <a:gd name="connsiteY54" fmla="*/ 3384715 h 3651843"/>
                <a:gd name="connsiteX55" fmla="*/ 3496160 w 4901657"/>
                <a:gd name="connsiteY55" fmla="*/ 3487750 h 3651843"/>
                <a:gd name="connsiteX56" fmla="*/ 3569034 w 4901657"/>
                <a:gd name="connsiteY56" fmla="*/ 3570350 h 3651843"/>
                <a:gd name="connsiteX57" fmla="*/ 3673951 w 4901657"/>
                <a:gd name="connsiteY57" fmla="*/ 3565370 h 3651843"/>
                <a:gd name="connsiteX58" fmla="*/ 3598805 w 4901657"/>
                <a:gd name="connsiteY58" fmla="*/ 3638192 h 3651843"/>
                <a:gd name="connsiteX59" fmla="*/ 3631380 w 4901657"/>
                <a:gd name="connsiteY59" fmla="*/ 3651843 h 3651843"/>
                <a:gd name="connsiteX60" fmla="*/ 4033360 w 4901657"/>
                <a:gd name="connsiteY60" fmla="*/ 3378762 h 3651843"/>
                <a:gd name="connsiteX0" fmla="*/ 4033360 w 4901657"/>
                <a:gd name="connsiteY0" fmla="*/ 3378762 h 3651843"/>
                <a:gd name="connsiteX1" fmla="*/ 4166983 w 4901657"/>
                <a:gd name="connsiteY1" fmla="*/ 3362084 h 3651843"/>
                <a:gd name="connsiteX2" fmla="*/ 4279561 w 4901657"/>
                <a:gd name="connsiteY2" fmla="*/ 3281488 h 3651843"/>
                <a:gd name="connsiteX3" fmla="*/ 4394119 w 4901657"/>
                <a:gd name="connsiteY3" fmla="*/ 3279714 h 3651843"/>
                <a:gd name="connsiteX4" fmla="*/ 4478774 w 4901657"/>
                <a:gd name="connsiteY4" fmla="*/ 3291592 h 3651843"/>
                <a:gd name="connsiteX5" fmla="*/ 4492735 w 4901657"/>
                <a:gd name="connsiteY5" fmla="*/ 3198114 h 3651843"/>
                <a:gd name="connsiteX6" fmla="*/ 4559271 w 4901657"/>
                <a:gd name="connsiteY6" fmla="*/ 3124075 h 3651843"/>
                <a:gd name="connsiteX7" fmla="*/ 4609965 w 4901657"/>
                <a:gd name="connsiteY7" fmla="*/ 3095538 h 3651843"/>
                <a:gd name="connsiteX8" fmla="*/ 4675215 w 4901657"/>
                <a:gd name="connsiteY8" fmla="*/ 3032373 h 3651843"/>
                <a:gd name="connsiteX9" fmla="*/ 4808485 w 4901657"/>
                <a:gd name="connsiteY9" fmla="*/ 3027822 h 3651843"/>
                <a:gd name="connsiteX10" fmla="*/ 4842447 w 4901657"/>
                <a:gd name="connsiteY10" fmla="*/ 2701658 h 3651843"/>
                <a:gd name="connsiteX11" fmla="*/ 4871754 w 4901657"/>
                <a:gd name="connsiteY11" fmla="*/ 2497508 h 3651843"/>
                <a:gd name="connsiteX12" fmla="*/ 4901657 w 4901657"/>
                <a:gd name="connsiteY12" fmla="*/ 2324205 h 3651843"/>
                <a:gd name="connsiteX13" fmla="*/ 4856956 w 4901657"/>
                <a:gd name="connsiteY13" fmla="*/ 2095190 h 3651843"/>
                <a:gd name="connsiteX14" fmla="*/ 4760872 w 4901657"/>
                <a:gd name="connsiteY14" fmla="*/ 1807913 h 3651843"/>
                <a:gd name="connsiteX15" fmla="*/ 3962111 w 4901657"/>
                <a:gd name="connsiteY15" fmla="*/ 128861 h 3651843"/>
                <a:gd name="connsiteX16" fmla="*/ 3671799 w 4901657"/>
                <a:gd name="connsiteY16" fmla="*/ 0 h 3651843"/>
                <a:gd name="connsiteX17" fmla="*/ 3641636 w 4901657"/>
                <a:gd name="connsiteY17" fmla="*/ 44574 h 3651843"/>
                <a:gd name="connsiteX18" fmla="*/ 3722072 w 4901657"/>
                <a:gd name="connsiteY18" fmla="*/ 178300 h 3651843"/>
                <a:gd name="connsiteX19" fmla="*/ 3626555 w 4901657"/>
                <a:gd name="connsiteY19" fmla="*/ 371459 h 3651843"/>
                <a:gd name="connsiteX20" fmla="*/ 3490819 w 4901657"/>
                <a:gd name="connsiteY20" fmla="*/ 420987 h 3651843"/>
                <a:gd name="connsiteX21" fmla="*/ 3520982 w 4901657"/>
                <a:gd name="connsiteY21" fmla="*/ 510137 h 3651843"/>
                <a:gd name="connsiteX22" fmla="*/ 3826378 w 4901657"/>
                <a:gd name="connsiteY22" fmla="*/ 738043 h 3651843"/>
                <a:gd name="connsiteX23" fmla="*/ 3646663 w 4901657"/>
                <a:gd name="connsiteY23" fmla="*/ 767682 h 3651843"/>
                <a:gd name="connsiteX24" fmla="*/ 3449334 w 4901657"/>
                <a:gd name="connsiteY24" fmla="*/ 926260 h 3651843"/>
                <a:gd name="connsiteX25" fmla="*/ 1878704 w 4901657"/>
                <a:gd name="connsiteY25" fmla="*/ 1035387 h 3651843"/>
                <a:gd name="connsiteX26" fmla="*/ 1618098 w 4901657"/>
                <a:gd name="connsiteY26" fmla="*/ 962582 h 3651843"/>
                <a:gd name="connsiteX27" fmla="*/ 925026 w 4901657"/>
                <a:gd name="connsiteY27" fmla="*/ 520111 h 3651843"/>
                <a:gd name="connsiteX28" fmla="*/ 271077 w 4901657"/>
                <a:gd name="connsiteY28" fmla="*/ 90551 h 3651843"/>
                <a:gd name="connsiteX29" fmla="*/ 0 w 4901657"/>
                <a:gd name="connsiteY29" fmla="*/ 609270 h 3651843"/>
                <a:gd name="connsiteX30" fmla="*/ 187675 w 4901657"/>
                <a:gd name="connsiteY30" fmla="*/ 816895 h 3651843"/>
                <a:gd name="connsiteX31" fmla="*/ 229388 w 4901657"/>
                <a:gd name="connsiteY31" fmla="*/ 928684 h 3651843"/>
                <a:gd name="connsiteX32" fmla="*/ 487253 w 4901657"/>
                <a:gd name="connsiteY32" fmla="*/ 1117292 h 3651843"/>
                <a:gd name="connsiteX33" fmla="*/ 512391 w 4901657"/>
                <a:gd name="connsiteY33" fmla="*/ 1184212 h 3651843"/>
                <a:gd name="connsiteX34" fmla="*/ 836278 w 4901657"/>
                <a:gd name="connsiteY34" fmla="*/ 1426708 h 3651843"/>
                <a:gd name="connsiteX35" fmla="*/ 1155465 w 4901657"/>
                <a:gd name="connsiteY35" fmla="*/ 1798314 h 3651843"/>
                <a:gd name="connsiteX36" fmla="*/ 1270033 w 4901657"/>
                <a:gd name="connsiteY36" fmla="*/ 2045660 h 3651843"/>
                <a:gd name="connsiteX37" fmla="*/ 1275138 w 4901657"/>
                <a:gd name="connsiteY37" fmla="*/ 2218581 h 3651843"/>
                <a:gd name="connsiteX38" fmla="*/ 1356590 w 4901657"/>
                <a:gd name="connsiteY38" fmla="*/ 2212416 h 3651843"/>
                <a:gd name="connsiteX39" fmla="*/ 1333738 w 4901657"/>
                <a:gd name="connsiteY39" fmla="*/ 2067152 h 3651843"/>
                <a:gd name="connsiteX40" fmla="*/ 1406316 w 4901657"/>
                <a:gd name="connsiteY40" fmla="*/ 2028440 h 3651843"/>
                <a:gd name="connsiteX41" fmla="*/ 1501755 w 4901657"/>
                <a:gd name="connsiteY41" fmla="*/ 2068291 h 3651843"/>
                <a:gd name="connsiteX42" fmla="*/ 1520371 w 4901657"/>
                <a:gd name="connsiteY42" fmla="*/ 2141095 h 3651843"/>
                <a:gd name="connsiteX43" fmla="*/ 1594829 w 4901657"/>
                <a:gd name="connsiteY43" fmla="*/ 2200248 h 3651843"/>
                <a:gd name="connsiteX44" fmla="*/ 1610582 w 4901657"/>
                <a:gd name="connsiteY44" fmla="*/ 2330996 h 3651843"/>
                <a:gd name="connsiteX45" fmla="*/ 1971778 w 4901657"/>
                <a:gd name="connsiteY45" fmla="*/ 2605220 h 3651843"/>
                <a:gd name="connsiteX46" fmla="*/ 2494367 w 4901657"/>
                <a:gd name="connsiteY46" fmla="*/ 3113738 h 3651843"/>
                <a:gd name="connsiteX47" fmla="*/ 2511003 w 4901657"/>
                <a:gd name="connsiteY47" fmla="*/ 3227423 h 3651843"/>
                <a:gd name="connsiteX48" fmla="*/ 2625559 w 4901657"/>
                <a:gd name="connsiteY48" fmla="*/ 3282259 h 3651843"/>
                <a:gd name="connsiteX49" fmla="*/ 2763482 w 4901657"/>
                <a:gd name="connsiteY49" fmla="*/ 3293363 h 3651843"/>
                <a:gd name="connsiteX50" fmla="*/ 3012599 w 4901657"/>
                <a:gd name="connsiteY50" fmla="*/ 3325449 h 3651843"/>
                <a:gd name="connsiteX51" fmla="*/ 3111811 w 4901657"/>
                <a:gd name="connsiteY51" fmla="*/ 3457102 h 3651843"/>
                <a:gd name="connsiteX52" fmla="*/ 3135174 w 4901657"/>
                <a:gd name="connsiteY52" fmla="*/ 3522507 h 3651843"/>
                <a:gd name="connsiteX53" fmla="*/ 3328554 w 4901657"/>
                <a:gd name="connsiteY53" fmla="*/ 3371064 h 3651843"/>
                <a:gd name="connsiteX54" fmla="*/ 3510122 w 4901657"/>
                <a:gd name="connsiteY54" fmla="*/ 3384715 h 3651843"/>
                <a:gd name="connsiteX55" fmla="*/ 3496160 w 4901657"/>
                <a:gd name="connsiteY55" fmla="*/ 3487750 h 3651843"/>
                <a:gd name="connsiteX56" fmla="*/ 3569034 w 4901657"/>
                <a:gd name="connsiteY56" fmla="*/ 3570350 h 3651843"/>
                <a:gd name="connsiteX57" fmla="*/ 3673951 w 4901657"/>
                <a:gd name="connsiteY57" fmla="*/ 3565370 h 3651843"/>
                <a:gd name="connsiteX58" fmla="*/ 3598805 w 4901657"/>
                <a:gd name="connsiteY58" fmla="*/ 3638192 h 3651843"/>
                <a:gd name="connsiteX59" fmla="*/ 3631380 w 4901657"/>
                <a:gd name="connsiteY59" fmla="*/ 3651843 h 3651843"/>
                <a:gd name="connsiteX60" fmla="*/ 4033360 w 4901657"/>
                <a:gd name="connsiteY60" fmla="*/ 3378762 h 3651843"/>
                <a:gd name="connsiteX0" fmla="*/ 4033360 w 4901657"/>
                <a:gd name="connsiteY0" fmla="*/ 3409116 h 3682197"/>
                <a:gd name="connsiteX1" fmla="*/ 4166983 w 4901657"/>
                <a:gd name="connsiteY1" fmla="*/ 3392438 h 3682197"/>
                <a:gd name="connsiteX2" fmla="*/ 4279561 w 4901657"/>
                <a:gd name="connsiteY2" fmla="*/ 3311842 h 3682197"/>
                <a:gd name="connsiteX3" fmla="*/ 4394119 w 4901657"/>
                <a:gd name="connsiteY3" fmla="*/ 3310068 h 3682197"/>
                <a:gd name="connsiteX4" fmla="*/ 4478774 w 4901657"/>
                <a:gd name="connsiteY4" fmla="*/ 3321946 h 3682197"/>
                <a:gd name="connsiteX5" fmla="*/ 4492735 w 4901657"/>
                <a:gd name="connsiteY5" fmla="*/ 3228468 h 3682197"/>
                <a:gd name="connsiteX6" fmla="*/ 4559271 w 4901657"/>
                <a:gd name="connsiteY6" fmla="*/ 3154429 h 3682197"/>
                <a:gd name="connsiteX7" fmla="*/ 4609965 w 4901657"/>
                <a:gd name="connsiteY7" fmla="*/ 3125892 h 3682197"/>
                <a:gd name="connsiteX8" fmla="*/ 4675215 w 4901657"/>
                <a:gd name="connsiteY8" fmla="*/ 3062727 h 3682197"/>
                <a:gd name="connsiteX9" fmla="*/ 4808485 w 4901657"/>
                <a:gd name="connsiteY9" fmla="*/ 3058176 h 3682197"/>
                <a:gd name="connsiteX10" fmla="*/ 4842447 w 4901657"/>
                <a:gd name="connsiteY10" fmla="*/ 2732012 h 3682197"/>
                <a:gd name="connsiteX11" fmla="*/ 4871754 w 4901657"/>
                <a:gd name="connsiteY11" fmla="*/ 2527862 h 3682197"/>
                <a:gd name="connsiteX12" fmla="*/ 4901657 w 4901657"/>
                <a:gd name="connsiteY12" fmla="*/ 2354559 h 3682197"/>
                <a:gd name="connsiteX13" fmla="*/ 4856956 w 4901657"/>
                <a:gd name="connsiteY13" fmla="*/ 2125544 h 3682197"/>
                <a:gd name="connsiteX14" fmla="*/ 4760872 w 4901657"/>
                <a:gd name="connsiteY14" fmla="*/ 1838267 h 3682197"/>
                <a:gd name="connsiteX15" fmla="*/ 3962111 w 4901657"/>
                <a:gd name="connsiteY15" fmla="*/ 159215 h 3682197"/>
                <a:gd name="connsiteX16" fmla="*/ 3641636 w 4901657"/>
                <a:gd name="connsiteY16" fmla="*/ 74928 h 3682197"/>
                <a:gd name="connsiteX17" fmla="*/ 3722072 w 4901657"/>
                <a:gd name="connsiteY17" fmla="*/ 208654 h 3682197"/>
                <a:gd name="connsiteX18" fmla="*/ 3626555 w 4901657"/>
                <a:gd name="connsiteY18" fmla="*/ 401813 h 3682197"/>
                <a:gd name="connsiteX19" fmla="*/ 3490819 w 4901657"/>
                <a:gd name="connsiteY19" fmla="*/ 451341 h 3682197"/>
                <a:gd name="connsiteX20" fmla="*/ 3520982 w 4901657"/>
                <a:gd name="connsiteY20" fmla="*/ 540491 h 3682197"/>
                <a:gd name="connsiteX21" fmla="*/ 3826378 w 4901657"/>
                <a:gd name="connsiteY21" fmla="*/ 768397 h 3682197"/>
                <a:gd name="connsiteX22" fmla="*/ 3646663 w 4901657"/>
                <a:gd name="connsiteY22" fmla="*/ 798036 h 3682197"/>
                <a:gd name="connsiteX23" fmla="*/ 3449334 w 4901657"/>
                <a:gd name="connsiteY23" fmla="*/ 956614 h 3682197"/>
                <a:gd name="connsiteX24" fmla="*/ 1878704 w 4901657"/>
                <a:gd name="connsiteY24" fmla="*/ 1065741 h 3682197"/>
                <a:gd name="connsiteX25" fmla="*/ 1618098 w 4901657"/>
                <a:gd name="connsiteY25" fmla="*/ 992936 h 3682197"/>
                <a:gd name="connsiteX26" fmla="*/ 925026 w 4901657"/>
                <a:gd name="connsiteY26" fmla="*/ 550465 h 3682197"/>
                <a:gd name="connsiteX27" fmla="*/ 271077 w 4901657"/>
                <a:gd name="connsiteY27" fmla="*/ 120905 h 3682197"/>
                <a:gd name="connsiteX28" fmla="*/ 0 w 4901657"/>
                <a:gd name="connsiteY28" fmla="*/ 639624 h 3682197"/>
                <a:gd name="connsiteX29" fmla="*/ 187675 w 4901657"/>
                <a:gd name="connsiteY29" fmla="*/ 847249 h 3682197"/>
                <a:gd name="connsiteX30" fmla="*/ 229388 w 4901657"/>
                <a:gd name="connsiteY30" fmla="*/ 959038 h 3682197"/>
                <a:gd name="connsiteX31" fmla="*/ 487253 w 4901657"/>
                <a:gd name="connsiteY31" fmla="*/ 1147646 h 3682197"/>
                <a:gd name="connsiteX32" fmla="*/ 512391 w 4901657"/>
                <a:gd name="connsiteY32" fmla="*/ 1214566 h 3682197"/>
                <a:gd name="connsiteX33" fmla="*/ 836278 w 4901657"/>
                <a:gd name="connsiteY33" fmla="*/ 1457062 h 3682197"/>
                <a:gd name="connsiteX34" fmla="*/ 1155465 w 4901657"/>
                <a:gd name="connsiteY34" fmla="*/ 1828668 h 3682197"/>
                <a:gd name="connsiteX35" fmla="*/ 1270033 w 4901657"/>
                <a:gd name="connsiteY35" fmla="*/ 2076014 h 3682197"/>
                <a:gd name="connsiteX36" fmla="*/ 1275138 w 4901657"/>
                <a:gd name="connsiteY36" fmla="*/ 2248935 h 3682197"/>
                <a:gd name="connsiteX37" fmla="*/ 1356590 w 4901657"/>
                <a:gd name="connsiteY37" fmla="*/ 2242770 h 3682197"/>
                <a:gd name="connsiteX38" fmla="*/ 1333738 w 4901657"/>
                <a:gd name="connsiteY38" fmla="*/ 2097506 h 3682197"/>
                <a:gd name="connsiteX39" fmla="*/ 1406316 w 4901657"/>
                <a:gd name="connsiteY39" fmla="*/ 2058794 h 3682197"/>
                <a:gd name="connsiteX40" fmla="*/ 1501755 w 4901657"/>
                <a:gd name="connsiteY40" fmla="*/ 2098645 h 3682197"/>
                <a:gd name="connsiteX41" fmla="*/ 1520371 w 4901657"/>
                <a:gd name="connsiteY41" fmla="*/ 2171449 h 3682197"/>
                <a:gd name="connsiteX42" fmla="*/ 1594829 w 4901657"/>
                <a:gd name="connsiteY42" fmla="*/ 2230602 h 3682197"/>
                <a:gd name="connsiteX43" fmla="*/ 1610582 w 4901657"/>
                <a:gd name="connsiteY43" fmla="*/ 2361350 h 3682197"/>
                <a:gd name="connsiteX44" fmla="*/ 1971778 w 4901657"/>
                <a:gd name="connsiteY44" fmla="*/ 2635574 h 3682197"/>
                <a:gd name="connsiteX45" fmla="*/ 2494367 w 4901657"/>
                <a:gd name="connsiteY45" fmla="*/ 3144092 h 3682197"/>
                <a:gd name="connsiteX46" fmla="*/ 2511003 w 4901657"/>
                <a:gd name="connsiteY46" fmla="*/ 3257777 h 3682197"/>
                <a:gd name="connsiteX47" fmla="*/ 2625559 w 4901657"/>
                <a:gd name="connsiteY47" fmla="*/ 3312613 h 3682197"/>
                <a:gd name="connsiteX48" fmla="*/ 2763482 w 4901657"/>
                <a:gd name="connsiteY48" fmla="*/ 3323717 h 3682197"/>
                <a:gd name="connsiteX49" fmla="*/ 3012599 w 4901657"/>
                <a:gd name="connsiteY49" fmla="*/ 3355803 h 3682197"/>
                <a:gd name="connsiteX50" fmla="*/ 3111811 w 4901657"/>
                <a:gd name="connsiteY50" fmla="*/ 3487456 h 3682197"/>
                <a:gd name="connsiteX51" fmla="*/ 3135174 w 4901657"/>
                <a:gd name="connsiteY51" fmla="*/ 3552861 h 3682197"/>
                <a:gd name="connsiteX52" fmla="*/ 3328554 w 4901657"/>
                <a:gd name="connsiteY52" fmla="*/ 3401418 h 3682197"/>
                <a:gd name="connsiteX53" fmla="*/ 3510122 w 4901657"/>
                <a:gd name="connsiteY53" fmla="*/ 3415069 h 3682197"/>
                <a:gd name="connsiteX54" fmla="*/ 3496160 w 4901657"/>
                <a:gd name="connsiteY54" fmla="*/ 3518104 h 3682197"/>
                <a:gd name="connsiteX55" fmla="*/ 3569034 w 4901657"/>
                <a:gd name="connsiteY55" fmla="*/ 3600704 h 3682197"/>
                <a:gd name="connsiteX56" fmla="*/ 3673951 w 4901657"/>
                <a:gd name="connsiteY56" fmla="*/ 3595724 h 3682197"/>
                <a:gd name="connsiteX57" fmla="*/ 3598805 w 4901657"/>
                <a:gd name="connsiteY57" fmla="*/ 3668546 h 3682197"/>
                <a:gd name="connsiteX58" fmla="*/ 3631380 w 4901657"/>
                <a:gd name="connsiteY58" fmla="*/ 3682197 h 3682197"/>
                <a:gd name="connsiteX59" fmla="*/ 4033360 w 4901657"/>
                <a:gd name="connsiteY59" fmla="*/ 3409116 h 3682197"/>
                <a:gd name="connsiteX0" fmla="*/ 4033360 w 4901657"/>
                <a:gd name="connsiteY0" fmla="*/ 3366967 h 3640048"/>
                <a:gd name="connsiteX1" fmla="*/ 4166983 w 4901657"/>
                <a:gd name="connsiteY1" fmla="*/ 3350289 h 3640048"/>
                <a:gd name="connsiteX2" fmla="*/ 4279561 w 4901657"/>
                <a:gd name="connsiteY2" fmla="*/ 3269693 h 3640048"/>
                <a:gd name="connsiteX3" fmla="*/ 4394119 w 4901657"/>
                <a:gd name="connsiteY3" fmla="*/ 3267919 h 3640048"/>
                <a:gd name="connsiteX4" fmla="*/ 4478774 w 4901657"/>
                <a:gd name="connsiteY4" fmla="*/ 3279797 h 3640048"/>
                <a:gd name="connsiteX5" fmla="*/ 4492735 w 4901657"/>
                <a:gd name="connsiteY5" fmla="*/ 3186319 h 3640048"/>
                <a:gd name="connsiteX6" fmla="*/ 4559271 w 4901657"/>
                <a:gd name="connsiteY6" fmla="*/ 3112280 h 3640048"/>
                <a:gd name="connsiteX7" fmla="*/ 4609965 w 4901657"/>
                <a:gd name="connsiteY7" fmla="*/ 3083743 h 3640048"/>
                <a:gd name="connsiteX8" fmla="*/ 4675215 w 4901657"/>
                <a:gd name="connsiteY8" fmla="*/ 3020578 h 3640048"/>
                <a:gd name="connsiteX9" fmla="*/ 4808485 w 4901657"/>
                <a:gd name="connsiteY9" fmla="*/ 3016027 h 3640048"/>
                <a:gd name="connsiteX10" fmla="*/ 4842447 w 4901657"/>
                <a:gd name="connsiteY10" fmla="*/ 2689863 h 3640048"/>
                <a:gd name="connsiteX11" fmla="*/ 4871754 w 4901657"/>
                <a:gd name="connsiteY11" fmla="*/ 2485713 h 3640048"/>
                <a:gd name="connsiteX12" fmla="*/ 4901657 w 4901657"/>
                <a:gd name="connsiteY12" fmla="*/ 2312410 h 3640048"/>
                <a:gd name="connsiteX13" fmla="*/ 4856956 w 4901657"/>
                <a:gd name="connsiteY13" fmla="*/ 2083395 h 3640048"/>
                <a:gd name="connsiteX14" fmla="*/ 4760872 w 4901657"/>
                <a:gd name="connsiteY14" fmla="*/ 1796118 h 3640048"/>
                <a:gd name="connsiteX15" fmla="*/ 3962111 w 4901657"/>
                <a:gd name="connsiteY15" fmla="*/ 117066 h 3640048"/>
                <a:gd name="connsiteX16" fmla="*/ 3722072 w 4901657"/>
                <a:gd name="connsiteY16" fmla="*/ 166505 h 3640048"/>
                <a:gd name="connsiteX17" fmla="*/ 3626555 w 4901657"/>
                <a:gd name="connsiteY17" fmla="*/ 359664 h 3640048"/>
                <a:gd name="connsiteX18" fmla="*/ 3490819 w 4901657"/>
                <a:gd name="connsiteY18" fmla="*/ 409192 h 3640048"/>
                <a:gd name="connsiteX19" fmla="*/ 3520982 w 4901657"/>
                <a:gd name="connsiteY19" fmla="*/ 498342 h 3640048"/>
                <a:gd name="connsiteX20" fmla="*/ 3826378 w 4901657"/>
                <a:gd name="connsiteY20" fmla="*/ 726248 h 3640048"/>
                <a:gd name="connsiteX21" fmla="*/ 3646663 w 4901657"/>
                <a:gd name="connsiteY21" fmla="*/ 755887 h 3640048"/>
                <a:gd name="connsiteX22" fmla="*/ 3449334 w 4901657"/>
                <a:gd name="connsiteY22" fmla="*/ 914465 h 3640048"/>
                <a:gd name="connsiteX23" fmla="*/ 1878704 w 4901657"/>
                <a:gd name="connsiteY23" fmla="*/ 1023592 h 3640048"/>
                <a:gd name="connsiteX24" fmla="*/ 1618098 w 4901657"/>
                <a:gd name="connsiteY24" fmla="*/ 950787 h 3640048"/>
                <a:gd name="connsiteX25" fmla="*/ 925026 w 4901657"/>
                <a:gd name="connsiteY25" fmla="*/ 508316 h 3640048"/>
                <a:gd name="connsiteX26" fmla="*/ 271077 w 4901657"/>
                <a:gd name="connsiteY26" fmla="*/ 78756 h 3640048"/>
                <a:gd name="connsiteX27" fmla="*/ 0 w 4901657"/>
                <a:gd name="connsiteY27" fmla="*/ 597475 h 3640048"/>
                <a:gd name="connsiteX28" fmla="*/ 187675 w 4901657"/>
                <a:gd name="connsiteY28" fmla="*/ 805100 h 3640048"/>
                <a:gd name="connsiteX29" fmla="*/ 229388 w 4901657"/>
                <a:gd name="connsiteY29" fmla="*/ 916889 h 3640048"/>
                <a:gd name="connsiteX30" fmla="*/ 487253 w 4901657"/>
                <a:gd name="connsiteY30" fmla="*/ 1105497 h 3640048"/>
                <a:gd name="connsiteX31" fmla="*/ 512391 w 4901657"/>
                <a:gd name="connsiteY31" fmla="*/ 1172417 h 3640048"/>
                <a:gd name="connsiteX32" fmla="*/ 836278 w 4901657"/>
                <a:gd name="connsiteY32" fmla="*/ 1414913 h 3640048"/>
                <a:gd name="connsiteX33" fmla="*/ 1155465 w 4901657"/>
                <a:gd name="connsiteY33" fmla="*/ 1786519 h 3640048"/>
                <a:gd name="connsiteX34" fmla="*/ 1270033 w 4901657"/>
                <a:gd name="connsiteY34" fmla="*/ 2033865 h 3640048"/>
                <a:gd name="connsiteX35" fmla="*/ 1275138 w 4901657"/>
                <a:gd name="connsiteY35" fmla="*/ 2206786 h 3640048"/>
                <a:gd name="connsiteX36" fmla="*/ 1356590 w 4901657"/>
                <a:gd name="connsiteY36" fmla="*/ 2200621 h 3640048"/>
                <a:gd name="connsiteX37" fmla="*/ 1333738 w 4901657"/>
                <a:gd name="connsiteY37" fmla="*/ 2055357 h 3640048"/>
                <a:gd name="connsiteX38" fmla="*/ 1406316 w 4901657"/>
                <a:gd name="connsiteY38" fmla="*/ 2016645 h 3640048"/>
                <a:gd name="connsiteX39" fmla="*/ 1501755 w 4901657"/>
                <a:gd name="connsiteY39" fmla="*/ 2056496 h 3640048"/>
                <a:gd name="connsiteX40" fmla="*/ 1520371 w 4901657"/>
                <a:gd name="connsiteY40" fmla="*/ 2129300 h 3640048"/>
                <a:gd name="connsiteX41" fmla="*/ 1594829 w 4901657"/>
                <a:gd name="connsiteY41" fmla="*/ 2188453 h 3640048"/>
                <a:gd name="connsiteX42" fmla="*/ 1610582 w 4901657"/>
                <a:gd name="connsiteY42" fmla="*/ 2319201 h 3640048"/>
                <a:gd name="connsiteX43" fmla="*/ 1971778 w 4901657"/>
                <a:gd name="connsiteY43" fmla="*/ 2593425 h 3640048"/>
                <a:gd name="connsiteX44" fmla="*/ 2494367 w 4901657"/>
                <a:gd name="connsiteY44" fmla="*/ 3101943 h 3640048"/>
                <a:gd name="connsiteX45" fmla="*/ 2511003 w 4901657"/>
                <a:gd name="connsiteY45" fmla="*/ 3215628 h 3640048"/>
                <a:gd name="connsiteX46" fmla="*/ 2625559 w 4901657"/>
                <a:gd name="connsiteY46" fmla="*/ 3270464 h 3640048"/>
                <a:gd name="connsiteX47" fmla="*/ 2763482 w 4901657"/>
                <a:gd name="connsiteY47" fmla="*/ 3281568 h 3640048"/>
                <a:gd name="connsiteX48" fmla="*/ 3012599 w 4901657"/>
                <a:gd name="connsiteY48" fmla="*/ 3313654 h 3640048"/>
                <a:gd name="connsiteX49" fmla="*/ 3111811 w 4901657"/>
                <a:gd name="connsiteY49" fmla="*/ 3445307 h 3640048"/>
                <a:gd name="connsiteX50" fmla="*/ 3135174 w 4901657"/>
                <a:gd name="connsiteY50" fmla="*/ 3510712 h 3640048"/>
                <a:gd name="connsiteX51" fmla="*/ 3328554 w 4901657"/>
                <a:gd name="connsiteY51" fmla="*/ 3359269 h 3640048"/>
                <a:gd name="connsiteX52" fmla="*/ 3510122 w 4901657"/>
                <a:gd name="connsiteY52" fmla="*/ 3372920 h 3640048"/>
                <a:gd name="connsiteX53" fmla="*/ 3496160 w 4901657"/>
                <a:gd name="connsiteY53" fmla="*/ 3475955 h 3640048"/>
                <a:gd name="connsiteX54" fmla="*/ 3569034 w 4901657"/>
                <a:gd name="connsiteY54" fmla="*/ 3558555 h 3640048"/>
                <a:gd name="connsiteX55" fmla="*/ 3673951 w 4901657"/>
                <a:gd name="connsiteY55" fmla="*/ 3553575 h 3640048"/>
                <a:gd name="connsiteX56" fmla="*/ 3598805 w 4901657"/>
                <a:gd name="connsiteY56" fmla="*/ 3626397 h 3640048"/>
                <a:gd name="connsiteX57" fmla="*/ 3631380 w 4901657"/>
                <a:gd name="connsiteY57" fmla="*/ 3640048 h 3640048"/>
                <a:gd name="connsiteX58" fmla="*/ 4033360 w 4901657"/>
                <a:gd name="connsiteY58" fmla="*/ 3366967 h 3640048"/>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3722072 w 4901657"/>
                <a:gd name="connsiteY15" fmla="*/ 87749 h 3561292"/>
                <a:gd name="connsiteX16" fmla="*/ 3626555 w 4901657"/>
                <a:gd name="connsiteY16" fmla="*/ 280908 h 3561292"/>
                <a:gd name="connsiteX17" fmla="*/ 3490819 w 4901657"/>
                <a:gd name="connsiteY17" fmla="*/ 330436 h 3561292"/>
                <a:gd name="connsiteX18" fmla="*/ 3520982 w 4901657"/>
                <a:gd name="connsiteY18" fmla="*/ 419586 h 3561292"/>
                <a:gd name="connsiteX19" fmla="*/ 3826378 w 4901657"/>
                <a:gd name="connsiteY19" fmla="*/ 647492 h 3561292"/>
                <a:gd name="connsiteX20" fmla="*/ 3646663 w 4901657"/>
                <a:gd name="connsiteY20" fmla="*/ 677131 h 3561292"/>
                <a:gd name="connsiteX21" fmla="*/ 3449334 w 4901657"/>
                <a:gd name="connsiteY21" fmla="*/ 835709 h 3561292"/>
                <a:gd name="connsiteX22" fmla="*/ 1878704 w 4901657"/>
                <a:gd name="connsiteY22" fmla="*/ 944836 h 3561292"/>
                <a:gd name="connsiteX23" fmla="*/ 1618098 w 4901657"/>
                <a:gd name="connsiteY23" fmla="*/ 872031 h 3561292"/>
                <a:gd name="connsiteX24" fmla="*/ 925026 w 4901657"/>
                <a:gd name="connsiteY24" fmla="*/ 429560 h 3561292"/>
                <a:gd name="connsiteX25" fmla="*/ 271077 w 4901657"/>
                <a:gd name="connsiteY25" fmla="*/ 0 h 3561292"/>
                <a:gd name="connsiteX26" fmla="*/ 0 w 4901657"/>
                <a:gd name="connsiteY26" fmla="*/ 518719 h 3561292"/>
                <a:gd name="connsiteX27" fmla="*/ 187675 w 4901657"/>
                <a:gd name="connsiteY27" fmla="*/ 726344 h 3561292"/>
                <a:gd name="connsiteX28" fmla="*/ 229388 w 4901657"/>
                <a:gd name="connsiteY28" fmla="*/ 838133 h 3561292"/>
                <a:gd name="connsiteX29" fmla="*/ 487253 w 4901657"/>
                <a:gd name="connsiteY29" fmla="*/ 1026741 h 3561292"/>
                <a:gd name="connsiteX30" fmla="*/ 512391 w 4901657"/>
                <a:gd name="connsiteY30" fmla="*/ 1093661 h 3561292"/>
                <a:gd name="connsiteX31" fmla="*/ 836278 w 4901657"/>
                <a:gd name="connsiteY31" fmla="*/ 1336157 h 3561292"/>
                <a:gd name="connsiteX32" fmla="*/ 1155465 w 4901657"/>
                <a:gd name="connsiteY32" fmla="*/ 1707763 h 3561292"/>
                <a:gd name="connsiteX33" fmla="*/ 1270033 w 4901657"/>
                <a:gd name="connsiteY33" fmla="*/ 1955109 h 3561292"/>
                <a:gd name="connsiteX34" fmla="*/ 1275138 w 4901657"/>
                <a:gd name="connsiteY34" fmla="*/ 2128030 h 3561292"/>
                <a:gd name="connsiteX35" fmla="*/ 1356590 w 4901657"/>
                <a:gd name="connsiteY35" fmla="*/ 2121865 h 3561292"/>
                <a:gd name="connsiteX36" fmla="*/ 1333738 w 4901657"/>
                <a:gd name="connsiteY36" fmla="*/ 1976601 h 3561292"/>
                <a:gd name="connsiteX37" fmla="*/ 1406316 w 4901657"/>
                <a:gd name="connsiteY37" fmla="*/ 1937889 h 3561292"/>
                <a:gd name="connsiteX38" fmla="*/ 1501755 w 4901657"/>
                <a:gd name="connsiteY38" fmla="*/ 1977740 h 3561292"/>
                <a:gd name="connsiteX39" fmla="*/ 1520371 w 4901657"/>
                <a:gd name="connsiteY39" fmla="*/ 2050544 h 3561292"/>
                <a:gd name="connsiteX40" fmla="*/ 1594829 w 4901657"/>
                <a:gd name="connsiteY40" fmla="*/ 2109697 h 3561292"/>
                <a:gd name="connsiteX41" fmla="*/ 1610582 w 4901657"/>
                <a:gd name="connsiteY41" fmla="*/ 2240445 h 3561292"/>
                <a:gd name="connsiteX42" fmla="*/ 1971778 w 4901657"/>
                <a:gd name="connsiteY42" fmla="*/ 2514669 h 3561292"/>
                <a:gd name="connsiteX43" fmla="*/ 2494367 w 4901657"/>
                <a:gd name="connsiteY43" fmla="*/ 3023187 h 3561292"/>
                <a:gd name="connsiteX44" fmla="*/ 2511003 w 4901657"/>
                <a:gd name="connsiteY44" fmla="*/ 3136872 h 3561292"/>
                <a:gd name="connsiteX45" fmla="*/ 2625559 w 4901657"/>
                <a:gd name="connsiteY45" fmla="*/ 3191708 h 3561292"/>
                <a:gd name="connsiteX46" fmla="*/ 2763482 w 4901657"/>
                <a:gd name="connsiteY46" fmla="*/ 3202812 h 3561292"/>
                <a:gd name="connsiteX47" fmla="*/ 3012599 w 4901657"/>
                <a:gd name="connsiteY47" fmla="*/ 3234898 h 3561292"/>
                <a:gd name="connsiteX48" fmla="*/ 3111811 w 4901657"/>
                <a:gd name="connsiteY48" fmla="*/ 3366551 h 3561292"/>
                <a:gd name="connsiteX49" fmla="*/ 3135174 w 4901657"/>
                <a:gd name="connsiteY49" fmla="*/ 3431956 h 3561292"/>
                <a:gd name="connsiteX50" fmla="*/ 3328554 w 4901657"/>
                <a:gd name="connsiteY50" fmla="*/ 3280513 h 3561292"/>
                <a:gd name="connsiteX51" fmla="*/ 3510122 w 4901657"/>
                <a:gd name="connsiteY51" fmla="*/ 3294164 h 3561292"/>
                <a:gd name="connsiteX52" fmla="*/ 3496160 w 4901657"/>
                <a:gd name="connsiteY52" fmla="*/ 3397199 h 3561292"/>
                <a:gd name="connsiteX53" fmla="*/ 3569034 w 4901657"/>
                <a:gd name="connsiteY53" fmla="*/ 3479799 h 3561292"/>
                <a:gd name="connsiteX54" fmla="*/ 3673951 w 4901657"/>
                <a:gd name="connsiteY54" fmla="*/ 3474819 h 3561292"/>
                <a:gd name="connsiteX55" fmla="*/ 3598805 w 4901657"/>
                <a:gd name="connsiteY55" fmla="*/ 3547641 h 3561292"/>
                <a:gd name="connsiteX56" fmla="*/ 3631380 w 4901657"/>
                <a:gd name="connsiteY56" fmla="*/ 3561292 h 3561292"/>
                <a:gd name="connsiteX57" fmla="*/ 4033360 w 4901657"/>
                <a:gd name="connsiteY57"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3626555 w 4901657"/>
                <a:gd name="connsiteY15" fmla="*/ 280908 h 3561292"/>
                <a:gd name="connsiteX16" fmla="*/ 3490819 w 4901657"/>
                <a:gd name="connsiteY16" fmla="*/ 330436 h 3561292"/>
                <a:gd name="connsiteX17" fmla="*/ 3520982 w 4901657"/>
                <a:gd name="connsiteY17" fmla="*/ 419586 h 3561292"/>
                <a:gd name="connsiteX18" fmla="*/ 3826378 w 4901657"/>
                <a:gd name="connsiteY18" fmla="*/ 647492 h 3561292"/>
                <a:gd name="connsiteX19" fmla="*/ 3646663 w 4901657"/>
                <a:gd name="connsiteY19" fmla="*/ 677131 h 3561292"/>
                <a:gd name="connsiteX20" fmla="*/ 3449334 w 4901657"/>
                <a:gd name="connsiteY20" fmla="*/ 835709 h 3561292"/>
                <a:gd name="connsiteX21" fmla="*/ 1878704 w 4901657"/>
                <a:gd name="connsiteY21" fmla="*/ 944836 h 3561292"/>
                <a:gd name="connsiteX22" fmla="*/ 1618098 w 4901657"/>
                <a:gd name="connsiteY22" fmla="*/ 872031 h 3561292"/>
                <a:gd name="connsiteX23" fmla="*/ 925026 w 4901657"/>
                <a:gd name="connsiteY23" fmla="*/ 429560 h 3561292"/>
                <a:gd name="connsiteX24" fmla="*/ 271077 w 4901657"/>
                <a:gd name="connsiteY24" fmla="*/ 0 h 3561292"/>
                <a:gd name="connsiteX25" fmla="*/ 0 w 4901657"/>
                <a:gd name="connsiteY25" fmla="*/ 518719 h 3561292"/>
                <a:gd name="connsiteX26" fmla="*/ 187675 w 4901657"/>
                <a:gd name="connsiteY26" fmla="*/ 726344 h 3561292"/>
                <a:gd name="connsiteX27" fmla="*/ 229388 w 4901657"/>
                <a:gd name="connsiteY27" fmla="*/ 838133 h 3561292"/>
                <a:gd name="connsiteX28" fmla="*/ 487253 w 4901657"/>
                <a:gd name="connsiteY28" fmla="*/ 1026741 h 3561292"/>
                <a:gd name="connsiteX29" fmla="*/ 512391 w 4901657"/>
                <a:gd name="connsiteY29" fmla="*/ 1093661 h 3561292"/>
                <a:gd name="connsiteX30" fmla="*/ 836278 w 4901657"/>
                <a:gd name="connsiteY30" fmla="*/ 1336157 h 3561292"/>
                <a:gd name="connsiteX31" fmla="*/ 1155465 w 4901657"/>
                <a:gd name="connsiteY31" fmla="*/ 1707763 h 3561292"/>
                <a:gd name="connsiteX32" fmla="*/ 1270033 w 4901657"/>
                <a:gd name="connsiteY32" fmla="*/ 1955109 h 3561292"/>
                <a:gd name="connsiteX33" fmla="*/ 1275138 w 4901657"/>
                <a:gd name="connsiteY33" fmla="*/ 2128030 h 3561292"/>
                <a:gd name="connsiteX34" fmla="*/ 1356590 w 4901657"/>
                <a:gd name="connsiteY34" fmla="*/ 2121865 h 3561292"/>
                <a:gd name="connsiteX35" fmla="*/ 1333738 w 4901657"/>
                <a:gd name="connsiteY35" fmla="*/ 1976601 h 3561292"/>
                <a:gd name="connsiteX36" fmla="*/ 1406316 w 4901657"/>
                <a:gd name="connsiteY36" fmla="*/ 1937889 h 3561292"/>
                <a:gd name="connsiteX37" fmla="*/ 1501755 w 4901657"/>
                <a:gd name="connsiteY37" fmla="*/ 1977740 h 3561292"/>
                <a:gd name="connsiteX38" fmla="*/ 1520371 w 4901657"/>
                <a:gd name="connsiteY38" fmla="*/ 2050544 h 3561292"/>
                <a:gd name="connsiteX39" fmla="*/ 1594829 w 4901657"/>
                <a:gd name="connsiteY39" fmla="*/ 2109697 h 3561292"/>
                <a:gd name="connsiteX40" fmla="*/ 1610582 w 4901657"/>
                <a:gd name="connsiteY40" fmla="*/ 2240445 h 3561292"/>
                <a:gd name="connsiteX41" fmla="*/ 1971778 w 4901657"/>
                <a:gd name="connsiteY41" fmla="*/ 2514669 h 3561292"/>
                <a:gd name="connsiteX42" fmla="*/ 2494367 w 4901657"/>
                <a:gd name="connsiteY42" fmla="*/ 3023187 h 3561292"/>
                <a:gd name="connsiteX43" fmla="*/ 2511003 w 4901657"/>
                <a:gd name="connsiteY43" fmla="*/ 3136872 h 3561292"/>
                <a:gd name="connsiteX44" fmla="*/ 2625559 w 4901657"/>
                <a:gd name="connsiteY44" fmla="*/ 3191708 h 3561292"/>
                <a:gd name="connsiteX45" fmla="*/ 2763482 w 4901657"/>
                <a:gd name="connsiteY45" fmla="*/ 3202812 h 3561292"/>
                <a:gd name="connsiteX46" fmla="*/ 3012599 w 4901657"/>
                <a:gd name="connsiteY46" fmla="*/ 3234898 h 3561292"/>
                <a:gd name="connsiteX47" fmla="*/ 3111811 w 4901657"/>
                <a:gd name="connsiteY47" fmla="*/ 3366551 h 3561292"/>
                <a:gd name="connsiteX48" fmla="*/ 3135174 w 4901657"/>
                <a:gd name="connsiteY48" fmla="*/ 3431956 h 3561292"/>
                <a:gd name="connsiteX49" fmla="*/ 3328554 w 4901657"/>
                <a:gd name="connsiteY49" fmla="*/ 3280513 h 3561292"/>
                <a:gd name="connsiteX50" fmla="*/ 3510122 w 4901657"/>
                <a:gd name="connsiteY50" fmla="*/ 3294164 h 3561292"/>
                <a:gd name="connsiteX51" fmla="*/ 3496160 w 4901657"/>
                <a:gd name="connsiteY51" fmla="*/ 3397199 h 3561292"/>
                <a:gd name="connsiteX52" fmla="*/ 3569034 w 4901657"/>
                <a:gd name="connsiteY52" fmla="*/ 3479799 h 3561292"/>
                <a:gd name="connsiteX53" fmla="*/ 3673951 w 4901657"/>
                <a:gd name="connsiteY53" fmla="*/ 3474819 h 3561292"/>
                <a:gd name="connsiteX54" fmla="*/ 3598805 w 4901657"/>
                <a:gd name="connsiteY54" fmla="*/ 3547641 h 3561292"/>
                <a:gd name="connsiteX55" fmla="*/ 3631380 w 4901657"/>
                <a:gd name="connsiteY55" fmla="*/ 3561292 h 3561292"/>
                <a:gd name="connsiteX56" fmla="*/ 4033360 w 4901657"/>
                <a:gd name="connsiteY56"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3490819 w 4901657"/>
                <a:gd name="connsiteY15" fmla="*/ 330436 h 3561292"/>
                <a:gd name="connsiteX16" fmla="*/ 3520982 w 4901657"/>
                <a:gd name="connsiteY16" fmla="*/ 419586 h 3561292"/>
                <a:gd name="connsiteX17" fmla="*/ 3826378 w 4901657"/>
                <a:gd name="connsiteY17" fmla="*/ 647492 h 3561292"/>
                <a:gd name="connsiteX18" fmla="*/ 3646663 w 4901657"/>
                <a:gd name="connsiteY18" fmla="*/ 677131 h 3561292"/>
                <a:gd name="connsiteX19" fmla="*/ 3449334 w 4901657"/>
                <a:gd name="connsiteY19" fmla="*/ 835709 h 3561292"/>
                <a:gd name="connsiteX20" fmla="*/ 1878704 w 4901657"/>
                <a:gd name="connsiteY20" fmla="*/ 944836 h 3561292"/>
                <a:gd name="connsiteX21" fmla="*/ 1618098 w 4901657"/>
                <a:gd name="connsiteY21" fmla="*/ 872031 h 3561292"/>
                <a:gd name="connsiteX22" fmla="*/ 925026 w 4901657"/>
                <a:gd name="connsiteY22" fmla="*/ 429560 h 3561292"/>
                <a:gd name="connsiteX23" fmla="*/ 271077 w 4901657"/>
                <a:gd name="connsiteY23" fmla="*/ 0 h 3561292"/>
                <a:gd name="connsiteX24" fmla="*/ 0 w 4901657"/>
                <a:gd name="connsiteY24" fmla="*/ 518719 h 3561292"/>
                <a:gd name="connsiteX25" fmla="*/ 187675 w 4901657"/>
                <a:gd name="connsiteY25" fmla="*/ 726344 h 3561292"/>
                <a:gd name="connsiteX26" fmla="*/ 229388 w 4901657"/>
                <a:gd name="connsiteY26" fmla="*/ 838133 h 3561292"/>
                <a:gd name="connsiteX27" fmla="*/ 487253 w 4901657"/>
                <a:gd name="connsiteY27" fmla="*/ 1026741 h 3561292"/>
                <a:gd name="connsiteX28" fmla="*/ 512391 w 4901657"/>
                <a:gd name="connsiteY28" fmla="*/ 1093661 h 3561292"/>
                <a:gd name="connsiteX29" fmla="*/ 836278 w 4901657"/>
                <a:gd name="connsiteY29" fmla="*/ 1336157 h 3561292"/>
                <a:gd name="connsiteX30" fmla="*/ 1155465 w 4901657"/>
                <a:gd name="connsiteY30" fmla="*/ 1707763 h 3561292"/>
                <a:gd name="connsiteX31" fmla="*/ 1270033 w 4901657"/>
                <a:gd name="connsiteY31" fmla="*/ 1955109 h 3561292"/>
                <a:gd name="connsiteX32" fmla="*/ 1275138 w 4901657"/>
                <a:gd name="connsiteY32" fmla="*/ 2128030 h 3561292"/>
                <a:gd name="connsiteX33" fmla="*/ 1356590 w 4901657"/>
                <a:gd name="connsiteY33" fmla="*/ 2121865 h 3561292"/>
                <a:gd name="connsiteX34" fmla="*/ 1333738 w 4901657"/>
                <a:gd name="connsiteY34" fmla="*/ 1976601 h 3561292"/>
                <a:gd name="connsiteX35" fmla="*/ 1406316 w 4901657"/>
                <a:gd name="connsiteY35" fmla="*/ 1937889 h 3561292"/>
                <a:gd name="connsiteX36" fmla="*/ 1501755 w 4901657"/>
                <a:gd name="connsiteY36" fmla="*/ 1977740 h 3561292"/>
                <a:gd name="connsiteX37" fmla="*/ 1520371 w 4901657"/>
                <a:gd name="connsiteY37" fmla="*/ 2050544 h 3561292"/>
                <a:gd name="connsiteX38" fmla="*/ 1594829 w 4901657"/>
                <a:gd name="connsiteY38" fmla="*/ 2109697 h 3561292"/>
                <a:gd name="connsiteX39" fmla="*/ 1610582 w 4901657"/>
                <a:gd name="connsiteY39" fmla="*/ 2240445 h 3561292"/>
                <a:gd name="connsiteX40" fmla="*/ 1971778 w 4901657"/>
                <a:gd name="connsiteY40" fmla="*/ 2514669 h 3561292"/>
                <a:gd name="connsiteX41" fmla="*/ 2494367 w 4901657"/>
                <a:gd name="connsiteY41" fmla="*/ 3023187 h 3561292"/>
                <a:gd name="connsiteX42" fmla="*/ 2511003 w 4901657"/>
                <a:gd name="connsiteY42" fmla="*/ 3136872 h 3561292"/>
                <a:gd name="connsiteX43" fmla="*/ 2625559 w 4901657"/>
                <a:gd name="connsiteY43" fmla="*/ 3191708 h 3561292"/>
                <a:gd name="connsiteX44" fmla="*/ 2763482 w 4901657"/>
                <a:gd name="connsiteY44" fmla="*/ 3202812 h 3561292"/>
                <a:gd name="connsiteX45" fmla="*/ 3012599 w 4901657"/>
                <a:gd name="connsiteY45" fmla="*/ 3234898 h 3561292"/>
                <a:gd name="connsiteX46" fmla="*/ 3111811 w 4901657"/>
                <a:gd name="connsiteY46" fmla="*/ 3366551 h 3561292"/>
                <a:gd name="connsiteX47" fmla="*/ 3135174 w 4901657"/>
                <a:gd name="connsiteY47" fmla="*/ 3431956 h 3561292"/>
                <a:gd name="connsiteX48" fmla="*/ 3328554 w 4901657"/>
                <a:gd name="connsiteY48" fmla="*/ 3280513 h 3561292"/>
                <a:gd name="connsiteX49" fmla="*/ 3510122 w 4901657"/>
                <a:gd name="connsiteY49" fmla="*/ 3294164 h 3561292"/>
                <a:gd name="connsiteX50" fmla="*/ 3496160 w 4901657"/>
                <a:gd name="connsiteY50" fmla="*/ 3397199 h 3561292"/>
                <a:gd name="connsiteX51" fmla="*/ 3569034 w 4901657"/>
                <a:gd name="connsiteY51" fmla="*/ 3479799 h 3561292"/>
                <a:gd name="connsiteX52" fmla="*/ 3673951 w 4901657"/>
                <a:gd name="connsiteY52" fmla="*/ 3474819 h 3561292"/>
                <a:gd name="connsiteX53" fmla="*/ 3598805 w 4901657"/>
                <a:gd name="connsiteY53" fmla="*/ 3547641 h 3561292"/>
                <a:gd name="connsiteX54" fmla="*/ 3631380 w 4901657"/>
                <a:gd name="connsiteY54" fmla="*/ 3561292 h 3561292"/>
                <a:gd name="connsiteX55" fmla="*/ 4033360 w 4901657"/>
                <a:gd name="connsiteY55"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3520982 w 4901657"/>
                <a:gd name="connsiteY15" fmla="*/ 419586 h 3561292"/>
                <a:gd name="connsiteX16" fmla="*/ 3826378 w 4901657"/>
                <a:gd name="connsiteY16" fmla="*/ 647492 h 3561292"/>
                <a:gd name="connsiteX17" fmla="*/ 3646663 w 4901657"/>
                <a:gd name="connsiteY17" fmla="*/ 677131 h 3561292"/>
                <a:gd name="connsiteX18" fmla="*/ 3449334 w 4901657"/>
                <a:gd name="connsiteY18" fmla="*/ 835709 h 3561292"/>
                <a:gd name="connsiteX19" fmla="*/ 1878704 w 4901657"/>
                <a:gd name="connsiteY19" fmla="*/ 944836 h 3561292"/>
                <a:gd name="connsiteX20" fmla="*/ 1618098 w 4901657"/>
                <a:gd name="connsiteY20" fmla="*/ 872031 h 3561292"/>
                <a:gd name="connsiteX21" fmla="*/ 925026 w 4901657"/>
                <a:gd name="connsiteY21" fmla="*/ 429560 h 3561292"/>
                <a:gd name="connsiteX22" fmla="*/ 271077 w 4901657"/>
                <a:gd name="connsiteY22" fmla="*/ 0 h 3561292"/>
                <a:gd name="connsiteX23" fmla="*/ 0 w 4901657"/>
                <a:gd name="connsiteY23" fmla="*/ 518719 h 3561292"/>
                <a:gd name="connsiteX24" fmla="*/ 187675 w 4901657"/>
                <a:gd name="connsiteY24" fmla="*/ 726344 h 3561292"/>
                <a:gd name="connsiteX25" fmla="*/ 229388 w 4901657"/>
                <a:gd name="connsiteY25" fmla="*/ 838133 h 3561292"/>
                <a:gd name="connsiteX26" fmla="*/ 487253 w 4901657"/>
                <a:gd name="connsiteY26" fmla="*/ 1026741 h 3561292"/>
                <a:gd name="connsiteX27" fmla="*/ 512391 w 4901657"/>
                <a:gd name="connsiteY27" fmla="*/ 1093661 h 3561292"/>
                <a:gd name="connsiteX28" fmla="*/ 836278 w 4901657"/>
                <a:gd name="connsiteY28" fmla="*/ 1336157 h 3561292"/>
                <a:gd name="connsiteX29" fmla="*/ 1155465 w 4901657"/>
                <a:gd name="connsiteY29" fmla="*/ 1707763 h 3561292"/>
                <a:gd name="connsiteX30" fmla="*/ 1270033 w 4901657"/>
                <a:gd name="connsiteY30" fmla="*/ 1955109 h 3561292"/>
                <a:gd name="connsiteX31" fmla="*/ 1275138 w 4901657"/>
                <a:gd name="connsiteY31" fmla="*/ 2128030 h 3561292"/>
                <a:gd name="connsiteX32" fmla="*/ 1356590 w 4901657"/>
                <a:gd name="connsiteY32" fmla="*/ 2121865 h 3561292"/>
                <a:gd name="connsiteX33" fmla="*/ 1333738 w 4901657"/>
                <a:gd name="connsiteY33" fmla="*/ 1976601 h 3561292"/>
                <a:gd name="connsiteX34" fmla="*/ 1406316 w 4901657"/>
                <a:gd name="connsiteY34" fmla="*/ 1937889 h 3561292"/>
                <a:gd name="connsiteX35" fmla="*/ 1501755 w 4901657"/>
                <a:gd name="connsiteY35" fmla="*/ 1977740 h 3561292"/>
                <a:gd name="connsiteX36" fmla="*/ 1520371 w 4901657"/>
                <a:gd name="connsiteY36" fmla="*/ 2050544 h 3561292"/>
                <a:gd name="connsiteX37" fmla="*/ 1594829 w 4901657"/>
                <a:gd name="connsiteY37" fmla="*/ 2109697 h 3561292"/>
                <a:gd name="connsiteX38" fmla="*/ 1610582 w 4901657"/>
                <a:gd name="connsiteY38" fmla="*/ 2240445 h 3561292"/>
                <a:gd name="connsiteX39" fmla="*/ 1971778 w 4901657"/>
                <a:gd name="connsiteY39" fmla="*/ 2514669 h 3561292"/>
                <a:gd name="connsiteX40" fmla="*/ 2494367 w 4901657"/>
                <a:gd name="connsiteY40" fmla="*/ 3023187 h 3561292"/>
                <a:gd name="connsiteX41" fmla="*/ 2511003 w 4901657"/>
                <a:gd name="connsiteY41" fmla="*/ 3136872 h 3561292"/>
                <a:gd name="connsiteX42" fmla="*/ 2625559 w 4901657"/>
                <a:gd name="connsiteY42" fmla="*/ 3191708 h 3561292"/>
                <a:gd name="connsiteX43" fmla="*/ 2763482 w 4901657"/>
                <a:gd name="connsiteY43" fmla="*/ 3202812 h 3561292"/>
                <a:gd name="connsiteX44" fmla="*/ 3012599 w 4901657"/>
                <a:gd name="connsiteY44" fmla="*/ 3234898 h 3561292"/>
                <a:gd name="connsiteX45" fmla="*/ 3111811 w 4901657"/>
                <a:gd name="connsiteY45" fmla="*/ 3366551 h 3561292"/>
                <a:gd name="connsiteX46" fmla="*/ 3135174 w 4901657"/>
                <a:gd name="connsiteY46" fmla="*/ 3431956 h 3561292"/>
                <a:gd name="connsiteX47" fmla="*/ 3328554 w 4901657"/>
                <a:gd name="connsiteY47" fmla="*/ 3280513 h 3561292"/>
                <a:gd name="connsiteX48" fmla="*/ 3510122 w 4901657"/>
                <a:gd name="connsiteY48" fmla="*/ 3294164 h 3561292"/>
                <a:gd name="connsiteX49" fmla="*/ 3496160 w 4901657"/>
                <a:gd name="connsiteY49" fmla="*/ 3397199 h 3561292"/>
                <a:gd name="connsiteX50" fmla="*/ 3569034 w 4901657"/>
                <a:gd name="connsiteY50" fmla="*/ 3479799 h 3561292"/>
                <a:gd name="connsiteX51" fmla="*/ 3673951 w 4901657"/>
                <a:gd name="connsiteY51" fmla="*/ 3474819 h 3561292"/>
                <a:gd name="connsiteX52" fmla="*/ 3598805 w 4901657"/>
                <a:gd name="connsiteY52" fmla="*/ 3547641 h 3561292"/>
                <a:gd name="connsiteX53" fmla="*/ 3631380 w 4901657"/>
                <a:gd name="connsiteY53" fmla="*/ 3561292 h 3561292"/>
                <a:gd name="connsiteX54" fmla="*/ 4033360 w 4901657"/>
                <a:gd name="connsiteY54"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3826378 w 4901657"/>
                <a:gd name="connsiteY15" fmla="*/ 647492 h 3561292"/>
                <a:gd name="connsiteX16" fmla="*/ 3646663 w 4901657"/>
                <a:gd name="connsiteY16" fmla="*/ 677131 h 3561292"/>
                <a:gd name="connsiteX17" fmla="*/ 3449334 w 4901657"/>
                <a:gd name="connsiteY17" fmla="*/ 835709 h 3561292"/>
                <a:gd name="connsiteX18" fmla="*/ 1878704 w 4901657"/>
                <a:gd name="connsiteY18" fmla="*/ 944836 h 3561292"/>
                <a:gd name="connsiteX19" fmla="*/ 1618098 w 4901657"/>
                <a:gd name="connsiteY19" fmla="*/ 872031 h 3561292"/>
                <a:gd name="connsiteX20" fmla="*/ 925026 w 4901657"/>
                <a:gd name="connsiteY20" fmla="*/ 429560 h 3561292"/>
                <a:gd name="connsiteX21" fmla="*/ 271077 w 4901657"/>
                <a:gd name="connsiteY21" fmla="*/ 0 h 3561292"/>
                <a:gd name="connsiteX22" fmla="*/ 0 w 4901657"/>
                <a:gd name="connsiteY22" fmla="*/ 518719 h 3561292"/>
                <a:gd name="connsiteX23" fmla="*/ 187675 w 4901657"/>
                <a:gd name="connsiteY23" fmla="*/ 726344 h 3561292"/>
                <a:gd name="connsiteX24" fmla="*/ 229388 w 4901657"/>
                <a:gd name="connsiteY24" fmla="*/ 838133 h 3561292"/>
                <a:gd name="connsiteX25" fmla="*/ 487253 w 4901657"/>
                <a:gd name="connsiteY25" fmla="*/ 1026741 h 3561292"/>
                <a:gd name="connsiteX26" fmla="*/ 512391 w 4901657"/>
                <a:gd name="connsiteY26" fmla="*/ 1093661 h 3561292"/>
                <a:gd name="connsiteX27" fmla="*/ 836278 w 4901657"/>
                <a:gd name="connsiteY27" fmla="*/ 1336157 h 3561292"/>
                <a:gd name="connsiteX28" fmla="*/ 1155465 w 4901657"/>
                <a:gd name="connsiteY28" fmla="*/ 1707763 h 3561292"/>
                <a:gd name="connsiteX29" fmla="*/ 1270033 w 4901657"/>
                <a:gd name="connsiteY29" fmla="*/ 1955109 h 3561292"/>
                <a:gd name="connsiteX30" fmla="*/ 1275138 w 4901657"/>
                <a:gd name="connsiteY30" fmla="*/ 2128030 h 3561292"/>
                <a:gd name="connsiteX31" fmla="*/ 1356590 w 4901657"/>
                <a:gd name="connsiteY31" fmla="*/ 2121865 h 3561292"/>
                <a:gd name="connsiteX32" fmla="*/ 1333738 w 4901657"/>
                <a:gd name="connsiteY32" fmla="*/ 1976601 h 3561292"/>
                <a:gd name="connsiteX33" fmla="*/ 1406316 w 4901657"/>
                <a:gd name="connsiteY33" fmla="*/ 1937889 h 3561292"/>
                <a:gd name="connsiteX34" fmla="*/ 1501755 w 4901657"/>
                <a:gd name="connsiteY34" fmla="*/ 1977740 h 3561292"/>
                <a:gd name="connsiteX35" fmla="*/ 1520371 w 4901657"/>
                <a:gd name="connsiteY35" fmla="*/ 2050544 h 3561292"/>
                <a:gd name="connsiteX36" fmla="*/ 1594829 w 4901657"/>
                <a:gd name="connsiteY36" fmla="*/ 2109697 h 3561292"/>
                <a:gd name="connsiteX37" fmla="*/ 1610582 w 4901657"/>
                <a:gd name="connsiteY37" fmla="*/ 2240445 h 3561292"/>
                <a:gd name="connsiteX38" fmla="*/ 1971778 w 4901657"/>
                <a:gd name="connsiteY38" fmla="*/ 2514669 h 3561292"/>
                <a:gd name="connsiteX39" fmla="*/ 2494367 w 4901657"/>
                <a:gd name="connsiteY39" fmla="*/ 3023187 h 3561292"/>
                <a:gd name="connsiteX40" fmla="*/ 2511003 w 4901657"/>
                <a:gd name="connsiteY40" fmla="*/ 3136872 h 3561292"/>
                <a:gd name="connsiteX41" fmla="*/ 2625559 w 4901657"/>
                <a:gd name="connsiteY41" fmla="*/ 3191708 h 3561292"/>
                <a:gd name="connsiteX42" fmla="*/ 2763482 w 4901657"/>
                <a:gd name="connsiteY42" fmla="*/ 3202812 h 3561292"/>
                <a:gd name="connsiteX43" fmla="*/ 3012599 w 4901657"/>
                <a:gd name="connsiteY43" fmla="*/ 3234898 h 3561292"/>
                <a:gd name="connsiteX44" fmla="*/ 3111811 w 4901657"/>
                <a:gd name="connsiteY44" fmla="*/ 3366551 h 3561292"/>
                <a:gd name="connsiteX45" fmla="*/ 3135174 w 4901657"/>
                <a:gd name="connsiteY45" fmla="*/ 3431956 h 3561292"/>
                <a:gd name="connsiteX46" fmla="*/ 3328554 w 4901657"/>
                <a:gd name="connsiteY46" fmla="*/ 3280513 h 3561292"/>
                <a:gd name="connsiteX47" fmla="*/ 3510122 w 4901657"/>
                <a:gd name="connsiteY47" fmla="*/ 3294164 h 3561292"/>
                <a:gd name="connsiteX48" fmla="*/ 3496160 w 4901657"/>
                <a:gd name="connsiteY48" fmla="*/ 3397199 h 3561292"/>
                <a:gd name="connsiteX49" fmla="*/ 3569034 w 4901657"/>
                <a:gd name="connsiteY49" fmla="*/ 3479799 h 3561292"/>
                <a:gd name="connsiteX50" fmla="*/ 3673951 w 4901657"/>
                <a:gd name="connsiteY50" fmla="*/ 3474819 h 3561292"/>
                <a:gd name="connsiteX51" fmla="*/ 3598805 w 4901657"/>
                <a:gd name="connsiteY51" fmla="*/ 3547641 h 3561292"/>
                <a:gd name="connsiteX52" fmla="*/ 3631380 w 4901657"/>
                <a:gd name="connsiteY52" fmla="*/ 3561292 h 3561292"/>
                <a:gd name="connsiteX53" fmla="*/ 4033360 w 4901657"/>
                <a:gd name="connsiteY53"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3646663 w 4901657"/>
                <a:gd name="connsiteY15" fmla="*/ 677131 h 3561292"/>
                <a:gd name="connsiteX16" fmla="*/ 3449334 w 4901657"/>
                <a:gd name="connsiteY16" fmla="*/ 835709 h 3561292"/>
                <a:gd name="connsiteX17" fmla="*/ 1878704 w 4901657"/>
                <a:gd name="connsiteY17" fmla="*/ 944836 h 3561292"/>
                <a:gd name="connsiteX18" fmla="*/ 1618098 w 4901657"/>
                <a:gd name="connsiteY18" fmla="*/ 872031 h 3561292"/>
                <a:gd name="connsiteX19" fmla="*/ 925026 w 4901657"/>
                <a:gd name="connsiteY19" fmla="*/ 429560 h 3561292"/>
                <a:gd name="connsiteX20" fmla="*/ 271077 w 4901657"/>
                <a:gd name="connsiteY20" fmla="*/ 0 h 3561292"/>
                <a:gd name="connsiteX21" fmla="*/ 0 w 4901657"/>
                <a:gd name="connsiteY21" fmla="*/ 518719 h 3561292"/>
                <a:gd name="connsiteX22" fmla="*/ 187675 w 4901657"/>
                <a:gd name="connsiteY22" fmla="*/ 726344 h 3561292"/>
                <a:gd name="connsiteX23" fmla="*/ 229388 w 4901657"/>
                <a:gd name="connsiteY23" fmla="*/ 838133 h 3561292"/>
                <a:gd name="connsiteX24" fmla="*/ 487253 w 4901657"/>
                <a:gd name="connsiteY24" fmla="*/ 1026741 h 3561292"/>
                <a:gd name="connsiteX25" fmla="*/ 512391 w 4901657"/>
                <a:gd name="connsiteY25" fmla="*/ 1093661 h 3561292"/>
                <a:gd name="connsiteX26" fmla="*/ 836278 w 4901657"/>
                <a:gd name="connsiteY26" fmla="*/ 1336157 h 3561292"/>
                <a:gd name="connsiteX27" fmla="*/ 1155465 w 4901657"/>
                <a:gd name="connsiteY27" fmla="*/ 1707763 h 3561292"/>
                <a:gd name="connsiteX28" fmla="*/ 1270033 w 4901657"/>
                <a:gd name="connsiteY28" fmla="*/ 1955109 h 3561292"/>
                <a:gd name="connsiteX29" fmla="*/ 1275138 w 4901657"/>
                <a:gd name="connsiteY29" fmla="*/ 2128030 h 3561292"/>
                <a:gd name="connsiteX30" fmla="*/ 1356590 w 4901657"/>
                <a:gd name="connsiteY30" fmla="*/ 2121865 h 3561292"/>
                <a:gd name="connsiteX31" fmla="*/ 1333738 w 4901657"/>
                <a:gd name="connsiteY31" fmla="*/ 1976601 h 3561292"/>
                <a:gd name="connsiteX32" fmla="*/ 1406316 w 4901657"/>
                <a:gd name="connsiteY32" fmla="*/ 1937889 h 3561292"/>
                <a:gd name="connsiteX33" fmla="*/ 1501755 w 4901657"/>
                <a:gd name="connsiteY33" fmla="*/ 1977740 h 3561292"/>
                <a:gd name="connsiteX34" fmla="*/ 1520371 w 4901657"/>
                <a:gd name="connsiteY34" fmla="*/ 2050544 h 3561292"/>
                <a:gd name="connsiteX35" fmla="*/ 1594829 w 4901657"/>
                <a:gd name="connsiteY35" fmla="*/ 2109697 h 3561292"/>
                <a:gd name="connsiteX36" fmla="*/ 1610582 w 4901657"/>
                <a:gd name="connsiteY36" fmla="*/ 2240445 h 3561292"/>
                <a:gd name="connsiteX37" fmla="*/ 1971778 w 4901657"/>
                <a:gd name="connsiteY37" fmla="*/ 2514669 h 3561292"/>
                <a:gd name="connsiteX38" fmla="*/ 2494367 w 4901657"/>
                <a:gd name="connsiteY38" fmla="*/ 3023187 h 3561292"/>
                <a:gd name="connsiteX39" fmla="*/ 2511003 w 4901657"/>
                <a:gd name="connsiteY39" fmla="*/ 3136872 h 3561292"/>
                <a:gd name="connsiteX40" fmla="*/ 2625559 w 4901657"/>
                <a:gd name="connsiteY40" fmla="*/ 3191708 h 3561292"/>
                <a:gd name="connsiteX41" fmla="*/ 2763482 w 4901657"/>
                <a:gd name="connsiteY41" fmla="*/ 3202812 h 3561292"/>
                <a:gd name="connsiteX42" fmla="*/ 3012599 w 4901657"/>
                <a:gd name="connsiteY42" fmla="*/ 3234898 h 3561292"/>
                <a:gd name="connsiteX43" fmla="*/ 3111811 w 4901657"/>
                <a:gd name="connsiteY43" fmla="*/ 3366551 h 3561292"/>
                <a:gd name="connsiteX44" fmla="*/ 3135174 w 4901657"/>
                <a:gd name="connsiteY44" fmla="*/ 3431956 h 3561292"/>
                <a:gd name="connsiteX45" fmla="*/ 3328554 w 4901657"/>
                <a:gd name="connsiteY45" fmla="*/ 3280513 h 3561292"/>
                <a:gd name="connsiteX46" fmla="*/ 3510122 w 4901657"/>
                <a:gd name="connsiteY46" fmla="*/ 3294164 h 3561292"/>
                <a:gd name="connsiteX47" fmla="*/ 3496160 w 4901657"/>
                <a:gd name="connsiteY47" fmla="*/ 3397199 h 3561292"/>
                <a:gd name="connsiteX48" fmla="*/ 3569034 w 4901657"/>
                <a:gd name="connsiteY48" fmla="*/ 3479799 h 3561292"/>
                <a:gd name="connsiteX49" fmla="*/ 3673951 w 4901657"/>
                <a:gd name="connsiteY49" fmla="*/ 3474819 h 3561292"/>
                <a:gd name="connsiteX50" fmla="*/ 3598805 w 4901657"/>
                <a:gd name="connsiteY50" fmla="*/ 3547641 h 3561292"/>
                <a:gd name="connsiteX51" fmla="*/ 3631380 w 4901657"/>
                <a:gd name="connsiteY51" fmla="*/ 3561292 h 3561292"/>
                <a:gd name="connsiteX52" fmla="*/ 4033360 w 4901657"/>
                <a:gd name="connsiteY52"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3449334 w 4901657"/>
                <a:gd name="connsiteY15" fmla="*/ 835709 h 3561292"/>
                <a:gd name="connsiteX16" fmla="*/ 1878704 w 4901657"/>
                <a:gd name="connsiteY16" fmla="*/ 944836 h 3561292"/>
                <a:gd name="connsiteX17" fmla="*/ 1618098 w 4901657"/>
                <a:gd name="connsiteY17" fmla="*/ 872031 h 3561292"/>
                <a:gd name="connsiteX18" fmla="*/ 925026 w 4901657"/>
                <a:gd name="connsiteY18" fmla="*/ 429560 h 3561292"/>
                <a:gd name="connsiteX19" fmla="*/ 271077 w 4901657"/>
                <a:gd name="connsiteY19" fmla="*/ 0 h 3561292"/>
                <a:gd name="connsiteX20" fmla="*/ 0 w 4901657"/>
                <a:gd name="connsiteY20" fmla="*/ 518719 h 3561292"/>
                <a:gd name="connsiteX21" fmla="*/ 187675 w 4901657"/>
                <a:gd name="connsiteY21" fmla="*/ 726344 h 3561292"/>
                <a:gd name="connsiteX22" fmla="*/ 229388 w 4901657"/>
                <a:gd name="connsiteY22" fmla="*/ 838133 h 3561292"/>
                <a:gd name="connsiteX23" fmla="*/ 487253 w 4901657"/>
                <a:gd name="connsiteY23" fmla="*/ 1026741 h 3561292"/>
                <a:gd name="connsiteX24" fmla="*/ 512391 w 4901657"/>
                <a:gd name="connsiteY24" fmla="*/ 1093661 h 3561292"/>
                <a:gd name="connsiteX25" fmla="*/ 836278 w 4901657"/>
                <a:gd name="connsiteY25" fmla="*/ 1336157 h 3561292"/>
                <a:gd name="connsiteX26" fmla="*/ 1155465 w 4901657"/>
                <a:gd name="connsiteY26" fmla="*/ 1707763 h 3561292"/>
                <a:gd name="connsiteX27" fmla="*/ 1270033 w 4901657"/>
                <a:gd name="connsiteY27" fmla="*/ 1955109 h 3561292"/>
                <a:gd name="connsiteX28" fmla="*/ 1275138 w 4901657"/>
                <a:gd name="connsiteY28" fmla="*/ 2128030 h 3561292"/>
                <a:gd name="connsiteX29" fmla="*/ 1356590 w 4901657"/>
                <a:gd name="connsiteY29" fmla="*/ 2121865 h 3561292"/>
                <a:gd name="connsiteX30" fmla="*/ 1333738 w 4901657"/>
                <a:gd name="connsiteY30" fmla="*/ 1976601 h 3561292"/>
                <a:gd name="connsiteX31" fmla="*/ 1406316 w 4901657"/>
                <a:gd name="connsiteY31" fmla="*/ 1937889 h 3561292"/>
                <a:gd name="connsiteX32" fmla="*/ 1501755 w 4901657"/>
                <a:gd name="connsiteY32" fmla="*/ 1977740 h 3561292"/>
                <a:gd name="connsiteX33" fmla="*/ 1520371 w 4901657"/>
                <a:gd name="connsiteY33" fmla="*/ 2050544 h 3561292"/>
                <a:gd name="connsiteX34" fmla="*/ 1594829 w 4901657"/>
                <a:gd name="connsiteY34" fmla="*/ 2109697 h 3561292"/>
                <a:gd name="connsiteX35" fmla="*/ 1610582 w 4901657"/>
                <a:gd name="connsiteY35" fmla="*/ 2240445 h 3561292"/>
                <a:gd name="connsiteX36" fmla="*/ 1971778 w 4901657"/>
                <a:gd name="connsiteY36" fmla="*/ 2514669 h 3561292"/>
                <a:gd name="connsiteX37" fmla="*/ 2494367 w 4901657"/>
                <a:gd name="connsiteY37" fmla="*/ 3023187 h 3561292"/>
                <a:gd name="connsiteX38" fmla="*/ 2511003 w 4901657"/>
                <a:gd name="connsiteY38" fmla="*/ 3136872 h 3561292"/>
                <a:gd name="connsiteX39" fmla="*/ 2625559 w 4901657"/>
                <a:gd name="connsiteY39" fmla="*/ 3191708 h 3561292"/>
                <a:gd name="connsiteX40" fmla="*/ 2763482 w 4901657"/>
                <a:gd name="connsiteY40" fmla="*/ 3202812 h 3561292"/>
                <a:gd name="connsiteX41" fmla="*/ 3012599 w 4901657"/>
                <a:gd name="connsiteY41" fmla="*/ 3234898 h 3561292"/>
                <a:gd name="connsiteX42" fmla="*/ 3111811 w 4901657"/>
                <a:gd name="connsiteY42" fmla="*/ 3366551 h 3561292"/>
                <a:gd name="connsiteX43" fmla="*/ 3135174 w 4901657"/>
                <a:gd name="connsiteY43" fmla="*/ 3431956 h 3561292"/>
                <a:gd name="connsiteX44" fmla="*/ 3328554 w 4901657"/>
                <a:gd name="connsiteY44" fmla="*/ 3280513 h 3561292"/>
                <a:gd name="connsiteX45" fmla="*/ 3510122 w 4901657"/>
                <a:gd name="connsiteY45" fmla="*/ 3294164 h 3561292"/>
                <a:gd name="connsiteX46" fmla="*/ 3496160 w 4901657"/>
                <a:gd name="connsiteY46" fmla="*/ 3397199 h 3561292"/>
                <a:gd name="connsiteX47" fmla="*/ 3569034 w 4901657"/>
                <a:gd name="connsiteY47" fmla="*/ 3479799 h 3561292"/>
                <a:gd name="connsiteX48" fmla="*/ 3673951 w 4901657"/>
                <a:gd name="connsiteY48" fmla="*/ 3474819 h 3561292"/>
                <a:gd name="connsiteX49" fmla="*/ 3598805 w 4901657"/>
                <a:gd name="connsiteY49" fmla="*/ 3547641 h 3561292"/>
                <a:gd name="connsiteX50" fmla="*/ 3631380 w 4901657"/>
                <a:gd name="connsiteY50" fmla="*/ 3561292 h 3561292"/>
                <a:gd name="connsiteX51" fmla="*/ 4033360 w 4901657"/>
                <a:gd name="connsiteY51"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878704 w 4901657"/>
                <a:gd name="connsiteY15" fmla="*/ 944836 h 3561292"/>
                <a:gd name="connsiteX16" fmla="*/ 1618098 w 4901657"/>
                <a:gd name="connsiteY16" fmla="*/ 872031 h 3561292"/>
                <a:gd name="connsiteX17" fmla="*/ 925026 w 4901657"/>
                <a:gd name="connsiteY17" fmla="*/ 429560 h 3561292"/>
                <a:gd name="connsiteX18" fmla="*/ 271077 w 4901657"/>
                <a:gd name="connsiteY18" fmla="*/ 0 h 3561292"/>
                <a:gd name="connsiteX19" fmla="*/ 0 w 4901657"/>
                <a:gd name="connsiteY19" fmla="*/ 518719 h 3561292"/>
                <a:gd name="connsiteX20" fmla="*/ 187675 w 4901657"/>
                <a:gd name="connsiteY20" fmla="*/ 726344 h 3561292"/>
                <a:gd name="connsiteX21" fmla="*/ 229388 w 4901657"/>
                <a:gd name="connsiteY21" fmla="*/ 838133 h 3561292"/>
                <a:gd name="connsiteX22" fmla="*/ 487253 w 4901657"/>
                <a:gd name="connsiteY22" fmla="*/ 1026741 h 3561292"/>
                <a:gd name="connsiteX23" fmla="*/ 512391 w 4901657"/>
                <a:gd name="connsiteY23" fmla="*/ 1093661 h 3561292"/>
                <a:gd name="connsiteX24" fmla="*/ 836278 w 4901657"/>
                <a:gd name="connsiteY24" fmla="*/ 1336157 h 3561292"/>
                <a:gd name="connsiteX25" fmla="*/ 1155465 w 4901657"/>
                <a:gd name="connsiteY25" fmla="*/ 1707763 h 3561292"/>
                <a:gd name="connsiteX26" fmla="*/ 1270033 w 4901657"/>
                <a:gd name="connsiteY26" fmla="*/ 1955109 h 3561292"/>
                <a:gd name="connsiteX27" fmla="*/ 1275138 w 4901657"/>
                <a:gd name="connsiteY27" fmla="*/ 2128030 h 3561292"/>
                <a:gd name="connsiteX28" fmla="*/ 1356590 w 4901657"/>
                <a:gd name="connsiteY28" fmla="*/ 2121865 h 3561292"/>
                <a:gd name="connsiteX29" fmla="*/ 1333738 w 4901657"/>
                <a:gd name="connsiteY29" fmla="*/ 1976601 h 3561292"/>
                <a:gd name="connsiteX30" fmla="*/ 1406316 w 4901657"/>
                <a:gd name="connsiteY30" fmla="*/ 1937889 h 3561292"/>
                <a:gd name="connsiteX31" fmla="*/ 1501755 w 4901657"/>
                <a:gd name="connsiteY31" fmla="*/ 1977740 h 3561292"/>
                <a:gd name="connsiteX32" fmla="*/ 1520371 w 4901657"/>
                <a:gd name="connsiteY32" fmla="*/ 2050544 h 3561292"/>
                <a:gd name="connsiteX33" fmla="*/ 1594829 w 4901657"/>
                <a:gd name="connsiteY33" fmla="*/ 2109697 h 3561292"/>
                <a:gd name="connsiteX34" fmla="*/ 1610582 w 4901657"/>
                <a:gd name="connsiteY34" fmla="*/ 2240445 h 3561292"/>
                <a:gd name="connsiteX35" fmla="*/ 1971778 w 4901657"/>
                <a:gd name="connsiteY35" fmla="*/ 2514669 h 3561292"/>
                <a:gd name="connsiteX36" fmla="*/ 2494367 w 4901657"/>
                <a:gd name="connsiteY36" fmla="*/ 3023187 h 3561292"/>
                <a:gd name="connsiteX37" fmla="*/ 2511003 w 4901657"/>
                <a:gd name="connsiteY37" fmla="*/ 3136872 h 3561292"/>
                <a:gd name="connsiteX38" fmla="*/ 2625559 w 4901657"/>
                <a:gd name="connsiteY38" fmla="*/ 3191708 h 3561292"/>
                <a:gd name="connsiteX39" fmla="*/ 2763482 w 4901657"/>
                <a:gd name="connsiteY39" fmla="*/ 3202812 h 3561292"/>
                <a:gd name="connsiteX40" fmla="*/ 3012599 w 4901657"/>
                <a:gd name="connsiteY40" fmla="*/ 3234898 h 3561292"/>
                <a:gd name="connsiteX41" fmla="*/ 3111811 w 4901657"/>
                <a:gd name="connsiteY41" fmla="*/ 3366551 h 3561292"/>
                <a:gd name="connsiteX42" fmla="*/ 3135174 w 4901657"/>
                <a:gd name="connsiteY42" fmla="*/ 3431956 h 3561292"/>
                <a:gd name="connsiteX43" fmla="*/ 3328554 w 4901657"/>
                <a:gd name="connsiteY43" fmla="*/ 3280513 h 3561292"/>
                <a:gd name="connsiteX44" fmla="*/ 3510122 w 4901657"/>
                <a:gd name="connsiteY44" fmla="*/ 3294164 h 3561292"/>
                <a:gd name="connsiteX45" fmla="*/ 3496160 w 4901657"/>
                <a:gd name="connsiteY45" fmla="*/ 3397199 h 3561292"/>
                <a:gd name="connsiteX46" fmla="*/ 3569034 w 4901657"/>
                <a:gd name="connsiteY46" fmla="*/ 3479799 h 3561292"/>
                <a:gd name="connsiteX47" fmla="*/ 3673951 w 4901657"/>
                <a:gd name="connsiteY47" fmla="*/ 3474819 h 3561292"/>
                <a:gd name="connsiteX48" fmla="*/ 3598805 w 4901657"/>
                <a:gd name="connsiteY48" fmla="*/ 3547641 h 3561292"/>
                <a:gd name="connsiteX49" fmla="*/ 3631380 w 4901657"/>
                <a:gd name="connsiteY49" fmla="*/ 3561292 h 3561292"/>
                <a:gd name="connsiteX50" fmla="*/ 4033360 w 4901657"/>
                <a:gd name="connsiteY50"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199808 w 4901657"/>
                <a:gd name="connsiteY15" fmla="*/ 922084 h 3561292"/>
                <a:gd name="connsiteX16" fmla="*/ 1878704 w 4901657"/>
                <a:gd name="connsiteY16" fmla="*/ 944836 h 3561292"/>
                <a:gd name="connsiteX17" fmla="*/ 1618098 w 4901657"/>
                <a:gd name="connsiteY17" fmla="*/ 872031 h 3561292"/>
                <a:gd name="connsiteX18" fmla="*/ 925026 w 4901657"/>
                <a:gd name="connsiteY18" fmla="*/ 429560 h 3561292"/>
                <a:gd name="connsiteX19" fmla="*/ 271077 w 4901657"/>
                <a:gd name="connsiteY19" fmla="*/ 0 h 3561292"/>
                <a:gd name="connsiteX20" fmla="*/ 0 w 4901657"/>
                <a:gd name="connsiteY20" fmla="*/ 518719 h 3561292"/>
                <a:gd name="connsiteX21" fmla="*/ 187675 w 4901657"/>
                <a:gd name="connsiteY21" fmla="*/ 726344 h 3561292"/>
                <a:gd name="connsiteX22" fmla="*/ 229388 w 4901657"/>
                <a:gd name="connsiteY22" fmla="*/ 838133 h 3561292"/>
                <a:gd name="connsiteX23" fmla="*/ 487253 w 4901657"/>
                <a:gd name="connsiteY23" fmla="*/ 1026741 h 3561292"/>
                <a:gd name="connsiteX24" fmla="*/ 512391 w 4901657"/>
                <a:gd name="connsiteY24" fmla="*/ 1093661 h 3561292"/>
                <a:gd name="connsiteX25" fmla="*/ 836278 w 4901657"/>
                <a:gd name="connsiteY25" fmla="*/ 1336157 h 3561292"/>
                <a:gd name="connsiteX26" fmla="*/ 1155465 w 4901657"/>
                <a:gd name="connsiteY26" fmla="*/ 1707763 h 3561292"/>
                <a:gd name="connsiteX27" fmla="*/ 1270033 w 4901657"/>
                <a:gd name="connsiteY27" fmla="*/ 1955109 h 3561292"/>
                <a:gd name="connsiteX28" fmla="*/ 1275138 w 4901657"/>
                <a:gd name="connsiteY28" fmla="*/ 2128030 h 3561292"/>
                <a:gd name="connsiteX29" fmla="*/ 1356590 w 4901657"/>
                <a:gd name="connsiteY29" fmla="*/ 2121865 h 3561292"/>
                <a:gd name="connsiteX30" fmla="*/ 1333738 w 4901657"/>
                <a:gd name="connsiteY30" fmla="*/ 1976601 h 3561292"/>
                <a:gd name="connsiteX31" fmla="*/ 1406316 w 4901657"/>
                <a:gd name="connsiteY31" fmla="*/ 1937889 h 3561292"/>
                <a:gd name="connsiteX32" fmla="*/ 1501755 w 4901657"/>
                <a:gd name="connsiteY32" fmla="*/ 1977740 h 3561292"/>
                <a:gd name="connsiteX33" fmla="*/ 1520371 w 4901657"/>
                <a:gd name="connsiteY33" fmla="*/ 2050544 h 3561292"/>
                <a:gd name="connsiteX34" fmla="*/ 1594829 w 4901657"/>
                <a:gd name="connsiteY34" fmla="*/ 2109697 h 3561292"/>
                <a:gd name="connsiteX35" fmla="*/ 1610582 w 4901657"/>
                <a:gd name="connsiteY35" fmla="*/ 2240445 h 3561292"/>
                <a:gd name="connsiteX36" fmla="*/ 1971778 w 4901657"/>
                <a:gd name="connsiteY36" fmla="*/ 2514669 h 3561292"/>
                <a:gd name="connsiteX37" fmla="*/ 2494367 w 4901657"/>
                <a:gd name="connsiteY37" fmla="*/ 3023187 h 3561292"/>
                <a:gd name="connsiteX38" fmla="*/ 2511003 w 4901657"/>
                <a:gd name="connsiteY38" fmla="*/ 3136872 h 3561292"/>
                <a:gd name="connsiteX39" fmla="*/ 2625559 w 4901657"/>
                <a:gd name="connsiteY39" fmla="*/ 3191708 h 3561292"/>
                <a:gd name="connsiteX40" fmla="*/ 2763482 w 4901657"/>
                <a:gd name="connsiteY40" fmla="*/ 3202812 h 3561292"/>
                <a:gd name="connsiteX41" fmla="*/ 3012599 w 4901657"/>
                <a:gd name="connsiteY41" fmla="*/ 3234898 h 3561292"/>
                <a:gd name="connsiteX42" fmla="*/ 3111811 w 4901657"/>
                <a:gd name="connsiteY42" fmla="*/ 3366551 h 3561292"/>
                <a:gd name="connsiteX43" fmla="*/ 3135174 w 4901657"/>
                <a:gd name="connsiteY43" fmla="*/ 3431956 h 3561292"/>
                <a:gd name="connsiteX44" fmla="*/ 3328554 w 4901657"/>
                <a:gd name="connsiteY44" fmla="*/ 3280513 h 3561292"/>
                <a:gd name="connsiteX45" fmla="*/ 3510122 w 4901657"/>
                <a:gd name="connsiteY45" fmla="*/ 3294164 h 3561292"/>
                <a:gd name="connsiteX46" fmla="*/ 3496160 w 4901657"/>
                <a:gd name="connsiteY46" fmla="*/ 3397199 h 3561292"/>
                <a:gd name="connsiteX47" fmla="*/ 3569034 w 4901657"/>
                <a:gd name="connsiteY47" fmla="*/ 3479799 h 3561292"/>
                <a:gd name="connsiteX48" fmla="*/ 3673951 w 4901657"/>
                <a:gd name="connsiteY48" fmla="*/ 3474819 h 3561292"/>
                <a:gd name="connsiteX49" fmla="*/ 3598805 w 4901657"/>
                <a:gd name="connsiteY49" fmla="*/ 3547641 h 3561292"/>
                <a:gd name="connsiteX50" fmla="*/ 3631380 w 4901657"/>
                <a:gd name="connsiteY50" fmla="*/ 3561292 h 3561292"/>
                <a:gd name="connsiteX51" fmla="*/ 4033360 w 4901657"/>
                <a:gd name="connsiteY51"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199808 w 4901657"/>
                <a:gd name="connsiteY15" fmla="*/ 922084 h 3561292"/>
                <a:gd name="connsiteX16" fmla="*/ 1878704 w 4901657"/>
                <a:gd name="connsiteY16" fmla="*/ 944836 h 3561292"/>
                <a:gd name="connsiteX17" fmla="*/ 1618098 w 4901657"/>
                <a:gd name="connsiteY17" fmla="*/ 872031 h 3561292"/>
                <a:gd name="connsiteX18" fmla="*/ 925026 w 4901657"/>
                <a:gd name="connsiteY18" fmla="*/ 429560 h 3561292"/>
                <a:gd name="connsiteX19" fmla="*/ 271077 w 4901657"/>
                <a:gd name="connsiteY19" fmla="*/ 0 h 3561292"/>
                <a:gd name="connsiteX20" fmla="*/ 0 w 4901657"/>
                <a:gd name="connsiteY20" fmla="*/ 518719 h 3561292"/>
                <a:gd name="connsiteX21" fmla="*/ 187675 w 4901657"/>
                <a:gd name="connsiteY21" fmla="*/ 726344 h 3561292"/>
                <a:gd name="connsiteX22" fmla="*/ 229388 w 4901657"/>
                <a:gd name="connsiteY22" fmla="*/ 838133 h 3561292"/>
                <a:gd name="connsiteX23" fmla="*/ 487253 w 4901657"/>
                <a:gd name="connsiteY23" fmla="*/ 1026741 h 3561292"/>
                <a:gd name="connsiteX24" fmla="*/ 512391 w 4901657"/>
                <a:gd name="connsiteY24" fmla="*/ 1093661 h 3561292"/>
                <a:gd name="connsiteX25" fmla="*/ 836278 w 4901657"/>
                <a:gd name="connsiteY25" fmla="*/ 1336157 h 3561292"/>
                <a:gd name="connsiteX26" fmla="*/ 1155465 w 4901657"/>
                <a:gd name="connsiteY26" fmla="*/ 1707763 h 3561292"/>
                <a:gd name="connsiteX27" fmla="*/ 1270033 w 4901657"/>
                <a:gd name="connsiteY27" fmla="*/ 1955109 h 3561292"/>
                <a:gd name="connsiteX28" fmla="*/ 1275138 w 4901657"/>
                <a:gd name="connsiteY28" fmla="*/ 2128030 h 3561292"/>
                <a:gd name="connsiteX29" fmla="*/ 1356590 w 4901657"/>
                <a:gd name="connsiteY29" fmla="*/ 2121865 h 3561292"/>
                <a:gd name="connsiteX30" fmla="*/ 1333738 w 4901657"/>
                <a:gd name="connsiteY30" fmla="*/ 1976601 h 3561292"/>
                <a:gd name="connsiteX31" fmla="*/ 1406316 w 4901657"/>
                <a:gd name="connsiteY31" fmla="*/ 1937889 h 3561292"/>
                <a:gd name="connsiteX32" fmla="*/ 1501755 w 4901657"/>
                <a:gd name="connsiteY32" fmla="*/ 1977740 h 3561292"/>
                <a:gd name="connsiteX33" fmla="*/ 1520371 w 4901657"/>
                <a:gd name="connsiteY33" fmla="*/ 2050544 h 3561292"/>
                <a:gd name="connsiteX34" fmla="*/ 1594829 w 4901657"/>
                <a:gd name="connsiteY34" fmla="*/ 2109697 h 3561292"/>
                <a:gd name="connsiteX35" fmla="*/ 1610582 w 4901657"/>
                <a:gd name="connsiteY35" fmla="*/ 2240445 h 3561292"/>
                <a:gd name="connsiteX36" fmla="*/ 1971778 w 4901657"/>
                <a:gd name="connsiteY36" fmla="*/ 2514669 h 3561292"/>
                <a:gd name="connsiteX37" fmla="*/ 2494367 w 4901657"/>
                <a:gd name="connsiteY37" fmla="*/ 3023187 h 3561292"/>
                <a:gd name="connsiteX38" fmla="*/ 2511003 w 4901657"/>
                <a:gd name="connsiteY38" fmla="*/ 3136872 h 3561292"/>
                <a:gd name="connsiteX39" fmla="*/ 2625559 w 4901657"/>
                <a:gd name="connsiteY39" fmla="*/ 3191708 h 3561292"/>
                <a:gd name="connsiteX40" fmla="*/ 2763482 w 4901657"/>
                <a:gd name="connsiteY40" fmla="*/ 3202812 h 3561292"/>
                <a:gd name="connsiteX41" fmla="*/ 3012599 w 4901657"/>
                <a:gd name="connsiteY41" fmla="*/ 3234898 h 3561292"/>
                <a:gd name="connsiteX42" fmla="*/ 3111811 w 4901657"/>
                <a:gd name="connsiteY42" fmla="*/ 3366551 h 3561292"/>
                <a:gd name="connsiteX43" fmla="*/ 3135174 w 4901657"/>
                <a:gd name="connsiteY43" fmla="*/ 3431956 h 3561292"/>
                <a:gd name="connsiteX44" fmla="*/ 3328554 w 4901657"/>
                <a:gd name="connsiteY44" fmla="*/ 3280513 h 3561292"/>
                <a:gd name="connsiteX45" fmla="*/ 3510122 w 4901657"/>
                <a:gd name="connsiteY45" fmla="*/ 3294164 h 3561292"/>
                <a:gd name="connsiteX46" fmla="*/ 3496160 w 4901657"/>
                <a:gd name="connsiteY46" fmla="*/ 3397199 h 3561292"/>
                <a:gd name="connsiteX47" fmla="*/ 3569034 w 4901657"/>
                <a:gd name="connsiteY47" fmla="*/ 3479799 h 3561292"/>
                <a:gd name="connsiteX48" fmla="*/ 3673951 w 4901657"/>
                <a:gd name="connsiteY48" fmla="*/ 3474819 h 3561292"/>
                <a:gd name="connsiteX49" fmla="*/ 3598805 w 4901657"/>
                <a:gd name="connsiteY49" fmla="*/ 3547641 h 3561292"/>
                <a:gd name="connsiteX50" fmla="*/ 3631380 w 4901657"/>
                <a:gd name="connsiteY50" fmla="*/ 3561292 h 3561292"/>
                <a:gd name="connsiteX51" fmla="*/ 4033360 w 4901657"/>
                <a:gd name="connsiteY51"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199808 w 4901657"/>
                <a:gd name="connsiteY15" fmla="*/ 922084 h 3561292"/>
                <a:gd name="connsiteX16" fmla="*/ 1878704 w 4901657"/>
                <a:gd name="connsiteY16" fmla="*/ 944836 h 3561292"/>
                <a:gd name="connsiteX17" fmla="*/ 1618098 w 4901657"/>
                <a:gd name="connsiteY17" fmla="*/ 872031 h 3561292"/>
                <a:gd name="connsiteX18" fmla="*/ 925026 w 4901657"/>
                <a:gd name="connsiteY18" fmla="*/ 429560 h 3561292"/>
                <a:gd name="connsiteX19" fmla="*/ 271077 w 4901657"/>
                <a:gd name="connsiteY19" fmla="*/ 0 h 3561292"/>
                <a:gd name="connsiteX20" fmla="*/ 0 w 4901657"/>
                <a:gd name="connsiteY20" fmla="*/ 518719 h 3561292"/>
                <a:gd name="connsiteX21" fmla="*/ 187675 w 4901657"/>
                <a:gd name="connsiteY21" fmla="*/ 726344 h 3561292"/>
                <a:gd name="connsiteX22" fmla="*/ 229388 w 4901657"/>
                <a:gd name="connsiteY22" fmla="*/ 838133 h 3561292"/>
                <a:gd name="connsiteX23" fmla="*/ 487253 w 4901657"/>
                <a:gd name="connsiteY23" fmla="*/ 1026741 h 3561292"/>
                <a:gd name="connsiteX24" fmla="*/ 512391 w 4901657"/>
                <a:gd name="connsiteY24" fmla="*/ 1093661 h 3561292"/>
                <a:gd name="connsiteX25" fmla="*/ 836278 w 4901657"/>
                <a:gd name="connsiteY25" fmla="*/ 1336157 h 3561292"/>
                <a:gd name="connsiteX26" fmla="*/ 1155465 w 4901657"/>
                <a:gd name="connsiteY26" fmla="*/ 1707763 h 3561292"/>
                <a:gd name="connsiteX27" fmla="*/ 1270033 w 4901657"/>
                <a:gd name="connsiteY27" fmla="*/ 1955109 h 3561292"/>
                <a:gd name="connsiteX28" fmla="*/ 1275138 w 4901657"/>
                <a:gd name="connsiteY28" fmla="*/ 2128030 h 3561292"/>
                <a:gd name="connsiteX29" fmla="*/ 1356590 w 4901657"/>
                <a:gd name="connsiteY29" fmla="*/ 2121865 h 3561292"/>
                <a:gd name="connsiteX30" fmla="*/ 1333738 w 4901657"/>
                <a:gd name="connsiteY30" fmla="*/ 1976601 h 3561292"/>
                <a:gd name="connsiteX31" fmla="*/ 1406316 w 4901657"/>
                <a:gd name="connsiteY31" fmla="*/ 1937889 h 3561292"/>
                <a:gd name="connsiteX32" fmla="*/ 1501755 w 4901657"/>
                <a:gd name="connsiteY32" fmla="*/ 1977740 h 3561292"/>
                <a:gd name="connsiteX33" fmla="*/ 1520371 w 4901657"/>
                <a:gd name="connsiteY33" fmla="*/ 2050544 h 3561292"/>
                <a:gd name="connsiteX34" fmla="*/ 1594829 w 4901657"/>
                <a:gd name="connsiteY34" fmla="*/ 2109697 h 3561292"/>
                <a:gd name="connsiteX35" fmla="*/ 1610582 w 4901657"/>
                <a:gd name="connsiteY35" fmla="*/ 2240445 h 3561292"/>
                <a:gd name="connsiteX36" fmla="*/ 1971778 w 4901657"/>
                <a:gd name="connsiteY36" fmla="*/ 2514669 h 3561292"/>
                <a:gd name="connsiteX37" fmla="*/ 2494367 w 4901657"/>
                <a:gd name="connsiteY37" fmla="*/ 3023187 h 3561292"/>
                <a:gd name="connsiteX38" fmla="*/ 2511003 w 4901657"/>
                <a:gd name="connsiteY38" fmla="*/ 3136872 h 3561292"/>
                <a:gd name="connsiteX39" fmla="*/ 2625559 w 4901657"/>
                <a:gd name="connsiteY39" fmla="*/ 3191708 h 3561292"/>
                <a:gd name="connsiteX40" fmla="*/ 2763482 w 4901657"/>
                <a:gd name="connsiteY40" fmla="*/ 3202812 h 3561292"/>
                <a:gd name="connsiteX41" fmla="*/ 3012599 w 4901657"/>
                <a:gd name="connsiteY41" fmla="*/ 3234898 h 3561292"/>
                <a:gd name="connsiteX42" fmla="*/ 3111811 w 4901657"/>
                <a:gd name="connsiteY42" fmla="*/ 3366551 h 3561292"/>
                <a:gd name="connsiteX43" fmla="*/ 3135174 w 4901657"/>
                <a:gd name="connsiteY43" fmla="*/ 3431956 h 3561292"/>
                <a:gd name="connsiteX44" fmla="*/ 3328554 w 4901657"/>
                <a:gd name="connsiteY44" fmla="*/ 3280513 h 3561292"/>
                <a:gd name="connsiteX45" fmla="*/ 3510122 w 4901657"/>
                <a:gd name="connsiteY45" fmla="*/ 3294164 h 3561292"/>
                <a:gd name="connsiteX46" fmla="*/ 3496160 w 4901657"/>
                <a:gd name="connsiteY46" fmla="*/ 3397199 h 3561292"/>
                <a:gd name="connsiteX47" fmla="*/ 3569034 w 4901657"/>
                <a:gd name="connsiteY47" fmla="*/ 3479799 h 3561292"/>
                <a:gd name="connsiteX48" fmla="*/ 3673951 w 4901657"/>
                <a:gd name="connsiteY48" fmla="*/ 3474819 h 3561292"/>
                <a:gd name="connsiteX49" fmla="*/ 3598805 w 4901657"/>
                <a:gd name="connsiteY49" fmla="*/ 3547641 h 3561292"/>
                <a:gd name="connsiteX50" fmla="*/ 3631380 w 4901657"/>
                <a:gd name="connsiteY50" fmla="*/ 3561292 h 3561292"/>
                <a:gd name="connsiteX51" fmla="*/ 4033360 w 4901657"/>
                <a:gd name="connsiteY51"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734440 w 4901657"/>
                <a:gd name="connsiteY15" fmla="*/ 1090444 h 3561292"/>
                <a:gd name="connsiteX16" fmla="*/ 2199808 w 4901657"/>
                <a:gd name="connsiteY16" fmla="*/ 922084 h 3561292"/>
                <a:gd name="connsiteX17" fmla="*/ 1878704 w 4901657"/>
                <a:gd name="connsiteY17" fmla="*/ 944836 h 3561292"/>
                <a:gd name="connsiteX18" fmla="*/ 1618098 w 4901657"/>
                <a:gd name="connsiteY18" fmla="*/ 872031 h 3561292"/>
                <a:gd name="connsiteX19" fmla="*/ 925026 w 4901657"/>
                <a:gd name="connsiteY19" fmla="*/ 429560 h 3561292"/>
                <a:gd name="connsiteX20" fmla="*/ 271077 w 4901657"/>
                <a:gd name="connsiteY20" fmla="*/ 0 h 3561292"/>
                <a:gd name="connsiteX21" fmla="*/ 0 w 4901657"/>
                <a:gd name="connsiteY21" fmla="*/ 518719 h 3561292"/>
                <a:gd name="connsiteX22" fmla="*/ 187675 w 4901657"/>
                <a:gd name="connsiteY22" fmla="*/ 726344 h 3561292"/>
                <a:gd name="connsiteX23" fmla="*/ 229388 w 4901657"/>
                <a:gd name="connsiteY23" fmla="*/ 838133 h 3561292"/>
                <a:gd name="connsiteX24" fmla="*/ 487253 w 4901657"/>
                <a:gd name="connsiteY24" fmla="*/ 1026741 h 3561292"/>
                <a:gd name="connsiteX25" fmla="*/ 512391 w 4901657"/>
                <a:gd name="connsiteY25" fmla="*/ 1093661 h 3561292"/>
                <a:gd name="connsiteX26" fmla="*/ 836278 w 4901657"/>
                <a:gd name="connsiteY26" fmla="*/ 1336157 h 3561292"/>
                <a:gd name="connsiteX27" fmla="*/ 1155465 w 4901657"/>
                <a:gd name="connsiteY27" fmla="*/ 1707763 h 3561292"/>
                <a:gd name="connsiteX28" fmla="*/ 1270033 w 4901657"/>
                <a:gd name="connsiteY28" fmla="*/ 1955109 h 3561292"/>
                <a:gd name="connsiteX29" fmla="*/ 1275138 w 4901657"/>
                <a:gd name="connsiteY29" fmla="*/ 2128030 h 3561292"/>
                <a:gd name="connsiteX30" fmla="*/ 1356590 w 4901657"/>
                <a:gd name="connsiteY30" fmla="*/ 2121865 h 3561292"/>
                <a:gd name="connsiteX31" fmla="*/ 1333738 w 4901657"/>
                <a:gd name="connsiteY31" fmla="*/ 1976601 h 3561292"/>
                <a:gd name="connsiteX32" fmla="*/ 1406316 w 4901657"/>
                <a:gd name="connsiteY32" fmla="*/ 1937889 h 3561292"/>
                <a:gd name="connsiteX33" fmla="*/ 1501755 w 4901657"/>
                <a:gd name="connsiteY33" fmla="*/ 1977740 h 3561292"/>
                <a:gd name="connsiteX34" fmla="*/ 1520371 w 4901657"/>
                <a:gd name="connsiteY34" fmla="*/ 2050544 h 3561292"/>
                <a:gd name="connsiteX35" fmla="*/ 1594829 w 4901657"/>
                <a:gd name="connsiteY35" fmla="*/ 2109697 h 3561292"/>
                <a:gd name="connsiteX36" fmla="*/ 1610582 w 4901657"/>
                <a:gd name="connsiteY36" fmla="*/ 2240445 h 3561292"/>
                <a:gd name="connsiteX37" fmla="*/ 1971778 w 4901657"/>
                <a:gd name="connsiteY37" fmla="*/ 2514669 h 3561292"/>
                <a:gd name="connsiteX38" fmla="*/ 2494367 w 4901657"/>
                <a:gd name="connsiteY38" fmla="*/ 3023187 h 3561292"/>
                <a:gd name="connsiteX39" fmla="*/ 2511003 w 4901657"/>
                <a:gd name="connsiteY39" fmla="*/ 3136872 h 3561292"/>
                <a:gd name="connsiteX40" fmla="*/ 2625559 w 4901657"/>
                <a:gd name="connsiteY40" fmla="*/ 3191708 h 3561292"/>
                <a:gd name="connsiteX41" fmla="*/ 2763482 w 4901657"/>
                <a:gd name="connsiteY41" fmla="*/ 3202812 h 3561292"/>
                <a:gd name="connsiteX42" fmla="*/ 3012599 w 4901657"/>
                <a:gd name="connsiteY42" fmla="*/ 3234898 h 3561292"/>
                <a:gd name="connsiteX43" fmla="*/ 3111811 w 4901657"/>
                <a:gd name="connsiteY43" fmla="*/ 3366551 h 3561292"/>
                <a:gd name="connsiteX44" fmla="*/ 3135174 w 4901657"/>
                <a:gd name="connsiteY44" fmla="*/ 3431956 h 3561292"/>
                <a:gd name="connsiteX45" fmla="*/ 3328554 w 4901657"/>
                <a:gd name="connsiteY45" fmla="*/ 3280513 h 3561292"/>
                <a:gd name="connsiteX46" fmla="*/ 3510122 w 4901657"/>
                <a:gd name="connsiteY46" fmla="*/ 3294164 h 3561292"/>
                <a:gd name="connsiteX47" fmla="*/ 3496160 w 4901657"/>
                <a:gd name="connsiteY47" fmla="*/ 3397199 h 3561292"/>
                <a:gd name="connsiteX48" fmla="*/ 3569034 w 4901657"/>
                <a:gd name="connsiteY48" fmla="*/ 3479799 h 3561292"/>
                <a:gd name="connsiteX49" fmla="*/ 3673951 w 4901657"/>
                <a:gd name="connsiteY49" fmla="*/ 3474819 h 3561292"/>
                <a:gd name="connsiteX50" fmla="*/ 3598805 w 4901657"/>
                <a:gd name="connsiteY50" fmla="*/ 3547641 h 3561292"/>
                <a:gd name="connsiteX51" fmla="*/ 3631380 w 4901657"/>
                <a:gd name="connsiteY51" fmla="*/ 3561292 h 3561292"/>
                <a:gd name="connsiteX52" fmla="*/ 4033360 w 4901657"/>
                <a:gd name="connsiteY52"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557600 w 4901657"/>
                <a:gd name="connsiteY15" fmla="*/ 1299755 h 3561292"/>
                <a:gd name="connsiteX16" fmla="*/ 1734440 w 4901657"/>
                <a:gd name="connsiteY16" fmla="*/ 1090444 h 3561292"/>
                <a:gd name="connsiteX17" fmla="*/ 2199808 w 4901657"/>
                <a:gd name="connsiteY17" fmla="*/ 922084 h 3561292"/>
                <a:gd name="connsiteX18" fmla="*/ 1878704 w 4901657"/>
                <a:gd name="connsiteY18" fmla="*/ 944836 h 3561292"/>
                <a:gd name="connsiteX19" fmla="*/ 1618098 w 4901657"/>
                <a:gd name="connsiteY19" fmla="*/ 872031 h 3561292"/>
                <a:gd name="connsiteX20" fmla="*/ 925026 w 4901657"/>
                <a:gd name="connsiteY20" fmla="*/ 429560 h 3561292"/>
                <a:gd name="connsiteX21" fmla="*/ 271077 w 4901657"/>
                <a:gd name="connsiteY21" fmla="*/ 0 h 3561292"/>
                <a:gd name="connsiteX22" fmla="*/ 0 w 4901657"/>
                <a:gd name="connsiteY22" fmla="*/ 518719 h 3561292"/>
                <a:gd name="connsiteX23" fmla="*/ 187675 w 4901657"/>
                <a:gd name="connsiteY23" fmla="*/ 726344 h 3561292"/>
                <a:gd name="connsiteX24" fmla="*/ 229388 w 4901657"/>
                <a:gd name="connsiteY24" fmla="*/ 838133 h 3561292"/>
                <a:gd name="connsiteX25" fmla="*/ 487253 w 4901657"/>
                <a:gd name="connsiteY25" fmla="*/ 1026741 h 3561292"/>
                <a:gd name="connsiteX26" fmla="*/ 512391 w 4901657"/>
                <a:gd name="connsiteY26" fmla="*/ 1093661 h 3561292"/>
                <a:gd name="connsiteX27" fmla="*/ 836278 w 4901657"/>
                <a:gd name="connsiteY27" fmla="*/ 1336157 h 3561292"/>
                <a:gd name="connsiteX28" fmla="*/ 1155465 w 4901657"/>
                <a:gd name="connsiteY28" fmla="*/ 1707763 h 3561292"/>
                <a:gd name="connsiteX29" fmla="*/ 1270033 w 4901657"/>
                <a:gd name="connsiteY29" fmla="*/ 1955109 h 3561292"/>
                <a:gd name="connsiteX30" fmla="*/ 1275138 w 4901657"/>
                <a:gd name="connsiteY30" fmla="*/ 2128030 h 3561292"/>
                <a:gd name="connsiteX31" fmla="*/ 1356590 w 4901657"/>
                <a:gd name="connsiteY31" fmla="*/ 2121865 h 3561292"/>
                <a:gd name="connsiteX32" fmla="*/ 1333738 w 4901657"/>
                <a:gd name="connsiteY32" fmla="*/ 1976601 h 3561292"/>
                <a:gd name="connsiteX33" fmla="*/ 1406316 w 4901657"/>
                <a:gd name="connsiteY33" fmla="*/ 1937889 h 3561292"/>
                <a:gd name="connsiteX34" fmla="*/ 1501755 w 4901657"/>
                <a:gd name="connsiteY34" fmla="*/ 1977740 h 3561292"/>
                <a:gd name="connsiteX35" fmla="*/ 1520371 w 4901657"/>
                <a:gd name="connsiteY35" fmla="*/ 2050544 h 3561292"/>
                <a:gd name="connsiteX36" fmla="*/ 1594829 w 4901657"/>
                <a:gd name="connsiteY36" fmla="*/ 2109697 h 3561292"/>
                <a:gd name="connsiteX37" fmla="*/ 1610582 w 4901657"/>
                <a:gd name="connsiteY37" fmla="*/ 2240445 h 3561292"/>
                <a:gd name="connsiteX38" fmla="*/ 1971778 w 4901657"/>
                <a:gd name="connsiteY38" fmla="*/ 2514669 h 3561292"/>
                <a:gd name="connsiteX39" fmla="*/ 2494367 w 4901657"/>
                <a:gd name="connsiteY39" fmla="*/ 3023187 h 3561292"/>
                <a:gd name="connsiteX40" fmla="*/ 2511003 w 4901657"/>
                <a:gd name="connsiteY40" fmla="*/ 3136872 h 3561292"/>
                <a:gd name="connsiteX41" fmla="*/ 2625559 w 4901657"/>
                <a:gd name="connsiteY41" fmla="*/ 3191708 h 3561292"/>
                <a:gd name="connsiteX42" fmla="*/ 2763482 w 4901657"/>
                <a:gd name="connsiteY42" fmla="*/ 3202812 h 3561292"/>
                <a:gd name="connsiteX43" fmla="*/ 3012599 w 4901657"/>
                <a:gd name="connsiteY43" fmla="*/ 3234898 h 3561292"/>
                <a:gd name="connsiteX44" fmla="*/ 3111811 w 4901657"/>
                <a:gd name="connsiteY44" fmla="*/ 3366551 h 3561292"/>
                <a:gd name="connsiteX45" fmla="*/ 3135174 w 4901657"/>
                <a:gd name="connsiteY45" fmla="*/ 3431956 h 3561292"/>
                <a:gd name="connsiteX46" fmla="*/ 3328554 w 4901657"/>
                <a:gd name="connsiteY46" fmla="*/ 3280513 h 3561292"/>
                <a:gd name="connsiteX47" fmla="*/ 3510122 w 4901657"/>
                <a:gd name="connsiteY47" fmla="*/ 3294164 h 3561292"/>
                <a:gd name="connsiteX48" fmla="*/ 3496160 w 4901657"/>
                <a:gd name="connsiteY48" fmla="*/ 3397199 h 3561292"/>
                <a:gd name="connsiteX49" fmla="*/ 3569034 w 4901657"/>
                <a:gd name="connsiteY49" fmla="*/ 3479799 h 3561292"/>
                <a:gd name="connsiteX50" fmla="*/ 3673951 w 4901657"/>
                <a:gd name="connsiteY50" fmla="*/ 3474819 h 3561292"/>
                <a:gd name="connsiteX51" fmla="*/ 3598805 w 4901657"/>
                <a:gd name="connsiteY51" fmla="*/ 3547641 h 3561292"/>
                <a:gd name="connsiteX52" fmla="*/ 3631380 w 4901657"/>
                <a:gd name="connsiteY52" fmla="*/ 3561292 h 3561292"/>
                <a:gd name="connsiteX53" fmla="*/ 4033360 w 4901657"/>
                <a:gd name="connsiteY53"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310954 w 4901657"/>
                <a:gd name="connsiteY15" fmla="*/ 1436262 h 3561292"/>
                <a:gd name="connsiteX16" fmla="*/ 1557600 w 4901657"/>
                <a:gd name="connsiteY16" fmla="*/ 1299755 h 3561292"/>
                <a:gd name="connsiteX17" fmla="*/ 1734440 w 4901657"/>
                <a:gd name="connsiteY17" fmla="*/ 1090444 h 3561292"/>
                <a:gd name="connsiteX18" fmla="*/ 2199808 w 4901657"/>
                <a:gd name="connsiteY18" fmla="*/ 922084 h 3561292"/>
                <a:gd name="connsiteX19" fmla="*/ 1878704 w 4901657"/>
                <a:gd name="connsiteY19" fmla="*/ 944836 h 3561292"/>
                <a:gd name="connsiteX20" fmla="*/ 1618098 w 4901657"/>
                <a:gd name="connsiteY20" fmla="*/ 872031 h 3561292"/>
                <a:gd name="connsiteX21" fmla="*/ 925026 w 4901657"/>
                <a:gd name="connsiteY21" fmla="*/ 429560 h 3561292"/>
                <a:gd name="connsiteX22" fmla="*/ 271077 w 4901657"/>
                <a:gd name="connsiteY22" fmla="*/ 0 h 3561292"/>
                <a:gd name="connsiteX23" fmla="*/ 0 w 4901657"/>
                <a:gd name="connsiteY23" fmla="*/ 518719 h 3561292"/>
                <a:gd name="connsiteX24" fmla="*/ 187675 w 4901657"/>
                <a:gd name="connsiteY24" fmla="*/ 726344 h 3561292"/>
                <a:gd name="connsiteX25" fmla="*/ 229388 w 4901657"/>
                <a:gd name="connsiteY25" fmla="*/ 838133 h 3561292"/>
                <a:gd name="connsiteX26" fmla="*/ 487253 w 4901657"/>
                <a:gd name="connsiteY26" fmla="*/ 1026741 h 3561292"/>
                <a:gd name="connsiteX27" fmla="*/ 512391 w 4901657"/>
                <a:gd name="connsiteY27" fmla="*/ 1093661 h 3561292"/>
                <a:gd name="connsiteX28" fmla="*/ 836278 w 4901657"/>
                <a:gd name="connsiteY28" fmla="*/ 1336157 h 3561292"/>
                <a:gd name="connsiteX29" fmla="*/ 1155465 w 4901657"/>
                <a:gd name="connsiteY29" fmla="*/ 1707763 h 3561292"/>
                <a:gd name="connsiteX30" fmla="*/ 1270033 w 4901657"/>
                <a:gd name="connsiteY30" fmla="*/ 1955109 h 3561292"/>
                <a:gd name="connsiteX31" fmla="*/ 1275138 w 4901657"/>
                <a:gd name="connsiteY31" fmla="*/ 2128030 h 3561292"/>
                <a:gd name="connsiteX32" fmla="*/ 1356590 w 4901657"/>
                <a:gd name="connsiteY32" fmla="*/ 2121865 h 3561292"/>
                <a:gd name="connsiteX33" fmla="*/ 1333738 w 4901657"/>
                <a:gd name="connsiteY33" fmla="*/ 1976601 h 3561292"/>
                <a:gd name="connsiteX34" fmla="*/ 1406316 w 4901657"/>
                <a:gd name="connsiteY34" fmla="*/ 1937889 h 3561292"/>
                <a:gd name="connsiteX35" fmla="*/ 1501755 w 4901657"/>
                <a:gd name="connsiteY35" fmla="*/ 1977740 h 3561292"/>
                <a:gd name="connsiteX36" fmla="*/ 1520371 w 4901657"/>
                <a:gd name="connsiteY36" fmla="*/ 2050544 h 3561292"/>
                <a:gd name="connsiteX37" fmla="*/ 1594829 w 4901657"/>
                <a:gd name="connsiteY37" fmla="*/ 2109697 h 3561292"/>
                <a:gd name="connsiteX38" fmla="*/ 1610582 w 4901657"/>
                <a:gd name="connsiteY38" fmla="*/ 2240445 h 3561292"/>
                <a:gd name="connsiteX39" fmla="*/ 1971778 w 4901657"/>
                <a:gd name="connsiteY39" fmla="*/ 2514669 h 3561292"/>
                <a:gd name="connsiteX40" fmla="*/ 2494367 w 4901657"/>
                <a:gd name="connsiteY40" fmla="*/ 3023187 h 3561292"/>
                <a:gd name="connsiteX41" fmla="*/ 2511003 w 4901657"/>
                <a:gd name="connsiteY41" fmla="*/ 3136872 h 3561292"/>
                <a:gd name="connsiteX42" fmla="*/ 2625559 w 4901657"/>
                <a:gd name="connsiteY42" fmla="*/ 3191708 h 3561292"/>
                <a:gd name="connsiteX43" fmla="*/ 2763482 w 4901657"/>
                <a:gd name="connsiteY43" fmla="*/ 3202812 h 3561292"/>
                <a:gd name="connsiteX44" fmla="*/ 3012599 w 4901657"/>
                <a:gd name="connsiteY44" fmla="*/ 3234898 h 3561292"/>
                <a:gd name="connsiteX45" fmla="*/ 3111811 w 4901657"/>
                <a:gd name="connsiteY45" fmla="*/ 3366551 h 3561292"/>
                <a:gd name="connsiteX46" fmla="*/ 3135174 w 4901657"/>
                <a:gd name="connsiteY46" fmla="*/ 3431956 h 3561292"/>
                <a:gd name="connsiteX47" fmla="*/ 3328554 w 4901657"/>
                <a:gd name="connsiteY47" fmla="*/ 3280513 h 3561292"/>
                <a:gd name="connsiteX48" fmla="*/ 3510122 w 4901657"/>
                <a:gd name="connsiteY48" fmla="*/ 3294164 h 3561292"/>
                <a:gd name="connsiteX49" fmla="*/ 3496160 w 4901657"/>
                <a:gd name="connsiteY49" fmla="*/ 3397199 h 3561292"/>
                <a:gd name="connsiteX50" fmla="*/ 3569034 w 4901657"/>
                <a:gd name="connsiteY50" fmla="*/ 3479799 h 3561292"/>
                <a:gd name="connsiteX51" fmla="*/ 3673951 w 4901657"/>
                <a:gd name="connsiteY51" fmla="*/ 3474819 h 3561292"/>
                <a:gd name="connsiteX52" fmla="*/ 3598805 w 4901657"/>
                <a:gd name="connsiteY52" fmla="*/ 3547641 h 3561292"/>
                <a:gd name="connsiteX53" fmla="*/ 3631380 w 4901657"/>
                <a:gd name="connsiteY53" fmla="*/ 3561292 h 3561292"/>
                <a:gd name="connsiteX54" fmla="*/ 4033360 w 4901657"/>
                <a:gd name="connsiteY54"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408682 w 4901657"/>
                <a:gd name="connsiteY15" fmla="*/ 1572769 h 3561292"/>
                <a:gd name="connsiteX16" fmla="*/ 1310954 w 4901657"/>
                <a:gd name="connsiteY16" fmla="*/ 1436262 h 3561292"/>
                <a:gd name="connsiteX17" fmla="*/ 1557600 w 4901657"/>
                <a:gd name="connsiteY17" fmla="*/ 1299755 h 3561292"/>
                <a:gd name="connsiteX18" fmla="*/ 1734440 w 4901657"/>
                <a:gd name="connsiteY18" fmla="*/ 1090444 h 3561292"/>
                <a:gd name="connsiteX19" fmla="*/ 2199808 w 4901657"/>
                <a:gd name="connsiteY19" fmla="*/ 922084 h 3561292"/>
                <a:gd name="connsiteX20" fmla="*/ 1878704 w 4901657"/>
                <a:gd name="connsiteY20" fmla="*/ 944836 h 3561292"/>
                <a:gd name="connsiteX21" fmla="*/ 1618098 w 4901657"/>
                <a:gd name="connsiteY21" fmla="*/ 872031 h 3561292"/>
                <a:gd name="connsiteX22" fmla="*/ 925026 w 4901657"/>
                <a:gd name="connsiteY22" fmla="*/ 429560 h 3561292"/>
                <a:gd name="connsiteX23" fmla="*/ 271077 w 4901657"/>
                <a:gd name="connsiteY23" fmla="*/ 0 h 3561292"/>
                <a:gd name="connsiteX24" fmla="*/ 0 w 4901657"/>
                <a:gd name="connsiteY24" fmla="*/ 518719 h 3561292"/>
                <a:gd name="connsiteX25" fmla="*/ 187675 w 4901657"/>
                <a:gd name="connsiteY25" fmla="*/ 726344 h 3561292"/>
                <a:gd name="connsiteX26" fmla="*/ 229388 w 4901657"/>
                <a:gd name="connsiteY26" fmla="*/ 838133 h 3561292"/>
                <a:gd name="connsiteX27" fmla="*/ 487253 w 4901657"/>
                <a:gd name="connsiteY27" fmla="*/ 1026741 h 3561292"/>
                <a:gd name="connsiteX28" fmla="*/ 512391 w 4901657"/>
                <a:gd name="connsiteY28" fmla="*/ 1093661 h 3561292"/>
                <a:gd name="connsiteX29" fmla="*/ 836278 w 4901657"/>
                <a:gd name="connsiteY29" fmla="*/ 1336157 h 3561292"/>
                <a:gd name="connsiteX30" fmla="*/ 1155465 w 4901657"/>
                <a:gd name="connsiteY30" fmla="*/ 1707763 h 3561292"/>
                <a:gd name="connsiteX31" fmla="*/ 1270033 w 4901657"/>
                <a:gd name="connsiteY31" fmla="*/ 1955109 h 3561292"/>
                <a:gd name="connsiteX32" fmla="*/ 1275138 w 4901657"/>
                <a:gd name="connsiteY32" fmla="*/ 2128030 h 3561292"/>
                <a:gd name="connsiteX33" fmla="*/ 1356590 w 4901657"/>
                <a:gd name="connsiteY33" fmla="*/ 2121865 h 3561292"/>
                <a:gd name="connsiteX34" fmla="*/ 1333738 w 4901657"/>
                <a:gd name="connsiteY34" fmla="*/ 1976601 h 3561292"/>
                <a:gd name="connsiteX35" fmla="*/ 1406316 w 4901657"/>
                <a:gd name="connsiteY35" fmla="*/ 1937889 h 3561292"/>
                <a:gd name="connsiteX36" fmla="*/ 1501755 w 4901657"/>
                <a:gd name="connsiteY36" fmla="*/ 1977740 h 3561292"/>
                <a:gd name="connsiteX37" fmla="*/ 1520371 w 4901657"/>
                <a:gd name="connsiteY37" fmla="*/ 2050544 h 3561292"/>
                <a:gd name="connsiteX38" fmla="*/ 1594829 w 4901657"/>
                <a:gd name="connsiteY38" fmla="*/ 2109697 h 3561292"/>
                <a:gd name="connsiteX39" fmla="*/ 1610582 w 4901657"/>
                <a:gd name="connsiteY39" fmla="*/ 2240445 h 3561292"/>
                <a:gd name="connsiteX40" fmla="*/ 1971778 w 4901657"/>
                <a:gd name="connsiteY40" fmla="*/ 2514669 h 3561292"/>
                <a:gd name="connsiteX41" fmla="*/ 2494367 w 4901657"/>
                <a:gd name="connsiteY41" fmla="*/ 3023187 h 3561292"/>
                <a:gd name="connsiteX42" fmla="*/ 2511003 w 4901657"/>
                <a:gd name="connsiteY42" fmla="*/ 3136872 h 3561292"/>
                <a:gd name="connsiteX43" fmla="*/ 2625559 w 4901657"/>
                <a:gd name="connsiteY43" fmla="*/ 3191708 h 3561292"/>
                <a:gd name="connsiteX44" fmla="*/ 2763482 w 4901657"/>
                <a:gd name="connsiteY44" fmla="*/ 3202812 h 3561292"/>
                <a:gd name="connsiteX45" fmla="*/ 3012599 w 4901657"/>
                <a:gd name="connsiteY45" fmla="*/ 3234898 h 3561292"/>
                <a:gd name="connsiteX46" fmla="*/ 3111811 w 4901657"/>
                <a:gd name="connsiteY46" fmla="*/ 3366551 h 3561292"/>
                <a:gd name="connsiteX47" fmla="*/ 3135174 w 4901657"/>
                <a:gd name="connsiteY47" fmla="*/ 3431956 h 3561292"/>
                <a:gd name="connsiteX48" fmla="*/ 3328554 w 4901657"/>
                <a:gd name="connsiteY48" fmla="*/ 3280513 h 3561292"/>
                <a:gd name="connsiteX49" fmla="*/ 3510122 w 4901657"/>
                <a:gd name="connsiteY49" fmla="*/ 3294164 h 3561292"/>
                <a:gd name="connsiteX50" fmla="*/ 3496160 w 4901657"/>
                <a:gd name="connsiteY50" fmla="*/ 3397199 h 3561292"/>
                <a:gd name="connsiteX51" fmla="*/ 3569034 w 4901657"/>
                <a:gd name="connsiteY51" fmla="*/ 3479799 h 3561292"/>
                <a:gd name="connsiteX52" fmla="*/ 3673951 w 4901657"/>
                <a:gd name="connsiteY52" fmla="*/ 3474819 h 3561292"/>
                <a:gd name="connsiteX53" fmla="*/ 3598805 w 4901657"/>
                <a:gd name="connsiteY53" fmla="*/ 3547641 h 3561292"/>
                <a:gd name="connsiteX54" fmla="*/ 3631380 w 4901657"/>
                <a:gd name="connsiteY54" fmla="*/ 3561292 h 3561292"/>
                <a:gd name="connsiteX55" fmla="*/ 4033360 w 4901657"/>
                <a:gd name="connsiteY55"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492449 w 4901657"/>
                <a:gd name="connsiteY15" fmla="*/ 1622822 h 3561292"/>
                <a:gd name="connsiteX16" fmla="*/ 1408682 w 4901657"/>
                <a:gd name="connsiteY16" fmla="*/ 1572769 h 3561292"/>
                <a:gd name="connsiteX17" fmla="*/ 1310954 w 4901657"/>
                <a:gd name="connsiteY17" fmla="*/ 1436262 h 3561292"/>
                <a:gd name="connsiteX18" fmla="*/ 1557600 w 4901657"/>
                <a:gd name="connsiteY18" fmla="*/ 1299755 h 3561292"/>
                <a:gd name="connsiteX19" fmla="*/ 1734440 w 4901657"/>
                <a:gd name="connsiteY19" fmla="*/ 1090444 h 3561292"/>
                <a:gd name="connsiteX20" fmla="*/ 2199808 w 4901657"/>
                <a:gd name="connsiteY20" fmla="*/ 922084 h 3561292"/>
                <a:gd name="connsiteX21" fmla="*/ 1878704 w 4901657"/>
                <a:gd name="connsiteY21" fmla="*/ 944836 h 3561292"/>
                <a:gd name="connsiteX22" fmla="*/ 1618098 w 4901657"/>
                <a:gd name="connsiteY22" fmla="*/ 872031 h 3561292"/>
                <a:gd name="connsiteX23" fmla="*/ 925026 w 4901657"/>
                <a:gd name="connsiteY23" fmla="*/ 429560 h 3561292"/>
                <a:gd name="connsiteX24" fmla="*/ 271077 w 4901657"/>
                <a:gd name="connsiteY24" fmla="*/ 0 h 3561292"/>
                <a:gd name="connsiteX25" fmla="*/ 0 w 4901657"/>
                <a:gd name="connsiteY25" fmla="*/ 518719 h 3561292"/>
                <a:gd name="connsiteX26" fmla="*/ 187675 w 4901657"/>
                <a:gd name="connsiteY26" fmla="*/ 726344 h 3561292"/>
                <a:gd name="connsiteX27" fmla="*/ 229388 w 4901657"/>
                <a:gd name="connsiteY27" fmla="*/ 838133 h 3561292"/>
                <a:gd name="connsiteX28" fmla="*/ 487253 w 4901657"/>
                <a:gd name="connsiteY28" fmla="*/ 1026741 h 3561292"/>
                <a:gd name="connsiteX29" fmla="*/ 512391 w 4901657"/>
                <a:gd name="connsiteY29" fmla="*/ 1093661 h 3561292"/>
                <a:gd name="connsiteX30" fmla="*/ 836278 w 4901657"/>
                <a:gd name="connsiteY30" fmla="*/ 1336157 h 3561292"/>
                <a:gd name="connsiteX31" fmla="*/ 1155465 w 4901657"/>
                <a:gd name="connsiteY31" fmla="*/ 1707763 h 3561292"/>
                <a:gd name="connsiteX32" fmla="*/ 1270033 w 4901657"/>
                <a:gd name="connsiteY32" fmla="*/ 1955109 h 3561292"/>
                <a:gd name="connsiteX33" fmla="*/ 1275138 w 4901657"/>
                <a:gd name="connsiteY33" fmla="*/ 2128030 h 3561292"/>
                <a:gd name="connsiteX34" fmla="*/ 1356590 w 4901657"/>
                <a:gd name="connsiteY34" fmla="*/ 2121865 h 3561292"/>
                <a:gd name="connsiteX35" fmla="*/ 1333738 w 4901657"/>
                <a:gd name="connsiteY35" fmla="*/ 1976601 h 3561292"/>
                <a:gd name="connsiteX36" fmla="*/ 1406316 w 4901657"/>
                <a:gd name="connsiteY36" fmla="*/ 1937889 h 3561292"/>
                <a:gd name="connsiteX37" fmla="*/ 1501755 w 4901657"/>
                <a:gd name="connsiteY37" fmla="*/ 1977740 h 3561292"/>
                <a:gd name="connsiteX38" fmla="*/ 1520371 w 4901657"/>
                <a:gd name="connsiteY38" fmla="*/ 2050544 h 3561292"/>
                <a:gd name="connsiteX39" fmla="*/ 1594829 w 4901657"/>
                <a:gd name="connsiteY39" fmla="*/ 2109697 h 3561292"/>
                <a:gd name="connsiteX40" fmla="*/ 1610582 w 4901657"/>
                <a:gd name="connsiteY40" fmla="*/ 2240445 h 3561292"/>
                <a:gd name="connsiteX41" fmla="*/ 1971778 w 4901657"/>
                <a:gd name="connsiteY41" fmla="*/ 2514669 h 3561292"/>
                <a:gd name="connsiteX42" fmla="*/ 2494367 w 4901657"/>
                <a:gd name="connsiteY42" fmla="*/ 3023187 h 3561292"/>
                <a:gd name="connsiteX43" fmla="*/ 2511003 w 4901657"/>
                <a:gd name="connsiteY43" fmla="*/ 3136872 h 3561292"/>
                <a:gd name="connsiteX44" fmla="*/ 2625559 w 4901657"/>
                <a:gd name="connsiteY44" fmla="*/ 3191708 h 3561292"/>
                <a:gd name="connsiteX45" fmla="*/ 2763482 w 4901657"/>
                <a:gd name="connsiteY45" fmla="*/ 3202812 h 3561292"/>
                <a:gd name="connsiteX46" fmla="*/ 3012599 w 4901657"/>
                <a:gd name="connsiteY46" fmla="*/ 3234898 h 3561292"/>
                <a:gd name="connsiteX47" fmla="*/ 3111811 w 4901657"/>
                <a:gd name="connsiteY47" fmla="*/ 3366551 h 3561292"/>
                <a:gd name="connsiteX48" fmla="*/ 3135174 w 4901657"/>
                <a:gd name="connsiteY48" fmla="*/ 3431956 h 3561292"/>
                <a:gd name="connsiteX49" fmla="*/ 3328554 w 4901657"/>
                <a:gd name="connsiteY49" fmla="*/ 3280513 h 3561292"/>
                <a:gd name="connsiteX50" fmla="*/ 3510122 w 4901657"/>
                <a:gd name="connsiteY50" fmla="*/ 3294164 h 3561292"/>
                <a:gd name="connsiteX51" fmla="*/ 3496160 w 4901657"/>
                <a:gd name="connsiteY51" fmla="*/ 3397199 h 3561292"/>
                <a:gd name="connsiteX52" fmla="*/ 3569034 w 4901657"/>
                <a:gd name="connsiteY52" fmla="*/ 3479799 h 3561292"/>
                <a:gd name="connsiteX53" fmla="*/ 3673951 w 4901657"/>
                <a:gd name="connsiteY53" fmla="*/ 3474819 h 3561292"/>
                <a:gd name="connsiteX54" fmla="*/ 3598805 w 4901657"/>
                <a:gd name="connsiteY54" fmla="*/ 3547641 h 3561292"/>
                <a:gd name="connsiteX55" fmla="*/ 3631380 w 4901657"/>
                <a:gd name="connsiteY55" fmla="*/ 3561292 h 3561292"/>
                <a:gd name="connsiteX56" fmla="*/ 4033360 w 4901657"/>
                <a:gd name="connsiteY56"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655327 w 4901657"/>
                <a:gd name="connsiteY15" fmla="*/ 1631923 h 3561292"/>
                <a:gd name="connsiteX16" fmla="*/ 1492449 w 4901657"/>
                <a:gd name="connsiteY16" fmla="*/ 1622822 h 3561292"/>
                <a:gd name="connsiteX17" fmla="*/ 1408682 w 4901657"/>
                <a:gd name="connsiteY17" fmla="*/ 1572769 h 3561292"/>
                <a:gd name="connsiteX18" fmla="*/ 1310954 w 4901657"/>
                <a:gd name="connsiteY18" fmla="*/ 1436262 h 3561292"/>
                <a:gd name="connsiteX19" fmla="*/ 1557600 w 4901657"/>
                <a:gd name="connsiteY19" fmla="*/ 1299755 h 3561292"/>
                <a:gd name="connsiteX20" fmla="*/ 1734440 w 4901657"/>
                <a:gd name="connsiteY20" fmla="*/ 1090444 h 3561292"/>
                <a:gd name="connsiteX21" fmla="*/ 2199808 w 4901657"/>
                <a:gd name="connsiteY21" fmla="*/ 922084 h 3561292"/>
                <a:gd name="connsiteX22" fmla="*/ 1878704 w 4901657"/>
                <a:gd name="connsiteY22" fmla="*/ 944836 h 3561292"/>
                <a:gd name="connsiteX23" fmla="*/ 1618098 w 4901657"/>
                <a:gd name="connsiteY23" fmla="*/ 872031 h 3561292"/>
                <a:gd name="connsiteX24" fmla="*/ 925026 w 4901657"/>
                <a:gd name="connsiteY24" fmla="*/ 429560 h 3561292"/>
                <a:gd name="connsiteX25" fmla="*/ 271077 w 4901657"/>
                <a:gd name="connsiteY25" fmla="*/ 0 h 3561292"/>
                <a:gd name="connsiteX26" fmla="*/ 0 w 4901657"/>
                <a:gd name="connsiteY26" fmla="*/ 518719 h 3561292"/>
                <a:gd name="connsiteX27" fmla="*/ 187675 w 4901657"/>
                <a:gd name="connsiteY27" fmla="*/ 726344 h 3561292"/>
                <a:gd name="connsiteX28" fmla="*/ 229388 w 4901657"/>
                <a:gd name="connsiteY28" fmla="*/ 838133 h 3561292"/>
                <a:gd name="connsiteX29" fmla="*/ 487253 w 4901657"/>
                <a:gd name="connsiteY29" fmla="*/ 1026741 h 3561292"/>
                <a:gd name="connsiteX30" fmla="*/ 512391 w 4901657"/>
                <a:gd name="connsiteY30" fmla="*/ 1093661 h 3561292"/>
                <a:gd name="connsiteX31" fmla="*/ 836278 w 4901657"/>
                <a:gd name="connsiteY31" fmla="*/ 1336157 h 3561292"/>
                <a:gd name="connsiteX32" fmla="*/ 1155465 w 4901657"/>
                <a:gd name="connsiteY32" fmla="*/ 1707763 h 3561292"/>
                <a:gd name="connsiteX33" fmla="*/ 1270033 w 4901657"/>
                <a:gd name="connsiteY33" fmla="*/ 1955109 h 3561292"/>
                <a:gd name="connsiteX34" fmla="*/ 1275138 w 4901657"/>
                <a:gd name="connsiteY34" fmla="*/ 2128030 h 3561292"/>
                <a:gd name="connsiteX35" fmla="*/ 1356590 w 4901657"/>
                <a:gd name="connsiteY35" fmla="*/ 2121865 h 3561292"/>
                <a:gd name="connsiteX36" fmla="*/ 1333738 w 4901657"/>
                <a:gd name="connsiteY36" fmla="*/ 1976601 h 3561292"/>
                <a:gd name="connsiteX37" fmla="*/ 1406316 w 4901657"/>
                <a:gd name="connsiteY37" fmla="*/ 1937889 h 3561292"/>
                <a:gd name="connsiteX38" fmla="*/ 1501755 w 4901657"/>
                <a:gd name="connsiteY38" fmla="*/ 1977740 h 3561292"/>
                <a:gd name="connsiteX39" fmla="*/ 1520371 w 4901657"/>
                <a:gd name="connsiteY39" fmla="*/ 2050544 h 3561292"/>
                <a:gd name="connsiteX40" fmla="*/ 1594829 w 4901657"/>
                <a:gd name="connsiteY40" fmla="*/ 2109697 h 3561292"/>
                <a:gd name="connsiteX41" fmla="*/ 1610582 w 4901657"/>
                <a:gd name="connsiteY41" fmla="*/ 2240445 h 3561292"/>
                <a:gd name="connsiteX42" fmla="*/ 1971778 w 4901657"/>
                <a:gd name="connsiteY42" fmla="*/ 2514669 h 3561292"/>
                <a:gd name="connsiteX43" fmla="*/ 2494367 w 4901657"/>
                <a:gd name="connsiteY43" fmla="*/ 3023187 h 3561292"/>
                <a:gd name="connsiteX44" fmla="*/ 2511003 w 4901657"/>
                <a:gd name="connsiteY44" fmla="*/ 3136872 h 3561292"/>
                <a:gd name="connsiteX45" fmla="*/ 2625559 w 4901657"/>
                <a:gd name="connsiteY45" fmla="*/ 3191708 h 3561292"/>
                <a:gd name="connsiteX46" fmla="*/ 2763482 w 4901657"/>
                <a:gd name="connsiteY46" fmla="*/ 3202812 h 3561292"/>
                <a:gd name="connsiteX47" fmla="*/ 3012599 w 4901657"/>
                <a:gd name="connsiteY47" fmla="*/ 3234898 h 3561292"/>
                <a:gd name="connsiteX48" fmla="*/ 3111811 w 4901657"/>
                <a:gd name="connsiteY48" fmla="*/ 3366551 h 3561292"/>
                <a:gd name="connsiteX49" fmla="*/ 3135174 w 4901657"/>
                <a:gd name="connsiteY49" fmla="*/ 3431956 h 3561292"/>
                <a:gd name="connsiteX50" fmla="*/ 3328554 w 4901657"/>
                <a:gd name="connsiteY50" fmla="*/ 3280513 h 3561292"/>
                <a:gd name="connsiteX51" fmla="*/ 3510122 w 4901657"/>
                <a:gd name="connsiteY51" fmla="*/ 3294164 h 3561292"/>
                <a:gd name="connsiteX52" fmla="*/ 3496160 w 4901657"/>
                <a:gd name="connsiteY52" fmla="*/ 3397199 h 3561292"/>
                <a:gd name="connsiteX53" fmla="*/ 3569034 w 4901657"/>
                <a:gd name="connsiteY53" fmla="*/ 3479799 h 3561292"/>
                <a:gd name="connsiteX54" fmla="*/ 3673951 w 4901657"/>
                <a:gd name="connsiteY54" fmla="*/ 3474819 h 3561292"/>
                <a:gd name="connsiteX55" fmla="*/ 3598805 w 4901657"/>
                <a:gd name="connsiteY55" fmla="*/ 3547641 h 3561292"/>
                <a:gd name="connsiteX56" fmla="*/ 3631380 w 4901657"/>
                <a:gd name="connsiteY56" fmla="*/ 3561292 h 3561292"/>
                <a:gd name="connsiteX57" fmla="*/ 4033360 w 4901657"/>
                <a:gd name="connsiteY57"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729786 w 4901657"/>
                <a:gd name="connsiteY15" fmla="*/ 1540918 h 3561292"/>
                <a:gd name="connsiteX16" fmla="*/ 1655327 w 4901657"/>
                <a:gd name="connsiteY16" fmla="*/ 1631923 h 3561292"/>
                <a:gd name="connsiteX17" fmla="*/ 1492449 w 4901657"/>
                <a:gd name="connsiteY17" fmla="*/ 1622822 h 3561292"/>
                <a:gd name="connsiteX18" fmla="*/ 1408682 w 4901657"/>
                <a:gd name="connsiteY18" fmla="*/ 1572769 h 3561292"/>
                <a:gd name="connsiteX19" fmla="*/ 1310954 w 4901657"/>
                <a:gd name="connsiteY19" fmla="*/ 1436262 h 3561292"/>
                <a:gd name="connsiteX20" fmla="*/ 1557600 w 4901657"/>
                <a:gd name="connsiteY20" fmla="*/ 1299755 h 3561292"/>
                <a:gd name="connsiteX21" fmla="*/ 1734440 w 4901657"/>
                <a:gd name="connsiteY21" fmla="*/ 1090444 h 3561292"/>
                <a:gd name="connsiteX22" fmla="*/ 2199808 w 4901657"/>
                <a:gd name="connsiteY22" fmla="*/ 922084 h 3561292"/>
                <a:gd name="connsiteX23" fmla="*/ 1878704 w 4901657"/>
                <a:gd name="connsiteY23" fmla="*/ 944836 h 3561292"/>
                <a:gd name="connsiteX24" fmla="*/ 1618098 w 4901657"/>
                <a:gd name="connsiteY24" fmla="*/ 872031 h 3561292"/>
                <a:gd name="connsiteX25" fmla="*/ 925026 w 4901657"/>
                <a:gd name="connsiteY25" fmla="*/ 429560 h 3561292"/>
                <a:gd name="connsiteX26" fmla="*/ 271077 w 4901657"/>
                <a:gd name="connsiteY26" fmla="*/ 0 h 3561292"/>
                <a:gd name="connsiteX27" fmla="*/ 0 w 4901657"/>
                <a:gd name="connsiteY27" fmla="*/ 518719 h 3561292"/>
                <a:gd name="connsiteX28" fmla="*/ 187675 w 4901657"/>
                <a:gd name="connsiteY28" fmla="*/ 726344 h 3561292"/>
                <a:gd name="connsiteX29" fmla="*/ 229388 w 4901657"/>
                <a:gd name="connsiteY29" fmla="*/ 838133 h 3561292"/>
                <a:gd name="connsiteX30" fmla="*/ 487253 w 4901657"/>
                <a:gd name="connsiteY30" fmla="*/ 1026741 h 3561292"/>
                <a:gd name="connsiteX31" fmla="*/ 512391 w 4901657"/>
                <a:gd name="connsiteY31" fmla="*/ 1093661 h 3561292"/>
                <a:gd name="connsiteX32" fmla="*/ 836278 w 4901657"/>
                <a:gd name="connsiteY32" fmla="*/ 1336157 h 3561292"/>
                <a:gd name="connsiteX33" fmla="*/ 1155465 w 4901657"/>
                <a:gd name="connsiteY33" fmla="*/ 1707763 h 3561292"/>
                <a:gd name="connsiteX34" fmla="*/ 1270033 w 4901657"/>
                <a:gd name="connsiteY34" fmla="*/ 1955109 h 3561292"/>
                <a:gd name="connsiteX35" fmla="*/ 1275138 w 4901657"/>
                <a:gd name="connsiteY35" fmla="*/ 2128030 h 3561292"/>
                <a:gd name="connsiteX36" fmla="*/ 1356590 w 4901657"/>
                <a:gd name="connsiteY36" fmla="*/ 2121865 h 3561292"/>
                <a:gd name="connsiteX37" fmla="*/ 1333738 w 4901657"/>
                <a:gd name="connsiteY37" fmla="*/ 1976601 h 3561292"/>
                <a:gd name="connsiteX38" fmla="*/ 1406316 w 4901657"/>
                <a:gd name="connsiteY38" fmla="*/ 1937889 h 3561292"/>
                <a:gd name="connsiteX39" fmla="*/ 1501755 w 4901657"/>
                <a:gd name="connsiteY39" fmla="*/ 1977740 h 3561292"/>
                <a:gd name="connsiteX40" fmla="*/ 1520371 w 4901657"/>
                <a:gd name="connsiteY40" fmla="*/ 2050544 h 3561292"/>
                <a:gd name="connsiteX41" fmla="*/ 1594829 w 4901657"/>
                <a:gd name="connsiteY41" fmla="*/ 2109697 h 3561292"/>
                <a:gd name="connsiteX42" fmla="*/ 1610582 w 4901657"/>
                <a:gd name="connsiteY42" fmla="*/ 2240445 h 3561292"/>
                <a:gd name="connsiteX43" fmla="*/ 1971778 w 4901657"/>
                <a:gd name="connsiteY43" fmla="*/ 2514669 h 3561292"/>
                <a:gd name="connsiteX44" fmla="*/ 2494367 w 4901657"/>
                <a:gd name="connsiteY44" fmla="*/ 3023187 h 3561292"/>
                <a:gd name="connsiteX45" fmla="*/ 2511003 w 4901657"/>
                <a:gd name="connsiteY45" fmla="*/ 3136872 h 3561292"/>
                <a:gd name="connsiteX46" fmla="*/ 2625559 w 4901657"/>
                <a:gd name="connsiteY46" fmla="*/ 3191708 h 3561292"/>
                <a:gd name="connsiteX47" fmla="*/ 2763482 w 4901657"/>
                <a:gd name="connsiteY47" fmla="*/ 3202812 h 3561292"/>
                <a:gd name="connsiteX48" fmla="*/ 3012599 w 4901657"/>
                <a:gd name="connsiteY48" fmla="*/ 3234898 h 3561292"/>
                <a:gd name="connsiteX49" fmla="*/ 3111811 w 4901657"/>
                <a:gd name="connsiteY49" fmla="*/ 3366551 h 3561292"/>
                <a:gd name="connsiteX50" fmla="*/ 3135174 w 4901657"/>
                <a:gd name="connsiteY50" fmla="*/ 3431956 h 3561292"/>
                <a:gd name="connsiteX51" fmla="*/ 3328554 w 4901657"/>
                <a:gd name="connsiteY51" fmla="*/ 3280513 h 3561292"/>
                <a:gd name="connsiteX52" fmla="*/ 3510122 w 4901657"/>
                <a:gd name="connsiteY52" fmla="*/ 3294164 h 3561292"/>
                <a:gd name="connsiteX53" fmla="*/ 3496160 w 4901657"/>
                <a:gd name="connsiteY53" fmla="*/ 3397199 h 3561292"/>
                <a:gd name="connsiteX54" fmla="*/ 3569034 w 4901657"/>
                <a:gd name="connsiteY54" fmla="*/ 3479799 h 3561292"/>
                <a:gd name="connsiteX55" fmla="*/ 3673951 w 4901657"/>
                <a:gd name="connsiteY55" fmla="*/ 3474819 h 3561292"/>
                <a:gd name="connsiteX56" fmla="*/ 3598805 w 4901657"/>
                <a:gd name="connsiteY56" fmla="*/ 3547641 h 3561292"/>
                <a:gd name="connsiteX57" fmla="*/ 3631380 w 4901657"/>
                <a:gd name="connsiteY57" fmla="*/ 3561292 h 3561292"/>
                <a:gd name="connsiteX58" fmla="*/ 4033360 w 4901657"/>
                <a:gd name="connsiteY58"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771669 w 4901657"/>
                <a:gd name="connsiteY15" fmla="*/ 1559118 h 3561292"/>
                <a:gd name="connsiteX16" fmla="*/ 1729786 w 4901657"/>
                <a:gd name="connsiteY16" fmla="*/ 1540918 h 3561292"/>
                <a:gd name="connsiteX17" fmla="*/ 1655327 w 4901657"/>
                <a:gd name="connsiteY17" fmla="*/ 1631923 h 3561292"/>
                <a:gd name="connsiteX18" fmla="*/ 1492449 w 4901657"/>
                <a:gd name="connsiteY18" fmla="*/ 1622822 h 3561292"/>
                <a:gd name="connsiteX19" fmla="*/ 1408682 w 4901657"/>
                <a:gd name="connsiteY19" fmla="*/ 1572769 h 3561292"/>
                <a:gd name="connsiteX20" fmla="*/ 1310954 w 4901657"/>
                <a:gd name="connsiteY20" fmla="*/ 1436262 h 3561292"/>
                <a:gd name="connsiteX21" fmla="*/ 1557600 w 4901657"/>
                <a:gd name="connsiteY21" fmla="*/ 1299755 h 3561292"/>
                <a:gd name="connsiteX22" fmla="*/ 1734440 w 4901657"/>
                <a:gd name="connsiteY22" fmla="*/ 1090444 h 3561292"/>
                <a:gd name="connsiteX23" fmla="*/ 2199808 w 4901657"/>
                <a:gd name="connsiteY23" fmla="*/ 922084 h 3561292"/>
                <a:gd name="connsiteX24" fmla="*/ 1878704 w 4901657"/>
                <a:gd name="connsiteY24" fmla="*/ 944836 h 3561292"/>
                <a:gd name="connsiteX25" fmla="*/ 1618098 w 4901657"/>
                <a:gd name="connsiteY25" fmla="*/ 872031 h 3561292"/>
                <a:gd name="connsiteX26" fmla="*/ 925026 w 4901657"/>
                <a:gd name="connsiteY26" fmla="*/ 429560 h 3561292"/>
                <a:gd name="connsiteX27" fmla="*/ 271077 w 4901657"/>
                <a:gd name="connsiteY27" fmla="*/ 0 h 3561292"/>
                <a:gd name="connsiteX28" fmla="*/ 0 w 4901657"/>
                <a:gd name="connsiteY28" fmla="*/ 518719 h 3561292"/>
                <a:gd name="connsiteX29" fmla="*/ 187675 w 4901657"/>
                <a:gd name="connsiteY29" fmla="*/ 726344 h 3561292"/>
                <a:gd name="connsiteX30" fmla="*/ 229388 w 4901657"/>
                <a:gd name="connsiteY30" fmla="*/ 838133 h 3561292"/>
                <a:gd name="connsiteX31" fmla="*/ 487253 w 4901657"/>
                <a:gd name="connsiteY31" fmla="*/ 1026741 h 3561292"/>
                <a:gd name="connsiteX32" fmla="*/ 512391 w 4901657"/>
                <a:gd name="connsiteY32" fmla="*/ 1093661 h 3561292"/>
                <a:gd name="connsiteX33" fmla="*/ 836278 w 4901657"/>
                <a:gd name="connsiteY33" fmla="*/ 1336157 h 3561292"/>
                <a:gd name="connsiteX34" fmla="*/ 1155465 w 4901657"/>
                <a:gd name="connsiteY34" fmla="*/ 1707763 h 3561292"/>
                <a:gd name="connsiteX35" fmla="*/ 1270033 w 4901657"/>
                <a:gd name="connsiteY35" fmla="*/ 1955109 h 3561292"/>
                <a:gd name="connsiteX36" fmla="*/ 1275138 w 4901657"/>
                <a:gd name="connsiteY36" fmla="*/ 2128030 h 3561292"/>
                <a:gd name="connsiteX37" fmla="*/ 1356590 w 4901657"/>
                <a:gd name="connsiteY37" fmla="*/ 2121865 h 3561292"/>
                <a:gd name="connsiteX38" fmla="*/ 1333738 w 4901657"/>
                <a:gd name="connsiteY38" fmla="*/ 1976601 h 3561292"/>
                <a:gd name="connsiteX39" fmla="*/ 1406316 w 4901657"/>
                <a:gd name="connsiteY39" fmla="*/ 1937889 h 3561292"/>
                <a:gd name="connsiteX40" fmla="*/ 1501755 w 4901657"/>
                <a:gd name="connsiteY40" fmla="*/ 1977740 h 3561292"/>
                <a:gd name="connsiteX41" fmla="*/ 1520371 w 4901657"/>
                <a:gd name="connsiteY41" fmla="*/ 2050544 h 3561292"/>
                <a:gd name="connsiteX42" fmla="*/ 1594829 w 4901657"/>
                <a:gd name="connsiteY42" fmla="*/ 2109697 h 3561292"/>
                <a:gd name="connsiteX43" fmla="*/ 1610582 w 4901657"/>
                <a:gd name="connsiteY43" fmla="*/ 2240445 h 3561292"/>
                <a:gd name="connsiteX44" fmla="*/ 1971778 w 4901657"/>
                <a:gd name="connsiteY44" fmla="*/ 2514669 h 3561292"/>
                <a:gd name="connsiteX45" fmla="*/ 2494367 w 4901657"/>
                <a:gd name="connsiteY45" fmla="*/ 3023187 h 3561292"/>
                <a:gd name="connsiteX46" fmla="*/ 2511003 w 4901657"/>
                <a:gd name="connsiteY46" fmla="*/ 3136872 h 3561292"/>
                <a:gd name="connsiteX47" fmla="*/ 2625559 w 4901657"/>
                <a:gd name="connsiteY47" fmla="*/ 3191708 h 3561292"/>
                <a:gd name="connsiteX48" fmla="*/ 2763482 w 4901657"/>
                <a:gd name="connsiteY48" fmla="*/ 3202812 h 3561292"/>
                <a:gd name="connsiteX49" fmla="*/ 3012599 w 4901657"/>
                <a:gd name="connsiteY49" fmla="*/ 3234898 h 3561292"/>
                <a:gd name="connsiteX50" fmla="*/ 3111811 w 4901657"/>
                <a:gd name="connsiteY50" fmla="*/ 3366551 h 3561292"/>
                <a:gd name="connsiteX51" fmla="*/ 3135174 w 4901657"/>
                <a:gd name="connsiteY51" fmla="*/ 3431956 h 3561292"/>
                <a:gd name="connsiteX52" fmla="*/ 3328554 w 4901657"/>
                <a:gd name="connsiteY52" fmla="*/ 3280513 h 3561292"/>
                <a:gd name="connsiteX53" fmla="*/ 3510122 w 4901657"/>
                <a:gd name="connsiteY53" fmla="*/ 3294164 h 3561292"/>
                <a:gd name="connsiteX54" fmla="*/ 3496160 w 4901657"/>
                <a:gd name="connsiteY54" fmla="*/ 3397199 h 3561292"/>
                <a:gd name="connsiteX55" fmla="*/ 3569034 w 4901657"/>
                <a:gd name="connsiteY55" fmla="*/ 3479799 h 3561292"/>
                <a:gd name="connsiteX56" fmla="*/ 3673951 w 4901657"/>
                <a:gd name="connsiteY56" fmla="*/ 3474819 h 3561292"/>
                <a:gd name="connsiteX57" fmla="*/ 3598805 w 4901657"/>
                <a:gd name="connsiteY57" fmla="*/ 3547641 h 3561292"/>
                <a:gd name="connsiteX58" fmla="*/ 3631380 w 4901657"/>
                <a:gd name="connsiteY58" fmla="*/ 3561292 h 3561292"/>
                <a:gd name="connsiteX59" fmla="*/ 4033360 w 4901657"/>
                <a:gd name="connsiteY59"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799591 w 4901657"/>
                <a:gd name="connsiteY15" fmla="*/ 1613721 h 3561292"/>
                <a:gd name="connsiteX16" fmla="*/ 1771669 w 4901657"/>
                <a:gd name="connsiteY16" fmla="*/ 1559118 h 3561292"/>
                <a:gd name="connsiteX17" fmla="*/ 1729786 w 4901657"/>
                <a:gd name="connsiteY17" fmla="*/ 1540918 h 3561292"/>
                <a:gd name="connsiteX18" fmla="*/ 1655327 w 4901657"/>
                <a:gd name="connsiteY18" fmla="*/ 1631923 h 3561292"/>
                <a:gd name="connsiteX19" fmla="*/ 1492449 w 4901657"/>
                <a:gd name="connsiteY19" fmla="*/ 1622822 h 3561292"/>
                <a:gd name="connsiteX20" fmla="*/ 1408682 w 4901657"/>
                <a:gd name="connsiteY20" fmla="*/ 1572769 h 3561292"/>
                <a:gd name="connsiteX21" fmla="*/ 1310954 w 4901657"/>
                <a:gd name="connsiteY21" fmla="*/ 1436262 h 3561292"/>
                <a:gd name="connsiteX22" fmla="*/ 1557600 w 4901657"/>
                <a:gd name="connsiteY22" fmla="*/ 1299755 h 3561292"/>
                <a:gd name="connsiteX23" fmla="*/ 1734440 w 4901657"/>
                <a:gd name="connsiteY23" fmla="*/ 1090444 h 3561292"/>
                <a:gd name="connsiteX24" fmla="*/ 2199808 w 4901657"/>
                <a:gd name="connsiteY24" fmla="*/ 922084 h 3561292"/>
                <a:gd name="connsiteX25" fmla="*/ 1878704 w 4901657"/>
                <a:gd name="connsiteY25" fmla="*/ 944836 h 3561292"/>
                <a:gd name="connsiteX26" fmla="*/ 1618098 w 4901657"/>
                <a:gd name="connsiteY26" fmla="*/ 872031 h 3561292"/>
                <a:gd name="connsiteX27" fmla="*/ 925026 w 4901657"/>
                <a:gd name="connsiteY27" fmla="*/ 429560 h 3561292"/>
                <a:gd name="connsiteX28" fmla="*/ 271077 w 4901657"/>
                <a:gd name="connsiteY28" fmla="*/ 0 h 3561292"/>
                <a:gd name="connsiteX29" fmla="*/ 0 w 4901657"/>
                <a:gd name="connsiteY29" fmla="*/ 518719 h 3561292"/>
                <a:gd name="connsiteX30" fmla="*/ 187675 w 4901657"/>
                <a:gd name="connsiteY30" fmla="*/ 726344 h 3561292"/>
                <a:gd name="connsiteX31" fmla="*/ 229388 w 4901657"/>
                <a:gd name="connsiteY31" fmla="*/ 838133 h 3561292"/>
                <a:gd name="connsiteX32" fmla="*/ 487253 w 4901657"/>
                <a:gd name="connsiteY32" fmla="*/ 1026741 h 3561292"/>
                <a:gd name="connsiteX33" fmla="*/ 512391 w 4901657"/>
                <a:gd name="connsiteY33" fmla="*/ 1093661 h 3561292"/>
                <a:gd name="connsiteX34" fmla="*/ 836278 w 4901657"/>
                <a:gd name="connsiteY34" fmla="*/ 1336157 h 3561292"/>
                <a:gd name="connsiteX35" fmla="*/ 1155465 w 4901657"/>
                <a:gd name="connsiteY35" fmla="*/ 1707763 h 3561292"/>
                <a:gd name="connsiteX36" fmla="*/ 1270033 w 4901657"/>
                <a:gd name="connsiteY36" fmla="*/ 1955109 h 3561292"/>
                <a:gd name="connsiteX37" fmla="*/ 1275138 w 4901657"/>
                <a:gd name="connsiteY37" fmla="*/ 2128030 h 3561292"/>
                <a:gd name="connsiteX38" fmla="*/ 1356590 w 4901657"/>
                <a:gd name="connsiteY38" fmla="*/ 2121865 h 3561292"/>
                <a:gd name="connsiteX39" fmla="*/ 1333738 w 4901657"/>
                <a:gd name="connsiteY39" fmla="*/ 1976601 h 3561292"/>
                <a:gd name="connsiteX40" fmla="*/ 1406316 w 4901657"/>
                <a:gd name="connsiteY40" fmla="*/ 1937889 h 3561292"/>
                <a:gd name="connsiteX41" fmla="*/ 1501755 w 4901657"/>
                <a:gd name="connsiteY41" fmla="*/ 1977740 h 3561292"/>
                <a:gd name="connsiteX42" fmla="*/ 1520371 w 4901657"/>
                <a:gd name="connsiteY42" fmla="*/ 2050544 h 3561292"/>
                <a:gd name="connsiteX43" fmla="*/ 1594829 w 4901657"/>
                <a:gd name="connsiteY43" fmla="*/ 2109697 h 3561292"/>
                <a:gd name="connsiteX44" fmla="*/ 1610582 w 4901657"/>
                <a:gd name="connsiteY44" fmla="*/ 2240445 h 3561292"/>
                <a:gd name="connsiteX45" fmla="*/ 1971778 w 4901657"/>
                <a:gd name="connsiteY45" fmla="*/ 2514669 h 3561292"/>
                <a:gd name="connsiteX46" fmla="*/ 2494367 w 4901657"/>
                <a:gd name="connsiteY46" fmla="*/ 3023187 h 3561292"/>
                <a:gd name="connsiteX47" fmla="*/ 2511003 w 4901657"/>
                <a:gd name="connsiteY47" fmla="*/ 3136872 h 3561292"/>
                <a:gd name="connsiteX48" fmla="*/ 2625559 w 4901657"/>
                <a:gd name="connsiteY48" fmla="*/ 3191708 h 3561292"/>
                <a:gd name="connsiteX49" fmla="*/ 2763482 w 4901657"/>
                <a:gd name="connsiteY49" fmla="*/ 3202812 h 3561292"/>
                <a:gd name="connsiteX50" fmla="*/ 3012599 w 4901657"/>
                <a:gd name="connsiteY50" fmla="*/ 3234898 h 3561292"/>
                <a:gd name="connsiteX51" fmla="*/ 3111811 w 4901657"/>
                <a:gd name="connsiteY51" fmla="*/ 3366551 h 3561292"/>
                <a:gd name="connsiteX52" fmla="*/ 3135174 w 4901657"/>
                <a:gd name="connsiteY52" fmla="*/ 3431956 h 3561292"/>
                <a:gd name="connsiteX53" fmla="*/ 3328554 w 4901657"/>
                <a:gd name="connsiteY53" fmla="*/ 3280513 h 3561292"/>
                <a:gd name="connsiteX54" fmla="*/ 3510122 w 4901657"/>
                <a:gd name="connsiteY54" fmla="*/ 3294164 h 3561292"/>
                <a:gd name="connsiteX55" fmla="*/ 3496160 w 4901657"/>
                <a:gd name="connsiteY55" fmla="*/ 3397199 h 3561292"/>
                <a:gd name="connsiteX56" fmla="*/ 3569034 w 4901657"/>
                <a:gd name="connsiteY56" fmla="*/ 3479799 h 3561292"/>
                <a:gd name="connsiteX57" fmla="*/ 3673951 w 4901657"/>
                <a:gd name="connsiteY57" fmla="*/ 3474819 h 3561292"/>
                <a:gd name="connsiteX58" fmla="*/ 3598805 w 4901657"/>
                <a:gd name="connsiteY58" fmla="*/ 3547641 h 3561292"/>
                <a:gd name="connsiteX59" fmla="*/ 3631380 w 4901657"/>
                <a:gd name="connsiteY59" fmla="*/ 3561292 h 3561292"/>
                <a:gd name="connsiteX60" fmla="*/ 4033360 w 4901657"/>
                <a:gd name="connsiteY60"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799591 w 4901657"/>
                <a:gd name="connsiteY15" fmla="*/ 1727477 h 3561292"/>
                <a:gd name="connsiteX16" fmla="*/ 1799591 w 4901657"/>
                <a:gd name="connsiteY16" fmla="*/ 1613721 h 3561292"/>
                <a:gd name="connsiteX17" fmla="*/ 1771669 w 4901657"/>
                <a:gd name="connsiteY17" fmla="*/ 1559118 h 3561292"/>
                <a:gd name="connsiteX18" fmla="*/ 1729786 w 4901657"/>
                <a:gd name="connsiteY18" fmla="*/ 1540918 h 3561292"/>
                <a:gd name="connsiteX19" fmla="*/ 1655327 w 4901657"/>
                <a:gd name="connsiteY19" fmla="*/ 1631923 h 3561292"/>
                <a:gd name="connsiteX20" fmla="*/ 1492449 w 4901657"/>
                <a:gd name="connsiteY20" fmla="*/ 1622822 h 3561292"/>
                <a:gd name="connsiteX21" fmla="*/ 1408682 w 4901657"/>
                <a:gd name="connsiteY21" fmla="*/ 1572769 h 3561292"/>
                <a:gd name="connsiteX22" fmla="*/ 1310954 w 4901657"/>
                <a:gd name="connsiteY22" fmla="*/ 1436262 h 3561292"/>
                <a:gd name="connsiteX23" fmla="*/ 1557600 w 4901657"/>
                <a:gd name="connsiteY23" fmla="*/ 1299755 h 3561292"/>
                <a:gd name="connsiteX24" fmla="*/ 1734440 w 4901657"/>
                <a:gd name="connsiteY24" fmla="*/ 1090444 h 3561292"/>
                <a:gd name="connsiteX25" fmla="*/ 2199808 w 4901657"/>
                <a:gd name="connsiteY25" fmla="*/ 922084 h 3561292"/>
                <a:gd name="connsiteX26" fmla="*/ 1878704 w 4901657"/>
                <a:gd name="connsiteY26" fmla="*/ 944836 h 3561292"/>
                <a:gd name="connsiteX27" fmla="*/ 1618098 w 4901657"/>
                <a:gd name="connsiteY27" fmla="*/ 872031 h 3561292"/>
                <a:gd name="connsiteX28" fmla="*/ 925026 w 4901657"/>
                <a:gd name="connsiteY28" fmla="*/ 429560 h 3561292"/>
                <a:gd name="connsiteX29" fmla="*/ 271077 w 4901657"/>
                <a:gd name="connsiteY29" fmla="*/ 0 h 3561292"/>
                <a:gd name="connsiteX30" fmla="*/ 0 w 4901657"/>
                <a:gd name="connsiteY30" fmla="*/ 518719 h 3561292"/>
                <a:gd name="connsiteX31" fmla="*/ 187675 w 4901657"/>
                <a:gd name="connsiteY31" fmla="*/ 726344 h 3561292"/>
                <a:gd name="connsiteX32" fmla="*/ 229388 w 4901657"/>
                <a:gd name="connsiteY32" fmla="*/ 838133 h 3561292"/>
                <a:gd name="connsiteX33" fmla="*/ 487253 w 4901657"/>
                <a:gd name="connsiteY33" fmla="*/ 1026741 h 3561292"/>
                <a:gd name="connsiteX34" fmla="*/ 512391 w 4901657"/>
                <a:gd name="connsiteY34" fmla="*/ 1093661 h 3561292"/>
                <a:gd name="connsiteX35" fmla="*/ 836278 w 4901657"/>
                <a:gd name="connsiteY35" fmla="*/ 1336157 h 3561292"/>
                <a:gd name="connsiteX36" fmla="*/ 1155465 w 4901657"/>
                <a:gd name="connsiteY36" fmla="*/ 1707763 h 3561292"/>
                <a:gd name="connsiteX37" fmla="*/ 1270033 w 4901657"/>
                <a:gd name="connsiteY37" fmla="*/ 1955109 h 3561292"/>
                <a:gd name="connsiteX38" fmla="*/ 1275138 w 4901657"/>
                <a:gd name="connsiteY38" fmla="*/ 2128030 h 3561292"/>
                <a:gd name="connsiteX39" fmla="*/ 1356590 w 4901657"/>
                <a:gd name="connsiteY39" fmla="*/ 2121865 h 3561292"/>
                <a:gd name="connsiteX40" fmla="*/ 1333738 w 4901657"/>
                <a:gd name="connsiteY40" fmla="*/ 1976601 h 3561292"/>
                <a:gd name="connsiteX41" fmla="*/ 1406316 w 4901657"/>
                <a:gd name="connsiteY41" fmla="*/ 1937889 h 3561292"/>
                <a:gd name="connsiteX42" fmla="*/ 1501755 w 4901657"/>
                <a:gd name="connsiteY42" fmla="*/ 1977740 h 3561292"/>
                <a:gd name="connsiteX43" fmla="*/ 1520371 w 4901657"/>
                <a:gd name="connsiteY43" fmla="*/ 2050544 h 3561292"/>
                <a:gd name="connsiteX44" fmla="*/ 1594829 w 4901657"/>
                <a:gd name="connsiteY44" fmla="*/ 2109697 h 3561292"/>
                <a:gd name="connsiteX45" fmla="*/ 1610582 w 4901657"/>
                <a:gd name="connsiteY45" fmla="*/ 2240445 h 3561292"/>
                <a:gd name="connsiteX46" fmla="*/ 1971778 w 4901657"/>
                <a:gd name="connsiteY46" fmla="*/ 2514669 h 3561292"/>
                <a:gd name="connsiteX47" fmla="*/ 2494367 w 4901657"/>
                <a:gd name="connsiteY47" fmla="*/ 3023187 h 3561292"/>
                <a:gd name="connsiteX48" fmla="*/ 2511003 w 4901657"/>
                <a:gd name="connsiteY48" fmla="*/ 3136872 h 3561292"/>
                <a:gd name="connsiteX49" fmla="*/ 2625559 w 4901657"/>
                <a:gd name="connsiteY49" fmla="*/ 3191708 h 3561292"/>
                <a:gd name="connsiteX50" fmla="*/ 2763482 w 4901657"/>
                <a:gd name="connsiteY50" fmla="*/ 3202812 h 3561292"/>
                <a:gd name="connsiteX51" fmla="*/ 3012599 w 4901657"/>
                <a:gd name="connsiteY51" fmla="*/ 3234898 h 3561292"/>
                <a:gd name="connsiteX52" fmla="*/ 3111811 w 4901657"/>
                <a:gd name="connsiteY52" fmla="*/ 3366551 h 3561292"/>
                <a:gd name="connsiteX53" fmla="*/ 3135174 w 4901657"/>
                <a:gd name="connsiteY53" fmla="*/ 3431956 h 3561292"/>
                <a:gd name="connsiteX54" fmla="*/ 3328554 w 4901657"/>
                <a:gd name="connsiteY54" fmla="*/ 3280513 h 3561292"/>
                <a:gd name="connsiteX55" fmla="*/ 3510122 w 4901657"/>
                <a:gd name="connsiteY55" fmla="*/ 3294164 h 3561292"/>
                <a:gd name="connsiteX56" fmla="*/ 3496160 w 4901657"/>
                <a:gd name="connsiteY56" fmla="*/ 3397199 h 3561292"/>
                <a:gd name="connsiteX57" fmla="*/ 3569034 w 4901657"/>
                <a:gd name="connsiteY57" fmla="*/ 3479799 h 3561292"/>
                <a:gd name="connsiteX58" fmla="*/ 3673951 w 4901657"/>
                <a:gd name="connsiteY58" fmla="*/ 3474819 h 3561292"/>
                <a:gd name="connsiteX59" fmla="*/ 3598805 w 4901657"/>
                <a:gd name="connsiteY59" fmla="*/ 3547641 h 3561292"/>
                <a:gd name="connsiteX60" fmla="*/ 3631380 w 4901657"/>
                <a:gd name="connsiteY60" fmla="*/ 3561292 h 3561292"/>
                <a:gd name="connsiteX61" fmla="*/ 4033360 w 4901657"/>
                <a:gd name="connsiteY61"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799591 w 4901657"/>
                <a:gd name="connsiteY15" fmla="*/ 1727477 h 3561292"/>
                <a:gd name="connsiteX16" fmla="*/ 1799591 w 4901657"/>
                <a:gd name="connsiteY16" fmla="*/ 1613721 h 3561292"/>
                <a:gd name="connsiteX17" fmla="*/ 1771669 w 4901657"/>
                <a:gd name="connsiteY17" fmla="*/ 1559118 h 3561292"/>
                <a:gd name="connsiteX18" fmla="*/ 1729786 w 4901657"/>
                <a:gd name="connsiteY18" fmla="*/ 1540918 h 3561292"/>
                <a:gd name="connsiteX19" fmla="*/ 1655327 w 4901657"/>
                <a:gd name="connsiteY19" fmla="*/ 1631923 h 3561292"/>
                <a:gd name="connsiteX20" fmla="*/ 1492449 w 4901657"/>
                <a:gd name="connsiteY20" fmla="*/ 1622822 h 3561292"/>
                <a:gd name="connsiteX21" fmla="*/ 1408682 w 4901657"/>
                <a:gd name="connsiteY21" fmla="*/ 1572769 h 3561292"/>
                <a:gd name="connsiteX22" fmla="*/ 1310954 w 4901657"/>
                <a:gd name="connsiteY22" fmla="*/ 1436262 h 3561292"/>
                <a:gd name="connsiteX23" fmla="*/ 1557600 w 4901657"/>
                <a:gd name="connsiteY23" fmla="*/ 1299755 h 3561292"/>
                <a:gd name="connsiteX24" fmla="*/ 1734440 w 4901657"/>
                <a:gd name="connsiteY24" fmla="*/ 1090444 h 3561292"/>
                <a:gd name="connsiteX25" fmla="*/ 2199808 w 4901657"/>
                <a:gd name="connsiteY25" fmla="*/ 922084 h 3561292"/>
                <a:gd name="connsiteX26" fmla="*/ 1878704 w 4901657"/>
                <a:gd name="connsiteY26" fmla="*/ 944836 h 3561292"/>
                <a:gd name="connsiteX27" fmla="*/ 1618098 w 4901657"/>
                <a:gd name="connsiteY27" fmla="*/ 872031 h 3561292"/>
                <a:gd name="connsiteX28" fmla="*/ 925026 w 4901657"/>
                <a:gd name="connsiteY28" fmla="*/ 429560 h 3561292"/>
                <a:gd name="connsiteX29" fmla="*/ 271077 w 4901657"/>
                <a:gd name="connsiteY29" fmla="*/ 0 h 3561292"/>
                <a:gd name="connsiteX30" fmla="*/ 0 w 4901657"/>
                <a:gd name="connsiteY30" fmla="*/ 518719 h 3561292"/>
                <a:gd name="connsiteX31" fmla="*/ 187675 w 4901657"/>
                <a:gd name="connsiteY31" fmla="*/ 726344 h 3561292"/>
                <a:gd name="connsiteX32" fmla="*/ 229388 w 4901657"/>
                <a:gd name="connsiteY32" fmla="*/ 838133 h 3561292"/>
                <a:gd name="connsiteX33" fmla="*/ 487253 w 4901657"/>
                <a:gd name="connsiteY33" fmla="*/ 1026741 h 3561292"/>
                <a:gd name="connsiteX34" fmla="*/ 512391 w 4901657"/>
                <a:gd name="connsiteY34" fmla="*/ 1093661 h 3561292"/>
                <a:gd name="connsiteX35" fmla="*/ 836278 w 4901657"/>
                <a:gd name="connsiteY35" fmla="*/ 1336157 h 3561292"/>
                <a:gd name="connsiteX36" fmla="*/ 1155465 w 4901657"/>
                <a:gd name="connsiteY36" fmla="*/ 1707763 h 3561292"/>
                <a:gd name="connsiteX37" fmla="*/ 1270033 w 4901657"/>
                <a:gd name="connsiteY37" fmla="*/ 1955109 h 3561292"/>
                <a:gd name="connsiteX38" fmla="*/ 1275138 w 4901657"/>
                <a:gd name="connsiteY38" fmla="*/ 2128030 h 3561292"/>
                <a:gd name="connsiteX39" fmla="*/ 1356590 w 4901657"/>
                <a:gd name="connsiteY39" fmla="*/ 2121865 h 3561292"/>
                <a:gd name="connsiteX40" fmla="*/ 1333738 w 4901657"/>
                <a:gd name="connsiteY40" fmla="*/ 1976601 h 3561292"/>
                <a:gd name="connsiteX41" fmla="*/ 1406316 w 4901657"/>
                <a:gd name="connsiteY41" fmla="*/ 1937889 h 3561292"/>
                <a:gd name="connsiteX42" fmla="*/ 1501755 w 4901657"/>
                <a:gd name="connsiteY42" fmla="*/ 1977740 h 3561292"/>
                <a:gd name="connsiteX43" fmla="*/ 1520371 w 4901657"/>
                <a:gd name="connsiteY43" fmla="*/ 2050544 h 3561292"/>
                <a:gd name="connsiteX44" fmla="*/ 1594829 w 4901657"/>
                <a:gd name="connsiteY44" fmla="*/ 2109697 h 3561292"/>
                <a:gd name="connsiteX45" fmla="*/ 1610582 w 4901657"/>
                <a:gd name="connsiteY45" fmla="*/ 2240445 h 3561292"/>
                <a:gd name="connsiteX46" fmla="*/ 1971778 w 4901657"/>
                <a:gd name="connsiteY46" fmla="*/ 2514669 h 3561292"/>
                <a:gd name="connsiteX47" fmla="*/ 2494367 w 4901657"/>
                <a:gd name="connsiteY47" fmla="*/ 3023187 h 3561292"/>
                <a:gd name="connsiteX48" fmla="*/ 2511003 w 4901657"/>
                <a:gd name="connsiteY48" fmla="*/ 3136872 h 3561292"/>
                <a:gd name="connsiteX49" fmla="*/ 2625559 w 4901657"/>
                <a:gd name="connsiteY49" fmla="*/ 3191708 h 3561292"/>
                <a:gd name="connsiteX50" fmla="*/ 2763482 w 4901657"/>
                <a:gd name="connsiteY50" fmla="*/ 3202812 h 3561292"/>
                <a:gd name="connsiteX51" fmla="*/ 3012599 w 4901657"/>
                <a:gd name="connsiteY51" fmla="*/ 3234898 h 3561292"/>
                <a:gd name="connsiteX52" fmla="*/ 3111811 w 4901657"/>
                <a:gd name="connsiteY52" fmla="*/ 3366551 h 3561292"/>
                <a:gd name="connsiteX53" fmla="*/ 3135174 w 4901657"/>
                <a:gd name="connsiteY53" fmla="*/ 3431956 h 3561292"/>
                <a:gd name="connsiteX54" fmla="*/ 3328554 w 4901657"/>
                <a:gd name="connsiteY54" fmla="*/ 3280513 h 3561292"/>
                <a:gd name="connsiteX55" fmla="*/ 3510122 w 4901657"/>
                <a:gd name="connsiteY55" fmla="*/ 3294164 h 3561292"/>
                <a:gd name="connsiteX56" fmla="*/ 3496160 w 4901657"/>
                <a:gd name="connsiteY56" fmla="*/ 3397199 h 3561292"/>
                <a:gd name="connsiteX57" fmla="*/ 3569034 w 4901657"/>
                <a:gd name="connsiteY57" fmla="*/ 3479799 h 3561292"/>
                <a:gd name="connsiteX58" fmla="*/ 3673951 w 4901657"/>
                <a:gd name="connsiteY58" fmla="*/ 3474819 h 3561292"/>
                <a:gd name="connsiteX59" fmla="*/ 3598805 w 4901657"/>
                <a:gd name="connsiteY59" fmla="*/ 3547641 h 3561292"/>
                <a:gd name="connsiteX60" fmla="*/ 3631380 w 4901657"/>
                <a:gd name="connsiteY60" fmla="*/ 3561292 h 3561292"/>
                <a:gd name="connsiteX61" fmla="*/ 4033360 w 4901657"/>
                <a:gd name="connsiteY61"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1920587 w 4901657"/>
                <a:gd name="connsiteY15" fmla="*/ 1859434 h 3561292"/>
                <a:gd name="connsiteX16" fmla="*/ 1799591 w 4901657"/>
                <a:gd name="connsiteY16" fmla="*/ 1727477 h 3561292"/>
                <a:gd name="connsiteX17" fmla="*/ 1799591 w 4901657"/>
                <a:gd name="connsiteY17" fmla="*/ 1613721 h 3561292"/>
                <a:gd name="connsiteX18" fmla="*/ 1771669 w 4901657"/>
                <a:gd name="connsiteY18" fmla="*/ 1559118 h 3561292"/>
                <a:gd name="connsiteX19" fmla="*/ 1729786 w 4901657"/>
                <a:gd name="connsiteY19" fmla="*/ 1540918 h 3561292"/>
                <a:gd name="connsiteX20" fmla="*/ 1655327 w 4901657"/>
                <a:gd name="connsiteY20" fmla="*/ 1631923 h 3561292"/>
                <a:gd name="connsiteX21" fmla="*/ 1492449 w 4901657"/>
                <a:gd name="connsiteY21" fmla="*/ 1622822 h 3561292"/>
                <a:gd name="connsiteX22" fmla="*/ 1408682 w 4901657"/>
                <a:gd name="connsiteY22" fmla="*/ 1572769 h 3561292"/>
                <a:gd name="connsiteX23" fmla="*/ 1310954 w 4901657"/>
                <a:gd name="connsiteY23" fmla="*/ 1436262 h 3561292"/>
                <a:gd name="connsiteX24" fmla="*/ 1557600 w 4901657"/>
                <a:gd name="connsiteY24" fmla="*/ 1299755 h 3561292"/>
                <a:gd name="connsiteX25" fmla="*/ 1734440 w 4901657"/>
                <a:gd name="connsiteY25" fmla="*/ 1090444 h 3561292"/>
                <a:gd name="connsiteX26" fmla="*/ 2199808 w 4901657"/>
                <a:gd name="connsiteY26" fmla="*/ 922084 h 3561292"/>
                <a:gd name="connsiteX27" fmla="*/ 1878704 w 4901657"/>
                <a:gd name="connsiteY27" fmla="*/ 944836 h 3561292"/>
                <a:gd name="connsiteX28" fmla="*/ 1618098 w 4901657"/>
                <a:gd name="connsiteY28" fmla="*/ 872031 h 3561292"/>
                <a:gd name="connsiteX29" fmla="*/ 925026 w 4901657"/>
                <a:gd name="connsiteY29" fmla="*/ 429560 h 3561292"/>
                <a:gd name="connsiteX30" fmla="*/ 271077 w 4901657"/>
                <a:gd name="connsiteY30" fmla="*/ 0 h 3561292"/>
                <a:gd name="connsiteX31" fmla="*/ 0 w 4901657"/>
                <a:gd name="connsiteY31" fmla="*/ 518719 h 3561292"/>
                <a:gd name="connsiteX32" fmla="*/ 187675 w 4901657"/>
                <a:gd name="connsiteY32" fmla="*/ 726344 h 3561292"/>
                <a:gd name="connsiteX33" fmla="*/ 229388 w 4901657"/>
                <a:gd name="connsiteY33" fmla="*/ 838133 h 3561292"/>
                <a:gd name="connsiteX34" fmla="*/ 487253 w 4901657"/>
                <a:gd name="connsiteY34" fmla="*/ 1026741 h 3561292"/>
                <a:gd name="connsiteX35" fmla="*/ 512391 w 4901657"/>
                <a:gd name="connsiteY35" fmla="*/ 1093661 h 3561292"/>
                <a:gd name="connsiteX36" fmla="*/ 836278 w 4901657"/>
                <a:gd name="connsiteY36" fmla="*/ 1336157 h 3561292"/>
                <a:gd name="connsiteX37" fmla="*/ 1155465 w 4901657"/>
                <a:gd name="connsiteY37" fmla="*/ 1707763 h 3561292"/>
                <a:gd name="connsiteX38" fmla="*/ 1270033 w 4901657"/>
                <a:gd name="connsiteY38" fmla="*/ 1955109 h 3561292"/>
                <a:gd name="connsiteX39" fmla="*/ 1275138 w 4901657"/>
                <a:gd name="connsiteY39" fmla="*/ 2128030 h 3561292"/>
                <a:gd name="connsiteX40" fmla="*/ 1356590 w 4901657"/>
                <a:gd name="connsiteY40" fmla="*/ 2121865 h 3561292"/>
                <a:gd name="connsiteX41" fmla="*/ 1333738 w 4901657"/>
                <a:gd name="connsiteY41" fmla="*/ 1976601 h 3561292"/>
                <a:gd name="connsiteX42" fmla="*/ 1406316 w 4901657"/>
                <a:gd name="connsiteY42" fmla="*/ 1937889 h 3561292"/>
                <a:gd name="connsiteX43" fmla="*/ 1501755 w 4901657"/>
                <a:gd name="connsiteY43" fmla="*/ 1977740 h 3561292"/>
                <a:gd name="connsiteX44" fmla="*/ 1520371 w 4901657"/>
                <a:gd name="connsiteY44" fmla="*/ 2050544 h 3561292"/>
                <a:gd name="connsiteX45" fmla="*/ 1594829 w 4901657"/>
                <a:gd name="connsiteY45" fmla="*/ 2109697 h 3561292"/>
                <a:gd name="connsiteX46" fmla="*/ 1610582 w 4901657"/>
                <a:gd name="connsiteY46" fmla="*/ 2240445 h 3561292"/>
                <a:gd name="connsiteX47" fmla="*/ 1971778 w 4901657"/>
                <a:gd name="connsiteY47" fmla="*/ 2514669 h 3561292"/>
                <a:gd name="connsiteX48" fmla="*/ 2494367 w 4901657"/>
                <a:gd name="connsiteY48" fmla="*/ 3023187 h 3561292"/>
                <a:gd name="connsiteX49" fmla="*/ 2511003 w 4901657"/>
                <a:gd name="connsiteY49" fmla="*/ 3136872 h 3561292"/>
                <a:gd name="connsiteX50" fmla="*/ 2625559 w 4901657"/>
                <a:gd name="connsiteY50" fmla="*/ 3191708 h 3561292"/>
                <a:gd name="connsiteX51" fmla="*/ 2763482 w 4901657"/>
                <a:gd name="connsiteY51" fmla="*/ 3202812 h 3561292"/>
                <a:gd name="connsiteX52" fmla="*/ 3012599 w 4901657"/>
                <a:gd name="connsiteY52" fmla="*/ 3234898 h 3561292"/>
                <a:gd name="connsiteX53" fmla="*/ 3111811 w 4901657"/>
                <a:gd name="connsiteY53" fmla="*/ 3366551 h 3561292"/>
                <a:gd name="connsiteX54" fmla="*/ 3135174 w 4901657"/>
                <a:gd name="connsiteY54" fmla="*/ 3431956 h 3561292"/>
                <a:gd name="connsiteX55" fmla="*/ 3328554 w 4901657"/>
                <a:gd name="connsiteY55" fmla="*/ 3280513 h 3561292"/>
                <a:gd name="connsiteX56" fmla="*/ 3510122 w 4901657"/>
                <a:gd name="connsiteY56" fmla="*/ 3294164 h 3561292"/>
                <a:gd name="connsiteX57" fmla="*/ 3496160 w 4901657"/>
                <a:gd name="connsiteY57" fmla="*/ 3397199 h 3561292"/>
                <a:gd name="connsiteX58" fmla="*/ 3569034 w 4901657"/>
                <a:gd name="connsiteY58" fmla="*/ 3479799 h 3561292"/>
                <a:gd name="connsiteX59" fmla="*/ 3673951 w 4901657"/>
                <a:gd name="connsiteY59" fmla="*/ 3474819 h 3561292"/>
                <a:gd name="connsiteX60" fmla="*/ 3598805 w 4901657"/>
                <a:gd name="connsiteY60" fmla="*/ 3547641 h 3561292"/>
                <a:gd name="connsiteX61" fmla="*/ 3631380 w 4901657"/>
                <a:gd name="connsiteY61" fmla="*/ 3561292 h 3561292"/>
                <a:gd name="connsiteX62" fmla="*/ 4033360 w 4901657"/>
                <a:gd name="connsiteY62"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055544 w 4901657"/>
                <a:gd name="connsiteY15" fmla="*/ 1818482 h 3561292"/>
                <a:gd name="connsiteX16" fmla="*/ 1920587 w 4901657"/>
                <a:gd name="connsiteY16" fmla="*/ 1859434 h 3561292"/>
                <a:gd name="connsiteX17" fmla="*/ 1799591 w 4901657"/>
                <a:gd name="connsiteY17" fmla="*/ 1727477 h 3561292"/>
                <a:gd name="connsiteX18" fmla="*/ 1799591 w 4901657"/>
                <a:gd name="connsiteY18" fmla="*/ 1613721 h 3561292"/>
                <a:gd name="connsiteX19" fmla="*/ 1771669 w 4901657"/>
                <a:gd name="connsiteY19" fmla="*/ 1559118 h 3561292"/>
                <a:gd name="connsiteX20" fmla="*/ 1729786 w 4901657"/>
                <a:gd name="connsiteY20" fmla="*/ 1540918 h 3561292"/>
                <a:gd name="connsiteX21" fmla="*/ 1655327 w 4901657"/>
                <a:gd name="connsiteY21" fmla="*/ 1631923 h 3561292"/>
                <a:gd name="connsiteX22" fmla="*/ 1492449 w 4901657"/>
                <a:gd name="connsiteY22" fmla="*/ 1622822 h 3561292"/>
                <a:gd name="connsiteX23" fmla="*/ 1408682 w 4901657"/>
                <a:gd name="connsiteY23" fmla="*/ 1572769 h 3561292"/>
                <a:gd name="connsiteX24" fmla="*/ 1310954 w 4901657"/>
                <a:gd name="connsiteY24" fmla="*/ 1436262 h 3561292"/>
                <a:gd name="connsiteX25" fmla="*/ 1557600 w 4901657"/>
                <a:gd name="connsiteY25" fmla="*/ 1299755 h 3561292"/>
                <a:gd name="connsiteX26" fmla="*/ 1734440 w 4901657"/>
                <a:gd name="connsiteY26" fmla="*/ 1090444 h 3561292"/>
                <a:gd name="connsiteX27" fmla="*/ 2199808 w 4901657"/>
                <a:gd name="connsiteY27" fmla="*/ 922084 h 3561292"/>
                <a:gd name="connsiteX28" fmla="*/ 1878704 w 4901657"/>
                <a:gd name="connsiteY28" fmla="*/ 944836 h 3561292"/>
                <a:gd name="connsiteX29" fmla="*/ 1618098 w 4901657"/>
                <a:gd name="connsiteY29" fmla="*/ 872031 h 3561292"/>
                <a:gd name="connsiteX30" fmla="*/ 925026 w 4901657"/>
                <a:gd name="connsiteY30" fmla="*/ 429560 h 3561292"/>
                <a:gd name="connsiteX31" fmla="*/ 271077 w 4901657"/>
                <a:gd name="connsiteY31" fmla="*/ 0 h 3561292"/>
                <a:gd name="connsiteX32" fmla="*/ 0 w 4901657"/>
                <a:gd name="connsiteY32" fmla="*/ 518719 h 3561292"/>
                <a:gd name="connsiteX33" fmla="*/ 187675 w 4901657"/>
                <a:gd name="connsiteY33" fmla="*/ 726344 h 3561292"/>
                <a:gd name="connsiteX34" fmla="*/ 229388 w 4901657"/>
                <a:gd name="connsiteY34" fmla="*/ 838133 h 3561292"/>
                <a:gd name="connsiteX35" fmla="*/ 487253 w 4901657"/>
                <a:gd name="connsiteY35" fmla="*/ 1026741 h 3561292"/>
                <a:gd name="connsiteX36" fmla="*/ 512391 w 4901657"/>
                <a:gd name="connsiteY36" fmla="*/ 1093661 h 3561292"/>
                <a:gd name="connsiteX37" fmla="*/ 836278 w 4901657"/>
                <a:gd name="connsiteY37" fmla="*/ 1336157 h 3561292"/>
                <a:gd name="connsiteX38" fmla="*/ 1155465 w 4901657"/>
                <a:gd name="connsiteY38" fmla="*/ 1707763 h 3561292"/>
                <a:gd name="connsiteX39" fmla="*/ 1270033 w 4901657"/>
                <a:gd name="connsiteY39" fmla="*/ 1955109 h 3561292"/>
                <a:gd name="connsiteX40" fmla="*/ 1275138 w 4901657"/>
                <a:gd name="connsiteY40" fmla="*/ 2128030 h 3561292"/>
                <a:gd name="connsiteX41" fmla="*/ 1356590 w 4901657"/>
                <a:gd name="connsiteY41" fmla="*/ 2121865 h 3561292"/>
                <a:gd name="connsiteX42" fmla="*/ 1333738 w 4901657"/>
                <a:gd name="connsiteY42" fmla="*/ 1976601 h 3561292"/>
                <a:gd name="connsiteX43" fmla="*/ 1406316 w 4901657"/>
                <a:gd name="connsiteY43" fmla="*/ 1937889 h 3561292"/>
                <a:gd name="connsiteX44" fmla="*/ 1501755 w 4901657"/>
                <a:gd name="connsiteY44" fmla="*/ 1977740 h 3561292"/>
                <a:gd name="connsiteX45" fmla="*/ 1520371 w 4901657"/>
                <a:gd name="connsiteY45" fmla="*/ 2050544 h 3561292"/>
                <a:gd name="connsiteX46" fmla="*/ 1594829 w 4901657"/>
                <a:gd name="connsiteY46" fmla="*/ 2109697 h 3561292"/>
                <a:gd name="connsiteX47" fmla="*/ 1610582 w 4901657"/>
                <a:gd name="connsiteY47" fmla="*/ 2240445 h 3561292"/>
                <a:gd name="connsiteX48" fmla="*/ 1971778 w 4901657"/>
                <a:gd name="connsiteY48" fmla="*/ 2514669 h 3561292"/>
                <a:gd name="connsiteX49" fmla="*/ 2494367 w 4901657"/>
                <a:gd name="connsiteY49" fmla="*/ 3023187 h 3561292"/>
                <a:gd name="connsiteX50" fmla="*/ 2511003 w 4901657"/>
                <a:gd name="connsiteY50" fmla="*/ 3136872 h 3561292"/>
                <a:gd name="connsiteX51" fmla="*/ 2625559 w 4901657"/>
                <a:gd name="connsiteY51" fmla="*/ 3191708 h 3561292"/>
                <a:gd name="connsiteX52" fmla="*/ 2763482 w 4901657"/>
                <a:gd name="connsiteY52" fmla="*/ 3202812 h 3561292"/>
                <a:gd name="connsiteX53" fmla="*/ 3012599 w 4901657"/>
                <a:gd name="connsiteY53" fmla="*/ 3234898 h 3561292"/>
                <a:gd name="connsiteX54" fmla="*/ 3111811 w 4901657"/>
                <a:gd name="connsiteY54" fmla="*/ 3366551 h 3561292"/>
                <a:gd name="connsiteX55" fmla="*/ 3135174 w 4901657"/>
                <a:gd name="connsiteY55" fmla="*/ 3431956 h 3561292"/>
                <a:gd name="connsiteX56" fmla="*/ 3328554 w 4901657"/>
                <a:gd name="connsiteY56" fmla="*/ 3280513 h 3561292"/>
                <a:gd name="connsiteX57" fmla="*/ 3510122 w 4901657"/>
                <a:gd name="connsiteY57" fmla="*/ 3294164 h 3561292"/>
                <a:gd name="connsiteX58" fmla="*/ 3496160 w 4901657"/>
                <a:gd name="connsiteY58" fmla="*/ 3397199 h 3561292"/>
                <a:gd name="connsiteX59" fmla="*/ 3569034 w 4901657"/>
                <a:gd name="connsiteY59" fmla="*/ 3479799 h 3561292"/>
                <a:gd name="connsiteX60" fmla="*/ 3673951 w 4901657"/>
                <a:gd name="connsiteY60" fmla="*/ 3474819 h 3561292"/>
                <a:gd name="connsiteX61" fmla="*/ 3598805 w 4901657"/>
                <a:gd name="connsiteY61" fmla="*/ 3547641 h 3561292"/>
                <a:gd name="connsiteX62" fmla="*/ 3631380 w 4901657"/>
                <a:gd name="connsiteY62" fmla="*/ 3561292 h 3561292"/>
                <a:gd name="connsiteX63" fmla="*/ 4033360 w 4901657"/>
                <a:gd name="connsiteY63"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055544 w 4901657"/>
                <a:gd name="connsiteY15" fmla="*/ 1818482 h 3561292"/>
                <a:gd name="connsiteX16" fmla="*/ 1920587 w 4901657"/>
                <a:gd name="connsiteY16" fmla="*/ 1859434 h 3561292"/>
                <a:gd name="connsiteX17" fmla="*/ 1799591 w 4901657"/>
                <a:gd name="connsiteY17" fmla="*/ 1727477 h 3561292"/>
                <a:gd name="connsiteX18" fmla="*/ 1799591 w 4901657"/>
                <a:gd name="connsiteY18" fmla="*/ 1613721 h 3561292"/>
                <a:gd name="connsiteX19" fmla="*/ 1771669 w 4901657"/>
                <a:gd name="connsiteY19" fmla="*/ 1559118 h 3561292"/>
                <a:gd name="connsiteX20" fmla="*/ 1729786 w 4901657"/>
                <a:gd name="connsiteY20" fmla="*/ 1540918 h 3561292"/>
                <a:gd name="connsiteX21" fmla="*/ 1655327 w 4901657"/>
                <a:gd name="connsiteY21" fmla="*/ 1631923 h 3561292"/>
                <a:gd name="connsiteX22" fmla="*/ 1492449 w 4901657"/>
                <a:gd name="connsiteY22" fmla="*/ 1622822 h 3561292"/>
                <a:gd name="connsiteX23" fmla="*/ 1408682 w 4901657"/>
                <a:gd name="connsiteY23" fmla="*/ 1572769 h 3561292"/>
                <a:gd name="connsiteX24" fmla="*/ 1310954 w 4901657"/>
                <a:gd name="connsiteY24" fmla="*/ 1436262 h 3561292"/>
                <a:gd name="connsiteX25" fmla="*/ 1557600 w 4901657"/>
                <a:gd name="connsiteY25" fmla="*/ 1299755 h 3561292"/>
                <a:gd name="connsiteX26" fmla="*/ 1734440 w 4901657"/>
                <a:gd name="connsiteY26" fmla="*/ 1090444 h 3561292"/>
                <a:gd name="connsiteX27" fmla="*/ 2199808 w 4901657"/>
                <a:gd name="connsiteY27" fmla="*/ 922084 h 3561292"/>
                <a:gd name="connsiteX28" fmla="*/ 1878704 w 4901657"/>
                <a:gd name="connsiteY28" fmla="*/ 944836 h 3561292"/>
                <a:gd name="connsiteX29" fmla="*/ 1618098 w 4901657"/>
                <a:gd name="connsiteY29" fmla="*/ 872031 h 3561292"/>
                <a:gd name="connsiteX30" fmla="*/ 925026 w 4901657"/>
                <a:gd name="connsiteY30" fmla="*/ 429560 h 3561292"/>
                <a:gd name="connsiteX31" fmla="*/ 271077 w 4901657"/>
                <a:gd name="connsiteY31" fmla="*/ 0 h 3561292"/>
                <a:gd name="connsiteX32" fmla="*/ 0 w 4901657"/>
                <a:gd name="connsiteY32" fmla="*/ 518719 h 3561292"/>
                <a:gd name="connsiteX33" fmla="*/ 187675 w 4901657"/>
                <a:gd name="connsiteY33" fmla="*/ 726344 h 3561292"/>
                <a:gd name="connsiteX34" fmla="*/ 229388 w 4901657"/>
                <a:gd name="connsiteY34" fmla="*/ 838133 h 3561292"/>
                <a:gd name="connsiteX35" fmla="*/ 487253 w 4901657"/>
                <a:gd name="connsiteY35" fmla="*/ 1026741 h 3561292"/>
                <a:gd name="connsiteX36" fmla="*/ 512391 w 4901657"/>
                <a:gd name="connsiteY36" fmla="*/ 1093661 h 3561292"/>
                <a:gd name="connsiteX37" fmla="*/ 836278 w 4901657"/>
                <a:gd name="connsiteY37" fmla="*/ 1336157 h 3561292"/>
                <a:gd name="connsiteX38" fmla="*/ 1155465 w 4901657"/>
                <a:gd name="connsiteY38" fmla="*/ 1707763 h 3561292"/>
                <a:gd name="connsiteX39" fmla="*/ 1270033 w 4901657"/>
                <a:gd name="connsiteY39" fmla="*/ 1955109 h 3561292"/>
                <a:gd name="connsiteX40" fmla="*/ 1275138 w 4901657"/>
                <a:gd name="connsiteY40" fmla="*/ 2128030 h 3561292"/>
                <a:gd name="connsiteX41" fmla="*/ 1356590 w 4901657"/>
                <a:gd name="connsiteY41" fmla="*/ 2121865 h 3561292"/>
                <a:gd name="connsiteX42" fmla="*/ 1333738 w 4901657"/>
                <a:gd name="connsiteY42" fmla="*/ 1976601 h 3561292"/>
                <a:gd name="connsiteX43" fmla="*/ 1406316 w 4901657"/>
                <a:gd name="connsiteY43" fmla="*/ 1937889 h 3561292"/>
                <a:gd name="connsiteX44" fmla="*/ 1501755 w 4901657"/>
                <a:gd name="connsiteY44" fmla="*/ 1977740 h 3561292"/>
                <a:gd name="connsiteX45" fmla="*/ 1520371 w 4901657"/>
                <a:gd name="connsiteY45" fmla="*/ 2050544 h 3561292"/>
                <a:gd name="connsiteX46" fmla="*/ 1594829 w 4901657"/>
                <a:gd name="connsiteY46" fmla="*/ 2109697 h 3561292"/>
                <a:gd name="connsiteX47" fmla="*/ 1610582 w 4901657"/>
                <a:gd name="connsiteY47" fmla="*/ 2240445 h 3561292"/>
                <a:gd name="connsiteX48" fmla="*/ 1971778 w 4901657"/>
                <a:gd name="connsiteY48" fmla="*/ 2514669 h 3561292"/>
                <a:gd name="connsiteX49" fmla="*/ 2494367 w 4901657"/>
                <a:gd name="connsiteY49" fmla="*/ 3023187 h 3561292"/>
                <a:gd name="connsiteX50" fmla="*/ 2511003 w 4901657"/>
                <a:gd name="connsiteY50" fmla="*/ 3136872 h 3561292"/>
                <a:gd name="connsiteX51" fmla="*/ 2625559 w 4901657"/>
                <a:gd name="connsiteY51" fmla="*/ 3191708 h 3561292"/>
                <a:gd name="connsiteX52" fmla="*/ 2763482 w 4901657"/>
                <a:gd name="connsiteY52" fmla="*/ 3202812 h 3561292"/>
                <a:gd name="connsiteX53" fmla="*/ 3012599 w 4901657"/>
                <a:gd name="connsiteY53" fmla="*/ 3234898 h 3561292"/>
                <a:gd name="connsiteX54" fmla="*/ 3111811 w 4901657"/>
                <a:gd name="connsiteY54" fmla="*/ 3366551 h 3561292"/>
                <a:gd name="connsiteX55" fmla="*/ 3135174 w 4901657"/>
                <a:gd name="connsiteY55" fmla="*/ 3431956 h 3561292"/>
                <a:gd name="connsiteX56" fmla="*/ 3328554 w 4901657"/>
                <a:gd name="connsiteY56" fmla="*/ 3280513 h 3561292"/>
                <a:gd name="connsiteX57" fmla="*/ 3510122 w 4901657"/>
                <a:gd name="connsiteY57" fmla="*/ 3294164 h 3561292"/>
                <a:gd name="connsiteX58" fmla="*/ 3496160 w 4901657"/>
                <a:gd name="connsiteY58" fmla="*/ 3397199 h 3561292"/>
                <a:gd name="connsiteX59" fmla="*/ 3569034 w 4901657"/>
                <a:gd name="connsiteY59" fmla="*/ 3479799 h 3561292"/>
                <a:gd name="connsiteX60" fmla="*/ 3673951 w 4901657"/>
                <a:gd name="connsiteY60" fmla="*/ 3474819 h 3561292"/>
                <a:gd name="connsiteX61" fmla="*/ 3598805 w 4901657"/>
                <a:gd name="connsiteY61" fmla="*/ 3547641 h 3561292"/>
                <a:gd name="connsiteX62" fmla="*/ 3631380 w 4901657"/>
                <a:gd name="connsiteY62" fmla="*/ 3561292 h 3561292"/>
                <a:gd name="connsiteX63" fmla="*/ 4033360 w 4901657"/>
                <a:gd name="connsiteY63"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055544 w 4901657"/>
                <a:gd name="connsiteY15" fmla="*/ 1818482 h 3561292"/>
                <a:gd name="connsiteX16" fmla="*/ 1920587 w 4901657"/>
                <a:gd name="connsiteY16" fmla="*/ 1859434 h 3561292"/>
                <a:gd name="connsiteX17" fmla="*/ 1799591 w 4901657"/>
                <a:gd name="connsiteY17" fmla="*/ 1727477 h 3561292"/>
                <a:gd name="connsiteX18" fmla="*/ 1799591 w 4901657"/>
                <a:gd name="connsiteY18" fmla="*/ 1613721 h 3561292"/>
                <a:gd name="connsiteX19" fmla="*/ 1771669 w 4901657"/>
                <a:gd name="connsiteY19" fmla="*/ 1559118 h 3561292"/>
                <a:gd name="connsiteX20" fmla="*/ 1729786 w 4901657"/>
                <a:gd name="connsiteY20" fmla="*/ 1540918 h 3561292"/>
                <a:gd name="connsiteX21" fmla="*/ 1655327 w 4901657"/>
                <a:gd name="connsiteY21" fmla="*/ 1631923 h 3561292"/>
                <a:gd name="connsiteX22" fmla="*/ 1492449 w 4901657"/>
                <a:gd name="connsiteY22" fmla="*/ 1622822 h 3561292"/>
                <a:gd name="connsiteX23" fmla="*/ 1408682 w 4901657"/>
                <a:gd name="connsiteY23" fmla="*/ 1572769 h 3561292"/>
                <a:gd name="connsiteX24" fmla="*/ 1310954 w 4901657"/>
                <a:gd name="connsiteY24" fmla="*/ 1436262 h 3561292"/>
                <a:gd name="connsiteX25" fmla="*/ 1557600 w 4901657"/>
                <a:gd name="connsiteY25" fmla="*/ 1299755 h 3561292"/>
                <a:gd name="connsiteX26" fmla="*/ 1734440 w 4901657"/>
                <a:gd name="connsiteY26" fmla="*/ 1090444 h 3561292"/>
                <a:gd name="connsiteX27" fmla="*/ 2199808 w 4901657"/>
                <a:gd name="connsiteY27" fmla="*/ 922084 h 3561292"/>
                <a:gd name="connsiteX28" fmla="*/ 1878704 w 4901657"/>
                <a:gd name="connsiteY28" fmla="*/ 944836 h 3561292"/>
                <a:gd name="connsiteX29" fmla="*/ 1618098 w 4901657"/>
                <a:gd name="connsiteY29" fmla="*/ 872031 h 3561292"/>
                <a:gd name="connsiteX30" fmla="*/ 925026 w 4901657"/>
                <a:gd name="connsiteY30" fmla="*/ 429560 h 3561292"/>
                <a:gd name="connsiteX31" fmla="*/ 271077 w 4901657"/>
                <a:gd name="connsiteY31" fmla="*/ 0 h 3561292"/>
                <a:gd name="connsiteX32" fmla="*/ 0 w 4901657"/>
                <a:gd name="connsiteY32" fmla="*/ 518719 h 3561292"/>
                <a:gd name="connsiteX33" fmla="*/ 187675 w 4901657"/>
                <a:gd name="connsiteY33" fmla="*/ 726344 h 3561292"/>
                <a:gd name="connsiteX34" fmla="*/ 229388 w 4901657"/>
                <a:gd name="connsiteY34" fmla="*/ 838133 h 3561292"/>
                <a:gd name="connsiteX35" fmla="*/ 487253 w 4901657"/>
                <a:gd name="connsiteY35" fmla="*/ 1026741 h 3561292"/>
                <a:gd name="connsiteX36" fmla="*/ 512391 w 4901657"/>
                <a:gd name="connsiteY36" fmla="*/ 1093661 h 3561292"/>
                <a:gd name="connsiteX37" fmla="*/ 836278 w 4901657"/>
                <a:gd name="connsiteY37" fmla="*/ 1336157 h 3561292"/>
                <a:gd name="connsiteX38" fmla="*/ 1155465 w 4901657"/>
                <a:gd name="connsiteY38" fmla="*/ 1707763 h 3561292"/>
                <a:gd name="connsiteX39" fmla="*/ 1270033 w 4901657"/>
                <a:gd name="connsiteY39" fmla="*/ 1955109 h 3561292"/>
                <a:gd name="connsiteX40" fmla="*/ 1275138 w 4901657"/>
                <a:gd name="connsiteY40" fmla="*/ 2128030 h 3561292"/>
                <a:gd name="connsiteX41" fmla="*/ 1356590 w 4901657"/>
                <a:gd name="connsiteY41" fmla="*/ 2121865 h 3561292"/>
                <a:gd name="connsiteX42" fmla="*/ 1333738 w 4901657"/>
                <a:gd name="connsiteY42" fmla="*/ 1976601 h 3561292"/>
                <a:gd name="connsiteX43" fmla="*/ 1406316 w 4901657"/>
                <a:gd name="connsiteY43" fmla="*/ 1937889 h 3561292"/>
                <a:gd name="connsiteX44" fmla="*/ 1501755 w 4901657"/>
                <a:gd name="connsiteY44" fmla="*/ 1977740 h 3561292"/>
                <a:gd name="connsiteX45" fmla="*/ 1520371 w 4901657"/>
                <a:gd name="connsiteY45" fmla="*/ 2050544 h 3561292"/>
                <a:gd name="connsiteX46" fmla="*/ 1594829 w 4901657"/>
                <a:gd name="connsiteY46" fmla="*/ 2109697 h 3561292"/>
                <a:gd name="connsiteX47" fmla="*/ 1610582 w 4901657"/>
                <a:gd name="connsiteY47" fmla="*/ 2240445 h 3561292"/>
                <a:gd name="connsiteX48" fmla="*/ 1971778 w 4901657"/>
                <a:gd name="connsiteY48" fmla="*/ 2514669 h 3561292"/>
                <a:gd name="connsiteX49" fmla="*/ 2494367 w 4901657"/>
                <a:gd name="connsiteY49" fmla="*/ 3023187 h 3561292"/>
                <a:gd name="connsiteX50" fmla="*/ 2511003 w 4901657"/>
                <a:gd name="connsiteY50" fmla="*/ 3136872 h 3561292"/>
                <a:gd name="connsiteX51" fmla="*/ 2625559 w 4901657"/>
                <a:gd name="connsiteY51" fmla="*/ 3191708 h 3561292"/>
                <a:gd name="connsiteX52" fmla="*/ 2763482 w 4901657"/>
                <a:gd name="connsiteY52" fmla="*/ 3202812 h 3561292"/>
                <a:gd name="connsiteX53" fmla="*/ 3012599 w 4901657"/>
                <a:gd name="connsiteY53" fmla="*/ 3234898 h 3561292"/>
                <a:gd name="connsiteX54" fmla="*/ 3111811 w 4901657"/>
                <a:gd name="connsiteY54" fmla="*/ 3366551 h 3561292"/>
                <a:gd name="connsiteX55" fmla="*/ 3135174 w 4901657"/>
                <a:gd name="connsiteY55" fmla="*/ 3431956 h 3561292"/>
                <a:gd name="connsiteX56" fmla="*/ 3328554 w 4901657"/>
                <a:gd name="connsiteY56" fmla="*/ 3280513 h 3561292"/>
                <a:gd name="connsiteX57" fmla="*/ 3510122 w 4901657"/>
                <a:gd name="connsiteY57" fmla="*/ 3294164 h 3561292"/>
                <a:gd name="connsiteX58" fmla="*/ 3496160 w 4901657"/>
                <a:gd name="connsiteY58" fmla="*/ 3397199 h 3561292"/>
                <a:gd name="connsiteX59" fmla="*/ 3569034 w 4901657"/>
                <a:gd name="connsiteY59" fmla="*/ 3479799 h 3561292"/>
                <a:gd name="connsiteX60" fmla="*/ 3673951 w 4901657"/>
                <a:gd name="connsiteY60" fmla="*/ 3474819 h 3561292"/>
                <a:gd name="connsiteX61" fmla="*/ 3598805 w 4901657"/>
                <a:gd name="connsiteY61" fmla="*/ 3547641 h 3561292"/>
                <a:gd name="connsiteX62" fmla="*/ 3631380 w 4901657"/>
                <a:gd name="connsiteY62" fmla="*/ 3561292 h 3561292"/>
                <a:gd name="connsiteX63" fmla="*/ 4033360 w 4901657"/>
                <a:gd name="connsiteY63"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195154 w 4901657"/>
                <a:gd name="connsiteY15" fmla="*/ 1977740 h 3561292"/>
                <a:gd name="connsiteX16" fmla="*/ 2055544 w 4901657"/>
                <a:gd name="connsiteY16" fmla="*/ 1818482 h 3561292"/>
                <a:gd name="connsiteX17" fmla="*/ 1920587 w 4901657"/>
                <a:gd name="connsiteY17" fmla="*/ 1859434 h 3561292"/>
                <a:gd name="connsiteX18" fmla="*/ 1799591 w 4901657"/>
                <a:gd name="connsiteY18" fmla="*/ 1727477 h 3561292"/>
                <a:gd name="connsiteX19" fmla="*/ 1799591 w 4901657"/>
                <a:gd name="connsiteY19" fmla="*/ 1613721 h 3561292"/>
                <a:gd name="connsiteX20" fmla="*/ 1771669 w 4901657"/>
                <a:gd name="connsiteY20" fmla="*/ 1559118 h 3561292"/>
                <a:gd name="connsiteX21" fmla="*/ 1729786 w 4901657"/>
                <a:gd name="connsiteY21" fmla="*/ 1540918 h 3561292"/>
                <a:gd name="connsiteX22" fmla="*/ 1655327 w 4901657"/>
                <a:gd name="connsiteY22" fmla="*/ 1631923 h 3561292"/>
                <a:gd name="connsiteX23" fmla="*/ 1492449 w 4901657"/>
                <a:gd name="connsiteY23" fmla="*/ 1622822 h 3561292"/>
                <a:gd name="connsiteX24" fmla="*/ 1408682 w 4901657"/>
                <a:gd name="connsiteY24" fmla="*/ 1572769 h 3561292"/>
                <a:gd name="connsiteX25" fmla="*/ 1310954 w 4901657"/>
                <a:gd name="connsiteY25" fmla="*/ 1436262 h 3561292"/>
                <a:gd name="connsiteX26" fmla="*/ 1557600 w 4901657"/>
                <a:gd name="connsiteY26" fmla="*/ 1299755 h 3561292"/>
                <a:gd name="connsiteX27" fmla="*/ 1734440 w 4901657"/>
                <a:gd name="connsiteY27" fmla="*/ 1090444 h 3561292"/>
                <a:gd name="connsiteX28" fmla="*/ 2199808 w 4901657"/>
                <a:gd name="connsiteY28" fmla="*/ 922084 h 3561292"/>
                <a:gd name="connsiteX29" fmla="*/ 1878704 w 4901657"/>
                <a:gd name="connsiteY29" fmla="*/ 944836 h 3561292"/>
                <a:gd name="connsiteX30" fmla="*/ 1618098 w 4901657"/>
                <a:gd name="connsiteY30" fmla="*/ 872031 h 3561292"/>
                <a:gd name="connsiteX31" fmla="*/ 925026 w 4901657"/>
                <a:gd name="connsiteY31" fmla="*/ 429560 h 3561292"/>
                <a:gd name="connsiteX32" fmla="*/ 271077 w 4901657"/>
                <a:gd name="connsiteY32" fmla="*/ 0 h 3561292"/>
                <a:gd name="connsiteX33" fmla="*/ 0 w 4901657"/>
                <a:gd name="connsiteY33" fmla="*/ 518719 h 3561292"/>
                <a:gd name="connsiteX34" fmla="*/ 187675 w 4901657"/>
                <a:gd name="connsiteY34" fmla="*/ 726344 h 3561292"/>
                <a:gd name="connsiteX35" fmla="*/ 229388 w 4901657"/>
                <a:gd name="connsiteY35" fmla="*/ 838133 h 3561292"/>
                <a:gd name="connsiteX36" fmla="*/ 487253 w 4901657"/>
                <a:gd name="connsiteY36" fmla="*/ 1026741 h 3561292"/>
                <a:gd name="connsiteX37" fmla="*/ 512391 w 4901657"/>
                <a:gd name="connsiteY37" fmla="*/ 1093661 h 3561292"/>
                <a:gd name="connsiteX38" fmla="*/ 836278 w 4901657"/>
                <a:gd name="connsiteY38" fmla="*/ 1336157 h 3561292"/>
                <a:gd name="connsiteX39" fmla="*/ 1155465 w 4901657"/>
                <a:gd name="connsiteY39" fmla="*/ 1707763 h 3561292"/>
                <a:gd name="connsiteX40" fmla="*/ 1270033 w 4901657"/>
                <a:gd name="connsiteY40" fmla="*/ 1955109 h 3561292"/>
                <a:gd name="connsiteX41" fmla="*/ 1275138 w 4901657"/>
                <a:gd name="connsiteY41" fmla="*/ 2128030 h 3561292"/>
                <a:gd name="connsiteX42" fmla="*/ 1356590 w 4901657"/>
                <a:gd name="connsiteY42" fmla="*/ 2121865 h 3561292"/>
                <a:gd name="connsiteX43" fmla="*/ 1333738 w 4901657"/>
                <a:gd name="connsiteY43" fmla="*/ 1976601 h 3561292"/>
                <a:gd name="connsiteX44" fmla="*/ 1406316 w 4901657"/>
                <a:gd name="connsiteY44" fmla="*/ 1937889 h 3561292"/>
                <a:gd name="connsiteX45" fmla="*/ 1501755 w 4901657"/>
                <a:gd name="connsiteY45" fmla="*/ 1977740 h 3561292"/>
                <a:gd name="connsiteX46" fmla="*/ 1520371 w 4901657"/>
                <a:gd name="connsiteY46" fmla="*/ 2050544 h 3561292"/>
                <a:gd name="connsiteX47" fmla="*/ 1594829 w 4901657"/>
                <a:gd name="connsiteY47" fmla="*/ 2109697 h 3561292"/>
                <a:gd name="connsiteX48" fmla="*/ 1610582 w 4901657"/>
                <a:gd name="connsiteY48" fmla="*/ 2240445 h 3561292"/>
                <a:gd name="connsiteX49" fmla="*/ 1971778 w 4901657"/>
                <a:gd name="connsiteY49" fmla="*/ 2514669 h 3561292"/>
                <a:gd name="connsiteX50" fmla="*/ 2494367 w 4901657"/>
                <a:gd name="connsiteY50" fmla="*/ 3023187 h 3561292"/>
                <a:gd name="connsiteX51" fmla="*/ 2511003 w 4901657"/>
                <a:gd name="connsiteY51" fmla="*/ 3136872 h 3561292"/>
                <a:gd name="connsiteX52" fmla="*/ 2625559 w 4901657"/>
                <a:gd name="connsiteY52" fmla="*/ 3191708 h 3561292"/>
                <a:gd name="connsiteX53" fmla="*/ 2763482 w 4901657"/>
                <a:gd name="connsiteY53" fmla="*/ 3202812 h 3561292"/>
                <a:gd name="connsiteX54" fmla="*/ 3012599 w 4901657"/>
                <a:gd name="connsiteY54" fmla="*/ 3234898 h 3561292"/>
                <a:gd name="connsiteX55" fmla="*/ 3111811 w 4901657"/>
                <a:gd name="connsiteY55" fmla="*/ 3366551 h 3561292"/>
                <a:gd name="connsiteX56" fmla="*/ 3135174 w 4901657"/>
                <a:gd name="connsiteY56" fmla="*/ 3431956 h 3561292"/>
                <a:gd name="connsiteX57" fmla="*/ 3328554 w 4901657"/>
                <a:gd name="connsiteY57" fmla="*/ 3280513 h 3561292"/>
                <a:gd name="connsiteX58" fmla="*/ 3510122 w 4901657"/>
                <a:gd name="connsiteY58" fmla="*/ 3294164 h 3561292"/>
                <a:gd name="connsiteX59" fmla="*/ 3496160 w 4901657"/>
                <a:gd name="connsiteY59" fmla="*/ 3397199 h 3561292"/>
                <a:gd name="connsiteX60" fmla="*/ 3569034 w 4901657"/>
                <a:gd name="connsiteY60" fmla="*/ 3479799 h 3561292"/>
                <a:gd name="connsiteX61" fmla="*/ 3673951 w 4901657"/>
                <a:gd name="connsiteY61" fmla="*/ 3474819 h 3561292"/>
                <a:gd name="connsiteX62" fmla="*/ 3598805 w 4901657"/>
                <a:gd name="connsiteY62" fmla="*/ 3547641 h 3561292"/>
                <a:gd name="connsiteX63" fmla="*/ 3631380 w 4901657"/>
                <a:gd name="connsiteY63" fmla="*/ 3561292 h 3561292"/>
                <a:gd name="connsiteX64" fmla="*/ 4033360 w 4901657"/>
                <a:gd name="connsiteY64"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278920 w 4901657"/>
                <a:gd name="connsiteY15" fmla="*/ 1982291 h 3561292"/>
                <a:gd name="connsiteX16" fmla="*/ 2195154 w 4901657"/>
                <a:gd name="connsiteY16" fmla="*/ 1977740 h 3561292"/>
                <a:gd name="connsiteX17" fmla="*/ 2055544 w 4901657"/>
                <a:gd name="connsiteY17" fmla="*/ 1818482 h 3561292"/>
                <a:gd name="connsiteX18" fmla="*/ 1920587 w 4901657"/>
                <a:gd name="connsiteY18" fmla="*/ 1859434 h 3561292"/>
                <a:gd name="connsiteX19" fmla="*/ 1799591 w 4901657"/>
                <a:gd name="connsiteY19" fmla="*/ 1727477 h 3561292"/>
                <a:gd name="connsiteX20" fmla="*/ 1799591 w 4901657"/>
                <a:gd name="connsiteY20" fmla="*/ 1613721 h 3561292"/>
                <a:gd name="connsiteX21" fmla="*/ 1771669 w 4901657"/>
                <a:gd name="connsiteY21" fmla="*/ 1559118 h 3561292"/>
                <a:gd name="connsiteX22" fmla="*/ 1729786 w 4901657"/>
                <a:gd name="connsiteY22" fmla="*/ 1540918 h 3561292"/>
                <a:gd name="connsiteX23" fmla="*/ 1655327 w 4901657"/>
                <a:gd name="connsiteY23" fmla="*/ 1631923 h 3561292"/>
                <a:gd name="connsiteX24" fmla="*/ 1492449 w 4901657"/>
                <a:gd name="connsiteY24" fmla="*/ 1622822 h 3561292"/>
                <a:gd name="connsiteX25" fmla="*/ 1408682 w 4901657"/>
                <a:gd name="connsiteY25" fmla="*/ 1572769 h 3561292"/>
                <a:gd name="connsiteX26" fmla="*/ 1310954 w 4901657"/>
                <a:gd name="connsiteY26" fmla="*/ 1436262 h 3561292"/>
                <a:gd name="connsiteX27" fmla="*/ 1557600 w 4901657"/>
                <a:gd name="connsiteY27" fmla="*/ 1299755 h 3561292"/>
                <a:gd name="connsiteX28" fmla="*/ 1734440 w 4901657"/>
                <a:gd name="connsiteY28" fmla="*/ 1090444 h 3561292"/>
                <a:gd name="connsiteX29" fmla="*/ 2199808 w 4901657"/>
                <a:gd name="connsiteY29" fmla="*/ 922084 h 3561292"/>
                <a:gd name="connsiteX30" fmla="*/ 1878704 w 4901657"/>
                <a:gd name="connsiteY30" fmla="*/ 944836 h 3561292"/>
                <a:gd name="connsiteX31" fmla="*/ 1618098 w 4901657"/>
                <a:gd name="connsiteY31" fmla="*/ 872031 h 3561292"/>
                <a:gd name="connsiteX32" fmla="*/ 925026 w 4901657"/>
                <a:gd name="connsiteY32" fmla="*/ 429560 h 3561292"/>
                <a:gd name="connsiteX33" fmla="*/ 271077 w 4901657"/>
                <a:gd name="connsiteY33" fmla="*/ 0 h 3561292"/>
                <a:gd name="connsiteX34" fmla="*/ 0 w 4901657"/>
                <a:gd name="connsiteY34" fmla="*/ 518719 h 3561292"/>
                <a:gd name="connsiteX35" fmla="*/ 187675 w 4901657"/>
                <a:gd name="connsiteY35" fmla="*/ 726344 h 3561292"/>
                <a:gd name="connsiteX36" fmla="*/ 229388 w 4901657"/>
                <a:gd name="connsiteY36" fmla="*/ 838133 h 3561292"/>
                <a:gd name="connsiteX37" fmla="*/ 487253 w 4901657"/>
                <a:gd name="connsiteY37" fmla="*/ 1026741 h 3561292"/>
                <a:gd name="connsiteX38" fmla="*/ 512391 w 4901657"/>
                <a:gd name="connsiteY38" fmla="*/ 1093661 h 3561292"/>
                <a:gd name="connsiteX39" fmla="*/ 836278 w 4901657"/>
                <a:gd name="connsiteY39" fmla="*/ 1336157 h 3561292"/>
                <a:gd name="connsiteX40" fmla="*/ 1155465 w 4901657"/>
                <a:gd name="connsiteY40" fmla="*/ 1707763 h 3561292"/>
                <a:gd name="connsiteX41" fmla="*/ 1270033 w 4901657"/>
                <a:gd name="connsiteY41" fmla="*/ 1955109 h 3561292"/>
                <a:gd name="connsiteX42" fmla="*/ 1275138 w 4901657"/>
                <a:gd name="connsiteY42" fmla="*/ 2128030 h 3561292"/>
                <a:gd name="connsiteX43" fmla="*/ 1356590 w 4901657"/>
                <a:gd name="connsiteY43" fmla="*/ 2121865 h 3561292"/>
                <a:gd name="connsiteX44" fmla="*/ 1333738 w 4901657"/>
                <a:gd name="connsiteY44" fmla="*/ 1976601 h 3561292"/>
                <a:gd name="connsiteX45" fmla="*/ 1406316 w 4901657"/>
                <a:gd name="connsiteY45" fmla="*/ 1937889 h 3561292"/>
                <a:gd name="connsiteX46" fmla="*/ 1501755 w 4901657"/>
                <a:gd name="connsiteY46" fmla="*/ 1977740 h 3561292"/>
                <a:gd name="connsiteX47" fmla="*/ 1520371 w 4901657"/>
                <a:gd name="connsiteY47" fmla="*/ 2050544 h 3561292"/>
                <a:gd name="connsiteX48" fmla="*/ 1594829 w 4901657"/>
                <a:gd name="connsiteY48" fmla="*/ 2109697 h 3561292"/>
                <a:gd name="connsiteX49" fmla="*/ 1610582 w 4901657"/>
                <a:gd name="connsiteY49" fmla="*/ 2240445 h 3561292"/>
                <a:gd name="connsiteX50" fmla="*/ 1971778 w 4901657"/>
                <a:gd name="connsiteY50" fmla="*/ 2514669 h 3561292"/>
                <a:gd name="connsiteX51" fmla="*/ 2494367 w 4901657"/>
                <a:gd name="connsiteY51" fmla="*/ 3023187 h 3561292"/>
                <a:gd name="connsiteX52" fmla="*/ 2511003 w 4901657"/>
                <a:gd name="connsiteY52" fmla="*/ 3136872 h 3561292"/>
                <a:gd name="connsiteX53" fmla="*/ 2625559 w 4901657"/>
                <a:gd name="connsiteY53" fmla="*/ 3191708 h 3561292"/>
                <a:gd name="connsiteX54" fmla="*/ 2763482 w 4901657"/>
                <a:gd name="connsiteY54" fmla="*/ 3202812 h 3561292"/>
                <a:gd name="connsiteX55" fmla="*/ 3012599 w 4901657"/>
                <a:gd name="connsiteY55" fmla="*/ 3234898 h 3561292"/>
                <a:gd name="connsiteX56" fmla="*/ 3111811 w 4901657"/>
                <a:gd name="connsiteY56" fmla="*/ 3366551 h 3561292"/>
                <a:gd name="connsiteX57" fmla="*/ 3135174 w 4901657"/>
                <a:gd name="connsiteY57" fmla="*/ 3431956 h 3561292"/>
                <a:gd name="connsiteX58" fmla="*/ 3328554 w 4901657"/>
                <a:gd name="connsiteY58" fmla="*/ 3280513 h 3561292"/>
                <a:gd name="connsiteX59" fmla="*/ 3510122 w 4901657"/>
                <a:gd name="connsiteY59" fmla="*/ 3294164 h 3561292"/>
                <a:gd name="connsiteX60" fmla="*/ 3496160 w 4901657"/>
                <a:gd name="connsiteY60" fmla="*/ 3397199 h 3561292"/>
                <a:gd name="connsiteX61" fmla="*/ 3569034 w 4901657"/>
                <a:gd name="connsiteY61" fmla="*/ 3479799 h 3561292"/>
                <a:gd name="connsiteX62" fmla="*/ 3673951 w 4901657"/>
                <a:gd name="connsiteY62" fmla="*/ 3474819 h 3561292"/>
                <a:gd name="connsiteX63" fmla="*/ 3598805 w 4901657"/>
                <a:gd name="connsiteY63" fmla="*/ 3547641 h 3561292"/>
                <a:gd name="connsiteX64" fmla="*/ 3631380 w 4901657"/>
                <a:gd name="connsiteY64" fmla="*/ 3561292 h 3561292"/>
                <a:gd name="connsiteX65" fmla="*/ 4033360 w 4901657"/>
                <a:gd name="connsiteY65"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399916 w 4901657"/>
                <a:gd name="connsiteY15" fmla="*/ 2018693 h 3561292"/>
                <a:gd name="connsiteX16" fmla="*/ 2278920 w 4901657"/>
                <a:gd name="connsiteY16" fmla="*/ 1982291 h 3561292"/>
                <a:gd name="connsiteX17" fmla="*/ 2195154 w 4901657"/>
                <a:gd name="connsiteY17" fmla="*/ 1977740 h 3561292"/>
                <a:gd name="connsiteX18" fmla="*/ 2055544 w 4901657"/>
                <a:gd name="connsiteY18" fmla="*/ 1818482 h 3561292"/>
                <a:gd name="connsiteX19" fmla="*/ 1920587 w 4901657"/>
                <a:gd name="connsiteY19" fmla="*/ 1859434 h 3561292"/>
                <a:gd name="connsiteX20" fmla="*/ 1799591 w 4901657"/>
                <a:gd name="connsiteY20" fmla="*/ 1727477 h 3561292"/>
                <a:gd name="connsiteX21" fmla="*/ 1799591 w 4901657"/>
                <a:gd name="connsiteY21" fmla="*/ 1613721 h 3561292"/>
                <a:gd name="connsiteX22" fmla="*/ 1771669 w 4901657"/>
                <a:gd name="connsiteY22" fmla="*/ 1559118 h 3561292"/>
                <a:gd name="connsiteX23" fmla="*/ 1729786 w 4901657"/>
                <a:gd name="connsiteY23" fmla="*/ 1540918 h 3561292"/>
                <a:gd name="connsiteX24" fmla="*/ 1655327 w 4901657"/>
                <a:gd name="connsiteY24" fmla="*/ 1631923 h 3561292"/>
                <a:gd name="connsiteX25" fmla="*/ 1492449 w 4901657"/>
                <a:gd name="connsiteY25" fmla="*/ 1622822 h 3561292"/>
                <a:gd name="connsiteX26" fmla="*/ 1408682 w 4901657"/>
                <a:gd name="connsiteY26" fmla="*/ 1572769 h 3561292"/>
                <a:gd name="connsiteX27" fmla="*/ 1310954 w 4901657"/>
                <a:gd name="connsiteY27" fmla="*/ 1436262 h 3561292"/>
                <a:gd name="connsiteX28" fmla="*/ 1557600 w 4901657"/>
                <a:gd name="connsiteY28" fmla="*/ 1299755 h 3561292"/>
                <a:gd name="connsiteX29" fmla="*/ 1734440 w 4901657"/>
                <a:gd name="connsiteY29" fmla="*/ 1090444 h 3561292"/>
                <a:gd name="connsiteX30" fmla="*/ 2199808 w 4901657"/>
                <a:gd name="connsiteY30" fmla="*/ 922084 h 3561292"/>
                <a:gd name="connsiteX31" fmla="*/ 1878704 w 4901657"/>
                <a:gd name="connsiteY31" fmla="*/ 944836 h 3561292"/>
                <a:gd name="connsiteX32" fmla="*/ 1618098 w 4901657"/>
                <a:gd name="connsiteY32" fmla="*/ 872031 h 3561292"/>
                <a:gd name="connsiteX33" fmla="*/ 925026 w 4901657"/>
                <a:gd name="connsiteY33" fmla="*/ 429560 h 3561292"/>
                <a:gd name="connsiteX34" fmla="*/ 271077 w 4901657"/>
                <a:gd name="connsiteY34" fmla="*/ 0 h 3561292"/>
                <a:gd name="connsiteX35" fmla="*/ 0 w 4901657"/>
                <a:gd name="connsiteY35" fmla="*/ 518719 h 3561292"/>
                <a:gd name="connsiteX36" fmla="*/ 187675 w 4901657"/>
                <a:gd name="connsiteY36" fmla="*/ 726344 h 3561292"/>
                <a:gd name="connsiteX37" fmla="*/ 229388 w 4901657"/>
                <a:gd name="connsiteY37" fmla="*/ 838133 h 3561292"/>
                <a:gd name="connsiteX38" fmla="*/ 487253 w 4901657"/>
                <a:gd name="connsiteY38" fmla="*/ 1026741 h 3561292"/>
                <a:gd name="connsiteX39" fmla="*/ 512391 w 4901657"/>
                <a:gd name="connsiteY39" fmla="*/ 1093661 h 3561292"/>
                <a:gd name="connsiteX40" fmla="*/ 836278 w 4901657"/>
                <a:gd name="connsiteY40" fmla="*/ 1336157 h 3561292"/>
                <a:gd name="connsiteX41" fmla="*/ 1155465 w 4901657"/>
                <a:gd name="connsiteY41" fmla="*/ 1707763 h 3561292"/>
                <a:gd name="connsiteX42" fmla="*/ 1270033 w 4901657"/>
                <a:gd name="connsiteY42" fmla="*/ 1955109 h 3561292"/>
                <a:gd name="connsiteX43" fmla="*/ 1275138 w 4901657"/>
                <a:gd name="connsiteY43" fmla="*/ 2128030 h 3561292"/>
                <a:gd name="connsiteX44" fmla="*/ 1356590 w 4901657"/>
                <a:gd name="connsiteY44" fmla="*/ 2121865 h 3561292"/>
                <a:gd name="connsiteX45" fmla="*/ 1333738 w 4901657"/>
                <a:gd name="connsiteY45" fmla="*/ 1976601 h 3561292"/>
                <a:gd name="connsiteX46" fmla="*/ 1406316 w 4901657"/>
                <a:gd name="connsiteY46" fmla="*/ 1937889 h 3561292"/>
                <a:gd name="connsiteX47" fmla="*/ 1501755 w 4901657"/>
                <a:gd name="connsiteY47" fmla="*/ 1977740 h 3561292"/>
                <a:gd name="connsiteX48" fmla="*/ 1520371 w 4901657"/>
                <a:gd name="connsiteY48" fmla="*/ 2050544 h 3561292"/>
                <a:gd name="connsiteX49" fmla="*/ 1594829 w 4901657"/>
                <a:gd name="connsiteY49" fmla="*/ 2109697 h 3561292"/>
                <a:gd name="connsiteX50" fmla="*/ 1610582 w 4901657"/>
                <a:gd name="connsiteY50" fmla="*/ 2240445 h 3561292"/>
                <a:gd name="connsiteX51" fmla="*/ 1971778 w 4901657"/>
                <a:gd name="connsiteY51" fmla="*/ 2514669 h 3561292"/>
                <a:gd name="connsiteX52" fmla="*/ 2494367 w 4901657"/>
                <a:gd name="connsiteY52" fmla="*/ 3023187 h 3561292"/>
                <a:gd name="connsiteX53" fmla="*/ 2511003 w 4901657"/>
                <a:gd name="connsiteY53" fmla="*/ 3136872 h 3561292"/>
                <a:gd name="connsiteX54" fmla="*/ 2625559 w 4901657"/>
                <a:gd name="connsiteY54" fmla="*/ 3191708 h 3561292"/>
                <a:gd name="connsiteX55" fmla="*/ 2763482 w 4901657"/>
                <a:gd name="connsiteY55" fmla="*/ 3202812 h 3561292"/>
                <a:gd name="connsiteX56" fmla="*/ 3012599 w 4901657"/>
                <a:gd name="connsiteY56" fmla="*/ 3234898 h 3561292"/>
                <a:gd name="connsiteX57" fmla="*/ 3111811 w 4901657"/>
                <a:gd name="connsiteY57" fmla="*/ 3366551 h 3561292"/>
                <a:gd name="connsiteX58" fmla="*/ 3135174 w 4901657"/>
                <a:gd name="connsiteY58" fmla="*/ 3431956 h 3561292"/>
                <a:gd name="connsiteX59" fmla="*/ 3328554 w 4901657"/>
                <a:gd name="connsiteY59" fmla="*/ 3280513 h 3561292"/>
                <a:gd name="connsiteX60" fmla="*/ 3510122 w 4901657"/>
                <a:gd name="connsiteY60" fmla="*/ 3294164 h 3561292"/>
                <a:gd name="connsiteX61" fmla="*/ 3496160 w 4901657"/>
                <a:gd name="connsiteY61" fmla="*/ 3397199 h 3561292"/>
                <a:gd name="connsiteX62" fmla="*/ 3569034 w 4901657"/>
                <a:gd name="connsiteY62" fmla="*/ 3479799 h 3561292"/>
                <a:gd name="connsiteX63" fmla="*/ 3673951 w 4901657"/>
                <a:gd name="connsiteY63" fmla="*/ 3474819 h 3561292"/>
                <a:gd name="connsiteX64" fmla="*/ 3598805 w 4901657"/>
                <a:gd name="connsiteY64" fmla="*/ 3547641 h 3561292"/>
                <a:gd name="connsiteX65" fmla="*/ 3631380 w 4901657"/>
                <a:gd name="connsiteY65" fmla="*/ 3561292 h 3561292"/>
                <a:gd name="connsiteX66" fmla="*/ 4033360 w 4901657"/>
                <a:gd name="connsiteY66"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516259 w 4901657"/>
                <a:gd name="connsiteY15" fmla="*/ 2005042 h 3561292"/>
                <a:gd name="connsiteX16" fmla="*/ 2399916 w 4901657"/>
                <a:gd name="connsiteY16" fmla="*/ 2018693 h 3561292"/>
                <a:gd name="connsiteX17" fmla="*/ 2278920 w 4901657"/>
                <a:gd name="connsiteY17" fmla="*/ 1982291 h 3561292"/>
                <a:gd name="connsiteX18" fmla="*/ 2195154 w 4901657"/>
                <a:gd name="connsiteY18" fmla="*/ 1977740 h 3561292"/>
                <a:gd name="connsiteX19" fmla="*/ 2055544 w 4901657"/>
                <a:gd name="connsiteY19" fmla="*/ 1818482 h 3561292"/>
                <a:gd name="connsiteX20" fmla="*/ 1920587 w 4901657"/>
                <a:gd name="connsiteY20" fmla="*/ 1859434 h 3561292"/>
                <a:gd name="connsiteX21" fmla="*/ 1799591 w 4901657"/>
                <a:gd name="connsiteY21" fmla="*/ 1727477 h 3561292"/>
                <a:gd name="connsiteX22" fmla="*/ 1799591 w 4901657"/>
                <a:gd name="connsiteY22" fmla="*/ 1613721 h 3561292"/>
                <a:gd name="connsiteX23" fmla="*/ 1771669 w 4901657"/>
                <a:gd name="connsiteY23" fmla="*/ 1559118 h 3561292"/>
                <a:gd name="connsiteX24" fmla="*/ 1729786 w 4901657"/>
                <a:gd name="connsiteY24" fmla="*/ 1540918 h 3561292"/>
                <a:gd name="connsiteX25" fmla="*/ 1655327 w 4901657"/>
                <a:gd name="connsiteY25" fmla="*/ 1631923 h 3561292"/>
                <a:gd name="connsiteX26" fmla="*/ 1492449 w 4901657"/>
                <a:gd name="connsiteY26" fmla="*/ 1622822 h 3561292"/>
                <a:gd name="connsiteX27" fmla="*/ 1408682 w 4901657"/>
                <a:gd name="connsiteY27" fmla="*/ 1572769 h 3561292"/>
                <a:gd name="connsiteX28" fmla="*/ 1310954 w 4901657"/>
                <a:gd name="connsiteY28" fmla="*/ 1436262 h 3561292"/>
                <a:gd name="connsiteX29" fmla="*/ 1557600 w 4901657"/>
                <a:gd name="connsiteY29" fmla="*/ 1299755 h 3561292"/>
                <a:gd name="connsiteX30" fmla="*/ 1734440 w 4901657"/>
                <a:gd name="connsiteY30" fmla="*/ 1090444 h 3561292"/>
                <a:gd name="connsiteX31" fmla="*/ 2199808 w 4901657"/>
                <a:gd name="connsiteY31" fmla="*/ 922084 h 3561292"/>
                <a:gd name="connsiteX32" fmla="*/ 1878704 w 4901657"/>
                <a:gd name="connsiteY32" fmla="*/ 944836 h 3561292"/>
                <a:gd name="connsiteX33" fmla="*/ 1618098 w 4901657"/>
                <a:gd name="connsiteY33" fmla="*/ 872031 h 3561292"/>
                <a:gd name="connsiteX34" fmla="*/ 925026 w 4901657"/>
                <a:gd name="connsiteY34" fmla="*/ 429560 h 3561292"/>
                <a:gd name="connsiteX35" fmla="*/ 271077 w 4901657"/>
                <a:gd name="connsiteY35" fmla="*/ 0 h 3561292"/>
                <a:gd name="connsiteX36" fmla="*/ 0 w 4901657"/>
                <a:gd name="connsiteY36" fmla="*/ 518719 h 3561292"/>
                <a:gd name="connsiteX37" fmla="*/ 187675 w 4901657"/>
                <a:gd name="connsiteY37" fmla="*/ 726344 h 3561292"/>
                <a:gd name="connsiteX38" fmla="*/ 229388 w 4901657"/>
                <a:gd name="connsiteY38" fmla="*/ 838133 h 3561292"/>
                <a:gd name="connsiteX39" fmla="*/ 487253 w 4901657"/>
                <a:gd name="connsiteY39" fmla="*/ 1026741 h 3561292"/>
                <a:gd name="connsiteX40" fmla="*/ 512391 w 4901657"/>
                <a:gd name="connsiteY40" fmla="*/ 1093661 h 3561292"/>
                <a:gd name="connsiteX41" fmla="*/ 836278 w 4901657"/>
                <a:gd name="connsiteY41" fmla="*/ 1336157 h 3561292"/>
                <a:gd name="connsiteX42" fmla="*/ 1155465 w 4901657"/>
                <a:gd name="connsiteY42" fmla="*/ 1707763 h 3561292"/>
                <a:gd name="connsiteX43" fmla="*/ 1270033 w 4901657"/>
                <a:gd name="connsiteY43" fmla="*/ 1955109 h 3561292"/>
                <a:gd name="connsiteX44" fmla="*/ 1275138 w 4901657"/>
                <a:gd name="connsiteY44" fmla="*/ 2128030 h 3561292"/>
                <a:gd name="connsiteX45" fmla="*/ 1356590 w 4901657"/>
                <a:gd name="connsiteY45" fmla="*/ 2121865 h 3561292"/>
                <a:gd name="connsiteX46" fmla="*/ 1333738 w 4901657"/>
                <a:gd name="connsiteY46" fmla="*/ 1976601 h 3561292"/>
                <a:gd name="connsiteX47" fmla="*/ 1406316 w 4901657"/>
                <a:gd name="connsiteY47" fmla="*/ 1937889 h 3561292"/>
                <a:gd name="connsiteX48" fmla="*/ 1501755 w 4901657"/>
                <a:gd name="connsiteY48" fmla="*/ 1977740 h 3561292"/>
                <a:gd name="connsiteX49" fmla="*/ 1520371 w 4901657"/>
                <a:gd name="connsiteY49" fmla="*/ 2050544 h 3561292"/>
                <a:gd name="connsiteX50" fmla="*/ 1594829 w 4901657"/>
                <a:gd name="connsiteY50" fmla="*/ 2109697 h 3561292"/>
                <a:gd name="connsiteX51" fmla="*/ 1610582 w 4901657"/>
                <a:gd name="connsiteY51" fmla="*/ 2240445 h 3561292"/>
                <a:gd name="connsiteX52" fmla="*/ 1971778 w 4901657"/>
                <a:gd name="connsiteY52" fmla="*/ 2514669 h 3561292"/>
                <a:gd name="connsiteX53" fmla="*/ 2494367 w 4901657"/>
                <a:gd name="connsiteY53" fmla="*/ 3023187 h 3561292"/>
                <a:gd name="connsiteX54" fmla="*/ 2511003 w 4901657"/>
                <a:gd name="connsiteY54" fmla="*/ 3136872 h 3561292"/>
                <a:gd name="connsiteX55" fmla="*/ 2625559 w 4901657"/>
                <a:gd name="connsiteY55" fmla="*/ 3191708 h 3561292"/>
                <a:gd name="connsiteX56" fmla="*/ 2763482 w 4901657"/>
                <a:gd name="connsiteY56" fmla="*/ 3202812 h 3561292"/>
                <a:gd name="connsiteX57" fmla="*/ 3012599 w 4901657"/>
                <a:gd name="connsiteY57" fmla="*/ 3234898 h 3561292"/>
                <a:gd name="connsiteX58" fmla="*/ 3111811 w 4901657"/>
                <a:gd name="connsiteY58" fmla="*/ 3366551 h 3561292"/>
                <a:gd name="connsiteX59" fmla="*/ 3135174 w 4901657"/>
                <a:gd name="connsiteY59" fmla="*/ 3431956 h 3561292"/>
                <a:gd name="connsiteX60" fmla="*/ 3328554 w 4901657"/>
                <a:gd name="connsiteY60" fmla="*/ 3280513 h 3561292"/>
                <a:gd name="connsiteX61" fmla="*/ 3510122 w 4901657"/>
                <a:gd name="connsiteY61" fmla="*/ 3294164 h 3561292"/>
                <a:gd name="connsiteX62" fmla="*/ 3496160 w 4901657"/>
                <a:gd name="connsiteY62" fmla="*/ 3397199 h 3561292"/>
                <a:gd name="connsiteX63" fmla="*/ 3569034 w 4901657"/>
                <a:gd name="connsiteY63" fmla="*/ 3479799 h 3561292"/>
                <a:gd name="connsiteX64" fmla="*/ 3673951 w 4901657"/>
                <a:gd name="connsiteY64" fmla="*/ 3474819 h 3561292"/>
                <a:gd name="connsiteX65" fmla="*/ 3598805 w 4901657"/>
                <a:gd name="connsiteY65" fmla="*/ 3547641 h 3561292"/>
                <a:gd name="connsiteX66" fmla="*/ 3631380 w 4901657"/>
                <a:gd name="connsiteY66" fmla="*/ 3561292 h 3561292"/>
                <a:gd name="connsiteX67" fmla="*/ 4033360 w 4901657"/>
                <a:gd name="connsiteY67"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641908 w 4901657"/>
                <a:gd name="connsiteY15" fmla="*/ 1932238 h 3561292"/>
                <a:gd name="connsiteX16" fmla="*/ 2516259 w 4901657"/>
                <a:gd name="connsiteY16" fmla="*/ 2005042 h 3561292"/>
                <a:gd name="connsiteX17" fmla="*/ 2399916 w 4901657"/>
                <a:gd name="connsiteY17" fmla="*/ 2018693 h 3561292"/>
                <a:gd name="connsiteX18" fmla="*/ 2278920 w 4901657"/>
                <a:gd name="connsiteY18" fmla="*/ 1982291 h 3561292"/>
                <a:gd name="connsiteX19" fmla="*/ 2195154 w 4901657"/>
                <a:gd name="connsiteY19" fmla="*/ 1977740 h 3561292"/>
                <a:gd name="connsiteX20" fmla="*/ 2055544 w 4901657"/>
                <a:gd name="connsiteY20" fmla="*/ 1818482 h 3561292"/>
                <a:gd name="connsiteX21" fmla="*/ 1920587 w 4901657"/>
                <a:gd name="connsiteY21" fmla="*/ 1859434 h 3561292"/>
                <a:gd name="connsiteX22" fmla="*/ 1799591 w 4901657"/>
                <a:gd name="connsiteY22" fmla="*/ 1727477 h 3561292"/>
                <a:gd name="connsiteX23" fmla="*/ 1799591 w 4901657"/>
                <a:gd name="connsiteY23" fmla="*/ 1613721 h 3561292"/>
                <a:gd name="connsiteX24" fmla="*/ 1771669 w 4901657"/>
                <a:gd name="connsiteY24" fmla="*/ 1559118 h 3561292"/>
                <a:gd name="connsiteX25" fmla="*/ 1729786 w 4901657"/>
                <a:gd name="connsiteY25" fmla="*/ 1540918 h 3561292"/>
                <a:gd name="connsiteX26" fmla="*/ 1655327 w 4901657"/>
                <a:gd name="connsiteY26" fmla="*/ 1631923 h 3561292"/>
                <a:gd name="connsiteX27" fmla="*/ 1492449 w 4901657"/>
                <a:gd name="connsiteY27" fmla="*/ 1622822 h 3561292"/>
                <a:gd name="connsiteX28" fmla="*/ 1408682 w 4901657"/>
                <a:gd name="connsiteY28" fmla="*/ 1572769 h 3561292"/>
                <a:gd name="connsiteX29" fmla="*/ 1310954 w 4901657"/>
                <a:gd name="connsiteY29" fmla="*/ 1436262 h 3561292"/>
                <a:gd name="connsiteX30" fmla="*/ 1557600 w 4901657"/>
                <a:gd name="connsiteY30" fmla="*/ 1299755 h 3561292"/>
                <a:gd name="connsiteX31" fmla="*/ 1734440 w 4901657"/>
                <a:gd name="connsiteY31" fmla="*/ 1090444 h 3561292"/>
                <a:gd name="connsiteX32" fmla="*/ 2199808 w 4901657"/>
                <a:gd name="connsiteY32" fmla="*/ 922084 h 3561292"/>
                <a:gd name="connsiteX33" fmla="*/ 1878704 w 4901657"/>
                <a:gd name="connsiteY33" fmla="*/ 944836 h 3561292"/>
                <a:gd name="connsiteX34" fmla="*/ 1618098 w 4901657"/>
                <a:gd name="connsiteY34" fmla="*/ 872031 h 3561292"/>
                <a:gd name="connsiteX35" fmla="*/ 925026 w 4901657"/>
                <a:gd name="connsiteY35" fmla="*/ 429560 h 3561292"/>
                <a:gd name="connsiteX36" fmla="*/ 271077 w 4901657"/>
                <a:gd name="connsiteY36" fmla="*/ 0 h 3561292"/>
                <a:gd name="connsiteX37" fmla="*/ 0 w 4901657"/>
                <a:gd name="connsiteY37" fmla="*/ 518719 h 3561292"/>
                <a:gd name="connsiteX38" fmla="*/ 187675 w 4901657"/>
                <a:gd name="connsiteY38" fmla="*/ 726344 h 3561292"/>
                <a:gd name="connsiteX39" fmla="*/ 229388 w 4901657"/>
                <a:gd name="connsiteY39" fmla="*/ 838133 h 3561292"/>
                <a:gd name="connsiteX40" fmla="*/ 487253 w 4901657"/>
                <a:gd name="connsiteY40" fmla="*/ 1026741 h 3561292"/>
                <a:gd name="connsiteX41" fmla="*/ 512391 w 4901657"/>
                <a:gd name="connsiteY41" fmla="*/ 1093661 h 3561292"/>
                <a:gd name="connsiteX42" fmla="*/ 836278 w 4901657"/>
                <a:gd name="connsiteY42" fmla="*/ 1336157 h 3561292"/>
                <a:gd name="connsiteX43" fmla="*/ 1155465 w 4901657"/>
                <a:gd name="connsiteY43" fmla="*/ 1707763 h 3561292"/>
                <a:gd name="connsiteX44" fmla="*/ 1270033 w 4901657"/>
                <a:gd name="connsiteY44" fmla="*/ 1955109 h 3561292"/>
                <a:gd name="connsiteX45" fmla="*/ 1275138 w 4901657"/>
                <a:gd name="connsiteY45" fmla="*/ 2128030 h 3561292"/>
                <a:gd name="connsiteX46" fmla="*/ 1356590 w 4901657"/>
                <a:gd name="connsiteY46" fmla="*/ 2121865 h 3561292"/>
                <a:gd name="connsiteX47" fmla="*/ 1333738 w 4901657"/>
                <a:gd name="connsiteY47" fmla="*/ 1976601 h 3561292"/>
                <a:gd name="connsiteX48" fmla="*/ 1406316 w 4901657"/>
                <a:gd name="connsiteY48" fmla="*/ 1937889 h 3561292"/>
                <a:gd name="connsiteX49" fmla="*/ 1501755 w 4901657"/>
                <a:gd name="connsiteY49" fmla="*/ 1977740 h 3561292"/>
                <a:gd name="connsiteX50" fmla="*/ 1520371 w 4901657"/>
                <a:gd name="connsiteY50" fmla="*/ 2050544 h 3561292"/>
                <a:gd name="connsiteX51" fmla="*/ 1594829 w 4901657"/>
                <a:gd name="connsiteY51" fmla="*/ 2109697 h 3561292"/>
                <a:gd name="connsiteX52" fmla="*/ 1610582 w 4901657"/>
                <a:gd name="connsiteY52" fmla="*/ 2240445 h 3561292"/>
                <a:gd name="connsiteX53" fmla="*/ 1971778 w 4901657"/>
                <a:gd name="connsiteY53" fmla="*/ 2514669 h 3561292"/>
                <a:gd name="connsiteX54" fmla="*/ 2494367 w 4901657"/>
                <a:gd name="connsiteY54" fmla="*/ 3023187 h 3561292"/>
                <a:gd name="connsiteX55" fmla="*/ 2511003 w 4901657"/>
                <a:gd name="connsiteY55" fmla="*/ 3136872 h 3561292"/>
                <a:gd name="connsiteX56" fmla="*/ 2625559 w 4901657"/>
                <a:gd name="connsiteY56" fmla="*/ 3191708 h 3561292"/>
                <a:gd name="connsiteX57" fmla="*/ 2763482 w 4901657"/>
                <a:gd name="connsiteY57" fmla="*/ 3202812 h 3561292"/>
                <a:gd name="connsiteX58" fmla="*/ 3012599 w 4901657"/>
                <a:gd name="connsiteY58" fmla="*/ 3234898 h 3561292"/>
                <a:gd name="connsiteX59" fmla="*/ 3111811 w 4901657"/>
                <a:gd name="connsiteY59" fmla="*/ 3366551 h 3561292"/>
                <a:gd name="connsiteX60" fmla="*/ 3135174 w 4901657"/>
                <a:gd name="connsiteY60" fmla="*/ 3431956 h 3561292"/>
                <a:gd name="connsiteX61" fmla="*/ 3328554 w 4901657"/>
                <a:gd name="connsiteY61" fmla="*/ 3280513 h 3561292"/>
                <a:gd name="connsiteX62" fmla="*/ 3510122 w 4901657"/>
                <a:gd name="connsiteY62" fmla="*/ 3294164 h 3561292"/>
                <a:gd name="connsiteX63" fmla="*/ 3496160 w 4901657"/>
                <a:gd name="connsiteY63" fmla="*/ 3397199 h 3561292"/>
                <a:gd name="connsiteX64" fmla="*/ 3569034 w 4901657"/>
                <a:gd name="connsiteY64" fmla="*/ 3479799 h 3561292"/>
                <a:gd name="connsiteX65" fmla="*/ 3673951 w 4901657"/>
                <a:gd name="connsiteY65" fmla="*/ 3474819 h 3561292"/>
                <a:gd name="connsiteX66" fmla="*/ 3598805 w 4901657"/>
                <a:gd name="connsiteY66" fmla="*/ 3547641 h 3561292"/>
                <a:gd name="connsiteX67" fmla="*/ 3631380 w 4901657"/>
                <a:gd name="connsiteY67" fmla="*/ 3561292 h 3561292"/>
                <a:gd name="connsiteX68" fmla="*/ 4033360 w 4901657"/>
                <a:gd name="connsiteY68"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474376 w 4901657"/>
                <a:gd name="connsiteY15" fmla="*/ 1745678 h 3561292"/>
                <a:gd name="connsiteX16" fmla="*/ 2641908 w 4901657"/>
                <a:gd name="connsiteY16" fmla="*/ 1932238 h 3561292"/>
                <a:gd name="connsiteX17" fmla="*/ 2516259 w 4901657"/>
                <a:gd name="connsiteY17" fmla="*/ 2005042 h 3561292"/>
                <a:gd name="connsiteX18" fmla="*/ 2399916 w 4901657"/>
                <a:gd name="connsiteY18" fmla="*/ 2018693 h 3561292"/>
                <a:gd name="connsiteX19" fmla="*/ 2278920 w 4901657"/>
                <a:gd name="connsiteY19" fmla="*/ 1982291 h 3561292"/>
                <a:gd name="connsiteX20" fmla="*/ 2195154 w 4901657"/>
                <a:gd name="connsiteY20" fmla="*/ 1977740 h 3561292"/>
                <a:gd name="connsiteX21" fmla="*/ 2055544 w 4901657"/>
                <a:gd name="connsiteY21" fmla="*/ 1818482 h 3561292"/>
                <a:gd name="connsiteX22" fmla="*/ 1920587 w 4901657"/>
                <a:gd name="connsiteY22" fmla="*/ 1859434 h 3561292"/>
                <a:gd name="connsiteX23" fmla="*/ 1799591 w 4901657"/>
                <a:gd name="connsiteY23" fmla="*/ 1727477 h 3561292"/>
                <a:gd name="connsiteX24" fmla="*/ 1799591 w 4901657"/>
                <a:gd name="connsiteY24" fmla="*/ 1613721 h 3561292"/>
                <a:gd name="connsiteX25" fmla="*/ 1771669 w 4901657"/>
                <a:gd name="connsiteY25" fmla="*/ 1559118 h 3561292"/>
                <a:gd name="connsiteX26" fmla="*/ 1729786 w 4901657"/>
                <a:gd name="connsiteY26" fmla="*/ 1540918 h 3561292"/>
                <a:gd name="connsiteX27" fmla="*/ 1655327 w 4901657"/>
                <a:gd name="connsiteY27" fmla="*/ 1631923 h 3561292"/>
                <a:gd name="connsiteX28" fmla="*/ 1492449 w 4901657"/>
                <a:gd name="connsiteY28" fmla="*/ 1622822 h 3561292"/>
                <a:gd name="connsiteX29" fmla="*/ 1408682 w 4901657"/>
                <a:gd name="connsiteY29" fmla="*/ 1572769 h 3561292"/>
                <a:gd name="connsiteX30" fmla="*/ 1310954 w 4901657"/>
                <a:gd name="connsiteY30" fmla="*/ 1436262 h 3561292"/>
                <a:gd name="connsiteX31" fmla="*/ 1557600 w 4901657"/>
                <a:gd name="connsiteY31" fmla="*/ 1299755 h 3561292"/>
                <a:gd name="connsiteX32" fmla="*/ 1734440 w 4901657"/>
                <a:gd name="connsiteY32" fmla="*/ 1090444 h 3561292"/>
                <a:gd name="connsiteX33" fmla="*/ 2199808 w 4901657"/>
                <a:gd name="connsiteY33" fmla="*/ 922084 h 3561292"/>
                <a:gd name="connsiteX34" fmla="*/ 1878704 w 4901657"/>
                <a:gd name="connsiteY34" fmla="*/ 944836 h 3561292"/>
                <a:gd name="connsiteX35" fmla="*/ 1618098 w 4901657"/>
                <a:gd name="connsiteY35" fmla="*/ 872031 h 3561292"/>
                <a:gd name="connsiteX36" fmla="*/ 925026 w 4901657"/>
                <a:gd name="connsiteY36" fmla="*/ 429560 h 3561292"/>
                <a:gd name="connsiteX37" fmla="*/ 271077 w 4901657"/>
                <a:gd name="connsiteY37" fmla="*/ 0 h 3561292"/>
                <a:gd name="connsiteX38" fmla="*/ 0 w 4901657"/>
                <a:gd name="connsiteY38" fmla="*/ 518719 h 3561292"/>
                <a:gd name="connsiteX39" fmla="*/ 187675 w 4901657"/>
                <a:gd name="connsiteY39" fmla="*/ 726344 h 3561292"/>
                <a:gd name="connsiteX40" fmla="*/ 229388 w 4901657"/>
                <a:gd name="connsiteY40" fmla="*/ 838133 h 3561292"/>
                <a:gd name="connsiteX41" fmla="*/ 487253 w 4901657"/>
                <a:gd name="connsiteY41" fmla="*/ 1026741 h 3561292"/>
                <a:gd name="connsiteX42" fmla="*/ 512391 w 4901657"/>
                <a:gd name="connsiteY42" fmla="*/ 1093661 h 3561292"/>
                <a:gd name="connsiteX43" fmla="*/ 836278 w 4901657"/>
                <a:gd name="connsiteY43" fmla="*/ 1336157 h 3561292"/>
                <a:gd name="connsiteX44" fmla="*/ 1155465 w 4901657"/>
                <a:gd name="connsiteY44" fmla="*/ 1707763 h 3561292"/>
                <a:gd name="connsiteX45" fmla="*/ 1270033 w 4901657"/>
                <a:gd name="connsiteY45" fmla="*/ 1955109 h 3561292"/>
                <a:gd name="connsiteX46" fmla="*/ 1275138 w 4901657"/>
                <a:gd name="connsiteY46" fmla="*/ 2128030 h 3561292"/>
                <a:gd name="connsiteX47" fmla="*/ 1356590 w 4901657"/>
                <a:gd name="connsiteY47" fmla="*/ 2121865 h 3561292"/>
                <a:gd name="connsiteX48" fmla="*/ 1333738 w 4901657"/>
                <a:gd name="connsiteY48" fmla="*/ 1976601 h 3561292"/>
                <a:gd name="connsiteX49" fmla="*/ 1406316 w 4901657"/>
                <a:gd name="connsiteY49" fmla="*/ 1937889 h 3561292"/>
                <a:gd name="connsiteX50" fmla="*/ 1501755 w 4901657"/>
                <a:gd name="connsiteY50" fmla="*/ 1977740 h 3561292"/>
                <a:gd name="connsiteX51" fmla="*/ 1520371 w 4901657"/>
                <a:gd name="connsiteY51" fmla="*/ 2050544 h 3561292"/>
                <a:gd name="connsiteX52" fmla="*/ 1594829 w 4901657"/>
                <a:gd name="connsiteY52" fmla="*/ 2109697 h 3561292"/>
                <a:gd name="connsiteX53" fmla="*/ 1610582 w 4901657"/>
                <a:gd name="connsiteY53" fmla="*/ 2240445 h 3561292"/>
                <a:gd name="connsiteX54" fmla="*/ 1971778 w 4901657"/>
                <a:gd name="connsiteY54" fmla="*/ 2514669 h 3561292"/>
                <a:gd name="connsiteX55" fmla="*/ 2494367 w 4901657"/>
                <a:gd name="connsiteY55" fmla="*/ 3023187 h 3561292"/>
                <a:gd name="connsiteX56" fmla="*/ 2511003 w 4901657"/>
                <a:gd name="connsiteY56" fmla="*/ 3136872 h 3561292"/>
                <a:gd name="connsiteX57" fmla="*/ 2625559 w 4901657"/>
                <a:gd name="connsiteY57" fmla="*/ 3191708 h 3561292"/>
                <a:gd name="connsiteX58" fmla="*/ 2763482 w 4901657"/>
                <a:gd name="connsiteY58" fmla="*/ 3202812 h 3561292"/>
                <a:gd name="connsiteX59" fmla="*/ 3012599 w 4901657"/>
                <a:gd name="connsiteY59" fmla="*/ 3234898 h 3561292"/>
                <a:gd name="connsiteX60" fmla="*/ 3111811 w 4901657"/>
                <a:gd name="connsiteY60" fmla="*/ 3366551 h 3561292"/>
                <a:gd name="connsiteX61" fmla="*/ 3135174 w 4901657"/>
                <a:gd name="connsiteY61" fmla="*/ 3431956 h 3561292"/>
                <a:gd name="connsiteX62" fmla="*/ 3328554 w 4901657"/>
                <a:gd name="connsiteY62" fmla="*/ 3280513 h 3561292"/>
                <a:gd name="connsiteX63" fmla="*/ 3510122 w 4901657"/>
                <a:gd name="connsiteY63" fmla="*/ 3294164 h 3561292"/>
                <a:gd name="connsiteX64" fmla="*/ 3496160 w 4901657"/>
                <a:gd name="connsiteY64" fmla="*/ 3397199 h 3561292"/>
                <a:gd name="connsiteX65" fmla="*/ 3569034 w 4901657"/>
                <a:gd name="connsiteY65" fmla="*/ 3479799 h 3561292"/>
                <a:gd name="connsiteX66" fmla="*/ 3673951 w 4901657"/>
                <a:gd name="connsiteY66" fmla="*/ 3474819 h 3561292"/>
                <a:gd name="connsiteX67" fmla="*/ 3598805 w 4901657"/>
                <a:gd name="connsiteY67" fmla="*/ 3547641 h 3561292"/>
                <a:gd name="connsiteX68" fmla="*/ 3631380 w 4901657"/>
                <a:gd name="connsiteY68" fmla="*/ 3561292 h 3561292"/>
                <a:gd name="connsiteX69" fmla="*/ 4033360 w 4901657"/>
                <a:gd name="connsiteY69"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497644 w 4901657"/>
                <a:gd name="connsiteY15" fmla="*/ 1518166 h 3561292"/>
                <a:gd name="connsiteX16" fmla="*/ 2474376 w 4901657"/>
                <a:gd name="connsiteY16" fmla="*/ 1745678 h 3561292"/>
                <a:gd name="connsiteX17" fmla="*/ 2641908 w 4901657"/>
                <a:gd name="connsiteY17" fmla="*/ 1932238 h 3561292"/>
                <a:gd name="connsiteX18" fmla="*/ 2516259 w 4901657"/>
                <a:gd name="connsiteY18" fmla="*/ 2005042 h 3561292"/>
                <a:gd name="connsiteX19" fmla="*/ 2399916 w 4901657"/>
                <a:gd name="connsiteY19" fmla="*/ 2018693 h 3561292"/>
                <a:gd name="connsiteX20" fmla="*/ 2278920 w 4901657"/>
                <a:gd name="connsiteY20" fmla="*/ 1982291 h 3561292"/>
                <a:gd name="connsiteX21" fmla="*/ 2195154 w 4901657"/>
                <a:gd name="connsiteY21" fmla="*/ 1977740 h 3561292"/>
                <a:gd name="connsiteX22" fmla="*/ 2055544 w 4901657"/>
                <a:gd name="connsiteY22" fmla="*/ 1818482 h 3561292"/>
                <a:gd name="connsiteX23" fmla="*/ 1920587 w 4901657"/>
                <a:gd name="connsiteY23" fmla="*/ 1859434 h 3561292"/>
                <a:gd name="connsiteX24" fmla="*/ 1799591 w 4901657"/>
                <a:gd name="connsiteY24" fmla="*/ 1727477 h 3561292"/>
                <a:gd name="connsiteX25" fmla="*/ 1799591 w 4901657"/>
                <a:gd name="connsiteY25" fmla="*/ 1613721 h 3561292"/>
                <a:gd name="connsiteX26" fmla="*/ 1771669 w 4901657"/>
                <a:gd name="connsiteY26" fmla="*/ 1559118 h 3561292"/>
                <a:gd name="connsiteX27" fmla="*/ 1729786 w 4901657"/>
                <a:gd name="connsiteY27" fmla="*/ 1540918 h 3561292"/>
                <a:gd name="connsiteX28" fmla="*/ 1655327 w 4901657"/>
                <a:gd name="connsiteY28" fmla="*/ 1631923 h 3561292"/>
                <a:gd name="connsiteX29" fmla="*/ 1492449 w 4901657"/>
                <a:gd name="connsiteY29" fmla="*/ 1622822 h 3561292"/>
                <a:gd name="connsiteX30" fmla="*/ 1408682 w 4901657"/>
                <a:gd name="connsiteY30" fmla="*/ 1572769 h 3561292"/>
                <a:gd name="connsiteX31" fmla="*/ 1310954 w 4901657"/>
                <a:gd name="connsiteY31" fmla="*/ 1436262 h 3561292"/>
                <a:gd name="connsiteX32" fmla="*/ 1557600 w 4901657"/>
                <a:gd name="connsiteY32" fmla="*/ 1299755 h 3561292"/>
                <a:gd name="connsiteX33" fmla="*/ 1734440 w 4901657"/>
                <a:gd name="connsiteY33" fmla="*/ 1090444 h 3561292"/>
                <a:gd name="connsiteX34" fmla="*/ 2199808 w 4901657"/>
                <a:gd name="connsiteY34" fmla="*/ 922084 h 3561292"/>
                <a:gd name="connsiteX35" fmla="*/ 1878704 w 4901657"/>
                <a:gd name="connsiteY35" fmla="*/ 944836 h 3561292"/>
                <a:gd name="connsiteX36" fmla="*/ 1618098 w 4901657"/>
                <a:gd name="connsiteY36" fmla="*/ 872031 h 3561292"/>
                <a:gd name="connsiteX37" fmla="*/ 925026 w 4901657"/>
                <a:gd name="connsiteY37" fmla="*/ 429560 h 3561292"/>
                <a:gd name="connsiteX38" fmla="*/ 271077 w 4901657"/>
                <a:gd name="connsiteY38" fmla="*/ 0 h 3561292"/>
                <a:gd name="connsiteX39" fmla="*/ 0 w 4901657"/>
                <a:gd name="connsiteY39" fmla="*/ 518719 h 3561292"/>
                <a:gd name="connsiteX40" fmla="*/ 187675 w 4901657"/>
                <a:gd name="connsiteY40" fmla="*/ 726344 h 3561292"/>
                <a:gd name="connsiteX41" fmla="*/ 229388 w 4901657"/>
                <a:gd name="connsiteY41" fmla="*/ 838133 h 3561292"/>
                <a:gd name="connsiteX42" fmla="*/ 487253 w 4901657"/>
                <a:gd name="connsiteY42" fmla="*/ 1026741 h 3561292"/>
                <a:gd name="connsiteX43" fmla="*/ 512391 w 4901657"/>
                <a:gd name="connsiteY43" fmla="*/ 1093661 h 3561292"/>
                <a:gd name="connsiteX44" fmla="*/ 836278 w 4901657"/>
                <a:gd name="connsiteY44" fmla="*/ 1336157 h 3561292"/>
                <a:gd name="connsiteX45" fmla="*/ 1155465 w 4901657"/>
                <a:gd name="connsiteY45" fmla="*/ 1707763 h 3561292"/>
                <a:gd name="connsiteX46" fmla="*/ 1270033 w 4901657"/>
                <a:gd name="connsiteY46" fmla="*/ 1955109 h 3561292"/>
                <a:gd name="connsiteX47" fmla="*/ 1275138 w 4901657"/>
                <a:gd name="connsiteY47" fmla="*/ 2128030 h 3561292"/>
                <a:gd name="connsiteX48" fmla="*/ 1356590 w 4901657"/>
                <a:gd name="connsiteY48" fmla="*/ 2121865 h 3561292"/>
                <a:gd name="connsiteX49" fmla="*/ 1333738 w 4901657"/>
                <a:gd name="connsiteY49" fmla="*/ 1976601 h 3561292"/>
                <a:gd name="connsiteX50" fmla="*/ 1406316 w 4901657"/>
                <a:gd name="connsiteY50" fmla="*/ 1937889 h 3561292"/>
                <a:gd name="connsiteX51" fmla="*/ 1501755 w 4901657"/>
                <a:gd name="connsiteY51" fmla="*/ 1977740 h 3561292"/>
                <a:gd name="connsiteX52" fmla="*/ 1520371 w 4901657"/>
                <a:gd name="connsiteY52" fmla="*/ 2050544 h 3561292"/>
                <a:gd name="connsiteX53" fmla="*/ 1594829 w 4901657"/>
                <a:gd name="connsiteY53" fmla="*/ 2109697 h 3561292"/>
                <a:gd name="connsiteX54" fmla="*/ 1610582 w 4901657"/>
                <a:gd name="connsiteY54" fmla="*/ 2240445 h 3561292"/>
                <a:gd name="connsiteX55" fmla="*/ 1971778 w 4901657"/>
                <a:gd name="connsiteY55" fmla="*/ 2514669 h 3561292"/>
                <a:gd name="connsiteX56" fmla="*/ 2494367 w 4901657"/>
                <a:gd name="connsiteY56" fmla="*/ 3023187 h 3561292"/>
                <a:gd name="connsiteX57" fmla="*/ 2511003 w 4901657"/>
                <a:gd name="connsiteY57" fmla="*/ 3136872 h 3561292"/>
                <a:gd name="connsiteX58" fmla="*/ 2625559 w 4901657"/>
                <a:gd name="connsiteY58" fmla="*/ 3191708 h 3561292"/>
                <a:gd name="connsiteX59" fmla="*/ 2763482 w 4901657"/>
                <a:gd name="connsiteY59" fmla="*/ 3202812 h 3561292"/>
                <a:gd name="connsiteX60" fmla="*/ 3012599 w 4901657"/>
                <a:gd name="connsiteY60" fmla="*/ 3234898 h 3561292"/>
                <a:gd name="connsiteX61" fmla="*/ 3111811 w 4901657"/>
                <a:gd name="connsiteY61" fmla="*/ 3366551 h 3561292"/>
                <a:gd name="connsiteX62" fmla="*/ 3135174 w 4901657"/>
                <a:gd name="connsiteY62" fmla="*/ 3431956 h 3561292"/>
                <a:gd name="connsiteX63" fmla="*/ 3328554 w 4901657"/>
                <a:gd name="connsiteY63" fmla="*/ 3280513 h 3561292"/>
                <a:gd name="connsiteX64" fmla="*/ 3510122 w 4901657"/>
                <a:gd name="connsiteY64" fmla="*/ 3294164 h 3561292"/>
                <a:gd name="connsiteX65" fmla="*/ 3496160 w 4901657"/>
                <a:gd name="connsiteY65" fmla="*/ 3397199 h 3561292"/>
                <a:gd name="connsiteX66" fmla="*/ 3569034 w 4901657"/>
                <a:gd name="connsiteY66" fmla="*/ 3479799 h 3561292"/>
                <a:gd name="connsiteX67" fmla="*/ 3673951 w 4901657"/>
                <a:gd name="connsiteY67" fmla="*/ 3474819 h 3561292"/>
                <a:gd name="connsiteX68" fmla="*/ 3598805 w 4901657"/>
                <a:gd name="connsiteY68" fmla="*/ 3547641 h 3561292"/>
                <a:gd name="connsiteX69" fmla="*/ 3631380 w 4901657"/>
                <a:gd name="connsiteY69" fmla="*/ 3561292 h 3561292"/>
                <a:gd name="connsiteX70" fmla="*/ 4033360 w 4901657"/>
                <a:gd name="connsiteY70"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330111 w 4901657"/>
                <a:gd name="connsiteY15" fmla="*/ 1527267 h 3561292"/>
                <a:gd name="connsiteX16" fmla="*/ 2497644 w 4901657"/>
                <a:gd name="connsiteY16" fmla="*/ 1518166 h 3561292"/>
                <a:gd name="connsiteX17" fmla="*/ 2474376 w 4901657"/>
                <a:gd name="connsiteY17" fmla="*/ 1745678 h 3561292"/>
                <a:gd name="connsiteX18" fmla="*/ 2641908 w 4901657"/>
                <a:gd name="connsiteY18" fmla="*/ 1932238 h 3561292"/>
                <a:gd name="connsiteX19" fmla="*/ 2516259 w 4901657"/>
                <a:gd name="connsiteY19" fmla="*/ 2005042 h 3561292"/>
                <a:gd name="connsiteX20" fmla="*/ 2399916 w 4901657"/>
                <a:gd name="connsiteY20" fmla="*/ 2018693 h 3561292"/>
                <a:gd name="connsiteX21" fmla="*/ 2278920 w 4901657"/>
                <a:gd name="connsiteY21" fmla="*/ 1982291 h 3561292"/>
                <a:gd name="connsiteX22" fmla="*/ 2195154 w 4901657"/>
                <a:gd name="connsiteY22" fmla="*/ 1977740 h 3561292"/>
                <a:gd name="connsiteX23" fmla="*/ 2055544 w 4901657"/>
                <a:gd name="connsiteY23" fmla="*/ 1818482 h 3561292"/>
                <a:gd name="connsiteX24" fmla="*/ 1920587 w 4901657"/>
                <a:gd name="connsiteY24" fmla="*/ 1859434 h 3561292"/>
                <a:gd name="connsiteX25" fmla="*/ 1799591 w 4901657"/>
                <a:gd name="connsiteY25" fmla="*/ 1727477 h 3561292"/>
                <a:gd name="connsiteX26" fmla="*/ 1799591 w 4901657"/>
                <a:gd name="connsiteY26" fmla="*/ 1613721 h 3561292"/>
                <a:gd name="connsiteX27" fmla="*/ 1771669 w 4901657"/>
                <a:gd name="connsiteY27" fmla="*/ 1559118 h 3561292"/>
                <a:gd name="connsiteX28" fmla="*/ 1729786 w 4901657"/>
                <a:gd name="connsiteY28" fmla="*/ 1540918 h 3561292"/>
                <a:gd name="connsiteX29" fmla="*/ 1655327 w 4901657"/>
                <a:gd name="connsiteY29" fmla="*/ 1631923 h 3561292"/>
                <a:gd name="connsiteX30" fmla="*/ 1492449 w 4901657"/>
                <a:gd name="connsiteY30" fmla="*/ 1622822 h 3561292"/>
                <a:gd name="connsiteX31" fmla="*/ 1408682 w 4901657"/>
                <a:gd name="connsiteY31" fmla="*/ 1572769 h 3561292"/>
                <a:gd name="connsiteX32" fmla="*/ 1310954 w 4901657"/>
                <a:gd name="connsiteY32" fmla="*/ 1436262 h 3561292"/>
                <a:gd name="connsiteX33" fmla="*/ 1557600 w 4901657"/>
                <a:gd name="connsiteY33" fmla="*/ 1299755 h 3561292"/>
                <a:gd name="connsiteX34" fmla="*/ 1734440 w 4901657"/>
                <a:gd name="connsiteY34" fmla="*/ 1090444 h 3561292"/>
                <a:gd name="connsiteX35" fmla="*/ 2199808 w 4901657"/>
                <a:gd name="connsiteY35" fmla="*/ 922084 h 3561292"/>
                <a:gd name="connsiteX36" fmla="*/ 1878704 w 4901657"/>
                <a:gd name="connsiteY36" fmla="*/ 944836 h 3561292"/>
                <a:gd name="connsiteX37" fmla="*/ 1618098 w 4901657"/>
                <a:gd name="connsiteY37" fmla="*/ 872031 h 3561292"/>
                <a:gd name="connsiteX38" fmla="*/ 925026 w 4901657"/>
                <a:gd name="connsiteY38" fmla="*/ 429560 h 3561292"/>
                <a:gd name="connsiteX39" fmla="*/ 271077 w 4901657"/>
                <a:gd name="connsiteY39" fmla="*/ 0 h 3561292"/>
                <a:gd name="connsiteX40" fmla="*/ 0 w 4901657"/>
                <a:gd name="connsiteY40" fmla="*/ 518719 h 3561292"/>
                <a:gd name="connsiteX41" fmla="*/ 187675 w 4901657"/>
                <a:gd name="connsiteY41" fmla="*/ 726344 h 3561292"/>
                <a:gd name="connsiteX42" fmla="*/ 229388 w 4901657"/>
                <a:gd name="connsiteY42" fmla="*/ 838133 h 3561292"/>
                <a:gd name="connsiteX43" fmla="*/ 487253 w 4901657"/>
                <a:gd name="connsiteY43" fmla="*/ 1026741 h 3561292"/>
                <a:gd name="connsiteX44" fmla="*/ 512391 w 4901657"/>
                <a:gd name="connsiteY44" fmla="*/ 1093661 h 3561292"/>
                <a:gd name="connsiteX45" fmla="*/ 836278 w 4901657"/>
                <a:gd name="connsiteY45" fmla="*/ 1336157 h 3561292"/>
                <a:gd name="connsiteX46" fmla="*/ 1155465 w 4901657"/>
                <a:gd name="connsiteY46" fmla="*/ 1707763 h 3561292"/>
                <a:gd name="connsiteX47" fmla="*/ 1270033 w 4901657"/>
                <a:gd name="connsiteY47" fmla="*/ 1955109 h 3561292"/>
                <a:gd name="connsiteX48" fmla="*/ 1275138 w 4901657"/>
                <a:gd name="connsiteY48" fmla="*/ 2128030 h 3561292"/>
                <a:gd name="connsiteX49" fmla="*/ 1356590 w 4901657"/>
                <a:gd name="connsiteY49" fmla="*/ 2121865 h 3561292"/>
                <a:gd name="connsiteX50" fmla="*/ 1333738 w 4901657"/>
                <a:gd name="connsiteY50" fmla="*/ 1976601 h 3561292"/>
                <a:gd name="connsiteX51" fmla="*/ 1406316 w 4901657"/>
                <a:gd name="connsiteY51" fmla="*/ 1937889 h 3561292"/>
                <a:gd name="connsiteX52" fmla="*/ 1501755 w 4901657"/>
                <a:gd name="connsiteY52" fmla="*/ 1977740 h 3561292"/>
                <a:gd name="connsiteX53" fmla="*/ 1520371 w 4901657"/>
                <a:gd name="connsiteY53" fmla="*/ 2050544 h 3561292"/>
                <a:gd name="connsiteX54" fmla="*/ 1594829 w 4901657"/>
                <a:gd name="connsiteY54" fmla="*/ 2109697 h 3561292"/>
                <a:gd name="connsiteX55" fmla="*/ 1610582 w 4901657"/>
                <a:gd name="connsiteY55" fmla="*/ 2240445 h 3561292"/>
                <a:gd name="connsiteX56" fmla="*/ 1971778 w 4901657"/>
                <a:gd name="connsiteY56" fmla="*/ 2514669 h 3561292"/>
                <a:gd name="connsiteX57" fmla="*/ 2494367 w 4901657"/>
                <a:gd name="connsiteY57" fmla="*/ 3023187 h 3561292"/>
                <a:gd name="connsiteX58" fmla="*/ 2511003 w 4901657"/>
                <a:gd name="connsiteY58" fmla="*/ 3136872 h 3561292"/>
                <a:gd name="connsiteX59" fmla="*/ 2625559 w 4901657"/>
                <a:gd name="connsiteY59" fmla="*/ 3191708 h 3561292"/>
                <a:gd name="connsiteX60" fmla="*/ 2763482 w 4901657"/>
                <a:gd name="connsiteY60" fmla="*/ 3202812 h 3561292"/>
                <a:gd name="connsiteX61" fmla="*/ 3012599 w 4901657"/>
                <a:gd name="connsiteY61" fmla="*/ 3234898 h 3561292"/>
                <a:gd name="connsiteX62" fmla="*/ 3111811 w 4901657"/>
                <a:gd name="connsiteY62" fmla="*/ 3366551 h 3561292"/>
                <a:gd name="connsiteX63" fmla="*/ 3135174 w 4901657"/>
                <a:gd name="connsiteY63" fmla="*/ 3431956 h 3561292"/>
                <a:gd name="connsiteX64" fmla="*/ 3328554 w 4901657"/>
                <a:gd name="connsiteY64" fmla="*/ 3280513 h 3561292"/>
                <a:gd name="connsiteX65" fmla="*/ 3510122 w 4901657"/>
                <a:gd name="connsiteY65" fmla="*/ 3294164 h 3561292"/>
                <a:gd name="connsiteX66" fmla="*/ 3496160 w 4901657"/>
                <a:gd name="connsiteY66" fmla="*/ 3397199 h 3561292"/>
                <a:gd name="connsiteX67" fmla="*/ 3569034 w 4901657"/>
                <a:gd name="connsiteY67" fmla="*/ 3479799 h 3561292"/>
                <a:gd name="connsiteX68" fmla="*/ 3673951 w 4901657"/>
                <a:gd name="connsiteY68" fmla="*/ 3474819 h 3561292"/>
                <a:gd name="connsiteX69" fmla="*/ 3598805 w 4901657"/>
                <a:gd name="connsiteY69" fmla="*/ 3547641 h 3561292"/>
                <a:gd name="connsiteX70" fmla="*/ 3631380 w 4901657"/>
                <a:gd name="connsiteY70" fmla="*/ 3561292 h 3561292"/>
                <a:gd name="connsiteX71" fmla="*/ 4033360 w 4901657"/>
                <a:gd name="connsiteY71"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218423 w 4901657"/>
                <a:gd name="connsiteY15" fmla="*/ 1345257 h 3561292"/>
                <a:gd name="connsiteX16" fmla="*/ 2330111 w 4901657"/>
                <a:gd name="connsiteY16" fmla="*/ 1527267 h 3561292"/>
                <a:gd name="connsiteX17" fmla="*/ 2497644 w 4901657"/>
                <a:gd name="connsiteY17" fmla="*/ 1518166 h 3561292"/>
                <a:gd name="connsiteX18" fmla="*/ 2474376 w 4901657"/>
                <a:gd name="connsiteY18" fmla="*/ 1745678 h 3561292"/>
                <a:gd name="connsiteX19" fmla="*/ 2641908 w 4901657"/>
                <a:gd name="connsiteY19" fmla="*/ 1932238 h 3561292"/>
                <a:gd name="connsiteX20" fmla="*/ 2516259 w 4901657"/>
                <a:gd name="connsiteY20" fmla="*/ 2005042 h 3561292"/>
                <a:gd name="connsiteX21" fmla="*/ 2399916 w 4901657"/>
                <a:gd name="connsiteY21" fmla="*/ 2018693 h 3561292"/>
                <a:gd name="connsiteX22" fmla="*/ 2278920 w 4901657"/>
                <a:gd name="connsiteY22" fmla="*/ 1982291 h 3561292"/>
                <a:gd name="connsiteX23" fmla="*/ 2195154 w 4901657"/>
                <a:gd name="connsiteY23" fmla="*/ 1977740 h 3561292"/>
                <a:gd name="connsiteX24" fmla="*/ 2055544 w 4901657"/>
                <a:gd name="connsiteY24" fmla="*/ 1818482 h 3561292"/>
                <a:gd name="connsiteX25" fmla="*/ 1920587 w 4901657"/>
                <a:gd name="connsiteY25" fmla="*/ 1859434 h 3561292"/>
                <a:gd name="connsiteX26" fmla="*/ 1799591 w 4901657"/>
                <a:gd name="connsiteY26" fmla="*/ 1727477 h 3561292"/>
                <a:gd name="connsiteX27" fmla="*/ 1799591 w 4901657"/>
                <a:gd name="connsiteY27" fmla="*/ 1613721 h 3561292"/>
                <a:gd name="connsiteX28" fmla="*/ 1771669 w 4901657"/>
                <a:gd name="connsiteY28" fmla="*/ 1559118 h 3561292"/>
                <a:gd name="connsiteX29" fmla="*/ 1729786 w 4901657"/>
                <a:gd name="connsiteY29" fmla="*/ 1540918 h 3561292"/>
                <a:gd name="connsiteX30" fmla="*/ 1655327 w 4901657"/>
                <a:gd name="connsiteY30" fmla="*/ 1631923 h 3561292"/>
                <a:gd name="connsiteX31" fmla="*/ 1492449 w 4901657"/>
                <a:gd name="connsiteY31" fmla="*/ 1622822 h 3561292"/>
                <a:gd name="connsiteX32" fmla="*/ 1408682 w 4901657"/>
                <a:gd name="connsiteY32" fmla="*/ 1572769 h 3561292"/>
                <a:gd name="connsiteX33" fmla="*/ 1310954 w 4901657"/>
                <a:gd name="connsiteY33" fmla="*/ 1436262 h 3561292"/>
                <a:gd name="connsiteX34" fmla="*/ 1557600 w 4901657"/>
                <a:gd name="connsiteY34" fmla="*/ 1299755 h 3561292"/>
                <a:gd name="connsiteX35" fmla="*/ 1734440 w 4901657"/>
                <a:gd name="connsiteY35" fmla="*/ 1090444 h 3561292"/>
                <a:gd name="connsiteX36" fmla="*/ 2199808 w 4901657"/>
                <a:gd name="connsiteY36" fmla="*/ 922084 h 3561292"/>
                <a:gd name="connsiteX37" fmla="*/ 1878704 w 4901657"/>
                <a:gd name="connsiteY37" fmla="*/ 944836 h 3561292"/>
                <a:gd name="connsiteX38" fmla="*/ 1618098 w 4901657"/>
                <a:gd name="connsiteY38" fmla="*/ 872031 h 3561292"/>
                <a:gd name="connsiteX39" fmla="*/ 925026 w 4901657"/>
                <a:gd name="connsiteY39" fmla="*/ 429560 h 3561292"/>
                <a:gd name="connsiteX40" fmla="*/ 271077 w 4901657"/>
                <a:gd name="connsiteY40" fmla="*/ 0 h 3561292"/>
                <a:gd name="connsiteX41" fmla="*/ 0 w 4901657"/>
                <a:gd name="connsiteY41" fmla="*/ 518719 h 3561292"/>
                <a:gd name="connsiteX42" fmla="*/ 187675 w 4901657"/>
                <a:gd name="connsiteY42" fmla="*/ 726344 h 3561292"/>
                <a:gd name="connsiteX43" fmla="*/ 229388 w 4901657"/>
                <a:gd name="connsiteY43" fmla="*/ 838133 h 3561292"/>
                <a:gd name="connsiteX44" fmla="*/ 487253 w 4901657"/>
                <a:gd name="connsiteY44" fmla="*/ 1026741 h 3561292"/>
                <a:gd name="connsiteX45" fmla="*/ 512391 w 4901657"/>
                <a:gd name="connsiteY45" fmla="*/ 1093661 h 3561292"/>
                <a:gd name="connsiteX46" fmla="*/ 836278 w 4901657"/>
                <a:gd name="connsiteY46" fmla="*/ 1336157 h 3561292"/>
                <a:gd name="connsiteX47" fmla="*/ 1155465 w 4901657"/>
                <a:gd name="connsiteY47" fmla="*/ 1707763 h 3561292"/>
                <a:gd name="connsiteX48" fmla="*/ 1270033 w 4901657"/>
                <a:gd name="connsiteY48" fmla="*/ 1955109 h 3561292"/>
                <a:gd name="connsiteX49" fmla="*/ 1275138 w 4901657"/>
                <a:gd name="connsiteY49" fmla="*/ 2128030 h 3561292"/>
                <a:gd name="connsiteX50" fmla="*/ 1356590 w 4901657"/>
                <a:gd name="connsiteY50" fmla="*/ 2121865 h 3561292"/>
                <a:gd name="connsiteX51" fmla="*/ 1333738 w 4901657"/>
                <a:gd name="connsiteY51" fmla="*/ 1976601 h 3561292"/>
                <a:gd name="connsiteX52" fmla="*/ 1406316 w 4901657"/>
                <a:gd name="connsiteY52" fmla="*/ 1937889 h 3561292"/>
                <a:gd name="connsiteX53" fmla="*/ 1501755 w 4901657"/>
                <a:gd name="connsiteY53" fmla="*/ 1977740 h 3561292"/>
                <a:gd name="connsiteX54" fmla="*/ 1520371 w 4901657"/>
                <a:gd name="connsiteY54" fmla="*/ 2050544 h 3561292"/>
                <a:gd name="connsiteX55" fmla="*/ 1594829 w 4901657"/>
                <a:gd name="connsiteY55" fmla="*/ 2109697 h 3561292"/>
                <a:gd name="connsiteX56" fmla="*/ 1610582 w 4901657"/>
                <a:gd name="connsiteY56" fmla="*/ 2240445 h 3561292"/>
                <a:gd name="connsiteX57" fmla="*/ 1971778 w 4901657"/>
                <a:gd name="connsiteY57" fmla="*/ 2514669 h 3561292"/>
                <a:gd name="connsiteX58" fmla="*/ 2494367 w 4901657"/>
                <a:gd name="connsiteY58" fmla="*/ 3023187 h 3561292"/>
                <a:gd name="connsiteX59" fmla="*/ 2511003 w 4901657"/>
                <a:gd name="connsiteY59" fmla="*/ 3136872 h 3561292"/>
                <a:gd name="connsiteX60" fmla="*/ 2625559 w 4901657"/>
                <a:gd name="connsiteY60" fmla="*/ 3191708 h 3561292"/>
                <a:gd name="connsiteX61" fmla="*/ 2763482 w 4901657"/>
                <a:gd name="connsiteY61" fmla="*/ 3202812 h 3561292"/>
                <a:gd name="connsiteX62" fmla="*/ 3012599 w 4901657"/>
                <a:gd name="connsiteY62" fmla="*/ 3234898 h 3561292"/>
                <a:gd name="connsiteX63" fmla="*/ 3111811 w 4901657"/>
                <a:gd name="connsiteY63" fmla="*/ 3366551 h 3561292"/>
                <a:gd name="connsiteX64" fmla="*/ 3135174 w 4901657"/>
                <a:gd name="connsiteY64" fmla="*/ 3431956 h 3561292"/>
                <a:gd name="connsiteX65" fmla="*/ 3328554 w 4901657"/>
                <a:gd name="connsiteY65" fmla="*/ 3280513 h 3561292"/>
                <a:gd name="connsiteX66" fmla="*/ 3510122 w 4901657"/>
                <a:gd name="connsiteY66" fmla="*/ 3294164 h 3561292"/>
                <a:gd name="connsiteX67" fmla="*/ 3496160 w 4901657"/>
                <a:gd name="connsiteY67" fmla="*/ 3397199 h 3561292"/>
                <a:gd name="connsiteX68" fmla="*/ 3569034 w 4901657"/>
                <a:gd name="connsiteY68" fmla="*/ 3479799 h 3561292"/>
                <a:gd name="connsiteX69" fmla="*/ 3673951 w 4901657"/>
                <a:gd name="connsiteY69" fmla="*/ 3474819 h 3561292"/>
                <a:gd name="connsiteX70" fmla="*/ 3598805 w 4901657"/>
                <a:gd name="connsiteY70" fmla="*/ 3547641 h 3561292"/>
                <a:gd name="connsiteX71" fmla="*/ 3631380 w 4901657"/>
                <a:gd name="connsiteY71" fmla="*/ 3561292 h 3561292"/>
                <a:gd name="connsiteX72" fmla="*/ 4033360 w 4901657"/>
                <a:gd name="connsiteY72"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278920 w 4901657"/>
                <a:gd name="connsiteY15" fmla="*/ 1249702 h 3561292"/>
                <a:gd name="connsiteX16" fmla="*/ 2218423 w 4901657"/>
                <a:gd name="connsiteY16" fmla="*/ 1345257 h 3561292"/>
                <a:gd name="connsiteX17" fmla="*/ 2330111 w 4901657"/>
                <a:gd name="connsiteY17" fmla="*/ 1527267 h 3561292"/>
                <a:gd name="connsiteX18" fmla="*/ 2497644 w 4901657"/>
                <a:gd name="connsiteY18" fmla="*/ 1518166 h 3561292"/>
                <a:gd name="connsiteX19" fmla="*/ 2474376 w 4901657"/>
                <a:gd name="connsiteY19" fmla="*/ 1745678 h 3561292"/>
                <a:gd name="connsiteX20" fmla="*/ 2641908 w 4901657"/>
                <a:gd name="connsiteY20" fmla="*/ 1932238 h 3561292"/>
                <a:gd name="connsiteX21" fmla="*/ 2516259 w 4901657"/>
                <a:gd name="connsiteY21" fmla="*/ 2005042 h 3561292"/>
                <a:gd name="connsiteX22" fmla="*/ 2399916 w 4901657"/>
                <a:gd name="connsiteY22" fmla="*/ 2018693 h 3561292"/>
                <a:gd name="connsiteX23" fmla="*/ 2278920 w 4901657"/>
                <a:gd name="connsiteY23" fmla="*/ 1982291 h 3561292"/>
                <a:gd name="connsiteX24" fmla="*/ 2195154 w 4901657"/>
                <a:gd name="connsiteY24" fmla="*/ 1977740 h 3561292"/>
                <a:gd name="connsiteX25" fmla="*/ 2055544 w 4901657"/>
                <a:gd name="connsiteY25" fmla="*/ 1818482 h 3561292"/>
                <a:gd name="connsiteX26" fmla="*/ 1920587 w 4901657"/>
                <a:gd name="connsiteY26" fmla="*/ 1859434 h 3561292"/>
                <a:gd name="connsiteX27" fmla="*/ 1799591 w 4901657"/>
                <a:gd name="connsiteY27" fmla="*/ 1727477 h 3561292"/>
                <a:gd name="connsiteX28" fmla="*/ 1799591 w 4901657"/>
                <a:gd name="connsiteY28" fmla="*/ 1613721 h 3561292"/>
                <a:gd name="connsiteX29" fmla="*/ 1771669 w 4901657"/>
                <a:gd name="connsiteY29" fmla="*/ 1559118 h 3561292"/>
                <a:gd name="connsiteX30" fmla="*/ 1729786 w 4901657"/>
                <a:gd name="connsiteY30" fmla="*/ 1540918 h 3561292"/>
                <a:gd name="connsiteX31" fmla="*/ 1655327 w 4901657"/>
                <a:gd name="connsiteY31" fmla="*/ 1631923 h 3561292"/>
                <a:gd name="connsiteX32" fmla="*/ 1492449 w 4901657"/>
                <a:gd name="connsiteY32" fmla="*/ 1622822 h 3561292"/>
                <a:gd name="connsiteX33" fmla="*/ 1408682 w 4901657"/>
                <a:gd name="connsiteY33" fmla="*/ 1572769 h 3561292"/>
                <a:gd name="connsiteX34" fmla="*/ 1310954 w 4901657"/>
                <a:gd name="connsiteY34" fmla="*/ 1436262 h 3561292"/>
                <a:gd name="connsiteX35" fmla="*/ 1557600 w 4901657"/>
                <a:gd name="connsiteY35" fmla="*/ 1299755 h 3561292"/>
                <a:gd name="connsiteX36" fmla="*/ 1734440 w 4901657"/>
                <a:gd name="connsiteY36" fmla="*/ 1090444 h 3561292"/>
                <a:gd name="connsiteX37" fmla="*/ 2199808 w 4901657"/>
                <a:gd name="connsiteY37" fmla="*/ 922084 h 3561292"/>
                <a:gd name="connsiteX38" fmla="*/ 1878704 w 4901657"/>
                <a:gd name="connsiteY38" fmla="*/ 944836 h 3561292"/>
                <a:gd name="connsiteX39" fmla="*/ 1618098 w 4901657"/>
                <a:gd name="connsiteY39" fmla="*/ 872031 h 3561292"/>
                <a:gd name="connsiteX40" fmla="*/ 925026 w 4901657"/>
                <a:gd name="connsiteY40" fmla="*/ 429560 h 3561292"/>
                <a:gd name="connsiteX41" fmla="*/ 271077 w 4901657"/>
                <a:gd name="connsiteY41" fmla="*/ 0 h 3561292"/>
                <a:gd name="connsiteX42" fmla="*/ 0 w 4901657"/>
                <a:gd name="connsiteY42" fmla="*/ 518719 h 3561292"/>
                <a:gd name="connsiteX43" fmla="*/ 187675 w 4901657"/>
                <a:gd name="connsiteY43" fmla="*/ 726344 h 3561292"/>
                <a:gd name="connsiteX44" fmla="*/ 229388 w 4901657"/>
                <a:gd name="connsiteY44" fmla="*/ 838133 h 3561292"/>
                <a:gd name="connsiteX45" fmla="*/ 487253 w 4901657"/>
                <a:gd name="connsiteY45" fmla="*/ 1026741 h 3561292"/>
                <a:gd name="connsiteX46" fmla="*/ 512391 w 4901657"/>
                <a:gd name="connsiteY46" fmla="*/ 1093661 h 3561292"/>
                <a:gd name="connsiteX47" fmla="*/ 836278 w 4901657"/>
                <a:gd name="connsiteY47" fmla="*/ 1336157 h 3561292"/>
                <a:gd name="connsiteX48" fmla="*/ 1155465 w 4901657"/>
                <a:gd name="connsiteY48" fmla="*/ 1707763 h 3561292"/>
                <a:gd name="connsiteX49" fmla="*/ 1270033 w 4901657"/>
                <a:gd name="connsiteY49" fmla="*/ 1955109 h 3561292"/>
                <a:gd name="connsiteX50" fmla="*/ 1275138 w 4901657"/>
                <a:gd name="connsiteY50" fmla="*/ 2128030 h 3561292"/>
                <a:gd name="connsiteX51" fmla="*/ 1356590 w 4901657"/>
                <a:gd name="connsiteY51" fmla="*/ 2121865 h 3561292"/>
                <a:gd name="connsiteX52" fmla="*/ 1333738 w 4901657"/>
                <a:gd name="connsiteY52" fmla="*/ 1976601 h 3561292"/>
                <a:gd name="connsiteX53" fmla="*/ 1406316 w 4901657"/>
                <a:gd name="connsiteY53" fmla="*/ 1937889 h 3561292"/>
                <a:gd name="connsiteX54" fmla="*/ 1501755 w 4901657"/>
                <a:gd name="connsiteY54" fmla="*/ 1977740 h 3561292"/>
                <a:gd name="connsiteX55" fmla="*/ 1520371 w 4901657"/>
                <a:gd name="connsiteY55" fmla="*/ 2050544 h 3561292"/>
                <a:gd name="connsiteX56" fmla="*/ 1594829 w 4901657"/>
                <a:gd name="connsiteY56" fmla="*/ 2109697 h 3561292"/>
                <a:gd name="connsiteX57" fmla="*/ 1610582 w 4901657"/>
                <a:gd name="connsiteY57" fmla="*/ 2240445 h 3561292"/>
                <a:gd name="connsiteX58" fmla="*/ 1971778 w 4901657"/>
                <a:gd name="connsiteY58" fmla="*/ 2514669 h 3561292"/>
                <a:gd name="connsiteX59" fmla="*/ 2494367 w 4901657"/>
                <a:gd name="connsiteY59" fmla="*/ 3023187 h 3561292"/>
                <a:gd name="connsiteX60" fmla="*/ 2511003 w 4901657"/>
                <a:gd name="connsiteY60" fmla="*/ 3136872 h 3561292"/>
                <a:gd name="connsiteX61" fmla="*/ 2625559 w 4901657"/>
                <a:gd name="connsiteY61" fmla="*/ 3191708 h 3561292"/>
                <a:gd name="connsiteX62" fmla="*/ 2763482 w 4901657"/>
                <a:gd name="connsiteY62" fmla="*/ 3202812 h 3561292"/>
                <a:gd name="connsiteX63" fmla="*/ 3012599 w 4901657"/>
                <a:gd name="connsiteY63" fmla="*/ 3234898 h 3561292"/>
                <a:gd name="connsiteX64" fmla="*/ 3111811 w 4901657"/>
                <a:gd name="connsiteY64" fmla="*/ 3366551 h 3561292"/>
                <a:gd name="connsiteX65" fmla="*/ 3135174 w 4901657"/>
                <a:gd name="connsiteY65" fmla="*/ 3431956 h 3561292"/>
                <a:gd name="connsiteX66" fmla="*/ 3328554 w 4901657"/>
                <a:gd name="connsiteY66" fmla="*/ 3280513 h 3561292"/>
                <a:gd name="connsiteX67" fmla="*/ 3510122 w 4901657"/>
                <a:gd name="connsiteY67" fmla="*/ 3294164 h 3561292"/>
                <a:gd name="connsiteX68" fmla="*/ 3496160 w 4901657"/>
                <a:gd name="connsiteY68" fmla="*/ 3397199 h 3561292"/>
                <a:gd name="connsiteX69" fmla="*/ 3569034 w 4901657"/>
                <a:gd name="connsiteY69" fmla="*/ 3479799 h 3561292"/>
                <a:gd name="connsiteX70" fmla="*/ 3673951 w 4901657"/>
                <a:gd name="connsiteY70" fmla="*/ 3474819 h 3561292"/>
                <a:gd name="connsiteX71" fmla="*/ 3598805 w 4901657"/>
                <a:gd name="connsiteY71" fmla="*/ 3547641 h 3561292"/>
                <a:gd name="connsiteX72" fmla="*/ 3631380 w 4901657"/>
                <a:gd name="connsiteY72" fmla="*/ 3561292 h 3561292"/>
                <a:gd name="connsiteX73" fmla="*/ 4033360 w 4901657"/>
                <a:gd name="connsiteY73"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423185 w 4901657"/>
                <a:gd name="connsiteY15" fmla="*/ 1277004 h 3561292"/>
                <a:gd name="connsiteX16" fmla="*/ 2278920 w 4901657"/>
                <a:gd name="connsiteY16" fmla="*/ 1249702 h 3561292"/>
                <a:gd name="connsiteX17" fmla="*/ 2218423 w 4901657"/>
                <a:gd name="connsiteY17" fmla="*/ 1345257 h 3561292"/>
                <a:gd name="connsiteX18" fmla="*/ 2330111 w 4901657"/>
                <a:gd name="connsiteY18" fmla="*/ 1527267 h 3561292"/>
                <a:gd name="connsiteX19" fmla="*/ 2497644 w 4901657"/>
                <a:gd name="connsiteY19" fmla="*/ 1518166 h 3561292"/>
                <a:gd name="connsiteX20" fmla="*/ 2474376 w 4901657"/>
                <a:gd name="connsiteY20" fmla="*/ 1745678 h 3561292"/>
                <a:gd name="connsiteX21" fmla="*/ 2641908 w 4901657"/>
                <a:gd name="connsiteY21" fmla="*/ 1932238 h 3561292"/>
                <a:gd name="connsiteX22" fmla="*/ 2516259 w 4901657"/>
                <a:gd name="connsiteY22" fmla="*/ 2005042 h 3561292"/>
                <a:gd name="connsiteX23" fmla="*/ 2399916 w 4901657"/>
                <a:gd name="connsiteY23" fmla="*/ 2018693 h 3561292"/>
                <a:gd name="connsiteX24" fmla="*/ 2278920 w 4901657"/>
                <a:gd name="connsiteY24" fmla="*/ 1982291 h 3561292"/>
                <a:gd name="connsiteX25" fmla="*/ 2195154 w 4901657"/>
                <a:gd name="connsiteY25" fmla="*/ 1977740 h 3561292"/>
                <a:gd name="connsiteX26" fmla="*/ 2055544 w 4901657"/>
                <a:gd name="connsiteY26" fmla="*/ 1818482 h 3561292"/>
                <a:gd name="connsiteX27" fmla="*/ 1920587 w 4901657"/>
                <a:gd name="connsiteY27" fmla="*/ 1859434 h 3561292"/>
                <a:gd name="connsiteX28" fmla="*/ 1799591 w 4901657"/>
                <a:gd name="connsiteY28" fmla="*/ 1727477 h 3561292"/>
                <a:gd name="connsiteX29" fmla="*/ 1799591 w 4901657"/>
                <a:gd name="connsiteY29" fmla="*/ 1613721 h 3561292"/>
                <a:gd name="connsiteX30" fmla="*/ 1771669 w 4901657"/>
                <a:gd name="connsiteY30" fmla="*/ 1559118 h 3561292"/>
                <a:gd name="connsiteX31" fmla="*/ 1729786 w 4901657"/>
                <a:gd name="connsiteY31" fmla="*/ 1540918 h 3561292"/>
                <a:gd name="connsiteX32" fmla="*/ 1655327 w 4901657"/>
                <a:gd name="connsiteY32" fmla="*/ 1631923 h 3561292"/>
                <a:gd name="connsiteX33" fmla="*/ 1492449 w 4901657"/>
                <a:gd name="connsiteY33" fmla="*/ 1622822 h 3561292"/>
                <a:gd name="connsiteX34" fmla="*/ 1408682 w 4901657"/>
                <a:gd name="connsiteY34" fmla="*/ 1572769 h 3561292"/>
                <a:gd name="connsiteX35" fmla="*/ 1310954 w 4901657"/>
                <a:gd name="connsiteY35" fmla="*/ 1436262 h 3561292"/>
                <a:gd name="connsiteX36" fmla="*/ 1557600 w 4901657"/>
                <a:gd name="connsiteY36" fmla="*/ 1299755 h 3561292"/>
                <a:gd name="connsiteX37" fmla="*/ 1734440 w 4901657"/>
                <a:gd name="connsiteY37" fmla="*/ 1090444 h 3561292"/>
                <a:gd name="connsiteX38" fmla="*/ 2199808 w 4901657"/>
                <a:gd name="connsiteY38" fmla="*/ 922084 h 3561292"/>
                <a:gd name="connsiteX39" fmla="*/ 1878704 w 4901657"/>
                <a:gd name="connsiteY39" fmla="*/ 944836 h 3561292"/>
                <a:gd name="connsiteX40" fmla="*/ 1618098 w 4901657"/>
                <a:gd name="connsiteY40" fmla="*/ 872031 h 3561292"/>
                <a:gd name="connsiteX41" fmla="*/ 925026 w 4901657"/>
                <a:gd name="connsiteY41" fmla="*/ 429560 h 3561292"/>
                <a:gd name="connsiteX42" fmla="*/ 271077 w 4901657"/>
                <a:gd name="connsiteY42" fmla="*/ 0 h 3561292"/>
                <a:gd name="connsiteX43" fmla="*/ 0 w 4901657"/>
                <a:gd name="connsiteY43" fmla="*/ 518719 h 3561292"/>
                <a:gd name="connsiteX44" fmla="*/ 187675 w 4901657"/>
                <a:gd name="connsiteY44" fmla="*/ 726344 h 3561292"/>
                <a:gd name="connsiteX45" fmla="*/ 229388 w 4901657"/>
                <a:gd name="connsiteY45" fmla="*/ 838133 h 3561292"/>
                <a:gd name="connsiteX46" fmla="*/ 487253 w 4901657"/>
                <a:gd name="connsiteY46" fmla="*/ 1026741 h 3561292"/>
                <a:gd name="connsiteX47" fmla="*/ 512391 w 4901657"/>
                <a:gd name="connsiteY47" fmla="*/ 1093661 h 3561292"/>
                <a:gd name="connsiteX48" fmla="*/ 836278 w 4901657"/>
                <a:gd name="connsiteY48" fmla="*/ 1336157 h 3561292"/>
                <a:gd name="connsiteX49" fmla="*/ 1155465 w 4901657"/>
                <a:gd name="connsiteY49" fmla="*/ 1707763 h 3561292"/>
                <a:gd name="connsiteX50" fmla="*/ 1270033 w 4901657"/>
                <a:gd name="connsiteY50" fmla="*/ 1955109 h 3561292"/>
                <a:gd name="connsiteX51" fmla="*/ 1275138 w 4901657"/>
                <a:gd name="connsiteY51" fmla="*/ 2128030 h 3561292"/>
                <a:gd name="connsiteX52" fmla="*/ 1356590 w 4901657"/>
                <a:gd name="connsiteY52" fmla="*/ 2121865 h 3561292"/>
                <a:gd name="connsiteX53" fmla="*/ 1333738 w 4901657"/>
                <a:gd name="connsiteY53" fmla="*/ 1976601 h 3561292"/>
                <a:gd name="connsiteX54" fmla="*/ 1406316 w 4901657"/>
                <a:gd name="connsiteY54" fmla="*/ 1937889 h 3561292"/>
                <a:gd name="connsiteX55" fmla="*/ 1501755 w 4901657"/>
                <a:gd name="connsiteY55" fmla="*/ 1977740 h 3561292"/>
                <a:gd name="connsiteX56" fmla="*/ 1520371 w 4901657"/>
                <a:gd name="connsiteY56" fmla="*/ 2050544 h 3561292"/>
                <a:gd name="connsiteX57" fmla="*/ 1594829 w 4901657"/>
                <a:gd name="connsiteY57" fmla="*/ 2109697 h 3561292"/>
                <a:gd name="connsiteX58" fmla="*/ 1610582 w 4901657"/>
                <a:gd name="connsiteY58" fmla="*/ 2240445 h 3561292"/>
                <a:gd name="connsiteX59" fmla="*/ 1971778 w 4901657"/>
                <a:gd name="connsiteY59" fmla="*/ 2514669 h 3561292"/>
                <a:gd name="connsiteX60" fmla="*/ 2494367 w 4901657"/>
                <a:gd name="connsiteY60" fmla="*/ 3023187 h 3561292"/>
                <a:gd name="connsiteX61" fmla="*/ 2511003 w 4901657"/>
                <a:gd name="connsiteY61" fmla="*/ 3136872 h 3561292"/>
                <a:gd name="connsiteX62" fmla="*/ 2625559 w 4901657"/>
                <a:gd name="connsiteY62" fmla="*/ 3191708 h 3561292"/>
                <a:gd name="connsiteX63" fmla="*/ 2763482 w 4901657"/>
                <a:gd name="connsiteY63" fmla="*/ 3202812 h 3561292"/>
                <a:gd name="connsiteX64" fmla="*/ 3012599 w 4901657"/>
                <a:gd name="connsiteY64" fmla="*/ 3234898 h 3561292"/>
                <a:gd name="connsiteX65" fmla="*/ 3111811 w 4901657"/>
                <a:gd name="connsiteY65" fmla="*/ 3366551 h 3561292"/>
                <a:gd name="connsiteX66" fmla="*/ 3135174 w 4901657"/>
                <a:gd name="connsiteY66" fmla="*/ 3431956 h 3561292"/>
                <a:gd name="connsiteX67" fmla="*/ 3328554 w 4901657"/>
                <a:gd name="connsiteY67" fmla="*/ 3280513 h 3561292"/>
                <a:gd name="connsiteX68" fmla="*/ 3510122 w 4901657"/>
                <a:gd name="connsiteY68" fmla="*/ 3294164 h 3561292"/>
                <a:gd name="connsiteX69" fmla="*/ 3496160 w 4901657"/>
                <a:gd name="connsiteY69" fmla="*/ 3397199 h 3561292"/>
                <a:gd name="connsiteX70" fmla="*/ 3569034 w 4901657"/>
                <a:gd name="connsiteY70" fmla="*/ 3479799 h 3561292"/>
                <a:gd name="connsiteX71" fmla="*/ 3673951 w 4901657"/>
                <a:gd name="connsiteY71" fmla="*/ 3474819 h 3561292"/>
                <a:gd name="connsiteX72" fmla="*/ 3598805 w 4901657"/>
                <a:gd name="connsiteY72" fmla="*/ 3547641 h 3561292"/>
                <a:gd name="connsiteX73" fmla="*/ 3631380 w 4901657"/>
                <a:gd name="connsiteY73" fmla="*/ 3561292 h 3561292"/>
                <a:gd name="connsiteX74" fmla="*/ 4033360 w 4901657"/>
                <a:gd name="connsiteY74"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497644 w 4901657"/>
                <a:gd name="connsiteY15" fmla="*/ 1176898 h 3561292"/>
                <a:gd name="connsiteX16" fmla="*/ 2423185 w 4901657"/>
                <a:gd name="connsiteY16" fmla="*/ 1277004 h 3561292"/>
                <a:gd name="connsiteX17" fmla="*/ 2278920 w 4901657"/>
                <a:gd name="connsiteY17" fmla="*/ 1249702 h 3561292"/>
                <a:gd name="connsiteX18" fmla="*/ 2218423 w 4901657"/>
                <a:gd name="connsiteY18" fmla="*/ 1345257 h 3561292"/>
                <a:gd name="connsiteX19" fmla="*/ 2330111 w 4901657"/>
                <a:gd name="connsiteY19" fmla="*/ 1527267 h 3561292"/>
                <a:gd name="connsiteX20" fmla="*/ 2497644 w 4901657"/>
                <a:gd name="connsiteY20" fmla="*/ 1518166 h 3561292"/>
                <a:gd name="connsiteX21" fmla="*/ 2474376 w 4901657"/>
                <a:gd name="connsiteY21" fmla="*/ 1745678 h 3561292"/>
                <a:gd name="connsiteX22" fmla="*/ 2641908 w 4901657"/>
                <a:gd name="connsiteY22" fmla="*/ 1932238 h 3561292"/>
                <a:gd name="connsiteX23" fmla="*/ 2516259 w 4901657"/>
                <a:gd name="connsiteY23" fmla="*/ 2005042 h 3561292"/>
                <a:gd name="connsiteX24" fmla="*/ 2399916 w 4901657"/>
                <a:gd name="connsiteY24" fmla="*/ 2018693 h 3561292"/>
                <a:gd name="connsiteX25" fmla="*/ 2278920 w 4901657"/>
                <a:gd name="connsiteY25" fmla="*/ 1982291 h 3561292"/>
                <a:gd name="connsiteX26" fmla="*/ 2195154 w 4901657"/>
                <a:gd name="connsiteY26" fmla="*/ 1977740 h 3561292"/>
                <a:gd name="connsiteX27" fmla="*/ 2055544 w 4901657"/>
                <a:gd name="connsiteY27" fmla="*/ 1818482 h 3561292"/>
                <a:gd name="connsiteX28" fmla="*/ 1920587 w 4901657"/>
                <a:gd name="connsiteY28" fmla="*/ 1859434 h 3561292"/>
                <a:gd name="connsiteX29" fmla="*/ 1799591 w 4901657"/>
                <a:gd name="connsiteY29" fmla="*/ 1727477 h 3561292"/>
                <a:gd name="connsiteX30" fmla="*/ 1799591 w 4901657"/>
                <a:gd name="connsiteY30" fmla="*/ 1613721 h 3561292"/>
                <a:gd name="connsiteX31" fmla="*/ 1771669 w 4901657"/>
                <a:gd name="connsiteY31" fmla="*/ 1559118 h 3561292"/>
                <a:gd name="connsiteX32" fmla="*/ 1729786 w 4901657"/>
                <a:gd name="connsiteY32" fmla="*/ 1540918 h 3561292"/>
                <a:gd name="connsiteX33" fmla="*/ 1655327 w 4901657"/>
                <a:gd name="connsiteY33" fmla="*/ 1631923 h 3561292"/>
                <a:gd name="connsiteX34" fmla="*/ 1492449 w 4901657"/>
                <a:gd name="connsiteY34" fmla="*/ 1622822 h 3561292"/>
                <a:gd name="connsiteX35" fmla="*/ 1408682 w 4901657"/>
                <a:gd name="connsiteY35" fmla="*/ 1572769 h 3561292"/>
                <a:gd name="connsiteX36" fmla="*/ 1310954 w 4901657"/>
                <a:gd name="connsiteY36" fmla="*/ 1436262 h 3561292"/>
                <a:gd name="connsiteX37" fmla="*/ 1557600 w 4901657"/>
                <a:gd name="connsiteY37" fmla="*/ 1299755 h 3561292"/>
                <a:gd name="connsiteX38" fmla="*/ 1734440 w 4901657"/>
                <a:gd name="connsiteY38" fmla="*/ 1090444 h 3561292"/>
                <a:gd name="connsiteX39" fmla="*/ 2199808 w 4901657"/>
                <a:gd name="connsiteY39" fmla="*/ 922084 h 3561292"/>
                <a:gd name="connsiteX40" fmla="*/ 1878704 w 4901657"/>
                <a:gd name="connsiteY40" fmla="*/ 944836 h 3561292"/>
                <a:gd name="connsiteX41" fmla="*/ 1618098 w 4901657"/>
                <a:gd name="connsiteY41" fmla="*/ 872031 h 3561292"/>
                <a:gd name="connsiteX42" fmla="*/ 925026 w 4901657"/>
                <a:gd name="connsiteY42" fmla="*/ 429560 h 3561292"/>
                <a:gd name="connsiteX43" fmla="*/ 271077 w 4901657"/>
                <a:gd name="connsiteY43" fmla="*/ 0 h 3561292"/>
                <a:gd name="connsiteX44" fmla="*/ 0 w 4901657"/>
                <a:gd name="connsiteY44" fmla="*/ 518719 h 3561292"/>
                <a:gd name="connsiteX45" fmla="*/ 187675 w 4901657"/>
                <a:gd name="connsiteY45" fmla="*/ 726344 h 3561292"/>
                <a:gd name="connsiteX46" fmla="*/ 229388 w 4901657"/>
                <a:gd name="connsiteY46" fmla="*/ 838133 h 3561292"/>
                <a:gd name="connsiteX47" fmla="*/ 487253 w 4901657"/>
                <a:gd name="connsiteY47" fmla="*/ 1026741 h 3561292"/>
                <a:gd name="connsiteX48" fmla="*/ 512391 w 4901657"/>
                <a:gd name="connsiteY48" fmla="*/ 1093661 h 3561292"/>
                <a:gd name="connsiteX49" fmla="*/ 836278 w 4901657"/>
                <a:gd name="connsiteY49" fmla="*/ 1336157 h 3561292"/>
                <a:gd name="connsiteX50" fmla="*/ 1155465 w 4901657"/>
                <a:gd name="connsiteY50" fmla="*/ 1707763 h 3561292"/>
                <a:gd name="connsiteX51" fmla="*/ 1270033 w 4901657"/>
                <a:gd name="connsiteY51" fmla="*/ 1955109 h 3561292"/>
                <a:gd name="connsiteX52" fmla="*/ 1275138 w 4901657"/>
                <a:gd name="connsiteY52" fmla="*/ 2128030 h 3561292"/>
                <a:gd name="connsiteX53" fmla="*/ 1356590 w 4901657"/>
                <a:gd name="connsiteY53" fmla="*/ 2121865 h 3561292"/>
                <a:gd name="connsiteX54" fmla="*/ 1333738 w 4901657"/>
                <a:gd name="connsiteY54" fmla="*/ 1976601 h 3561292"/>
                <a:gd name="connsiteX55" fmla="*/ 1406316 w 4901657"/>
                <a:gd name="connsiteY55" fmla="*/ 1937889 h 3561292"/>
                <a:gd name="connsiteX56" fmla="*/ 1501755 w 4901657"/>
                <a:gd name="connsiteY56" fmla="*/ 1977740 h 3561292"/>
                <a:gd name="connsiteX57" fmla="*/ 1520371 w 4901657"/>
                <a:gd name="connsiteY57" fmla="*/ 2050544 h 3561292"/>
                <a:gd name="connsiteX58" fmla="*/ 1594829 w 4901657"/>
                <a:gd name="connsiteY58" fmla="*/ 2109697 h 3561292"/>
                <a:gd name="connsiteX59" fmla="*/ 1610582 w 4901657"/>
                <a:gd name="connsiteY59" fmla="*/ 2240445 h 3561292"/>
                <a:gd name="connsiteX60" fmla="*/ 1971778 w 4901657"/>
                <a:gd name="connsiteY60" fmla="*/ 2514669 h 3561292"/>
                <a:gd name="connsiteX61" fmla="*/ 2494367 w 4901657"/>
                <a:gd name="connsiteY61" fmla="*/ 3023187 h 3561292"/>
                <a:gd name="connsiteX62" fmla="*/ 2511003 w 4901657"/>
                <a:gd name="connsiteY62" fmla="*/ 3136872 h 3561292"/>
                <a:gd name="connsiteX63" fmla="*/ 2625559 w 4901657"/>
                <a:gd name="connsiteY63" fmla="*/ 3191708 h 3561292"/>
                <a:gd name="connsiteX64" fmla="*/ 2763482 w 4901657"/>
                <a:gd name="connsiteY64" fmla="*/ 3202812 h 3561292"/>
                <a:gd name="connsiteX65" fmla="*/ 3012599 w 4901657"/>
                <a:gd name="connsiteY65" fmla="*/ 3234898 h 3561292"/>
                <a:gd name="connsiteX66" fmla="*/ 3111811 w 4901657"/>
                <a:gd name="connsiteY66" fmla="*/ 3366551 h 3561292"/>
                <a:gd name="connsiteX67" fmla="*/ 3135174 w 4901657"/>
                <a:gd name="connsiteY67" fmla="*/ 3431956 h 3561292"/>
                <a:gd name="connsiteX68" fmla="*/ 3328554 w 4901657"/>
                <a:gd name="connsiteY68" fmla="*/ 3280513 h 3561292"/>
                <a:gd name="connsiteX69" fmla="*/ 3510122 w 4901657"/>
                <a:gd name="connsiteY69" fmla="*/ 3294164 h 3561292"/>
                <a:gd name="connsiteX70" fmla="*/ 3496160 w 4901657"/>
                <a:gd name="connsiteY70" fmla="*/ 3397199 h 3561292"/>
                <a:gd name="connsiteX71" fmla="*/ 3569034 w 4901657"/>
                <a:gd name="connsiteY71" fmla="*/ 3479799 h 3561292"/>
                <a:gd name="connsiteX72" fmla="*/ 3673951 w 4901657"/>
                <a:gd name="connsiteY72" fmla="*/ 3474819 h 3561292"/>
                <a:gd name="connsiteX73" fmla="*/ 3598805 w 4901657"/>
                <a:gd name="connsiteY73" fmla="*/ 3547641 h 3561292"/>
                <a:gd name="connsiteX74" fmla="*/ 3631380 w 4901657"/>
                <a:gd name="connsiteY74" fmla="*/ 3561292 h 3561292"/>
                <a:gd name="connsiteX75" fmla="*/ 4033360 w 4901657"/>
                <a:gd name="connsiteY75"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525566 w 4901657"/>
                <a:gd name="connsiteY15" fmla="*/ 1085894 h 3561292"/>
                <a:gd name="connsiteX16" fmla="*/ 2497644 w 4901657"/>
                <a:gd name="connsiteY16" fmla="*/ 1176898 h 3561292"/>
                <a:gd name="connsiteX17" fmla="*/ 2423185 w 4901657"/>
                <a:gd name="connsiteY17" fmla="*/ 1277004 h 3561292"/>
                <a:gd name="connsiteX18" fmla="*/ 2278920 w 4901657"/>
                <a:gd name="connsiteY18" fmla="*/ 1249702 h 3561292"/>
                <a:gd name="connsiteX19" fmla="*/ 2218423 w 4901657"/>
                <a:gd name="connsiteY19" fmla="*/ 1345257 h 3561292"/>
                <a:gd name="connsiteX20" fmla="*/ 2330111 w 4901657"/>
                <a:gd name="connsiteY20" fmla="*/ 1527267 h 3561292"/>
                <a:gd name="connsiteX21" fmla="*/ 2497644 w 4901657"/>
                <a:gd name="connsiteY21" fmla="*/ 1518166 h 3561292"/>
                <a:gd name="connsiteX22" fmla="*/ 2474376 w 4901657"/>
                <a:gd name="connsiteY22" fmla="*/ 1745678 h 3561292"/>
                <a:gd name="connsiteX23" fmla="*/ 2641908 w 4901657"/>
                <a:gd name="connsiteY23" fmla="*/ 1932238 h 3561292"/>
                <a:gd name="connsiteX24" fmla="*/ 2516259 w 4901657"/>
                <a:gd name="connsiteY24" fmla="*/ 2005042 h 3561292"/>
                <a:gd name="connsiteX25" fmla="*/ 2399916 w 4901657"/>
                <a:gd name="connsiteY25" fmla="*/ 2018693 h 3561292"/>
                <a:gd name="connsiteX26" fmla="*/ 2278920 w 4901657"/>
                <a:gd name="connsiteY26" fmla="*/ 1982291 h 3561292"/>
                <a:gd name="connsiteX27" fmla="*/ 2195154 w 4901657"/>
                <a:gd name="connsiteY27" fmla="*/ 1977740 h 3561292"/>
                <a:gd name="connsiteX28" fmla="*/ 2055544 w 4901657"/>
                <a:gd name="connsiteY28" fmla="*/ 1818482 h 3561292"/>
                <a:gd name="connsiteX29" fmla="*/ 1920587 w 4901657"/>
                <a:gd name="connsiteY29" fmla="*/ 1859434 h 3561292"/>
                <a:gd name="connsiteX30" fmla="*/ 1799591 w 4901657"/>
                <a:gd name="connsiteY30" fmla="*/ 1727477 h 3561292"/>
                <a:gd name="connsiteX31" fmla="*/ 1799591 w 4901657"/>
                <a:gd name="connsiteY31" fmla="*/ 1613721 h 3561292"/>
                <a:gd name="connsiteX32" fmla="*/ 1771669 w 4901657"/>
                <a:gd name="connsiteY32" fmla="*/ 1559118 h 3561292"/>
                <a:gd name="connsiteX33" fmla="*/ 1729786 w 4901657"/>
                <a:gd name="connsiteY33" fmla="*/ 1540918 h 3561292"/>
                <a:gd name="connsiteX34" fmla="*/ 1655327 w 4901657"/>
                <a:gd name="connsiteY34" fmla="*/ 1631923 h 3561292"/>
                <a:gd name="connsiteX35" fmla="*/ 1492449 w 4901657"/>
                <a:gd name="connsiteY35" fmla="*/ 1622822 h 3561292"/>
                <a:gd name="connsiteX36" fmla="*/ 1408682 w 4901657"/>
                <a:gd name="connsiteY36" fmla="*/ 1572769 h 3561292"/>
                <a:gd name="connsiteX37" fmla="*/ 1310954 w 4901657"/>
                <a:gd name="connsiteY37" fmla="*/ 1436262 h 3561292"/>
                <a:gd name="connsiteX38" fmla="*/ 1557600 w 4901657"/>
                <a:gd name="connsiteY38" fmla="*/ 1299755 h 3561292"/>
                <a:gd name="connsiteX39" fmla="*/ 1734440 w 4901657"/>
                <a:gd name="connsiteY39" fmla="*/ 1090444 h 3561292"/>
                <a:gd name="connsiteX40" fmla="*/ 2199808 w 4901657"/>
                <a:gd name="connsiteY40" fmla="*/ 922084 h 3561292"/>
                <a:gd name="connsiteX41" fmla="*/ 1878704 w 4901657"/>
                <a:gd name="connsiteY41" fmla="*/ 944836 h 3561292"/>
                <a:gd name="connsiteX42" fmla="*/ 1618098 w 4901657"/>
                <a:gd name="connsiteY42" fmla="*/ 872031 h 3561292"/>
                <a:gd name="connsiteX43" fmla="*/ 925026 w 4901657"/>
                <a:gd name="connsiteY43" fmla="*/ 429560 h 3561292"/>
                <a:gd name="connsiteX44" fmla="*/ 271077 w 4901657"/>
                <a:gd name="connsiteY44" fmla="*/ 0 h 3561292"/>
                <a:gd name="connsiteX45" fmla="*/ 0 w 4901657"/>
                <a:gd name="connsiteY45" fmla="*/ 518719 h 3561292"/>
                <a:gd name="connsiteX46" fmla="*/ 187675 w 4901657"/>
                <a:gd name="connsiteY46" fmla="*/ 726344 h 3561292"/>
                <a:gd name="connsiteX47" fmla="*/ 229388 w 4901657"/>
                <a:gd name="connsiteY47" fmla="*/ 838133 h 3561292"/>
                <a:gd name="connsiteX48" fmla="*/ 487253 w 4901657"/>
                <a:gd name="connsiteY48" fmla="*/ 1026741 h 3561292"/>
                <a:gd name="connsiteX49" fmla="*/ 512391 w 4901657"/>
                <a:gd name="connsiteY49" fmla="*/ 1093661 h 3561292"/>
                <a:gd name="connsiteX50" fmla="*/ 836278 w 4901657"/>
                <a:gd name="connsiteY50" fmla="*/ 1336157 h 3561292"/>
                <a:gd name="connsiteX51" fmla="*/ 1155465 w 4901657"/>
                <a:gd name="connsiteY51" fmla="*/ 1707763 h 3561292"/>
                <a:gd name="connsiteX52" fmla="*/ 1270033 w 4901657"/>
                <a:gd name="connsiteY52" fmla="*/ 1955109 h 3561292"/>
                <a:gd name="connsiteX53" fmla="*/ 1275138 w 4901657"/>
                <a:gd name="connsiteY53" fmla="*/ 2128030 h 3561292"/>
                <a:gd name="connsiteX54" fmla="*/ 1356590 w 4901657"/>
                <a:gd name="connsiteY54" fmla="*/ 2121865 h 3561292"/>
                <a:gd name="connsiteX55" fmla="*/ 1333738 w 4901657"/>
                <a:gd name="connsiteY55" fmla="*/ 1976601 h 3561292"/>
                <a:gd name="connsiteX56" fmla="*/ 1406316 w 4901657"/>
                <a:gd name="connsiteY56" fmla="*/ 1937889 h 3561292"/>
                <a:gd name="connsiteX57" fmla="*/ 1501755 w 4901657"/>
                <a:gd name="connsiteY57" fmla="*/ 1977740 h 3561292"/>
                <a:gd name="connsiteX58" fmla="*/ 1520371 w 4901657"/>
                <a:gd name="connsiteY58" fmla="*/ 2050544 h 3561292"/>
                <a:gd name="connsiteX59" fmla="*/ 1594829 w 4901657"/>
                <a:gd name="connsiteY59" fmla="*/ 2109697 h 3561292"/>
                <a:gd name="connsiteX60" fmla="*/ 1610582 w 4901657"/>
                <a:gd name="connsiteY60" fmla="*/ 2240445 h 3561292"/>
                <a:gd name="connsiteX61" fmla="*/ 1971778 w 4901657"/>
                <a:gd name="connsiteY61" fmla="*/ 2514669 h 3561292"/>
                <a:gd name="connsiteX62" fmla="*/ 2494367 w 4901657"/>
                <a:gd name="connsiteY62" fmla="*/ 3023187 h 3561292"/>
                <a:gd name="connsiteX63" fmla="*/ 2511003 w 4901657"/>
                <a:gd name="connsiteY63" fmla="*/ 3136872 h 3561292"/>
                <a:gd name="connsiteX64" fmla="*/ 2625559 w 4901657"/>
                <a:gd name="connsiteY64" fmla="*/ 3191708 h 3561292"/>
                <a:gd name="connsiteX65" fmla="*/ 2763482 w 4901657"/>
                <a:gd name="connsiteY65" fmla="*/ 3202812 h 3561292"/>
                <a:gd name="connsiteX66" fmla="*/ 3012599 w 4901657"/>
                <a:gd name="connsiteY66" fmla="*/ 3234898 h 3561292"/>
                <a:gd name="connsiteX67" fmla="*/ 3111811 w 4901657"/>
                <a:gd name="connsiteY67" fmla="*/ 3366551 h 3561292"/>
                <a:gd name="connsiteX68" fmla="*/ 3135174 w 4901657"/>
                <a:gd name="connsiteY68" fmla="*/ 3431956 h 3561292"/>
                <a:gd name="connsiteX69" fmla="*/ 3328554 w 4901657"/>
                <a:gd name="connsiteY69" fmla="*/ 3280513 h 3561292"/>
                <a:gd name="connsiteX70" fmla="*/ 3510122 w 4901657"/>
                <a:gd name="connsiteY70" fmla="*/ 3294164 h 3561292"/>
                <a:gd name="connsiteX71" fmla="*/ 3496160 w 4901657"/>
                <a:gd name="connsiteY71" fmla="*/ 3397199 h 3561292"/>
                <a:gd name="connsiteX72" fmla="*/ 3569034 w 4901657"/>
                <a:gd name="connsiteY72" fmla="*/ 3479799 h 3561292"/>
                <a:gd name="connsiteX73" fmla="*/ 3673951 w 4901657"/>
                <a:gd name="connsiteY73" fmla="*/ 3474819 h 3561292"/>
                <a:gd name="connsiteX74" fmla="*/ 3598805 w 4901657"/>
                <a:gd name="connsiteY74" fmla="*/ 3547641 h 3561292"/>
                <a:gd name="connsiteX75" fmla="*/ 3631380 w 4901657"/>
                <a:gd name="connsiteY75" fmla="*/ 3561292 h 3561292"/>
                <a:gd name="connsiteX76" fmla="*/ 4033360 w 4901657"/>
                <a:gd name="connsiteY76"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2660522 w 4901657"/>
                <a:gd name="connsiteY15" fmla="*/ 940286 h 3561292"/>
                <a:gd name="connsiteX16" fmla="*/ 2525566 w 4901657"/>
                <a:gd name="connsiteY16" fmla="*/ 1085894 h 3561292"/>
                <a:gd name="connsiteX17" fmla="*/ 2497644 w 4901657"/>
                <a:gd name="connsiteY17" fmla="*/ 1176898 h 3561292"/>
                <a:gd name="connsiteX18" fmla="*/ 2423185 w 4901657"/>
                <a:gd name="connsiteY18" fmla="*/ 1277004 h 3561292"/>
                <a:gd name="connsiteX19" fmla="*/ 2278920 w 4901657"/>
                <a:gd name="connsiteY19" fmla="*/ 1249702 h 3561292"/>
                <a:gd name="connsiteX20" fmla="*/ 2218423 w 4901657"/>
                <a:gd name="connsiteY20" fmla="*/ 1345257 h 3561292"/>
                <a:gd name="connsiteX21" fmla="*/ 2330111 w 4901657"/>
                <a:gd name="connsiteY21" fmla="*/ 1527267 h 3561292"/>
                <a:gd name="connsiteX22" fmla="*/ 2497644 w 4901657"/>
                <a:gd name="connsiteY22" fmla="*/ 1518166 h 3561292"/>
                <a:gd name="connsiteX23" fmla="*/ 2474376 w 4901657"/>
                <a:gd name="connsiteY23" fmla="*/ 1745678 h 3561292"/>
                <a:gd name="connsiteX24" fmla="*/ 2641908 w 4901657"/>
                <a:gd name="connsiteY24" fmla="*/ 1932238 h 3561292"/>
                <a:gd name="connsiteX25" fmla="*/ 2516259 w 4901657"/>
                <a:gd name="connsiteY25" fmla="*/ 2005042 h 3561292"/>
                <a:gd name="connsiteX26" fmla="*/ 2399916 w 4901657"/>
                <a:gd name="connsiteY26" fmla="*/ 2018693 h 3561292"/>
                <a:gd name="connsiteX27" fmla="*/ 2278920 w 4901657"/>
                <a:gd name="connsiteY27" fmla="*/ 1982291 h 3561292"/>
                <a:gd name="connsiteX28" fmla="*/ 2195154 w 4901657"/>
                <a:gd name="connsiteY28" fmla="*/ 1977740 h 3561292"/>
                <a:gd name="connsiteX29" fmla="*/ 2055544 w 4901657"/>
                <a:gd name="connsiteY29" fmla="*/ 1818482 h 3561292"/>
                <a:gd name="connsiteX30" fmla="*/ 1920587 w 4901657"/>
                <a:gd name="connsiteY30" fmla="*/ 1859434 h 3561292"/>
                <a:gd name="connsiteX31" fmla="*/ 1799591 w 4901657"/>
                <a:gd name="connsiteY31" fmla="*/ 1727477 h 3561292"/>
                <a:gd name="connsiteX32" fmla="*/ 1799591 w 4901657"/>
                <a:gd name="connsiteY32" fmla="*/ 1613721 h 3561292"/>
                <a:gd name="connsiteX33" fmla="*/ 1771669 w 4901657"/>
                <a:gd name="connsiteY33" fmla="*/ 1559118 h 3561292"/>
                <a:gd name="connsiteX34" fmla="*/ 1729786 w 4901657"/>
                <a:gd name="connsiteY34" fmla="*/ 1540918 h 3561292"/>
                <a:gd name="connsiteX35" fmla="*/ 1655327 w 4901657"/>
                <a:gd name="connsiteY35" fmla="*/ 1631923 h 3561292"/>
                <a:gd name="connsiteX36" fmla="*/ 1492449 w 4901657"/>
                <a:gd name="connsiteY36" fmla="*/ 1622822 h 3561292"/>
                <a:gd name="connsiteX37" fmla="*/ 1408682 w 4901657"/>
                <a:gd name="connsiteY37" fmla="*/ 1572769 h 3561292"/>
                <a:gd name="connsiteX38" fmla="*/ 1310954 w 4901657"/>
                <a:gd name="connsiteY38" fmla="*/ 1436262 h 3561292"/>
                <a:gd name="connsiteX39" fmla="*/ 1557600 w 4901657"/>
                <a:gd name="connsiteY39" fmla="*/ 1299755 h 3561292"/>
                <a:gd name="connsiteX40" fmla="*/ 1734440 w 4901657"/>
                <a:gd name="connsiteY40" fmla="*/ 1090444 h 3561292"/>
                <a:gd name="connsiteX41" fmla="*/ 2199808 w 4901657"/>
                <a:gd name="connsiteY41" fmla="*/ 922084 h 3561292"/>
                <a:gd name="connsiteX42" fmla="*/ 1878704 w 4901657"/>
                <a:gd name="connsiteY42" fmla="*/ 944836 h 3561292"/>
                <a:gd name="connsiteX43" fmla="*/ 1618098 w 4901657"/>
                <a:gd name="connsiteY43" fmla="*/ 872031 h 3561292"/>
                <a:gd name="connsiteX44" fmla="*/ 925026 w 4901657"/>
                <a:gd name="connsiteY44" fmla="*/ 429560 h 3561292"/>
                <a:gd name="connsiteX45" fmla="*/ 271077 w 4901657"/>
                <a:gd name="connsiteY45" fmla="*/ 0 h 3561292"/>
                <a:gd name="connsiteX46" fmla="*/ 0 w 4901657"/>
                <a:gd name="connsiteY46" fmla="*/ 518719 h 3561292"/>
                <a:gd name="connsiteX47" fmla="*/ 187675 w 4901657"/>
                <a:gd name="connsiteY47" fmla="*/ 726344 h 3561292"/>
                <a:gd name="connsiteX48" fmla="*/ 229388 w 4901657"/>
                <a:gd name="connsiteY48" fmla="*/ 838133 h 3561292"/>
                <a:gd name="connsiteX49" fmla="*/ 487253 w 4901657"/>
                <a:gd name="connsiteY49" fmla="*/ 1026741 h 3561292"/>
                <a:gd name="connsiteX50" fmla="*/ 512391 w 4901657"/>
                <a:gd name="connsiteY50" fmla="*/ 1093661 h 3561292"/>
                <a:gd name="connsiteX51" fmla="*/ 836278 w 4901657"/>
                <a:gd name="connsiteY51" fmla="*/ 1336157 h 3561292"/>
                <a:gd name="connsiteX52" fmla="*/ 1155465 w 4901657"/>
                <a:gd name="connsiteY52" fmla="*/ 1707763 h 3561292"/>
                <a:gd name="connsiteX53" fmla="*/ 1270033 w 4901657"/>
                <a:gd name="connsiteY53" fmla="*/ 1955109 h 3561292"/>
                <a:gd name="connsiteX54" fmla="*/ 1275138 w 4901657"/>
                <a:gd name="connsiteY54" fmla="*/ 2128030 h 3561292"/>
                <a:gd name="connsiteX55" fmla="*/ 1356590 w 4901657"/>
                <a:gd name="connsiteY55" fmla="*/ 2121865 h 3561292"/>
                <a:gd name="connsiteX56" fmla="*/ 1333738 w 4901657"/>
                <a:gd name="connsiteY56" fmla="*/ 1976601 h 3561292"/>
                <a:gd name="connsiteX57" fmla="*/ 1406316 w 4901657"/>
                <a:gd name="connsiteY57" fmla="*/ 1937889 h 3561292"/>
                <a:gd name="connsiteX58" fmla="*/ 1501755 w 4901657"/>
                <a:gd name="connsiteY58" fmla="*/ 1977740 h 3561292"/>
                <a:gd name="connsiteX59" fmla="*/ 1520371 w 4901657"/>
                <a:gd name="connsiteY59" fmla="*/ 2050544 h 3561292"/>
                <a:gd name="connsiteX60" fmla="*/ 1594829 w 4901657"/>
                <a:gd name="connsiteY60" fmla="*/ 2109697 h 3561292"/>
                <a:gd name="connsiteX61" fmla="*/ 1610582 w 4901657"/>
                <a:gd name="connsiteY61" fmla="*/ 2240445 h 3561292"/>
                <a:gd name="connsiteX62" fmla="*/ 1971778 w 4901657"/>
                <a:gd name="connsiteY62" fmla="*/ 2514669 h 3561292"/>
                <a:gd name="connsiteX63" fmla="*/ 2494367 w 4901657"/>
                <a:gd name="connsiteY63" fmla="*/ 3023187 h 3561292"/>
                <a:gd name="connsiteX64" fmla="*/ 2511003 w 4901657"/>
                <a:gd name="connsiteY64" fmla="*/ 3136872 h 3561292"/>
                <a:gd name="connsiteX65" fmla="*/ 2625559 w 4901657"/>
                <a:gd name="connsiteY65" fmla="*/ 3191708 h 3561292"/>
                <a:gd name="connsiteX66" fmla="*/ 2763482 w 4901657"/>
                <a:gd name="connsiteY66" fmla="*/ 3202812 h 3561292"/>
                <a:gd name="connsiteX67" fmla="*/ 3012599 w 4901657"/>
                <a:gd name="connsiteY67" fmla="*/ 3234898 h 3561292"/>
                <a:gd name="connsiteX68" fmla="*/ 3111811 w 4901657"/>
                <a:gd name="connsiteY68" fmla="*/ 3366551 h 3561292"/>
                <a:gd name="connsiteX69" fmla="*/ 3135174 w 4901657"/>
                <a:gd name="connsiteY69" fmla="*/ 3431956 h 3561292"/>
                <a:gd name="connsiteX70" fmla="*/ 3328554 w 4901657"/>
                <a:gd name="connsiteY70" fmla="*/ 3280513 h 3561292"/>
                <a:gd name="connsiteX71" fmla="*/ 3510122 w 4901657"/>
                <a:gd name="connsiteY71" fmla="*/ 3294164 h 3561292"/>
                <a:gd name="connsiteX72" fmla="*/ 3496160 w 4901657"/>
                <a:gd name="connsiteY72" fmla="*/ 3397199 h 3561292"/>
                <a:gd name="connsiteX73" fmla="*/ 3569034 w 4901657"/>
                <a:gd name="connsiteY73" fmla="*/ 3479799 h 3561292"/>
                <a:gd name="connsiteX74" fmla="*/ 3673951 w 4901657"/>
                <a:gd name="connsiteY74" fmla="*/ 3474819 h 3561292"/>
                <a:gd name="connsiteX75" fmla="*/ 3598805 w 4901657"/>
                <a:gd name="connsiteY75" fmla="*/ 3547641 h 3561292"/>
                <a:gd name="connsiteX76" fmla="*/ 3631380 w 4901657"/>
                <a:gd name="connsiteY76" fmla="*/ 3561292 h 3561292"/>
                <a:gd name="connsiteX77" fmla="*/ 4033360 w 4901657"/>
                <a:gd name="connsiteY77"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3218964 w 4901657"/>
                <a:gd name="connsiteY15" fmla="*/ 1331606 h 3561292"/>
                <a:gd name="connsiteX16" fmla="*/ 2660522 w 4901657"/>
                <a:gd name="connsiteY16" fmla="*/ 940286 h 3561292"/>
                <a:gd name="connsiteX17" fmla="*/ 2525566 w 4901657"/>
                <a:gd name="connsiteY17" fmla="*/ 1085894 h 3561292"/>
                <a:gd name="connsiteX18" fmla="*/ 2497644 w 4901657"/>
                <a:gd name="connsiteY18" fmla="*/ 1176898 h 3561292"/>
                <a:gd name="connsiteX19" fmla="*/ 2423185 w 4901657"/>
                <a:gd name="connsiteY19" fmla="*/ 1277004 h 3561292"/>
                <a:gd name="connsiteX20" fmla="*/ 2278920 w 4901657"/>
                <a:gd name="connsiteY20" fmla="*/ 1249702 h 3561292"/>
                <a:gd name="connsiteX21" fmla="*/ 2218423 w 4901657"/>
                <a:gd name="connsiteY21" fmla="*/ 1345257 h 3561292"/>
                <a:gd name="connsiteX22" fmla="*/ 2330111 w 4901657"/>
                <a:gd name="connsiteY22" fmla="*/ 1527267 h 3561292"/>
                <a:gd name="connsiteX23" fmla="*/ 2497644 w 4901657"/>
                <a:gd name="connsiteY23" fmla="*/ 1518166 h 3561292"/>
                <a:gd name="connsiteX24" fmla="*/ 2474376 w 4901657"/>
                <a:gd name="connsiteY24" fmla="*/ 1745678 h 3561292"/>
                <a:gd name="connsiteX25" fmla="*/ 2641908 w 4901657"/>
                <a:gd name="connsiteY25" fmla="*/ 1932238 h 3561292"/>
                <a:gd name="connsiteX26" fmla="*/ 2516259 w 4901657"/>
                <a:gd name="connsiteY26" fmla="*/ 2005042 h 3561292"/>
                <a:gd name="connsiteX27" fmla="*/ 2399916 w 4901657"/>
                <a:gd name="connsiteY27" fmla="*/ 2018693 h 3561292"/>
                <a:gd name="connsiteX28" fmla="*/ 2278920 w 4901657"/>
                <a:gd name="connsiteY28" fmla="*/ 1982291 h 3561292"/>
                <a:gd name="connsiteX29" fmla="*/ 2195154 w 4901657"/>
                <a:gd name="connsiteY29" fmla="*/ 1977740 h 3561292"/>
                <a:gd name="connsiteX30" fmla="*/ 2055544 w 4901657"/>
                <a:gd name="connsiteY30" fmla="*/ 1818482 h 3561292"/>
                <a:gd name="connsiteX31" fmla="*/ 1920587 w 4901657"/>
                <a:gd name="connsiteY31" fmla="*/ 1859434 h 3561292"/>
                <a:gd name="connsiteX32" fmla="*/ 1799591 w 4901657"/>
                <a:gd name="connsiteY32" fmla="*/ 1727477 h 3561292"/>
                <a:gd name="connsiteX33" fmla="*/ 1799591 w 4901657"/>
                <a:gd name="connsiteY33" fmla="*/ 1613721 h 3561292"/>
                <a:gd name="connsiteX34" fmla="*/ 1771669 w 4901657"/>
                <a:gd name="connsiteY34" fmla="*/ 1559118 h 3561292"/>
                <a:gd name="connsiteX35" fmla="*/ 1729786 w 4901657"/>
                <a:gd name="connsiteY35" fmla="*/ 1540918 h 3561292"/>
                <a:gd name="connsiteX36" fmla="*/ 1655327 w 4901657"/>
                <a:gd name="connsiteY36" fmla="*/ 1631923 h 3561292"/>
                <a:gd name="connsiteX37" fmla="*/ 1492449 w 4901657"/>
                <a:gd name="connsiteY37" fmla="*/ 1622822 h 3561292"/>
                <a:gd name="connsiteX38" fmla="*/ 1408682 w 4901657"/>
                <a:gd name="connsiteY38" fmla="*/ 1572769 h 3561292"/>
                <a:gd name="connsiteX39" fmla="*/ 1310954 w 4901657"/>
                <a:gd name="connsiteY39" fmla="*/ 1436262 h 3561292"/>
                <a:gd name="connsiteX40" fmla="*/ 1557600 w 4901657"/>
                <a:gd name="connsiteY40" fmla="*/ 1299755 h 3561292"/>
                <a:gd name="connsiteX41" fmla="*/ 1734440 w 4901657"/>
                <a:gd name="connsiteY41" fmla="*/ 1090444 h 3561292"/>
                <a:gd name="connsiteX42" fmla="*/ 2199808 w 4901657"/>
                <a:gd name="connsiteY42" fmla="*/ 922084 h 3561292"/>
                <a:gd name="connsiteX43" fmla="*/ 1878704 w 4901657"/>
                <a:gd name="connsiteY43" fmla="*/ 944836 h 3561292"/>
                <a:gd name="connsiteX44" fmla="*/ 1618098 w 4901657"/>
                <a:gd name="connsiteY44" fmla="*/ 872031 h 3561292"/>
                <a:gd name="connsiteX45" fmla="*/ 925026 w 4901657"/>
                <a:gd name="connsiteY45" fmla="*/ 429560 h 3561292"/>
                <a:gd name="connsiteX46" fmla="*/ 271077 w 4901657"/>
                <a:gd name="connsiteY46" fmla="*/ 0 h 3561292"/>
                <a:gd name="connsiteX47" fmla="*/ 0 w 4901657"/>
                <a:gd name="connsiteY47" fmla="*/ 518719 h 3561292"/>
                <a:gd name="connsiteX48" fmla="*/ 187675 w 4901657"/>
                <a:gd name="connsiteY48" fmla="*/ 726344 h 3561292"/>
                <a:gd name="connsiteX49" fmla="*/ 229388 w 4901657"/>
                <a:gd name="connsiteY49" fmla="*/ 838133 h 3561292"/>
                <a:gd name="connsiteX50" fmla="*/ 487253 w 4901657"/>
                <a:gd name="connsiteY50" fmla="*/ 1026741 h 3561292"/>
                <a:gd name="connsiteX51" fmla="*/ 512391 w 4901657"/>
                <a:gd name="connsiteY51" fmla="*/ 1093661 h 3561292"/>
                <a:gd name="connsiteX52" fmla="*/ 836278 w 4901657"/>
                <a:gd name="connsiteY52" fmla="*/ 1336157 h 3561292"/>
                <a:gd name="connsiteX53" fmla="*/ 1155465 w 4901657"/>
                <a:gd name="connsiteY53" fmla="*/ 1707763 h 3561292"/>
                <a:gd name="connsiteX54" fmla="*/ 1270033 w 4901657"/>
                <a:gd name="connsiteY54" fmla="*/ 1955109 h 3561292"/>
                <a:gd name="connsiteX55" fmla="*/ 1275138 w 4901657"/>
                <a:gd name="connsiteY55" fmla="*/ 2128030 h 3561292"/>
                <a:gd name="connsiteX56" fmla="*/ 1356590 w 4901657"/>
                <a:gd name="connsiteY56" fmla="*/ 2121865 h 3561292"/>
                <a:gd name="connsiteX57" fmla="*/ 1333738 w 4901657"/>
                <a:gd name="connsiteY57" fmla="*/ 1976601 h 3561292"/>
                <a:gd name="connsiteX58" fmla="*/ 1406316 w 4901657"/>
                <a:gd name="connsiteY58" fmla="*/ 1937889 h 3561292"/>
                <a:gd name="connsiteX59" fmla="*/ 1501755 w 4901657"/>
                <a:gd name="connsiteY59" fmla="*/ 1977740 h 3561292"/>
                <a:gd name="connsiteX60" fmla="*/ 1520371 w 4901657"/>
                <a:gd name="connsiteY60" fmla="*/ 2050544 h 3561292"/>
                <a:gd name="connsiteX61" fmla="*/ 1594829 w 4901657"/>
                <a:gd name="connsiteY61" fmla="*/ 2109697 h 3561292"/>
                <a:gd name="connsiteX62" fmla="*/ 1610582 w 4901657"/>
                <a:gd name="connsiteY62" fmla="*/ 2240445 h 3561292"/>
                <a:gd name="connsiteX63" fmla="*/ 1971778 w 4901657"/>
                <a:gd name="connsiteY63" fmla="*/ 2514669 h 3561292"/>
                <a:gd name="connsiteX64" fmla="*/ 2494367 w 4901657"/>
                <a:gd name="connsiteY64" fmla="*/ 3023187 h 3561292"/>
                <a:gd name="connsiteX65" fmla="*/ 2511003 w 4901657"/>
                <a:gd name="connsiteY65" fmla="*/ 3136872 h 3561292"/>
                <a:gd name="connsiteX66" fmla="*/ 2625559 w 4901657"/>
                <a:gd name="connsiteY66" fmla="*/ 3191708 h 3561292"/>
                <a:gd name="connsiteX67" fmla="*/ 2763482 w 4901657"/>
                <a:gd name="connsiteY67" fmla="*/ 3202812 h 3561292"/>
                <a:gd name="connsiteX68" fmla="*/ 3012599 w 4901657"/>
                <a:gd name="connsiteY68" fmla="*/ 3234898 h 3561292"/>
                <a:gd name="connsiteX69" fmla="*/ 3111811 w 4901657"/>
                <a:gd name="connsiteY69" fmla="*/ 3366551 h 3561292"/>
                <a:gd name="connsiteX70" fmla="*/ 3135174 w 4901657"/>
                <a:gd name="connsiteY70" fmla="*/ 3431956 h 3561292"/>
                <a:gd name="connsiteX71" fmla="*/ 3328554 w 4901657"/>
                <a:gd name="connsiteY71" fmla="*/ 3280513 h 3561292"/>
                <a:gd name="connsiteX72" fmla="*/ 3510122 w 4901657"/>
                <a:gd name="connsiteY72" fmla="*/ 3294164 h 3561292"/>
                <a:gd name="connsiteX73" fmla="*/ 3496160 w 4901657"/>
                <a:gd name="connsiteY73" fmla="*/ 3397199 h 3561292"/>
                <a:gd name="connsiteX74" fmla="*/ 3569034 w 4901657"/>
                <a:gd name="connsiteY74" fmla="*/ 3479799 h 3561292"/>
                <a:gd name="connsiteX75" fmla="*/ 3673951 w 4901657"/>
                <a:gd name="connsiteY75" fmla="*/ 3474819 h 3561292"/>
                <a:gd name="connsiteX76" fmla="*/ 3598805 w 4901657"/>
                <a:gd name="connsiteY76" fmla="*/ 3547641 h 3561292"/>
                <a:gd name="connsiteX77" fmla="*/ 3631380 w 4901657"/>
                <a:gd name="connsiteY77" fmla="*/ 3561292 h 3561292"/>
                <a:gd name="connsiteX78" fmla="*/ 4033360 w 4901657"/>
                <a:gd name="connsiteY78"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3898402 w 4901657"/>
                <a:gd name="connsiteY15" fmla="*/ 1645573 h 3561292"/>
                <a:gd name="connsiteX16" fmla="*/ 3218964 w 4901657"/>
                <a:gd name="connsiteY16" fmla="*/ 1331606 h 3561292"/>
                <a:gd name="connsiteX17" fmla="*/ 2660522 w 4901657"/>
                <a:gd name="connsiteY17" fmla="*/ 940286 h 3561292"/>
                <a:gd name="connsiteX18" fmla="*/ 2525566 w 4901657"/>
                <a:gd name="connsiteY18" fmla="*/ 1085894 h 3561292"/>
                <a:gd name="connsiteX19" fmla="*/ 2497644 w 4901657"/>
                <a:gd name="connsiteY19" fmla="*/ 1176898 h 3561292"/>
                <a:gd name="connsiteX20" fmla="*/ 2423185 w 4901657"/>
                <a:gd name="connsiteY20" fmla="*/ 1277004 h 3561292"/>
                <a:gd name="connsiteX21" fmla="*/ 2278920 w 4901657"/>
                <a:gd name="connsiteY21" fmla="*/ 1249702 h 3561292"/>
                <a:gd name="connsiteX22" fmla="*/ 2218423 w 4901657"/>
                <a:gd name="connsiteY22" fmla="*/ 1345257 h 3561292"/>
                <a:gd name="connsiteX23" fmla="*/ 2330111 w 4901657"/>
                <a:gd name="connsiteY23" fmla="*/ 1527267 h 3561292"/>
                <a:gd name="connsiteX24" fmla="*/ 2497644 w 4901657"/>
                <a:gd name="connsiteY24" fmla="*/ 1518166 h 3561292"/>
                <a:gd name="connsiteX25" fmla="*/ 2474376 w 4901657"/>
                <a:gd name="connsiteY25" fmla="*/ 1745678 h 3561292"/>
                <a:gd name="connsiteX26" fmla="*/ 2641908 w 4901657"/>
                <a:gd name="connsiteY26" fmla="*/ 1932238 h 3561292"/>
                <a:gd name="connsiteX27" fmla="*/ 2516259 w 4901657"/>
                <a:gd name="connsiteY27" fmla="*/ 2005042 h 3561292"/>
                <a:gd name="connsiteX28" fmla="*/ 2399916 w 4901657"/>
                <a:gd name="connsiteY28" fmla="*/ 2018693 h 3561292"/>
                <a:gd name="connsiteX29" fmla="*/ 2278920 w 4901657"/>
                <a:gd name="connsiteY29" fmla="*/ 1982291 h 3561292"/>
                <a:gd name="connsiteX30" fmla="*/ 2195154 w 4901657"/>
                <a:gd name="connsiteY30" fmla="*/ 1977740 h 3561292"/>
                <a:gd name="connsiteX31" fmla="*/ 2055544 w 4901657"/>
                <a:gd name="connsiteY31" fmla="*/ 1818482 h 3561292"/>
                <a:gd name="connsiteX32" fmla="*/ 1920587 w 4901657"/>
                <a:gd name="connsiteY32" fmla="*/ 1859434 h 3561292"/>
                <a:gd name="connsiteX33" fmla="*/ 1799591 w 4901657"/>
                <a:gd name="connsiteY33" fmla="*/ 1727477 h 3561292"/>
                <a:gd name="connsiteX34" fmla="*/ 1799591 w 4901657"/>
                <a:gd name="connsiteY34" fmla="*/ 1613721 h 3561292"/>
                <a:gd name="connsiteX35" fmla="*/ 1771669 w 4901657"/>
                <a:gd name="connsiteY35" fmla="*/ 1559118 h 3561292"/>
                <a:gd name="connsiteX36" fmla="*/ 1729786 w 4901657"/>
                <a:gd name="connsiteY36" fmla="*/ 1540918 h 3561292"/>
                <a:gd name="connsiteX37" fmla="*/ 1655327 w 4901657"/>
                <a:gd name="connsiteY37" fmla="*/ 1631923 h 3561292"/>
                <a:gd name="connsiteX38" fmla="*/ 1492449 w 4901657"/>
                <a:gd name="connsiteY38" fmla="*/ 1622822 h 3561292"/>
                <a:gd name="connsiteX39" fmla="*/ 1408682 w 4901657"/>
                <a:gd name="connsiteY39" fmla="*/ 1572769 h 3561292"/>
                <a:gd name="connsiteX40" fmla="*/ 1310954 w 4901657"/>
                <a:gd name="connsiteY40" fmla="*/ 1436262 h 3561292"/>
                <a:gd name="connsiteX41" fmla="*/ 1557600 w 4901657"/>
                <a:gd name="connsiteY41" fmla="*/ 1299755 h 3561292"/>
                <a:gd name="connsiteX42" fmla="*/ 1734440 w 4901657"/>
                <a:gd name="connsiteY42" fmla="*/ 1090444 h 3561292"/>
                <a:gd name="connsiteX43" fmla="*/ 2199808 w 4901657"/>
                <a:gd name="connsiteY43" fmla="*/ 922084 h 3561292"/>
                <a:gd name="connsiteX44" fmla="*/ 1878704 w 4901657"/>
                <a:gd name="connsiteY44" fmla="*/ 944836 h 3561292"/>
                <a:gd name="connsiteX45" fmla="*/ 1618098 w 4901657"/>
                <a:gd name="connsiteY45" fmla="*/ 872031 h 3561292"/>
                <a:gd name="connsiteX46" fmla="*/ 925026 w 4901657"/>
                <a:gd name="connsiteY46" fmla="*/ 429560 h 3561292"/>
                <a:gd name="connsiteX47" fmla="*/ 271077 w 4901657"/>
                <a:gd name="connsiteY47" fmla="*/ 0 h 3561292"/>
                <a:gd name="connsiteX48" fmla="*/ 0 w 4901657"/>
                <a:gd name="connsiteY48" fmla="*/ 518719 h 3561292"/>
                <a:gd name="connsiteX49" fmla="*/ 187675 w 4901657"/>
                <a:gd name="connsiteY49" fmla="*/ 726344 h 3561292"/>
                <a:gd name="connsiteX50" fmla="*/ 229388 w 4901657"/>
                <a:gd name="connsiteY50" fmla="*/ 838133 h 3561292"/>
                <a:gd name="connsiteX51" fmla="*/ 487253 w 4901657"/>
                <a:gd name="connsiteY51" fmla="*/ 1026741 h 3561292"/>
                <a:gd name="connsiteX52" fmla="*/ 512391 w 4901657"/>
                <a:gd name="connsiteY52" fmla="*/ 1093661 h 3561292"/>
                <a:gd name="connsiteX53" fmla="*/ 836278 w 4901657"/>
                <a:gd name="connsiteY53" fmla="*/ 1336157 h 3561292"/>
                <a:gd name="connsiteX54" fmla="*/ 1155465 w 4901657"/>
                <a:gd name="connsiteY54" fmla="*/ 1707763 h 3561292"/>
                <a:gd name="connsiteX55" fmla="*/ 1270033 w 4901657"/>
                <a:gd name="connsiteY55" fmla="*/ 1955109 h 3561292"/>
                <a:gd name="connsiteX56" fmla="*/ 1275138 w 4901657"/>
                <a:gd name="connsiteY56" fmla="*/ 2128030 h 3561292"/>
                <a:gd name="connsiteX57" fmla="*/ 1356590 w 4901657"/>
                <a:gd name="connsiteY57" fmla="*/ 2121865 h 3561292"/>
                <a:gd name="connsiteX58" fmla="*/ 1333738 w 4901657"/>
                <a:gd name="connsiteY58" fmla="*/ 1976601 h 3561292"/>
                <a:gd name="connsiteX59" fmla="*/ 1406316 w 4901657"/>
                <a:gd name="connsiteY59" fmla="*/ 1937889 h 3561292"/>
                <a:gd name="connsiteX60" fmla="*/ 1501755 w 4901657"/>
                <a:gd name="connsiteY60" fmla="*/ 1977740 h 3561292"/>
                <a:gd name="connsiteX61" fmla="*/ 1520371 w 4901657"/>
                <a:gd name="connsiteY61" fmla="*/ 2050544 h 3561292"/>
                <a:gd name="connsiteX62" fmla="*/ 1594829 w 4901657"/>
                <a:gd name="connsiteY62" fmla="*/ 2109697 h 3561292"/>
                <a:gd name="connsiteX63" fmla="*/ 1610582 w 4901657"/>
                <a:gd name="connsiteY63" fmla="*/ 2240445 h 3561292"/>
                <a:gd name="connsiteX64" fmla="*/ 1971778 w 4901657"/>
                <a:gd name="connsiteY64" fmla="*/ 2514669 h 3561292"/>
                <a:gd name="connsiteX65" fmla="*/ 2494367 w 4901657"/>
                <a:gd name="connsiteY65" fmla="*/ 3023187 h 3561292"/>
                <a:gd name="connsiteX66" fmla="*/ 2511003 w 4901657"/>
                <a:gd name="connsiteY66" fmla="*/ 3136872 h 3561292"/>
                <a:gd name="connsiteX67" fmla="*/ 2625559 w 4901657"/>
                <a:gd name="connsiteY67" fmla="*/ 3191708 h 3561292"/>
                <a:gd name="connsiteX68" fmla="*/ 2763482 w 4901657"/>
                <a:gd name="connsiteY68" fmla="*/ 3202812 h 3561292"/>
                <a:gd name="connsiteX69" fmla="*/ 3012599 w 4901657"/>
                <a:gd name="connsiteY69" fmla="*/ 3234898 h 3561292"/>
                <a:gd name="connsiteX70" fmla="*/ 3111811 w 4901657"/>
                <a:gd name="connsiteY70" fmla="*/ 3366551 h 3561292"/>
                <a:gd name="connsiteX71" fmla="*/ 3135174 w 4901657"/>
                <a:gd name="connsiteY71" fmla="*/ 3431956 h 3561292"/>
                <a:gd name="connsiteX72" fmla="*/ 3328554 w 4901657"/>
                <a:gd name="connsiteY72" fmla="*/ 3280513 h 3561292"/>
                <a:gd name="connsiteX73" fmla="*/ 3510122 w 4901657"/>
                <a:gd name="connsiteY73" fmla="*/ 3294164 h 3561292"/>
                <a:gd name="connsiteX74" fmla="*/ 3496160 w 4901657"/>
                <a:gd name="connsiteY74" fmla="*/ 3397199 h 3561292"/>
                <a:gd name="connsiteX75" fmla="*/ 3569034 w 4901657"/>
                <a:gd name="connsiteY75" fmla="*/ 3479799 h 3561292"/>
                <a:gd name="connsiteX76" fmla="*/ 3673951 w 4901657"/>
                <a:gd name="connsiteY76" fmla="*/ 3474819 h 3561292"/>
                <a:gd name="connsiteX77" fmla="*/ 3598805 w 4901657"/>
                <a:gd name="connsiteY77" fmla="*/ 3547641 h 3561292"/>
                <a:gd name="connsiteX78" fmla="*/ 3631380 w 4901657"/>
                <a:gd name="connsiteY78" fmla="*/ 3561292 h 3561292"/>
                <a:gd name="connsiteX79" fmla="*/ 4033360 w 4901657"/>
                <a:gd name="connsiteY79"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760872 w 4901657"/>
                <a:gd name="connsiteY14" fmla="*/ 1717362 h 3561292"/>
                <a:gd name="connsiteX15" fmla="*/ 4219507 w 4901657"/>
                <a:gd name="connsiteY15" fmla="*/ 1795731 h 3561292"/>
                <a:gd name="connsiteX16" fmla="*/ 3898402 w 4901657"/>
                <a:gd name="connsiteY16" fmla="*/ 1645573 h 3561292"/>
                <a:gd name="connsiteX17" fmla="*/ 3218964 w 4901657"/>
                <a:gd name="connsiteY17" fmla="*/ 1331606 h 3561292"/>
                <a:gd name="connsiteX18" fmla="*/ 2660522 w 4901657"/>
                <a:gd name="connsiteY18" fmla="*/ 940286 h 3561292"/>
                <a:gd name="connsiteX19" fmla="*/ 2525566 w 4901657"/>
                <a:gd name="connsiteY19" fmla="*/ 1085894 h 3561292"/>
                <a:gd name="connsiteX20" fmla="*/ 2497644 w 4901657"/>
                <a:gd name="connsiteY20" fmla="*/ 1176898 h 3561292"/>
                <a:gd name="connsiteX21" fmla="*/ 2423185 w 4901657"/>
                <a:gd name="connsiteY21" fmla="*/ 1277004 h 3561292"/>
                <a:gd name="connsiteX22" fmla="*/ 2278920 w 4901657"/>
                <a:gd name="connsiteY22" fmla="*/ 1249702 h 3561292"/>
                <a:gd name="connsiteX23" fmla="*/ 2218423 w 4901657"/>
                <a:gd name="connsiteY23" fmla="*/ 1345257 h 3561292"/>
                <a:gd name="connsiteX24" fmla="*/ 2330111 w 4901657"/>
                <a:gd name="connsiteY24" fmla="*/ 1527267 h 3561292"/>
                <a:gd name="connsiteX25" fmla="*/ 2497644 w 4901657"/>
                <a:gd name="connsiteY25" fmla="*/ 1518166 h 3561292"/>
                <a:gd name="connsiteX26" fmla="*/ 2474376 w 4901657"/>
                <a:gd name="connsiteY26" fmla="*/ 1745678 h 3561292"/>
                <a:gd name="connsiteX27" fmla="*/ 2641908 w 4901657"/>
                <a:gd name="connsiteY27" fmla="*/ 1932238 h 3561292"/>
                <a:gd name="connsiteX28" fmla="*/ 2516259 w 4901657"/>
                <a:gd name="connsiteY28" fmla="*/ 2005042 h 3561292"/>
                <a:gd name="connsiteX29" fmla="*/ 2399916 w 4901657"/>
                <a:gd name="connsiteY29" fmla="*/ 2018693 h 3561292"/>
                <a:gd name="connsiteX30" fmla="*/ 2278920 w 4901657"/>
                <a:gd name="connsiteY30" fmla="*/ 1982291 h 3561292"/>
                <a:gd name="connsiteX31" fmla="*/ 2195154 w 4901657"/>
                <a:gd name="connsiteY31" fmla="*/ 1977740 h 3561292"/>
                <a:gd name="connsiteX32" fmla="*/ 2055544 w 4901657"/>
                <a:gd name="connsiteY32" fmla="*/ 1818482 h 3561292"/>
                <a:gd name="connsiteX33" fmla="*/ 1920587 w 4901657"/>
                <a:gd name="connsiteY33" fmla="*/ 1859434 h 3561292"/>
                <a:gd name="connsiteX34" fmla="*/ 1799591 w 4901657"/>
                <a:gd name="connsiteY34" fmla="*/ 1727477 h 3561292"/>
                <a:gd name="connsiteX35" fmla="*/ 1799591 w 4901657"/>
                <a:gd name="connsiteY35" fmla="*/ 1613721 h 3561292"/>
                <a:gd name="connsiteX36" fmla="*/ 1771669 w 4901657"/>
                <a:gd name="connsiteY36" fmla="*/ 1559118 h 3561292"/>
                <a:gd name="connsiteX37" fmla="*/ 1729786 w 4901657"/>
                <a:gd name="connsiteY37" fmla="*/ 1540918 h 3561292"/>
                <a:gd name="connsiteX38" fmla="*/ 1655327 w 4901657"/>
                <a:gd name="connsiteY38" fmla="*/ 1631923 h 3561292"/>
                <a:gd name="connsiteX39" fmla="*/ 1492449 w 4901657"/>
                <a:gd name="connsiteY39" fmla="*/ 1622822 h 3561292"/>
                <a:gd name="connsiteX40" fmla="*/ 1408682 w 4901657"/>
                <a:gd name="connsiteY40" fmla="*/ 1572769 h 3561292"/>
                <a:gd name="connsiteX41" fmla="*/ 1310954 w 4901657"/>
                <a:gd name="connsiteY41" fmla="*/ 1436262 h 3561292"/>
                <a:gd name="connsiteX42" fmla="*/ 1557600 w 4901657"/>
                <a:gd name="connsiteY42" fmla="*/ 1299755 h 3561292"/>
                <a:gd name="connsiteX43" fmla="*/ 1734440 w 4901657"/>
                <a:gd name="connsiteY43" fmla="*/ 1090444 h 3561292"/>
                <a:gd name="connsiteX44" fmla="*/ 2199808 w 4901657"/>
                <a:gd name="connsiteY44" fmla="*/ 922084 h 3561292"/>
                <a:gd name="connsiteX45" fmla="*/ 1878704 w 4901657"/>
                <a:gd name="connsiteY45" fmla="*/ 944836 h 3561292"/>
                <a:gd name="connsiteX46" fmla="*/ 1618098 w 4901657"/>
                <a:gd name="connsiteY46" fmla="*/ 872031 h 3561292"/>
                <a:gd name="connsiteX47" fmla="*/ 925026 w 4901657"/>
                <a:gd name="connsiteY47" fmla="*/ 429560 h 3561292"/>
                <a:gd name="connsiteX48" fmla="*/ 271077 w 4901657"/>
                <a:gd name="connsiteY48" fmla="*/ 0 h 3561292"/>
                <a:gd name="connsiteX49" fmla="*/ 0 w 4901657"/>
                <a:gd name="connsiteY49" fmla="*/ 518719 h 3561292"/>
                <a:gd name="connsiteX50" fmla="*/ 187675 w 4901657"/>
                <a:gd name="connsiteY50" fmla="*/ 726344 h 3561292"/>
                <a:gd name="connsiteX51" fmla="*/ 229388 w 4901657"/>
                <a:gd name="connsiteY51" fmla="*/ 838133 h 3561292"/>
                <a:gd name="connsiteX52" fmla="*/ 487253 w 4901657"/>
                <a:gd name="connsiteY52" fmla="*/ 1026741 h 3561292"/>
                <a:gd name="connsiteX53" fmla="*/ 512391 w 4901657"/>
                <a:gd name="connsiteY53" fmla="*/ 1093661 h 3561292"/>
                <a:gd name="connsiteX54" fmla="*/ 836278 w 4901657"/>
                <a:gd name="connsiteY54" fmla="*/ 1336157 h 3561292"/>
                <a:gd name="connsiteX55" fmla="*/ 1155465 w 4901657"/>
                <a:gd name="connsiteY55" fmla="*/ 1707763 h 3561292"/>
                <a:gd name="connsiteX56" fmla="*/ 1270033 w 4901657"/>
                <a:gd name="connsiteY56" fmla="*/ 1955109 h 3561292"/>
                <a:gd name="connsiteX57" fmla="*/ 1275138 w 4901657"/>
                <a:gd name="connsiteY57" fmla="*/ 2128030 h 3561292"/>
                <a:gd name="connsiteX58" fmla="*/ 1356590 w 4901657"/>
                <a:gd name="connsiteY58" fmla="*/ 2121865 h 3561292"/>
                <a:gd name="connsiteX59" fmla="*/ 1333738 w 4901657"/>
                <a:gd name="connsiteY59" fmla="*/ 1976601 h 3561292"/>
                <a:gd name="connsiteX60" fmla="*/ 1406316 w 4901657"/>
                <a:gd name="connsiteY60" fmla="*/ 1937889 h 3561292"/>
                <a:gd name="connsiteX61" fmla="*/ 1501755 w 4901657"/>
                <a:gd name="connsiteY61" fmla="*/ 1977740 h 3561292"/>
                <a:gd name="connsiteX62" fmla="*/ 1520371 w 4901657"/>
                <a:gd name="connsiteY62" fmla="*/ 2050544 h 3561292"/>
                <a:gd name="connsiteX63" fmla="*/ 1594829 w 4901657"/>
                <a:gd name="connsiteY63" fmla="*/ 2109697 h 3561292"/>
                <a:gd name="connsiteX64" fmla="*/ 1610582 w 4901657"/>
                <a:gd name="connsiteY64" fmla="*/ 2240445 h 3561292"/>
                <a:gd name="connsiteX65" fmla="*/ 1971778 w 4901657"/>
                <a:gd name="connsiteY65" fmla="*/ 2514669 h 3561292"/>
                <a:gd name="connsiteX66" fmla="*/ 2494367 w 4901657"/>
                <a:gd name="connsiteY66" fmla="*/ 3023187 h 3561292"/>
                <a:gd name="connsiteX67" fmla="*/ 2511003 w 4901657"/>
                <a:gd name="connsiteY67" fmla="*/ 3136872 h 3561292"/>
                <a:gd name="connsiteX68" fmla="*/ 2625559 w 4901657"/>
                <a:gd name="connsiteY68" fmla="*/ 3191708 h 3561292"/>
                <a:gd name="connsiteX69" fmla="*/ 2763482 w 4901657"/>
                <a:gd name="connsiteY69" fmla="*/ 3202812 h 3561292"/>
                <a:gd name="connsiteX70" fmla="*/ 3012599 w 4901657"/>
                <a:gd name="connsiteY70" fmla="*/ 3234898 h 3561292"/>
                <a:gd name="connsiteX71" fmla="*/ 3111811 w 4901657"/>
                <a:gd name="connsiteY71" fmla="*/ 3366551 h 3561292"/>
                <a:gd name="connsiteX72" fmla="*/ 3135174 w 4901657"/>
                <a:gd name="connsiteY72" fmla="*/ 3431956 h 3561292"/>
                <a:gd name="connsiteX73" fmla="*/ 3328554 w 4901657"/>
                <a:gd name="connsiteY73" fmla="*/ 3280513 h 3561292"/>
                <a:gd name="connsiteX74" fmla="*/ 3510122 w 4901657"/>
                <a:gd name="connsiteY74" fmla="*/ 3294164 h 3561292"/>
                <a:gd name="connsiteX75" fmla="*/ 3496160 w 4901657"/>
                <a:gd name="connsiteY75" fmla="*/ 3397199 h 3561292"/>
                <a:gd name="connsiteX76" fmla="*/ 3569034 w 4901657"/>
                <a:gd name="connsiteY76" fmla="*/ 3479799 h 3561292"/>
                <a:gd name="connsiteX77" fmla="*/ 3673951 w 4901657"/>
                <a:gd name="connsiteY77" fmla="*/ 3474819 h 3561292"/>
                <a:gd name="connsiteX78" fmla="*/ 3598805 w 4901657"/>
                <a:gd name="connsiteY78" fmla="*/ 3547641 h 3561292"/>
                <a:gd name="connsiteX79" fmla="*/ 3631380 w 4901657"/>
                <a:gd name="connsiteY79" fmla="*/ 3561292 h 3561292"/>
                <a:gd name="connsiteX80" fmla="*/ 4033360 w 4901657"/>
                <a:gd name="connsiteY80"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856956 w 4901657"/>
                <a:gd name="connsiteY13" fmla="*/ 2004639 h 3561292"/>
                <a:gd name="connsiteX14" fmla="*/ 4509573 w 4901657"/>
                <a:gd name="connsiteY14" fmla="*/ 1944874 h 3561292"/>
                <a:gd name="connsiteX15" fmla="*/ 4219507 w 4901657"/>
                <a:gd name="connsiteY15" fmla="*/ 1795731 h 3561292"/>
                <a:gd name="connsiteX16" fmla="*/ 3898402 w 4901657"/>
                <a:gd name="connsiteY16" fmla="*/ 1645573 h 3561292"/>
                <a:gd name="connsiteX17" fmla="*/ 3218964 w 4901657"/>
                <a:gd name="connsiteY17" fmla="*/ 1331606 h 3561292"/>
                <a:gd name="connsiteX18" fmla="*/ 2660522 w 4901657"/>
                <a:gd name="connsiteY18" fmla="*/ 940286 h 3561292"/>
                <a:gd name="connsiteX19" fmla="*/ 2525566 w 4901657"/>
                <a:gd name="connsiteY19" fmla="*/ 1085894 h 3561292"/>
                <a:gd name="connsiteX20" fmla="*/ 2497644 w 4901657"/>
                <a:gd name="connsiteY20" fmla="*/ 1176898 h 3561292"/>
                <a:gd name="connsiteX21" fmla="*/ 2423185 w 4901657"/>
                <a:gd name="connsiteY21" fmla="*/ 1277004 h 3561292"/>
                <a:gd name="connsiteX22" fmla="*/ 2278920 w 4901657"/>
                <a:gd name="connsiteY22" fmla="*/ 1249702 h 3561292"/>
                <a:gd name="connsiteX23" fmla="*/ 2218423 w 4901657"/>
                <a:gd name="connsiteY23" fmla="*/ 1345257 h 3561292"/>
                <a:gd name="connsiteX24" fmla="*/ 2330111 w 4901657"/>
                <a:gd name="connsiteY24" fmla="*/ 1527267 h 3561292"/>
                <a:gd name="connsiteX25" fmla="*/ 2497644 w 4901657"/>
                <a:gd name="connsiteY25" fmla="*/ 1518166 h 3561292"/>
                <a:gd name="connsiteX26" fmla="*/ 2474376 w 4901657"/>
                <a:gd name="connsiteY26" fmla="*/ 1745678 h 3561292"/>
                <a:gd name="connsiteX27" fmla="*/ 2641908 w 4901657"/>
                <a:gd name="connsiteY27" fmla="*/ 1932238 h 3561292"/>
                <a:gd name="connsiteX28" fmla="*/ 2516259 w 4901657"/>
                <a:gd name="connsiteY28" fmla="*/ 2005042 h 3561292"/>
                <a:gd name="connsiteX29" fmla="*/ 2399916 w 4901657"/>
                <a:gd name="connsiteY29" fmla="*/ 2018693 h 3561292"/>
                <a:gd name="connsiteX30" fmla="*/ 2278920 w 4901657"/>
                <a:gd name="connsiteY30" fmla="*/ 1982291 h 3561292"/>
                <a:gd name="connsiteX31" fmla="*/ 2195154 w 4901657"/>
                <a:gd name="connsiteY31" fmla="*/ 1977740 h 3561292"/>
                <a:gd name="connsiteX32" fmla="*/ 2055544 w 4901657"/>
                <a:gd name="connsiteY32" fmla="*/ 1818482 h 3561292"/>
                <a:gd name="connsiteX33" fmla="*/ 1920587 w 4901657"/>
                <a:gd name="connsiteY33" fmla="*/ 1859434 h 3561292"/>
                <a:gd name="connsiteX34" fmla="*/ 1799591 w 4901657"/>
                <a:gd name="connsiteY34" fmla="*/ 1727477 h 3561292"/>
                <a:gd name="connsiteX35" fmla="*/ 1799591 w 4901657"/>
                <a:gd name="connsiteY35" fmla="*/ 1613721 h 3561292"/>
                <a:gd name="connsiteX36" fmla="*/ 1771669 w 4901657"/>
                <a:gd name="connsiteY36" fmla="*/ 1559118 h 3561292"/>
                <a:gd name="connsiteX37" fmla="*/ 1729786 w 4901657"/>
                <a:gd name="connsiteY37" fmla="*/ 1540918 h 3561292"/>
                <a:gd name="connsiteX38" fmla="*/ 1655327 w 4901657"/>
                <a:gd name="connsiteY38" fmla="*/ 1631923 h 3561292"/>
                <a:gd name="connsiteX39" fmla="*/ 1492449 w 4901657"/>
                <a:gd name="connsiteY39" fmla="*/ 1622822 h 3561292"/>
                <a:gd name="connsiteX40" fmla="*/ 1408682 w 4901657"/>
                <a:gd name="connsiteY40" fmla="*/ 1572769 h 3561292"/>
                <a:gd name="connsiteX41" fmla="*/ 1310954 w 4901657"/>
                <a:gd name="connsiteY41" fmla="*/ 1436262 h 3561292"/>
                <a:gd name="connsiteX42" fmla="*/ 1557600 w 4901657"/>
                <a:gd name="connsiteY42" fmla="*/ 1299755 h 3561292"/>
                <a:gd name="connsiteX43" fmla="*/ 1734440 w 4901657"/>
                <a:gd name="connsiteY43" fmla="*/ 1090444 h 3561292"/>
                <a:gd name="connsiteX44" fmla="*/ 2199808 w 4901657"/>
                <a:gd name="connsiteY44" fmla="*/ 922084 h 3561292"/>
                <a:gd name="connsiteX45" fmla="*/ 1878704 w 4901657"/>
                <a:gd name="connsiteY45" fmla="*/ 944836 h 3561292"/>
                <a:gd name="connsiteX46" fmla="*/ 1618098 w 4901657"/>
                <a:gd name="connsiteY46" fmla="*/ 872031 h 3561292"/>
                <a:gd name="connsiteX47" fmla="*/ 925026 w 4901657"/>
                <a:gd name="connsiteY47" fmla="*/ 429560 h 3561292"/>
                <a:gd name="connsiteX48" fmla="*/ 271077 w 4901657"/>
                <a:gd name="connsiteY48" fmla="*/ 0 h 3561292"/>
                <a:gd name="connsiteX49" fmla="*/ 0 w 4901657"/>
                <a:gd name="connsiteY49" fmla="*/ 518719 h 3561292"/>
                <a:gd name="connsiteX50" fmla="*/ 187675 w 4901657"/>
                <a:gd name="connsiteY50" fmla="*/ 726344 h 3561292"/>
                <a:gd name="connsiteX51" fmla="*/ 229388 w 4901657"/>
                <a:gd name="connsiteY51" fmla="*/ 838133 h 3561292"/>
                <a:gd name="connsiteX52" fmla="*/ 487253 w 4901657"/>
                <a:gd name="connsiteY52" fmla="*/ 1026741 h 3561292"/>
                <a:gd name="connsiteX53" fmla="*/ 512391 w 4901657"/>
                <a:gd name="connsiteY53" fmla="*/ 1093661 h 3561292"/>
                <a:gd name="connsiteX54" fmla="*/ 836278 w 4901657"/>
                <a:gd name="connsiteY54" fmla="*/ 1336157 h 3561292"/>
                <a:gd name="connsiteX55" fmla="*/ 1155465 w 4901657"/>
                <a:gd name="connsiteY55" fmla="*/ 1707763 h 3561292"/>
                <a:gd name="connsiteX56" fmla="*/ 1270033 w 4901657"/>
                <a:gd name="connsiteY56" fmla="*/ 1955109 h 3561292"/>
                <a:gd name="connsiteX57" fmla="*/ 1275138 w 4901657"/>
                <a:gd name="connsiteY57" fmla="*/ 2128030 h 3561292"/>
                <a:gd name="connsiteX58" fmla="*/ 1356590 w 4901657"/>
                <a:gd name="connsiteY58" fmla="*/ 2121865 h 3561292"/>
                <a:gd name="connsiteX59" fmla="*/ 1333738 w 4901657"/>
                <a:gd name="connsiteY59" fmla="*/ 1976601 h 3561292"/>
                <a:gd name="connsiteX60" fmla="*/ 1406316 w 4901657"/>
                <a:gd name="connsiteY60" fmla="*/ 1937889 h 3561292"/>
                <a:gd name="connsiteX61" fmla="*/ 1501755 w 4901657"/>
                <a:gd name="connsiteY61" fmla="*/ 1977740 h 3561292"/>
                <a:gd name="connsiteX62" fmla="*/ 1520371 w 4901657"/>
                <a:gd name="connsiteY62" fmla="*/ 2050544 h 3561292"/>
                <a:gd name="connsiteX63" fmla="*/ 1594829 w 4901657"/>
                <a:gd name="connsiteY63" fmla="*/ 2109697 h 3561292"/>
                <a:gd name="connsiteX64" fmla="*/ 1610582 w 4901657"/>
                <a:gd name="connsiteY64" fmla="*/ 2240445 h 3561292"/>
                <a:gd name="connsiteX65" fmla="*/ 1971778 w 4901657"/>
                <a:gd name="connsiteY65" fmla="*/ 2514669 h 3561292"/>
                <a:gd name="connsiteX66" fmla="*/ 2494367 w 4901657"/>
                <a:gd name="connsiteY66" fmla="*/ 3023187 h 3561292"/>
                <a:gd name="connsiteX67" fmla="*/ 2511003 w 4901657"/>
                <a:gd name="connsiteY67" fmla="*/ 3136872 h 3561292"/>
                <a:gd name="connsiteX68" fmla="*/ 2625559 w 4901657"/>
                <a:gd name="connsiteY68" fmla="*/ 3191708 h 3561292"/>
                <a:gd name="connsiteX69" fmla="*/ 2763482 w 4901657"/>
                <a:gd name="connsiteY69" fmla="*/ 3202812 h 3561292"/>
                <a:gd name="connsiteX70" fmla="*/ 3012599 w 4901657"/>
                <a:gd name="connsiteY70" fmla="*/ 3234898 h 3561292"/>
                <a:gd name="connsiteX71" fmla="*/ 3111811 w 4901657"/>
                <a:gd name="connsiteY71" fmla="*/ 3366551 h 3561292"/>
                <a:gd name="connsiteX72" fmla="*/ 3135174 w 4901657"/>
                <a:gd name="connsiteY72" fmla="*/ 3431956 h 3561292"/>
                <a:gd name="connsiteX73" fmla="*/ 3328554 w 4901657"/>
                <a:gd name="connsiteY73" fmla="*/ 3280513 h 3561292"/>
                <a:gd name="connsiteX74" fmla="*/ 3510122 w 4901657"/>
                <a:gd name="connsiteY74" fmla="*/ 3294164 h 3561292"/>
                <a:gd name="connsiteX75" fmla="*/ 3496160 w 4901657"/>
                <a:gd name="connsiteY75" fmla="*/ 3397199 h 3561292"/>
                <a:gd name="connsiteX76" fmla="*/ 3569034 w 4901657"/>
                <a:gd name="connsiteY76" fmla="*/ 3479799 h 3561292"/>
                <a:gd name="connsiteX77" fmla="*/ 3673951 w 4901657"/>
                <a:gd name="connsiteY77" fmla="*/ 3474819 h 3561292"/>
                <a:gd name="connsiteX78" fmla="*/ 3598805 w 4901657"/>
                <a:gd name="connsiteY78" fmla="*/ 3547641 h 3561292"/>
                <a:gd name="connsiteX79" fmla="*/ 3631380 w 4901657"/>
                <a:gd name="connsiteY79" fmla="*/ 3561292 h 3561292"/>
                <a:gd name="connsiteX80" fmla="*/ 4033360 w 4901657"/>
                <a:gd name="connsiteY80" fmla="*/ 3288211 h 3561292"/>
                <a:gd name="connsiteX0" fmla="*/ 4033360 w 4901657"/>
                <a:gd name="connsiteY0" fmla="*/ 3288211 h 3561292"/>
                <a:gd name="connsiteX1" fmla="*/ 4166983 w 4901657"/>
                <a:gd name="connsiteY1" fmla="*/ 3271533 h 3561292"/>
                <a:gd name="connsiteX2" fmla="*/ 4279561 w 4901657"/>
                <a:gd name="connsiteY2" fmla="*/ 3190937 h 3561292"/>
                <a:gd name="connsiteX3" fmla="*/ 4394119 w 4901657"/>
                <a:gd name="connsiteY3" fmla="*/ 3189163 h 3561292"/>
                <a:gd name="connsiteX4" fmla="*/ 4478774 w 4901657"/>
                <a:gd name="connsiteY4" fmla="*/ 3201041 h 3561292"/>
                <a:gd name="connsiteX5" fmla="*/ 4492735 w 4901657"/>
                <a:gd name="connsiteY5" fmla="*/ 3107563 h 3561292"/>
                <a:gd name="connsiteX6" fmla="*/ 4559271 w 4901657"/>
                <a:gd name="connsiteY6" fmla="*/ 3033524 h 3561292"/>
                <a:gd name="connsiteX7" fmla="*/ 4609965 w 4901657"/>
                <a:gd name="connsiteY7" fmla="*/ 3004987 h 3561292"/>
                <a:gd name="connsiteX8" fmla="*/ 4675215 w 4901657"/>
                <a:gd name="connsiteY8" fmla="*/ 2941822 h 3561292"/>
                <a:gd name="connsiteX9" fmla="*/ 4808485 w 4901657"/>
                <a:gd name="connsiteY9" fmla="*/ 2937271 h 3561292"/>
                <a:gd name="connsiteX10" fmla="*/ 4842447 w 4901657"/>
                <a:gd name="connsiteY10" fmla="*/ 2611107 h 3561292"/>
                <a:gd name="connsiteX11" fmla="*/ 4871754 w 4901657"/>
                <a:gd name="connsiteY11" fmla="*/ 2406957 h 3561292"/>
                <a:gd name="connsiteX12" fmla="*/ 4901657 w 4901657"/>
                <a:gd name="connsiteY12" fmla="*/ 2233654 h 3561292"/>
                <a:gd name="connsiteX13" fmla="*/ 4670810 w 4901657"/>
                <a:gd name="connsiteY13" fmla="*/ 2186648 h 3561292"/>
                <a:gd name="connsiteX14" fmla="*/ 4509573 w 4901657"/>
                <a:gd name="connsiteY14" fmla="*/ 1944874 h 3561292"/>
                <a:gd name="connsiteX15" fmla="*/ 4219507 w 4901657"/>
                <a:gd name="connsiteY15" fmla="*/ 1795731 h 3561292"/>
                <a:gd name="connsiteX16" fmla="*/ 3898402 w 4901657"/>
                <a:gd name="connsiteY16" fmla="*/ 1645573 h 3561292"/>
                <a:gd name="connsiteX17" fmla="*/ 3218964 w 4901657"/>
                <a:gd name="connsiteY17" fmla="*/ 1331606 h 3561292"/>
                <a:gd name="connsiteX18" fmla="*/ 2660522 w 4901657"/>
                <a:gd name="connsiteY18" fmla="*/ 940286 h 3561292"/>
                <a:gd name="connsiteX19" fmla="*/ 2525566 w 4901657"/>
                <a:gd name="connsiteY19" fmla="*/ 1085894 h 3561292"/>
                <a:gd name="connsiteX20" fmla="*/ 2497644 w 4901657"/>
                <a:gd name="connsiteY20" fmla="*/ 1176898 h 3561292"/>
                <a:gd name="connsiteX21" fmla="*/ 2423185 w 4901657"/>
                <a:gd name="connsiteY21" fmla="*/ 1277004 h 3561292"/>
                <a:gd name="connsiteX22" fmla="*/ 2278920 w 4901657"/>
                <a:gd name="connsiteY22" fmla="*/ 1249702 h 3561292"/>
                <a:gd name="connsiteX23" fmla="*/ 2218423 w 4901657"/>
                <a:gd name="connsiteY23" fmla="*/ 1345257 h 3561292"/>
                <a:gd name="connsiteX24" fmla="*/ 2330111 w 4901657"/>
                <a:gd name="connsiteY24" fmla="*/ 1527267 h 3561292"/>
                <a:gd name="connsiteX25" fmla="*/ 2497644 w 4901657"/>
                <a:gd name="connsiteY25" fmla="*/ 1518166 h 3561292"/>
                <a:gd name="connsiteX26" fmla="*/ 2474376 w 4901657"/>
                <a:gd name="connsiteY26" fmla="*/ 1745678 h 3561292"/>
                <a:gd name="connsiteX27" fmla="*/ 2641908 w 4901657"/>
                <a:gd name="connsiteY27" fmla="*/ 1932238 h 3561292"/>
                <a:gd name="connsiteX28" fmla="*/ 2516259 w 4901657"/>
                <a:gd name="connsiteY28" fmla="*/ 2005042 h 3561292"/>
                <a:gd name="connsiteX29" fmla="*/ 2399916 w 4901657"/>
                <a:gd name="connsiteY29" fmla="*/ 2018693 h 3561292"/>
                <a:gd name="connsiteX30" fmla="*/ 2278920 w 4901657"/>
                <a:gd name="connsiteY30" fmla="*/ 1982291 h 3561292"/>
                <a:gd name="connsiteX31" fmla="*/ 2195154 w 4901657"/>
                <a:gd name="connsiteY31" fmla="*/ 1977740 h 3561292"/>
                <a:gd name="connsiteX32" fmla="*/ 2055544 w 4901657"/>
                <a:gd name="connsiteY32" fmla="*/ 1818482 h 3561292"/>
                <a:gd name="connsiteX33" fmla="*/ 1920587 w 4901657"/>
                <a:gd name="connsiteY33" fmla="*/ 1859434 h 3561292"/>
                <a:gd name="connsiteX34" fmla="*/ 1799591 w 4901657"/>
                <a:gd name="connsiteY34" fmla="*/ 1727477 h 3561292"/>
                <a:gd name="connsiteX35" fmla="*/ 1799591 w 4901657"/>
                <a:gd name="connsiteY35" fmla="*/ 1613721 h 3561292"/>
                <a:gd name="connsiteX36" fmla="*/ 1771669 w 4901657"/>
                <a:gd name="connsiteY36" fmla="*/ 1559118 h 3561292"/>
                <a:gd name="connsiteX37" fmla="*/ 1729786 w 4901657"/>
                <a:gd name="connsiteY37" fmla="*/ 1540918 h 3561292"/>
                <a:gd name="connsiteX38" fmla="*/ 1655327 w 4901657"/>
                <a:gd name="connsiteY38" fmla="*/ 1631923 h 3561292"/>
                <a:gd name="connsiteX39" fmla="*/ 1492449 w 4901657"/>
                <a:gd name="connsiteY39" fmla="*/ 1622822 h 3561292"/>
                <a:gd name="connsiteX40" fmla="*/ 1408682 w 4901657"/>
                <a:gd name="connsiteY40" fmla="*/ 1572769 h 3561292"/>
                <a:gd name="connsiteX41" fmla="*/ 1310954 w 4901657"/>
                <a:gd name="connsiteY41" fmla="*/ 1436262 h 3561292"/>
                <a:gd name="connsiteX42" fmla="*/ 1557600 w 4901657"/>
                <a:gd name="connsiteY42" fmla="*/ 1299755 h 3561292"/>
                <a:gd name="connsiteX43" fmla="*/ 1734440 w 4901657"/>
                <a:gd name="connsiteY43" fmla="*/ 1090444 h 3561292"/>
                <a:gd name="connsiteX44" fmla="*/ 2199808 w 4901657"/>
                <a:gd name="connsiteY44" fmla="*/ 922084 h 3561292"/>
                <a:gd name="connsiteX45" fmla="*/ 1878704 w 4901657"/>
                <a:gd name="connsiteY45" fmla="*/ 944836 h 3561292"/>
                <a:gd name="connsiteX46" fmla="*/ 1618098 w 4901657"/>
                <a:gd name="connsiteY46" fmla="*/ 872031 h 3561292"/>
                <a:gd name="connsiteX47" fmla="*/ 925026 w 4901657"/>
                <a:gd name="connsiteY47" fmla="*/ 429560 h 3561292"/>
                <a:gd name="connsiteX48" fmla="*/ 271077 w 4901657"/>
                <a:gd name="connsiteY48" fmla="*/ 0 h 3561292"/>
                <a:gd name="connsiteX49" fmla="*/ 0 w 4901657"/>
                <a:gd name="connsiteY49" fmla="*/ 518719 h 3561292"/>
                <a:gd name="connsiteX50" fmla="*/ 187675 w 4901657"/>
                <a:gd name="connsiteY50" fmla="*/ 726344 h 3561292"/>
                <a:gd name="connsiteX51" fmla="*/ 229388 w 4901657"/>
                <a:gd name="connsiteY51" fmla="*/ 838133 h 3561292"/>
                <a:gd name="connsiteX52" fmla="*/ 487253 w 4901657"/>
                <a:gd name="connsiteY52" fmla="*/ 1026741 h 3561292"/>
                <a:gd name="connsiteX53" fmla="*/ 512391 w 4901657"/>
                <a:gd name="connsiteY53" fmla="*/ 1093661 h 3561292"/>
                <a:gd name="connsiteX54" fmla="*/ 836278 w 4901657"/>
                <a:gd name="connsiteY54" fmla="*/ 1336157 h 3561292"/>
                <a:gd name="connsiteX55" fmla="*/ 1155465 w 4901657"/>
                <a:gd name="connsiteY55" fmla="*/ 1707763 h 3561292"/>
                <a:gd name="connsiteX56" fmla="*/ 1270033 w 4901657"/>
                <a:gd name="connsiteY56" fmla="*/ 1955109 h 3561292"/>
                <a:gd name="connsiteX57" fmla="*/ 1275138 w 4901657"/>
                <a:gd name="connsiteY57" fmla="*/ 2128030 h 3561292"/>
                <a:gd name="connsiteX58" fmla="*/ 1356590 w 4901657"/>
                <a:gd name="connsiteY58" fmla="*/ 2121865 h 3561292"/>
                <a:gd name="connsiteX59" fmla="*/ 1333738 w 4901657"/>
                <a:gd name="connsiteY59" fmla="*/ 1976601 h 3561292"/>
                <a:gd name="connsiteX60" fmla="*/ 1406316 w 4901657"/>
                <a:gd name="connsiteY60" fmla="*/ 1937889 h 3561292"/>
                <a:gd name="connsiteX61" fmla="*/ 1501755 w 4901657"/>
                <a:gd name="connsiteY61" fmla="*/ 1977740 h 3561292"/>
                <a:gd name="connsiteX62" fmla="*/ 1520371 w 4901657"/>
                <a:gd name="connsiteY62" fmla="*/ 2050544 h 3561292"/>
                <a:gd name="connsiteX63" fmla="*/ 1594829 w 4901657"/>
                <a:gd name="connsiteY63" fmla="*/ 2109697 h 3561292"/>
                <a:gd name="connsiteX64" fmla="*/ 1610582 w 4901657"/>
                <a:gd name="connsiteY64" fmla="*/ 2240445 h 3561292"/>
                <a:gd name="connsiteX65" fmla="*/ 1971778 w 4901657"/>
                <a:gd name="connsiteY65" fmla="*/ 2514669 h 3561292"/>
                <a:gd name="connsiteX66" fmla="*/ 2494367 w 4901657"/>
                <a:gd name="connsiteY66" fmla="*/ 3023187 h 3561292"/>
                <a:gd name="connsiteX67" fmla="*/ 2511003 w 4901657"/>
                <a:gd name="connsiteY67" fmla="*/ 3136872 h 3561292"/>
                <a:gd name="connsiteX68" fmla="*/ 2625559 w 4901657"/>
                <a:gd name="connsiteY68" fmla="*/ 3191708 h 3561292"/>
                <a:gd name="connsiteX69" fmla="*/ 2763482 w 4901657"/>
                <a:gd name="connsiteY69" fmla="*/ 3202812 h 3561292"/>
                <a:gd name="connsiteX70" fmla="*/ 3012599 w 4901657"/>
                <a:gd name="connsiteY70" fmla="*/ 3234898 h 3561292"/>
                <a:gd name="connsiteX71" fmla="*/ 3111811 w 4901657"/>
                <a:gd name="connsiteY71" fmla="*/ 3366551 h 3561292"/>
                <a:gd name="connsiteX72" fmla="*/ 3135174 w 4901657"/>
                <a:gd name="connsiteY72" fmla="*/ 3431956 h 3561292"/>
                <a:gd name="connsiteX73" fmla="*/ 3328554 w 4901657"/>
                <a:gd name="connsiteY73" fmla="*/ 3280513 h 3561292"/>
                <a:gd name="connsiteX74" fmla="*/ 3510122 w 4901657"/>
                <a:gd name="connsiteY74" fmla="*/ 3294164 h 3561292"/>
                <a:gd name="connsiteX75" fmla="*/ 3496160 w 4901657"/>
                <a:gd name="connsiteY75" fmla="*/ 3397199 h 3561292"/>
                <a:gd name="connsiteX76" fmla="*/ 3569034 w 4901657"/>
                <a:gd name="connsiteY76" fmla="*/ 3479799 h 3561292"/>
                <a:gd name="connsiteX77" fmla="*/ 3673951 w 4901657"/>
                <a:gd name="connsiteY77" fmla="*/ 3474819 h 3561292"/>
                <a:gd name="connsiteX78" fmla="*/ 3598805 w 4901657"/>
                <a:gd name="connsiteY78" fmla="*/ 3547641 h 3561292"/>
                <a:gd name="connsiteX79" fmla="*/ 3631380 w 4901657"/>
                <a:gd name="connsiteY79" fmla="*/ 3561292 h 3561292"/>
                <a:gd name="connsiteX80" fmla="*/ 4033360 w 4901657"/>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70810 w 4873735"/>
                <a:gd name="connsiteY13" fmla="*/ 2186648 h 3561292"/>
                <a:gd name="connsiteX14" fmla="*/ 4509573 w 4873735"/>
                <a:gd name="connsiteY14" fmla="*/ 1944874 h 3561292"/>
                <a:gd name="connsiteX15" fmla="*/ 4219507 w 4873735"/>
                <a:gd name="connsiteY15" fmla="*/ 1795731 h 3561292"/>
                <a:gd name="connsiteX16" fmla="*/ 3898402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70810 w 4873735"/>
                <a:gd name="connsiteY13" fmla="*/ 2186648 h 3561292"/>
                <a:gd name="connsiteX14" fmla="*/ 4509573 w 4873735"/>
                <a:gd name="connsiteY14" fmla="*/ 1944874 h 3561292"/>
                <a:gd name="connsiteX15" fmla="*/ 4219507 w 4873735"/>
                <a:gd name="connsiteY15" fmla="*/ 1795731 h 3561292"/>
                <a:gd name="connsiteX16" fmla="*/ 3898402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70810 w 4873735"/>
                <a:gd name="connsiteY13" fmla="*/ 2186648 h 3561292"/>
                <a:gd name="connsiteX14" fmla="*/ 4509573 w 4873735"/>
                <a:gd name="connsiteY14" fmla="*/ 1944874 h 3561292"/>
                <a:gd name="connsiteX15" fmla="*/ 4219507 w 4873735"/>
                <a:gd name="connsiteY15" fmla="*/ 1795731 h 3561292"/>
                <a:gd name="connsiteX16" fmla="*/ 3898402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70810 w 4873735"/>
                <a:gd name="connsiteY13" fmla="*/ 2186648 h 3561292"/>
                <a:gd name="connsiteX14" fmla="*/ 4514227 w 4873735"/>
                <a:gd name="connsiteY14" fmla="*/ 1958525 h 3561292"/>
                <a:gd name="connsiteX15" fmla="*/ 4219507 w 4873735"/>
                <a:gd name="connsiteY15" fmla="*/ 1795731 h 3561292"/>
                <a:gd name="connsiteX16" fmla="*/ 3898402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219507 w 4873735"/>
                <a:gd name="connsiteY15" fmla="*/ 1795731 h 3561292"/>
                <a:gd name="connsiteX16" fmla="*/ 3898402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98402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98402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98402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98402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277004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302259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497644 w 4873735"/>
                <a:gd name="connsiteY20" fmla="*/ 1176898 h 3561292"/>
                <a:gd name="connsiteX21" fmla="*/ 2423185 w 4873735"/>
                <a:gd name="connsiteY21" fmla="*/ 1302259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3185 w 4873735"/>
                <a:gd name="connsiteY21" fmla="*/ 1302259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3185 w 4873735"/>
                <a:gd name="connsiteY21" fmla="*/ 1302259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30111 w 4873735"/>
                <a:gd name="connsiteY24" fmla="*/ 1527267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497644 w 4873735"/>
                <a:gd name="connsiteY25" fmla="*/ 1518166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4376 w 4873735"/>
                <a:gd name="connsiteY26" fmla="*/ 1745678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37260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37260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37260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99916 w 4873735"/>
                <a:gd name="connsiteY29" fmla="*/ 2018693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78920 w 4873735"/>
                <a:gd name="connsiteY30" fmla="*/ 1982291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195154 w 4873735"/>
                <a:gd name="connsiteY31" fmla="*/ 1977740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182078 w 4873735"/>
                <a:gd name="connsiteY31" fmla="*/ 2049296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182078 w 4873735"/>
                <a:gd name="connsiteY31" fmla="*/ 2049296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21308 w 4873735"/>
                <a:gd name="connsiteY31" fmla="*/ 1973531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21308 w 4873735"/>
                <a:gd name="connsiteY31" fmla="*/ 1973531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21308 w 4873735"/>
                <a:gd name="connsiteY31" fmla="*/ 1973531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199513 w 4873735"/>
                <a:gd name="connsiteY31" fmla="*/ 1969321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199513 w 4873735"/>
                <a:gd name="connsiteY31" fmla="*/ 1969321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199513 w 4873735"/>
                <a:gd name="connsiteY31" fmla="*/ 1969321 h 3561292"/>
                <a:gd name="connsiteX32" fmla="*/ 2055544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199513 w 4873735"/>
                <a:gd name="connsiteY31" fmla="*/ 1969321 h 3561292"/>
                <a:gd name="connsiteX32" fmla="*/ 2068622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8622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8622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8622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8622 w 4873735"/>
                <a:gd name="connsiteY32" fmla="*/ 1818482 h 3561292"/>
                <a:gd name="connsiteX33" fmla="*/ 1920587 w 4873735"/>
                <a:gd name="connsiteY33" fmla="*/ 1859434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8622 w 4873735"/>
                <a:gd name="connsiteY32" fmla="*/ 1818482 h 3561292"/>
                <a:gd name="connsiteX33" fmla="*/ 1911869 w 4873735"/>
                <a:gd name="connsiteY33" fmla="*/ 1867853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8622 w 4873735"/>
                <a:gd name="connsiteY32" fmla="*/ 1818482 h 3561292"/>
                <a:gd name="connsiteX33" fmla="*/ 1911869 w 4873735"/>
                <a:gd name="connsiteY33" fmla="*/ 1867853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613721 h 3561292"/>
                <a:gd name="connsiteX36" fmla="*/ 1771669 w 4873735"/>
                <a:gd name="connsiteY36" fmla="*/ 1559118 h 3561292"/>
                <a:gd name="connsiteX37" fmla="*/ 1729786 w 4873735"/>
                <a:gd name="connsiteY37" fmla="*/ 1540918 h 3561292"/>
                <a:gd name="connsiteX38" fmla="*/ 1655327 w 4873735"/>
                <a:gd name="connsiteY38" fmla="*/ 1631923 h 3561292"/>
                <a:gd name="connsiteX39" fmla="*/ 1492449 w 4873735"/>
                <a:gd name="connsiteY39" fmla="*/ 1622822 h 3561292"/>
                <a:gd name="connsiteX40" fmla="*/ 1408682 w 4873735"/>
                <a:gd name="connsiteY40" fmla="*/ 1572769 h 3561292"/>
                <a:gd name="connsiteX41" fmla="*/ 1310954 w 4873735"/>
                <a:gd name="connsiteY41" fmla="*/ 1436262 h 3561292"/>
                <a:gd name="connsiteX42" fmla="*/ 1557600 w 4873735"/>
                <a:gd name="connsiteY42" fmla="*/ 1299755 h 3561292"/>
                <a:gd name="connsiteX43" fmla="*/ 1734440 w 4873735"/>
                <a:gd name="connsiteY43" fmla="*/ 1090444 h 3561292"/>
                <a:gd name="connsiteX44" fmla="*/ 2199808 w 4873735"/>
                <a:gd name="connsiteY44" fmla="*/ 922084 h 3561292"/>
                <a:gd name="connsiteX45" fmla="*/ 1878704 w 4873735"/>
                <a:gd name="connsiteY45" fmla="*/ 944836 h 3561292"/>
                <a:gd name="connsiteX46" fmla="*/ 1618098 w 4873735"/>
                <a:gd name="connsiteY46" fmla="*/ 872031 h 3561292"/>
                <a:gd name="connsiteX47" fmla="*/ 925026 w 4873735"/>
                <a:gd name="connsiteY47" fmla="*/ 429560 h 3561292"/>
                <a:gd name="connsiteX48" fmla="*/ 271077 w 4873735"/>
                <a:gd name="connsiteY48" fmla="*/ 0 h 3561292"/>
                <a:gd name="connsiteX49" fmla="*/ 0 w 4873735"/>
                <a:gd name="connsiteY49" fmla="*/ 518719 h 3561292"/>
                <a:gd name="connsiteX50" fmla="*/ 187675 w 4873735"/>
                <a:gd name="connsiteY50" fmla="*/ 726344 h 3561292"/>
                <a:gd name="connsiteX51" fmla="*/ 229388 w 4873735"/>
                <a:gd name="connsiteY51" fmla="*/ 838133 h 3561292"/>
                <a:gd name="connsiteX52" fmla="*/ 487253 w 4873735"/>
                <a:gd name="connsiteY52" fmla="*/ 1026741 h 3561292"/>
                <a:gd name="connsiteX53" fmla="*/ 512391 w 4873735"/>
                <a:gd name="connsiteY53" fmla="*/ 1093661 h 3561292"/>
                <a:gd name="connsiteX54" fmla="*/ 836278 w 4873735"/>
                <a:gd name="connsiteY54" fmla="*/ 1336157 h 3561292"/>
                <a:gd name="connsiteX55" fmla="*/ 1155465 w 4873735"/>
                <a:gd name="connsiteY55" fmla="*/ 1707763 h 3561292"/>
                <a:gd name="connsiteX56" fmla="*/ 1270033 w 4873735"/>
                <a:gd name="connsiteY56" fmla="*/ 1955109 h 3561292"/>
                <a:gd name="connsiteX57" fmla="*/ 1275138 w 4873735"/>
                <a:gd name="connsiteY57" fmla="*/ 2128030 h 3561292"/>
                <a:gd name="connsiteX58" fmla="*/ 1356590 w 4873735"/>
                <a:gd name="connsiteY58" fmla="*/ 2121865 h 3561292"/>
                <a:gd name="connsiteX59" fmla="*/ 1333738 w 4873735"/>
                <a:gd name="connsiteY59" fmla="*/ 1976601 h 3561292"/>
                <a:gd name="connsiteX60" fmla="*/ 1406316 w 4873735"/>
                <a:gd name="connsiteY60" fmla="*/ 1937889 h 3561292"/>
                <a:gd name="connsiteX61" fmla="*/ 1501755 w 4873735"/>
                <a:gd name="connsiteY61" fmla="*/ 1977740 h 3561292"/>
                <a:gd name="connsiteX62" fmla="*/ 1520371 w 4873735"/>
                <a:gd name="connsiteY62" fmla="*/ 2050544 h 3561292"/>
                <a:gd name="connsiteX63" fmla="*/ 1594829 w 4873735"/>
                <a:gd name="connsiteY63" fmla="*/ 2109697 h 3561292"/>
                <a:gd name="connsiteX64" fmla="*/ 1610582 w 4873735"/>
                <a:gd name="connsiteY64" fmla="*/ 2240445 h 3561292"/>
                <a:gd name="connsiteX65" fmla="*/ 1971778 w 4873735"/>
                <a:gd name="connsiteY65" fmla="*/ 2514669 h 3561292"/>
                <a:gd name="connsiteX66" fmla="*/ 2494367 w 4873735"/>
                <a:gd name="connsiteY66" fmla="*/ 3023187 h 3561292"/>
                <a:gd name="connsiteX67" fmla="*/ 2511003 w 4873735"/>
                <a:gd name="connsiteY67" fmla="*/ 3136872 h 3561292"/>
                <a:gd name="connsiteX68" fmla="*/ 2625559 w 4873735"/>
                <a:gd name="connsiteY68" fmla="*/ 3191708 h 3561292"/>
                <a:gd name="connsiteX69" fmla="*/ 2763482 w 4873735"/>
                <a:gd name="connsiteY69" fmla="*/ 3202812 h 3561292"/>
                <a:gd name="connsiteX70" fmla="*/ 3012599 w 4873735"/>
                <a:gd name="connsiteY70" fmla="*/ 3234898 h 3561292"/>
                <a:gd name="connsiteX71" fmla="*/ 3111811 w 4873735"/>
                <a:gd name="connsiteY71" fmla="*/ 3366551 h 3561292"/>
                <a:gd name="connsiteX72" fmla="*/ 3135174 w 4873735"/>
                <a:gd name="connsiteY72" fmla="*/ 3431956 h 3561292"/>
                <a:gd name="connsiteX73" fmla="*/ 3328554 w 4873735"/>
                <a:gd name="connsiteY73" fmla="*/ 3280513 h 3561292"/>
                <a:gd name="connsiteX74" fmla="*/ 3510122 w 4873735"/>
                <a:gd name="connsiteY74" fmla="*/ 3294164 h 3561292"/>
                <a:gd name="connsiteX75" fmla="*/ 3496160 w 4873735"/>
                <a:gd name="connsiteY75" fmla="*/ 3397199 h 3561292"/>
                <a:gd name="connsiteX76" fmla="*/ 3569034 w 4873735"/>
                <a:gd name="connsiteY76" fmla="*/ 3479799 h 3561292"/>
                <a:gd name="connsiteX77" fmla="*/ 3673951 w 4873735"/>
                <a:gd name="connsiteY77" fmla="*/ 3474819 h 3561292"/>
                <a:gd name="connsiteX78" fmla="*/ 3598805 w 4873735"/>
                <a:gd name="connsiteY78" fmla="*/ 3547641 h 3561292"/>
                <a:gd name="connsiteX79" fmla="*/ 3631380 w 4873735"/>
                <a:gd name="connsiteY79" fmla="*/ 3561292 h 3561292"/>
                <a:gd name="connsiteX80" fmla="*/ 4033360 w 4873735"/>
                <a:gd name="connsiteY80"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613721 h 3561292"/>
                <a:gd name="connsiteX36" fmla="*/ 1729786 w 4873735"/>
                <a:gd name="connsiteY36" fmla="*/ 1540918 h 3561292"/>
                <a:gd name="connsiteX37" fmla="*/ 1655327 w 4873735"/>
                <a:gd name="connsiteY37" fmla="*/ 1631923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7600 w 4873735"/>
                <a:gd name="connsiteY41" fmla="*/ 1299755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29786 w 4873735"/>
                <a:gd name="connsiteY36" fmla="*/ 1540918 h 3561292"/>
                <a:gd name="connsiteX37" fmla="*/ 1655327 w 4873735"/>
                <a:gd name="connsiteY37" fmla="*/ 1631923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7600 w 4873735"/>
                <a:gd name="connsiteY41" fmla="*/ 1299755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5327 w 4873735"/>
                <a:gd name="connsiteY37" fmla="*/ 1631923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7600 w 4873735"/>
                <a:gd name="connsiteY41" fmla="*/ 1299755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37891 w 4873735"/>
                <a:gd name="connsiteY37" fmla="*/ 1631923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7600 w 4873735"/>
                <a:gd name="connsiteY41" fmla="*/ 1299755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37891 w 4873735"/>
                <a:gd name="connsiteY37" fmla="*/ 1631923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7600 w 4873735"/>
                <a:gd name="connsiteY41" fmla="*/ 1299755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7600 w 4873735"/>
                <a:gd name="connsiteY41" fmla="*/ 1299755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7600 w 4873735"/>
                <a:gd name="connsiteY41" fmla="*/ 1299755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66318 w 4873735"/>
                <a:gd name="connsiteY41" fmla="*/ 1291337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66318 w 4873735"/>
                <a:gd name="connsiteY41" fmla="*/ 1291337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66318 w 4873735"/>
                <a:gd name="connsiteY41" fmla="*/ 1291337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66318 w 4873735"/>
                <a:gd name="connsiteY41" fmla="*/ 1291337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66318 w 4873735"/>
                <a:gd name="connsiteY41" fmla="*/ 1291337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66318 w 4873735"/>
                <a:gd name="connsiteY41" fmla="*/ 1291337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66318 w 4873735"/>
                <a:gd name="connsiteY41" fmla="*/ 1291337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3241 w 4873735"/>
                <a:gd name="connsiteY41" fmla="*/ 1287128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3241 w 4873735"/>
                <a:gd name="connsiteY41" fmla="*/ 1287128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3241 w 4873735"/>
                <a:gd name="connsiteY41" fmla="*/ 1287128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3241 w 4873735"/>
                <a:gd name="connsiteY41" fmla="*/ 1287128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3241 w 4873735"/>
                <a:gd name="connsiteY41" fmla="*/ 1287128 h 3561292"/>
                <a:gd name="connsiteX42" fmla="*/ 1734440 w 4873735"/>
                <a:gd name="connsiteY42" fmla="*/ 1090444 h 3561292"/>
                <a:gd name="connsiteX43" fmla="*/ 2199808 w 4873735"/>
                <a:gd name="connsiteY43" fmla="*/ 922084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3241 w 4873735"/>
                <a:gd name="connsiteY41" fmla="*/ 1287128 h 3561292"/>
                <a:gd name="connsiteX42" fmla="*/ 1734440 w 4873735"/>
                <a:gd name="connsiteY42" fmla="*/ 1090444 h 3561292"/>
                <a:gd name="connsiteX43" fmla="*/ 2186731 w 4873735"/>
                <a:gd name="connsiteY43" fmla="*/ 917875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3241 w 4873735"/>
                <a:gd name="connsiteY41" fmla="*/ 1287128 h 3561292"/>
                <a:gd name="connsiteX42" fmla="*/ 1734440 w 4873735"/>
                <a:gd name="connsiteY42" fmla="*/ 1090444 h 3561292"/>
                <a:gd name="connsiteX43" fmla="*/ 2186731 w 4873735"/>
                <a:gd name="connsiteY43" fmla="*/ 917875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33360 w 4873735"/>
                <a:gd name="connsiteY0" fmla="*/ 3288211 h 3561292"/>
                <a:gd name="connsiteX1" fmla="*/ 4166983 w 4873735"/>
                <a:gd name="connsiteY1" fmla="*/ 3271533 h 3561292"/>
                <a:gd name="connsiteX2" fmla="*/ 4279561 w 4873735"/>
                <a:gd name="connsiteY2" fmla="*/ 3190937 h 3561292"/>
                <a:gd name="connsiteX3" fmla="*/ 4394119 w 4873735"/>
                <a:gd name="connsiteY3" fmla="*/ 3189163 h 3561292"/>
                <a:gd name="connsiteX4" fmla="*/ 4478774 w 4873735"/>
                <a:gd name="connsiteY4" fmla="*/ 3201041 h 3561292"/>
                <a:gd name="connsiteX5" fmla="*/ 4492735 w 4873735"/>
                <a:gd name="connsiteY5" fmla="*/ 3107563 h 3561292"/>
                <a:gd name="connsiteX6" fmla="*/ 4559271 w 4873735"/>
                <a:gd name="connsiteY6" fmla="*/ 3033524 h 3561292"/>
                <a:gd name="connsiteX7" fmla="*/ 4609965 w 4873735"/>
                <a:gd name="connsiteY7" fmla="*/ 3004987 h 3561292"/>
                <a:gd name="connsiteX8" fmla="*/ 4675215 w 4873735"/>
                <a:gd name="connsiteY8" fmla="*/ 2941822 h 3561292"/>
                <a:gd name="connsiteX9" fmla="*/ 4808485 w 4873735"/>
                <a:gd name="connsiteY9" fmla="*/ 2937271 h 3561292"/>
                <a:gd name="connsiteX10" fmla="*/ 4842447 w 4873735"/>
                <a:gd name="connsiteY10" fmla="*/ 2611107 h 3561292"/>
                <a:gd name="connsiteX11" fmla="*/ 4871754 w 4873735"/>
                <a:gd name="connsiteY11" fmla="*/ 2406957 h 3561292"/>
                <a:gd name="connsiteX12" fmla="*/ 4873735 w 4873735"/>
                <a:gd name="connsiteY12" fmla="*/ 2311008 h 3561292"/>
                <a:gd name="connsiteX13" fmla="*/ 4666158 w 4873735"/>
                <a:gd name="connsiteY13" fmla="*/ 2200299 h 3561292"/>
                <a:gd name="connsiteX14" fmla="*/ 4514227 w 4873735"/>
                <a:gd name="connsiteY14" fmla="*/ 1958525 h 3561292"/>
                <a:gd name="connsiteX15" fmla="*/ 4196238 w 4873735"/>
                <a:gd name="connsiteY15" fmla="*/ 1795731 h 3561292"/>
                <a:gd name="connsiteX16" fmla="*/ 3879788 w 4873735"/>
                <a:gd name="connsiteY16" fmla="*/ 1645573 h 3561292"/>
                <a:gd name="connsiteX17" fmla="*/ 3218964 w 4873735"/>
                <a:gd name="connsiteY17" fmla="*/ 1331606 h 3561292"/>
                <a:gd name="connsiteX18" fmla="*/ 2660522 w 4873735"/>
                <a:gd name="connsiteY18" fmla="*/ 940286 h 3561292"/>
                <a:gd name="connsiteX19" fmla="*/ 2525566 w 4873735"/>
                <a:gd name="connsiteY19" fmla="*/ 1085894 h 3561292"/>
                <a:gd name="connsiteX20" fmla="*/ 2510721 w 4873735"/>
                <a:gd name="connsiteY20" fmla="*/ 1189525 h 3561292"/>
                <a:gd name="connsiteX21" fmla="*/ 2427544 w 4873735"/>
                <a:gd name="connsiteY21" fmla="*/ 1314887 h 3561292"/>
                <a:gd name="connsiteX22" fmla="*/ 2278920 w 4873735"/>
                <a:gd name="connsiteY22" fmla="*/ 1249702 h 3561292"/>
                <a:gd name="connsiteX23" fmla="*/ 2218423 w 4873735"/>
                <a:gd name="connsiteY23" fmla="*/ 1345257 h 3561292"/>
                <a:gd name="connsiteX24" fmla="*/ 2321393 w 4873735"/>
                <a:gd name="connsiteY24" fmla="*/ 1535685 h 3561292"/>
                <a:gd name="connsiteX25" fmla="*/ 2510720 w 4873735"/>
                <a:gd name="connsiteY25" fmla="*/ 1505539 h 3561292"/>
                <a:gd name="connsiteX26" fmla="*/ 2470018 w 4873735"/>
                <a:gd name="connsiteY26" fmla="*/ 1749887 h 3561292"/>
                <a:gd name="connsiteX27" fmla="*/ 2641908 w 4873735"/>
                <a:gd name="connsiteY27" fmla="*/ 1932238 h 3561292"/>
                <a:gd name="connsiteX28" fmla="*/ 2516259 w 4873735"/>
                <a:gd name="connsiteY28" fmla="*/ 2005042 h 3561292"/>
                <a:gd name="connsiteX29" fmla="*/ 2386840 w 4873735"/>
                <a:gd name="connsiteY29" fmla="*/ 2014484 h 3561292"/>
                <a:gd name="connsiteX30" fmla="*/ 2291996 w 4873735"/>
                <a:gd name="connsiteY30" fmla="*/ 1965454 h 3561292"/>
                <a:gd name="connsiteX31" fmla="*/ 2203871 w 4873735"/>
                <a:gd name="connsiteY31" fmla="*/ 1973530 h 3561292"/>
                <a:gd name="connsiteX32" fmla="*/ 2064263 w 4873735"/>
                <a:gd name="connsiteY32" fmla="*/ 1810062 h 3561292"/>
                <a:gd name="connsiteX33" fmla="*/ 1911869 w 4873735"/>
                <a:gd name="connsiteY33" fmla="*/ 1867853 h 3561292"/>
                <a:gd name="connsiteX34" fmla="*/ 1799591 w 4873735"/>
                <a:gd name="connsiteY34" fmla="*/ 1727477 h 3561292"/>
                <a:gd name="connsiteX35" fmla="*/ 1799591 w 4873735"/>
                <a:gd name="connsiteY35" fmla="*/ 1596885 h 3561292"/>
                <a:gd name="connsiteX36" fmla="*/ 1738504 w 4873735"/>
                <a:gd name="connsiteY36" fmla="*/ 1536708 h 3561292"/>
                <a:gd name="connsiteX37" fmla="*/ 1650968 w 4873735"/>
                <a:gd name="connsiteY37" fmla="*/ 1640341 h 3561292"/>
                <a:gd name="connsiteX38" fmla="*/ 1492449 w 4873735"/>
                <a:gd name="connsiteY38" fmla="*/ 1622822 h 3561292"/>
                <a:gd name="connsiteX39" fmla="*/ 1408682 w 4873735"/>
                <a:gd name="connsiteY39" fmla="*/ 1572769 h 3561292"/>
                <a:gd name="connsiteX40" fmla="*/ 1310954 w 4873735"/>
                <a:gd name="connsiteY40" fmla="*/ 1436262 h 3561292"/>
                <a:gd name="connsiteX41" fmla="*/ 1553241 w 4873735"/>
                <a:gd name="connsiteY41" fmla="*/ 1287128 h 3561292"/>
                <a:gd name="connsiteX42" fmla="*/ 1734440 w 4873735"/>
                <a:gd name="connsiteY42" fmla="*/ 1090444 h 3561292"/>
                <a:gd name="connsiteX43" fmla="*/ 2186731 w 4873735"/>
                <a:gd name="connsiteY43" fmla="*/ 917875 h 3561292"/>
                <a:gd name="connsiteX44" fmla="*/ 1878704 w 4873735"/>
                <a:gd name="connsiteY44" fmla="*/ 944836 h 3561292"/>
                <a:gd name="connsiteX45" fmla="*/ 1618098 w 4873735"/>
                <a:gd name="connsiteY45" fmla="*/ 872031 h 3561292"/>
                <a:gd name="connsiteX46" fmla="*/ 925026 w 4873735"/>
                <a:gd name="connsiteY46" fmla="*/ 429560 h 3561292"/>
                <a:gd name="connsiteX47" fmla="*/ 271077 w 4873735"/>
                <a:gd name="connsiteY47" fmla="*/ 0 h 3561292"/>
                <a:gd name="connsiteX48" fmla="*/ 0 w 4873735"/>
                <a:gd name="connsiteY48" fmla="*/ 518719 h 3561292"/>
                <a:gd name="connsiteX49" fmla="*/ 187675 w 4873735"/>
                <a:gd name="connsiteY49" fmla="*/ 726344 h 3561292"/>
                <a:gd name="connsiteX50" fmla="*/ 229388 w 4873735"/>
                <a:gd name="connsiteY50" fmla="*/ 838133 h 3561292"/>
                <a:gd name="connsiteX51" fmla="*/ 487253 w 4873735"/>
                <a:gd name="connsiteY51" fmla="*/ 1026741 h 3561292"/>
                <a:gd name="connsiteX52" fmla="*/ 512391 w 4873735"/>
                <a:gd name="connsiteY52" fmla="*/ 1093661 h 3561292"/>
                <a:gd name="connsiteX53" fmla="*/ 836278 w 4873735"/>
                <a:gd name="connsiteY53" fmla="*/ 1336157 h 3561292"/>
                <a:gd name="connsiteX54" fmla="*/ 1155465 w 4873735"/>
                <a:gd name="connsiteY54" fmla="*/ 1707763 h 3561292"/>
                <a:gd name="connsiteX55" fmla="*/ 1270033 w 4873735"/>
                <a:gd name="connsiteY55" fmla="*/ 1955109 h 3561292"/>
                <a:gd name="connsiteX56" fmla="*/ 1275138 w 4873735"/>
                <a:gd name="connsiteY56" fmla="*/ 2128030 h 3561292"/>
                <a:gd name="connsiteX57" fmla="*/ 1356590 w 4873735"/>
                <a:gd name="connsiteY57" fmla="*/ 2121865 h 3561292"/>
                <a:gd name="connsiteX58" fmla="*/ 1333738 w 4873735"/>
                <a:gd name="connsiteY58" fmla="*/ 1976601 h 3561292"/>
                <a:gd name="connsiteX59" fmla="*/ 1406316 w 4873735"/>
                <a:gd name="connsiteY59" fmla="*/ 1937889 h 3561292"/>
                <a:gd name="connsiteX60" fmla="*/ 1501755 w 4873735"/>
                <a:gd name="connsiteY60" fmla="*/ 1977740 h 3561292"/>
                <a:gd name="connsiteX61" fmla="*/ 1520371 w 4873735"/>
                <a:gd name="connsiteY61" fmla="*/ 2050544 h 3561292"/>
                <a:gd name="connsiteX62" fmla="*/ 1594829 w 4873735"/>
                <a:gd name="connsiteY62" fmla="*/ 2109697 h 3561292"/>
                <a:gd name="connsiteX63" fmla="*/ 1610582 w 4873735"/>
                <a:gd name="connsiteY63" fmla="*/ 2240445 h 3561292"/>
                <a:gd name="connsiteX64" fmla="*/ 1971778 w 4873735"/>
                <a:gd name="connsiteY64" fmla="*/ 2514669 h 3561292"/>
                <a:gd name="connsiteX65" fmla="*/ 2494367 w 4873735"/>
                <a:gd name="connsiteY65" fmla="*/ 3023187 h 3561292"/>
                <a:gd name="connsiteX66" fmla="*/ 2511003 w 4873735"/>
                <a:gd name="connsiteY66" fmla="*/ 3136872 h 3561292"/>
                <a:gd name="connsiteX67" fmla="*/ 2625559 w 4873735"/>
                <a:gd name="connsiteY67" fmla="*/ 3191708 h 3561292"/>
                <a:gd name="connsiteX68" fmla="*/ 2763482 w 4873735"/>
                <a:gd name="connsiteY68" fmla="*/ 3202812 h 3561292"/>
                <a:gd name="connsiteX69" fmla="*/ 3012599 w 4873735"/>
                <a:gd name="connsiteY69" fmla="*/ 3234898 h 3561292"/>
                <a:gd name="connsiteX70" fmla="*/ 3111811 w 4873735"/>
                <a:gd name="connsiteY70" fmla="*/ 3366551 h 3561292"/>
                <a:gd name="connsiteX71" fmla="*/ 3135174 w 4873735"/>
                <a:gd name="connsiteY71" fmla="*/ 3431956 h 3561292"/>
                <a:gd name="connsiteX72" fmla="*/ 3328554 w 4873735"/>
                <a:gd name="connsiteY72" fmla="*/ 3280513 h 3561292"/>
                <a:gd name="connsiteX73" fmla="*/ 3510122 w 4873735"/>
                <a:gd name="connsiteY73" fmla="*/ 3294164 h 3561292"/>
                <a:gd name="connsiteX74" fmla="*/ 3496160 w 4873735"/>
                <a:gd name="connsiteY74" fmla="*/ 3397199 h 3561292"/>
                <a:gd name="connsiteX75" fmla="*/ 3569034 w 4873735"/>
                <a:gd name="connsiteY75" fmla="*/ 3479799 h 3561292"/>
                <a:gd name="connsiteX76" fmla="*/ 3673951 w 4873735"/>
                <a:gd name="connsiteY76" fmla="*/ 3474819 h 3561292"/>
                <a:gd name="connsiteX77" fmla="*/ 3598805 w 4873735"/>
                <a:gd name="connsiteY77" fmla="*/ 3547641 h 3561292"/>
                <a:gd name="connsiteX78" fmla="*/ 3631380 w 4873735"/>
                <a:gd name="connsiteY78" fmla="*/ 3561292 h 3561292"/>
                <a:gd name="connsiteX79" fmla="*/ 4033360 w 4873735"/>
                <a:gd name="connsiteY79" fmla="*/ 3288211 h 3561292"/>
                <a:gd name="connsiteX0" fmla="*/ 4015925 w 4856300"/>
                <a:gd name="connsiteY0" fmla="*/ 3288211 h 3561292"/>
                <a:gd name="connsiteX1" fmla="*/ 4149548 w 4856300"/>
                <a:gd name="connsiteY1" fmla="*/ 3271533 h 3561292"/>
                <a:gd name="connsiteX2" fmla="*/ 4262126 w 4856300"/>
                <a:gd name="connsiteY2" fmla="*/ 3190937 h 3561292"/>
                <a:gd name="connsiteX3" fmla="*/ 4376684 w 4856300"/>
                <a:gd name="connsiteY3" fmla="*/ 3189163 h 3561292"/>
                <a:gd name="connsiteX4" fmla="*/ 4461339 w 4856300"/>
                <a:gd name="connsiteY4" fmla="*/ 3201041 h 3561292"/>
                <a:gd name="connsiteX5" fmla="*/ 4475300 w 4856300"/>
                <a:gd name="connsiteY5" fmla="*/ 3107563 h 3561292"/>
                <a:gd name="connsiteX6" fmla="*/ 4541836 w 4856300"/>
                <a:gd name="connsiteY6" fmla="*/ 3033524 h 3561292"/>
                <a:gd name="connsiteX7" fmla="*/ 4592530 w 4856300"/>
                <a:gd name="connsiteY7" fmla="*/ 3004987 h 3561292"/>
                <a:gd name="connsiteX8" fmla="*/ 4657780 w 4856300"/>
                <a:gd name="connsiteY8" fmla="*/ 2941822 h 3561292"/>
                <a:gd name="connsiteX9" fmla="*/ 4791050 w 4856300"/>
                <a:gd name="connsiteY9" fmla="*/ 2937271 h 3561292"/>
                <a:gd name="connsiteX10" fmla="*/ 4825012 w 4856300"/>
                <a:gd name="connsiteY10" fmla="*/ 2611107 h 3561292"/>
                <a:gd name="connsiteX11" fmla="*/ 4854319 w 4856300"/>
                <a:gd name="connsiteY11" fmla="*/ 2406957 h 3561292"/>
                <a:gd name="connsiteX12" fmla="*/ 4856300 w 4856300"/>
                <a:gd name="connsiteY12" fmla="*/ 2311008 h 3561292"/>
                <a:gd name="connsiteX13" fmla="*/ 4648723 w 4856300"/>
                <a:gd name="connsiteY13" fmla="*/ 2200299 h 3561292"/>
                <a:gd name="connsiteX14" fmla="*/ 4496792 w 4856300"/>
                <a:gd name="connsiteY14" fmla="*/ 1958525 h 3561292"/>
                <a:gd name="connsiteX15" fmla="*/ 4178803 w 4856300"/>
                <a:gd name="connsiteY15" fmla="*/ 1795731 h 3561292"/>
                <a:gd name="connsiteX16" fmla="*/ 3862353 w 4856300"/>
                <a:gd name="connsiteY16" fmla="*/ 1645573 h 3561292"/>
                <a:gd name="connsiteX17" fmla="*/ 3201529 w 4856300"/>
                <a:gd name="connsiteY17" fmla="*/ 1331606 h 3561292"/>
                <a:gd name="connsiteX18" fmla="*/ 2643087 w 4856300"/>
                <a:gd name="connsiteY18" fmla="*/ 940286 h 3561292"/>
                <a:gd name="connsiteX19" fmla="*/ 2508131 w 4856300"/>
                <a:gd name="connsiteY19" fmla="*/ 1085894 h 3561292"/>
                <a:gd name="connsiteX20" fmla="*/ 2493286 w 4856300"/>
                <a:gd name="connsiteY20" fmla="*/ 1189525 h 3561292"/>
                <a:gd name="connsiteX21" fmla="*/ 2410109 w 4856300"/>
                <a:gd name="connsiteY21" fmla="*/ 1314887 h 3561292"/>
                <a:gd name="connsiteX22" fmla="*/ 2261485 w 4856300"/>
                <a:gd name="connsiteY22" fmla="*/ 1249702 h 3561292"/>
                <a:gd name="connsiteX23" fmla="*/ 2200988 w 4856300"/>
                <a:gd name="connsiteY23" fmla="*/ 1345257 h 3561292"/>
                <a:gd name="connsiteX24" fmla="*/ 2303958 w 4856300"/>
                <a:gd name="connsiteY24" fmla="*/ 1535685 h 3561292"/>
                <a:gd name="connsiteX25" fmla="*/ 2493285 w 4856300"/>
                <a:gd name="connsiteY25" fmla="*/ 1505539 h 3561292"/>
                <a:gd name="connsiteX26" fmla="*/ 2452583 w 4856300"/>
                <a:gd name="connsiteY26" fmla="*/ 1749887 h 3561292"/>
                <a:gd name="connsiteX27" fmla="*/ 2624473 w 4856300"/>
                <a:gd name="connsiteY27" fmla="*/ 1932238 h 3561292"/>
                <a:gd name="connsiteX28" fmla="*/ 2498824 w 4856300"/>
                <a:gd name="connsiteY28" fmla="*/ 2005042 h 3561292"/>
                <a:gd name="connsiteX29" fmla="*/ 2369405 w 4856300"/>
                <a:gd name="connsiteY29" fmla="*/ 2014484 h 3561292"/>
                <a:gd name="connsiteX30" fmla="*/ 2274561 w 4856300"/>
                <a:gd name="connsiteY30" fmla="*/ 1965454 h 3561292"/>
                <a:gd name="connsiteX31" fmla="*/ 2186436 w 4856300"/>
                <a:gd name="connsiteY31" fmla="*/ 1973530 h 3561292"/>
                <a:gd name="connsiteX32" fmla="*/ 2046828 w 4856300"/>
                <a:gd name="connsiteY32" fmla="*/ 1810062 h 3561292"/>
                <a:gd name="connsiteX33" fmla="*/ 1894434 w 4856300"/>
                <a:gd name="connsiteY33" fmla="*/ 1867853 h 3561292"/>
                <a:gd name="connsiteX34" fmla="*/ 1782156 w 4856300"/>
                <a:gd name="connsiteY34" fmla="*/ 1727477 h 3561292"/>
                <a:gd name="connsiteX35" fmla="*/ 1782156 w 4856300"/>
                <a:gd name="connsiteY35" fmla="*/ 1596885 h 3561292"/>
                <a:gd name="connsiteX36" fmla="*/ 1721069 w 4856300"/>
                <a:gd name="connsiteY36" fmla="*/ 1536708 h 3561292"/>
                <a:gd name="connsiteX37" fmla="*/ 1633533 w 4856300"/>
                <a:gd name="connsiteY37" fmla="*/ 1640341 h 3561292"/>
                <a:gd name="connsiteX38" fmla="*/ 1475014 w 4856300"/>
                <a:gd name="connsiteY38" fmla="*/ 1622822 h 3561292"/>
                <a:gd name="connsiteX39" fmla="*/ 1391247 w 4856300"/>
                <a:gd name="connsiteY39" fmla="*/ 1572769 h 3561292"/>
                <a:gd name="connsiteX40" fmla="*/ 1293519 w 4856300"/>
                <a:gd name="connsiteY40" fmla="*/ 1436262 h 3561292"/>
                <a:gd name="connsiteX41" fmla="*/ 1535806 w 4856300"/>
                <a:gd name="connsiteY41" fmla="*/ 1287128 h 3561292"/>
                <a:gd name="connsiteX42" fmla="*/ 1717005 w 4856300"/>
                <a:gd name="connsiteY42" fmla="*/ 1090444 h 3561292"/>
                <a:gd name="connsiteX43" fmla="*/ 2169296 w 4856300"/>
                <a:gd name="connsiteY43" fmla="*/ 917875 h 3561292"/>
                <a:gd name="connsiteX44" fmla="*/ 1861269 w 4856300"/>
                <a:gd name="connsiteY44" fmla="*/ 944836 h 3561292"/>
                <a:gd name="connsiteX45" fmla="*/ 1600663 w 4856300"/>
                <a:gd name="connsiteY45" fmla="*/ 872031 h 3561292"/>
                <a:gd name="connsiteX46" fmla="*/ 907591 w 4856300"/>
                <a:gd name="connsiteY46" fmla="*/ 429560 h 3561292"/>
                <a:gd name="connsiteX47" fmla="*/ 253642 w 4856300"/>
                <a:gd name="connsiteY47" fmla="*/ 0 h 3561292"/>
                <a:gd name="connsiteX48" fmla="*/ 0 w 4856300"/>
                <a:gd name="connsiteY48" fmla="*/ 506091 h 3561292"/>
                <a:gd name="connsiteX49" fmla="*/ 170240 w 4856300"/>
                <a:gd name="connsiteY49" fmla="*/ 726344 h 3561292"/>
                <a:gd name="connsiteX50" fmla="*/ 211953 w 4856300"/>
                <a:gd name="connsiteY50" fmla="*/ 838133 h 3561292"/>
                <a:gd name="connsiteX51" fmla="*/ 469818 w 4856300"/>
                <a:gd name="connsiteY51" fmla="*/ 1026741 h 3561292"/>
                <a:gd name="connsiteX52" fmla="*/ 494956 w 4856300"/>
                <a:gd name="connsiteY52" fmla="*/ 1093661 h 3561292"/>
                <a:gd name="connsiteX53" fmla="*/ 818843 w 4856300"/>
                <a:gd name="connsiteY53" fmla="*/ 1336157 h 3561292"/>
                <a:gd name="connsiteX54" fmla="*/ 1138030 w 4856300"/>
                <a:gd name="connsiteY54" fmla="*/ 1707763 h 3561292"/>
                <a:gd name="connsiteX55" fmla="*/ 1252598 w 4856300"/>
                <a:gd name="connsiteY55" fmla="*/ 1955109 h 3561292"/>
                <a:gd name="connsiteX56" fmla="*/ 1257703 w 4856300"/>
                <a:gd name="connsiteY56" fmla="*/ 2128030 h 3561292"/>
                <a:gd name="connsiteX57" fmla="*/ 1339155 w 4856300"/>
                <a:gd name="connsiteY57" fmla="*/ 2121865 h 3561292"/>
                <a:gd name="connsiteX58" fmla="*/ 1316303 w 4856300"/>
                <a:gd name="connsiteY58" fmla="*/ 1976601 h 3561292"/>
                <a:gd name="connsiteX59" fmla="*/ 1388881 w 4856300"/>
                <a:gd name="connsiteY59" fmla="*/ 1937889 h 3561292"/>
                <a:gd name="connsiteX60" fmla="*/ 1484320 w 4856300"/>
                <a:gd name="connsiteY60" fmla="*/ 1977740 h 3561292"/>
                <a:gd name="connsiteX61" fmla="*/ 1502936 w 4856300"/>
                <a:gd name="connsiteY61" fmla="*/ 2050544 h 3561292"/>
                <a:gd name="connsiteX62" fmla="*/ 1577394 w 4856300"/>
                <a:gd name="connsiteY62" fmla="*/ 2109697 h 3561292"/>
                <a:gd name="connsiteX63" fmla="*/ 1593147 w 4856300"/>
                <a:gd name="connsiteY63" fmla="*/ 2240445 h 3561292"/>
                <a:gd name="connsiteX64" fmla="*/ 1954343 w 4856300"/>
                <a:gd name="connsiteY64" fmla="*/ 2514669 h 3561292"/>
                <a:gd name="connsiteX65" fmla="*/ 2476932 w 4856300"/>
                <a:gd name="connsiteY65" fmla="*/ 3023187 h 3561292"/>
                <a:gd name="connsiteX66" fmla="*/ 2493568 w 4856300"/>
                <a:gd name="connsiteY66" fmla="*/ 3136872 h 3561292"/>
                <a:gd name="connsiteX67" fmla="*/ 2608124 w 4856300"/>
                <a:gd name="connsiteY67" fmla="*/ 3191708 h 3561292"/>
                <a:gd name="connsiteX68" fmla="*/ 2746047 w 4856300"/>
                <a:gd name="connsiteY68" fmla="*/ 3202812 h 3561292"/>
                <a:gd name="connsiteX69" fmla="*/ 2995164 w 4856300"/>
                <a:gd name="connsiteY69" fmla="*/ 3234898 h 3561292"/>
                <a:gd name="connsiteX70" fmla="*/ 3094376 w 4856300"/>
                <a:gd name="connsiteY70" fmla="*/ 3366551 h 3561292"/>
                <a:gd name="connsiteX71" fmla="*/ 3117739 w 4856300"/>
                <a:gd name="connsiteY71" fmla="*/ 3431956 h 3561292"/>
                <a:gd name="connsiteX72" fmla="*/ 3311119 w 4856300"/>
                <a:gd name="connsiteY72" fmla="*/ 3280513 h 3561292"/>
                <a:gd name="connsiteX73" fmla="*/ 3492687 w 4856300"/>
                <a:gd name="connsiteY73" fmla="*/ 3294164 h 3561292"/>
                <a:gd name="connsiteX74" fmla="*/ 3478725 w 4856300"/>
                <a:gd name="connsiteY74" fmla="*/ 3397199 h 3561292"/>
                <a:gd name="connsiteX75" fmla="*/ 3551599 w 4856300"/>
                <a:gd name="connsiteY75" fmla="*/ 3479799 h 3561292"/>
                <a:gd name="connsiteX76" fmla="*/ 3656516 w 4856300"/>
                <a:gd name="connsiteY76" fmla="*/ 3474819 h 3561292"/>
                <a:gd name="connsiteX77" fmla="*/ 3581370 w 4856300"/>
                <a:gd name="connsiteY77" fmla="*/ 3547641 h 3561292"/>
                <a:gd name="connsiteX78" fmla="*/ 3613945 w 4856300"/>
                <a:gd name="connsiteY78" fmla="*/ 3561292 h 3561292"/>
                <a:gd name="connsiteX79" fmla="*/ 4015925 w 4856300"/>
                <a:gd name="connsiteY79" fmla="*/ 3288211 h 3561292"/>
                <a:gd name="connsiteX0" fmla="*/ 4015925 w 4856300"/>
                <a:gd name="connsiteY0" fmla="*/ 3288211 h 3561292"/>
                <a:gd name="connsiteX1" fmla="*/ 4149548 w 4856300"/>
                <a:gd name="connsiteY1" fmla="*/ 3271533 h 3561292"/>
                <a:gd name="connsiteX2" fmla="*/ 4262126 w 4856300"/>
                <a:gd name="connsiteY2" fmla="*/ 3190937 h 3561292"/>
                <a:gd name="connsiteX3" fmla="*/ 4376684 w 4856300"/>
                <a:gd name="connsiteY3" fmla="*/ 3189163 h 3561292"/>
                <a:gd name="connsiteX4" fmla="*/ 4461339 w 4856300"/>
                <a:gd name="connsiteY4" fmla="*/ 3201041 h 3561292"/>
                <a:gd name="connsiteX5" fmla="*/ 4475300 w 4856300"/>
                <a:gd name="connsiteY5" fmla="*/ 3107563 h 3561292"/>
                <a:gd name="connsiteX6" fmla="*/ 4541836 w 4856300"/>
                <a:gd name="connsiteY6" fmla="*/ 3033524 h 3561292"/>
                <a:gd name="connsiteX7" fmla="*/ 4592530 w 4856300"/>
                <a:gd name="connsiteY7" fmla="*/ 3004987 h 3561292"/>
                <a:gd name="connsiteX8" fmla="*/ 4657780 w 4856300"/>
                <a:gd name="connsiteY8" fmla="*/ 2941822 h 3561292"/>
                <a:gd name="connsiteX9" fmla="*/ 4791050 w 4856300"/>
                <a:gd name="connsiteY9" fmla="*/ 2937271 h 3561292"/>
                <a:gd name="connsiteX10" fmla="*/ 4825012 w 4856300"/>
                <a:gd name="connsiteY10" fmla="*/ 2611107 h 3561292"/>
                <a:gd name="connsiteX11" fmla="*/ 4854319 w 4856300"/>
                <a:gd name="connsiteY11" fmla="*/ 2406957 h 3561292"/>
                <a:gd name="connsiteX12" fmla="*/ 4856300 w 4856300"/>
                <a:gd name="connsiteY12" fmla="*/ 2311008 h 3561292"/>
                <a:gd name="connsiteX13" fmla="*/ 4648723 w 4856300"/>
                <a:gd name="connsiteY13" fmla="*/ 2200299 h 3561292"/>
                <a:gd name="connsiteX14" fmla="*/ 4496792 w 4856300"/>
                <a:gd name="connsiteY14" fmla="*/ 1958525 h 3561292"/>
                <a:gd name="connsiteX15" fmla="*/ 4178803 w 4856300"/>
                <a:gd name="connsiteY15" fmla="*/ 1795731 h 3561292"/>
                <a:gd name="connsiteX16" fmla="*/ 3862353 w 4856300"/>
                <a:gd name="connsiteY16" fmla="*/ 1645573 h 3561292"/>
                <a:gd name="connsiteX17" fmla="*/ 3201529 w 4856300"/>
                <a:gd name="connsiteY17" fmla="*/ 1331606 h 3561292"/>
                <a:gd name="connsiteX18" fmla="*/ 2643087 w 4856300"/>
                <a:gd name="connsiteY18" fmla="*/ 940286 h 3561292"/>
                <a:gd name="connsiteX19" fmla="*/ 2508131 w 4856300"/>
                <a:gd name="connsiteY19" fmla="*/ 1085894 h 3561292"/>
                <a:gd name="connsiteX20" fmla="*/ 2493286 w 4856300"/>
                <a:gd name="connsiteY20" fmla="*/ 1189525 h 3561292"/>
                <a:gd name="connsiteX21" fmla="*/ 2410109 w 4856300"/>
                <a:gd name="connsiteY21" fmla="*/ 1314887 h 3561292"/>
                <a:gd name="connsiteX22" fmla="*/ 2261485 w 4856300"/>
                <a:gd name="connsiteY22" fmla="*/ 1249702 h 3561292"/>
                <a:gd name="connsiteX23" fmla="*/ 2200988 w 4856300"/>
                <a:gd name="connsiteY23" fmla="*/ 1345257 h 3561292"/>
                <a:gd name="connsiteX24" fmla="*/ 2303958 w 4856300"/>
                <a:gd name="connsiteY24" fmla="*/ 1535685 h 3561292"/>
                <a:gd name="connsiteX25" fmla="*/ 2493285 w 4856300"/>
                <a:gd name="connsiteY25" fmla="*/ 1505539 h 3561292"/>
                <a:gd name="connsiteX26" fmla="*/ 2452583 w 4856300"/>
                <a:gd name="connsiteY26" fmla="*/ 1749887 h 3561292"/>
                <a:gd name="connsiteX27" fmla="*/ 2624473 w 4856300"/>
                <a:gd name="connsiteY27" fmla="*/ 1932238 h 3561292"/>
                <a:gd name="connsiteX28" fmla="*/ 2498824 w 4856300"/>
                <a:gd name="connsiteY28" fmla="*/ 2005042 h 3561292"/>
                <a:gd name="connsiteX29" fmla="*/ 2369405 w 4856300"/>
                <a:gd name="connsiteY29" fmla="*/ 2014484 h 3561292"/>
                <a:gd name="connsiteX30" fmla="*/ 2274561 w 4856300"/>
                <a:gd name="connsiteY30" fmla="*/ 1965454 h 3561292"/>
                <a:gd name="connsiteX31" fmla="*/ 2186436 w 4856300"/>
                <a:gd name="connsiteY31" fmla="*/ 1973530 h 3561292"/>
                <a:gd name="connsiteX32" fmla="*/ 2046828 w 4856300"/>
                <a:gd name="connsiteY32" fmla="*/ 1810062 h 3561292"/>
                <a:gd name="connsiteX33" fmla="*/ 1894434 w 4856300"/>
                <a:gd name="connsiteY33" fmla="*/ 1867853 h 3561292"/>
                <a:gd name="connsiteX34" fmla="*/ 1782156 w 4856300"/>
                <a:gd name="connsiteY34" fmla="*/ 1727477 h 3561292"/>
                <a:gd name="connsiteX35" fmla="*/ 1782156 w 4856300"/>
                <a:gd name="connsiteY35" fmla="*/ 1596885 h 3561292"/>
                <a:gd name="connsiteX36" fmla="*/ 1721069 w 4856300"/>
                <a:gd name="connsiteY36" fmla="*/ 1536708 h 3561292"/>
                <a:gd name="connsiteX37" fmla="*/ 1633533 w 4856300"/>
                <a:gd name="connsiteY37" fmla="*/ 1640341 h 3561292"/>
                <a:gd name="connsiteX38" fmla="*/ 1475014 w 4856300"/>
                <a:gd name="connsiteY38" fmla="*/ 1622822 h 3561292"/>
                <a:gd name="connsiteX39" fmla="*/ 1391247 w 4856300"/>
                <a:gd name="connsiteY39" fmla="*/ 1572769 h 3561292"/>
                <a:gd name="connsiteX40" fmla="*/ 1293519 w 4856300"/>
                <a:gd name="connsiteY40" fmla="*/ 1436262 h 3561292"/>
                <a:gd name="connsiteX41" fmla="*/ 1535806 w 4856300"/>
                <a:gd name="connsiteY41" fmla="*/ 1287128 h 3561292"/>
                <a:gd name="connsiteX42" fmla="*/ 1717005 w 4856300"/>
                <a:gd name="connsiteY42" fmla="*/ 1090444 h 3561292"/>
                <a:gd name="connsiteX43" fmla="*/ 2169296 w 4856300"/>
                <a:gd name="connsiteY43" fmla="*/ 917875 h 3561292"/>
                <a:gd name="connsiteX44" fmla="*/ 1861269 w 4856300"/>
                <a:gd name="connsiteY44" fmla="*/ 944836 h 3561292"/>
                <a:gd name="connsiteX45" fmla="*/ 1600663 w 4856300"/>
                <a:gd name="connsiteY45" fmla="*/ 872031 h 3561292"/>
                <a:gd name="connsiteX46" fmla="*/ 907591 w 4856300"/>
                <a:gd name="connsiteY46" fmla="*/ 429560 h 3561292"/>
                <a:gd name="connsiteX47" fmla="*/ 253642 w 4856300"/>
                <a:gd name="connsiteY47" fmla="*/ 0 h 3561292"/>
                <a:gd name="connsiteX48" fmla="*/ 0 w 4856300"/>
                <a:gd name="connsiteY48" fmla="*/ 506091 h 3561292"/>
                <a:gd name="connsiteX49" fmla="*/ 170240 w 4856300"/>
                <a:gd name="connsiteY49" fmla="*/ 726344 h 3561292"/>
                <a:gd name="connsiteX50" fmla="*/ 211953 w 4856300"/>
                <a:gd name="connsiteY50" fmla="*/ 838133 h 3561292"/>
                <a:gd name="connsiteX51" fmla="*/ 469818 w 4856300"/>
                <a:gd name="connsiteY51" fmla="*/ 1026741 h 3561292"/>
                <a:gd name="connsiteX52" fmla="*/ 494956 w 4856300"/>
                <a:gd name="connsiteY52" fmla="*/ 1093661 h 3561292"/>
                <a:gd name="connsiteX53" fmla="*/ 818843 w 4856300"/>
                <a:gd name="connsiteY53" fmla="*/ 1336157 h 3561292"/>
                <a:gd name="connsiteX54" fmla="*/ 1138030 w 4856300"/>
                <a:gd name="connsiteY54" fmla="*/ 1707763 h 3561292"/>
                <a:gd name="connsiteX55" fmla="*/ 1252598 w 4856300"/>
                <a:gd name="connsiteY55" fmla="*/ 1955109 h 3561292"/>
                <a:gd name="connsiteX56" fmla="*/ 1257703 w 4856300"/>
                <a:gd name="connsiteY56" fmla="*/ 2128030 h 3561292"/>
                <a:gd name="connsiteX57" fmla="*/ 1339155 w 4856300"/>
                <a:gd name="connsiteY57" fmla="*/ 2121865 h 3561292"/>
                <a:gd name="connsiteX58" fmla="*/ 1316303 w 4856300"/>
                <a:gd name="connsiteY58" fmla="*/ 1976601 h 3561292"/>
                <a:gd name="connsiteX59" fmla="*/ 1388881 w 4856300"/>
                <a:gd name="connsiteY59" fmla="*/ 1937889 h 3561292"/>
                <a:gd name="connsiteX60" fmla="*/ 1484320 w 4856300"/>
                <a:gd name="connsiteY60" fmla="*/ 1977740 h 3561292"/>
                <a:gd name="connsiteX61" fmla="*/ 1502936 w 4856300"/>
                <a:gd name="connsiteY61" fmla="*/ 2050544 h 3561292"/>
                <a:gd name="connsiteX62" fmla="*/ 1577394 w 4856300"/>
                <a:gd name="connsiteY62" fmla="*/ 2109697 h 3561292"/>
                <a:gd name="connsiteX63" fmla="*/ 1593147 w 4856300"/>
                <a:gd name="connsiteY63" fmla="*/ 2240445 h 3561292"/>
                <a:gd name="connsiteX64" fmla="*/ 1954343 w 4856300"/>
                <a:gd name="connsiteY64" fmla="*/ 2514669 h 3561292"/>
                <a:gd name="connsiteX65" fmla="*/ 2476932 w 4856300"/>
                <a:gd name="connsiteY65" fmla="*/ 3023187 h 3561292"/>
                <a:gd name="connsiteX66" fmla="*/ 2493568 w 4856300"/>
                <a:gd name="connsiteY66" fmla="*/ 3136872 h 3561292"/>
                <a:gd name="connsiteX67" fmla="*/ 2608124 w 4856300"/>
                <a:gd name="connsiteY67" fmla="*/ 3191708 h 3561292"/>
                <a:gd name="connsiteX68" fmla="*/ 2746047 w 4856300"/>
                <a:gd name="connsiteY68" fmla="*/ 3202812 h 3561292"/>
                <a:gd name="connsiteX69" fmla="*/ 2995164 w 4856300"/>
                <a:gd name="connsiteY69" fmla="*/ 3234898 h 3561292"/>
                <a:gd name="connsiteX70" fmla="*/ 3094376 w 4856300"/>
                <a:gd name="connsiteY70" fmla="*/ 3366551 h 3561292"/>
                <a:gd name="connsiteX71" fmla="*/ 3117739 w 4856300"/>
                <a:gd name="connsiteY71" fmla="*/ 3419329 h 3561292"/>
                <a:gd name="connsiteX72" fmla="*/ 3311119 w 4856300"/>
                <a:gd name="connsiteY72" fmla="*/ 3280513 h 3561292"/>
                <a:gd name="connsiteX73" fmla="*/ 3492687 w 4856300"/>
                <a:gd name="connsiteY73" fmla="*/ 3294164 h 3561292"/>
                <a:gd name="connsiteX74" fmla="*/ 3478725 w 4856300"/>
                <a:gd name="connsiteY74" fmla="*/ 3397199 h 3561292"/>
                <a:gd name="connsiteX75" fmla="*/ 3551599 w 4856300"/>
                <a:gd name="connsiteY75" fmla="*/ 3479799 h 3561292"/>
                <a:gd name="connsiteX76" fmla="*/ 3656516 w 4856300"/>
                <a:gd name="connsiteY76" fmla="*/ 3474819 h 3561292"/>
                <a:gd name="connsiteX77" fmla="*/ 3581370 w 4856300"/>
                <a:gd name="connsiteY77" fmla="*/ 3547641 h 3561292"/>
                <a:gd name="connsiteX78" fmla="*/ 3613945 w 4856300"/>
                <a:gd name="connsiteY78" fmla="*/ 3561292 h 3561292"/>
                <a:gd name="connsiteX79" fmla="*/ 4015925 w 4856300"/>
                <a:gd name="connsiteY79" fmla="*/ 3288211 h 3561292"/>
                <a:gd name="connsiteX0" fmla="*/ 4015925 w 4856300"/>
                <a:gd name="connsiteY0" fmla="*/ 3288211 h 3561292"/>
                <a:gd name="connsiteX1" fmla="*/ 4149548 w 4856300"/>
                <a:gd name="connsiteY1" fmla="*/ 3271533 h 3561292"/>
                <a:gd name="connsiteX2" fmla="*/ 4262126 w 4856300"/>
                <a:gd name="connsiteY2" fmla="*/ 3190937 h 3561292"/>
                <a:gd name="connsiteX3" fmla="*/ 4376684 w 4856300"/>
                <a:gd name="connsiteY3" fmla="*/ 3189163 h 3561292"/>
                <a:gd name="connsiteX4" fmla="*/ 4461339 w 4856300"/>
                <a:gd name="connsiteY4" fmla="*/ 3201041 h 3561292"/>
                <a:gd name="connsiteX5" fmla="*/ 4475300 w 4856300"/>
                <a:gd name="connsiteY5" fmla="*/ 3107563 h 3561292"/>
                <a:gd name="connsiteX6" fmla="*/ 4541836 w 4856300"/>
                <a:gd name="connsiteY6" fmla="*/ 3033524 h 3561292"/>
                <a:gd name="connsiteX7" fmla="*/ 4592530 w 4856300"/>
                <a:gd name="connsiteY7" fmla="*/ 3004987 h 3561292"/>
                <a:gd name="connsiteX8" fmla="*/ 4657780 w 4856300"/>
                <a:gd name="connsiteY8" fmla="*/ 2941822 h 3561292"/>
                <a:gd name="connsiteX9" fmla="*/ 4791050 w 4856300"/>
                <a:gd name="connsiteY9" fmla="*/ 2937271 h 3561292"/>
                <a:gd name="connsiteX10" fmla="*/ 4825012 w 4856300"/>
                <a:gd name="connsiteY10" fmla="*/ 2611107 h 3561292"/>
                <a:gd name="connsiteX11" fmla="*/ 4854319 w 4856300"/>
                <a:gd name="connsiteY11" fmla="*/ 2406957 h 3561292"/>
                <a:gd name="connsiteX12" fmla="*/ 4856300 w 4856300"/>
                <a:gd name="connsiteY12" fmla="*/ 2311008 h 3561292"/>
                <a:gd name="connsiteX13" fmla="*/ 4648723 w 4856300"/>
                <a:gd name="connsiteY13" fmla="*/ 2200299 h 3561292"/>
                <a:gd name="connsiteX14" fmla="*/ 4496792 w 4856300"/>
                <a:gd name="connsiteY14" fmla="*/ 1958525 h 3561292"/>
                <a:gd name="connsiteX15" fmla="*/ 4178803 w 4856300"/>
                <a:gd name="connsiteY15" fmla="*/ 1795731 h 3561292"/>
                <a:gd name="connsiteX16" fmla="*/ 3823123 w 4856300"/>
                <a:gd name="connsiteY16" fmla="*/ 1632945 h 3561292"/>
                <a:gd name="connsiteX17" fmla="*/ 3201529 w 4856300"/>
                <a:gd name="connsiteY17" fmla="*/ 1331606 h 3561292"/>
                <a:gd name="connsiteX18" fmla="*/ 2643087 w 4856300"/>
                <a:gd name="connsiteY18" fmla="*/ 940286 h 3561292"/>
                <a:gd name="connsiteX19" fmla="*/ 2508131 w 4856300"/>
                <a:gd name="connsiteY19" fmla="*/ 1085894 h 3561292"/>
                <a:gd name="connsiteX20" fmla="*/ 2493286 w 4856300"/>
                <a:gd name="connsiteY20" fmla="*/ 1189525 h 3561292"/>
                <a:gd name="connsiteX21" fmla="*/ 2410109 w 4856300"/>
                <a:gd name="connsiteY21" fmla="*/ 1314887 h 3561292"/>
                <a:gd name="connsiteX22" fmla="*/ 2261485 w 4856300"/>
                <a:gd name="connsiteY22" fmla="*/ 1249702 h 3561292"/>
                <a:gd name="connsiteX23" fmla="*/ 2200988 w 4856300"/>
                <a:gd name="connsiteY23" fmla="*/ 1345257 h 3561292"/>
                <a:gd name="connsiteX24" fmla="*/ 2303958 w 4856300"/>
                <a:gd name="connsiteY24" fmla="*/ 1535685 h 3561292"/>
                <a:gd name="connsiteX25" fmla="*/ 2493285 w 4856300"/>
                <a:gd name="connsiteY25" fmla="*/ 1505539 h 3561292"/>
                <a:gd name="connsiteX26" fmla="*/ 2452583 w 4856300"/>
                <a:gd name="connsiteY26" fmla="*/ 1749887 h 3561292"/>
                <a:gd name="connsiteX27" fmla="*/ 2624473 w 4856300"/>
                <a:gd name="connsiteY27" fmla="*/ 1932238 h 3561292"/>
                <a:gd name="connsiteX28" fmla="*/ 2498824 w 4856300"/>
                <a:gd name="connsiteY28" fmla="*/ 2005042 h 3561292"/>
                <a:gd name="connsiteX29" fmla="*/ 2369405 w 4856300"/>
                <a:gd name="connsiteY29" fmla="*/ 2014484 h 3561292"/>
                <a:gd name="connsiteX30" fmla="*/ 2274561 w 4856300"/>
                <a:gd name="connsiteY30" fmla="*/ 1965454 h 3561292"/>
                <a:gd name="connsiteX31" fmla="*/ 2186436 w 4856300"/>
                <a:gd name="connsiteY31" fmla="*/ 1973530 h 3561292"/>
                <a:gd name="connsiteX32" fmla="*/ 2046828 w 4856300"/>
                <a:gd name="connsiteY32" fmla="*/ 1810062 h 3561292"/>
                <a:gd name="connsiteX33" fmla="*/ 1894434 w 4856300"/>
                <a:gd name="connsiteY33" fmla="*/ 1867853 h 3561292"/>
                <a:gd name="connsiteX34" fmla="*/ 1782156 w 4856300"/>
                <a:gd name="connsiteY34" fmla="*/ 1727477 h 3561292"/>
                <a:gd name="connsiteX35" fmla="*/ 1782156 w 4856300"/>
                <a:gd name="connsiteY35" fmla="*/ 1596885 h 3561292"/>
                <a:gd name="connsiteX36" fmla="*/ 1721069 w 4856300"/>
                <a:gd name="connsiteY36" fmla="*/ 1536708 h 3561292"/>
                <a:gd name="connsiteX37" fmla="*/ 1633533 w 4856300"/>
                <a:gd name="connsiteY37" fmla="*/ 1640341 h 3561292"/>
                <a:gd name="connsiteX38" fmla="*/ 1475014 w 4856300"/>
                <a:gd name="connsiteY38" fmla="*/ 1622822 h 3561292"/>
                <a:gd name="connsiteX39" fmla="*/ 1391247 w 4856300"/>
                <a:gd name="connsiteY39" fmla="*/ 1572769 h 3561292"/>
                <a:gd name="connsiteX40" fmla="*/ 1293519 w 4856300"/>
                <a:gd name="connsiteY40" fmla="*/ 1436262 h 3561292"/>
                <a:gd name="connsiteX41" fmla="*/ 1535806 w 4856300"/>
                <a:gd name="connsiteY41" fmla="*/ 1287128 h 3561292"/>
                <a:gd name="connsiteX42" fmla="*/ 1717005 w 4856300"/>
                <a:gd name="connsiteY42" fmla="*/ 1090444 h 3561292"/>
                <a:gd name="connsiteX43" fmla="*/ 2169296 w 4856300"/>
                <a:gd name="connsiteY43" fmla="*/ 917875 h 3561292"/>
                <a:gd name="connsiteX44" fmla="*/ 1861269 w 4856300"/>
                <a:gd name="connsiteY44" fmla="*/ 944836 h 3561292"/>
                <a:gd name="connsiteX45" fmla="*/ 1600663 w 4856300"/>
                <a:gd name="connsiteY45" fmla="*/ 872031 h 3561292"/>
                <a:gd name="connsiteX46" fmla="*/ 907591 w 4856300"/>
                <a:gd name="connsiteY46" fmla="*/ 429560 h 3561292"/>
                <a:gd name="connsiteX47" fmla="*/ 253642 w 4856300"/>
                <a:gd name="connsiteY47" fmla="*/ 0 h 3561292"/>
                <a:gd name="connsiteX48" fmla="*/ 0 w 4856300"/>
                <a:gd name="connsiteY48" fmla="*/ 506091 h 3561292"/>
                <a:gd name="connsiteX49" fmla="*/ 170240 w 4856300"/>
                <a:gd name="connsiteY49" fmla="*/ 726344 h 3561292"/>
                <a:gd name="connsiteX50" fmla="*/ 211953 w 4856300"/>
                <a:gd name="connsiteY50" fmla="*/ 838133 h 3561292"/>
                <a:gd name="connsiteX51" fmla="*/ 469818 w 4856300"/>
                <a:gd name="connsiteY51" fmla="*/ 1026741 h 3561292"/>
                <a:gd name="connsiteX52" fmla="*/ 494956 w 4856300"/>
                <a:gd name="connsiteY52" fmla="*/ 1093661 h 3561292"/>
                <a:gd name="connsiteX53" fmla="*/ 818843 w 4856300"/>
                <a:gd name="connsiteY53" fmla="*/ 1336157 h 3561292"/>
                <a:gd name="connsiteX54" fmla="*/ 1138030 w 4856300"/>
                <a:gd name="connsiteY54" fmla="*/ 1707763 h 3561292"/>
                <a:gd name="connsiteX55" fmla="*/ 1252598 w 4856300"/>
                <a:gd name="connsiteY55" fmla="*/ 1955109 h 3561292"/>
                <a:gd name="connsiteX56" fmla="*/ 1257703 w 4856300"/>
                <a:gd name="connsiteY56" fmla="*/ 2128030 h 3561292"/>
                <a:gd name="connsiteX57" fmla="*/ 1339155 w 4856300"/>
                <a:gd name="connsiteY57" fmla="*/ 2121865 h 3561292"/>
                <a:gd name="connsiteX58" fmla="*/ 1316303 w 4856300"/>
                <a:gd name="connsiteY58" fmla="*/ 1976601 h 3561292"/>
                <a:gd name="connsiteX59" fmla="*/ 1388881 w 4856300"/>
                <a:gd name="connsiteY59" fmla="*/ 1937889 h 3561292"/>
                <a:gd name="connsiteX60" fmla="*/ 1484320 w 4856300"/>
                <a:gd name="connsiteY60" fmla="*/ 1977740 h 3561292"/>
                <a:gd name="connsiteX61" fmla="*/ 1502936 w 4856300"/>
                <a:gd name="connsiteY61" fmla="*/ 2050544 h 3561292"/>
                <a:gd name="connsiteX62" fmla="*/ 1577394 w 4856300"/>
                <a:gd name="connsiteY62" fmla="*/ 2109697 h 3561292"/>
                <a:gd name="connsiteX63" fmla="*/ 1593147 w 4856300"/>
                <a:gd name="connsiteY63" fmla="*/ 2240445 h 3561292"/>
                <a:gd name="connsiteX64" fmla="*/ 1954343 w 4856300"/>
                <a:gd name="connsiteY64" fmla="*/ 2514669 h 3561292"/>
                <a:gd name="connsiteX65" fmla="*/ 2476932 w 4856300"/>
                <a:gd name="connsiteY65" fmla="*/ 3023187 h 3561292"/>
                <a:gd name="connsiteX66" fmla="*/ 2493568 w 4856300"/>
                <a:gd name="connsiteY66" fmla="*/ 3136872 h 3561292"/>
                <a:gd name="connsiteX67" fmla="*/ 2608124 w 4856300"/>
                <a:gd name="connsiteY67" fmla="*/ 3191708 h 3561292"/>
                <a:gd name="connsiteX68" fmla="*/ 2746047 w 4856300"/>
                <a:gd name="connsiteY68" fmla="*/ 3202812 h 3561292"/>
                <a:gd name="connsiteX69" fmla="*/ 2995164 w 4856300"/>
                <a:gd name="connsiteY69" fmla="*/ 3234898 h 3561292"/>
                <a:gd name="connsiteX70" fmla="*/ 3094376 w 4856300"/>
                <a:gd name="connsiteY70" fmla="*/ 3366551 h 3561292"/>
                <a:gd name="connsiteX71" fmla="*/ 3117739 w 4856300"/>
                <a:gd name="connsiteY71" fmla="*/ 3419329 h 3561292"/>
                <a:gd name="connsiteX72" fmla="*/ 3311119 w 4856300"/>
                <a:gd name="connsiteY72" fmla="*/ 3280513 h 3561292"/>
                <a:gd name="connsiteX73" fmla="*/ 3492687 w 4856300"/>
                <a:gd name="connsiteY73" fmla="*/ 3294164 h 3561292"/>
                <a:gd name="connsiteX74" fmla="*/ 3478725 w 4856300"/>
                <a:gd name="connsiteY74" fmla="*/ 3397199 h 3561292"/>
                <a:gd name="connsiteX75" fmla="*/ 3551599 w 4856300"/>
                <a:gd name="connsiteY75" fmla="*/ 3479799 h 3561292"/>
                <a:gd name="connsiteX76" fmla="*/ 3656516 w 4856300"/>
                <a:gd name="connsiteY76" fmla="*/ 3474819 h 3561292"/>
                <a:gd name="connsiteX77" fmla="*/ 3581370 w 4856300"/>
                <a:gd name="connsiteY77" fmla="*/ 3547641 h 3561292"/>
                <a:gd name="connsiteX78" fmla="*/ 3613945 w 4856300"/>
                <a:gd name="connsiteY78" fmla="*/ 3561292 h 3561292"/>
                <a:gd name="connsiteX79" fmla="*/ 4015925 w 4856300"/>
                <a:gd name="connsiteY79" fmla="*/ 3288211 h 3561292"/>
                <a:gd name="connsiteX0" fmla="*/ 4015925 w 4856300"/>
                <a:gd name="connsiteY0" fmla="*/ 3288211 h 3561292"/>
                <a:gd name="connsiteX1" fmla="*/ 4149548 w 4856300"/>
                <a:gd name="connsiteY1" fmla="*/ 3271533 h 3561292"/>
                <a:gd name="connsiteX2" fmla="*/ 4262126 w 4856300"/>
                <a:gd name="connsiteY2" fmla="*/ 3190937 h 3561292"/>
                <a:gd name="connsiteX3" fmla="*/ 4376684 w 4856300"/>
                <a:gd name="connsiteY3" fmla="*/ 3189163 h 3561292"/>
                <a:gd name="connsiteX4" fmla="*/ 4461339 w 4856300"/>
                <a:gd name="connsiteY4" fmla="*/ 3201041 h 3561292"/>
                <a:gd name="connsiteX5" fmla="*/ 4475300 w 4856300"/>
                <a:gd name="connsiteY5" fmla="*/ 3107563 h 3561292"/>
                <a:gd name="connsiteX6" fmla="*/ 4541836 w 4856300"/>
                <a:gd name="connsiteY6" fmla="*/ 3033524 h 3561292"/>
                <a:gd name="connsiteX7" fmla="*/ 4592530 w 4856300"/>
                <a:gd name="connsiteY7" fmla="*/ 3004987 h 3561292"/>
                <a:gd name="connsiteX8" fmla="*/ 4657780 w 4856300"/>
                <a:gd name="connsiteY8" fmla="*/ 2941822 h 3561292"/>
                <a:gd name="connsiteX9" fmla="*/ 4791050 w 4856300"/>
                <a:gd name="connsiteY9" fmla="*/ 2937271 h 3561292"/>
                <a:gd name="connsiteX10" fmla="*/ 4825012 w 4856300"/>
                <a:gd name="connsiteY10" fmla="*/ 2611107 h 3561292"/>
                <a:gd name="connsiteX11" fmla="*/ 4854319 w 4856300"/>
                <a:gd name="connsiteY11" fmla="*/ 2406957 h 3561292"/>
                <a:gd name="connsiteX12" fmla="*/ 4856300 w 4856300"/>
                <a:gd name="connsiteY12" fmla="*/ 2311008 h 3561292"/>
                <a:gd name="connsiteX13" fmla="*/ 4648723 w 4856300"/>
                <a:gd name="connsiteY13" fmla="*/ 2200299 h 3561292"/>
                <a:gd name="connsiteX14" fmla="*/ 4496792 w 4856300"/>
                <a:gd name="connsiteY14" fmla="*/ 1958525 h 3561292"/>
                <a:gd name="connsiteX15" fmla="*/ 4178803 w 4856300"/>
                <a:gd name="connsiteY15" fmla="*/ 1795731 h 3561292"/>
                <a:gd name="connsiteX16" fmla="*/ 3779534 w 4856300"/>
                <a:gd name="connsiteY16" fmla="*/ 1611898 h 3561292"/>
                <a:gd name="connsiteX17" fmla="*/ 3201529 w 4856300"/>
                <a:gd name="connsiteY17" fmla="*/ 1331606 h 3561292"/>
                <a:gd name="connsiteX18" fmla="*/ 2643087 w 4856300"/>
                <a:gd name="connsiteY18" fmla="*/ 940286 h 3561292"/>
                <a:gd name="connsiteX19" fmla="*/ 2508131 w 4856300"/>
                <a:gd name="connsiteY19" fmla="*/ 1085894 h 3561292"/>
                <a:gd name="connsiteX20" fmla="*/ 2493286 w 4856300"/>
                <a:gd name="connsiteY20" fmla="*/ 1189525 h 3561292"/>
                <a:gd name="connsiteX21" fmla="*/ 2410109 w 4856300"/>
                <a:gd name="connsiteY21" fmla="*/ 1314887 h 3561292"/>
                <a:gd name="connsiteX22" fmla="*/ 2261485 w 4856300"/>
                <a:gd name="connsiteY22" fmla="*/ 1249702 h 3561292"/>
                <a:gd name="connsiteX23" fmla="*/ 2200988 w 4856300"/>
                <a:gd name="connsiteY23" fmla="*/ 1345257 h 3561292"/>
                <a:gd name="connsiteX24" fmla="*/ 2303958 w 4856300"/>
                <a:gd name="connsiteY24" fmla="*/ 1535685 h 3561292"/>
                <a:gd name="connsiteX25" fmla="*/ 2493285 w 4856300"/>
                <a:gd name="connsiteY25" fmla="*/ 1505539 h 3561292"/>
                <a:gd name="connsiteX26" fmla="*/ 2452583 w 4856300"/>
                <a:gd name="connsiteY26" fmla="*/ 1749887 h 3561292"/>
                <a:gd name="connsiteX27" fmla="*/ 2624473 w 4856300"/>
                <a:gd name="connsiteY27" fmla="*/ 1932238 h 3561292"/>
                <a:gd name="connsiteX28" fmla="*/ 2498824 w 4856300"/>
                <a:gd name="connsiteY28" fmla="*/ 2005042 h 3561292"/>
                <a:gd name="connsiteX29" fmla="*/ 2369405 w 4856300"/>
                <a:gd name="connsiteY29" fmla="*/ 2014484 h 3561292"/>
                <a:gd name="connsiteX30" fmla="*/ 2274561 w 4856300"/>
                <a:gd name="connsiteY30" fmla="*/ 1965454 h 3561292"/>
                <a:gd name="connsiteX31" fmla="*/ 2186436 w 4856300"/>
                <a:gd name="connsiteY31" fmla="*/ 1973530 h 3561292"/>
                <a:gd name="connsiteX32" fmla="*/ 2046828 w 4856300"/>
                <a:gd name="connsiteY32" fmla="*/ 1810062 h 3561292"/>
                <a:gd name="connsiteX33" fmla="*/ 1894434 w 4856300"/>
                <a:gd name="connsiteY33" fmla="*/ 1867853 h 3561292"/>
                <a:gd name="connsiteX34" fmla="*/ 1782156 w 4856300"/>
                <a:gd name="connsiteY34" fmla="*/ 1727477 h 3561292"/>
                <a:gd name="connsiteX35" fmla="*/ 1782156 w 4856300"/>
                <a:gd name="connsiteY35" fmla="*/ 1596885 h 3561292"/>
                <a:gd name="connsiteX36" fmla="*/ 1721069 w 4856300"/>
                <a:gd name="connsiteY36" fmla="*/ 1536708 h 3561292"/>
                <a:gd name="connsiteX37" fmla="*/ 1633533 w 4856300"/>
                <a:gd name="connsiteY37" fmla="*/ 1640341 h 3561292"/>
                <a:gd name="connsiteX38" fmla="*/ 1475014 w 4856300"/>
                <a:gd name="connsiteY38" fmla="*/ 1622822 h 3561292"/>
                <a:gd name="connsiteX39" fmla="*/ 1391247 w 4856300"/>
                <a:gd name="connsiteY39" fmla="*/ 1572769 h 3561292"/>
                <a:gd name="connsiteX40" fmla="*/ 1293519 w 4856300"/>
                <a:gd name="connsiteY40" fmla="*/ 1436262 h 3561292"/>
                <a:gd name="connsiteX41" fmla="*/ 1535806 w 4856300"/>
                <a:gd name="connsiteY41" fmla="*/ 1287128 h 3561292"/>
                <a:gd name="connsiteX42" fmla="*/ 1717005 w 4856300"/>
                <a:gd name="connsiteY42" fmla="*/ 1090444 h 3561292"/>
                <a:gd name="connsiteX43" fmla="*/ 2169296 w 4856300"/>
                <a:gd name="connsiteY43" fmla="*/ 917875 h 3561292"/>
                <a:gd name="connsiteX44" fmla="*/ 1861269 w 4856300"/>
                <a:gd name="connsiteY44" fmla="*/ 944836 h 3561292"/>
                <a:gd name="connsiteX45" fmla="*/ 1600663 w 4856300"/>
                <a:gd name="connsiteY45" fmla="*/ 872031 h 3561292"/>
                <a:gd name="connsiteX46" fmla="*/ 907591 w 4856300"/>
                <a:gd name="connsiteY46" fmla="*/ 429560 h 3561292"/>
                <a:gd name="connsiteX47" fmla="*/ 253642 w 4856300"/>
                <a:gd name="connsiteY47" fmla="*/ 0 h 3561292"/>
                <a:gd name="connsiteX48" fmla="*/ 0 w 4856300"/>
                <a:gd name="connsiteY48" fmla="*/ 506091 h 3561292"/>
                <a:gd name="connsiteX49" fmla="*/ 170240 w 4856300"/>
                <a:gd name="connsiteY49" fmla="*/ 726344 h 3561292"/>
                <a:gd name="connsiteX50" fmla="*/ 211953 w 4856300"/>
                <a:gd name="connsiteY50" fmla="*/ 838133 h 3561292"/>
                <a:gd name="connsiteX51" fmla="*/ 469818 w 4856300"/>
                <a:gd name="connsiteY51" fmla="*/ 1026741 h 3561292"/>
                <a:gd name="connsiteX52" fmla="*/ 494956 w 4856300"/>
                <a:gd name="connsiteY52" fmla="*/ 1093661 h 3561292"/>
                <a:gd name="connsiteX53" fmla="*/ 818843 w 4856300"/>
                <a:gd name="connsiteY53" fmla="*/ 1336157 h 3561292"/>
                <a:gd name="connsiteX54" fmla="*/ 1138030 w 4856300"/>
                <a:gd name="connsiteY54" fmla="*/ 1707763 h 3561292"/>
                <a:gd name="connsiteX55" fmla="*/ 1252598 w 4856300"/>
                <a:gd name="connsiteY55" fmla="*/ 1955109 h 3561292"/>
                <a:gd name="connsiteX56" fmla="*/ 1257703 w 4856300"/>
                <a:gd name="connsiteY56" fmla="*/ 2128030 h 3561292"/>
                <a:gd name="connsiteX57" fmla="*/ 1339155 w 4856300"/>
                <a:gd name="connsiteY57" fmla="*/ 2121865 h 3561292"/>
                <a:gd name="connsiteX58" fmla="*/ 1316303 w 4856300"/>
                <a:gd name="connsiteY58" fmla="*/ 1976601 h 3561292"/>
                <a:gd name="connsiteX59" fmla="*/ 1388881 w 4856300"/>
                <a:gd name="connsiteY59" fmla="*/ 1937889 h 3561292"/>
                <a:gd name="connsiteX60" fmla="*/ 1484320 w 4856300"/>
                <a:gd name="connsiteY60" fmla="*/ 1977740 h 3561292"/>
                <a:gd name="connsiteX61" fmla="*/ 1502936 w 4856300"/>
                <a:gd name="connsiteY61" fmla="*/ 2050544 h 3561292"/>
                <a:gd name="connsiteX62" fmla="*/ 1577394 w 4856300"/>
                <a:gd name="connsiteY62" fmla="*/ 2109697 h 3561292"/>
                <a:gd name="connsiteX63" fmla="*/ 1593147 w 4856300"/>
                <a:gd name="connsiteY63" fmla="*/ 2240445 h 3561292"/>
                <a:gd name="connsiteX64" fmla="*/ 1954343 w 4856300"/>
                <a:gd name="connsiteY64" fmla="*/ 2514669 h 3561292"/>
                <a:gd name="connsiteX65" fmla="*/ 2476932 w 4856300"/>
                <a:gd name="connsiteY65" fmla="*/ 3023187 h 3561292"/>
                <a:gd name="connsiteX66" fmla="*/ 2493568 w 4856300"/>
                <a:gd name="connsiteY66" fmla="*/ 3136872 h 3561292"/>
                <a:gd name="connsiteX67" fmla="*/ 2608124 w 4856300"/>
                <a:gd name="connsiteY67" fmla="*/ 3191708 h 3561292"/>
                <a:gd name="connsiteX68" fmla="*/ 2746047 w 4856300"/>
                <a:gd name="connsiteY68" fmla="*/ 3202812 h 3561292"/>
                <a:gd name="connsiteX69" fmla="*/ 2995164 w 4856300"/>
                <a:gd name="connsiteY69" fmla="*/ 3234898 h 3561292"/>
                <a:gd name="connsiteX70" fmla="*/ 3094376 w 4856300"/>
                <a:gd name="connsiteY70" fmla="*/ 3366551 h 3561292"/>
                <a:gd name="connsiteX71" fmla="*/ 3117739 w 4856300"/>
                <a:gd name="connsiteY71" fmla="*/ 3419329 h 3561292"/>
                <a:gd name="connsiteX72" fmla="*/ 3311119 w 4856300"/>
                <a:gd name="connsiteY72" fmla="*/ 3280513 h 3561292"/>
                <a:gd name="connsiteX73" fmla="*/ 3492687 w 4856300"/>
                <a:gd name="connsiteY73" fmla="*/ 3294164 h 3561292"/>
                <a:gd name="connsiteX74" fmla="*/ 3478725 w 4856300"/>
                <a:gd name="connsiteY74" fmla="*/ 3397199 h 3561292"/>
                <a:gd name="connsiteX75" fmla="*/ 3551599 w 4856300"/>
                <a:gd name="connsiteY75" fmla="*/ 3479799 h 3561292"/>
                <a:gd name="connsiteX76" fmla="*/ 3656516 w 4856300"/>
                <a:gd name="connsiteY76" fmla="*/ 3474819 h 3561292"/>
                <a:gd name="connsiteX77" fmla="*/ 3581370 w 4856300"/>
                <a:gd name="connsiteY77" fmla="*/ 3547641 h 3561292"/>
                <a:gd name="connsiteX78" fmla="*/ 3613945 w 4856300"/>
                <a:gd name="connsiteY78" fmla="*/ 3561292 h 3561292"/>
                <a:gd name="connsiteX79" fmla="*/ 4015925 w 4856300"/>
                <a:gd name="connsiteY79" fmla="*/ 3288211 h 3561292"/>
                <a:gd name="connsiteX0" fmla="*/ 4015925 w 4856300"/>
                <a:gd name="connsiteY0" fmla="*/ 3288211 h 3561292"/>
                <a:gd name="connsiteX1" fmla="*/ 4149548 w 4856300"/>
                <a:gd name="connsiteY1" fmla="*/ 3271533 h 3561292"/>
                <a:gd name="connsiteX2" fmla="*/ 4262126 w 4856300"/>
                <a:gd name="connsiteY2" fmla="*/ 3190937 h 3561292"/>
                <a:gd name="connsiteX3" fmla="*/ 4376684 w 4856300"/>
                <a:gd name="connsiteY3" fmla="*/ 3189163 h 3561292"/>
                <a:gd name="connsiteX4" fmla="*/ 4461339 w 4856300"/>
                <a:gd name="connsiteY4" fmla="*/ 3201041 h 3561292"/>
                <a:gd name="connsiteX5" fmla="*/ 4475300 w 4856300"/>
                <a:gd name="connsiteY5" fmla="*/ 3107563 h 3561292"/>
                <a:gd name="connsiteX6" fmla="*/ 4541836 w 4856300"/>
                <a:gd name="connsiteY6" fmla="*/ 3033524 h 3561292"/>
                <a:gd name="connsiteX7" fmla="*/ 4592530 w 4856300"/>
                <a:gd name="connsiteY7" fmla="*/ 3004987 h 3561292"/>
                <a:gd name="connsiteX8" fmla="*/ 4657780 w 4856300"/>
                <a:gd name="connsiteY8" fmla="*/ 2941822 h 3561292"/>
                <a:gd name="connsiteX9" fmla="*/ 4791050 w 4856300"/>
                <a:gd name="connsiteY9" fmla="*/ 2937271 h 3561292"/>
                <a:gd name="connsiteX10" fmla="*/ 4825012 w 4856300"/>
                <a:gd name="connsiteY10" fmla="*/ 2611107 h 3561292"/>
                <a:gd name="connsiteX11" fmla="*/ 4854319 w 4856300"/>
                <a:gd name="connsiteY11" fmla="*/ 2406957 h 3561292"/>
                <a:gd name="connsiteX12" fmla="*/ 4856300 w 4856300"/>
                <a:gd name="connsiteY12" fmla="*/ 2311008 h 3561292"/>
                <a:gd name="connsiteX13" fmla="*/ 4648723 w 4856300"/>
                <a:gd name="connsiteY13" fmla="*/ 2200299 h 3561292"/>
                <a:gd name="connsiteX14" fmla="*/ 4496792 w 4856300"/>
                <a:gd name="connsiteY14" fmla="*/ 1958525 h 3561292"/>
                <a:gd name="connsiteX15" fmla="*/ 4178803 w 4856300"/>
                <a:gd name="connsiteY15" fmla="*/ 1795731 h 3561292"/>
                <a:gd name="connsiteX16" fmla="*/ 3779534 w 4856300"/>
                <a:gd name="connsiteY16" fmla="*/ 1611898 h 3561292"/>
                <a:gd name="connsiteX17" fmla="*/ 3201529 w 4856300"/>
                <a:gd name="connsiteY17" fmla="*/ 1331606 h 3561292"/>
                <a:gd name="connsiteX18" fmla="*/ 2643087 w 4856300"/>
                <a:gd name="connsiteY18" fmla="*/ 940286 h 3561292"/>
                <a:gd name="connsiteX19" fmla="*/ 2508131 w 4856300"/>
                <a:gd name="connsiteY19" fmla="*/ 1085894 h 3561292"/>
                <a:gd name="connsiteX20" fmla="*/ 2493286 w 4856300"/>
                <a:gd name="connsiteY20" fmla="*/ 1189525 h 3561292"/>
                <a:gd name="connsiteX21" fmla="*/ 2410109 w 4856300"/>
                <a:gd name="connsiteY21" fmla="*/ 1314887 h 3561292"/>
                <a:gd name="connsiteX22" fmla="*/ 2261485 w 4856300"/>
                <a:gd name="connsiteY22" fmla="*/ 1249702 h 3561292"/>
                <a:gd name="connsiteX23" fmla="*/ 2200988 w 4856300"/>
                <a:gd name="connsiteY23" fmla="*/ 1345257 h 3561292"/>
                <a:gd name="connsiteX24" fmla="*/ 2303958 w 4856300"/>
                <a:gd name="connsiteY24" fmla="*/ 1535685 h 3561292"/>
                <a:gd name="connsiteX25" fmla="*/ 2493285 w 4856300"/>
                <a:gd name="connsiteY25" fmla="*/ 1505539 h 3561292"/>
                <a:gd name="connsiteX26" fmla="*/ 2452583 w 4856300"/>
                <a:gd name="connsiteY26" fmla="*/ 1749887 h 3561292"/>
                <a:gd name="connsiteX27" fmla="*/ 2624473 w 4856300"/>
                <a:gd name="connsiteY27" fmla="*/ 1932238 h 3561292"/>
                <a:gd name="connsiteX28" fmla="*/ 2498824 w 4856300"/>
                <a:gd name="connsiteY28" fmla="*/ 2005042 h 3561292"/>
                <a:gd name="connsiteX29" fmla="*/ 2369405 w 4856300"/>
                <a:gd name="connsiteY29" fmla="*/ 2014484 h 3561292"/>
                <a:gd name="connsiteX30" fmla="*/ 2274561 w 4856300"/>
                <a:gd name="connsiteY30" fmla="*/ 1965454 h 3561292"/>
                <a:gd name="connsiteX31" fmla="*/ 2186436 w 4856300"/>
                <a:gd name="connsiteY31" fmla="*/ 1973530 h 3561292"/>
                <a:gd name="connsiteX32" fmla="*/ 2046828 w 4856300"/>
                <a:gd name="connsiteY32" fmla="*/ 1810062 h 3561292"/>
                <a:gd name="connsiteX33" fmla="*/ 1894434 w 4856300"/>
                <a:gd name="connsiteY33" fmla="*/ 1867853 h 3561292"/>
                <a:gd name="connsiteX34" fmla="*/ 1782156 w 4856300"/>
                <a:gd name="connsiteY34" fmla="*/ 1727477 h 3561292"/>
                <a:gd name="connsiteX35" fmla="*/ 1782156 w 4856300"/>
                <a:gd name="connsiteY35" fmla="*/ 1596885 h 3561292"/>
                <a:gd name="connsiteX36" fmla="*/ 1721069 w 4856300"/>
                <a:gd name="connsiteY36" fmla="*/ 1536708 h 3561292"/>
                <a:gd name="connsiteX37" fmla="*/ 1633533 w 4856300"/>
                <a:gd name="connsiteY37" fmla="*/ 1640341 h 3561292"/>
                <a:gd name="connsiteX38" fmla="*/ 1475014 w 4856300"/>
                <a:gd name="connsiteY38" fmla="*/ 1622822 h 3561292"/>
                <a:gd name="connsiteX39" fmla="*/ 1391247 w 4856300"/>
                <a:gd name="connsiteY39" fmla="*/ 1572769 h 3561292"/>
                <a:gd name="connsiteX40" fmla="*/ 1293519 w 4856300"/>
                <a:gd name="connsiteY40" fmla="*/ 1436262 h 3561292"/>
                <a:gd name="connsiteX41" fmla="*/ 1535806 w 4856300"/>
                <a:gd name="connsiteY41" fmla="*/ 1287128 h 3561292"/>
                <a:gd name="connsiteX42" fmla="*/ 1717005 w 4856300"/>
                <a:gd name="connsiteY42" fmla="*/ 1090444 h 3561292"/>
                <a:gd name="connsiteX43" fmla="*/ 2169296 w 4856300"/>
                <a:gd name="connsiteY43" fmla="*/ 917875 h 3561292"/>
                <a:gd name="connsiteX44" fmla="*/ 1861269 w 4856300"/>
                <a:gd name="connsiteY44" fmla="*/ 944836 h 3561292"/>
                <a:gd name="connsiteX45" fmla="*/ 1600663 w 4856300"/>
                <a:gd name="connsiteY45" fmla="*/ 872031 h 3561292"/>
                <a:gd name="connsiteX46" fmla="*/ 907591 w 4856300"/>
                <a:gd name="connsiteY46" fmla="*/ 429560 h 3561292"/>
                <a:gd name="connsiteX47" fmla="*/ 253642 w 4856300"/>
                <a:gd name="connsiteY47" fmla="*/ 0 h 3561292"/>
                <a:gd name="connsiteX48" fmla="*/ 0 w 4856300"/>
                <a:gd name="connsiteY48" fmla="*/ 506091 h 3561292"/>
                <a:gd name="connsiteX49" fmla="*/ 170240 w 4856300"/>
                <a:gd name="connsiteY49" fmla="*/ 726344 h 3561292"/>
                <a:gd name="connsiteX50" fmla="*/ 211953 w 4856300"/>
                <a:gd name="connsiteY50" fmla="*/ 838133 h 3561292"/>
                <a:gd name="connsiteX51" fmla="*/ 469818 w 4856300"/>
                <a:gd name="connsiteY51" fmla="*/ 1026741 h 3561292"/>
                <a:gd name="connsiteX52" fmla="*/ 494956 w 4856300"/>
                <a:gd name="connsiteY52" fmla="*/ 1093661 h 3561292"/>
                <a:gd name="connsiteX53" fmla="*/ 818843 w 4856300"/>
                <a:gd name="connsiteY53" fmla="*/ 1336157 h 3561292"/>
                <a:gd name="connsiteX54" fmla="*/ 1138030 w 4856300"/>
                <a:gd name="connsiteY54" fmla="*/ 1707763 h 3561292"/>
                <a:gd name="connsiteX55" fmla="*/ 1252598 w 4856300"/>
                <a:gd name="connsiteY55" fmla="*/ 1955109 h 3561292"/>
                <a:gd name="connsiteX56" fmla="*/ 1257703 w 4856300"/>
                <a:gd name="connsiteY56" fmla="*/ 2128030 h 3561292"/>
                <a:gd name="connsiteX57" fmla="*/ 1339155 w 4856300"/>
                <a:gd name="connsiteY57" fmla="*/ 2121865 h 3561292"/>
                <a:gd name="connsiteX58" fmla="*/ 1316303 w 4856300"/>
                <a:gd name="connsiteY58" fmla="*/ 1976601 h 3561292"/>
                <a:gd name="connsiteX59" fmla="*/ 1388881 w 4856300"/>
                <a:gd name="connsiteY59" fmla="*/ 1937889 h 3561292"/>
                <a:gd name="connsiteX60" fmla="*/ 1484320 w 4856300"/>
                <a:gd name="connsiteY60" fmla="*/ 1977740 h 3561292"/>
                <a:gd name="connsiteX61" fmla="*/ 1502936 w 4856300"/>
                <a:gd name="connsiteY61" fmla="*/ 2050544 h 3561292"/>
                <a:gd name="connsiteX62" fmla="*/ 1577394 w 4856300"/>
                <a:gd name="connsiteY62" fmla="*/ 2109697 h 3561292"/>
                <a:gd name="connsiteX63" fmla="*/ 1593147 w 4856300"/>
                <a:gd name="connsiteY63" fmla="*/ 2240445 h 3561292"/>
                <a:gd name="connsiteX64" fmla="*/ 1954343 w 4856300"/>
                <a:gd name="connsiteY64" fmla="*/ 2514669 h 3561292"/>
                <a:gd name="connsiteX65" fmla="*/ 2476932 w 4856300"/>
                <a:gd name="connsiteY65" fmla="*/ 3023187 h 3561292"/>
                <a:gd name="connsiteX66" fmla="*/ 2493568 w 4856300"/>
                <a:gd name="connsiteY66" fmla="*/ 3136872 h 3561292"/>
                <a:gd name="connsiteX67" fmla="*/ 2608124 w 4856300"/>
                <a:gd name="connsiteY67" fmla="*/ 3191708 h 3561292"/>
                <a:gd name="connsiteX68" fmla="*/ 2746047 w 4856300"/>
                <a:gd name="connsiteY68" fmla="*/ 3202812 h 3561292"/>
                <a:gd name="connsiteX69" fmla="*/ 2995164 w 4856300"/>
                <a:gd name="connsiteY69" fmla="*/ 3234898 h 3561292"/>
                <a:gd name="connsiteX70" fmla="*/ 3094376 w 4856300"/>
                <a:gd name="connsiteY70" fmla="*/ 3366551 h 3561292"/>
                <a:gd name="connsiteX71" fmla="*/ 3117739 w 4856300"/>
                <a:gd name="connsiteY71" fmla="*/ 3419329 h 3561292"/>
                <a:gd name="connsiteX72" fmla="*/ 3311119 w 4856300"/>
                <a:gd name="connsiteY72" fmla="*/ 3280513 h 3561292"/>
                <a:gd name="connsiteX73" fmla="*/ 3492687 w 4856300"/>
                <a:gd name="connsiteY73" fmla="*/ 3294164 h 3561292"/>
                <a:gd name="connsiteX74" fmla="*/ 3478725 w 4856300"/>
                <a:gd name="connsiteY74" fmla="*/ 3397199 h 3561292"/>
                <a:gd name="connsiteX75" fmla="*/ 3551599 w 4856300"/>
                <a:gd name="connsiteY75" fmla="*/ 3479799 h 3561292"/>
                <a:gd name="connsiteX76" fmla="*/ 3656516 w 4856300"/>
                <a:gd name="connsiteY76" fmla="*/ 3474819 h 3561292"/>
                <a:gd name="connsiteX77" fmla="*/ 3581370 w 4856300"/>
                <a:gd name="connsiteY77" fmla="*/ 3547641 h 3561292"/>
                <a:gd name="connsiteX78" fmla="*/ 3613945 w 4856300"/>
                <a:gd name="connsiteY78" fmla="*/ 3561292 h 3561292"/>
                <a:gd name="connsiteX79" fmla="*/ 4015925 w 4856300"/>
                <a:gd name="connsiteY79" fmla="*/ 3288211 h 3561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856300" h="3561292">
                  <a:moveTo>
                    <a:pt x="4015925" y="3288211"/>
                  </a:moveTo>
                  <a:lnTo>
                    <a:pt x="4149548" y="3271533"/>
                  </a:lnTo>
                  <a:lnTo>
                    <a:pt x="4262126" y="3190937"/>
                  </a:lnTo>
                  <a:lnTo>
                    <a:pt x="4376684" y="3189163"/>
                  </a:lnTo>
                  <a:lnTo>
                    <a:pt x="4461339" y="3201041"/>
                  </a:lnTo>
                  <a:lnTo>
                    <a:pt x="4475300" y="3107563"/>
                  </a:lnTo>
                  <a:lnTo>
                    <a:pt x="4541836" y="3033524"/>
                  </a:lnTo>
                  <a:lnTo>
                    <a:pt x="4592530" y="3004987"/>
                  </a:lnTo>
                  <a:lnTo>
                    <a:pt x="4657780" y="2941822"/>
                  </a:lnTo>
                  <a:lnTo>
                    <a:pt x="4791050" y="2937271"/>
                  </a:lnTo>
                  <a:lnTo>
                    <a:pt x="4825012" y="2611107"/>
                  </a:lnTo>
                  <a:lnTo>
                    <a:pt x="4854319" y="2406957"/>
                  </a:lnTo>
                  <a:cubicBezTo>
                    <a:pt x="4854979" y="2374974"/>
                    <a:pt x="4855640" y="2342991"/>
                    <a:pt x="4856300" y="2311008"/>
                  </a:cubicBezTo>
                  <a:cubicBezTo>
                    <a:pt x="4829015" y="2306901"/>
                    <a:pt x="4709416" y="2272698"/>
                    <a:pt x="4648723" y="2200299"/>
                  </a:cubicBezTo>
                  <a:cubicBezTo>
                    <a:pt x="4598079" y="2119708"/>
                    <a:pt x="4561398" y="2039117"/>
                    <a:pt x="4496792" y="1958525"/>
                  </a:cubicBezTo>
                  <a:cubicBezTo>
                    <a:pt x="4434761" y="1902473"/>
                    <a:pt x="4345818" y="1862299"/>
                    <a:pt x="4178803" y="1795731"/>
                  </a:cubicBezTo>
                  <a:cubicBezTo>
                    <a:pt x="4049019" y="1756465"/>
                    <a:pt x="3904671" y="1681328"/>
                    <a:pt x="3779534" y="1611898"/>
                  </a:cubicBezTo>
                  <a:cubicBezTo>
                    <a:pt x="3670948" y="1564879"/>
                    <a:pt x="3410169" y="1422611"/>
                    <a:pt x="3201529" y="1331606"/>
                  </a:cubicBezTo>
                  <a:cubicBezTo>
                    <a:pt x="2992889" y="1240601"/>
                    <a:pt x="2801839" y="1041308"/>
                    <a:pt x="2643087" y="940286"/>
                  </a:cubicBezTo>
                  <a:cubicBezTo>
                    <a:pt x="2545361" y="995006"/>
                    <a:pt x="2551892" y="1039934"/>
                    <a:pt x="2508131" y="1085894"/>
                  </a:cubicBezTo>
                  <a:cubicBezTo>
                    <a:pt x="2490524" y="1161319"/>
                    <a:pt x="2506830" y="1157785"/>
                    <a:pt x="2493286" y="1189525"/>
                  </a:cubicBezTo>
                  <a:cubicBezTo>
                    <a:pt x="2479744" y="1204427"/>
                    <a:pt x="2458664" y="1286371"/>
                    <a:pt x="2410109" y="1314887"/>
                  </a:cubicBezTo>
                  <a:cubicBezTo>
                    <a:pt x="2322325" y="1288686"/>
                    <a:pt x="2290726" y="1268474"/>
                    <a:pt x="2261485" y="1249702"/>
                  </a:cubicBezTo>
                  <a:cubicBezTo>
                    <a:pt x="2206091" y="1277233"/>
                    <a:pt x="2214453" y="1297174"/>
                    <a:pt x="2200988" y="1345257"/>
                  </a:cubicBezTo>
                  <a:cubicBezTo>
                    <a:pt x="2226753" y="1405967"/>
                    <a:pt x="2258510" y="1454877"/>
                    <a:pt x="2303958" y="1535685"/>
                  </a:cubicBezTo>
                  <a:cubicBezTo>
                    <a:pt x="2375562" y="1540729"/>
                    <a:pt x="2465861" y="1506603"/>
                    <a:pt x="2493285" y="1505539"/>
                  </a:cubicBezTo>
                  <a:cubicBezTo>
                    <a:pt x="2481478" y="1580241"/>
                    <a:pt x="2458447" y="1672909"/>
                    <a:pt x="2452583" y="1749887"/>
                  </a:cubicBezTo>
                  <a:cubicBezTo>
                    <a:pt x="2490308" y="1805818"/>
                    <a:pt x="2581941" y="1850559"/>
                    <a:pt x="2624473" y="1932238"/>
                  </a:cubicBezTo>
                  <a:cubicBezTo>
                    <a:pt x="2566752" y="1967617"/>
                    <a:pt x="2561385" y="1981038"/>
                    <a:pt x="2498824" y="2005042"/>
                  </a:cubicBezTo>
                  <a:cubicBezTo>
                    <a:pt x="2405750" y="2016418"/>
                    <a:pt x="2422583" y="2013385"/>
                    <a:pt x="2369405" y="2014484"/>
                  </a:cubicBezTo>
                  <a:cubicBezTo>
                    <a:pt x="2320587" y="1998747"/>
                    <a:pt x="2300220" y="1978158"/>
                    <a:pt x="2274561" y="1965454"/>
                  </a:cubicBezTo>
                  <a:cubicBezTo>
                    <a:pt x="2231469" y="1973796"/>
                    <a:pt x="2226491" y="1980698"/>
                    <a:pt x="2186436" y="1973530"/>
                  </a:cubicBezTo>
                  <a:cubicBezTo>
                    <a:pt x="2137665" y="1949526"/>
                    <a:pt x="2110351" y="1871760"/>
                    <a:pt x="2046828" y="1810062"/>
                  </a:cubicBezTo>
                  <a:cubicBezTo>
                    <a:pt x="1991099" y="1832719"/>
                    <a:pt x="1977347" y="1846653"/>
                    <a:pt x="1894434" y="1867853"/>
                  </a:cubicBezTo>
                  <a:cubicBezTo>
                    <a:pt x="1846391" y="1834332"/>
                    <a:pt x="1814436" y="1778517"/>
                    <a:pt x="1782156" y="1727477"/>
                  </a:cubicBezTo>
                  <a:cubicBezTo>
                    <a:pt x="1776807" y="1680739"/>
                    <a:pt x="1789526" y="1638484"/>
                    <a:pt x="1782156" y="1596885"/>
                  </a:cubicBezTo>
                  <a:cubicBezTo>
                    <a:pt x="1770522" y="1565792"/>
                    <a:pt x="1745113" y="1533674"/>
                    <a:pt x="1721069" y="1536708"/>
                  </a:cubicBezTo>
                  <a:cubicBezTo>
                    <a:pt x="1697025" y="1539742"/>
                    <a:pt x="1678038" y="1620812"/>
                    <a:pt x="1633533" y="1640341"/>
                  </a:cubicBezTo>
                  <a:cubicBezTo>
                    <a:pt x="1584670" y="1638824"/>
                    <a:pt x="1532409" y="1631922"/>
                    <a:pt x="1475014" y="1622822"/>
                  </a:cubicBezTo>
                  <a:cubicBezTo>
                    <a:pt x="1417619" y="1613722"/>
                    <a:pt x="1456399" y="1597037"/>
                    <a:pt x="1391247" y="1572769"/>
                  </a:cubicBezTo>
                  <a:cubicBezTo>
                    <a:pt x="1334812" y="1514828"/>
                    <a:pt x="1328344" y="1501028"/>
                    <a:pt x="1293519" y="1436262"/>
                  </a:cubicBezTo>
                  <a:cubicBezTo>
                    <a:pt x="1389460" y="1363077"/>
                    <a:pt x="1444549" y="1337180"/>
                    <a:pt x="1535806" y="1287128"/>
                  </a:cubicBezTo>
                  <a:cubicBezTo>
                    <a:pt x="1609627" y="1199193"/>
                    <a:pt x="1679839" y="1133595"/>
                    <a:pt x="1717005" y="1090444"/>
                  </a:cubicBezTo>
                  <a:cubicBezTo>
                    <a:pt x="1845708" y="1043085"/>
                    <a:pt x="2100377" y="958562"/>
                    <a:pt x="2169296" y="917875"/>
                  </a:cubicBezTo>
                  <a:cubicBezTo>
                    <a:pt x="2047561" y="933024"/>
                    <a:pt x="2007859" y="933461"/>
                    <a:pt x="1861269" y="944836"/>
                  </a:cubicBezTo>
                  <a:cubicBezTo>
                    <a:pt x="1751518" y="946340"/>
                    <a:pt x="1668862" y="902549"/>
                    <a:pt x="1600663" y="872031"/>
                  </a:cubicBezTo>
                  <a:cubicBezTo>
                    <a:pt x="1445204" y="763388"/>
                    <a:pt x="1084782" y="517262"/>
                    <a:pt x="907591" y="429560"/>
                  </a:cubicBezTo>
                  <a:lnTo>
                    <a:pt x="253642" y="0"/>
                  </a:lnTo>
                  <a:lnTo>
                    <a:pt x="0" y="506091"/>
                  </a:lnTo>
                  <a:cubicBezTo>
                    <a:pt x="96357" y="622489"/>
                    <a:pt x="94959" y="620742"/>
                    <a:pt x="170240" y="726344"/>
                  </a:cubicBezTo>
                  <a:cubicBezTo>
                    <a:pt x="192218" y="762224"/>
                    <a:pt x="186471" y="776787"/>
                    <a:pt x="211953" y="838133"/>
                  </a:cubicBezTo>
                  <a:cubicBezTo>
                    <a:pt x="253351" y="888199"/>
                    <a:pt x="425753" y="986428"/>
                    <a:pt x="469818" y="1026741"/>
                  </a:cubicBezTo>
                  <a:cubicBezTo>
                    <a:pt x="513883" y="1067054"/>
                    <a:pt x="487975" y="1062568"/>
                    <a:pt x="494956" y="1093661"/>
                  </a:cubicBezTo>
                  <a:cubicBezTo>
                    <a:pt x="567088" y="1165706"/>
                    <a:pt x="703908" y="1217881"/>
                    <a:pt x="818843" y="1336157"/>
                  </a:cubicBezTo>
                  <a:cubicBezTo>
                    <a:pt x="947740" y="1490836"/>
                    <a:pt x="1062366" y="1637610"/>
                    <a:pt x="1138030" y="1707763"/>
                  </a:cubicBezTo>
                  <a:cubicBezTo>
                    <a:pt x="1190180" y="1822065"/>
                    <a:pt x="1214409" y="1872660"/>
                    <a:pt x="1252598" y="1955109"/>
                  </a:cubicBezTo>
                  <a:cubicBezTo>
                    <a:pt x="1251197" y="2018816"/>
                    <a:pt x="1259104" y="2064323"/>
                    <a:pt x="1257703" y="2128030"/>
                  </a:cubicBezTo>
                  <a:cubicBezTo>
                    <a:pt x="1330793" y="2118516"/>
                    <a:pt x="1329388" y="2147103"/>
                    <a:pt x="1339155" y="2121865"/>
                  </a:cubicBezTo>
                  <a:cubicBezTo>
                    <a:pt x="1348922" y="2096627"/>
                    <a:pt x="1291854" y="1964216"/>
                    <a:pt x="1316303" y="1976601"/>
                  </a:cubicBezTo>
                  <a:lnTo>
                    <a:pt x="1388881" y="1937889"/>
                  </a:lnTo>
                  <a:cubicBezTo>
                    <a:pt x="1426899" y="1999709"/>
                    <a:pt x="1446302" y="1915920"/>
                    <a:pt x="1484320" y="1977740"/>
                  </a:cubicBezTo>
                  <a:cubicBezTo>
                    <a:pt x="1507207" y="1993483"/>
                    <a:pt x="1487424" y="2028551"/>
                    <a:pt x="1502936" y="2050544"/>
                  </a:cubicBezTo>
                  <a:cubicBezTo>
                    <a:pt x="1518448" y="2072537"/>
                    <a:pt x="1566237" y="2075772"/>
                    <a:pt x="1577394" y="2109697"/>
                  </a:cubicBezTo>
                  <a:lnTo>
                    <a:pt x="1593147" y="2240445"/>
                  </a:lnTo>
                  <a:cubicBezTo>
                    <a:pt x="1707938" y="2315524"/>
                    <a:pt x="1812475" y="2381937"/>
                    <a:pt x="1954343" y="2514669"/>
                  </a:cubicBezTo>
                  <a:cubicBezTo>
                    <a:pt x="2096211" y="2647401"/>
                    <a:pt x="2408779" y="2936171"/>
                    <a:pt x="2476932" y="3023187"/>
                  </a:cubicBezTo>
                  <a:cubicBezTo>
                    <a:pt x="2477824" y="3065632"/>
                    <a:pt x="2492676" y="3094427"/>
                    <a:pt x="2493568" y="3136872"/>
                  </a:cubicBezTo>
                  <a:lnTo>
                    <a:pt x="2608124" y="3191708"/>
                  </a:lnTo>
                  <a:lnTo>
                    <a:pt x="2746047" y="3202812"/>
                  </a:lnTo>
                  <a:lnTo>
                    <a:pt x="2995164" y="3234898"/>
                  </a:lnTo>
                  <a:lnTo>
                    <a:pt x="3094376" y="3366551"/>
                  </a:lnTo>
                  <a:lnTo>
                    <a:pt x="3117739" y="3419329"/>
                  </a:lnTo>
                  <a:cubicBezTo>
                    <a:pt x="3160844" y="3405748"/>
                    <a:pt x="3249404" y="3301203"/>
                    <a:pt x="3311119" y="3280513"/>
                  </a:cubicBezTo>
                  <a:cubicBezTo>
                    <a:pt x="3368539" y="3275963"/>
                    <a:pt x="3439921" y="3280512"/>
                    <a:pt x="3492687" y="3294164"/>
                  </a:cubicBezTo>
                  <a:lnTo>
                    <a:pt x="3478725" y="3397199"/>
                  </a:lnTo>
                  <a:lnTo>
                    <a:pt x="3551599" y="3479799"/>
                  </a:lnTo>
                  <a:cubicBezTo>
                    <a:pt x="3637517" y="3478601"/>
                    <a:pt x="3652944" y="3461394"/>
                    <a:pt x="3656516" y="3474819"/>
                  </a:cubicBezTo>
                  <a:lnTo>
                    <a:pt x="3581370" y="3547641"/>
                  </a:lnTo>
                  <a:lnTo>
                    <a:pt x="3613945" y="3561292"/>
                  </a:lnTo>
                  <a:cubicBezTo>
                    <a:pt x="3747938" y="3468748"/>
                    <a:pt x="3881932" y="3380755"/>
                    <a:pt x="4015925" y="3288211"/>
                  </a:cubicBezTo>
                  <a:close/>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98" name="フリーフォーム 97"/>
            <p:cNvSpPr/>
            <p:nvPr/>
          </p:nvSpPr>
          <p:spPr>
            <a:xfrm>
              <a:off x="5891779" y="730250"/>
              <a:ext cx="176665" cy="90033"/>
            </a:xfrm>
            <a:custGeom>
              <a:avLst/>
              <a:gdLst>
                <a:gd name="connsiteX0" fmla="*/ 0 w 168728"/>
                <a:gd name="connsiteY0" fmla="*/ 92529 h 97971"/>
                <a:gd name="connsiteX1" fmla="*/ 168728 w 168728"/>
                <a:gd name="connsiteY1" fmla="*/ 0 h 97971"/>
                <a:gd name="connsiteX2" fmla="*/ 125185 w 168728"/>
                <a:gd name="connsiteY2" fmla="*/ 97971 h 97971"/>
                <a:gd name="connsiteX3" fmla="*/ 0 w 168728"/>
                <a:gd name="connsiteY3" fmla="*/ 92529 h 97971"/>
              </a:gdLst>
              <a:ahLst/>
              <a:cxnLst>
                <a:cxn ang="0">
                  <a:pos x="connsiteX0" y="connsiteY0"/>
                </a:cxn>
                <a:cxn ang="0">
                  <a:pos x="connsiteX1" y="connsiteY1"/>
                </a:cxn>
                <a:cxn ang="0">
                  <a:pos x="connsiteX2" y="connsiteY2"/>
                </a:cxn>
                <a:cxn ang="0">
                  <a:pos x="connsiteX3" y="connsiteY3"/>
                </a:cxn>
              </a:cxnLst>
              <a:rect l="l" t="t" r="r" b="b"/>
              <a:pathLst>
                <a:path w="168728" h="97971">
                  <a:moveTo>
                    <a:pt x="0" y="92529"/>
                  </a:moveTo>
                  <a:lnTo>
                    <a:pt x="168728" y="0"/>
                  </a:lnTo>
                  <a:lnTo>
                    <a:pt x="125185" y="97971"/>
                  </a:lnTo>
                  <a:lnTo>
                    <a:pt x="0" y="92529"/>
                  </a:lnTo>
                  <a:close/>
                </a:path>
              </a:pathLst>
            </a:custGeom>
            <a:solidFill>
              <a:srgbClr val="FFFF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solidFill>
                  <a:sysClr val="windowText" lastClr="000000"/>
                </a:solidFill>
              </a:endParaRPr>
            </a:p>
          </p:txBody>
        </p:sp>
        <p:sp>
          <p:nvSpPr>
            <p:cNvPr id="99" name="フリーフォーム 98"/>
            <p:cNvSpPr/>
            <p:nvPr/>
          </p:nvSpPr>
          <p:spPr>
            <a:xfrm>
              <a:off x="5300160" y="5482949"/>
              <a:ext cx="1299417" cy="4592194"/>
            </a:xfrm>
            <a:custGeom>
              <a:avLst/>
              <a:gdLst>
                <a:gd name="connsiteX0" fmla="*/ 0 w 1165412"/>
                <a:gd name="connsiteY0" fmla="*/ 0 h 2756647"/>
                <a:gd name="connsiteX1" fmla="*/ 257736 w 1165412"/>
                <a:gd name="connsiteY1" fmla="*/ 526677 h 2756647"/>
                <a:gd name="connsiteX2" fmla="*/ 750794 w 1165412"/>
                <a:gd name="connsiteY2" fmla="*/ 1580030 h 2756647"/>
                <a:gd name="connsiteX3" fmla="*/ 986118 w 1165412"/>
                <a:gd name="connsiteY3" fmla="*/ 2162736 h 2756647"/>
                <a:gd name="connsiteX4" fmla="*/ 1120588 w 1165412"/>
                <a:gd name="connsiteY4" fmla="*/ 2431677 h 2756647"/>
                <a:gd name="connsiteX5" fmla="*/ 1154206 w 1165412"/>
                <a:gd name="connsiteY5" fmla="*/ 2577353 h 2756647"/>
                <a:gd name="connsiteX6" fmla="*/ 1165412 w 1165412"/>
                <a:gd name="connsiteY6" fmla="*/ 2756647 h 2756647"/>
                <a:gd name="connsiteX0" fmla="*/ 0 w 1165412"/>
                <a:gd name="connsiteY0" fmla="*/ 0 h 2756647"/>
                <a:gd name="connsiteX1" fmla="*/ 257736 w 1165412"/>
                <a:gd name="connsiteY1" fmla="*/ 526677 h 2756647"/>
                <a:gd name="connsiteX2" fmla="*/ 750794 w 1165412"/>
                <a:gd name="connsiteY2" fmla="*/ 1580030 h 2756647"/>
                <a:gd name="connsiteX3" fmla="*/ 1003961 w 1165412"/>
                <a:gd name="connsiteY3" fmla="*/ 2139575 h 2756647"/>
                <a:gd name="connsiteX4" fmla="*/ 1120588 w 1165412"/>
                <a:gd name="connsiteY4" fmla="*/ 2431677 h 2756647"/>
                <a:gd name="connsiteX5" fmla="*/ 1154206 w 1165412"/>
                <a:gd name="connsiteY5" fmla="*/ 2577353 h 2756647"/>
                <a:gd name="connsiteX6" fmla="*/ 1165412 w 1165412"/>
                <a:gd name="connsiteY6" fmla="*/ 2756647 h 2756647"/>
                <a:gd name="connsiteX0" fmla="*/ 0 w 1165412"/>
                <a:gd name="connsiteY0" fmla="*/ 0 h 2756647"/>
                <a:gd name="connsiteX1" fmla="*/ 257736 w 1165412"/>
                <a:gd name="connsiteY1" fmla="*/ 526677 h 2756647"/>
                <a:gd name="connsiteX2" fmla="*/ 750794 w 1165412"/>
                <a:gd name="connsiteY2" fmla="*/ 1580030 h 2756647"/>
                <a:gd name="connsiteX3" fmla="*/ 1003961 w 1165412"/>
                <a:gd name="connsiteY3" fmla="*/ 2139575 h 2756647"/>
                <a:gd name="connsiteX4" fmla="*/ 1120588 w 1165412"/>
                <a:gd name="connsiteY4" fmla="*/ 2431677 h 2756647"/>
                <a:gd name="connsiteX5" fmla="*/ 1154206 w 1165412"/>
                <a:gd name="connsiteY5" fmla="*/ 2577353 h 2756647"/>
                <a:gd name="connsiteX6" fmla="*/ 1165412 w 1165412"/>
                <a:gd name="connsiteY6" fmla="*/ 2756647 h 2756647"/>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266525 w 1266525"/>
                <a:gd name="connsiteY6"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50018 w 1266525"/>
                <a:gd name="connsiteY6" fmla="*/ 4300342 h 4858621"/>
                <a:gd name="connsiteX7" fmla="*/ 1266525 w 1266525"/>
                <a:gd name="connsiteY7"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08384 w 1266525"/>
                <a:gd name="connsiteY6" fmla="*/ 3999232 h 4858621"/>
                <a:gd name="connsiteX7" fmla="*/ 1150018 w 1266525"/>
                <a:gd name="connsiteY7" fmla="*/ 4300342 h 4858621"/>
                <a:gd name="connsiteX8" fmla="*/ 1266525 w 1266525"/>
                <a:gd name="connsiteY8"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85705 w 1266525"/>
                <a:gd name="connsiteY6" fmla="*/ 2794796 h 4858621"/>
                <a:gd name="connsiteX7" fmla="*/ 1108384 w 1266525"/>
                <a:gd name="connsiteY7" fmla="*/ 3999232 h 4858621"/>
                <a:gd name="connsiteX8" fmla="*/ 1150018 w 1266525"/>
                <a:gd name="connsiteY8" fmla="*/ 4300342 h 4858621"/>
                <a:gd name="connsiteX9" fmla="*/ 1266525 w 1266525"/>
                <a:gd name="connsiteY9"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85705 w 1266525"/>
                <a:gd name="connsiteY6" fmla="*/ 2794796 h 4858621"/>
                <a:gd name="connsiteX7" fmla="*/ 1108384 w 1266525"/>
                <a:gd name="connsiteY7" fmla="*/ 3999232 h 4858621"/>
                <a:gd name="connsiteX8" fmla="*/ 1150018 w 1266525"/>
                <a:gd name="connsiteY8" fmla="*/ 4300342 h 4858621"/>
                <a:gd name="connsiteX9" fmla="*/ 1266525 w 1266525"/>
                <a:gd name="connsiteY9"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85705 w 1266525"/>
                <a:gd name="connsiteY6" fmla="*/ 2794796 h 4858621"/>
                <a:gd name="connsiteX7" fmla="*/ 1108384 w 1266525"/>
                <a:gd name="connsiteY7" fmla="*/ 3999232 h 4858621"/>
                <a:gd name="connsiteX8" fmla="*/ 1150018 w 1266525"/>
                <a:gd name="connsiteY8" fmla="*/ 4300342 h 4858621"/>
                <a:gd name="connsiteX9" fmla="*/ 1266525 w 1266525"/>
                <a:gd name="connsiteY9"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85705 w 1266525"/>
                <a:gd name="connsiteY6" fmla="*/ 2794796 h 4858621"/>
                <a:gd name="connsiteX7" fmla="*/ 1144070 w 1266525"/>
                <a:gd name="connsiteY7" fmla="*/ 3281203 h 4858621"/>
                <a:gd name="connsiteX8" fmla="*/ 1108384 w 1266525"/>
                <a:gd name="connsiteY8" fmla="*/ 3999232 h 4858621"/>
                <a:gd name="connsiteX9" fmla="*/ 1150018 w 1266525"/>
                <a:gd name="connsiteY9" fmla="*/ 4300342 h 4858621"/>
                <a:gd name="connsiteX10" fmla="*/ 1266525 w 1266525"/>
                <a:gd name="connsiteY10"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85705 w 1266525"/>
                <a:gd name="connsiteY6" fmla="*/ 2794796 h 4858621"/>
                <a:gd name="connsiteX7" fmla="*/ 1144070 w 1266525"/>
                <a:gd name="connsiteY7" fmla="*/ 3281203 h 4858621"/>
                <a:gd name="connsiteX8" fmla="*/ 1108384 w 1266525"/>
                <a:gd name="connsiteY8" fmla="*/ 3999232 h 4858621"/>
                <a:gd name="connsiteX9" fmla="*/ 1150018 w 1266525"/>
                <a:gd name="connsiteY9" fmla="*/ 4300342 h 4858621"/>
                <a:gd name="connsiteX10" fmla="*/ 1266525 w 1266525"/>
                <a:gd name="connsiteY10"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85705 w 1266525"/>
                <a:gd name="connsiteY6" fmla="*/ 2794796 h 4858621"/>
                <a:gd name="connsiteX7" fmla="*/ 1144070 w 1266525"/>
                <a:gd name="connsiteY7" fmla="*/ 3281203 h 4858621"/>
                <a:gd name="connsiteX8" fmla="*/ 1108384 w 1266525"/>
                <a:gd name="connsiteY8" fmla="*/ 3999232 h 4858621"/>
                <a:gd name="connsiteX9" fmla="*/ 1150018 w 1266525"/>
                <a:gd name="connsiteY9" fmla="*/ 4300342 h 4858621"/>
                <a:gd name="connsiteX10" fmla="*/ 1266525 w 1266525"/>
                <a:gd name="connsiteY10"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85705 w 1266525"/>
                <a:gd name="connsiteY6" fmla="*/ 2794796 h 4858621"/>
                <a:gd name="connsiteX7" fmla="*/ 1150018 w 1266525"/>
                <a:gd name="connsiteY7" fmla="*/ 3159601 h 4858621"/>
                <a:gd name="connsiteX8" fmla="*/ 1108384 w 1266525"/>
                <a:gd name="connsiteY8" fmla="*/ 3999232 h 4858621"/>
                <a:gd name="connsiteX9" fmla="*/ 1150018 w 1266525"/>
                <a:gd name="connsiteY9" fmla="*/ 4300342 h 4858621"/>
                <a:gd name="connsiteX10" fmla="*/ 1266525 w 1266525"/>
                <a:gd name="connsiteY10"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85705 w 1266525"/>
                <a:gd name="connsiteY6" fmla="*/ 2794796 h 4858621"/>
                <a:gd name="connsiteX7" fmla="*/ 1150018 w 1266525"/>
                <a:gd name="connsiteY7" fmla="*/ 3159601 h 4858621"/>
                <a:gd name="connsiteX8" fmla="*/ 1102436 w 1266525"/>
                <a:gd name="connsiteY8" fmla="*/ 3640217 h 4858621"/>
                <a:gd name="connsiteX9" fmla="*/ 1108384 w 1266525"/>
                <a:gd name="connsiteY9" fmla="*/ 3999232 h 4858621"/>
                <a:gd name="connsiteX10" fmla="*/ 1150018 w 1266525"/>
                <a:gd name="connsiteY10" fmla="*/ 4300342 h 4858621"/>
                <a:gd name="connsiteX11" fmla="*/ 1266525 w 1266525"/>
                <a:gd name="connsiteY11"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85705 w 1266525"/>
                <a:gd name="connsiteY6" fmla="*/ 2794796 h 4858621"/>
                <a:gd name="connsiteX7" fmla="*/ 1150018 w 1266525"/>
                <a:gd name="connsiteY7" fmla="*/ 3159601 h 4858621"/>
                <a:gd name="connsiteX8" fmla="*/ 1102436 w 1266525"/>
                <a:gd name="connsiteY8" fmla="*/ 3640217 h 4858621"/>
                <a:gd name="connsiteX9" fmla="*/ 1108384 w 1266525"/>
                <a:gd name="connsiteY9" fmla="*/ 3999232 h 4858621"/>
                <a:gd name="connsiteX10" fmla="*/ 1150018 w 1266525"/>
                <a:gd name="connsiteY10" fmla="*/ 4300342 h 4858621"/>
                <a:gd name="connsiteX11" fmla="*/ 1266525 w 1266525"/>
                <a:gd name="connsiteY11"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85705 w 1266525"/>
                <a:gd name="connsiteY6" fmla="*/ 2794796 h 4858621"/>
                <a:gd name="connsiteX7" fmla="*/ 1150018 w 1266525"/>
                <a:gd name="connsiteY7" fmla="*/ 3159601 h 4858621"/>
                <a:gd name="connsiteX8" fmla="*/ 1102436 w 1266525"/>
                <a:gd name="connsiteY8" fmla="*/ 3640217 h 4858621"/>
                <a:gd name="connsiteX9" fmla="*/ 1108384 w 1266525"/>
                <a:gd name="connsiteY9" fmla="*/ 3999232 h 4858621"/>
                <a:gd name="connsiteX10" fmla="*/ 1150018 w 1266525"/>
                <a:gd name="connsiteY10" fmla="*/ 4300342 h 4858621"/>
                <a:gd name="connsiteX11" fmla="*/ 1266525 w 1266525"/>
                <a:gd name="connsiteY11" fmla="*/ 4858621 h 4858621"/>
                <a:gd name="connsiteX0" fmla="*/ 0 w 1266525"/>
                <a:gd name="connsiteY0" fmla="*/ 0 h 4858621"/>
                <a:gd name="connsiteX1" fmla="*/ 257736 w 1266525"/>
                <a:gd name="connsiteY1" fmla="*/ 526677 h 4858621"/>
                <a:gd name="connsiteX2" fmla="*/ 750794 w 1266525"/>
                <a:gd name="connsiteY2" fmla="*/ 1580030 h 4858621"/>
                <a:gd name="connsiteX3" fmla="*/ 1003961 w 1266525"/>
                <a:gd name="connsiteY3" fmla="*/ 2139575 h 4858621"/>
                <a:gd name="connsiteX4" fmla="*/ 1120588 w 1266525"/>
                <a:gd name="connsiteY4" fmla="*/ 2431677 h 4858621"/>
                <a:gd name="connsiteX5" fmla="*/ 1154206 w 1266525"/>
                <a:gd name="connsiteY5" fmla="*/ 2577353 h 4858621"/>
                <a:gd name="connsiteX6" fmla="*/ 1185705 w 1266525"/>
                <a:gd name="connsiteY6" fmla="*/ 2794796 h 4858621"/>
                <a:gd name="connsiteX7" fmla="*/ 1150018 w 1266525"/>
                <a:gd name="connsiteY7" fmla="*/ 3159601 h 4858621"/>
                <a:gd name="connsiteX8" fmla="*/ 1102436 w 1266525"/>
                <a:gd name="connsiteY8" fmla="*/ 3640217 h 4858621"/>
                <a:gd name="connsiteX9" fmla="*/ 1108384 w 1266525"/>
                <a:gd name="connsiteY9" fmla="*/ 3999232 h 4858621"/>
                <a:gd name="connsiteX10" fmla="*/ 1150018 w 1266525"/>
                <a:gd name="connsiteY10" fmla="*/ 4300342 h 4858621"/>
                <a:gd name="connsiteX11" fmla="*/ 1266525 w 1266525"/>
                <a:gd name="connsiteY11" fmla="*/ 4858621 h 4858621"/>
                <a:gd name="connsiteX0" fmla="*/ 0 w 1284368"/>
                <a:gd name="connsiteY0" fmla="*/ 0 h 4858621"/>
                <a:gd name="connsiteX1" fmla="*/ 257736 w 1284368"/>
                <a:gd name="connsiteY1" fmla="*/ 526677 h 4858621"/>
                <a:gd name="connsiteX2" fmla="*/ 750794 w 1284368"/>
                <a:gd name="connsiteY2" fmla="*/ 1580030 h 4858621"/>
                <a:gd name="connsiteX3" fmla="*/ 1003961 w 1284368"/>
                <a:gd name="connsiteY3" fmla="*/ 2139575 h 4858621"/>
                <a:gd name="connsiteX4" fmla="*/ 1120588 w 1284368"/>
                <a:gd name="connsiteY4" fmla="*/ 2431677 h 4858621"/>
                <a:gd name="connsiteX5" fmla="*/ 1154206 w 1284368"/>
                <a:gd name="connsiteY5" fmla="*/ 2577353 h 4858621"/>
                <a:gd name="connsiteX6" fmla="*/ 1185705 w 1284368"/>
                <a:gd name="connsiteY6" fmla="*/ 2794796 h 4858621"/>
                <a:gd name="connsiteX7" fmla="*/ 1150018 w 1284368"/>
                <a:gd name="connsiteY7" fmla="*/ 3159601 h 4858621"/>
                <a:gd name="connsiteX8" fmla="*/ 1102436 w 1284368"/>
                <a:gd name="connsiteY8" fmla="*/ 3640217 h 4858621"/>
                <a:gd name="connsiteX9" fmla="*/ 1108384 w 1284368"/>
                <a:gd name="connsiteY9" fmla="*/ 3999232 h 4858621"/>
                <a:gd name="connsiteX10" fmla="*/ 1150018 w 1284368"/>
                <a:gd name="connsiteY10" fmla="*/ 4300342 h 4858621"/>
                <a:gd name="connsiteX11" fmla="*/ 1284368 w 1284368"/>
                <a:gd name="connsiteY11" fmla="*/ 4858621 h 485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4368" h="4858621">
                  <a:moveTo>
                    <a:pt x="0" y="0"/>
                  </a:moveTo>
                  <a:lnTo>
                    <a:pt x="257736" y="526677"/>
                  </a:lnTo>
                  <a:lnTo>
                    <a:pt x="750794" y="1580030"/>
                  </a:lnTo>
                  <a:lnTo>
                    <a:pt x="1003961" y="2139575"/>
                  </a:lnTo>
                  <a:cubicBezTo>
                    <a:pt x="1090419" y="2323801"/>
                    <a:pt x="1081712" y="2334310"/>
                    <a:pt x="1120588" y="2431677"/>
                  </a:cubicBezTo>
                  <a:lnTo>
                    <a:pt x="1154206" y="2577353"/>
                  </a:lnTo>
                  <a:cubicBezTo>
                    <a:pt x="1159111" y="2646559"/>
                    <a:pt x="1175499" y="2696789"/>
                    <a:pt x="1185705" y="2794796"/>
                  </a:cubicBezTo>
                  <a:cubicBezTo>
                    <a:pt x="1201859" y="2949743"/>
                    <a:pt x="1174801" y="3022559"/>
                    <a:pt x="1150018" y="3159601"/>
                  </a:cubicBezTo>
                  <a:cubicBezTo>
                    <a:pt x="1135148" y="3262866"/>
                    <a:pt x="1109375" y="3500279"/>
                    <a:pt x="1102436" y="3640217"/>
                  </a:cubicBezTo>
                  <a:cubicBezTo>
                    <a:pt x="1095497" y="3780155"/>
                    <a:pt x="1081620" y="3874735"/>
                    <a:pt x="1108384" y="3999232"/>
                  </a:cubicBezTo>
                  <a:cubicBezTo>
                    <a:pt x="1111358" y="4117938"/>
                    <a:pt x="1130600" y="4160006"/>
                    <a:pt x="1150018" y="4300342"/>
                  </a:cubicBezTo>
                  <a:lnTo>
                    <a:pt x="1284368" y="4858621"/>
                  </a:lnTo>
                </a:path>
              </a:pathLst>
            </a:custGeom>
            <a:noFill/>
            <a:ln w="952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00" name="フリーフォーム 99"/>
            <p:cNvSpPr/>
            <p:nvPr/>
          </p:nvSpPr>
          <p:spPr>
            <a:xfrm>
              <a:off x="5382479" y="5449763"/>
              <a:ext cx="1325186" cy="4599466"/>
            </a:xfrm>
            <a:custGeom>
              <a:avLst/>
              <a:gdLst>
                <a:gd name="connsiteX0" fmla="*/ 0 w 1165412"/>
                <a:gd name="connsiteY0" fmla="*/ 0 h 2756647"/>
                <a:gd name="connsiteX1" fmla="*/ 257736 w 1165412"/>
                <a:gd name="connsiteY1" fmla="*/ 526677 h 2756647"/>
                <a:gd name="connsiteX2" fmla="*/ 750794 w 1165412"/>
                <a:gd name="connsiteY2" fmla="*/ 1580030 h 2756647"/>
                <a:gd name="connsiteX3" fmla="*/ 986118 w 1165412"/>
                <a:gd name="connsiteY3" fmla="*/ 2162736 h 2756647"/>
                <a:gd name="connsiteX4" fmla="*/ 1120588 w 1165412"/>
                <a:gd name="connsiteY4" fmla="*/ 2431677 h 2756647"/>
                <a:gd name="connsiteX5" fmla="*/ 1154206 w 1165412"/>
                <a:gd name="connsiteY5" fmla="*/ 2577353 h 2756647"/>
                <a:gd name="connsiteX6" fmla="*/ 1165412 w 1165412"/>
                <a:gd name="connsiteY6" fmla="*/ 2756647 h 2756647"/>
                <a:gd name="connsiteX0" fmla="*/ 0 w 1187824"/>
                <a:gd name="connsiteY0" fmla="*/ 0 h 2801471"/>
                <a:gd name="connsiteX1" fmla="*/ 257736 w 1187824"/>
                <a:gd name="connsiteY1" fmla="*/ 526677 h 2801471"/>
                <a:gd name="connsiteX2" fmla="*/ 750794 w 1187824"/>
                <a:gd name="connsiteY2" fmla="*/ 1580030 h 2801471"/>
                <a:gd name="connsiteX3" fmla="*/ 986118 w 1187824"/>
                <a:gd name="connsiteY3" fmla="*/ 2162736 h 2801471"/>
                <a:gd name="connsiteX4" fmla="*/ 1120588 w 1187824"/>
                <a:gd name="connsiteY4" fmla="*/ 2431677 h 2801471"/>
                <a:gd name="connsiteX5" fmla="*/ 1154206 w 1187824"/>
                <a:gd name="connsiteY5" fmla="*/ 2577353 h 2801471"/>
                <a:gd name="connsiteX6" fmla="*/ 1187824 w 1187824"/>
                <a:gd name="connsiteY6" fmla="*/ 2801471 h 2801471"/>
                <a:gd name="connsiteX0" fmla="*/ 0 w 1187824"/>
                <a:gd name="connsiteY0" fmla="*/ 0 h 2801471"/>
                <a:gd name="connsiteX1" fmla="*/ 257736 w 1187824"/>
                <a:gd name="connsiteY1" fmla="*/ 526677 h 2801471"/>
                <a:gd name="connsiteX2" fmla="*/ 750794 w 1187824"/>
                <a:gd name="connsiteY2" fmla="*/ 1580030 h 2801471"/>
                <a:gd name="connsiteX3" fmla="*/ 1019736 w 1187824"/>
                <a:gd name="connsiteY3" fmla="*/ 2151530 h 2801471"/>
                <a:gd name="connsiteX4" fmla="*/ 1120588 w 1187824"/>
                <a:gd name="connsiteY4" fmla="*/ 2431677 h 2801471"/>
                <a:gd name="connsiteX5" fmla="*/ 1154206 w 1187824"/>
                <a:gd name="connsiteY5" fmla="*/ 2577353 h 2801471"/>
                <a:gd name="connsiteX6" fmla="*/ 1187824 w 1187824"/>
                <a:gd name="connsiteY6" fmla="*/ 2801471 h 2801471"/>
                <a:gd name="connsiteX0" fmla="*/ 0 w 1195119"/>
                <a:gd name="connsiteY0" fmla="*/ 0 h 2823394"/>
                <a:gd name="connsiteX1" fmla="*/ 265031 w 1195119"/>
                <a:gd name="connsiteY1" fmla="*/ 548600 h 2823394"/>
                <a:gd name="connsiteX2" fmla="*/ 758089 w 1195119"/>
                <a:gd name="connsiteY2" fmla="*/ 1601953 h 2823394"/>
                <a:gd name="connsiteX3" fmla="*/ 1027031 w 1195119"/>
                <a:gd name="connsiteY3" fmla="*/ 2173453 h 2823394"/>
                <a:gd name="connsiteX4" fmla="*/ 1127883 w 1195119"/>
                <a:gd name="connsiteY4" fmla="*/ 2453600 h 2823394"/>
                <a:gd name="connsiteX5" fmla="*/ 1161501 w 1195119"/>
                <a:gd name="connsiteY5" fmla="*/ 2599276 h 2823394"/>
                <a:gd name="connsiteX6" fmla="*/ 1195119 w 1195119"/>
                <a:gd name="connsiteY6" fmla="*/ 2823394 h 2823394"/>
                <a:gd name="connsiteX0" fmla="*/ 0 w 1296230"/>
                <a:gd name="connsiteY0" fmla="*/ 0 h 4868742"/>
                <a:gd name="connsiteX1" fmla="*/ 265031 w 1296230"/>
                <a:gd name="connsiteY1" fmla="*/ 548600 h 4868742"/>
                <a:gd name="connsiteX2" fmla="*/ 758089 w 1296230"/>
                <a:gd name="connsiteY2" fmla="*/ 1601953 h 4868742"/>
                <a:gd name="connsiteX3" fmla="*/ 1027031 w 1296230"/>
                <a:gd name="connsiteY3" fmla="*/ 2173453 h 4868742"/>
                <a:gd name="connsiteX4" fmla="*/ 1127883 w 1296230"/>
                <a:gd name="connsiteY4" fmla="*/ 2453600 h 4868742"/>
                <a:gd name="connsiteX5" fmla="*/ 1161501 w 1296230"/>
                <a:gd name="connsiteY5" fmla="*/ 2599276 h 4868742"/>
                <a:gd name="connsiteX6" fmla="*/ 1296230 w 1296230"/>
                <a:gd name="connsiteY6" fmla="*/ 4868742 h 4868742"/>
                <a:gd name="connsiteX0" fmla="*/ 0 w 1296230"/>
                <a:gd name="connsiteY0" fmla="*/ 0 h 4868742"/>
                <a:gd name="connsiteX1" fmla="*/ 265031 w 1296230"/>
                <a:gd name="connsiteY1" fmla="*/ 548600 h 4868742"/>
                <a:gd name="connsiteX2" fmla="*/ 758089 w 1296230"/>
                <a:gd name="connsiteY2" fmla="*/ 1601953 h 4868742"/>
                <a:gd name="connsiteX3" fmla="*/ 1027031 w 1296230"/>
                <a:gd name="connsiteY3" fmla="*/ 2173453 h 4868742"/>
                <a:gd name="connsiteX4" fmla="*/ 1127883 w 1296230"/>
                <a:gd name="connsiteY4" fmla="*/ 2453600 h 4868742"/>
                <a:gd name="connsiteX5" fmla="*/ 1161501 w 1296230"/>
                <a:gd name="connsiteY5" fmla="*/ 2599276 h 4868742"/>
                <a:gd name="connsiteX6" fmla="*/ 1145088 w 1296230"/>
                <a:gd name="connsiteY6" fmla="*/ 4207863 h 4868742"/>
                <a:gd name="connsiteX7" fmla="*/ 1296230 w 1296230"/>
                <a:gd name="connsiteY7" fmla="*/ 4868742 h 4868742"/>
                <a:gd name="connsiteX0" fmla="*/ 0 w 1296230"/>
                <a:gd name="connsiteY0" fmla="*/ 0 h 4868742"/>
                <a:gd name="connsiteX1" fmla="*/ 265031 w 1296230"/>
                <a:gd name="connsiteY1" fmla="*/ 548600 h 4868742"/>
                <a:gd name="connsiteX2" fmla="*/ 758089 w 1296230"/>
                <a:gd name="connsiteY2" fmla="*/ 1601953 h 4868742"/>
                <a:gd name="connsiteX3" fmla="*/ 1027031 w 1296230"/>
                <a:gd name="connsiteY3" fmla="*/ 2173453 h 4868742"/>
                <a:gd name="connsiteX4" fmla="*/ 1127883 w 1296230"/>
                <a:gd name="connsiteY4" fmla="*/ 2453600 h 4868742"/>
                <a:gd name="connsiteX5" fmla="*/ 1161501 w 1296230"/>
                <a:gd name="connsiteY5" fmla="*/ 2599276 h 4868742"/>
                <a:gd name="connsiteX6" fmla="*/ 1109401 w 1296230"/>
                <a:gd name="connsiteY6" fmla="*/ 3761710 h 4868742"/>
                <a:gd name="connsiteX7" fmla="*/ 1145088 w 1296230"/>
                <a:gd name="connsiteY7" fmla="*/ 4207863 h 4868742"/>
                <a:gd name="connsiteX8" fmla="*/ 1296230 w 1296230"/>
                <a:gd name="connsiteY8" fmla="*/ 4868742 h 4868742"/>
                <a:gd name="connsiteX0" fmla="*/ 0 w 1296230"/>
                <a:gd name="connsiteY0" fmla="*/ 0 h 4868742"/>
                <a:gd name="connsiteX1" fmla="*/ 265031 w 1296230"/>
                <a:gd name="connsiteY1" fmla="*/ 548600 h 4868742"/>
                <a:gd name="connsiteX2" fmla="*/ 758089 w 1296230"/>
                <a:gd name="connsiteY2" fmla="*/ 1601953 h 4868742"/>
                <a:gd name="connsiteX3" fmla="*/ 1027031 w 1296230"/>
                <a:gd name="connsiteY3" fmla="*/ 2173453 h 4868742"/>
                <a:gd name="connsiteX4" fmla="*/ 1127883 w 1296230"/>
                <a:gd name="connsiteY4" fmla="*/ 2453600 h 4868742"/>
                <a:gd name="connsiteX5" fmla="*/ 1161501 w 1296230"/>
                <a:gd name="connsiteY5" fmla="*/ 2599276 h 4868742"/>
                <a:gd name="connsiteX6" fmla="*/ 1186721 w 1296230"/>
                <a:gd name="connsiteY6" fmla="*/ 3037438 h 4868742"/>
                <a:gd name="connsiteX7" fmla="*/ 1109401 w 1296230"/>
                <a:gd name="connsiteY7" fmla="*/ 3761710 h 4868742"/>
                <a:gd name="connsiteX8" fmla="*/ 1145088 w 1296230"/>
                <a:gd name="connsiteY8" fmla="*/ 4207863 h 4868742"/>
                <a:gd name="connsiteX9" fmla="*/ 1296230 w 1296230"/>
                <a:gd name="connsiteY9" fmla="*/ 4868742 h 4868742"/>
                <a:gd name="connsiteX0" fmla="*/ 0 w 1296230"/>
                <a:gd name="connsiteY0" fmla="*/ 0 h 4868742"/>
                <a:gd name="connsiteX1" fmla="*/ 265031 w 1296230"/>
                <a:gd name="connsiteY1" fmla="*/ 548600 h 4868742"/>
                <a:gd name="connsiteX2" fmla="*/ 758089 w 1296230"/>
                <a:gd name="connsiteY2" fmla="*/ 1601953 h 4868742"/>
                <a:gd name="connsiteX3" fmla="*/ 1027031 w 1296230"/>
                <a:gd name="connsiteY3" fmla="*/ 2173453 h 4868742"/>
                <a:gd name="connsiteX4" fmla="*/ 1127883 w 1296230"/>
                <a:gd name="connsiteY4" fmla="*/ 2453600 h 4868742"/>
                <a:gd name="connsiteX5" fmla="*/ 1179344 w 1296230"/>
                <a:gd name="connsiteY5" fmla="*/ 2761514 h 4868742"/>
                <a:gd name="connsiteX6" fmla="*/ 1186721 w 1296230"/>
                <a:gd name="connsiteY6" fmla="*/ 3037438 h 4868742"/>
                <a:gd name="connsiteX7" fmla="*/ 1109401 w 1296230"/>
                <a:gd name="connsiteY7" fmla="*/ 3761710 h 4868742"/>
                <a:gd name="connsiteX8" fmla="*/ 1145088 w 1296230"/>
                <a:gd name="connsiteY8" fmla="*/ 4207863 h 4868742"/>
                <a:gd name="connsiteX9" fmla="*/ 1296230 w 1296230"/>
                <a:gd name="connsiteY9" fmla="*/ 4868742 h 4868742"/>
                <a:gd name="connsiteX0" fmla="*/ 0 w 1296230"/>
                <a:gd name="connsiteY0" fmla="*/ 0 h 4868742"/>
                <a:gd name="connsiteX1" fmla="*/ 265031 w 1296230"/>
                <a:gd name="connsiteY1" fmla="*/ 548600 h 4868742"/>
                <a:gd name="connsiteX2" fmla="*/ 758089 w 1296230"/>
                <a:gd name="connsiteY2" fmla="*/ 1601953 h 4868742"/>
                <a:gd name="connsiteX3" fmla="*/ 1027031 w 1296230"/>
                <a:gd name="connsiteY3" fmla="*/ 2173453 h 4868742"/>
                <a:gd name="connsiteX4" fmla="*/ 1127883 w 1296230"/>
                <a:gd name="connsiteY4" fmla="*/ 2453600 h 4868742"/>
                <a:gd name="connsiteX5" fmla="*/ 1179344 w 1296230"/>
                <a:gd name="connsiteY5" fmla="*/ 2761514 h 4868742"/>
                <a:gd name="connsiteX6" fmla="*/ 1186721 w 1296230"/>
                <a:gd name="connsiteY6" fmla="*/ 3037438 h 4868742"/>
                <a:gd name="connsiteX7" fmla="*/ 1109401 w 1296230"/>
                <a:gd name="connsiteY7" fmla="*/ 3761710 h 4868742"/>
                <a:gd name="connsiteX8" fmla="*/ 1145088 w 1296230"/>
                <a:gd name="connsiteY8" fmla="*/ 4207863 h 4868742"/>
                <a:gd name="connsiteX9" fmla="*/ 1296230 w 1296230"/>
                <a:gd name="connsiteY9" fmla="*/ 4868742 h 4868742"/>
                <a:gd name="connsiteX0" fmla="*/ 0 w 1296230"/>
                <a:gd name="connsiteY0" fmla="*/ 0 h 4868742"/>
                <a:gd name="connsiteX1" fmla="*/ 265031 w 1296230"/>
                <a:gd name="connsiteY1" fmla="*/ 548600 h 4868742"/>
                <a:gd name="connsiteX2" fmla="*/ 758089 w 1296230"/>
                <a:gd name="connsiteY2" fmla="*/ 1601953 h 4868742"/>
                <a:gd name="connsiteX3" fmla="*/ 1027031 w 1296230"/>
                <a:gd name="connsiteY3" fmla="*/ 2173453 h 4868742"/>
                <a:gd name="connsiteX4" fmla="*/ 1127883 w 1296230"/>
                <a:gd name="connsiteY4" fmla="*/ 2453600 h 4868742"/>
                <a:gd name="connsiteX5" fmla="*/ 1185292 w 1296230"/>
                <a:gd name="connsiteY5" fmla="*/ 2755720 h 4868742"/>
                <a:gd name="connsiteX6" fmla="*/ 1186721 w 1296230"/>
                <a:gd name="connsiteY6" fmla="*/ 3037438 h 4868742"/>
                <a:gd name="connsiteX7" fmla="*/ 1109401 w 1296230"/>
                <a:gd name="connsiteY7" fmla="*/ 3761710 h 4868742"/>
                <a:gd name="connsiteX8" fmla="*/ 1145088 w 1296230"/>
                <a:gd name="connsiteY8" fmla="*/ 4207863 h 4868742"/>
                <a:gd name="connsiteX9" fmla="*/ 1296230 w 1296230"/>
                <a:gd name="connsiteY9" fmla="*/ 4868742 h 4868742"/>
                <a:gd name="connsiteX0" fmla="*/ 0 w 1296230"/>
                <a:gd name="connsiteY0" fmla="*/ 0 h 4868742"/>
                <a:gd name="connsiteX1" fmla="*/ 265031 w 1296230"/>
                <a:gd name="connsiteY1" fmla="*/ 548600 h 4868742"/>
                <a:gd name="connsiteX2" fmla="*/ 758089 w 1296230"/>
                <a:gd name="connsiteY2" fmla="*/ 1601953 h 4868742"/>
                <a:gd name="connsiteX3" fmla="*/ 1027031 w 1296230"/>
                <a:gd name="connsiteY3" fmla="*/ 2173453 h 4868742"/>
                <a:gd name="connsiteX4" fmla="*/ 1127883 w 1296230"/>
                <a:gd name="connsiteY4" fmla="*/ 2453600 h 4868742"/>
                <a:gd name="connsiteX5" fmla="*/ 1185292 w 1296230"/>
                <a:gd name="connsiteY5" fmla="*/ 2755720 h 4868742"/>
                <a:gd name="connsiteX6" fmla="*/ 1186721 w 1296230"/>
                <a:gd name="connsiteY6" fmla="*/ 3037438 h 4868742"/>
                <a:gd name="connsiteX7" fmla="*/ 1109401 w 1296230"/>
                <a:gd name="connsiteY7" fmla="*/ 3761710 h 4868742"/>
                <a:gd name="connsiteX8" fmla="*/ 1145088 w 1296230"/>
                <a:gd name="connsiteY8" fmla="*/ 4207863 h 4868742"/>
                <a:gd name="connsiteX9" fmla="*/ 1296230 w 1296230"/>
                <a:gd name="connsiteY9" fmla="*/ 4868742 h 4868742"/>
                <a:gd name="connsiteX0" fmla="*/ 0 w 1296230"/>
                <a:gd name="connsiteY0" fmla="*/ 0 h 4868742"/>
                <a:gd name="connsiteX1" fmla="*/ 265031 w 1296230"/>
                <a:gd name="connsiteY1" fmla="*/ 548600 h 4868742"/>
                <a:gd name="connsiteX2" fmla="*/ 758089 w 1296230"/>
                <a:gd name="connsiteY2" fmla="*/ 1601953 h 4868742"/>
                <a:gd name="connsiteX3" fmla="*/ 1027031 w 1296230"/>
                <a:gd name="connsiteY3" fmla="*/ 2173453 h 4868742"/>
                <a:gd name="connsiteX4" fmla="*/ 1127883 w 1296230"/>
                <a:gd name="connsiteY4" fmla="*/ 2453600 h 4868742"/>
                <a:gd name="connsiteX5" fmla="*/ 1185292 w 1296230"/>
                <a:gd name="connsiteY5" fmla="*/ 2755720 h 4868742"/>
                <a:gd name="connsiteX6" fmla="*/ 1180773 w 1296230"/>
                <a:gd name="connsiteY6" fmla="*/ 3060615 h 4868742"/>
                <a:gd name="connsiteX7" fmla="*/ 1109401 w 1296230"/>
                <a:gd name="connsiteY7" fmla="*/ 3761710 h 4868742"/>
                <a:gd name="connsiteX8" fmla="*/ 1145088 w 1296230"/>
                <a:gd name="connsiteY8" fmla="*/ 4207863 h 4868742"/>
                <a:gd name="connsiteX9" fmla="*/ 1296230 w 1296230"/>
                <a:gd name="connsiteY9" fmla="*/ 4868742 h 4868742"/>
                <a:gd name="connsiteX0" fmla="*/ 0 w 1296230"/>
                <a:gd name="connsiteY0" fmla="*/ 0 h 4868742"/>
                <a:gd name="connsiteX1" fmla="*/ 265031 w 1296230"/>
                <a:gd name="connsiteY1" fmla="*/ 548600 h 4868742"/>
                <a:gd name="connsiteX2" fmla="*/ 758089 w 1296230"/>
                <a:gd name="connsiteY2" fmla="*/ 1601953 h 4868742"/>
                <a:gd name="connsiteX3" fmla="*/ 1027031 w 1296230"/>
                <a:gd name="connsiteY3" fmla="*/ 2173453 h 4868742"/>
                <a:gd name="connsiteX4" fmla="*/ 1127883 w 1296230"/>
                <a:gd name="connsiteY4" fmla="*/ 2453600 h 4868742"/>
                <a:gd name="connsiteX5" fmla="*/ 1185292 w 1296230"/>
                <a:gd name="connsiteY5" fmla="*/ 2755720 h 4868742"/>
                <a:gd name="connsiteX6" fmla="*/ 1180773 w 1296230"/>
                <a:gd name="connsiteY6" fmla="*/ 3060615 h 4868742"/>
                <a:gd name="connsiteX7" fmla="*/ 1109401 w 1296230"/>
                <a:gd name="connsiteY7" fmla="*/ 3761710 h 4868742"/>
                <a:gd name="connsiteX8" fmla="*/ 1145088 w 1296230"/>
                <a:gd name="connsiteY8" fmla="*/ 4207863 h 4868742"/>
                <a:gd name="connsiteX9" fmla="*/ 1296230 w 1296230"/>
                <a:gd name="connsiteY9" fmla="*/ 4868742 h 4868742"/>
                <a:gd name="connsiteX0" fmla="*/ 0 w 1296230"/>
                <a:gd name="connsiteY0" fmla="*/ 0 h 4868742"/>
                <a:gd name="connsiteX1" fmla="*/ 265031 w 1296230"/>
                <a:gd name="connsiteY1" fmla="*/ 548600 h 4868742"/>
                <a:gd name="connsiteX2" fmla="*/ 758089 w 1296230"/>
                <a:gd name="connsiteY2" fmla="*/ 1601953 h 4868742"/>
                <a:gd name="connsiteX3" fmla="*/ 1027031 w 1296230"/>
                <a:gd name="connsiteY3" fmla="*/ 2173453 h 4868742"/>
                <a:gd name="connsiteX4" fmla="*/ 1127883 w 1296230"/>
                <a:gd name="connsiteY4" fmla="*/ 2453600 h 4868742"/>
                <a:gd name="connsiteX5" fmla="*/ 1185292 w 1296230"/>
                <a:gd name="connsiteY5" fmla="*/ 2755720 h 4868742"/>
                <a:gd name="connsiteX6" fmla="*/ 1180773 w 1296230"/>
                <a:gd name="connsiteY6" fmla="*/ 3060615 h 4868742"/>
                <a:gd name="connsiteX7" fmla="*/ 1109401 w 1296230"/>
                <a:gd name="connsiteY7" fmla="*/ 3761710 h 4868742"/>
                <a:gd name="connsiteX8" fmla="*/ 1145088 w 1296230"/>
                <a:gd name="connsiteY8" fmla="*/ 4207863 h 4868742"/>
                <a:gd name="connsiteX9" fmla="*/ 1296230 w 1296230"/>
                <a:gd name="connsiteY9" fmla="*/ 4868742 h 486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6230" h="4868742">
                  <a:moveTo>
                    <a:pt x="0" y="0"/>
                  </a:moveTo>
                  <a:lnTo>
                    <a:pt x="265031" y="548600"/>
                  </a:lnTo>
                  <a:lnTo>
                    <a:pt x="758089" y="1601953"/>
                  </a:lnTo>
                  <a:lnTo>
                    <a:pt x="1027031" y="2173453"/>
                  </a:lnTo>
                  <a:lnTo>
                    <a:pt x="1127883" y="2453600"/>
                  </a:lnTo>
                  <a:cubicBezTo>
                    <a:pt x="1162880" y="2602592"/>
                    <a:pt x="1168138" y="2653082"/>
                    <a:pt x="1185292" y="2755720"/>
                  </a:cubicBezTo>
                  <a:cubicBezTo>
                    <a:pt x="1179237" y="2893586"/>
                    <a:pt x="1183508" y="2942201"/>
                    <a:pt x="1180773" y="3060615"/>
                  </a:cubicBezTo>
                  <a:cubicBezTo>
                    <a:pt x="1172090" y="3254354"/>
                    <a:pt x="1106427" y="3584022"/>
                    <a:pt x="1109401" y="3761710"/>
                  </a:cubicBezTo>
                  <a:cubicBezTo>
                    <a:pt x="1112375" y="3939398"/>
                    <a:pt x="1119898" y="4026255"/>
                    <a:pt x="1145088" y="4207863"/>
                  </a:cubicBezTo>
                  <a:cubicBezTo>
                    <a:pt x="1197282" y="4545548"/>
                    <a:pt x="1287892" y="4760527"/>
                    <a:pt x="1296230" y="4868742"/>
                  </a:cubicBezTo>
                </a:path>
              </a:pathLst>
            </a:custGeom>
            <a:noFill/>
            <a:ln w="952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01" name="フリーフォーム 100"/>
            <p:cNvSpPr/>
            <p:nvPr/>
          </p:nvSpPr>
          <p:spPr>
            <a:xfrm>
              <a:off x="2553089" y="5321053"/>
              <a:ext cx="1318239" cy="1445455"/>
            </a:xfrm>
            <a:custGeom>
              <a:avLst/>
              <a:gdLst>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926980 w 3421673"/>
                <a:gd name="connsiteY36" fmla="*/ 1589943 h 1589943"/>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891046 w 3421673"/>
                <a:gd name="connsiteY36" fmla="*/ 1585370 h 1589943"/>
                <a:gd name="connsiteX37" fmla="*/ 1926980 w 3421673"/>
                <a:gd name="connsiteY37" fmla="*/ 1589943 h 1589943"/>
                <a:gd name="connsiteX0" fmla="*/ 1926980 w 3421673"/>
                <a:gd name="connsiteY0" fmla="*/ 2040292 h 2040292"/>
                <a:gd name="connsiteX1" fmla="*/ 2579076 w 3421673"/>
                <a:gd name="connsiteY1" fmla="*/ 1600676 h 2040292"/>
                <a:gd name="connsiteX2" fmla="*/ 2688980 w 3421673"/>
                <a:gd name="connsiteY2" fmla="*/ 1586023 h 2040292"/>
                <a:gd name="connsiteX3" fmla="*/ 2791557 w 3421673"/>
                <a:gd name="connsiteY3" fmla="*/ 1534734 h 2040292"/>
                <a:gd name="connsiteX4" fmla="*/ 2806211 w 3421673"/>
                <a:gd name="connsiteY4" fmla="*/ 1505426 h 2040292"/>
                <a:gd name="connsiteX5" fmla="*/ 2916115 w 3421673"/>
                <a:gd name="connsiteY5" fmla="*/ 1512753 h 2040292"/>
                <a:gd name="connsiteX6" fmla="*/ 3033346 w 3421673"/>
                <a:gd name="connsiteY6" fmla="*/ 1520080 h 2040292"/>
                <a:gd name="connsiteX7" fmla="*/ 3033346 w 3421673"/>
                <a:gd name="connsiteY7" fmla="*/ 1417503 h 2040292"/>
                <a:gd name="connsiteX8" fmla="*/ 3062653 w 3421673"/>
                <a:gd name="connsiteY8" fmla="*/ 1366215 h 2040292"/>
                <a:gd name="connsiteX9" fmla="*/ 3150576 w 3421673"/>
                <a:gd name="connsiteY9" fmla="*/ 1314926 h 2040292"/>
                <a:gd name="connsiteX10" fmla="*/ 3201865 w 3421673"/>
                <a:gd name="connsiteY10" fmla="*/ 1256311 h 2040292"/>
                <a:gd name="connsiteX11" fmla="*/ 3363057 w 3421673"/>
                <a:gd name="connsiteY11" fmla="*/ 1256311 h 2040292"/>
                <a:gd name="connsiteX12" fmla="*/ 3363057 w 3421673"/>
                <a:gd name="connsiteY12" fmla="*/ 1153734 h 2040292"/>
                <a:gd name="connsiteX13" fmla="*/ 3392365 w 3421673"/>
                <a:gd name="connsiteY13" fmla="*/ 911946 h 2040292"/>
                <a:gd name="connsiteX14" fmla="*/ 3421673 w 3421673"/>
                <a:gd name="connsiteY14" fmla="*/ 721446 h 2040292"/>
                <a:gd name="connsiteX15" fmla="*/ 3414346 w 3421673"/>
                <a:gd name="connsiteY15" fmla="*/ 516292 h 2040292"/>
                <a:gd name="connsiteX16" fmla="*/ 3273561 w 3421673"/>
                <a:gd name="connsiteY16" fmla="*/ 0 h 2040292"/>
                <a:gd name="connsiteX17" fmla="*/ 0 w 3421673"/>
                <a:gd name="connsiteY17" fmla="*/ 450349 h 2040292"/>
                <a:gd name="connsiteX18" fmla="*/ 58615 w 3421673"/>
                <a:gd name="connsiteY18" fmla="*/ 516292 h 2040292"/>
                <a:gd name="connsiteX19" fmla="*/ 87923 w 3421673"/>
                <a:gd name="connsiteY19" fmla="*/ 560253 h 2040292"/>
                <a:gd name="connsiteX20" fmla="*/ 146538 w 3421673"/>
                <a:gd name="connsiteY20" fmla="*/ 582234 h 2040292"/>
                <a:gd name="connsiteX21" fmla="*/ 974480 w 3421673"/>
                <a:gd name="connsiteY21" fmla="*/ 1314926 h 2040292"/>
                <a:gd name="connsiteX22" fmla="*/ 981807 w 3421673"/>
                <a:gd name="connsiteY22" fmla="*/ 1446811 h 2040292"/>
                <a:gd name="connsiteX23" fmla="*/ 1091711 w 3421673"/>
                <a:gd name="connsiteY23" fmla="*/ 1483446 h 2040292"/>
                <a:gd name="connsiteX24" fmla="*/ 1128346 w 3421673"/>
                <a:gd name="connsiteY24" fmla="*/ 1512753 h 2040292"/>
                <a:gd name="connsiteX25" fmla="*/ 1252903 w 3421673"/>
                <a:gd name="connsiteY25" fmla="*/ 1512753 h 2040292"/>
                <a:gd name="connsiteX26" fmla="*/ 1436076 w 3421673"/>
                <a:gd name="connsiteY26" fmla="*/ 1534734 h 2040292"/>
                <a:gd name="connsiteX27" fmla="*/ 1502019 w 3421673"/>
                <a:gd name="connsiteY27" fmla="*/ 1549388 h 2040292"/>
                <a:gd name="connsiteX28" fmla="*/ 1582615 w 3421673"/>
                <a:gd name="connsiteY28" fmla="*/ 1644638 h 2040292"/>
                <a:gd name="connsiteX29" fmla="*/ 1633903 w 3421673"/>
                <a:gd name="connsiteY29" fmla="*/ 1769196 h 2040292"/>
                <a:gd name="connsiteX30" fmla="*/ 1663211 w 3421673"/>
                <a:gd name="connsiteY30" fmla="*/ 1776523 h 2040292"/>
                <a:gd name="connsiteX31" fmla="*/ 1707173 w 3421673"/>
                <a:gd name="connsiteY31" fmla="*/ 1783849 h 2040292"/>
                <a:gd name="connsiteX32" fmla="*/ 1780442 w 3421673"/>
                <a:gd name="connsiteY32" fmla="*/ 1857119 h 2040292"/>
                <a:gd name="connsiteX33" fmla="*/ 1824403 w 3421673"/>
                <a:gd name="connsiteY33" fmla="*/ 1835138 h 2040292"/>
                <a:gd name="connsiteX34" fmla="*/ 1846384 w 3421673"/>
                <a:gd name="connsiteY34" fmla="*/ 1835138 h 2040292"/>
                <a:gd name="connsiteX35" fmla="*/ 1890346 w 3421673"/>
                <a:gd name="connsiteY35" fmla="*/ 1879099 h 2040292"/>
                <a:gd name="connsiteX36" fmla="*/ 1912326 w 3421673"/>
                <a:gd name="connsiteY36" fmla="*/ 1945042 h 2040292"/>
                <a:gd name="connsiteX37" fmla="*/ 1891046 w 3421673"/>
                <a:gd name="connsiteY37" fmla="*/ 2035719 h 2040292"/>
                <a:gd name="connsiteX38" fmla="*/ 1926980 w 3421673"/>
                <a:gd name="connsiteY38" fmla="*/ 2040292 h 2040292"/>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3410404 h 3410404"/>
                <a:gd name="connsiteX1" fmla="*/ 2579076 w 3421673"/>
                <a:gd name="connsiteY1" fmla="*/ 2970788 h 3410404"/>
                <a:gd name="connsiteX2" fmla="*/ 2688980 w 3421673"/>
                <a:gd name="connsiteY2" fmla="*/ 2956135 h 3410404"/>
                <a:gd name="connsiteX3" fmla="*/ 2791557 w 3421673"/>
                <a:gd name="connsiteY3" fmla="*/ 2904846 h 3410404"/>
                <a:gd name="connsiteX4" fmla="*/ 2806211 w 3421673"/>
                <a:gd name="connsiteY4" fmla="*/ 2875538 h 3410404"/>
                <a:gd name="connsiteX5" fmla="*/ 2916115 w 3421673"/>
                <a:gd name="connsiteY5" fmla="*/ 2882865 h 3410404"/>
                <a:gd name="connsiteX6" fmla="*/ 3033346 w 3421673"/>
                <a:gd name="connsiteY6" fmla="*/ 2890192 h 3410404"/>
                <a:gd name="connsiteX7" fmla="*/ 3033346 w 3421673"/>
                <a:gd name="connsiteY7" fmla="*/ 2787615 h 3410404"/>
                <a:gd name="connsiteX8" fmla="*/ 3062653 w 3421673"/>
                <a:gd name="connsiteY8" fmla="*/ 2736327 h 3410404"/>
                <a:gd name="connsiteX9" fmla="*/ 3150576 w 3421673"/>
                <a:gd name="connsiteY9" fmla="*/ 2685038 h 3410404"/>
                <a:gd name="connsiteX10" fmla="*/ 3201865 w 3421673"/>
                <a:gd name="connsiteY10" fmla="*/ 2626423 h 3410404"/>
                <a:gd name="connsiteX11" fmla="*/ 3363057 w 3421673"/>
                <a:gd name="connsiteY11" fmla="*/ 2626423 h 3410404"/>
                <a:gd name="connsiteX12" fmla="*/ 3363057 w 3421673"/>
                <a:gd name="connsiteY12" fmla="*/ 2523846 h 3410404"/>
                <a:gd name="connsiteX13" fmla="*/ 3392365 w 3421673"/>
                <a:gd name="connsiteY13" fmla="*/ 2282058 h 3410404"/>
                <a:gd name="connsiteX14" fmla="*/ 3421673 w 3421673"/>
                <a:gd name="connsiteY14" fmla="*/ 2091558 h 3410404"/>
                <a:gd name="connsiteX15" fmla="*/ 3414346 w 3421673"/>
                <a:gd name="connsiteY15" fmla="*/ 1886404 h 3410404"/>
                <a:gd name="connsiteX16" fmla="*/ 3273561 w 3421673"/>
                <a:gd name="connsiteY16" fmla="*/ 1370112 h 3410404"/>
                <a:gd name="connsiteX17" fmla="*/ 2303287 w 3421673"/>
                <a:gd name="connsiteY17" fmla="*/ 3059 h 3410404"/>
                <a:gd name="connsiteX18" fmla="*/ 0 w 3421673"/>
                <a:gd name="connsiteY18" fmla="*/ 1820461 h 3410404"/>
                <a:gd name="connsiteX19" fmla="*/ 58615 w 3421673"/>
                <a:gd name="connsiteY19" fmla="*/ 1886404 h 3410404"/>
                <a:gd name="connsiteX20" fmla="*/ 87923 w 3421673"/>
                <a:gd name="connsiteY20" fmla="*/ 1930365 h 3410404"/>
                <a:gd name="connsiteX21" fmla="*/ 146538 w 3421673"/>
                <a:gd name="connsiteY21" fmla="*/ 1952346 h 3410404"/>
                <a:gd name="connsiteX22" fmla="*/ 974480 w 3421673"/>
                <a:gd name="connsiteY22" fmla="*/ 2685038 h 3410404"/>
                <a:gd name="connsiteX23" fmla="*/ 981807 w 3421673"/>
                <a:gd name="connsiteY23" fmla="*/ 2816923 h 3410404"/>
                <a:gd name="connsiteX24" fmla="*/ 1091711 w 3421673"/>
                <a:gd name="connsiteY24" fmla="*/ 2853558 h 3410404"/>
                <a:gd name="connsiteX25" fmla="*/ 1128346 w 3421673"/>
                <a:gd name="connsiteY25" fmla="*/ 2882865 h 3410404"/>
                <a:gd name="connsiteX26" fmla="*/ 1252903 w 3421673"/>
                <a:gd name="connsiteY26" fmla="*/ 2882865 h 3410404"/>
                <a:gd name="connsiteX27" fmla="*/ 1436076 w 3421673"/>
                <a:gd name="connsiteY27" fmla="*/ 2904846 h 3410404"/>
                <a:gd name="connsiteX28" fmla="*/ 1502019 w 3421673"/>
                <a:gd name="connsiteY28" fmla="*/ 2919500 h 3410404"/>
                <a:gd name="connsiteX29" fmla="*/ 1582615 w 3421673"/>
                <a:gd name="connsiteY29" fmla="*/ 3014750 h 3410404"/>
                <a:gd name="connsiteX30" fmla="*/ 1633903 w 3421673"/>
                <a:gd name="connsiteY30" fmla="*/ 3139308 h 3410404"/>
                <a:gd name="connsiteX31" fmla="*/ 1663211 w 3421673"/>
                <a:gd name="connsiteY31" fmla="*/ 3146635 h 3410404"/>
                <a:gd name="connsiteX32" fmla="*/ 1707173 w 3421673"/>
                <a:gd name="connsiteY32" fmla="*/ 3153961 h 3410404"/>
                <a:gd name="connsiteX33" fmla="*/ 1780442 w 3421673"/>
                <a:gd name="connsiteY33" fmla="*/ 3227231 h 3410404"/>
                <a:gd name="connsiteX34" fmla="*/ 1824403 w 3421673"/>
                <a:gd name="connsiteY34" fmla="*/ 3205250 h 3410404"/>
                <a:gd name="connsiteX35" fmla="*/ 1846384 w 3421673"/>
                <a:gd name="connsiteY35" fmla="*/ 3205250 h 3410404"/>
                <a:gd name="connsiteX36" fmla="*/ 1890346 w 3421673"/>
                <a:gd name="connsiteY36" fmla="*/ 3249211 h 3410404"/>
                <a:gd name="connsiteX37" fmla="*/ 1912326 w 3421673"/>
                <a:gd name="connsiteY37" fmla="*/ 3315154 h 3410404"/>
                <a:gd name="connsiteX38" fmla="*/ 1891046 w 3421673"/>
                <a:gd name="connsiteY38" fmla="*/ 3405831 h 3410404"/>
                <a:gd name="connsiteX39" fmla="*/ 1926980 w 3421673"/>
                <a:gd name="connsiteY39" fmla="*/ 3410404 h 3410404"/>
                <a:gd name="connsiteX0" fmla="*/ 1926980 w 3421673"/>
                <a:gd name="connsiteY0" fmla="*/ 3716940 h 3716940"/>
                <a:gd name="connsiteX1" fmla="*/ 2579076 w 3421673"/>
                <a:gd name="connsiteY1" fmla="*/ 3277324 h 3716940"/>
                <a:gd name="connsiteX2" fmla="*/ 2688980 w 3421673"/>
                <a:gd name="connsiteY2" fmla="*/ 3262671 h 3716940"/>
                <a:gd name="connsiteX3" fmla="*/ 2791557 w 3421673"/>
                <a:gd name="connsiteY3" fmla="*/ 3211382 h 3716940"/>
                <a:gd name="connsiteX4" fmla="*/ 2806211 w 3421673"/>
                <a:gd name="connsiteY4" fmla="*/ 3182074 h 3716940"/>
                <a:gd name="connsiteX5" fmla="*/ 2916115 w 3421673"/>
                <a:gd name="connsiteY5" fmla="*/ 3189401 h 3716940"/>
                <a:gd name="connsiteX6" fmla="*/ 3033346 w 3421673"/>
                <a:gd name="connsiteY6" fmla="*/ 3196728 h 3716940"/>
                <a:gd name="connsiteX7" fmla="*/ 3033346 w 3421673"/>
                <a:gd name="connsiteY7" fmla="*/ 3094151 h 3716940"/>
                <a:gd name="connsiteX8" fmla="*/ 3062653 w 3421673"/>
                <a:gd name="connsiteY8" fmla="*/ 3042863 h 3716940"/>
                <a:gd name="connsiteX9" fmla="*/ 3150576 w 3421673"/>
                <a:gd name="connsiteY9" fmla="*/ 2991574 h 3716940"/>
                <a:gd name="connsiteX10" fmla="*/ 3201865 w 3421673"/>
                <a:gd name="connsiteY10" fmla="*/ 2932959 h 3716940"/>
                <a:gd name="connsiteX11" fmla="*/ 3363057 w 3421673"/>
                <a:gd name="connsiteY11" fmla="*/ 2932959 h 3716940"/>
                <a:gd name="connsiteX12" fmla="*/ 3363057 w 3421673"/>
                <a:gd name="connsiteY12" fmla="*/ 2830382 h 3716940"/>
                <a:gd name="connsiteX13" fmla="*/ 3392365 w 3421673"/>
                <a:gd name="connsiteY13" fmla="*/ 2588594 h 3716940"/>
                <a:gd name="connsiteX14" fmla="*/ 3421673 w 3421673"/>
                <a:gd name="connsiteY14" fmla="*/ 2398094 h 3716940"/>
                <a:gd name="connsiteX15" fmla="*/ 3414346 w 3421673"/>
                <a:gd name="connsiteY15" fmla="*/ 2192940 h 3716940"/>
                <a:gd name="connsiteX16" fmla="*/ 3273561 w 3421673"/>
                <a:gd name="connsiteY16" fmla="*/ 1676648 h 3716940"/>
                <a:gd name="connsiteX17" fmla="*/ 2494325 w 3421673"/>
                <a:gd name="connsiteY17" fmla="*/ 2503 h 3716940"/>
                <a:gd name="connsiteX18" fmla="*/ 0 w 3421673"/>
                <a:gd name="connsiteY18" fmla="*/ 2126997 h 3716940"/>
                <a:gd name="connsiteX19" fmla="*/ 58615 w 3421673"/>
                <a:gd name="connsiteY19" fmla="*/ 2192940 h 3716940"/>
                <a:gd name="connsiteX20" fmla="*/ 87923 w 3421673"/>
                <a:gd name="connsiteY20" fmla="*/ 2236901 h 3716940"/>
                <a:gd name="connsiteX21" fmla="*/ 146538 w 3421673"/>
                <a:gd name="connsiteY21" fmla="*/ 2258882 h 3716940"/>
                <a:gd name="connsiteX22" fmla="*/ 974480 w 3421673"/>
                <a:gd name="connsiteY22" fmla="*/ 2991574 h 3716940"/>
                <a:gd name="connsiteX23" fmla="*/ 981807 w 3421673"/>
                <a:gd name="connsiteY23" fmla="*/ 3123459 h 3716940"/>
                <a:gd name="connsiteX24" fmla="*/ 1091711 w 3421673"/>
                <a:gd name="connsiteY24" fmla="*/ 3160094 h 3716940"/>
                <a:gd name="connsiteX25" fmla="*/ 1128346 w 3421673"/>
                <a:gd name="connsiteY25" fmla="*/ 3189401 h 3716940"/>
                <a:gd name="connsiteX26" fmla="*/ 1252903 w 3421673"/>
                <a:gd name="connsiteY26" fmla="*/ 3189401 h 3716940"/>
                <a:gd name="connsiteX27" fmla="*/ 1436076 w 3421673"/>
                <a:gd name="connsiteY27" fmla="*/ 3211382 h 3716940"/>
                <a:gd name="connsiteX28" fmla="*/ 1502019 w 3421673"/>
                <a:gd name="connsiteY28" fmla="*/ 3226036 h 3716940"/>
                <a:gd name="connsiteX29" fmla="*/ 1582615 w 3421673"/>
                <a:gd name="connsiteY29" fmla="*/ 3321286 h 3716940"/>
                <a:gd name="connsiteX30" fmla="*/ 1633903 w 3421673"/>
                <a:gd name="connsiteY30" fmla="*/ 3445844 h 3716940"/>
                <a:gd name="connsiteX31" fmla="*/ 1663211 w 3421673"/>
                <a:gd name="connsiteY31" fmla="*/ 3453171 h 3716940"/>
                <a:gd name="connsiteX32" fmla="*/ 1707173 w 3421673"/>
                <a:gd name="connsiteY32" fmla="*/ 3460497 h 3716940"/>
                <a:gd name="connsiteX33" fmla="*/ 1780442 w 3421673"/>
                <a:gd name="connsiteY33" fmla="*/ 3533767 h 3716940"/>
                <a:gd name="connsiteX34" fmla="*/ 1824403 w 3421673"/>
                <a:gd name="connsiteY34" fmla="*/ 3511786 h 3716940"/>
                <a:gd name="connsiteX35" fmla="*/ 1846384 w 3421673"/>
                <a:gd name="connsiteY35" fmla="*/ 3511786 h 3716940"/>
                <a:gd name="connsiteX36" fmla="*/ 1890346 w 3421673"/>
                <a:gd name="connsiteY36" fmla="*/ 3555747 h 3716940"/>
                <a:gd name="connsiteX37" fmla="*/ 1912326 w 3421673"/>
                <a:gd name="connsiteY37" fmla="*/ 3621690 h 3716940"/>
                <a:gd name="connsiteX38" fmla="*/ 1891046 w 3421673"/>
                <a:gd name="connsiteY38" fmla="*/ 3712367 h 3716940"/>
                <a:gd name="connsiteX39" fmla="*/ 1926980 w 3421673"/>
                <a:gd name="connsiteY39" fmla="*/ 3716940 h 3716940"/>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4009764 h 4009764"/>
                <a:gd name="connsiteX1" fmla="*/ 2579076 w 3421673"/>
                <a:gd name="connsiteY1" fmla="*/ 3570148 h 4009764"/>
                <a:gd name="connsiteX2" fmla="*/ 2688980 w 3421673"/>
                <a:gd name="connsiteY2" fmla="*/ 3555495 h 4009764"/>
                <a:gd name="connsiteX3" fmla="*/ 2791557 w 3421673"/>
                <a:gd name="connsiteY3" fmla="*/ 3504206 h 4009764"/>
                <a:gd name="connsiteX4" fmla="*/ 2806211 w 3421673"/>
                <a:gd name="connsiteY4" fmla="*/ 3474898 h 4009764"/>
                <a:gd name="connsiteX5" fmla="*/ 2916115 w 3421673"/>
                <a:gd name="connsiteY5" fmla="*/ 3482225 h 4009764"/>
                <a:gd name="connsiteX6" fmla="*/ 3033346 w 3421673"/>
                <a:gd name="connsiteY6" fmla="*/ 3489552 h 4009764"/>
                <a:gd name="connsiteX7" fmla="*/ 3033346 w 3421673"/>
                <a:gd name="connsiteY7" fmla="*/ 3386975 h 4009764"/>
                <a:gd name="connsiteX8" fmla="*/ 3062653 w 3421673"/>
                <a:gd name="connsiteY8" fmla="*/ 3335687 h 4009764"/>
                <a:gd name="connsiteX9" fmla="*/ 3150576 w 3421673"/>
                <a:gd name="connsiteY9" fmla="*/ 3284398 h 4009764"/>
                <a:gd name="connsiteX10" fmla="*/ 3201865 w 3421673"/>
                <a:gd name="connsiteY10" fmla="*/ 3225783 h 4009764"/>
                <a:gd name="connsiteX11" fmla="*/ 3363057 w 3421673"/>
                <a:gd name="connsiteY11" fmla="*/ 3225783 h 4009764"/>
                <a:gd name="connsiteX12" fmla="*/ 3363057 w 3421673"/>
                <a:gd name="connsiteY12" fmla="*/ 3123206 h 4009764"/>
                <a:gd name="connsiteX13" fmla="*/ 3392365 w 3421673"/>
                <a:gd name="connsiteY13" fmla="*/ 2881418 h 4009764"/>
                <a:gd name="connsiteX14" fmla="*/ 3421673 w 3421673"/>
                <a:gd name="connsiteY14" fmla="*/ 2690918 h 4009764"/>
                <a:gd name="connsiteX15" fmla="*/ 3414346 w 3421673"/>
                <a:gd name="connsiteY15" fmla="*/ 2485764 h 4009764"/>
                <a:gd name="connsiteX16" fmla="*/ 3273561 w 3421673"/>
                <a:gd name="connsiteY16" fmla="*/ 1969472 h 4009764"/>
                <a:gd name="connsiteX17" fmla="*/ 2494325 w 3421673"/>
                <a:gd name="connsiteY17" fmla="*/ 295327 h 4009764"/>
                <a:gd name="connsiteX18" fmla="*/ 2197713 w 3421673"/>
                <a:gd name="connsiteY18" fmla="*/ 181409 h 4009764"/>
                <a:gd name="connsiteX19" fmla="*/ 0 w 3421673"/>
                <a:gd name="connsiteY19" fmla="*/ 2419821 h 4009764"/>
                <a:gd name="connsiteX20" fmla="*/ 58615 w 3421673"/>
                <a:gd name="connsiteY20" fmla="*/ 2485764 h 4009764"/>
                <a:gd name="connsiteX21" fmla="*/ 87923 w 3421673"/>
                <a:gd name="connsiteY21" fmla="*/ 2529725 h 4009764"/>
                <a:gd name="connsiteX22" fmla="*/ 146538 w 3421673"/>
                <a:gd name="connsiteY22" fmla="*/ 2551706 h 4009764"/>
                <a:gd name="connsiteX23" fmla="*/ 974480 w 3421673"/>
                <a:gd name="connsiteY23" fmla="*/ 3284398 h 4009764"/>
                <a:gd name="connsiteX24" fmla="*/ 981807 w 3421673"/>
                <a:gd name="connsiteY24" fmla="*/ 3416283 h 4009764"/>
                <a:gd name="connsiteX25" fmla="*/ 1091711 w 3421673"/>
                <a:gd name="connsiteY25" fmla="*/ 3452918 h 4009764"/>
                <a:gd name="connsiteX26" fmla="*/ 1128346 w 3421673"/>
                <a:gd name="connsiteY26" fmla="*/ 3482225 h 4009764"/>
                <a:gd name="connsiteX27" fmla="*/ 1252903 w 3421673"/>
                <a:gd name="connsiteY27" fmla="*/ 3482225 h 4009764"/>
                <a:gd name="connsiteX28" fmla="*/ 1436076 w 3421673"/>
                <a:gd name="connsiteY28" fmla="*/ 3504206 h 4009764"/>
                <a:gd name="connsiteX29" fmla="*/ 1502019 w 3421673"/>
                <a:gd name="connsiteY29" fmla="*/ 3518860 h 4009764"/>
                <a:gd name="connsiteX30" fmla="*/ 1582615 w 3421673"/>
                <a:gd name="connsiteY30" fmla="*/ 3614110 h 4009764"/>
                <a:gd name="connsiteX31" fmla="*/ 1633903 w 3421673"/>
                <a:gd name="connsiteY31" fmla="*/ 3738668 h 4009764"/>
                <a:gd name="connsiteX32" fmla="*/ 1663211 w 3421673"/>
                <a:gd name="connsiteY32" fmla="*/ 3745995 h 4009764"/>
                <a:gd name="connsiteX33" fmla="*/ 1707173 w 3421673"/>
                <a:gd name="connsiteY33" fmla="*/ 3753321 h 4009764"/>
                <a:gd name="connsiteX34" fmla="*/ 1780442 w 3421673"/>
                <a:gd name="connsiteY34" fmla="*/ 3826591 h 4009764"/>
                <a:gd name="connsiteX35" fmla="*/ 1824403 w 3421673"/>
                <a:gd name="connsiteY35" fmla="*/ 3804610 h 4009764"/>
                <a:gd name="connsiteX36" fmla="*/ 1846384 w 3421673"/>
                <a:gd name="connsiteY36" fmla="*/ 3804610 h 4009764"/>
                <a:gd name="connsiteX37" fmla="*/ 1890346 w 3421673"/>
                <a:gd name="connsiteY37" fmla="*/ 3848571 h 4009764"/>
                <a:gd name="connsiteX38" fmla="*/ 1912326 w 3421673"/>
                <a:gd name="connsiteY38" fmla="*/ 3914514 h 4009764"/>
                <a:gd name="connsiteX39" fmla="*/ 1891046 w 3421673"/>
                <a:gd name="connsiteY39" fmla="*/ 4005191 h 4009764"/>
                <a:gd name="connsiteX40" fmla="*/ 1926980 w 3421673"/>
                <a:gd name="connsiteY40" fmla="*/ 4009764 h 4009764"/>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937959 h 3937959"/>
                <a:gd name="connsiteX1" fmla="*/ 2579076 w 3421673"/>
                <a:gd name="connsiteY1" fmla="*/ 3498343 h 3937959"/>
                <a:gd name="connsiteX2" fmla="*/ 2688980 w 3421673"/>
                <a:gd name="connsiteY2" fmla="*/ 3483690 h 3937959"/>
                <a:gd name="connsiteX3" fmla="*/ 2791557 w 3421673"/>
                <a:gd name="connsiteY3" fmla="*/ 3432401 h 3937959"/>
                <a:gd name="connsiteX4" fmla="*/ 2806211 w 3421673"/>
                <a:gd name="connsiteY4" fmla="*/ 3403093 h 3937959"/>
                <a:gd name="connsiteX5" fmla="*/ 2916115 w 3421673"/>
                <a:gd name="connsiteY5" fmla="*/ 3410420 h 3937959"/>
                <a:gd name="connsiteX6" fmla="*/ 3033346 w 3421673"/>
                <a:gd name="connsiteY6" fmla="*/ 3417747 h 3937959"/>
                <a:gd name="connsiteX7" fmla="*/ 3033346 w 3421673"/>
                <a:gd name="connsiteY7" fmla="*/ 3315170 h 3937959"/>
                <a:gd name="connsiteX8" fmla="*/ 3062653 w 3421673"/>
                <a:gd name="connsiteY8" fmla="*/ 3263882 h 3937959"/>
                <a:gd name="connsiteX9" fmla="*/ 3150576 w 3421673"/>
                <a:gd name="connsiteY9" fmla="*/ 3212593 h 3937959"/>
                <a:gd name="connsiteX10" fmla="*/ 3201865 w 3421673"/>
                <a:gd name="connsiteY10" fmla="*/ 3153978 h 3937959"/>
                <a:gd name="connsiteX11" fmla="*/ 3363057 w 3421673"/>
                <a:gd name="connsiteY11" fmla="*/ 3153978 h 3937959"/>
                <a:gd name="connsiteX12" fmla="*/ 3363057 w 3421673"/>
                <a:gd name="connsiteY12" fmla="*/ 3051401 h 3937959"/>
                <a:gd name="connsiteX13" fmla="*/ 3392365 w 3421673"/>
                <a:gd name="connsiteY13" fmla="*/ 2809613 h 3937959"/>
                <a:gd name="connsiteX14" fmla="*/ 3421673 w 3421673"/>
                <a:gd name="connsiteY14" fmla="*/ 2619113 h 3937959"/>
                <a:gd name="connsiteX15" fmla="*/ 3414346 w 3421673"/>
                <a:gd name="connsiteY15" fmla="*/ 2413959 h 3937959"/>
                <a:gd name="connsiteX16" fmla="*/ 3273561 w 3421673"/>
                <a:gd name="connsiteY16" fmla="*/ 1897667 h 3937959"/>
                <a:gd name="connsiteX17" fmla="*/ 2494325 w 3421673"/>
                <a:gd name="connsiteY17" fmla="*/ 223522 h 3937959"/>
                <a:gd name="connsiteX18" fmla="*/ 2197713 w 3421673"/>
                <a:gd name="connsiteY18" fmla="*/ 109604 h 3937959"/>
                <a:gd name="connsiteX19" fmla="*/ 1564271 w 3421673"/>
                <a:gd name="connsiteY19" fmla="*/ 159135 h 3937959"/>
                <a:gd name="connsiteX20" fmla="*/ 0 w 3421673"/>
                <a:gd name="connsiteY20" fmla="*/ 2348016 h 3937959"/>
                <a:gd name="connsiteX21" fmla="*/ 58615 w 3421673"/>
                <a:gd name="connsiteY21" fmla="*/ 2413959 h 3937959"/>
                <a:gd name="connsiteX22" fmla="*/ 87923 w 3421673"/>
                <a:gd name="connsiteY22" fmla="*/ 2457920 h 3937959"/>
                <a:gd name="connsiteX23" fmla="*/ 146538 w 3421673"/>
                <a:gd name="connsiteY23" fmla="*/ 2479901 h 3937959"/>
                <a:gd name="connsiteX24" fmla="*/ 974480 w 3421673"/>
                <a:gd name="connsiteY24" fmla="*/ 3212593 h 3937959"/>
                <a:gd name="connsiteX25" fmla="*/ 981807 w 3421673"/>
                <a:gd name="connsiteY25" fmla="*/ 3344478 h 3937959"/>
                <a:gd name="connsiteX26" fmla="*/ 1091711 w 3421673"/>
                <a:gd name="connsiteY26" fmla="*/ 3381113 h 3937959"/>
                <a:gd name="connsiteX27" fmla="*/ 1128346 w 3421673"/>
                <a:gd name="connsiteY27" fmla="*/ 3410420 h 3937959"/>
                <a:gd name="connsiteX28" fmla="*/ 1252903 w 3421673"/>
                <a:gd name="connsiteY28" fmla="*/ 3410420 h 3937959"/>
                <a:gd name="connsiteX29" fmla="*/ 1436076 w 3421673"/>
                <a:gd name="connsiteY29" fmla="*/ 3432401 h 3937959"/>
                <a:gd name="connsiteX30" fmla="*/ 1502019 w 3421673"/>
                <a:gd name="connsiteY30" fmla="*/ 3447055 h 3937959"/>
                <a:gd name="connsiteX31" fmla="*/ 1582615 w 3421673"/>
                <a:gd name="connsiteY31" fmla="*/ 3542305 h 3937959"/>
                <a:gd name="connsiteX32" fmla="*/ 1633903 w 3421673"/>
                <a:gd name="connsiteY32" fmla="*/ 3666863 h 3937959"/>
                <a:gd name="connsiteX33" fmla="*/ 1663211 w 3421673"/>
                <a:gd name="connsiteY33" fmla="*/ 3674190 h 3937959"/>
                <a:gd name="connsiteX34" fmla="*/ 1707173 w 3421673"/>
                <a:gd name="connsiteY34" fmla="*/ 3681516 h 3937959"/>
                <a:gd name="connsiteX35" fmla="*/ 1780442 w 3421673"/>
                <a:gd name="connsiteY35" fmla="*/ 3754786 h 3937959"/>
                <a:gd name="connsiteX36" fmla="*/ 1824403 w 3421673"/>
                <a:gd name="connsiteY36" fmla="*/ 3732805 h 3937959"/>
                <a:gd name="connsiteX37" fmla="*/ 1846384 w 3421673"/>
                <a:gd name="connsiteY37" fmla="*/ 3732805 h 3937959"/>
                <a:gd name="connsiteX38" fmla="*/ 1890346 w 3421673"/>
                <a:gd name="connsiteY38" fmla="*/ 3776766 h 3937959"/>
                <a:gd name="connsiteX39" fmla="*/ 1912326 w 3421673"/>
                <a:gd name="connsiteY39" fmla="*/ 3842709 h 3937959"/>
                <a:gd name="connsiteX40" fmla="*/ 1891046 w 3421673"/>
                <a:gd name="connsiteY40" fmla="*/ 3933386 h 3937959"/>
                <a:gd name="connsiteX41" fmla="*/ 1926980 w 3421673"/>
                <a:gd name="connsiteY41" fmla="*/ 3937959 h 3937959"/>
                <a:gd name="connsiteX0" fmla="*/ 1926980 w 3421673"/>
                <a:gd name="connsiteY0" fmla="*/ 3919028 h 3919028"/>
                <a:gd name="connsiteX1" fmla="*/ 2579076 w 3421673"/>
                <a:gd name="connsiteY1" fmla="*/ 3479412 h 3919028"/>
                <a:gd name="connsiteX2" fmla="*/ 2688980 w 3421673"/>
                <a:gd name="connsiteY2" fmla="*/ 3464759 h 3919028"/>
                <a:gd name="connsiteX3" fmla="*/ 2791557 w 3421673"/>
                <a:gd name="connsiteY3" fmla="*/ 3413470 h 3919028"/>
                <a:gd name="connsiteX4" fmla="*/ 2806211 w 3421673"/>
                <a:gd name="connsiteY4" fmla="*/ 3384162 h 3919028"/>
                <a:gd name="connsiteX5" fmla="*/ 2916115 w 3421673"/>
                <a:gd name="connsiteY5" fmla="*/ 3391489 h 3919028"/>
                <a:gd name="connsiteX6" fmla="*/ 3033346 w 3421673"/>
                <a:gd name="connsiteY6" fmla="*/ 3398816 h 3919028"/>
                <a:gd name="connsiteX7" fmla="*/ 3033346 w 3421673"/>
                <a:gd name="connsiteY7" fmla="*/ 3296239 h 3919028"/>
                <a:gd name="connsiteX8" fmla="*/ 3062653 w 3421673"/>
                <a:gd name="connsiteY8" fmla="*/ 3244951 h 3919028"/>
                <a:gd name="connsiteX9" fmla="*/ 3150576 w 3421673"/>
                <a:gd name="connsiteY9" fmla="*/ 3193662 h 3919028"/>
                <a:gd name="connsiteX10" fmla="*/ 3201865 w 3421673"/>
                <a:gd name="connsiteY10" fmla="*/ 3135047 h 3919028"/>
                <a:gd name="connsiteX11" fmla="*/ 3363057 w 3421673"/>
                <a:gd name="connsiteY11" fmla="*/ 3135047 h 3919028"/>
                <a:gd name="connsiteX12" fmla="*/ 3363057 w 3421673"/>
                <a:gd name="connsiteY12" fmla="*/ 3032470 h 3919028"/>
                <a:gd name="connsiteX13" fmla="*/ 3392365 w 3421673"/>
                <a:gd name="connsiteY13" fmla="*/ 2790682 h 3919028"/>
                <a:gd name="connsiteX14" fmla="*/ 3421673 w 3421673"/>
                <a:gd name="connsiteY14" fmla="*/ 2600182 h 3919028"/>
                <a:gd name="connsiteX15" fmla="*/ 3414346 w 3421673"/>
                <a:gd name="connsiteY15" fmla="*/ 2395028 h 3919028"/>
                <a:gd name="connsiteX16" fmla="*/ 3273561 w 3421673"/>
                <a:gd name="connsiteY16" fmla="*/ 1878736 h 3919028"/>
                <a:gd name="connsiteX17" fmla="*/ 2494325 w 3421673"/>
                <a:gd name="connsiteY17" fmla="*/ 204591 h 3919028"/>
                <a:gd name="connsiteX18" fmla="*/ 2197713 w 3421673"/>
                <a:gd name="connsiteY18" fmla="*/ 90673 h 3919028"/>
                <a:gd name="connsiteX19" fmla="*/ 1564271 w 3421673"/>
                <a:gd name="connsiteY19" fmla="*/ 140204 h 3919028"/>
                <a:gd name="connsiteX20" fmla="*/ 0 w 3421673"/>
                <a:gd name="connsiteY20" fmla="*/ 2329085 h 3919028"/>
                <a:gd name="connsiteX21" fmla="*/ 58615 w 3421673"/>
                <a:gd name="connsiteY21" fmla="*/ 2395028 h 3919028"/>
                <a:gd name="connsiteX22" fmla="*/ 87923 w 3421673"/>
                <a:gd name="connsiteY22" fmla="*/ 2438989 h 3919028"/>
                <a:gd name="connsiteX23" fmla="*/ 146538 w 3421673"/>
                <a:gd name="connsiteY23" fmla="*/ 2460970 h 3919028"/>
                <a:gd name="connsiteX24" fmla="*/ 974480 w 3421673"/>
                <a:gd name="connsiteY24" fmla="*/ 3193662 h 3919028"/>
                <a:gd name="connsiteX25" fmla="*/ 981807 w 3421673"/>
                <a:gd name="connsiteY25" fmla="*/ 3325547 h 3919028"/>
                <a:gd name="connsiteX26" fmla="*/ 1091711 w 3421673"/>
                <a:gd name="connsiteY26" fmla="*/ 3362182 h 3919028"/>
                <a:gd name="connsiteX27" fmla="*/ 1128346 w 3421673"/>
                <a:gd name="connsiteY27" fmla="*/ 3391489 h 3919028"/>
                <a:gd name="connsiteX28" fmla="*/ 1252903 w 3421673"/>
                <a:gd name="connsiteY28" fmla="*/ 3391489 h 3919028"/>
                <a:gd name="connsiteX29" fmla="*/ 1436076 w 3421673"/>
                <a:gd name="connsiteY29" fmla="*/ 3413470 h 3919028"/>
                <a:gd name="connsiteX30" fmla="*/ 1502019 w 3421673"/>
                <a:gd name="connsiteY30" fmla="*/ 3428124 h 3919028"/>
                <a:gd name="connsiteX31" fmla="*/ 1582615 w 3421673"/>
                <a:gd name="connsiteY31" fmla="*/ 3523374 h 3919028"/>
                <a:gd name="connsiteX32" fmla="*/ 1633903 w 3421673"/>
                <a:gd name="connsiteY32" fmla="*/ 3647932 h 3919028"/>
                <a:gd name="connsiteX33" fmla="*/ 1663211 w 3421673"/>
                <a:gd name="connsiteY33" fmla="*/ 3655259 h 3919028"/>
                <a:gd name="connsiteX34" fmla="*/ 1707173 w 3421673"/>
                <a:gd name="connsiteY34" fmla="*/ 3662585 h 3919028"/>
                <a:gd name="connsiteX35" fmla="*/ 1780442 w 3421673"/>
                <a:gd name="connsiteY35" fmla="*/ 3735855 h 3919028"/>
                <a:gd name="connsiteX36" fmla="*/ 1824403 w 3421673"/>
                <a:gd name="connsiteY36" fmla="*/ 3713874 h 3919028"/>
                <a:gd name="connsiteX37" fmla="*/ 1846384 w 3421673"/>
                <a:gd name="connsiteY37" fmla="*/ 3713874 h 3919028"/>
                <a:gd name="connsiteX38" fmla="*/ 1890346 w 3421673"/>
                <a:gd name="connsiteY38" fmla="*/ 3757835 h 3919028"/>
                <a:gd name="connsiteX39" fmla="*/ 1912326 w 3421673"/>
                <a:gd name="connsiteY39" fmla="*/ 3823778 h 3919028"/>
                <a:gd name="connsiteX40" fmla="*/ 1891046 w 3421673"/>
                <a:gd name="connsiteY40" fmla="*/ 3914455 h 3919028"/>
                <a:gd name="connsiteX41" fmla="*/ 1926980 w 3421673"/>
                <a:gd name="connsiteY41" fmla="*/ 3919028 h 3919028"/>
                <a:gd name="connsiteX0" fmla="*/ 1926980 w 3421673"/>
                <a:gd name="connsiteY0" fmla="*/ 3918182 h 3918182"/>
                <a:gd name="connsiteX1" fmla="*/ 2579076 w 3421673"/>
                <a:gd name="connsiteY1" fmla="*/ 3478566 h 3918182"/>
                <a:gd name="connsiteX2" fmla="*/ 2688980 w 3421673"/>
                <a:gd name="connsiteY2" fmla="*/ 3463913 h 3918182"/>
                <a:gd name="connsiteX3" fmla="*/ 2791557 w 3421673"/>
                <a:gd name="connsiteY3" fmla="*/ 3412624 h 3918182"/>
                <a:gd name="connsiteX4" fmla="*/ 2806211 w 3421673"/>
                <a:gd name="connsiteY4" fmla="*/ 3383316 h 3918182"/>
                <a:gd name="connsiteX5" fmla="*/ 2916115 w 3421673"/>
                <a:gd name="connsiteY5" fmla="*/ 3390643 h 3918182"/>
                <a:gd name="connsiteX6" fmla="*/ 3033346 w 3421673"/>
                <a:gd name="connsiteY6" fmla="*/ 3397970 h 3918182"/>
                <a:gd name="connsiteX7" fmla="*/ 3033346 w 3421673"/>
                <a:gd name="connsiteY7" fmla="*/ 3295393 h 3918182"/>
                <a:gd name="connsiteX8" fmla="*/ 3062653 w 3421673"/>
                <a:gd name="connsiteY8" fmla="*/ 3244105 h 3918182"/>
                <a:gd name="connsiteX9" fmla="*/ 3150576 w 3421673"/>
                <a:gd name="connsiteY9" fmla="*/ 3192816 h 3918182"/>
                <a:gd name="connsiteX10" fmla="*/ 3201865 w 3421673"/>
                <a:gd name="connsiteY10" fmla="*/ 3134201 h 3918182"/>
                <a:gd name="connsiteX11" fmla="*/ 3363057 w 3421673"/>
                <a:gd name="connsiteY11" fmla="*/ 3134201 h 3918182"/>
                <a:gd name="connsiteX12" fmla="*/ 3363057 w 3421673"/>
                <a:gd name="connsiteY12" fmla="*/ 3031624 h 3918182"/>
                <a:gd name="connsiteX13" fmla="*/ 3392365 w 3421673"/>
                <a:gd name="connsiteY13" fmla="*/ 2789836 h 3918182"/>
                <a:gd name="connsiteX14" fmla="*/ 3421673 w 3421673"/>
                <a:gd name="connsiteY14" fmla="*/ 2599336 h 3918182"/>
                <a:gd name="connsiteX15" fmla="*/ 3414346 w 3421673"/>
                <a:gd name="connsiteY15" fmla="*/ 2394182 h 3918182"/>
                <a:gd name="connsiteX16" fmla="*/ 3273561 w 3421673"/>
                <a:gd name="connsiteY16" fmla="*/ 1877890 h 3918182"/>
                <a:gd name="connsiteX17" fmla="*/ 2494325 w 3421673"/>
                <a:gd name="connsiteY17" fmla="*/ 203745 h 3918182"/>
                <a:gd name="connsiteX18" fmla="*/ 2197713 w 3421673"/>
                <a:gd name="connsiteY18" fmla="*/ 89827 h 3918182"/>
                <a:gd name="connsiteX19" fmla="*/ 1564271 w 3421673"/>
                <a:gd name="connsiteY19" fmla="*/ 139358 h 3918182"/>
                <a:gd name="connsiteX20" fmla="*/ 0 w 3421673"/>
                <a:gd name="connsiteY20" fmla="*/ 2328239 h 3918182"/>
                <a:gd name="connsiteX21" fmla="*/ 58615 w 3421673"/>
                <a:gd name="connsiteY21" fmla="*/ 2394182 h 3918182"/>
                <a:gd name="connsiteX22" fmla="*/ 87923 w 3421673"/>
                <a:gd name="connsiteY22" fmla="*/ 2438143 h 3918182"/>
                <a:gd name="connsiteX23" fmla="*/ 146538 w 3421673"/>
                <a:gd name="connsiteY23" fmla="*/ 2460124 h 3918182"/>
                <a:gd name="connsiteX24" fmla="*/ 974480 w 3421673"/>
                <a:gd name="connsiteY24" fmla="*/ 3192816 h 3918182"/>
                <a:gd name="connsiteX25" fmla="*/ 981807 w 3421673"/>
                <a:gd name="connsiteY25" fmla="*/ 3324701 h 3918182"/>
                <a:gd name="connsiteX26" fmla="*/ 1091711 w 3421673"/>
                <a:gd name="connsiteY26" fmla="*/ 3361336 h 3918182"/>
                <a:gd name="connsiteX27" fmla="*/ 1128346 w 3421673"/>
                <a:gd name="connsiteY27" fmla="*/ 3390643 h 3918182"/>
                <a:gd name="connsiteX28" fmla="*/ 1252903 w 3421673"/>
                <a:gd name="connsiteY28" fmla="*/ 3390643 h 3918182"/>
                <a:gd name="connsiteX29" fmla="*/ 1436076 w 3421673"/>
                <a:gd name="connsiteY29" fmla="*/ 3412624 h 3918182"/>
                <a:gd name="connsiteX30" fmla="*/ 1502019 w 3421673"/>
                <a:gd name="connsiteY30" fmla="*/ 3427278 h 3918182"/>
                <a:gd name="connsiteX31" fmla="*/ 1582615 w 3421673"/>
                <a:gd name="connsiteY31" fmla="*/ 3522528 h 3918182"/>
                <a:gd name="connsiteX32" fmla="*/ 1633903 w 3421673"/>
                <a:gd name="connsiteY32" fmla="*/ 3647086 h 3918182"/>
                <a:gd name="connsiteX33" fmla="*/ 1663211 w 3421673"/>
                <a:gd name="connsiteY33" fmla="*/ 3654413 h 3918182"/>
                <a:gd name="connsiteX34" fmla="*/ 1707173 w 3421673"/>
                <a:gd name="connsiteY34" fmla="*/ 3661739 h 3918182"/>
                <a:gd name="connsiteX35" fmla="*/ 1780442 w 3421673"/>
                <a:gd name="connsiteY35" fmla="*/ 3735009 h 3918182"/>
                <a:gd name="connsiteX36" fmla="*/ 1824403 w 3421673"/>
                <a:gd name="connsiteY36" fmla="*/ 3713028 h 3918182"/>
                <a:gd name="connsiteX37" fmla="*/ 1846384 w 3421673"/>
                <a:gd name="connsiteY37" fmla="*/ 3713028 h 3918182"/>
                <a:gd name="connsiteX38" fmla="*/ 1890346 w 3421673"/>
                <a:gd name="connsiteY38" fmla="*/ 3756989 h 3918182"/>
                <a:gd name="connsiteX39" fmla="*/ 1912326 w 3421673"/>
                <a:gd name="connsiteY39" fmla="*/ 3822932 h 3918182"/>
                <a:gd name="connsiteX40" fmla="*/ 1891046 w 3421673"/>
                <a:gd name="connsiteY40" fmla="*/ 3913609 h 3918182"/>
                <a:gd name="connsiteX41" fmla="*/ 1926980 w 3421673"/>
                <a:gd name="connsiteY41" fmla="*/ 3918182 h 3918182"/>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8377 h 3938377"/>
                <a:gd name="connsiteX1" fmla="*/ 2579076 w 3421673"/>
                <a:gd name="connsiteY1" fmla="*/ 3498761 h 3938377"/>
                <a:gd name="connsiteX2" fmla="*/ 2688980 w 3421673"/>
                <a:gd name="connsiteY2" fmla="*/ 3484108 h 3938377"/>
                <a:gd name="connsiteX3" fmla="*/ 2791557 w 3421673"/>
                <a:gd name="connsiteY3" fmla="*/ 3432819 h 3938377"/>
                <a:gd name="connsiteX4" fmla="*/ 2806211 w 3421673"/>
                <a:gd name="connsiteY4" fmla="*/ 3403511 h 3938377"/>
                <a:gd name="connsiteX5" fmla="*/ 2916115 w 3421673"/>
                <a:gd name="connsiteY5" fmla="*/ 3410838 h 3938377"/>
                <a:gd name="connsiteX6" fmla="*/ 3033346 w 3421673"/>
                <a:gd name="connsiteY6" fmla="*/ 3418165 h 3938377"/>
                <a:gd name="connsiteX7" fmla="*/ 3033346 w 3421673"/>
                <a:gd name="connsiteY7" fmla="*/ 3315588 h 3938377"/>
                <a:gd name="connsiteX8" fmla="*/ 3062653 w 3421673"/>
                <a:gd name="connsiteY8" fmla="*/ 3264300 h 3938377"/>
                <a:gd name="connsiteX9" fmla="*/ 3150576 w 3421673"/>
                <a:gd name="connsiteY9" fmla="*/ 3213011 h 3938377"/>
                <a:gd name="connsiteX10" fmla="*/ 3201865 w 3421673"/>
                <a:gd name="connsiteY10" fmla="*/ 3154396 h 3938377"/>
                <a:gd name="connsiteX11" fmla="*/ 3363057 w 3421673"/>
                <a:gd name="connsiteY11" fmla="*/ 3154396 h 3938377"/>
                <a:gd name="connsiteX12" fmla="*/ 3363057 w 3421673"/>
                <a:gd name="connsiteY12" fmla="*/ 3051819 h 3938377"/>
                <a:gd name="connsiteX13" fmla="*/ 3392365 w 3421673"/>
                <a:gd name="connsiteY13" fmla="*/ 2810031 h 3938377"/>
                <a:gd name="connsiteX14" fmla="*/ 3421673 w 3421673"/>
                <a:gd name="connsiteY14" fmla="*/ 2619531 h 3938377"/>
                <a:gd name="connsiteX15" fmla="*/ 3414346 w 3421673"/>
                <a:gd name="connsiteY15" fmla="*/ 2414377 h 3938377"/>
                <a:gd name="connsiteX16" fmla="*/ 3273561 w 3421673"/>
                <a:gd name="connsiteY16" fmla="*/ 1898085 h 3938377"/>
                <a:gd name="connsiteX17" fmla="*/ 2494325 w 3421673"/>
                <a:gd name="connsiteY17" fmla="*/ 223940 h 3938377"/>
                <a:gd name="connsiteX18" fmla="*/ 2197713 w 3421673"/>
                <a:gd name="connsiteY18" fmla="*/ 110022 h 3938377"/>
                <a:gd name="connsiteX19" fmla="*/ 2087113 w 3421673"/>
                <a:gd name="connsiteY19" fmla="*/ 209083 h 3938377"/>
                <a:gd name="connsiteX20" fmla="*/ 1931266 w 3421673"/>
                <a:gd name="connsiteY20" fmla="*/ 233849 h 3938377"/>
                <a:gd name="connsiteX21" fmla="*/ 1564271 w 3421673"/>
                <a:gd name="connsiteY21" fmla="*/ 159553 h 3938377"/>
                <a:gd name="connsiteX22" fmla="*/ 0 w 3421673"/>
                <a:gd name="connsiteY22" fmla="*/ 2348434 h 3938377"/>
                <a:gd name="connsiteX23" fmla="*/ 58615 w 3421673"/>
                <a:gd name="connsiteY23" fmla="*/ 2414377 h 3938377"/>
                <a:gd name="connsiteX24" fmla="*/ 87923 w 3421673"/>
                <a:gd name="connsiteY24" fmla="*/ 2458338 h 3938377"/>
                <a:gd name="connsiteX25" fmla="*/ 146538 w 3421673"/>
                <a:gd name="connsiteY25" fmla="*/ 2480319 h 3938377"/>
                <a:gd name="connsiteX26" fmla="*/ 974480 w 3421673"/>
                <a:gd name="connsiteY26" fmla="*/ 3213011 h 3938377"/>
                <a:gd name="connsiteX27" fmla="*/ 981807 w 3421673"/>
                <a:gd name="connsiteY27" fmla="*/ 3344896 h 3938377"/>
                <a:gd name="connsiteX28" fmla="*/ 1091711 w 3421673"/>
                <a:gd name="connsiteY28" fmla="*/ 3381531 h 3938377"/>
                <a:gd name="connsiteX29" fmla="*/ 1128346 w 3421673"/>
                <a:gd name="connsiteY29" fmla="*/ 3410838 h 3938377"/>
                <a:gd name="connsiteX30" fmla="*/ 1252903 w 3421673"/>
                <a:gd name="connsiteY30" fmla="*/ 3410838 h 3938377"/>
                <a:gd name="connsiteX31" fmla="*/ 1436076 w 3421673"/>
                <a:gd name="connsiteY31" fmla="*/ 3432819 h 3938377"/>
                <a:gd name="connsiteX32" fmla="*/ 1502019 w 3421673"/>
                <a:gd name="connsiteY32" fmla="*/ 3447473 h 3938377"/>
                <a:gd name="connsiteX33" fmla="*/ 1582615 w 3421673"/>
                <a:gd name="connsiteY33" fmla="*/ 3542723 h 3938377"/>
                <a:gd name="connsiteX34" fmla="*/ 1633903 w 3421673"/>
                <a:gd name="connsiteY34" fmla="*/ 3667281 h 3938377"/>
                <a:gd name="connsiteX35" fmla="*/ 1663211 w 3421673"/>
                <a:gd name="connsiteY35" fmla="*/ 3674608 h 3938377"/>
                <a:gd name="connsiteX36" fmla="*/ 1707173 w 3421673"/>
                <a:gd name="connsiteY36" fmla="*/ 3681934 h 3938377"/>
                <a:gd name="connsiteX37" fmla="*/ 1780442 w 3421673"/>
                <a:gd name="connsiteY37" fmla="*/ 3755204 h 3938377"/>
                <a:gd name="connsiteX38" fmla="*/ 1824403 w 3421673"/>
                <a:gd name="connsiteY38" fmla="*/ 3733223 h 3938377"/>
                <a:gd name="connsiteX39" fmla="*/ 1846384 w 3421673"/>
                <a:gd name="connsiteY39" fmla="*/ 3733223 h 3938377"/>
                <a:gd name="connsiteX40" fmla="*/ 1890346 w 3421673"/>
                <a:gd name="connsiteY40" fmla="*/ 3777184 h 3938377"/>
                <a:gd name="connsiteX41" fmla="*/ 1912326 w 3421673"/>
                <a:gd name="connsiteY41" fmla="*/ 3843127 h 3938377"/>
                <a:gd name="connsiteX42" fmla="*/ 1891046 w 3421673"/>
                <a:gd name="connsiteY42" fmla="*/ 3933804 h 3938377"/>
                <a:gd name="connsiteX43" fmla="*/ 1926980 w 3421673"/>
                <a:gd name="connsiteY43" fmla="*/ 3938377 h 3938377"/>
                <a:gd name="connsiteX0" fmla="*/ 1926980 w 3421673"/>
                <a:gd name="connsiteY0" fmla="*/ 3939493 h 3939493"/>
                <a:gd name="connsiteX1" fmla="*/ 2579076 w 3421673"/>
                <a:gd name="connsiteY1" fmla="*/ 3499877 h 3939493"/>
                <a:gd name="connsiteX2" fmla="*/ 2688980 w 3421673"/>
                <a:gd name="connsiteY2" fmla="*/ 3485224 h 3939493"/>
                <a:gd name="connsiteX3" fmla="*/ 2791557 w 3421673"/>
                <a:gd name="connsiteY3" fmla="*/ 3433935 h 3939493"/>
                <a:gd name="connsiteX4" fmla="*/ 2806211 w 3421673"/>
                <a:gd name="connsiteY4" fmla="*/ 3404627 h 3939493"/>
                <a:gd name="connsiteX5" fmla="*/ 2916115 w 3421673"/>
                <a:gd name="connsiteY5" fmla="*/ 3411954 h 3939493"/>
                <a:gd name="connsiteX6" fmla="*/ 3033346 w 3421673"/>
                <a:gd name="connsiteY6" fmla="*/ 3419281 h 3939493"/>
                <a:gd name="connsiteX7" fmla="*/ 3033346 w 3421673"/>
                <a:gd name="connsiteY7" fmla="*/ 3316704 h 3939493"/>
                <a:gd name="connsiteX8" fmla="*/ 3062653 w 3421673"/>
                <a:gd name="connsiteY8" fmla="*/ 3265416 h 3939493"/>
                <a:gd name="connsiteX9" fmla="*/ 3150576 w 3421673"/>
                <a:gd name="connsiteY9" fmla="*/ 3214127 h 3939493"/>
                <a:gd name="connsiteX10" fmla="*/ 3201865 w 3421673"/>
                <a:gd name="connsiteY10" fmla="*/ 3155512 h 3939493"/>
                <a:gd name="connsiteX11" fmla="*/ 3363057 w 3421673"/>
                <a:gd name="connsiteY11" fmla="*/ 3155512 h 3939493"/>
                <a:gd name="connsiteX12" fmla="*/ 3363057 w 3421673"/>
                <a:gd name="connsiteY12" fmla="*/ 3052935 h 3939493"/>
                <a:gd name="connsiteX13" fmla="*/ 3392365 w 3421673"/>
                <a:gd name="connsiteY13" fmla="*/ 2811147 h 3939493"/>
                <a:gd name="connsiteX14" fmla="*/ 3421673 w 3421673"/>
                <a:gd name="connsiteY14" fmla="*/ 2620647 h 3939493"/>
                <a:gd name="connsiteX15" fmla="*/ 3414346 w 3421673"/>
                <a:gd name="connsiteY15" fmla="*/ 2415493 h 3939493"/>
                <a:gd name="connsiteX16" fmla="*/ 3273561 w 3421673"/>
                <a:gd name="connsiteY16" fmla="*/ 1899201 h 3939493"/>
                <a:gd name="connsiteX17" fmla="*/ 2494325 w 3421673"/>
                <a:gd name="connsiteY17" fmla="*/ 225056 h 3939493"/>
                <a:gd name="connsiteX18" fmla="*/ 2197713 w 3421673"/>
                <a:gd name="connsiteY18" fmla="*/ 111138 h 3939493"/>
                <a:gd name="connsiteX19" fmla="*/ 2087113 w 3421673"/>
                <a:gd name="connsiteY19" fmla="*/ 210199 h 3939493"/>
                <a:gd name="connsiteX20" fmla="*/ 1931266 w 3421673"/>
                <a:gd name="connsiteY20" fmla="*/ 234965 h 3939493"/>
                <a:gd name="connsiteX21" fmla="*/ 1820664 w 3421673"/>
                <a:gd name="connsiteY21" fmla="*/ 215153 h 3939493"/>
                <a:gd name="connsiteX22" fmla="*/ 1564271 w 3421673"/>
                <a:gd name="connsiteY22" fmla="*/ 160669 h 3939493"/>
                <a:gd name="connsiteX23" fmla="*/ 0 w 3421673"/>
                <a:gd name="connsiteY23" fmla="*/ 2349550 h 3939493"/>
                <a:gd name="connsiteX24" fmla="*/ 58615 w 3421673"/>
                <a:gd name="connsiteY24" fmla="*/ 2415493 h 3939493"/>
                <a:gd name="connsiteX25" fmla="*/ 87923 w 3421673"/>
                <a:gd name="connsiteY25" fmla="*/ 2459454 h 3939493"/>
                <a:gd name="connsiteX26" fmla="*/ 146538 w 3421673"/>
                <a:gd name="connsiteY26" fmla="*/ 2481435 h 3939493"/>
                <a:gd name="connsiteX27" fmla="*/ 974480 w 3421673"/>
                <a:gd name="connsiteY27" fmla="*/ 3214127 h 3939493"/>
                <a:gd name="connsiteX28" fmla="*/ 981807 w 3421673"/>
                <a:gd name="connsiteY28" fmla="*/ 3346012 h 3939493"/>
                <a:gd name="connsiteX29" fmla="*/ 1091711 w 3421673"/>
                <a:gd name="connsiteY29" fmla="*/ 3382647 h 3939493"/>
                <a:gd name="connsiteX30" fmla="*/ 1128346 w 3421673"/>
                <a:gd name="connsiteY30" fmla="*/ 3411954 h 3939493"/>
                <a:gd name="connsiteX31" fmla="*/ 1252903 w 3421673"/>
                <a:gd name="connsiteY31" fmla="*/ 3411954 h 3939493"/>
                <a:gd name="connsiteX32" fmla="*/ 1436076 w 3421673"/>
                <a:gd name="connsiteY32" fmla="*/ 3433935 h 3939493"/>
                <a:gd name="connsiteX33" fmla="*/ 1502019 w 3421673"/>
                <a:gd name="connsiteY33" fmla="*/ 3448589 h 3939493"/>
                <a:gd name="connsiteX34" fmla="*/ 1582615 w 3421673"/>
                <a:gd name="connsiteY34" fmla="*/ 3543839 h 3939493"/>
                <a:gd name="connsiteX35" fmla="*/ 1633903 w 3421673"/>
                <a:gd name="connsiteY35" fmla="*/ 3668397 h 3939493"/>
                <a:gd name="connsiteX36" fmla="*/ 1663211 w 3421673"/>
                <a:gd name="connsiteY36" fmla="*/ 3675724 h 3939493"/>
                <a:gd name="connsiteX37" fmla="*/ 1707173 w 3421673"/>
                <a:gd name="connsiteY37" fmla="*/ 3683050 h 3939493"/>
                <a:gd name="connsiteX38" fmla="*/ 1780442 w 3421673"/>
                <a:gd name="connsiteY38" fmla="*/ 3756320 h 3939493"/>
                <a:gd name="connsiteX39" fmla="*/ 1824403 w 3421673"/>
                <a:gd name="connsiteY39" fmla="*/ 3734339 h 3939493"/>
                <a:gd name="connsiteX40" fmla="*/ 1846384 w 3421673"/>
                <a:gd name="connsiteY40" fmla="*/ 3734339 h 3939493"/>
                <a:gd name="connsiteX41" fmla="*/ 1890346 w 3421673"/>
                <a:gd name="connsiteY41" fmla="*/ 3778300 h 3939493"/>
                <a:gd name="connsiteX42" fmla="*/ 1912326 w 3421673"/>
                <a:gd name="connsiteY42" fmla="*/ 3844243 h 3939493"/>
                <a:gd name="connsiteX43" fmla="*/ 1891046 w 3421673"/>
                <a:gd name="connsiteY43" fmla="*/ 3934920 h 3939493"/>
                <a:gd name="connsiteX44" fmla="*/ 1926980 w 3421673"/>
                <a:gd name="connsiteY44" fmla="*/ 3939493 h 3939493"/>
                <a:gd name="connsiteX0" fmla="*/ 1926980 w 3421673"/>
                <a:gd name="connsiteY0" fmla="*/ 3932845 h 3932845"/>
                <a:gd name="connsiteX1" fmla="*/ 2579076 w 3421673"/>
                <a:gd name="connsiteY1" fmla="*/ 3493229 h 3932845"/>
                <a:gd name="connsiteX2" fmla="*/ 2688980 w 3421673"/>
                <a:gd name="connsiteY2" fmla="*/ 3478576 h 3932845"/>
                <a:gd name="connsiteX3" fmla="*/ 2791557 w 3421673"/>
                <a:gd name="connsiteY3" fmla="*/ 3427287 h 3932845"/>
                <a:gd name="connsiteX4" fmla="*/ 2806211 w 3421673"/>
                <a:gd name="connsiteY4" fmla="*/ 3397979 h 3932845"/>
                <a:gd name="connsiteX5" fmla="*/ 2916115 w 3421673"/>
                <a:gd name="connsiteY5" fmla="*/ 3405306 h 3932845"/>
                <a:gd name="connsiteX6" fmla="*/ 3033346 w 3421673"/>
                <a:gd name="connsiteY6" fmla="*/ 3412633 h 3932845"/>
                <a:gd name="connsiteX7" fmla="*/ 3033346 w 3421673"/>
                <a:gd name="connsiteY7" fmla="*/ 3310056 h 3932845"/>
                <a:gd name="connsiteX8" fmla="*/ 3062653 w 3421673"/>
                <a:gd name="connsiteY8" fmla="*/ 3258768 h 3932845"/>
                <a:gd name="connsiteX9" fmla="*/ 3150576 w 3421673"/>
                <a:gd name="connsiteY9" fmla="*/ 3207479 h 3932845"/>
                <a:gd name="connsiteX10" fmla="*/ 3201865 w 3421673"/>
                <a:gd name="connsiteY10" fmla="*/ 3148864 h 3932845"/>
                <a:gd name="connsiteX11" fmla="*/ 3363057 w 3421673"/>
                <a:gd name="connsiteY11" fmla="*/ 3148864 h 3932845"/>
                <a:gd name="connsiteX12" fmla="*/ 3363057 w 3421673"/>
                <a:gd name="connsiteY12" fmla="*/ 3046287 h 3932845"/>
                <a:gd name="connsiteX13" fmla="*/ 3392365 w 3421673"/>
                <a:gd name="connsiteY13" fmla="*/ 2804499 h 3932845"/>
                <a:gd name="connsiteX14" fmla="*/ 3421673 w 3421673"/>
                <a:gd name="connsiteY14" fmla="*/ 2613999 h 3932845"/>
                <a:gd name="connsiteX15" fmla="*/ 3414346 w 3421673"/>
                <a:gd name="connsiteY15" fmla="*/ 2408845 h 3932845"/>
                <a:gd name="connsiteX16" fmla="*/ 3273561 w 3421673"/>
                <a:gd name="connsiteY16" fmla="*/ 1892553 h 3932845"/>
                <a:gd name="connsiteX17" fmla="*/ 2494325 w 3421673"/>
                <a:gd name="connsiteY17" fmla="*/ 218408 h 3932845"/>
                <a:gd name="connsiteX18" fmla="*/ 2197713 w 3421673"/>
                <a:gd name="connsiteY18" fmla="*/ 104490 h 3932845"/>
                <a:gd name="connsiteX19" fmla="*/ 2087113 w 3421673"/>
                <a:gd name="connsiteY19" fmla="*/ 203551 h 3932845"/>
                <a:gd name="connsiteX20" fmla="*/ 1931266 w 3421673"/>
                <a:gd name="connsiteY20" fmla="*/ 228317 h 3932845"/>
                <a:gd name="connsiteX21" fmla="*/ 1820664 w 3421673"/>
                <a:gd name="connsiteY21" fmla="*/ 208505 h 3932845"/>
                <a:gd name="connsiteX22" fmla="*/ 1564271 w 3421673"/>
                <a:gd name="connsiteY22" fmla="*/ 154021 h 3932845"/>
                <a:gd name="connsiteX23" fmla="*/ 0 w 3421673"/>
                <a:gd name="connsiteY23" fmla="*/ 2342902 h 3932845"/>
                <a:gd name="connsiteX24" fmla="*/ 58615 w 3421673"/>
                <a:gd name="connsiteY24" fmla="*/ 2408845 h 3932845"/>
                <a:gd name="connsiteX25" fmla="*/ 87923 w 3421673"/>
                <a:gd name="connsiteY25" fmla="*/ 2452806 h 3932845"/>
                <a:gd name="connsiteX26" fmla="*/ 146538 w 3421673"/>
                <a:gd name="connsiteY26" fmla="*/ 2474787 h 3932845"/>
                <a:gd name="connsiteX27" fmla="*/ 974480 w 3421673"/>
                <a:gd name="connsiteY27" fmla="*/ 3207479 h 3932845"/>
                <a:gd name="connsiteX28" fmla="*/ 981807 w 3421673"/>
                <a:gd name="connsiteY28" fmla="*/ 3339364 h 3932845"/>
                <a:gd name="connsiteX29" fmla="*/ 1091711 w 3421673"/>
                <a:gd name="connsiteY29" fmla="*/ 3375999 h 3932845"/>
                <a:gd name="connsiteX30" fmla="*/ 1128346 w 3421673"/>
                <a:gd name="connsiteY30" fmla="*/ 3405306 h 3932845"/>
                <a:gd name="connsiteX31" fmla="*/ 1252903 w 3421673"/>
                <a:gd name="connsiteY31" fmla="*/ 3405306 h 3932845"/>
                <a:gd name="connsiteX32" fmla="*/ 1436076 w 3421673"/>
                <a:gd name="connsiteY32" fmla="*/ 3427287 h 3932845"/>
                <a:gd name="connsiteX33" fmla="*/ 1502019 w 3421673"/>
                <a:gd name="connsiteY33" fmla="*/ 3441941 h 3932845"/>
                <a:gd name="connsiteX34" fmla="*/ 1582615 w 3421673"/>
                <a:gd name="connsiteY34" fmla="*/ 3537191 h 3932845"/>
                <a:gd name="connsiteX35" fmla="*/ 1633903 w 3421673"/>
                <a:gd name="connsiteY35" fmla="*/ 3661749 h 3932845"/>
                <a:gd name="connsiteX36" fmla="*/ 1663211 w 3421673"/>
                <a:gd name="connsiteY36" fmla="*/ 3669076 h 3932845"/>
                <a:gd name="connsiteX37" fmla="*/ 1707173 w 3421673"/>
                <a:gd name="connsiteY37" fmla="*/ 3676402 h 3932845"/>
                <a:gd name="connsiteX38" fmla="*/ 1780442 w 3421673"/>
                <a:gd name="connsiteY38" fmla="*/ 3749672 h 3932845"/>
                <a:gd name="connsiteX39" fmla="*/ 1824403 w 3421673"/>
                <a:gd name="connsiteY39" fmla="*/ 3727691 h 3932845"/>
                <a:gd name="connsiteX40" fmla="*/ 1846384 w 3421673"/>
                <a:gd name="connsiteY40" fmla="*/ 3727691 h 3932845"/>
                <a:gd name="connsiteX41" fmla="*/ 1890346 w 3421673"/>
                <a:gd name="connsiteY41" fmla="*/ 3771652 h 3932845"/>
                <a:gd name="connsiteX42" fmla="*/ 1912326 w 3421673"/>
                <a:gd name="connsiteY42" fmla="*/ 3837595 h 3932845"/>
                <a:gd name="connsiteX43" fmla="*/ 1891046 w 3421673"/>
                <a:gd name="connsiteY43" fmla="*/ 3928272 h 3932845"/>
                <a:gd name="connsiteX44" fmla="*/ 1926980 w 3421673"/>
                <a:gd name="connsiteY44" fmla="*/ 3932845 h 3932845"/>
                <a:gd name="connsiteX0" fmla="*/ 1926980 w 3421673"/>
                <a:gd name="connsiteY0" fmla="*/ 3939937 h 3939937"/>
                <a:gd name="connsiteX1" fmla="*/ 2579076 w 3421673"/>
                <a:gd name="connsiteY1" fmla="*/ 3500321 h 3939937"/>
                <a:gd name="connsiteX2" fmla="*/ 2688980 w 3421673"/>
                <a:gd name="connsiteY2" fmla="*/ 3485668 h 3939937"/>
                <a:gd name="connsiteX3" fmla="*/ 2791557 w 3421673"/>
                <a:gd name="connsiteY3" fmla="*/ 3434379 h 3939937"/>
                <a:gd name="connsiteX4" fmla="*/ 2806211 w 3421673"/>
                <a:gd name="connsiteY4" fmla="*/ 3405071 h 3939937"/>
                <a:gd name="connsiteX5" fmla="*/ 2916115 w 3421673"/>
                <a:gd name="connsiteY5" fmla="*/ 3412398 h 3939937"/>
                <a:gd name="connsiteX6" fmla="*/ 3033346 w 3421673"/>
                <a:gd name="connsiteY6" fmla="*/ 3419725 h 3939937"/>
                <a:gd name="connsiteX7" fmla="*/ 3033346 w 3421673"/>
                <a:gd name="connsiteY7" fmla="*/ 3317148 h 3939937"/>
                <a:gd name="connsiteX8" fmla="*/ 3062653 w 3421673"/>
                <a:gd name="connsiteY8" fmla="*/ 3265860 h 3939937"/>
                <a:gd name="connsiteX9" fmla="*/ 3150576 w 3421673"/>
                <a:gd name="connsiteY9" fmla="*/ 3214571 h 3939937"/>
                <a:gd name="connsiteX10" fmla="*/ 3201865 w 3421673"/>
                <a:gd name="connsiteY10" fmla="*/ 3155956 h 3939937"/>
                <a:gd name="connsiteX11" fmla="*/ 3363057 w 3421673"/>
                <a:gd name="connsiteY11" fmla="*/ 3155956 h 3939937"/>
                <a:gd name="connsiteX12" fmla="*/ 3363057 w 3421673"/>
                <a:gd name="connsiteY12" fmla="*/ 3053379 h 3939937"/>
                <a:gd name="connsiteX13" fmla="*/ 3392365 w 3421673"/>
                <a:gd name="connsiteY13" fmla="*/ 2811591 h 3939937"/>
                <a:gd name="connsiteX14" fmla="*/ 3421673 w 3421673"/>
                <a:gd name="connsiteY14" fmla="*/ 2621091 h 3939937"/>
                <a:gd name="connsiteX15" fmla="*/ 3414346 w 3421673"/>
                <a:gd name="connsiteY15" fmla="*/ 2415937 h 3939937"/>
                <a:gd name="connsiteX16" fmla="*/ 3273561 w 3421673"/>
                <a:gd name="connsiteY16" fmla="*/ 1899645 h 3939937"/>
                <a:gd name="connsiteX17" fmla="*/ 2494325 w 3421673"/>
                <a:gd name="connsiteY17" fmla="*/ 225500 h 3939937"/>
                <a:gd name="connsiteX18" fmla="*/ 2197713 w 3421673"/>
                <a:gd name="connsiteY18" fmla="*/ 111582 h 3939937"/>
                <a:gd name="connsiteX19" fmla="*/ 2087113 w 3421673"/>
                <a:gd name="connsiteY19" fmla="*/ 210643 h 3939937"/>
                <a:gd name="connsiteX20" fmla="*/ 1931266 w 3421673"/>
                <a:gd name="connsiteY20" fmla="*/ 235409 h 3939937"/>
                <a:gd name="connsiteX21" fmla="*/ 1820664 w 3421673"/>
                <a:gd name="connsiteY21" fmla="*/ 215597 h 3939937"/>
                <a:gd name="connsiteX22" fmla="*/ 1750282 w 3421673"/>
                <a:gd name="connsiteY22" fmla="*/ 215596 h 3939937"/>
                <a:gd name="connsiteX23" fmla="*/ 1564271 w 3421673"/>
                <a:gd name="connsiteY23" fmla="*/ 161113 h 3939937"/>
                <a:gd name="connsiteX24" fmla="*/ 0 w 3421673"/>
                <a:gd name="connsiteY24" fmla="*/ 2349994 h 3939937"/>
                <a:gd name="connsiteX25" fmla="*/ 58615 w 3421673"/>
                <a:gd name="connsiteY25" fmla="*/ 2415937 h 3939937"/>
                <a:gd name="connsiteX26" fmla="*/ 87923 w 3421673"/>
                <a:gd name="connsiteY26" fmla="*/ 2459898 h 3939937"/>
                <a:gd name="connsiteX27" fmla="*/ 146538 w 3421673"/>
                <a:gd name="connsiteY27" fmla="*/ 2481879 h 3939937"/>
                <a:gd name="connsiteX28" fmla="*/ 974480 w 3421673"/>
                <a:gd name="connsiteY28" fmla="*/ 3214571 h 3939937"/>
                <a:gd name="connsiteX29" fmla="*/ 981807 w 3421673"/>
                <a:gd name="connsiteY29" fmla="*/ 3346456 h 3939937"/>
                <a:gd name="connsiteX30" fmla="*/ 1091711 w 3421673"/>
                <a:gd name="connsiteY30" fmla="*/ 3383091 h 3939937"/>
                <a:gd name="connsiteX31" fmla="*/ 1128346 w 3421673"/>
                <a:gd name="connsiteY31" fmla="*/ 3412398 h 3939937"/>
                <a:gd name="connsiteX32" fmla="*/ 1252903 w 3421673"/>
                <a:gd name="connsiteY32" fmla="*/ 3412398 h 3939937"/>
                <a:gd name="connsiteX33" fmla="*/ 1436076 w 3421673"/>
                <a:gd name="connsiteY33" fmla="*/ 3434379 h 3939937"/>
                <a:gd name="connsiteX34" fmla="*/ 1502019 w 3421673"/>
                <a:gd name="connsiteY34" fmla="*/ 3449033 h 3939937"/>
                <a:gd name="connsiteX35" fmla="*/ 1582615 w 3421673"/>
                <a:gd name="connsiteY35" fmla="*/ 3544283 h 3939937"/>
                <a:gd name="connsiteX36" fmla="*/ 1633903 w 3421673"/>
                <a:gd name="connsiteY36" fmla="*/ 3668841 h 3939937"/>
                <a:gd name="connsiteX37" fmla="*/ 1663211 w 3421673"/>
                <a:gd name="connsiteY37" fmla="*/ 3676168 h 3939937"/>
                <a:gd name="connsiteX38" fmla="*/ 1707173 w 3421673"/>
                <a:gd name="connsiteY38" fmla="*/ 3683494 h 3939937"/>
                <a:gd name="connsiteX39" fmla="*/ 1780442 w 3421673"/>
                <a:gd name="connsiteY39" fmla="*/ 3756764 h 3939937"/>
                <a:gd name="connsiteX40" fmla="*/ 1824403 w 3421673"/>
                <a:gd name="connsiteY40" fmla="*/ 3734783 h 3939937"/>
                <a:gd name="connsiteX41" fmla="*/ 1846384 w 3421673"/>
                <a:gd name="connsiteY41" fmla="*/ 3734783 h 3939937"/>
                <a:gd name="connsiteX42" fmla="*/ 1890346 w 3421673"/>
                <a:gd name="connsiteY42" fmla="*/ 3778744 h 3939937"/>
                <a:gd name="connsiteX43" fmla="*/ 1912326 w 3421673"/>
                <a:gd name="connsiteY43" fmla="*/ 3844687 h 3939937"/>
                <a:gd name="connsiteX44" fmla="*/ 1891046 w 3421673"/>
                <a:gd name="connsiteY44" fmla="*/ 3935364 h 3939937"/>
                <a:gd name="connsiteX45" fmla="*/ 1926980 w 3421673"/>
                <a:gd name="connsiteY45" fmla="*/ 3939937 h 3939937"/>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882039 h 3882039"/>
                <a:gd name="connsiteX1" fmla="*/ 2579076 w 3421673"/>
                <a:gd name="connsiteY1" fmla="*/ 3442423 h 3882039"/>
                <a:gd name="connsiteX2" fmla="*/ 2688980 w 3421673"/>
                <a:gd name="connsiteY2" fmla="*/ 3427770 h 3882039"/>
                <a:gd name="connsiteX3" fmla="*/ 2791557 w 3421673"/>
                <a:gd name="connsiteY3" fmla="*/ 3376481 h 3882039"/>
                <a:gd name="connsiteX4" fmla="*/ 2806211 w 3421673"/>
                <a:gd name="connsiteY4" fmla="*/ 3347173 h 3882039"/>
                <a:gd name="connsiteX5" fmla="*/ 2916115 w 3421673"/>
                <a:gd name="connsiteY5" fmla="*/ 3354500 h 3882039"/>
                <a:gd name="connsiteX6" fmla="*/ 3033346 w 3421673"/>
                <a:gd name="connsiteY6" fmla="*/ 3361827 h 3882039"/>
                <a:gd name="connsiteX7" fmla="*/ 3033346 w 3421673"/>
                <a:gd name="connsiteY7" fmla="*/ 3259250 h 3882039"/>
                <a:gd name="connsiteX8" fmla="*/ 3062653 w 3421673"/>
                <a:gd name="connsiteY8" fmla="*/ 3207962 h 3882039"/>
                <a:gd name="connsiteX9" fmla="*/ 3150576 w 3421673"/>
                <a:gd name="connsiteY9" fmla="*/ 3156673 h 3882039"/>
                <a:gd name="connsiteX10" fmla="*/ 3201865 w 3421673"/>
                <a:gd name="connsiteY10" fmla="*/ 3098058 h 3882039"/>
                <a:gd name="connsiteX11" fmla="*/ 3363057 w 3421673"/>
                <a:gd name="connsiteY11" fmla="*/ 3098058 h 3882039"/>
                <a:gd name="connsiteX12" fmla="*/ 3363057 w 3421673"/>
                <a:gd name="connsiteY12" fmla="*/ 2995481 h 3882039"/>
                <a:gd name="connsiteX13" fmla="*/ 3392365 w 3421673"/>
                <a:gd name="connsiteY13" fmla="*/ 2753693 h 3882039"/>
                <a:gd name="connsiteX14" fmla="*/ 3421673 w 3421673"/>
                <a:gd name="connsiteY14" fmla="*/ 2563193 h 3882039"/>
                <a:gd name="connsiteX15" fmla="*/ 3414346 w 3421673"/>
                <a:gd name="connsiteY15" fmla="*/ 2358039 h 3882039"/>
                <a:gd name="connsiteX16" fmla="*/ 3273561 w 3421673"/>
                <a:gd name="connsiteY16" fmla="*/ 1841747 h 3882039"/>
                <a:gd name="connsiteX17" fmla="*/ 2494325 w 3421673"/>
                <a:gd name="connsiteY17" fmla="*/ 167602 h 3882039"/>
                <a:gd name="connsiteX18" fmla="*/ 2197713 w 3421673"/>
                <a:gd name="connsiteY18" fmla="*/ 53684 h 3882039"/>
                <a:gd name="connsiteX19" fmla="*/ 2087113 w 3421673"/>
                <a:gd name="connsiteY19" fmla="*/ 152745 h 3882039"/>
                <a:gd name="connsiteX20" fmla="*/ 1931266 w 3421673"/>
                <a:gd name="connsiteY20" fmla="*/ 177511 h 3882039"/>
                <a:gd name="connsiteX21" fmla="*/ 1820664 w 3421673"/>
                <a:gd name="connsiteY21" fmla="*/ 157699 h 3882039"/>
                <a:gd name="connsiteX22" fmla="*/ 1750282 w 3421673"/>
                <a:gd name="connsiteY22" fmla="*/ 157698 h 3882039"/>
                <a:gd name="connsiteX23" fmla="*/ 1564271 w 3421673"/>
                <a:gd name="connsiteY23" fmla="*/ 103215 h 3882039"/>
                <a:gd name="connsiteX24" fmla="*/ 0 w 3421673"/>
                <a:gd name="connsiteY24" fmla="*/ 2292096 h 3882039"/>
                <a:gd name="connsiteX25" fmla="*/ 58615 w 3421673"/>
                <a:gd name="connsiteY25" fmla="*/ 2358039 h 3882039"/>
                <a:gd name="connsiteX26" fmla="*/ 87923 w 3421673"/>
                <a:gd name="connsiteY26" fmla="*/ 2402000 h 3882039"/>
                <a:gd name="connsiteX27" fmla="*/ 146538 w 3421673"/>
                <a:gd name="connsiteY27" fmla="*/ 2423981 h 3882039"/>
                <a:gd name="connsiteX28" fmla="*/ 974480 w 3421673"/>
                <a:gd name="connsiteY28" fmla="*/ 3156673 h 3882039"/>
                <a:gd name="connsiteX29" fmla="*/ 981807 w 3421673"/>
                <a:gd name="connsiteY29" fmla="*/ 3288558 h 3882039"/>
                <a:gd name="connsiteX30" fmla="*/ 1091711 w 3421673"/>
                <a:gd name="connsiteY30" fmla="*/ 3325193 h 3882039"/>
                <a:gd name="connsiteX31" fmla="*/ 1128346 w 3421673"/>
                <a:gd name="connsiteY31" fmla="*/ 3354500 h 3882039"/>
                <a:gd name="connsiteX32" fmla="*/ 1252903 w 3421673"/>
                <a:gd name="connsiteY32" fmla="*/ 3354500 h 3882039"/>
                <a:gd name="connsiteX33" fmla="*/ 1436076 w 3421673"/>
                <a:gd name="connsiteY33" fmla="*/ 3376481 h 3882039"/>
                <a:gd name="connsiteX34" fmla="*/ 1502019 w 3421673"/>
                <a:gd name="connsiteY34" fmla="*/ 3391135 h 3882039"/>
                <a:gd name="connsiteX35" fmla="*/ 1582615 w 3421673"/>
                <a:gd name="connsiteY35" fmla="*/ 3486385 h 3882039"/>
                <a:gd name="connsiteX36" fmla="*/ 1633903 w 3421673"/>
                <a:gd name="connsiteY36" fmla="*/ 3610943 h 3882039"/>
                <a:gd name="connsiteX37" fmla="*/ 1663211 w 3421673"/>
                <a:gd name="connsiteY37" fmla="*/ 3618270 h 3882039"/>
                <a:gd name="connsiteX38" fmla="*/ 1707173 w 3421673"/>
                <a:gd name="connsiteY38" fmla="*/ 3625596 h 3882039"/>
                <a:gd name="connsiteX39" fmla="*/ 1780442 w 3421673"/>
                <a:gd name="connsiteY39" fmla="*/ 3698866 h 3882039"/>
                <a:gd name="connsiteX40" fmla="*/ 1824403 w 3421673"/>
                <a:gd name="connsiteY40" fmla="*/ 3676885 h 3882039"/>
                <a:gd name="connsiteX41" fmla="*/ 1846384 w 3421673"/>
                <a:gd name="connsiteY41" fmla="*/ 3676885 h 3882039"/>
                <a:gd name="connsiteX42" fmla="*/ 1890346 w 3421673"/>
                <a:gd name="connsiteY42" fmla="*/ 3720846 h 3882039"/>
                <a:gd name="connsiteX43" fmla="*/ 1912326 w 3421673"/>
                <a:gd name="connsiteY43" fmla="*/ 3786789 h 3882039"/>
                <a:gd name="connsiteX44" fmla="*/ 1891046 w 3421673"/>
                <a:gd name="connsiteY44" fmla="*/ 3877466 h 3882039"/>
                <a:gd name="connsiteX45" fmla="*/ 1926980 w 3421673"/>
                <a:gd name="connsiteY45" fmla="*/ 3882039 h 388203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72849 h 4072849"/>
                <a:gd name="connsiteX1" fmla="*/ 2579076 w 3421673"/>
                <a:gd name="connsiteY1" fmla="*/ 3633233 h 4072849"/>
                <a:gd name="connsiteX2" fmla="*/ 2688980 w 3421673"/>
                <a:gd name="connsiteY2" fmla="*/ 3618580 h 4072849"/>
                <a:gd name="connsiteX3" fmla="*/ 2791557 w 3421673"/>
                <a:gd name="connsiteY3" fmla="*/ 3567291 h 4072849"/>
                <a:gd name="connsiteX4" fmla="*/ 2806211 w 3421673"/>
                <a:gd name="connsiteY4" fmla="*/ 3537983 h 4072849"/>
                <a:gd name="connsiteX5" fmla="*/ 2916115 w 3421673"/>
                <a:gd name="connsiteY5" fmla="*/ 3545310 h 4072849"/>
                <a:gd name="connsiteX6" fmla="*/ 3033346 w 3421673"/>
                <a:gd name="connsiteY6" fmla="*/ 3552637 h 4072849"/>
                <a:gd name="connsiteX7" fmla="*/ 3033346 w 3421673"/>
                <a:gd name="connsiteY7" fmla="*/ 3450060 h 4072849"/>
                <a:gd name="connsiteX8" fmla="*/ 3062653 w 3421673"/>
                <a:gd name="connsiteY8" fmla="*/ 3398772 h 4072849"/>
                <a:gd name="connsiteX9" fmla="*/ 3150576 w 3421673"/>
                <a:gd name="connsiteY9" fmla="*/ 3347483 h 4072849"/>
                <a:gd name="connsiteX10" fmla="*/ 3201865 w 3421673"/>
                <a:gd name="connsiteY10" fmla="*/ 3288868 h 4072849"/>
                <a:gd name="connsiteX11" fmla="*/ 3363057 w 3421673"/>
                <a:gd name="connsiteY11" fmla="*/ 3288868 h 4072849"/>
                <a:gd name="connsiteX12" fmla="*/ 3363057 w 3421673"/>
                <a:gd name="connsiteY12" fmla="*/ 3186291 h 4072849"/>
                <a:gd name="connsiteX13" fmla="*/ 3392365 w 3421673"/>
                <a:gd name="connsiteY13" fmla="*/ 2944503 h 4072849"/>
                <a:gd name="connsiteX14" fmla="*/ 3421673 w 3421673"/>
                <a:gd name="connsiteY14" fmla="*/ 2754003 h 4072849"/>
                <a:gd name="connsiteX15" fmla="*/ 3414346 w 3421673"/>
                <a:gd name="connsiteY15" fmla="*/ 2548849 h 4072849"/>
                <a:gd name="connsiteX16" fmla="*/ 3273561 w 3421673"/>
                <a:gd name="connsiteY16" fmla="*/ 2032557 h 4072849"/>
                <a:gd name="connsiteX17" fmla="*/ 2494325 w 3421673"/>
                <a:gd name="connsiteY17" fmla="*/ 358412 h 4072849"/>
                <a:gd name="connsiteX18" fmla="*/ 2197713 w 3421673"/>
                <a:gd name="connsiteY18" fmla="*/ 244494 h 4072849"/>
                <a:gd name="connsiteX19" fmla="*/ 2087113 w 3421673"/>
                <a:gd name="connsiteY19" fmla="*/ 343555 h 4072849"/>
                <a:gd name="connsiteX20" fmla="*/ 1931266 w 3421673"/>
                <a:gd name="connsiteY20" fmla="*/ 368321 h 4072849"/>
                <a:gd name="connsiteX21" fmla="*/ 1820664 w 3421673"/>
                <a:gd name="connsiteY21" fmla="*/ 348509 h 4072849"/>
                <a:gd name="connsiteX22" fmla="*/ 1750282 w 3421673"/>
                <a:gd name="connsiteY22" fmla="*/ 348508 h 4072849"/>
                <a:gd name="connsiteX23" fmla="*/ 1564271 w 3421673"/>
                <a:gd name="connsiteY23" fmla="*/ 294025 h 4072849"/>
                <a:gd name="connsiteX24" fmla="*/ 1604489 w 3421673"/>
                <a:gd name="connsiteY24" fmla="*/ 180104 h 4072849"/>
                <a:gd name="connsiteX25" fmla="*/ 0 w 3421673"/>
                <a:gd name="connsiteY25" fmla="*/ 2482906 h 4072849"/>
                <a:gd name="connsiteX26" fmla="*/ 58615 w 3421673"/>
                <a:gd name="connsiteY26" fmla="*/ 2548849 h 4072849"/>
                <a:gd name="connsiteX27" fmla="*/ 87923 w 3421673"/>
                <a:gd name="connsiteY27" fmla="*/ 2592810 h 4072849"/>
                <a:gd name="connsiteX28" fmla="*/ 146538 w 3421673"/>
                <a:gd name="connsiteY28" fmla="*/ 2614791 h 4072849"/>
                <a:gd name="connsiteX29" fmla="*/ 974480 w 3421673"/>
                <a:gd name="connsiteY29" fmla="*/ 3347483 h 4072849"/>
                <a:gd name="connsiteX30" fmla="*/ 981807 w 3421673"/>
                <a:gd name="connsiteY30" fmla="*/ 3479368 h 4072849"/>
                <a:gd name="connsiteX31" fmla="*/ 1091711 w 3421673"/>
                <a:gd name="connsiteY31" fmla="*/ 3516003 h 4072849"/>
                <a:gd name="connsiteX32" fmla="*/ 1128346 w 3421673"/>
                <a:gd name="connsiteY32" fmla="*/ 3545310 h 4072849"/>
                <a:gd name="connsiteX33" fmla="*/ 1252903 w 3421673"/>
                <a:gd name="connsiteY33" fmla="*/ 3545310 h 4072849"/>
                <a:gd name="connsiteX34" fmla="*/ 1436076 w 3421673"/>
                <a:gd name="connsiteY34" fmla="*/ 3567291 h 4072849"/>
                <a:gd name="connsiteX35" fmla="*/ 1502019 w 3421673"/>
                <a:gd name="connsiteY35" fmla="*/ 3581945 h 4072849"/>
                <a:gd name="connsiteX36" fmla="*/ 1582615 w 3421673"/>
                <a:gd name="connsiteY36" fmla="*/ 3677195 h 4072849"/>
                <a:gd name="connsiteX37" fmla="*/ 1633903 w 3421673"/>
                <a:gd name="connsiteY37" fmla="*/ 3801753 h 4072849"/>
                <a:gd name="connsiteX38" fmla="*/ 1663211 w 3421673"/>
                <a:gd name="connsiteY38" fmla="*/ 3809080 h 4072849"/>
                <a:gd name="connsiteX39" fmla="*/ 1707173 w 3421673"/>
                <a:gd name="connsiteY39" fmla="*/ 3816406 h 4072849"/>
                <a:gd name="connsiteX40" fmla="*/ 1780442 w 3421673"/>
                <a:gd name="connsiteY40" fmla="*/ 3889676 h 4072849"/>
                <a:gd name="connsiteX41" fmla="*/ 1824403 w 3421673"/>
                <a:gd name="connsiteY41" fmla="*/ 3867695 h 4072849"/>
                <a:gd name="connsiteX42" fmla="*/ 1846384 w 3421673"/>
                <a:gd name="connsiteY42" fmla="*/ 3867695 h 4072849"/>
                <a:gd name="connsiteX43" fmla="*/ 1890346 w 3421673"/>
                <a:gd name="connsiteY43" fmla="*/ 3911656 h 4072849"/>
                <a:gd name="connsiteX44" fmla="*/ 1912326 w 3421673"/>
                <a:gd name="connsiteY44" fmla="*/ 3977599 h 4072849"/>
                <a:gd name="connsiteX45" fmla="*/ 1891046 w 3421673"/>
                <a:gd name="connsiteY45" fmla="*/ 4068276 h 4072849"/>
                <a:gd name="connsiteX46" fmla="*/ 1926980 w 3421673"/>
                <a:gd name="connsiteY46" fmla="*/ 4072849 h 4072849"/>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29104 h 4529104"/>
                <a:gd name="connsiteX1" fmla="*/ 2579076 w 3421673"/>
                <a:gd name="connsiteY1" fmla="*/ 4089488 h 4529104"/>
                <a:gd name="connsiteX2" fmla="*/ 2688980 w 3421673"/>
                <a:gd name="connsiteY2" fmla="*/ 4074835 h 4529104"/>
                <a:gd name="connsiteX3" fmla="*/ 2791557 w 3421673"/>
                <a:gd name="connsiteY3" fmla="*/ 4023546 h 4529104"/>
                <a:gd name="connsiteX4" fmla="*/ 2806211 w 3421673"/>
                <a:gd name="connsiteY4" fmla="*/ 3994238 h 4529104"/>
                <a:gd name="connsiteX5" fmla="*/ 2916115 w 3421673"/>
                <a:gd name="connsiteY5" fmla="*/ 4001565 h 4529104"/>
                <a:gd name="connsiteX6" fmla="*/ 3033346 w 3421673"/>
                <a:gd name="connsiteY6" fmla="*/ 4008892 h 4529104"/>
                <a:gd name="connsiteX7" fmla="*/ 3033346 w 3421673"/>
                <a:gd name="connsiteY7" fmla="*/ 3906315 h 4529104"/>
                <a:gd name="connsiteX8" fmla="*/ 3062653 w 3421673"/>
                <a:gd name="connsiteY8" fmla="*/ 3855027 h 4529104"/>
                <a:gd name="connsiteX9" fmla="*/ 3150576 w 3421673"/>
                <a:gd name="connsiteY9" fmla="*/ 3803738 h 4529104"/>
                <a:gd name="connsiteX10" fmla="*/ 3201865 w 3421673"/>
                <a:gd name="connsiteY10" fmla="*/ 3745123 h 4529104"/>
                <a:gd name="connsiteX11" fmla="*/ 3363057 w 3421673"/>
                <a:gd name="connsiteY11" fmla="*/ 3745123 h 4529104"/>
                <a:gd name="connsiteX12" fmla="*/ 3363057 w 3421673"/>
                <a:gd name="connsiteY12" fmla="*/ 3642546 h 4529104"/>
                <a:gd name="connsiteX13" fmla="*/ 3392365 w 3421673"/>
                <a:gd name="connsiteY13" fmla="*/ 3400758 h 4529104"/>
                <a:gd name="connsiteX14" fmla="*/ 3421673 w 3421673"/>
                <a:gd name="connsiteY14" fmla="*/ 3210258 h 4529104"/>
                <a:gd name="connsiteX15" fmla="*/ 3414346 w 3421673"/>
                <a:gd name="connsiteY15" fmla="*/ 3005104 h 4529104"/>
                <a:gd name="connsiteX16" fmla="*/ 3273561 w 3421673"/>
                <a:gd name="connsiteY16" fmla="*/ 2488812 h 4529104"/>
                <a:gd name="connsiteX17" fmla="*/ 2494325 w 3421673"/>
                <a:gd name="connsiteY17" fmla="*/ 814667 h 4529104"/>
                <a:gd name="connsiteX18" fmla="*/ 2197713 w 3421673"/>
                <a:gd name="connsiteY18" fmla="*/ 700749 h 4529104"/>
                <a:gd name="connsiteX19" fmla="*/ 2087113 w 3421673"/>
                <a:gd name="connsiteY19" fmla="*/ 799810 h 4529104"/>
                <a:gd name="connsiteX20" fmla="*/ 1931266 w 3421673"/>
                <a:gd name="connsiteY20" fmla="*/ 824576 h 4529104"/>
                <a:gd name="connsiteX21" fmla="*/ 1820664 w 3421673"/>
                <a:gd name="connsiteY21" fmla="*/ 804764 h 4529104"/>
                <a:gd name="connsiteX22" fmla="*/ 1750282 w 3421673"/>
                <a:gd name="connsiteY22" fmla="*/ 804763 h 4529104"/>
                <a:gd name="connsiteX23" fmla="*/ 1689954 w 3421673"/>
                <a:gd name="connsiteY23" fmla="*/ 760187 h 4529104"/>
                <a:gd name="connsiteX24" fmla="*/ 1564271 w 3421673"/>
                <a:gd name="connsiteY24" fmla="*/ 750280 h 4529104"/>
                <a:gd name="connsiteX25" fmla="*/ 1594435 w 3421673"/>
                <a:gd name="connsiteY25" fmla="*/ 636360 h 4529104"/>
                <a:gd name="connsiteX26" fmla="*/ 679461 w 3421673"/>
                <a:gd name="connsiteY26" fmla="*/ 116285 h 4529104"/>
                <a:gd name="connsiteX27" fmla="*/ 0 w 3421673"/>
                <a:gd name="connsiteY27" fmla="*/ 2939161 h 4529104"/>
                <a:gd name="connsiteX28" fmla="*/ 58615 w 3421673"/>
                <a:gd name="connsiteY28" fmla="*/ 3005104 h 4529104"/>
                <a:gd name="connsiteX29" fmla="*/ 87923 w 3421673"/>
                <a:gd name="connsiteY29" fmla="*/ 3049065 h 4529104"/>
                <a:gd name="connsiteX30" fmla="*/ 146538 w 3421673"/>
                <a:gd name="connsiteY30" fmla="*/ 3071046 h 4529104"/>
                <a:gd name="connsiteX31" fmla="*/ 974480 w 3421673"/>
                <a:gd name="connsiteY31" fmla="*/ 3803738 h 4529104"/>
                <a:gd name="connsiteX32" fmla="*/ 981807 w 3421673"/>
                <a:gd name="connsiteY32" fmla="*/ 3935623 h 4529104"/>
                <a:gd name="connsiteX33" fmla="*/ 1091711 w 3421673"/>
                <a:gd name="connsiteY33" fmla="*/ 3972258 h 4529104"/>
                <a:gd name="connsiteX34" fmla="*/ 1128346 w 3421673"/>
                <a:gd name="connsiteY34" fmla="*/ 4001565 h 4529104"/>
                <a:gd name="connsiteX35" fmla="*/ 1252903 w 3421673"/>
                <a:gd name="connsiteY35" fmla="*/ 4001565 h 4529104"/>
                <a:gd name="connsiteX36" fmla="*/ 1436076 w 3421673"/>
                <a:gd name="connsiteY36" fmla="*/ 4023546 h 4529104"/>
                <a:gd name="connsiteX37" fmla="*/ 1502019 w 3421673"/>
                <a:gd name="connsiteY37" fmla="*/ 4038200 h 4529104"/>
                <a:gd name="connsiteX38" fmla="*/ 1582615 w 3421673"/>
                <a:gd name="connsiteY38" fmla="*/ 4133450 h 4529104"/>
                <a:gd name="connsiteX39" fmla="*/ 1633903 w 3421673"/>
                <a:gd name="connsiteY39" fmla="*/ 4258008 h 4529104"/>
                <a:gd name="connsiteX40" fmla="*/ 1663211 w 3421673"/>
                <a:gd name="connsiteY40" fmla="*/ 4265335 h 4529104"/>
                <a:gd name="connsiteX41" fmla="*/ 1707173 w 3421673"/>
                <a:gd name="connsiteY41" fmla="*/ 4272661 h 4529104"/>
                <a:gd name="connsiteX42" fmla="*/ 1780442 w 3421673"/>
                <a:gd name="connsiteY42" fmla="*/ 4345931 h 4529104"/>
                <a:gd name="connsiteX43" fmla="*/ 1824403 w 3421673"/>
                <a:gd name="connsiteY43" fmla="*/ 4323950 h 4529104"/>
                <a:gd name="connsiteX44" fmla="*/ 1846384 w 3421673"/>
                <a:gd name="connsiteY44" fmla="*/ 4323950 h 4529104"/>
                <a:gd name="connsiteX45" fmla="*/ 1890346 w 3421673"/>
                <a:gd name="connsiteY45" fmla="*/ 4367911 h 4529104"/>
                <a:gd name="connsiteX46" fmla="*/ 1912326 w 3421673"/>
                <a:gd name="connsiteY46" fmla="*/ 4433854 h 4529104"/>
                <a:gd name="connsiteX47" fmla="*/ 1891046 w 3421673"/>
                <a:gd name="connsiteY47" fmla="*/ 4524531 h 4529104"/>
                <a:gd name="connsiteX48" fmla="*/ 1926980 w 3421673"/>
                <a:gd name="connsiteY48" fmla="*/ 4529104 h 4529104"/>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5198271 h 5198271"/>
                <a:gd name="connsiteX1" fmla="*/ 2579076 w 3421673"/>
                <a:gd name="connsiteY1" fmla="*/ 4758655 h 5198271"/>
                <a:gd name="connsiteX2" fmla="*/ 2688980 w 3421673"/>
                <a:gd name="connsiteY2" fmla="*/ 4744002 h 5198271"/>
                <a:gd name="connsiteX3" fmla="*/ 2791557 w 3421673"/>
                <a:gd name="connsiteY3" fmla="*/ 4692713 h 5198271"/>
                <a:gd name="connsiteX4" fmla="*/ 2806211 w 3421673"/>
                <a:gd name="connsiteY4" fmla="*/ 4663405 h 5198271"/>
                <a:gd name="connsiteX5" fmla="*/ 2916115 w 3421673"/>
                <a:gd name="connsiteY5" fmla="*/ 4670732 h 5198271"/>
                <a:gd name="connsiteX6" fmla="*/ 3033346 w 3421673"/>
                <a:gd name="connsiteY6" fmla="*/ 4678059 h 5198271"/>
                <a:gd name="connsiteX7" fmla="*/ 3033346 w 3421673"/>
                <a:gd name="connsiteY7" fmla="*/ 4575482 h 5198271"/>
                <a:gd name="connsiteX8" fmla="*/ 3062653 w 3421673"/>
                <a:gd name="connsiteY8" fmla="*/ 4524194 h 5198271"/>
                <a:gd name="connsiteX9" fmla="*/ 3150576 w 3421673"/>
                <a:gd name="connsiteY9" fmla="*/ 4472905 h 5198271"/>
                <a:gd name="connsiteX10" fmla="*/ 3201865 w 3421673"/>
                <a:gd name="connsiteY10" fmla="*/ 4414290 h 5198271"/>
                <a:gd name="connsiteX11" fmla="*/ 3363057 w 3421673"/>
                <a:gd name="connsiteY11" fmla="*/ 4414290 h 5198271"/>
                <a:gd name="connsiteX12" fmla="*/ 3363057 w 3421673"/>
                <a:gd name="connsiteY12" fmla="*/ 4311713 h 5198271"/>
                <a:gd name="connsiteX13" fmla="*/ 3392365 w 3421673"/>
                <a:gd name="connsiteY13" fmla="*/ 4069925 h 5198271"/>
                <a:gd name="connsiteX14" fmla="*/ 3421673 w 3421673"/>
                <a:gd name="connsiteY14" fmla="*/ 3879425 h 5198271"/>
                <a:gd name="connsiteX15" fmla="*/ 3414346 w 3421673"/>
                <a:gd name="connsiteY15" fmla="*/ 3674271 h 5198271"/>
                <a:gd name="connsiteX16" fmla="*/ 3273561 w 3421673"/>
                <a:gd name="connsiteY16" fmla="*/ 3157979 h 5198271"/>
                <a:gd name="connsiteX17" fmla="*/ 2494325 w 3421673"/>
                <a:gd name="connsiteY17" fmla="*/ 1483834 h 5198271"/>
                <a:gd name="connsiteX18" fmla="*/ 2197713 w 3421673"/>
                <a:gd name="connsiteY18" fmla="*/ 1369916 h 5198271"/>
                <a:gd name="connsiteX19" fmla="*/ 2087113 w 3421673"/>
                <a:gd name="connsiteY19" fmla="*/ 1468977 h 5198271"/>
                <a:gd name="connsiteX20" fmla="*/ 1931266 w 3421673"/>
                <a:gd name="connsiteY20" fmla="*/ 1493743 h 5198271"/>
                <a:gd name="connsiteX21" fmla="*/ 1820664 w 3421673"/>
                <a:gd name="connsiteY21" fmla="*/ 1473931 h 5198271"/>
                <a:gd name="connsiteX22" fmla="*/ 1750282 w 3421673"/>
                <a:gd name="connsiteY22" fmla="*/ 1473930 h 5198271"/>
                <a:gd name="connsiteX23" fmla="*/ 1689954 w 3421673"/>
                <a:gd name="connsiteY23" fmla="*/ 1429354 h 5198271"/>
                <a:gd name="connsiteX24" fmla="*/ 1564271 w 3421673"/>
                <a:gd name="connsiteY24" fmla="*/ 1419447 h 5198271"/>
                <a:gd name="connsiteX25" fmla="*/ 1594435 w 3421673"/>
                <a:gd name="connsiteY25" fmla="*/ 1305527 h 5198271"/>
                <a:gd name="connsiteX26" fmla="*/ 1684926 w 3421673"/>
                <a:gd name="connsiteY26" fmla="*/ 1231230 h 5198271"/>
                <a:gd name="connsiteX27" fmla="*/ 1649735 w 3421673"/>
                <a:gd name="connsiteY27" fmla="*/ 1166841 h 5198271"/>
                <a:gd name="connsiteX28" fmla="*/ 1649735 w 3421673"/>
                <a:gd name="connsiteY28" fmla="*/ 988530 h 5198271"/>
                <a:gd name="connsiteX29" fmla="*/ 1654763 w 3421673"/>
                <a:gd name="connsiteY29" fmla="*/ 849843 h 5198271"/>
                <a:gd name="connsiteX30" fmla="*/ 1433560 w 3421673"/>
                <a:gd name="connsiteY30" fmla="*/ 384253 h 5198271"/>
                <a:gd name="connsiteX31" fmla="*/ 1529079 w 3421673"/>
                <a:gd name="connsiteY31" fmla="*/ 7819 h 5198271"/>
                <a:gd name="connsiteX32" fmla="*/ 679461 w 3421673"/>
                <a:gd name="connsiteY32" fmla="*/ 785452 h 5198271"/>
                <a:gd name="connsiteX33" fmla="*/ 0 w 3421673"/>
                <a:gd name="connsiteY33" fmla="*/ 3608328 h 5198271"/>
                <a:gd name="connsiteX34" fmla="*/ 58615 w 3421673"/>
                <a:gd name="connsiteY34" fmla="*/ 3674271 h 5198271"/>
                <a:gd name="connsiteX35" fmla="*/ 87923 w 3421673"/>
                <a:gd name="connsiteY35" fmla="*/ 3718232 h 5198271"/>
                <a:gd name="connsiteX36" fmla="*/ 146538 w 3421673"/>
                <a:gd name="connsiteY36" fmla="*/ 3740213 h 5198271"/>
                <a:gd name="connsiteX37" fmla="*/ 974480 w 3421673"/>
                <a:gd name="connsiteY37" fmla="*/ 4472905 h 5198271"/>
                <a:gd name="connsiteX38" fmla="*/ 981807 w 3421673"/>
                <a:gd name="connsiteY38" fmla="*/ 4604790 h 5198271"/>
                <a:gd name="connsiteX39" fmla="*/ 1091711 w 3421673"/>
                <a:gd name="connsiteY39" fmla="*/ 4641425 h 5198271"/>
                <a:gd name="connsiteX40" fmla="*/ 1128346 w 3421673"/>
                <a:gd name="connsiteY40" fmla="*/ 4670732 h 5198271"/>
                <a:gd name="connsiteX41" fmla="*/ 1252903 w 3421673"/>
                <a:gd name="connsiteY41" fmla="*/ 4670732 h 5198271"/>
                <a:gd name="connsiteX42" fmla="*/ 1436076 w 3421673"/>
                <a:gd name="connsiteY42" fmla="*/ 4692713 h 5198271"/>
                <a:gd name="connsiteX43" fmla="*/ 1502019 w 3421673"/>
                <a:gd name="connsiteY43" fmla="*/ 4707367 h 5198271"/>
                <a:gd name="connsiteX44" fmla="*/ 1582615 w 3421673"/>
                <a:gd name="connsiteY44" fmla="*/ 4802617 h 5198271"/>
                <a:gd name="connsiteX45" fmla="*/ 1633903 w 3421673"/>
                <a:gd name="connsiteY45" fmla="*/ 4927175 h 5198271"/>
                <a:gd name="connsiteX46" fmla="*/ 1663211 w 3421673"/>
                <a:gd name="connsiteY46" fmla="*/ 4934502 h 5198271"/>
                <a:gd name="connsiteX47" fmla="*/ 1707173 w 3421673"/>
                <a:gd name="connsiteY47" fmla="*/ 4941828 h 5198271"/>
                <a:gd name="connsiteX48" fmla="*/ 1780442 w 3421673"/>
                <a:gd name="connsiteY48" fmla="*/ 5015098 h 5198271"/>
                <a:gd name="connsiteX49" fmla="*/ 1824403 w 3421673"/>
                <a:gd name="connsiteY49" fmla="*/ 4993117 h 5198271"/>
                <a:gd name="connsiteX50" fmla="*/ 1846384 w 3421673"/>
                <a:gd name="connsiteY50" fmla="*/ 4993117 h 5198271"/>
                <a:gd name="connsiteX51" fmla="*/ 1890346 w 3421673"/>
                <a:gd name="connsiteY51" fmla="*/ 5037078 h 5198271"/>
                <a:gd name="connsiteX52" fmla="*/ 1912326 w 3421673"/>
                <a:gd name="connsiteY52" fmla="*/ 5103021 h 5198271"/>
                <a:gd name="connsiteX53" fmla="*/ 1891046 w 3421673"/>
                <a:gd name="connsiteY53" fmla="*/ 5193698 h 5198271"/>
                <a:gd name="connsiteX54" fmla="*/ 1926980 w 3421673"/>
                <a:gd name="connsiteY54" fmla="*/ 5198271 h 5198271"/>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361586 h 5361586"/>
                <a:gd name="connsiteX1" fmla="*/ 2579076 w 3421673"/>
                <a:gd name="connsiteY1" fmla="*/ 4921970 h 5361586"/>
                <a:gd name="connsiteX2" fmla="*/ 2688980 w 3421673"/>
                <a:gd name="connsiteY2" fmla="*/ 4907317 h 5361586"/>
                <a:gd name="connsiteX3" fmla="*/ 2791557 w 3421673"/>
                <a:gd name="connsiteY3" fmla="*/ 4856028 h 5361586"/>
                <a:gd name="connsiteX4" fmla="*/ 2806211 w 3421673"/>
                <a:gd name="connsiteY4" fmla="*/ 4826720 h 5361586"/>
                <a:gd name="connsiteX5" fmla="*/ 2916115 w 3421673"/>
                <a:gd name="connsiteY5" fmla="*/ 4834047 h 5361586"/>
                <a:gd name="connsiteX6" fmla="*/ 3033346 w 3421673"/>
                <a:gd name="connsiteY6" fmla="*/ 4841374 h 5361586"/>
                <a:gd name="connsiteX7" fmla="*/ 3033346 w 3421673"/>
                <a:gd name="connsiteY7" fmla="*/ 4738797 h 5361586"/>
                <a:gd name="connsiteX8" fmla="*/ 3062653 w 3421673"/>
                <a:gd name="connsiteY8" fmla="*/ 4687509 h 5361586"/>
                <a:gd name="connsiteX9" fmla="*/ 3150576 w 3421673"/>
                <a:gd name="connsiteY9" fmla="*/ 4636220 h 5361586"/>
                <a:gd name="connsiteX10" fmla="*/ 3201865 w 3421673"/>
                <a:gd name="connsiteY10" fmla="*/ 4577605 h 5361586"/>
                <a:gd name="connsiteX11" fmla="*/ 3363057 w 3421673"/>
                <a:gd name="connsiteY11" fmla="*/ 4577605 h 5361586"/>
                <a:gd name="connsiteX12" fmla="*/ 3363057 w 3421673"/>
                <a:gd name="connsiteY12" fmla="*/ 4475028 h 5361586"/>
                <a:gd name="connsiteX13" fmla="*/ 3392365 w 3421673"/>
                <a:gd name="connsiteY13" fmla="*/ 4233240 h 5361586"/>
                <a:gd name="connsiteX14" fmla="*/ 3421673 w 3421673"/>
                <a:gd name="connsiteY14" fmla="*/ 4042740 h 5361586"/>
                <a:gd name="connsiteX15" fmla="*/ 3414346 w 3421673"/>
                <a:gd name="connsiteY15" fmla="*/ 3837586 h 5361586"/>
                <a:gd name="connsiteX16" fmla="*/ 3273561 w 3421673"/>
                <a:gd name="connsiteY16" fmla="*/ 3321294 h 5361586"/>
                <a:gd name="connsiteX17" fmla="*/ 2494325 w 3421673"/>
                <a:gd name="connsiteY17" fmla="*/ 1647149 h 5361586"/>
                <a:gd name="connsiteX18" fmla="*/ 2197713 w 3421673"/>
                <a:gd name="connsiteY18" fmla="*/ 1533231 h 5361586"/>
                <a:gd name="connsiteX19" fmla="*/ 2087113 w 3421673"/>
                <a:gd name="connsiteY19" fmla="*/ 1632292 h 5361586"/>
                <a:gd name="connsiteX20" fmla="*/ 1931266 w 3421673"/>
                <a:gd name="connsiteY20" fmla="*/ 1657058 h 5361586"/>
                <a:gd name="connsiteX21" fmla="*/ 1820664 w 3421673"/>
                <a:gd name="connsiteY21" fmla="*/ 1637246 h 5361586"/>
                <a:gd name="connsiteX22" fmla="*/ 1750282 w 3421673"/>
                <a:gd name="connsiteY22" fmla="*/ 1637245 h 5361586"/>
                <a:gd name="connsiteX23" fmla="*/ 1689954 w 3421673"/>
                <a:gd name="connsiteY23" fmla="*/ 1592669 h 5361586"/>
                <a:gd name="connsiteX24" fmla="*/ 1564271 w 3421673"/>
                <a:gd name="connsiteY24" fmla="*/ 1582762 h 5361586"/>
                <a:gd name="connsiteX25" fmla="*/ 1594435 w 3421673"/>
                <a:gd name="connsiteY25" fmla="*/ 1468842 h 5361586"/>
                <a:gd name="connsiteX26" fmla="*/ 1684926 w 3421673"/>
                <a:gd name="connsiteY26" fmla="*/ 1394545 h 5361586"/>
                <a:gd name="connsiteX27" fmla="*/ 1649735 w 3421673"/>
                <a:gd name="connsiteY27" fmla="*/ 1330156 h 5361586"/>
                <a:gd name="connsiteX28" fmla="*/ 1649735 w 3421673"/>
                <a:gd name="connsiteY28" fmla="*/ 1151845 h 5361586"/>
                <a:gd name="connsiteX29" fmla="*/ 1654763 w 3421673"/>
                <a:gd name="connsiteY29" fmla="*/ 1013158 h 5361586"/>
                <a:gd name="connsiteX30" fmla="*/ 1433560 w 3421673"/>
                <a:gd name="connsiteY30" fmla="*/ 547568 h 5361586"/>
                <a:gd name="connsiteX31" fmla="*/ 1604489 w 3421673"/>
                <a:gd name="connsiteY31" fmla="*/ 433647 h 5361586"/>
                <a:gd name="connsiteX32" fmla="*/ 1619571 w 3421673"/>
                <a:gd name="connsiteY32" fmla="*/ 384116 h 5361586"/>
                <a:gd name="connsiteX33" fmla="*/ 664380 w 3421673"/>
                <a:gd name="connsiteY33" fmla="*/ 12636 h 5361586"/>
                <a:gd name="connsiteX34" fmla="*/ 679461 w 3421673"/>
                <a:gd name="connsiteY34" fmla="*/ 948767 h 5361586"/>
                <a:gd name="connsiteX35" fmla="*/ 0 w 3421673"/>
                <a:gd name="connsiteY35" fmla="*/ 3771643 h 5361586"/>
                <a:gd name="connsiteX36" fmla="*/ 58615 w 3421673"/>
                <a:gd name="connsiteY36" fmla="*/ 3837586 h 5361586"/>
                <a:gd name="connsiteX37" fmla="*/ 87923 w 3421673"/>
                <a:gd name="connsiteY37" fmla="*/ 3881547 h 5361586"/>
                <a:gd name="connsiteX38" fmla="*/ 146538 w 3421673"/>
                <a:gd name="connsiteY38" fmla="*/ 3903528 h 5361586"/>
                <a:gd name="connsiteX39" fmla="*/ 974480 w 3421673"/>
                <a:gd name="connsiteY39" fmla="*/ 4636220 h 5361586"/>
                <a:gd name="connsiteX40" fmla="*/ 981807 w 3421673"/>
                <a:gd name="connsiteY40" fmla="*/ 4768105 h 5361586"/>
                <a:gd name="connsiteX41" fmla="*/ 1091711 w 3421673"/>
                <a:gd name="connsiteY41" fmla="*/ 4804740 h 5361586"/>
                <a:gd name="connsiteX42" fmla="*/ 1128346 w 3421673"/>
                <a:gd name="connsiteY42" fmla="*/ 4834047 h 5361586"/>
                <a:gd name="connsiteX43" fmla="*/ 1252903 w 3421673"/>
                <a:gd name="connsiteY43" fmla="*/ 4834047 h 5361586"/>
                <a:gd name="connsiteX44" fmla="*/ 1436076 w 3421673"/>
                <a:gd name="connsiteY44" fmla="*/ 4856028 h 5361586"/>
                <a:gd name="connsiteX45" fmla="*/ 1502019 w 3421673"/>
                <a:gd name="connsiteY45" fmla="*/ 4870682 h 5361586"/>
                <a:gd name="connsiteX46" fmla="*/ 1582615 w 3421673"/>
                <a:gd name="connsiteY46" fmla="*/ 4965932 h 5361586"/>
                <a:gd name="connsiteX47" fmla="*/ 1633903 w 3421673"/>
                <a:gd name="connsiteY47" fmla="*/ 5090490 h 5361586"/>
                <a:gd name="connsiteX48" fmla="*/ 1663211 w 3421673"/>
                <a:gd name="connsiteY48" fmla="*/ 5097817 h 5361586"/>
                <a:gd name="connsiteX49" fmla="*/ 1707173 w 3421673"/>
                <a:gd name="connsiteY49" fmla="*/ 5105143 h 5361586"/>
                <a:gd name="connsiteX50" fmla="*/ 1780442 w 3421673"/>
                <a:gd name="connsiteY50" fmla="*/ 5178413 h 5361586"/>
                <a:gd name="connsiteX51" fmla="*/ 1824403 w 3421673"/>
                <a:gd name="connsiteY51" fmla="*/ 5156432 h 5361586"/>
                <a:gd name="connsiteX52" fmla="*/ 1846384 w 3421673"/>
                <a:gd name="connsiteY52" fmla="*/ 5156432 h 5361586"/>
                <a:gd name="connsiteX53" fmla="*/ 1890346 w 3421673"/>
                <a:gd name="connsiteY53" fmla="*/ 5200393 h 5361586"/>
                <a:gd name="connsiteX54" fmla="*/ 1912326 w 3421673"/>
                <a:gd name="connsiteY54" fmla="*/ 5266336 h 5361586"/>
                <a:gd name="connsiteX55" fmla="*/ 1891046 w 3421673"/>
                <a:gd name="connsiteY55" fmla="*/ 5357013 h 5361586"/>
                <a:gd name="connsiteX56" fmla="*/ 1926980 w 3421673"/>
                <a:gd name="connsiteY56" fmla="*/ 5361586 h 5361586"/>
                <a:gd name="connsiteX0" fmla="*/ 1926980 w 3421673"/>
                <a:gd name="connsiteY0" fmla="*/ 5395345 h 5395345"/>
                <a:gd name="connsiteX1" fmla="*/ 2579076 w 3421673"/>
                <a:gd name="connsiteY1" fmla="*/ 4955729 h 5395345"/>
                <a:gd name="connsiteX2" fmla="*/ 2688980 w 3421673"/>
                <a:gd name="connsiteY2" fmla="*/ 4941076 h 5395345"/>
                <a:gd name="connsiteX3" fmla="*/ 2791557 w 3421673"/>
                <a:gd name="connsiteY3" fmla="*/ 4889787 h 5395345"/>
                <a:gd name="connsiteX4" fmla="*/ 2806211 w 3421673"/>
                <a:gd name="connsiteY4" fmla="*/ 4860479 h 5395345"/>
                <a:gd name="connsiteX5" fmla="*/ 2916115 w 3421673"/>
                <a:gd name="connsiteY5" fmla="*/ 4867806 h 5395345"/>
                <a:gd name="connsiteX6" fmla="*/ 3033346 w 3421673"/>
                <a:gd name="connsiteY6" fmla="*/ 4875133 h 5395345"/>
                <a:gd name="connsiteX7" fmla="*/ 3033346 w 3421673"/>
                <a:gd name="connsiteY7" fmla="*/ 4772556 h 5395345"/>
                <a:gd name="connsiteX8" fmla="*/ 3062653 w 3421673"/>
                <a:gd name="connsiteY8" fmla="*/ 4721268 h 5395345"/>
                <a:gd name="connsiteX9" fmla="*/ 3150576 w 3421673"/>
                <a:gd name="connsiteY9" fmla="*/ 4669979 h 5395345"/>
                <a:gd name="connsiteX10" fmla="*/ 3201865 w 3421673"/>
                <a:gd name="connsiteY10" fmla="*/ 4611364 h 5395345"/>
                <a:gd name="connsiteX11" fmla="*/ 3363057 w 3421673"/>
                <a:gd name="connsiteY11" fmla="*/ 4611364 h 5395345"/>
                <a:gd name="connsiteX12" fmla="*/ 3363057 w 3421673"/>
                <a:gd name="connsiteY12" fmla="*/ 4508787 h 5395345"/>
                <a:gd name="connsiteX13" fmla="*/ 3392365 w 3421673"/>
                <a:gd name="connsiteY13" fmla="*/ 4266999 h 5395345"/>
                <a:gd name="connsiteX14" fmla="*/ 3421673 w 3421673"/>
                <a:gd name="connsiteY14" fmla="*/ 4076499 h 5395345"/>
                <a:gd name="connsiteX15" fmla="*/ 3414346 w 3421673"/>
                <a:gd name="connsiteY15" fmla="*/ 3871345 h 5395345"/>
                <a:gd name="connsiteX16" fmla="*/ 3273561 w 3421673"/>
                <a:gd name="connsiteY16" fmla="*/ 3355053 h 5395345"/>
                <a:gd name="connsiteX17" fmla="*/ 2494325 w 3421673"/>
                <a:gd name="connsiteY17" fmla="*/ 1680908 h 5395345"/>
                <a:gd name="connsiteX18" fmla="*/ 2197713 w 3421673"/>
                <a:gd name="connsiteY18" fmla="*/ 1566990 h 5395345"/>
                <a:gd name="connsiteX19" fmla="*/ 2087113 w 3421673"/>
                <a:gd name="connsiteY19" fmla="*/ 1666051 h 5395345"/>
                <a:gd name="connsiteX20" fmla="*/ 1931266 w 3421673"/>
                <a:gd name="connsiteY20" fmla="*/ 1690817 h 5395345"/>
                <a:gd name="connsiteX21" fmla="*/ 1820664 w 3421673"/>
                <a:gd name="connsiteY21" fmla="*/ 1671005 h 5395345"/>
                <a:gd name="connsiteX22" fmla="*/ 1750282 w 3421673"/>
                <a:gd name="connsiteY22" fmla="*/ 1671004 h 5395345"/>
                <a:gd name="connsiteX23" fmla="*/ 1689954 w 3421673"/>
                <a:gd name="connsiteY23" fmla="*/ 1626428 h 5395345"/>
                <a:gd name="connsiteX24" fmla="*/ 1564271 w 3421673"/>
                <a:gd name="connsiteY24" fmla="*/ 1616521 h 5395345"/>
                <a:gd name="connsiteX25" fmla="*/ 1594435 w 3421673"/>
                <a:gd name="connsiteY25" fmla="*/ 1502601 h 5395345"/>
                <a:gd name="connsiteX26" fmla="*/ 1684926 w 3421673"/>
                <a:gd name="connsiteY26" fmla="*/ 1428304 h 5395345"/>
                <a:gd name="connsiteX27" fmla="*/ 1649735 w 3421673"/>
                <a:gd name="connsiteY27" fmla="*/ 1363915 h 5395345"/>
                <a:gd name="connsiteX28" fmla="*/ 1649735 w 3421673"/>
                <a:gd name="connsiteY28" fmla="*/ 1185604 h 5395345"/>
                <a:gd name="connsiteX29" fmla="*/ 1654763 w 3421673"/>
                <a:gd name="connsiteY29" fmla="*/ 1046917 h 5395345"/>
                <a:gd name="connsiteX30" fmla="*/ 1433560 w 3421673"/>
                <a:gd name="connsiteY30" fmla="*/ 581327 h 5395345"/>
                <a:gd name="connsiteX31" fmla="*/ 1604489 w 3421673"/>
                <a:gd name="connsiteY31" fmla="*/ 467406 h 5395345"/>
                <a:gd name="connsiteX32" fmla="*/ 1619571 w 3421673"/>
                <a:gd name="connsiteY32" fmla="*/ 417875 h 5395345"/>
                <a:gd name="connsiteX33" fmla="*/ 1076621 w 3421673"/>
                <a:gd name="connsiteY33" fmla="*/ 180128 h 5395345"/>
                <a:gd name="connsiteX34" fmla="*/ 664380 w 3421673"/>
                <a:gd name="connsiteY34" fmla="*/ 46395 h 5395345"/>
                <a:gd name="connsiteX35" fmla="*/ 679461 w 3421673"/>
                <a:gd name="connsiteY35" fmla="*/ 982526 h 5395345"/>
                <a:gd name="connsiteX36" fmla="*/ 0 w 3421673"/>
                <a:gd name="connsiteY36" fmla="*/ 3805402 h 5395345"/>
                <a:gd name="connsiteX37" fmla="*/ 58615 w 3421673"/>
                <a:gd name="connsiteY37" fmla="*/ 3871345 h 5395345"/>
                <a:gd name="connsiteX38" fmla="*/ 87923 w 3421673"/>
                <a:gd name="connsiteY38" fmla="*/ 3915306 h 5395345"/>
                <a:gd name="connsiteX39" fmla="*/ 146538 w 3421673"/>
                <a:gd name="connsiteY39" fmla="*/ 3937287 h 5395345"/>
                <a:gd name="connsiteX40" fmla="*/ 974480 w 3421673"/>
                <a:gd name="connsiteY40" fmla="*/ 4669979 h 5395345"/>
                <a:gd name="connsiteX41" fmla="*/ 981807 w 3421673"/>
                <a:gd name="connsiteY41" fmla="*/ 4801864 h 5395345"/>
                <a:gd name="connsiteX42" fmla="*/ 1091711 w 3421673"/>
                <a:gd name="connsiteY42" fmla="*/ 4838499 h 5395345"/>
                <a:gd name="connsiteX43" fmla="*/ 1128346 w 3421673"/>
                <a:gd name="connsiteY43" fmla="*/ 4867806 h 5395345"/>
                <a:gd name="connsiteX44" fmla="*/ 1252903 w 3421673"/>
                <a:gd name="connsiteY44" fmla="*/ 4867806 h 5395345"/>
                <a:gd name="connsiteX45" fmla="*/ 1436076 w 3421673"/>
                <a:gd name="connsiteY45" fmla="*/ 4889787 h 5395345"/>
                <a:gd name="connsiteX46" fmla="*/ 1502019 w 3421673"/>
                <a:gd name="connsiteY46" fmla="*/ 4904441 h 5395345"/>
                <a:gd name="connsiteX47" fmla="*/ 1582615 w 3421673"/>
                <a:gd name="connsiteY47" fmla="*/ 4999691 h 5395345"/>
                <a:gd name="connsiteX48" fmla="*/ 1633903 w 3421673"/>
                <a:gd name="connsiteY48" fmla="*/ 5124249 h 5395345"/>
                <a:gd name="connsiteX49" fmla="*/ 1663211 w 3421673"/>
                <a:gd name="connsiteY49" fmla="*/ 5131576 h 5395345"/>
                <a:gd name="connsiteX50" fmla="*/ 1707173 w 3421673"/>
                <a:gd name="connsiteY50" fmla="*/ 5138902 h 5395345"/>
                <a:gd name="connsiteX51" fmla="*/ 1780442 w 3421673"/>
                <a:gd name="connsiteY51" fmla="*/ 5212172 h 5395345"/>
                <a:gd name="connsiteX52" fmla="*/ 1824403 w 3421673"/>
                <a:gd name="connsiteY52" fmla="*/ 5190191 h 5395345"/>
                <a:gd name="connsiteX53" fmla="*/ 1846384 w 3421673"/>
                <a:gd name="connsiteY53" fmla="*/ 5190191 h 5395345"/>
                <a:gd name="connsiteX54" fmla="*/ 1890346 w 3421673"/>
                <a:gd name="connsiteY54" fmla="*/ 5234152 h 5395345"/>
                <a:gd name="connsiteX55" fmla="*/ 1912326 w 3421673"/>
                <a:gd name="connsiteY55" fmla="*/ 5300095 h 5395345"/>
                <a:gd name="connsiteX56" fmla="*/ 1891046 w 3421673"/>
                <a:gd name="connsiteY56" fmla="*/ 5390772 h 5395345"/>
                <a:gd name="connsiteX57" fmla="*/ 1926980 w 3421673"/>
                <a:gd name="connsiteY57" fmla="*/ 5395345 h 539534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287331 w 3421673"/>
                <a:gd name="connsiteY35" fmla="*/ 579510 h 5348950"/>
                <a:gd name="connsiteX36" fmla="*/ 679461 w 3421673"/>
                <a:gd name="connsiteY36" fmla="*/ 936131 h 5348950"/>
                <a:gd name="connsiteX37" fmla="*/ 0 w 3421673"/>
                <a:gd name="connsiteY37" fmla="*/ 3759007 h 5348950"/>
                <a:gd name="connsiteX38" fmla="*/ 58615 w 3421673"/>
                <a:gd name="connsiteY38" fmla="*/ 3824950 h 5348950"/>
                <a:gd name="connsiteX39" fmla="*/ 87923 w 3421673"/>
                <a:gd name="connsiteY39" fmla="*/ 3868911 h 5348950"/>
                <a:gd name="connsiteX40" fmla="*/ 146538 w 3421673"/>
                <a:gd name="connsiteY40" fmla="*/ 3890892 h 5348950"/>
                <a:gd name="connsiteX41" fmla="*/ 974480 w 3421673"/>
                <a:gd name="connsiteY41" fmla="*/ 4623584 h 5348950"/>
                <a:gd name="connsiteX42" fmla="*/ 981807 w 3421673"/>
                <a:gd name="connsiteY42" fmla="*/ 4755469 h 5348950"/>
                <a:gd name="connsiteX43" fmla="*/ 1091711 w 3421673"/>
                <a:gd name="connsiteY43" fmla="*/ 4792104 h 5348950"/>
                <a:gd name="connsiteX44" fmla="*/ 1128346 w 3421673"/>
                <a:gd name="connsiteY44" fmla="*/ 4821411 h 5348950"/>
                <a:gd name="connsiteX45" fmla="*/ 1252903 w 3421673"/>
                <a:gd name="connsiteY45" fmla="*/ 4821411 h 5348950"/>
                <a:gd name="connsiteX46" fmla="*/ 1436076 w 3421673"/>
                <a:gd name="connsiteY46" fmla="*/ 4843392 h 5348950"/>
                <a:gd name="connsiteX47" fmla="*/ 1502019 w 3421673"/>
                <a:gd name="connsiteY47" fmla="*/ 4858046 h 5348950"/>
                <a:gd name="connsiteX48" fmla="*/ 1582615 w 3421673"/>
                <a:gd name="connsiteY48" fmla="*/ 4953296 h 5348950"/>
                <a:gd name="connsiteX49" fmla="*/ 1633903 w 3421673"/>
                <a:gd name="connsiteY49" fmla="*/ 5077854 h 5348950"/>
                <a:gd name="connsiteX50" fmla="*/ 1663211 w 3421673"/>
                <a:gd name="connsiteY50" fmla="*/ 5085181 h 5348950"/>
                <a:gd name="connsiteX51" fmla="*/ 1707173 w 3421673"/>
                <a:gd name="connsiteY51" fmla="*/ 5092507 h 5348950"/>
                <a:gd name="connsiteX52" fmla="*/ 1780442 w 3421673"/>
                <a:gd name="connsiteY52" fmla="*/ 5165777 h 5348950"/>
                <a:gd name="connsiteX53" fmla="*/ 1824403 w 3421673"/>
                <a:gd name="connsiteY53" fmla="*/ 5143796 h 5348950"/>
                <a:gd name="connsiteX54" fmla="*/ 1846384 w 3421673"/>
                <a:gd name="connsiteY54" fmla="*/ 5143796 h 5348950"/>
                <a:gd name="connsiteX55" fmla="*/ 1890346 w 3421673"/>
                <a:gd name="connsiteY55" fmla="*/ 5187757 h 5348950"/>
                <a:gd name="connsiteX56" fmla="*/ 1912326 w 3421673"/>
                <a:gd name="connsiteY56" fmla="*/ 5253700 h 5348950"/>
                <a:gd name="connsiteX57" fmla="*/ 1891046 w 3421673"/>
                <a:gd name="connsiteY57" fmla="*/ 5344377 h 5348950"/>
                <a:gd name="connsiteX58" fmla="*/ 1926980 w 3421673"/>
                <a:gd name="connsiteY58" fmla="*/ 5348950 h 5348950"/>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3747 w 3488440"/>
                <a:gd name="connsiteY0" fmla="*/ 5363809 h 5363809"/>
                <a:gd name="connsiteX1" fmla="*/ 2645843 w 3488440"/>
                <a:gd name="connsiteY1" fmla="*/ 4924193 h 5363809"/>
                <a:gd name="connsiteX2" fmla="*/ 2755747 w 3488440"/>
                <a:gd name="connsiteY2" fmla="*/ 4909540 h 5363809"/>
                <a:gd name="connsiteX3" fmla="*/ 2858324 w 3488440"/>
                <a:gd name="connsiteY3" fmla="*/ 4858251 h 5363809"/>
                <a:gd name="connsiteX4" fmla="*/ 2872978 w 3488440"/>
                <a:gd name="connsiteY4" fmla="*/ 4828943 h 5363809"/>
                <a:gd name="connsiteX5" fmla="*/ 2982882 w 3488440"/>
                <a:gd name="connsiteY5" fmla="*/ 4836270 h 5363809"/>
                <a:gd name="connsiteX6" fmla="*/ 3100113 w 3488440"/>
                <a:gd name="connsiteY6" fmla="*/ 4843597 h 5363809"/>
                <a:gd name="connsiteX7" fmla="*/ 3100113 w 3488440"/>
                <a:gd name="connsiteY7" fmla="*/ 4741020 h 5363809"/>
                <a:gd name="connsiteX8" fmla="*/ 3129420 w 3488440"/>
                <a:gd name="connsiteY8" fmla="*/ 4689732 h 5363809"/>
                <a:gd name="connsiteX9" fmla="*/ 3217343 w 3488440"/>
                <a:gd name="connsiteY9" fmla="*/ 4638443 h 5363809"/>
                <a:gd name="connsiteX10" fmla="*/ 3268632 w 3488440"/>
                <a:gd name="connsiteY10" fmla="*/ 4579828 h 5363809"/>
                <a:gd name="connsiteX11" fmla="*/ 3429824 w 3488440"/>
                <a:gd name="connsiteY11" fmla="*/ 4579828 h 5363809"/>
                <a:gd name="connsiteX12" fmla="*/ 3429824 w 3488440"/>
                <a:gd name="connsiteY12" fmla="*/ 4477251 h 5363809"/>
                <a:gd name="connsiteX13" fmla="*/ 3459132 w 3488440"/>
                <a:gd name="connsiteY13" fmla="*/ 4235463 h 5363809"/>
                <a:gd name="connsiteX14" fmla="*/ 3488440 w 3488440"/>
                <a:gd name="connsiteY14" fmla="*/ 4044963 h 5363809"/>
                <a:gd name="connsiteX15" fmla="*/ 3481113 w 3488440"/>
                <a:gd name="connsiteY15" fmla="*/ 3839809 h 5363809"/>
                <a:gd name="connsiteX16" fmla="*/ 3340328 w 3488440"/>
                <a:gd name="connsiteY16" fmla="*/ 3323517 h 5363809"/>
                <a:gd name="connsiteX17" fmla="*/ 2561092 w 3488440"/>
                <a:gd name="connsiteY17" fmla="*/ 1649372 h 5363809"/>
                <a:gd name="connsiteX18" fmla="*/ 2264480 w 3488440"/>
                <a:gd name="connsiteY18" fmla="*/ 1535454 h 5363809"/>
                <a:gd name="connsiteX19" fmla="*/ 2153880 w 3488440"/>
                <a:gd name="connsiteY19" fmla="*/ 1634515 h 5363809"/>
                <a:gd name="connsiteX20" fmla="*/ 1998033 w 3488440"/>
                <a:gd name="connsiteY20" fmla="*/ 1659281 h 5363809"/>
                <a:gd name="connsiteX21" fmla="*/ 1887431 w 3488440"/>
                <a:gd name="connsiteY21" fmla="*/ 1639469 h 5363809"/>
                <a:gd name="connsiteX22" fmla="*/ 1817049 w 3488440"/>
                <a:gd name="connsiteY22" fmla="*/ 1639468 h 5363809"/>
                <a:gd name="connsiteX23" fmla="*/ 1756721 w 3488440"/>
                <a:gd name="connsiteY23" fmla="*/ 1594892 h 5363809"/>
                <a:gd name="connsiteX24" fmla="*/ 1631038 w 3488440"/>
                <a:gd name="connsiteY24" fmla="*/ 1584985 h 5363809"/>
                <a:gd name="connsiteX25" fmla="*/ 1661202 w 3488440"/>
                <a:gd name="connsiteY25" fmla="*/ 1471065 h 5363809"/>
                <a:gd name="connsiteX26" fmla="*/ 1751693 w 3488440"/>
                <a:gd name="connsiteY26" fmla="*/ 1396768 h 5363809"/>
                <a:gd name="connsiteX27" fmla="*/ 1716502 w 3488440"/>
                <a:gd name="connsiteY27" fmla="*/ 1332379 h 5363809"/>
                <a:gd name="connsiteX28" fmla="*/ 1716502 w 3488440"/>
                <a:gd name="connsiteY28" fmla="*/ 1154068 h 5363809"/>
                <a:gd name="connsiteX29" fmla="*/ 1721530 w 3488440"/>
                <a:gd name="connsiteY29" fmla="*/ 1015381 h 5363809"/>
                <a:gd name="connsiteX30" fmla="*/ 1500327 w 3488440"/>
                <a:gd name="connsiteY30" fmla="*/ 549791 h 5363809"/>
                <a:gd name="connsiteX31" fmla="*/ 1671256 w 3488440"/>
                <a:gd name="connsiteY31" fmla="*/ 435870 h 5363809"/>
                <a:gd name="connsiteX32" fmla="*/ 1686338 w 3488440"/>
                <a:gd name="connsiteY32" fmla="*/ 386339 h 5363809"/>
                <a:gd name="connsiteX33" fmla="*/ 1143388 w 3488440"/>
                <a:gd name="connsiteY33" fmla="*/ 148592 h 5363809"/>
                <a:gd name="connsiteX34" fmla="*/ 731147 w 3488440"/>
                <a:gd name="connsiteY34" fmla="*/ 0 h 5363809"/>
                <a:gd name="connsiteX35" fmla="*/ 354098 w 3488440"/>
                <a:gd name="connsiteY35" fmla="*/ 594369 h 5363809"/>
                <a:gd name="connsiteX36" fmla="*/ 243497 w 3488440"/>
                <a:gd name="connsiteY36" fmla="*/ 950990 h 5363809"/>
                <a:gd name="connsiteX37" fmla="*/ 127868 w 3488440"/>
                <a:gd name="connsiteY37" fmla="*/ 1124349 h 5363809"/>
                <a:gd name="connsiteX38" fmla="*/ 2185 w 3488440"/>
                <a:gd name="connsiteY38" fmla="*/ 1253129 h 5363809"/>
                <a:gd name="connsiteX39" fmla="*/ 117814 w 3488440"/>
                <a:gd name="connsiteY39" fmla="*/ 1327425 h 5363809"/>
                <a:gd name="connsiteX40" fmla="*/ 66767 w 3488440"/>
                <a:gd name="connsiteY40" fmla="*/ 3773866 h 5363809"/>
                <a:gd name="connsiteX41" fmla="*/ 125382 w 3488440"/>
                <a:gd name="connsiteY41" fmla="*/ 3839809 h 5363809"/>
                <a:gd name="connsiteX42" fmla="*/ 154690 w 3488440"/>
                <a:gd name="connsiteY42" fmla="*/ 3883770 h 5363809"/>
                <a:gd name="connsiteX43" fmla="*/ 213305 w 3488440"/>
                <a:gd name="connsiteY43" fmla="*/ 3905751 h 5363809"/>
                <a:gd name="connsiteX44" fmla="*/ 1041247 w 3488440"/>
                <a:gd name="connsiteY44" fmla="*/ 4638443 h 5363809"/>
                <a:gd name="connsiteX45" fmla="*/ 1048574 w 3488440"/>
                <a:gd name="connsiteY45" fmla="*/ 4770328 h 5363809"/>
                <a:gd name="connsiteX46" fmla="*/ 1158478 w 3488440"/>
                <a:gd name="connsiteY46" fmla="*/ 4806963 h 5363809"/>
                <a:gd name="connsiteX47" fmla="*/ 1195113 w 3488440"/>
                <a:gd name="connsiteY47" fmla="*/ 4836270 h 5363809"/>
                <a:gd name="connsiteX48" fmla="*/ 1319670 w 3488440"/>
                <a:gd name="connsiteY48" fmla="*/ 4836270 h 5363809"/>
                <a:gd name="connsiteX49" fmla="*/ 1502843 w 3488440"/>
                <a:gd name="connsiteY49" fmla="*/ 4858251 h 5363809"/>
                <a:gd name="connsiteX50" fmla="*/ 1568786 w 3488440"/>
                <a:gd name="connsiteY50" fmla="*/ 4872905 h 5363809"/>
                <a:gd name="connsiteX51" fmla="*/ 1649382 w 3488440"/>
                <a:gd name="connsiteY51" fmla="*/ 4968155 h 5363809"/>
                <a:gd name="connsiteX52" fmla="*/ 1700670 w 3488440"/>
                <a:gd name="connsiteY52" fmla="*/ 5092713 h 5363809"/>
                <a:gd name="connsiteX53" fmla="*/ 1729978 w 3488440"/>
                <a:gd name="connsiteY53" fmla="*/ 5100040 h 5363809"/>
                <a:gd name="connsiteX54" fmla="*/ 1773940 w 3488440"/>
                <a:gd name="connsiteY54" fmla="*/ 5107366 h 5363809"/>
                <a:gd name="connsiteX55" fmla="*/ 1847209 w 3488440"/>
                <a:gd name="connsiteY55" fmla="*/ 5180636 h 5363809"/>
                <a:gd name="connsiteX56" fmla="*/ 1891170 w 3488440"/>
                <a:gd name="connsiteY56" fmla="*/ 5158655 h 5363809"/>
                <a:gd name="connsiteX57" fmla="*/ 1913151 w 3488440"/>
                <a:gd name="connsiteY57" fmla="*/ 5158655 h 5363809"/>
                <a:gd name="connsiteX58" fmla="*/ 1957113 w 3488440"/>
                <a:gd name="connsiteY58" fmla="*/ 5202616 h 5363809"/>
                <a:gd name="connsiteX59" fmla="*/ 1979093 w 3488440"/>
                <a:gd name="connsiteY59" fmla="*/ 5268559 h 5363809"/>
                <a:gd name="connsiteX60" fmla="*/ 1957813 w 3488440"/>
                <a:gd name="connsiteY60" fmla="*/ 5359236 h 5363809"/>
                <a:gd name="connsiteX61" fmla="*/ 1993747 w 3488440"/>
                <a:gd name="connsiteY61" fmla="*/ 5363809 h 5363809"/>
                <a:gd name="connsiteX0" fmla="*/ 1996662 w 3491355"/>
                <a:gd name="connsiteY0" fmla="*/ 5363809 h 5363809"/>
                <a:gd name="connsiteX1" fmla="*/ 2648758 w 3491355"/>
                <a:gd name="connsiteY1" fmla="*/ 4924193 h 5363809"/>
                <a:gd name="connsiteX2" fmla="*/ 2758662 w 3491355"/>
                <a:gd name="connsiteY2" fmla="*/ 4909540 h 5363809"/>
                <a:gd name="connsiteX3" fmla="*/ 2861239 w 3491355"/>
                <a:gd name="connsiteY3" fmla="*/ 4858251 h 5363809"/>
                <a:gd name="connsiteX4" fmla="*/ 2875893 w 3491355"/>
                <a:gd name="connsiteY4" fmla="*/ 4828943 h 5363809"/>
                <a:gd name="connsiteX5" fmla="*/ 2985797 w 3491355"/>
                <a:gd name="connsiteY5" fmla="*/ 4836270 h 5363809"/>
                <a:gd name="connsiteX6" fmla="*/ 3103028 w 3491355"/>
                <a:gd name="connsiteY6" fmla="*/ 4843597 h 5363809"/>
                <a:gd name="connsiteX7" fmla="*/ 3103028 w 3491355"/>
                <a:gd name="connsiteY7" fmla="*/ 4741020 h 5363809"/>
                <a:gd name="connsiteX8" fmla="*/ 3132335 w 3491355"/>
                <a:gd name="connsiteY8" fmla="*/ 4689732 h 5363809"/>
                <a:gd name="connsiteX9" fmla="*/ 3220258 w 3491355"/>
                <a:gd name="connsiteY9" fmla="*/ 4638443 h 5363809"/>
                <a:gd name="connsiteX10" fmla="*/ 3271547 w 3491355"/>
                <a:gd name="connsiteY10" fmla="*/ 4579828 h 5363809"/>
                <a:gd name="connsiteX11" fmla="*/ 3432739 w 3491355"/>
                <a:gd name="connsiteY11" fmla="*/ 4579828 h 5363809"/>
                <a:gd name="connsiteX12" fmla="*/ 3432739 w 3491355"/>
                <a:gd name="connsiteY12" fmla="*/ 4477251 h 5363809"/>
                <a:gd name="connsiteX13" fmla="*/ 3462047 w 3491355"/>
                <a:gd name="connsiteY13" fmla="*/ 4235463 h 5363809"/>
                <a:gd name="connsiteX14" fmla="*/ 3491355 w 3491355"/>
                <a:gd name="connsiteY14" fmla="*/ 4044963 h 5363809"/>
                <a:gd name="connsiteX15" fmla="*/ 3484028 w 3491355"/>
                <a:gd name="connsiteY15" fmla="*/ 3839809 h 5363809"/>
                <a:gd name="connsiteX16" fmla="*/ 3343243 w 3491355"/>
                <a:gd name="connsiteY16" fmla="*/ 3323517 h 5363809"/>
                <a:gd name="connsiteX17" fmla="*/ 2564007 w 3491355"/>
                <a:gd name="connsiteY17" fmla="*/ 1649372 h 5363809"/>
                <a:gd name="connsiteX18" fmla="*/ 2267395 w 3491355"/>
                <a:gd name="connsiteY18" fmla="*/ 1535454 h 5363809"/>
                <a:gd name="connsiteX19" fmla="*/ 2156795 w 3491355"/>
                <a:gd name="connsiteY19" fmla="*/ 1634515 h 5363809"/>
                <a:gd name="connsiteX20" fmla="*/ 2000948 w 3491355"/>
                <a:gd name="connsiteY20" fmla="*/ 1659281 h 5363809"/>
                <a:gd name="connsiteX21" fmla="*/ 1890346 w 3491355"/>
                <a:gd name="connsiteY21" fmla="*/ 1639469 h 5363809"/>
                <a:gd name="connsiteX22" fmla="*/ 1819964 w 3491355"/>
                <a:gd name="connsiteY22" fmla="*/ 1639468 h 5363809"/>
                <a:gd name="connsiteX23" fmla="*/ 1759636 w 3491355"/>
                <a:gd name="connsiteY23" fmla="*/ 1594892 h 5363809"/>
                <a:gd name="connsiteX24" fmla="*/ 1633953 w 3491355"/>
                <a:gd name="connsiteY24" fmla="*/ 1584985 h 5363809"/>
                <a:gd name="connsiteX25" fmla="*/ 1664117 w 3491355"/>
                <a:gd name="connsiteY25" fmla="*/ 1471065 h 5363809"/>
                <a:gd name="connsiteX26" fmla="*/ 1754608 w 3491355"/>
                <a:gd name="connsiteY26" fmla="*/ 1396768 h 5363809"/>
                <a:gd name="connsiteX27" fmla="*/ 1719417 w 3491355"/>
                <a:gd name="connsiteY27" fmla="*/ 1332379 h 5363809"/>
                <a:gd name="connsiteX28" fmla="*/ 1719417 w 3491355"/>
                <a:gd name="connsiteY28" fmla="*/ 1154068 h 5363809"/>
                <a:gd name="connsiteX29" fmla="*/ 1724445 w 3491355"/>
                <a:gd name="connsiteY29" fmla="*/ 1015381 h 5363809"/>
                <a:gd name="connsiteX30" fmla="*/ 1503242 w 3491355"/>
                <a:gd name="connsiteY30" fmla="*/ 549791 h 5363809"/>
                <a:gd name="connsiteX31" fmla="*/ 1674171 w 3491355"/>
                <a:gd name="connsiteY31" fmla="*/ 435870 h 5363809"/>
                <a:gd name="connsiteX32" fmla="*/ 1689253 w 3491355"/>
                <a:gd name="connsiteY32" fmla="*/ 386339 h 5363809"/>
                <a:gd name="connsiteX33" fmla="*/ 1146303 w 3491355"/>
                <a:gd name="connsiteY33" fmla="*/ 148592 h 5363809"/>
                <a:gd name="connsiteX34" fmla="*/ 734062 w 3491355"/>
                <a:gd name="connsiteY34" fmla="*/ 0 h 5363809"/>
                <a:gd name="connsiteX35" fmla="*/ 357013 w 3491355"/>
                <a:gd name="connsiteY35" fmla="*/ 594369 h 5363809"/>
                <a:gd name="connsiteX36" fmla="*/ 246412 w 3491355"/>
                <a:gd name="connsiteY36" fmla="*/ 950990 h 5363809"/>
                <a:gd name="connsiteX37" fmla="*/ 130783 w 3491355"/>
                <a:gd name="connsiteY37" fmla="*/ 1124349 h 5363809"/>
                <a:gd name="connsiteX38" fmla="*/ 5100 w 3491355"/>
                <a:gd name="connsiteY38" fmla="*/ 1253129 h 5363809"/>
                <a:gd name="connsiteX39" fmla="*/ 120729 w 3491355"/>
                <a:gd name="connsiteY39" fmla="*/ 1327425 h 5363809"/>
                <a:gd name="connsiteX40" fmla="*/ 69682 w 3491355"/>
                <a:gd name="connsiteY40" fmla="*/ 3773866 h 5363809"/>
                <a:gd name="connsiteX41" fmla="*/ 128297 w 3491355"/>
                <a:gd name="connsiteY41" fmla="*/ 3839809 h 5363809"/>
                <a:gd name="connsiteX42" fmla="*/ 157605 w 3491355"/>
                <a:gd name="connsiteY42" fmla="*/ 3883770 h 5363809"/>
                <a:gd name="connsiteX43" fmla="*/ 216220 w 3491355"/>
                <a:gd name="connsiteY43" fmla="*/ 3905751 h 5363809"/>
                <a:gd name="connsiteX44" fmla="*/ 1044162 w 3491355"/>
                <a:gd name="connsiteY44" fmla="*/ 4638443 h 5363809"/>
                <a:gd name="connsiteX45" fmla="*/ 1051489 w 3491355"/>
                <a:gd name="connsiteY45" fmla="*/ 4770328 h 5363809"/>
                <a:gd name="connsiteX46" fmla="*/ 1161393 w 3491355"/>
                <a:gd name="connsiteY46" fmla="*/ 4806963 h 5363809"/>
                <a:gd name="connsiteX47" fmla="*/ 1198028 w 3491355"/>
                <a:gd name="connsiteY47" fmla="*/ 4836270 h 5363809"/>
                <a:gd name="connsiteX48" fmla="*/ 1322585 w 3491355"/>
                <a:gd name="connsiteY48" fmla="*/ 4836270 h 5363809"/>
                <a:gd name="connsiteX49" fmla="*/ 1505758 w 3491355"/>
                <a:gd name="connsiteY49" fmla="*/ 4858251 h 5363809"/>
                <a:gd name="connsiteX50" fmla="*/ 1571701 w 3491355"/>
                <a:gd name="connsiteY50" fmla="*/ 4872905 h 5363809"/>
                <a:gd name="connsiteX51" fmla="*/ 1652297 w 3491355"/>
                <a:gd name="connsiteY51" fmla="*/ 4968155 h 5363809"/>
                <a:gd name="connsiteX52" fmla="*/ 1703585 w 3491355"/>
                <a:gd name="connsiteY52" fmla="*/ 5092713 h 5363809"/>
                <a:gd name="connsiteX53" fmla="*/ 1732893 w 3491355"/>
                <a:gd name="connsiteY53" fmla="*/ 5100040 h 5363809"/>
                <a:gd name="connsiteX54" fmla="*/ 1776855 w 3491355"/>
                <a:gd name="connsiteY54" fmla="*/ 5107366 h 5363809"/>
                <a:gd name="connsiteX55" fmla="*/ 1850124 w 3491355"/>
                <a:gd name="connsiteY55" fmla="*/ 5180636 h 5363809"/>
                <a:gd name="connsiteX56" fmla="*/ 1894085 w 3491355"/>
                <a:gd name="connsiteY56" fmla="*/ 5158655 h 5363809"/>
                <a:gd name="connsiteX57" fmla="*/ 1916066 w 3491355"/>
                <a:gd name="connsiteY57" fmla="*/ 5158655 h 5363809"/>
                <a:gd name="connsiteX58" fmla="*/ 1960028 w 3491355"/>
                <a:gd name="connsiteY58" fmla="*/ 5202616 h 5363809"/>
                <a:gd name="connsiteX59" fmla="*/ 1982008 w 3491355"/>
                <a:gd name="connsiteY59" fmla="*/ 5268559 h 5363809"/>
                <a:gd name="connsiteX60" fmla="*/ 1960728 w 3491355"/>
                <a:gd name="connsiteY60" fmla="*/ 5359236 h 5363809"/>
                <a:gd name="connsiteX61" fmla="*/ 1996662 w 34913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64582 w 3486255"/>
                <a:gd name="connsiteY40" fmla="*/ 3773866 h 5363809"/>
                <a:gd name="connsiteX41" fmla="*/ 123197 w 3486255"/>
                <a:gd name="connsiteY41" fmla="*/ 3839809 h 5363809"/>
                <a:gd name="connsiteX42" fmla="*/ 152505 w 3486255"/>
                <a:gd name="connsiteY42" fmla="*/ 3883770 h 5363809"/>
                <a:gd name="connsiteX43" fmla="*/ 211120 w 3486255"/>
                <a:gd name="connsiteY43" fmla="*/ 3905751 h 5363809"/>
                <a:gd name="connsiteX44" fmla="*/ 1039062 w 3486255"/>
                <a:gd name="connsiteY44" fmla="*/ 4638443 h 5363809"/>
                <a:gd name="connsiteX45" fmla="*/ 1046389 w 3486255"/>
                <a:gd name="connsiteY45" fmla="*/ 4770328 h 5363809"/>
                <a:gd name="connsiteX46" fmla="*/ 1156293 w 3486255"/>
                <a:gd name="connsiteY46" fmla="*/ 4806963 h 5363809"/>
                <a:gd name="connsiteX47" fmla="*/ 1192928 w 3486255"/>
                <a:gd name="connsiteY47" fmla="*/ 4836270 h 5363809"/>
                <a:gd name="connsiteX48" fmla="*/ 1317485 w 3486255"/>
                <a:gd name="connsiteY48" fmla="*/ 4836270 h 5363809"/>
                <a:gd name="connsiteX49" fmla="*/ 1500658 w 3486255"/>
                <a:gd name="connsiteY49" fmla="*/ 4858251 h 5363809"/>
                <a:gd name="connsiteX50" fmla="*/ 1566601 w 3486255"/>
                <a:gd name="connsiteY50" fmla="*/ 4872905 h 5363809"/>
                <a:gd name="connsiteX51" fmla="*/ 1647197 w 3486255"/>
                <a:gd name="connsiteY51" fmla="*/ 4968155 h 5363809"/>
                <a:gd name="connsiteX52" fmla="*/ 1698485 w 3486255"/>
                <a:gd name="connsiteY52" fmla="*/ 5092713 h 5363809"/>
                <a:gd name="connsiteX53" fmla="*/ 1727793 w 3486255"/>
                <a:gd name="connsiteY53" fmla="*/ 5100040 h 5363809"/>
                <a:gd name="connsiteX54" fmla="*/ 1771755 w 3486255"/>
                <a:gd name="connsiteY54" fmla="*/ 5107366 h 5363809"/>
                <a:gd name="connsiteX55" fmla="*/ 1845024 w 3486255"/>
                <a:gd name="connsiteY55" fmla="*/ 5180636 h 5363809"/>
                <a:gd name="connsiteX56" fmla="*/ 1888985 w 3486255"/>
                <a:gd name="connsiteY56" fmla="*/ 5158655 h 5363809"/>
                <a:gd name="connsiteX57" fmla="*/ 1910966 w 3486255"/>
                <a:gd name="connsiteY57" fmla="*/ 5158655 h 5363809"/>
                <a:gd name="connsiteX58" fmla="*/ 1954928 w 3486255"/>
                <a:gd name="connsiteY58" fmla="*/ 5202616 h 5363809"/>
                <a:gd name="connsiteX59" fmla="*/ 1976908 w 3486255"/>
                <a:gd name="connsiteY59" fmla="*/ 5268559 h 5363809"/>
                <a:gd name="connsiteX60" fmla="*/ 1955628 w 3486255"/>
                <a:gd name="connsiteY60" fmla="*/ 5359236 h 5363809"/>
                <a:gd name="connsiteX61" fmla="*/ 1991562 w 34862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62924 w 3557617"/>
                <a:gd name="connsiteY0" fmla="*/ 5363809 h 5363809"/>
                <a:gd name="connsiteX1" fmla="*/ 2715020 w 3557617"/>
                <a:gd name="connsiteY1" fmla="*/ 4924193 h 5363809"/>
                <a:gd name="connsiteX2" fmla="*/ 2824924 w 3557617"/>
                <a:gd name="connsiteY2" fmla="*/ 4909540 h 5363809"/>
                <a:gd name="connsiteX3" fmla="*/ 2927501 w 3557617"/>
                <a:gd name="connsiteY3" fmla="*/ 4858251 h 5363809"/>
                <a:gd name="connsiteX4" fmla="*/ 2942155 w 3557617"/>
                <a:gd name="connsiteY4" fmla="*/ 4828943 h 5363809"/>
                <a:gd name="connsiteX5" fmla="*/ 3052059 w 3557617"/>
                <a:gd name="connsiteY5" fmla="*/ 4836270 h 5363809"/>
                <a:gd name="connsiteX6" fmla="*/ 3169290 w 3557617"/>
                <a:gd name="connsiteY6" fmla="*/ 4843597 h 5363809"/>
                <a:gd name="connsiteX7" fmla="*/ 3169290 w 3557617"/>
                <a:gd name="connsiteY7" fmla="*/ 4741020 h 5363809"/>
                <a:gd name="connsiteX8" fmla="*/ 3198597 w 3557617"/>
                <a:gd name="connsiteY8" fmla="*/ 4689732 h 5363809"/>
                <a:gd name="connsiteX9" fmla="*/ 3286520 w 3557617"/>
                <a:gd name="connsiteY9" fmla="*/ 4638443 h 5363809"/>
                <a:gd name="connsiteX10" fmla="*/ 3337809 w 3557617"/>
                <a:gd name="connsiteY10" fmla="*/ 4579828 h 5363809"/>
                <a:gd name="connsiteX11" fmla="*/ 3499001 w 3557617"/>
                <a:gd name="connsiteY11" fmla="*/ 4579828 h 5363809"/>
                <a:gd name="connsiteX12" fmla="*/ 3499001 w 3557617"/>
                <a:gd name="connsiteY12" fmla="*/ 4477251 h 5363809"/>
                <a:gd name="connsiteX13" fmla="*/ 3528309 w 3557617"/>
                <a:gd name="connsiteY13" fmla="*/ 4235463 h 5363809"/>
                <a:gd name="connsiteX14" fmla="*/ 3557617 w 3557617"/>
                <a:gd name="connsiteY14" fmla="*/ 4044963 h 5363809"/>
                <a:gd name="connsiteX15" fmla="*/ 3550290 w 3557617"/>
                <a:gd name="connsiteY15" fmla="*/ 3839809 h 5363809"/>
                <a:gd name="connsiteX16" fmla="*/ 3409505 w 3557617"/>
                <a:gd name="connsiteY16" fmla="*/ 3323517 h 5363809"/>
                <a:gd name="connsiteX17" fmla="*/ 2630269 w 3557617"/>
                <a:gd name="connsiteY17" fmla="*/ 1649372 h 5363809"/>
                <a:gd name="connsiteX18" fmla="*/ 2333657 w 3557617"/>
                <a:gd name="connsiteY18" fmla="*/ 1535454 h 5363809"/>
                <a:gd name="connsiteX19" fmla="*/ 2223057 w 3557617"/>
                <a:gd name="connsiteY19" fmla="*/ 1634515 h 5363809"/>
                <a:gd name="connsiteX20" fmla="*/ 2067210 w 3557617"/>
                <a:gd name="connsiteY20" fmla="*/ 1659281 h 5363809"/>
                <a:gd name="connsiteX21" fmla="*/ 1956608 w 3557617"/>
                <a:gd name="connsiteY21" fmla="*/ 1639469 h 5363809"/>
                <a:gd name="connsiteX22" fmla="*/ 1886226 w 3557617"/>
                <a:gd name="connsiteY22" fmla="*/ 1639468 h 5363809"/>
                <a:gd name="connsiteX23" fmla="*/ 1825898 w 3557617"/>
                <a:gd name="connsiteY23" fmla="*/ 1594892 h 5363809"/>
                <a:gd name="connsiteX24" fmla="*/ 1700215 w 3557617"/>
                <a:gd name="connsiteY24" fmla="*/ 1584985 h 5363809"/>
                <a:gd name="connsiteX25" fmla="*/ 1730379 w 3557617"/>
                <a:gd name="connsiteY25" fmla="*/ 1471065 h 5363809"/>
                <a:gd name="connsiteX26" fmla="*/ 1820870 w 3557617"/>
                <a:gd name="connsiteY26" fmla="*/ 1396768 h 5363809"/>
                <a:gd name="connsiteX27" fmla="*/ 1785679 w 3557617"/>
                <a:gd name="connsiteY27" fmla="*/ 1332379 h 5363809"/>
                <a:gd name="connsiteX28" fmla="*/ 1785679 w 3557617"/>
                <a:gd name="connsiteY28" fmla="*/ 1154068 h 5363809"/>
                <a:gd name="connsiteX29" fmla="*/ 1790707 w 3557617"/>
                <a:gd name="connsiteY29" fmla="*/ 1015381 h 5363809"/>
                <a:gd name="connsiteX30" fmla="*/ 1569504 w 3557617"/>
                <a:gd name="connsiteY30" fmla="*/ 549791 h 5363809"/>
                <a:gd name="connsiteX31" fmla="*/ 1740433 w 3557617"/>
                <a:gd name="connsiteY31" fmla="*/ 435870 h 5363809"/>
                <a:gd name="connsiteX32" fmla="*/ 1755515 w 3557617"/>
                <a:gd name="connsiteY32" fmla="*/ 386339 h 5363809"/>
                <a:gd name="connsiteX33" fmla="*/ 1212565 w 3557617"/>
                <a:gd name="connsiteY33" fmla="*/ 148592 h 5363809"/>
                <a:gd name="connsiteX34" fmla="*/ 800324 w 3557617"/>
                <a:gd name="connsiteY34" fmla="*/ 0 h 5363809"/>
                <a:gd name="connsiteX35" fmla="*/ 423275 w 3557617"/>
                <a:gd name="connsiteY35" fmla="*/ 594369 h 5363809"/>
                <a:gd name="connsiteX36" fmla="*/ 312674 w 3557617"/>
                <a:gd name="connsiteY36" fmla="*/ 950990 h 5363809"/>
                <a:gd name="connsiteX37" fmla="*/ 197045 w 3557617"/>
                <a:gd name="connsiteY37" fmla="*/ 1124349 h 5363809"/>
                <a:gd name="connsiteX38" fmla="*/ 71362 w 3557617"/>
                <a:gd name="connsiteY38" fmla="*/ 1253129 h 5363809"/>
                <a:gd name="connsiteX39" fmla="*/ 186991 w 3557617"/>
                <a:gd name="connsiteY39" fmla="*/ 1327425 h 5363809"/>
                <a:gd name="connsiteX40" fmla="*/ 297594 w 3557617"/>
                <a:gd name="connsiteY40" fmla="*/ 1594893 h 5363809"/>
                <a:gd name="connsiteX41" fmla="*/ 66336 w 3557617"/>
                <a:gd name="connsiteY41" fmla="*/ 1778157 h 5363809"/>
                <a:gd name="connsiteX42" fmla="*/ 135944 w 3557617"/>
                <a:gd name="connsiteY42" fmla="*/ 3773866 h 5363809"/>
                <a:gd name="connsiteX43" fmla="*/ 194559 w 3557617"/>
                <a:gd name="connsiteY43" fmla="*/ 3839809 h 5363809"/>
                <a:gd name="connsiteX44" fmla="*/ 223867 w 3557617"/>
                <a:gd name="connsiteY44" fmla="*/ 3883770 h 5363809"/>
                <a:gd name="connsiteX45" fmla="*/ 282482 w 3557617"/>
                <a:gd name="connsiteY45" fmla="*/ 3905751 h 5363809"/>
                <a:gd name="connsiteX46" fmla="*/ 1110424 w 3557617"/>
                <a:gd name="connsiteY46" fmla="*/ 4638443 h 5363809"/>
                <a:gd name="connsiteX47" fmla="*/ 1117751 w 3557617"/>
                <a:gd name="connsiteY47" fmla="*/ 4770328 h 5363809"/>
                <a:gd name="connsiteX48" fmla="*/ 1227655 w 3557617"/>
                <a:gd name="connsiteY48" fmla="*/ 4806963 h 5363809"/>
                <a:gd name="connsiteX49" fmla="*/ 1264290 w 3557617"/>
                <a:gd name="connsiteY49" fmla="*/ 4836270 h 5363809"/>
                <a:gd name="connsiteX50" fmla="*/ 1388847 w 3557617"/>
                <a:gd name="connsiteY50" fmla="*/ 4836270 h 5363809"/>
                <a:gd name="connsiteX51" fmla="*/ 1572020 w 3557617"/>
                <a:gd name="connsiteY51" fmla="*/ 4858251 h 5363809"/>
                <a:gd name="connsiteX52" fmla="*/ 1637963 w 3557617"/>
                <a:gd name="connsiteY52" fmla="*/ 4872905 h 5363809"/>
                <a:gd name="connsiteX53" fmla="*/ 1718559 w 3557617"/>
                <a:gd name="connsiteY53" fmla="*/ 4968155 h 5363809"/>
                <a:gd name="connsiteX54" fmla="*/ 1769847 w 3557617"/>
                <a:gd name="connsiteY54" fmla="*/ 5092713 h 5363809"/>
                <a:gd name="connsiteX55" fmla="*/ 1799155 w 3557617"/>
                <a:gd name="connsiteY55" fmla="*/ 5100040 h 5363809"/>
                <a:gd name="connsiteX56" fmla="*/ 1843117 w 3557617"/>
                <a:gd name="connsiteY56" fmla="*/ 5107366 h 5363809"/>
                <a:gd name="connsiteX57" fmla="*/ 1916386 w 3557617"/>
                <a:gd name="connsiteY57" fmla="*/ 5180636 h 5363809"/>
                <a:gd name="connsiteX58" fmla="*/ 1960347 w 3557617"/>
                <a:gd name="connsiteY58" fmla="*/ 5158655 h 5363809"/>
                <a:gd name="connsiteX59" fmla="*/ 1982328 w 3557617"/>
                <a:gd name="connsiteY59" fmla="*/ 5158655 h 5363809"/>
                <a:gd name="connsiteX60" fmla="*/ 2026290 w 3557617"/>
                <a:gd name="connsiteY60" fmla="*/ 5202616 h 5363809"/>
                <a:gd name="connsiteX61" fmla="*/ 2048270 w 3557617"/>
                <a:gd name="connsiteY61" fmla="*/ 5268559 h 5363809"/>
                <a:gd name="connsiteX62" fmla="*/ 2026990 w 3557617"/>
                <a:gd name="connsiteY62" fmla="*/ 5359236 h 5363809"/>
                <a:gd name="connsiteX63" fmla="*/ 2062924 w 3557617"/>
                <a:gd name="connsiteY63" fmla="*/ 5363809 h 5363809"/>
                <a:gd name="connsiteX0" fmla="*/ 2248404 w 3743097"/>
                <a:gd name="connsiteY0" fmla="*/ 5363809 h 5363809"/>
                <a:gd name="connsiteX1" fmla="*/ 2900500 w 3743097"/>
                <a:gd name="connsiteY1" fmla="*/ 4924193 h 5363809"/>
                <a:gd name="connsiteX2" fmla="*/ 3010404 w 3743097"/>
                <a:gd name="connsiteY2" fmla="*/ 4909540 h 5363809"/>
                <a:gd name="connsiteX3" fmla="*/ 3112981 w 3743097"/>
                <a:gd name="connsiteY3" fmla="*/ 4858251 h 5363809"/>
                <a:gd name="connsiteX4" fmla="*/ 3127635 w 3743097"/>
                <a:gd name="connsiteY4" fmla="*/ 4828943 h 5363809"/>
                <a:gd name="connsiteX5" fmla="*/ 3237539 w 3743097"/>
                <a:gd name="connsiteY5" fmla="*/ 4836270 h 5363809"/>
                <a:gd name="connsiteX6" fmla="*/ 3354770 w 3743097"/>
                <a:gd name="connsiteY6" fmla="*/ 4843597 h 5363809"/>
                <a:gd name="connsiteX7" fmla="*/ 3354770 w 3743097"/>
                <a:gd name="connsiteY7" fmla="*/ 4741020 h 5363809"/>
                <a:gd name="connsiteX8" fmla="*/ 3384077 w 3743097"/>
                <a:gd name="connsiteY8" fmla="*/ 4689732 h 5363809"/>
                <a:gd name="connsiteX9" fmla="*/ 3472000 w 3743097"/>
                <a:gd name="connsiteY9" fmla="*/ 4638443 h 5363809"/>
                <a:gd name="connsiteX10" fmla="*/ 3523289 w 3743097"/>
                <a:gd name="connsiteY10" fmla="*/ 4579828 h 5363809"/>
                <a:gd name="connsiteX11" fmla="*/ 3684481 w 3743097"/>
                <a:gd name="connsiteY11" fmla="*/ 4579828 h 5363809"/>
                <a:gd name="connsiteX12" fmla="*/ 3684481 w 3743097"/>
                <a:gd name="connsiteY12" fmla="*/ 4477251 h 5363809"/>
                <a:gd name="connsiteX13" fmla="*/ 3713789 w 3743097"/>
                <a:gd name="connsiteY13" fmla="*/ 4235463 h 5363809"/>
                <a:gd name="connsiteX14" fmla="*/ 3743097 w 3743097"/>
                <a:gd name="connsiteY14" fmla="*/ 4044963 h 5363809"/>
                <a:gd name="connsiteX15" fmla="*/ 3735770 w 3743097"/>
                <a:gd name="connsiteY15" fmla="*/ 3839809 h 5363809"/>
                <a:gd name="connsiteX16" fmla="*/ 3594985 w 3743097"/>
                <a:gd name="connsiteY16" fmla="*/ 3323517 h 5363809"/>
                <a:gd name="connsiteX17" fmla="*/ 2815749 w 3743097"/>
                <a:gd name="connsiteY17" fmla="*/ 1649372 h 5363809"/>
                <a:gd name="connsiteX18" fmla="*/ 2519137 w 3743097"/>
                <a:gd name="connsiteY18" fmla="*/ 1535454 h 5363809"/>
                <a:gd name="connsiteX19" fmla="*/ 2408537 w 3743097"/>
                <a:gd name="connsiteY19" fmla="*/ 1634515 h 5363809"/>
                <a:gd name="connsiteX20" fmla="*/ 2252690 w 3743097"/>
                <a:gd name="connsiteY20" fmla="*/ 1659281 h 5363809"/>
                <a:gd name="connsiteX21" fmla="*/ 2142088 w 3743097"/>
                <a:gd name="connsiteY21" fmla="*/ 1639469 h 5363809"/>
                <a:gd name="connsiteX22" fmla="*/ 2071706 w 3743097"/>
                <a:gd name="connsiteY22" fmla="*/ 1639468 h 5363809"/>
                <a:gd name="connsiteX23" fmla="*/ 2011378 w 3743097"/>
                <a:gd name="connsiteY23" fmla="*/ 1594892 h 5363809"/>
                <a:gd name="connsiteX24" fmla="*/ 1885695 w 3743097"/>
                <a:gd name="connsiteY24" fmla="*/ 1584985 h 5363809"/>
                <a:gd name="connsiteX25" fmla="*/ 1915859 w 3743097"/>
                <a:gd name="connsiteY25" fmla="*/ 1471065 h 5363809"/>
                <a:gd name="connsiteX26" fmla="*/ 2006350 w 3743097"/>
                <a:gd name="connsiteY26" fmla="*/ 1396768 h 5363809"/>
                <a:gd name="connsiteX27" fmla="*/ 1971159 w 3743097"/>
                <a:gd name="connsiteY27" fmla="*/ 1332379 h 5363809"/>
                <a:gd name="connsiteX28" fmla="*/ 1971159 w 3743097"/>
                <a:gd name="connsiteY28" fmla="*/ 1154068 h 5363809"/>
                <a:gd name="connsiteX29" fmla="*/ 1976187 w 3743097"/>
                <a:gd name="connsiteY29" fmla="*/ 1015381 h 5363809"/>
                <a:gd name="connsiteX30" fmla="*/ 1754984 w 3743097"/>
                <a:gd name="connsiteY30" fmla="*/ 549791 h 5363809"/>
                <a:gd name="connsiteX31" fmla="*/ 1925913 w 3743097"/>
                <a:gd name="connsiteY31" fmla="*/ 435870 h 5363809"/>
                <a:gd name="connsiteX32" fmla="*/ 1940995 w 3743097"/>
                <a:gd name="connsiteY32" fmla="*/ 386339 h 5363809"/>
                <a:gd name="connsiteX33" fmla="*/ 1398045 w 3743097"/>
                <a:gd name="connsiteY33" fmla="*/ 148592 h 5363809"/>
                <a:gd name="connsiteX34" fmla="*/ 985804 w 3743097"/>
                <a:gd name="connsiteY34" fmla="*/ 0 h 5363809"/>
                <a:gd name="connsiteX35" fmla="*/ 608755 w 3743097"/>
                <a:gd name="connsiteY35" fmla="*/ 594369 h 5363809"/>
                <a:gd name="connsiteX36" fmla="*/ 498154 w 3743097"/>
                <a:gd name="connsiteY36" fmla="*/ 950990 h 5363809"/>
                <a:gd name="connsiteX37" fmla="*/ 382525 w 3743097"/>
                <a:gd name="connsiteY37" fmla="*/ 1124349 h 5363809"/>
                <a:gd name="connsiteX38" fmla="*/ 256842 w 3743097"/>
                <a:gd name="connsiteY38" fmla="*/ 1253129 h 5363809"/>
                <a:gd name="connsiteX39" fmla="*/ 372471 w 3743097"/>
                <a:gd name="connsiteY39" fmla="*/ 1327425 h 5363809"/>
                <a:gd name="connsiteX40" fmla="*/ 483074 w 3743097"/>
                <a:gd name="connsiteY40" fmla="*/ 1594893 h 5363809"/>
                <a:gd name="connsiteX41" fmla="*/ 251816 w 3743097"/>
                <a:gd name="connsiteY41" fmla="*/ 1778157 h 5363809"/>
                <a:gd name="connsiteX42" fmla="*/ 451 w 3743097"/>
                <a:gd name="connsiteY42" fmla="*/ 1911890 h 5363809"/>
                <a:gd name="connsiteX43" fmla="*/ 321424 w 3743097"/>
                <a:gd name="connsiteY43" fmla="*/ 3773866 h 5363809"/>
                <a:gd name="connsiteX44" fmla="*/ 380039 w 3743097"/>
                <a:gd name="connsiteY44" fmla="*/ 3839809 h 5363809"/>
                <a:gd name="connsiteX45" fmla="*/ 409347 w 3743097"/>
                <a:gd name="connsiteY45" fmla="*/ 3883770 h 5363809"/>
                <a:gd name="connsiteX46" fmla="*/ 467962 w 3743097"/>
                <a:gd name="connsiteY46" fmla="*/ 3905751 h 5363809"/>
                <a:gd name="connsiteX47" fmla="*/ 1295904 w 3743097"/>
                <a:gd name="connsiteY47" fmla="*/ 4638443 h 5363809"/>
                <a:gd name="connsiteX48" fmla="*/ 1303231 w 3743097"/>
                <a:gd name="connsiteY48" fmla="*/ 4770328 h 5363809"/>
                <a:gd name="connsiteX49" fmla="*/ 1413135 w 3743097"/>
                <a:gd name="connsiteY49" fmla="*/ 4806963 h 5363809"/>
                <a:gd name="connsiteX50" fmla="*/ 1449770 w 3743097"/>
                <a:gd name="connsiteY50" fmla="*/ 4836270 h 5363809"/>
                <a:gd name="connsiteX51" fmla="*/ 1574327 w 3743097"/>
                <a:gd name="connsiteY51" fmla="*/ 4836270 h 5363809"/>
                <a:gd name="connsiteX52" fmla="*/ 1757500 w 3743097"/>
                <a:gd name="connsiteY52" fmla="*/ 4858251 h 5363809"/>
                <a:gd name="connsiteX53" fmla="*/ 1823443 w 3743097"/>
                <a:gd name="connsiteY53" fmla="*/ 4872905 h 5363809"/>
                <a:gd name="connsiteX54" fmla="*/ 1904039 w 3743097"/>
                <a:gd name="connsiteY54" fmla="*/ 4968155 h 5363809"/>
                <a:gd name="connsiteX55" fmla="*/ 1955327 w 3743097"/>
                <a:gd name="connsiteY55" fmla="*/ 5092713 h 5363809"/>
                <a:gd name="connsiteX56" fmla="*/ 1984635 w 3743097"/>
                <a:gd name="connsiteY56" fmla="*/ 5100040 h 5363809"/>
                <a:gd name="connsiteX57" fmla="*/ 2028597 w 3743097"/>
                <a:gd name="connsiteY57" fmla="*/ 5107366 h 5363809"/>
                <a:gd name="connsiteX58" fmla="*/ 2101866 w 3743097"/>
                <a:gd name="connsiteY58" fmla="*/ 5180636 h 5363809"/>
                <a:gd name="connsiteX59" fmla="*/ 2145827 w 3743097"/>
                <a:gd name="connsiteY59" fmla="*/ 5158655 h 5363809"/>
                <a:gd name="connsiteX60" fmla="*/ 2167808 w 3743097"/>
                <a:gd name="connsiteY60" fmla="*/ 5158655 h 5363809"/>
                <a:gd name="connsiteX61" fmla="*/ 2211770 w 3743097"/>
                <a:gd name="connsiteY61" fmla="*/ 5202616 h 5363809"/>
                <a:gd name="connsiteX62" fmla="*/ 2233750 w 3743097"/>
                <a:gd name="connsiteY62" fmla="*/ 5268559 h 5363809"/>
                <a:gd name="connsiteX63" fmla="*/ 2212470 w 3743097"/>
                <a:gd name="connsiteY63" fmla="*/ 5359236 h 5363809"/>
                <a:gd name="connsiteX64" fmla="*/ 2248404 w 3743097"/>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63034 w 3757727"/>
                <a:gd name="connsiteY0" fmla="*/ 5363809 h 5363809"/>
                <a:gd name="connsiteX1" fmla="*/ 2915130 w 3757727"/>
                <a:gd name="connsiteY1" fmla="*/ 4924193 h 5363809"/>
                <a:gd name="connsiteX2" fmla="*/ 3025034 w 3757727"/>
                <a:gd name="connsiteY2" fmla="*/ 4909540 h 5363809"/>
                <a:gd name="connsiteX3" fmla="*/ 3127611 w 3757727"/>
                <a:gd name="connsiteY3" fmla="*/ 4858251 h 5363809"/>
                <a:gd name="connsiteX4" fmla="*/ 3142265 w 3757727"/>
                <a:gd name="connsiteY4" fmla="*/ 4828943 h 5363809"/>
                <a:gd name="connsiteX5" fmla="*/ 3252169 w 3757727"/>
                <a:gd name="connsiteY5" fmla="*/ 4836270 h 5363809"/>
                <a:gd name="connsiteX6" fmla="*/ 3369400 w 3757727"/>
                <a:gd name="connsiteY6" fmla="*/ 4843597 h 5363809"/>
                <a:gd name="connsiteX7" fmla="*/ 3369400 w 3757727"/>
                <a:gd name="connsiteY7" fmla="*/ 4741020 h 5363809"/>
                <a:gd name="connsiteX8" fmla="*/ 3398707 w 3757727"/>
                <a:gd name="connsiteY8" fmla="*/ 4689732 h 5363809"/>
                <a:gd name="connsiteX9" fmla="*/ 3486630 w 3757727"/>
                <a:gd name="connsiteY9" fmla="*/ 4638443 h 5363809"/>
                <a:gd name="connsiteX10" fmla="*/ 3537919 w 3757727"/>
                <a:gd name="connsiteY10" fmla="*/ 4579828 h 5363809"/>
                <a:gd name="connsiteX11" fmla="*/ 3699111 w 3757727"/>
                <a:gd name="connsiteY11" fmla="*/ 4579828 h 5363809"/>
                <a:gd name="connsiteX12" fmla="*/ 3699111 w 3757727"/>
                <a:gd name="connsiteY12" fmla="*/ 4477251 h 5363809"/>
                <a:gd name="connsiteX13" fmla="*/ 3728419 w 3757727"/>
                <a:gd name="connsiteY13" fmla="*/ 4235463 h 5363809"/>
                <a:gd name="connsiteX14" fmla="*/ 3757727 w 3757727"/>
                <a:gd name="connsiteY14" fmla="*/ 4044963 h 5363809"/>
                <a:gd name="connsiteX15" fmla="*/ 3750400 w 3757727"/>
                <a:gd name="connsiteY15" fmla="*/ 3839809 h 5363809"/>
                <a:gd name="connsiteX16" fmla="*/ 3609615 w 3757727"/>
                <a:gd name="connsiteY16" fmla="*/ 3323517 h 5363809"/>
                <a:gd name="connsiteX17" fmla="*/ 2830379 w 3757727"/>
                <a:gd name="connsiteY17" fmla="*/ 1649372 h 5363809"/>
                <a:gd name="connsiteX18" fmla="*/ 2533767 w 3757727"/>
                <a:gd name="connsiteY18" fmla="*/ 1535454 h 5363809"/>
                <a:gd name="connsiteX19" fmla="*/ 2423167 w 3757727"/>
                <a:gd name="connsiteY19" fmla="*/ 1634515 h 5363809"/>
                <a:gd name="connsiteX20" fmla="*/ 2267320 w 3757727"/>
                <a:gd name="connsiteY20" fmla="*/ 1659281 h 5363809"/>
                <a:gd name="connsiteX21" fmla="*/ 2156718 w 3757727"/>
                <a:gd name="connsiteY21" fmla="*/ 1639469 h 5363809"/>
                <a:gd name="connsiteX22" fmla="*/ 2086336 w 3757727"/>
                <a:gd name="connsiteY22" fmla="*/ 1639468 h 5363809"/>
                <a:gd name="connsiteX23" fmla="*/ 2026008 w 3757727"/>
                <a:gd name="connsiteY23" fmla="*/ 1594892 h 5363809"/>
                <a:gd name="connsiteX24" fmla="*/ 1900325 w 3757727"/>
                <a:gd name="connsiteY24" fmla="*/ 1584985 h 5363809"/>
                <a:gd name="connsiteX25" fmla="*/ 1930489 w 3757727"/>
                <a:gd name="connsiteY25" fmla="*/ 1471065 h 5363809"/>
                <a:gd name="connsiteX26" fmla="*/ 2020980 w 3757727"/>
                <a:gd name="connsiteY26" fmla="*/ 1396768 h 5363809"/>
                <a:gd name="connsiteX27" fmla="*/ 1985789 w 3757727"/>
                <a:gd name="connsiteY27" fmla="*/ 1332379 h 5363809"/>
                <a:gd name="connsiteX28" fmla="*/ 1985789 w 3757727"/>
                <a:gd name="connsiteY28" fmla="*/ 1154068 h 5363809"/>
                <a:gd name="connsiteX29" fmla="*/ 1990817 w 3757727"/>
                <a:gd name="connsiteY29" fmla="*/ 1015381 h 5363809"/>
                <a:gd name="connsiteX30" fmla="*/ 1769614 w 3757727"/>
                <a:gd name="connsiteY30" fmla="*/ 549791 h 5363809"/>
                <a:gd name="connsiteX31" fmla="*/ 1940543 w 3757727"/>
                <a:gd name="connsiteY31" fmla="*/ 435870 h 5363809"/>
                <a:gd name="connsiteX32" fmla="*/ 1955625 w 3757727"/>
                <a:gd name="connsiteY32" fmla="*/ 386339 h 5363809"/>
                <a:gd name="connsiteX33" fmla="*/ 1412675 w 3757727"/>
                <a:gd name="connsiteY33" fmla="*/ 148592 h 5363809"/>
                <a:gd name="connsiteX34" fmla="*/ 1000434 w 3757727"/>
                <a:gd name="connsiteY34" fmla="*/ 0 h 5363809"/>
                <a:gd name="connsiteX35" fmla="*/ 623385 w 3757727"/>
                <a:gd name="connsiteY35" fmla="*/ 594369 h 5363809"/>
                <a:gd name="connsiteX36" fmla="*/ 512784 w 3757727"/>
                <a:gd name="connsiteY36" fmla="*/ 950990 h 5363809"/>
                <a:gd name="connsiteX37" fmla="*/ 397155 w 3757727"/>
                <a:gd name="connsiteY37" fmla="*/ 1124349 h 5363809"/>
                <a:gd name="connsiteX38" fmla="*/ 271472 w 3757727"/>
                <a:gd name="connsiteY38" fmla="*/ 1253129 h 5363809"/>
                <a:gd name="connsiteX39" fmla="*/ 387101 w 3757727"/>
                <a:gd name="connsiteY39" fmla="*/ 1327425 h 5363809"/>
                <a:gd name="connsiteX40" fmla="*/ 497704 w 3757727"/>
                <a:gd name="connsiteY40" fmla="*/ 1594893 h 5363809"/>
                <a:gd name="connsiteX41" fmla="*/ 266446 w 3757727"/>
                <a:gd name="connsiteY41" fmla="*/ 1778157 h 5363809"/>
                <a:gd name="connsiteX42" fmla="*/ 0 w 3757727"/>
                <a:gd name="connsiteY42" fmla="*/ 1906937 h 5363809"/>
                <a:gd name="connsiteX43" fmla="*/ 336054 w 3757727"/>
                <a:gd name="connsiteY43" fmla="*/ 3773866 h 5363809"/>
                <a:gd name="connsiteX44" fmla="*/ 394669 w 3757727"/>
                <a:gd name="connsiteY44" fmla="*/ 3839809 h 5363809"/>
                <a:gd name="connsiteX45" fmla="*/ 423977 w 3757727"/>
                <a:gd name="connsiteY45" fmla="*/ 3883770 h 5363809"/>
                <a:gd name="connsiteX46" fmla="*/ 482592 w 3757727"/>
                <a:gd name="connsiteY46" fmla="*/ 3905751 h 5363809"/>
                <a:gd name="connsiteX47" fmla="*/ 1310534 w 3757727"/>
                <a:gd name="connsiteY47" fmla="*/ 4638443 h 5363809"/>
                <a:gd name="connsiteX48" fmla="*/ 1317861 w 3757727"/>
                <a:gd name="connsiteY48" fmla="*/ 4770328 h 5363809"/>
                <a:gd name="connsiteX49" fmla="*/ 1427765 w 3757727"/>
                <a:gd name="connsiteY49" fmla="*/ 4806963 h 5363809"/>
                <a:gd name="connsiteX50" fmla="*/ 1464400 w 3757727"/>
                <a:gd name="connsiteY50" fmla="*/ 4836270 h 5363809"/>
                <a:gd name="connsiteX51" fmla="*/ 1588957 w 3757727"/>
                <a:gd name="connsiteY51" fmla="*/ 4836270 h 5363809"/>
                <a:gd name="connsiteX52" fmla="*/ 1772130 w 3757727"/>
                <a:gd name="connsiteY52" fmla="*/ 4858251 h 5363809"/>
                <a:gd name="connsiteX53" fmla="*/ 1838073 w 3757727"/>
                <a:gd name="connsiteY53" fmla="*/ 4872905 h 5363809"/>
                <a:gd name="connsiteX54" fmla="*/ 1918669 w 3757727"/>
                <a:gd name="connsiteY54" fmla="*/ 4968155 h 5363809"/>
                <a:gd name="connsiteX55" fmla="*/ 1969957 w 3757727"/>
                <a:gd name="connsiteY55" fmla="*/ 5092713 h 5363809"/>
                <a:gd name="connsiteX56" fmla="*/ 1999265 w 3757727"/>
                <a:gd name="connsiteY56" fmla="*/ 5100040 h 5363809"/>
                <a:gd name="connsiteX57" fmla="*/ 2043227 w 3757727"/>
                <a:gd name="connsiteY57" fmla="*/ 5107366 h 5363809"/>
                <a:gd name="connsiteX58" fmla="*/ 2116496 w 3757727"/>
                <a:gd name="connsiteY58" fmla="*/ 5180636 h 5363809"/>
                <a:gd name="connsiteX59" fmla="*/ 2160457 w 3757727"/>
                <a:gd name="connsiteY59" fmla="*/ 5158655 h 5363809"/>
                <a:gd name="connsiteX60" fmla="*/ 2182438 w 3757727"/>
                <a:gd name="connsiteY60" fmla="*/ 5158655 h 5363809"/>
                <a:gd name="connsiteX61" fmla="*/ 2226400 w 3757727"/>
                <a:gd name="connsiteY61" fmla="*/ 5202616 h 5363809"/>
                <a:gd name="connsiteX62" fmla="*/ 2248380 w 3757727"/>
                <a:gd name="connsiteY62" fmla="*/ 5268559 h 5363809"/>
                <a:gd name="connsiteX63" fmla="*/ 2227100 w 3757727"/>
                <a:gd name="connsiteY63" fmla="*/ 5359236 h 5363809"/>
                <a:gd name="connsiteX64" fmla="*/ 2263034 w 3757727"/>
                <a:gd name="connsiteY64" fmla="*/ 5363809 h 5363809"/>
                <a:gd name="connsiteX0" fmla="*/ 2396821 w 3891514"/>
                <a:gd name="connsiteY0" fmla="*/ 5363809 h 5363809"/>
                <a:gd name="connsiteX1" fmla="*/ 3048917 w 3891514"/>
                <a:gd name="connsiteY1" fmla="*/ 4924193 h 5363809"/>
                <a:gd name="connsiteX2" fmla="*/ 3158821 w 3891514"/>
                <a:gd name="connsiteY2" fmla="*/ 4909540 h 5363809"/>
                <a:gd name="connsiteX3" fmla="*/ 3261398 w 3891514"/>
                <a:gd name="connsiteY3" fmla="*/ 4858251 h 5363809"/>
                <a:gd name="connsiteX4" fmla="*/ 3276052 w 3891514"/>
                <a:gd name="connsiteY4" fmla="*/ 4828943 h 5363809"/>
                <a:gd name="connsiteX5" fmla="*/ 3385956 w 3891514"/>
                <a:gd name="connsiteY5" fmla="*/ 4836270 h 5363809"/>
                <a:gd name="connsiteX6" fmla="*/ 3503187 w 3891514"/>
                <a:gd name="connsiteY6" fmla="*/ 4843597 h 5363809"/>
                <a:gd name="connsiteX7" fmla="*/ 3503187 w 3891514"/>
                <a:gd name="connsiteY7" fmla="*/ 4741020 h 5363809"/>
                <a:gd name="connsiteX8" fmla="*/ 3532494 w 3891514"/>
                <a:gd name="connsiteY8" fmla="*/ 4689732 h 5363809"/>
                <a:gd name="connsiteX9" fmla="*/ 3620417 w 3891514"/>
                <a:gd name="connsiteY9" fmla="*/ 4638443 h 5363809"/>
                <a:gd name="connsiteX10" fmla="*/ 3671706 w 3891514"/>
                <a:gd name="connsiteY10" fmla="*/ 4579828 h 5363809"/>
                <a:gd name="connsiteX11" fmla="*/ 3832898 w 3891514"/>
                <a:gd name="connsiteY11" fmla="*/ 4579828 h 5363809"/>
                <a:gd name="connsiteX12" fmla="*/ 3832898 w 3891514"/>
                <a:gd name="connsiteY12" fmla="*/ 4477251 h 5363809"/>
                <a:gd name="connsiteX13" fmla="*/ 3862206 w 3891514"/>
                <a:gd name="connsiteY13" fmla="*/ 4235463 h 5363809"/>
                <a:gd name="connsiteX14" fmla="*/ 3891514 w 3891514"/>
                <a:gd name="connsiteY14" fmla="*/ 4044963 h 5363809"/>
                <a:gd name="connsiteX15" fmla="*/ 3884187 w 3891514"/>
                <a:gd name="connsiteY15" fmla="*/ 3839809 h 5363809"/>
                <a:gd name="connsiteX16" fmla="*/ 3743402 w 3891514"/>
                <a:gd name="connsiteY16" fmla="*/ 3323517 h 5363809"/>
                <a:gd name="connsiteX17" fmla="*/ 2964166 w 3891514"/>
                <a:gd name="connsiteY17" fmla="*/ 1649372 h 5363809"/>
                <a:gd name="connsiteX18" fmla="*/ 2667554 w 3891514"/>
                <a:gd name="connsiteY18" fmla="*/ 1535454 h 5363809"/>
                <a:gd name="connsiteX19" fmla="*/ 2556954 w 3891514"/>
                <a:gd name="connsiteY19" fmla="*/ 1634515 h 5363809"/>
                <a:gd name="connsiteX20" fmla="*/ 2401107 w 3891514"/>
                <a:gd name="connsiteY20" fmla="*/ 1659281 h 5363809"/>
                <a:gd name="connsiteX21" fmla="*/ 2290505 w 3891514"/>
                <a:gd name="connsiteY21" fmla="*/ 1639469 h 5363809"/>
                <a:gd name="connsiteX22" fmla="*/ 2220123 w 3891514"/>
                <a:gd name="connsiteY22" fmla="*/ 1639468 h 5363809"/>
                <a:gd name="connsiteX23" fmla="*/ 2159795 w 3891514"/>
                <a:gd name="connsiteY23" fmla="*/ 1594892 h 5363809"/>
                <a:gd name="connsiteX24" fmla="*/ 2034112 w 3891514"/>
                <a:gd name="connsiteY24" fmla="*/ 1584985 h 5363809"/>
                <a:gd name="connsiteX25" fmla="*/ 2064276 w 3891514"/>
                <a:gd name="connsiteY25" fmla="*/ 1471065 h 5363809"/>
                <a:gd name="connsiteX26" fmla="*/ 2154767 w 3891514"/>
                <a:gd name="connsiteY26" fmla="*/ 1396768 h 5363809"/>
                <a:gd name="connsiteX27" fmla="*/ 2119576 w 3891514"/>
                <a:gd name="connsiteY27" fmla="*/ 1332379 h 5363809"/>
                <a:gd name="connsiteX28" fmla="*/ 2119576 w 3891514"/>
                <a:gd name="connsiteY28" fmla="*/ 1154068 h 5363809"/>
                <a:gd name="connsiteX29" fmla="*/ 2124604 w 3891514"/>
                <a:gd name="connsiteY29" fmla="*/ 1015381 h 5363809"/>
                <a:gd name="connsiteX30" fmla="*/ 1903401 w 3891514"/>
                <a:gd name="connsiteY30" fmla="*/ 549791 h 5363809"/>
                <a:gd name="connsiteX31" fmla="*/ 2074330 w 3891514"/>
                <a:gd name="connsiteY31" fmla="*/ 435870 h 5363809"/>
                <a:gd name="connsiteX32" fmla="*/ 2089412 w 3891514"/>
                <a:gd name="connsiteY32" fmla="*/ 386339 h 5363809"/>
                <a:gd name="connsiteX33" fmla="*/ 1546462 w 3891514"/>
                <a:gd name="connsiteY33" fmla="*/ 148592 h 5363809"/>
                <a:gd name="connsiteX34" fmla="*/ 1134221 w 3891514"/>
                <a:gd name="connsiteY34" fmla="*/ 0 h 5363809"/>
                <a:gd name="connsiteX35" fmla="*/ 757172 w 3891514"/>
                <a:gd name="connsiteY35" fmla="*/ 594369 h 5363809"/>
                <a:gd name="connsiteX36" fmla="*/ 646571 w 3891514"/>
                <a:gd name="connsiteY36" fmla="*/ 950990 h 5363809"/>
                <a:gd name="connsiteX37" fmla="*/ 530942 w 3891514"/>
                <a:gd name="connsiteY37" fmla="*/ 1124349 h 5363809"/>
                <a:gd name="connsiteX38" fmla="*/ 405259 w 3891514"/>
                <a:gd name="connsiteY38" fmla="*/ 1253129 h 5363809"/>
                <a:gd name="connsiteX39" fmla="*/ 520888 w 3891514"/>
                <a:gd name="connsiteY39" fmla="*/ 1327425 h 5363809"/>
                <a:gd name="connsiteX40" fmla="*/ 631491 w 3891514"/>
                <a:gd name="connsiteY40" fmla="*/ 1594893 h 5363809"/>
                <a:gd name="connsiteX41" fmla="*/ 400233 w 3891514"/>
                <a:gd name="connsiteY41" fmla="*/ 1778157 h 5363809"/>
                <a:gd name="connsiteX42" fmla="*/ 133787 w 3891514"/>
                <a:gd name="connsiteY42" fmla="*/ 1906937 h 5363809"/>
                <a:gd name="connsiteX43" fmla="*/ 13131 w 3891514"/>
                <a:gd name="connsiteY43" fmla="*/ 1956467 h 5363809"/>
                <a:gd name="connsiteX44" fmla="*/ 469841 w 3891514"/>
                <a:gd name="connsiteY44" fmla="*/ 3773866 h 5363809"/>
                <a:gd name="connsiteX45" fmla="*/ 528456 w 3891514"/>
                <a:gd name="connsiteY45" fmla="*/ 3839809 h 5363809"/>
                <a:gd name="connsiteX46" fmla="*/ 557764 w 3891514"/>
                <a:gd name="connsiteY46" fmla="*/ 3883770 h 5363809"/>
                <a:gd name="connsiteX47" fmla="*/ 616379 w 3891514"/>
                <a:gd name="connsiteY47" fmla="*/ 3905751 h 5363809"/>
                <a:gd name="connsiteX48" fmla="*/ 1444321 w 3891514"/>
                <a:gd name="connsiteY48" fmla="*/ 4638443 h 5363809"/>
                <a:gd name="connsiteX49" fmla="*/ 1451648 w 3891514"/>
                <a:gd name="connsiteY49" fmla="*/ 4770328 h 5363809"/>
                <a:gd name="connsiteX50" fmla="*/ 1561552 w 3891514"/>
                <a:gd name="connsiteY50" fmla="*/ 4806963 h 5363809"/>
                <a:gd name="connsiteX51" fmla="*/ 1598187 w 3891514"/>
                <a:gd name="connsiteY51" fmla="*/ 4836270 h 5363809"/>
                <a:gd name="connsiteX52" fmla="*/ 1722744 w 3891514"/>
                <a:gd name="connsiteY52" fmla="*/ 4836270 h 5363809"/>
                <a:gd name="connsiteX53" fmla="*/ 1905917 w 3891514"/>
                <a:gd name="connsiteY53" fmla="*/ 4858251 h 5363809"/>
                <a:gd name="connsiteX54" fmla="*/ 1971860 w 3891514"/>
                <a:gd name="connsiteY54" fmla="*/ 4872905 h 5363809"/>
                <a:gd name="connsiteX55" fmla="*/ 2052456 w 3891514"/>
                <a:gd name="connsiteY55" fmla="*/ 4968155 h 5363809"/>
                <a:gd name="connsiteX56" fmla="*/ 2103744 w 3891514"/>
                <a:gd name="connsiteY56" fmla="*/ 5092713 h 5363809"/>
                <a:gd name="connsiteX57" fmla="*/ 2133052 w 3891514"/>
                <a:gd name="connsiteY57" fmla="*/ 5100040 h 5363809"/>
                <a:gd name="connsiteX58" fmla="*/ 2177014 w 3891514"/>
                <a:gd name="connsiteY58" fmla="*/ 5107366 h 5363809"/>
                <a:gd name="connsiteX59" fmla="*/ 2250283 w 3891514"/>
                <a:gd name="connsiteY59" fmla="*/ 5180636 h 5363809"/>
                <a:gd name="connsiteX60" fmla="*/ 2294244 w 3891514"/>
                <a:gd name="connsiteY60" fmla="*/ 5158655 h 5363809"/>
                <a:gd name="connsiteX61" fmla="*/ 2316225 w 3891514"/>
                <a:gd name="connsiteY61" fmla="*/ 5158655 h 5363809"/>
                <a:gd name="connsiteX62" fmla="*/ 2360187 w 3891514"/>
                <a:gd name="connsiteY62" fmla="*/ 5202616 h 5363809"/>
                <a:gd name="connsiteX63" fmla="*/ 2382167 w 3891514"/>
                <a:gd name="connsiteY63" fmla="*/ 5268559 h 5363809"/>
                <a:gd name="connsiteX64" fmla="*/ 2360887 w 3891514"/>
                <a:gd name="connsiteY64" fmla="*/ 5359236 h 5363809"/>
                <a:gd name="connsiteX65" fmla="*/ 2396821 w 3891514"/>
                <a:gd name="connsiteY65" fmla="*/ 5363809 h 5363809"/>
                <a:gd name="connsiteX0" fmla="*/ 2399181 w 3893874"/>
                <a:gd name="connsiteY0" fmla="*/ 5363809 h 5363809"/>
                <a:gd name="connsiteX1" fmla="*/ 3051277 w 3893874"/>
                <a:gd name="connsiteY1" fmla="*/ 4924193 h 5363809"/>
                <a:gd name="connsiteX2" fmla="*/ 3161181 w 3893874"/>
                <a:gd name="connsiteY2" fmla="*/ 4909540 h 5363809"/>
                <a:gd name="connsiteX3" fmla="*/ 3263758 w 3893874"/>
                <a:gd name="connsiteY3" fmla="*/ 4858251 h 5363809"/>
                <a:gd name="connsiteX4" fmla="*/ 3278412 w 3893874"/>
                <a:gd name="connsiteY4" fmla="*/ 4828943 h 5363809"/>
                <a:gd name="connsiteX5" fmla="*/ 3388316 w 3893874"/>
                <a:gd name="connsiteY5" fmla="*/ 4836270 h 5363809"/>
                <a:gd name="connsiteX6" fmla="*/ 3505547 w 3893874"/>
                <a:gd name="connsiteY6" fmla="*/ 4843597 h 5363809"/>
                <a:gd name="connsiteX7" fmla="*/ 3505547 w 3893874"/>
                <a:gd name="connsiteY7" fmla="*/ 4741020 h 5363809"/>
                <a:gd name="connsiteX8" fmla="*/ 3534854 w 3893874"/>
                <a:gd name="connsiteY8" fmla="*/ 4689732 h 5363809"/>
                <a:gd name="connsiteX9" fmla="*/ 3622777 w 3893874"/>
                <a:gd name="connsiteY9" fmla="*/ 4638443 h 5363809"/>
                <a:gd name="connsiteX10" fmla="*/ 3674066 w 3893874"/>
                <a:gd name="connsiteY10" fmla="*/ 4579828 h 5363809"/>
                <a:gd name="connsiteX11" fmla="*/ 3835258 w 3893874"/>
                <a:gd name="connsiteY11" fmla="*/ 4579828 h 5363809"/>
                <a:gd name="connsiteX12" fmla="*/ 3835258 w 3893874"/>
                <a:gd name="connsiteY12" fmla="*/ 4477251 h 5363809"/>
                <a:gd name="connsiteX13" fmla="*/ 3864566 w 3893874"/>
                <a:gd name="connsiteY13" fmla="*/ 4235463 h 5363809"/>
                <a:gd name="connsiteX14" fmla="*/ 3893874 w 3893874"/>
                <a:gd name="connsiteY14" fmla="*/ 4044963 h 5363809"/>
                <a:gd name="connsiteX15" fmla="*/ 3886547 w 3893874"/>
                <a:gd name="connsiteY15" fmla="*/ 3839809 h 5363809"/>
                <a:gd name="connsiteX16" fmla="*/ 3745762 w 3893874"/>
                <a:gd name="connsiteY16" fmla="*/ 3323517 h 5363809"/>
                <a:gd name="connsiteX17" fmla="*/ 2966526 w 3893874"/>
                <a:gd name="connsiteY17" fmla="*/ 1649372 h 5363809"/>
                <a:gd name="connsiteX18" fmla="*/ 2669914 w 3893874"/>
                <a:gd name="connsiteY18" fmla="*/ 1535454 h 5363809"/>
                <a:gd name="connsiteX19" fmla="*/ 2559314 w 3893874"/>
                <a:gd name="connsiteY19" fmla="*/ 1634515 h 5363809"/>
                <a:gd name="connsiteX20" fmla="*/ 2403467 w 3893874"/>
                <a:gd name="connsiteY20" fmla="*/ 1659281 h 5363809"/>
                <a:gd name="connsiteX21" fmla="*/ 2292865 w 3893874"/>
                <a:gd name="connsiteY21" fmla="*/ 1639469 h 5363809"/>
                <a:gd name="connsiteX22" fmla="*/ 2222483 w 3893874"/>
                <a:gd name="connsiteY22" fmla="*/ 1639468 h 5363809"/>
                <a:gd name="connsiteX23" fmla="*/ 2162155 w 3893874"/>
                <a:gd name="connsiteY23" fmla="*/ 1594892 h 5363809"/>
                <a:gd name="connsiteX24" fmla="*/ 2036472 w 3893874"/>
                <a:gd name="connsiteY24" fmla="*/ 1584985 h 5363809"/>
                <a:gd name="connsiteX25" fmla="*/ 2066636 w 3893874"/>
                <a:gd name="connsiteY25" fmla="*/ 1471065 h 5363809"/>
                <a:gd name="connsiteX26" fmla="*/ 2157127 w 3893874"/>
                <a:gd name="connsiteY26" fmla="*/ 1396768 h 5363809"/>
                <a:gd name="connsiteX27" fmla="*/ 2121936 w 3893874"/>
                <a:gd name="connsiteY27" fmla="*/ 1332379 h 5363809"/>
                <a:gd name="connsiteX28" fmla="*/ 2121936 w 3893874"/>
                <a:gd name="connsiteY28" fmla="*/ 1154068 h 5363809"/>
                <a:gd name="connsiteX29" fmla="*/ 2126964 w 3893874"/>
                <a:gd name="connsiteY29" fmla="*/ 1015381 h 5363809"/>
                <a:gd name="connsiteX30" fmla="*/ 1905761 w 3893874"/>
                <a:gd name="connsiteY30" fmla="*/ 549791 h 5363809"/>
                <a:gd name="connsiteX31" fmla="*/ 2076690 w 3893874"/>
                <a:gd name="connsiteY31" fmla="*/ 435870 h 5363809"/>
                <a:gd name="connsiteX32" fmla="*/ 2091772 w 3893874"/>
                <a:gd name="connsiteY32" fmla="*/ 386339 h 5363809"/>
                <a:gd name="connsiteX33" fmla="*/ 1548822 w 3893874"/>
                <a:gd name="connsiteY33" fmla="*/ 148592 h 5363809"/>
                <a:gd name="connsiteX34" fmla="*/ 1136581 w 3893874"/>
                <a:gd name="connsiteY34" fmla="*/ 0 h 5363809"/>
                <a:gd name="connsiteX35" fmla="*/ 759532 w 3893874"/>
                <a:gd name="connsiteY35" fmla="*/ 594369 h 5363809"/>
                <a:gd name="connsiteX36" fmla="*/ 648931 w 3893874"/>
                <a:gd name="connsiteY36" fmla="*/ 950990 h 5363809"/>
                <a:gd name="connsiteX37" fmla="*/ 533302 w 3893874"/>
                <a:gd name="connsiteY37" fmla="*/ 1124349 h 5363809"/>
                <a:gd name="connsiteX38" fmla="*/ 407619 w 3893874"/>
                <a:gd name="connsiteY38" fmla="*/ 1253129 h 5363809"/>
                <a:gd name="connsiteX39" fmla="*/ 523248 w 3893874"/>
                <a:gd name="connsiteY39" fmla="*/ 1327425 h 5363809"/>
                <a:gd name="connsiteX40" fmla="*/ 633851 w 3893874"/>
                <a:gd name="connsiteY40" fmla="*/ 1594893 h 5363809"/>
                <a:gd name="connsiteX41" fmla="*/ 402593 w 3893874"/>
                <a:gd name="connsiteY41" fmla="*/ 1778157 h 5363809"/>
                <a:gd name="connsiteX42" fmla="*/ 136147 w 3893874"/>
                <a:gd name="connsiteY42" fmla="*/ 1906937 h 5363809"/>
                <a:gd name="connsiteX43" fmla="*/ 15491 w 3893874"/>
                <a:gd name="connsiteY43" fmla="*/ 1956467 h 5363809"/>
                <a:gd name="connsiteX44" fmla="*/ 472201 w 3893874"/>
                <a:gd name="connsiteY44" fmla="*/ 3773866 h 5363809"/>
                <a:gd name="connsiteX45" fmla="*/ 530816 w 3893874"/>
                <a:gd name="connsiteY45" fmla="*/ 3839809 h 5363809"/>
                <a:gd name="connsiteX46" fmla="*/ 560124 w 3893874"/>
                <a:gd name="connsiteY46" fmla="*/ 3883770 h 5363809"/>
                <a:gd name="connsiteX47" fmla="*/ 618739 w 3893874"/>
                <a:gd name="connsiteY47" fmla="*/ 3905751 h 5363809"/>
                <a:gd name="connsiteX48" fmla="*/ 1446681 w 3893874"/>
                <a:gd name="connsiteY48" fmla="*/ 4638443 h 5363809"/>
                <a:gd name="connsiteX49" fmla="*/ 1454008 w 3893874"/>
                <a:gd name="connsiteY49" fmla="*/ 4770328 h 5363809"/>
                <a:gd name="connsiteX50" fmla="*/ 1563912 w 3893874"/>
                <a:gd name="connsiteY50" fmla="*/ 4806963 h 5363809"/>
                <a:gd name="connsiteX51" fmla="*/ 1600547 w 3893874"/>
                <a:gd name="connsiteY51" fmla="*/ 4836270 h 5363809"/>
                <a:gd name="connsiteX52" fmla="*/ 1725104 w 3893874"/>
                <a:gd name="connsiteY52" fmla="*/ 4836270 h 5363809"/>
                <a:gd name="connsiteX53" fmla="*/ 1908277 w 3893874"/>
                <a:gd name="connsiteY53" fmla="*/ 4858251 h 5363809"/>
                <a:gd name="connsiteX54" fmla="*/ 1974220 w 3893874"/>
                <a:gd name="connsiteY54" fmla="*/ 4872905 h 5363809"/>
                <a:gd name="connsiteX55" fmla="*/ 2054816 w 3893874"/>
                <a:gd name="connsiteY55" fmla="*/ 4968155 h 5363809"/>
                <a:gd name="connsiteX56" fmla="*/ 2106104 w 3893874"/>
                <a:gd name="connsiteY56" fmla="*/ 5092713 h 5363809"/>
                <a:gd name="connsiteX57" fmla="*/ 2135412 w 3893874"/>
                <a:gd name="connsiteY57" fmla="*/ 5100040 h 5363809"/>
                <a:gd name="connsiteX58" fmla="*/ 2179374 w 3893874"/>
                <a:gd name="connsiteY58" fmla="*/ 5107366 h 5363809"/>
                <a:gd name="connsiteX59" fmla="*/ 2252643 w 3893874"/>
                <a:gd name="connsiteY59" fmla="*/ 5180636 h 5363809"/>
                <a:gd name="connsiteX60" fmla="*/ 2296604 w 3893874"/>
                <a:gd name="connsiteY60" fmla="*/ 5158655 h 5363809"/>
                <a:gd name="connsiteX61" fmla="*/ 2318585 w 3893874"/>
                <a:gd name="connsiteY61" fmla="*/ 5158655 h 5363809"/>
                <a:gd name="connsiteX62" fmla="*/ 2362547 w 3893874"/>
                <a:gd name="connsiteY62" fmla="*/ 5202616 h 5363809"/>
                <a:gd name="connsiteX63" fmla="*/ 2384527 w 3893874"/>
                <a:gd name="connsiteY63" fmla="*/ 5268559 h 5363809"/>
                <a:gd name="connsiteX64" fmla="*/ 2363247 w 3893874"/>
                <a:gd name="connsiteY64" fmla="*/ 5359236 h 5363809"/>
                <a:gd name="connsiteX65" fmla="*/ 2399181 w 3893874"/>
                <a:gd name="connsiteY65" fmla="*/ 5363809 h 5363809"/>
                <a:gd name="connsiteX0" fmla="*/ 2383690 w 3878383"/>
                <a:gd name="connsiteY0" fmla="*/ 5363809 h 5363809"/>
                <a:gd name="connsiteX1" fmla="*/ 3035786 w 3878383"/>
                <a:gd name="connsiteY1" fmla="*/ 4924193 h 5363809"/>
                <a:gd name="connsiteX2" fmla="*/ 3145690 w 3878383"/>
                <a:gd name="connsiteY2" fmla="*/ 4909540 h 5363809"/>
                <a:gd name="connsiteX3" fmla="*/ 3248267 w 3878383"/>
                <a:gd name="connsiteY3" fmla="*/ 4858251 h 5363809"/>
                <a:gd name="connsiteX4" fmla="*/ 3262921 w 3878383"/>
                <a:gd name="connsiteY4" fmla="*/ 4828943 h 5363809"/>
                <a:gd name="connsiteX5" fmla="*/ 3372825 w 3878383"/>
                <a:gd name="connsiteY5" fmla="*/ 4836270 h 5363809"/>
                <a:gd name="connsiteX6" fmla="*/ 3490056 w 3878383"/>
                <a:gd name="connsiteY6" fmla="*/ 4843597 h 5363809"/>
                <a:gd name="connsiteX7" fmla="*/ 3490056 w 3878383"/>
                <a:gd name="connsiteY7" fmla="*/ 4741020 h 5363809"/>
                <a:gd name="connsiteX8" fmla="*/ 3519363 w 3878383"/>
                <a:gd name="connsiteY8" fmla="*/ 4689732 h 5363809"/>
                <a:gd name="connsiteX9" fmla="*/ 3607286 w 3878383"/>
                <a:gd name="connsiteY9" fmla="*/ 4638443 h 5363809"/>
                <a:gd name="connsiteX10" fmla="*/ 3658575 w 3878383"/>
                <a:gd name="connsiteY10" fmla="*/ 4579828 h 5363809"/>
                <a:gd name="connsiteX11" fmla="*/ 3819767 w 3878383"/>
                <a:gd name="connsiteY11" fmla="*/ 4579828 h 5363809"/>
                <a:gd name="connsiteX12" fmla="*/ 3819767 w 3878383"/>
                <a:gd name="connsiteY12" fmla="*/ 4477251 h 5363809"/>
                <a:gd name="connsiteX13" fmla="*/ 3849075 w 3878383"/>
                <a:gd name="connsiteY13" fmla="*/ 4235463 h 5363809"/>
                <a:gd name="connsiteX14" fmla="*/ 3878383 w 3878383"/>
                <a:gd name="connsiteY14" fmla="*/ 4044963 h 5363809"/>
                <a:gd name="connsiteX15" fmla="*/ 3871056 w 3878383"/>
                <a:gd name="connsiteY15" fmla="*/ 3839809 h 5363809"/>
                <a:gd name="connsiteX16" fmla="*/ 3730271 w 3878383"/>
                <a:gd name="connsiteY16" fmla="*/ 3323517 h 5363809"/>
                <a:gd name="connsiteX17" fmla="*/ 2951035 w 3878383"/>
                <a:gd name="connsiteY17" fmla="*/ 1649372 h 5363809"/>
                <a:gd name="connsiteX18" fmla="*/ 2654423 w 3878383"/>
                <a:gd name="connsiteY18" fmla="*/ 1535454 h 5363809"/>
                <a:gd name="connsiteX19" fmla="*/ 2543823 w 3878383"/>
                <a:gd name="connsiteY19" fmla="*/ 1634515 h 5363809"/>
                <a:gd name="connsiteX20" fmla="*/ 2387976 w 3878383"/>
                <a:gd name="connsiteY20" fmla="*/ 1659281 h 5363809"/>
                <a:gd name="connsiteX21" fmla="*/ 2277374 w 3878383"/>
                <a:gd name="connsiteY21" fmla="*/ 1639469 h 5363809"/>
                <a:gd name="connsiteX22" fmla="*/ 2206992 w 3878383"/>
                <a:gd name="connsiteY22" fmla="*/ 1639468 h 5363809"/>
                <a:gd name="connsiteX23" fmla="*/ 2146664 w 3878383"/>
                <a:gd name="connsiteY23" fmla="*/ 1594892 h 5363809"/>
                <a:gd name="connsiteX24" fmla="*/ 2020981 w 3878383"/>
                <a:gd name="connsiteY24" fmla="*/ 1584985 h 5363809"/>
                <a:gd name="connsiteX25" fmla="*/ 2051145 w 3878383"/>
                <a:gd name="connsiteY25" fmla="*/ 1471065 h 5363809"/>
                <a:gd name="connsiteX26" fmla="*/ 2141636 w 3878383"/>
                <a:gd name="connsiteY26" fmla="*/ 1396768 h 5363809"/>
                <a:gd name="connsiteX27" fmla="*/ 2106445 w 3878383"/>
                <a:gd name="connsiteY27" fmla="*/ 1332379 h 5363809"/>
                <a:gd name="connsiteX28" fmla="*/ 2106445 w 3878383"/>
                <a:gd name="connsiteY28" fmla="*/ 1154068 h 5363809"/>
                <a:gd name="connsiteX29" fmla="*/ 2111473 w 3878383"/>
                <a:gd name="connsiteY29" fmla="*/ 1015381 h 5363809"/>
                <a:gd name="connsiteX30" fmla="*/ 1890270 w 3878383"/>
                <a:gd name="connsiteY30" fmla="*/ 549791 h 5363809"/>
                <a:gd name="connsiteX31" fmla="*/ 2061199 w 3878383"/>
                <a:gd name="connsiteY31" fmla="*/ 435870 h 5363809"/>
                <a:gd name="connsiteX32" fmla="*/ 2076281 w 3878383"/>
                <a:gd name="connsiteY32" fmla="*/ 386339 h 5363809"/>
                <a:gd name="connsiteX33" fmla="*/ 1533331 w 3878383"/>
                <a:gd name="connsiteY33" fmla="*/ 148592 h 5363809"/>
                <a:gd name="connsiteX34" fmla="*/ 1121090 w 3878383"/>
                <a:gd name="connsiteY34" fmla="*/ 0 h 5363809"/>
                <a:gd name="connsiteX35" fmla="*/ 744041 w 3878383"/>
                <a:gd name="connsiteY35" fmla="*/ 594369 h 5363809"/>
                <a:gd name="connsiteX36" fmla="*/ 633440 w 3878383"/>
                <a:gd name="connsiteY36" fmla="*/ 950990 h 5363809"/>
                <a:gd name="connsiteX37" fmla="*/ 517811 w 3878383"/>
                <a:gd name="connsiteY37" fmla="*/ 1124349 h 5363809"/>
                <a:gd name="connsiteX38" fmla="*/ 392128 w 3878383"/>
                <a:gd name="connsiteY38" fmla="*/ 1253129 h 5363809"/>
                <a:gd name="connsiteX39" fmla="*/ 507757 w 3878383"/>
                <a:gd name="connsiteY39" fmla="*/ 1327425 h 5363809"/>
                <a:gd name="connsiteX40" fmla="*/ 618360 w 3878383"/>
                <a:gd name="connsiteY40" fmla="*/ 1594893 h 5363809"/>
                <a:gd name="connsiteX41" fmla="*/ 387102 w 3878383"/>
                <a:gd name="connsiteY41" fmla="*/ 1778157 h 5363809"/>
                <a:gd name="connsiteX42" fmla="*/ 120656 w 3878383"/>
                <a:gd name="connsiteY42" fmla="*/ 1906937 h 5363809"/>
                <a:gd name="connsiteX43" fmla="*/ 0 w 3878383"/>
                <a:gd name="connsiteY43" fmla="*/ 1956467 h 5363809"/>
                <a:gd name="connsiteX44" fmla="*/ 456710 w 3878383"/>
                <a:gd name="connsiteY44" fmla="*/ 3773866 h 5363809"/>
                <a:gd name="connsiteX45" fmla="*/ 515325 w 3878383"/>
                <a:gd name="connsiteY45" fmla="*/ 3839809 h 5363809"/>
                <a:gd name="connsiteX46" fmla="*/ 544633 w 3878383"/>
                <a:gd name="connsiteY46" fmla="*/ 3883770 h 5363809"/>
                <a:gd name="connsiteX47" fmla="*/ 603248 w 3878383"/>
                <a:gd name="connsiteY47" fmla="*/ 3905751 h 5363809"/>
                <a:gd name="connsiteX48" fmla="*/ 1431190 w 3878383"/>
                <a:gd name="connsiteY48" fmla="*/ 4638443 h 5363809"/>
                <a:gd name="connsiteX49" fmla="*/ 1438517 w 3878383"/>
                <a:gd name="connsiteY49" fmla="*/ 4770328 h 5363809"/>
                <a:gd name="connsiteX50" fmla="*/ 1548421 w 3878383"/>
                <a:gd name="connsiteY50" fmla="*/ 4806963 h 5363809"/>
                <a:gd name="connsiteX51" fmla="*/ 1585056 w 3878383"/>
                <a:gd name="connsiteY51" fmla="*/ 4836270 h 5363809"/>
                <a:gd name="connsiteX52" fmla="*/ 1709613 w 3878383"/>
                <a:gd name="connsiteY52" fmla="*/ 4836270 h 5363809"/>
                <a:gd name="connsiteX53" fmla="*/ 1892786 w 3878383"/>
                <a:gd name="connsiteY53" fmla="*/ 4858251 h 5363809"/>
                <a:gd name="connsiteX54" fmla="*/ 1958729 w 3878383"/>
                <a:gd name="connsiteY54" fmla="*/ 4872905 h 5363809"/>
                <a:gd name="connsiteX55" fmla="*/ 2039325 w 3878383"/>
                <a:gd name="connsiteY55" fmla="*/ 4968155 h 5363809"/>
                <a:gd name="connsiteX56" fmla="*/ 2090613 w 3878383"/>
                <a:gd name="connsiteY56" fmla="*/ 5092713 h 5363809"/>
                <a:gd name="connsiteX57" fmla="*/ 2119921 w 3878383"/>
                <a:gd name="connsiteY57" fmla="*/ 5100040 h 5363809"/>
                <a:gd name="connsiteX58" fmla="*/ 2163883 w 3878383"/>
                <a:gd name="connsiteY58" fmla="*/ 5107366 h 5363809"/>
                <a:gd name="connsiteX59" fmla="*/ 2237152 w 3878383"/>
                <a:gd name="connsiteY59" fmla="*/ 5180636 h 5363809"/>
                <a:gd name="connsiteX60" fmla="*/ 2281113 w 3878383"/>
                <a:gd name="connsiteY60" fmla="*/ 5158655 h 5363809"/>
                <a:gd name="connsiteX61" fmla="*/ 2303094 w 3878383"/>
                <a:gd name="connsiteY61" fmla="*/ 5158655 h 5363809"/>
                <a:gd name="connsiteX62" fmla="*/ 2347056 w 3878383"/>
                <a:gd name="connsiteY62" fmla="*/ 5202616 h 5363809"/>
                <a:gd name="connsiteX63" fmla="*/ 2369036 w 3878383"/>
                <a:gd name="connsiteY63" fmla="*/ 5268559 h 5363809"/>
                <a:gd name="connsiteX64" fmla="*/ 2347756 w 3878383"/>
                <a:gd name="connsiteY64" fmla="*/ 5359236 h 5363809"/>
                <a:gd name="connsiteX65" fmla="*/ 2383690 w 3878383"/>
                <a:gd name="connsiteY65" fmla="*/ 5363809 h 5363809"/>
                <a:gd name="connsiteX0" fmla="*/ 2390753 w 3885446"/>
                <a:gd name="connsiteY0" fmla="*/ 5363809 h 5363809"/>
                <a:gd name="connsiteX1" fmla="*/ 3042849 w 3885446"/>
                <a:gd name="connsiteY1" fmla="*/ 4924193 h 5363809"/>
                <a:gd name="connsiteX2" fmla="*/ 3152753 w 3885446"/>
                <a:gd name="connsiteY2" fmla="*/ 4909540 h 5363809"/>
                <a:gd name="connsiteX3" fmla="*/ 3255330 w 3885446"/>
                <a:gd name="connsiteY3" fmla="*/ 4858251 h 5363809"/>
                <a:gd name="connsiteX4" fmla="*/ 3269984 w 3885446"/>
                <a:gd name="connsiteY4" fmla="*/ 4828943 h 5363809"/>
                <a:gd name="connsiteX5" fmla="*/ 3379888 w 3885446"/>
                <a:gd name="connsiteY5" fmla="*/ 4836270 h 5363809"/>
                <a:gd name="connsiteX6" fmla="*/ 3497119 w 3885446"/>
                <a:gd name="connsiteY6" fmla="*/ 4843597 h 5363809"/>
                <a:gd name="connsiteX7" fmla="*/ 3497119 w 3885446"/>
                <a:gd name="connsiteY7" fmla="*/ 4741020 h 5363809"/>
                <a:gd name="connsiteX8" fmla="*/ 3526426 w 3885446"/>
                <a:gd name="connsiteY8" fmla="*/ 4689732 h 5363809"/>
                <a:gd name="connsiteX9" fmla="*/ 3614349 w 3885446"/>
                <a:gd name="connsiteY9" fmla="*/ 4638443 h 5363809"/>
                <a:gd name="connsiteX10" fmla="*/ 3665638 w 3885446"/>
                <a:gd name="connsiteY10" fmla="*/ 4579828 h 5363809"/>
                <a:gd name="connsiteX11" fmla="*/ 3826830 w 3885446"/>
                <a:gd name="connsiteY11" fmla="*/ 4579828 h 5363809"/>
                <a:gd name="connsiteX12" fmla="*/ 3826830 w 3885446"/>
                <a:gd name="connsiteY12" fmla="*/ 4477251 h 5363809"/>
                <a:gd name="connsiteX13" fmla="*/ 3856138 w 3885446"/>
                <a:gd name="connsiteY13" fmla="*/ 4235463 h 5363809"/>
                <a:gd name="connsiteX14" fmla="*/ 3885446 w 3885446"/>
                <a:gd name="connsiteY14" fmla="*/ 4044963 h 5363809"/>
                <a:gd name="connsiteX15" fmla="*/ 3878119 w 3885446"/>
                <a:gd name="connsiteY15" fmla="*/ 3839809 h 5363809"/>
                <a:gd name="connsiteX16" fmla="*/ 3737334 w 3885446"/>
                <a:gd name="connsiteY16" fmla="*/ 3323517 h 5363809"/>
                <a:gd name="connsiteX17" fmla="*/ 2958098 w 3885446"/>
                <a:gd name="connsiteY17" fmla="*/ 1649372 h 5363809"/>
                <a:gd name="connsiteX18" fmla="*/ 2661486 w 3885446"/>
                <a:gd name="connsiteY18" fmla="*/ 1535454 h 5363809"/>
                <a:gd name="connsiteX19" fmla="*/ 2550886 w 3885446"/>
                <a:gd name="connsiteY19" fmla="*/ 1634515 h 5363809"/>
                <a:gd name="connsiteX20" fmla="*/ 2395039 w 3885446"/>
                <a:gd name="connsiteY20" fmla="*/ 1659281 h 5363809"/>
                <a:gd name="connsiteX21" fmla="*/ 2284437 w 3885446"/>
                <a:gd name="connsiteY21" fmla="*/ 1639469 h 5363809"/>
                <a:gd name="connsiteX22" fmla="*/ 2214055 w 3885446"/>
                <a:gd name="connsiteY22" fmla="*/ 1639468 h 5363809"/>
                <a:gd name="connsiteX23" fmla="*/ 2153727 w 3885446"/>
                <a:gd name="connsiteY23" fmla="*/ 1594892 h 5363809"/>
                <a:gd name="connsiteX24" fmla="*/ 2028044 w 3885446"/>
                <a:gd name="connsiteY24" fmla="*/ 1584985 h 5363809"/>
                <a:gd name="connsiteX25" fmla="*/ 2058208 w 3885446"/>
                <a:gd name="connsiteY25" fmla="*/ 1471065 h 5363809"/>
                <a:gd name="connsiteX26" fmla="*/ 2148699 w 3885446"/>
                <a:gd name="connsiteY26" fmla="*/ 1396768 h 5363809"/>
                <a:gd name="connsiteX27" fmla="*/ 2113508 w 3885446"/>
                <a:gd name="connsiteY27" fmla="*/ 1332379 h 5363809"/>
                <a:gd name="connsiteX28" fmla="*/ 2113508 w 3885446"/>
                <a:gd name="connsiteY28" fmla="*/ 1154068 h 5363809"/>
                <a:gd name="connsiteX29" fmla="*/ 2118536 w 3885446"/>
                <a:gd name="connsiteY29" fmla="*/ 1015381 h 5363809"/>
                <a:gd name="connsiteX30" fmla="*/ 1897333 w 3885446"/>
                <a:gd name="connsiteY30" fmla="*/ 549791 h 5363809"/>
                <a:gd name="connsiteX31" fmla="*/ 2068262 w 3885446"/>
                <a:gd name="connsiteY31" fmla="*/ 435870 h 5363809"/>
                <a:gd name="connsiteX32" fmla="*/ 2083344 w 3885446"/>
                <a:gd name="connsiteY32" fmla="*/ 386339 h 5363809"/>
                <a:gd name="connsiteX33" fmla="*/ 1540394 w 3885446"/>
                <a:gd name="connsiteY33" fmla="*/ 148592 h 5363809"/>
                <a:gd name="connsiteX34" fmla="*/ 1128153 w 3885446"/>
                <a:gd name="connsiteY34" fmla="*/ 0 h 5363809"/>
                <a:gd name="connsiteX35" fmla="*/ 751104 w 3885446"/>
                <a:gd name="connsiteY35" fmla="*/ 594369 h 5363809"/>
                <a:gd name="connsiteX36" fmla="*/ 640503 w 3885446"/>
                <a:gd name="connsiteY36" fmla="*/ 950990 h 5363809"/>
                <a:gd name="connsiteX37" fmla="*/ 524874 w 3885446"/>
                <a:gd name="connsiteY37" fmla="*/ 1124349 h 5363809"/>
                <a:gd name="connsiteX38" fmla="*/ 399191 w 3885446"/>
                <a:gd name="connsiteY38" fmla="*/ 1253129 h 5363809"/>
                <a:gd name="connsiteX39" fmla="*/ 514820 w 3885446"/>
                <a:gd name="connsiteY39" fmla="*/ 1327425 h 5363809"/>
                <a:gd name="connsiteX40" fmla="*/ 625423 w 3885446"/>
                <a:gd name="connsiteY40" fmla="*/ 1594893 h 5363809"/>
                <a:gd name="connsiteX41" fmla="*/ 394165 w 3885446"/>
                <a:gd name="connsiteY41" fmla="*/ 1778157 h 5363809"/>
                <a:gd name="connsiteX42" fmla="*/ 127719 w 3885446"/>
                <a:gd name="connsiteY42" fmla="*/ 1906937 h 5363809"/>
                <a:gd name="connsiteX43" fmla="*/ 7063 w 3885446"/>
                <a:gd name="connsiteY43" fmla="*/ 1956467 h 5363809"/>
                <a:gd name="connsiteX44" fmla="*/ 463773 w 3885446"/>
                <a:gd name="connsiteY44" fmla="*/ 3773866 h 5363809"/>
                <a:gd name="connsiteX45" fmla="*/ 522388 w 3885446"/>
                <a:gd name="connsiteY45" fmla="*/ 3839809 h 5363809"/>
                <a:gd name="connsiteX46" fmla="*/ 551696 w 3885446"/>
                <a:gd name="connsiteY46" fmla="*/ 3883770 h 5363809"/>
                <a:gd name="connsiteX47" fmla="*/ 610311 w 3885446"/>
                <a:gd name="connsiteY47" fmla="*/ 3905751 h 5363809"/>
                <a:gd name="connsiteX48" fmla="*/ 1438253 w 3885446"/>
                <a:gd name="connsiteY48" fmla="*/ 4638443 h 5363809"/>
                <a:gd name="connsiteX49" fmla="*/ 1445580 w 3885446"/>
                <a:gd name="connsiteY49" fmla="*/ 4770328 h 5363809"/>
                <a:gd name="connsiteX50" fmla="*/ 1555484 w 3885446"/>
                <a:gd name="connsiteY50" fmla="*/ 4806963 h 5363809"/>
                <a:gd name="connsiteX51" fmla="*/ 1592119 w 3885446"/>
                <a:gd name="connsiteY51" fmla="*/ 4836270 h 5363809"/>
                <a:gd name="connsiteX52" fmla="*/ 1716676 w 3885446"/>
                <a:gd name="connsiteY52" fmla="*/ 4836270 h 5363809"/>
                <a:gd name="connsiteX53" fmla="*/ 1899849 w 3885446"/>
                <a:gd name="connsiteY53" fmla="*/ 4858251 h 5363809"/>
                <a:gd name="connsiteX54" fmla="*/ 1965792 w 3885446"/>
                <a:gd name="connsiteY54" fmla="*/ 4872905 h 5363809"/>
                <a:gd name="connsiteX55" fmla="*/ 2046388 w 3885446"/>
                <a:gd name="connsiteY55" fmla="*/ 4968155 h 5363809"/>
                <a:gd name="connsiteX56" fmla="*/ 2097676 w 3885446"/>
                <a:gd name="connsiteY56" fmla="*/ 5092713 h 5363809"/>
                <a:gd name="connsiteX57" fmla="*/ 2126984 w 3885446"/>
                <a:gd name="connsiteY57" fmla="*/ 5100040 h 5363809"/>
                <a:gd name="connsiteX58" fmla="*/ 2170946 w 3885446"/>
                <a:gd name="connsiteY58" fmla="*/ 5107366 h 5363809"/>
                <a:gd name="connsiteX59" fmla="*/ 2244215 w 3885446"/>
                <a:gd name="connsiteY59" fmla="*/ 5180636 h 5363809"/>
                <a:gd name="connsiteX60" fmla="*/ 2288176 w 3885446"/>
                <a:gd name="connsiteY60" fmla="*/ 5158655 h 5363809"/>
                <a:gd name="connsiteX61" fmla="*/ 2310157 w 3885446"/>
                <a:gd name="connsiteY61" fmla="*/ 5158655 h 5363809"/>
                <a:gd name="connsiteX62" fmla="*/ 2354119 w 3885446"/>
                <a:gd name="connsiteY62" fmla="*/ 5202616 h 5363809"/>
                <a:gd name="connsiteX63" fmla="*/ 2376099 w 3885446"/>
                <a:gd name="connsiteY63" fmla="*/ 5268559 h 5363809"/>
                <a:gd name="connsiteX64" fmla="*/ 2354819 w 3885446"/>
                <a:gd name="connsiteY64" fmla="*/ 5359236 h 5363809"/>
                <a:gd name="connsiteX65" fmla="*/ 2390753 w 3885446"/>
                <a:gd name="connsiteY65" fmla="*/ 5363809 h 5363809"/>
                <a:gd name="connsiteX0" fmla="*/ 2491119 w 3985812"/>
                <a:gd name="connsiteY0" fmla="*/ 5363809 h 5363809"/>
                <a:gd name="connsiteX1" fmla="*/ 3143215 w 3985812"/>
                <a:gd name="connsiteY1" fmla="*/ 4924193 h 5363809"/>
                <a:gd name="connsiteX2" fmla="*/ 3253119 w 3985812"/>
                <a:gd name="connsiteY2" fmla="*/ 4909540 h 5363809"/>
                <a:gd name="connsiteX3" fmla="*/ 3355696 w 3985812"/>
                <a:gd name="connsiteY3" fmla="*/ 4858251 h 5363809"/>
                <a:gd name="connsiteX4" fmla="*/ 3370350 w 3985812"/>
                <a:gd name="connsiteY4" fmla="*/ 4828943 h 5363809"/>
                <a:gd name="connsiteX5" fmla="*/ 3480254 w 3985812"/>
                <a:gd name="connsiteY5" fmla="*/ 4836270 h 5363809"/>
                <a:gd name="connsiteX6" fmla="*/ 3597485 w 3985812"/>
                <a:gd name="connsiteY6" fmla="*/ 4843597 h 5363809"/>
                <a:gd name="connsiteX7" fmla="*/ 3597485 w 3985812"/>
                <a:gd name="connsiteY7" fmla="*/ 4741020 h 5363809"/>
                <a:gd name="connsiteX8" fmla="*/ 3626792 w 3985812"/>
                <a:gd name="connsiteY8" fmla="*/ 4689732 h 5363809"/>
                <a:gd name="connsiteX9" fmla="*/ 3714715 w 3985812"/>
                <a:gd name="connsiteY9" fmla="*/ 4638443 h 5363809"/>
                <a:gd name="connsiteX10" fmla="*/ 3766004 w 3985812"/>
                <a:gd name="connsiteY10" fmla="*/ 4579828 h 5363809"/>
                <a:gd name="connsiteX11" fmla="*/ 3927196 w 3985812"/>
                <a:gd name="connsiteY11" fmla="*/ 4579828 h 5363809"/>
                <a:gd name="connsiteX12" fmla="*/ 3927196 w 3985812"/>
                <a:gd name="connsiteY12" fmla="*/ 4477251 h 5363809"/>
                <a:gd name="connsiteX13" fmla="*/ 3956504 w 3985812"/>
                <a:gd name="connsiteY13" fmla="*/ 4235463 h 5363809"/>
                <a:gd name="connsiteX14" fmla="*/ 3985812 w 3985812"/>
                <a:gd name="connsiteY14" fmla="*/ 4044963 h 5363809"/>
                <a:gd name="connsiteX15" fmla="*/ 3978485 w 3985812"/>
                <a:gd name="connsiteY15" fmla="*/ 3839809 h 5363809"/>
                <a:gd name="connsiteX16" fmla="*/ 3837700 w 3985812"/>
                <a:gd name="connsiteY16" fmla="*/ 3323517 h 5363809"/>
                <a:gd name="connsiteX17" fmla="*/ 3058464 w 3985812"/>
                <a:gd name="connsiteY17" fmla="*/ 1649372 h 5363809"/>
                <a:gd name="connsiteX18" fmla="*/ 2761852 w 3985812"/>
                <a:gd name="connsiteY18" fmla="*/ 1535454 h 5363809"/>
                <a:gd name="connsiteX19" fmla="*/ 2651252 w 3985812"/>
                <a:gd name="connsiteY19" fmla="*/ 1634515 h 5363809"/>
                <a:gd name="connsiteX20" fmla="*/ 2495405 w 3985812"/>
                <a:gd name="connsiteY20" fmla="*/ 1659281 h 5363809"/>
                <a:gd name="connsiteX21" fmla="*/ 2384803 w 3985812"/>
                <a:gd name="connsiteY21" fmla="*/ 1639469 h 5363809"/>
                <a:gd name="connsiteX22" fmla="*/ 2314421 w 3985812"/>
                <a:gd name="connsiteY22" fmla="*/ 1639468 h 5363809"/>
                <a:gd name="connsiteX23" fmla="*/ 2254093 w 3985812"/>
                <a:gd name="connsiteY23" fmla="*/ 1594892 h 5363809"/>
                <a:gd name="connsiteX24" fmla="*/ 2128410 w 3985812"/>
                <a:gd name="connsiteY24" fmla="*/ 1584985 h 5363809"/>
                <a:gd name="connsiteX25" fmla="*/ 2158574 w 3985812"/>
                <a:gd name="connsiteY25" fmla="*/ 1471065 h 5363809"/>
                <a:gd name="connsiteX26" fmla="*/ 2249065 w 3985812"/>
                <a:gd name="connsiteY26" fmla="*/ 1396768 h 5363809"/>
                <a:gd name="connsiteX27" fmla="*/ 2213874 w 3985812"/>
                <a:gd name="connsiteY27" fmla="*/ 1332379 h 5363809"/>
                <a:gd name="connsiteX28" fmla="*/ 2213874 w 3985812"/>
                <a:gd name="connsiteY28" fmla="*/ 1154068 h 5363809"/>
                <a:gd name="connsiteX29" fmla="*/ 2218902 w 3985812"/>
                <a:gd name="connsiteY29" fmla="*/ 1015381 h 5363809"/>
                <a:gd name="connsiteX30" fmla="*/ 1997699 w 3985812"/>
                <a:gd name="connsiteY30" fmla="*/ 549791 h 5363809"/>
                <a:gd name="connsiteX31" fmla="*/ 2168628 w 3985812"/>
                <a:gd name="connsiteY31" fmla="*/ 435870 h 5363809"/>
                <a:gd name="connsiteX32" fmla="*/ 2183710 w 3985812"/>
                <a:gd name="connsiteY32" fmla="*/ 386339 h 5363809"/>
                <a:gd name="connsiteX33" fmla="*/ 1640760 w 3985812"/>
                <a:gd name="connsiteY33" fmla="*/ 148592 h 5363809"/>
                <a:gd name="connsiteX34" fmla="*/ 1228519 w 3985812"/>
                <a:gd name="connsiteY34" fmla="*/ 0 h 5363809"/>
                <a:gd name="connsiteX35" fmla="*/ 851470 w 3985812"/>
                <a:gd name="connsiteY35" fmla="*/ 594369 h 5363809"/>
                <a:gd name="connsiteX36" fmla="*/ 740869 w 3985812"/>
                <a:gd name="connsiteY36" fmla="*/ 950990 h 5363809"/>
                <a:gd name="connsiteX37" fmla="*/ 625240 w 3985812"/>
                <a:gd name="connsiteY37" fmla="*/ 1124349 h 5363809"/>
                <a:gd name="connsiteX38" fmla="*/ 499557 w 3985812"/>
                <a:gd name="connsiteY38" fmla="*/ 1253129 h 5363809"/>
                <a:gd name="connsiteX39" fmla="*/ 615186 w 3985812"/>
                <a:gd name="connsiteY39" fmla="*/ 1327425 h 5363809"/>
                <a:gd name="connsiteX40" fmla="*/ 725789 w 3985812"/>
                <a:gd name="connsiteY40" fmla="*/ 1594893 h 5363809"/>
                <a:gd name="connsiteX41" fmla="*/ 494531 w 3985812"/>
                <a:gd name="connsiteY41" fmla="*/ 1778157 h 5363809"/>
                <a:gd name="connsiteX42" fmla="*/ 228085 w 3985812"/>
                <a:gd name="connsiteY42" fmla="*/ 1906937 h 5363809"/>
                <a:gd name="connsiteX43" fmla="*/ 107429 w 3985812"/>
                <a:gd name="connsiteY43" fmla="*/ 1956467 h 5363809"/>
                <a:gd name="connsiteX44" fmla="*/ 21964 w 3985812"/>
                <a:gd name="connsiteY44" fmla="*/ 1996093 h 5363809"/>
                <a:gd name="connsiteX45" fmla="*/ 564139 w 3985812"/>
                <a:gd name="connsiteY45" fmla="*/ 3773866 h 5363809"/>
                <a:gd name="connsiteX46" fmla="*/ 622754 w 3985812"/>
                <a:gd name="connsiteY46" fmla="*/ 3839809 h 5363809"/>
                <a:gd name="connsiteX47" fmla="*/ 652062 w 3985812"/>
                <a:gd name="connsiteY47" fmla="*/ 3883770 h 5363809"/>
                <a:gd name="connsiteX48" fmla="*/ 710677 w 3985812"/>
                <a:gd name="connsiteY48" fmla="*/ 3905751 h 5363809"/>
                <a:gd name="connsiteX49" fmla="*/ 1538619 w 3985812"/>
                <a:gd name="connsiteY49" fmla="*/ 4638443 h 5363809"/>
                <a:gd name="connsiteX50" fmla="*/ 1545946 w 3985812"/>
                <a:gd name="connsiteY50" fmla="*/ 4770328 h 5363809"/>
                <a:gd name="connsiteX51" fmla="*/ 1655850 w 3985812"/>
                <a:gd name="connsiteY51" fmla="*/ 4806963 h 5363809"/>
                <a:gd name="connsiteX52" fmla="*/ 1692485 w 3985812"/>
                <a:gd name="connsiteY52" fmla="*/ 4836270 h 5363809"/>
                <a:gd name="connsiteX53" fmla="*/ 1817042 w 3985812"/>
                <a:gd name="connsiteY53" fmla="*/ 4836270 h 5363809"/>
                <a:gd name="connsiteX54" fmla="*/ 2000215 w 3985812"/>
                <a:gd name="connsiteY54" fmla="*/ 4858251 h 5363809"/>
                <a:gd name="connsiteX55" fmla="*/ 2066158 w 3985812"/>
                <a:gd name="connsiteY55" fmla="*/ 4872905 h 5363809"/>
                <a:gd name="connsiteX56" fmla="*/ 2146754 w 3985812"/>
                <a:gd name="connsiteY56" fmla="*/ 4968155 h 5363809"/>
                <a:gd name="connsiteX57" fmla="*/ 2198042 w 3985812"/>
                <a:gd name="connsiteY57" fmla="*/ 5092713 h 5363809"/>
                <a:gd name="connsiteX58" fmla="*/ 2227350 w 3985812"/>
                <a:gd name="connsiteY58" fmla="*/ 5100040 h 5363809"/>
                <a:gd name="connsiteX59" fmla="*/ 2271312 w 3985812"/>
                <a:gd name="connsiteY59" fmla="*/ 5107366 h 5363809"/>
                <a:gd name="connsiteX60" fmla="*/ 2344581 w 3985812"/>
                <a:gd name="connsiteY60" fmla="*/ 5180636 h 5363809"/>
                <a:gd name="connsiteX61" fmla="*/ 2388542 w 3985812"/>
                <a:gd name="connsiteY61" fmla="*/ 5158655 h 5363809"/>
                <a:gd name="connsiteX62" fmla="*/ 2410523 w 3985812"/>
                <a:gd name="connsiteY62" fmla="*/ 5158655 h 5363809"/>
                <a:gd name="connsiteX63" fmla="*/ 2454485 w 3985812"/>
                <a:gd name="connsiteY63" fmla="*/ 5202616 h 5363809"/>
                <a:gd name="connsiteX64" fmla="*/ 2476465 w 3985812"/>
                <a:gd name="connsiteY64" fmla="*/ 5268559 h 5363809"/>
                <a:gd name="connsiteX65" fmla="*/ 2455185 w 3985812"/>
                <a:gd name="connsiteY65" fmla="*/ 5359236 h 5363809"/>
                <a:gd name="connsiteX66" fmla="*/ 2491119 w 3985812"/>
                <a:gd name="connsiteY66" fmla="*/ 5363809 h 5363809"/>
                <a:gd name="connsiteX0" fmla="*/ 2469155 w 3963848"/>
                <a:gd name="connsiteY0" fmla="*/ 5363809 h 5363809"/>
                <a:gd name="connsiteX1" fmla="*/ 3121251 w 3963848"/>
                <a:gd name="connsiteY1" fmla="*/ 4924193 h 5363809"/>
                <a:gd name="connsiteX2" fmla="*/ 3231155 w 3963848"/>
                <a:gd name="connsiteY2" fmla="*/ 4909540 h 5363809"/>
                <a:gd name="connsiteX3" fmla="*/ 3333732 w 3963848"/>
                <a:gd name="connsiteY3" fmla="*/ 4858251 h 5363809"/>
                <a:gd name="connsiteX4" fmla="*/ 3348386 w 3963848"/>
                <a:gd name="connsiteY4" fmla="*/ 4828943 h 5363809"/>
                <a:gd name="connsiteX5" fmla="*/ 3458290 w 3963848"/>
                <a:gd name="connsiteY5" fmla="*/ 4836270 h 5363809"/>
                <a:gd name="connsiteX6" fmla="*/ 3575521 w 3963848"/>
                <a:gd name="connsiteY6" fmla="*/ 4843597 h 5363809"/>
                <a:gd name="connsiteX7" fmla="*/ 3575521 w 3963848"/>
                <a:gd name="connsiteY7" fmla="*/ 4741020 h 5363809"/>
                <a:gd name="connsiteX8" fmla="*/ 3604828 w 3963848"/>
                <a:gd name="connsiteY8" fmla="*/ 4689732 h 5363809"/>
                <a:gd name="connsiteX9" fmla="*/ 3692751 w 3963848"/>
                <a:gd name="connsiteY9" fmla="*/ 4638443 h 5363809"/>
                <a:gd name="connsiteX10" fmla="*/ 3744040 w 3963848"/>
                <a:gd name="connsiteY10" fmla="*/ 4579828 h 5363809"/>
                <a:gd name="connsiteX11" fmla="*/ 3905232 w 3963848"/>
                <a:gd name="connsiteY11" fmla="*/ 4579828 h 5363809"/>
                <a:gd name="connsiteX12" fmla="*/ 3905232 w 3963848"/>
                <a:gd name="connsiteY12" fmla="*/ 4477251 h 5363809"/>
                <a:gd name="connsiteX13" fmla="*/ 3934540 w 3963848"/>
                <a:gd name="connsiteY13" fmla="*/ 4235463 h 5363809"/>
                <a:gd name="connsiteX14" fmla="*/ 3963848 w 3963848"/>
                <a:gd name="connsiteY14" fmla="*/ 4044963 h 5363809"/>
                <a:gd name="connsiteX15" fmla="*/ 3956521 w 3963848"/>
                <a:gd name="connsiteY15" fmla="*/ 3839809 h 5363809"/>
                <a:gd name="connsiteX16" fmla="*/ 3815736 w 3963848"/>
                <a:gd name="connsiteY16" fmla="*/ 3323517 h 5363809"/>
                <a:gd name="connsiteX17" fmla="*/ 3036500 w 3963848"/>
                <a:gd name="connsiteY17" fmla="*/ 1649372 h 5363809"/>
                <a:gd name="connsiteX18" fmla="*/ 2739888 w 3963848"/>
                <a:gd name="connsiteY18" fmla="*/ 1535454 h 5363809"/>
                <a:gd name="connsiteX19" fmla="*/ 2629288 w 3963848"/>
                <a:gd name="connsiteY19" fmla="*/ 1634515 h 5363809"/>
                <a:gd name="connsiteX20" fmla="*/ 2473441 w 3963848"/>
                <a:gd name="connsiteY20" fmla="*/ 1659281 h 5363809"/>
                <a:gd name="connsiteX21" fmla="*/ 2362839 w 3963848"/>
                <a:gd name="connsiteY21" fmla="*/ 1639469 h 5363809"/>
                <a:gd name="connsiteX22" fmla="*/ 2292457 w 3963848"/>
                <a:gd name="connsiteY22" fmla="*/ 1639468 h 5363809"/>
                <a:gd name="connsiteX23" fmla="*/ 2232129 w 3963848"/>
                <a:gd name="connsiteY23" fmla="*/ 1594892 h 5363809"/>
                <a:gd name="connsiteX24" fmla="*/ 2106446 w 3963848"/>
                <a:gd name="connsiteY24" fmla="*/ 1584985 h 5363809"/>
                <a:gd name="connsiteX25" fmla="*/ 2136610 w 3963848"/>
                <a:gd name="connsiteY25" fmla="*/ 1471065 h 5363809"/>
                <a:gd name="connsiteX26" fmla="*/ 2227101 w 3963848"/>
                <a:gd name="connsiteY26" fmla="*/ 1396768 h 5363809"/>
                <a:gd name="connsiteX27" fmla="*/ 2191910 w 3963848"/>
                <a:gd name="connsiteY27" fmla="*/ 1332379 h 5363809"/>
                <a:gd name="connsiteX28" fmla="*/ 2191910 w 3963848"/>
                <a:gd name="connsiteY28" fmla="*/ 1154068 h 5363809"/>
                <a:gd name="connsiteX29" fmla="*/ 2196938 w 3963848"/>
                <a:gd name="connsiteY29" fmla="*/ 1015381 h 5363809"/>
                <a:gd name="connsiteX30" fmla="*/ 1975735 w 3963848"/>
                <a:gd name="connsiteY30" fmla="*/ 549791 h 5363809"/>
                <a:gd name="connsiteX31" fmla="*/ 2146664 w 3963848"/>
                <a:gd name="connsiteY31" fmla="*/ 435870 h 5363809"/>
                <a:gd name="connsiteX32" fmla="*/ 2161746 w 3963848"/>
                <a:gd name="connsiteY32" fmla="*/ 386339 h 5363809"/>
                <a:gd name="connsiteX33" fmla="*/ 1618796 w 3963848"/>
                <a:gd name="connsiteY33" fmla="*/ 148592 h 5363809"/>
                <a:gd name="connsiteX34" fmla="*/ 1206555 w 3963848"/>
                <a:gd name="connsiteY34" fmla="*/ 0 h 5363809"/>
                <a:gd name="connsiteX35" fmla="*/ 829506 w 3963848"/>
                <a:gd name="connsiteY35" fmla="*/ 594369 h 5363809"/>
                <a:gd name="connsiteX36" fmla="*/ 718905 w 3963848"/>
                <a:gd name="connsiteY36" fmla="*/ 950990 h 5363809"/>
                <a:gd name="connsiteX37" fmla="*/ 603276 w 3963848"/>
                <a:gd name="connsiteY37" fmla="*/ 1124349 h 5363809"/>
                <a:gd name="connsiteX38" fmla="*/ 477593 w 3963848"/>
                <a:gd name="connsiteY38" fmla="*/ 1253129 h 5363809"/>
                <a:gd name="connsiteX39" fmla="*/ 593222 w 3963848"/>
                <a:gd name="connsiteY39" fmla="*/ 1327425 h 5363809"/>
                <a:gd name="connsiteX40" fmla="*/ 703825 w 3963848"/>
                <a:gd name="connsiteY40" fmla="*/ 1594893 h 5363809"/>
                <a:gd name="connsiteX41" fmla="*/ 472567 w 3963848"/>
                <a:gd name="connsiteY41" fmla="*/ 1778157 h 5363809"/>
                <a:gd name="connsiteX42" fmla="*/ 206121 w 3963848"/>
                <a:gd name="connsiteY42" fmla="*/ 1906937 h 5363809"/>
                <a:gd name="connsiteX43" fmla="*/ 85465 w 3963848"/>
                <a:gd name="connsiteY43" fmla="*/ 1956467 h 5363809"/>
                <a:gd name="connsiteX44" fmla="*/ 0 w 3963848"/>
                <a:gd name="connsiteY44" fmla="*/ 1996093 h 5363809"/>
                <a:gd name="connsiteX45" fmla="*/ 542175 w 3963848"/>
                <a:gd name="connsiteY45" fmla="*/ 3773866 h 5363809"/>
                <a:gd name="connsiteX46" fmla="*/ 600790 w 3963848"/>
                <a:gd name="connsiteY46" fmla="*/ 3839809 h 5363809"/>
                <a:gd name="connsiteX47" fmla="*/ 630098 w 3963848"/>
                <a:gd name="connsiteY47" fmla="*/ 3883770 h 5363809"/>
                <a:gd name="connsiteX48" fmla="*/ 688713 w 3963848"/>
                <a:gd name="connsiteY48" fmla="*/ 3905751 h 5363809"/>
                <a:gd name="connsiteX49" fmla="*/ 1516655 w 3963848"/>
                <a:gd name="connsiteY49" fmla="*/ 4638443 h 5363809"/>
                <a:gd name="connsiteX50" fmla="*/ 1523982 w 3963848"/>
                <a:gd name="connsiteY50" fmla="*/ 4770328 h 5363809"/>
                <a:gd name="connsiteX51" fmla="*/ 1633886 w 3963848"/>
                <a:gd name="connsiteY51" fmla="*/ 4806963 h 5363809"/>
                <a:gd name="connsiteX52" fmla="*/ 1670521 w 3963848"/>
                <a:gd name="connsiteY52" fmla="*/ 4836270 h 5363809"/>
                <a:gd name="connsiteX53" fmla="*/ 1795078 w 3963848"/>
                <a:gd name="connsiteY53" fmla="*/ 4836270 h 5363809"/>
                <a:gd name="connsiteX54" fmla="*/ 1978251 w 3963848"/>
                <a:gd name="connsiteY54" fmla="*/ 4858251 h 5363809"/>
                <a:gd name="connsiteX55" fmla="*/ 2044194 w 3963848"/>
                <a:gd name="connsiteY55" fmla="*/ 4872905 h 5363809"/>
                <a:gd name="connsiteX56" fmla="*/ 2124790 w 3963848"/>
                <a:gd name="connsiteY56" fmla="*/ 4968155 h 5363809"/>
                <a:gd name="connsiteX57" fmla="*/ 2176078 w 3963848"/>
                <a:gd name="connsiteY57" fmla="*/ 5092713 h 5363809"/>
                <a:gd name="connsiteX58" fmla="*/ 2205386 w 3963848"/>
                <a:gd name="connsiteY58" fmla="*/ 5100040 h 5363809"/>
                <a:gd name="connsiteX59" fmla="*/ 2249348 w 3963848"/>
                <a:gd name="connsiteY59" fmla="*/ 5107366 h 5363809"/>
                <a:gd name="connsiteX60" fmla="*/ 2322617 w 3963848"/>
                <a:gd name="connsiteY60" fmla="*/ 5180636 h 5363809"/>
                <a:gd name="connsiteX61" fmla="*/ 2366578 w 3963848"/>
                <a:gd name="connsiteY61" fmla="*/ 5158655 h 5363809"/>
                <a:gd name="connsiteX62" fmla="*/ 2388559 w 3963848"/>
                <a:gd name="connsiteY62" fmla="*/ 5158655 h 5363809"/>
                <a:gd name="connsiteX63" fmla="*/ 2432521 w 3963848"/>
                <a:gd name="connsiteY63" fmla="*/ 5202616 h 5363809"/>
                <a:gd name="connsiteX64" fmla="*/ 2454501 w 3963848"/>
                <a:gd name="connsiteY64" fmla="*/ 5268559 h 5363809"/>
                <a:gd name="connsiteX65" fmla="*/ 2433221 w 3963848"/>
                <a:gd name="connsiteY65" fmla="*/ 5359236 h 5363809"/>
                <a:gd name="connsiteX66" fmla="*/ 2469155 w 3963848"/>
                <a:gd name="connsiteY66" fmla="*/ 5363809 h 5363809"/>
                <a:gd name="connsiteX0" fmla="*/ 3600029 w 5094722"/>
                <a:gd name="connsiteY0" fmla="*/ 5363809 h 5363809"/>
                <a:gd name="connsiteX1" fmla="*/ 4252125 w 5094722"/>
                <a:gd name="connsiteY1" fmla="*/ 4924193 h 5363809"/>
                <a:gd name="connsiteX2" fmla="*/ 4362029 w 5094722"/>
                <a:gd name="connsiteY2" fmla="*/ 4909540 h 5363809"/>
                <a:gd name="connsiteX3" fmla="*/ 4464606 w 5094722"/>
                <a:gd name="connsiteY3" fmla="*/ 4858251 h 5363809"/>
                <a:gd name="connsiteX4" fmla="*/ 4479260 w 5094722"/>
                <a:gd name="connsiteY4" fmla="*/ 4828943 h 5363809"/>
                <a:gd name="connsiteX5" fmla="*/ 4589164 w 5094722"/>
                <a:gd name="connsiteY5" fmla="*/ 4836270 h 5363809"/>
                <a:gd name="connsiteX6" fmla="*/ 4706395 w 5094722"/>
                <a:gd name="connsiteY6" fmla="*/ 4843597 h 5363809"/>
                <a:gd name="connsiteX7" fmla="*/ 4706395 w 5094722"/>
                <a:gd name="connsiteY7" fmla="*/ 4741020 h 5363809"/>
                <a:gd name="connsiteX8" fmla="*/ 4735702 w 5094722"/>
                <a:gd name="connsiteY8" fmla="*/ 4689732 h 5363809"/>
                <a:gd name="connsiteX9" fmla="*/ 4823625 w 5094722"/>
                <a:gd name="connsiteY9" fmla="*/ 4638443 h 5363809"/>
                <a:gd name="connsiteX10" fmla="*/ 4874914 w 5094722"/>
                <a:gd name="connsiteY10" fmla="*/ 4579828 h 5363809"/>
                <a:gd name="connsiteX11" fmla="*/ 5036106 w 5094722"/>
                <a:gd name="connsiteY11" fmla="*/ 4579828 h 5363809"/>
                <a:gd name="connsiteX12" fmla="*/ 5036106 w 5094722"/>
                <a:gd name="connsiteY12" fmla="*/ 4477251 h 5363809"/>
                <a:gd name="connsiteX13" fmla="*/ 5065414 w 5094722"/>
                <a:gd name="connsiteY13" fmla="*/ 4235463 h 5363809"/>
                <a:gd name="connsiteX14" fmla="*/ 5094722 w 5094722"/>
                <a:gd name="connsiteY14" fmla="*/ 4044963 h 5363809"/>
                <a:gd name="connsiteX15" fmla="*/ 5087395 w 5094722"/>
                <a:gd name="connsiteY15" fmla="*/ 3839809 h 5363809"/>
                <a:gd name="connsiteX16" fmla="*/ 4946610 w 5094722"/>
                <a:gd name="connsiteY16" fmla="*/ 3323517 h 5363809"/>
                <a:gd name="connsiteX17" fmla="*/ 4167374 w 5094722"/>
                <a:gd name="connsiteY17" fmla="*/ 1649372 h 5363809"/>
                <a:gd name="connsiteX18" fmla="*/ 3870762 w 5094722"/>
                <a:gd name="connsiteY18" fmla="*/ 1535454 h 5363809"/>
                <a:gd name="connsiteX19" fmla="*/ 3760162 w 5094722"/>
                <a:gd name="connsiteY19" fmla="*/ 1634515 h 5363809"/>
                <a:gd name="connsiteX20" fmla="*/ 3604315 w 5094722"/>
                <a:gd name="connsiteY20" fmla="*/ 1659281 h 5363809"/>
                <a:gd name="connsiteX21" fmla="*/ 3493713 w 5094722"/>
                <a:gd name="connsiteY21" fmla="*/ 1639469 h 5363809"/>
                <a:gd name="connsiteX22" fmla="*/ 3423331 w 5094722"/>
                <a:gd name="connsiteY22" fmla="*/ 1639468 h 5363809"/>
                <a:gd name="connsiteX23" fmla="*/ 3363003 w 5094722"/>
                <a:gd name="connsiteY23" fmla="*/ 1594892 h 5363809"/>
                <a:gd name="connsiteX24" fmla="*/ 3237320 w 5094722"/>
                <a:gd name="connsiteY24" fmla="*/ 1584985 h 5363809"/>
                <a:gd name="connsiteX25" fmla="*/ 3267484 w 5094722"/>
                <a:gd name="connsiteY25" fmla="*/ 1471065 h 5363809"/>
                <a:gd name="connsiteX26" fmla="*/ 3357975 w 5094722"/>
                <a:gd name="connsiteY26" fmla="*/ 1396768 h 5363809"/>
                <a:gd name="connsiteX27" fmla="*/ 3322784 w 5094722"/>
                <a:gd name="connsiteY27" fmla="*/ 1332379 h 5363809"/>
                <a:gd name="connsiteX28" fmla="*/ 3322784 w 5094722"/>
                <a:gd name="connsiteY28" fmla="*/ 1154068 h 5363809"/>
                <a:gd name="connsiteX29" fmla="*/ 3327812 w 5094722"/>
                <a:gd name="connsiteY29" fmla="*/ 1015381 h 5363809"/>
                <a:gd name="connsiteX30" fmla="*/ 3106609 w 5094722"/>
                <a:gd name="connsiteY30" fmla="*/ 549791 h 5363809"/>
                <a:gd name="connsiteX31" fmla="*/ 3277538 w 5094722"/>
                <a:gd name="connsiteY31" fmla="*/ 435870 h 5363809"/>
                <a:gd name="connsiteX32" fmla="*/ 3292620 w 5094722"/>
                <a:gd name="connsiteY32" fmla="*/ 386339 h 5363809"/>
                <a:gd name="connsiteX33" fmla="*/ 2749670 w 5094722"/>
                <a:gd name="connsiteY33" fmla="*/ 148592 h 5363809"/>
                <a:gd name="connsiteX34" fmla="*/ 2337429 w 5094722"/>
                <a:gd name="connsiteY34" fmla="*/ 0 h 5363809"/>
                <a:gd name="connsiteX35" fmla="*/ 1960380 w 5094722"/>
                <a:gd name="connsiteY35" fmla="*/ 594369 h 5363809"/>
                <a:gd name="connsiteX36" fmla="*/ 1849779 w 5094722"/>
                <a:gd name="connsiteY36" fmla="*/ 950990 h 5363809"/>
                <a:gd name="connsiteX37" fmla="*/ 1734150 w 5094722"/>
                <a:gd name="connsiteY37" fmla="*/ 1124349 h 5363809"/>
                <a:gd name="connsiteX38" fmla="*/ 1608467 w 5094722"/>
                <a:gd name="connsiteY38" fmla="*/ 1253129 h 5363809"/>
                <a:gd name="connsiteX39" fmla="*/ 1724096 w 5094722"/>
                <a:gd name="connsiteY39" fmla="*/ 1327425 h 5363809"/>
                <a:gd name="connsiteX40" fmla="*/ 1834699 w 5094722"/>
                <a:gd name="connsiteY40" fmla="*/ 1594893 h 5363809"/>
                <a:gd name="connsiteX41" fmla="*/ 1603441 w 5094722"/>
                <a:gd name="connsiteY41" fmla="*/ 1778157 h 5363809"/>
                <a:gd name="connsiteX42" fmla="*/ 1336995 w 5094722"/>
                <a:gd name="connsiteY42" fmla="*/ 1906937 h 5363809"/>
                <a:gd name="connsiteX43" fmla="*/ 1216339 w 5094722"/>
                <a:gd name="connsiteY43" fmla="*/ 1956467 h 5363809"/>
                <a:gd name="connsiteX44" fmla="*/ 1130874 w 5094722"/>
                <a:gd name="connsiteY44" fmla="*/ 1996093 h 5363809"/>
                <a:gd name="connsiteX45" fmla="*/ 4755 w 5094722"/>
                <a:gd name="connsiteY45" fmla="*/ 2184310 h 5363809"/>
                <a:gd name="connsiteX46" fmla="*/ 1673049 w 5094722"/>
                <a:gd name="connsiteY46" fmla="*/ 3773866 h 5363809"/>
                <a:gd name="connsiteX47" fmla="*/ 1731664 w 5094722"/>
                <a:gd name="connsiteY47" fmla="*/ 3839809 h 5363809"/>
                <a:gd name="connsiteX48" fmla="*/ 1760972 w 5094722"/>
                <a:gd name="connsiteY48" fmla="*/ 3883770 h 5363809"/>
                <a:gd name="connsiteX49" fmla="*/ 1819587 w 5094722"/>
                <a:gd name="connsiteY49" fmla="*/ 3905751 h 5363809"/>
                <a:gd name="connsiteX50" fmla="*/ 2647529 w 5094722"/>
                <a:gd name="connsiteY50" fmla="*/ 4638443 h 5363809"/>
                <a:gd name="connsiteX51" fmla="*/ 2654856 w 5094722"/>
                <a:gd name="connsiteY51" fmla="*/ 4770328 h 5363809"/>
                <a:gd name="connsiteX52" fmla="*/ 2764760 w 5094722"/>
                <a:gd name="connsiteY52" fmla="*/ 4806963 h 5363809"/>
                <a:gd name="connsiteX53" fmla="*/ 2801395 w 5094722"/>
                <a:gd name="connsiteY53" fmla="*/ 4836270 h 5363809"/>
                <a:gd name="connsiteX54" fmla="*/ 2925952 w 5094722"/>
                <a:gd name="connsiteY54" fmla="*/ 4836270 h 5363809"/>
                <a:gd name="connsiteX55" fmla="*/ 3109125 w 5094722"/>
                <a:gd name="connsiteY55" fmla="*/ 4858251 h 5363809"/>
                <a:gd name="connsiteX56" fmla="*/ 3175068 w 5094722"/>
                <a:gd name="connsiteY56" fmla="*/ 4872905 h 5363809"/>
                <a:gd name="connsiteX57" fmla="*/ 3255664 w 5094722"/>
                <a:gd name="connsiteY57" fmla="*/ 4968155 h 5363809"/>
                <a:gd name="connsiteX58" fmla="*/ 3306952 w 5094722"/>
                <a:gd name="connsiteY58" fmla="*/ 5092713 h 5363809"/>
                <a:gd name="connsiteX59" fmla="*/ 3336260 w 5094722"/>
                <a:gd name="connsiteY59" fmla="*/ 5100040 h 5363809"/>
                <a:gd name="connsiteX60" fmla="*/ 3380222 w 5094722"/>
                <a:gd name="connsiteY60" fmla="*/ 5107366 h 5363809"/>
                <a:gd name="connsiteX61" fmla="*/ 3453491 w 5094722"/>
                <a:gd name="connsiteY61" fmla="*/ 5180636 h 5363809"/>
                <a:gd name="connsiteX62" fmla="*/ 3497452 w 5094722"/>
                <a:gd name="connsiteY62" fmla="*/ 5158655 h 5363809"/>
                <a:gd name="connsiteX63" fmla="*/ 3519433 w 5094722"/>
                <a:gd name="connsiteY63" fmla="*/ 5158655 h 5363809"/>
                <a:gd name="connsiteX64" fmla="*/ 3563395 w 5094722"/>
                <a:gd name="connsiteY64" fmla="*/ 5202616 h 5363809"/>
                <a:gd name="connsiteX65" fmla="*/ 3585375 w 5094722"/>
                <a:gd name="connsiteY65" fmla="*/ 5268559 h 5363809"/>
                <a:gd name="connsiteX66" fmla="*/ 3564095 w 5094722"/>
                <a:gd name="connsiteY66" fmla="*/ 5359236 h 5363809"/>
                <a:gd name="connsiteX67" fmla="*/ 3600029 w 5094722"/>
                <a:gd name="connsiteY67"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6042 w 5130735"/>
                <a:gd name="connsiteY0" fmla="*/ 5363809 h 5363809"/>
                <a:gd name="connsiteX1" fmla="*/ 4288138 w 5130735"/>
                <a:gd name="connsiteY1" fmla="*/ 4924193 h 5363809"/>
                <a:gd name="connsiteX2" fmla="*/ 4398042 w 5130735"/>
                <a:gd name="connsiteY2" fmla="*/ 4909540 h 5363809"/>
                <a:gd name="connsiteX3" fmla="*/ 4500619 w 5130735"/>
                <a:gd name="connsiteY3" fmla="*/ 4858251 h 5363809"/>
                <a:gd name="connsiteX4" fmla="*/ 4515273 w 5130735"/>
                <a:gd name="connsiteY4" fmla="*/ 4828943 h 5363809"/>
                <a:gd name="connsiteX5" fmla="*/ 4625177 w 5130735"/>
                <a:gd name="connsiteY5" fmla="*/ 4836270 h 5363809"/>
                <a:gd name="connsiteX6" fmla="*/ 4742408 w 5130735"/>
                <a:gd name="connsiteY6" fmla="*/ 4843597 h 5363809"/>
                <a:gd name="connsiteX7" fmla="*/ 4742408 w 5130735"/>
                <a:gd name="connsiteY7" fmla="*/ 4741020 h 5363809"/>
                <a:gd name="connsiteX8" fmla="*/ 4771715 w 5130735"/>
                <a:gd name="connsiteY8" fmla="*/ 4689732 h 5363809"/>
                <a:gd name="connsiteX9" fmla="*/ 4859638 w 5130735"/>
                <a:gd name="connsiteY9" fmla="*/ 4638443 h 5363809"/>
                <a:gd name="connsiteX10" fmla="*/ 4910927 w 5130735"/>
                <a:gd name="connsiteY10" fmla="*/ 4579828 h 5363809"/>
                <a:gd name="connsiteX11" fmla="*/ 5072119 w 5130735"/>
                <a:gd name="connsiteY11" fmla="*/ 4579828 h 5363809"/>
                <a:gd name="connsiteX12" fmla="*/ 5072119 w 5130735"/>
                <a:gd name="connsiteY12" fmla="*/ 4477251 h 5363809"/>
                <a:gd name="connsiteX13" fmla="*/ 5101427 w 5130735"/>
                <a:gd name="connsiteY13" fmla="*/ 4235463 h 5363809"/>
                <a:gd name="connsiteX14" fmla="*/ 5130735 w 5130735"/>
                <a:gd name="connsiteY14" fmla="*/ 4044963 h 5363809"/>
                <a:gd name="connsiteX15" fmla="*/ 5123408 w 5130735"/>
                <a:gd name="connsiteY15" fmla="*/ 3839809 h 5363809"/>
                <a:gd name="connsiteX16" fmla="*/ 4982623 w 5130735"/>
                <a:gd name="connsiteY16" fmla="*/ 3323517 h 5363809"/>
                <a:gd name="connsiteX17" fmla="*/ 4203387 w 5130735"/>
                <a:gd name="connsiteY17" fmla="*/ 1649372 h 5363809"/>
                <a:gd name="connsiteX18" fmla="*/ 3906775 w 5130735"/>
                <a:gd name="connsiteY18" fmla="*/ 1535454 h 5363809"/>
                <a:gd name="connsiteX19" fmla="*/ 3796175 w 5130735"/>
                <a:gd name="connsiteY19" fmla="*/ 1634515 h 5363809"/>
                <a:gd name="connsiteX20" fmla="*/ 3640328 w 5130735"/>
                <a:gd name="connsiteY20" fmla="*/ 1659281 h 5363809"/>
                <a:gd name="connsiteX21" fmla="*/ 3529726 w 5130735"/>
                <a:gd name="connsiteY21" fmla="*/ 1639469 h 5363809"/>
                <a:gd name="connsiteX22" fmla="*/ 3459344 w 5130735"/>
                <a:gd name="connsiteY22" fmla="*/ 1639468 h 5363809"/>
                <a:gd name="connsiteX23" fmla="*/ 3399016 w 5130735"/>
                <a:gd name="connsiteY23" fmla="*/ 1594892 h 5363809"/>
                <a:gd name="connsiteX24" fmla="*/ 3273333 w 5130735"/>
                <a:gd name="connsiteY24" fmla="*/ 1584985 h 5363809"/>
                <a:gd name="connsiteX25" fmla="*/ 3303497 w 5130735"/>
                <a:gd name="connsiteY25" fmla="*/ 1471065 h 5363809"/>
                <a:gd name="connsiteX26" fmla="*/ 3393988 w 5130735"/>
                <a:gd name="connsiteY26" fmla="*/ 1396768 h 5363809"/>
                <a:gd name="connsiteX27" fmla="*/ 3358797 w 5130735"/>
                <a:gd name="connsiteY27" fmla="*/ 1332379 h 5363809"/>
                <a:gd name="connsiteX28" fmla="*/ 3358797 w 5130735"/>
                <a:gd name="connsiteY28" fmla="*/ 1154068 h 5363809"/>
                <a:gd name="connsiteX29" fmla="*/ 3363825 w 5130735"/>
                <a:gd name="connsiteY29" fmla="*/ 1015381 h 5363809"/>
                <a:gd name="connsiteX30" fmla="*/ 3142622 w 5130735"/>
                <a:gd name="connsiteY30" fmla="*/ 549791 h 5363809"/>
                <a:gd name="connsiteX31" fmla="*/ 3313551 w 5130735"/>
                <a:gd name="connsiteY31" fmla="*/ 435870 h 5363809"/>
                <a:gd name="connsiteX32" fmla="*/ 3328633 w 5130735"/>
                <a:gd name="connsiteY32" fmla="*/ 386339 h 5363809"/>
                <a:gd name="connsiteX33" fmla="*/ 2785683 w 5130735"/>
                <a:gd name="connsiteY33" fmla="*/ 148592 h 5363809"/>
                <a:gd name="connsiteX34" fmla="*/ 2373442 w 5130735"/>
                <a:gd name="connsiteY34" fmla="*/ 0 h 5363809"/>
                <a:gd name="connsiteX35" fmla="*/ 1996393 w 5130735"/>
                <a:gd name="connsiteY35" fmla="*/ 594369 h 5363809"/>
                <a:gd name="connsiteX36" fmla="*/ 1885792 w 5130735"/>
                <a:gd name="connsiteY36" fmla="*/ 950990 h 5363809"/>
                <a:gd name="connsiteX37" fmla="*/ 1770163 w 5130735"/>
                <a:gd name="connsiteY37" fmla="*/ 1124349 h 5363809"/>
                <a:gd name="connsiteX38" fmla="*/ 1644480 w 5130735"/>
                <a:gd name="connsiteY38" fmla="*/ 1253129 h 5363809"/>
                <a:gd name="connsiteX39" fmla="*/ 1760109 w 5130735"/>
                <a:gd name="connsiteY39" fmla="*/ 1327425 h 5363809"/>
                <a:gd name="connsiteX40" fmla="*/ 1870712 w 5130735"/>
                <a:gd name="connsiteY40" fmla="*/ 1594893 h 5363809"/>
                <a:gd name="connsiteX41" fmla="*/ 1639454 w 5130735"/>
                <a:gd name="connsiteY41" fmla="*/ 1778157 h 5363809"/>
                <a:gd name="connsiteX42" fmla="*/ 1373008 w 5130735"/>
                <a:gd name="connsiteY42" fmla="*/ 1906937 h 5363809"/>
                <a:gd name="connsiteX43" fmla="*/ 1252352 w 5130735"/>
                <a:gd name="connsiteY43" fmla="*/ 1956467 h 5363809"/>
                <a:gd name="connsiteX44" fmla="*/ 1166887 w 5130735"/>
                <a:gd name="connsiteY44" fmla="*/ 1996093 h 5363809"/>
                <a:gd name="connsiteX45" fmla="*/ 463062 w 5130735"/>
                <a:gd name="connsiteY45" fmla="*/ 1535455 h 5363809"/>
                <a:gd name="connsiteX46" fmla="*/ 40768 w 5130735"/>
                <a:gd name="connsiteY46" fmla="*/ 2184310 h 5363809"/>
                <a:gd name="connsiteX47" fmla="*/ 1709062 w 5130735"/>
                <a:gd name="connsiteY47" fmla="*/ 3773866 h 5363809"/>
                <a:gd name="connsiteX48" fmla="*/ 1767677 w 5130735"/>
                <a:gd name="connsiteY48" fmla="*/ 3839809 h 5363809"/>
                <a:gd name="connsiteX49" fmla="*/ 1796985 w 5130735"/>
                <a:gd name="connsiteY49" fmla="*/ 3883770 h 5363809"/>
                <a:gd name="connsiteX50" fmla="*/ 1855600 w 5130735"/>
                <a:gd name="connsiteY50" fmla="*/ 3905751 h 5363809"/>
                <a:gd name="connsiteX51" fmla="*/ 2683542 w 5130735"/>
                <a:gd name="connsiteY51" fmla="*/ 4638443 h 5363809"/>
                <a:gd name="connsiteX52" fmla="*/ 2690869 w 5130735"/>
                <a:gd name="connsiteY52" fmla="*/ 4770328 h 5363809"/>
                <a:gd name="connsiteX53" fmla="*/ 2800773 w 5130735"/>
                <a:gd name="connsiteY53" fmla="*/ 4806963 h 5363809"/>
                <a:gd name="connsiteX54" fmla="*/ 2837408 w 5130735"/>
                <a:gd name="connsiteY54" fmla="*/ 4836270 h 5363809"/>
                <a:gd name="connsiteX55" fmla="*/ 2961965 w 5130735"/>
                <a:gd name="connsiteY55" fmla="*/ 4836270 h 5363809"/>
                <a:gd name="connsiteX56" fmla="*/ 3145138 w 5130735"/>
                <a:gd name="connsiteY56" fmla="*/ 4858251 h 5363809"/>
                <a:gd name="connsiteX57" fmla="*/ 3211081 w 5130735"/>
                <a:gd name="connsiteY57" fmla="*/ 4872905 h 5363809"/>
                <a:gd name="connsiteX58" fmla="*/ 3291677 w 5130735"/>
                <a:gd name="connsiteY58" fmla="*/ 4968155 h 5363809"/>
                <a:gd name="connsiteX59" fmla="*/ 3342965 w 5130735"/>
                <a:gd name="connsiteY59" fmla="*/ 5092713 h 5363809"/>
                <a:gd name="connsiteX60" fmla="*/ 3372273 w 5130735"/>
                <a:gd name="connsiteY60" fmla="*/ 5100040 h 5363809"/>
                <a:gd name="connsiteX61" fmla="*/ 3416235 w 5130735"/>
                <a:gd name="connsiteY61" fmla="*/ 5107366 h 5363809"/>
                <a:gd name="connsiteX62" fmla="*/ 3489504 w 5130735"/>
                <a:gd name="connsiteY62" fmla="*/ 5180636 h 5363809"/>
                <a:gd name="connsiteX63" fmla="*/ 3533465 w 5130735"/>
                <a:gd name="connsiteY63" fmla="*/ 5158655 h 5363809"/>
                <a:gd name="connsiteX64" fmla="*/ 3555446 w 5130735"/>
                <a:gd name="connsiteY64" fmla="*/ 5158655 h 5363809"/>
                <a:gd name="connsiteX65" fmla="*/ 3599408 w 5130735"/>
                <a:gd name="connsiteY65" fmla="*/ 5202616 h 5363809"/>
                <a:gd name="connsiteX66" fmla="*/ 3621388 w 5130735"/>
                <a:gd name="connsiteY66" fmla="*/ 5268559 h 5363809"/>
                <a:gd name="connsiteX67" fmla="*/ 3600108 w 5130735"/>
                <a:gd name="connsiteY67" fmla="*/ 5359236 h 5363809"/>
                <a:gd name="connsiteX68" fmla="*/ 3636042 w 5130735"/>
                <a:gd name="connsiteY68"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82491 w 5177184"/>
                <a:gd name="connsiteY0" fmla="*/ 5363809 h 5363809"/>
                <a:gd name="connsiteX1" fmla="*/ 4334587 w 5177184"/>
                <a:gd name="connsiteY1" fmla="*/ 4924193 h 5363809"/>
                <a:gd name="connsiteX2" fmla="*/ 4444491 w 5177184"/>
                <a:gd name="connsiteY2" fmla="*/ 4909540 h 5363809"/>
                <a:gd name="connsiteX3" fmla="*/ 4547068 w 5177184"/>
                <a:gd name="connsiteY3" fmla="*/ 4858251 h 5363809"/>
                <a:gd name="connsiteX4" fmla="*/ 4561722 w 5177184"/>
                <a:gd name="connsiteY4" fmla="*/ 4828943 h 5363809"/>
                <a:gd name="connsiteX5" fmla="*/ 4671626 w 5177184"/>
                <a:gd name="connsiteY5" fmla="*/ 4836270 h 5363809"/>
                <a:gd name="connsiteX6" fmla="*/ 4788857 w 5177184"/>
                <a:gd name="connsiteY6" fmla="*/ 4843597 h 5363809"/>
                <a:gd name="connsiteX7" fmla="*/ 4788857 w 5177184"/>
                <a:gd name="connsiteY7" fmla="*/ 4741020 h 5363809"/>
                <a:gd name="connsiteX8" fmla="*/ 4818164 w 5177184"/>
                <a:gd name="connsiteY8" fmla="*/ 4689732 h 5363809"/>
                <a:gd name="connsiteX9" fmla="*/ 4906087 w 5177184"/>
                <a:gd name="connsiteY9" fmla="*/ 4638443 h 5363809"/>
                <a:gd name="connsiteX10" fmla="*/ 4957376 w 5177184"/>
                <a:gd name="connsiteY10" fmla="*/ 4579828 h 5363809"/>
                <a:gd name="connsiteX11" fmla="*/ 5118568 w 5177184"/>
                <a:gd name="connsiteY11" fmla="*/ 4579828 h 5363809"/>
                <a:gd name="connsiteX12" fmla="*/ 5118568 w 5177184"/>
                <a:gd name="connsiteY12" fmla="*/ 4477251 h 5363809"/>
                <a:gd name="connsiteX13" fmla="*/ 5147876 w 5177184"/>
                <a:gd name="connsiteY13" fmla="*/ 4235463 h 5363809"/>
                <a:gd name="connsiteX14" fmla="*/ 5177184 w 5177184"/>
                <a:gd name="connsiteY14" fmla="*/ 4044963 h 5363809"/>
                <a:gd name="connsiteX15" fmla="*/ 5169857 w 5177184"/>
                <a:gd name="connsiteY15" fmla="*/ 3839809 h 5363809"/>
                <a:gd name="connsiteX16" fmla="*/ 5029072 w 5177184"/>
                <a:gd name="connsiteY16" fmla="*/ 3323517 h 5363809"/>
                <a:gd name="connsiteX17" fmla="*/ 4249836 w 5177184"/>
                <a:gd name="connsiteY17" fmla="*/ 1649372 h 5363809"/>
                <a:gd name="connsiteX18" fmla="*/ 3953224 w 5177184"/>
                <a:gd name="connsiteY18" fmla="*/ 1535454 h 5363809"/>
                <a:gd name="connsiteX19" fmla="*/ 3842624 w 5177184"/>
                <a:gd name="connsiteY19" fmla="*/ 1634515 h 5363809"/>
                <a:gd name="connsiteX20" fmla="*/ 3686777 w 5177184"/>
                <a:gd name="connsiteY20" fmla="*/ 1659281 h 5363809"/>
                <a:gd name="connsiteX21" fmla="*/ 3576175 w 5177184"/>
                <a:gd name="connsiteY21" fmla="*/ 1639469 h 5363809"/>
                <a:gd name="connsiteX22" fmla="*/ 3505793 w 5177184"/>
                <a:gd name="connsiteY22" fmla="*/ 1639468 h 5363809"/>
                <a:gd name="connsiteX23" fmla="*/ 3445465 w 5177184"/>
                <a:gd name="connsiteY23" fmla="*/ 1594892 h 5363809"/>
                <a:gd name="connsiteX24" fmla="*/ 3319782 w 5177184"/>
                <a:gd name="connsiteY24" fmla="*/ 1584985 h 5363809"/>
                <a:gd name="connsiteX25" fmla="*/ 3349946 w 5177184"/>
                <a:gd name="connsiteY25" fmla="*/ 1471065 h 5363809"/>
                <a:gd name="connsiteX26" fmla="*/ 3440437 w 5177184"/>
                <a:gd name="connsiteY26" fmla="*/ 1396768 h 5363809"/>
                <a:gd name="connsiteX27" fmla="*/ 3405246 w 5177184"/>
                <a:gd name="connsiteY27" fmla="*/ 1332379 h 5363809"/>
                <a:gd name="connsiteX28" fmla="*/ 3405246 w 5177184"/>
                <a:gd name="connsiteY28" fmla="*/ 1154068 h 5363809"/>
                <a:gd name="connsiteX29" fmla="*/ 3410274 w 5177184"/>
                <a:gd name="connsiteY29" fmla="*/ 1015381 h 5363809"/>
                <a:gd name="connsiteX30" fmla="*/ 3189071 w 5177184"/>
                <a:gd name="connsiteY30" fmla="*/ 549791 h 5363809"/>
                <a:gd name="connsiteX31" fmla="*/ 3360000 w 5177184"/>
                <a:gd name="connsiteY31" fmla="*/ 435870 h 5363809"/>
                <a:gd name="connsiteX32" fmla="*/ 3375082 w 5177184"/>
                <a:gd name="connsiteY32" fmla="*/ 386339 h 5363809"/>
                <a:gd name="connsiteX33" fmla="*/ 2832132 w 5177184"/>
                <a:gd name="connsiteY33" fmla="*/ 148592 h 5363809"/>
                <a:gd name="connsiteX34" fmla="*/ 2419891 w 5177184"/>
                <a:gd name="connsiteY34" fmla="*/ 0 h 5363809"/>
                <a:gd name="connsiteX35" fmla="*/ 2042842 w 5177184"/>
                <a:gd name="connsiteY35" fmla="*/ 594369 h 5363809"/>
                <a:gd name="connsiteX36" fmla="*/ 1932241 w 5177184"/>
                <a:gd name="connsiteY36" fmla="*/ 950990 h 5363809"/>
                <a:gd name="connsiteX37" fmla="*/ 1816612 w 5177184"/>
                <a:gd name="connsiteY37" fmla="*/ 1124349 h 5363809"/>
                <a:gd name="connsiteX38" fmla="*/ 1690929 w 5177184"/>
                <a:gd name="connsiteY38" fmla="*/ 1253129 h 5363809"/>
                <a:gd name="connsiteX39" fmla="*/ 1806558 w 5177184"/>
                <a:gd name="connsiteY39" fmla="*/ 1327425 h 5363809"/>
                <a:gd name="connsiteX40" fmla="*/ 1917161 w 5177184"/>
                <a:gd name="connsiteY40" fmla="*/ 1594893 h 5363809"/>
                <a:gd name="connsiteX41" fmla="*/ 1685903 w 5177184"/>
                <a:gd name="connsiteY41" fmla="*/ 1778157 h 5363809"/>
                <a:gd name="connsiteX42" fmla="*/ 1419457 w 5177184"/>
                <a:gd name="connsiteY42" fmla="*/ 1906937 h 5363809"/>
                <a:gd name="connsiteX43" fmla="*/ 1298801 w 5177184"/>
                <a:gd name="connsiteY43" fmla="*/ 1956467 h 5363809"/>
                <a:gd name="connsiteX44" fmla="*/ 1213336 w 5177184"/>
                <a:gd name="connsiteY44" fmla="*/ 1996093 h 5363809"/>
                <a:gd name="connsiteX45" fmla="*/ 509511 w 5177184"/>
                <a:gd name="connsiteY45" fmla="*/ 1535455 h 5363809"/>
                <a:gd name="connsiteX46" fmla="*/ 358692 w 5177184"/>
                <a:gd name="connsiteY46" fmla="*/ 1639470 h 5363809"/>
                <a:gd name="connsiteX47" fmla="*/ 248092 w 5177184"/>
                <a:gd name="connsiteY47" fmla="*/ 1689001 h 5363809"/>
                <a:gd name="connsiteX48" fmla="*/ 87217 w 5177184"/>
                <a:gd name="connsiteY48" fmla="*/ 2184310 h 5363809"/>
                <a:gd name="connsiteX49" fmla="*/ 1755511 w 5177184"/>
                <a:gd name="connsiteY49" fmla="*/ 3773866 h 5363809"/>
                <a:gd name="connsiteX50" fmla="*/ 1814126 w 5177184"/>
                <a:gd name="connsiteY50" fmla="*/ 3839809 h 5363809"/>
                <a:gd name="connsiteX51" fmla="*/ 1843434 w 5177184"/>
                <a:gd name="connsiteY51" fmla="*/ 3883770 h 5363809"/>
                <a:gd name="connsiteX52" fmla="*/ 1902049 w 5177184"/>
                <a:gd name="connsiteY52" fmla="*/ 3905751 h 5363809"/>
                <a:gd name="connsiteX53" fmla="*/ 2729991 w 5177184"/>
                <a:gd name="connsiteY53" fmla="*/ 4638443 h 5363809"/>
                <a:gd name="connsiteX54" fmla="*/ 2737318 w 5177184"/>
                <a:gd name="connsiteY54" fmla="*/ 4770328 h 5363809"/>
                <a:gd name="connsiteX55" fmla="*/ 2847222 w 5177184"/>
                <a:gd name="connsiteY55" fmla="*/ 4806963 h 5363809"/>
                <a:gd name="connsiteX56" fmla="*/ 2883857 w 5177184"/>
                <a:gd name="connsiteY56" fmla="*/ 4836270 h 5363809"/>
                <a:gd name="connsiteX57" fmla="*/ 3008414 w 5177184"/>
                <a:gd name="connsiteY57" fmla="*/ 4836270 h 5363809"/>
                <a:gd name="connsiteX58" fmla="*/ 3191587 w 5177184"/>
                <a:gd name="connsiteY58" fmla="*/ 4858251 h 5363809"/>
                <a:gd name="connsiteX59" fmla="*/ 3257530 w 5177184"/>
                <a:gd name="connsiteY59" fmla="*/ 4872905 h 5363809"/>
                <a:gd name="connsiteX60" fmla="*/ 3338126 w 5177184"/>
                <a:gd name="connsiteY60" fmla="*/ 4968155 h 5363809"/>
                <a:gd name="connsiteX61" fmla="*/ 3389414 w 5177184"/>
                <a:gd name="connsiteY61" fmla="*/ 5092713 h 5363809"/>
                <a:gd name="connsiteX62" fmla="*/ 3418722 w 5177184"/>
                <a:gd name="connsiteY62" fmla="*/ 5100040 h 5363809"/>
                <a:gd name="connsiteX63" fmla="*/ 3462684 w 5177184"/>
                <a:gd name="connsiteY63" fmla="*/ 5107366 h 5363809"/>
                <a:gd name="connsiteX64" fmla="*/ 3535953 w 5177184"/>
                <a:gd name="connsiteY64" fmla="*/ 5180636 h 5363809"/>
                <a:gd name="connsiteX65" fmla="*/ 3579914 w 5177184"/>
                <a:gd name="connsiteY65" fmla="*/ 5158655 h 5363809"/>
                <a:gd name="connsiteX66" fmla="*/ 3601895 w 5177184"/>
                <a:gd name="connsiteY66" fmla="*/ 5158655 h 5363809"/>
                <a:gd name="connsiteX67" fmla="*/ 3645857 w 5177184"/>
                <a:gd name="connsiteY67" fmla="*/ 5202616 h 5363809"/>
                <a:gd name="connsiteX68" fmla="*/ 3667837 w 5177184"/>
                <a:gd name="connsiteY68" fmla="*/ 5268559 h 5363809"/>
                <a:gd name="connsiteX69" fmla="*/ 3646557 w 5177184"/>
                <a:gd name="connsiteY69" fmla="*/ 5359236 h 5363809"/>
                <a:gd name="connsiteX70" fmla="*/ 3682491 w 5177184"/>
                <a:gd name="connsiteY70" fmla="*/ 5363809 h 5363809"/>
                <a:gd name="connsiteX0" fmla="*/ 3556812 w 5051505"/>
                <a:gd name="connsiteY0" fmla="*/ 5363809 h 5363809"/>
                <a:gd name="connsiteX1" fmla="*/ 4208908 w 5051505"/>
                <a:gd name="connsiteY1" fmla="*/ 4924193 h 5363809"/>
                <a:gd name="connsiteX2" fmla="*/ 4318812 w 5051505"/>
                <a:gd name="connsiteY2" fmla="*/ 4909540 h 5363809"/>
                <a:gd name="connsiteX3" fmla="*/ 4421389 w 5051505"/>
                <a:gd name="connsiteY3" fmla="*/ 4858251 h 5363809"/>
                <a:gd name="connsiteX4" fmla="*/ 4436043 w 5051505"/>
                <a:gd name="connsiteY4" fmla="*/ 4828943 h 5363809"/>
                <a:gd name="connsiteX5" fmla="*/ 4545947 w 5051505"/>
                <a:gd name="connsiteY5" fmla="*/ 4836270 h 5363809"/>
                <a:gd name="connsiteX6" fmla="*/ 4663178 w 5051505"/>
                <a:gd name="connsiteY6" fmla="*/ 4843597 h 5363809"/>
                <a:gd name="connsiteX7" fmla="*/ 4663178 w 5051505"/>
                <a:gd name="connsiteY7" fmla="*/ 4741020 h 5363809"/>
                <a:gd name="connsiteX8" fmla="*/ 4692485 w 5051505"/>
                <a:gd name="connsiteY8" fmla="*/ 4689732 h 5363809"/>
                <a:gd name="connsiteX9" fmla="*/ 4780408 w 5051505"/>
                <a:gd name="connsiteY9" fmla="*/ 4638443 h 5363809"/>
                <a:gd name="connsiteX10" fmla="*/ 4831697 w 5051505"/>
                <a:gd name="connsiteY10" fmla="*/ 4579828 h 5363809"/>
                <a:gd name="connsiteX11" fmla="*/ 4992889 w 5051505"/>
                <a:gd name="connsiteY11" fmla="*/ 4579828 h 5363809"/>
                <a:gd name="connsiteX12" fmla="*/ 4992889 w 5051505"/>
                <a:gd name="connsiteY12" fmla="*/ 4477251 h 5363809"/>
                <a:gd name="connsiteX13" fmla="*/ 5022197 w 5051505"/>
                <a:gd name="connsiteY13" fmla="*/ 4235463 h 5363809"/>
                <a:gd name="connsiteX14" fmla="*/ 5051505 w 5051505"/>
                <a:gd name="connsiteY14" fmla="*/ 4044963 h 5363809"/>
                <a:gd name="connsiteX15" fmla="*/ 5044178 w 5051505"/>
                <a:gd name="connsiteY15" fmla="*/ 3839809 h 5363809"/>
                <a:gd name="connsiteX16" fmla="*/ 4903393 w 5051505"/>
                <a:gd name="connsiteY16" fmla="*/ 3323517 h 5363809"/>
                <a:gd name="connsiteX17" fmla="*/ 4124157 w 5051505"/>
                <a:gd name="connsiteY17" fmla="*/ 1649372 h 5363809"/>
                <a:gd name="connsiteX18" fmla="*/ 3827545 w 5051505"/>
                <a:gd name="connsiteY18" fmla="*/ 1535454 h 5363809"/>
                <a:gd name="connsiteX19" fmla="*/ 3716945 w 5051505"/>
                <a:gd name="connsiteY19" fmla="*/ 1634515 h 5363809"/>
                <a:gd name="connsiteX20" fmla="*/ 3561098 w 5051505"/>
                <a:gd name="connsiteY20" fmla="*/ 1659281 h 5363809"/>
                <a:gd name="connsiteX21" fmla="*/ 3450496 w 5051505"/>
                <a:gd name="connsiteY21" fmla="*/ 1639469 h 5363809"/>
                <a:gd name="connsiteX22" fmla="*/ 3380114 w 5051505"/>
                <a:gd name="connsiteY22" fmla="*/ 1639468 h 5363809"/>
                <a:gd name="connsiteX23" fmla="*/ 3319786 w 5051505"/>
                <a:gd name="connsiteY23" fmla="*/ 1594892 h 5363809"/>
                <a:gd name="connsiteX24" fmla="*/ 3194103 w 5051505"/>
                <a:gd name="connsiteY24" fmla="*/ 1584985 h 5363809"/>
                <a:gd name="connsiteX25" fmla="*/ 3224267 w 5051505"/>
                <a:gd name="connsiteY25" fmla="*/ 1471065 h 5363809"/>
                <a:gd name="connsiteX26" fmla="*/ 3314758 w 5051505"/>
                <a:gd name="connsiteY26" fmla="*/ 1396768 h 5363809"/>
                <a:gd name="connsiteX27" fmla="*/ 3279567 w 5051505"/>
                <a:gd name="connsiteY27" fmla="*/ 1332379 h 5363809"/>
                <a:gd name="connsiteX28" fmla="*/ 3279567 w 5051505"/>
                <a:gd name="connsiteY28" fmla="*/ 1154068 h 5363809"/>
                <a:gd name="connsiteX29" fmla="*/ 3284595 w 5051505"/>
                <a:gd name="connsiteY29" fmla="*/ 1015381 h 5363809"/>
                <a:gd name="connsiteX30" fmla="*/ 3063392 w 5051505"/>
                <a:gd name="connsiteY30" fmla="*/ 549791 h 5363809"/>
                <a:gd name="connsiteX31" fmla="*/ 3234321 w 5051505"/>
                <a:gd name="connsiteY31" fmla="*/ 435870 h 5363809"/>
                <a:gd name="connsiteX32" fmla="*/ 3249403 w 5051505"/>
                <a:gd name="connsiteY32" fmla="*/ 386339 h 5363809"/>
                <a:gd name="connsiteX33" fmla="*/ 2706453 w 5051505"/>
                <a:gd name="connsiteY33" fmla="*/ 148592 h 5363809"/>
                <a:gd name="connsiteX34" fmla="*/ 2294212 w 5051505"/>
                <a:gd name="connsiteY34" fmla="*/ 0 h 5363809"/>
                <a:gd name="connsiteX35" fmla="*/ 1917163 w 5051505"/>
                <a:gd name="connsiteY35" fmla="*/ 594369 h 5363809"/>
                <a:gd name="connsiteX36" fmla="*/ 1806562 w 5051505"/>
                <a:gd name="connsiteY36" fmla="*/ 950990 h 5363809"/>
                <a:gd name="connsiteX37" fmla="*/ 1690933 w 5051505"/>
                <a:gd name="connsiteY37" fmla="*/ 1124349 h 5363809"/>
                <a:gd name="connsiteX38" fmla="*/ 1565250 w 5051505"/>
                <a:gd name="connsiteY38" fmla="*/ 1253129 h 5363809"/>
                <a:gd name="connsiteX39" fmla="*/ 1680879 w 5051505"/>
                <a:gd name="connsiteY39" fmla="*/ 1327425 h 5363809"/>
                <a:gd name="connsiteX40" fmla="*/ 1791482 w 5051505"/>
                <a:gd name="connsiteY40" fmla="*/ 1594893 h 5363809"/>
                <a:gd name="connsiteX41" fmla="*/ 1560224 w 5051505"/>
                <a:gd name="connsiteY41" fmla="*/ 1778157 h 5363809"/>
                <a:gd name="connsiteX42" fmla="*/ 1293778 w 5051505"/>
                <a:gd name="connsiteY42" fmla="*/ 1906937 h 5363809"/>
                <a:gd name="connsiteX43" fmla="*/ 1173122 w 5051505"/>
                <a:gd name="connsiteY43" fmla="*/ 1956467 h 5363809"/>
                <a:gd name="connsiteX44" fmla="*/ 1087657 w 5051505"/>
                <a:gd name="connsiteY44" fmla="*/ 1996093 h 5363809"/>
                <a:gd name="connsiteX45" fmla="*/ 383832 w 5051505"/>
                <a:gd name="connsiteY45" fmla="*/ 1535455 h 5363809"/>
                <a:gd name="connsiteX46" fmla="*/ 233013 w 5051505"/>
                <a:gd name="connsiteY46" fmla="*/ 1639470 h 5363809"/>
                <a:gd name="connsiteX47" fmla="*/ 122413 w 5051505"/>
                <a:gd name="connsiteY47" fmla="*/ 1689001 h 5363809"/>
                <a:gd name="connsiteX48" fmla="*/ 122412 w 5051505"/>
                <a:gd name="connsiteY48" fmla="*/ 2129826 h 5363809"/>
                <a:gd name="connsiteX49" fmla="*/ 1629832 w 5051505"/>
                <a:gd name="connsiteY49" fmla="*/ 3773866 h 5363809"/>
                <a:gd name="connsiteX50" fmla="*/ 1688447 w 5051505"/>
                <a:gd name="connsiteY50" fmla="*/ 3839809 h 5363809"/>
                <a:gd name="connsiteX51" fmla="*/ 1717755 w 5051505"/>
                <a:gd name="connsiteY51" fmla="*/ 3883770 h 5363809"/>
                <a:gd name="connsiteX52" fmla="*/ 1776370 w 5051505"/>
                <a:gd name="connsiteY52" fmla="*/ 3905751 h 5363809"/>
                <a:gd name="connsiteX53" fmla="*/ 2604312 w 5051505"/>
                <a:gd name="connsiteY53" fmla="*/ 4638443 h 5363809"/>
                <a:gd name="connsiteX54" fmla="*/ 2611639 w 5051505"/>
                <a:gd name="connsiteY54" fmla="*/ 4770328 h 5363809"/>
                <a:gd name="connsiteX55" fmla="*/ 2721543 w 5051505"/>
                <a:gd name="connsiteY55" fmla="*/ 4806963 h 5363809"/>
                <a:gd name="connsiteX56" fmla="*/ 2758178 w 5051505"/>
                <a:gd name="connsiteY56" fmla="*/ 4836270 h 5363809"/>
                <a:gd name="connsiteX57" fmla="*/ 2882735 w 5051505"/>
                <a:gd name="connsiteY57" fmla="*/ 4836270 h 5363809"/>
                <a:gd name="connsiteX58" fmla="*/ 3065908 w 5051505"/>
                <a:gd name="connsiteY58" fmla="*/ 4858251 h 5363809"/>
                <a:gd name="connsiteX59" fmla="*/ 3131851 w 5051505"/>
                <a:gd name="connsiteY59" fmla="*/ 4872905 h 5363809"/>
                <a:gd name="connsiteX60" fmla="*/ 3212447 w 5051505"/>
                <a:gd name="connsiteY60" fmla="*/ 4968155 h 5363809"/>
                <a:gd name="connsiteX61" fmla="*/ 3263735 w 5051505"/>
                <a:gd name="connsiteY61" fmla="*/ 5092713 h 5363809"/>
                <a:gd name="connsiteX62" fmla="*/ 3293043 w 5051505"/>
                <a:gd name="connsiteY62" fmla="*/ 5100040 h 5363809"/>
                <a:gd name="connsiteX63" fmla="*/ 3337005 w 5051505"/>
                <a:gd name="connsiteY63" fmla="*/ 5107366 h 5363809"/>
                <a:gd name="connsiteX64" fmla="*/ 3410274 w 5051505"/>
                <a:gd name="connsiteY64" fmla="*/ 5180636 h 5363809"/>
                <a:gd name="connsiteX65" fmla="*/ 3454235 w 5051505"/>
                <a:gd name="connsiteY65" fmla="*/ 5158655 h 5363809"/>
                <a:gd name="connsiteX66" fmla="*/ 3476216 w 5051505"/>
                <a:gd name="connsiteY66" fmla="*/ 5158655 h 5363809"/>
                <a:gd name="connsiteX67" fmla="*/ 3520178 w 5051505"/>
                <a:gd name="connsiteY67" fmla="*/ 5202616 h 5363809"/>
                <a:gd name="connsiteX68" fmla="*/ 3542158 w 5051505"/>
                <a:gd name="connsiteY68" fmla="*/ 5268559 h 5363809"/>
                <a:gd name="connsiteX69" fmla="*/ 3520878 w 5051505"/>
                <a:gd name="connsiteY69" fmla="*/ 5359236 h 5363809"/>
                <a:gd name="connsiteX70" fmla="*/ 3556812 w 5051505"/>
                <a:gd name="connsiteY70" fmla="*/ 5363809 h 5363809"/>
                <a:gd name="connsiteX0" fmla="*/ 3468286 w 4962979"/>
                <a:gd name="connsiteY0" fmla="*/ 5363809 h 5363809"/>
                <a:gd name="connsiteX1" fmla="*/ 4120382 w 4962979"/>
                <a:gd name="connsiteY1" fmla="*/ 4924193 h 5363809"/>
                <a:gd name="connsiteX2" fmla="*/ 4230286 w 4962979"/>
                <a:gd name="connsiteY2" fmla="*/ 4909540 h 5363809"/>
                <a:gd name="connsiteX3" fmla="*/ 4332863 w 4962979"/>
                <a:gd name="connsiteY3" fmla="*/ 4858251 h 5363809"/>
                <a:gd name="connsiteX4" fmla="*/ 4347517 w 4962979"/>
                <a:gd name="connsiteY4" fmla="*/ 4828943 h 5363809"/>
                <a:gd name="connsiteX5" fmla="*/ 4457421 w 4962979"/>
                <a:gd name="connsiteY5" fmla="*/ 4836270 h 5363809"/>
                <a:gd name="connsiteX6" fmla="*/ 4574652 w 4962979"/>
                <a:gd name="connsiteY6" fmla="*/ 4843597 h 5363809"/>
                <a:gd name="connsiteX7" fmla="*/ 4574652 w 4962979"/>
                <a:gd name="connsiteY7" fmla="*/ 4741020 h 5363809"/>
                <a:gd name="connsiteX8" fmla="*/ 4603959 w 4962979"/>
                <a:gd name="connsiteY8" fmla="*/ 4689732 h 5363809"/>
                <a:gd name="connsiteX9" fmla="*/ 4691882 w 4962979"/>
                <a:gd name="connsiteY9" fmla="*/ 4638443 h 5363809"/>
                <a:gd name="connsiteX10" fmla="*/ 4743171 w 4962979"/>
                <a:gd name="connsiteY10" fmla="*/ 4579828 h 5363809"/>
                <a:gd name="connsiteX11" fmla="*/ 4904363 w 4962979"/>
                <a:gd name="connsiteY11" fmla="*/ 4579828 h 5363809"/>
                <a:gd name="connsiteX12" fmla="*/ 4904363 w 4962979"/>
                <a:gd name="connsiteY12" fmla="*/ 4477251 h 5363809"/>
                <a:gd name="connsiteX13" fmla="*/ 4933671 w 4962979"/>
                <a:gd name="connsiteY13" fmla="*/ 4235463 h 5363809"/>
                <a:gd name="connsiteX14" fmla="*/ 4962979 w 4962979"/>
                <a:gd name="connsiteY14" fmla="*/ 4044963 h 5363809"/>
                <a:gd name="connsiteX15" fmla="*/ 4955652 w 4962979"/>
                <a:gd name="connsiteY15" fmla="*/ 3839809 h 5363809"/>
                <a:gd name="connsiteX16" fmla="*/ 4814867 w 4962979"/>
                <a:gd name="connsiteY16" fmla="*/ 3323517 h 5363809"/>
                <a:gd name="connsiteX17" fmla="*/ 4035631 w 4962979"/>
                <a:gd name="connsiteY17" fmla="*/ 1649372 h 5363809"/>
                <a:gd name="connsiteX18" fmla="*/ 3739019 w 4962979"/>
                <a:gd name="connsiteY18" fmla="*/ 1535454 h 5363809"/>
                <a:gd name="connsiteX19" fmla="*/ 3628419 w 4962979"/>
                <a:gd name="connsiteY19" fmla="*/ 1634515 h 5363809"/>
                <a:gd name="connsiteX20" fmla="*/ 3472572 w 4962979"/>
                <a:gd name="connsiteY20" fmla="*/ 1659281 h 5363809"/>
                <a:gd name="connsiteX21" fmla="*/ 3361970 w 4962979"/>
                <a:gd name="connsiteY21" fmla="*/ 1639469 h 5363809"/>
                <a:gd name="connsiteX22" fmla="*/ 3291588 w 4962979"/>
                <a:gd name="connsiteY22" fmla="*/ 1639468 h 5363809"/>
                <a:gd name="connsiteX23" fmla="*/ 3231260 w 4962979"/>
                <a:gd name="connsiteY23" fmla="*/ 1594892 h 5363809"/>
                <a:gd name="connsiteX24" fmla="*/ 3105577 w 4962979"/>
                <a:gd name="connsiteY24" fmla="*/ 1584985 h 5363809"/>
                <a:gd name="connsiteX25" fmla="*/ 3135741 w 4962979"/>
                <a:gd name="connsiteY25" fmla="*/ 1471065 h 5363809"/>
                <a:gd name="connsiteX26" fmla="*/ 3226232 w 4962979"/>
                <a:gd name="connsiteY26" fmla="*/ 1396768 h 5363809"/>
                <a:gd name="connsiteX27" fmla="*/ 3191041 w 4962979"/>
                <a:gd name="connsiteY27" fmla="*/ 1332379 h 5363809"/>
                <a:gd name="connsiteX28" fmla="*/ 3191041 w 4962979"/>
                <a:gd name="connsiteY28" fmla="*/ 1154068 h 5363809"/>
                <a:gd name="connsiteX29" fmla="*/ 3196069 w 4962979"/>
                <a:gd name="connsiteY29" fmla="*/ 1015381 h 5363809"/>
                <a:gd name="connsiteX30" fmla="*/ 2974866 w 4962979"/>
                <a:gd name="connsiteY30" fmla="*/ 549791 h 5363809"/>
                <a:gd name="connsiteX31" fmla="*/ 3145795 w 4962979"/>
                <a:gd name="connsiteY31" fmla="*/ 435870 h 5363809"/>
                <a:gd name="connsiteX32" fmla="*/ 3160877 w 4962979"/>
                <a:gd name="connsiteY32" fmla="*/ 386339 h 5363809"/>
                <a:gd name="connsiteX33" fmla="*/ 2617927 w 4962979"/>
                <a:gd name="connsiteY33" fmla="*/ 148592 h 5363809"/>
                <a:gd name="connsiteX34" fmla="*/ 2205686 w 4962979"/>
                <a:gd name="connsiteY34" fmla="*/ 0 h 5363809"/>
                <a:gd name="connsiteX35" fmla="*/ 1828637 w 4962979"/>
                <a:gd name="connsiteY35" fmla="*/ 594369 h 5363809"/>
                <a:gd name="connsiteX36" fmla="*/ 1718036 w 4962979"/>
                <a:gd name="connsiteY36" fmla="*/ 950990 h 5363809"/>
                <a:gd name="connsiteX37" fmla="*/ 1602407 w 4962979"/>
                <a:gd name="connsiteY37" fmla="*/ 1124349 h 5363809"/>
                <a:gd name="connsiteX38" fmla="*/ 1476724 w 4962979"/>
                <a:gd name="connsiteY38" fmla="*/ 1253129 h 5363809"/>
                <a:gd name="connsiteX39" fmla="*/ 1592353 w 4962979"/>
                <a:gd name="connsiteY39" fmla="*/ 1327425 h 5363809"/>
                <a:gd name="connsiteX40" fmla="*/ 1702956 w 4962979"/>
                <a:gd name="connsiteY40" fmla="*/ 1594893 h 5363809"/>
                <a:gd name="connsiteX41" fmla="*/ 1471698 w 4962979"/>
                <a:gd name="connsiteY41" fmla="*/ 1778157 h 5363809"/>
                <a:gd name="connsiteX42" fmla="*/ 1205252 w 4962979"/>
                <a:gd name="connsiteY42" fmla="*/ 1906937 h 5363809"/>
                <a:gd name="connsiteX43" fmla="*/ 1084596 w 4962979"/>
                <a:gd name="connsiteY43" fmla="*/ 1956467 h 5363809"/>
                <a:gd name="connsiteX44" fmla="*/ 999131 w 4962979"/>
                <a:gd name="connsiteY44" fmla="*/ 1996093 h 5363809"/>
                <a:gd name="connsiteX45" fmla="*/ 295306 w 4962979"/>
                <a:gd name="connsiteY45" fmla="*/ 1535455 h 5363809"/>
                <a:gd name="connsiteX46" fmla="*/ 144487 w 4962979"/>
                <a:gd name="connsiteY46" fmla="*/ 1639470 h 5363809"/>
                <a:gd name="connsiteX47" fmla="*/ 33887 w 4962979"/>
                <a:gd name="connsiteY47" fmla="*/ 1689001 h 5363809"/>
                <a:gd name="connsiteX48" fmla="*/ 33886 w 4962979"/>
                <a:gd name="connsiteY48" fmla="*/ 2129826 h 5363809"/>
                <a:gd name="connsiteX49" fmla="*/ 1541306 w 4962979"/>
                <a:gd name="connsiteY49" fmla="*/ 3773866 h 5363809"/>
                <a:gd name="connsiteX50" fmla="*/ 1599921 w 4962979"/>
                <a:gd name="connsiteY50" fmla="*/ 3839809 h 5363809"/>
                <a:gd name="connsiteX51" fmla="*/ 1629229 w 4962979"/>
                <a:gd name="connsiteY51" fmla="*/ 3883770 h 5363809"/>
                <a:gd name="connsiteX52" fmla="*/ 1687844 w 4962979"/>
                <a:gd name="connsiteY52" fmla="*/ 3905751 h 5363809"/>
                <a:gd name="connsiteX53" fmla="*/ 2515786 w 4962979"/>
                <a:gd name="connsiteY53" fmla="*/ 4638443 h 5363809"/>
                <a:gd name="connsiteX54" fmla="*/ 2523113 w 4962979"/>
                <a:gd name="connsiteY54" fmla="*/ 4770328 h 5363809"/>
                <a:gd name="connsiteX55" fmla="*/ 2633017 w 4962979"/>
                <a:gd name="connsiteY55" fmla="*/ 4806963 h 5363809"/>
                <a:gd name="connsiteX56" fmla="*/ 2669652 w 4962979"/>
                <a:gd name="connsiteY56" fmla="*/ 4836270 h 5363809"/>
                <a:gd name="connsiteX57" fmla="*/ 2794209 w 4962979"/>
                <a:gd name="connsiteY57" fmla="*/ 4836270 h 5363809"/>
                <a:gd name="connsiteX58" fmla="*/ 2977382 w 4962979"/>
                <a:gd name="connsiteY58" fmla="*/ 4858251 h 5363809"/>
                <a:gd name="connsiteX59" fmla="*/ 3043325 w 4962979"/>
                <a:gd name="connsiteY59" fmla="*/ 4872905 h 5363809"/>
                <a:gd name="connsiteX60" fmla="*/ 3123921 w 4962979"/>
                <a:gd name="connsiteY60" fmla="*/ 4968155 h 5363809"/>
                <a:gd name="connsiteX61" fmla="*/ 3175209 w 4962979"/>
                <a:gd name="connsiteY61" fmla="*/ 5092713 h 5363809"/>
                <a:gd name="connsiteX62" fmla="*/ 3204517 w 4962979"/>
                <a:gd name="connsiteY62" fmla="*/ 5100040 h 5363809"/>
                <a:gd name="connsiteX63" fmla="*/ 3248479 w 4962979"/>
                <a:gd name="connsiteY63" fmla="*/ 5107366 h 5363809"/>
                <a:gd name="connsiteX64" fmla="*/ 3321748 w 4962979"/>
                <a:gd name="connsiteY64" fmla="*/ 5180636 h 5363809"/>
                <a:gd name="connsiteX65" fmla="*/ 3365709 w 4962979"/>
                <a:gd name="connsiteY65" fmla="*/ 5158655 h 5363809"/>
                <a:gd name="connsiteX66" fmla="*/ 3387690 w 4962979"/>
                <a:gd name="connsiteY66" fmla="*/ 5158655 h 5363809"/>
                <a:gd name="connsiteX67" fmla="*/ 3431652 w 4962979"/>
                <a:gd name="connsiteY67" fmla="*/ 5202616 h 5363809"/>
                <a:gd name="connsiteX68" fmla="*/ 3453632 w 4962979"/>
                <a:gd name="connsiteY68" fmla="*/ 5268559 h 5363809"/>
                <a:gd name="connsiteX69" fmla="*/ 3432352 w 4962979"/>
                <a:gd name="connsiteY69" fmla="*/ 5359236 h 5363809"/>
                <a:gd name="connsiteX70" fmla="*/ 3468286 w 4962979"/>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535924 w 4957597"/>
                <a:gd name="connsiteY49" fmla="*/ 3773866 h 5363809"/>
                <a:gd name="connsiteX50" fmla="*/ 1594539 w 4957597"/>
                <a:gd name="connsiteY50" fmla="*/ 3839809 h 5363809"/>
                <a:gd name="connsiteX51" fmla="*/ 1623847 w 4957597"/>
                <a:gd name="connsiteY51" fmla="*/ 3883770 h 5363809"/>
                <a:gd name="connsiteX52" fmla="*/ 1682462 w 4957597"/>
                <a:gd name="connsiteY52" fmla="*/ 3905751 h 5363809"/>
                <a:gd name="connsiteX53" fmla="*/ 2510404 w 4957597"/>
                <a:gd name="connsiteY53" fmla="*/ 4638443 h 5363809"/>
                <a:gd name="connsiteX54" fmla="*/ 2517731 w 4957597"/>
                <a:gd name="connsiteY54" fmla="*/ 4770328 h 5363809"/>
                <a:gd name="connsiteX55" fmla="*/ 2627635 w 4957597"/>
                <a:gd name="connsiteY55" fmla="*/ 4806963 h 5363809"/>
                <a:gd name="connsiteX56" fmla="*/ 2664270 w 4957597"/>
                <a:gd name="connsiteY56" fmla="*/ 4836270 h 5363809"/>
                <a:gd name="connsiteX57" fmla="*/ 2788827 w 4957597"/>
                <a:gd name="connsiteY57" fmla="*/ 4836270 h 5363809"/>
                <a:gd name="connsiteX58" fmla="*/ 2972000 w 4957597"/>
                <a:gd name="connsiteY58" fmla="*/ 4858251 h 5363809"/>
                <a:gd name="connsiteX59" fmla="*/ 3037943 w 4957597"/>
                <a:gd name="connsiteY59" fmla="*/ 4872905 h 5363809"/>
                <a:gd name="connsiteX60" fmla="*/ 3118539 w 4957597"/>
                <a:gd name="connsiteY60" fmla="*/ 4968155 h 5363809"/>
                <a:gd name="connsiteX61" fmla="*/ 3169827 w 4957597"/>
                <a:gd name="connsiteY61" fmla="*/ 5092713 h 5363809"/>
                <a:gd name="connsiteX62" fmla="*/ 3199135 w 4957597"/>
                <a:gd name="connsiteY62" fmla="*/ 5100040 h 5363809"/>
                <a:gd name="connsiteX63" fmla="*/ 3243097 w 4957597"/>
                <a:gd name="connsiteY63" fmla="*/ 5107366 h 5363809"/>
                <a:gd name="connsiteX64" fmla="*/ 3316366 w 4957597"/>
                <a:gd name="connsiteY64" fmla="*/ 5180636 h 5363809"/>
                <a:gd name="connsiteX65" fmla="*/ 3360327 w 4957597"/>
                <a:gd name="connsiteY65" fmla="*/ 5158655 h 5363809"/>
                <a:gd name="connsiteX66" fmla="*/ 3382308 w 4957597"/>
                <a:gd name="connsiteY66" fmla="*/ 5158655 h 5363809"/>
                <a:gd name="connsiteX67" fmla="*/ 3426270 w 4957597"/>
                <a:gd name="connsiteY67" fmla="*/ 5202616 h 5363809"/>
                <a:gd name="connsiteX68" fmla="*/ 3448250 w 4957597"/>
                <a:gd name="connsiteY68" fmla="*/ 5268559 h 5363809"/>
                <a:gd name="connsiteX69" fmla="*/ 3426970 w 4957597"/>
                <a:gd name="connsiteY69" fmla="*/ 5359236 h 5363809"/>
                <a:gd name="connsiteX70" fmla="*/ 3462904 w 4957597"/>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94382 w 4989075"/>
                <a:gd name="connsiteY0" fmla="*/ 5363809 h 5363809"/>
                <a:gd name="connsiteX1" fmla="*/ 4146478 w 4989075"/>
                <a:gd name="connsiteY1" fmla="*/ 4924193 h 5363809"/>
                <a:gd name="connsiteX2" fmla="*/ 4256382 w 4989075"/>
                <a:gd name="connsiteY2" fmla="*/ 4909540 h 5363809"/>
                <a:gd name="connsiteX3" fmla="*/ 4358959 w 4989075"/>
                <a:gd name="connsiteY3" fmla="*/ 4858251 h 5363809"/>
                <a:gd name="connsiteX4" fmla="*/ 4373613 w 4989075"/>
                <a:gd name="connsiteY4" fmla="*/ 4828943 h 5363809"/>
                <a:gd name="connsiteX5" fmla="*/ 4483517 w 4989075"/>
                <a:gd name="connsiteY5" fmla="*/ 4836270 h 5363809"/>
                <a:gd name="connsiteX6" fmla="*/ 4600748 w 4989075"/>
                <a:gd name="connsiteY6" fmla="*/ 4843597 h 5363809"/>
                <a:gd name="connsiteX7" fmla="*/ 4600748 w 4989075"/>
                <a:gd name="connsiteY7" fmla="*/ 4741020 h 5363809"/>
                <a:gd name="connsiteX8" fmla="*/ 4630055 w 4989075"/>
                <a:gd name="connsiteY8" fmla="*/ 4689732 h 5363809"/>
                <a:gd name="connsiteX9" fmla="*/ 4717978 w 4989075"/>
                <a:gd name="connsiteY9" fmla="*/ 4638443 h 5363809"/>
                <a:gd name="connsiteX10" fmla="*/ 4769267 w 4989075"/>
                <a:gd name="connsiteY10" fmla="*/ 4579828 h 5363809"/>
                <a:gd name="connsiteX11" fmla="*/ 4930459 w 4989075"/>
                <a:gd name="connsiteY11" fmla="*/ 4579828 h 5363809"/>
                <a:gd name="connsiteX12" fmla="*/ 4930459 w 4989075"/>
                <a:gd name="connsiteY12" fmla="*/ 4477251 h 5363809"/>
                <a:gd name="connsiteX13" fmla="*/ 4959767 w 4989075"/>
                <a:gd name="connsiteY13" fmla="*/ 4235463 h 5363809"/>
                <a:gd name="connsiteX14" fmla="*/ 4989075 w 4989075"/>
                <a:gd name="connsiteY14" fmla="*/ 4044963 h 5363809"/>
                <a:gd name="connsiteX15" fmla="*/ 4981748 w 4989075"/>
                <a:gd name="connsiteY15" fmla="*/ 3839809 h 5363809"/>
                <a:gd name="connsiteX16" fmla="*/ 4840963 w 4989075"/>
                <a:gd name="connsiteY16" fmla="*/ 3323517 h 5363809"/>
                <a:gd name="connsiteX17" fmla="*/ 4061727 w 4989075"/>
                <a:gd name="connsiteY17" fmla="*/ 1649372 h 5363809"/>
                <a:gd name="connsiteX18" fmla="*/ 3765115 w 4989075"/>
                <a:gd name="connsiteY18" fmla="*/ 1535454 h 5363809"/>
                <a:gd name="connsiteX19" fmla="*/ 3654515 w 4989075"/>
                <a:gd name="connsiteY19" fmla="*/ 1634515 h 5363809"/>
                <a:gd name="connsiteX20" fmla="*/ 3498668 w 4989075"/>
                <a:gd name="connsiteY20" fmla="*/ 1659281 h 5363809"/>
                <a:gd name="connsiteX21" fmla="*/ 3388066 w 4989075"/>
                <a:gd name="connsiteY21" fmla="*/ 1639469 h 5363809"/>
                <a:gd name="connsiteX22" fmla="*/ 3317684 w 4989075"/>
                <a:gd name="connsiteY22" fmla="*/ 1639468 h 5363809"/>
                <a:gd name="connsiteX23" fmla="*/ 3257356 w 4989075"/>
                <a:gd name="connsiteY23" fmla="*/ 1594892 h 5363809"/>
                <a:gd name="connsiteX24" fmla="*/ 3131673 w 4989075"/>
                <a:gd name="connsiteY24" fmla="*/ 1584985 h 5363809"/>
                <a:gd name="connsiteX25" fmla="*/ 3161837 w 4989075"/>
                <a:gd name="connsiteY25" fmla="*/ 1471065 h 5363809"/>
                <a:gd name="connsiteX26" fmla="*/ 3252328 w 4989075"/>
                <a:gd name="connsiteY26" fmla="*/ 1396768 h 5363809"/>
                <a:gd name="connsiteX27" fmla="*/ 3217137 w 4989075"/>
                <a:gd name="connsiteY27" fmla="*/ 1332379 h 5363809"/>
                <a:gd name="connsiteX28" fmla="*/ 3217137 w 4989075"/>
                <a:gd name="connsiteY28" fmla="*/ 1154068 h 5363809"/>
                <a:gd name="connsiteX29" fmla="*/ 3222165 w 4989075"/>
                <a:gd name="connsiteY29" fmla="*/ 1015381 h 5363809"/>
                <a:gd name="connsiteX30" fmla="*/ 3000962 w 4989075"/>
                <a:gd name="connsiteY30" fmla="*/ 549791 h 5363809"/>
                <a:gd name="connsiteX31" fmla="*/ 3171891 w 4989075"/>
                <a:gd name="connsiteY31" fmla="*/ 435870 h 5363809"/>
                <a:gd name="connsiteX32" fmla="*/ 3186973 w 4989075"/>
                <a:gd name="connsiteY32" fmla="*/ 386339 h 5363809"/>
                <a:gd name="connsiteX33" fmla="*/ 2644023 w 4989075"/>
                <a:gd name="connsiteY33" fmla="*/ 148592 h 5363809"/>
                <a:gd name="connsiteX34" fmla="*/ 2231782 w 4989075"/>
                <a:gd name="connsiteY34" fmla="*/ 0 h 5363809"/>
                <a:gd name="connsiteX35" fmla="*/ 1854733 w 4989075"/>
                <a:gd name="connsiteY35" fmla="*/ 594369 h 5363809"/>
                <a:gd name="connsiteX36" fmla="*/ 1744132 w 4989075"/>
                <a:gd name="connsiteY36" fmla="*/ 950990 h 5363809"/>
                <a:gd name="connsiteX37" fmla="*/ 1628503 w 4989075"/>
                <a:gd name="connsiteY37" fmla="*/ 1124349 h 5363809"/>
                <a:gd name="connsiteX38" fmla="*/ 1502820 w 4989075"/>
                <a:gd name="connsiteY38" fmla="*/ 1253129 h 5363809"/>
                <a:gd name="connsiteX39" fmla="*/ 1618449 w 4989075"/>
                <a:gd name="connsiteY39" fmla="*/ 1327425 h 5363809"/>
                <a:gd name="connsiteX40" fmla="*/ 1729052 w 4989075"/>
                <a:gd name="connsiteY40" fmla="*/ 1594893 h 5363809"/>
                <a:gd name="connsiteX41" fmla="*/ 1497794 w 4989075"/>
                <a:gd name="connsiteY41" fmla="*/ 1778157 h 5363809"/>
                <a:gd name="connsiteX42" fmla="*/ 1231348 w 4989075"/>
                <a:gd name="connsiteY42" fmla="*/ 1906937 h 5363809"/>
                <a:gd name="connsiteX43" fmla="*/ 1110692 w 4989075"/>
                <a:gd name="connsiteY43" fmla="*/ 1956467 h 5363809"/>
                <a:gd name="connsiteX44" fmla="*/ 1025227 w 4989075"/>
                <a:gd name="connsiteY44" fmla="*/ 1996093 h 5363809"/>
                <a:gd name="connsiteX45" fmla="*/ 321402 w 4989075"/>
                <a:gd name="connsiteY45" fmla="*/ 1535455 h 5363809"/>
                <a:gd name="connsiteX46" fmla="*/ 170583 w 4989075"/>
                <a:gd name="connsiteY46" fmla="*/ 1639470 h 5363809"/>
                <a:gd name="connsiteX47" fmla="*/ 59983 w 4989075"/>
                <a:gd name="connsiteY47" fmla="*/ 1689001 h 5363809"/>
                <a:gd name="connsiteX48" fmla="*/ 59982 w 4989075"/>
                <a:gd name="connsiteY48" fmla="*/ 2129826 h 5363809"/>
                <a:gd name="connsiteX49" fmla="*/ 225883 w 4989075"/>
                <a:gd name="connsiteY49" fmla="*/ 2327949 h 5363809"/>
                <a:gd name="connsiteX50" fmla="*/ 286211 w 4989075"/>
                <a:gd name="connsiteY50" fmla="*/ 2471589 h 5363809"/>
                <a:gd name="connsiteX51" fmla="*/ 547631 w 4989075"/>
                <a:gd name="connsiteY51" fmla="*/ 2664759 h 5363809"/>
                <a:gd name="connsiteX52" fmla="*/ 447086 w 4989075"/>
                <a:gd name="connsiteY52" fmla="*/ 2803445 h 5363809"/>
                <a:gd name="connsiteX53" fmla="*/ 351566 w 4989075"/>
                <a:gd name="connsiteY53" fmla="*/ 2897554 h 5363809"/>
                <a:gd name="connsiteX54" fmla="*/ 251020 w 4989075"/>
                <a:gd name="connsiteY54" fmla="*/ 3105584 h 5363809"/>
                <a:gd name="connsiteX55" fmla="*/ 59981 w 4989075"/>
                <a:gd name="connsiteY55" fmla="*/ 3402770 h 5363809"/>
                <a:gd name="connsiteX56" fmla="*/ 1567402 w 4989075"/>
                <a:gd name="connsiteY56" fmla="*/ 3773866 h 5363809"/>
                <a:gd name="connsiteX57" fmla="*/ 1626017 w 4989075"/>
                <a:gd name="connsiteY57" fmla="*/ 3839809 h 5363809"/>
                <a:gd name="connsiteX58" fmla="*/ 1655325 w 4989075"/>
                <a:gd name="connsiteY58" fmla="*/ 3883770 h 5363809"/>
                <a:gd name="connsiteX59" fmla="*/ 1713940 w 4989075"/>
                <a:gd name="connsiteY59" fmla="*/ 3905751 h 5363809"/>
                <a:gd name="connsiteX60" fmla="*/ 2541882 w 4989075"/>
                <a:gd name="connsiteY60" fmla="*/ 4638443 h 5363809"/>
                <a:gd name="connsiteX61" fmla="*/ 2549209 w 4989075"/>
                <a:gd name="connsiteY61" fmla="*/ 4770328 h 5363809"/>
                <a:gd name="connsiteX62" fmla="*/ 2659113 w 4989075"/>
                <a:gd name="connsiteY62" fmla="*/ 4806963 h 5363809"/>
                <a:gd name="connsiteX63" fmla="*/ 2695748 w 4989075"/>
                <a:gd name="connsiteY63" fmla="*/ 4836270 h 5363809"/>
                <a:gd name="connsiteX64" fmla="*/ 2820305 w 4989075"/>
                <a:gd name="connsiteY64" fmla="*/ 4836270 h 5363809"/>
                <a:gd name="connsiteX65" fmla="*/ 3003478 w 4989075"/>
                <a:gd name="connsiteY65" fmla="*/ 4858251 h 5363809"/>
                <a:gd name="connsiteX66" fmla="*/ 3069421 w 4989075"/>
                <a:gd name="connsiteY66" fmla="*/ 4872905 h 5363809"/>
                <a:gd name="connsiteX67" fmla="*/ 3150017 w 4989075"/>
                <a:gd name="connsiteY67" fmla="*/ 4968155 h 5363809"/>
                <a:gd name="connsiteX68" fmla="*/ 3201305 w 4989075"/>
                <a:gd name="connsiteY68" fmla="*/ 5092713 h 5363809"/>
                <a:gd name="connsiteX69" fmla="*/ 3230613 w 4989075"/>
                <a:gd name="connsiteY69" fmla="*/ 5100040 h 5363809"/>
                <a:gd name="connsiteX70" fmla="*/ 3274575 w 4989075"/>
                <a:gd name="connsiteY70" fmla="*/ 5107366 h 5363809"/>
                <a:gd name="connsiteX71" fmla="*/ 3347844 w 4989075"/>
                <a:gd name="connsiteY71" fmla="*/ 5180636 h 5363809"/>
                <a:gd name="connsiteX72" fmla="*/ 3391805 w 4989075"/>
                <a:gd name="connsiteY72" fmla="*/ 5158655 h 5363809"/>
                <a:gd name="connsiteX73" fmla="*/ 3413786 w 4989075"/>
                <a:gd name="connsiteY73" fmla="*/ 5158655 h 5363809"/>
                <a:gd name="connsiteX74" fmla="*/ 3457748 w 4989075"/>
                <a:gd name="connsiteY74" fmla="*/ 5202616 h 5363809"/>
                <a:gd name="connsiteX75" fmla="*/ 3479728 w 4989075"/>
                <a:gd name="connsiteY75" fmla="*/ 5268559 h 5363809"/>
                <a:gd name="connsiteX76" fmla="*/ 3458448 w 4989075"/>
                <a:gd name="connsiteY76" fmla="*/ 5359236 h 5363809"/>
                <a:gd name="connsiteX77" fmla="*/ 3494382 w 4989075"/>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9539 w 4964232"/>
                <a:gd name="connsiteY0" fmla="*/ 5363809 h 5363809"/>
                <a:gd name="connsiteX1" fmla="*/ 4121635 w 4964232"/>
                <a:gd name="connsiteY1" fmla="*/ 4924193 h 5363809"/>
                <a:gd name="connsiteX2" fmla="*/ 4231539 w 4964232"/>
                <a:gd name="connsiteY2" fmla="*/ 4909540 h 5363809"/>
                <a:gd name="connsiteX3" fmla="*/ 4334116 w 4964232"/>
                <a:gd name="connsiteY3" fmla="*/ 4858251 h 5363809"/>
                <a:gd name="connsiteX4" fmla="*/ 4348770 w 4964232"/>
                <a:gd name="connsiteY4" fmla="*/ 4828943 h 5363809"/>
                <a:gd name="connsiteX5" fmla="*/ 4458674 w 4964232"/>
                <a:gd name="connsiteY5" fmla="*/ 4836270 h 5363809"/>
                <a:gd name="connsiteX6" fmla="*/ 4575905 w 4964232"/>
                <a:gd name="connsiteY6" fmla="*/ 4843597 h 5363809"/>
                <a:gd name="connsiteX7" fmla="*/ 4575905 w 4964232"/>
                <a:gd name="connsiteY7" fmla="*/ 4741020 h 5363809"/>
                <a:gd name="connsiteX8" fmla="*/ 4605212 w 4964232"/>
                <a:gd name="connsiteY8" fmla="*/ 4689732 h 5363809"/>
                <a:gd name="connsiteX9" fmla="*/ 4693135 w 4964232"/>
                <a:gd name="connsiteY9" fmla="*/ 4638443 h 5363809"/>
                <a:gd name="connsiteX10" fmla="*/ 4744424 w 4964232"/>
                <a:gd name="connsiteY10" fmla="*/ 4579828 h 5363809"/>
                <a:gd name="connsiteX11" fmla="*/ 4905616 w 4964232"/>
                <a:gd name="connsiteY11" fmla="*/ 4579828 h 5363809"/>
                <a:gd name="connsiteX12" fmla="*/ 4905616 w 4964232"/>
                <a:gd name="connsiteY12" fmla="*/ 4477251 h 5363809"/>
                <a:gd name="connsiteX13" fmla="*/ 4934924 w 4964232"/>
                <a:gd name="connsiteY13" fmla="*/ 4235463 h 5363809"/>
                <a:gd name="connsiteX14" fmla="*/ 4964232 w 4964232"/>
                <a:gd name="connsiteY14" fmla="*/ 4044963 h 5363809"/>
                <a:gd name="connsiteX15" fmla="*/ 4956905 w 4964232"/>
                <a:gd name="connsiteY15" fmla="*/ 3839809 h 5363809"/>
                <a:gd name="connsiteX16" fmla="*/ 4816120 w 4964232"/>
                <a:gd name="connsiteY16" fmla="*/ 3323517 h 5363809"/>
                <a:gd name="connsiteX17" fmla="*/ 4036884 w 4964232"/>
                <a:gd name="connsiteY17" fmla="*/ 1649372 h 5363809"/>
                <a:gd name="connsiteX18" fmla="*/ 3740272 w 4964232"/>
                <a:gd name="connsiteY18" fmla="*/ 1535454 h 5363809"/>
                <a:gd name="connsiteX19" fmla="*/ 3629672 w 4964232"/>
                <a:gd name="connsiteY19" fmla="*/ 1634515 h 5363809"/>
                <a:gd name="connsiteX20" fmla="*/ 3473825 w 4964232"/>
                <a:gd name="connsiteY20" fmla="*/ 1659281 h 5363809"/>
                <a:gd name="connsiteX21" fmla="*/ 3363223 w 4964232"/>
                <a:gd name="connsiteY21" fmla="*/ 1639469 h 5363809"/>
                <a:gd name="connsiteX22" fmla="*/ 3292841 w 4964232"/>
                <a:gd name="connsiteY22" fmla="*/ 1639468 h 5363809"/>
                <a:gd name="connsiteX23" fmla="*/ 3232513 w 4964232"/>
                <a:gd name="connsiteY23" fmla="*/ 1594892 h 5363809"/>
                <a:gd name="connsiteX24" fmla="*/ 3106830 w 4964232"/>
                <a:gd name="connsiteY24" fmla="*/ 1584985 h 5363809"/>
                <a:gd name="connsiteX25" fmla="*/ 3136994 w 4964232"/>
                <a:gd name="connsiteY25" fmla="*/ 1471065 h 5363809"/>
                <a:gd name="connsiteX26" fmla="*/ 3227485 w 4964232"/>
                <a:gd name="connsiteY26" fmla="*/ 1396768 h 5363809"/>
                <a:gd name="connsiteX27" fmla="*/ 3192294 w 4964232"/>
                <a:gd name="connsiteY27" fmla="*/ 1332379 h 5363809"/>
                <a:gd name="connsiteX28" fmla="*/ 3192294 w 4964232"/>
                <a:gd name="connsiteY28" fmla="*/ 1154068 h 5363809"/>
                <a:gd name="connsiteX29" fmla="*/ 3197322 w 4964232"/>
                <a:gd name="connsiteY29" fmla="*/ 1015381 h 5363809"/>
                <a:gd name="connsiteX30" fmla="*/ 2976119 w 4964232"/>
                <a:gd name="connsiteY30" fmla="*/ 549791 h 5363809"/>
                <a:gd name="connsiteX31" fmla="*/ 3147048 w 4964232"/>
                <a:gd name="connsiteY31" fmla="*/ 435870 h 5363809"/>
                <a:gd name="connsiteX32" fmla="*/ 3162130 w 4964232"/>
                <a:gd name="connsiteY32" fmla="*/ 386339 h 5363809"/>
                <a:gd name="connsiteX33" fmla="*/ 2619180 w 4964232"/>
                <a:gd name="connsiteY33" fmla="*/ 148592 h 5363809"/>
                <a:gd name="connsiteX34" fmla="*/ 2206939 w 4964232"/>
                <a:gd name="connsiteY34" fmla="*/ 0 h 5363809"/>
                <a:gd name="connsiteX35" fmla="*/ 1829890 w 4964232"/>
                <a:gd name="connsiteY35" fmla="*/ 594369 h 5363809"/>
                <a:gd name="connsiteX36" fmla="*/ 1719289 w 4964232"/>
                <a:gd name="connsiteY36" fmla="*/ 950990 h 5363809"/>
                <a:gd name="connsiteX37" fmla="*/ 1603660 w 4964232"/>
                <a:gd name="connsiteY37" fmla="*/ 1124349 h 5363809"/>
                <a:gd name="connsiteX38" fmla="*/ 1477977 w 4964232"/>
                <a:gd name="connsiteY38" fmla="*/ 1253129 h 5363809"/>
                <a:gd name="connsiteX39" fmla="*/ 1593606 w 4964232"/>
                <a:gd name="connsiteY39" fmla="*/ 1327425 h 5363809"/>
                <a:gd name="connsiteX40" fmla="*/ 1704209 w 4964232"/>
                <a:gd name="connsiteY40" fmla="*/ 1594893 h 5363809"/>
                <a:gd name="connsiteX41" fmla="*/ 1472951 w 4964232"/>
                <a:gd name="connsiteY41" fmla="*/ 1778157 h 5363809"/>
                <a:gd name="connsiteX42" fmla="*/ 1206505 w 4964232"/>
                <a:gd name="connsiteY42" fmla="*/ 1906937 h 5363809"/>
                <a:gd name="connsiteX43" fmla="*/ 1085849 w 4964232"/>
                <a:gd name="connsiteY43" fmla="*/ 1956467 h 5363809"/>
                <a:gd name="connsiteX44" fmla="*/ 1000384 w 4964232"/>
                <a:gd name="connsiteY44" fmla="*/ 1996093 h 5363809"/>
                <a:gd name="connsiteX45" fmla="*/ 296559 w 4964232"/>
                <a:gd name="connsiteY45" fmla="*/ 1535455 h 5363809"/>
                <a:gd name="connsiteX46" fmla="*/ 145740 w 4964232"/>
                <a:gd name="connsiteY46" fmla="*/ 1639470 h 5363809"/>
                <a:gd name="connsiteX47" fmla="*/ 35140 w 4964232"/>
                <a:gd name="connsiteY47" fmla="*/ 1689001 h 5363809"/>
                <a:gd name="connsiteX48" fmla="*/ 35139 w 4964232"/>
                <a:gd name="connsiteY48" fmla="*/ 2129826 h 5363809"/>
                <a:gd name="connsiteX49" fmla="*/ 201040 w 4964232"/>
                <a:gd name="connsiteY49" fmla="*/ 2327949 h 5363809"/>
                <a:gd name="connsiteX50" fmla="*/ 261368 w 4964232"/>
                <a:gd name="connsiteY50" fmla="*/ 2471589 h 5363809"/>
                <a:gd name="connsiteX51" fmla="*/ 522788 w 4964232"/>
                <a:gd name="connsiteY51" fmla="*/ 2664759 h 5363809"/>
                <a:gd name="connsiteX52" fmla="*/ 422243 w 4964232"/>
                <a:gd name="connsiteY52" fmla="*/ 2803445 h 5363809"/>
                <a:gd name="connsiteX53" fmla="*/ 326723 w 4964232"/>
                <a:gd name="connsiteY53" fmla="*/ 2897554 h 5363809"/>
                <a:gd name="connsiteX54" fmla="*/ 226177 w 4964232"/>
                <a:gd name="connsiteY54" fmla="*/ 3105584 h 5363809"/>
                <a:gd name="connsiteX55" fmla="*/ 25083 w 4964232"/>
                <a:gd name="connsiteY55" fmla="*/ 3387910 h 5363809"/>
                <a:gd name="connsiteX56" fmla="*/ 140712 w 4964232"/>
                <a:gd name="connsiteY56" fmla="*/ 3531550 h 5363809"/>
                <a:gd name="connsiteX57" fmla="*/ 1542559 w 4964232"/>
                <a:gd name="connsiteY57" fmla="*/ 3773866 h 5363809"/>
                <a:gd name="connsiteX58" fmla="*/ 1601174 w 4964232"/>
                <a:gd name="connsiteY58" fmla="*/ 3839809 h 5363809"/>
                <a:gd name="connsiteX59" fmla="*/ 1630482 w 4964232"/>
                <a:gd name="connsiteY59" fmla="*/ 3883770 h 5363809"/>
                <a:gd name="connsiteX60" fmla="*/ 1689097 w 4964232"/>
                <a:gd name="connsiteY60" fmla="*/ 3905751 h 5363809"/>
                <a:gd name="connsiteX61" fmla="*/ 2517039 w 4964232"/>
                <a:gd name="connsiteY61" fmla="*/ 4638443 h 5363809"/>
                <a:gd name="connsiteX62" fmla="*/ 2524366 w 4964232"/>
                <a:gd name="connsiteY62" fmla="*/ 4770328 h 5363809"/>
                <a:gd name="connsiteX63" fmla="*/ 2634270 w 4964232"/>
                <a:gd name="connsiteY63" fmla="*/ 4806963 h 5363809"/>
                <a:gd name="connsiteX64" fmla="*/ 2670905 w 4964232"/>
                <a:gd name="connsiteY64" fmla="*/ 4836270 h 5363809"/>
                <a:gd name="connsiteX65" fmla="*/ 2795462 w 4964232"/>
                <a:gd name="connsiteY65" fmla="*/ 4836270 h 5363809"/>
                <a:gd name="connsiteX66" fmla="*/ 2978635 w 4964232"/>
                <a:gd name="connsiteY66" fmla="*/ 4858251 h 5363809"/>
                <a:gd name="connsiteX67" fmla="*/ 3044578 w 4964232"/>
                <a:gd name="connsiteY67" fmla="*/ 4872905 h 5363809"/>
                <a:gd name="connsiteX68" fmla="*/ 3125174 w 4964232"/>
                <a:gd name="connsiteY68" fmla="*/ 4968155 h 5363809"/>
                <a:gd name="connsiteX69" fmla="*/ 3176462 w 4964232"/>
                <a:gd name="connsiteY69" fmla="*/ 5092713 h 5363809"/>
                <a:gd name="connsiteX70" fmla="*/ 3205770 w 4964232"/>
                <a:gd name="connsiteY70" fmla="*/ 5100040 h 5363809"/>
                <a:gd name="connsiteX71" fmla="*/ 3249732 w 4964232"/>
                <a:gd name="connsiteY71" fmla="*/ 5107366 h 5363809"/>
                <a:gd name="connsiteX72" fmla="*/ 3323001 w 4964232"/>
                <a:gd name="connsiteY72" fmla="*/ 5180636 h 5363809"/>
                <a:gd name="connsiteX73" fmla="*/ 3366962 w 4964232"/>
                <a:gd name="connsiteY73" fmla="*/ 5158655 h 5363809"/>
                <a:gd name="connsiteX74" fmla="*/ 3388943 w 4964232"/>
                <a:gd name="connsiteY74" fmla="*/ 5158655 h 5363809"/>
                <a:gd name="connsiteX75" fmla="*/ 3432905 w 4964232"/>
                <a:gd name="connsiteY75" fmla="*/ 5202616 h 5363809"/>
                <a:gd name="connsiteX76" fmla="*/ 3454885 w 4964232"/>
                <a:gd name="connsiteY76" fmla="*/ 5268559 h 5363809"/>
                <a:gd name="connsiteX77" fmla="*/ 3433605 w 4964232"/>
                <a:gd name="connsiteY77" fmla="*/ 5359236 h 5363809"/>
                <a:gd name="connsiteX78" fmla="*/ 3469539 w 4964232"/>
                <a:gd name="connsiteY78"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34077 w 4957597"/>
                <a:gd name="connsiteY56" fmla="*/ 3531550 h 5363809"/>
                <a:gd name="connsiteX57" fmla="*/ 1535924 w 4957597"/>
                <a:gd name="connsiteY57" fmla="*/ 3773866 h 5363809"/>
                <a:gd name="connsiteX58" fmla="*/ 1594539 w 4957597"/>
                <a:gd name="connsiteY58" fmla="*/ 3839809 h 5363809"/>
                <a:gd name="connsiteX59" fmla="*/ 1623847 w 4957597"/>
                <a:gd name="connsiteY59" fmla="*/ 3883770 h 5363809"/>
                <a:gd name="connsiteX60" fmla="*/ 1682462 w 4957597"/>
                <a:gd name="connsiteY60" fmla="*/ 3905751 h 5363809"/>
                <a:gd name="connsiteX61" fmla="*/ 2510404 w 4957597"/>
                <a:gd name="connsiteY61" fmla="*/ 4638443 h 5363809"/>
                <a:gd name="connsiteX62" fmla="*/ 2517731 w 4957597"/>
                <a:gd name="connsiteY62" fmla="*/ 4770328 h 5363809"/>
                <a:gd name="connsiteX63" fmla="*/ 2627635 w 4957597"/>
                <a:gd name="connsiteY63" fmla="*/ 4806963 h 5363809"/>
                <a:gd name="connsiteX64" fmla="*/ 2664270 w 4957597"/>
                <a:gd name="connsiteY64" fmla="*/ 4836270 h 5363809"/>
                <a:gd name="connsiteX65" fmla="*/ 2788827 w 4957597"/>
                <a:gd name="connsiteY65" fmla="*/ 4836270 h 5363809"/>
                <a:gd name="connsiteX66" fmla="*/ 2972000 w 4957597"/>
                <a:gd name="connsiteY66" fmla="*/ 4858251 h 5363809"/>
                <a:gd name="connsiteX67" fmla="*/ 3037943 w 4957597"/>
                <a:gd name="connsiteY67" fmla="*/ 4872905 h 5363809"/>
                <a:gd name="connsiteX68" fmla="*/ 3118539 w 4957597"/>
                <a:gd name="connsiteY68" fmla="*/ 4968155 h 5363809"/>
                <a:gd name="connsiteX69" fmla="*/ 3169827 w 4957597"/>
                <a:gd name="connsiteY69" fmla="*/ 5092713 h 5363809"/>
                <a:gd name="connsiteX70" fmla="*/ 3199135 w 4957597"/>
                <a:gd name="connsiteY70" fmla="*/ 5100040 h 5363809"/>
                <a:gd name="connsiteX71" fmla="*/ 3243097 w 4957597"/>
                <a:gd name="connsiteY71" fmla="*/ 5107366 h 5363809"/>
                <a:gd name="connsiteX72" fmla="*/ 3316366 w 4957597"/>
                <a:gd name="connsiteY72" fmla="*/ 5180636 h 5363809"/>
                <a:gd name="connsiteX73" fmla="*/ 3360327 w 4957597"/>
                <a:gd name="connsiteY73" fmla="*/ 5158655 h 5363809"/>
                <a:gd name="connsiteX74" fmla="*/ 3382308 w 4957597"/>
                <a:gd name="connsiteY74" fmla="*/ 5158655 h 5363809"/>
                <a:gd name="connsiteX75" fmla="*/ 3426270 w 4957597"/>
                <a:gd name="connsiteY75" fmla="*/ 5202616 h 5363809"/>
                <a:gd name="connsiteX76" fmla="*/ 3448250 w 4957597"/>
                <a:gd name="connsiteY76" fmla="*/ 5268559 h 5363809"/>
                <a:gd name="connsiteX77" fmla="*/ 3426970 w 4957597"/>
                <a:gd name="connsiteY77" fmla="*/ 5359236 h 5363809"/>
                <a:gd name="connsiteX78" fmla="*/ 3462904 w 4957597"/>
                <a:gd name="connsiteY78" fmla="*/ 5363809 h 5363809"/>
                <a:gd name="connsiteX0" fmla="*/ 3472376 w 4967069"/>
                <a:gd name="connsiteY0" fmla="*/ 5363809 h 5363809"/>
                <a:gd name="connsiteX1" fmla="*/ 4124472 w 4967069"/>
                <a:gd name="connsiteY1" fmla="*/ 4924193 h 5363809"/>
                <a:gd name="connsiteX2" fmla="*/ 4234376 w 4967069"/>
                <a:gd name="connsiteY2" fmla="*/ 4909540 h 5363809"/>
                <a:gd name="connsiteX3" fmla="*/ 4336953 w 4967069"/>
                <a:gd name="connsiteY3" fmla="*/ 4858251 h 5363809"/>
                <a:gd name="connsiteX4" fmla="*/ 4351607 w 4967069"/>
                <a:gd name="connsiteY4" fmla="*/ 4828943 h 5363809"/>
                <a:gd name="connsiteX5" fmla="*/ 4461511 w 4967069"/>
                <a:gd name="connsiteY5" fmla="*/ 4836270 h 5363809"/>
                <a:gd name="connsiteX6" fmla="*/ 4578742 w 4967069"/>
                <a:gd name="connsiteY6" fmla="*/ 4843597 h 5363809"/>
                <a:gd name="connsiteX7" fmla="*/ 4578742 w 4967069"/>
                <a:gd name="connsiteY7" fmla="*/ 4741020 h 5363809"/>
                <a:gd name="connsiteX8" fmla="*/ 4608049 w 4967069"/>
                <a:gd name="connsiteY8" fmla="*/ 4689732 h 5363809"/>
                <a:gd name="connsiteX9" fmla="*/ 4695972 w 4967069"/>
                <a:gd name="connsiteY9" fmla="*/ 4638443 h 5363809"/>
                <a:gd name="connsiteX10" fmla="*/ 4747261 w 4967069"/>
                <a:gd name="connsiteY10" fmla="*/ 4579828 h 5363809"/>
                <a:gd name="connsiteX11" fmla="*/ 4908453 w 4967069"/>
                <a:gd name="connsiteY11" fmla="*/ 4579828 h 5363809"/>
                <a:gd name="connsiteX12" fmla="*/ 4908453 w 4967069"/>
                <a:gd name="connsiteY12" fmla="*/ 4477251 h 5363809"/>
                <a:gd name="connsiteX13" fmla="*/ 4937761 w 4967069"/>
                <a:gd name="connsiteY13" fmla="*/ 4235463 h 5363809"/>
                <a:gd name="connsiteX14" fmla="*/ 4967069 w 4967069"/>
                <a:gd name="connsiteY14" fmla="*/ 4044963 h 5363809"/>
                <a:gd name="connsiteX15" fmla="*/ 4959742 w 4967069"/>
                <a:gd name="connsiteY15" fmla="*/ 3839809 h 5363809"/>
                <a:gd name="connsiteX16" fmla="*/ 4818957 w 4967069"/>
                <a:gd name="connsiteY16" fmla="*/ 3323517 h 5363809"/>
                <a:gd name="connsiteX17" fmla="*/ 4039721 w 4967069"/>
                <a:gd name="connsiteY17" fmla="*/ 1649372 h 5363809"/>
                <a:gd name="connsiteX18" fmla="*/ 3743109 w 4967069"/>
                <a:gd name="connsiteY18" fmla="*/ 1535454 h 5363809"/>
                <a:gd name="connsiteX19" fmla="*/ 3632509 w 4967069"/>
                <a:gd name="connsiteY19" fmla="*/ 1634515 h 5363809"/>
                <a:gd name="connsiteX20" fmla="*/ 3476662 w 4967069"/>
                <a:gd name="connsiteY20" fmla="*/ 1659281 h 5363809"/>
                <a:gd name="connsiteX21" fmla="*/ 3366060 w 4967069"/>
                <a:gd name="connsiteY21" fmla="*/ 1639469 h 5363809"/>
                <a:gd name="connsiteX22" fmla="*/ 3295678 w 4967069"/>
                <a:gd name="connsiteY22" fmla="*/ 1639468 h 5363809"/>
                <a:gd name="connsiteX23" fmla="*/ 3235350 w 4967069"/>
                <a:gd name="connsiteY23" fmla="*/ 1594892 h 5363809"/>
                <a:gd name="connsiteX24" fmla="*/ 3109667 w 4967069"/>
                <a:gd name="connsiteY24" fmla="*/ 1584985 h 5363809"/>
                <a:gd name="connsiteX25" fmla="*/ 3139831 w 4967069"/>
                <a:gd name="connsiteY25" fmla="*/ 1471065 h 5363809"/>
                <a:gd name="connsiteX26" fmla="*/ 3230322 w 4967069"/>
                <a:gd name="connsiteY26" fmla="*/ 1396768 h 5363809"/>
                <a:gd name="connsiteX27" fmla="*/ 3195131 w 4967069"/>
                <a:gd name="connsiteY27" fmla="*/ 1332379 h 5363809"/>
                <a:gd name="connsiteX28" fmla="*/ 3195131 w 4967069"/>
                <a:gd name="connsiteY28" fmla="*/ 1154068 h 5363809"/>
                <a:gd name="connsiteX29" fmla="*/ 3200159 w 4967069"/>
                <a:gd name="connsiteY29" fmla="*/ 1015381 h 5363809"/>
                <a:gd name="connsiteX30" fmla="*/ 2978956 w 4967069"/>
                <a:gd name="connsiteY30" fmla="*/ 549791 h 5363809"/>
                <a:gd name="connsiteX31" fmla="*/ 3149885 w 4967069"/>
                <a:gd name="connsiteY31" fmla="*/ 435870 h 5363809"/>
                <a:gd name="connsiteX32" fmla="*/ 3164967 w 4967069"/>
                <a:gd name="connsiteY32" fmla="*/ 386339 h 5363809"/>
                <a:gd name="connsiteX33" fmla="*/ 2622017 w 4967069"/>
                <a:gd name="connsiteY33" fmla="*/ 148592 h 5363809"/>
                <a:gd name="connsiteX34" fmla="*/ 2209776 w 4967069"/>
                <a:gd name="connsiteY34" fmla="*/ 0 h 5363809"/>
                <a:gd name="connsiteX35" fmla="*/ 1832727 w 4967069"/>
                <a:gd name="connsiteY35" fmla="*/ 594369 h 5363809"/>
                <a:gd name="connsiteX36" fmla="*/ 1722126 w 4967069"/>
                <a:gd name="connsiteY36" fmla="*/ 950990 h 5363809"/>
                <a:gd name="connsiteX37" fmla="*/ 1606497 w 4967069"/>
                <a:gd name="connsiteY37" fmla="*/ 1124349 h 5363809"/>
                <a:gd name="connsiteX38" fmla="*/ 1480814 w 4967069"/>
                <a:gd name="connsiteY38" fmla="*/ 1253129 h 5363809"/>
                <a:gd name="connsiteX39" fmla="*/ 1596443 w 4967069"/>
                <a:gd name="connsiteY39" fmla="*/ 1327425 h 5363809"/>
                <a:gd name="connsiteX40" fmla="*/ 1707046 w 4967069"/>
                <a:gd name="connsiteY40" fmla="*/ 1594893 h 5363809"/>
                <a:gd name="connsiteX41" fmla="*/ 1475788 w 4967069"/>
                <a:gd name="connsiteY41" fmla="*/ 1778157 h 5363809"/>
                <a:gd name="connsiteX42" fmla="*/ 1209342 w 4967069"/>
                <a:gd name="connsiteY42" fmla="*/ 1906937 h 5363809"/>
                <a:gd name="connsiteX43" fmla="*/ 1088686 w 4967069"/>
                <a:gd name="connsiteY43" fmla="*/ 1956467 h 5363809"/>
                <a:gd name="connsiteX44" fmla="*/ 1003221 w 4967069"/>
                <a:gd name="connsiteY44" fmla="*/ 1996093 h 5363809"/>
                <a:gd name="connsiteX45" fmla="*/ 299396 w 4967069"/>
                <a:gd name="connsiteY45" fmla="*/ 1535455 h 5363809"/>
                <a:gd name="connsiteX46" fmla="*/ 148577 w 4967069"/>
                <a:gd name="connsiteY46" fmla="*/ 1639470 h 5363809"/>
                <a:gd name="connsiteX47" fmla="*/ 37977 w 4967069"/>
                <a:gd name="connsiteY47" fmla="*/ 1689001 h 5363809"/>
                <a:gd name="connsiteX48" fmla="*/ 37976 w 4967069"/>
                <a:gd name="connsiteY48" fmla="*/ 2129826 h 5363809"/>
                <a:gd name="connsiteX49" fmla="*/ 203877 w 4967069"/>
                <a:gd name="connsiteY49" fmla="*/ 2327949 h 5363809"/>
                <a:gd name="connsiteX50" fmla="*/ 264205 w 4967069"/>
                <a:gd name="connsiteY50" fmla="*/ 2471589 h 5363809"/>
                <a:gd name="connsiteX51" fmla="*/ 525625 w 4967069"/>
                <a:gd name="connsiteY51" fmla="*/ 2664759 h 5363809"/>
                <a:gd name="connsiteX52" fmla="*/ 425080 w 4967069"/>
                <a:gd name="connsiteY52" fmla="*/ 2803445 h 5363809"/>
                <a:gd name="connsiteX53" fmla="*/ 329560 w 4967069"/>
                <a:gd name="connsiteY53" fmla="*/ 2897554 h 5363809"/>
                <a:gd name="connsiteX54" fmla="*/ 229014 w 4967069"/>
                <a:gd name="connsiteY54" fmla="*/ 3105584 h 5363809"/>
                <a:gd name="connsiteX55" fmla="*/ 27920 w 4967069"/>
                <a:gd name="connsiteY55" fmla="*/ 3387910 h 5363809"/>
                <a:gd name="connsiteX56" fmla="*/ 143549 w 4967069"/>
                <a:gd name="connsiteY56" fmla="*/ 3531550 h 5363809"/>
                <a:gd name="connsiteX57" fmla="*/ 1545396 w 4967069"/>
                <a:gd name="connsiteY57" fmla="*/ 3773866 h 5363809"/>
                <a:gd name="connsiteX58" fmla="*/ 1604011 w 4967069"/>
                <a:gd name="connsiteY58" fmla="*/ 3839809 h 5363809"/>
                <a:gd name="connsiteX59" fmla="*/ 1633319 w 4967069"/>
                <a:gd name="connsiteY59" fmla="*/ 3883770 h 5363809"/>
                <a:gd name="connsiteX60" fmla="*/ 1691934 w 4967069"/>
                <a:gd name="connsiteY60" fmla="*/ 3905751 h 5363809"/>
                <a:gd name="connsiteX61" fmla="*/ 2519876 w 4967069"/>
                <a:gd name="connsiteY61" fmla="*/ 4638443 h 5363809"/>
                <a:gd name="connsiteX62" fmla="*/ 2527203 w 4967069"/>
                <a:gd name="connsiteY62" fmla="*/ 4770328 h 5363809"/>
                <a:gd name="connsiteX63" fmla="*/ 2637107 w 4967069"/>
                <a:gd name="connsiteY63" fmla="*/ 4806963 h 5363809"/>
                <a:gd name="connsiteX64" fmla="*/ 2673742 w 4967069"/>
                <a:gd name="connsiteY64" fmla="*/ 4836270 h 5363809"/>
                <a:gd name="connsiteX65" fmla="*/ 2798299 w 4967069"/>
                <a:gd name="connsiteY65" fmla="*/ 4836270 h 5363809"/>
                <a:gd name="connsiteX66" fmla="*/ 2981472 w 4967069"/>
                <a:gd name="connsiteY66" fmla="*/ 4858251 h 5363809"/>
                <a:gd name="connsiteX67" fmla="*/ 3047415 w 4967069"/>
                <a:gd name="connsiteY67" fmla="*/ 4872905 h 5363809"/>
                <a:gd name="connsiteX68" fmla="*/ 3128011 w 4967069"/>
                <a:gd name="connsiteY68" fmla="*/ 4968155 h 5363809"/>
                <a:gd name="connsiteX69" fmla="*/ 3179299 w 4967069"/>
                <a:gd name="connsiteY69" fmla="*/ 5092713 h 5363809"/>
                <a:gd name="connsiteX70" fmla="*/ 3208607 w 4967069"/>
                <a:gd name="connsiteY70" fmla="*/ 5100040 h 5363809"/>
                <a:gd name="connsiteX71" fmla="*/ 3252569 w 4967069"/>
                <a:gd name="connsiteY71" fmla="*/ 5107366 h 5363809"/>
                <a:gd name="connsiteX72" fmla="*/ 3325838 w 4967069"/>
                <a:gd name="connsiteY72" fmla="*/ 5180636 h 5363809"/>
                <a:gd name="connsiteX73" fmla="*/ 3369799 w 4967069"/>
                <a:gd name="connsiteY73" fmla="*/ 5158655 h 5363809"/>
                <a:gd name="connsiteX74" fmla="*/ 3391780 w 4967069"/>
                <a:gd name="connsiteY74" fmla="*/ 5158655 h 5363809"/>
                <a:gd name="connsiteX75" fmla="*/ 3435742 w 4967069"/>
                <a:gd name="connsiteY75" fmla="*/ 5202616 h 5363809"/>
                <a:gd name="connsiteX76" fmla="*/ 3457722 w 4967069"/>
                <a:gd name="connsiteY76" fmla="*/ 5268559 h 5363809"/>
                <a:gd name="connsiteX77" fmla="*/ 3436442 w 4967069"/>
                <a:gd name="connsiteY77" fmla="*/ 5359236 h 5363809"/>
                <a:gd name="connsiteX78" fmla="*/ 3472376 w 4967069"/>
                <a:gd name="connsiteY78" fmla="*/ 5363809 h 5363809"/>
                <a:gd name="connsiteX0" fmla="*/ 3528030 w 5022723"/>
                <a:gd name="connsiteY0" fmla="*/ 5363809 h 5363809"/>
                <a:gd name="connsiteX1" fmla="*/ 4180126 w 5022723"/>
                <a:gd name="connsiteY1" fmla="*/ 4924193 h 5363809"/>
                <a:gd name="connsiteX2" fmla="*/ 4290030 w 5022723"/>
                <a:gd name="connsiteY2" fmla="*/ 4909540 h 5363809"/>
                <a:gd name="connsiteX3" fmla="*/ 4392607 w 5022723"/>
                <a:gd name="connsiteY3" fmla="*/ 4858251 h 5363809"/>
                <a:gd name="connsiteX4" fmla="*/ 4407261 w 5022723"/>
                <a:gd name="connsiteY4" fmla="*/ 4828943 h 5363809"/>
                <a:gd name="connsiteX5" fmla="*/ 4517165 w 5022723"/>
                <a:gd name="connsiteY5" fmla="*/ 4836270 h 5363809"/>
                <a:gd name="connsiteX6" fmla="*/ 4634396 w 5022723"/>
                <a:gd name="connsiteY6" fmla="*/ 4843597 h 5363809"/>
                <a:gd name="connsiteX7" fmla="*/ 4634396 w 5022723"/>
                <a:gd name="connsiteY7" fmla="*/ 4741020 h 5363809"/>
                <a:gd name="connsiteX8" fmla="*/ 4663703 w 5022723"/>
                <a:gd name="connsiteY8" fmla="*/ 4689732 h 5363809"/>
                <a:gd name="connsiteX9" fmla="*/ 4751626 w 5022723"/>
                <a:gd name="connsiteY9" fmla="*/ 4638443 h 5363809"/>
                <a:gd name="connsiteX10" fmla="*/ 4802915 w 5022723"/>
                <a:gd name="connsiteY10" fmla="*/ 4579828 h 5363809"/>
                <a:gd name="connsiteX11" fmla="*/ 4964107 w 5022723"/>
                <a:gd name="connsiteY11" fmla="*/ 4579828 h 5363809"/>
                <a:gd name="connsiteX12" fmla="*/ 4964107 w 5022723"/>
                <a:gd name="connsiteY12" fmla="*/ 4477251 h 5363809"/>
                <a:gd name="connsiteX13" fmla="*/ 4993415 w 5022723"/>
                <a:gd name="connsiteY13" fmla="*/ 4235463 h 5363809"/>
                <a:gd name="connsiteX14" fmla="*/ 5022723 w 5022723"/>
                <a:gd name="connsiteY14" fmla="*/ 4044963 h 5363809"/>
                <a:gd name="connsiteX15" fmla="*/ 5015396 w 5022723"/>
                <a:gd name="connsiteY15" fmla="*/ 3839809 h 5363809"/>
                <a:gd name="connsiteX16" fmla="*/ 4874611 w 5022723"/>
                <a:gd name="connsiteY16" fmla="*/ 3323517 h 5363809"/>
                <a:gd name="connsiteX17" fmla="*/ 4095375 w 5022723"/>
                <a:gd name="connsiteY17" fmla="*/ 1649372 h 5363809"/>
                <a:gd name="connsiteX18" fmla="*/ 3798763 w 5022723"/>
                <a:gd name="connsiteY18" fmla="*/ 1535454 h 5363809"/>
                <a:gd name="connsiteX19" fmla="*/ 3688163 w 5022723"/>
                <a:gd name="connsiteY19" fmla="*/ 1634515 h 5363809"/>
                <a:gd name="connsiteX20" fmla="*/ 3532316 w 5022723"/>
                <a:gd name="connsiteY20" fmla="*/ 1659281 h 5363809"/>
                <a:gd name="connsiteX21" fmla="*/ 3421714 w 5022723"/>
                <a:gd name="connsiteY21" fmla="*/ 1639469 h 5363809"/>
                <a:gd name="connsiteX22" fmla="*/ 3351332 w 5022723"/>
                <a:gd name="connsiteY22" fmla="*/ 1639468 h 5363809"/>
                <a:gd name="connsiteX23" fmla="*/ 3291004 w 5022723"/>
                <a:gd name="connsiteY23" fmla="*/ 1594892 h 5363809"/>
                <a:gd name="connsiteX24" fmla="*/ 3165321 w 5022723"/>
                <a:gd name="connsiteY24" fmla="*/ 1584985 h 5363809"/>
                <a:gd name="connsiteX25" fmla="*/ 3195485 w 5022723"/>
                <a:gd name="connsiteY25" fmla="*/ 1471065 h 5363809"/>
                <a:gd name="connsiteX26" fmla="*/ 3285976 w 5022723"/>
                <a:gd name="connsiteY26" fmla="*/ 1396768 h 5363809"/>
                <a:gd name="connsiteX27" fmla="*/ 3250785 w 5022723"/>
                <a:gd name="connsiteY27" fmla="*/ 1332379 h 5363809"/>
                <a:gd name="connsiteX28" fmla="*/ 3250785 w 5022723"/>
                <a:gd name="connsiteY28" fmla="*/ 1154068 h 5363809"/>
                <a:gd name="connsiteX29" fmla="*/ 3255813 w 5022723"/>
                <a:gd name="connsiteY29" fmla="*/ 1015381 h 5363809"/>
                <a:gd name="connsiteX30" fmla="*/ 3034610 w 5022723"/>
                <a:gd name="connsiteY30" fmla="*/ 549791 h 5363809"/>
                <a:gd name="connsiteX31" fmla="*/ 3205539 w 5022723"/>
                <a:gd name="connsiteY31" fmla="*/ 435870 h 5363809"/>
                <a:gd name="connsiteX32" fmla="*/ 3220621 w 5022723"/>
                <a:gd name="connsiteY32" fmla="*/ 386339 h 5363809"/>
                <a:gd name="connsiteX33" fmla="*/ 2677671 w 5022723"/>
                <a:gd name="connsiteY33" fmla="*/ 148592 h 5363809"/>
                <a:gd name="connsiteX34" fmla="*/ 2265430 w 5022723"/>
                <a:gd name="connsiteY34" fmla="*/ 0 h 5363809"/>
                <a:gd name="connsiteX35" fmla="*/ 1888381 w 5022723"/>
                <a:gd name="connsiteY35" fmla="*/ 594369 h 5363809"/>
                <a:gd name="connsiteX36" fmla="*/ 1777780 w 5022723"/>
                <a:gd name="connsiteY36" fmla="*/ 950990 h 5363809"/>
                <a:gd name="connsiteX37" fmla="*/ 1662151 w 5022723"/>
                <a:gd name="connsiteY37" fmla="*/ 1124349 h 5363809"/>
                <a:gd name="connsiteX38" fmla="*/ 1536468 w 5022723"/>
                <a:gd name="connsiteY38" fmla="*/ 1253129 h 5363809"/>
                <a:gd name="connsiteX39" fmla="*/ 1652097 w 5022723"/>
                <a:gd name="connsiteY39" fmla="*/ 1327425 h 5363809"/>
                <a:gd name="connsiteX40" fmla="*/ 1762700 w 5022723"/>
                <a:gd name="connsiteY40" fmla="*/ 1594893 h 5363809"/>
                <a:gd name="connsiteX41" fmla="*/ 1531442 w 5022723"/>
                <a:gd name="connsiteY41" fmla="*/ 1778157 h 5363809"/>
                <a:gd name="connsiteX42" fmla="*/ 1264996 w 5022723"/>
                <a:gd name="connsiteY42" fmla="*/ 1906937 h 5363809"/>
                <a:gd name="connsiteX43" fmla="*/ 1144340 w 5022723"/>
                <a:gd name="connsiteY43" fmla="*/ 1956467 h 5363809"/>
                <a:gd name="connsiteX44" fmla="*/ 1058875 w 5022723"/>
                <a:gd name="connsiteY44" fmla="*/ 1996093 h 5363809"/>
                <a:gd name="connsiteX45" fmla="*/ 355050 w 5022723"/>
                <a:gd name="connsiteY45" fmla="*/ 1535455 h 5363809"/>
                <a:gd name="connsiteX46" fmla="*/ 204231 w 5022723"/>
                <a:gd name="connsiteY46" fmla="*/ 1639470 h 5363809"/>
                <a:gd name="connsiteX47" fmla="*/ 93631 w 5022723"/>
                <a:gd name="connsiteY47" fmla="*/ 1689001 h 5363809"/>
                <a:gd name="connsiteX48" fmla="*/ 93630 w 5022723"/>
                <a:gd name="connsiteY48" fmla="*/ 2129826 h 5363809"/>
                <a:gd name="connsiteX49" fmla="*/ 259531 w 5022723"/>
                <a:gd name="connsiteY49" fmla="*/ 2327949 h 5363809"/>
                <a:gd name="connsiteX50" fmla="*/ 319859 w 5022723"/>
                <a:gd name="connsiteY50" fmla="*/ 2471589 h 5363809"/>
                <a:gd name="connsiteX51" fmla="*/ 581279 w 5022723"/>
                <a:gd name="connsiteY51" fmla="*/ 2664759 h 5363809"/>
                <a:gd name="connsiteX52" fmla="*/ 480734 w 5022723"/>
                <a:gd name="connsiteY52" fmla="*/ 2803445 h 5363809"/>
                <a:gd name="connsiteX53" fmla="*/ 385214 w 5022723"/>
                <a:gd name="connsiteY53" fmla="*/ 2897554 h 5363809"/>
                <a:gd name="connsiteX54" fmla="*/ 284668 w 5022723"/>
                <a:gd name="connsiteY54" fmla="*/ 3105584 h 5363809"/>
                <a:gd name="connsiteX55" fmla="*/ 83574 w 5022723"/>
                <a:gd name="connsiteY55" fmla="*/ 3387910 h 5363809"/>
                <a:gd name="connsiteX56" fmla="*/ 68492 w 5022723"/>
                <a:gd name="connsiteY56" fmla="*/ 3586033 h 5363809"/>
                <a:gd name="connsiteX57" fmla="*/ 1601050 w 5022723"/>
                <a:gd name="connsiteY57" fmla="*/ 3773866 h 5363809"/>
                <a:gd name="connsiteX58" fmla="*/ 1659665 w 5022723"/>
                <a:gd name="connsiteY58" fmla="*/ 3839809 h 5363809"/>
                <a:gd name="connsiteX59" fmla="*/ 1688973 w 5022723"/>
                <a:gd name="connsiteY59" fmla="*/ 3883770 h 5363809"/>
                <a:gd name="connsiteX60" fmla="*/ 1747588 w 5022723"/>
                <a:gd name="connsiteY60" fmla="*/ 3905751 h 5363809"/>
                <a:gd name="connsiteX61" fmla="*/ 2575530 w 5022723"/>
                <a:gd name="connsiteY61" fmla="*/ 4638443 h 5363809"/>
                <a:gd name="connsiteX62" fmla="*/ 2582857 w 5022723"/>
                <a:gd name="connsiteY62" fmla="*/ 4770328 h 5363809"/>
                <a:gd name="connsiteX63" fmla="*/ 2692761 w 5022723"/>
                <a:gd name="connsiteY63" fmla="*/ 4806963 h 5363809"/>
                <a:gd name="connsiteX64" fmla="*/ 2729396 w 5022723"/>
                <a:gd name="connsiteY64" fmla="*/ 4836270 h 5363809"/>
                <a:gd name="connsiteX65" fmla="*/ 2853953 w 5022723"/>
                <a:gd name="connsiteY65" fmla="*/ 4836270 h 5363809"/>
                <a:gd name="connsiteX66" fmla="*/ 3037126 w 5022723"/>
                <a:gd name="connsiteY66" fmla="*/ 4858251 h 5363809"/>
                <a:gd name="connsiteX67" fmla="*/ 3103069 w 5022723"/>
                <a:gd name="connsiteY67" fmla="*/ 4872905 h 5363809"/>
                <a:gd name="connsiteX68" fmla="*/ 3183665 w 5022723"/>
                <a:gd name="connsiteY68" fmla="*/ 4968155 h 5363809"/>
                <a:gd name="connsiteX69" fmla="*/ 3234953 w 5022723"/>
                <a:gd name="connsiteY69" fmla="*/ 5092713 h 5363809"/>
                <a:gd name="connsiteX70" fmla="*/ 3264261 w 5022723"/>
                <a:gd name="connsiteY70" fmla="*/ 5100040 h 5363809"/>
                <a:gd name="connsiteX71" fmla="*/ 3308223 w 5022723"/>
                <a:gd name="connsiteY71" fmla="*/ 5107366 h 5363809"/>
                <a:gd name="connsiteX72" fmla="*/ 3381492 w 5022723"/>
                <a:gd name="connsiteY72" fmla="*/ 5180636 h 5363809"/>
                <a:gd name="connsiteX73" fmla="*/ 3425453 w 5022723"/>
                <a:gd name="connsiteY73" fmla="*/ 5158655 h 5363809"/>
                <a:gd name="connsiteX74" fmla="*/ 3447434 w 5022723"/>
                <a:gd name="connsiteY74" fmla="*/ 5158655 h 5363809"/>
                <a:gd name="connsiteX75" fmla="*/ 3491396 w 5022723"/>
                <a:gd name="connsiteY75" fmla="*/ 5202616 h 5363809"/>
                <a:gd name="connsiteX76" fmla="*/ 3513376 w 5022723"/>
                <a:gd name="connsiteY76" fmla="*/ 5268559 h 5363809"/>
                <a:gd name="connsiteX77" fmla="*/ 3492096 w 5022723"/>
                <a:gd name="connsiteY77" fmla="*/ 5359236 h 5363809"/>
                <a:gd name="connsiteX78" fmla="*/ 3528030 w 5022723"/>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83770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1864737 w 4999079"/>
                <a:gd name="connsiteY35" fmla="*/ 589488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85064 w 4999079"/>
                <a:gd name="connsiteY18" fmla="*/ 1528132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141677 w 4999079"/>
                <a:gd name="connsiteY23" fmla="*/ 1580104 h 5358928"/>
                <a:gd name="connsiteX24" fmla="*/ 3171841 w 4999079"/>
                <a:gd name="connsiteY24" fmla="*/ 1466184 h 5358928"/>
                <a:gd name="connsiteX25" fmla="*/ 3262332 w 4999079"/>
                <a:gd name="connsiteY25" fmla="*/ 1391887 h 5358928"/>
                <a:gd name="connsiteX26" fmla="*/ 3227141 w 4999079"/>
                <a:gd name="connsiteY26" fmla="*/ 1327498 h 5358928"/>
                <a:gd name="connsiteX27" fmla="*/ 3227141 w 4999079"/>
                <a:gd name="connsiteY27" fmla="*/ 1149187 h 5358928"/>
                <a:gd name="connsiteX28" fmla="*/ 3232169 w 4999079"/>
                <a:gd name="connsiteY28" fmla="*/ 1010500 h 5358928"/>
                <a:gd name="connsiteX29" fmla="*/ 3023397 w 4999079"/>
                <a:gd name="connsiteY29" fmla="*/ 579078 h 5358928"/>
                <a:gd name="connsiteX30" fmla="*/ 3089742 w 4999079"/>
                <a:gd name="connsiteY30" fmla="*/ 487612 h 5358928"/>
                <a:gd name="connsiteX31" fmla="*/ 3164492 w 4999079"/>
                <a:gd name="connsiteY31" fmla="*/ 42854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141677 w 4999079"/>
                <a:gd name="connsiteY19" fmla="*/ 1580104 h 5358928"/>
                <a:gd name="connsiteX20" fmla="*/ 3171841 w 4999079"/>
                <a:gd name="connsiteY20" fmla="*/ 1466184 h 5358928"/>
                <a:gd name="connsiteX21" fmla="*/ 3262332 w 4999079"/>
                <a:gd name="connsiteY21" fmla="*/ 1391887 h 5358928"/>
                <a:gd name="connsiteX22" fmla="*/ 3227141 w 4999079"/>
                <a:gd name="connsiteY22" fmla="*/ 1327498 h 5358928"/>
                <a:gd name="connsiteX23" fmla="*/ 3227141 w 4999079"/>
                <a:gd name="connsiteY23" fmla="*/ 1149187 h 5358928"/>
                <a:gd name="connsiteX24" fmla="*/ 3232169 w 4999079"/>
                <a:gd name="connsiteY24" fmla="*/ 1010500 h 5358928"/>
                <a:gd name="connsiteX25" fmla="*/ 3023397 w 4999079"/>
                <a:gd name="connsiteY25" fmla="*/ 579078 h 5358928"/>
                <a:gd name="connsiteX26" fmla="*/ 3089742 w 4999079"/>
                <a:gd name="connsiteY26" fmla="*/ 487612 h 5358928"/>
                <a:gd name="connsiteX27" fmla="*/ 3164492 w 4999079"/>
                <a:gd name="connsiteY27" fmla="*/ 428549 h 5358928"/>
                <a:gd name="connsiteX28" fmla="*/ 3196977 w 4999079"/>
                <a:gd name="connsiteY28" fmla="*/ 381458 h 5358928"/>
                <a:gd name="connsiteX29" fmla="*/ 2654027 w 4999079"/>
                <a:gd name="connsiteY29" fmla="*/ 143711 h 5358928"/>
                <a:gd name="connsiteX30" fmla="*/ 2251731 w 4999079"/>
                <a:gd name="connsiteY30" fmla="*/ 0 h 5358928"/>
                <a:gd name="connsiteX31" fmla="*/ 2040547 w 4999079"/>
                <a:gd name="connsiteY31" fmla="*/ 338733 h 5358928"/>
                <a:gd name="connsiteX32" fmla="*/ 1854792 w 4999079"/>
                <a:gd name="connsiteY32" fmla="*/ 587047 h 5358928"/>
                <a:gd name="connsiteX33" fmla="*/ 1754136 w 4999079"/>
                <a:gd name="connsiteY33" fmla="*/ 946109 h 5358928"/>
                <a:gd name="connsiteX34" fmla="*/ 1638507 w 4999079"/>
                <a:gd name="connsiteY34" fmla="*/ 1119468 h 5358928"/>
                <a:gd name="connsiteX35" fmla="*/ 1512824 w 4999079"/>
                <a:gd name="connsiteY35" fmla="*/ 1248248 h 5358928"/>
                <a:gd name="connsiteX36" fmla="*/ 1628453 w 4999079"/>
                <a:gd name="connsiteY36" fmla="*/ 1322544 h 5358928"/>
                <a:gd name="connsiteX37" fmla="*/ 1739056 w 4999079"/>
                <a:gd name="connsiteY37" fmla="*/ 1590012 h 5358928"/>
                <a:gd name="connsiteX38" fmla="*/ 1507798 w 4999079"/>
                <a:gd name="connsiteY38" fmla="*/ 1773276 h 5358928"/>
                <a:gd name="connsiteX39" fmla="*/ 1241352 w 4999079"/>
                <a:gd name="connsiteY39" fmla="*/ 1902056 h 5358928"/>
                <a:gd name="connsiteX40" fmla="*/ 1120696 w 4999079"/>
                <a:gd name="connsiteY40" fmla="*/ 1951586 h 5358928"/>
                <a:gd name="connsiteX41" fmla="*/ 1035231 w 4999079"/>
                <a:gd name="connsiteY41" fmla="*/ 1991212 h 5358928"/>
                <a:gd name="connsiteX42" fmla="*/ 331406 w 4999079"/>
                <a:gd name="connsiteY42" fmla="*/ 1530574 h 5358928"/>
                <a:gd name="connsiteX43" fmla="*/ 180587 w 4999079"/>
                <a:gd name="connsiteY43" fmla="*/ 1634589 h 5358928"/>
                <a:gd name="connsiteX44" fmla="*/ 69987 w 4999079"/>
                <a:gd name="connsiteY44" fmla="*/ 1684120 h 5358928"/>
                <a:gd name="connsiteX45" fmla="*/ 69986 w 4999079"/>
                <a:gd name="connsiteY45" fmla="*/ 2124945 h 5358928"/>
                <a:gd name="connsiteX46" fmla="*/ 235887 w 4999079"/>
                <a:gd name="connsiteY46" fmla="*/ 2323068 h 5358928"/>
                <a:gd name="connsiteX47" fmla="*/ 296215 w 4999079"/>
                <a:gd name="connsiteY47" fmla="*/ 2466708 h 5358928"/>
                <a:gd name="connsiteX48" fmla="*/ 557635 w 4999079"/>
                <a:gd name="connsiteY48" fmla="*/ 2659878 h 5358928"/>
                <a:gd name="connsiteX49" fmla="*/ 457090 w 4999079"/>
                <a:gd name="connsiteY49" fmla="*/ 2798564 h 5358928"/>
                <a:gd name="connsiteX50" fmla="*/ 361570 w 4999079"/>
                <a:gd name="connsiteY50" fmla="*/ 2892673 h 5358928"/>
                <a:gd name="connsiteX51" fmla="*/ 261024 w 4999079"/>
                <a:gd name="connsiteY51" fmla="*/ 3100703 h 5358928"/>
                <a:gd name="connsiteX52" fmla="*/ 59930 w 4999079"/>
                <a:gd name="connsiteY52" fmla="*/ 3383029 h 5358928"/>
                <a:gd name="connsiteX53" fmla="*/ 44848 w 4999079"/>
                <a:gd name="connsiteY53" fmla="*/ 3581152 h 5358928"/>
                <a:gd name="connsiteX54" fmla="*/ 167954 w 4999079"/>
                <a:gd name="connsiteY54" fmla="*/ 3519617 h 5358928"/>
                <a:gd name="connsiteX55" fmla="*/ 297329 w 4999079"/>
                <a:gd name="connsiteY55" fmla="*/ 3740638 h 5358928"/>
                <a:gd name="connsiteX56" fmla="*/ 394454 w 4999079"/>
                <a:gd name="connsiteY56" fmla="*/ 3849096 h 5358928"/>
                <a:gd name="connsiteX57" fmla="*/ 523955 w 4999079"/>
                <a:gd name="connsiteY57" fmla="*/ 3674994 h 5358928"/>
                <a:gd name="connsiteX58" fmla="*/ 777070 w 4999079"/>
                <a:gd name="connsiteY58" fmla="*/ 3652161 h 5358928"/>
                <a:gd name="connsiteX59" fmla="*/ 988980 w 4999079"/>
                <a:gd name="connsiteY59" fmla="*/ 3774888 h 5358928"/>
                <a:gd name="connsiteX60" fmla="*/ 1050787 w 4999079"/>
                <a:gd name="connsiteY60" fmla="*/ 3817700 h 5358928"/>
                <a:gd name="connsiteX61" fmla="*/ 1374539 w 4999079"/>
                <a:gd name="connsiteY61" fmla="*/ 3752055 h 5358928"/>
                <a:gd name="connsiteX62" fmla="*/ 1474607 w 4999079"/>
                <a:gd name="connsiteY62" fmla="*/ 3777742 h 5358928"/>
                <a:gd name="connsiteX63" fmla="*/ 1577406 w 4999079"/>
                <a:gd name="connsiteY63" fmla="*/ 3768985 h 5358928"/>
                <a:gd name="connsiteX64" fmla="*/ 1636021 w 4999079"/>
                <a:gd name="connsiteY64" fmla="*/ 3834928 h 5358928"/>
                <a:gd name="connsiteX65" fmla="*/ 1723944 w 4999079"/>
                <a:gd name="connsiteY65" fmla="*/ 3900870 h 5358928"/>
                <a:gd name="connsiteX66" fmla="*/ 2551886 w 4999079"/>
                <a:gd name="connsiteY66" fmla="*/ 4633562 h 5358928"/>
                <a:gd name="connsiteX67" fmla="*/ 2559213 w 4999079"/>
                <a:gd name="connsiteY67" fmla="*/ 4765447 h 5358928"/>
                <a:gd name="connsiteX68" fmla="*/ 2669117 w 4999079"/>
                <a:gd name="connsiteY68" fmla="*/ 4802082 h 5358928"/>
                <a:gd name="connsiteX69" fmla="*/ 2705752 w 4999079"/>
                <a:gd name="connsiteY69" fmla="*/ 4831389 h 5358928"/>
                <a:gd name="connsiteX70" fmla="*/ 2830309 w 4999079"/>
                <a:gd name="connsiteY70" fmla="*/ 4831389 h 5358928"/>
                <a:gd name="connsiteX71" fmla="*/ 3013482 w 4999079"/>
                <a:gd name="connsiteY71" fmla="*/ 4853370 h 5358928"/>
                <a:gd name="connsiteX72" fmla="*/ 3079425 w 4999079"/>
                <a:gd name="connsiteY72" fmla="*/ 4868024 h 5358928"/>
                <a:gd name="connsiteX73" fmla="*/ 3160021 w 4999079"/>
                <a:gd name="connsiteY73" fmla="*/ 4963274 h 5358928"/>
                <a:gd name="connsiteX74" fmla="*/ 3211309 w 4999079"/>
                <a:gd name="connsiteY74" fmla="*/ 5087832 h 5358928"/>
                <a:gd name="connsiteX75" fmla="*/ 3240617 w 4999079"/>
                <a:gd name="connsiteY75" fmla="*/ 5095159 h 5358928"/>
                <a:gd name="connsiteX76" fmla="*/ 3284579 w 4999079"/>
                <a:gd name="connsiteY76" fmla="*/ 5102485 h 5358928"/>
                <a:gd name="connsiteX77" fmla="*/ 3357848 w 4999079"/>
                <a:gd name="connsiteY77" fmla="*/ 5175755 h 5358928"/>
                <a:gd name="connsiteX78" fmla="*/ 3401809 w 4999079"/>
                <a:gd name="connsiteY78" fmla="*/ 5153774 h 5358928"/>
                <a:gd name="connsiteX79" fmla="*/ 3423790 w 4999079"/>
                <a:gd name="connsiteY79" fmla="*/ 5153774 h 5358928"/>
                <a:gd name="connsiteX80" fmla="*/ 3467752 w 4999079"/>
                <a:gd name="connsiteY80" fmla="*/ 5197735 h 5358928"/>
                <a:gd name="connsiteX81" fmla="*/ 3489732 w 4999079"/>
                <a:gd name="connsiteY81" fmla="*/ 5263678 h 5358928"/>
                <a:gd name="connsiteX82" fmla="*/ 3468452 w 4999079"/>
                <a:gd name="connsiteY82" fmla="*/ 5354355 h 5358928"/>
                <a:gd name="connsiteX83" fmla="*/ 3504386 w 4999079"/>
                <a:gd name="connsiteY83"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61570 w 4999079"/>
                <a:gd name="connsiteY0" fmla="*/ 2892673 h 5358928"/>
                <a:gd name="connsiteX1" fmla="*/ 261024 w 4999079"/>
                <a:gd name="connsiteY1" fmla="*/ 3100703 h 5358928"/>
                <a:gd name="connsiteX2" fmla="*/ 59930 w 4999079"/>
                <a:gd name="connsiteY2" fmla="*/ 3383029 h 5358928"/>
                <a:gd name="connsiteX3" fmla="*/ 44848 w 4999079"/>
                <a:gd name="connsiteY3" fmla="*/ 3581152 h 5358928"/>
                <a:gd name="connsiteX4" fmla="*/ 167954 w 4999079"/>
                <a:gd name="connsiteY4" fmla="*/ 3519617 h 5358928"/>
                <a:gd name="connsiteX5" fmla="*/ 297329 w 4999079"/>
                <a:gd name="connsiteY5" fmla="*/ 3740638 h 5358928"/>
                <a:gd name="connsiteX6" fmla="*/ 394454 w 4999079"/>
                <a:gd name="connsiteY6" fmla="*/ 3849096 h 5358928"/>
                <a:gd name="connsiteX7" fmla="*/ 523955 w 4999079"/>
                <a:gd name="connsiteY7" fmla="*/ 3674994 h 5358928"/>
                <a:gd name="connsiteX8" fmla="*/ 777070 w 4999079"/>
                <a:gd name="connsiteY8" fmla="*/ 3652161 h 5358928"/>
                <a:gd name="connsiteX9" fmla="*/ 988980 w 4999079"/>
                <a:gd name="connsiteY9" fmla="*/ 3774888 h 5358928"/>
                <a:gd name="connsiteX10" fmla="*/ 1050787 w 4999079"/>
                <a:gd name="connsiteY10" fmla="*/ 3817700 h 5358928"/>
                <a:gd name="connsiteX11" fmla="*/ 1374539 w 4999079"/>
                <a:gd name="connsiteY11" fmla="*/ 3752055 h 5358928"/>
                <a:gd name="connsiteX12" fmla="*/ 1474607 w 4999079"/>
                <a:gd name="connsiteY12" fmla="*/ 3777742 h 5358928"/>
                <a:gd name="connsiteX13" fmla="*/ 1577406 w 4999079"/>
                <a:gd name="connsiteY13" fmla="*/ 3768985 h 5358928"/>
                <a:gd name="connsiteX14" fmla="*/ 1636021 w 4999079"/>
                <a:gd name="connsiteY14" fmla="*/ 3834928 h 5358928"/>
                <a:gd name="connsiteX15" fmla="*/ 1723944 w 4999079"/>
                <a:gd name="connsiteY15" fmla="*/ 3900870 h 5358928"/>
                <a:gd name="connsiteX16" fmla="*/ 2551886 w 4999079"/>
                <a:gd name="connsiteY16" fmla="*/ 4633562 h 5358928"/>
                <a:gd name="connsiteX17" fmla="*/ 2559213 w 4999079"/>
                <a:gd name="connsiteY17" fmla="*/ 4765447 h 5358928"/>
                <a:gd name="connsiteX18" fmla="*/ 2669117 w 4999079"/>
                <a:gd name="connsiteY18" fmla="*/ 4802082 h 5358928"/>
                <a:gd name="connsiteX19" fmla="*/ 2705752 w 4999079"/>
                <a:gd name="connsiteY19" fmla="*/ 4831389 h 5358928"/>
                <a:gd name="connsiteX20" fmla="*/ 2830309 w 4999079"/>
                <a:gd name="connsiteY20" fmla="*/ 4831389 h 5358928"/>
                <a:gd name="connsiteX21" fmla="*/ 3013482 w 4999079"/>
                <a:gd name="connsiteY21" fmla="*/ 4853370 h 5358928"/>
                <a:gd name="connsiteX22" fmla="*/ 3079425 w 4999079"/>
                <a:gd name="connsiteY22" fmla="*/ 4868024 h 5358928"/>
                <a:gd name="connsiteX23" fmla="*/ 3160021 w 4999079"/>
                <a:gd name="connsiteY23" fmla="*/ 4963274 h 5358928"/>
                <a:gd name="connsiteX24" fmla="*/ 3211309 w 4999079"/>
                <a:gd name="connsiteY24" fmla="*/ 5087832 h 5358928"/>
                <a:gd name="connsiteX25" fmla="*/ 3240617 w 4999079"/>
                <a:gd name="connsiteY25" fmla="*/ 5095159 h 5358928"/>
                <a:gd name="connsiteX26" fmla="*/ 3284579 w 4999079"/>
                <a:gd name="connsiteY26" fmla="*/ 5102485 h 5358928"/>
                <a:gd name="connsiteX27" fmla="*/ 3357848 w 4999079"/>
                <a:gd name="connsiteY27" fmla="*/ 5175755 h 5358928"/>
                <a:gd name="connsiteX28" fmla="*/ 3401809 w 4999079"/>
                <a:gd name="connsiteY28" fmla="*/ 5153774 h 5358928"/>
                <a:gd name="connsiteX29" fmla="*/ 3423790 w 4999079"/>
                <a:gd name="connsiteY29" fmla="*/ 5153774 h 5358928"/>
                <a:gd name="connsiteX30" fmla="*/ 3467752 w 4999079"/>
                <a:gd name="connsiteY30" fmla="*/ 5197735 h 5358928"/>
                <a:gd name="connsiteX31" fmla="*/ 3489732 w 4999079"/>
                <a:gd name="connsiteY31" fmla="*/ 5263678 h 5358928"/>
                <a:gd name="connsiteX32" fmla="*/ 3468452 w 4999079"/>
                <a:gd name="connsiteY32" fmla="*/ 5354355 h 5358928"/>
                <a:gd name="connsiteX33" fmla="*/ 3504386 w 4999079"/>
                <a:gd name="connsiteY33" fmla="*/ 5358928 h 5358928"/>
                <a:gd name="connsiteX34" fmla="*/ 4156482 w 4999079"/>
                <a:gd name="connsiteY34" fmla="*/ 4919312 h 5358928"/>
                <a:gd name="connsiteX35" fmla="*/ 4266386 w 4999079"/>
                <a:gd name="connsiteY35" fmla="*/ 4904659 h 5358928"/>
                <a:gd name="connsiteX36" fmla="*/ 4368963 w 4999079"/>
                <a:gd name="connsiteY36" fmla="*/ 4853370 h 5358928"/>
                <a:gd name="connsiteX37" fmla="*/ 4383617 w 4999079"/>
                <a:gd name="connsiteY37" fmla="*/ 4824062 h 5358928"/>
                <a:gd name="connsiteX38" fmla="*/ 4493521 w 4999079"/>
                <a:gd name="connsiteY38" fmla="*/ 4831389 h 5358928"/>
                <a:gd name="connsiteX39" fmla="*/ 4610752 w 4999079"/>
                <a:gd name="connsiteY39" fmla="*/ 4838716 h 5358928"/>
                <a:gd name="connsiteX40" fmla="*/ 4610752 w 4999079"/>
                <a:gd name="connsiteY40" fmla="*/ 4736139 h 5358928"/>
                <a:gd name="connsiteX41" fmla="*/ 4640059 w 4999079"/>
                <a:gd name="connsiteY41" fmla="*/ 4684851 h 5358928"/>
                <a:gd name="connsiteX42" fmla="*/ 4727982 w 4999079"/>
                <a:gd name="connsiteY42" fmla="*/ 4633562 h 5358928"/>
                <a:gd name="connsiteX43" fmla="*/ 4779271 w 4999079"/>
                <a:gd name="connsiteY43" fmla="*/ 4574947 h 5358928"/>
                <a:gd name="connsiteX44" fmla="*/ 4940463 w 4999079"/>
                <a:gd name="connsiteY44" fmla="*/ 4574947 h 5358928"/>
                <a:gd name="connsiteX45" fmla="*/ 4940463 w 4999079"/>
                <a:gd name="connsiteY45" fmla="*/ 4472370 h 5358928"/>
                <a:gd name="connsiteX46" fmla="*/ 4969771 w 4999079"/>
                <a:gd name="connsiteY46" fmla="*/ 4230582 h 5358928"/>
                <a:gd name="connsiteX47" fmla="*/ 4999079 w 4999079"/>
                <a:gd name="connsiteY47" fmla="*/ 4040082 h 5358928"/>
                <a:gd name="connsiteX48" fmla="*/ 4991752 w 4999079"/>
                <a:gd name="connsiteY48" fmla="*/ 3834928 h 5358928"/>
                <a:gd name="connsiteX49" fmla="*/ 4850967 w 4999079"/>
                <a:gd name="connsiteY49" fmla="*/ 3318636 h 5358928"/>
                <a:gd name="connsiteX50" fmla="*/ 4071731 w 4999079"/>
                <a:gd name="connsiteY50" fmla="*/ 1644491 h 5358928"/>
                <a:gd name="connsiteX51" fmla="*/ 3775120 w 4999079"/>
                <a:gd name="connsiteY51" fmla="*/ 1518369 h 5358928"/>
                <a:gd name="connsiteX52" fmla="*/ 3639203 w 4999079"/>
                <a:gd name="connsiteY52" fmla="*/ 1632269 h 5358928"/>
                <a:gd name="connsiteX53" fmla="*/ 3480083 w 4999079"/>
                <a:gd name="connsiteY53" fmla="*/ 1651794 h 5358928"/>
                <a:gd name="connsiteX54" fmla="*/ 3335881 w 4999079"/>
                <a:gd name="connsiteY54" fmla="*/ 1632269 h 5358928"/>
                <a:gd name="connsiteX55" fmla="*/ 3141677 w 4999079"/>
                <a:gd name="connsiteY55" fmla="*/ 1580104 h 5358928"/>
                <a:gd name="connsiteX56" fmla="*/ 3171841 w 4999079"/>
                <a:gd name="connsiteY56" fmla="*/ 1466184 h 5358928"/>
                <a:gd name="connsiteX57" fmla="*/ 3262332 w 4999079"/>
                <a:gd name="connsiteY57" fmla="*/ 1391887 h 5358928"/>
                <a:gd name="connsiteX58" fmla="*/ 3227141 w 4999079"/>
                <a:gd name="connsiteY58" fmla="*/ 1327498 h 5358928"/>
                <a:gd name="connsiteX59" fmla="*/ 3227141 w 4999079"/>
                <a:gd name="connsiteY59" fmla="*/ 1149187 h 5358928"/>
                <a:gd name="connsiteX60" fmla="*/ 3232169 w 4999079"/>
                <a:gd name="connsiteY60" fmla="*/ 1010500 h 5358928"/>
                <a:gd name="connsiteX61" fmla="*/ 3023397 w 4999079"/>
                <a:gd name="connsiteY61" fmla="*/ 579078 h 5358928"/>
                <a:gd name="connsiteX62" fmla="*/ 3089742 w 4999079"/>
                <a:gd name="connsiteY62" fmla="*/ 487612 h 5358928"/>
                <a:gd name="connsiteX63" fmla="*/ 3164492 w 4999079"/>
                <a:gd name="connsiteY63" fmla="*/ 428549 h 5358928"/>
                <a:gd name="connsiteX64" fmla="*/ 3196977 w 4999079"/>
                <a:gd name="connsiteY64" fmla="*/ 381458 h 5358928"/>
                <a:gd name="connsiteX65" fmla="*/ 2654027 w 4999079"/>
                <a:gd name="connsiteY65" fmla="*/ 143711 h 5358928"/>
                <a:gd name="connsiteX66" fmla="*/ 2251731 w 4999079"/>
                <a:gd name="connsiteY66" fmla="*/ 0 h 5358928"/>
                <a:gd name="connsiteX67" fmla="*/ 2040547 w 4999079"/>
                <a:gd name="connsiteY67" fmla="*/ 338733 h 5358928"/>
                <a:gd name="connsiteX68" fmla="*/ 1854792 w 4999079"/>
                <a:gd name="connsiteY68" fmla="*/ 587047 h 5358928"/>
                <a:gd name="connsiteX69" fmla="*/ 1754136 w 4999079"/>
                <a:gd name="connsiteY69" fmla="*/ 946109 h 5358928"/>
                <a:gd name="connsiteX70" fmla="*/ 1638507 w 4999079"/>
                <a:gd name="connsiteY70" fmla="*/ 1119468 h 5358928"/>
                <a:gd name="connsiteX71" fmla="*/ 1512824 w 4999079"/>
                <a:gd name="connsiteY71" fmla="*/ 1248248 h 5358928"/>
                <a:gd name="connsiteX72" fmla="*/ 1628453 w 4999079"/>
                <a:gd name="connsiteY72" fmla="*/ 1322544 h 5358928"/>
                <a:gd name="connsiteX73" fmla="*/ 1739056 w 4999079"/>
                <a:gd name="connsiteY73" fmla="*/ 1590012 h 5358928"/>
                <a:gd name="connsiteX74" fmla="*/ 1507798 w 4999079"/>
                <a:gd name="connsiteY74" fmla="*/ 1773276 h 5358928"/>
                <a:gd name="connsiteX75" fmla="*/ 1241352 w 4999079"/>
                <a:gd name="connsiteY75" fmla="*/ 1902056 h 5358928"/>
                <a:gd name="connsiteX76" fmla="*/ 1120696 w 4999079"/>
                <a:gd name="connsiteY76" fmla="*/ 1951586 h 5358928"/>
                <a:gd name="connsiteX77" fmla="*/ 1035231 w 4999079"/>
                <a:gd name="connsiteY77" fmla="*/ 1991212 h 5358928"/>
                <a:gd name="connsiteX78" fmla="*/ 331406 w 4999079"/>
                <a:gd name="connsiteY78" fmla="*/ 1530574 h 5358928"/>
                <a:gd name="connsiteX79" fmla="*/ 180587 w 4999079"/>
                <a:gd name="connsiteY79" fmla="*/ 1634589 h 5358928"/>
                <a:gd name="connsiteX80" fmla="*/ 69987 w 4999079"/>
                <a:gd name="connsiteY80" fmla="*/ 1684120 h 5358928"/>
                <a:gd name="connsiteX81" fmla="*/ 69986 w 4999079"/>
                <a:gd name="connsiteY81" fmla="*/ 2124945 h 5358928"/>
                <a:gd name="connsiteX82" fmla="*/ 235887 w 4999079"/>
                <a:gd name="connsiteY82" fmla="*/ 2323068 h 5358928"/>
                <a:gd name="connsiteX83" fmla="*/ 296215 w 4999079"/>
                <a:gd name="connsiteY83" fmla="*/ 2466708 h 5358928"/>
                <a:gd name="connsiteX84" fmla="*/ 649463 w 4999079"/>
                <a:gd name="connsiteY84" fmla="*/ 2749691 h 5358928"/>
                <a:gd name="connsiteX0" fmla="*/ 261024 w 4999079"/>
                <a:gd name="connsiteY0" fmla="*/ 3100703 h 5358928"/>
                <a:gd name="connsiteX1" fmla="*/ 59930 w 4999079"/>
                <a:gd name="connsiteY1" fmla="*/ 3383029 h 5358928"/>
                <a:gd name="connsiteX2" fmla="*/ 44848 w 4999079"/>
                <a:gd name="connsiteY2" fmla="*/ 3581152 h 5358928"/>
                <a:gd name="connsiteX3" fmla="*/ 167954 w 4999079"/>
                <a:gd name="connsiteY3" fmla="*/ 3519617 h 5358928"/>
                <a:gd name="connsiteX4" fmla="*/ 297329 w 4999079"/>
                <a:gd name="connsiteY4" fmla="*/ 3740638 h 5358928"/>
                <a:gd name="connsiteX5" fmla="*/ 394454 w 4999079"/>
                <a:gd name="connsiteY5" fmla="*/ 3849096 h 5358928"/>
                <a:gd name="connsiteX6" fmla="*/ 523955 w 4999079"/>
                <a:gd name="connsiteY6" fmla="*/ 3674994 h 5358928"/>
                <a:gd name="connsiteX7" fmla="*/ 777070 w 4999079"/>
                <a:gd name="connsiteY7" fmla="*/ 3652161 h 5358928"/>
                <a:gd name="connsiteX8" fmla="*/ 988980 w 4999079"/>
                <a:gd name="connsiteY8" fmla="*/ 3774888 h 5358928"/>
                <a:gd name="connsiteX9" fmla="*/ 1050787 w 4999079"/>
                <a:gd name="connsiteY9" fmla="*/ 3817700 h 5358928"/>
                <a:gd name="connsiteX10" fmla="*/ 1374539 w 4999079"/>
                <a:gd name="connsiteY10" fmla="*/ 3752055 h 5358928"/>
                <a:gd name="connsiteX11" fmla="*/ 1474607 w 4999079"/>
                <a:gd name="connsiteY11" fmla="*/ 3777742 h 5358928"/>
                <a:gd name="connsiteX12" fmla="*/ 1577406 w 4999079"/>
                <a:gd name="connsiteY12" fmla="*/ 3768985 h 5358928"/>
                <a:gd name="connsiteX13" fmla="*/ 1636021 w 4999079"/>
                <a:gd name="connsiteY13" fmla="*/ 3834928 h 5358928"/>
                <a:gd name="connsiteX14" fmla="*/ 1723944 w 4999079"/>
                <a:gd name="connsiteY14" fmla="*/ 3900870 h 5358928"/>
                <a:gd name="connsiteX15" fmla="*/ 2551886 w 4999079"/>
                <a:gd name="connsiteY15" fmla="*/ 4633562 h 5358928"/>
                <a:gd name="connsiteX16" fmla="*/ 2559213 w 4999079"/>
                <a:gd name="connsiteY16" fmla="*/ 4765447 h 5358928"/>
                <a:gd name="connsiteX17" fmla="*/ 2669117 w 4999079"/>
                <a:gd name="connsiteY17" fmla="*/ 4802082 h 5358928"/>
                <a:gd name="connsiteX18" fmla="*/ 2705752 w 4999079"/>
                <a:gd name="connsiteY18" fmla="*/ 4831389 h 5358928"/>
                <a:gd name="connsiteX19" fmla="*/ 2830309 w 4999079"/>
                <a:gd name="connsiteY19" fmla="*/ 4831389 h 5358928"/>
                <a:gd name="connsiteX20" fmla="*/ 3013482 w 4999079"/>
                <a:gd name="connsiteY20" fmla="*/ 4853370 h 5358928"/>
                <a:gd name="connsiteX21" fmla="*/ 3079425 w 4999079"/>
                <a:gd name="connsiteY21" fmla="*/ 4868024 h 5358928"/>
                <a:gd name="connsiteX22" fmla="*/ 3160021 w 4999079"/>
                <a:gd name="connsiteY22" fmla="*/ 4963274 h 5358928"/>
                <a:gd name="connsiteX23" fmla="*/ 3211309 w 4999079"/>
                <a:gd name="connsiteY23" fmla="*/ 5087832 h 5358928"/>
                <a:gd name="connsiteX24" fmla="*/ 3240617 w 4999079"/>
                <a:gd name="connsiteY24" fmla="*/ 5095159 h 5358928"/>
                <a:gd name="connsiteX25" fmla="*/ 3284579 w 4999079"/>
                <a:gd name="connsiteY25" fmla="*/ 5102485 h 5358928"/>
                <a:gd name="connsiteX26" fmla="*/ 3357848 w 4999079"/>
                <a:gd name="connsiteY26" fmla="*/ 5175755 h 5358928"/>
                <a:gd name="connsiteX27" fmla="*/ 3401809 w 4999079"/>
                <a:gd name="connsiteY27" fmla="*/ 5153774 h 5358928"/>
                <a:gd name="connsiteX28" fmla="*/ 3423790 w 4999079"/>
                <a:gd name="connsiteY28" fmla="*/ 5153774 h 5358928"/>
                <a:gd name="connsiteX29" fmla="*/ 3467752 w 4999079"/>
                <a:gd name="connsiteY29" fmla="*/ 5197735 h 5358928"/>
                <a:gd name="connsiteX30" fmla="*/ 3489732 w 4999079"/>
                <a:gd name="connsiteY30" fmla="*/ 5263678 h 5358928"/>
                <a:gd name="connsiteX31" fmla="*/ 3468452 w 4999079"/>
                <a:gd name="connsiteY31" fmla="*/ 5354355 h 5358928"/>
                <a:gd name="connsiteX32" fmla="*/ 3504386 w 4999079"/>
                <a:gd name="connsiteY32" fmla="*/ 5358928 h 5358928"/>
                <a:gd name="connsiteX33" fmla="*/ 4156482 w 4999079"/>
                <a:gd name="connsiteY33" fmla="*/ 4919312 h 5358928"/>
                <a:gd name="connsiteX34" fmla="*/ 4266386 w 4999079"/>
                <a:gd name="connsiteY34" fmla="*/ 4904659 h 5358928"/>
                <a:gd name="connsiteX35" fmla="*/ 4368963 w 4999079"/>
                <a:gd name="connsiteY35" fmla="*/ 4853370 h 5358928"/>
                <a:gd name="connsiteX36" fmla="*/ 4383617 w 4999079"/>
                <a:gd name="connsiteY36" fmla="*/ 4824062 h 5358928"/>
                <a:gd name="connsiteX37" fmla="*/ 4493521 w 4999079"/>
                <a:gd name="connsiteY37" fmla="*/ 4831389 h 5358928"/>
                <a:gd name="connsiteX38" fmla="*/ 4610752 w 4999079"/>
                <a:gd name="connsiteY38" fmla="*/ 4838716 h 5358928"/>
                <a:gd name="connsiteX39" fmla="*/ 4610752 w 4999079"/>
                <a:gd name="connsiteY39" fmla="*/ 4736139 h 5358928"/>
                <a:gd name="connsiteX40" fmla="*/ 4640059 w 4999079"/>
                <a:gd name="connsiteY40" fmla="*/ 4684851 h 5358928"/>
                <a:gd name="connsiteX41" fmla="*/ 4727982 w 4999079"/>
                <a:gd name="connsiteY41" fmla="*/ 4633562 h 5358928"/>
                <a:gd name="connsiteX42" fmla="*/ 4779271 w 4999079"/>
                <a:gd name="connsiteY42" fmla="*/ 4574947 h 5358928"/>
                <a:gd name="connsiteX43" fmla="*/ 4940463 w 4999079"/>
                <a:gd name="connsiteY43" fmla="*/ 4574947 h 5358928"/>
                <a:gd name="connsiteX44" fmla="*/ 4940463 w 4999079"/>
                <a:gd name="connsiteY44" fmla="*/ 4472370 h 5358928"/>
                <a:gd name="connsiteX45" fmla="*/ 4969771 w 4999079"/>
                <a:gd name="connsiteY45" fmla="*/ 4230582 h 5358928"/>
                <a:gd name="connsiteX46" fmla="*/ 4999079 w 4999079"/>
                <a:gd name="connsiteY46" fmla="*/ 4040082 h 5358928"/>
                <a:gd name="connsiteX47" fmla="*/ 4991752 w 4999079"/>
                <a:gd name="connsiteY47" fmla="*/ 3834928 h 5358928"/>
                <a:gd name="connsiteX48" fmla="*/ 4850967 w 4999079"/>
                <a:gd name="connsiteY48" fmla="*/ 3318636 h 5358928"/>
                <a:gd name="connsiteX49" fmla="*/ 4071731 w 4999079"/>
                <a:gd name="connsiteY49" fmla="*/ 1644491 h 5358928"/>
                <a:gd name="connsiteX50" fmla="*/ 3775120 w 4999079"/>
                <a:gd name="connsiteY50" fmla="*/ 1518369 h 5358928"/>
                <a:gd name="connsiteX51" fmla="*/ 3639203 w 4999079"/>
                <a:gd name="connsiteY51" fmla="*/ 1632269 h 5358928"/>
                <a:gd name="connsiteX52" fmla="*/ 3480083 w 4999079"/>
                <a:gd name="connsiteY52" fmla="*/ 1651794 h 5358928"/>
                <a:gd name="connsiteX53" fmla="*/ 3335881 w 4999079"/>
                <a:gd name="connsiteY53" fmla="*/ 1632269 h 5358928"/>
                <a:gd name="connsiteX54" fmla="*/ 3141677 w 4999079"/>
                <a:gd name="connsiteY54" fmla="*/ 1580104 h 5358928"/>
                <a:gd name="connsiteX55" fmla="*/ 3171841 w 4999079"/>
                <a:gd name="connsiteY55" fmla="*/ 1466184 h 5358928"/>
                <a:gd name="connsiteX56" fmla="*/ 3262332 w 4999079"/>
                <a:gd name="connsiteY56" fmla="*/ 1391887 h 5358928"/>
                <a:gd name="connsiteX57" fmla="*/ 3227141 w 4999079"/>
                <a:gd name="connsiteY57" fmla="*/ 1327498 h 5358928"/>
                <a:gd name="connsiteX58" fmla="*/ 3227141 w 4999079"/>
                <a:gd name="connsiteY58" fmla="*/ 1149187 h 5358928"/>
                <a:gd name="connsiteX59" fmla="*/ 3232169 w 4999079"/>
                <a:gd name="connsiteY59" fmla="*/ 1010500 h 5358928"/>
                <a:gd name="connsiteX60" fmla="*/ 3023397 w 4999079"/>
                <a:gd name="connsiteY60" fmla="*/ 579078 h 5358928"/>
                <a:gd name="connsiteX61" fmla="*/ 3089742 w 4999079"/>
                <a:gd name="connsiteY61" fmla="*/ 487612 h 5358928"/>
                <a:gd name="connsiteX62" fmla="*/ 3164492 w 4999079"/>
                <a:gd name="connsiteY62" fmla="*/ 428549 h 5358928"/>
                <a:gd name="connsiteX63" fmla="*/ 3196977 w 4999079"/>
                <a:gd name="connsiteY63" fmla="*/ 381458 h 5358928"/>
                <a:gd name="connsiteX64" fmla="*/ 2654027 w 4999079"/>
                <a:gd name="connsiteY64" fmla="*/ 143711 h 5358928"/>
                <a:gd name="connsiteX65" fmla="*/ 2251731 w 4999079"/>
                <a:gd name="connsiteY65" fmla="*/ 0 h 5358928"/>
                <a:gd name="connsiteX66" fmla="*/ 2040547 w 4999079"/>
                <a:gd name="connsiteY66" fmla="*/ 338733 h 5358928"/>
                <a:gd name="connsiteX67" fmla="*/ 1854792 w 4999079"/>
                <a:gd name="connsiteY67" fmla="*/ 587047 h 5358928"/>
                <a:gd name="connsiteX68" fmla="*/ 1754136 w 4999079"/>
                <a:gd name="connsiteY68" fmla="*/ 946109 h 5358928"/>
                <a:gd name="connsiteX69" fmla="*/ 1638507 w 4999079"/>
                <a:gd name="connsiteY69" fmla="*/ 1119468 h 5358928"/>
                <a:gd name="connsiteX70" fmla="*/ 1512824 w 4999079"/>
                <a:gd name="connsiteY70" fmla="*/ 1248248 h 5358928"/>
                <a:gd name="connsiteX71" fmla="*/ 1628453 w 4999079"/>
                <a:gd name="connsiteY71" fmla="*/ 1322544 h 5358928"/>
                <a:gd name="connsiteX72" fmla="*/ 1739056 w 4999079"/>
                <a:gd name="connsiteY72" fmla="*/ 1590012 h 5358928"/>
                <a:gd name="connsiteX73" fmla="*/ 1507798 w 4999079"/>
                <a:gd name="connsiteY73" fmla="*/ 1773276 h 5358928"/>
                <a:gd name="connsiteX74" fmla="*/ 1241352 w 4999079"/>
                <a:gd name="connsiteY74" fmla="*/ 1902056 h 5358928"/>
                <a:gd name="connsiteX75" fmla="*/ 1120696 w 4999079"/>
                <a:gd name="connsiteY75" fmla="*/ 1951586 h 5358928"/>
                <a:gd name="connsiteX76" fmla="*/ 1035231 w 4999079"/>
                <a:gd name="connsiteY76" fmla="*/ 1991212 h 5358928"/>
                <a:gd name="connsiteX77" fmla="*/ 331406 w 4999079"/>
                <a:gd name="connsiteY77" fmla="*/ 1530574 h 5358928"/>
                <a:gd name="connsiteX78" fmla="*/ 180587 w 4999079"/>
                <a:gd name="connsiteY78" fmla="*/ 1634589 h 5358928"/>
                <a:gd name="connsiteX79" fmla="*/ 69987 w 4999079"/>
                <a:gd name="connsiteY79" fmla="*/ 1684120 h 5358928"/>
                <a:gd name="connsiteX80" fmla="*/ 69986 w 4999079"/>
                <a:gd name="connsiteY80" fmla="*/ 2124945 h 5358928"/>
                <a:gd name="connsiteX81" fmla="*/ 235887 w 4999079"/>
                <a:gd name="connsiteY81" fmla="*/ 2323068 h 5358928"/>
                <a:gd name="connsiteX82" fmla="*/ 296215 w 4999079"/>
                <a:gd name="connsiteY82" fmla="*/ 2466708 h 5358928"/>
                <a:gd name="connsiteX83" fmla="*/ 649463 w 4999079"/>
                <a:gd name="connsiteY83" fmla="*/ 2749691 h 5358928"/>
                <a:gd name="connsiteX0" fmla="*/ 59930 w 4999079"/>
                <a:gd name="connsiteY0" fmla="*/ 3383029 h 5358928"/>
                <a:gd name="connsiteX1" fmla="*/ 44848 w 4999079"/>
                <a:gd name="connsiteY1" fmla="*/ 3581152 h 5358928"/>
                <a:gd name="connsiteX2" fmla="*/ 167954 w 4999079"/>
                <a:gd name="connsiteY2" fmla="*/ 3519617 h 5358928"/>
                <a:gd name="connsiteX3" fmla="*/ 297329 w 4999079"/>
                <a:gd name="connsiteY3" fmla="*/ 3740638 h 5358928"/>
                <a:gd name="connsiteX4" fmla="*/ 394454 w 4999079"/>
                <a:gd name="connsiteY4" fmla="*/ 3849096 h 5358928"/>
                <a:gd name="connsiteX5" fmla="*/ 523955 w 4999079"/>
                <a:gd name="connsiteY5" fmla="*/ 3674994 h 5358928"/>
                <a:gd name="connsiteX6" fmla="*/ 777070 w 4999079"/>
                <a:gd name="connsiteY6" fmla="*/ 3652161 h 5358928"/>
                <a:gd name="connsiteX7" fmla="*/ 988980 w 4999079"/>
                <a:gd name="connsiteY7" fmla="*/ 3774888 h 5358928"/>
                <a:gd name="connsiteX8" fmla="*/ 1050787 w 4999079"/>
                <a:gd name="connsiteY8" fmla="*/ 3817700 h 5358928"/>
                <a:gd name="connsiteX9" fmla="*/ 1374539 w 4999079"/>
                <a:gd name="connsiteY9" fmla="*/ 3752055 h 5358928"/>
                <a:gd name="connsiteX10" fmla="*/ 1474607 w 4999079"/>
                <a:gd name="connsiteY10" fmla="*/ 3777742 h 5358928"/>
                <a:gd name="connsiteX11" fmla="*/ 1577406 w 4999079"/>
                <a:gd name="connsiteY11" fmla="*/ 3768985 h 5358928"/>
                <a:gd name="connsiteX12" fmla="*/ 1636021 w 4999079"/>
                <a:gd name="connsiteY12" fmla="*/ 3834928 h 5358928"/>
                <a:gd name="connsiteX13" fmla="*/ 1723944 w 4999079"/>
                <a:gd name="connsiteY13" fmla="*/ 3900870 h 5358928"/>
                <a:gd name="connsiteX14" fmla="*/ 2551886 w 4999079"/>
                <a:gd name="connsiteY14" fmla="*/ 4633562 h 5358928"/>
                <a:gd name="connsiteX15" fmla="*/ 2559213 w 4999079"/>
                <a:gd name="connsiteY15" fmla="*/ 4765447 h 5358928"/>
                <a:gd name="connsiteX16" fmla="*/ 2669117 w 4999079"/>
                <a:gd name="connsiteY16" fmla="*/ 4802082 h 5358928"/>
                <a:gd name="connsiteX17" fmla="*/ 2705752 w 4999079"/>
                <a:gd name="connsiteY17" fmla="*/ 4831389 h 5358928"/>
                <a:gd name="connsiteX18" fmla="*/ 2830309 w 4999079"/>
                <a:gd name="connsiteY18" fmla="*/ 4831389 h 5358928"/>
                <a:gd name="connsiteX19" fmla="*/ 3013482 w 4999079"/>
                <a:gd name="connsiteY19" fmla="*/ 4853370 h 5358928"/>
                <a:gd name="connsiteX20" fmla="*/ 3079425 w 4999079"/>
                <a:gd name="connsiteY20" fmla="*/ 4868024 h 5358928"/>
                <a:gd name="connsiteX21" fmla="*/ 3160021 w 4999079"/>
                <a:gd name="connsiteY21" fmla="*/ 4963274 h 5358928"/>
                <a:gd name="connsiteX22" fmla="*/ 3211309 w 4999079"/>
                <a:gd name="connsiteY22" fmla="*/ 5087832 h 5358928"/>
                <a:gd name="connsiteX23" fmla="*/ 3240617 w 4999079"/>
                <a:gd name="connsiteY23" fmla="*/ 5095159 h 5358928"/>
                <a:gd name="connsiteX24" fmla="*/ 3284579 w 4999079"/>
                <a:gd name="connsiteY24" fmla="*/ 5102485 h 5358928"/>
                <a:gd name="connsiteX25" fmla="*/ 3357848 w 4999079"/>
                <a:gd name="connsiteY25" fmla="*/ 5175755 h 5358928"/>
                <a:gd name="connsiteX26" fmla="*/ 3401809 w 4999079"/>
                <a:gd name="connsiteY26" fmla="*/ 5153774 h 5358928"/>
                <a:gd name="connsiteX27" fmla="*/ 3423790 w 4999079"/>
                <a:gd name="connsiteY27" fmla="*/ 5153774 h 5358928"/>
                <a:gd name="connsiteX28" fmla="*/ 3467752 w 4999079"/>
                <a:gd name="connsiteY28" fmla="*/ 5197735 h 5358928"/>
                <a:gd name="connsiteX29" fmla="*/ 3489732 w 4999079"/>
                <a:gd name="connsiteY29" fmla="*/ 5263678 h 5358928"/>
                <a:gd name="connsiteX30" fmla="*/ 3468452 w 4999079"/>
                <a:gd name="connsiteY30" fmla="*/ 5354355 h 5358928"/>
                <a:gd name="connsiteX31" fmla="*/ 3504386 w 4999079"/>
                <a:gd name="connsiteY31" fmla="*/ 5358928 h 5358928"/>
                <a:gd name="connsiteX32" fmla="*/ 4156482 w 4999079"/>
                <a:gd name="connsiteY32" fmla="*/ 4919312 h 5358928"/>
                <a:gd name="connsiteX33" fmla="*/ 4266386 w 4999079"/>
                <a:gd name="connsiteY33" fmla="*/ 4904659 h 5358928"/>
                <a:gd name="connsiteX34" fmla="*/ 4368963 w 4999079"/>
                <a:gd name="connsiteY34" fmla="*/ 4853370 h 5358928"/>
                <a:gd name="connsiteX35" fmla="*/ 4383617 w 4999079"/>
                <a:gd name="connsiteY35" fmla="*/ 4824062 h 5358928"/>
                <a:gd name="connsiteX36" fmla="*/ 4493521 w 4999079"/>
                <a:gd name="connsiteY36" fmla="*/ 4831389 h 5358928"/>
                <a:gd name="connsiteX37" fmla="*/ 4610752 w 4999079"/>
                <a:gd name="connsiteY37" fmla="*/ 4838716 h 5358928"/>
                <a:gd name="connsiteX38" fmla="*/ 4610752 w 4999079"/>
                <a:gd name="connsiteY38" fmla="*/ 4736139 h 5358928"/>
                <a:gd name="connsiteX39" fmla="*/ 4640059 w 4999079"/>
                <a:gd name="connsiteY39" fmla="*/ 4684851 h 5358928"/>
                <a:gd name="connsiteX40" fmla="*/ 4727982 w 4999079"/>
                <a:gd name="connsiteY40" fmla="*/ 4633562 h 5358928"/>
                <a:gd name="connsiteX41" fmla="*/ 4779271 w 4999079"/>
                <a:gd name="connsiteY41" fmla="*/ 4574947 h 5358928"/>
                <a:gd name="connsiteX42" fmla="*/ 4940463 w 4999079"/>
                <a:gd name="connsiteY42" fmla="*/ 4574947 h 5358928"/>
                <a:gd name="connsiteX43" fmla="*/ 4940463 w 4999079"/>
                <a:gd name="connsiteY43" fmla="*/ 4472370 h 5358928"/>
                <a:gd name="connsiteX44" fmla="*/ 4969771 w 4999079"/>
                <a:gd name="connsiteY44" fmla="*/ 4230582 h 5358928"/>
                <a:gd name="connsiteX45" fmla="*/ 4999079 w 4999079"/>
                <a:gd name="connsiteY45" fmla="*/ 4040082 h 5358928"/>
                <a:gd name="connsiteX46" fmla="*/ 4991752 w 4999079"/>
                <a:gd name="connsiteY46" fmla="*/ 3834928 h 5358928"/>
                <a:gd name="connsiteX47" fmla="*/ 4850967 w 4999079"/>
                <a:gd name="connsiteY47" fmla="*/ 3318636 h 5358928"/>
                <a:gd name="connsiteX48" fmla="*/ 4071731 w 4999079"/>
                <a:gd name="connsiteY48" fmla="*/ 1644491 h 5358928"/>
                <a:gd name="connsiteX49" fmla="*/ 3775120 w 4999079"/>
                <a:gd name="connsiteY49" fmla="*/ 1518369 h 5358928"/>
                <a:gd name="connsiteX50" fmla="*/ 3639203 w 4999079"/>
                <a:gd name="connsiteY50" fmla="*/ 1632269 h 5358928"/>
                <a:gd name="connsiteX51" fmla="*/ 3480083 w 4999079"/>
                <a:gd name="connsiteY51" fmla="*/ 1651794 h 5358928"/>
                <a:gd name="connsiteX52" fmla="*/ 3335881 w 4999079"/>
                <a:gd name="connsiteY52" fmla="*/ 1632269 h 5358928"/>
                <a:gd name="connsiteX53" fmla="*/ 3141677 w 4999079"/>
                <a:gd name="connsiteY53" fmla="*/ 1580104 h 5358928"/>
                <a:gd name="connsiteX54" fmla="*/ 3171841 w 4999079"/>
                <a:gd name="connsiteY54" fmla="*/ 1466184 h 5358928"/>
                <a:gd name="connsiteX55" fmla="*/ 3262332 w 4999079"/>
                <a:gd name="connsiteY55" fmla="*/ 1391887 h 5358928"/>
                <a:gd name="connsiteX56" fmla="*/ 3227141 w 4999079"/>
                <a:gd name="connsiteY56" fmla="*/ 1327498 h 5358928"/>
                <a:gd name="connsiteX57" fmla="*/ 3227141 w 4999079"/>
                <a:gd name="connsiteY57" fmla="*/ 1149187 h 5358928"/>
                <a:gd name="connsiteX58" fmla="*/ 3232169 w 4999079"/>
                <a:gd name="connsiteY58" fmla="*/ 1010500 h 5358928"/>
                <a:gd name="connsiteX59" fmla="*/ 3023397 w 4999079"/>
                <a:gd name="connsiteY59" fmla="*/ 579078 h 5358928"/>
                <a:gd name="connsiteX60" fmla="*/ 3089742 w 4999079"/>
                <a:gd name="connsiteY60" fmla="*/ 487612 h 5358928"/>
                <a:gd name="connsiteX61" fmla="*/ 3164492 w 4999079"/>
                <a:gd name="connsiteY61" fmla="*/ 428549 h 5358928"/>
                <a:gd name="connsiteX62" fmla="*/ 3196977 w 4999079"/>
                <a:gd name="connsiteY62" fmla="*/ 381458 h 5358928"/>
                <a:gd name="connsiteX63" fmla="*/ 2654027 w 4999079"/>
                <a:gd name="connsiteY63" fmla="*/ 143711 h 5358928"/>
                <a:gd name="connsiteX64" fmla="*/ 2251731 w 4999079"/>
                <a:gd name="connsiteY64" fmla="*/ 0 h 5358928"/>
                <a:gd name="connsiteX65" fmla="*/ 2040547 w 4999079"/>
                <a:gd name="connsiteY65" fmla="*/ 338733 h 5358928"/>
                <a:gd name="connsiteX66" fmla="*/ 1854792 w 4999079"/>
                <a:gd name="connsiteY66" fmla="*/ 587047 h 5358928"/>
                <a:gd name="connsiteX67" fmla="*/ 1754136 w 4999079"/>
                <a:gd name="connsiteY67" fmla="*/ 946109 h 5358928"/>
                <a:gd name="connsiteX68" fmla="*/ 1638507 w 4999079"/>
                <a:gd name="connsiteY68" fmla="*/ 1119468 h 5358928"/>
                <a:gd name="connsiteX69" fmla="*/ 1512824 w 4999079"/>
                <a:gd name="connsiteY69" fmla="*/ 1248248 h 5358928"/>
                <a:gd name="connsiteX70" fmla="*/ 1628453 w 4999079"/>
                <a:gd name="connsiteY70" fmla="*/ 1322544 h 5358928"/>
                <a:gd name="connsiteX71" fmla="*/ 1739056 w 4999079"/>
                <a:gd name="connsiteY71" fmla="*/ 1590012 h 5358928"/>
                <a:gd name="connsiteX72" fmla="*/ 1507798 w 4999079"/>
                <a:gd name="connsiteY72" fmla="*/ 1773276 h 5358928"/>
                <a:gd name="connsiteX73" fmla="*/ 1241352 w 4999079"/>
                <a:gd name="connsiteY73" fmla="*/ 1902056 h 5358928"/>
                <a:gd name="connsiteX74" fmla="*/ 1120696 w 4999079"/>
                <a:gd name="connsiteY74" fmla="*/ 1951586 h 5358928"/>
                <a:gd name="connsiteX75" fmla="*/ 1035231 w 4999079"/>
                <a:gd name="connsiteY75" fmla="*/ 1991212 h 5358928"/>
                <a:gd name="connsiteX76" fmla="*/ 331406 w 4999079"/>
                <a:gd name="connsiteY76" fmla="*/ 1530574 h 5358928"/>
                <a:gd name="connsiteX77" fmla="*/ 180587 w 4999079"/>
                <a:gd name="connsiteY77" fmla="*/ 1634589 h 5358928"/>
                <a:gd name="connsiteX78" fmla="*/ 69987 w 4999079"/>
                <a:gd name="connsiteY78" fmla="*/ 1684120 h 5358928"/>
                <a:gd name="connsiteX79" fmla="*/ 69986 w 4999079"/>
                <a:gd name="connsiteY79" fmla="*/ 2124945 h 5358928"/>
                <a:gd name="connsiteX80" fmla="*/ 235887 w 4999079"/>
                <a:gd name="connsiteY80" fmla="*/ 2323068 h 5358928"/>
                <a:gd name="connsiteX81" fmla="*/ 296215 w 4999079"/>
                <a:gd name="connsiteY81" fmla="*/ 2466708 h 5358928"/>
                <a:gd name="connsiteX82" fmla="*/ 649463 w 4999079"/>
                <a:gd name="connsiteY82" fmla="*/ 2749691 h 5358928"/>
                <a:gd name="connsiteX0" fmla="*/ 3366 w 4957597"/>
                <a:gd name="connsiteY0" fmla="*/ 3581152 h 5358928"/>
                <a:gd name="connsiteX1" fmla="*/ 126472 w 4957597"/>
                <a:gd name="connsiteY1" fmla="*/ 3519617 h 5358928"/>
                <a:gd name="connsiteX2" fmla="*/ 255847 w 4957597"/>
                <a:gd name="connsiteY2" fmla="*/ 3740638 h 5358928"/>
                <a:gd name="connsiteX3" fmla="*/ 352972 w 4957597"/>
                <a:gd name="connsiteY3" fmla="*/ 3849096 h 5358928"/>
                <a:gd name="connsiteX4" fmla="*/ 482473 w 4957597"/>
                <a:gd name="connsiteY4" fmla="*/ 3674994 h 5358928"/>
                <a:gd name="connsiteX5" fmla="*/ 735588 w 4957597"/>
                <a:gd name="connsiteY5" fmla="*/ 3652161 h 5358928"/>
                <a:gd name="connsiteX6" fmla="*/ 947498 w 4957597"/>
                <a:gd name="connsiteY6" fmla="*/ 3774888 h 5358928"/>
                <a:gd name="connsiteX7" fmla="*/ 1009305 w 4957597"/>
                <a:gd name="connsiteY7" fmla="*/ 3817700 h 5358928"/>
                <a:gd name="connsiteX8" fmla="*/ 1333057 w 4957597"/>
                <a:gd name="connsiteY8" fmla="*/ 3752055 h 5358928"/>
                <a:gd name="connsiteX9" fmla="*/ 1433125 w 4957597"/>
                <a:gd name="connsiteY9" fmla="*/ 3777742 h 5358928"/>
                <a:gd name="connsiteX10" fmla="*/ 1535924 w 4957597"/>
                <a:gd name="connsiteY10" fmla="*/ 3768985 h 5358928"/>
                <a:gd name="connsiteX11" fmla="*/ 1594539 w 4957597"/>
                <a:gd name="connsiteY11" fmla="*/ 3834928 h 5358928"/>
                <a:gd name="connsiteX12" fmla="*/ 1682462 w 4957597"/>
                <a:gd name="connsiteY12" fmla="*/ 3900870 h 5358928"/>
                <a:gd name="connsiteX13" fmla="*/ 2510404 w 4957597"/>
                <a:gd name="connsiteY13" fmla="*/ 4633562 h 5358928"/>
                <a:gd name="connsiteX14" fmla="*/ 2517731 w 4957597"/>
                <a:gd name="connsiteY14" fmla="*/ 4765447 h 5358928"/>
                <a:gd name="connsiteX15" fmla="*/ 2627635 w 4957597"/>
                <a:gd name="connsiteY15" fmla="*/ 4802082 h 5358928"/>
                <a:gd name="connsiteX16" fmla="*/ 2664270 w 4957597"/>
                <a:gd name="connsiteY16" fmla="*/ 4831389 h 5358928"/>
                <a:gd name="connsiteX17" fmla="*/ 2788827 w 4957597"/>
                <a:gd name="connsiteY17" fmla="*/ 4831389 h 5358928"/>
                <a:gd name="connsiteX18" fmla="*/ 2972000 w 4957597"/>
                <a:gd name="connsiteY18" fmla="*/ 4853370 h 5358928"/>
                <a:gd name="connsiteX19" fmla="*/ 3037943 w 4957597"/>
                <a:gd name="connsiteY19" fmla="*/ 4868024 h 5358928"/>
                <a:gd name="connsiteX20" fmla="*/ 3118539 w 4957597"/>
                <a:gd name="connsiteY20" fmla="*/ 4963274 h 5358928"/>
                <a:gd name="connsiteX21" fmla="*/ 3169827 w 4957597"/>
                <a:gd name="connsiteY21" fmla="*/ 5087832 h 5358928"/>
                <a:gd name="connsiteX22" fmla="*/ 3199135 w 4957597"/>
                <a:gd name="connsiteY22" fmla="*/ 5095159 h 5358928"/>
                <a:gd name="connsiteX23" fmla="*/ 3243097 w 4957597"/>
                <a:gd name="connsiteY23" fmla="*/ 5102485 h 5358928"/>
                <a:gd name="connsiteX24" fmla="*/ 3316366 w 4957597"/>
                <a:gd name="connsiteY24" fmla="*/ 5175755 h 5358928"/>
                <a:gd name="connsiteX25" fmla="*/ 3360327 w 4957597"/>
                <a:gd name="connsiteY25" fmla="*/ 5153774 h 5358928"/>
                <a:gd name="connsiteX26" fmla="*/ 3382308 w 4957597"/>
                <a:gd name="connsiteY26" fmla="*/ 5153774 h 5358928"/>
                <a:gd name="connsiteX27" fmla="*/ 3426270 w 4957597"/>
                <a:gd name="connsiteY27" fmla="*/ 5197735 h 5358928"/>
                <a:gd name="connsiteX28" fmla="*/ 3448250 w 4957597"/>
                <a:gd name="connsiteY28" fmla="*/ 5263678 h 5358928"/>
                <a:gd name="connsiteX29" fmla="*/ 3426970 w 4957597"/>
                <a:gd name="connsiteY29" fmla="*/ 5354355 h 5358928"/>
                <a:gd name="connsiteX30" fmla="*/ 3462904 w 4957597"/>
                <a:gd name="connsiteY30" fmla="*/ 5358928 h 5358928"/>
                <a:gd name="connsiteX31" fmla="*/ 4115000 w 4957597"/>
                <a:gd name="connsiteY31" fmla="*/ 4919312 h 5358928"/>
                <a:gd name="connsiteX32" fmla="*/ 4224904 w 4957597"/>
                <a:gd name="connsiteY32" fmla="*/ 4904659 h 5358928"/>
                <a:gd name="connsiteX33" fmla="*/ 4327481 w 4957597"/>
                <a:gd name="connsiteY33" fmla="*/ 4853370 h 5358928"/>
                <a:gd name="connsiteX34" fmla="*/ 4342135 w 4957597"/>
                <a:gd name="connsiteY34" fmla="*/ 4824062 h 5358928"/>
                <a:gd name="connsiteX35" fmla="*/ 4452039 w 4957597"/>
                <a:gd name="connsiteY35" fmla="*/ 4831389 h 5358928"/>
                <a:gd name="connsiteX36" fmla="*/ 4569270 w 4957597"/>
                <a:gd name="connsiteY36" fmla="*/ 4838716 h 5358928"/>
                <a:gd name="connsiteX37" fmla="*/ 4569270 w 4957597"/>
                <a:gd name="connsiteY37" fmla="*/ 4736139 h 5358928"/>
                <a:gd name="connsiteX38" fmla="*/ 4598577 w 4957597"/>
                <a:gd name="connsiteY38" fmla="*/ 4684851 h 5358928"/>
                <a:gd name="connsiteX39" fmla="*/ 4686500 w 4957597"/>
                <a:gd name="connsiteY39" fmla="*/ 4633562 h 5358928"/>
                <a:gd name="connsiteX40" fmla="*/ 4737789 w 4957597"/>
                <a:gd name="connsiteY40" fmla="*/ 4574947 h 5358928"/>
                <a:gd name="connsiteX41" fmla="*/ 4898981 w 4957597"/>
                <a:gd name="connsiteY41" fmla="*/ 4574947 h 5358928"/>
                <a:gd name="connsiteX42" fmla="*/ 4898981 w 4957597"/>
                <a:gd name="connsiteY42" fmla="*/ 4472370 h 5358928"/>
                <a:gd name="connsiteX43" fmla="*/ 4928289 w 4957597"/>
                <a:gd name="connsiteY43" fmla="*/ 4230582 h 5358928"/>
                <a:gd name="connsiteX44" fmla="*/ 4957597 w 4957597"/>
                <a:gd name="connsiteY44" fmla="*/ 4040082 h 5358928"/>
                <a:gd name="connsiteX45" fmla="*/ 4950270 w 4957597"/>
                <a:gd name="connsiteY45" fmla="*/ 3834928 h 5358928"/>
                <a:gd name="connsiteX46" fmla="*/ 4809485 w 4957597"/>
                <a:gd name="connsiteY46" fmla="*/ 3318636 h 5358928"/>
                <a:gd name="connsiteX47" fmla="*/ 4030249 w 4957597"/>
                <a:gd name="connsiteY47" fmla="*/ 1644491 h 5358928"/>
                <a:gd name="connsiteX48" fmla="*/ 3733638 w 4957597"/>
                <a:gd name="connsiteY48" fmla="*/ 1518369 h 5358928"/>
                <a:gd name="connsiteX49" fmla="*/ 3597721 w 4957597"/>
                <a:gd name="connsiteY49" fmla="*/ 1632269 h 5358928"/>
                <a:gd name="connsiteX50" fmla="*/ 3438601 w 4957597"/>
                <a:gd name="connsiteY50" fmla="*/ 1651794 h 5358928"/>
                <a:gd name="connsiteX51" fmla="*/ 3294399 w 4957597"/>
                <a:gd name="connsiteY51" fmla="*/ 1632269 h 5358928"/>
                <a:gd name="connsiteX52" fmla="*/ 3100195 w 4957597"/>
                <a:gd name="connsiteY52" fmla="*/ 1580104 h 5358928"/>
                <a:gd name="connsiteX53" fmla="*/ 3130359 w 4957597"/>
                <a:gd name="connsiteY53" fmla="*/ 1466184 h 5358928"/>
                <a:gd name="connsiteX54" fmla="*/ 3220850 w 4957597"/>
                <a:gd name="connsiteY54" fmla="*/ 1391887 h 5358928"/>
                <a:gd name="connsiteX55" fmla="*/ 3185659 w 4957597"/>
                <a:gd name="connsiteY55" fmla="*/ 1327498 h 5358928"/>
                <a:gd name="connsiteX56" fmla="*/ 3185659 w 4957597"/>
                <a:gd name="connsiteY56" fmla="*/ 1149187 h 5358928"/>
                <a:gd name="connsiteX57" fmla="*/ 3190687 w 4957597"/>
                <a:gd name="connsiteY57" fmla="*/ 1010500 h 5358928"/>
                <a:gd name="connsiteX58" fmla="*/ 2981915 w 4957597"/>
                <a:gd name="connsiteY58" fmla="*/ 579078 h 5358928"/>
                <a:gd name="connsiteX59" fmla="*/ 3048260 w 4957597"/>
                <a:gd name="connsiteY59" fmla="*/ 487612 h 5358928"/>
                <a:gd name="connsiteX60" fmla="*/ 3123010 w 4957597"/>
                <a:gd name="connsiteY60" fmla="*/ 428549 h 5358928"/>
                <a:gd name="connsiteX61" fmla="*/ 3155495 w 4957597"/>
                <a:gd name="connsiteY61" fmla="*/ 381458 h 5358928"/>
                <a:gd name="connsiteX62" fmla="*/ 2612545 w 4957597"/>
                <a:gd name="connsiteY62" fmla="*/ 143711 h 5358928"/>
                <a:gd name="connsiteX63" fmla="*/ 2210249 w 4957597"/>
                <a:gd name="connsiteY63" fmla="*/ 0 h 5358928"/>
                <a:gd name="connsiteX64" fmla="*/ 1999065 w 4957597"/>
                <a:gd name="connsiteY64" fmla="*/ 338733 h 5358928"/>
                <a:gd name="connsiteX65" fmla="*/ 1813310 w 4957597"/>
                <a:gd name="connsiteY65" fmla="*/ 587047 h 5358928"/>
                <a:gd name="connsiteX66" fmla="*/ 1712654 w 4957597"/>
                <a:gd name="connsiteY66" fmla="*/ 946109 h 5358928"/>
                <a:gd name="connsiteX67" fmla="*/ 1597025 w 4957597"/>
                <a:gd name="connsiteY67" fmla="*/ 1119468 h 5358928"/>
                <a:gd name="connsiteX68" fmla="*/ 1471342 w 4957597"/>
                <a:gd name="connsiteY68" fmla="*/ 1248248 h 5358928"/>
                <a:gd name="connsiteX69" fmla="*/ 1586971 w 4957597"/>
                <a:gd name="connsiteY69" fmla="*/ 1322544 h 5358928"/>
                <a:gd name="connsiteX70" fmla="*/ 1697574 w 4957597"/>
                <a:gd name="connsiteY70" fmla="*/ 1590012 h 5358928"/>
                <a:gd name="connsiteX71" fmla="*/ 1466316 w 4957597"/>
                <a:gd name="connsiteY71" fmla="*/ 1773276 h 5358928"/>
                <a:gd name="connsiteX72" fmla="*/ 1199870 w 4957597"/>
                <a:gd name="connsiteY72" fmla="*/ 1902056 h 5358928"/>
                <a:gd name="connsiteX73" fmla="*/ 1079214 w 4957597"/>
                <a:gd name="connsiteY73" fmla="*/ 1951586 h 5358928"/>
                <a:gd name="connsiteX74" fmla="*/ 993749 w 4957597"/>
                <a:gd name="connsiteY74" fmla="*/ 1991212 h 5358928"/>
                <a:gd name="connsiteX75" fmla="*/ 289924 w 4957597"/>
                <a:gd name="connsiteY75" fmla="*/ 1530574 h 5358928"/>
                <a:gd name="connsiteX76" fmla="*/ 139105 w 4957597"/>
                <a:gd name="connsiteY76" fmla="*/ 1634589 h 5358928"/>
                <a:gd name="connsiteX77" fmla="*/ 28505 w 4957597"/>
                <a:gd name="connsiteY77" fmla="*/ 1684120 h 5358928"/>
                <a:gd name="connsiteX78" fmla="*/ 28504 w 4957597"/>
                <a:gd name="connsiteY78" fmla="*/ 2124945 h 5358928"/>
                <a:gd name="connsiteX79" fmla="*/ 194405 w 4957597"/>
                <a:gd name="connsiteY79" fmla="*/ 2323068 h 5358928"/>
                <a:gd name="connsiteX80" fmla="*/ 254733 w 4957597"/>
                <a:gd name="connsiteY80" fmla="*/ 2466708 h 5358928"/>
                <a:gd name="connsiteX81" fmla="*/ 607981 w 4957597"/>
                <a:gd name="connsiteY81" fmla="*/ 2749691 h 5358928"/>
                <a:gd name="connsiteX0" fmla="*/ 126472 w 4957597"/>
                <a:gd name="connsiteY0" fmla="*/ 3519617 h 5358928"/>
                <a:gd name="connsiteX1" fmla="*/ 255847 w 4957597"/>
                <a:gd name="connsiteY1" fmla="*/ 3740638 h 5358928"/>
                <a:gd name="connsiteX2" fmla="*/ 352972 w 4957597"/>
                <a:gd name="connsiteY2" fmla="*/ 3849096 h 5358928"/>
                <a:gd name="connsiteX3" fmla="*/ 482473 w 4957597"/>
                <a:gd name="connsiteY3" fmla="*/ 3674994 h 5358928"/>
                <a:gd name="connsiteX4" fmla="*/ 735588 w 4957597"/>
                <a:gd name="connsiteY4" fmla="*/ 3652161 h 5358928"/>
                <a:gd name="connsiteX5" fmla="*/ 947498 w 4957597"/>
                <a:gd name="connsiteY5" fmla="*/ 3774888 h 5358928"/>
                <a:gd name="connsiteX6" fmla="*/ 1009305 w 4957597"/>
                <a:gd name="connsiteY6" fmla="*/ 3817700 h 5358928"/>
                <a:gd name="connsiteX7" fmla="*/ 1333057 w 4957597"/>
                <a:gd name="connsiteY7" fmla="*/ 3752055 h 5358928"/>
                <a:gd name="connsiteX8" fmla="*/ 1433125 w 4957597"/>
                <a:gd name="connsiteY8" fmla="*/ 3777742 h 5358928"/>
                <a:gd name="connsiteX9" fmla="*/ 1535924 w 4957597"/>
                <a:gd name="connsiteY9" fmla="*/ 3768985 h 5358928"/>
                <a:gd name="connsiteX10" fmla="*/ 1594539 w 4957597"/>
                <a:gd name="connsiteY10" fmla="*/ 3834928 h 5358928"/>
                <a:gd name="connsiteX11" fmla="*/ 1682462 w 4957597"/>
                <a:gd name="connsiteY11" fmla="*/ 3900870 h 5358928"/>
                <a:gd name="connsiteX12" fmla="*/ 2510404 w 4957597"/>
                <a:gd name="connsiteY12" fmla="*/ 4633562 h 5358928"/>
                <a:gd name="connsiteX13" fmla="*/ 2517731 w 4957597"/>
                <a:gd name="connsiteY13" fmla="*/ 4765447 h 5358928"/>
                <a:gd name="connsiteX14" fmla="*/ 2627635 w 4957597"/>
                <a:gd name="connsiteY14" fmla="*/ 4802082 h 5358928"/>
                <a:gd name="connsiteX15" fmla="*/ 2664270 w 4957597"/>
                <a:gd name="connsiteY15" fmla="*/ 4831389 h 5358928"/>
                <a:gd name="connsiteX16" fmla="*/ 2788827 w 4957597"/>
                <a:gd name="connsiteY16" fmla="*/ 4831389 h 5358928"/>
                <a:gd name="connsiteX17" fmla="*/ 2972000 w 4957597"/>
                <a:gd name="connsiteY17" fmla="*/ 4853370 h 5358928"/>
                <a:gd name="connsiteX18" fmla="*/ 3037943 w 4957597"/>
                <a:gd name="connsiteY18" fmla="*/ 4868024 h 5358928"/>
                <a:gd name="connsiteX19" fmla="*/ 3118539 w 4957597"/>
                <a:gd name="connsiteY19" fmla="*/ 4963274 h 5358928"/>
                <a:gd name="connsiteX20" fmla="*/ 3169827 w 4957597"/>
                <a:gd name="connsiteY20" fmla="*/ 5087832 h 5358928"/>
                <a:gd name="connsiteX21" fmla="*/ 3199135 w 4957597"/>
                <a:gd name="connsiteY21" fmla="*/ 5095159 h 5358928"/>
                <a:gd name="connsiteX22" fmla="*/ 3243097 w 4957597"/>
                <a:gd name="connsiteY22" fmla="*/ 5102485 h 5358928"/>
                <a:gd name="connsiteX23" fmla="*/ 3316366 w 4957597"/>
                <a:gd name="connsiteY23" fmla="*/ 5175755 h 5358928"/>
                <a:gd name="connsiteX24" fmla="*/ 3360327 w 4957597"/>
                <a:gd name="connsiteY24" fmla="*/ 5153774 h 5358928"/>
                <a:gd name="connsiteX25" fmla="*/ 3382308 w 4957597"/>
                <a:gd name="connsiteY25" fmla="*/ 5153774 h 5358928"/>
                <a:gd name="connsiteX26" fmla="*/ 3426270 w 4957597"/>
                <a:gd name="connsiteY26" fmla="*/ 5197735 h 5358928"/>
                <a:gd name="connsiteX27" fmla="*/ 3448250 w 4957597"/>
                <a:gd name="connsiteY27" fmla="*/ 5263678 h 5358928"/>
                <a:gd name="connsiteX28" fmla="*/ 3426970 w 4957597"/>
                <a:gd name="connsiteY28" fmla="*/ 5354355 h 5358928"/>
                <a:gd name="connsiteX29" fmla="*/ 3462904 w 4957597"/>
                <a:gd name="connsiteY29" fmla="*/ 5358928 h 5358928"/>
                <a:gd name="connsiteX30" fmla="*/ 4115000 w 4957597"/>
                <a:gd name="connsiteY30" fmla="*/ 4919312 h 5358928"/>
                <a:gd name="connsiteX31" fmla="*/ 4224904 w 4957597"/>
                <a:gd name="connsiteY31" fmla="*/ 4904659 h 5358928"/>
                <a:gd name="connsiteX32" fmla="*/ 4327481 w 4957597"/>
                <a:gd name="connsiteY32" fmla="*/ 4853370 h 5358928"/>
                <a:gd name="connsiteX33" fmla="*/ 4342135 w 4957597"/>
                <a:gd name="connsiteY33" fmla="*/ 4824062 h 5358928"/>
                <a:gd name="connsiteX34" fmla="*/ 4452039 w 4957597"/>
                <a:gd name="connsiteY34" fmla="*/ 4831389 h 5358928"/>
                <a:gd name="connsiteX35" fmla="*/ 4569270 w 4957597"/>
                <a:gd name="connsiteY35" fmla="*/ 4838716 h 5358928"/>
                <a:gd name="connsiteX36" fmla="*/ 4569270 w 4957597"/>
                <a:gd name="connsiteY36" fmla="*/ 4736139 h 5358928"/>
                <a:gd name="connsiteX37" fmla="*/ 4598577 w 4957597"/>
                <a:gd name="connsiteY37" fmla="*/ 4684851 h 5358928"/>
                <a:gd name="connsiteX38" fmla="*/ 4686500 w 4957597"/>
                <a:gd name="connsiteY38" fmla="*/ 4633562 h 5358928"/>
                <a:gd name="connsiteX39" fmla="*/ 4737789 w 4957597"/>
                <a:gd name="connsiteY39" fmla="*/ 4574947 h 5358928"/>
                <a:gd name="connsiteX40" fmla="*/ 4898981 w 4957597"/>
                <a:gd name="connsiteY40" fmla="*/ 4574947 h 5358928"/>
                <a:gd name="connsiteX41" fmla="*/ 4898981 w 4957597"/>
                <a:gd name="connsiteY41" fmla="*/ 4472370 h 5358928"/>
                <a:gd name="connsiteX42" fmla="*/ 4928289 w 4957597"/>
                <a:gd name="connsiteY42" fmla="*/ 4230582 h 5358928"/>
                <a:gd name="connsiteX43" fmla="*/ 4957597 w 4957597"/>
                <a:gd name="connsiteY43" fmla="*/ 4040082 h 5358928"/>
                <a:gd name="connsiteX44" fmla="*/ 4950270 w 4957597"/>
                <a:gd name="connsiteY44" fmla="*/ 3834928 h 5358928"/>
                <a:gd name="connsiteX45" fmla="*/ 4809485 w 4957597"/>
                <a:gd name="connsiteY45" fmla="*/ 3318636 h 5358928"/>
                <a:gd name="connsiteX46" fmla="*/ 4030249 w 4957597"/>
                <a:gd name="connsiteY46" fmla="*/ 1644491 h 5358928"/>
                <a:gd name="connsiteX47" fmla="*/ 3733638 w 4957597"/>
                <a:gd name="connsiteY47" fmla="*/ 1518369 h 5358928"/>
                <a:gd name="connsiteX48" fmla="*/ 3597721 w 4957597"/>
                <a:gd name="connsiteY48" fmla="*/ 1632269 h 5358928"/>
                <a:gd name="connsiteX49" fmla="*/ 3438601 w 4957597"/>
                <a:gd name="connsiteY49" fmla="*/ 1651794 h 5358928"/>
                <a:gd name="connsiteX50" fmla="*/ 3294399 w 4957597"/>
                <a:gd name="connsiteY50" fmla="*/ 1632269 h 5358928"/>
                <a:gd name="connsiteX51" fmla="*/ 3100195 w 4957597"/>
                <a:gd name="connsiteY51" fmla="*/ 1580104 h 5358928"/>
                <a:gd name="connsiteX52" fmla="*/ 3130359 w 4957597"/>
                <a:gd name="connsiteY52" fmla="*/ 1466184 h 5358928"/>
                <a:gd name="connsiteX53" fmla="*/ 3220850 w 4957597"/>
                <a:gd name="connsiteY53" fmla="*/ 1391887 h 5358928"/>
                <a:gd name="connsiteX54" fmla="*/ 3185659 w 4957597"/>
                <a:gd name="connsiteY54" fmla="*/ 1327498 h 5358928"/>
                <a:gd name="connsiteX55" fmla="*/ 3185659 w 4957597"/>
                <a:gd name="connsiteY55" fmla="*/ 1149187 h 5358928"/>
                <a:gd name="connsiteX56" fmla="*/ 3190687 w 4957597"/>
                <a:gd name="connsiteY56" fmla="*/ 1010500 h 5358928"/>
                <a:gd name="connsiteX57" fmla="*/ 2981915 w 4957597"/>
                <a:gd name="connsiteY57" fmla="*/ 579078 h 5358928"/>
                <a:gd name="connsiteX58" fmla="*/ 3048260 w 4957597"/>
                <a:gd name="connsiteY58" fmla="*/ 487612 h 5358928"/>
                <a:gd name="connsiteX59" fmla="*/ 3123010 w 4957597"/>
                <a:gd name="connsiteY59" fmla="*/ 428549 h 5358928"/>
                <a:gd name="connsiteX60" fmla="*/ 3155495 w 4957597"/>
                <a:gd name="connsiteY60" fmla="*/ 381458 h 5358928"/>
                <a:gd name="connsiteX61" fmla="*/ 2612545 w 4957597"/>
                <a:gd name="connsiteY61" fmla="*/ 143711 h 5358928"/>
                <a:gd name="connsiteX62" fmla="*/ 2210249 w 4957597"/>
                <a:gd name="connsiteY62" fmla="*/ 0 h 5358928"/>
                <a:gd name="connsiteX63" fmla="*/ 1999065 w 4957597"/>
                <a:gd name="connsiteY63" fmla="*/ 338733 h 5358928"/>
                <a:gd name="connsiteX64" fmla="*/ 1813310 w 4957597"/>
                <a:gd name="connsiteY64" fmla="*/ 587047 h 5358928"/>
                <a:gd name="connsiteX65" fmla="*/ 1712654 w 4957597"/>
                <a:gd name="connsiteY65" fmla="*/ 946109 h 5358928"/>
                <a:gd name="connsiteX66" fmla="*/ 1597025 w 4957597"/>
                <a:gd name="connsiteY66" fmla="*/ 1119468 h 5358928"/>
                <a:gd name="connsiteX67" fmla="*/ 1471342 w 4957597"/>
                <a:gd name="connsiteY67" fmla="*/ 1248248 h 5358928"/>
                <a:gd name="connsiteX68" fmla="*/ 1586971 w 4957597"/>
                <a:gd name="connsiteY68" fmla="*/ 1322544 h 5358928"/>
                <a:gd name="connsiteX69" fmla="*/ 1697574 w 4957597"/>
                <a:gd name="connsiteY69" fmla="*/ 1590012 h 5358928"/>
                <a:gd name="connsiteX70" fmla="*/ 1466316 w 4957597"/>
                <a:gd name="connsiteY70" fmla="*/ 1773276 h 5358928"/>
                <a:gd name="connsiteX71" fmla="*/ 1199870 w 4957597"/>
                <a:gd name="connsiteY71" fmla="*/ 1902056 h 5358928"/>
                <a:gd name="connsiteX72" fmla="*/ 1079214 w 4957597"/>
                <a:gd name="connsiteY72" fmla="*/ 1951586 h 5358928"/>
                <a:gd name="connsiteX73" fmla="*/ 993749 w 4957597"/>
                <a:gd name="connsiteY73" fmla="*/ 1991212 h 5358928"/>
                <a:gd name="connsiteX74" fmla="*/ 289924 w 4957597"/>
                <a:gd name="connsiteY74" fmla="*/ 1530574 h 5358928"/>
                <a:gd name="connsiteX75" fmla="*/ 139105 w 4957597"/>
                <a:gd name="connsiteY75" fmla="*/ 1634589 h 5358928"/>
                <a:gd name="connsiteX76" fmla="*/ 28505 w 4957597"/>
                <a:gd name="connsiteY76" fmla="*/ 1684120 h 5358928"/>
                <a:gd name="connsiteX77" fmla="*/ 28504 w 4957597"/>
                <a:gd name="connsiteY77" fmla="*/ 2124945 h 5358928"/>
                <a:gd name="connsiteX78" fmla="*/ 194405 w 4957597"/>
                <a:gd name="connsiteY78" fmla="*/ 2323068 h 5358928"/>
                <a:gd name="connsiteX79" fmla="*/ 254733 w 4957597"/>
                <a:gd name="connsiteY79" fmla="*/ 2466708 h 5358928"/>
                <a:gd name="connsiteX80" fmla="*/ 607981 w 4957597"/>
                <a:gd name="connsiteY80" fmla="*/ 2749691 h 5358928"/>
                <a:gd name="connsiteX0" fmla="*/ 255847 w 4957597"/>
                <a:gd name="connsiteY0" fmla="*/ 3740638 h 5358928"/>
                <a:gd name="connsiteX1" fmla="*/ 352972 w 4957597"/>
                <a:gd name="connsiteY1" fmla="*/ 3849096 h 5358928"/>
                <a:gd name="connsiteX2" fmla="*/ 482473 w 4957597"/>
                <a:gd name="connsiteY2" fmla="*/ 3674994 h 5358928"/>
                <a:gd name="connsiteX3" fmla="*/ 735588 w 4957597"/>
                <a:gd name="connsiteY3" fmla="*/ 3652161 h 5358928"/>
                <a:gd name="connsiteX4" fmla="*/ 947498 w 4957597"/>
                <a:gd name="connsiteY4" fmla="*/ 3774888 h 5358928"/>
                <a:gd name="connsiteX5" fmla="*/ 1009305 w 4957597"/>
                <a:gd name="connsiteY5" fmla="*/ 3817700 h 5358928"/>
                <a:gd name="connsiteX6" fmla="*/ 1333057 w 4957597"/>
                <a:gd name="connsiteY6" fmla="*/ 3752055 h 5358928"/>
                <a:gd name="connsiteX7" fmla="*/ 1433125 w 4957597"/>
                <a:gd name="connsiteY7" fmla="*/ 3777742 h 5358928"/>
                <a:gd name="connsiteX8" fmla="*/ 1535924 w 4957597"/>
                <a:gd name="connsiteY8" fmla="*/ 3768985 h 5358928"/>
                <a:gd name="connsiteX9" fmla="*/ 1594539 w 4957597"/>
                <a:gd name="connsiteY9" fmla="*/ 3834928 h 5358928"/>
                <a:gd name="connsiteX10" fmla="*/ 1682462 w 4957597"/>
                <a:gd name="connsiteY10" fmla="*/ 3900870 h 5358928"/>
                <a:gd name="connsiteX11" fmla="*/ 2510404 w 4957597"/>
                <a:gd name="connsiteY11" fmla="*/ 4633562 h 5358928"/>
                <a:gd name="connsiteX12" fmla="*/ 2517731 w 4957597"/>
                <a:gd name="connsiteY12" fmla="*/ 4765447 h 5358928"/>
                <a:gd name="connsiteX13" fmla="*/ 2627635 w 4957597"/>
                <a:gd name="connsiteY13" fmla="*/ 4802082 h 5358928"/>
                <a:gd name="connsiteX14" fmla="*/ 2664270 w 4957597"/>
                <a:gd name="connsiteY14" fmla="*/ 4831389 h 5358928"/>
                <a:gd name="connsiteX15" fmla="*/ 2788827 w 4957597"/>
                <a:gd name="connsiteY15" fmla="*/ 4831389 h 5358928"/>
                <a:gd name="connsiteX16" fmla="*/ 2972000 w 4957597"/>
                <a:gd name="connsiteY16" fmla="*/ 4853370 h 5358928"/>
                <a:gd name="connsiteX17" fmla="*/ 3037943 w 4957597"/>
                <a:gd name="connsiteY17" fmla="*/ 4868024 h 5358928"/>
                <a:gd name="connsiteX18" fmla="*/ 3118539 w 4957597"/>
                <a:gd name="connsiteY18" fmla="*/ 4963274 h 5358928"/>
                <a:gd name="connsiteX19" fmla="*/ 3169827 w 4957597"/>
                <a:gd name="connsiteY19" fmla="*/ 5087832 h 5358928"/>
                <a:gd name="connsiteX20" fmla="*/ 3199135 w 4957597"/>
                <a:gd name="connsiteY20" fmla="*/ 5095159 h 5358928"/>
                <a:gd name="connsiteX21" fmla="*/ 3243097 w 4957597"/>
                <a:gd name="connsiteY21" fmla="*/ 5102485 h 5358928"/>
                <a:gd name="connsiteX22" fmla="*/ 3316366 w 4957597"/>
                <a:gd name="connsiteY22" fmla="*/ 5175755 h 5358928"/>
                <a:gd name="connsiteX23" fmla="*/ 3360327 w 4957597"/>
                <a:gd name="connsiteY23" fmla="*/ 5153774 h 5358928"/>
                <a:gd name="connsiteX24" fmla="*/ 3382308 w 4957597"/>
                <a:gd name="connsiteY24" fmla="*/ 5153774 h 5358928"/>
                <a:gd name="connsiteX25" fmla="*/ 3426270 w 4957597"/>
                <a:gd name="connsiteY25" fmla="*/ 5197735 h 5358928"/>
                <a:gd name="connsiteX26" fmla="*/ 3448250 w 4957597"/>
                <a:gd name="connsiteY26" fmla="*/ 5263678 h 5358928"/>
                <a:gd name="connsiteX27" fmla="*/ 3426970 w 4957597"/>
                <a:gd name="connsiteY27" fmla="*/ 5354355 h 5358928"/>
                <a:gd name="connsiteX28" fmla="*/ 3462904 w 4957597"/>
                <a:gd name="connsiteY28" fmla="*/ 5358928 h 5358928"/>
                <a:gd name="connsiteX29" fmla="*/ 4115000 w 4957597"/>
                <a:gd name="connsiteY29" fmla="*/ 4919312 h 5358928"/>
                <a:gd name="connsiteX30" fmla="*/ 4224904 w 4957597"/>
                <a:gd name="connsiteY30" fmla="*/ 4904659 h 5358928"/>
                <a:gd name="connsiteX31" fmla="*/ 4327481 w 4957597"/>
                <a:gd name="connsiteY31" fmla="*/ 4853370 h 5358928"/>
                <a:gd name="connsiteX32" fmla="*/ 4342135 w 4957597"/>
                <a:gd name="connsiteY32" fmla="*/ 4824062 h 5358928"/>
                <a:gd name="connsiteX33" fmla="*/ 4452039 w 4957597"/>
                <a:gd name="connsiteY33" fmla="*/ 4831389 h 5358928"/>
                <a:gd name="connsiteX34" fmla="*/ 4569270 w 4957597"/>
                <a:gd name="connsiteY34" fmla="*/ 4838716 h 5358928"/>
                <a:gd name="connsiteX35" fmla="*/ 4569270 w 4957597"/>
                <a:gd name="connsiteY35" fmla="*/ 4736139 h 5358928"/>
                <a:gd name="connsiteX36" fmla="*/ 4598577 w 4957597"/>
                <a:gd name="connsiteY36" fmla="*/ 4684851 h 5358928"/>
                <a:gd name="connsiteX37" fmla="*/ 4686500 w 4957597"/>
                <a:gd name="connsiteY37" fmla="*/ 4633562 h 5358928"/>
                <a:gd name="connsiteX38" fmla="*/ 4737789 w 4957597"/>
                <a:gd name="connsiteY38" fmla="*/ 4574947 h 5358928"/>
                <a:gd name="connsiteX39" fmla="*/ 4898981 w 4957597"/>
                <a:gd name="connsiteY39" fmla="*/ 4574947 h 5358928"/>
                <a:gd name="connsiteX40" fmla="*/ 4898981 w 4957597"/>
                <a:gd name="connsiteY40" fmla="*/ 4472370 h 5358928"/>
                <a:gd name="connsiteX41" fmla="*/ 4928289 w 4957597"/>
                <a:gd name="connsiteY41" fmla="*/ 4230582 h 5358928"/>
                <a:gd name="connsiteX42" fmla="*/ 4957597 w 4957597"/>
                <a:gd name="connsiteY42" fmla="*/ 4040082 h 5358928"/>
                <a:gd name="connsiteX43" fmla="*/ 4950270 w 4957597"/>
                <a:gd name="connsiteY43" fmla="*/ 3834928 h 5358928"/>
                <a:gd name="connsiteX44" fmla="*/ 4809485 w 4957597"/>
                <a:gd name="connsiteY44" fmla="*/ 3318636 h 5358928"/>
                <a:gd name="connsiteX45" fmla="*/ 4030249 w 4957597"/>
                <a:gd name="connsiteY45" fmla="*/ 1644491 h 5358928"/>
                <a:gd name="connsiteX46" fmla="*/ 3733638 w 4957597"/>
                <a:gd name="connsiteY46" fmla="*/ 1518369 h 5358928"/>
                <a:gd name="connsiteX47" fmla="*/ 3597721 w 4957597"/>
                <a:gd name="connsiteY47" fmla="*/ 1632269 h 5358928"/>
                <a:gd name="connsiteX48" fmla="*/ 3438601 w 4957597"/>
                <a:gd name="connsiteY48" fmla="*/ 1651794 h 5358928"/>
                <a:gd name="connsiteX49" fmla="*/ 3294399 w 4957597"/>
                <a:gd name="connsiteY49" fmla="*/ 1632269 h 5358928"/>
                <a:gd name="connsiteX50" fmla="*/ 3100195 w 4957597"/>
                <a:gd name="connsiteY50" fmla="*/ 1580104 h 5358928"/>
                <a:gd name="connsiteX51" fmla="*/ 3130359 w 4957597"/>
                <a:gd name="connsiteY51" fmla="*/ 1466184 h 5358928"/>
                <a:gd name="connsiteX52" fmla="*/ 3220850 w 4957597"/>
                <a:gd name="connsiteY52" fmla="*/ 1391887 h 5358928"/>
                <a:gd name="connsiteX53" fmla="*/ 3185659 w 4957597"/>
                <a:gd name="connsiteY53" fmla="*/ 1327498 h 5358928"/>
                <a:gd name="connsiteX54" fmla="*/ 3185659 w 4957597"/>
                <a:gd name="connsiteY54" fmla="*/ 1149187 h 5358928"/>
                <a:gd name="connsiteX55" fmla="*/ 3190687 w 4957597"/>
                <a:gd name="connsiteY55" fmla="*/ 1010500 h 5358928"/>
                <a:gd name="connsiteX56" fmla="*/ 2981915 w 4957597"/>
                <a:gd name="connsiteY56" fmla="*/ 579078 h 5358928"/>
                <a:gd name="connsiteX57" fmla="*/ 3048260 w 4957597"/>
                <a:gd name="connsiteY57" fmla="*/ 487612 h 5358928"/>
                <a:gd name="connsiteX58" fmla="*/ 3123010 w 4957597"/>
                <a:gd name="connsiteY58" fmla="*/ 428549 h 5358928"/>
                <a:gd name="connsiteX59" fmla="*/ 3155495 w 4957597"/>
                <a:gd name="connsiteY59" fmla="*/ 381458 h 5358928"/>
                <a:gd name="connsiteX60" fmla="*/ 2612545 w 4957597"/>
                <a:gd name="connsiteY60" fmla="*/ 143711 h 5358928"/>
                <a:gd name="connsiteX61" fmla="*/ 2210249 w 4957597"/>
                <a:gd name="connsiteY61" fmla="*/ 0 h 5358928"/>
                <a:gd name="connsiteX62" fmla="*/ 1999065 w 4957597"/>
                <a:gd name="connsiteY62" fmla="*/ 338733 h 5358928"/>
                <a:gd name="connsiteX63" fmla="*/ 1813310 w 4957597"/>
                <a:gd name="connsiteY63" fmla="*/ 587047 h 5358928"/>
                <a:gd name="connsiteX64" fmla="*/ 1712654 w 4957597"/>
                <a:gd name="connsiteY64" fmla="*/ 946109 h 5358928"/>
                <a:gd name="connsiteX65" fmla="*/ 1597025 w 4957597"/>
                <a:gd name="connsiteY65" fmla="*/ 1119468 h 5358928"/>
                <a:gd name="connsiteX66" fmla="*/ 1471342 w 4957597"/>
                <a:gd name="connsiteY66" fmla="*/ 1248248 h 5358928"/>
                <a:gd name="connsiteX67" fmla="*/ 1586971 w 4957597"/>
                <a:gd name="connsiteY67" fmla="*/ 1322544 h 5358928"/>
                <a:gd name="connsiteX68" fmla="*/ 1697574 w 4957597"/>
                <a:gd name="connsiteY68" fmla="*/ 1590012 h 5358928"/>
                <a:gd name="connsiteX69" fmla="*/ 1466316 w 4957597"/>
                <a:gd name="connsiteY69" fmla="*/ 1773276 h 5358928"/>
                <a:gd name="connsiteX70" fmla="*/ 1199870 w 4957597"/>
                <a:gd name="connsiteY70" fmla="*/ 1902056 h 5358928"/>
                <a:gd name="connsiteX71" fmla="*/ 1079214 w 4957597"/>
                <a:gd name="connsiteY71" fmla="*/ 1951586 h 5358928"/>
                <a:gd name="connsiteX72" fmla="*/ 993749 w 4957597"/>
                <a:gd name="connsiteY72" fmla="*/ 1991212 h 5358928"/>
                <a:gd name="connsiteX73" fmla="*/ 289924 w 4957597"/>
                <a:gd name="connsiteY73" fmla="*/ 1530574 h 5358928"/>
                <a:gd name="connsiteX74" fmla="*/ 139105 w 4957597"/>
                <a:gd name="connsiteY74" fmla="*/ 1634589 h 5358928"/>
                <a:gd name="connsiteX75" fmla="*/ 28505 w 4957597"/>
                <a:gd name="connsiteY75" fmla="*/ 1684120 h 5358928"/>
                <a:gd name="connsiteX76" fmla="*/ 28504 w 4957597"/>
                <a:gd name="connsiteY76" fmla="*/ 2124945 h 5358928"/>
                <a:gd name="connsiteX77" fmla="*/ 194405 w 4957597"/>
                <a:gd name="connsiteY77" fmla="*/ 2323068 h 5358928"/>
                <a:gd name="connsiteX78" fmla="*/ 254733 w 4957597"/>
                <a:gd name="connsiteY78" fmla="*/ 2466708 h 5358928"/>
                <a:gd name="connsiteX79" fmla="*/ 607981 w 4957597"/>
                <a:gd name="connsiteY79" fmla="*/ 2749691 h 5358928"/>
                <a:gd name="connsiteX0" fmla="*/ 352972 w 4957597"/>
                <a:gd name="connsiteY0" fmla="*/ 3849096 h 5358928"/>
                <a:gd name="connsiteX1" fmla="*/ 482473 w 4957597"/>
                <a:gd name="connsiteY1" fmla="*/ 3674994 h 5358928"/>
                <a:gd name="connsiteX2" fmla="*/ 735588 w 4957597"/>
                <a:gd name="connsiteY2" fmla="*/ 3652161 h 5358928"/>
                <a:gd name="connsiteX3" fmla="*/ 947498 w 4957597"/>
                <a:gd name="connsiteY3" fmla="*/ 3774888 h 5358928"/>
                <a:gd name="connsiteX4" fmla="*/ 1009305 w 4957597"/>
                <a:gd name="connsiteY4" fmla="*/ 3817700 h 5358928"/>
                <a:gd name="connsiteX5" fmla="*/ 1333057 w 4957597"/>
                <a:gd name="connsiteY5" fmla="*/ 3752055 h 5358928"/>
                <a:gd name="connsiteX6" fmla="*/ 1433125 w 4957597"/>
                <a:gd name="connsiteY6" fmla="*/ 3777742 h 5358928"/>
                <a:gd name="connsiteX7" fmla="*/ 1535924 w 4957597"/>
                <a:gd name="connsiteY7" fmla="*/ 3768985 h 5358928"/>
                <a:gd name="connsiteX8" fmla="*/ 1594539 w 4957597"/>
                <a:gd name="connsiteY8" fmla="*/ 3834928 h 5358928"/>
                <a:gd name="connsiteX9" fmla="*/ 1682462 w 4957597"/>
                <a:gd name="connsiteY9" fmla="*/ 3900870 h 5358928"/>
                <a:gd name="connsiteX10" fmla="*/ 2510404 w 4957597"/>
                <a:gd name="connsiteY10" fmla="*/ 4633562 h 5358928"/>
                <a:gd name="connsiteX11" fmla="*/ 2517731 w 4957597"/>
                <a:gd name="connsiteY11" fmla="*/ 4765447 h 5358928"/>
                <a:gd name="connsiteX12" fmla="*/ 2627635 w 4957597"/>
                <a:gd name="connsiteY12" fmla="*/ 4802082 h 5358928"/>
                <a:gd name="connsiteX13" fmla="*/ 2664270 w 4957597"/>
                <a:gd name="connsiteY13" fmla="*/ 4831389 h 5358928"/>
                <a:gd name="connsiteX14" fmla="*/ 2788827 w 4957597"/>
                <a:gd name="connsiteY14" fmla="*/ 4831389 h 5358928"/>
                <a:gd name="connsiteX15" fmla="*/ 2972000 w 4957597"/>
                <a:gd name="connsiteY15" fmla="*/ 4853370 h 5358928"/>
                <a:gd name="connsiteX16" fmla="*/ 3037943 w 4957597"/>
                <a:gd name="connsiteY16" fmla="*/ 4868024 h 5358928"/>
                <a:gd name="connsiteX17" fmla="*/ 3118539 w 4957597"/>
                <a:gd name="connsiteY17" fmla="*/ 4963274 h 5358928"/>
                <a:gd name="connsiteX18" fmla="*/ 3169827 w 4957597"/>
                <a:gd name="connsiteY18" fmla="*/ 5087832 h 5358928"/>
                <a:gd name="connsiteX19" fmla="*/ 3199135 w 4957597"/>
                <a:gd name="connsiteY19" fmla="*/ 5095159 h 5358928"/>
                <a:gd name="connsiteX20" fmla="*/ 3243097 w 4957597"/>
                <a:gd name="connsiteY20" fmla="*/ 5102485 h 5358928"/>
                <a:gd name="connsiteX21" fmla="*/ 3316366 w 4957597"/>
                <a:gd name="connsiteY21" fmla="*/ 5175755 h 5358928"/>
                <a:gd name="connsiteX22" fmla="*/ 3360327 w 4957597"/>
                <a:gd name="connsiteY22" fmla="*/ 5153774 h 5358928"/>
                <a:gd name="connsiteX23" fmla="*/ 3382308 w 4957597"/>
                <a:gd name="connsiteY23" fmla="*/ 5153774 h 5358928"/>
                <a:gd name="connsiteX24" fmla="*/ 3426270 w 4957597"/>
                <a:gd name="connsiteY24" fmla="*/ 5197735 h 5358928"/>
                <a:gd name="connsiteX25" fmla="*/ 3448250 w 4957597"/>
                <a:gd name="connsiteY25" fmla="*/ 5263678 h 5358928"/>
                <a:gd name="connsiteX26" fmla="*/ 3426970 w 4957597"/>
                <a:gd name="connsiteY26" fmla="*/ 5354355 h 5358928"/>
                <a:gd name="connsiteX27" fmla="*/ 3462904 w 4957597"/>
                <a:gd name="connsiteY27" fmla="*/ 5358928 h 5358928"/>
                <a:gd name="connsiteX28" fmla="*/ 4115000 w 4957597"/>
                <a:gd name="connsiteY28" fmla="*/ 4919312 h 5358928"/>
                <a:gd name="connsiteX29" fmla="*/ 4224904 w 4957597"/>
                <a:gd name="connsiteY29" fmla="*/ 4904659 h 5358928"/>
                <a:gd name="connsiteX30" fmla="*/ 4327481 w 4957597"/>
                <a:gd name="connsiteY30" fmla="*/ 4853370 h 5358928"/>
                <a:gd name="connsiteX31" fmla="*/ 4342135 w 4957597"/>
                <a:gd name="connsiteY31" fmla="*/ 4824062 h 5358928"/>
                <a:gd name="connsiteX32" fmla="*/ 4452039 w 4957597"/>
                <a:gd name="connsiteY32" fmla="*/ 4831389 h 5358928"/>
                <a:gd name="connsiteX33" fmla="*/ 4569270 w 4957597"/>
                <a:gd name="connsiteY33" fmla="*/ 4838716 h 5358928"/>
                <a:gd name="connsiteX34" fmla="*/ 4569270 w 4957597"/>
                <a:gd name="connsiteY34" fmla="*/ 4736139 h 5358928"/>
                <a:gd name="connsiteX35" fmla="*/ 4598577 w 4957597"/>
                <a:gd name="connsiteY35" fmla="*/ 4684851 h 5358928"/>
                <a:gd name="connsiteX36" fmla="*/ 4686500 w 4957597"/>
                <a:gd name="connsiteY36" fmla="*/ 4633562 h 5358928"/>
                <a:gd name="connsiteX37" fmla="*/ 4737789 w 4957597"/>
                <a:gd name="connsiteY37" fmla="*/ 4574947 h 5358928"/>
                <a:gd name="connsiteX38" fmla="*/ 4898981 w 4957597"/>
                <a:gd name="connsiteY38" fmla="*/ 4574947 h 5358928"/>
                <a:gd name="connsiteX39" fmla="*/ 4898981 w 4957597"/>
                <a:gd name="connsiteY39" fmla="*/ 4472370 h 5358928"/>
                <a:gd name="connsiteX40" fmla="*/ 4928289 w 4957597"/>
                <a:gd name="connsiteY40" fmla="*/ 4230582 h 5358928"/>
                <a:gd name="connsiteX41" fmla="*/ 4957597 w 4957597"/>
                <a:gd name="connsiteY41" fmla="*/ 4040082 h 5358928"/>
                <a:gd name="connsiteX42" fmla="*/ 4950270 w 4957597"/>
                <a:gd name="connsiteY42" fmla="*/ 3834928 h 5358928"/>
                <a:gd name="connsiteX43" fmla="*/ 4809485 w 4957597"/>
                <a:gd name="connsiteY43" fmla="*/ 3318636 h 5358928"/>
                <a:gd name="connsiteX44" fmla="*/ 4030249 w 4957597"/>
                <a:gd name="connsiteY44" fmla="*/ 1644491 h 5358928"/>
                <a:gd name="connsiteX45" fmla="*/ 3733638 w 4957597"/>
                <a:gd name="connsiteY45" fmla="*/ 1518369 h 5358928"/>
                <a:gd name="connsiteX46" fmla="*/ 3597721 w 4957597"/>
                <a:gd name="connsiteY46" fmla="*/ 1632269 h 5358928"/>
                <a:gd name="connsiteX47" fmla="*/ 3438601 w 4957597"/>
                <a:gd name="connsiteY47" fmla="*/ 1651794 h 5358928"/>
                <a:gd name="connsiteX48" fmla="*/ 3294399 w 4957597"/>
                <a:gd name="connsiteY48" fmla="*/ 1632269 h 5358928"/>
                <a:gd name="connsiteX49" fmla="*/ 3100195 w 4957597"/>
                <a:gd name="connsiteY49" fmla="*/ 1580104 h 5358928"/>
                <a:gd name="connsiteX50" fmla="*/ 3130359 w 4957597"/>
                <a:gd name="connsiteY50" fmla="*/ 1466184 h 5358928"/>
                <a:gd name="connsiteX51" fmla="*/ 3220850 w 4957597"/>
                <a:gd name="connsiteY51" fmla="*/ 1391887 h 5358928"/>
                <a:gd name="connsiteX52" fmla="*/ 3185659 w 4957597"/>
                <a:gd name="connsiteY52" fmla="*/ 1327498 h 5358928"/>
                <a:gd name="connsiteX53" fmla="*/ 3185659 w 4957597"/>
                <a:gd name="connsiteY53" fmla="*/ 1149187 h 5358928"/>
                <a:gd name="connsiteX54" fmla="*/ 3190687 w 4957597"/>
                <a:gd name="connsiteY54" fmla="*/ 1010500 h 5358928"/>
                <a:gd name="connsiteX55" fmla="*/ 2981915 w 4957597"/>
                <a:gd name="connsiteY55" fmla="*/ 579078 h 5358928"/>
                <a:gd name="connsiteX56" fmla="*/ 3048260 w 4957597"/>
                <a:gd name="connsiteY56" fmla="*/ 487612 h 5358928"/>
                <a:gd name="connsiteX57" fmla="*/ 3123010 w 4957597"/>
                <a:gd name="connsiteY57" fmla="*/ 428549 h 5358928"/>
                <a:gd name="connsiteX58" fmla="*/ 3155495 w 4957597"/>
                <a:gd name="connsiteY58" fmla="*/ 381458 h 5358928"/>
                <a:gd name="connsiteX59" fmla="*/ 2612545 w 4957597"/>
                <a:gd name="connsiteY59" fmla="*/ 143711 h 5358928"/>
                <a:gd name="connsiteX60" fmla="*/ 2210249 w 4957597"/>
                <a:gd name="connsiteY60" fmla="*/ 0 h 5358928"/>
                <a:gd name="connsiteX61" fmla="*/ 1999065 w 4957597"/>
                <a:gd name="connsiteY61" fmla="*/ 338733 h 5358928"/>
                <a:gd name="connsiteX62" fmla="*/ 1813310 w 4957597"/>
                <a:gd name="connsiteY62" fmla="*/ 587047 h 5358928"/>
                <a:gd name="connsiteX63" fmla="*/ 1712654 w 4957597"/>
                <a:gd name="connsiteY63" fmla="*/ 946109 h 5358928"/>
                <a:gd name="connsiteX64" fmla="*/ 1597025 w 4957597"/>
                <a:gd name="connsiteY64" fmla="*/ 1119468 h 5358928"/>
                <a:gd name="connsiteX65" fmla="*/ 1471342 w 4957597"/>
                <a:gd name="connsiteY65" fmla="*/ 1248248 h 5358928"/>
                <a:gd name="connsiteX66" fmla="*/ 1586971 w 4957597"/>
                <a:gd name="connsiteY66" fmla="*/ 1322544 h 5358928"/>
                <a:gd name="connsiteX67" fmla="*/ 1697574 w 4957597"/>
                <a:gd name="connsiteY67" fmla="*/ 1590012 h 5358928"/>
                <a:gd name="connsiteX68" fmla="*/ 1466316 w 4957597"/>
                <a:gd name="connsiteY68" fmla="*/ 1773276 h 5358928"/>
                <a:gd name="connsiteX69" fmla="*/ 1199870 w 4957597"/>
                <a:gd name="connsiteY69" fmla="*/ 1902056 h 5358928"/>
                <a:gd name="connsiteX70" fmla="*/ 1079214 w 4957597"/>
                <a:gd name="connsiteY70" fmla="*/ 1951586 h 5358928"/>
                <a:gd name="connsiteX71" fmla="*/ 993749 w 4957597"/>
                <a:gd name="connsiteY71" fmla="*/ 1991212 h 5358928"/>
                <a:gd name="connsiteX72" fmla="*/ 289924 w 4957597"/>
                <a:gd name="connsiteY72" fmla="*/ 1530574 h 5358928"/>
                <a:gd name="connsiteX73" fmla="*/ 139105 w 4957597"/>
                <a:gd name="connsiteY73" fmla="*/ 1634589 h 5358928"/>
                <a:gd name="connsiteX74" fmla="*/ 28505 w 4957597"/>
                <a:gd name="connsiteY74" fmla="*/ 1684120 h 5358928"/>
                <a:gd name="connsiteX75" fmla="*/ 28504 w 4957597"/>
                <a:gd name="connsiteY75" fmla="*/ 2124945 h 5358928"/>
                <a:gd name="connsiteX76" fmla="*/ 194405 w 4957597"/>
                <a:gd name="connsiteY76" fmla="*/ 2323068 h 5358928"/>
                <a:gd name="connsiteX77" fmla="*/ 254733 w 4957597"/>
                <a:gd name="connsiteY77" fmla="*/ 2466708 h 5358928"/>
                <a:gd name="connsiteX78" fmla="*/ 607981 w 4957597"/>
                <a:gd name="connsiteY78" fmla="*/ 2749691 h 5358928"/>
                <a:gd name="connsiteX0" fmla="*/ 482473 w 4957597"/>
                <a:gd name="connsiteY0" fmla="*/ 3674994 h 5358928"/>
                <a:gd name="connsiteX1" fmla="*/ 735588 w 4957597"/>
                <a:gd name="connsiteY1" fmla="*/ 3652161 h 5358928"/>
                <a:gd name="connsiteX2" fmla="*/ 947498 w 4957597"/>
                <a:gd name="connsiteY2" fmla="*/ 3774888 h 5358928"/>
                <a:gd name="connsiteX3" fmla="*/ 1009305 w 4957597"/>
                <a:gd name="connsiteY3" fmla="*/ 3817700 h 5358928"/>
                <a:gd name="connsiteX4" fmla="*/ 1333057 w 4957597"/>
                <a:gd name="connsiteY4" fmla="*/ 3752055 h 5358928"/>
                <a:gd name="connsiteX5" fmla="*/ 1433125 w 4957597"/>
                <a:gd name="connsiteY5" fmla="*/ 3777742 h 5358928"/>
                <a:gd name="connsiteX6" fmla="*/ 1535924 w 4957597"/>
                <a:gd name="connsiteY6" fmla="*/ 3768985 h 5358928"/>
                <a:gd name="connsiteX7" fmla="*/ 1594539 w 4957597"/>
                <a:gd name="connsiteY7" fmla="*/ 3834928 h 5358928"/>
                <a:gd name="connsiteX8" fmla="*/ 1682462 w 4957597"/>
                <a:gd name="connsiteY8" fmla="*/ 3900870 h 5358928"/>
                <a:gd name="connsiteX9" fmla="*/ 2510404 w 4957597"/>
                <a:gd name="connsiteY9" fmla="*/ 4633562 h 5358928"/>
                <a:gd name="connsiteX10" fmla="*/ 2517731 w 4957597"/>
                <a:gd name="connsiteY10" fmla="*/ 4765447 h 5358928"/>
                <a:gd name="connsiteX11" fmla="*/ 2627635 w 4957597"/>
                <a:gd name="connsiteY11" fmla="*/ 4802082 h 5358928"/>
                <a:gd name="connsiteX12" fmla="*/ 2664270 w 4957597"/>
                <a:gd name="connsiteY12" fmla="*/ 4831389 h 5358928"/>
                <a:gd name="connsiteX13" fmla="*/ 2788827 w 4957597"/>
                <a:gd name="connsiteY13" fmla="*/ 4831389 h 5358928"/>
                <a:gd name="connsiteX14" fmla="*/ 2972000 w 4957597"/>
                <a:gd name="connsiteY14" fmla="*/ 4853370 h 5358928"/>
                <a:gd name="connsiteX15" fmla="*/ 3037943 w 4957597"/>
                <a:gd name="connsiteY15" fmla="*/ 4868024 h 5358928"/>
                <a:gd name="connsiteX16" fmla="*/ 3118539 w 4957597"/>
                <a:gd name="connsiteY16" fmla="*/ 4963274 h 5358928"/>
                <a:gd name="connsiteX17" fmla="*/ 3169827 w 4957597"/>
                <a:gd name="connsiteY17" fmla="*/ 5087832 h 5358928"/>
                <a:gd name="connsiteX18" fmla="*/ 3199135 w 4957597"/>
                <a:gd name="connsiteY18" fmla="*/ 5095159 h 5358928"/>
                <a:gd name="connsiteX19" fmla="*/ 3243097 w 4957597"/>
                <a:gd name="connsiteY19" fmla="*/ 5102485 h 5358928"/>
                <a:gd name="connsiteX20" fmla="*/ 3316366 w 4957597"/>
                <a:gd name="connsiteY20" fmla="*/ 5175755 h 5358928"/>
                <a:gd name="connsiteX21" fmla="*/ 3360327 w 4957597"/>
                <a:gd name="connsiteY21" fmla="*/ 5153774 h 5358928"/>
                <a:gd name="connsiteX22" fmla="*/ 3382308 w 4957597"/>
                <a:gd name="connsiteY22" fmla="*/ 5153774 h 5358928"/>
                <a:gd name="connsiteX23" fmla="*/ 3426270 w 4957597"/>
                <a:gd name="connsiteY23" fmla="*/ 5197735 h 5358928"/>
                <a:gd name="connsiteX24" fmla="*/ 3448250 w 4957597"/>
                <a:gd name="connsiteY24" fmla="*/ 5263678 h 5358928"/>
                <a:gd name="connsiteX25" fmla="*/ 3426970 w 4957597"/>
                <a:gd name="connsiteY25" fmla="*/ 5354355 h 5358928"/>
                <a:gd name="connsiteX26" fmla="*/ 3462904 w 4957597"/>
                <a:gd name="connsiteY26" fmla="*/ 5358928 h 5358928"/>
                <a:gd name="connsiteX27" fmla="*/ 4115000 w 4957597"/>
                <a:gd name="connsiteY27" fmla="*/ 4919312 h 5358928"/>
                <a:gd name="connsiteX28" fmla="*/ 4224904 w 4957597"/>
                <a:gd name="connsiteY28" fmla="*/ 4904659 h 5358928"/>
                <a:gd name="connsiteX29" fmla="*/ 4327481 w 4957597"/>
                <a:gd name="connsiteY29" fmla="*/ 4853370 h 5358928"/>
                <a:gd name="connsiteX30" fmla="*/ 4342135 w 4957597"/>
                <a:gd name="connsiteY30" fmla="*/ 4824062 h 5358928"/>
                <a:gd name="connsiteX31" fmla="*/ 4452039 w 4957597"/>
                <a:gd name="connsiteY31" fmla="*/ 4831389 h 5358928"/>
                <a:gd name="connsiteX32" fmla="*/ 4569270 w 4957597"/>
                <a:gd name="connsiteY32" fmla="*/ 4838716 h 5358928"/>
                <a:gd name="connsiteX33" fmla="*/ 4569270 w 4957597"/>
                <a:gd name="connsiteY33" fmla="*/ 4736139 h 5358928"/>
                <a:gd name="connsiteX34" fmla="*/ 4598577 w 4957597"/>
                <a:gd name="connsiteY34" fmla="*/ 4684851 h 5358928"/>
                <a:gd name="connsiteX35" fmla="*/ 4686500 w 4957597"/>
                <a:gd name="connsiteY35" fmla="*/ 4633562 h 5358928"/>
                <a:gd name="connsiteX36" fmla="*/ 4737789 w 4957597"/>
                <a:gd name="connsiteY36" fmla="*/ 4574947 h 5358928"/>
                <a:gd name="connsiteX37" fmla="*/ 4898981 w 4957597"/>
                <a:gd name="connsiteY37" fmla="*/ 4574947 h 5358928"/>
                <a:gd name="connsiteX38" fmla="*/ 4898981 w 4957597"/>
                <a:gd name="connsiteY38" fmla="*/ 4472370 h 5358928"/>
                <a:gd name="connsiteX39" fmla="*/ 4928289 w 4957597"/>
                <a:gd name="connsiteY39" fmla="*/ 4230582 h 5358928"/>
                <a:gd name="connsiteX40" fmla="*/ 4957597 w 4957597"/>
                <a:gd name="connsiteY40" fmla="*/ 4040082 h 5358928"/>
                <a:gd name="connsiteX41" fmla="*/ 4950270 w 4957597"/>
                <a:gd name="connsiteY41" fmla="*/ 3834928 h 5358928"/>
                <a:gd name="connsiteX42" fmla="*/ 4809485 w 4957597"/>
                <a:gd name="connsiteY42" fmla="*/ 3318636 h 5358928"/>
                <a:gd name="connsiteX43" fmla="*/ 4030249 w 4957597"/>
                <a:gd name="connsiteY43" fmla="*/ 1644491 h 5358928"/>
                <a:gd name="connsiteX44" fmla="*/ 3733638 w 4957597"/>
                <a:gd name="connsiteY44" fmla="*/ 1518369 h 5358928"/>
                <a:gd name="connsiteX45" fmla="*/ 3597721 w 4957597"/>
                <a:gd name="connsiteY45" fmla="*/ 1632269 h 5358928"/>
                <a:gd name="connsiteX46" fmla="*/ 3438601 w 4957597"/>
                <a:gd name="connsiteY46" fmla="*/ 1651794 h 5358928"/>
                <a:gd name="connsiteX47" fmla="*/ 3294399 w 4957597"/>
                <a:gd name="connsiteY47" fmla="*/ 1632269 h 5358928"/>
                <a:gd name="connsiteX48" fmla="*/ 3100195 w 4957597"/>
                <a:gd name="connsiteY48" fmla="*/ 1580104 h 5358928"/>
                <a:gd name="connsiteX49" fmla="*/ 3130359 w 4957597"/>
                <a:gd name="connsiteY49" fmla="*/ 1466184 h 5358928"/>
                <a:gd name="connsiteX50" fmla="*/ 3220850 w 4957597"/>
                <a:gd name="connsiteY50" fmla="*/ 1391887 h 5358928"/>
                <a:gd name="connsiteX51" fmla="*/ 3185659 w 4957597"/>
                <a:gd name="connsiteY51" fmla="*/ 1327498 h 5358928"/>
                <a:gd name="connsiteX52" fmla="*/ 3185659 w 4957597"/>
                <a:gd name="connsiteY52" fmla="*/ 1149187 h 5358928"/>
                <a:gd name="connsiteX53" fmla="*/ 3190687 w 4957597"/>
                <a:gd name="connsiteY53" fmla="*/ 1010500 h 5358928"/>
                <a:gd name="connsiteX54" fmla="*/ 2981915 w 4957597"/>
                <a:gd name="connsiteY54" fmla="*/ 579078 h 5358928"/>
                <a:gd name="connsiteX55" fmla="*/ 3048260 w 4957597"/>
                <a:gd name="connsiteY55" fmla="*/ 487612 h 5358928"/>
                <a:gd name="connsiteX56" fmla="*/ 3123010 w 4957597"/>
                <a:gd name="connsiteY56" fmla="*/ 428549 h 5358928"/>
                <a:gd name="connsiteX57" fmla="*/ 3155495 w 4957597"/>
                <a:gd name="connsiteY57" fmla="*/ 381458 h 5358928"/>
                <a:gd name="connsiteX58" fmla="*/ 2612545 w 4957597"/>
                <a:gd name="connsiteY58" fmla="*/ 143711 h 5358928"/>
                <a:gd name="connsiteX59" fmla="*/ 2210249 w 4957597"/>
                <a:gd name="connsiteY59" fmla="*/ 0 h 5358928"/>
                <a:gd name="connsiteX60" fmla="*/ 1999065 w 4957597"/>
                <a:gd name="connsiteY60" fmla="*/ 338733 h 5358928"/>
                <a:gd name="connsiteX61" fmla="*/ 1813310 w 4957597"/>
                <a:gd name="connsiteY61" fmla="*/ 587047 h 5358928"/>
                <a:gd name="connsiteX62" fmla="*/ 1712654 w 4957597"/>
                <a:gd name="connsiteY62" fmla="*/ 946109 h 5358928"/>
                <a:gd name="connsiteX63" fmla="*/ 1597025 w 4957597"/>
                <a:gd name="connsiteY63" fmla="*/ 1119468 h 5358928"/>
                <a:gd name="connsiteX64" fmla="*/ 1471342 w 4957597"/>
                <a:gd name="connsiteY64" fmla="*/ 1248248 h 5358928"/>
                <a:gd name="connsiteX65" fmla="*/ 1586971 w 4957597"/>
                <a:gd name="connsiteY65" fmla="*/ 1322544 h 5358928"/>
                <a:gd name="connsiteX66" fmla="*/ 1697574 w 4957597"/>
                <a:gd name="connsiteY66" fmla="*/ 1590012 h 5358928"/>
                <a:gd name="connsiteX67" fmla="*/ 1466316 w 4957597"/>
                <a:gd name="connsiteY67" fmla="*/ 1773276 h 5358928"/>
                <a:gd name="connsiteX68" fmla="*/ 1199870 w 4957597"/>
                <a:gd name="connsiteY68" fmla="*/ 1902056 h 5358928"/>
                <a:gd name="connsiteX69" fmla="*/ 1079214 w 4957597"/>
                <a:gd name="connsiteY69" fmla="*/ 1951586 h 5358928"/>
                <a:gd name="connsiteX70" fmla="*/ 993749 w 4957597"/>
                <a:gd name="connsiteY70" fmla="*/ 1991212 h 5358928"/>
                <a:gd name="connsiteX71" fmla="*/ 289924 w 4957597"/>
                <a:gd name="connsiteY71" fmla="*/ 1530574 h 5358928"/>
                <a:gd name="connsiteX72" fmla="*/ 139105 w 4957597"/>
                <a:gd name="connsiteY72" fmla="*/ 1634589 h 5358928"/>
                <a:gd name="connsiteX73" fmla="*/ 28505 w 4957597"/>
                <a:gd name="connsiteY73" fmla="*/ 1684120 h 5358928"/>
                <a:gd name="connsiteX74" fmla="*/ 28504 w 4957597"/>
                <a:gd name="connsiteY74" fmla="*/ 2124945 h 5358928"/>
                <a:gd name="connsiteX75" fmla="*/ 194405 w 4957597"/>
                <a:gd name="connsiteY75" fmla="*/ 2323068 h 5358928"/>
                <a:gd name="connsiteX76" fmla="*/ 254733 w 4957597"/>
                <a:gd name="connsiteY76" fmla="*/ 2466708 h 5358928"/>
                <a:gd name="connsiteX77" fmla="*/ 607981 w 4957597"/>
                <a:gd name="connsiteY77" fmla="*/ 2749691 h 5358928"/>
                <a:gd name="connsiteX0" fmla="*/ 735588 w 4957597"/>
                <a:gd name="connsiteY0" fmla="*/ 3652161 h 5358928"/>
                <a:gd name="connsiteX1" fmla="*/ 947498 w 4957597"/>
                <a:gd name="connsiteY1" fmla="*/ 3774888 h 5358928"/>
                <a:gd name="connsiteX2" fmla="*/ 1009305 w 4957597"/>
                <a:gd name="connsiteY2" fmla="*/ 3817700 h 5358928"/>
                <a:gd name="connsiteX3" fmla="*/ 1333057 w 4957597"/>
                <a:gd name="connsiteY3" fmla="*/ 3752055 h 5358928"/>
                <a:gd name="connsiteX4" fmla="*/ 1433125 w 4957597"/>
                <a:gd name="connsiteY4" fmla="*/ 3777742 h 5358928"/>
                <a:gd name="connsiteX5" fmla="*/ 1535924 w 4957597"/>
                <a:gd name="connsiteY5" fmla="*/ 3768985 h 5358928"/>
                <a:gd name="connsiteX6" fmla="*/ 1594539 w 4957597"/>
                <a:gd name="connsiteY6" fmla="*/ 3834928 h 5358928"/>
                <a:gd name="connsiteX7" fmla="*/ 1682462 w 4957597"/>
                <a:gd name="connsiteY7" fmla="*/ 3900870 h 5358928"/>
                <a:gd name="connsiteX8" fmla="*/ 2510404 w 4957597"/>
                <a:gd name="connsiteY8" fmla="*/ 4633562 h 5358928"/>
                <a:gd name="connsiteX9" fmla="*/ 2517731 w 4957597"/>
                <a:gd name="connsiteY9" fmla="*/ 4765447 h 5358928"/>
                <a:gd name="connsiteX10" fmla="*/ 2627635 w 4957597"/>
                <a:gd name="connsiteY10" fmla="*/ 4802082 h 5358928"/>
                <a:gd name="connsiteX11" fmla="*/ 2664270 w 4957597"/>
                <a:gd name="connsiteY11" fmla="*/ 4831389 h 5358928"/>
                <a:gd name="connsiteX12" fmla="*/ 2788827 w 4957597"/>
                <a:gd name="connsiteY12" fmla="*/ 4831389 h 5358928"/>
                <a:gd name="connsiteX13" fmla="*/ 2972000 w 4957597"/>
                <a:gd name="connsiteY13" fmla="*/ 4853370 h 5358928"/>
                <a:gd name="connsiteX14" fmla="*/ 3037943 w 4957597"/>
                <a:gd name="connsiteY14" fmla="*/ 4868024 h 5358928"/>
                <a:gd name="connsiteX15" fmla="*/ 3118539 w 4957597"/>
                <a:gd name="connsiteY15" fmla="*/ 4963274 h 5358928"/>
                <a:gd name="connsiteX16" fmla="*/ 3169827 w 4957597"/>
                <a:gd name="connsiteY16" fmla="*/ 5087832 h 5358928"/>
                <a:gd name="connsiteX17" fmla="*/ 3199135 w 4957597"/>
                <a:gd name="connsiteY17" fmla="*/ 5095159 h 5358928"/>
                <a:gd name="connsiteX18" fmla="*/ 3243097 w 4957597"/>
                <a:gd name="connsiteY18" fmla="*/ 5102485 h 5358928"/>
                <a:gd name="connsiteX19" fmla="*/ 3316366 w 4957597"/>
                <a:gd name="connsiteY19" fmla="*/ 5175755 h 5358928"/>
                <a:gd name="connsiteX20" fmla="*/ 3360327 w 4957597"/>
                <a:gd name="connsiteY20" fmla="*/ 5153774 h 5358928"/>
                <a:gd name="connsiteX21" fmla="*/ 3382308 w 4957597"/>
                <a:gd name="connsiteY21" fmla="*/ 5153774 h 5358928"/>
                <a:gd name="connsiteX22" fmla="*/ 3426270 w 4957597"/>
                <a:gd name="connsiteY22" fmla="*/ 5197735 h 5358928"/>
                <a:gd name="connsiteX23" fmla="*/ 3448250 w 4957597"/>
                <a:gd name="connsiteY23" fmla="*/ 5263678 h 5358928"/>
                <a:gd name="connsiteX24" fmla="*/ 3426970 w 4957597"/>
                <a:gd name="connsiteY24" fmla="*/ 5354355 h 5358928"/>
                <a:gd name="connsiteX25" fmla="*/ 3462904 w 4957597"/>
                <a:gd name="connsiteY25" fmla="*/ 5358928 h 5358928"/>
                <a:gd name="connsiteX26" fmla="*/ 4115000 w 4957597"/>
                <a:gd name="connsiteY26" fmla="*/ 4919312 h 5358928"/>
                <a:gd name="connsiteX27" fmla="*/ 4224904 w 4957597"/>
                <a:gd name="connsiteY27" fmla="*/ 4904659 h 5358928"/>
                <a:gd name="connsiteX28" fmla="*/ 4327481 w 4957597"/>
                <a:gd name="connsiteY28" fmla="*/ 4853370 h 5358928"/>
                <a:gd name="connsiteX29" fmla="*/ 4342135 w 4957597"/>
                <a:gd name="connsiteY29" fmla="*/ 4824062 h 5358928"/>
                <a:gd name="connsiteX30" fmla="*/ 4452039 w 4957597"/>
                <a:gd name="connsiteY30" fmla="*/ 4831389 h 5358928"/>
                <a:gd name="connsiteX31" fmla="*/ 4569270 w 4957597"/>
                <a:gd name="connsiteY31" fmla="*/ 4838716 h 5358928"/>
                <a:gd name="connsiteX32" fmla="*/ 4569270 w 4957597"/>
                <a:gd name="connsiteY32" fmla="*/ 4736139 h 5358928"/>
                <a:gd name="connsiteX33" fmla="*/ 4598577 w 4957597"/>
                <a:gd name="connsiteY33" fmla="*/ 4684851 h 5358928"/>
                <a:gd name="connsiteX34" fmla="*/ 4686500 w 4957597"/>
                <a:gd name="connsiteY34" fmla="*/ 4633562 h 5358928"/>
                <a:gd name="connsiteX35" fmla="*/ 4737789 w 4957597"/>
                <a:gd name="connsiteY35" fmla="*/ 4574947 h 5358928"/>
                <a:gd name="connsiteX36" fmla="*/ 4898981 w 4957597"/>
                <a:gd name="connsiteY36" fmla="*/ 4574947 h 5358928"/>
                <a:gd name="connsiteX37" fmla="*/ 4898981 w 4957597"/>
                <a:gd name="connsiteY37" fmla="*/ 4472370 h 5358928"/>
                <a:gd name="connsiteX38" fmla="*/ 4928289 w 4957597"/>
                <a:gd name="connsiteY38" fmla="*/ 4230582 h 5358928"/>
                <a:gd name="connsiteX39" fmla="*/ 4957597 w 4957597"/>
                <a:gd name="connsiteY39" fmla="*/ 4040082 h 5358928"/>
                <a:gd name="connsiteX40" fmla="*/ 4950270 w 4957597"/>
                <a:gd name="connsiteY40" fmla="*/ 3834928 h 5358928"/>
                <a:gd name="connsiteX41" fmla="*/ 4809485 w 4957597"/>
                <a:gd name="connsiteY41" fmla="*/ 3318636 h 5358928"/>
                <a:gd name="connsiteX42" fmla="*/ 4030249 w 4957597"/>
                <a:gd name="connsiteY42" fmla="*/ 1644491 h 5358928"/>
                <a:gd name="connsiteX43" fmla="*/ 3733638 w 4957597"/>
                <a:gd name="connsiteY43" fmla="*/ 1518369 h 5358928"/>
                <a:gd name="connsiteX44" fmla="*/ 3597721 w 4957597"/>
                <a:gd name="connsiteY44" fmla="*/ 1632269 h 5358928"/>
                <a:gd name="connsiteX45" fmla="*/ 3438601 w 4957597"/>
                <a:gd name="connsiteY45" fmla="*/ 1651794 h 5358928"/>
                <a:gd name="connsiteX46" fmla="*/ 3294399 w 4957597"/>
                <a:gd name="connsiteY46" fmla="*/ 1632269 h 5358928"/>
                <a:gd name="connsiteX47" fmla="*/ 3100195 w 4957597"/>
                <a:gd name="connsiteY47" fmla="*/ 1580104 h 5358928"/>
                <a:gd name="connsiteX48" fmla="*/ 3130359 w 4957597"/>
                <a:gd name="connsiteY48" fmla="*/ 1466184 h 5358928"/>
                <a:gd name="connsiteX49" fmla="*/ 3220850 w 4957597"/>
                <a:gd name="connsiteY49" fmla="*/ 1391887 h 5358928"/>
                <a:gd name="connsiteX50" fmla="*/ 3185659 w 4957597"/>
                <a:gd name="connsiteY50" fmla="*/ 1327498 h 5358928"/>
                <a:gd name="connsiteX51" fmla="*/ 3185659 w 4957597"/>
                <a:gd name="connsiteY51" fmla="*/ 1149187 h 5358928"/>
                <a:gd name="connsiteX52" fmla="*/ 3190687 w 4957597"/>
                <a:gd name="connsiteY52" fmla="*/ 1010500 h 5358928"/>
                <a:gd name="connsiteX53" fmla="*/ 2981915 w 4957597"/>
                <a:gd name="connsiteY53" fmla="*/ 579078 h 5358928"/>
                <a:gd name="connsiteX54" fmla="*/ 3048260 w 4957597"/>
                <a:gd name="connsiteY54" fmla="*/ 487612 h 5358928"/>
                <a:gd name="connsiteX55" fmla="*/ 3123010 w 4957597"/>
                <a:gd name="connsiteY55" fmla="*/ 428549 h 5358928"/>
                <a:gd name="connsiteX56" fmla="*/ 3155495 w 4957597"/>
                <a:gd name="connsiteY56" fmla="*/ 381458 h 5358928"/>
                <a:gd name="connsiteX57" fmla="*/ 2612545 w 4957597"/>
                <a:gd name="connsiteY57" fmla="*/ 143711 h 5358928"/>
                <a:gd name="connsiteX58" fmla="*/ 2210249 w 4957597"/>
                <a:gd name="connsiteY58" fmla="*/ 0 h 5358928"/>
                <a:gd name="connsiteX59" fmla="*/ 1999065 w 4957597"/>
                <a:gd name="connsiteY59" fmla="*/ 338733 h 5358928"/>
                <a:gd name="connsiteX60" fmla="*/ 1813310 w 4957597"/>
                <a:gd name="connsiteY60" fmla="*/ 587047 h 5358928"/>
                <a:gd name="connsiteX61" fmla="*/ 1712654 w 4957597"/>
                <a:gd name="connsiteY61" fmla="*/ 946109 h 5358928"/>
                <a:gd name="connsiteX62" fmla="*/ 1597025 w 4957597"/>
                <a:gd name="connsiteY62" fmla="*/ 1119468 h 5358928"/>
                <a:gd name="connsiteX63" fmla="*/ 1471342 w 4957597"/>
                <a:gd name="connsiteY63" fmla="*/ 1248248 h 5358928"/>
                <a:gd name="connsiteX64" fmla="*/ 1586971 w 4957597"/>
                <a:gd name="connsiteY64" fmla="*/ 1322544 h 5358928"/>
                <a:gd name="connsiteX65" fmla="*/ 1697574 w 4957597"/>
                <a:gd name="connsiteY65" fmla="*/ 1590012 h 5358928"/>
                <a:gd name="connsiteX66" fmla="*/ 1466316 w 4957597"/>
                <a:gd name="connsiteY66" fmla="*/ 1773276 h 5358928"/>
                <a:gd name="connsiteX67" fmla="*/ 1199870 w 4957597"/>
                <a:gd name="connsiteY67" fmla="*/ 1902056 h 5358928"/>
                <a:gd name="connsiteX68" fmla="*/ 1079214 w 4957597"/>
                <a:gd name="connsiteY68" fmla="*/ 1951586 h 5358928"/>
                <a:gd name="connsiteX69" fmla="*/ 993749 w 4957597"/>
                <a:gd name="connsiteY69" fmla="*/ 1991212 h 5358928"/>
                <a:gd name="connsiteX70" fmla="*/ 289924 w 4957597"/>
                <a:gd name="connsiteY70" fmla="*/ 1530574 h 5358928"/>
                <a:gd name="connsiteX71" fmla="*/ 139105 w 4957597"/>
                <a:gd name="connsiteY71" fmla="*/ 1634589 h 5358928"/>
                <a:gd name="connsiteX72" fmla="*/ 28505 w 4957597"/>
                <a:gd name="connsiteY72" fmla="*/ 1684120 h 5358928"/>
                <a:gd name="connsiteX73" fmla="*/ 28504 w 4957597"/>
                <a:gd name="connsiteY73" fmla="*/ 2124945 h 5358928"/>
                <a:gd name="connsiteX74" fmla="*/ 194405 w 4957597"/>
                <a:gd name="connsiteY74" fmla="*/ 2323068 h 5358928"/>
                <a:gd name="connsiteX75" fmla="*/ 254733 w 4957597"/>
                <a:gd name="connsiteY75" fmla="*/ 2466708 h 5358928"/>
                <a:gd name="connsiteX76" fmla="*/ 607981 w 4957597"/>
                <a:gd name="connsiteY76" fmla="*/ 2749691 h 5358928"/>
                <a:gd name="connsiteX0" fmla="*/ 947498 w 4957597"/>
                <a:gd name="connsiteY0" fmla="*/ 3774888 h 5358928"/>
                <a:gd name="connsiteX1" fmla="*/ 1009305 w 4957597"/>
                <a:gd name="connsiteY1" fmla="*/ 3817700 h 5358928"/>
                <a:gd name="connsiteX2" fmla="*/ 1333057 w 4957597"/>
                <a:gd name="connsiteY2" fmla="*/ 3752055 h 5358928"/>
                <a:gd name="connsiteX3" fmla="*/ 1433125 w 4957597"/>
                <a:gd name="connsiteY3" fmla="*/ 3777742 h 5358928"/>
                <a:gd name="connsiteX4" fmla="*/ 1535924 w 4957597"/>
                <a:gd name="connsiteY4" fmla="*/ 3768985 h 5358928"/>
                <a:gd name="connsiteX5" fmla="*/ 1594539 w 4957597"/>
                <a:gd name="connsiteY5" fmla="*/ 3834928 h 5358928"/>
                <a:gd name="connsiteX6" fmla="*/ 1682462 w 4957597"/>
                <a:gd name="connsiteY6" fmla="*/ 3900870 h 5358928"/>
                <a:gd name="connsiteX7" fmla="*/ 2510404 w 4957597"/>
                <a:gd name="connsiteY7" fmla="*/ 4633562 h 5358928"/>
                <a:gd name="connsiteX8" fmla="*/ 2517731 w 4957597"/>
                <a:gd name="connsiteY8" fmla="*/ 4765447 h 5358928"/>
                <a:gd name="connsiteX9" fmla="*/ 2627635 w 4957597"/>
                <a:gd name="connsiteY9" fmla="*/ 4802082 h 5358928"/>
                <a:gd name="connsiteX10" fmla="*/ 2664270 w 4957597"/>
                <a:gd name="connsiteY10" fmla="*/ 4831389 h 5358928"/>
                <a:gd name="connsiteX11" fmla="*/ 2788827 w 4957597"/>
                <a:gd name="connsiteY11" fmla="*/ 4831389 h 5358928"/>
                <a:gd name="connsiteX12" fmla="*/ 2972000 w 4957597"/>
                <a:gd name="connsiteY12" fmla="*/ 4853370 h 5358928"/>
                <a:gd name="connsiteX13" fmla="*/ 3037943 w 4957597"/>
                <a:gd name="connsiteY13" fmla="*/ 4868024 h 5358928"/>
                <a:gd name="connsiteX14" fmla="*/ 3118539 w 4957597"/>
                <a:gd name="connsiteY14" fmla="*/ 4963274 h 5358928"/>
                <a:gd name="connsiteX15" fmla="*/ 3169827 w 4957597"/>
                <a:gd name="connsiteY15" fmla="*/ 5087832 h 5358928"/>
                <a:gd name="connsiteX16" fmla="*/ 3199135 w 4957597"/>
                <a:gd name="connsiteY16" fmla="*/ 5095159 h 5358928"/>
                <a:gd name="connsiteX17" fmla="*/ 3243097 w 4957597"/>
                <a:gd name="connsiteY17" fmla="*/ 5102485 h 5358928"/>
                <a:gd name="connsiteX18" fmla="*/ 3316366 w 4957597"/>
                <a:gd name="connsiteY18" fmla="*/ 5175755 h 5358928"/>
                <a:gd name="connsiteX19" fmla="*/ 3360327 w 4957597"/>
                <a:gd name="connsiteY19" fmla="*/ 5153774 h 5358928"/>
                <a:gd name="connsiteX20" fmla="*/ 3382308 w 4957597"/>
                <a:gd name="connsiteY20" fmla="*/ 5153774 h 5358928"/>
                <a:gd name="connsiteX21" fmla="*/ 3426270 w 4957597"/>
                <a:gd name="connsiteY21" fmla="*/ 5197735 h 5358928"/>
                <a:gd name="connsiteX22" fmla="*/ 3448250 w 4957597"/>
                <a:gd name="connsiteY22" fmla="*/ 5263678 h 5358928"/>
                <a:gd name="connsiteX23" fmla="*/ 3426970 w 4957597"/>
                <a:gd name="connsiteY23" fmla="*/ 5354355 h 5358928"/>
                <a:gd name="connsiteX24" fmla="*/ 3462904 w 4957597"/>
                <a:gd name="connsiteY24" fmla="*/ 5358928 h 5358928"/>
                <a:gd name="connsiteX25" fmla="*/ 4115000 w 4957597"/>
                <a:gd name="connsiteY25" fmla="*/ 4919312 h 5358928"/>
                <a:gd name="connsiteX26" fmla="*/ 4224904 w 4957597"/>
                <a:gd name="connsiteY26" fmla="*/ 4904659 h 5358928"/>
                <a:gd name="connsiteX27" fmla="*/ 4327481 w 4957597"/>
                <a:gd name="connsiteY27" fmla="*/ 4853370 h 5358928"/>
                <a:gd name="connsiteX28" fmla="*/ 4342135 w 4957597"/>
                <a:gd name="connsiteY28" fmla="*/ 4824062 h 5358928"/>
                <a:gd name="connsiteX29" fmla="*/ 4452039 w 4957597"/>
                <a:gd name="connsiteY29" fmla="*/ 4831389 h 5358928"/>
                <a:gd name="connsiteX30" fmla="*/ 4569270 w 4957597"/>
                <a:gd name="connsiteY30" fmla="*/ 4838716 h 5358928"/>
                <a:gd name="connsiteX31" fmla="*/ 4569270 w 4957597"/>
                <a:gd name="connsiteY31" fmla="*/ 4736139 h 5358928"/>
                <a:gd name="connsiteX32" fmla="*/ 4598577 w 4957597"/>
                <a:gd name="connsiteY32" fmla="*/ 4684851 h 5358928"/>
                <a:gd name="connsiteX33" fmla="*/ 4686500 w 4957597"/>
                <a:gd name="connsiteY33" fmla="*/ 4633562 h 5358928"/>
                <a:gd name="connsiteX34" fmla="*/ 4737789 w 4957597"/>
                <a:gd name="connsiteY34" fmla="*/ 4574947 h 5358928"/>
                <a:gd name="connsiteX35" fmla="*/ 4898981 w 4957597"/>
                <a:gd name="connsiteY35" fmla="*/ 4574947 h 5358928"/>
                <a:gd name="connsiteX36" fmla="*/ 4898981 w 4957597"/>
                <a:gd name="connsiteY36" fmla="*/ 4472370 h 5358928"/>
                <a:gd name="connsiteX37" fmla="*/ 4928289 w 4957597"/>
                <a:gd name="connsiteY37" fmla="*/ 4230582 h 5358928"/>
                <a:gd name="connsiteX38" fmla="*/ 4957597 w 4957597"/>
                <a:gd name="connsiteY38" fmla="*/ 4040082 h 5358928"/>
                <a:gd name="connsiteX39" fmla="*/ 4950270 w 4957597"/>
                <a:gd name="connsiteY39" fmla="*/ 3834928 h 5358928"/>
                <a:gd name="connsiteX40" fmla="*/ 4809485 w 4957597"/>
                <a:gd name="connsiteY40" fmla="*/ 3318636 h 5358928"/>
                <a:gd name="connsiteX41" fmla="*/ 4030249 w 4957597"/>
                <a:gd name="connsiteY41" fmla="*/ 1644491 h 5358928"/>
                <a:gd name="connsiteX42" fmla="*/ 3733638 w 4957597"/>
                <a:gd name="connsiteY42" fmla="*/ 1518369 h 5358928"/>
                <a:gd name="connsiteX43" fmla="*/ 3597721 w 4957597"/>
                <a:gd name="connsiteY43" fmla="*/ 1632269 h 5358928"/>
                <a:gd name="connsiteX44" fmla="*/ 3438601 w 4957597"/>
                <a:gd name="connsiteY44" fmla="*/ 1651794 h 5358928"/>
                <a:gd name="connsiteX45" fmla="*/ 3294399 w 4957597"/>
                <a:gd name="connsiteY45" fmla="*/ 1632269 h 5358928"/>
                <a:gd name="connsiteX46" fmla="*/ 3100195 w 4957597"/>
                <a:gd name="connsiteY46" fmla="*/ 1580104 h 5358928"/>
                <a:gd name="connsiteX47" fmla="*/ 3130359 w 4957597"/>
                <a:gd name="connsiteY47" fmla="*/ 1466184 h 5358928"/>
                <a:gd name="connsiteX48" fmla="*/ 3220850 w 4957597"/>
                <a:gd name="connsiteY48" fmla="*/ 1391887 h 5358928"/>
                <a:gd name="connsiteX49" fmla="*/ 3185659 w 4957597"/>
                <a:gd name="connsiteY49" fmla="*/ 1327498 h 5358928"/>
                <a:gd name="connsiteX50" fmla="*/ 3185659 w 4957597"/>
                <a:gd name="connsiteY50" fmla="*/ 1149187 h 5358928"/>
                <a:gd name="connsiteX51" fmla="*/ 3190687 w 4957597"/>
                <a:gd name="connsiteY51" fmla="*/ 1010500 h 5358928"/>
                <a:gd name="connsiteX52" fmla="*/ 2981915 w 4957597"/>
                <a:gd name="connsiteY52" fmla="*/ 579078 h 5358928"/>
                <a:gd name="connsiteX53" fmla="*/ 3048260 w 4957597"/>
                <a:gd name="connsiteY53" fmla="*/ 487612 h 5358928"/>
                <a:gd name="connsiteX54" fmla="*/ 3123010 w 4957597"/>
                <a:gd name="connsiteY54" fmla="*/ 428549 h 5358928"/>
                <a:gd name="connsiteX55" fmla="*/ 3155495 w 4957597"/>
                <a:gd name="connsiteY55" fmla="*/ 381458 h 5358928"/>
                <a:gd name="connsiteX56" fmla="*/ 2612545 w 4957597"/>
                <a:gd name="connsiteY56" fmla="*/ 143711 h 5358928"/>
                <a:gd name="connsiteX57" fmla="*/ 2210249 w 4957597"/>
                <a:gd name="connsiteY57" fmla="*/ 0 h 5358928"/>
                <a:gd name="connsiteX58" fmla="*/ 1999065 w 4957597"/>
                <a:gd name="connsiteY58" fmla="*/ 338733 h 5358928"/>
                <a:gd name="connsiteX59" fmla="*/ 1813310 w 4957597"/>
                <a:gd name="connsiteY59" fmla="*/ 587047 h 5358928"/>
                <a:gd name="connsiteX60" fmla="*/ 1712654 w 4957597"/>
                <a:gd name="connsiteY60" fmla="*/ 946109 h 5358928"/>
                <a:gd name="connsiteX61" fmla="*/ 1597025 w 4957597"/>
                <a:gd name="connsiteY61" fmla="*/ 1119468 h 5358928"/>
                <a:gd name="connsiteX62" fmla="*/ 1471342 w 4957597"/>
                <a:gd name="connsiteY62" fmla="*/ 1248248 h 5358928"/>
                <a:gd name="connsiteX63" fmla="*/ 1586971 w 4957597"/>
                <a:gd name="connsiteY63" fmla="*/ 1322544 h 5358928"/>
                <a:gd name="connsiteX64" fmla="*/ 1697574 w 4957597"/>
                <a:gd name="connsiteY64" fmla="*/ 1590012 h 5358928"/>
                <a:gd name="connsiteX65" fmla="*/ 1466316 w 4957597"/>
                <a:gd name="connsiteY65" fmla="*/ 1773276 h 5358928"/>
                <a:gd name="connsiteX66" fmla="*/ 1199870 w 4957597"/>
                <a:gd name="connsiteY66" fmla="*/ 1902056 h 5358928"/>
                <a:gd name="connsiteX67" fmla="*/ 1079214 w 4957597"/>
                <a:gd name="connsiteY67" fmla="*/ 1951586 h 5358928"/>
                <a:gd name="connsiteX68" fmla="*/ 993749 w 4957597"/>
                <a:gd name="connsiteY68" fmla="*/ 1991212 h 5358928"/>
                <a:gd name="connsiteX69" fmla="*/ 289924 w 4957597"/>
                <a:gd name="connsiteY69" fmla="*/ 1530574 h 5358928"/>
                <a:gd name="connsiteX70" fmla="*/ 139105 w 4957597"/>
                <a:gd name="connsiteY70" fmla="*/ 1634589 h 5358928"/>
                <a:gd name="connsiteX71" fmla="*/ 28505 w 4957597"/>
                <a:gd name="connsiteY71" fmla="*/ 1684120 h 5358928"/>
                <a:gd name="connsiteX72" fmla="*/ 28504 w 4957597"/>
                <a:gd name="connsiteY72" fmla="*/ 2124945 h 5358928"/>
                <a:gd name="connsiteX73" fmla="*/ 194405 w 4957597"/>
                <a:gd name="connsiteY73" fmla="*/ 2323068 h 5358928"/>
                <a:gd name="connsiteX74" fmla="*/ 254733 w 4957597"/>
                <a:gd name="connsiteY74" fmla="*/ 2466708 h 5358928"/>
                <a:gd name="connsiteX75" fmla="*/ 607981 w 4957597"/>
                <a:gd name="connsiteY75" fmla="*/ 2749691 h 5358928"/>
                <a:gd name="connsiteX0" fmla="*/ 1009305 w 4957597"/>
                <a:gd name="connsiteY0" fmla="*/ 3817700 h 5358928"/>
                <a:gd name="connsiteX1" fmla="*/ 1333057 w 4957597"/>
                <a:gd name="connsiteY1" fmla="*/ 3752055 h 5358928"/>
                <a:gd name="connsiteX2" fmla="*/ 1433125 w 4957597"/>
                <a:gd name="connsiteY2" fmla="*/ 3777742 h 5358928"/>
                <a:gd name="connsiteX3" fmla="*/ 1535924 w 4957597"/>
                <a:gd name="connsiteY3" fmla="*/ 3768985 h 5358928"/>
                <a:gd name="connsiteX4" fmla="*/ 1594539 w 4957597"/>
                <a:gd name="connsiteY4" fmla="*/ 3834928 h 5358928"/>
                <a:gd name="connsiteX5" fmla="*/ 1682462 w 4957597"/>
                <a:gd name="connsiteY5" fmla="*/ 3900870 h 5358928"/>
                <a:gd name="connsiteX6" fmla="*/ 2510404 w 4957597"/>
                <a:gd name="connsiteY6" fmla="*/ 4633562 h 5358928"/>
                <a:gd name="connsiteX7" fmla="*/ 2517731 w 4957597"/>
                <a:gd name="connsiteY7" fmla="*/ 4765447 h 5358928"/>
                <a:gd name="connsiteX8" fmla="*/ 2627635 w 4957597"/>
                <a:gd name="connsiteY8" fmla="*/ 4802082 h 5358928"/>
                <a:gd name="connsiteX9" fmla="*/ 2664270 w 4957597"/>
                <a:gd name="connsiteY9" fmla="*/ 4831389 h 5358928"/>
                <a:gd name="connsiteX10" fmla="*/ 2788827 w 4957597"/>
                <a:gd name="connsiteY10" fmla="*/ 4831389 h 5358928"/>
                <a:gd name="connsiteX11" fmla="*/ 2972000 w 4957597"/>
                <a:gd name="connsiteY11" fmla="*/ 4853370 h 5358928"/>
                <a:gd name="connsiteX12" fmla="*/ 3037943 w 4957597"/>
                <a:gd name="connsiteY12" fmla="*/ 4868024 h 5358928"/>
                <a:gd name="connsiteX13" fmla="*/ 3118539 w 4957597"/>
                <a:gd name="connsiteY13" fmla="*/ 4963274 h 5358928"/>
                <a:gd name="connsiteX14" fmla="*/ 3169827 w 4957597"/>
                <a:gd name="connsiteY14" fmla="*/ 5087832 h 5358928"/>
                <a:gd name="connsiteX15" fmla="*/ 3199135 w 4957597"/>
                <a:gd name="connsiteY15" fmla="*/ 5095159 h 5358928"/>
                <a:gd name="connsiteX16" fmla="*/ 3243097 w 4957597"/>
                <a:gd name="connsiteY16" fmla="*/ 5102485 h 5358928"/>
                <a:gd name="connsiteX17" fmla="*/ 3316366 w 4957597"/>
                <a:gd name="connsiteY17" fmla="*/ 5175755 h 5358928"/>
                <a:gd name="connsiteX18" fmla="*/ 3360327 w 4957597"/>
                <a:gd name="connsiteY18" fmla="*/ 5153774 h 5358928"/>
                <a:gd name="connsiteX19" fmla="*/ 3382308 w 4957597"/>
                <a:gd name="connsiteY19" fmla="*/ 5153774 h 5358928"/>
                <a:gd name="connsiteX20" fmla="*/ 3426270 w 4957597"/>
                <a:gd name="connsiteY20" fmla="*/ 5197735 h 5358928"/>
                <a:gd name="connsiteX21" fmla="*/ 3448250 w 4957597"/>
                <a:gd name="connsiteY21" fmla="*/ 5263678 h 5358928"/>
                <a:gd name="connsiteX22" fmla="*/ 3426970 w 4957597"/>
                <a:gd name="connsiteY22" fmla="*/ 5354355 h 5358928"/>
                <a:gd name="connsiteX23" fmla="*/ 3462904 w 4957597"/>
                <a:gd name="connsiteY23" fmla="*/ 5358928 h 5358928"/>
                <a:gd name="connsiteX24" fmla="*/ 4115000 w 4957597"/>
                <a:gd name="connsiteY24" fmla="*/ 4919312 h 5358928"/>
                <a:gd name="connsiteX25" fmla="*/ 4224904 w 4957597"/>
                <a:gd name="connsiteY25" fmla="*/ 4904659 h 5358928"/>
                <a:gd name="connsiteX26" fmla="*/ 4327481 w 4957597"/>
                <a:gd name="connsiteY26" fmla="*/ 4853370 h 5358928"/>
                <a:gd name="connsiteX27" fmla="*/ 4342135 w 4957597"/>
                <a:gd name="connsiteY27" fmla="*/ 4824062 h 5358928"/>
                <a:gd name="connsiteX28" fmla="*/ 4452039 w 4957597"/>
                <a:gd name="connsiteY28" fmla="*/ 4831389 h 5358928"/>
                <a:gd name="connsiteX29" fmla="*/ 4569270 w 4957597"/>
                <a:gd name="connsiteY29" fmla="*/ 4838716 h 5358928"/>
                <a:gd name="connsiteX30" fmla="*/ 4569270 w 4957597"/>
                <a:gd name="connsiteY30" fmla="*/ 4736139 h 5358928"/>
                <a:gd name="connsiteX31" fmla="*/ 4598577 w 4957597"/>
                <a:gd name="connsiteY31" fmla="*/ 4684851 h 5358928"/>
                <a:gd name="connsiteX32" fmla="*/ 4686500 w 4957597"/>
                <a:gd name="connsiteY32" fmla="*/ 4633562 h 5358928"/>
                <a:gd name="connsiteX33" fmla="*/ 4737789 w 4957597"/>
                <a:gd name="connsiteY33" fmla="*/ 4574947 h 5358928"/>
                <a:gd name="connsiteX34" fmla="*/ 4898981 w 4957597"/>
                <a:gd name="connsiteY34" fmla="*/ 4574947 h 5358928"/>
                <a:gd name="connsiteX35" fmla="*/ 4898981 w 4957597"/>
                <a:gd name="connsiteY35" fmla="*/ 4472370 h 5358928"/>
                <a:gd name="connsiteX36" fmla="*/ 4928289 w 4957597"/>
                <a:gd name="connsiteY36" fmla="*/ 4230582 h 5358928"/>
                <a:gd name="connsiteX37" fmla="*/ 4957597 w 4957597"/>
                <a:gd name="connsiteY37" fmla="*/ 4040082 h 5358928"/>
                <a:gd name="connsiteX38" fmla="*/ 4950270 w 4957597"/>
                <a:gd name="connsiteY38" fmla="*/ 3834928 h 5358928"/>
                <a:gd name="connsiteX39" fmla="*/ 4809485 w 4957597"/>
                <a:gd name="connsiteY39" fmla="*/ 3318636 h 5358928"/>
                <a:gd name="connsiteX40" fmla="*/ 4030249 w 4957597"/>
                <a:gd name="connsiteY40" fmla="*/ 1644491 h 5358928"/>
                <a:gd name="connsiteX41" fmla="*/ 3733638 w 4957597"/>
                <a:gd name="connsiteY41" fmla="*/ 1518369 h 5358928"/>
                <a:gd name="connsiteX42" fmla="*/ 3597721 w 4957597"/>
                <a:gd name="connsiteY42" fmla="*/ 1632269 h 5358928"/>
                <a:gd name="connsiteX43" fmla="*/ 3438601 w 4957597"/>
                <a:gd name="connsiteY43" fmla="*/ 1651794 h 5358928"/>
                <a:gd name="connsiteX44" fmla="*/ 3294399 w 4957597"/>
                <a:gd name="connsiteY44" fmla="*/ 1632269 h 5358928"/>
                <a:gd name="connsiteX45" fmla="*/ 3100195 w 4957597"/>
                <a:gd name="connsiteY45" fmla="*/ 1580104 h 5358928"/>
                <a:gd name="connsiteX46" fmla="*/ 3130359 w 4957597"/>
                <a:gd name="connsiteY46" fmla="*/ 1466184 h 5358928"/>
                <a:gd name="connsiteX47" fmla="*/ 3220850 w 4957597"/>
                <a:gd name="connsiteY47" fmla="*/ 1391887 h 5358928"/>
                <a:gd name="connsiteX48" fmla="*/ 3185659 w 4957597"/>
                <a:gd name="connsiteY48" fmla="*/ 1327498 h 5358928"/>
                <a:gd name="connsiteX49" fmla="*/ 3185659 w 4957597"/>
                <a:gd name="connsiteY49" fmla="*/ 1149187 h 5358928"/>
                <a:gd name="connsiteX50" fmla="*/ 3190687 w 4957597"/>
                <a:gd name="connsiteY50" fmla="*/ 1010500 h 5358928"/>
                <a:gd name="connsiteX51" fmla="*/ 2981915 w 4957597"/>
                <a:gd name="connsiteY51" fmla="*/ 579078 h 5358928"/>
                <a:gd name="connsiteX52" fmla="*/ 3048260 w 4957597"/>
                <a:gd name="connsiteY52" fmla="*/ 487612 h 5358928"/>
                <a:gd name="connsiteX53" fmla="*/ 3123010 w 4957597"/>
                <a:gd name="connsiteY53" fmla="*/ 428549 h 5358928"/>
                <a:gd name="connsiteX54" fmla="*/ 3155495 w 4957597"/>
                <a:gd name="connsiteY54" fmla="*/ 381458 h 5358928"/>
                <a:gd name="connsiteX55" fmla="*/ 2612545 w 4957597"/>
                <a:gd name="connsiteY55" fmla="*/ 143711 h 5358928"/>
                <a:gd name="connsiteX56" fmla="*/ 2210249 w 4957597"/>
                <a:gd name="connsiteY56" fmla="*/ 0 h 5358928"/>
                <a:gd name="connsiteX57" fmla="*/ 1999065 w 4957597"/>
                <a:gd name="connsiteY57" fmla="*/ 338733 h 5358928"/>
                <a:gd name="connsiteX58" fmla="*/ 1813310 w 4957597"/>
                <a:gd name="connsiteY58" fmla="*/ 587047 h 5358928"/>
                <a:gd name="connsiteX59" fmla="*/ 1712654 w 4957597"/>
                <a:gd name="connsiteY59" fmla="*/ 946109 h 5358928"/>
                <a:gd name="connsiteX60" fmla="*/ 1597025 w 4957597"/>
                <a:gd name="connsiteY60" fmla="*/ 1119468 h 5358928"/>
                <a:gd name="connsiteX61" fmla="*/ 1471342 w 4957597"/>
                <a:gd name="connsiteY61" fmla="*/ 1248248 h 5358928"/>
                <a:gd name="connsiteX62" fmla="*/ 1586971 w 4957597"/>
                <a:gd name="connsiteY62" fmla="*/ 1322544 h 5358928"/>
                <a:gd name="connsiteX63" fmla="*/ 1697574 w 4957597"/>
                <a:gd name="connsiteY63" fmla="*/ 1590012 h 5358928"/>
                <a:gd name="connsiteX64" fmla="*/ 1466316 w 4957597"/>
                <a:gd name="connsiteY64" fmla="*/ 1773276 h 5358928"/>
                <a:gd name="connsiteX65" fmla="*/ 1199870 w 4957597"/>
                <a:gd name="connsiteY65" fmla="*/ 1902056 h 5358928"/>
                <a:gd name="connsiteX66" fmla="*/ 1079214 w 4957597"/>
                <a:gd name="connsiteY66" fmla="*/ 1951586 h 5358928"/>
                <a:gd name="connsiteX67" fmla="*/ 993749 w 4957597"/>
                <a:gd name="connsiteY67" fmla="*/ 1991212 h 5358928"/>
                <a:gd name="connsiteX68" fmla="*/ 289924 w 4957597"/>
                <a:gd name="connsiteY68" fmla="*/ 1530574 h 5358928"/>
                <a:gd name="connsiteX69" fmla="*/ 139105 w 4957597"/>
                <a:gd name="connsiteY69" fmla="*/ 1634589 h 5358928"/>
                <a:gd name="connsiteX70" fmla="*/ 28505 w 4957597"/>
                <a:gd name="connsiteY70" fmla="*/ 1684120 h 5358928"/>
                <a:gd name="connsiteX71" fmla="*/ 28504 w 4957597"/>
                <a:gd name="connsiteY71" fmla="*/ 2124945 h 5358928"/>
                <a:gd name="connsiteX72" fmla="*/ 194405 w 4957597"/>
                <a:gd name="connsiteY72" fmla="*/ 2323068 h 5358928"/>
                <a:gd name="connsiteX73" fmla="*/ 254733 w 4957597"/>
                <a:gd name="connsiteY73" fmla="*/ 2466708 h 5358928"/>
                <a:gd name="connsiteX74" fmla="*/ 607981 w 4957597"/>
                <a:gd name="connsiteY74"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3057 w 4957597"/>
                <a:gd name="connsiteY74"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7261 w 4957597"/>
                <a:gd name="connsiteY74" fmla="*/ 3560934 h 5358928"/>
                <a:gd name="connsiteX75" fmla="*/ 1333057 w 4957597"/>
                <a:gd name="connsiteY75"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28505 w 4957597"/>
                <a:gd name="connsiteY68" fmla="*/ 1684120 h 5358928"/>
                <a:gd name="connsiteX69" fmla="*/ 28504 w 4957597"/>
                <a:gd name="connsiteY69" fmla="*/ 2124945 h 5358928"/>
                <a:gd name="connsiteX70" fmla="*/ 194405 w 4957597"/>
                <a:gd name="connsiteY70" fmla="*/ 2323068 h 5358928"/>
                <a:gd name="connsiteX71" fmla="*/ 254733 w 4957597"/>
                <a:gd name="connsiteY71" fmla="*/ 2466708 h 5358928"/>
                <a:gd name="connsiteX72" fmla="*/ 542389 w 4957597"/>
                <a:gd name="connsiteY72" fmla="*/ 2681284 h 5358928"/>
                <a:gd name="connsiteX73" fmla="*/ 1244340 w 4957597"/>
                <a:gd name="connsiteY73" fmla="*/ 3366239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2293994 w 4929093"/>
                <a:gd name="connsiteY72" fmla="*/ 2541811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34858 w 4929093"/>
                <a:gd name="connsiteY73" fmla="*/ 2959049 h 5358928"/>
                <a:gd name="connsiteX74" fmla="*/ 2293994 w 4929093"/>
                <a:gd name="connsiteY74" fmla="*/ 2541811 h 5358928"/>
                <a:gd name="connsiteX75" fmla="*/ 1232234 w 4929093"/>
                <a:gd name="connsiteY75" fmla="*/ 3460956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2293994 w 4929093"/>
                <a:gd name="connsiteY77" fmla="*/ 2541811 h 5358928"/>
                <a:gd name="connsiteX78" fmla="*/ 1232234 w 4929093"/>
                <a:gd name="connsiteY78" fmla="*/ 3460956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2293994 w 4929093"/>
                <a:gd name="connsiteY78" fmla="*/ 2541811 h 5358928"/>
                <a:gd name="connsiteX79" fmla="*/ 1232234 w 4929093"/>
                <a:gd name="connsiteY79" fmla="*/ 3460956 h 5358928"/>
                <a:gd name="connsiteX80" fmla="*/ 1308757 w 4929093"/>
                <a:gd name="connsiteY80" fmla="*/ 3560934 h 5358928"/>
                <a:gd name="connsiteX81" fmla="*/ 1304553 w 4929093"/>
                <a:gd name="connsiteY8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1232234 w 4929093"/>
                <a:gd name="connsiteY81" fmla="*/ 3460956 h 5358928"/>
                <a:gd name="connsiteX82" fmla="*/ 1308757 w 4929093"/>
                <a:gd name="connsiteY82" fmla="*/ 3560934 h 5358928"/>
                <a:gd name="connsiteX83" fmla="*/ 1304553 w 4929093"/>
                <a:gd name="connsiteY8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249788 w 4929093"/>
                <a:gd name="connsiteY81" fmla="*/ 2955541 h 5358928"/>
                <a:gd name="connsiteX82" fmla="*/ 1232234 w 4929093"/>
                <a:gd name="connsiteY82" fmla="*/ 3460956 h 5358928"/>
                <a:gd name="connsiteX83" fmla="*/ 1308757 w 4929093"/>
                <a:gd name="connsiteY83" fmla="*/ 3560934 h 5358928"/>
                <a:gd name="connsiteX84" fmla="*/ 1304553 w 4929093"/>
                <a:gd name="connsiteY8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1232234 w 4929093"/>
                <a:gd name="connsiteY83" fmla="*/ 3460956 h 5358928"/>
                <a:gd name="connsiteX84" fmla="*/ 1308757 w 4929093"/>
                <a:gd name="connsiteY84" fmla="*/ 3560934 h 5358928"/>
                <a:gd name="connsiteX85" fmla="*/ 1304553 w 4929093"/>
                <a:gd name="connsiteY8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639223 w 4929093"/>
                <a:gd name="connsiteY84" fmla="*/ 3502821 h 5358928"/>
                <a:gd name="connsiteX85" fmla="*/ 1232234 w 4929093"/>
                <a:gd name="connsiteY85" fmla="*/ 3460956 h 5358928"/>
                <a:gd name="connsiteX86" fmla="*/ 1308757 w 4929093"/>
                <a:gd name="connsiteY86" fmla="*/ 3560934 h 5358928"/>
                <a:gd name="connsiteX87" fmla="*/ 1304553 w 4929093"/>
                <a:gd name="connsiteY8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04825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32234 w 4929093"/>
                <a:gd name="connsiteY92" fmla="*/ 340482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18179 w 4929093"/>
                <a:gd name="connsiteY92" fmla="*/ 3410347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26613 w 4929093"/>
                <a:gd name="connsiteY92" fmla="*/ 339930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684150 w 4929093"/>
                <a:gd name="connsiteY57" fmla="*/ 946109 h 5358928"/>
                <a:gd name="connsiteX58" fmla="*/ 1568521 w 4929093"/>
                <a:gd name="connsiteY58" fmla="*/ 1119468 h 5358928"/>
                <a:gd name="connsiteX59" fmla="*/ 1442838 w 4929093"/>
                <a:gd name="connsiteY59" fmla="*/ 1248248 h 5358928"/>
                <a:gd name="connsiteX60" fmla="*/ 1558467 w 4929093"/>
                <a:gd name="connsiteY60" fmla="*/ 1322544 h 5358928"/>
                <a:gd name="connsiteX61" fmla="*/ 1669070 w 4929093"/>
                <a:gd name="connsiteY61" fmla="*/ 1590012 h 5358928"/>
                <a:gd name="connsiteX62" fmla="*/ 1437812 w 4929093"/>
                <a:gd name="connsiteY62" fmla="*/ 1773276 h 5358928"/>
                <a:gd name="connsiteX63" fmla="*/ 1171366 w 4929093"/>
                <a:gd name="connsiteY63" fmla="*/ 1902056 h 5358928"/>
                <a:gd name="connsiteX64" fmla="*/ 1050710 w 4929093"/>
                <a:gd name="connsiteY64" fmla="*/ 1951586 h 5358928"/>
                <a:gd name="connsiteX65" fmla="*/ 965245 w 4929093"/>
                <a:gd name="connsiteY65" fmla="*/ 1991212 h 5358928"/>
                <a:gd name="connsiteX66" fmla="*/ 305147 w 4929093"/>
                <a:gd name="connsiteY66" fmla="*/ 1567409 h 5358928"/>
                <a:gd name="connsiteX67" fmla="*/ 0 w 4929093"/>
                <a:gd name="connsiteY67" fmla="*/ 2124945 h 5358928"/>
                <a:gd name="connsiteX68" fmla="*/ 165901 w 4929093"/>
                <a:gd name="connsiteY68" fmla="*/ 2323068 h 5358928"/>
                <a:gd name="connsiteX69" fmla="*/ 226229 w 4929093"/>
                <a:gd name="connsiteY69" fmla="*/ 2466708 h 5358928"/>
                <a:gd name="connsiteX70" fmla="*/ 513885 w 4929093"/>
                <a:gd name="connsiteY70" fmla="*/ 2681284 h 5358928"/>
                <a:gd name="connsiteX71" fmla="*/ 1222111 w 4929093"/>
                <a:gd name="connsiteY71" fmla="*/ 3404590 h 5358928"/>
                <a:gd name="connsiteX72" fmla="*/ 1427647 w 4929093"/>
                <a:gd name="connsiteY72" fmla="*/ 3190590 h 5358928"/>
                <a:gd name="connsiteX73" fmla="*/ 1369952 w 4929093"/>
                <a:gd name="connsiteY73" fmla="*/ 3095868 h 5358928"/>
                <a:gd name="connsiteX74" fmla="*/ 1434858 w 4929093"/>
                <a:gd name="connsiteY74" fmla="*/ 2959049 h 5358928"/>
                <a:gd name="connsiteX75" fmla="*/ 1647605 w 4929093"/>
                <a:gd name="connsiteY75" fmla="*/ 2839770 h 5358928"/>
                <a:gd name="connsiteX76" fmla="*/ 1784629 w 4929093"/>
                <a:gd name="connsiteY76" fmla="*/ 2706458 h 5358928"/>
                <a:gd name="connsiteX77" fmla="*/ 1925258 w 4929093"/>
                <a:gd name="connsiteY77" fmla="*/ 2646819 h 5358928"/>
                <a:gd name="connsiteX78" fmla="*/ 2293994 w 4929093"/>
                <a:gd name="connsiteY78" fmla="*/ 2541811 h 5358928"/>
                <a:gd name="connsiteX79" fmla="*/ 2300270 w 4929093"/>
                <a:gd name="connsiteY79" fmla="*/ 2660851 h 5358928"/>
                <a:gd name="connsiteX80" fmla="*/ 2238970 w 4929093"/>
                <a:gd name="connsiteY80" fmla="*/ 2945017 h 5358928"/>
                <a:gd name="connsiteX81" fmla="*/ 2336329 w 4929093"/>
                <a:gd name="connsiteY81" fmla="*/ 3130951 h 5358928"/>
                <a:gd name="connsiteX82" fmla="*/ 2516623 w 4929093"/>
                <a:gd name="connsiteY82" fmla="*/ 3116918 h 5358928"/>
                <a:gd name="connsiteX83" fmla="*/ 2484170 w 4929093"/>
                <a:gd name="connsiteY83" fmla="*/ 3292328 h 5358928"/>
                <a:gd name="connsiteX84" fmla="*/ 2570711 w 4929093"/>
                <a:gd name="connsiteY84" fmla="*/ 3429149 h 5358928"/>
                <a:gd name="connsiteX85" fmla="*/ 2639223 w 4929093"/>
                <a:gd name="connsiteY85" fmla="*/ 3502821 h 5358928"/>
                <a:gd name="connsiteX86" fmla="*/ 2350753 w 4929093"/>
                <a:gd name="connsiteY86" fmla="*/ 3590525 h 5358928"/>
                <a:gd name="connsiteX87" fmla="*/ 2109158 w 4929093"/>
                <a:gd name="connsiteY87" fmla="*/ 3436164 h 5358928"/>
                <a:gd name="connsiteX88" fmla="*/ 1842323 w 4929093"/>
                <a:gd name="connsiteY88" fmla="*/ 3215148 h 5358928"/>
                <a:gd name="connsiteX89" fmla="*/ 1705300 w 4929093"/>
                <a:gd name="connsiteY89" fmla="*/ 3236197 h 5358928"/>
                <a:gd name="connsiteX90" fmla="*/ 1431252 w 4929093"/>
                <a:gd name="connsiteY90" fmla="*/ 3190590 h 5358928"/>
                <a:gd name="connsiteX91" fmla="*/ 1226613 w 4929093"/>
                <a:gd name="connsiteY91" fmla="*/ 3399305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684150 w 4929093"/>
                <a:gd name="connsiteY56" fmla="*/ 946109 h 5358928"/>
                <a:gd name="connsiteX57" fmla="*/ 1568521 w 4929093"/>
                <a:gd name="connsiteY57" fmla="*/ 1119468 h 5358928"/>
                <a:gd name="connsiteX58" fmla="*/ 1442838 w 4929093"/>
                <a:gd name="connsiteY58" fmla="*/ 1248248 h 5358928"/>
                <a:gd name="connsiteX59" fmla="*/ 1558467 w 4929093"/>
                <a:gd name="connsiteY59" fmla="*/ 1322544 h 5358928"/>
                <a:gd name="connsiteX60" fmla="*/ 1669070 w 4929093"/>
                <a:gd name="connsiteY60" fmla="*/ 1590012 h 5358928"/>
                <a:gd name="connsiteX61" fmla="*/ 1437812 w 4929093"/>
                <a:gd name="connsiteY61" fmla="*/ 1773276 h 5358928"/>
                <a:gd name="connsiteX62" fmla="*/ 1171366 w 4929093"/>
                <a:gd name="connsiteY62" fmla="*/ 1902056 h 5358928"/>
                <a:gd name="connsiteX63" fmla="*/ 1050710 w 4929093"/>
                <a:gd name="connsiteY63" fmla="*/ 1951586 h 5358928"/>
                <a:gd name="connsiteX64" fmla="*/ 965245 w 4929093"/>
                <a:gd name="connsiteY64" fmla="*/ 1991212 h 5358928"/>
                <a:gd name="connsiteX65" fmla="*/ 305147 w 4929093"/>
                <a:gd name="connsiteY65" fmla="*/ 1567409 h 5358928"/>
                <a:gd name="connsiteX66" fmla="*/ 0 w 4929093"/>
                <a:gd name="connsiteY66" fmla="*/ 2124945 h 5358928"/>
                <a:gd name="connsiteX67" fmla="*/ 165901 w 4929093"/>
                <a:gd name="connsiteY67" fmla="*/ 2323068 h 5358928"/>
                <a:gd name="connsiteX68" fmla="*/ 226229 w 4929093"/>
                <a:gd name="connsiteY68" fmla="*/ 2466708 h 5358928"/>
                <a:gd name="connsiteX69" fmla="*/ 513885 w 4929093"/>
                <a:gd name="connsiteY69" fmla="*/ 2681284 h 5358928"/>
                <a:gd name="connsiteX70" fmla="*/ 1222111 w 4929093"/>
                <a:gd name="connsiteY70" fmla="*/ 3404590 h 5358928"/>
                <a:gd name="connsiteX71" fmla="*/ 1427647 w 4929093"/>
                <a:gd name="connsiteY71" fmla="*/ 3190590 h 5358928"/>
                <a:gd name="connsiteX72" fmla="*/ 1369952 w 4929093"/>
                <a:gd name="connsiteY72" fmla="*/ 3095868 h 5358928"/>
                <a:gd name="connsiteX73" fmla="*/ 1434858 w 4929093"/>
                <a:gd name="connsiteY73" fmla="*/ 2959049 h 5358928"/>
                <a:gd name="connsiteX74" fmla="*/ 1647605 w 4929093"/>
                <a:gd name="connsiteY74" fmla="*/ 2839770 h 5358928"/>
                <a:gd name="connsiteX75" fmla="*/ 1784629 w 4929093"/>
                <a:gd name="connsiteY75" fmla="*/ 2706458 h 5358928"/>
                <a:gd name="connsiteX76" fmla="*/ 1925258 w 4929093"/>
                <a:gd name="connsiteY76" fmla="*/ 2646819 h 5358928"/>
                <a:gd name="connsiteX77" fmla="*/ 2293994 w 4929093"/>
                <a:gd name="connsiteY77" fmla="*/ 2541811 h 5358928"/>
                <a:gd name="connsiteX78" fmla="*/ 2300270 w 4929093"/>
                <a:gd name="connsiteY78" fmla="*/ 2660851 h 5358928"/>
                <a:gd name="connsiteX79" fmla="*/ 2238970 w 4929093"/>
                <a:gd name="connsiteY79" fmla="*/ 2945017 h 5358928"/>
                <a:gd name="connsiteX80" fmla="*/ 2336329 w 4929093"/>
                <a:gd name="connsiteY80" fmla="*/ 3130951 h 5358928"/>
                <a:gd name="connsiteX81" fmla="*/ 2516623 w 4929093"/>
                <a:gd name="connsiteY81" fmla="*/ 3116918 h 5358928"/>
                <a:gd name="connsiteX82" fmla="*/ 2484170 w 4929093"/>
                <a:gd name="connsiteY82" fmla="*/ 3292328 h 5358928"/>
                <a:gd name="connsiteX83" fmla="*/ 2570711 w 4929093"/>
                <a:gd name="connsiteY83" fmla="*/ 3429149 h 5358928"/>
                <a:gd name="connsiteX84" fmla="*/ 2639223 w 4929093"/>
                <a:gd name="connsiteY84" fmla="*/ 3502821 h 5358928"/>
                <a:gd name="connsiteX85" fmla="*/ 2350753 w 4929093"/>
                <a:gd name="connsiteY85" fmla="*/ 3590525 h 5358928"/>
                <a:gd name="connsiteX86" fmla="*/ 2109158 w 4929093"/>
                <a:gd name="connsiteY86" fmla="*/ 3436164 h 5358928"/>
                <a:gd name="connsiteX87" fmla="*/ 1842323 w 4929093"/>
                <a:gd name="connsiteY87" fmla="*/ 3215148 h 5358928"/>
                <a:gd name="connsiteX88" fmla="*/ 1705300 w 4929093"/>
                <a:gd name="connsiteY88" fmla="*/ 3236197 h 5358928"/>
                <a:gd name="connsiteX89" fmla="*/ 1431252 w 4929093"/>
                <a:gd name="connsiteY89" fmla="*/ 3190590 h 5358928"/>
                <a:gd name="connsiteX90" fmla="*/ 1226613 w 4929093"/>
                <a:gd name="connsiteY90" fmla="*/ 3399305 h 5358928"/>
                <a:gd name="connsiteX91" fmla="*/ 1308757 w 4929093"/>
                <a:gd name="connsiteY91" fmla="*/ 3560934 h 5358928"/>
                <a:gd name="connsiteX92" fmla="*/ 1304553 w 4929093"/>
                <a:gd name="connsiteY92" fmla="*/ 3752055 h 5358928"/>
                <a:gd name="connsiteX0" fmla="*/ 1304553 w 4929093"/>
                <a:gd name="connsiteY0" fmla="*/ 3633519 h 5240392"/>
                <a:gd name="connsiteX1" fmla="*/ 1404621 w 4929093"/>
                <a:gd name="connsiteY1" fmla="*/ 3659206 h 5240392"/>
                <a:gd name="connsiteX2" fmla="*/ 1507420 w 4929093"/>
                <a:gd name="connsiteY2" fmla="*/ 3650449 h 5240392"/>
                <a:gd name="connsiteX3" fmla="*/ 1566035 w 4929093"/>
                <a:gd name="connsiteY3" fmla="*/ 3716392 h 5240392"/>
                <a:gd name="connsiteX4" fmla="*/ 1653958 w 4929093"/>
                <a:gd name="connsiteY4" fmla="*/ 3782334 h 5240392"/>
                <a:gd name="connsiteX5" fmla="*/ 2481900 w 4929093"/>
                <a:gd name="connsiteY5" fmla="*/ 4515026 h 5240392"/>
                <a:gd name="connsiteX6" fmla="*/ 2489227 w 4929093"/>
                <a:gd name="connsiteY6" fmla="*/ 4646911 h 5240392"/>
                <a:gd name="connsiteX7" fmla="*/ 2599131 w 4929093"/>
                <a:gd name="connsiteY7" fmla="*/ 4683546 h 5240392"/>
                <a:gd name="connsiteX8" fmla="*/ 2635766 w 4929093"/>
                <a:gd name="connsiteY8" fmla="*/ 4712853 h 5240392"/>
                <a:gd name="connsiteX9" fmla="*/ 2760323 w 4929093"/>
                <a:gd name="connsiteY9" fmla="*/ 4712853 h 5240392"/>
                <a:gd name="connsiteX10" fmla="*/ 2943496 w 4929093"/>
                <a:gd name="connsiteY10" fmla="*/ 4734834 h 5240392"/>
                <a:gd name="connsiteX11" fmla="*/ 3009439 w 4929093"/>
                <a:gd name="connsiteY11" fmla="*/ 4749488 h 5240392"/>
                <a:gd name="connsiteX12" fmla="*/ 3090035 w 4929093"/>
                <a:gd name="connsiteY12" fmla="*/ 4844738 h 5240392"/>
                <a:gd name="connsiteX13" fmla="*/ 3141323 w 4929093"/>
                <a:gd name="connsiteY13" fmla="*/ 4969296 h 5240392"/>
                <a:gd name="connsiteX14" fmla="*/ 3170631 w 4929093"/>
                <a:gd name="connsiteY14" fmla="*/ 4976623 h 5240392"/>
                <a:gd name="connsiteX15" fmla="*/ 3214593 w 4929093"/>
                <a:gd name="connsiteY15" fmla="*/ 4983949 h 5240392"/>
                <a:gd name="connsiteX16" fmla="*/ 3287862 w 4929093"/>
                <a:gd name="connsiteY16" fmla="*/ 5057219 h 5240392"/>
                <a:gd name="connsiteX17" fmla="*/ 3331823 w 4929093"/>
                <a:gd name="connsiteY17" fmla="*/ 5035238 h 5240392"/>
                <a:gd name="connsiteX18" fmla="*/ 3353804 w 4929093"/>
                <a:gd name="connsiteY18" fmla="*/ 5035238 h 5240392"/>
                <a:gd name="connsiteX19" fmla="*/ 3397766 w 4929093"/>
                <a:gd name="connsiteY19" fmla="*/ 5079199 h 5240392"/>
                <a:gd name="connsiteX20" fmla="*/ 3419746 w 4929093"/>
                <a:gd name="connsiteY20" fmla="*/ 5145142 h 5240392"/>
                <a:gd name="connsiteX21" fmla="*/ 3398466 w 4929093"/>
                <a:gd name="connsiteY21" fmla="*/ 5235819 h 5240392"/>
                <a:gd name="connsiteX22" fmla="*/ 3434400 w 4929093"/>
                <a:gd name="connsiteY22" fmla="*/ 5240392 h 5240392"/>
                <a:gd name="connsiteX23" fmla="*/ 4086496 w 4929093"/>
                <a:gd name="connsiteY23" fmla="*/ 4800776 h 5240392"/>
                <a:gd name="connsiteX24" fmla="*/ 4196400 w 4929093"/>
                <a:gd name="connsiteY24" fmla="*/ 4786123 h 5240392"/>
                <a:gd name="connsiteX25" fmla="*/ 4298977 w 4929093"/>
                <a:gd name="connsiteY25" fmla="*/ 4734834 h 5240392"/>
                <a:gd name="connsiteX26" fmla="*/ 4313631 w 4929093"/>
                <a:gd name="connsiteY26" fmla="*/ 4705526 h 5240392"/>
                <a:gd name="connsiteX27" fmla="*/ 4423535 w 4929093"/>
                <a:gd name="connsiteY27" fmla="*/ 4712853 h 5240392"/>
                <a:gd name="connsiteX28" fmla="*/ 4540766 w 4929093"/>
                <a:gd name="connsiteY28" fmla="*/ 4720180 h 5240392"/>
                <a:gd name="connsiteX29" fmla="*/ 4540766 w 4929093"/>
                <a:gd name="connsiteY29" fmla="*/ 4617603 h 5240392"/>
                <a:gd name="connsiteX30" fmla="*/ 4570073 w 4929093"/>
                <a:gd name="connsiteY30" fmla="*/ 4566315 h 5240392"/>
                <a:gd name="connsiteX31" fmla="*/ 4657996 w 4929093"/>
                <a:gd name="connsiteY31" fmla="*/ 4515026 h 5240392"/>
                <a:gd name="connsiteX32" fmla="*/ 4709285 w 4929093"/>
                <a:gd name="connsiteY32" fmla="*/ 4456411 h 5240392"/>
                <a:gd name="connsiteX33" fmla="*/ 4870477 w 4929093"/>
                <a:gd name="connsiteY33" fmla="*/ 4456411 h 5240392"/>
                <a:gd name="connsiteX34" fmla="*/ 4870477 w 4929093"/>
                <a:gd name="connsiteY34" fmla="*/ 4353834 h 5240392"/>
                <a:gd name="connsiteX35" fmla="*/ 4899785 w 4929093"/>
                <a:gd name="connsiteY35" fmla="*/ 4112046 h 5240392"/>
                <a:gd name="connsiteX36" fmla="*/ 4929093 w 4929093"/>
                <a:gd name="connsiteY36" fmla="*/ 3921546 h 5240392"/>
                <a:gd name="connsiteX37" fmla="*/ 4921766 w 4929093"/>
                <a:gd name="connsiteY37" fmla="*/ 3716392 h 5240392"/>
                <a:gd name="connsiteX38" fmla="*/ 4780981 w 4929093"/>
                <a:gd name="connsiteY38" fmla="*/ 3200100 h 5240392"/>
                <a:gd name="connsiteX39" fmla="*/ 4001745 w 4929093"/>
                <a:gd name="connsiteY39" fmla="*/ 1525955 h 5240392"/>
                <a:gd name="connsiteX40" fmla="*/ 3705134 w 4929093"/>
                <a:gd name="connsiteY40" fmla="*/ 1399833 h 5240392"/>
                <a:gd name="connsiteX41" fmla="*/ 3569217 w 4929093"/>
                <a:gd name="connsiteY41" fmla="*/ 1513733 h 5240392"/>
                <a:gd name="connsiteX42" fmla="*/ 3410097 w 4929093"/>
                <a:gd name="connsiteY42" fmla="*/ 1533258 h 5240392"/>
                <a:gd name="connsiteX43" fmla="*/ 3265895 w 4929093"/>
                <a:gd name="connsiteY43" fmla="*/ 1513733 h 5240392"/>
                <a:gd name="connsiteX44" fmla="*/ 3071691 w 4929093"/>
                <a:gd name="connsiteY44" fmla="*/ 1461568 h 5240392"/>
                <a:gd name="connsiteX45" fmla="*/ 3101855 w 4929093"/>
                <a:gd name="connsiteY45" fmla="*/ 1347648 h 5240392"/>
                <a:gd name="connsiteX46" fmla="*/ 3192346 w 4929093"/>
                <a:gd name="connsiteY46" fmla="*/ 1273351 h 5240392"/>
                <a:gd name="connsiteX47" fmla="*/ 3157155 w 4929093"/>
                <a:gd name="connsiteY47" fmla="*/ 1208962 h 5240392"/>
                <a:gd name="connsiteX48" fmla="*/ 3157155 w 4929093"/>
                <a:gd name="connsiteY48" fmla="*/ 1030651 h 5240392"/>
                <a:gd name="connsiteX49" fmla="*/ 3162183 w 4929093"/>
                <a:gd name="connsiteY49" fmla="*/ 891964 h 5240392"/>
                <a:gd name="connsiteX50" fmla="*/ 2953411 w 4929093"/>
                <a:gd name="connsiteY50" fmla="*/ 460542 h 5240392"/>
                <a:gd name="connsiteX51" fmla="*/ 3019756 w 4929093"/>
                <a:gd name="connsiteY51" fmla="*/ 369076 h 5240392"/>
                <a:gd name="connsiteX52" fmla="*/ 3094506 w 4929093"/>
                <a:gd name="connsiteY52" fmla="*/ 310013 h 5240392"/>
                <a:gd name="connsiteX53" fmla="*/ 3126991 w 4929093"/>
                <a:gd name="connsiteY53" fmla="*/ 262922 h 5240392"/>
                <a:gd name="connsiteX54" fmla="*/ 2584041 w 4929093"/>
                <a:gd name="connsiteY54" fmla="*/ 25175 h 5240392"/>
                <a:gd name="connsiteX55" fmla="*/ 1684150 w 4929093"/>
                <a:gd name="connsiteY55" fmla="*/ 827573 h 5240392"/>
                <a:gd name="connsiteX56" fmla="*/ 1568521 w 4929093"/>
                <a:gd name="connsiteY56" fmla="*/ 1000932 h 5240392"/>
                <a:gd name="connsiteX57" fmla="*/ 1442838 w 4929093"/>
                <a:gd name="connsiteY57" fmla="*/ 1129712 h 5240392"/>
                <a:gd name="connsiteX58" fmla="*/ 1558467 w 4929093"/>
                <a:gd name="connsiteY58" fmla="*/ 1204008 h 5240392"/>
                <a:gd name="connsiteX59" fmla="*/ 1669070 w 4929093"/>
                <a:gd name="connsiteY59" fmla="*/ 1471476 h 5240392"/>
                <a:gd name="connsiteX60" fmla="*/ 1437812 w 4929093"/>
                <a:gd name="connsiteY60" fmla="*/ 1654740 h 5240392"/>
                <a:gd name="connsiteX61" fmla="*/ 1171366 w 4929093"/>
                <a:gd name="connsiteY61" fmla="*/ 1783520 h 5240392"/>
                <a:gd name="connsiteX62" fmla="*/ 1050710 w 4929093"/>
                <a:gd name="connsiteY62" fmla="*/ 1833050 h 5240392"/>
                <a:gd name="connsiteX63" fmla="*/ 965245 w 4929093"/>
                <a:gd name="connsiteY63" fmla="*/ 1872676 h 5240392"/>
                <a:gd name="connsiteX64" fmla="*/ 305147 w 4929093"/>
                <a:gd name="connsiteY64" fmla="*/ 1448873 h 5240392"/>
                <a:gd name="connsiteX65" fmla="*/ 0 w 4929093"/>
                <a:gd name="connsiteY65" fmla="*/ 2006409 h 5240392"/>
                <a:gd name="connsiteX66" fmla="*/ 165901 w 4929093"/>
                <a:gd name="connsiteY66" fmla="*/ 2204532 h 5240392"/>
                <a:gd name="connsiteX67" fmla="*/ 226229 w 4929093"/>
                <a:gd name="connsiteY67" fmla="*/ 2348172 h 5240392"/>
                <a:gd name="connsiteX68" fmla="*/ 513885 w 4929093"/>
                <a:gd name="connsiteY68" fmla="*/ 2562748 h 5240392"/>
                <a:gd name="connsiteX69" fmla="*/ 1222111 w 4929093"/>
                <a:gd name="connsiteY69" fmla="*/ 3286054 h 5240392"/>
                <a:gd name="connsiteX70" fmla="*/ 1427647 w 4929093"/>
                <a:gd name="connsiteY70" fmla="*/ 3072054 h 5240392"/>
                <a:gd name="connsiteX71" fmla="*/ 1369952 w 4929093"/>
                <a:gd name="connsiteY71" fmla="*/ 2977332 h 5240392"/>
                <a:gd name="connsiteX72" fmla="*/ 1434858 w 4929093"/>
                <a:gd name="connsiteY72" fmla="*/ 2840513 h 5240392"/>
                <a:gd name="connsiteX73" fmla="*/ 1647605 w 4929093"/>
                <a:gd name="connsiteY73" fmla="*/ 2721234 h 5240392"/>
                <a:gd name="connsiteX74" fmla="*/ 1784629 w 4929093"/>
                <a:gd name="connsiteY74" fmla="*/ 2587922 h 5240392"/>
                <a:gd name="connsiteX75" fmla="*/ 1925258 w 4929093"/>
                <a:gd name="connsiteY75" fmla="*/ 2528283 h 5240392"/>
                <a:gd name="connsiteX76" fmla="*/ 2293994 w 4929093"/>
                <a:gd name="connsiteY76" fmla="*/ 2423275 h 5240392"/>
                <a:gd name="connsiteX77" fmla="*/ 2300270 w 4929093"/>
                <a:gd name="connsiteY77" fmla="*/ 2542315 h 5240392"/>
                <a:gd name="connsiteX78" fmla="*/ 2238970 w 4929093"/>
                <a:gd name="connsiteY78" fmla="*/ 2826481 h 5240392"/>
                <a:gd name="connsiteX79" fmla="*/ 2336329 w 4929093"/>
                <a:gd name="connsiteY79" fmla="*/ 3012415 h 5240392"/>
                <a:gd name="connsiteX80" fmla="*/ 2516623 w 4929093"/>
                <a:gd name="connsiteY80" fmla="*/ 2998382 h 5240392"/>
                <a:gd name="connsiteX81" fmla="*/ 2484170 w 4929093"/>
                <a:gd name="connsiteY81" fmla="*/ 3173792 h 5240392"/>
                <a:gd name="connsiteX82" fmla="*/ 2570711 w 4929093"/>
                <a:gd name="connsiteY82" fmla="*/ 3310613 h 5240392"/>
                <a:gd name="connsiteX83" fmla="*/ 2639223 w 4929093"/>
                <a:gd name="connsiteY83" fmla="*/ 3384285 h 5240392"/>
                <a:gd name="connsiteX84" fmla="*/ 2350753 w 4929093"/>
                <a:gd name="connsiteY84" fmla="*/ 3471989 h 5240392"/>
                <a:gd name="connsiteX85" fmla="*/ 2109158 w 4929093"/>
                <a:gd name="connsiteY85" fmla="*/ 3317628 h 5240392"/>
                <a:gd name="connsiteX86" fmla="*/ 1842323 w 4929093"/>
                <a:gd name="connsiteY86" fmla="*/ 3096612 h 5240392"/>
                <a:gd name="connsiteX87" fmla="*/ 1705300 w 4929093"/>
                <a:gd name="connsiteY87" fmla="*/ 3117661 h 5240392"/>
                <a:gd name="connsiteX88" fmla="*/ 1431252 w 4929093"/>
                <a:gd name="connsiteY88" fmla="*/ 3072054 h 5240392"/>
                <a:gd name="connsiteX89" fmla="*/ 1226613 w 4929093"/>
                <a:gd name="connsiteY89" fmla="*/ 3280769 h 5240392"/>
                <a:gd name="connsiteX90" fmla="*/ 1308757 w 4929093"/>
                <a:gd name="connsiteY90" fmla="*/ 3442398 h 5240392"/>
                <a:gd name="connsiteX91" fmla="*/ 1304553 w 4929093"/>
                <a:gd name="connsiteY91" fmla="*/ 3633519 h 5240392"/>
                <a:gd name="connsiteX0" fmla="*/ 1304553 w 4929093"/>
                <a:gd name="connsiteY0" fmla="*/ 3370597 h 4977470"/>
                <a:gd name="connsiteX1" fmla="*/ 1404621 w 4929093"/>
                <a:gd name="connsiteY1" fmla="*/ 3396284 h 4977470"/>
                <a:gd name="connsiteX2" fmla="*/ 1507420 w 4929093"/>
                <a:gd name="connsiteY2" fmla="*/ 3387527 h 4977470"/>
                <a:gd name="connsiteX3" fmla="*/ 1566035 w 4929093"/>
                <a:gd name="connsiteY3" fmla="*/ 3453470 h 4977470"/>
                <a:gd name="connsiteX4" fmla="*/ 1653958 w 4929093"/>
                <a:gd name="connsiteY4" fmla="*/ 3519412 h 4977470"/>
                <a:gd name="connsiteX5" fmla="*/ 2481900 w 4929093"/>
                <a:gd name="connsiteY5" fmla="*/ 4252104 h 4977470"/>
                <a:gd name="connsiteX6" fmla="*/ 2489227 w 4929093"/>
                <a:gd name="connsiteY6" fmla="*/ 4383989 h 4977470"/>
                <a:gd name="connsiteX7" fmla="*/ 2599131 w 4929093"/>
                <a:gd name="connsiteY7" fmla="*/ 4420624 h 4977470"/>
                <a:gd name="connsiteX8" fmla="*/ 2635766 w 4929093"/>
                <a:gd name="connsiteY8" fmla="*/ 4449931 h 4977470"/>
                <a:gd name="connsiteX9" fmla="*/ 2760323 w 4929093"/>
                <a:gd name="connsiteY9" fmla="*/ 4449931 h 4977470"/>
                <a:gd name="connsiteX10" fmla="*/ 2943496 w 4929093"/>
                <a:gd name="connsiteY10" fmla="*/ 4471912 h 4977470"/>
                <a:gd name="connsiteX11" fmla="*/ 3009439 w 4929093"/>
                <a:gd name="connsiteY11" fmla="*/ 4486566 h 4977470"/>
                <a:gd name="connsiteX12" fmla="*/ 3090035 w 4929093"/>
                <a:gd name="connsiteY12" fmla="*/ 4581816 h 4977470"/>
                <a:gd name="connsiteX13" fmla="*/ 3141323 w 4929093"/>
                <a:gd name="connsiteY13" fmla="*/ 4706374 h 4977470"/>
                <a:gd name="connsiteX14" fmla="*/ 3170631 w 4929093"/>
                <a:gd name="connsiteY14" fmla="*/ 4713701 h 4977470"/>
                <a:gd name="connsiteX15" fmla="*/ 3214593 w 4929093"/>
                <a:gd name="connsiteY15" fmla="*/ 4721027 h 4977470"/>
                <a:gd name="connsiteX16" fmla="*/ 3287862 w 4929093"/>
                <a:gd name="connsiteY16" fmla="*/ 4794297 h 4977470"/>
                <a:gd name="connsiteX17" fmla="*/ 3331823 w 4929093"/>
                <a:gd name="connsiteY17" fmla="*/ 4772316 h 4977470"/>
                <a:gd name="connsiteX18" fmla="*/ 3353804 w 4929093"/>
                <a:gd name="connsiteY18" fmla="*/ 4772316 h 4977470"/>
                <a:gd name="connsiteX19" fmla="*/ 3397766 w 4929093"/>
                <a:gd name="connsiteY19" fmla="*/ 4816277 h 4977470"/>
                <a:gd name="connsiteX20" fmla="*/ 3419746 w 4929093"/>
                <a:gd name="connsiteY20" fmla="*/ 4882220 h 4977470"/>
                <a:gd name="connsiteX21" fmla="*/ 3398466 w 4929093"/>
                <a:gd name="connsiteY21" fmla="*/ 4972897 h 4977470"/>
                <a:gd name="connsiteX22" fmla="*/ 3434400 w 4929093"/>
                <a:gd name="connsiteY22" fmla="*/ 4977470 h 4977470"/>
                <a:gd name="connsiteX23" fmla="*/ 4086496 w 4929093"/>
                <a:gd name="connsiteY23" fmla="*/ 4537854 h 4977470"/>
                <a:gd name="connsiteX24" fmla="*/ 4196400 w 4929093"/>
                <a:gd name="connsiteY24" fmla="*/ 4523201 h 4977470"/>
                <a:gd name="connsiteX25" fmla="*/ 4298977 w 4929093"/>
                <a:gd name="connsiteY25" fmla="*/ 4471912 h 4977470"/>
                <a:gd name="connsiteX26" fmla="*/ 4313631 w 4929093"/>
                <a:gd name="connsiteY26" fmla="*/ 4442604 h 4977470"/>
                <a:gd name="connsiteX27" fmla="*/ 4423535 w 4929093"/>
                <a:gd name="connsiteY27" fmla="*/ 4449931 h 4977470"/>
                <a:gd name="connsiteX28" fmla="*/ 4540766 w 4929093"/>
                <a:gd name="connsiteY28" fmla="*/ 4457258 h 4977470"/>
                <a:gd name="connsiteX29" fmla="*/ 4540766 w 4929093"/>
                <a:gd name="connsiteY29" fmla="*/ 4354681 h 4977470"/>
                <a:gd name="connsiteX30" fmla="*/ 4570073 w 4929093"/>
                <a:gd name="connsiteY30" fmla="*/ 4303393 h 4977470"/>
                <a:gd name="connsiteX31" fmla="*/ 4657996 w 4929093"/>
                <a:gd name="connsiteY31" fmla="*/ 4252104 h 4977470"/>
                <a:gd name="connsiteX32" fmla="*/ 4709285 w 4929093"/>
                <a:gd name="connsiteY32" fmla="*/ 4193489 h 4977470"/>
                <a:gd name="connsiteX33" fmla="*/ 4870477 w 4929093"/>
                <a:gd name="connsiteY33" fmla="*/ 4193489 h 4977470"/>
                <a:gd name="connsiteX34" fmla="*/ 4870477 w 4929093"/>
                <a:gd name="connsiteY34" fmla="*/ 4090912 h 4977470"/>
                <a:gd name="connsiteX35" fmla="*/ 4899785 w 4929093"/>
                <a:gd name="connsiteY35" fmla="*/ 3849124 h 4977470"/>
                <a:gd name="connsiteX36" fmla="*/ 4929093 w 4929093"/>
                <a:gd name="connsiteY36" fmla="*/ 3658624 h 4977470"/>
                <a:gd name="connsiteX37" fmla="*/ 4921766 w 4929093"/>
                <a:gd name="connsiteY37" fmla="*/ 3453470 h 4977470"/>
                <a:gd name="connsiteX38" fmla="*/ 4780981 w 4929093"/>
                <a:gd name="connsiteY38" fmla="*/ 2937178 h 4977470"/>
                <a:gd name="connsiteX39" fmla="*/ 4001745 w 4929093"/>
                <a:gd name="connsiteY39" fmla="*/ 1263033 h 4977470"/>
                <a:gd name="connsiteX40" fmla="*/ 3705134 w 4929093"/>
                <a:gd name="connsiteY40" fmla="*/ 1136911 h 4977470"/>
                <a:gd name="connsiteX41" fmla="*/ 3569217 w 4929093"/>
                <a:gd name="connsiteY41" fmla="*/ 1250811 h 4977470"/>
                <a:gd name="connsiteX42" fmla="*/ 3410097 w 4929093"/>
                <a:gd name="connsiteY42" fmla="*/ 1270336 h 4977470"/>
                <a:gd name="connsiteX43" fmla="*/ 3265895 w 4929093"/>
                <a:gd name="connsiteY43" fmla="*/ 1250811 h 4977470"/>
                <a:gd name="connsiteX44" fmla="*/ 3071691 w 4929093"/>
                <a:gd name="connsiteY44" fmla="*/ 1198646 h 4977470"/>
                <a:gd name="connsiteX45" fmla="*/ 3101855 w 4929093"/>
                <a:gd name="connsiteY45" fmla="*/ 1084726 h 4977470"/>
                <a:gd name="connsiteX46" fmla="*/ 3192346 w 4929093"/>
                <a:gd name="connsiteY46" fmla="*/ 1010429 h 4977470"/>
                <a:gd name="connsiteX47" fmla="*/ 3157155 w 4929093"/>
                <a:gd name="connsiteY47" fmla="*/ 946040 h 4977470"/>
                <a:gd name="connsiteX48" fmla="*/ 3157155 w 4929093"/>
                <a:gd name="connsiteY48" fmla="*/ 767729 h 4977470"/>
                <a:gd name="connsiteX49" fmla="*/ 3162183 w 4929093"/>
                <a:gd name="connsiteY49" fmla="*/ 629042 h 4977470"/>
                <a:gd name="connsiteX50" fmla="*/ 2953411 w 4929093"/>
                <a:gd name="connsiteY50" fmla="*/ 197620 h 4977470"/>
                <a:gd name="connsiteX51" fmla="*/ 3019756 w 4929093"/>
                <a:gd name="connsiteY51" fmla="*/ 106154 h 4977470"/>
                <a:gd name="connsiteX52" fmla="*/ 3094506 w 4929093"/>
                <a:gd name="connsiteY52" fmla="*/ 47091 h 4977470"/>
                <a:gd name="connsiteX53" fmla="*/ 3126991 w 4929093"/>
                <a:gd name="connsiteY53" fmla="*/ 0 h 4977470"/>
                <a:gd name="connsiteX54" fmla="*/ 1684150 w 4929093"/>
                <a:gd name="connsiteY54" fmla="*/ 564651 h 4977470"/>
                <a:gd name="connsiteX55" fmla="*/ 1568521 w 4929093"/>
                <a:gd name="connsiteY55" fmla="*/ 738010 h 4977470"/>
                <a:gd name="connsiteX56" fmla="*/ 1442838 w 4929093"/>
                <a:gd name="connsiteY56" fmla="*/ 866790 h 4977470"/>
                <a:gd name="connsiteX57" fmla="*/ 1558467 w 4929093"/>
                <a:gd name="connsiteY57" fmla="*/ 941086 h 4977470"/>
                <a:gd name="connsiteX58" fmla="*/ 1669070 w 4929093"/>
                <a:gd name="connsiteY58" fmla="*/ 1208554 h 4977470"/>
                <a:gd name="connsiteX59" fmla="*/ 1437812 w 4929093"/>
                <a:gd name="connsiteY59" fmla="*/ 1391818 h 4977470"/>
                <a:gd name="connsiteX60" fmla="*/ 1171366 w 4929093"/>
                <a:gd name="connsiteY60" fmla="*/ 1520598 h 4977470"/>
                <a:gd name="connsiteX61" fmla="*/ 1050710 w 4929093"/>
                <a:gd name="connsiteY61" fmla="*/ 1570128 h 4977470"/>
                <a:gd name="connsiteX62" fmla="*/ 965245 w 4929093"/>
                <a:gd name="connsiteY62" fmla="*/ 1609754 h 4977470"/>
                <a:gd name="connsiteX63" fmla="*/ 305147 w 4929093"/>
                <a:gd name="connsiteY63" fmla="*/ 1185951 h 4977470"/>
                <a:gd name="connsiteX64" fmla="*/ 0 w 4929093"/>
                <a:gd name="connsiteY64" fmla="*/ 1743487 h 4977470"/>
                <a:gd name="connsiteX65" fmla="*/ 165901 w 4929093"/>
                <a:gd name="connsiteY65" fmla="*/ 1941610 h 4977470"/>
                <a:gd name="connsiteX66" fmla="*/ 226229 w 4929093"/>
                <a:gd name="connsiteY66" fmla="*/ 2085250 h 4977470"/>
                <a:gd name="connsiteX67" fmla="*/ 513885 w 4929093"/>
                <a:gd name="connsiteY67" fmla="*/ 2299826 h 4977470"/>
                <a:gd name="connsiteX68" fmla="*/ 1222111 w 4929093"/>
                <a:gd name="connsiteY68" fmla="*/ 3023132 h 4977470"/>
                <a:gd name="connsiteX69" fmla="*/ 1427647 w 4929093"/>
                <a:gd name="connsiteY69" fmla="*/ 2809132 h 4977470"/>
                <a:gd name="connsiteX70" fmla="*/ 1369952 w 4929093"/>
                <a:gd name="connsiteY70" fmla="*/ 2714410 h 4977470"/>
                <a:gd name="connsiteX71" fmla="*/ 1434858 w 4929093"/>
                <a:gd name="connsiteY71" fmla="*/ 2577591 h 4977470"/>
                <a:gd name="connsiteX72" fmla="*/ 1647605 w 4929093"/>
                <a:gd name="connsiteY72" fmla="*/ 2458312 h 4977470"/>
                <a:gd name="connsiteX73" fmla="*/ 1784629 w 4929093"/>
                <a:gd name="connsiteY73" fmla="*/ 2325000 h 4977470"/>
                <a:gd name="connsiteX74" fmla="*/ 1925258 w 4929093"/>
                <a:gd name="connsiteY74" fmla="*/ 2265361 h 4977470"/>
                <a:gd name="connsiteX75" fmla="*/ 2293994 w 4929093"/>
                <a:gd name="connsiteY75" fmla="*/ 2160353 h 4977470"/>
                <a:gd name="connsiteX76" fmla="*/ 2300270 w 4929093"/>
                <a:gd name="connsiteY76" fmla="*/ 2279393 h 4977470"/>
                <a:gd name="connsiteX77" fmla="*/ 2238970 w 4929093"/>
                <a:gd name="connsiteY77" fmla="*/ 2563559 h 4977470"/>
                <a:gd name="connsiteX78" fmla="*/ 2336329 w 4929093"/>
                <a:gd name="connsiteY78" fmla="*/ 2749493 h 4977470"/>
                <a:gd name="connsiteX79" fmla="*/ 2516623 w 4929093"/>
                <a:gd name="connsiteY79" fmla="*/ 2735460 h 4977470"/>
                <a:gd name="connsiteX80" fmla="*/ 2484170 w 4929093"/>
                <a:gd name="connsiteY80" fmla="*/ 2910870 h 4977470"/>
                <a:gd name="connsiteX81" fmla="*/ 2570711 w 4929093"/>
                <a:gd name="connsiteY81" fmla="*/ 3047691 h 4977470"/>
                <a:gd name="connsiteX82" fmla="*/ 2639223 w 4929093"/>
                <a:gd name="connsiteY82" fmla="*/ 3121363 h 4977470"/>
                <a:gd name="connsiteX83" fmla="*/ 2350753 w 4929093"/>
                <a:gd name="connsiteY83" fmla="*/ 3209067 h 4977470"/>
                <a:gd name="connsiteX84" fmla="*/ 2109158 w 4929093"/>
                <a:gd name="connsiteY84" fmla="*/ 3054706 h 4977470"/>
                <a:gd name="connsiteX85" fmla="*/ 1842323 w 4929093"/>
                <a:gd name="connsiteY85" fmla="*/ 2833690 h 4977470"/>
                <a:gd name="connsiteX86" fmla="*/ 1705300 w 4929093"/>
                <a:gd name="connsiteY86" fmla="*/ 2854739 h 4977470"/>
                <a:gd name="connsiteX87" fmla="*/ 1431252 w 4929093"/>
                <a:gd name="connsiteY87" fmla="*/ 2809132 h 4977470"/>
                <a:gd name="connsiteX88" fmla="*/ 1226613 w 4929093"/>
                <a:gd name="connsiteY88" fmla="*/ 3017847 h 4977470"/>
                <a:gd name="connsiteX89" fmla="*/ 1308757 w 4929093"/>
                <a:gd name="connsiteY89" fmla="*/ 3179476 h 4977470"/>
                <a:gd name="connsiteX90" fmla="*/ 1304553 w 4929093"/>
                <a:gd name="connsiteY90" fmla="*/ 3370597 h 4977470"/>
                <a:gd name="connsiteX0" fmla="*/ 1304553 w 4929093"/>
                <a:gd name="connsiteY0" fmla="*/ 3323506 h 4930379"/>
                <a:gd name="connsiteX1" fmla="*/ 1404621 w 4929093"/>
                <a:gd name="connsiteY1" fmla="*/ 3349193 h 4930379"/>
                <a:gd name="connsiteX2" fmla="*/ 1507420 w 4929093"/>
                <a:gd name="connsiteY2" fmla="*/ 3340436 h 4930379"/>
                <a:gd name="connsiteX3" fmla="*/ 1566035 w 4929093"/>
                <a:gd name="connsiteY3" fmla="*/ 3406379 h 4930379"/>
                <a:gd name="connsiteX4" fmla="*/ 1653958 w 4929093"/>
                <a:gd name="connsiteY4" fmla="*/ 3472321 h 4930379"/>
                <a:gd name="connsiteX5" fmla="*/ 2481900 w 4929093"/>
                <a:gd name="connsiteY5" fmla="*/ 4205013 h 4930379"/>
                <a:gd name="connsiteX6" fmla="*/ 2489227 w 4929093"/>
                <a:gd name="connsiteY6" fmla="*/ 4336898 h 4930379"/>
                <a:gd name="connsiteX7" fmla="*/ 2599131 w 4929093"/>
                <a:gd name="connsiteY7" fmla="*/ 4373533 h 4930379"/>
                <a:gd name="connsiteX8" fmla="*/ 2635766 w 4929093"/>
                <a:gd name="connsiteY8" fmla="*/ 4402840 h 4930379"/>
                <a:gd name="connsiteX9" fmla="*/ 2760323 w 4929093"/>
                <a:gd name="connsiteY9" fmla="*/ 4402840 h 4930379"/>
                <a:gd name="connsiteX10" fmla="*/ 2943496 w 4929093"/>
                <a:gd name="connsiteY10" fmla="*/ 4424821 h 4930379"/>
                <a:gd name="connsiteX11" fmla="*/ 3009439 w 4929093"/>
                <a:gd name="connsiteY11" fmla="*/ 4439475 h 4930379"/>
                <a:gd name="connsiteX12" fmla="*/ 3090035 w 4929093"/>
                <a:gd name="connsiteY12" fmla="*/ 4534725 h 4930379"/>
                <a:gd name="connsiteX13" fmla="*/ 3141323 w 4929093"/>
                <a:gd name="connsiteY13" fmla="*/ 4659283 h 4930379"/>
                <a:gd name="connsiteX14" fmla="*/ 3170631 w 4929093"/>
                <a:gd name="connsiteY14" fmla="*/ 4666610 h 4930379"/>
                <a:gd name="connsiteX15" fmla="*/ 3214593 w 4929093"/>
                <a:gd name="connsiteY15" fmla="*/ 4673936 h 4930379"/>
                <a:gd name="connsiteX16" fmla="*/ 3287862 w 4929093"/>
                <a:gd name="connsiteY16" fmla="*/ 4747206 h 4930379"/>
                <a:gd name="connsiteX17" fmla="*/ 3331823 w 4929093"/>
                <a:gd name="connsiteY17" fmla="*/ 4725225 h 4930379"/>
                <a:gd name="connsiteX18" fmla="*/ 3353804 w 4929093"/>
                <a:gd name="connsiteY18" fmla="*/ 4725225 h 4930379"/>
                <a:gd name="connsiteX19" fmla="*/ 3397766 w 4929093"/>
                <a:gd name="connsiteY19" fmla="*/ 4769186 h 4930379"/>
                <a:gd name="connsiteX20" fmla="*/ 3419746 w 4929093"/>
                <a:gd name="connsiteY20" fmla="*/ 4835129 h 4930379"/>
                <a:gd name="connsiteX21" fmla="*/ 3398466 w 4929093"/>
                <a:gd name="connsiteY21" fmla="*/ 4925806 h 4930379"/>
                <a:gd name="connsiteX22" fmla="*/ 3434400 w 4929093"/>
                <a:gd name="connsiteY22" fmla="*/ 4930379 h 4930379"/>
                <a:gd name="connsiteX23" fmla="*/ 4086496 w 4929093"/>
                <a:gd name="connsiteY23" fmla="*/ 4490763 h 4930379"/>
                <a:gd name="connsiteX24" fmla="*/ 4196400 w 4929093"/>
                <a:gd name="connsiteY24" fmla="*/ 4476110 h 4930379"/>
                <a:gd name="connsiteX25" fmla="*/ 4298977 w 4929093"/>
                <a:gd name="connsiteY25" fmla="*/ 4424821 h 4930379"/>
                <a:gd name="connsiteX26" fmla="*/ 4313631 w 4929093"/>
                <a:gd name="connsiteY26" fmla="*/ 4395513 h 4930379"/>
                <a:gd name="connsiteX27" fmla="*/ 4423535 w 4929093"/>
                <a:gd name="connsiteY27" fmla="*/ 4402840 h 4930379"/>
                <a:gd name="connsiteX28" fmla="*/ 4540766 w 4929093"/>
                <a:gd name="connsiteY28" fmla="*/ 4410167 h 4930379"/>
                <a:gd name="connsiteX29" fmla="*/ 4540766 w 4929093"/>
                <a:gd name="connsiteY29" fmla="*/ 4307590 h 4930379"/>
                <a:gd name="connsiteX30" fmla="*/ 4570073 w 4929093"/>
                <a:gd name="connsiteY30" fmla="*/ 4256302 h 4930379"/>
                <a:gd name="connsiteX31" fmla="*/ 4657996 w 4929093"/>
                <a:gd name="connsiteY31" fmla="*/ 4205013 h 4930379"/>
                <a:gd name="connsiteX32" fmla="*/ 4709285 w 4929093"/>
                <a:gd name="connsiteY32" fmla="*/ 4146398 h 4930379"/>
                <a:gd name="connsiteX33" fmla="*/ 4870477 w 4929093"/>
                <a:gd name="connsiteY33" fmla="*/ 4146398 h 4930379"/>
                <a:gd name="connsiteX34" fmla="*/ 4870477 w 4929093"/>
                <a:gd name="connsiteY34" fmla="*/ 4043821 h 4930379"/>
                <a:gd name="connsiteX35" fmla="*/ 4899785 w 4929093"/>
                <a:gd name="connsiteY35" fmla="*/ 3802033 h 4930379"/>
                <a:gd name="connsiteX36" fmla="*/ 4929093 w 4929093"/>
                <a:gd name="connsiteY36" fmla="*/ 3611533 h 4930379"/>
                <a:gd name="connsiteX37" fmla="*/ 4921766 w 4929093"/>
                <a:gd name="connsiteY37" fmla="*/ 3406379 h 4930379"/>
                <a:gd name="connsiteX38" fmla="*/ 4780981 w 4929093"/>
                <a:gd name="connsiteY38" fmla="*/ 2890087 h 4930379"/>
                <a:gd name="connsiteX39" fmla="*/ 4001745 w 4929093"/>
                <a:gd name="connsiteY39" fmla="*/ 1215942 h 4930379"/>
                <a:gd name="connsiteX40" fmla="*/ 3705134 w 4929093"/>
                <a:gd name="connsiteY40" fmla="*/ 1089820 h 4930379"/>
                <a:gd name="connsiteX41" fmla="*/ 3569217 w 4929093"/>
                <a:gd name="connsiteY41" fmla="*/ 1203720 h 4930379"/>
                <a:gd name="connsiteX42" fmla="*/ 3410097 w 4929093"/>
                <a:gd name="connsiteY42" fmla="*/ 1223245 h 4930379"/>
                <a:gd name="connsiteX43" fmla="*/ 3265895 w 4929093"/>
                <a:gd name="connsiteY43" fmla="*/ 1203720 h 4930379"/>
                <a:gd name="connsiteX44" fmla="*/ 3071691 w 4929093"/>
                <a:gd name="connsiteY44" fmla="*/ 1151555 h 4930379"/>
                <a:gd name="connsiteX45" fmla="*/ 3101855 w 4929093"/>
                <a:gd name="connsiteY45" fmla="*/ 1037635 h 4930379"/>
                <a:gd name="connsiteX46" fmla="*/ 3192346 w 4929093"/>
                <a:gd name="connsiteY46" fmla="*/ 963338 h 4930379"/>
                <a:gd name="connsiteX47" fmla="*/ 3157155 w 4929093"/>
                <a:gd name="connsiteY47" fmla="*/ 898949 h 4930379"/>
                <a:gd name="connsiteX48" fmla="*/ 3157155 w 4929093"/>
                <a:gd name="connsiteY48" fmla="*/ 720638 h 4930379"/>
                <a:gd name="connsiteX49" fmla="*/ 3162183 w 4929093"/>
                <a:gd name="connsiteY49" fmla="*/ 581951 h 4930379"/>
                <a:gd name="connsiteX50" fmla="*/ 2953411 w 4929093"/>
                <a:gd name="connsiteY50" fmla="*/ 150529 h 4930379"/>
                <a:gd name="connsiteX51" fmla="*/ 3019756 w 4929093"/>
                <a:gd name="connsiteY51" fmla="*/ 59063 h 4930379"/>
                <a:gd name="connsiteX52" fmla="*/ 3094506 w 4929093"/>
                <a:gd name="connsiteY52" fmla="*/ 0 h 4930379"/>
                <a:gd name="connsiteX53" fmla="*/ 1684150 w 4929093"/>
                <a:gd name="connsiteY53" fmla="*/ 517560 h 4930379"/>
                <a:gd name="connsiteX54" fmla="*/ 1568521 w 4929093"/>
                <a:gd name="connsiteY54" fmla="*/ 690919 h 4930379"/>
                <a:gd name="connsiteX55" fmla="*/ 1442838 w 4929093"/>
                <a:gd name="connsiteY55" fmla="*/ 819699 h 4930379"/>
                <a:gd name="connsiteX56" fmla="*/ 1558467 w 4929093"/>
                <a:gd name="connsiteY56" fmla="*/ 893995 h 4930379"/>
                <a:gd name="connsiteX57" fmla="*/ 1669070 w 4929093"/>
                <a:gd name="connsiteY57" fmla="*/ 1161463 h 4930379"/>
                <a:gd name="connsiteX58" fmla="*/ 1437812 w 4929093"/>
                <a:gd name="connsiteY58" fmla="*/ 1344727 h 4930379"/>
                <a:gd name="connsiteX59" fmla="*/ 1171366 w 4929093"/>
                <a:gd name="connsiteY59" fmla="*/ 1473507 h 4930379"/>
                <a:gd name="connsiteX60" fmla="*/ 1050710 w 4929093"/>
                <a:gd name="connsiteY60" fmla="*/ 1523037 h 4930379"/>
                <a:gd name="connsiteX61" fmla="*/ 965245 w 4929093"/>
                <a:gd name="connsiteY61" fmla="*/ 1562663 h 4930379"/>
                <a:gd name="connsiteX62" fmla="*/ 305147 w 4929093"/>
                <a:gd name="connsiteY62" fmla="*/ 1138860 h 4930379"/>
                <a:gd name="connsiteX63" fmla="*/ 0 w 4929093"/>
                <a:gd name="connsiteY63" fmla="*/ 1696396 h 4930379"/>
                <a:gd name="connsiteX64" fmla="*/ 165901 w 4929093"/>
                <a:gd name="connsiteY64" fmla="*/ 1894519 h 4930379"/>
                <a:gd name="connsiteX65" fmla="*/ 226229 w 4929093"/>
                <a:gd name="connsiteY65" fmla="*/ 2038159 h 4930379"/>
                <a:gd name="connsiteX66" fmla="*/ 513885 w 4929093"/>
                <a:gd name="connsiteY66" fmla="*/ 2252735 h 4930379"/>
                <a:gd name="connsiteX67" fmla="*/ 1222111 w 4929093"/>
                <a:gd name="connsiteY67" fmla="*/ 2976041 h 4930379"/>
                <a:gd name="connsiteX68" fmla="*/ 1427647 w 4929093"/>
                <a:gd name="connsiteY68" fmla="*/ 2762041 h 4930379"/>
                <a:gd name="connsiteX69" fmla="*/ 1369952 w 4929093"/>
                <a:gd name="connsiteY69" fmla="*/ 2667319 h 4930379"/>
                <a:gd name="connsiteX70" fmla="*/ 1434858 w 4929093"/>
                <a:gd name="connsiteY70" fmla="*/ 2530500 h 4930379"/>
                <a:gd name="connsiteX71" fmla="*/ 1647605 w 4929093"/>
                <a:gd name="connsiteY71" fmla="*/ 2411221 h 4930379"/>
                <a:gd name="connsiteX72" fmla="*/ 1784629 w 4929093"/>
                <a:gd name="connsiteY72" fmla="*/ 2277909 h 4930379"/>
                <a:gd name="connsiteX73" fmla="*/ 1925258 w 4929093"/>
                <a:gd name="connsiteY73" fmla="*/ 2218270 h 4930379"/>
                <a:gd name="connsiteX74" fmla="*/ 2293994 w 4929093"/>
                <a:gd name="connsiteY74" fmla="*/ 2113262 h 4930379"/>
                <a:gd name="connsiteX75" fmla="*/ 2300270 w 4929093"/>
                <a:gd name="connsiteY75" fmla="*/ 2232302 h 4930379"/>
                <a:gd name="connsiteX76" fmla="*/ 2238970 w 4929093"/>
                <a:gd name="connsiteY76" fmla="*/ 2516468 h 4930379"/>
                <a:gd name="connsiteX77" fmla="*/ 2336329 w 4929093"/>
                <a:gd name="connsiteY77" fmla="*/ 2702402 h 4930379"/>
                <a:gd name="connsiteX78" fmla="*/ 2516623 w 4929093"/>
                <a:gd name="connsiteY78" fmla="*/ 2688369 h 4930379"/>
                <a:gd name="connsiteX79" fmla="*/ 2484170 w 4929093"/>
                <a:gd name="connsiteY79" fmla="*/ 2863779 h 4930379"/>
                <a:gd name="connsiteX80" fmla="*/ 2570711 w 4929093"/>
                <a:gd name="connsiteY80" fmla="*/ 3000600 h 4930379"/>
                <a:gd name="connsiteX81" fmla="*/ 2639223 w 4929093"/>
                <a:gd name="connsiteY81" fmla="*/ 3074272 h 4930379"/>
                <a:gd name="connsiteX82" fmla="*/ 2350753 w 4929093"/>
                <a:gd name="connsiteY82" fmla="*/ 3161976 h 4930379"/>
                <a:gd name="connsiteX83" fmla="*/ 2109158 w 4929093"/>
                <a:gd name="connsiteY83" fmla="*/ 3007615 h 4930379"/>
                <a:gd name="connsiteX84" fmla="*/ 1842323 w 4929093"/>
                <a:gd name="connsiteY84" fmla="*/ 2786599 h 4930379"/>
                <a:gd name="connsiteX85" fmla="*/ 1705300 w 4929093"/>
                <a:gd name="connsiteY85" fmla="*/ 2807648 h 4930379"/>
                <a:gd name="connsiteX86" fmla="*/ 1431252 w 4929093"/>
                <a:gd name="connsiteY86" fmla="*/ 2762041 h 4930379"/>
                <a:gd name="connsiteX87" fmla="*/ 1226613 w 4929093"/>
                <a:gd name="connsiteY87" fmla="*/ 2970756 h 4930379"/>
                <a:gd name="connsiteX88" fmla="*/ 1308757 w 4929093"/>
                <a:gd name="connsiteY88" fmla="*/ 3132385 h 4930379"/>
                <a:gd name="connsiteX89" fmla="*/ 1304553 w 4929093"/>
                <a:gd name="connsiteY89" fmla="*/ 3323506 h 4930379"/>
                <a:gd name="connsiteX0" fmla="*/ 1304553 w 4929093"/>
                <a:gd name="connsiteY0" fmla="*/ 3264443 h 4871316"/>
                <a:gd name="connsiteX1" fmla="*/ 1404621 w 4929093"/>
                <a:gd name="connsiteY1" fmla="*/ 3290130 h 4871316"/>
                <a:gd name="connsiteX2" fmla="*/ 1507420 w 4929093"/>
                <a:gd name="connsiteY2" fmla="*/ 3281373 h 4871316"/>
                <a:gd name="connsiteX3" fmla="*/ 1566035 w 4929093"/>
                <a:gd name="connsiteY3" fmla="*/ 3347316 h 4871316"/>
                <a:gd name="connsiteX4" fmla="*/ 1653958 w 4929093"/>
                <a:gd name="connsiteY4" fmla="*/ 3413258 h 4871316"/>
                <a:gd name="connsiteX5" fmla="*/ 2481900 w 4929093"/>
                <a:gd name="connsiteY5" fmla="*/ 4145950 h 4871316"/>
                <a:gd name="connsiteX6" fmla="*/ 2489227 w 4929093"/>
                <a:gd name="connsiteY6" fmla="*/ 4277835 h 4871316"/>
                <a:gd name="connsiteX7" fmla="*/ 2599131 w 4929093"/>
                <a:gd name="connsiteY7" fmla="*/ 4314470 h 4871316"/>
                <a:gd name="connsiteX8" fmla="*/ 2635766 w 4929093"/>
                <a:gd name="connsiteY8" fmla="*/ 4343777 h 4871316"/>
                <a:gd name="connsiteX9" fmla="*/ 2760323 w 4929093"/>
                <a:gd name="connsiteY9" fmla="*/ 4343777 h 4871316"/>
                <a:gd name="connsiteX10" fmla="*/ 2943496 w 4929093"/>
                <a:gd name="connsiteY10" fmla="*/ 4365758 h 4871316"/>
                <a:gd name="connsiteX11" fmla="*/ 3009439 w 4929093"/>
                <a:gd name="connsiteY11" fmla="*/ 4380412 h 4871316"/>
                <a:gd name="connsiteX12" fmla="*/ 3090035 w 4929093"/>
                <a:gd name="connsiteY12" fmla="*/ 4475662 h 4871316"/>
                <a:gd name="connsiteX13" fmla="*/ 3141323 w 4929093"/>
                <a:gd name="connsiteY13" fmla="*/ 4600220 h 4871316"/>
                <a:gd name="connsiteX14" fmla="*/ 3170631 w 4929093"/>
                <a:gd name="connsiteY14" fmla="*/ 4607547 h 4871316"/>
                <a:gd name="connsiteX15" fmla="*/ 3214593 w 4929093"/>
                <a:gd name="connsiteY15" fmla="*/ 4614873 h 4871316"/>
                <a:gd name="connsiteX16" fmla="*/ 3287862 w 4929093"/>
                <a:gd name="connsiteY16" fmla="*/ 4688143 h 4871316"/>
                <a:gd name="connsiteX17" fmla="*/ 3331823 w 4929093"/>
                <a:gd name="connsiteY17" fmla="*/ 4666162 h 4871316"/>
                <a:gd name="connsiteX18" fmla="*/ 3353804 w 4929093"/>
                <a:gd name="connsiteY18" fmla="*/ 4666162 h 4871316"/>
                <a:gd name="connsiteX19" fmla="*/ 3397766 w 4929093"/>
                <a:gd name="connsiteY19" fmla="*/ 4710123 h 4871316"/>
                <a:gd name="connsiteX20" fmla="*/ 3419746 w 4929093"/>
                <a:gd name="connsiteY20" fmla="*/ 4776066 h 4871316"/>
                <a:gd name="connsiteX21" fmla="*/ 3398466 w 4929093"/>
                <a:gd name="connsiteY21" fmla="*/ 4866743 h 4871316"/>
                <a:gd name="connsiteX22" fmla="*/ 3434400 w 4929093"/>
                <a:gd name="connsiteY22" fmla="*/ 4871316 h 4871316"/>
                <a:gd name="connsiteX23" fmla="*/ 4086496 w 4929093"/>
                <a:gd name="connsiteY23" fmla="*/ 4431700 h 4871316"/>
                <a:gd name="connsiteX24" fmla="*/ 4196400 w 4929093"/>
                <a:gd name="connsiteY24" fmla="*/ 4417047 h 4871316"/>
                <a:gd name="connsiteX25" fmla="*/ 4298977 w 4929093"/>
                <a:gd name="connsiteY25" fmla="*/ 4365758 h 4871316"/>
                <a:gd name="connsiteX26" fmla="*/ 4313631 w 4929093"/>
                <a:gd name="connsiteY26" fmla="*/ 4336450 h 4871316"/>
                <a:gd name="connsiteX27" fmla="*/ 4423535 w 4929093"/>
                <a:gd name="connsiteY27" fmla="*/ 4343777 h 4871316"/>
                <a:gd name="connsiteX28" fmla="*/ 4540766 w 4929093"/>
                <a:gd name="connsiteY28" fmla="*/ 4351104 h 4871316"/>
                <a:gd name="connsiteX29" fmla="*/ 4540766 w 4929093"/>
                <a:gd name="connsiteY29" fmla="*/ 4248527 h 4871316"/>
                <a:gd name="connsiteX30" fmla="*/ 4570073 w 4929093"/>
                <a:gd name="connsiteY30" fmla="*/ 4197239 h 4871316"/>
                <a:gd name="connsiteX31" fmla="*/ 4657996 w 4929093"/>
                <a:gd name="connsiteY31" fmla="*/ 4145950 h 4871316"/>
                <a:gd name="connsiteX32" fmla="*/ 4709285 w 4929093"/>
                <a:gd name="connsiteY32" fmla="*/ 4087335 h 4871316"/>
                <a:gd name="connsiteX33" fmla="*/ 4870477 w 4929093"/>
                <a:gd name="connsiteY33" fmla="*/ 4087335 h 4871316"/>
                <a:gd name="connsiteX34" fmla="*/ 4870477 w 4929093"/>
                <a:gd name="connsiteY34" fmla="*/ 3984758 h 4871316"/>
                <a:gd name="connsiteX35" fmla="*/ 4899785 w 4929093"/>
                <a:gd name="connsiteY35" fmla="*/ 3742970 h 4871316"/>
                <a:gd name="connsiteX36" fmla="*/ 4929093 w 4929093"/>
                <a:gd name="connsiteY36" fmla="*/ 3552470 h 4871316"/>
                <a:gd name="connsiteX37" fmla="*/ 4921766 w 4929093"/>
                <a:gd name="connsiteY37" fmla="*/ 3347316 h 4871316"/>
                <a:gd name="connsiteX38" fmla="*/ 4780981 w 4929093"/>
                <a:gd name="connsiteY38" fmla="*/ 2831024 h 4871316"/>
                <a:gd name="connsiteX39" fmla="*/ 4001745 w 4929093"/>
                <a:gd name="connsiteY39" fmla="*/ 1156879 h 4871316"/>
                <a:gd name="connsiteX40" fmla="*/ 3705134 w 4929093"/>
                <a:gd name="connsiteY40" fmla="*/ 1030757 h 4871316"/>
                <a:gd name="connsiteX41" fmla="*/ 3569217 w 4929093"/>
                <a:gd name="connsiteY41" fmla="*/ 1144657 h 4871316"/>
                <a:gd name="connsiteX42" fmla="*/ 3410097 w 4929093"/>
                <a:gd name="connsiteY42" fmla="*/ 1164182 h 4871316"/>
                <a:gd name="connsiteX43" fmla="*/ 3265895 w 4929093"/>
                <a:gd name="connsiteY43" fmla="*/ 1144657 h 4871316"/>
                <a:gd name="connsiteX44" fmla="*/ 3071691 w 4929093"/>
                <a:gd name="connsiteY44" fmla="*/ 1092492 h 4871316"/>
                <a:gd name="connsiteX45" fmla="*/ 3101855 w 4929093"/>
                <a:gd name="connsiteY45" fmla="*/ 978572 h 4871316"/>
                <a:gd name="connsiteX46" fmla="*/ 3192346 w 4929093"/>
                <a:gd name="connsiteY46" fmla="*/ 904275 h 4871316"/>
                <a:gd name="connsiteX47" fmla="*/ 3157155 w 4929093"/>
                <a:gd name="connsiteY47" fmla="*/ 839886 h 4871316"/>
                <a:gd name="connsiteX48" fmla="*/ 3157155 w 4929093"/>
                <a:gd name="connsiteY48" fmla="*/ 661575 h 4871316"/>
                <a:gd name="connsiteX49" fmla="*/ 3162183 w 4929093"/>
                <a:gd name="connsiteY49" fmla="*/ 522888 h 4871316"/>
                <a:gd name="connsiteX50" fmla="*/ 2953411 w 4929093"/>
                <a:gd name="connsiteY50" fmla="*/ 91466 h 4871316"/>
                <a:gd name="connsiteX51" fmla="*/ 3019756 w 4929093"/>
                <a:gd name="connsiteY51" fmla="*/ 0 h 4871316"/>
                <a:gd name="connsiteX52" fmla="*/ 1684150 w 4929093"/>
                <a:gd name="connsiteY52" fmla="*/ 458497 h 4871316"/>
                <a:gd name="connsiteX53" fmla="*/ 1568521 w 4929093"/>
                <a:gd name="connsiteY53" fmla="*/ 631856 h 4871316"/>
                <a:gd name="connsiteX54" fmla="*/ 1442838 w 4929093"/>
                <a:gd name="connsiteY54" fmla="*/ 760636 h 4871316"/>
                <a:gd name="connsiteX55" fmla="*/ 1558467 w 4929093"/>
                <a:gd name="connsiteY55" fmla="*/ 834932 h 4871316"/>
                <a:gd name="connsiteX56" fmla="*/ 1669070 w 4929093"/>
                <a:gd name="connsiteY56" fmla="*/ 1102400 h 4871316"/>
                <a:gd name="connsiteX57" fmla="*/ 1437812 w 4929093"/>
                <a:gd name="connsiteY57" fmla="*/ 1285664 h 4871316"/>
                <a:gd name="connsiteX58" fmla="*/ 1171366 w 4929093"/>
                <a:gd name="connsiteY58" fmla="*/ 1414444 h 4871316"/>
                <a:gd name="connsiteX59" fmla="*/ 1050710 w 4929093"/>
                <a:gd name="connsiteY59" fmla="*/ 1463974 h 4871316"/>
                <a:gd name="connsiteX60" fmla="*/ 965245 w 4929093"/>
                <a:gd name="connsiteY60" fmla="*/ 1503600 h 4871316"/>
                <a:gd name="connsiteX61" fmla="*/ 305147 w 4929093"/>
                <a:gd name="connsiteY61" fmla="*/ 1079797 h 4871316"/>
                <a:gd name="connsiteX62" fmla="*/ 0 w 4929093"/>
                <a:gd name="connsiteY62" fmla="*/ 1637333 h 4871316"/>
                <a:gd name="connsiteX63" fmla="*/ 165901 w 4929093"/>
                <a:gd name="connsiteY63" fmla="*/ 1835456 h 4871316"/>
                <a:gd name="connsiteX64" fmla="*/ 226229 w 4929093"/>
                <a:gd name="connsiteY64" fmla="*/ 1979096 h 4871316"/>
                <a:gd name="connsiteX65" fmla="*/ 513885 w 4929093"/>
                <a:gd name="connsiteY65" fmla="*/ 2193672 h 4871316"/>
                <a:gd name="connsiteX66" fmla="*/ 1222111 w 4929093"/>
                <a:gd name="connsiteY66" fmla="*/ 2916978 h 4871316"/>
                <a:gd name="connsiteX67" fmla="*/ 1427647 w 4929093"/>
                <a:gd name="connsiteY67" fmla="*/ 2702978 h 4871316"/>
                <a:gd name="connsiteX68" fmla="*/ 1369952 w 4929093"/>
                <a:gd name="connsiteY68" fmla="*/ 2608256 h 4871316"/>
                <a:gd name="connsiteX69" fmla="*/ 1434858 w 4929093"/>
                <a:gd name="connsiteY69" fmla="*/ 2471437 h 4871316"/>
                <a:gd name="connsiteX70" fmla="*/ 1647605 w 4929093"/>
                <a:gd name="connsiteY70" fmla="*/ 2352158 h 4871316"/>
                <a:gd name="connsiteX71" fmla="*/ 1784629 w 4929093"/>
                <a:gd name="connsiteY71" fmla="*/ 2218846 h 4871316"/>
                <a:gd name="connsiteX72" fmla="*/ 1925258 w 4929093"/>
                <a:gd name="connsiteY72" fmla="*/ 2159207 h 4871316"/>
                <a:gd name="connsiteX73" fmla="*/ 2293994 w 4929093"/>
                <a:gd name="connsiteY73" fmla="*/ 2054199 h 4871316"/>
                <a:gd name="connsiteX74" fmla="*/ 2300270 w 4929093"/>
                <a:gd name="connsiteY74" fmla="*/ 2173239 h 4871316"/>
                <a:gd name="connsiteX75" fmla="*/ 2238970 w 4929093"/>
                <a:gd name="connsiteY75" fmla="*/ 2457405 h 4871316"/>
                <a:gd name="connsiteX76" fmla="*/ 2336329 w 4929093"/>
                <a:gd name="connsiteY76" fmla="*/ 2643339 h 4871316"/>
                <a:gd name="connsiteX77" fmla="*/ 2516623 w 4929093"/>
                <a:gd name="connsiteY77" fmla="*/ 2629306 h 4871316"/>
                <a:gd name="connsiteX78" fmla="*/ 2484170 w 4929093"/>
                <a:gd name="connsiteY78" fmla="*/ 2804716 h 4871316"/>
                <a:gd name="connsiteX79" fmla="*/ 2570711 w 4929093"/>
                <a:gd name="connsiteY79" fmla="*/ 2941537 h 4871316"/>
                <a:gd name="connsiteX80" fmla="*/ 2639223 w 4929093"/>
                <a:gd name="connsiteY80" fmla="*/ 3015209 h 4871316"/>
                <a:gd name="connsiteX81" fmla="*/ 2350753 w 4929093"/>
                <a:gd name="connsiteY81" fmla="*/ 3102913 h 4871316"/>
                <a:gd name="connsiteX82" fmla="*/ 2109158 w 4929093"/>
                <a:gd name="connsiteY82" fmla="*/ 2948552 h 4871316"/>
                <a:gd name="connsiteX83" fmla="*/ 1842323 w 4929093"/>
                <a:gd name="connsiteY83" fmla="*/ 2727536 h 4871316"/>
                <a:gd name="connsiteX84" fmla="*/ 1705300 w 4929093"/>
                <a:gd name="connsiteY84" fmla="*/ 2748585 h 4871316"/>
                <a:gd name="connsiteX85" fmla="*/ 1431252 w 4929093"/>
                <a:gd name="connsiteY85" fmla="*/ 2702978 h 4871316"/>
                <a:gd name="connsiteX86" fmla="*/ 1226613 w 4929093"/>
                <a:gd name="connsiteY86" fmla="*/ 2911693 h 4871316"/>
                <a:gd name="connsiteX87" fmla="*/ 1308757 w 4929093"/>
                <a:gd name="connsiteY87" fmla="*/ 3073322 h 4871316"/>
                <a:gd name="connsiteX88" fmla="*/ 1304553 w 4929093"/>
                <a:gd name="connsiteY88" fmla="*/ 3264443 h 4871316"/>
                <a:gd name="connsiteX0" fmla="*/ 1304553 w 4929093"/>
                <a:gd name="connsiteY0" fmla="*/ 3173270 h 4780143"/>
                <a:gd name="connsiteX1" fmla="*/ 1404621 w 4929093"/>
                <a:gd name="connsiteY1" fmla="*/ 3198957 h 4780143"/>
                <a:gd name="connsiteX2" fmla="*/ 1507420 w 4929093"/>
                <a:gd name="connsiteY2" fmla="*/ 3190200 h 4780143"/>
                <a:gd name="connsiteX3" fmla="*/ 1566035 w 4929093"/>
                <a:gd name="connsiteY3" fmla="*/ 3256143 h 4780143"/>
                <a:gd name="connsiteX4" fmla="*/ 1653958 w 4929093"/>
                <a:gd name="connsiteY4" fmla="*/ 3322085 h 4780143"/>
                <a:gd name="connsiteX5" fmla="*/ 2481900 w 4929093"/>
                <a:gd name="connsiteY5" fmla="*/ 4054777 h 4780143"/>
                <a:gd name="connsiteX6" fmla="*/ 2489227 w 4929093"/>
                <a:gd name="connsiteY6" fmla="*/ 4186662 h 4780143"/>
                <a:gd name="connsiteX7" fmla="*/ 2599131 w 4929093"/>
                <a:gd name="connsiteY7" fmla="*/ 4223297 h 4780143"/>
                <a:gd name="connsiteX8" fmla="*/ 2635766 w 4929093"/>
                <a:gd name="connsiteY8" fmla="*/ 4252604 h 4780143"/>
                <a:gd name="connsiteX9" fmla="*/ 2760323 w 4929093"/>
                <a:gd name="connsiteY9" fmla="*/ 4252604 h 4780143"/>
                <a:gd name="connsiteX10" fmla="*/ 2943496 w 4929093"/>
                <a:gd name="connsiteY10" fmla="*/ 4274585 h 4780143"/>
                <a:gd name="connsiteX11" fmla="*/ 3009439 w 4929093"/>
                <a:gd name="connsiteY11" fmla="*/ 4289239 h 4780143"/>
                <a:gd name="connsiteX12" fmla="*/ 3090035 w 4929093"/>
                <a:gd name="connsiteY12" fmla="*/ 4384489 h 4780143"/>
                <a:gd name="connsiteX13" fmla="*/ 3141323 w 4929093"/>
                <a:gd name="connsiteY13" fmla="*/ 4509047 h 4780143"/>
                <a:gd name="connsiteX14" fmla="*/ 3170631 w 4929093"/>
                <a:gd name="connsiteY14" fmla="*/ 4516374 h 4780143"/>
                <a:gd name="connsiteX15" fmla="*/ 3214593 w 4929093"/>
                <a:gd name="connsiteY15" fmla="*/ 4523700 h 4780143"/>
                <a:gd name="connsiteX16" fmla="*/ 3287862 w 4929093"/>
                <a:gd name="connsiteY16" fmla="*/ 4596970 h 4780143"/>
                <a:gd name="connsiteX17" fmla="*/ 3331823 w 4929093"/>
                <a:gd name="connsiteY17" fmla="*/ 4574989 h 4780143"/>
                <a:gd name="connsiteX18" fmla="*/ 3353804 w 4929093"/>
                <a:gd name="connsiteY18" fmla="*/ 4574989 h 4780143"/>
                <a:gd name="connsiteX19" fmla="*/ 3397766 w 4929093"/>
                <a:gd name="connsiteY19" fmla="*/ 4618950 h 4780143"/>
                <a:gd name="connsiteX20" fmla="*/ 3419746 w 4929093"/>
                <a:gd name="connsiteY20" fmla="*/ 4684893 h 4780143"/>
                <a:gd name="connsiteX21" fmla="*/ 3398466 w 4929093"/>
                <a:gd name="connsiteY21" fmla="*/ 4775570 h 4780143"/>
                <a:gd name="connsiteX22" fmla="*/ 3434400 w 4929093"/>
                <a:gd name="connsiteY22" fmla="*/ 4780143 h 4780143"/>
                <a:gd name="connsiteX23" fmla="*/ 4086496 w 4929093"/>
                <a:gd name="connsiteY23" fmla="*/ 4340527 h 4780143"/>
                <a:gd name="connsiteX24" fmla="*/ 4196400 w 4929093"/>
                <a:gd name="connsiteY24" fmla="*/ 4325874 h 4780143"/>
                <a:gd name="connsiteX25" fmla="*/ 4298977 w 4929093"/>
                <a:gd name="connsiteY25" fmla="*/ 4274585 h 4780143"/>
                <a:gd name="connsiteX26" fmla="*/ 4313631 w 4929093"/>
                <a:gd name="connsiteY26" fmla="*/ 4245277 h 4780143"/>
                <a:gd name="connsiteX27" fmla="*/ 4423535 w 4929093"/>
                <a:gd name="connsiteY27" fmla="*/ 4252604 h 4780143"/>
                <a:gd name="connsiteX28" fmla="*/ 4540766 w 4929093"/>
                <a:gd name="connsiteY28" fmla="*/ 4259931 h 4780143"/>
                <a:gd name="connsiteX29" fmla="*/ 4540766 w 4929093"/>
                <a:gd name="connsiteY29" fmla="*/ 4157354 h 4780143"/>
                <a:gd name="connsiteX30" fmla="*/ 4570073 w 4929093"/>
                <a:gd name="connsiteY30" fmla="*/ 4106066 h 4780143"/>
                <a:gd name="connsiteX31" fmla="*/ 4657996 w 4929093"/>
                <a:gd name="connsiteY31" fmla="*/ 4054777 h 4780143"/>
                <a:gd name="connsiteX32" fmla="*/ 4709285 w 4929093"/>
                <a:gd name="connsiteY32" fmla="*/ 3996162 h 4780143"/>
                <a:gd name="connsiteX33" fmla="*/ 4870477 w 4929093"/>
                <a:gd name="connsiteY33" fmla="*/ 3996162 h 4780143"/>
                <a:gd name="connsiteX34" fmla="*/ 4870477 w 4929093"/>
                <a:gd name="connsiteY34" fmla="*/ 3893585 h 4780143"/>
                <a:gd name="connsiteX35" fmla="*/ 4899785 w 4929093"/>
                <a:gd name="connsiteY35" fmla="*/ 3651797 h 4780143"/>
                <a:gd name="connsiteX36" fmla="*/ 4929093 w 4929093"/>
                <a:gd name="connsiteY36" fmla="*/ 3461297 h 4780143"/>
                <a:gd name="connsiteX37" fmla="*/ 4921766 w 4929093"/>
                <a:gd name="connsiteY37" fmla="*/ 3256143 h 4780143"/>
                <a:gd name="connsiteX38" fmla="*/ 4780981 w 4929093"/>
                <a:gd name="connsiteY38" fmla="*/ 2739851 h 4780143"/>
                <a:gd name="connsiteX39" fmla="*/ 4001745 w 4929093"/>
                <a:gd name="connsiteY39" fmla="*/ 1065706 h 4780143"/>
                <a:gd name="connsiteX40" fmla="*/ 3705134 w 4929093"/>
                <a:gd name="connsiteY40" fmla="*/ 939584 h 4780143"/>
                <a:gd name="connsiteX41" fmla="*/ 3569217 w 4929093"/>
                <a:gd name="connsiteY41" fmla="*/ 1053484 h 4780143"/>
                <a:gd name="connsiteX42" fmla="*/ 3410097 w 4929093"/>
                <a:gd name="connsiteY42" fmla="*/ 1073009 h 4780143"/>
                <a:gd name="connsiteX43" fmla="*/ 3265895 w 4929093"/>
                <a:gd name="connsiteY43" fmla="*/ 1053484 h 4780143"/>
                <a:gd name="connsiteX44" fmla="*/ 3071691 w 4929093"/>
                <a:gd name="connsiteY44" fmla="*/ 1001319 h 4780143"/>
                <a:gd name="connsiteX45" fmla="*/ 3101855 w 4929093"/>
                <a:gd name="connsiteY45" fmla="*/ 887399 h 4780143"/>
                <a:gd name="connsiteX46" fmla="*/ 3192346 w 4929093"/>
                <a:gd name="connsiteY46" fmla="*/ 813102 h 4780143"/>
                <a:gd name="connsiteX47" fmla="*/ 3157155 w 4929093"/>
                <a:gd name="connsiteY47" fmla="*/ 748713 h 4780143"/>
                <a:gd name="connsiteX48" fmla="*/ 3157155 w 4929093"/>
                <a:gd name="connsiteY48" fmla="*/ 570402 h 4780143"/>
                <a:gd name="connsiteX49" fmla="*/ 3162183 w 4929093"/>
                <a:gd name="connsiteY49" fmla="*/ 431715 h 4780143"/>
                <a:gd name="connsiteX50" fmla="*/ 2953411 w 4929093"/>
                <a:gd name="connsiteY50" fmla="*/ 293 h 4780143"/>
                <a:gd name="connsiteX51" fmla="*/ 1684150 w 4929093"/>
                <a:gd name="connsiteY51" fmla="*/ 367324 h 4780143"/>
                <a:gd name="connsiteX52" fmla="*/ 1568521 w 4929093"/>
                <a:gd name="connsiteY52" fmla="*/ 540683 h 4780143"/>
                <a:gd name="connsiteX53" fmla="*/ 1442838 w 4929093"/>
                <a:gd name="connsiteY53" fmla="*/ 669463 h 4780143"/>
                <a:gd name="connsiteX54" fmla="*/ 1558467 w 4929093"/>
                <a:gd name="connsiteY54" fmla="*/ 743759 h 4780143"/>
                <a:gd name="connsiteX55" fmla="*/ 1669070 w 4929093"/>
                <a:gd name="connsiteY55" fmla="*/ 1011227 h 4780143"/>
                <a:gd name="connsiteX56" fmla="*/ 1437812 w 4929093"/>
                <a:gd name="connsiteY56" fmla="*/ 1194491 h 4780143"/>
                <a:gd name="connsiteX57" fmla="*/ 1171366 w 4929093"/>
                <a:gd name="connsiteY57" fmla="*/ 1323271 h 4780143"/>
                <a:gd name="connsiteX58" fmla="*/ 1050710 w 4929093"/>
                <a:gd name="connsiteY58" fmla="*/ 1372801 h 4780143"/>
                <a:gd name="connsiteX59" fmla="*/ 965245 w 4929093"/>
                <a:gd name="connsiteY59" fmla="*/ 1412427 h 4780143"/>
                <a:gd name="connsiteX60" fmla="*/ 305147 w 4929093"/>
                <a:gd name="connsiteY60" fmla="*/ 988624 h 4780143"/>
                <a:gd name="connsiteX61" fmla="*/ 0 w 4929093"/>
                <a:gd name="connsiteY61" fmla="*/ 1546160 h 4780143"/>
                <a:gd name="connsiteX62" fmla="*/ 165901 w 4929093"/>
                <a:gd name="connsiteY62" fmla="*/ 1744283 h 4780143"/>
                <a:gd name="connsiteX63" fmla="*/ 226229 w 4929093"/>
                <a:gd name="connsiteY63" fmla="*/ 1887923 h 4780143"/>
                <a:gd name="connsiteX64" fmla="*/ 513885 w 4929093"/>
                <a:gd name="connsiteY64" fmla="*/ 2102499 h 4780143"/>
                <a:gd name="connsiteX65" fmla="*/ 1222111 w 4929093"/>
                <a:gd name="connsiteY65" fmla="*/ 2825805 h 4780143"/>
                <a:gd name="connsiteX66" fmla="*/ 1427647 w 4929093"/>
                <a:gd name="connsiteY66" fmla="*/ 2611805 h 4780143"/>
                <a:gd name="connsiteX67" fmla="*/ 1369952 w 4929093"/>
                <a:gd name="connsiteY67" fmla="*/ 2517083 h 4780143"/>
                <a:gd name="connsiteX68" fmla="*/ 1434858 w 4929093"/>
                <a:gd name="connsiteY68" fmla="*/ 2380264 h 4780143"/>
                <a:gd name="connsiteX69" fmla="*/ 1647605 w 4929093"/>
                <a:gd name="connsiteY69" fmla="*/ 2260985 h 4780143"/>
                <a:gd name="connsiteX70" fmla="*/ 1784629 w 4929093"/>
                <a:gd name="connsiteY70" fmla="*/ 2127673 h 4780143"/>
                <a:gd name="connsiteX71" fmla="*/ 1925258 w 4929093"/>
                <a:gd name="connsiteY71" fmla="*/ 2068034 h 4780143"/>
                <a:gd name="connsiteX72" fmla="*/ 2293994 w 4929093"/>
                <a:gd name="connsiteY72" fmla="*/ 1963026 h 4780143"/>
                <a:gd name="connsiteX73" fmla="*/ 2300270 w 4929093"/>
                <a:gd name="connsiteY73" fmla="*/ 2082066 h 4780143"/>
                <a:gd name="connsiteX74" fmla="*/ 2238970 w 4929093"/>
                <a:gd name="connsiteY74" fmla="*/ 2366232 h 4780143"/>
                <a:gd name="connsiteX75" fmla="*/ 2336329 w 4929093"/>
                <a:gd name="connsiteY75" fmla="*/ 2552166 h 4780143"/>
                <a:gd name="connsiteX76" fmla="*/ 2516623 w 4929093"/>
                <a:gd name="connsiteY76" fmla="*/ 2538133 h 4780143"/>
                <a:gd name="connsiteX77" fmla="*/ 2484170 w 4929093"/>
                <a:gd name="connsiteY77" fmla="*/ 2713543 h 4780143"/>
                <a:gd name="connsiteX78" fmla="*/ 2570711 w 4929093"/>
                <a:gd name="connsiteY78" fmla="*/ 2850364 h 4780143"/>
                <a:gd name="connsiteX79" fmla="*/ 2639223 w 4929093"/>
                <a:gd name="connsiteY79" fmla="*/ 2924036 h 4780143"/>
                <a:gd name="connsiteX80" fmla="*/ 2350753 w 4929093"/>
                <a:gd name="connsiteY80" fmla="*/ 3011740 h 4780143"/>
                <a:gd name="connsiteX81" fmla="*/ 2109158 w 4929093"/>
                <a:gd name="connsiteY81" fmla="*/ 2857379 h 4780143"/>
                <a:gd name="connsiteX82" fmla="*/ 1842323 w 4929093"/>
                <a:gd name="connsiteY82" fmla="*/ 2636363 h 4780143"/>
                <a:gd name="connsiteX83" fmla="*/ 1705300 w 4929093"/>
                <a:gd name="connsiteY83" fmla="*/ 2657412 h 4780143"/>
                <a:gd name="connsiteX84" fmla="*/ 1431252 w 4929093"/>
                <a:gd name="connsiteY84" fmla="*/ 2611805 h 4780143"/>
                <a:gd name="connsiteX85" fmla="*/ 1226613 w 4929093"/>
                <a:gd name="connsiteY85" fmla="*/ 2820520 h 4780143"/>
                <a:gd name="connsiteX86" fmla="*/ 1308757 w 4929093"/>
                <a:gd name="connsiteY86" fmla="*/ 2982149 h 4780143"/>
                <a:gd name="connsiteX87" fmla="*/ 1304553 w 4929093"/>
                <a:gd name="connsiteY87" fmla="*/ 3173270 h 4780143"/>
                <a:gd name="connsiteX0" fmla="*/ 1304553 w 4929093"/>
                <a:gd name="connsiteY0" fmla="*/ 3173270 h 4780143"/>
                <a:gd name="connsiteX1" fmla="*/ 1404621 w 4929093"/>
                <a:gd name="connsiteY1" fmla="*/ 3198957 h 4780143"/>
                <a:gd name="connsiteX2" fmla="*/ 1507420 w 4929093"/>
                <a:gd name="connsiteY2" fmla="*/ 3190200 h 4780143"/>
                <a:gd name="connsiteX3" fmla="*/ 1566035 w 4929093"/>
                <a:gd name="connsiteY3" fmla="*/ 3256143 h 4780143"/>
                <a:gd name="connsiteX4" fmla="*/ 1653958 w 4929093"/>
                <a:gd name="connsiteY4" fmla="*/ 3322085 h 4780143"/>
                <a:gd name="connsiteX5" fmla="*/ 2481900 w 4929093"/>
                <a:gd name="connsiteY5" fmla="*/ 4054777 h 4780143"/>
                <a:gd name="connsiteX6" fmla="*/ 2489227 w 4929093"/>
                <a:gd name="connsiteY6" fmla="*/ 4186662 h 4780143"/>
                <a:gd name="connsiteX7" fmla="*/ 2599131 w 4929093"/>
                <a:gd name="connsiteY7" fmla="*/ 4223297 h 4780143"/>
                <a:gd name="connsiteX8" fmla="*/ 2635766 w 4929093"/>
                <a:gd name="connsiteY8" fmla="*/ 4252604 h 4780143"/>
                <a:gd name="connsiteX9" fmla="*/ 2760323 w 4929093"/>
                <a:gd name="connsiteY9" fmla="*/ 4252604 h 4780143"/>
                <a:gd name="connsiteX10" fmla="*/ 2943496 w 4929093"/>
                <a:gd name="connsiteY10" fmla="*/ 4274585 h 4780143"/>
                <a:gd name="connsiteX11" fmla="*/ 3009439 w 4929093"/>
                <a:gd name="connsiteY11" fmla="*/ 4289239 h 4780143"/>
                <a:gd name="connsiteX12" fmla="*/ 3090035 w 4929093"/>
                <a:gd name="connsiteY12" fmla="*/ 4384489 h 4780143"/>
                <a:gd name="connsiteX13" fmla="*/ 3141323 w 4929093"/>
                <a:gd name="connsiteY13" fmla="*/ 4509047 h 4780143"/>
                <a:gd name="connsiteX14" fmla="*/ 3170631 w 4929093"/>
                <a:gd name="connsiteY14" fmla="*/ 4516374 h 4780143"/>
                <a:gd name="connsiteX15" fmla="*/ 3214593 w 4929093"/>
                <a:gd name="connsiteY15" fmla="*/ 4523700 h 4780143"/>
                <a:gd name="connsiteX16" fmla="*/ 3287862 w 4929093"/>
                <a:gd name="connsiteY16" fmla="*/ 4596970 h 4780143"/>
                <a:gd name="connsiteX17" fmla="*/ 3331823 w 4929093"/>
                <a:gd name="connsiteY17" fmla="*/ 4574989 h 4780143"/>
                <a:gd name="connsiteX18" fmla="*/ 3353804 w 4929093"/>
                <a:gd name="connsiteY18" fmla="*/ 4574989 h 4780143"/>
                <a:gd name="connsiteX19" fmla="*/ 3397766 w 4929093"/>
                <a:gd name="connsiteY19" fmla="*/ 4618950 h 4780143"/>
                <a:gd name="connsiteX20" fmla="*/ 3419746 w 4929093"/>
                <a:gd name="connsiteY20" fmla="*/ 4684893 h 4780143"/>
                <a:gd name="connsiteX21" fmla="*/ 3398466 w 4929093"/>
                <a:gd name="connsiteY21" fmla="*/ 4775570 h 4780143"/>
                <a:gd name="connsiteX22" fmla="*/ 3434400 w 4929093"/>
                <a:gd name="connsiteY22" fmla="*/ 4780143 h 4780143"/>
                <a:gd name="connsiteX23" fmla="*/ 4086496 w 4929093"/>
                <a:gd name="connsiteY23" fmla="*/ 4340527 h 4780143"/>
                <a:gd name="connsiteX24" fmla="*/ 4196400 w 4929093"/>
                <a:gd name="connsiteY24" fmla="*/ 4325874 h 4780143"/>
                <a:gd name="connsiteX25" fmla="*/ 4298977 w 4929093"/>
                <a:gd name="connsiteY25" fmla="*/ 4274585 h 4780143"/>
                <a:gd name="connsiteX26" fmla="*/ 4313631 w 4929093"/>
                <a:gd name="connsiteY26" fmla="*/ 4245277 h 4780143"/>
                <a:gd name="connsiteX27" fmla="*/ 4423535 w 4929093"/>
                <a:gd name="connsiteY27" fmla="*/ 4252604 h 4780143"/>
                <a:gd name="connsiteX28" fmla="*/ 4540766 w 4929093"/>
                <a:gd name="connsiteY28" fmla="*/ 4259931 h 4780143"/>
                <a:gd name="connsiteX29" fmla="*/ 4540766 w 4929093"/>
                <a:gd name="connsiteY29" fmla="*/ 4157354 h 4780143"/>
                <a:gd name="connsiteX30" fmla="*/ 4570073 w 4929093"/>
                <a:gd name="connsiteY30" fmla="*/ 4106066 h 4780143"/>
                <a:gd name="connsiteX31" fmla="*/ 4657996 w 4929093"/>
                <a:gd name="connsiteY31" fmla="*/ 4054777 h 4780143"/>
                <a:gd name="connsiteX32" fmla="*/ 4709285 w 4929093"/>
                <a:gd name="connsiteY32" fmla="*/ 3996162 h 4780143"/>
                <a:gd name="connsiteX33" fmla="*/ 4870477 w 4929093"/>
                <a:gd name="connsiteY33" fmla="*/ 3996162 h 4780143"/>
                <a:gd name="connsiteX34" fmla="*/ 4870477 w 4929093"/>
                <a:gd name="connsiteY34" fmla="*/ 3893585 h 4780143"/>
                <a:gd name="connsiteX35" fmla="*/ 4899785 w 4929093"/>
                <a:gd name="connsiteY35" fmla="*/ 3651797 h 4780143"/>
                <a:gd name="connsiteX36" fmla="*/ 4929093 w 4929093"/>
                <a:gd name="connsiteY36" fmla="*/ 3461297 h 4780143"/>
                <a:gd name="connsiteX37" fmla="*/ 4921766 w 4929093"/>
                <a:gd name="connsiteY37" fmla="*/ 3256143 h 4780143"/>
                <a:gd name="connsiteX38" fmla="*/ 4780981 w 4929093"/>
                <a:gd name="connsiteY38" fmla="*/ 2739851 h 4780143"/>
                <a:gd name="connsiteX39" fmla="*/ 4001745 w 4929093"/>
                <a:gd name="connsiteY39" fmla="*/ 1065706 h 4780143"/>
                <a:gd name="connsiteX40" fmla="*/ 3705134 w 4929093"/>
                <a:gd name="connsiteY40" fmla="*/ 939584 h 4780143"/>
                <a:gd name="connsiteX41" fmla="*/ 3569217 w 4929093"/>
                <a:gd name="connsiteY41" fmla="*/ 1053484 h 4780143"/>
                <a:gd name="connsiteX42" fmla="*/ 3410097 w 4929093"/>
                <a:gd name="connsiteY42" fmla="*/ 1073009 h 4780143"/>
                <a:gd name="connsiteX43" fmla="*/ 3265895 w 4929093"/>
                <a:gd name="connsiteY43" fmla="*/ 1053484 h 4780143"/>
                <a:gd name="connsiteX44" fmla="*/ 3071691 w 4929093"/>
                <a:gd name="connsiteY44" fmla="*/ 1001319 h 4780143"/>
                <a:gd name="connsiteX45" fmla="*/ 3101855 w 4929093"/>
                <a:gd name="connsiteY45" fmla="*/ 887399 h 4780143"/>
                <a:gd name="connsiteX46" fmla="*/ 3192346 w 4929093"/>
                <a:gd name="connsiteY46" fmla="*/ 813102 h 4780143"/>
                <a:gd name="connsiteX47" fmla="*/ 3157155 w 4929093"/>
                <a:gd name="connsiteY47" fmla="*/ 748713 h 4780143"/>
                <a:gd name="connsiteX48" fmla="*/ 3157155 w 4929093"/>
                <a:gd name="connsiteY48" fmla="*/ 570402 h 4780143"/>
                <a:gd name="connsiteX49" fmla="*/ 3162183 w 4929093"/>
                <a:gd name="connsiteY49" fmla="*/ 431715 h 4780143"/>
                <a:gd name="connsiteX50" fmla="*/ 2953411 w 4929093"/>
                <a:gd name="connsiteY50" fmla="*/ 293 h 4780143"/>
                <a:gd name="connsiteX51" fmla="*/ 1684150 w 4929093"/>
                <a:gd name="connsiteY51" fmla="*/ 367324 h 4780143"/>
                <a:gd name="connsiteX52" fmla="*/ 1568521 w 4929093"/>
                <a:gd name="connsiteY52" fmla="*/ 540683 h 4780143"/>
                <a:gd name="connsiteX53" fmla="*/ 1442838 w 4929093"/>
                <a:gd name="connsiteY53" fmla="*/ 669463 h 4780143"/>
                <a:gd name="connsiteX54" fmla="*/ 1558467 w 4929093"/>
                <a:gd name="connsiteY54" fmla="*/ 743759 h 4780143"/>
                <a:gd name="connsiteX55" fmla="*/ 1669070 w 4929093"/>
                <a:gd name="connsiteY55" fmla="*/ 1011227 h 4780143"/>
                <a:gd name="connsiteX56" fmla="*/ 1437812 w 4929093"/>
                <a:gd name="connsiteY56" fmla="*/ 1194491 h 4780143"/>
                <a:gd name="connsiteX57" fmla="*/ 1171366 w 4929093"/>
                <a:gd name="connsiteY57" fmla="*/ 1323271 h 4780143"/>
                <a:gd name="connsiteX58" fmla="*/ 1050710 w 4929093"/>
                <a:gd name="connsiteY58" fmla="*/ 1372801 h 4780143"/>
                <a:gd name="connsiteX59" fmla="*/ 965245 w 4929093"/>
                <a:gd name="connsiteY59" fmla="*/ 1412427 h 4780143"/>
                <a:gd name="connsiteX60" fmla="*/ 305147 w 4929093"/>
                <a:gd name="connsiteY60" fmla="*/ 988624 h 4780143"/>
                <a:gd name="connsiteX61" fmla="*/ 0 w 4929093"/>
                <a:gd name="connsiteY61" fmla="*/ 1546160 h 4780143"/>
                <a:gd name="connsiteX62" fmla="*/ 165901 w 4929093"/>
                <a:gd name="connsiteY62" fmla="*/ 1744283 h 4780143"/>
                <a:gd name="connsiteX63" fmla="*/ 226229 w 4929093"/>
                <a:gd name="connsiteY63" fmla="*/ 1887923 h 4780143"/>
                <a:gd name="connsiteX64" fmla="*/ 513885 w 4929093"/>
                <a:gd name="connsiteY64" fmla="*/ 2102499 h 4780143"/>
                <a:gd name="connsiteX65" fmla="*/ 1222111 w 4929093"/>
                <a:gd name="connsiteY65" fmla="*/ 2825805 h 4780143"/>
                <a:gd name="connsiteX66" fmla="*/ 1427647 w 4929093"/>
                <a:gd name="connsiteY66" fmla="*/ 2611805 h 4780143"/>
                <a:gd name="connsiteX67" fmla="*/ 1369952 w 4929093"/>
                <a:gd name="connsiteY67" fmla="*/ 2517083 h 4780143"/>
                <a:gd name="connsiteX68" fmla="*/ 1434858 w 4929093"/>
                <a:gd name="connsiteY68" fmla="*/ 2380264 h 4780143"/>
                <a:gd name="connsiteX69" fmla="*/ 1647605 w 4929093"/>
                <a:gd name="connsiteY69" fmla="*/ 2260985 h 4780143"/>
                <a:gd name="connsiteX70" fmla="*/ 1784629 w 4929093"/>
                <a:gd name="connsiteY70" fmla="*/ 2127673 h 4780143"/>
                <a:gd name="connsiteX71" fmla="*/ 1925258 w 4929093"/>
                <a:gd name="connsiteY71" fmla="*/ 2068034 h 4780143"/>
                <a:gd name="connsiteX72" fmla="*/ 2293994 w 4929093"/>
                <a:gd name="connsiteY72" fmla="*/ 1963026 h 4780143"/>
                <a:gd name="connsiteX73" fmla="*/ 2300270 w 4929093"/>
                <a:gd name="connsiteY73" fmla="*/ 2082066 h 4780143"/>
                <a:gd name="connsiteX74" fmla="*/ 2238970 w 4929093"/>
                <a:gd name="connsiteY74" fmla="*/ 2366232 h 4780143"/>
                <a:gd name="connsiteX75" fmla="*/ 2336329 w 4929093"/>
                <a:gd name="connsiteY75" fmla="*/ 2552166 h 4780143"/>
                <a:gd name="connsiteX76" fmla="*/ 2516623 w 4929093"/>
                <a:gd name="connsiteY76" fmla="*/ 2538133 h 4780143"/>
                <a:gd name="connsiteX77" fmla="*/ 2484170 w 4929093"/>
                <a:gd name="connsiteY77" fmla="*/ 2713543 h 4780143"/>
                <a:gd name="connsiteX78" fmla="*/ 2570711 w 4929093"/>
                <a:gd name="connsiteY78" fmla="*/ 2850364 h 4780143"/>
                <a:gd name="connsiteX79" fmla="*/ 2639223 w 4929093"/>
                <a:gd name="connsiteY79" fmla="*/ 2924036 h 4780143"/>
                <a:gd name="connsiteX80" fmla="*/ 2350753 w 4929093"/>
                <a:gd name="connsiteY80" fmla="*/ 3011740 h 4780143"/>
                <a:gd name="connsiteX81" fmla="*/ 2109158 w 4929093"/>
                <a:gd name="connsiteY81" fmla="*/ 2857379 h 4780143"/>
                <a:gd name="connsiteX82" fmla="*/ 1842323 w 4929093"/>
                <a:gd name="connsiteY82" fmla="*/ 2636363 h 4780143"/>
                <a:gd name="connsiteX83" fmla="*/ 1705300 w 4929093"/>
                <a:gd name="connsiteY83" fmla="*/ 2657412 h 4780143"/>
                <a:gd name="connsiteX84" fmla="*/ 1431252 w 4929093"/>
                <a:gd name="connsiteY84" fmla="*/ 2611805 h 4780143"/>
                <a:gd name="connsiteX85" fmla="*/ 1226613 w 4929093"/>
                <a:gd name="connsiteY85" fmla="*/ 2820520 h 4780143"/>
                <a:gd name="connsiteX86" fmla="*/ 1308757 w 4929093"/>
                <a:gd name="connsiteY86" fmla="*/ 2982149 h 4780143"/>
                <a:gd name="connsiteX87" fmla="*/ 1304553 w 4929093"/>
                <a:gd name="connsiteY87" fmla="*/ 3173270 h 4780143"/>
                <a:gd name="connsiteX0" fmla="*/ 1304553 w 4929093"/>
                <a:gd name="connsiteY0" fmla="*/ 2809881 h 4416754"/>
                <a:gd name="connsiteX1" fmla="*/ 1404621 w 4929093"/>
                <a:gd name="connsiteY1" fmla="*/ 2835568 h 4416754"/>
                <a:gd name="connsiteX2" fmla="*/ 1507420 w 4929093"/>
                <a:gd name="connsiteY2" fmla="*/ 2826811 h 4416754"/>
                <a:gd name="connsiteX3" fmla="*/ 1566035 w 4929093"/>
                <a:gd name="connsiteY3" fmla="*/ 2892754 h 4416754"/>
                <a:gd name="connsiteX4" fmla="*/ 1653958 w 4929093"/>
                <a:gd name="connsiteY4" fmla="*/ 2958696 h 4416754"/>
                <a:gd name="connsiteX5" fmla="*/ 2481900 w 4929093"/>
                <a:gd name="connsiteY5" fmla="*/ 3691388 h 4416754"/>
                <a:gd name="connsiteX6" fmla="*/ 2489227 w 4929093"/>
                <a:gd name="connsiteY6" fmla="*/ 3823273 h 4416754"/>
                <a:gd name="connsiteX7" fmla="*/ 2599131 w 4929093"/>
                <a:gd name="connsiteY7" fmla="*/ 3859908 h 4416754"/>
                <a:gd name="connsiteX8" fmla="*/ 2635766 w 4929093"/>
                <a:gd name="connsiteY8" fmla="*/ 3889215 h 4416754"/>
                <a:gd name="connsiteX9" fmla="*/ 2760323 w 4929093"/>
                <a:gd name="connsiteY9" fmla="*/ 3889215 h 4416754"/>
                <a:gd name="connsiteX10" fmla="*/ 2943496 w 4929093"/>
                <a:gd name="connsiteY10" fmla="*/ 3911196 h 4416754"/>
                <a:gd name="connsiteX11" fmla="*/ 3009439 w 4929093"/>
                <a:gd name="connsiteY11" fmla="*/ 3925850 h 4416754"/>
                <a:gd name="connsiteX12" fmla="*/ 3090035 w 4929093"/>
                <a:gd name="connsiteY12" fmla="*/ 4021100 h 4416754"/>
                <a:gd name="connsiteX13" fmla="*/ 3141323 w 4929093"/>
                <a:gd name="connsiteY13" fmla="*/ 4145658 h 4416754"/>
                <a:gd name="connsiteX14" fmla="*/ 3170631 w 4929093"/>
                <a:gd name="connsiteY14" fmla="*/ 4152985 h 4416754"/>
                <a:gd name="connsiteX15" fmla="*/ 3214593 w 4929093"/>
                <a:gd name="connsiteY15" fmla="*/ 4160311 h 4416754"/>
                <a:gd name="connsiteX16" fmla="*/ 3287862 w 4929093"/>
                <a:gd name="connsiteY16" fmla="*/ 4233581 h 4416754"/>
                <a:gd name="connsiteX17" fmla="*/ 3331823 w 4929093"/>
                <a:gd name="connsiteY17" fmla="*/ 4211600 h 4416754"/>
                <a:gd name="connsiteX18" fmla="*/ 3353804 w 4929093"/>
                <a:gd name="connsiteY18" fmla="*/ 4211600 h 4416754"/>
                <a:gd name="connsiteX19" fmla="*/ 3397766 w 4929093"/>
                <a:gd name="connsiteY19" fmla="*/ 4255561 h 4416754"/>
                <a:gd name="connsiteX20" fmla="*/ 3419746 w 4929093"/>
                <a:gd name="connsiteY20" fmla="*/ 4321504 h 4416754"/>
                <a:gd name="connsiteX21" fmla="*/ 3398466 w 4929093"/>
                <a:gd name="connsiteY21" fmla="*/ 4412181 h 4416754"/>
                <a:gd name="connsiteX22" fmla="*/ 3434400 w 4929093"/>
                <a:gd name="connsiteY22" fmla="*/ 4416754 h 4416754"/>
                <a:gd name="connsiteX23" fmla="*/ 4086496 w 4929093"/>
                <a:gd name="connsiteY23" fmla="*/ 3977138 h 4416754"/>
                <a:gd name="connsiteX24" fmla="*/ 4196400 w 4929093"/>
                <a:gd name="connsiteY24" fmla="*/ 3962485 h 4416754"/>
                <a:gd name="connsiteX25" fmla="*/ 4298977 w 4929093"/>
                <a:gd name="connsiteY25" fmla="*/ 3911196 h 4416754"/>
                <a:gd name="connsiteX26" fmla="*/ 4313631 w 4929093"/>
                <a:gd name="connsiteY26" fmla="*/ 3881888 h 4416754"/>
                <a:gd name="connsiteX27" fmla="*/ 4423535 w 4929093"/>
                <a:gd name="connsiteY27" fmla="*/ 3889215 h 4416754"/>
                <a:gd name="connsiteX28" fmla="*/ 4540766 w 4929093"/>
                <a:gd name="connsiteY28" fmla="*/ 3896542 h 4416754"/>
                <a:gd name="connsiteX29" fmla="*/ 4540766 w 4929093"/>
                <a:gd name="connsiteY29" fmla="*/ 3793965 h 4416754"/>
                <a:gd name="connsiteX30" fmla="*/ 4570073 w 4929093"/>
                <a:gd name="connsiteY30" fmla="*/ 3742677 h 4416754"/>
                <a:gd name="connsiteX31" fmla="*/ 4657996 w 4929093"/>
                <a:gd name="connsiteY31" fmla="*/ 3691388 h 4416754"/>
                <a:gd name="connsiteX32" fmla="*/ 4709285 w 4929093"/>
                <a:gd name="connsiteY32" fmla="*/ 3632773 h 4416754"/>
                <a:gd name="connsiteX33" fmla="*/ 4870477 w 4929093"/>
                <a:gd name="connsiteY33" fmla="*/ 3632773 h 4416754"/>
                <a:gd name="connsiteX34" fmla="*/ 4870477 w 4929093"/>
                <a:gd name="connsiteY34" fmla="*/ 3530196 h 4416754"/>
                <a:gd name="connsiteX35" fmla="*/ 4899785 w 4929093"/>
                <a:gd name="connsiteY35" fmla="*/ 3288408 h 4416754"/>
                <a:gd name="connsiteX36" fmla="*/ 4929093 w 4929093"/>
                <a:gd name="connsiteY36" fmla="*/ 3097908 h 4416754"/>
                <a:gd name="connsiteX37" fmla="*/ 4921766 w 4929093"/>
                <a:gd name="connsiteY37" fmla="*/ 2892754 h 4416754"/>
                <a:gd name="connsiteX38" fmla="*/ 4780981 w 4929093"/>
                <a:gd name="connsiteY38" fmla="*/ 2376462 h 4416754"/>
                <a:gd name="connsiteX39" fmla="*/ 4001745 w 4929093"/>
                <a:gd name="connsiteY39" fmla="*/ 702317 h 4416754"/>
                <a:gd name="connsiteX40" fmla="*/ 3705134 w 4929093"/>
                <a:gd name="connsiteY40" fmla="*/ 576195 h 4416754"/>
                <a:gd name="connsiteX41" fmla="*/ 3569217 w 4929093"/>
                <a:gd name="connsiteY41" fmla="*/ 690095 h 4416754"/>
                <a:gd name="connsiteX42" fmla="*/ 3410097 w 4929093"/>
                <a:gd name="connsiteY42" fmla="*/ 709620 h 4416754"/>
                <a:gd name="connsiteX43" fmla="*/ 3265895 w 4929093"/>
                <a:gd name="connsiteY43" fmla="*/ 690095 h 4416754"/>
                <a:gd name="connsiteX44" fmla="*/ 3071691 w 4929093"/>
                <a:gd name="connsiteY44" fmla="*/ 637930 h 4416754"/>
                <a:gd name="connsiteX45" fmla="*/ 3101855 w 4929093"/>
                <a:gd name="connsiteY45" fmla="*/ 524010 h 4416754"/>
                <a:gd name="connsiteX46" fmla="*/ 3192346 w 4929093"/>
                <a:gd name="connsiteY46" fmla="*/ 449713 h 4416754"/>
                <a:gd name="connsiteX47" fmla="*/ 3157155 w 4929093"/>
                <a:gd name="connsiteY47" fmla="*/ 385324 h 4416754"/>
                <a:gd name="connsiteX48" fmla="*/ 3157155 w 4929093"/>
                <a:gd name="connsiteY48" fmla="*/ 207013 h 4416754"/>
                <a:gd name="connsiteX49" fmla="*/ 3162183 w 4929093"/>
                <a:gd name="connsiteY49" fmla="*/ 68326 h 4416754"/>
                <a:gd name="connsiteX50" fmla="*/ 1684150 w 4929093"/>
                <a:gd name="connsiteY50" fmla="*/ 3935 h 4416754"/>
                <a:gd name="connsiteX51" fmla="*/ 1568521 w 4929093"/>
                <a:gd name="connsiteY51" fmla="*/ 177294 h 4416754"/>
                <a:gd name="connsiteX52" fmla="*/ 1442838 w 4929093"/>
                <a:gd name="connsiteY52" fmla="*/ 306074 h 4416754"/>
                <a:gd name="connsiteX53" fmla="*/ 1558467 w 4929093"/>
                <a:gd name="connsiteY53" fmla="*/ 380370 h 4416754"/>
                <a:gd name="connsiteX54" fmla="*/ 1669070 w 4929093"/>
                <a:gd name="connsiteY54" fmla="*/ 647838 h 4416754"/>
                <a:gd name="connsiteX55" fmla="*/ 1437812 w 4929093"/>
                <a:gd name="connsiteY55" fmla="*/ 831102 h 4416754"/>
                <a:gd name="connsiteX56" fmla="*/ 1171366 w 4929093"/>
                <a:gd name="connsiteY56" fmla="*/ 959882 h 4416754"/>
                <a:gd name="connsiteX57" fmla="*/ 1050710 w 4929093"/>
                <a:gd name="connsiteY57" fmla="*/ 1009412 h 4416754"/>
                <a:gd name="connsiteX58" fmla="*/ 965245 w 4929093"/>
                <a:gd name="connsiteY58" fmla="*/ 1049038 h 4416754"/>
                <a:gd name="connsiteX59" fmla="*/ 305147 w 4929093"/>
                <a:gd name="connsiteY59" fmla="*/ 625235 h 4416754"/>
                <a:gd name="connsiteX60" fmla="*/ 0 w 4929093"/>
                <a:gd name="connsiteY60" fmla="*/ 1182771 h 4416754"/>
                <a:gd name="connsiteX61" fmla="*/ 165901 w 4929093"/>
                <a:gd name="connsiteY61" fmla="*/ 1380894 h 4416754"/>
                <a:gd name="connsiteX62" fmla="*/ 226229 w 4929093"/>
                <a:gd name="connsiteY62" fmla="*/ 1524534 h 4416754"/>
                <a:gd name="connsiteX63" fmla="*/ 513885 w 4929093"/>
                <a:gd name="connsiteY63" fmla="*/ 1739110 h 4416754"/>
                <a:gd name="connsiteX64" fmla="*/ 1222111 w 4929093"/>
                <a:gd name="connsiteY64" fmla="*/ 2462416 h 4416754"/>
                <a:gd name="connsiteX65" fmla="*/ 1427647 w 4929093"/>
                <a:gd name="connsiteY65" fmla="*/ 2248416 h 4416754"/>
                <a:gd name="connsiteX66" fmla="*/ 1369952 w 4929093"/>
                <a:gd name="connsiteY66" fmla="*/ 2153694 h 4416754"/>
                <a:gd name="connsiteX67" fmla="*/ 1434858 w 4929093"/>
                <a:gd name="connsiteY67" fmla="*/ 2016875 h 4416754"/>
                <a:gd name="connsiteX68" fmla="*/ 1647605 w 4929093"/>
                <a:gd name="connsiteY68" fmla="*/ 1897596 h 4416754"/>
                <a:gd name="connsiteX69" fmla="*/ 1784629 w 4929093"/>
                <a:gd name="connsiteY69" fmla="*/ 1764284 h 4416754"/>
                <a:gd name="connsiteX70" fmla="*/ 1925258 w 4929093"/>
                <a:gd name="connsiteY70" fmla="*/ 1704645 h 4416754"/>
                <a:gd name="connsiteX71" fmla="*/ 2293994 w 4929093"/>
                <a:gd name="connsiteY71" fmla="*/ 1599637 h 4416754"/>
                <a:gd name="connsiteX72" fmla="*/ 2300270 w 4929093"/>
                <a:gd name="connsiteY72" fmla="*/ 1718677 h 4416754"/>
                <a:gd name="connsiteX73" fmla="*/ 2238970 w 4929093"/>
                <a:gd name="connsiteY73" fmla="*/ 2002843 h 4416754"/>
                <a:gd name="connsiteX74" fmla="*/ 2336329 w 4929093"/>
                <a:gd name="connsiteY74" fmla="*/ 2188777 h 4416754"/>
                <a:gd name="connsiteX75" fmla="*/ 2516623 w 4929093"/>
                <a:gd name="connsiteY75" fmla="*/ 2174744 h 4416754"/>
                <a:gd name="connsiteX76" fmla="*/ 2484170 w 4929093"/>
                <a:gd name="connsiteY76" fmla="*/ 2350154 h 4416754"/>
                <a:gd name="connsiteX77" fmla="*/ 2570711 w 4929093"/>
                <a:gd name="connsiteY77" fmla="*/ 2486975 h 4416754"/>
                <a:gd name="connsiteX78" fmla="*/ 2639223 w 4929093"/>
                <a:gd name="connsiteY78" fmla="*/ 2560647 h 4416754"/>
                <a:gd name="connsiteX79" fmla="*/ 2350753 w 4929093"/>
                <a:gd name="connsiteY79" fmla="*/ 2648351 h 4416754"/>
                <a:gd name="connsiteX80" fmla="*/ 2109158 w 4929093"/>
                <a:gd name="connsiteY80" fmla="*/ 2493990 h 4416754"/>
                <a:gd name="connsiteX81" fmla="*/ 1842323 w 4929093"/>
                <a:gd name="connsiteY81" fmla="*/ 2272974 h 4416754"/>
                <a:gd name="connsiteX82" fmla="*/ 1705300 w 4929093"/>
                <a:gd name="connsiteY82" fmla="*/ 2294023 h 4416754"/>
                <a:gd name="connsiteX83" fmla="*/ 1431252 w 4929093"/>
                <a:gd name="connsiteY83" fmla="*/ 2248416 h 4416754"/>
                <a:gd name="connsiteX84" fmla="*/ 1226613 w 4929093"/>
                <a:gd name="connsiteY84" fmla="*/ 2457131 h 4416754"/>
                <a:gd name="connsiteX85" fmla="*/ 1308757 w 4929093"/>
                <a:gd name="connsiteY85" fmla="*/ 2618760 h 4416754"/>
                <a:gd name="connsiteX86" fmla="*/ 1304553 w 4929093"/>
                <a:gd name="connsiteY86" fmla="*/ 2809881 h 4416754"/>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3157155 w 4929093"/>
                <a:gd name="connsiteY48" fmla="*/ 203078 h 4412819"/>
                <a:gd name="connsiteX49" fmla="*/ 1684150 w 4929093"/>
                <a:gd name="connsiteY49" fmla="*/ 0 h 4412819"/>
                <a:gd name="connsiteX50" fmla="*/ 1568521 w 4929093"/>
                <a:gd name="connsiteY50" fmla="*/ 173359 h 4412819"/>
                <a:gd name="connsiteX51" fmla="*/ 1442838 w 4929093"/>
                <a:gd name="connsiteY51" fmla="*/ 302139 h 4412819"/>
                <a:gd name="connsiteX52" fmla="*/ 1558467 w 4929093"/>
                <a:gd name="connsiteY52" fmla="*/ 376435 h 4412819"/>
                <a:gd name="connsiteX53" fmla="*/ 1669070 w 4929093"/>
                <a:gd name="connsiteY53" fmla="*/ 643903 h 4412819"/>
                <a:gd name="connsiteX54" fmla="*/ 1437812 w 4929093"/>
                <a:gd name="connsiteY54" fmla="*/ 827167 h 4412819"/>
                <a:gd name="connsiteX55" fmla="*/ 1171366 w 4929093"/>
                <a:gd name="connsiteY55" fmla="*/ 955947 h 4412819"/>
                <a:gd name="connsiteX56" fmla="*/ 1050710 w 4929093"/>
                <a:gd name="connsiteY56" fmla="*/ 1005477 h 4412819"/>
                <a:gd name="connsiteX57" fmla="*/ 965245 w 4929093"/>
                <a:gd name="connsiteY57" fmla="*/ 1045103 h 4412819"/>
                <a:gd name="connsiteX58" fmla="*/ 305147 w 4929093"/>
                <a:gd name="connsiteY58" fmla="*/ 621300 h 4412819"/>
                <a:gd name="connsiteX59" fmla="*/ 0 w 4929093"/>
                <a:gd name="connsiteY59" fmla="*/ 1178836 h 4412819"/>
                <a:gd name="connsiteX60" fmla="*/ 165901 w 4929093"/>
                <a:gd name="connsiteY60" fmla="*/ 1376959 h 4412819"/>
                <a:gd name="connsiteX61" fmla="*/ 226229 w 4929093"/>
                <a:gd name="connsiteY61" fmla="*/ 1520599 h 4412819"/>
                <a:gd name="connsiteX62" fmla="*/ 513885 w 4929093"/>
                <a:gd name="connsiteY62" fmla="*/ 1735175 h 4412819"/>
                <a:gd name="connsiteX63" fmla="*/ 1222111 w 4929093"/>
                <a:gd name="connsiteY63" fmla="*/ 2458481 h 4412819"/>
                <a:gd name="connsiteX64" fmla="*/ 1427647 w 4929093"/>
                <a:gd name="connsiteY64" fmla="*/ 2244481 h 4412819"/>
                <a:gd name="connsiteX65" fmla="*/ 1369952 w 4929093"/>
                <a:gd name="connsiteY65" fmla="*/ 2149759 h 4412819"/>
                <a:gd name="connsiteX66" fmla="*/ 1434858 w 4929093"/>
                <a:gd name="connsiteY66" fmla="*/ 2012940 h 4412819"/>
                <a:gd name="connsiteX67" fmla="*/ 1647605 w 4929093"/>
                <a:gd name="connsiteY67" fmla="*/ 1893661 h 4412819"/>
                <a:gd name="connsiteX68" fmla="*/ 1784629 w 4929093"/>
                <a:gd name="connsiteY68" fmla="*/ 1760349 h 4412819"/>
                <a:gd name="connsiteX69" fmla="*/ 1925258 w 4929093"/>
                <a:gd name="connsiteY69" fmla="*/ 1700710 h 4412819"/>
                <a:gd name="connsiteX70" fmla="*/ 2293994 w 4929093"/>
                <a:gd name="connsiteY70" fmla="*/ 1595702 h 4412819"/>
                <a:gd name="connsiteX71" fmla="*/ 2300270 w 4929093"/>
                <a:gd name="connsiteY71" fmla="*/ 1714742 h 4412819"/>
                <a:gd name="connsiteX72" fmla="*/ 2238970 w 4929093"/>
                <a:gd name="connsiteY72" fmla="*/ 1998908 h 4412819"/>
                <a:gd name="connsiteX73" fmla="*/ 2336329 w 4929093"/>
                <a:gd name="connsiteY73" fmla="*/ 2184842 h 4412819"/>
                <a:gd name="connsiteX74" fmla="*/ 2516623 w 4929093"/>
                <a:gd name="connsiteY74" fmla="*/ 2170809 h 4412819"/>
                <a:gd name="connsiteX75" fmla="*/ 2484170 w 4929093"/>
                <a:gd name="connsiteY75" fmla="*/ 2346219 h 4412819"/>
                <a:gd name="connsiteX76" fmla="*/ 2570711 w 4929093"/>
                <a:gd name="connsiteY76" fmla="*/ 2483040 h 4412819"/>
                <a:gd name="connsiteX77" fmla="*/ 2639223 w 4929093"/>
                <a:gd name="connsiteY77" fmla="*/ 2556712 h 4412819"/>
                <a:gd name="connsiteX78" fmla="*/ 2350753 w 4929093"/>
                <a:gd name="connsiteY78" fmla="*/ 2644416 h 4412819"/>
                <a:gd name="connsiteX79" fmla="*/ 2109158 w 4929093"/>
                <a:gd name="connsiteY79" fmla="*/ 2490055 h 4412819"/>
                <a:gd name="connsiteX80" fmla="*/ 1842323 w 4929093"/>
                <a:gd name="connsiteY80" fmla="*/ 2269039 h 4412819"/>
                <a:gd name="connsiteX81" fmla="*/ 1705300 w 4929093"/>
                <a:gd name="connsiteY81" fmla="*/ 2290088 h 4412819"/>
                <a:gd name="connsiteX82" fmla="*/ 1431252 w 4929093"/>
                <a:gd name="connsiteY82" fmla="*/ 2244481 h 4412819"/>
                <a:gd name="connsiteX83" fmla="*/ 1226613 w 4929093"/>
                <a:gd name="connsiteY83" fmla="*/ 2453196 h 4412819"/>
                <a:gd name="connsiteX84" fmla="*/ 1308757 w 4929093"/>
                <a:gd name="connsiteY84" fmla="*/ 2614825 h 4412819"/>
                <a:gd name="connsiteX85" fmla="*/ 1304553 w 4929093"/>
                <a:gd name="connsiteY85"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1684150 w 4929093"/>
                <a:gd name="connsiteY48" fmla="*/ 0 h 4412819"/>
                <a:gd name="connsiteX49" fmla="*/ 1568521 w 4929093"/>
                <a:gd name="connsiteY49" fmla="*/ 173359 h 4412819"/>
                <a:gd name="connsiteX50" fmla="*/ 1442838 w 4929093"/>
                <a:gd name="connsiteY50" fmla="*/ 302139 h 4412819"/>
                <a:gd name="connsiteX51" fmla="*/ 1558467 w 4929093"/>
                <a:gd name="connsiteY51" fmla="*/ 376435 h 4412819"/>
                <a:gd name="connsiteX52" fmla="*/ 1669070 w 4929093"/>
                <a:gd name="connsiteY52" fmla="*/ 643903 h 4412819"/>
                <a:gd name="connsiteX53" fmla="*/ 1437812 w 4929093"/>
                <a:gd name="connsiteY53" fmla="*/ 827167 h 4412819"/>
                <a:gd name="connsiteX54" fmla="*/ 1171366 w 4929093"/>
                <a:gd name="connsiteY54" fmla="*/ 955947 h 4412819"/>
                <a:gd name="connsiteX55" fmla="*/ 1050710 w 4929093"/>
                <a:gd name="connsiteY55" fmla="*/ 1005477 h 4412819"/>
                <a:gd name="connsiteX56" fmla="*/ 965245 w 4929093"/>
                <a:gd name="connsiteY56" fmla="*/ 1045103 h 4412819"/>
                <a:gd name="connsiteX57" fmla="*/ 305147 w 4929093"/>
                <a:gd name="connsiteY57" fmla="*/ 621300 h 4412819"/>
                <a:gd name="connsiteX58" fmla="*/ 0 w 4929093"/>
                <a:gd name="connsiteY58" fmla="*/ 1178836 h 4412819"/>
                <a:gd name="connsiteX59" fmla="*/ 165901 w 4929093"/>
                <a:gd name="connsiteY59" fmla="*/ 1376959 h 4412819"/>
                <a:gd name="connsiteX60" fmla="*/ 226229 w 4929093"/>
                <a:gd name="connsiteY60" fmla="*/ 1520599 h 4412819"/>
                <a:gd name="connsiteX61" fmla="*/ 513885 w 4929093"/>
                <a:gd name="connsiteY61" fmla="*/ 1735175 h 4412819"/>
                <a:gd name="connsiteX62" fmla="*/ 1222111 w 4929093"/>
                <a:gd name="connsiteY62" fmla="*/ 2458481 h 4412819"/>
                <a:gd name="connsiteX63" fmla="*/ 1427647 w 4929093"/>
                <a:gd name="connsiteY63" fmla="*/ 2244481 h 4412819"/>
                <a:gd name="connsiteX64" fmla="*/ 1369952 w 4929093"/>
                <a:gd name="connsiteY64" fmla="*/ 2149759 h 4412819"/>
                <a:gd name="connsiteX65" fmla="*/ 1434858 w 4929093"/>
                <a:gd name="connsiteY65" fmla="*/ 2012940 h 4412819"/>
                <a:gd name="connsiteX66" fmla="*/ 1647605 w 4929093"/>
                <a:gd name="connsiteY66" fmla="*/ 1893661 h 4412819"/>
                <a:gd name="connsiteX67" fmla="*/ 1784629 w 4929093"/>
                <a:gd name="connsiteY67" fmla="*/ 1760349 h 4412819"/>
                <a:gd name="connsiteX68" fmla="*/ 1925258 w 4929093"/>
                <a:gd name="connsiteY68" fmla="*/ 1700710 h 4412819"/>
                <a:gd name="connsiteX69" fmla="*/ 2293994 w 4929093"/>
                <a:gd name="connsiteY69" fmla="*/ 1595702 h 4412819"/>
                <a:gd name="connsiteX70" fmla="*/ 2300270 w 4929093"/>
                <a:gd name="connsiteY70" fmla="*/ 1714742 h 4412819"/>
                <a:gd name="connsiteX71" fmla="*/ 2238970 w 4929093"/>
                <a:gd name="connsiteY71" fmla="*/ 1998908 h 4412819"/>
                <a:gd name="connsiteX72" fmla="*/ 2336329 w 4929093"/>
                <a:gd name="connsiteY72" fmla="*/ 2184842 h 4412819"/>
                <a:gd name="connsiteX73" fmla="*/ 2516623 w 4929093"/>
                <a:gd name="connsiteY73" fmla="*/ 2170809 h 4412819"/>
                <a:gd name="connsiteX74" fmla="*/ 2484170 w 4929093"/>
                <a:gd name="connsiteY74" fmla="*/ 2346219 h 4412819"/>
                <a:gd name="connsiteX75" fmla="*/ 2570711 w 4929093"/>
                <a:gd name="connsiteY75" fmla="*/ 2483040 h 4412819"/>
                <a:gd name="connsiteX76" fmla="*/ 2639223 w 4929093"/>
                <a:gd name="connsiteY76" fmla="*/ 2556712 h 4412819"/>
                <a:gd name="connsiteX77" fmla="*/ 2350753 w 4929093"/>
                <a:gd name="connsiteY77" fmla="*/ 2644416 h 4412819"/>
                <a:gd name="connsiteX78" fmla="*/ 2109158 w 4929093"/>
                <a:gd name="connsiteY78" fmla="*/ 2490055 h 4412819"/>
                <a:gd name="connsiteX79" fmla="*/ 1842323 w 4929093"/>
                <a:gd name="connsiteY79" fmla="*/ 2269039 h 4412819"/>
                <a:gd name="connsiteX80" fmla="*/ 1705300 w 4929093"/>
                <a:gd name="connsiteY80" fmla="*/ 2290088 h 4412819"/>
                <a:gd name="connsiteX81" fmla="*/ 1431252 w 4929093"/>
                <a:gd name="connsiteY81" fmla="*/ 2244481 h 4412819"/>
                <a:gd name="connsiteX82" fmla="*/ 1226613 w 4929093"/>
                <a:gd name="connsiteY82" fmla="*/ 2453196 h 4412819"/>
                <a:gd name="connsiteX83" fmla="*/ 1308757 w 4929093"/>
                <a:gd name="connsiteY83" fmla="*/ 2614825 h 4412819"/>
                <a:gd name="connsiteX84" fmla="*/ 1304553 w 4929093"/>
                <a:gd name="connsiteY84"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1684150 w 4929093"/>
                <a:gd name="connsiteY47" fmla="*/ 0 h 4412819"/>
                <a:gd name="connsiteX48" fmla="*/ 1568521 w 4929093"/>
                <a:gd name="connsiteY48" fmla="*/ 173359 h 4412819"/>
                <a:gd name="connsiteX49" fmla="*/ 1442838 w 4929093"/>
                <a:gd name="connsiteY49" fmla="*/ 302139 h 4412819"/>
                <a:gd name="connsiteX50" fmla="*/ 1558467 w 4929093"/>
                <a:gd name="connsiteY50" fmla="*/ 376435 h 4412819"/>
                <a:gd name="connsiteX51" fmla="*/ 1669070 w 4929093"/>
                <a:gd name="connsiteY51" fmla="*/ 643903 h 4412819"/>
                <a:gd name="connsiteX52" fmla="*/ 1437812 w 4929093"/>
                <a:gd name="connsiteY52" fmla="*/ 827167 h 4412819"/>
                <a:gd name="connsiteX53" fmla="*/ 1171366 w 4929093"/>
                <a:gd name="connsiteY53" fmla="*/ 955947 h 4412819"/>
                <a:gd name="connsiteX54" fmla="*/ 1050710 w 4929093"/>
                <a:gd name="connsiteY54" fmla="*/ 1005477 h 4412819"/>
                <a:gd name="connsiteX55" fmla="*/ 965245 w 4929093"/>
                <a:gd name="connsiteY55" fmla="*/ 1045103 h 4412819"/>
                <a:gd name="connsiteX56" fmla="*/ 305147 w 4929093"/>
                <a:gd name="connsiteY56" fmla="*/ 621300 h 4412819"/>
                <a:gd name="connsiteX57" fmla="*/ 0 w 4929093"/>
                <a:gd name="connsiteY57" fmla="*/ 1178836 h 4412819"/>
                <a:gd name="connsiteX58" fmla="*/ 165901 w 4929093"/>
                <a:gd name="connsiteY58" fmla="*/ 1376959 h 4412819"/>
                <a:gd name="connsiteX59" fmla="*/ 226229 w 4929093"/>
                <a:gd name="connsiteY59" fmla="*/ 1520599 h 4412819"/>
                <a:gd name="connsiteX60" fmla="*/ 513885 w 4929093"/>
                <a:gd name="connsiteY60" fmla="*/ 1735175 h 4412819"/>
                <a:gd name="connsiteX61" fmla="*/ 1222111 w 4929093"/>
                <a:gd name="connsiteY61" fmla="*/ 2458481 h 4412819"/>
                <a:gd name="connsiteX62" fmla="*/ 1427647 w 4929093"/>
                <a:gd name="connsiteY62" fmla="*/ 2244481 h 4412819"/>
                <a:gd name="connsiteX63" fmla="*/ 1369952 w 4929093"/>
                <a:gd name="connsiteY63" fmla="*/ 2149759 h 4412819"/>
                <a:gd name="connsiteX64" fmla="*/ 1434858 w 4929093"/>
                <a:gd name="connsiteY64" fmla="*/ 2012940 h 4412819"/>
                <a:gd name="connsiteX65" fmla="*/ 1647605 w 4929093"/>
                <a:gd name="connsiteY65" fmla="*/ 1893661 h 4412819"/>
                <a:gd name="connsiteX66" fmla="*/ 1784629 w 4929093"/>
                <a:gd name="connsiteY66" fmla="*/ 1760349 h 4412819"/>
                <a:gd name="connsiteX67" fmla="*/ 1925258 w 4929093"/>
                <a:gd name="connsiteY67" fmla="*/ 1700710 h 4412819"/>
                <a:gd name="connsiteX68" fmla="*/ 2293994 w 4929093"/>
                <a:gd name="connsiteY68" fmla="*/ 1595702 h 4412819"/>
                <a:gd name="connsiteX69" fmla="*/ 2300270 w 4929093"/>
                <a:gd name="connsiteY69" fmla="*/ 1714742 h 4412819"/>
                <a:gd name="connsiteX70" fmla="*/ 2238970 w 4929093"/>
                <a:gd name="connsiteY70" fmla="*/ 1998908 h 4412819"/>
                <a:gd name="connsiteX71" fmla="*/ 2336329 w 4929093"/>
                <a:gd name="connsiteY71" fmla="*/ 2184842 h 4412819"/>
                <a:gd name="connsiteX72" fmla="*/ 2516623 w 4929093"/>
                <a:gd name="connsiteY72" fmla="*/ 2170809 h 4412819"/>
                <a:gd name="connsiteX73" fmla="*/ 2484170 w 4929093"/>
                <a:gd name="connsiteY73" fmla="*/ 2346219 h 4412819"/>
                <a:gd name="connsiteX74" fmla="*/ 2570711 w 4929093"/>
                <a:gd name="connsiteY74" fmla="*/ 2483040 h 4412819"/>
                <a:gd name="connsiteX75" fmla="*/ 2639223 w 4929093"/>
                <a:gd name="connsiteY75" fmla="*/ 2556712 h 4412819"/>
                <a:gd name="connsiteX76" fmla="*/ 2350753 w 4929093"/>
                <a:gd name="connsiteY76" fmla="*/ 2644416 h 4412819"/>
                <a:gd name="connsiteX77" fmla="*/ 2109158 w 4929093"/>
                <a:gd name="connsiteY77" fmla="*/ 2490055 h 4412819"/>
                <a:gd name="connsiteX78" fmla="*/ 1842323 w 4929093"/>
                <a:gd name="connsiteY78" fmla="*/ 2269039 h 4412819"/>
                <a:gd name="connsiteX79" fmla="*/ 1705300 w 4929093"/>
                <a:gd name="connsiteY79" fmla="*/ 2290088 h 4412819"/>
                <a:gd name="connsiteX80" fmla="*/ 1431252 w 4929093"/>
                <a:gd name="connsiteY80" fmla="*/ 2244481 h 4412819"/>
                <a:gd name="connsiteX81" fmla="*/ 1226613 w 4929093"/>
                <a:gd name="connsiteY81" fmla="*/ 2453196 h 4412819"/>
                <a:gd name="connsiteX82" fmla="*/ 1308757 w 4929093"/>
                <a:gd name="connsiteY82" fmla="*/ 2614825 h 4412819"/>
                <a:gd name="connsiteX83" fmla="*/ 1304553 w 4929093"/>
                <a:gd name="connsiteY83"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1684150 w 4929093"/>
                <a:gd name="connsiteY46" fmla="*/ 0 h 4412819"/>
                <a:gd name="connsiteX47" fmla="*/ 1568521 w 4929093"/>
                <a:gd name="connsiteY47" fmla="*/ 173359 h 4412819"/>
                <a:gd name="connsiteX48" fmla="*/ 1442838 w 4929093"/>
                <a:gd name="connsiteY48" fmla="*/ 302139 h 4412819"/>
                <a:gd name="connsiteX49" fmla="*/ 1558467 w 4929093"/>
                <a:gd name="connsiteY49" fmla="*/ 376435 h 4412819"/>
                <a:gd name="connsiteX50" fmla="*/ 1669070 w 4929093"/>
                <a:gd name="connsiteY50" fmla="*/ 643903 h 4412819"/>
                <a:gd name="connsiteX51" fmla="*/ 1437812 w 4929093"/>
                <a:gd name="connsiteY51" fmla="*/ 827167 h 4412819"/>
                <a:gd name="connsiteX52" fmla="*/ 1171366 w 4929093"/>
                <a:gd name="connsiteY52" fmla="*/ 955947 h 4412819"/>
                <a:gd name="connsiteX53" fmla="*/ 1050710 w 4929093"/>
                <a:gd name="connsiteY53" fmla="*/ 1005477 h 4412819"/>
                <a:gd name="connsiteX54" fmla="*/ 965245 w 4929093"/>
                <a:gd name="connsiteY54" fmla="*/ 1045103 h 4412819"/>
                <a:gd name="connsiteX55" fmla="*/ 305147 w 4929093"/>
                <a:gd name="connsiteY55" fmla="*/ 621300 h 4412819"/>
                <a:gd name="connsiteX56" fmla="*/ 0 w 4929093"/>
                <a:gd name="connsiteY56" fmla="*/ 1178836 h 4412819"/>
                <a:gd name="connsiteX57" fmla="*/ 165901 w 4929093"/>
                <a:gd name="connsiteY57" fmla="*/ 1376959 h 4412819"/>
                <a:gd name="connsiteX58" fmla="*/ 226229 w 4929093"/>
                <a:gd name="connsiteY58" fmla="*/ 1520599 h 4412819"/>
                <a:gd name="connsiteX59" fmla="*/ 513885 w 4929093"/>
                <a:gd name="connsiteY59" fmla="*/ 1735175 h 4412819"/>
                <a:gd name="connsiteX60" fmla="*/ 1222111 w 4929093"/>
                <a:gd name="connsiteY60" fmla="*/ 2458481 h 4412819"/>
                <a:gd name="connsiteX61" fmla="*/ 1427647 w 4929093"/>
                <a:gd name="connsiteY61" fmla="*/ 2244481 h 4412819"/>
                <a:gd name="connsiteX62" fmla="*/ 1369952 w 4929093"/>
                <a:gd name="connsiteY62" fmla="*/ 2149759 h 4412819"/>
                <a:gd name="connsiteX63" fmla="*/ 1434858 w 4929093"/>
                <a:gd name="connsiteY63" fmla="*/ 2012940 h 4412819"/>
                <a:gd name="connsiteX64" fmla="*/ 1647605 w 4929093"/>
                <a:gd name="connsiteY64" fmla="*/ 1893661 h 4412819"/>
                <a:gd name="connsiteX65" fmla="*/ 1784629 w 4929093"/>
                <a:gd name="connsiteY65" fmla="*/ 1760349 h 4412819"/>
                <a:gd name="connsiteX66" fmla="*/ 1925258 w 4929093"/>
                <a:gd name="connsiteY66" fmla="*/ 1700710 h 4412819"/>
                <a:gd name="connsiteX67" fmla="*/ 2293994 w 4929093"/>
                <a:gd name="connsiteY67" fmla="*/ 1595702 h 4412819"/>
                <a:gd name="connsiteX68" fmla="*/ 2300270 w 4929093"/>
                <a:gd name="connsiteY68" fmla="*/ 1714742 h 4412819"/>
                <a:gd name="connsiteX69" fmla="*/ 2238970 w 4929093"/>
                <a:gd name="connsiteY69" fmla="*/ 1998908 h 4412819"/>
                <a:gd name="connsiteX70" fmla="*/ 2336329 w 4929093"/>
                <a:gd name="connsiteY70" fmla="*/ 2184842 h 4412819"/>
                <a:gd name="connsiteX71" fmla="*/ 2516623 w 4929093"/>
                <a:gd name="connsiteY71" fmla="*/ 2170809 h 4412819"/>
                <a:gd name="connsiteX72" fmla="*/ 2484170 w 4929093"/>
                <a:gd name="connsiteY72" fmla="*/ 2346219 h 4412819"/>
                <a:gd name="connsiteX73" fmla="*/ 2570711 w 4929093"/>
                <a:gd name="connsiteY73" fmla="*/ 2483040 h 4412819"/>
                <a:gd name="connsiteX74" fmla="*/ 2639223 w 4929093"/>
                <a:gd name="connsiteY74" fmla="*/ 2556712 h 4412819"/>
                <a:gd name="connsiteX75" fmla="*/ 2350753 w 4929093"/>
                <a:gd name="connsiteY75" fmla="*/ 2644416 h 4412819"/>
                <a:gd name="connsiteX76" fmla="*/ 2109158 w 4929093"/>
                <a:gd name="connsiteY76" fmla="*/ 2490055 h 4412819"/>
                <a:gd name="connsiteX77" fmla="*/ 1842323 w 4929093"/>
                <a:gd name="connsiteY77" fmla="*/ 2269039 h 4412819"/>
                <a:gd name="connsiteX78" fmla="*/ 1705300 w 4929093"/>
                <a:gd name="connsiteY78" fmla="*/ 2290088 h 4412819"/>
                <a:gd name="connsiteX79" fmla="*/ 1431252 w 4929093"/>
                <a:gd name="connsiteY79" fmla="*/ 2244481 h 4412819"/>
                <a:gd name="connsiteX80" fmla="*/ 1226613 w 4929093"/>
                <a:gd name="connsiteY80" fmla="*/ 2453196 h 4412819"/>
                <a:gd name="connsiteX81" fmla="*/ 1308757 w 4929093"/>
                <a:gd name="connsiteY81" fmla="*/ 2614825 h 4412819"/>
                <a:gd name="connsiteX82" fmla="*/ 1304553 w 4929093"/>
                <a:gd name="connsiteY82"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1684150 w 4929093"/>
                <a:gd name="connsiteY45" fmla="*/ 0 h 4412819"/>
                <a:gd name="connsiteX46" fmla="*/ 1568521 w 4929093"/>
                <a:gd name="connsiteY46" fmla="*/ 173359 h 4412819"/>
                <a:gd name="connsiteX47" fmla="*/ 1442838 w 4929093"/>
                <a:gd name="connsiteY47" fmla="*/ 302139 h 4412819"/>
                <a:gd name="connsiteX48" fmla="*/ 1558467 w 4929093"/>
                <a:gd name="connsiteY48" fmla="*/ 376435 h 4412819"/>
                <a:gd name="connsiteX49" fmla="*/ 1669070 w 4929093"/>
                <a:gd name="connsiteY49" fmla="*/ 643903 h 4412819"/>
                <a:gd name="connsiteX50" fmla="*/ 1437812 w 4929093"/>
                <a:gd name="connsiteY50" fmla="*/ 827167 h 4412819"/>
                <a:gd name="connsiteX51" fmla="*/ 1171366 w 4929093"/>
                <a:gd name="connsiteY51" fmla="*/ 955947 h 4412819"/>
                <a:gd name="connsiteX52" fmla="*/ 1050710 w 4929093"/>
                <a:gd name="connsiteY52" fmla="*/ 1005477 h 4412819"/>
                <a:gd name="connsiteX53" fmla="*/ 965245 w 4929093"/>
                <a:gd name="connsiteY53" fmla="*/ 1045103 h 4412819"/>
                <a:gd name="connsiteX54" fmla="*/ 305147 w 4929093"/>
                <a:gd name="connsiteY54" fmla="*/ 621300 h 4412819"/>
                <a:gd name="connsiteX55" fmla="*/ 0 w 4929093"/>
                <a:gd name="connsiteY55" fmla="*/ 1178836 h 4412819"/>
                <a:gd name="connsiteX56" fmla="*/ 165901 w 4929093"/>
                <a:gd name="connsiteY56" fmla="*/ 1376959 h 4412819"/>
                <a:gd name="connsiteX57" fmla="*/ 226229 w 4929093"/>
                <a:gd name="connsiteY57" fmla="*/ 1520599 h 4412819"/>
                <a:gd name="connsiteX58" fmla="*/ 513885 w 4929093"/>
                <a:gd name="connsiteY58" fmla="*/ 1735175 h 4412819"/>
                <a:gd name="connsiteX59" fmla="*/ 1222111 w 4929093"/>
                <a:gd name="connsiteY59" fmla="*/ 2458481 h 4412819"/>
                <a:gd name="connsiteX60" fmla="*/ 1427647 w 4929093"/>
                <a:gd name="connsiteY60" fmla="*/ 2244481 h 4412819"/>
                <a:gd name="connsiteX61" fmla="*/ 1369952 w 4929093"/>
                <a:gd name="connsiteY61" fmla="*/ 2149759 h 4412819"/>
                <a:gd name="connsiteX62" fmla="*/ 1434858 w 4929093"/>
                <a:gd name="connsiteY62" fmla="*/ 2012940 h 4412819"/>
                <a:gd name="connsiteX63" fmla="*/ 1647605 w 4929093"/>
                <a:gd name="connsiteY63" fmla="*/ 1893661 h 4412819"/>
                <a:gd name="connsiteX64" fmla="*/ 1784629 w 4929093"/>
                <a:gd name="connsiteY64" fmla="*/ 1760349 h 4412819"/>
                <a:gd name="connsiteX65" fmla="*/ 1925258 w 4929093"/>
                <a:gd name="connsiteY65" fmla="*/ 1700710 h 4412819"/>
                <a:gd name="connsiteX66" fmla="*/ 2293994 w 4929093"/>
                <a:gd name="connsiteY66" fmla="*/ 1595702 h 4412819"/>
                <a:gd name="connsiteX67" fmla="*/ 2300270 w 4929093"/>
                <a:gd name="connsiteY67" fmla="*/ 1714742 h 4412819"/>
                <a:gd name="connsiteX68" fmla="*/ 2238970 w 4929093"/>
                <a:gd name="connsiteY68" fmla="*/ 1998908 h 4412819"/>
                <a:gd name="connsiteX69" fmla="*/ 2336329 w 4929093"/>
                <a:gd name="connsiteY69" fmla="*/ 2184842 h 4412819"/>
                <a:gd name="connsiteX70" fmla="*/ 2516623 w 4929093"/>
                <a:gd name="connsiteY70" fmla="*/ 2170809 h 4412819"/>
                <a:gd name="connsiteX71" fmla="*/ 2484170 w 4929093"/>
                <a:gd name="connsiteY71" fmla="*/ 2346219 h 4412819"/>
                <a:gd name="connsiteX72" fmla="*/ 2570711 w 4929093"/>
                <a:gd name="connsiteY72" fmla="*/ 2483040 h 4412819"/>
                <a:gd name="connsiteX73" fmla="*/ 2639223 w 4929093"/>
                <a:gd name="connsiteY73" fmla="*/ 2556712 h 4412819"/>
                <a:gd name="connsiteX74" fmla="*/ 2350753 w 4929093"/>
                <a:gd name="connsiteY74" fmla="*/ 2644416 h 4412819"/>
                <a:gd name="connsiteX75" fmla="*/ 2109158 w 4929093"/>
                <a:gd name="connsiteY75" fmla="*/ 2490055 h 4412819"/>
                <a:gd name="connsiteX76" fmla="*/ 1842323 w 4929093"/>
                <a:gd name="connsiteY76" fmla="*/ 2269039 h 4412819"/>
                <a:gd name="connsiteX77" fmla="*/ 1705300 w 4929093"/>
                <a:gd name="connsiteY77" fmla="*/ 2290088 h 4412819"/>
                <a:gd name="connsiteX78" fmla="*/ 1431252 w 4929093"/>
                <a:gd name="connsiteY78" fmla="*/ 2244481 h 4412819"/>
                <a:gd name="connsiteX79" fmla="*/ 1226613 w 4929093"/>
                <a:gd name="connsiteY79" fmla="*/ 2453196 h 4412819"/>
                <a:gd name="connsiteX80" fmla="*/ 1308757 w 4929093"/>
                <a:gd name="connsiteY80" fmla="*/ 2614825 h 4412819"/>
                <a:gd name="connsiteX81" fmla="*/ 1304553 w 4929093"/>
                <a:gd name="connsiteY81"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1684150 w 4929093"/>
                <a:gd name="connsiteY44" fmla="*/ 0 h 4412819"/>
                <a:gd name="connsiteX45" fmla="*/ 1568521 w 4929093"/>
                <a:gd name="connsiteY45" fmla="*/ 173359 h 4412819"/>
                <a:gd name="connsiteX46" fmla="*/ 1442838 w 4929093"/>
                <a:gd name="connsiteY46" fmla="*/ 302139 h 4412819"/>
                <a:gd name="connsiteX47" fmla="*/ 1558467 w 4929093"/>
                <a:gd name="connsiteY47" fmla="*/ 376435 h 4412819"/>
                <a:gd name="connsiteX48" fmla="*/ 1669070 w 4929093"/>
                <a:gd name="connsiteY48" fmla="*/ 643903 h 4412819"/>
                <a:gd name="connsiteX49" fmla="*/ 1437812 w 4929093"/>
                <a:gd name="connsiteY49" fmla="*/ 827167 h 4412819"/>
                <a:gd name="connsiteX50" fmla="*/ 1171366 w 4929093"/>
                <a:gd name="connsiteY50" fmla="*/ 955947 h 4412819"/>
                <a:gd name="connsiteX51" fmla="*/ 1050710 w 4929093"/>
                <a:gd name="connsiteY51" fmla="*/ 1005477 h 4412819"/>
                <a:gd name="connsiteX52" fmla="*/ 965245 w 4929093"/>
                <a:gd name="connsiteY52" fmla="*/ 1045103 h 4412819"/>
                <a:gd name="connsiteX53" fmla="*/ 305147 w 4929093"/>
                <a:gd name="connsiteY53" fmla="*/ 621300 h 4412819"/>
                <a:gd name="connsiteX54" fmla="*/ 0 w 4929093"/>
                <a:gd name="connsiteY54" fmla="*/ 1178836 h 4412819"/>
                <a:gd name="connsiteX55" fmla="*/ 165901 w 4929093"/>
                <a:gd name="connsiteY55" fmla="*/ 1376959 h 4412819"/>
                <a:gd name="connsiteX56" fmla="*/ 226229 w 4929093"/>
                <a:gd name="connsiteY56" fmla="*/ 1520599 h 4412819"/>
                <a:gd name="connsiteX57" fmla="*/ 513885 w 4929093"/>
                <a:gd name="connsiteY57" fmla="*/ 1735175 h 4412819"/>
                <a:gd name="connsiteX58" fmla="*/ 1222111 w 4929093"/>
                <a:gd name="connsiteY58" fmla="*/ 2458481 h 4412819"/>
                <a:gd name="connsiteX59" fmla="*/ 1427647 w 4929093"/>
                <a:gd name="connsiteY59" fmla="*/ 2244481 h 4412819"/>
                <a:gd name="connsiteX60" fmla="*/ 1369952 w 4929093"/>
                <a:gd name="connsiteY60" fmla="*/ 2149759 h 4412819"/>
                <a:gd name="connsiteX61" fmla="*/ 1434858 w 4929093"/>
                <a:gd name="connsiteY61" fmla="*/ 2012940 h 4412819"/>
                <a:gd name="connsiteX62" fmla="*/ 1647605 w 4929093"/>
                <a:gd name="connsiteY62" fmla="*/ 1893661 h 4412819"/>
                <a:gd name="connsiteX63" fmla="*/ 1784629 w 4929093"/>
                <a:gd name="connsiteY63" fmla="*/ 1760349 h 4412819"/>
                <a:gd name="connsiteX64" fmla="*/ 1925258 w 4929093"/>
                <a:gd name="connsiteY64" fmla="*/ 1700710 h 4412819"/>
                <a:gd name="connsiteX65" fmla="*/ 2293994 w 4929093"/>
                <a:gd name="connsiteY65" fmla="*/ 1595702 h 4412819"/>
                <a:gd name="connsiteX66" fmla="*/ 2300270 w 4929093"/>
                <a:gd name="connsiteY66" fmla="*/ 1714742 h 4412819"/>
                <a:gd name="connsiteX67" fmla="*/ 2238970 w 4929093"/>
                <a:gd name="connsiteY67" fmla="*/ 1998908 h 4412819"/>
                <a:gd name="connsiteX68" fmla="*/ 2336329 w 4929093"/>
                <a:gd name="connsiteY68" fmla="*/ 2184842 h 4412819"/>
                <a:gd name="connsiteX69" fmla="*/ 2516623 w 4929093"/>
                <a:gd name="connsiteY69" fmla="*/ 2170809 h 4412819"/>
                <a:gd name="connsiteX70" fmla="*/ 2484170 w 4929093"/>
                <a:gd name="connsiteY70" fmla="*/ 2346219 h 4412819"/>
                <a:gd name="connsiteX71" fmla="*/ 2570711 w 4929093"/>
                <a:gd name="connsiteY71" fmla="*/ 2483040 h 4412819"/>
                <a:gd name="connsiteX72" fmla="*/ 2639223 w 4929093"/>
                <a:gd name="connsiteY72" fmla="*/ 2556712 h 4412819"/>
                <a:gd name="connsiteX73" fmla="*/ 2350753 w 4929093"/>
                <a:gd name="connsiteY73" fmla="*/ 2644416 h 4412819"/>
                <a:gd name="connsiteX74" fmla="*/ 2109158 w 4929093"/>
                <a:gd name="connsiteY74" fmla="*/ 2490055 h 4412819"/>
                <a:gd name="connsiteX75" fmla="*/ 1842323 w 4929093"/>
                <a:gd name="connsiteY75" fmla="*/ 2269039 h 4412819"/>
                <a:gd name="connsiteX76" fmla="*/ 1705300 w 4929093"/>
                <a:gd name="connsiteY76" fmla="*/ 2290088 h 4412819"/>
                <a:gd name="connsiteX77" fmla="*/ 1431252 w 4929093"/>
                <a:gd name="connsiteY77" fmla="*/ 2244481 h 4412819"/>
                <a:gd name="connsiteX78" fmla="*/ 1226613 w 4929093"/>
                <a:gd name="connsiteY78" fmla="*/ 2453196 h 4412819"/>
                <a:gd name="connsiteX79" fmla="*/ 1308757 w 4929093"/>
                <a:gd name="connsiteY79" fmla="*/ 2614825 h 4412819"/>
                <a:gd name="connsiteX80" fmla="*/ 1304553 w 4929093"/>
                <a:gd name="connsiteY80"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1684150 w 4929093"/>
                <a:gd name="connsiteY43" fmla="*/ 0 h 4412819"/>
                <a:gd name="connsiteX44" fmla="*/ 1568521 w 4929093"/>
                <a:gd name="connsiteY44" fmla="*/ 173359 h 4412819"/>
                <a:gd name="connsiteX45" fmla="*/ 1442838 w 4929093"/>
                <a:gd name="connsiteY45" fmla="*/ 302139 h 4412819"/>
                <a:gd name="connsiteX46" fmla="*/ 1558467 w 4929093"/>
                <a:gd name="connsiteY46" fmla="*/ 376435 h 4412819"/>
                <a:gd name="connsiteX47" fmla="*/ 1669070 w 4929093"/>
                <a:gd name="connsiteY47" fmla="*/ 643903 h 4412819"/>
                <a:gd name="connsiteX48" fmla="*/ 1437812 w 4929093"/>
                <a:gd name="connsiteY48" fmla="*/ 827167 h 4412819"/>
                <a:gd name="connsiteX49" fmla="*/ 1171366 w 4929093"/>
                <a:gd name="connsiteY49" fmla="*/ 955947 h 4412819"/>
                <a:gd name="connsiteX50" fmla="*/ 1050710 w 4929093"/>
                <a:gd name="connsiteY50" fmla="*/ 1005477 h 4412819"/>
                <a:gd name="connsiteX51" fmla="*/ 965245 w 4929093"/>
                <a:gd name="connsiteY51" fmla="*/ 1045103 h 4412819"/>
                <a:gd name="connsiteX52" fmla="*/ 305147 w 4929093"/>
                <a:gd name="connsiteY52" fmla="*/ 621300 h 4412819"/>
                <a:gd name="connsiteX53" fmla="*/ 0 w 4929093"/>
                <a:gd name="connsiteY53" fmla="*/ 1178836 h 4412819"/>
                <a:gd name="connsiteX54" fmla="*/ 165901 w 4929093"/>
                <a:gd name="connsiteY54" fmla="*/ 1376959 h 4412819"/>
                <a:gd name="connsiteX55" fmla="*/ 226229 w 4929093"/>
                <a:gd name="connsiteY55" fmla="*/ 1520599 h 4412819"/>
                <a:gd name="connsiteX56" fmla="*/ 513885 w 4929093"/>
                <a:gd name="connsiteY56" fmla="*/ 1735175 h 4412819"/>
                <a:gd name="connsiteX57" fmla="*/ 1222111 w 4929093"/>
                <a:gd name="connsiteY57" fmla="*/ 2458481 h 4412819"/>
                <a:gd name="connsiteX58" fmla="*/ 1427647 w 4929093"/>
                <a:gd name="connsiteY58" fmla="*/ 2244481 h 4412819"/>
                <a:gd name="connsiteX59" fmla="*/ 1369952 w 4929093"/>
                <a:gd name="connsiteY59" fmla="*/ 2149759 h 4412819"/>
                <a:gd name="connsiteX60" fmla="*/ 1434858 w 4929093"/>
                <a:gd name="connsiteY60" fmla="*/ 2012940 h 4412819"/>
                <a:gd name="connsiteX61" fmla="*/ 1647605 w 4929093"/>
                <a:gd name="connsiteY61" fmla="*/ 1893661 h 4412819"/>
                <a:gd name="connsiteX62" fmla="*/ 1784629 w 4929093"/>
                <a:gd name="connsiteY62" fmla="*/ 1760349 h 4412819"/>
                <a:gd name="connsiteX63" fmla="*/ 1925258 w 4929093"/>
                <a:gd name="connsiteY63" fmla="*/ 1700710 h 4412819"/>
                <a:gd name="connsiteX64" fmla="*/ 2293994 w 4929093"/>
                <a:gd name="connsiteY64" fmla="*/ 1595702 h 4412819"/>
                <a:gd name="connsiteX65" fmla="*/ 2300270 w 4929093"/>
                <a:gd name="connsiteY65" fmla="*/ 1714742 h 4412819"/>
                <a:gd name="connsiteX66" fmla="*/ 2238970 w 4929093"/>
                <a:gd name="connsiteY66" fmla="*/ 1998908 h 4412819"/>
                <a:gd name="connsiteX67" fmla="*/ 2336329 w 4929093"/>
                <a:gd name="connsiteY67" fmla="*/ 2184842 h 4412819"/>
                <a:gd name="connsiteX68" fmla="*/ 2516623 w 4929093"/>
                <a:gd name="connsiteY68" fmla="*/ 2170809 h 4412819"/>
                <a:gd name="connsiteX69" fmla="*/ 2484170 w 4929093"/>
                <a:gd name="connsiteY69" fmla="*/ 2346219 h 4412819"/>
                <a:gd name="connsiteX70" fmla="*/ 2570711 w 4929093"/>
                <a:gd name="connsiteY70" fmla="*/ 2483040 h 4412819"/>
                <a:gd name="connsiteX71" fmla="*/ 2639223 w 4929093"/>
                <a:gd name="connsiteY71" fmla="*/ 2556712 h 4412819"/>
                <a:gd name="connsiteX72" fmla="*/ 2350753 w 4929093"/>
                <a:gd name="connsiteY72" fmla="*/ 2644416 h 4412819"/>
                <a:gd name="connsiteX73" fmla="*/ 2109158 w 4929093"/>
                <a:gd name="connsiteY73" fmla="*/ 2490055 h 4412819"/>
                <a:gd name="connsiteX74" fmla="*/ 1842323 w 4929093"/>
                <a:gd name="connsiteY74" fmla="*/ 2269039 h 4412819"/>
                <a:gd name="connsiteX75" fmla="*/ 1705300 w 4929093"/>
                <a:gd name="connsiteY75" fmla="*/ 2290088 h 4412819"/>
                <a:gd name="connsiteX76" fmla="*/ 1431252 w 4929093"/>
                <a:gd name="connsiteY76" fmla="*/ 2244481 h 4412819"/>
                <a:gd name="connsiteX77" fmla="*/ 1226613 w 4929093"/>
                <a:gd name="connsiteY77" fmla="*/ 2453196 h 4412819"/>
                <a:gd name="connsiteX78" fmla="*/ 1308757 w 4929093"/>
                <a:gd name="connsiteY78" fmla="*/ 2614825 h 4412819"/>
                <a:gd name="connsiteX79" fmla="*/ 1304553 w 4929093"/>
                <a:gd name="connsiteY79"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1684150 w 4929093"/>
                <a:gd name="connsiteY42" fmla="*/ 0 h 4412819"/>
                <a:gd name="connsiteX43" fmla="*/ 1568521 w 4929093"/>
                <a:gd name="connsiteY43" fmla="*/ 173359 h 4412819"/>
                <a:gd name="connsiteX44" fmla="*/ 1442838 w 4929093"/>
                <a:gd name="connsiteY44" fmla="*/ 302139 h 4412819"/>
                <a:gd name="connsiteX45" fmla="*/ 1558467 w 4929093"/>
                <a:gd name="connsiteY45" fmla="*/ 376435 h 4412819"/>
                <a:gd name="connsiteX46" fmla="*/ 1669070 w 4929093"/>
                <a:gd name="connsiteY46" fmla="*/ 643903 h 4412819"/>
                <a:gd name="connsiteX47" fmla="*/ 1437812 w 4929093"/>
                <a:gd name="connsiteY47" fmla="*/ 827167 h 4412819"/>
                <a:gd name="connsiteX48" fmla="*/ 1171366 w 4929093"/>
                <a:gd name="connsiteY48" fmla="*/ 955947 h 4412819"/>
                <a:gd name="connsiteX49" fmla="*/ 1050710 w 4929093"/>
                <a:gd name="connsiteY49" fmla="*/ 1005477 h 4412819"/>
                <a:gd name="connsiteX50" fmla="*/ 965245 w 4929093"/>
                <a:gd name="connsiteY50" fmla="*/ 1045103 h 4412819"/>
                <a:gd name="connsiteX51" fmla="*/ 305147 w 4929093"/>
                <a:gd name="connsiteY51" fmla="*/ 621300 h 4412819"/>
                <a:gd name="connsiteX52" fmla="*/ 0 w 4929093"/>
                <a:gd name="connsiteY52" fmla="*/ 1178836 h 4412819"/>
                <a:gd name="connsiteX53" fmla="*/ 165901 w 4929093"/>
                <a:gd name="connsiteY53" fmla="*/ 1376959 h 4412819"/>
                <a:gd name="connsiteX54" fmla="*/ 226229 w 4929093"/>
                <a:gd name="connsiteY54" fmla="*/ 1520599 h 4412819"/>
                <a:gd name="connsiteX55" fmla="*/ 513885 w 4929093"/>
                <a:gd name="connsiteY55" fmla="*/ 1735175 h 4412819"/>
                <a:gd name="connsiteX56" fmla="*/ 1222111 w 4929093"/>
                <a:gd name="connsiteY56" fmla="*/ 2458481 h 4412819"/>
                <a:gd name="connsiteX57" fmla="*/ 1427647 w 4929093"/>
                <a:gd name="connsiteY57" fmla="*/ 2244481 h 4412819"/>
                <a:gd name="connsiteX58" fmla="*/ 1369952 w 4929093"/>
                <a:gd name="connsiteY58" fmla="*/ 2149759 h 4412819"/>
                <a:gd name="connsiteX59" fmla="*/ 1434858 w 4929093"/>
                <a:gd name="connsiteY59" fmla="*/ 2012940 h 4412819"/>
                <a:gd name="connsiteX60" fmla="*/ 1647605 w 4929093"/>
                <a:gd name="connsiteY60" fmla="*/ 1893661 h 4412819"/>
                <a:gd name="connsiteX61" fmla="*/ 1784629 w 4929093"/>
                <a:gd name="connsiteY61" fmla="*/ 1760349 h 4412819"/>
                <a:gd name="connsiteX62" fmla="*/ 1925258 w 4929093"/>
                <a:gd name="connsiteY62" fmla="*/ 1700710 h 4412819"/>
                <a:gd name="connsiteX63" fmla="*/ 2293994 w 4929093"/>
                <a:gd name="connsiteY63" fmla="*/ 1595702 h 4412819"/>
                <a:gd name="connsiteX64" fmla="*/ 2300270 w 4929093"/>
                <a:gd name="connsiteY64" fmla="*/ 1714742 h 4412819"/>
                <a:gd name="connsiteX65" fmla="*/ 2238970 w 4929093"/>
                <a:gd name="connsiteY65" fmla="*/ 1998908 h 4412819"/>
                <a:gd name="connsiteX66" fmla="*/ 2336329 w 4929093"/>
                <a:gd name="connsiteY66" fmla="*/ 2184842 h 4412819"/>
                <a:gd name="connsiteX67" fmla="*/ 2516623 w 4929093"/>
                <a:gd name="connsiteY67" fmla="*/ 2170809 h 4412819"/>
                <a:gd name="connsiteX68" fmla="*/ 2484170 w 4929093"/>
                <a:gd name="connsiteY68" fmla="*/ 2346219 h 4412819"/>
                <a:gd name="connsiteX69" fmla="*/ 2570711 w 4929093"/>
                <a:gd name="connsiteY69" fmla="*/ 2483040 h 4412819"/>
                <a:gd name="connsiteX70" fmla="*/ 2639223 w 4929093"/>
                <a:gd name="connsiteY70" fmla="*/ 2556712 h 4412819"/>
                <a:gd name="connsiteX71" fmla="*/ 2350753 w 4929093"/>
                <a:gd name="connsiteY71" fmla="*/ 2644416 h 4412819"/>
                <a:gd name="connsiteX72" fmla="*/ 2109158 w 4929093"/>
                <a:gd name="connsiteY72" fmla="*/ 2490055 h 4412819"/>
                <a:gd name="connsiteX73" fmla="*/ 1842323 w 4929093"/>
                <a:gd name="connsiteY73" fmla="*/ 2269039 h 4412819"/>
                <a:gd name="connsiteX74" fmla="*/ 1705300 w 4929093"/>
                <a:gd name="connsiteY74" fmla="*/ 2290088 h 4412819"/>
                <a:gd name="connsiteX75" fmla="*/ 1431252 w 4929093"/>
                <a:gd name="connsiteY75" fmla="*/ 2244481 h 4412819"/>
                <a:gd name="connsiteX76" fmla="*/ 1226613 w 4929093"/>
                <a:gd name="connsiteY76" fmla="*/ 2453196 h 4412819"/>
                <a:gd name="connsiteX77" fmla="*/ 1308757 w 4929093"/>
                <a:gd name="connsiteY77" fmla="*/ 2614825 h 4412819"/>
                <a:gd name="connsiteX78" fmla="*/ 1304553 w 4929093"/>
                <a:gd name="connsiteY78"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1684150 w 4929093"/>
                <a:gd name="connsiteY41" fmla="*/ 0 h 4412819"/>
                <a:gd name="connsiteX42" fmla="*/ 1568521 w 4929093"/>
                <a:gd name="connsiteY42" fmla="*/ 173359 h 4412819"/>
                <a:gd name="connsiteX43" fmla="*/ 1442838 w 4929093"/>
                <a:gd name="connsiteY43" fmla="*/ 302139 h 4412819"/>
                <a:gd name="connsiteX44" fmla="*/ 1558467 w 4929093"/>
                <a:gd name="connsiteY44" fmla="*/ 376435 h 4412819"/>
                <a:gd name="connsiteX45" fmla="*/ 1669070 w 4929093"/>
                <a:gd name="connsiteY45" fmla="*/ 643903 h 4412819"/>
                <a:gd name="connsiteX46" fmla="*/ 1437812 w 4929093"/>
                <a:gd name="connsiteY46" fmla="*/ 827167 h 4412819"/>
                <a:gd name="connsiteX47" fmla="*/ 1171366 w 4929093"/>
                <a:gd name="connsiteY47" fmla="*/ 955947 h 4412819"/>
                <a:gd name="connsiteX48" fmla="*/ 1050710 w 4929093"/>
                <a:gd name="connsiteY48" fmla="*/ 1005477 h 4412819"/>
                <a:gd name="connsiteX49" fmla="*/ 965245 w 4929093"/>
                <a:gd name="connsiteY49" fmla="*/ 1045103 h 4412819"/>
                <a:gd name="connsiteX50" fmla="*/ 305147 w 4929093"/>
                <a:gd name="connsiteY50" fmla="*/ 621300 h 4412819"/>
                <a:gd name="connsiteX51" fmla="*/ 0 w 4929093"/>
                <a:gd name="connsiteY51" fmla="*/ 1178836 h 4412819"/>
                <a:gd name="connsiteX52" fmla="*/ 165901 w 4929093"/>
                <a:gd name="connsiteY52" fmla="*/ 1376959 h 4412819"/>
                <a:gd name="connsiteX53" fmla="*/ 226229 w 4929093"/>
                <a:gd name="connsiteY53" fmla="*/ 1520599 h 4412819"/>
                <a:gd name="connsiteX54" fmla="*/ 513885 w 4929093"/>
                <a:gd name="connsiteY54" fmla="*/ 1735175 h 4412819"/>
                <a:gd name="connsiteX55" fmla="*/ 1222111 w 4929093"/>
                <a:gd name="connsiteY55" fmla="*/ 2458481 h 4412819"/>
                <a:gd name="connsiteX56" fmla="*/ 1427647 w 4929093"/>
                <a:gd name="connsiteY56" fmla="*/ 2244481 h 4412819"/>
                <a:gd name="connsiteX57" fmla="*/ 1369952 w 4929093"/>
                <a:gd name="connsiteY57" fmla="*/ 2149759 h 4412819"/>
                <a:gd name="connsiteX58" fmla="*/ 1434858 w 4929093"/>
                <a:gd name="connsiteY58" fmla="*/ 2012940 h 4412819"/>
                <a:gd name="connsiteX59" fmla="*/ 1647605 w 4929093"/>
                <a:gd name="connsiteY59" fmla="*/ 1893661 h 4412819"/>
                <a:gd name="connsiteX60" fmla="*/ 1784629 w 4929093"/>
                <a:gd name="connsiteY60" fmla="*/ 1760349 h 4412819"/>
                <a:gd name="connsiteX61" fmla="*/ 1925258 w 4929093"/>
                <a:gd name="connsiteY61" fmla="*/ 1700710 h 4412819"/>
                <a:gd name="connsiteX62" fmla="*/ 2293994 w 4929093"/>
                <a:gd name="connsiteY62" fmla="*/ 1595702 h 4412819"/>
                <a:gd name="connsiteX63" fmla="*/ 2300270 w 4929093"/>
                <a:gd name="connsiteY63" fmla="*/ 1714742 h 4412819"/>
                <a:gd name="connsiteX64" fmla="*/ 2238970 w 4929093"/>
                <a:gd name="connsiteY64" fmla="*/ 1998908 h 4412819"/>
                <a:gd name="connsiteX65" fmla="*/ 2336329 w 4929093"/>
                <a:gd name="connsiteY65" fmla="*/ 2184842 h 4412819"/>
                <a:gd name="connsiteX66" fmla="*/ 2516623 w 4929093"/>
                <a:gd name="connsiteY66" fmla="*/ 2170809 h 4412819"/>
                <a:gd name="connsiteX67" fmla="*/ 2484170 w 4929093"/>
                <a:gd name="connsiteY67" fmla="*/ 2346219 h 4412819"/>
                <a:gd name="connsiteX68" fmla="*/ 2570711 w 4929093"/>
                <a:gd name="connsiteY68" fmla="*/ 2483040 h 4412819"/>
                <a:gd name="connsiteX69" fmla="*/ 2639223 w 4929093"/>
                <a:gd name="connsiteY69" fmla="*/ 2556712 h 4412819"/>
                <a:gd name="connsiteX70" fmla="*/ 2350753 w 4929093"/>
                <a:gd name="connsiteY70" fmla="*/ 2644416 h 4412819"/>
                <a:gd name="connsiteX71" fmla="*/ 2109158 w 4929093"/>
                <a:gd name="connsiteY71" fmla="*/ 2490055 h 4412819"/>
                <a:gd name="connsiteX72" fmla="*/ 1842323 w 4929093"/>
                <a:gd name="connsiteY72" fmla="*/ 2269039 h 4412819"/>
                <a:gd name="connsiteX73" fmla="*/ 1705300 w 4929093"/>
                <a:gd name="connsiteY73" fmla="*/ 2290088 h 4412819"/>
                <a:gd name="connsiteX74" fmla="*/ 1431252 w 4929093"/>
                <a:gd name="connsiteY74" fmla="*/ 2244481 h 4412819"/>
                <a:gd name="connsiteX75" fmla="*/ 1226613 w 4929093"/>
                <a:gd name="connsiteY75" fmla="*/ 2453196 h 4412819"/>
                <a:gd name="connsiteX76" fmla="*/ 1308757 w 4929093"/>
                <a:gd name="connsiteY76" fmla="*/ 2614825 h 4412819"/>
                <a:gd name="connsiteX77" fmla="*/ 1304553 w 4929093"/>
                <a:gd name="connsiteY77" fmla="*/ 2805946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01745 w 4929093"/>
                <a:gd name="connsiteY75" fmla="*/ 698382 h 4412819"/>
                <a:gd name="connsiteX76" fmla="*/ 3796962 w 4929093"/>
                <a:gd name="connsiteY76" fmla="*/ 660662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01745 w 4929093"/>
                <a:gd name="connsiteY75" fmla="*/ 698382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1684150 w 4929093"/>
                <a:gd name="connsiteY7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1899078 w 4929093"/>
                <a:gd name="connsiteY75" fmla="*/ 41689 h 4412819"/>
                <a:gd name="connsiteX76" fmla="*/ 1684150 w 4929093"/>
                <a:gd name="connsiteY7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1910010 w 4929093"/>
                <a:gd name="connsiteY75" fmla="*/ 10117 h 4412819"/>
                <a:gd name="connsiteX76" fmla="*/ 1684150 w 4929093"/>
                <a:gd name="connsiteY76" fmla="*/ 0 h 4412819"/>
                <a:gd name="connsiteX0" fmla="*/ 1684150 w 4929093"/>
                <a:gd name="connsiteY0" fmla="*/ 11762 h 4424581"/>
                <a:gd name="connsiteX1" fmla="*/ 1568521 w 4929093"/>
                <a:gd name="connsiteY1" fmla="*/ 185121 h 4424581"/>
                <a:gd name="connsiteX2" fmla="*/ 1442838 w 4929093"/>
                <a:gd name="connsiteY2" fmla="*/ 313901 h 4424581"/>
                <a:gd name="connsiteX3" fmla="*/ 1558467 w 4929093"/>
                <a:gd name="connsiteY3" fmla="*/ 388197 h 4424581"/>
                <a:gd name="connsiteX4" fmla="*/ 1669070 w 4929093"/>
                <a:gd name="connsiteY4" fmla="*/ 655665 h 4424581"/>
                <a:gd name="connsiteX5" fmla="*/ 1437812 w 4929093"/>
                <a:gd name="connsiteY5" fmla="*/ 838929 h 4424581"/>
                <a:gd name="connsiteX6" fmla="*/ 1171366 w 4929093"/>
                <a:gd name="connsiteY6" fmla="*/ 967709 h 4424581"/>
                <a:gd name="connsiteX7" fmla="*/ 1050710 w 4929093"/>
                <a:gd name="connsiteY7" fmla="*/ 1017239 h 4424581"/>
                <a:gd name="connsiteX8" fmla="*/ 965245 w 4929093"/>
                <a:gd name="connsiteY8" fmla="*/ 1056865 h 4424581"/>
                <a:gd name="connsiteX9" fmla="*/ 305147 w 4929093"/>
                <a:gd name="connsiteY9" fmla="*/ 633062 h 4424581"/>
                <a:gd name="connsiteX10" fmla="*/ 0 w 4929093"/>
                <a:gd name="connsiteY10" fmla="*/ 1190598 h 4424581"/>
                <a:gd name="connsiteX11" fmla="*/ 165901 w 4929093"/>
                <a:gd name="connsiteY11" fmla="*/ 1388721 h 4424581"/>
                <a:gd name="connsiteX12" fmla="*/ 226229 w 4929093"/>
                <a:gd name="connsiteY12" fmla="*/ 1532361 h 4424581"/>
                <a:gd name="connsiteX13" fmla="*/ 513885 w 4929093"/>
                <a:gd name="connsiteY13" fmla="*/ 1746937 h 4424581"/>
                <a:gd name="connsiteX14" fmla="*/ 1222111 w 4929093"/>
                <a:gd name="connsiteY14" fmla="*/ 2470243 h 4424581"/>
                <a:gd name="connsiteX15" fmla="*/ 1427647 w 4929093"/>
                <a:gd name="connsiteY15" fmla="*/ 2256243 h 4424581"/>
                <a:gd name="connsiteX16" fmla="*/ 1369952 w 4929093"/>
                <a:gd name="connsiteY16" fmla="*/ 2161521 h 4424581"/>
                <a:gd name="connsiteX17" fmla="*/ 1434858 w 4929093"/>
                <a:gd name="connsiteY17" fmla="*/ 2024702 h 4424581"/>
                <a:gd name="connsiteX18" fmla="*/ 1647605 w 4929093"/>
                <a:gd name="connsiteY18" fmla="*/ 1905423 h 4424581"/>
                <a:gd name="connsiteX19" fmla="*/ 1784629 w 4929093"/>
                <a:gd name="connsiteY19" fmla="*/ 1772111 h 4424581"/>
                <a:gd name="connsiteX20" fmla="*/ 1925258 w 4929093"/>
                <a:gd name="connsiteY20" fmla="*/ 1712472 h 4424581"/>
                <a:gd name="connsiteX21" fmla="*/ 2293994 w 4929093"/>
                <a:gd name="connsiteY21" fmla="*/ 1607464 h 4424581"/>
                <a:gd name="connsiteX22" fmla="*/ 2300270 w 4929093"/>
                <a:gd name="connsiteY22" fmla="*/ 1726504 h 4424581"/>
                <a:gd name="connsiteX23" fmla="*/ 2238970 w 4929093"/>
                <a:gd name="connsiteY23" fmla="*/ 2010670 h 4424581"/>
                <a:gd name="connsiteX24" fmla="*/ 2336329 w 4929093"/>
                <a:gd name="connsiteY24" fmla="*/ 2196604 h 4424581"/>
                <a:gd name="connsiteX25" fmla="*/ 2516623 w 4929093"/>
                <a:gd name="connsiteY25" fmla="*/ 2182571 h 4424581"/>
                <a:gd name="connsiteX26" fmla="*/ 2484170 w 4929093"/>
                <a:gd name="connsiteY26" fmla="*/ 2357981 h 4424581"/>
                <a:gd name="connsiteX27" fmla="*/ 2570711 w 4929093"/>
                <a:gd name="connsiteY27" fmla="*/ 2494802 h 4424581"/>
                <a:gd name="connsiteX28" fmla="*/ 2639223 w 4929093"/>
                <a:gd name="connsiteY28" fmla="*/ 2568474 h 4424581"/>
                <a:gd name="connsiteX29" fmla="*/ 2350753 w 4929093"/>
                <a:gd name="connsiteY29" fmla="*/ 2656178 h 4424581"/>
                <a:gd name="connsiteX30" fmla="*/ 2109158 w 4929093"/>
                <a:gd name="connsiteY30" fmla="*/ 2501817 h 4424581"/>
                <a:gd name="connsiteX31" fmla="*/ 1842323 w 4929093"/>
                <a:gd name="connsiteY31" fmla="*/ 2280801 h 4424581"/>
                <a:gd name="connsiteX32" fmla="*/ 1705300 w 4929093"/>
                <a:gd name="connsiteY32" fmla="*/ 2301850 h 4424581"/>
                <a:gd name="connsiteX33" fmla="*/ 1431252 w 4929093"/>
                <a:gd name="connsiteY33" fmla="*/ 2256243 h 4424581"/>
                <a:gd name="connsiteX34" fmla="*/ 1226613 w 4929093"/>
                <a:gd name="connsiteY34" fmla="*/ 2464958 h 4424581"/>
                <a:gd name="connsiteX35" fmla="*/ 1308757 w 4929093"/>
                <a:gd name="connsiteY35" fmla="*/ 2626587 h 4424581"/>
                <a:gd name="connsiteX36" fmla="*/ 1304553 w 4929093"/>
                <a:gd name="connsiteY36" fmla="*/ 2817708 h 4424581"/>
                <a:gd name="connsiteX37" fmla="*/ 1404621 w 4929093"/>
                <a:gd name="connsiteY37" fmla="*/ 2843395 h 4424581"/>
                <a:gd name="connsiteX38" fmla="*/ 1507420 w 4929093"/>
                <a:gd name="connsiteY38" fmla="*/ 2834638 h 4424581"/>
                <a:gd name="connsiteX39" fmla="*/ 1566035 w 4929093"/>
                <a:gd name="connsiteY39" fmla="*/ 2900581 h 4424581"/>
                <a:gd name="connsiteX40" fmla="*/ 1653958 w 4929093"/>
                <a:gd name="connsiteY40" fmla="*/ 2966523 h 4424581"/>
                <a:gd name="connsiteX41" fmla="*/ 2481900 w 4929093"/>
                <a:gd name="connsiteY41" fmla="*/ 3699215 h 4424581"/>
                <a:gd name="connsiteX42" fmla="*/ 2489227 w 4929093"/>
                <a:gd name="connsiteY42" fmla="*/ 3831100 h 4424581"/>
                <a:gd name="connsiteX43" fmla="*/ 2599131 w 4929093"/>
                <a:gd name="connsiteY43" fmla="*/ 3867735 h 4424581"/>
                <a:gd name="connsiteX44" fmla="*/ 2635766 w 4929093"/>
                <a:gd name="connsiteY44" fmla="*/ 3897042 h 4424581"/>
                <a:gd name="connsiteX45" fmla="*/ 2760323 w 4929093"/>
                <a:gd name="connsiteY45" fmla="*/ 3897042 h 4424581"/>
                <a:gd name="connsiteX46" fmla="*/ 2943496 w 4929093"/>
                <a:gd name="connsiteY46" fmla="*/ 3919023 h 4424581"/>
                <a:gd name="connsiteX47" fmla="*/ 3009439 w 4929093"/>
                <a:gd name="connsiteY47" fmla="*/ 3933677 h 4424581"/>
                <a:gd name="connsiteX48" fmla="*/ 3090035 w 4929093"/>
                <a:gd name="connsiteY48" fmla="*/ 4028927 h 4424581"/>
                <a:gd name="connsiteX49" fmla="*/ 3141323 w 4929093"/>
                <a:gd name="connsiteY49" fmla="*/ 4153485 h 4424581"/>
                <a:gd name="connsiteX50" fmla="*/ 3170631 w 4929093"/>
                <a:gd name="connsiteY50" fmla="*/ 4160812 h 4424581"/>
                <a:gd name="connsiteX51" fmla="*/ 3214593 w 4929093"/>
                <a:gd name="connsiteY51" fmla="*/ 4168138 h 4424581"/>
                <a:gd name="connsiteX52" fmla="*/ 3287862 w 4929093"/>
                <a:gd name="connsiteY52" fmla="*/ 4241408 h 4424581"/>
                <a:gd name="connsiteX53" fmla="*/ 3331823 w 4929093"/>
                <a:gd name="connsiteY53" fmla="*/ 4219427 h 4424581"/>
                <a:gd name="connsiteX54" fmla="*/ 3353804 w 4929093"/>
                <a:gd name="connsiteY54" fmla="*/ 4219427 h 4424581"/>
                <a:gd name="connsiteX55" fmla="*/ 3397766 w 4929093"/>
                <a:gd name="connsiteY55" fmla="*/ 4263388 h 4424581"/>
                <a:gd name="connsiteX56" fmla="*/ 3419746 w 4929093"/>
                <a:gd name="connsiteY56" fmla="*/ 4329331 h 4424581"/>
                <a:gd name="connsiteX57" fmla="*/ 3398466 w 4929093"/>
                <a:gd name="connsiteY57" fmla="*/ 4420008 h 4424581"/>
                <a:gd name="connsiteX58" fmla="*/ 3434400 w 4929093"/>
                <a:gd name="connsiteY58" fmla="*/ 4424581 h 4424581"/>
                <a:gd name="connsiteX59" fmla="*/ 4086496 w 4929093"/>
                <a:gd name="connsiteY59" fmla="*/ 3984965 h 4424581"/>
                <a:gd name="connsiteX60" fmla="*/ 4196400 w 4929093"/>
                <a:gd name="connsiteY60" fmla="*/ 3970312 h 4424581"/>
                <a:gd name="connsiteX61" fmla="*/ 4298977 w 4929093"/>
                <a:gd name="connsiteY61" fmla="*/ 3919023 h 4424581"/>
                <a:gd name="connsiteX62" fmla="*/ 4313631 w 4929093"/>
                <a:gd name="connsiteY62" fmla="*/ 3889715 h 4424581"/>
                <a:gd name="connsiteX63" fmla="*/ 4423535 w 4929093"/>
                <a:gd name="connsiteY63" fmla="*/ 3897042 h 4424581"/>
                <a:gd name="connsiteX64" fmla="*/ 4540766 w 4929093"/>
                <a:gd name="connsiteY64" fmla="*/ 3904369 h 4424581"/>
                <a:gd name="connsiteX65" fmla="*/ 4540766 w 4929093"/>
                <a:gd name="connsiteY65" fmla="*/ 3801792 h 4424581"/>
                <a:gd name="connsiteX66" fmla="*/ 4570073 w 4929093"/>
                <a:gd name="connsiteY66" fmla="*/ 3750504 h 4424581"/>
                <a:gd name="connsiteX67" fmla="*/ 4657996 w 4929093"/>
                <a:gd name="connsiteY67" fmla="*/ 3699215 h 4424581"/>
                <a:gd name="connsiteX68" fmla="*/ 4709285 w 4929093"/>
                <a:gd name="connsiteY68" fmla="*/ 3640600 h 4424581"/>
                <a:gd name="connsiteX69" fmla="*/ 4870477 w 4929093"/>
                <a:gd name="connsiteY69" fmla="*/ 3640600 h 4424581"/>
                <a:gd name="connsiteX70" fmla="*/ 4870477 w 4929093"/>
                <a:gd name="connsiteY70" fmla="*/ 3538023 h 4424581"/>
                <a:gd name="connsiteX71" fmla="*/ 4899785 w 4929093"/>
                <a:gd name="connsiteY71" fmla="*/ 3296235 h 4424581"/>
                <a:gd name="connsiteX72" fmla="*/ 4929093 w 4929093"/>
                <a:gd name="connsiteY72" fmla="*/ 3105735 h 4424581"/>
                <a:gd name="connsiteX73" fmla="*/ 4921766 w 4929093"/>
                <a:gd name="connsiteY73" fmla="*/ 2900581 h 4424581"/>
                <a:gd name="connsiteX74" fmla="*/ 4780981 w 4929093"/>
                <a:gd name="connsiteY74" fmla="*/ 2384289 h 4424581"/>
                <a:gd name="connsiteX75" fmla="*/ 2172374 w 4929093"/>
                <a:gd name="connsiteY75" fmla="*/ 248147 h 4424581"/>
                <a:gd name="connsiteX76" fmla="*/ 1910010 w 4929093"/>
                <a:gd name="connsiteY76" fmla="*/ 21879 h 4424581"/>
                <a:gd name="connsiteX77" fmla="*/ 1684150 w 4929093"/>
                <a:gd name="connsiteY77" fmla="*/ 11762 h 4424581"/>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172374 w 4929093"/>
                <a:gd name="connsiteY75" fmla="*/ 236385 h 4412819"/>
                <a:gd name="connsiteX76" fmla="*/ 1910010 w 4929093"/>
                <a:gd name="connsiteY76" fmla="*/ 10117 h 4412819"/>
                <a:gd name="connsiteX77" fmla="*/ 1684150 w 4929093"/>
                <a:gd name="connsiteY7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172374 w 4929093"/>
                <a:gd name="connsiteY75" fmla="*/ 236385 h 4412819"/>
                <a:gd name="connsiteX76" fmla="*/ 1910010 w 4929093"/>
                <a:gd name="connsiteY76" fmla="*/ 10117 h 4412819"/>
                <a:gd name="connsiteX77" fmla="*/ 1684150 w 4929093"/>
                <a:gd name="connsiteY7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48898 w 4929093"/>
                <a:gd name="connsiteY75" fmla="*/ 388983 h 4412819"/>
                <a:gd name="connsiteX76" fmla="*/ 2172374 w 4929093"/>
                <a:gd name="connsiteY76" fmla="*/ 236385 h 4412819"/>
                <a:gd name="connsiteX77" fmla="*/ 1910010 w 4929093"/>
                <a:gd name="connsiteY77" fmla="*/ 10117 h 4412819"/>
                <a:gd name="connsiteX78" fmla="*/ 1684150 w 4929093"/>
                <a:gd name="connsiteY7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48898 w 4929093"/>
                <a:gd name="connsiteY75" fmla="*/ 388983 h 4412819"/>
                <a:gd name="connsiteX76" fmla="*/ 2172374 w 4929093"/>
                <a:gd name="connsiteY76" fmla="*/ 236385 h 4412819"/>
                <a:gd name="connsiteX77" fmla="*/ 1910010 w 4929093"/>
                <a:gd name="connsiteY77" fmla="*/ 10117 h 4412819"/>
                <a:gd name="connsiteX78" fmla="*/ 1684150 w 4929093"/>
                <a:gd name="connsiteY7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65295 w 4929093"/>
                <a:gd name="connsiteY75" fmla="*/ 488962 h 4412819"/>
                <a:gd name="connsiteX76" fmla="*/ 2248898 w 4929093"/>
                <a:gd name="connsiteY76" fmla="*/ 388983 h 4412819"/>
                <a:gd name="connsiteX77" fmla="*/ 2172374 w 4929093"/>
                <a:gd name="connsiteY77" fmla="*/ 236385 h 4412819"/>
                <a:gd name="connsiteX78" fmla="*/ 1910010 w 4929093"/>
                <a:gd name="connsiteY78" fmla="*/ 10117 h 4412819"/>
                <a:gd name="connsiteX79" fmla="*/ 1684150 w 4929093"/>
                <a:gd name="connsiteY7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65295 w 4929093"/>
                <a:gd name="connsiteY75" fmla="*/ 488962 h 4412819"/>
                <a:gd name="connsiteX76" fmla="*/ 2248898 w 4929093"/>
                <a:gd name="connsiteY76" fmla="*/ 388983 h 4412819"/>
                <a:gd name="connsiteX77" fmla="*/ 2172374 w 4929093"/>
                <a:gd name="connsiteY77" fmla="*/ 236385 h 4412819"/>
                <a:gd name="connsiteX78" fmla="*/ 1910010 w 4929093"/>
                <a:gd name="connsiteY78" fmla="*/ 10117 h 4412819"/>
                <a:gd name="connsiteX79" fmla="*/ 1684150 w 4929093"/>
                <a:gd name="connsiteY7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451137 w 4929093"/>
                <a:gd name="connsiteY76" fmla="*/ 625775 h 4412819"/>
                <a:gd name="connsiteX77" fmla="*/ 2265295 w 4929093"/>
                <a:gd name="connsiteY77" fmla="*/ 488962 h 4412819"/>
                <a:gd name="connsiteX78" fmla="*/ 2248898 w 4929093"/>
                <a:gd name="connsiteY78" fmla="*/ 388983 h 4412819"/>
                <a:gd name="connsiteX79" fmla="*/ 2172374 w 4929093"/>
                <a:gd name="connsiteY79" fmla="*/ 236385 h 4412819"/>
                <a:gd name="connsiteX80" fmla="*/ 1910010 w 4929093"/>
                <a:gd name="connsiteY80" fmla="*/ 10117 h 4412819"/>
                <a:gd name="connsiteX81" fmla="*/ 1684150 w 4929093"/>
                <a:gd name="connsiteY8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451137 w 4929093"/>
                <a:gd name="connsiteY76" fmla="*/ 625775 h 4412819"/>
                <a:gd name="connsiteX77" fmla="*/ 2265295 w 4929093"/>
                <a:gd name="connsiteY77" fmla="*/ 488962 h 4412819"/>
                <a:gd name="connsiteX78" fmla="*/ 2248898 w 4929093"/>
                <a:gd name="connsiteY78" fmla="*/ 388983 h 4412819"/>
                <a:gd name="connsiteX79" fmla="*/ 2172374 w 4929093"/>
                <a:gd name="connsiteY79" fmla="*/ 236385 h 4412819"/>
                <a:gd name="connsiteX80" fmla="*/ 1910010 w 4929093"/>
                <a:gd name="connsiteY80" fmla="*/ 10117 h 4412819"/>
                <a:gd name="connsiteX81" fmla="*/ 1684150 w 4929093"/>
                <a:gd name="connsiteY8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80079 w 4929093"/>
                <a:gd name="connsiteY76" fmla="*/ 815208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80079 w 4929093"/>
                <a:gd name="connsiteY76" fmla="*/ 815208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09023 w 4929093"/>
                <a:gd name="connsiteY75" fmla="*/ 1299315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09023 w 4929093"/>
                <a:gd name="connsiteY75" fmla="*/ 1299315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09023 w 4929093"/>
                <a:gd name="connsiteY76" fmla="*/ 1299315 h 4412819"/>
                <a:gd name="connsiteX77" fmla="*/ 2336352 w 4929093"/>
                <a:gd name="connsiteY77" fmla="*/ 883614 h 4412819"/>
                <a:gd name="connsiteX78" fmla="*/ 2451137 w 4929093"/>
                <a:gd name="connsiteY78" fmla="*/ 625775 h 4412819"/>
                <a:gd name="connsiteX79" fmla="*/ 2265295 w 4929093"/>
                <a:gd name="connsiteY79" fmla="*/ 488962 h 4412819"/>
                <a:gd name="connsiteX80" fmla="*/ 2248898 w 4929093"/>
                <a:gd name="connsiteY80" fmla="*/ 388983 h 4412819"/>
                <a:gd name="connsiteX81" fmla="*/ 2172374 w 4929093"/>
                <a:gd name="connsiteY81" fmla="*/ 236385 h 4412819"/>
                <a:gd name="connsiteX82" fmla="*/ 1910010 w 4929093"/>
                <a:gd name="connsiteY82" fmla="*/ 10117 h 4412819"/>
                <a:gd name="connsiteX83" fmla="*/ 1684150 w 4929093"/>
                <a:gd name="connsiteY8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09023 w 4929093"/>
                <a:gd name="connsiteY76" fmla="*/ 1299315 h 4412819"/>
                <a:gd name="connsiteX77" fmla="*/ 2336352 w 4929093"/>
                <a:gd name="connsiteY77" fmla="*/ 883614 h 4412819"/>
                <a:gd name="connsiteX78" fmla="*/ 2451137 w 4929093"/>
                <a:gd name="connsiteY78" fmla="*/ 625775 h 4412819"/>
                <a:gd name="connsiteX79" fmla="*/ 2265295 w 4929093"/>
                <a:gd name="connsiteY79" fmla="*/ 488962 h 4412819"/>
                <a:gd name="connsiteX80" fmla="*/ 2248898 w 4929093"/>
                <a:gd name="connsiteY80" fmla="*/ 388983 h 4412819"/>
                <a:gd name="connsiteX81" fmla="*/ 2172374 w 4929093"/>
                <a:gd name="connsiteY81" fmla="*/ 236385 h 4412819"/>
                <a:gd name="connsiteX82" fmla="*/ 1910010 w 4929093"/>
                <a:gd name="connsiteY82" fmla="*/ 10117 h 4412819"/>
                <a:gd name="connsiteX83" fmla="*/ 1684150 w 4929093"/>
                <a:gd name="connsiteY8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5202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5202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494864 w 4929093"/>
                <a:gd name="connsiteY76" fmla="*/ 952021 h 4412819"/>
                <a:gd name="connsiteX77" fmla="*/ 2374614 w 4929093"/>
                <a:gd name="connsiteY77" fmla="*/ 1320363 h 4412819"/>
                <a:gd name="connsiteX78" fmla="*/ 2309023 w 4929093"/>
                <a:gd name="connsiteY78" fmla="*/ 1299315 h 4412819"/>
                <a:gd name="connsiteX79" fmla="*/ 2336352 w 4929093"/>
                <a:gd name="connsiteY79" fmla="*/ 883614 h 4412819"/>
                <a:gd name="connsiteX80" fmla="*/ 2451137 w 4929093"/>
                <a:gd name="connsiteY80" fmla="*/ 625775 h 4412819"/>
                <a:gd name="connsiteX81" fmla="*/ 2265295 w 4929093"/>
                <a:gd name="connsiteY81" fmla="*/ 488962 h 4412819"/>
                <a:gd name="connsiteX82" fmla="*/ 2248898 w 4929093"/>
                <a:gd name="connsiteY82" fmla="*/ 388983 h 4412819"/>
                <a:gd name="connsiteX83" fmla="*/ 2172374 w 4929093"/>
                <a:gd name="connsiteY83" fmla="*/ 236385 h 4412819"/>
                <a:gd name="connsiteX84" fmla="*/ 1910010 w 4929093"/>
                <a:gd name="connsiteY84" fmla="*/ 10117 h 4412819"/>
                <a:gd name="connsiteX85" fmla="*/ 1684150 w 4929093"/>
                <a:gd name="connsiteY8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494864 w 4929093"/>
                <a:gd name="connsiteY76" fmla="*/ 952021 h 4412819"/>
                <a:gd name="connsiteX77" fmla="*/ 2374614 w 4929093"/>
                <a:gd name="connsiteY77" fmla="*/ 1320363 h 4412819"/>
                <a:gd name="connsiteX78" fmla="*/ 2309023 w 4929093"/>
                <a:gd name="connsiteY78" fmla="*/ 1299315 h 4412819"/>
                <a:gd name="connsiteX79" fmla="*/ 2336352 w 4929093"/>
                <a:gd name="connsiteY79" fmla="*/ 883614 h 4412819"/>
                <a:gd name="connsiteX80" fmla="*/ 2451137 w 4929093"/>
                <a:gd name="connsiteY80" fmla="*/ 625775 h 4412819"/>
                <a:gd name="connsiteX81" fmla="*/ 2265295 w 4929093"/>
                <a:gd name="connsiteY81" fmla="*/ 488962 h 4412819"/>
                <a:gd name="connsiteX82" fmla="*/ 2248898 w 4929093"/>
                <a:gd name="connsiteY82" fmla="*/ 388983 h 4412819"/>
                <a:gd name="connsiteX83" fmla="*/ 2172374 w 4929093"/>
                <a:gd name="connsiteY83" fmla="*/ 236385 h 4412819"/>
                <a:gd name="connsiteX84" fmla="*/ 1910010 w 4929093"/>
                <a:gd name="connsiteY84" fmla="*/ 10117 h 4412819"/>
                <a:gd name="connsiteX85" fmla="*/ 1684150 w 4929093"/>
                <a:gd name="connsiteY8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26047 w 4929093"/>
                <a:gd name="connsiteY76" fmla="*/ 1057261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26047 w 4929093"/>
                <a:gd name="connsiteY76" fmla="*/ 1057261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26047 w 4929093"/>
                <a:gd name="connsiteY76" fmla="*/ 1057261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598718 w 4929093"/>
                <a:gd name="connsiteY75" fmla="*/ 1304578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598718 w 4929093"/>
                <a:gd name="connsiteY75" fmla="*/ 1304578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598718 w 4929093"/>
                <a:gd name="connsiteY75" fmla="*/ 1304578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2921207 w 4929093"/>
                <a:gd name="connsiteY76" fmla="*/ 1451914 h 4412819"/>
                <a:gd name="connsiteX77" fmla="*/ 2858950 w 4929093"/>
                <a:gd name="connsiteY77" fmla="*/ 1355057 h 4412819"/>
                <a:gd name="connsiteX78" fmla="*/ 2598718 w 4929093"/>
                <a:gd name="connsiteY78" fmla="*/ 1304578 h 4412819"/>
                <a:gd name="connsiteX79" fmla="*/ 2653376 w 4929093"/>
                <a:gd name="connsiteY79" fmla="*/ 1041475 h 4412819"/>
                <a:gd name="connsiteX80" fmla="*/ 2494864 w 4929093"/>
                <a:gd name="connsiteY80" fmla="*/ 952021 h 4412819"/>
                <a:gd name="connsiteX81" fmla="*/ 2374614 w 4929093"/>
                <a:gd name="connsiteY81" fmla="*/ 1320363 h 4412819"/>
                <a:gd name="connsiteX82" fmla="*/ 2309023 w 4929093"/>
                <a:gd name="connsiteY82" fmla="*/ 1299315 h 4412819"/>
                <a:gd name="connsiteX83" fmla="*/ 2336352 w 4929093"/>
                <a:gd name="connsiteY83" fmla="*/ 883614 h 4412819"/>
                <a:gd name="connsiteX84" fmla="*/ 2451137 w 4929093"/>
                <a:gd name="connsiteY84" fmla="*/ 625775 h 4412819"/>
                <a:gd name="connsiteX85" fmla="*/ 2265295 w 4929093"/>
                <a:gd name="connsiteY85" fmla="*/ 488962 h 4412819"/>
                <a:gd name="connsiteX86" fmla="*/ 2248898 w 4929093"/>
                <a:gd name="connsiteY86" fmla="*/ 388983 h 4412819"/>
                <a:gd name="connsiteX87" fmla="*/ 2172374 w 4929093"/>
                <a:gd name="connsiteY87" fmla="*/ 236385 h 4412819"/>
                <a:gd name="connsiteX88" fmla="*/ 1910010 w 4929093"/>
                <a:gd name="connsiteY88" fmla="*/ 10117 h 4412819"/>
                <a:gd name="connsiteX89" fmla="*/ 1684150 w 4929093"/>
                <a:gd name="connsiteY8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2921207 w 4929093"/>
                <a:gd name="connsiteY76" fmla="*/ 1451914 h 4412819"/>
                <a:gd name="connsiteX77" fmla="*/ 2858950 w 4929093"/>
                <a:gd name="connsiteY77" fmla="*/ 1355057 h 4412819"/>
                <a:gd name="connsiteX78" fmla="*/ 2598718 w 4929093"/>
                <a:gd name="connsiteY78" fmla="*/ 1304578 h 4412819"/>
                <a:gd name="connsiteX79" fmla="*/ 2653376 w 4929093"/>
                <a:gd name="connsiteY79" fmla="*/ 1041475 h 4412819"/>
                <a:gd name="connsiteX80" fmla="*/ 2494864 w 4929093"/>
                <a:gd name="connsiteY80" fmla="*/ 952021 h 4412819"/>
                <a:gd name="connsiteX81" fmla="*/ 2374614 w 4929093"/>
                <a:gd name="connsiteY81" fmla="*/ 1320363 h 4412819"/>
                <a:gd name="connsiteX82" fmla="*/ 2309023 w 4929093"/>
                <a:gd name="connsiteY82" fmla="*/ 1299315 h 4412819"/>
                <a:gd name="connsiteX83" fmla="*/ 2336352 w 4929093"/>
                <a:gd name="connsiteY83" fmla="*/ 883614 h 4412819"/>
                <a:gd name="connsiteX84" fmla="*/ 2451137 w 4929093"/>
                <a:gd name="connsiteY84" fmla="*/ 625775 h 4412819"/>
                <a:gd name="connsiteX85" fmla="*/ 2265295 w 4929093"/>
                <a:gd name="connsiteY85" fmla="*/ 488962 h 4412819"/>
                <a:gd name="connsiteX86" fmla="*/ 2248898 w 4929093"/>
                <a:gd name="connsiteY86" fmla="*/ 388983 h 4412819"/>
                <a:gd name="connsiteX87" fmla="*/ 2172374 w 4929093"/>
                <a:gd name="connsiteY87" fmla="*/ 236385 h 4412819"/>
                <a:gd name="connsiteX88" fmla="*/ 1910010 w 4929093"/>
                <a:gd name="connsiteY88" fmla="*/ 10117 h 4412819"/>
                <a:gd name="connsiteX89" fmla="*/ 1684150 w 4929093"/>
                <a:gd name="connsiteY8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31718 w 4929093"/>
                <a:gd name="connsiteY76" fmla="*/ 1520195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31718 w 4929093"/>
                <a:gd name="connsiteY76" fmla="*/ 1520195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21490 w 4929093"/>
                <a:gd name="connsiteY76" fmla="*/ 1533676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21490 w 4929093"/>
                <a:gd name="connsiteY76" fmla="*/ 1533676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789769 w 4929093"/>
                <a:gd name="connsiteY75" fmla="*/ 1280914 h 4412819"/>
                <a:gd name="connsiteX76" fmla="*/ 3499954 w 4929093"/>
                <a:gd name="connsiteY76" fmla="*/ 1473013 h 4412819"/>
                <a:gd name="connsiteX77" fmla="*/ 3121490 w 4929093"/>
                <a:gd name="connsiteY77" fmla="*/ 1533676 h 4412819"/>
                <a:gd name="connsiteX78" fmla="*/ 2921207 w 4929093"/>
                <a:gd name="connsiteY78" fmla="*/ 1451914 h 4412819"/>
                <a:gd name="connsiteX79" fmla="*/ 2858950 w 4929093"/>
                <a:gd name="connsiteY79" fmla="*/ 1355057 h 4412819"/>
                <a:gd name="connsiteX80" fmla="*/ 2598718 w 4929093"/>
                <a:gd name="connsiteY80" fmla="*/ 1304578 h 4412819"/>
                <a:gd name="connsiteX81" fmla="*/ 2653376 w 4929093"/>
                <a:gd name="connsiteY81" fmla="*/ 1041475 h 4412819"/>
                <a:gd name="connsiteX82" fmla="*/ 2494864 w 4929093"/>
                <a:gd name="connsiteY82" fmla="*/ 952021 h 4412819"/>
                <a:gd name="connsiteX83" fmla="*/ 2374614 w 4929093"/>
                <a:gd name="connsiteY83" fmla="*/ 1320363 h 4412819"/>
                <a:gd name="connsiteX84" fmla="*/ 2309023 w 4929093"/>
                <a:gd name="connsiteY84" fmla="*/ 1299315 h 4412819"/>
                <a:gd name="connsiteX85" fmla="*/ 2336352 w 4929093"/>
                <a:gd name="connsiteY85" fmla="*/ 883614 h 4412819"/>
                <a:gd name="connsiteX86" fmla="*/ 2451137 w 4929093"/>
                <a:gd name="connsiteY86" fmla="*/ 625775 h 4412819"/>
                <a:gd name="connsiteX87" fmla="*/ 2265295 w 4929093"/>
                <a:gd name="connsiteY87" fmla="*/ 488962 h 4412819"/>
                <a:gd name="connsiteX88" fmla="*/ 2248898 w 4929093"/>
                <a:gd name="connsiteY88" fmla="*/ 388983 h 4412819"/>
                <a:gd name="connsiteX89" fmla="*/ 2172374 w 4929093"/>
                <a:gd name="connsiteY89" fmla="*/ 236385 h 4412819"/>
                <a:gd name="connsiteX90" fmla="*/ 1910010 w 4929093"/>
                <a:gd name="connsiteY90" fmla="*/ 10117 h 4412819"/>
                <a:gd name="connsiteX91" fmla="*/ 1684150 w 4929093"/>
                <a:gd name="connsiteY9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789769 w 4929093"/>
                <a:gd name="connsiteY75" fmla="*/ 1280914 h 4412819"/>
                <a:gd name="connsiteX76" fmla="*/ 3499954 w 4929093"/>
                <a:gd name="connsiteY76" fmla="*/ 1473013 h 4412819"/>
                <a:gd name="connsiteX77" fmla="*/ 3121490 w 4929093"/>
                <a:gd name="connsiteY77" fmla="*/ 1533676 h 4412819"/>
                <a:gd name="connsiteX78" fmla="*/ 2921207 w 4929093"/>
                <a:gd name="connsiteY78" fmla="*/ 1451914 h 4412819"/>
                <a:gd name="connsiteX79" fmla="*/ 2858950 w 4929093"/>
                <a:gd name="connsiteY79" fmla="*/ 1355057 h 4412819"/>
                <a:gd name="connsiteX80" fmla="*/ 2598718 w 4929093"/>
                <a:gd name="connsiteY80" fmla="*/ 1304578 h 4412819"/>
                <a:gd name="connsiteX81" fmla="*/ 2653376 w 4929093"/>
                <a:gd name="connsiteY81" fmla="*/ 1041475 h 4412819"/>
                <a:gd name="connsiteX82" fmla="*/ 2494864 w 4929093"/>
                <a:gd name="connsiteY82" fmla="*/ 952021 h 4412819"/>
                <a:gd name="connsiteX83" fmla="*/ 2374614 w 4929093"/>
                <a:gd name="connsiteY83" fmla="*/ 1320363 h 4412819"/>
                <a:gd name="connsiteX84" fmla="*/ 2309023 w 4929093"/>
                <a:gd name="connsiteY84" fmla="*/ 1299315 h 4412819"/>
                <a:gd name="connsiteX85" fmla="*/ 2336352 w 4929093"/>
                <a:gd name="connsiteY85" fmla="*/ 883614 h 4412819"/>
                <a:gd name="connsiteX86" fmla="*/ 2451137 w 4929093"/>
                <a:gd name="connsiteY86" fmla="*/ 625775 h 4412819"/>
                <a:gd name="connsiteX87" fmla="*/ 2265295 w 4929093"/>
                <a:gd name="connsiteY87" fmla="*/ 488962 h 4412819"/>
                <a:gd name="connsiteX88" fmla="*/ 2248898 w 4929093"/>
                <a:gd name="connsiteY88" fmla="*/ 388983 h 4412819"/>
                <a:gd name="connsiteX89" fmla="*/ 2172374 w 4929093"/>
                <a:gd name="connsiteY89" fmla="*/ 236385 h 4412819"/>
                <a:gd name="connsiteX90" fmla="*/ 1910010 w 4929093"/>
                <a:gd name="connsiteY90" fmla="*/ 10117 h 4412819"/>
                <a:gd name="connsiteX91" fmla="*/ 1684150 w 4929093"/>
                <a:gd name="connsiteY9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789769 w 4929093"/>
                <a:gd name="connsiteY75" fmla="*/ 1280914 h 4412819"/>
                <a:gd name="connsiteX76" fmla="*/ 3499954 w 4929093"/>
                <a:gd name="connsiteY76" fmla="*/ 1473013 h 4412819"/>
                <a:gd name="connsiteX77" fmla="*/ 3121490 w 4929093"/>
                <a:gd name="connsiteY77" fmla="*/ 1533676 h 4412819"/>
                <a:gd name="connsiteX78" fmla="*/ 2921207 w 4929093"/>
                <a:gd name="connsiteY78" fmla="*/ 1451914 h 4412819"/>
                <a:gd name="connsiteX79" fmla="*/ 2858950 w 4929093"/>
                <a:gd name="connsiteY79" fmla="*/ 1355057 h 4412819"/>
                <a:gd name="connsiteX80" fmla="*/ 2598718 w 4929093"/>
                <a:gd name="connsiteY80" fmla="*/ 1304578 h 4412819"/>
                <a:gd name="connsiteX81" fmla="*/ 2653376 w 4929093"/>
                <a:gd name="connsiteY81" fmla="*/ 1041475 h 4412819"/>
                <a:gd name="connsiteX82" fmla="*/ 2494864 w 4929093"/>
                <a:gd name="connsiteY82" fmla="*/ 952021 h 4412819"/>
                <a:gd name="connsiteX83" fmla="*/ 2374614 w 4929093"/>
                <a:gd name="connsiteY83" fmla="*/ 1320363 h 4412819"/>
                <a:gd name="connsiteX84" fmla="*/ 2309023 w 4929093"/>
                <a:gd name="connsiteY84" fmla="*/ 1299315 h 4412819"/>
                <a:gd name="connsiteX85" fmla="*/ 2336352 w 4929093"/>
                <a:gd name="connsiteY85" fmla="*/ 883614 h 4412819"/>
                <a:gd name="connsiteX86" fmla="*/ 2451137 w 4929093"/>
                <a:gd name="connsiteY86" fmla="*/ 625775 h 4412819"/>
                <a:gd name="connsiteX87" fmla="*/ 2265295 w 4929093"/>
                <a:gd name="connsiteY87" fmla="*/ 488962 h 4412819"/>
                <a:gd name="connsiteX88" fmla="*/ 2248898 w 4929093"/>
                <a:gd name="connsiteY88" fmla="*/ 388983 h 4412819"/>
                <a:gd name="connsiteX89" fmla="*/ 2172374 w 4929093"/>
                <a:gd name="connsiteY89" fmla="*/ 236385 h 4412819"/>
                <a:gd name="connsiteX90" fmla="*/ 1910010 w 4929093"/>
                <a:gd name="connsiteY90" fmla="*/ 10117 h 4412819"/>
                <a:gd name="connsiteX91" fmla="*/ 1684150 w 4929093"/>
                <a:gd name="connsiteY9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137547 w 4929093"/>
                <a:gd name="connsiteY75" fmla="*/ 1435941 h 4412819"/>
                <a:gd name="connsiteX76" fmla="*/ 3789769 w 4929093"/>
                <a:gd name="connsiteY76" fmla="*/ 1280914 h 4412819"/>
                <a:gd name="connsiteX77" fmla="*/ 3499954 w 4929093"/>
                <a:gd name="connsiteY77" fmla="*/ 1473013 h 4412819"/>
                <a:gd name="connsiteX78" fmla="*/ 3121490 w 4929093"/>
                <a:gd name="connsiteY78" fmla="*/ 1533676 h 4412819"/>
                <a:gd name="connsiteX79" fmla="*/ 2921207 w 4929093"/>
                <a:gd name="connsiteY79" fmla="*/ 1451914 h 4412819"/>
                <a:gd name="connsiteX80" fmla="*/ 2858950 w 4929093"/>
                <a:gd name="connsiteY80" fmla="*/ 1355057 h 4412819"/>
                <a:gd name="connsiteX81" fmla="*/ 2598718 w 4929093"/>
                <a:gd name="connsiteY81" fmla="*/ 1304578 h 4412819"/>
                <a:gd name="connsiteX82" fmla="*/ 2653376 w 4929093"/>
                <a:gd name="connsiteY82" fmla="*/ 1041475 h 4412819"/>
                <a:gd name="connsiteX83" fmla="*/ 2494864 w 4929093"/>
                <a:gd name="connsiteY83" fmla="*/ 952021 h 4412819"/>
                <a:gd name="connsiteX84" fmla="*/ 2374614 w 4929093"/>
                <a:gd name="connsiteY84" fmla="*/ 1320363 h 4412819"/>
                <a:gd name="connsiteX85" fmla="*/ 2309023 w 4929093"/>
                <a:gd name="connsiteY85" fmla="*/ 1299315 h 4412819"/>
                <a:gd name="connsiteX86" fmla="*/ 2336352 w 4929093"/>
                <a:gd name="connsiteY86" fmla="*/ 883614 h 4412819"/>
                <a:gd name="connsiteX87" fmla="*/ 2451137 w 4929093"/>
                <a:gd name="connsiteY87" fmla="*/ 625775 h 4412819"/>
                <a:gd name="connsiteX88" fmla="*/ 2265295 w 4929093"/>
                <a:gd name="connsiteY88" fmla="*/ 488962 h 4412819"/>
                <a:gd name="connsiteX89" fmla="*/ 2248898 w 4929093"/>
                <a:gd name="connsiteY89" fmla="*/ 388983 h 4412819"/>
                <a:gd name="connsiteX90" fmla="*/ 2172374 w 4929093"/>
                <a:gd name="connsiteY90" fmla="*/ 236385 h 4412819"/>
                <a:gd name="connsiteX91" fmla="*/ 1910010 w 4929093"/>
                <a:gd name="connsiteY91" fmla="*/ 10117 h 4412819"/>
                <a:gd name="connsiteX92" fmla="*/ 1684150 w 4929093"/>
                <a:gd name="connsiteY9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137547 w 4929093"/>
                <a:gd name="connsiteY75" fmla="*/ 1435941 h 4412819"/>
                <a:gd name="connsiteX76" fmla="*/ 3789769 w 4929093"/>
                <a:gd name="connsiteY76" fmla="*/ 1280914 h 4412819"/>
                <a:gd name="connsiteX77" fmla="*/ 3499954 w 4929093"/>
                <a:gd name="connsiteY77" fmla="*/ 1473013 h 4412819"/>
                <a:gd name="connsiteX78" fmla="*/ 3121490 w 4929093"/>
                <a:gd name="connsiteY78" fmla="*/ 1533676 h 4412819"/>
                <a:gd name="connsiteX79" fmla="*/ 2921207 w 4929093"/>
                <a:gd name="connsiteY79" fmla="*/ 1451914 h 4412819"/>
                <a:gd name="connsiteX80" fmla="*/ 2858950 w 4929093"/>
                <a:gd name="connsiteY80" fmla="*/ 1355057 h 4412819"/>
                <a:gd name="connsiteX81" fmla="*/ 2598718 w 4929093"/>
                <a:gd name="connsiteY81" fmla="*/ 1304578 h 4412819"/>
                <a:gd name="connsiteX82" fmla="*/ 2653376 w 4929093"/>
                <a:gd name="connsiteY82" fmla="*/ 1041475 h 4412819"/>
                <a:gd name="connsiteX83" fmla="*/ 2494864 w 4929093"/>
                <a:gd name="connsiteY83" fmla="*/ 952021 h 4412819"/>
                <a:gd name="connsiteX84" fmla="*/ 2374614 w 4929093"/>
                <a:gd name="connsiteY84" fmla="*/ 1320363 h 4412819"/>
                <a:gd name="connsiteX85" fmla="*/ 2309023 w 4929093"/>
                <a:gd name="connsiteY85" fmla="*/ 1299315 h 4412819"/>
                <a:gd name="connsiteX86" fmla="*/ 2336352 w 4929093"/>
                <a:gd name="connsiteY86" fmla="*/ 883614 h 4412819"/>
                <a:gd name="connsiteX87" fmla="*/ 2451137 w 4929093"/>
                <a:gd name="connsiteY87" fmla="*/ 625775 h 4412819"/>
                <a:gd name="connsiteX88" fmla="*/ 2265295 w 4929093"/>
                <a:gd name="connsiteY88" fmla="*/ 488962 h 4412819"/>
                <a:gd name="connsiteX89" fmla="*/ 2248898 w 4929093"/>
                <a:gd name="connsiteY89" fmla="*/ 388983 h 4412819"/>
                <a:gd name="connsiteX90" fmla="*/ 2172374 w 4929093"/>
                <a:gd name="connsiteY90" fmla="*/ 236385 h 4412819"/>
                <a:gd name="connsiteX91" fmla="*/ 1910010 w 4929093"/>
                <a:gd name="connsiteY91" fmla="*/ 10117 h 4412819"/>
                <a:gd name="connsiteX92" fmla="*/ 1684150 w 4929093"/>
                <a:gd name="connsiteY9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137547 w 4929093"/>
                <a:gd name="connsiteY75" fmla="*/ 1435941 h 4412819"/>
                <a:gd name="connsiteX76" fmla="*/ 3789769 w 4929093"/>
                <a:gd name="connsiteY76" fmla="*/ 1280914 h 4412819"/>
                <a:gd name="connsiteX77" fmla="*/ 3499954 w 4929093"/>
                <a:gd name="connsiteY77" fmla="*/ 1473013 h 4412819"/>
                <a:gd name="connsiteX78" fmla="*/ 3121490 w 4929093"/>
                <a:gd name="connsiteY78" fmla="*/ 1533676 h 4412819"/>
                <a:gd name="connsiteX79" fmla="*/ 2921207 w 4929093"/>
                <a:gd name="connsiteY79" fmla="*/ 1451914 h 4412819"/>
                <a:gd name="connsiteX80" fmla="*/ 2858950 w 4929093"/>
                <a:gd name="connsiteY80" fmla="*/ 1355057 h 4412819"/>
                <a:gd name="connsiteX81" fmla="*/ 2598718 w 4929093"/>
                <a:gd name="connsiteY81" fmla="*/ 1304578 h 4412819"/>
                <a:gd name="connsiteX82" fmla="*/ 2653376 w 4929093"/>
                <a:gd name="connsiteY82" fmla="*/ 1041475 h 4412819"/>
                <a:gd name="connsiteX83" fmla="*/ 2494864 w 4929093"/>
                <a:gd name="connsiteY83" fmla="*/ 952021 h 4412819"/>
                <a:gd name="connsiteX84" fmla="*/ 2374614 w 4929093"/>
                <a:gd name="connsiteY84" fmla="*/ 1320363 h 4412819"/>
                <a:gd name="connsiteX85" fmla="*/ 2309023 w 4929093"/>
                <a:gd name="connsiteY85" fmla="*/ 1299315 h 4412819"/>
                <a:gd name="connsiteX86" fmla="*/ 2336352 w 4929093"/>
                <a:gd name="connsiteY86" fmla="*/ 883614 h 4412819"/>
                <a:gd name="connsiteX87" fmla="*/ 2451137 w 4929093"/>
                <a:gd name="connsiteY87" fmla="*/ 625775 h 4412819"/>
                <a:gd name="connsiteX88" fmla="*/ 2265295 w 4929093"/>
                <a:gd name="connsiteY88" fmla="*/ 488962 h 4412819"/>
                <a:gd name="connsiteX89" fmla="*/ 2248898 w 4929093"/>
                <a:gd name="connsiteY89" fmla="*/ 388983 h 4412819"/>
                <a:gd name="connsiteX90" fmla="*/ 2172374 w 4929093"/>
                <a:gd name="connsiteY90" fmla="*/ 236385 h 4412819"/>
                <a:gd name="connsiteX91" fmla="*/ 1910010 w 4929093"/>
                <a:gd name="connsiteY91" fmla="*/ 10117 h 4412819"/>
                <a:gd name="connsiteX92" fmla="*/ 1684150 w 4929093"/>
                <a:gd name="connsiteY9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48898 w 4929093"/>
                <a:gd name="connsiteY75" fmla="*/ 1887540 h 4412819"/>
                <a:gd name="connsiteX76" fmla="*/ 4137547 w 4929093"/>
                <a:gd name="connsiteY76" fmla="*/ 1435941 h 4412819"/>
                <a:gd name="connsiteX77" fmla="*/ 3789769 w 4929093"/>
                <a:gd name="connsiteY77" fmla="*/ 1280914 h 4412819"/>
                <a:gd name="connsiteX78" fmla="*/ 3499954 w 4929093"/>
                <a:gd name="connsiteY78" fmla="*/ 1473013 h 4412819"/>
                <a:gd name="connsiteX79" fmla="*/ 3121490 w 4929093"/>
                <a:gd name="connsiteY79" fmla="*/ 1533676 h 4412819"/>
                <a:gd name="connsiteX80" fmla="*/ 2921207 w 4929093"/>
                <a:gd name="connsiteY80" fmla="*/ 1451914 h 4412819"/>
                <a:gd name="connsiteX81" fmla="*/ 2858950 w 4929093"/>
                <a:gd name="connsiteY81" fmla="*/ 1355057 h 4412819"/>
                <a:gd name="connsiteX82" fmla="*/ 2598718 w 4929093"/>
                <a:gd name="connsiteY82" fmla="*/ 1304578 h 4412819"/>
                <a:gd name="connsiteX83" fmla="*/ 2653376 w 4929093"/>
                <a:gd name="connsiteY83" fmla="*/ 1041475 h 4412819"/>
                <a:gd name="connsiteX84" fmla="*/ 2494864 w 4929093"/>
                <a:gd name="connsiteY84" fmla="*/ 952021 h 4412819"/>
                <a:gd name="connsiteX85" fmla="*/ 2374614 w 4929093"/>
                <a:gd name="connsiteY85" fmla="*/ 1320363 h 4412819"/>
                <a:gd name="connsiteX86" fmla="*/ 2309023 w 4929093"/>
                <a:gd name="connsiteY86" fmla="*/ 1299315 h 4412819"/>
                <a:gd name="connsiteX87" fmla="*/ 2336352 w 4929093"/>
                <a:gd name="connsiteY87" fmla="*/ 883614 h 4412819"/>
                <a:gd name="connsiteX88" fmla="*/ 2451137 w 4929093"/>
                <a:gd name="connsiteY88" fmla="*/ 625775 h 4412819"/>
                <a:gd name="connsiteX89" fmla="*/ 2265295 w 4929093"/>
                <a:gd name="connsiteY89" fmla="*/ 488962 h 4412819"/>
                <a:gd name="connsiteX90" fmla="*/ 2248898 w 4929093"/>
                <a:gd name="connsiteY90" fmla="*/ 388983 h 4412819"/>
                <a:gd name="connsiteX91" fmla="*/ 2172374 w 4929093"/>
                <a:gd name="connsiteY91" fmla="*/ 236385 h 4412819"/>
                <a:gd name="connsiteX92" fmla="*/ 1910010 w 4929093"/>
                <a:gd name="connsiteY92" fmla="*/ 10117 h 4412819"/>
                <a:gd name="connsiteX93" fmla="*/ 1684150 w 4929093"/>
                <a:gd name="connsiteY9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48898 w 4929093"/>
                <a:gd name="connsiteY75" fmla="*/ 1887540 h 4412819"/>
                <a:gd name="connsiteX76" fmla="*/ 4137547 w 4929093"/>
                <a:gd name="connsiteY76" fmla="*/ 1435941 h 4412819"/>
                <a:gd name="connsiteX77" fmla="*/ 3789769 w 4929093"/>
                <a:gd name="connsiteY77" fmla="*/ 1280914 h 4412819"/>
                <a:gd name="connsiteX78" fmla="*/ 3499954 w 4929093"/>
                <a:gd name="connsiteY78" fmla="*/ 1473013 h 4412819"/>
                <a:gd name="connsiteX79" fmla="*/ 3121490 w 4929093"/>
                <a:gd name="connsiteY79" fmla="*/ 1533676 h 4412819"/>
                <a:gd name="connsiteX80" fmla="*/ 2921207 w 4929093"/>
                <a:gd name="connsiteY80" fmla="*/ 1451914 h 4412819"/>
                <a:gd name="connsiteX81" fmla="*/ 2858950 w 4929093"/>
                <a:gd name="connsiteY81" fmla="*/ 1355057 h 4412819"/>
                <a:gd name="connsiteX82" fmla="*/ 2598718 w 4929093"/>
                <a:gd name="connsiteY82" fmla="*/ 1304578 h 4412819"/>
                <a:gd name="connsiteX83" fmla="*/ 2653376 w 4929093"/>
                <a:gd name="connsiteY83" fmla="*/ 1041475 h 4412819"/>
                <a:gd name="connsiteX84" fmla="*/ 2494864 w 4929093"/>
                <a:gd name="connsiteY84" fmla="*/ 952021 h 4412819"/>
                <a:gd name="connsiteX85" fmla="*/ 2374614 w 4929093"/>
                <a:gd name="connsiteY85" fmla="*/ 1320363 h 4412819"/>
                <a:gd name="connsiteX86" fmla="*/ 2309023 w 4929093"/>
                <a:gd name="connsiteY86" fmla="*/ 1299315 h 4412819"/>
                <a:gd name="connsiteX87" fmla="*/ 2336352 w 4929093"/>
                <a:gd name="connsiteY87" fmla="*/ 883614 h 4412819"/>
                <a:gd name="connsiteX88" fmla="*/ 2451137 w 4929093"/>
                <a:gd name="connsiteY88" fmla="*/ 625775 h 4412819"/>
                <a:gd name="connsiteX89" fmla="*/ 2265295 w 4929093"/>
                <a:gd name="connsiteY89" fmla="*/ 488962 h 4412819"/>
                <a:gd name="connsiteX90" fmla="*/ 2248898 w 4929093"/>
                <a:gd name="connsiteY90" fmla="*/ 388983 h 4412819"/>
                <a:gd name="connsiteX91" fmla="*/ 2172374 w 4929093"/>
                <a:gd name="connsiteY91" fmla="*/ 236385 h 4412819"/>
                <a:gd name="connsiteX92" fmla="*/ 1910010 w 4929093"/>
                <a:gd name="connsiteY92" fmla="*/ 10117 h 4412819"/>
                <a:gd name="connsiteX93" fmla="*/ 1684150 w 4929093"/>
                <a:gd name="connsiteY9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246655 w 4929093"/>
                <a:gd name="connsiteY75" fmla="*/ 1965054 h 4412819"/>
                <a:gd name="connsiteX76" fmla="*/ 4048898 w 4929093"/>
                <a:gd name="connsiteY76" fmla="*/ 1887540 h 4412819"/>
                <a:gd name="connsiteX77" fmla="*/ 4137547 w 4929093"/>
                <a:gd name="connsiteY77" fmla="*/ 1435941 h 4412819"/>
                <a:gd name="connsiteX78" fmla="*/ 3789769 w 4929093"/>
                <a:gd name="connsiteY78" fmla="*/ 1280914 h 4412819"/>
                <a:gd name="connsiteX79" fmla="*/ 3499954 w 4929093"/>
                <a:gd name="connsiteY79" fmla="*/ 1473013 h 4412819"/>
                <a:gd name="connsiteX80" fmla="*/ 3121490 w 4929093"/>
                <a:gd name="connsiteY80" fmla="*/ 1533676 h 4412819"/>
                <a:gd name="connsiteX81" fmla="*/ 2921207 w 4929093"/>
                <a:gd name="connsiteY81" fmla="*/ 1451914 h 4412819"/>
                <a:gd name="connsiteX82" fmla="*/ 2858950 w 4929093"/>
                <a:gd name="connsiteY82" fmla="*/ 1355057 h 4412819"/>
                <a:gd name="connsiteX83" fmla="*/ 2598718 w 4929093"/>
                <a:gd name="connsiteY83" fmla="*/ 1304578 h 4412819"/>
                <a:gd name="connsiteX84" fmla="*/ 2653376 w 4929093"/>
                <a:gd name="connsiteY84" fmla="*/ 1041475 h 4412819"/>
                <a:gd name="connsiteX85" fmla="*/ 2494864 w 4929093"/>
                <a:gd name="connsiteY85" fmla="*/ 952021 h 4412819"/>
                <a:gd name="connsiteX86" fmla="*/ 2374614 w 4929093"/>
                <a:gd name="connsiteY86" fmla="*/ 1320363 h 4412819"/>
                <a:gd name="connsiteX87" fmla="*/ 2309023 w 4929093"/>
                <a:gd name="connsiteY87" fmla="*/ 1299315 h 4412819"/>
                <a:gd name="connsiteX88" fmla="*/ 2336352 w 4929093"/>
                <a:gd name="connsiteY88" fmla="*/ 883614 h 4412819"/>
                <a:gd name="connsiteX89" fmla="*/ 2451137 w 4929093"/>
                <a:gd name="connsiteY89" fmla="*/ 625775 h 4412819"/>
                <a:gd name="connsiteX90" fmla="*/ 2265295 w 4929093"/>
                <a:gd name="connsiteY90" fmla="*/ 488962 h 4412819"/>
                <a:gd name="connsiteX91" fmla="*/ 2248898 w 4929093"/>
                <a:gd name="connsiteY91" fmla="*/ 388983 h 4412819"/>
                <a:gd name="connsiteX92" fmla="*/ 2172374 w 4929093"/>
                <a:gd name="connsiteY92" fmla="*/ 236385 h 4412819"/>
                <a:gd name="connsiteX93" fmla="*/ 1910010 w 4929093"/>
                <a:gd name="connsiteY93" fmla="*/ 10117 h 4412819"/>
                <a:gd name="connsiteX94" fmla="*/ 1684150 w 4929093"/>
                <a:gd name="connsiteY9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246655 w 4929093"/>
                <a:gd name="connsiteY75" fmla="*/ 1965054 h 4412819"/>
                <a:gd name="connsiteX76" fmla="*/ 4048898 w 4929093"/>
                <a:gd name="connsiteY76" fmla="*/ 1887540 h 4412819"/>
                <a:gd name="connsiteX77" fmla="*/ 4137547 w 4929093"/>
                <a:gd name="connsiteY77" fmla="*/ 1435941 h 4412819"/>
                <a:gd name="connsiteX78" fmla="*/ 3789769 w 4929093"/>
                <a:gd name="connsiteY78" fmla="*/ 1280914 h 4412819"/>
                <a:gd name="connsiteX79" fmla="*/ 3499954 w 4929093"/>
                <a:gd name="connsiteY79" fmla="*/ 1473013 h 4412819"/>
                <a:gd name="connsiteX80" fmla="*/ 3121490 w 4929093"/>
                <a:gd name="connsiteY80" fmla="*/ 1533676 h 4412819"/>
                <a:gd name="connsiteX81" fmla="*/ 2921207 w 4929093"/>
                <a:gd name="connsiteY81" fmla="*/ 1451914 h 4412819"/>
                <a:gd name="connsiteX82" fmla="*/ 2858950 w 4929093"/>
                <a:gd name="connsiteY82" fmla="*/ 1355057 h 4412819"/>
                <a:gd name="connsiteX83" fmla="*/ 2598718 w 4929093"/>
                <a:gd name="connsiteY83" fmla="*/ 1304578 h 4412819"/>
                <a:gd name="connsiteX84" fmla="*/ 2653376 w 4929093"/>
                <a:gd name="connsiteY84" fmla="*/ 1041475 h 4412819"/>
                <a:gd name="connsiteX85" fmla="*/ 2494864 w 4929093"/>
                <a:gd name="connsiteY85" fmla="*/ 952021 h 4412819"/>
                <a:gd name="connsiteX86" fmla="*/ 2374614 w 4929093"/>
                <a:gd name="connsiteY86" fmla="*/ 1320363 h 4412819"/>
                <a:gd name="connsiteX87" fmla="*/ 2309023 w 4929093"/>
                <a:gd name="connsiteY87" fmla="*/ 1299315 h 4412819"/>
                <a:gd name="connsiteX88" fmla="*/ 2336352 w 4929093"/>
                <a:gd name="connsiteY88" fmla="*/ 883614 h 4412819"/>
                <a:gd name="connsiteX89" fmla="*/ 2451137 w 4929093"/>
                <a:gd name="connsiteY89" fmla="*/ 625775 h 4412819"/>
                <a:gd name="connsiteX90" fmla="*/ 2265295 w 4929093"/>
                <a:gd name="connsiteY90" fmla="*/ 488962 h 4412819"/>
                <a:gd name="connsiteX91" fmla="*/ 2248898 w 4929093"/>
                <a:gd name="connsiteY91" fmla="*/ 388983 h 4412819"/>
                <a:gd name="connsiteX92" fmla="*/ 2172374 w 4929093"/>
                <a:gd name="connsiteY92" fmla="*/ 236385 h 4412819"/>
                <a:gd name="connsiteX93" fmla="*/ 1910010 w 4929093"/>
                <a:gd name="connsiteY93" fmla="*/ 10117 h 4412819"/>
                <a:gd name="connsiteX94" fmla="*/ 1684150 w 4929093"/>
                <a:gd name="connsiteY9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335304 w 4929093"/>
                <a:gd name="connsiteY75" fmla="*/ 2153782 h 4412819"/>
                <a:gd name="connsiteX76" fmla="*/ 4246655 w 4929093"/>
                <a:gd name="connsiteY76" fmla="*/ 1965054 h 4412819"/>
                <a:gd name="connsiteX77" fmla="*/ 4048898 w 4929093"/>
                <a:gd name="connsiteY77" fmla="*/ 1887540 h 4412819"/>
                <a:gd name="connsiteX78" fmla="*/ 4137547 w 4929093"/>
                <a:gd name="connsiteY78" fmla="*/ 1435941 h 4412819"/>
                <a:gd name="connsiteX79" fmla="*/ 3789769 w 4929093"/>
                <a:gd name="connsiteY79" fmla="*/ 1280914 h 4412819"/>
                <a:gd name="connsiteX80" fmla="*/ 3499954 w 4929093"/>
                <a:gd name="connsiteY80" fmla="*/ 1473013 h 4412819"/>
                <a:gd name="connsiteX81" fmla="*/ 3121490 w 4929093"/>
                <a:gd name="connsiteY81" fmla="*/ 1533676 h 4412819"/>
                <a:gd name="connsiteX82" fmla="*/ 2921207 w 4929093"/>
                <a:gd name="connsiteY82" fmla="*/ 1451914 h 4412819"/>
                <a:gd name="connsiteX83" fmla="*/ 2858950 w 4929093"/>
                <a:gd name="connsiteY83" fmla="*/ 1355057 h 4412819"/>
                <a:gd name="connsiteX84" fmla="*/ 2598718 w 4929093"/>
                <a:gd name="connsiteY84" fmla="*/ 1304578 h 4412819"/>
                <a:gd name="connsiteX85" fmla="*/ 2653376 w 4929093"/>
                <a:gd name="connsiteY85" fmla="*/ 1041475 h 4412819"/>
                <a:gd name="connsiteX86" fmla="*/ 2494864 w 4929093"/>
                <a:gd name="connsiteY86" fmla="*/ 952021 h 4412819"/>
                <a:gd name="connsiteX87" fmla="*/ 2374614 w 4929093"/>
                <a:gd name="connsiteY87" fmla="*/ 1320363 h 4412819"/>
                <a:gd name="connsiteX88" fmla="*/ 2309023 w 4929093"/>
                <a:gd name="connsiteY88" fmla="*/ 1299315 h 4412819"/>
                <a:gd name="connsiteX89" fmla="*/ 2336352 w 4929093"/>
                <a:gd name="connsiteY89" fmla="*/ 883614 h 4412819"/>
                <a:gd name="connsiteX90" fmla="*/ 2451137 w 4929093"/>
                <a:gd name="connsiteY90" fmla="*/ 625775 h 4412819"/>
                <a:gd name="connsiteX91" fmla="*/ 2265295 w 4929093"/>
                <a:gd name="connsiteY91" fmla="*/ 488962 h 4412819"/>
                <a:gd name="connsiteX92" fmla="*/ 2248898 w 4929093"/>
                <a:gd name="connsiteY92" fmla="*/ 388983 h 4412819"/>
                <a:gd name="connsiteX93" fmla="*/ 2172374 w 4929093"/>
                <a:gd name="connsiteY93" fmla="*/ 236385 h 4412819"/>
                <a:gd name="connsiteX94" fmla="*/ 1910010 w 4929093"/>
                <a:gd name="connsiteY94" fmla="*/ 10117 h 4412819"/>
                <a:gd name="connsiteX95" fmla="*/ 1684150 w 4929093"/>
                <a:gd name="connsiteY9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478506 w 4929093"/>
                <a:gd name="connsiteY75" fmla="*/ 2261627 h 4412819"/>
                <a:gd name="connsiteX76" fmla="*/ 4335304 w 4929093"/>
                <a:gd name="connsiteY76" fmla="*/ 2153782 h 4412819"/>
                <a:gd name="connsiteX77" fmla="*/ 4246655 w 4929093"/>
                <a:gd name="connsiteY77" fmla="*/ 1965054 h 4412819"/>
                <a:gd name="connsiteX78" fmla="*/ 4048898 w 4929093"/>
                <a:gd name="connsiteY78" fmla="*/ 1887540 h 4412819"/>
                <a:gd name="connsiteX79" fmla="*/ 4137547 w 4929093"/>
                <a:gd name="connsiteY79" fmla="*/ 1435941 h 4412819"/>
                <a:gd name="connsiteX80" fmla="*/ 3789769 w 4929093"/>
                <a:gd name="connsiteY80" fmla="*/ 1280914 h 4412819"/>
                <a:gd name="connsiteX81" fmla="*/ 3499954 w 4929093"/>
                <a:gd name="connsiteY81" fmla="*/ 1473013 h 4412819"/>
                <a:gd name="connsiteX82" fmla="*/ 3121490 w 4929093"/>
                <a:gd name="connsiteY82" fmla="*/ 1533676 h 4412819"/>
                <a:gd name="connsiteX83" fmla="*/ 2921207 w 4929093"/>
                <a:gd name="connsiteY83" fmla="*/ 1451914 h 4412819"/>
                <a:gd name="connsiteX84" fmla="*/ 2858950 w 4929093"/>
                <a:gd name="connsiteY84" fmla="*/ 1355057 h 4412819"/>
                <a:gd name="connsiteX85" fmla="*/ 2598718 w 4929093"/>
                <a:gd name="connsiteY85" fmla="*/ 1304578 h 4412819"/>
                <a:gd name="connsiteX86" fmla="*/ 2653376 w 4929093"/>
                <a:gd name="connsiteY86" fmla="*/ 1041475 h 4412819"/>
                <a:gd name="connsiteX87" fmla="*/ 2494864 w 4929093"/>
                <a:gd name="connsiteY87" fmla="*/ 952021 h 4412819"/>
                <a:gd name="connsiteX88" fmla="*/ 2374614 w 4929093"/>
                <a:gd name="connsiteY88" fmla="*/ 1320363 h 4412819"/>
                <a:gd name="connsiteX89" fmla="*/ 2309023 w 4929093"/>
                <a:gd name="connsiteY89" fmla="*/ 1299315 h 4412819"/>
                <a:gd name="connsiteX90" fmla="*/ 2336352 w 4929093"/>
                <a:gd name="connsiteY90" fmla="*/ 883614 h 4412819"/>
                <a:gd name="connsiteX91" fmla="*/ 2451137 w 4929093"/>
                <a:gd name="connsiteY91" fmla="*/ 625775 h 4412819"/>
                <a:gd name="connsiteX92" fmla="*/ 2265295 w 4929093"/>
                <a:gd name="connsiteY92" fmla="*/ 488962 h 4412819"/>
                <a:gd name="connsiteX93" fmla="*/ 2248898 w 4929093"/>
                <a:gd name="connsiteY93" fmla="*/ 388983 h 4412819"/>
                <a:gd name="connsiteX94" fmla="*/ 2172374 w 4929093"/>
                <a:gd name="connsiteY94" fmla="*/ 236385 h 4412819"/>
                <a:gd name="connsiteX95" fmla="*/ 1910010 w 4929093"/>
                <a:gd name="connsiteY95" fmla="*/ 10117 h 4412819"/>
                <a:gd name="connsiteX96" fmla="*/ 1684150 w 4929093"/>
                <a:gd name="connsiteY9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478506 w 4929093"/>
                <a:gd name="connsiteY75" fmla="*/ 2261627 h 4412819"/>
                <a:gd name="connsiteX76" fmla="*/ 4335304 w 4929093"/>
                <a:gd name="connsiteY76" fmla="*/ 2153782 h 4412819"/>
                <a:gd name="connsiteX77" fmla="*/ 4246655 w 4929093"/>
                <a:gd name="connsiteY77" fmla="*/ 1965054 h 4412819"/>
                <a:gd name="connsiteX78" fmla="*/ 4048898 w 4929093"/>
                <a:gd name="connsiteY78" fmla="*/ 1887540 h 4412819"/>
                <a:gd name="connsiteX79" fmla="*/ 4137547 w 4929093"/>
                <a:gd name="connsiteY79" fmla="*/ 1435941 h 4412819"/>
                <a:gd name="connsiteX80" fmla="*/ 3789769 w 4929093"/>
                <a:gd name="connsiteY80" fmla="*/ 1280914 h 4412819"/>
                <a:gd name="connsiteX81" fmla="*/ 3499954 w 4929093"/>
                <a:gd name="connsiteY81" fmla="*/ 1473013 h 4412819"/>
                <a:gd name="connsiteX82" fmla="*/ 3121490 w 4929093"/>
                <a:gd name="connsiteY82" fmla="*/ 1533676 h 4412819"/>
                <a:gd name="connsiteX83" fmla="*/ 2921207 w 4929093"/>
                <a:gd name="connsiteY83" fmla="*/ 1451914 h 4412819"/>
                <a:gd name="connsiteX84" fmla="*/ 2858950 w 4929093"/>
                <a:gd name="connsiteY84" fmla="*/ 1355057 h 4412819"/>
                <a:gd name="connsiteX85" fmla="*/ 2598718 w 4929093"/>
                <a:gd name="connsiteY85" fmla="*/ 1304578 h 4412819"/>
                <a:gd name="connsiteX86" fmla="*/ 2653376 w 4929093"/>
                <a:gd name="connsiteY86" fmla="*/ 1041475 h 4412819"/>
                <a:gd name="connsiteX87" fmla="*/ 2494864 w 4929093"/>
                <a:gd name="connsiteY87" fmla="*/ 952021 h 4412819"/>
                <a:gd name="connsiteX88" fmla="*/ 2374614 w 4929093"/>
                <a:gd name="connsiteY88" fmla="*/ 1320363 h 4412819"/>
                <a:gd name="connsiteX89" fmla="*/ 2309023 w 4929093"/>
                <a:gd name="connsiteY89" fmla="*/ 1299315 h 4412819"/>
                <a:gd name="connsiteX90" fmla="*/ 2336352 w 4929093"/>
                <a:gd name="connsiteY90" fmla="*/ 883614 h 4412819"/>
                <a:gd name="connsiteX91" fmla="*/ 2451137 w 4929093"/>
                <a:gd name="connsiteY91" fmla="*/ 625775 h 4412819"/>
                <a:gd name="connsiteX92" fmla="*/ 2265295 w 4929093"/>
                <a:gd name="connsiteY92" fmla="*/ 488962 h 4412819"/>
                <a:gd name="connsiteX93" fmla="*/ 2248898 w 4929093"/>
                <a:gd name="connsiteY93" fmla="*/ 388983 h 4412819"/>
                <a:gd name="connsiteX94" fmla="*/ 2172374 w 4929093"/>
                <a:gd name="connsiteY94" fmla="*/ 236385 h 4412819"/>
                <a:gd name="connsiteX95" fmla="*/ 1910010 w 4929093"/>
                <a:gd name="connsiteY95" fmla="*/ 10117 h 4412819"/>
                <a:gd name="connsiteX96" fmla="*/ 1684150 w 4929093"/>
                <a:gd name="connsiteY9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861841 w 4929093"/>
                <a:gd name="connsiteY74" fmla="*/ 2661949 h 4412819"/>
                <a:gd name="connsiteX75" fmla="*/ 4780981 w 4929093"/>
                <a:gd name="connsiteY75" fmla="*/ 2372527 h 4412819"/>
                <a:gd name="connsiteX76" fmla="*/ 4478506 w 4929093"/>
                <a:gd name="connsiteY76" fmla="*/ 2261627 h 4412819"/>
                <a:gd name="connsiteX77" fmla="*/ 4335304 w 4929093"/>
                <a:gd name="connsiteY77" fmla="*/ 2153782 h 4412819"/>
                <a:gd name="connsiteX78" fmla="*/ 4246655 w 4929093"/>
                <a:gd name="connsiteY78" fmla="*/ 1965054 h 4412819"/>
                <a:gd name="connsiteX79" fmla="*/ 4048898 w 4929093"/>
                <a:gd name="connsiteY79" fmla="*/ 1887540 h 4412819"/>
                <a:gd name="connsiteX80" fmla="*/ 4137547 w 4929093"/>
                <a:gd name="connsiteY80" fmla="*/ 1435941 h 4412819"/>
                <a:gd name="connsiteX81" fmla="*/ 3789769 w 4929093"/>
                <a:gd name="connsiteY81" fmla="*/ 1280914 h 4412819"/>
                <a:gd name="connsiteX82" fmla="*/ 3499954 w 4929093"/>
                <a:gd name="connsiteY82" fmla="*/ 1473013 h 4412819"/>
                <a:gd name="connsiteX83" fmla="*/ 3121490 w 4929093"/>
                <a:gd name="connsiteY83" fmla="*/ 1533676 h 4412819"/>
                <a:gd name="connsiteX84" fmla="*/ 2921207 w 4929093"/>
                <a:gd name="connsiteY84" fmla="*/ 1451914 h 4412819"/>
                <a:gd name="connsiteX85" fmla="*/ 2858950 w 4929093"/>
                <a:gd name="connsiteY85" fmla="*/ 1355057 h 4412819"/>
                <a:gd name="connsiteX86" fmla="*/ 2598718 w 4929093"/>
                <a:gd name="connsiteY86" fmla="*/ 1304578 h 4412819"/>
                <a:gd name="connsiteX87" fmla="*/ 2653376 w 4929093"/>
                <a:gd name="connsiteY87" fmla="*/ 1041475 h 4412819"/>
                <a:gd name="connsiteX88" fmla="*/ 2494864 w 4929093"/>
                <a:gd name="connsiteY88" fmla="*/ 952021 h 4412819"/>
                <a:gd name="connsiteX89" fmla="*/ 2374614 w 4929093"/>
                <a:gd name="connsiteY89" fmla="*/ 1320363 h 4412819"/>
                <a:gd name="connsiteX90" fmla="*/ 2309023 w 4929093"/>
                <a:gd name="connsiteY90" fmla="*/ 1299315 h 4412819"/>
                <a:gd name="connsiteX91" fmla="*/ 2336352 w 4929093"/>
                <a:gd name="connsiteY91" fmla="*/ 883614 h 4412819"/>
                <a:gd name="connsiteX92" fmla="*/ 2451137 w 4929093"/>
                <a:gd name="connsiteY92" fmla="*/ 625775 h 4412819"/>
                <a:gd name="connsiteX93" fmla="*/ 2265295 w 4929093"/>
                <a:gd name="connsiteY93" fmla="*/ 488962 h 4412819"/>
                <a:gd name="connsiteX94" fmla="*/ 2248898 w 4929093"/>
                <a:gd name="connsiteY94" fmla="*/ 388983 h 4412819"/>
                <a:gd name="connsiteX95" fmla="*/ 2172374 w 4929093"/>
                <a:gd name="connsiteY95" fmla="*/ 236385 h 4412819"/>
                <a:gd name="connsiteX96" fmla="*/ 1910010 w 4929093"/>
                <a:gd name="connsiteY96" fmla="*/ 10117 h 4412819"/>
                <a:gd name="connsiteX97" fmla="*/ 1684150 w 4929093"/>
                <a:gd name="connsiteY9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903760 w 4929093"/>
                <a:gd name="connsiteY74" fmla="*/ 2801340 h 4412819"/>
                <a:gd name="connsiteX75" fmla="*/ 4861841 w 4929093"/>
                <a:gd name="connsiteY75" fmla="*/ 2661949 h 4412819"/>
                <a:gd name="connsiteX76" fmla="*/ 4780981 w 4929093"/>
                <a:gd name="connsiteY76" fmla="*/ 2372527 h 4412819"/>
                <a:gd name="connsiteX77" fmla="*/ 4478506 w 4929093"/>
                <a:gd name="connsiteY77" fmla="*/ 2261627 h 4412819"/>
                <a:gd name="connsiteX78" fmla="*/ 4335304 w 4929093"/>
                <a:gd name="connsiteY78" fmla="*/ 2153782 h 4412819"/>
                <a:gd name="connsiteX79" fmla="*/ 4246655 w 4929093"/>
                <a:gd name="connsiteY79" fmla="*/ 1965054 h 4412819"/>
                <a:gd name="connsiteX80" fmla="*/ 4048898 w 4929093"/>
                <a:gd name="connsiteY80" fmla="*/ 1887540 h 4412819"/>
                <a:gd name="connsiteX81" fmla="*/ 4137547 w 4929093"/>
                <a:gd name="connsiteY81" fmla="*/ 1435941 h 4412819"/>
                <a:gd name="connsiteX82" fmla="*/ 3789769 w 4929093"/>
                <a:gd name="connsiteY82" fmla="*/ 1280914 h 4412819"/>
                <a:gd name="connsiteX83" fmla="*/ 3499954 w 4929093"/>
                <a:gd name="connsiteY83" fmla="*/ 1473013 h 4412819"/>
                <a:gd name="connsiteX84" fmla="*/ 3121490 w 4929093"/>
                <a:gd name="connsiteY84" fmla="*/ 1533676 h 4412819"/>
                <a:gd name="connsiteX85" fmla="*/ 2921207 w 4929093"/>
                <a:gd name="connsiteY85" fmla="*/ 1451914 h 4412819"/>
                <a:gd name="connsiteX86" fmla="*/ 2858950 w 4929093"/>
                <a:gd name="connsiteY86" fmla="*/ 1355057 h 4412819"/>
                <a:gd name="connsiteX87" fmla="*/ 2598718 w 4929093"/>
                <a:gd name="connsiteY87" fmla="*/ 1304578 h 4412819"/>
                <a:gd name="connsiteX88" fmla="*/ 2653376 w 4929093"/>
                <a:gd name="connsiteY88" fmla="*/ 1041475 h 4412819"/>
                <a:gd name="connsiteX89" fmla="*/ 2494864 w 4929093"/>
                <a:gd name="connsiteY89" fmla="*/ 952021 h 4412819"/>
                <a:gd name="connsiteX90" fmla="*/ 2374614 w 4929093"/>
                <a:gd name="connsiteY90" fmla="*/ 1320363 h 4412819"/>
                <a:gd name="connsiteX91" fmla="*/ 2309023 w 4929093"/>
                <a:gd name="connsiteY91" fmla="*/ 1299315 h 4412819"/>
                <a:gd name="connsiteX92" fmla="*/ 2336352 w 4929093"/>
                <a:gd name="connsiteY92" fmla="*/ 883614 h 4412819"/>
                <a:gd name="connsiteX93" fmla="*/ 2451137 w 4929093"/>
                <a:gd name="connsiteY93" fmla="*/ 625775 h 4412819"/>
                <a:gd name="connsiteX94" fmla="*/ 2265295 w 4929093"/>
                <a:gd name="connsiteY94" fmla="*/ 488962 h 4412819"/>
                <a:gd name="connsiteX95" fmla="*/ 2248898 w 4929093"/>
                <a:gd name="connsiteY95" fmla="*/ 388983 h 4412819"/>
                <a:gd name="connsiteX96" fmla="*/ 2172374 w 4929093"/>
                <a:gd name="connsiteY96" fmla="*/ 236385 h 4412819"/>
                <a:gd name="connsiteX97" fmla="*/ 1910010 w 4929093"/>
                <a:gd name="connsiteY97" fmla="*/ 10117 h 4412819"/>
                <a:gd name="connsiteX98" fmla="*/ 1684150 w 4929093"/>
                <a:gd name="connsiteY9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00150 w 4929093"/>
                <a:gd name="connsiteY74" fmla="*/ 2644526 h 4412819"/>
                <a:gd name="connsiteX75" fmla="*/ 4861841 w 4929093"/>
                <a:gd name="connsiteY75" fmla="*/ 2661949 h 4412819"/>
                <a:gd name="connsiteX76" fmla="*/ 4780981 w 4929093"/>
                <a:gd name="connsiteY76" fmla="*/ 2372527 h 4412819"/>
                <a:gd name="connsiteX77" fmla="*/ 4478506 w 4929093"/>
                <a:gd name="connsiteY77" fmla="*/ 2261627 h 4412819"/>
                <a:gd name="connsiteX78" fmla="*/ 4335304 w 4929093"/>
                <a:gd name="connsiteY78" fmla="*/ 2153782 h 4412819"/>
                <a:gd name="connsiteX79" fmla="*/ 4246655 w 4929093"/>
                <a:gd name="connsiteY79" fmla="*/ 1965054 h 4412819"/>
                <a:gd name="connsiteX80" fmla="*/ 4048898 w 4929093"/>
                <a:gd name="connsiteY80" fmla="*/ 1887540 h 4412819"/>
                <a:gd name="connsiteX81" fmla="*/ 4137547 w 4929093"/>
                <a:gd name="connsiteY81" fmla="*/ 1435941 h 4412819"/>
                <a:gd name="connsiteX82" fmla="*/ 3789769 w 4929093"/>
                <a:gd name="connsiteY82" fmla="*/ 1280914 h 4412819"/>
                <a:gd name="connsiteX83" fmla="*/ 3499954 w 4929093"/>
                <a:gd name="connsiteY83" fmla="*/ 1473013 h 4412819"/>
                <a:gd name="connsiteX84" fmla="*/ 3121490 w 4929093"/>
                <a:gd name="connsiteY84" fmla="*/ 1533676 h 4412819"/>
                <a:gd name="connsiteX85" fmla="*/ 2921207 w 4929093"/>
                <a:gd name="connsiteY85" fmla="*/ 1451914 h 4412819"/>
                <a:gd name="connsiteX86" fmla="*/ 2858950 w 4929093"/>
                <a:gd name="connsiteY86" fmla="*/ 1355057 h 4412819"/>
                <a:gd name="connsiteX87" fmla="*/ 2598718 w 4929093"/>
                <a:gd name="connsiteY87" fmla="*/ 1304578 h 4412819"/>
                <a:gd name="connsiteX88" fmla="*/ 2653376 w 4929093"/>
                <a:gd name="connsiteY88" fmla="*/ 1041475 h 4412819"/>
                <a:gd name="connsiteX89" fmla="*/ 2494864 w 4929093"/>
                <a:gd name="connsiteY89" fmla="*/ 952021 h 4412819"/>
                <a:gd name="connsiteX90" fmla="*/ 2374614 w 4929093"/>
                <a:gd name="connsiteY90" fmla="*/ 1320363 h 4412819"/>
                <a:gd name="connsiteX91" fmla="*/ 2309023 w 4929093"/>
                <a:gd name="connsiteY91" fmla="*/ 1299315 h 4412819"/>
                <a:gd name="connsiteX92" fmla="*/ 2336352 w 4929093"/>
                <a:gd name="connsiteY92" fmla="*/ 883614 h 4412819"/>
                <a:gd name="connsiteX93" fmla="*/ 2451137 w 4929093"/>
                <a:gd name="connsiteY93" fmla="*/ 625775 h 4412819"/>
                <a:gd name="connsiteX94" fmla="*/ 2265295 w 4929093"/>
                <a:gd name="connsiteY94" fmla="*/ 488962 h 4412819"/>
                <a:gd name="connsiteX95" fmla="*/ 2248898 w 4929093"/>
                <a:gd name="connsiteY95" fmla="*/ 388983 h 4412819"/>
                <a:gd name="connsiteX96" fmla="*/ 2172374 w 4929093"/>
                <a:gd name="connsiteY96" fmla="*/ 236385 h 4412819"/>
                <a:gd name="connsiteX97" fmla="*/ 1910010 w 4929093"/>
                <a:gd name="connsiteY97" fmla="*/ 10117 h 4412819"/>
                <a:gd name="connsiteX98" fmla="*/ 1684150 w 4929093"/>
                <a:gd name="connsiteY9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00150 w 4929093"/>
                <a:gd name="connsiteY74" fmla="*/ 2644526 h 4412819"/>
                <a:gd name="connsiteX75" fmla="*/ 4861841 w 4929093"/>
                <a:gd name="connsiteY75" fmla="*/ 2661949 h 4412819"/>
                <a:gd name="connsiteX76" fmla="*/ 4780981 w 4929093"/>
                <a:gd name="connsiteY76" fmla="*/ 2372527 h 4412819"/>
                <a:gd name="connsiteX77" fmla="*/ 4478506 w 4929093"/>
                <a:gd name="connsiteY77" fmla="*/ 2261627 h 4412819"/>
                <a:gd name="connsiteX78" fmla="*/ 4335304 w 4929093"/>
                <a:gd name="connsiteY78" fmla="*/ 2153782 h 4412819"/>
                <a:gd name="connsiteX79" fmla="*/ 4246655 w 4929093"/>
                <a:gd name="connsiteY79" fmla="*/ 1965054 h 4412819"/>
                <a:gd name="connsiteX80" fmla="*/ 4048898 w 4929093"/>
                <a:gd name="connsiteY80" fmla="*/ 1887540 h 4412819"/>
                <a:gd name="connsiteX81" fmla="*/ 4137547 w 4929093"/>
                <a:gd name="connsiteY81" fmla="*/ 1435941 h 4412819"/>
                <a:gd name="connsiteX82" fmla="*/ 3789769 w 4929093"/>
                <a:gd name="connsiteY82" fmla="*/ 1280914 h 4412819"/>
                <a:gd name="connsiteX83" fmla="*/ 3499954 w 4929093"/>
                <a:gd name="connsiteY83" fmla="*/ 1473013 h 4412819"/>
                <a:gd name="connsiteX84" fmla="*/ 3121490 w 4929093"/>
                <a:gd name="connsiteY84" fmla="*/ 1533676 h 4412819"/>
                <a:gd name="connsiteX85" fmla="*/ 2921207 w 4929093"/>
                <a:gd name="connsiteY85" fmla="*/ 1451914 h 4412819"/>
                <a:gd name="connsiteX86" fmla="*/ 2858950 w 4929093"/>
                <a:gd name="connsiteY86" fmla="*/ 1355057 h 4412819"/>
                <a:gd name="connsiteX87" fmla="*/ 2598718 w 4929093"/>
                <a:gd name="connsiteY87" fmla="*/ 1304578 h 4412819"/>
                <a:gd name="connsiteX88" fmla="*/ 2653376 w 4929093"/>
                <a:gd name="connsiteY88" fmla="*/ 1041475 h 4412819"/>
                <a:gd name="connsiteX89" fmla="*/ 2494864 w 4929093"/>
                <a:gd name="connsiteY89" fmla="*/ 952021 h 4412819"/>
                <a:gd name="connsiteX90" fmla="*/ 2374614 w 4929093"/>
                <a:gd name="connsiteY90" fmla="*/ 1320363 h 4412819"/>
                <a:gd name="connsiteX91" fmla="*/ 2309023 w 4929093"/>
                <a:gd name="connsiteY91" fmla="*/ 1299315 h 4412819"/>
                <a:gd name="connsiteX92" fmla="*/ 2336352 w 4929093"/>
                <a:gd name="connsiteY92" fmla="*/ 883614 h 4412819"/>
                <a:gd name="connsiteX93" fmla="*/ 2451137 w 4929093"/>
                <a:gd name="connsiteY93" fmla="*/ 625775 h 4412819"/>
                <a:gd name="connsiteX94" fmla="*/ 2265295 w 4929093"/>
                <a:gd name="connsiteY94" fmla="*/ 488962 h 4412819"/>
                <a:gd name="connsiteX95" fmla="*/ 2248898 w 4929093"/>
                <a:gd name="connsiteY95" fmla="*/ 388983 h 4412819"/>
                <a:gd name="connsiteX96" fmla="*/ 2172374 w 4929093"/>
                <a:gd name="connsiteY96" fmla="*/ 236385 h 4412819"/>
                <a:gd name="connsiteX97" fmla="*/ 1910010 w 4929093"/>
                <a:gd name="connsiteY97" fmla="*/ 10117 h 4412819"/>
                <a:gd name="connsiteX98" fmla="*/ 1684150 w 4929093"/>
                <a:gd name="connsiteY9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72013 w 4929093"/>
                <a:gd name="connsiteY74" fmla="*/ 2772300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72013 w 4929093"/>
                <a:gd name="connsiteY74" fmla="*/ 2772300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72013 w 4929093"/>
                <a:gd name="connsiteY74" fmla="*/ 2772300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54047 w 4929093"/>
                <a:gd name="connsiteY74" fmla="*/ 2789724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873563 w 4929093"/>
                <a:gd name="connsiteY5" fmla="*/ 1122845 h 4412819"/>
                <a:gd name="connsiteX6" fmla="*/ 1437812 w 4929093"/>
                <a:gd name="connsiteY6" fmla="*/ 827167 h 4412819"/>
                <a:gd name="connsiteX7" fmla="*/ 1171366 w 4929093"/>
                <a:gd name="connsiteY7" fmla="*/ 955947 h 4412819"/>
                <a:gd name="connsiteX8" fmla="*/ 1050710 w 4929093"/>
                <a:gd name="connsiteY8" fmla="*/ 1005477 h 4412819"/>
                <a:gd name="connsiteX9" fmla="*/ 965245 w 4929093"/>
                <a:gd name="connsiteY9" fmla="*/ 1045103 h 4412819"/>
                <a:gd name="connsiteX10" fmla="*/ 305147 w 4929093"/>
                <a:gd name="connsiteY10" fmla="*/ 621300 h 4412819"/>
                <a:gd name="connsiteX11" fmla="*/ 0 w 4929093"/>
                <a:gd name="connsiteY11" fmla="*/ 1178836 h 4412819"/>
                <a:gd name="connsiteX12" fmla="*/ 165901 w 4929093"/>
                <a:gd name="connsiteY12" fmla="*/ 1376959 h 4412819"/>
                <a:gd name="connsiteX13" fmla="*/ 226229 w 4929093"/>
                <a:gd name="connsiteY13" fmla="*/ 1520599 h 4412819"/>
                <a:gd name="connsiteX14" fmla="*/ 513885 w 4929093"/>
                <a:gd name="connsiteY14" fmla="*/ 1735175 h 4412819"/>
                <a:gd name="connsiteX15" fmla="*/ 1222111 w 4929093"/>
                <a:gd name="connsiteY15" fmla="*/ 2458481 h 4412819"/>
                <a:gd name="connsiteX16" fmla="*/ 1427647 w 4929093"/>
                <a:gd name="connsiteY16" fmla="*/ 2244481 h 4412819"/>
                <a:gd name="connsiteX17" fmla="*/ 1369952 w 4929093"/>
                <a:gd name="connsiteY17" fmla="*/ 2149759 h 4412819"/>
                <a:gd name="connsiteX18" fmla="*/ 1434858 w 4929093"/>
                <a:gd name="connsiteY18" fmla="*/ 2012940 h 4412819"/>
                <a:gd name="connsiteX19" fmla="*/ 1647605 w 4929093"/>
                <a:gd name="connsiteY19" fmla="*/ 1893661 h 4412819"/>
                <a:gd name="connsiteX20" fmla="*/ 1784629 w 4929093"/>
                <a:gd name="connsiteY20" fmla="*/ 1760349 h 4412819"/>
                <a:gd name="connsiteX21" fmla="*/ 1925258 w 4929093"/>
                <a:gd name="connsiteY21" fmla="*/ 1700710 h 4412819"/>
                <a:gd name="connsiteX22" fmla="*/ 2293994 w 4929093"/>
                <a:gd name="connsiteY22" fmla="*/ 1595702 h 4412819"/>
                <a:gd name="connsiteX23" fmla="*/ 2300270 w 4929093"/>
                <a:gd name="connsiteY23" fmla="*/ 1714742 h 4412819"/>
                <a:gd name="connsiteX24" fmla="*/ 2238970 w 4929093"/>
                <a:gd name="connsiteY24" fmla="*/ 1998908 h 4412819"/>
                <a:gd name="connsiteX25" fmla="*/ 2336329 w 4929093"/>
                <a:gd name="connsiteY25" fmla="*/ 2184842 h 4412819"/>
                <a:gd name="connsiteX26" fmla="*/ 2516623 w 4929093"/>
                <a:gd name="connsiteY26" fmla="*/ 2170809 h 4412819"/>
                <a:gd name="connsiteX27" fmla="*/ 2484170 w 4929093"/>
                <a:gd name="connsiteY27" fmla="*/ 2346219 h 4412819"/>
                <a:gd name="connsiteX28" fmla="*/ 2570711 w 4929093"/>
                <a:gd name="connsiteY28" fmla="*/ 2483040 h 4412819"/>
                <a:gd name="connsiteX29" fmla="*/ 2639223 w 4929093"/>
                <a:gd name="connsiteY29" fmla="*/ 2556712 h 4412819"/>
                <a:gd name="connsiteX30" fmla="*/ 2350753 w 4929093"/>
                <a:gd name="connsiteY30" fmla="*/ 2644416 h 4412819"/>
                <a:gd name="connsiteX31" fmla="*/ 2109158 w 4929093"/>
                <a:gd name="connsiteY31" fmla="*/ 2490055 h 4412819"/>
                <a:gd name="connsiteX32" fmla="*/ 1842323 w 4929093"/>
                <a:gd name="connsiteY32" fmla="*/ 2269039 h 4412819"/>
                <a:gd name="connsiteX33" fmla="*/ 1705300 w 4929093"/>
                <a:gd name="connsiteY33" fmla="*/ 2290088 h 4412819"/>
                <a:gd name="connsiteX34" fmla="*/ 1431252 w 4929093"/>
                <a:gd name="connsiteY34" fmla="*/ 2244481 h 4412819"/>
                <a:gd name="connsiteX35" fmla="*/ 1226613 w 4929093"/>
                <a:gd name="connsiteY35" fmla="*/ 2453196 h 4412819"/>
                <a:gd name="connsiteX36" fmla="*/ 1308757 w 4929093"/>
                <a:gd name="connsiteY36" fmla="*/ 2614825 h 4412819"/>
                <a:gd name="connsiteX37" fmla="*/ 1304553 w 4929093"/>
                <a:gd name="connsiteY37" fmla="*/ 2805946 h 4412819"/>
                <a:gd name="connsiteX38" fmla="*/ 1404621 w 4929093"/>
                <a:gd name="connsiteY38" fmla="*/ 2831633 h 4412819"/>
                <a:gd name="connsiteX39" fmla="*/ 1507420 w 4929093"/>
                <a:gd name="connsiteY39" fmla="*/ 2822876 h 4412819"/>
                <a:gd name="connsiteX40" fmla="*/ 1566035 w 4929093"/>
                <a:gd name="connsiteY40" fmla="*/ 2888819 h 4412819"/>
                <a:gd name="connsiteX41" fmla="*/ 1653958 w 4929093"/>
                <a:gd name="connsiteY41" fmla="*/ 2954761 h 4412819"/>
                <a:gd name="connsiteX42" fmla="*/ 2481900 w 4929093"/>
                <a:gd name="connsiteY42" fmla="*/ 3687453 h 4412819"/>
                <a:gd name="connsiteX43" fmla="*/ 2489227 w 4929093"/>
                <a:gd name="connsiteY43" fmla="*/ 3819338 h 4412819"/>
                <a:gd name="connsiteX44" fmla="*/ 2599131 w 4929093"/>
                <a:gd name="connsiteY44" fmla="*/ 3855973 h 4412819"/>
                <a:gd name="connsiteX45" fmla="*/ 2635766 w 4929093"/>
                <a:gd name="connsiteY45" fmla="*/ 3885280 h 4412819"/>
                <a:gd name="connsiteX46" fmla="*/ 2760323 w 4929093"/>
                <a:gd name="connsiteY46" fmla="*/ 3885280 h 4412819"/>
                <a:gd name="connsiteX47" fmla="*/ 2943496 w 4929093"/>
                <a:gd name="connsiteY47" fmla="*/ 3907261 h 4412819"/>
                <a:gd name="connsiteX48" fmla="*/ 3009439 w 4929093"/>
                <a:gd name="connsiteY48" fmla="*/ 3921915 h 4412819"/>
                <a:gd name="connsiteX49" fmla="*/ 3090035 w 4929093"/>
                <a:gd name="connsiteY49" fmla="*/ 4017165 h 4412819"/>
                <a:gd name="connsiteX50" fmla="*/ 3141323 w 4929093"/>
                <a:gd name="connsiteY50" fmla="*/ 4141723 h 4412819"/>
                <a:gd name="connsiteX51" fmla="*/ 3170631 w 4929093"/>
                <a:gd name="connsiteY51" fmla="*/ 4149050 h 4412819"/>
                <a:gd name="connsiteX52" fmla="*/ 3214593 w 4929093"/>
                <a:gd name="connsiteY52" fmla="*/ 4156376 h 4412819"/>
                <a:gd name="connsiteX53" fmla="*/ 3287862 w 4929093"/>
                <a:gd name="connsiteY53" fmla="*/ 4229646 h 4412819"/>
                <a:gd name="connsiteX54" fmla="*/ 3331823 w 4929093"/>
                <a:gd name="connsiteY54" fmla="*/ 4207665 h 4412819"/>
                <a:gd name="connsiteX55" fmla="*/ 3353804 w 4929093"/>
                <a:gd name="connsiteY55" fmla="*/ 4207665 h 4412819"/>
                <a:gd name="connsiteX56" fmla="*/ 3397766 w 4929093"/>
                <a:gd name="connsiteY56" fmla="*/ 4251626 h 4412819"/>
                <a:gd name="connsiteX57" fmla="*/ 3419746 w 4929093"/>
                <a:gd name="connsiteY57" fmla="*/ 4317569 h 4412819"/>
                <a:gd name="connsiteX58" fmla="*/ 3398466 w 4929093"/>
                <a:gd name="connsiteY58" fmla="*/ 4408246 h 4412819"/>
                <a:gd name="connsiteX59" fmla="*/ 3434400 w 4929093"/>
                <a:gd name="connsiteY59" fmla="*/ 4412819 h 4412819"/>
                <a:gd name="connsiteX60" fmla="*/ 4086496 w 4929093"/>
                <a:gd name="connsiteY60" fmla="*/ 3973203 h 4412819"/>
                <a:gd name="connsiteX61" fmla="*/ 4196400 w 4929093"/>
                <a:gd name="connsiteY61" fmla="*/ 3958550 h 4412819"/>
                <a:gd name="connsiteX62" fmla="*/ 4298977 w 4929093"/>
                <a:gd name="connsiteY62" fmla="*/ 3907261 h 4412819"/>
                <a:gd name="connsiteX63" fmla="*/ 4313631 w 4929093"/>
                <a:gd name="connsiteY63" fmla="*/ 3877953 h 4412819"/>
                <a:gd name="connsiteX64" fmla="*/ 4423535 w 4929093"/>
                <a:gd name="connsiteY64" fmla="*/ 3885280 h 4412819"/>
                <a:gd name="connsiteX65" fmla="*/ 4540766 w 4929093"/>
                <a:gd name="connsiteY65" fmla="*/ 3892607 h 4412819"/>
                <a:gd name="connsiteX66" fmla="*/ 4540766 w 4929093"/>
                <a:gd name="connsiteY66" fmla="*/ 3790030 h 4412819"/>
                <a:gd name="connsiteX67" fmla="*/ 4570073 w 4929093"/>
                <a:gd name="connsiteY67" fmla="*/ 3738742 h 4412819"/>
                <a:gd name="connsiteX68" fmla="*/ 4657996 w 4929093"/>
                <a:gd name="connsiteY68" fmla="*/ 3687453 h 4412819"/>
                <a:gd name="connsiteX69" fmla="*/ 4709285 w 4929093"/>
                <a:gd name="connsiteY69" fmla="*/ 3628838 h 4412819"/>
                <a:gd name="connsiteX70" fmla="*/ 4870477 w 4929093"/>
                <a:gd name="connsiteY70" fmla="*/ 3628838 h 4412819"/>
                <a:gd name="connsiteX71" fmla="*/ 4870477 w 4929093"/>
                <a:gd name="connsiteY71" fmla="*/ 3526261 h 4412819"/>
                <a:gd name="connsiteX72" fmla="*/ 4899785 w 4929093"/>
                <a:gd name="connsiteY72" fmla="*/ 3284473 h 4412819"/>
                <a:gd name="connsiteX73" fmla="*/ 4929093 w 4929093"/>
                <a:gd name="connsiteY73" fmla="*/ 3093973 h 4412819"/>
                <a:gd name="connsiteX74" fmla="*/ 4921766 w 4929093"/>
                <a:gd name="connsiteY74" fmla="*/ 2888819 h 4412819"/>
                <a:gd name="connsiteX75" fmla="*/ 4754047 w 4929093"/>
                <a:gd name="connsiteY75" fmla="*/ 2789724 h 4412819"/>
                <a:gd name="connsiteX76" fmla="*/ 4700150 w 4929093"/>
                <a:gd name="connsiteY76" fmla="*/ 2644526 h 4412819"/>
                <a:gd name="connsiteX77" fmla="*/ 4861841 w 4929093"/>
                <a:gd name="connsiteY77" fmla="*/ 2661949 h 4412819"/>
                <a:gd name="connsiteX78" fmla="*/ 4780981 w 4929093"/>
                <a:gd name="connsiteY78" fmla="*/ 2372527 h 4412819"/>
                <a:gd name="connsiteX79" fmla="*/ 4478506 w 4929093"/>
                <a:gd name="connsiteY79" fmla="*/ 2261627 h 4412819"/>
                <a:gd name="connsiteX80" fmla="*/ 4335304 w 4929093"/>
                <a:gd name="connsiteY80" fmla="*/ 2153782 h 4412819"/>
                <a:gd name="connsiteX81" fmla="*/ 4246655 w 4929093"/>
                <a:gd name="connsiteY81" fmla="*/ 1965054 h 4412819"/>
                <a:gd name="connsiteX82" fmla="*/ 4048898 w 4929093"/>
                <a:gd name="connsiteY82" fmla="*/ 1887540 h 4412819"/>
                <a:gd name="connsiteX83" fmla="*/ 4137547 w 4929093"/>
                <a:gd name="connsiteY83" fmla="*/ 1435941 h 4412819"/>
                <a:gd name="connsiteX84" fmla="*/ 3789769 w 4929093"/>
                <a:gd name="connsiteY84" fmla="*/ 1280914 h 4412819"/>
                <a:gd name="connsiteX85" fmla="*/ 3499954 w 4929093"/>
                <a:gd name="connsiteY85" fmla="*/ 1473013 h 4412819"/>
                <a:gd name="connsiteX86" fmla="*/ 3121490 w 4929093"/>
                <a:gd name="connsiteY86" fmla="*/ 1533676 h 4412819"/>
                <a:gd name="connsiteX87" fmla="*/ 2921207 w 4929093"/>
                <a:gd name="connsiteY87" fmla="*/ 1451914 h 4412819"/>
                <a:gd name="connsiteX88" fmla="*/ 2858950 w 4929093"/>
                <a:gd name="connsiteY88" fmla="*/ 1355057 h 4412819"/>
                <a:gd name="connsiteX89" fmla="*/ 2598718 w 4929093"/>
                <a:gd name="connsiteY89" fmla="*/ 1304578 h 4412819"/>
                <a:gd name="connsiteX90" fmla="*/ 2653376 w 4929093"/>
                <a:gd name="connsiteY90" fmla="*/ 1041475 h 4412819"/>
                <a:gd name="connsiteX91" fmla="*/ 2494864 w 4929093"/>
                <a:gd name="connsiteY91" fmla="*/ 952021 h 4412819"/>
                <a:gd name="connsiteX92" fmla="*/ 2374614 w 4929093"/>
                <a:gd name="connsiteY92" fmla="*/ 1320363 h 4412819"/>
                <a:gd name="connsiteX93" fmla="*/ 2309023 w 4929093"/>
                <a:gd name="connsiteY93" fmla="*/ 1299315 h 4412819"/>
                <a:gd name="connsiteX94" fmla="*/ 2336352 w 4929093"/>
                <a:gd name="connsiteY94" fmla="*/ 883614 h 4412819"/>
                <a:gd name="connsiteX95" fmla="*/ 2451137 w 4929093"/>
                <a:gd name="connsiteY95" fmla="*/ 625775 h 4412819"/>
                <a:gd name="connsiteX96" fmla="*/ 2265295 w 4929093"/>
                <a:gd name="connsiteY96" fmla="*/ 488962 h 4412819"/>
                <a:gd name="connsiteX97" fmla="*/ 2248898 w 4929093"/>
                <a:gd name="connsiteY97" fmla="*/ 388983 h 4412819"/>
                <a:gd name="connsiteX98" fmla="*/ 2172374 w 4929093"/>
                <a:gd name="connsiteY98" fmla="*/ 236385 h 4412819"/>
                <a:gd name="connsiteX99" fmla="*/ 1910010 w 4929093"/>
                <a:gd name="connsiteY99" fmla="*/ 10117 h 4412819"/>
                <a:gd name="connsiteX100" fmla="*/ 1684150 w 4929093"/>
                <a:gd name="connsiteY10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73563 w 4929093"/>
                <a:gd name="connsiteY6" fmla="*/ 1122845 h 4412819"/>
                <a:gd name="connsiteX7" fmla="*/ 1437812 w 4929093"/>
                <a:gd name="connsiteY7" fmla="*/ 827167 h 4412819"/>
                <a:gd name="connsiteX8" fmla="*/ 1171366 w 4929093"/>
                <a:gd name="connsiteY8" fmla="*/ 955947 h 4412819"/>
                <a:gd name="connsiteX9" fmla="*/ 1050710 w 4929093"/>
                <a:gd name="connsiteY9" fmla="*/ 1005477 h 4412819"/>
                <a:gd name="connsiteX10" fmla="*/ 965245 w 4929093"/>
                <a:gd name="connsiteY10" fmla="*/ 1045103 h 4412819"/>
                <a:gd name="connsiteX11" fmla="*/ 305147 w 4929093"/>
                <a:gd name="connsiteY11" fmla="*/ 621300 h 4412819"/>
                <a:gd name="connsiteX12" fmla="*/ 0 w 4929093"/>
                <a:gd name="connsiteY12" fmla="*/ 1178836 h 4412819"/>
                <a:gd name="connsiteX13" fmla="*/ 165901 w 4929093"/>
                <a:gd name="connsiteY13" fmla="*/ 1376959 h 4412819"/>
                <a:gd name="connsiteX14" fmla="*/ 226229 w 4929093"/>
                <a:gd name="connsiteY14" fmla="*/ 1520599 h 4412819"/>
                <a:gd name="connsiteX15" fmla="*/ 513885 w 4929093"/>
                <a:gd name="connsiteY15" fmla="*/ 1735175 h 4412819"/>
                <a:gd name="connsiteX16" fmla="*/ 1222111 w 4929093"/>
                <a:gd name="connsiteY16" fmla="*/ 2458481 h 4412819"/>
                <a:gd name="connsiteX17" fmla="*/ 1427647 w 4929093"/>
                <a:gd name="connsiteY17" fmla="*/ 2244481 h 4412819"/>
                <a:gd name="connsiteX18" fmla="*/ 1369952 w 4929093"/>
                <a:gd name="connsiteY18" fmla="*/ 2149759 h 4412819"/>
                <a:gd name="connsiteX19" fmla="*/ 1434858 w 4929093"/>
                <a:gd name="connsiteY19" fmla="*/ 2012940 h 4412819"/>
                <a:gd name="connsiteX20" fmla="*/ 1647605 w 4929093"/>
                <a:gd name="connsiteY20" fmla="*/ 1893661 h 4412819"/>
                <a:gd name="connsiteX21" fmla="*/ 1784629 w 4929093"/>
                <a:gd name="connsiteY21" fmla="*/ 1760349 h 4412819"/>
                <a:gd name="connsiteX22" fmla="*/ 1925258 w 4929093"/>
                <a:gd name="connsiteY22" fmla="*/ 1700710 h 4412819"/>
                <a:gd name="connsiteX23" fmla="*/ 2293994 w 4929093"/>
                <a:gd name="connsiteY23" fmla="*/ 1595702 h 4412819"/>
                <a:gd name="connsiteX24" fmla="*/ 2300270 w 4929093"/>
                <a:gd name="connsiteY24" fmla="*/ 1714742 h 4412819"/>
                <a:gd name="connsiteX25" fmla="*/ 2238970 w 4929093"/>
                <a:gd name="connsiteY25" fmla="*/ 1998908 h 4412819"/>
                <a:gd name="connsiteX26" fmla="*/ 2336329 w 4929093"/>
                <a:gd name="connsiteY26" fmla="*/ 2184842 h 4412819"/>
                <a:gd name="connsiteX27" fmla="*/ 2516623 w 4929093"/>
                <a:gd name="connsiteY27" fmla="*/ 2170809 h 4412819"/>
                <a:gd name="connsiteX28" fmla="*/ 2484170 w 4929093"/>
                <a:gd name="connsiteY28" fmla="*/ 2346219 h 4412819"/>
                <a:gd name="connsiteX29" fmla="*/ 2570711 w 4929093"/>
                <a:gd name="connsiteY29" fmla="*/ 2483040 h 4412819"/>
                <a:gd name="connsiteX30" fmla="*/ 2639223 w 4929093"/>
                <a:gd name="connsiteY30" fmla="*/ 2556712 h 4412819"/>
                <a:gd name="connsiteX31" fmla="*/ 2350753 w 4929093"/>
                <a:gd name="connsiteY31" fmla="*/ 2644416 h 4412819"/>
                <a:gd name="connsiteX32" fmla="*/ 2109158 w 4929093"/>
                <a:gd name="connsiteY32" fmla="*/ 2490055 h 4412819"/>
                <a:gd name="connsiteX33" fmla="*/ 1842323 w 4929093"/>
                <a:gd name="connsiteY33" fmla="*/ 2269039 h 4412819"/>
                <a:gd name="connsiteX34" fmla="*/ 1705300 w 4929093"/>
                <a:gd name="connsiteY34" fmla="*/ 2290088 h 4412819"/>
                <a:gd name="connsiteX35" fmla="*/ 1431252 w 4929093"/>
                <a:gd name="connsiteY35" fmla="*/ 2244481 h 4412819"/>
                <a:gd name="connsiteX36" fmla="*/ 1226613 w 4929093"/>
                <a:gd name="connsiteY36" fmla="*/ 2453196 h 4412819"/>
                <a:gd name="connsiteX37" fmla="*/ 1308757 w 4929093"/>
                <a:gd name="connsiteY37" fmla="*/ 2614825 h 4412819"/>
                <a:gd name="connsiteX38" fmla="*/ 1304553 w 4929093"/>
                <a:gd name="connsiteY38" fmla="*/ 2805946 h 4412819"/>
                <a:gd name="connsiteX39" fmla="*/ 1404621 w 4929093"/>
                <a:gd name="connsiteY39" fmla="*/ 2831633 h 4412819"/>
                <a:gd name="connsiteX40" fmla="*/ 1507420 w 4929093"/>
                <a:gd name="connsiteY40" fmla="*/ 2822876 h 4412819"/>
                <a:gd name="connsiteX41" fmla="*/ 1566035 w 4929093"/>
                <a:gd name="connsiteY41" fmla="*/ 2888819 h 4412819"/>
                <a:gd name="connsiteX42" fmla="*/ 1653958 w 4929093"/>
                <a:gd name="connsiteY42" fmla="*/ 2954761 h 4412819"/>
                <a:gd name="connsiteX43" fmla="*/ 2481900 w 4929093"/>
                <a:gd name="connsiteY43" fmla="*/ 3687453 h 4412819"/>
                <a:gd name="connsiteX44" fmla="*/ 2489227 w 4929093"/>
                <a:gd name="connsiteY44" fmla="*/ 3819338 h 4412819"/>
                <a:gd name="connsiteX45" fmla="*/ 2599131 w 4929093"/>
                <a:gd name="connsiteY45" fmla="*/ 3855973 h 4412819"/>
                <a:gd name="connsiteX46" fmla="*/ 2635766 w 4929093"/>
                <a:gd name="connsiteY46" fmla="*/ 3885280 h 4412819"/>
                <a:gd name="connsiteX47" fmla="*/ 2760323 w 4929093"/>
                <a:gd name="connsiteY47" fmla="*/ 3885280 h 4412819"/>
                <a:gd name="connsiteX48" fmla="*/ 2943496 w 4929093"/>
                <a:gd name="connsiteY48" fmla="*/ 3907261 h 4412819"/>
                <a:gd name="connsiteX49" fmla="*/ 3009439 w 4929093"/>
                <a:gd name="connsiteY49" fmla="*/ 3921915 h 4412819"/>
                <a:gd name="connsiteX50" fmla="*/ 3090035 w 4929093"/>
                <a:gd name="connsiteY50" fmla="*/ 4017165 h 4412819"/>
                <a:gd name="connsiteX51" fmla="*/ 3141323 w 4929093"/>
                <a:gd name="connsiteY51" fmla="*/ 4141723 h 4412819"/>
                <a:gd name="connsiteX52" fmla="*/ 3170631 w 4929093"/>
                <a:gd name="connsiteY52" fmla="*/ 4149050 h 4412819"/>
                <a:gd name="connsiteX53" fmla="*/ 3214593 w 4929093"/>
                <a:gd name="connsiteY53" fmla="*/ 4156376 h 4412819"/>
                <a:gd name="connsiteX54" fmla="*/ 3287862 w 4929093"/>
                <a:gd name="connsiteY54" fmla="*/ 4229646 h 4412819"/>
                <a:gd name="connsiteX55" fmla="*/ 3331823 w 4929093"/>
                <a:gd name="connsiteY55" fmla="*/ 4207665 h 4412819"/>
                <a:gd name="connsiteX56" fmla="*/ 3353804 w 4929093"/>
                <a:gd name="connsiteY56" fmla="*/ 4207665 h 4412819"/>
                <a:gd name="connsiteX57" fmla="*/ 3397766 w 4929093"/>
                <a:gd name="connsiteY57" fmla="*/ 4251626 h 4412819"/>
                <a:gd name="connsiteX58" fmla="*/ 3419746 w 4929093"/>
                <a:gd name="connsiteY58" fmla="*/ 4317569 h 4412819"/>
                <a:gd name="connsiteX59" fmla="*/ 3398466 w 4929093"/>
                <a:gd name="connsiteY59" fmla="*/ 4408246 h 4412819"/>
                <a:gd name="connsiteX60" fmla="*/ 3434400 w 4929093"/>
                <a:gd name="connsiteY60" fmla="*/ 4412819 h 4412819"/>
                <a:gd name="connsiteX61" fmla="*/ 4086496 w 4929093"/>
                <a:gd name="connsiteY61" fmla="*/ 3973203 h 4412819"/>
                <a:gd name="connsiteX62" fmla="*/ 4196400 w 4929093"/>
                <a:gd name="connsiteY62" fmla="*/ 3958550 h 4412819"/>
                <a:gd name="connsiteX63" fmla="*/ 4298977 w 4929093"/>
                <a:gd name="connsiteY63" fmla="*/ 3907261 h 4412819"/>
                <a:gd name="connsiteX64" fmla="*/ 4313631 w 4929093"/>
                <a:gd name="connsiteY64" fmla="*/ 3877953 h 4412819"/>
                <a:gd name="connsiteX65" fmla="*/ 4423535 w 4929093"/>
                <a:gd name="connsiteY65" fmla="*/ 3885280 h 4412819"/>
                <a:gd name="connsiteX66" fmla="*/ 4540766 w 4929093"/>
                <a:gd name="connsiteY66" fmla="*/ 3892607 h 4412819"/>
                <a:gd name="connsiteX67" fmla="*/ 4540766 w 4929093"/>
                <a:gd name="connsiteY67" fmla="*/ 3790030 h 4412819"/>
                <a:gd name="connsiteX68" fmla="*/ 4570073 w 4929093"/>
                <a:gd name="connsiteY68" fmla="*/ 3738742 h 4412819"/>
                <a:gd name="connsiteX69" fmla="*/ 4657996 w 4929093"/>
                <a:gd name="connsiteY69" fmla="*/ 3687453 h 4412819"/>
                <a:gd name="connsiteX70" fmla="*/ 4709285 w 4929093"/>
                <a:gd name="connsiteY70" fmla="*/ 3628838 h 4412819"/>
                <a:gd name="connsiteX71" fmla="*/ 4870477 w 4929093"/>
                <a:gd name="connsiteY71" fmla="*/ 3628838 h 4412819"/>
                <a:gd name="connsiteX72" fmla="*/ 4870477 w 4929093"/>
                <a:gd name="connsiteY72" fmla="*/ 3526261 h 4412819"/>
                <a:gd name="connsiteX73" fmla="*/ 4899785 w 4929093"/>
                <a:gd name="connsiteY73" fmla="*/ 3284473 h 4412819"/>
                <a:gd name="connsiteX74" fmla="*/ 4929093 w 4929093"/>
                <a:gd name="connsiteY74" fmla="*/ 3093973 h 4412819"/>
                <a:gd name="connsiteX75" fmla="*/ 4921766 w 4929093"/>
                <a:gd name="connsiteY75" fmla="*/ 2888819 h 4412819"/>
                <a:gd name="connsiteX76" fmla="*/ 4754047 w 4929093"/>
                <a:gd name="connsiteY76" fmla="*/ 2789724 h 4412819"/>
                <a:gd name="connsiteX77" fmla="*/ 4700150 w 4929093"/>
                <a:gd name="connsiteY77" fmla="*/ 2644526 h 4412819"/>
                <a:gd name="connsiteX78" fmla="*/ 4861841 w 4929093"/>
                <a:gd name="connsiteY78" fmla="*/ 2661949 h 4412819"/>
                <a:gd name="connsiteX79" fmla="*/ 4780981 w 4929093"/>
                <a:gd name="connsiteY79" fmla="*/ 2372527 h 4412819"/>
                <a:gd name="connsiteX80" fmla="*/ 4478506 w 4929093"/>
                <a:gd name="connsiteY80" fmla="*/ 2261627 h 4412819"/>
                <a:gd name="connsiteX81" fmla="*/ 4335304 w 4929093"/>
                <a:gd name="connsiteY81" fmla="*/ 2153782 h 4412819"/>
                <a:gd name="connsiteX82" fmla="*/ 4246655 w 4929093"/>
                <a:gd name="connsiteY82" fmla="*/ 1965054 h 4412819"/>
                <a:gd name="connsiteX83" fmla="*/ 4048898 w 4929093"/>
                <a:gd name="connsiteY83" fmla="*/ 1887540 h 4412819"/>
                <a:gd name="connsiteX84" fmla="*/ 4137547 w 4929093"/>
                <a:gd name="connsiteY84" fmla="*/ 1435941 h 4412819"/>
                <a:gd name="connsiteX85" fmla="*/ 3789769 w 4929093"/>
                <a:gd name="connsiteY85" fmla="*/ 1280914 h 4412819"/>
                <a:gd name="connsiteX86" fmla="*/ 3499954 w 4929093"/>
                <a:gd name="connsiteY86" fmla="*/ 1473013 h 4412819"/>
                <a:gd name="connsiteX87" fmla="*/ 3121490 w 4929093"/>
                <a:gd name="connsiteY87" fmla="*/ 1533676 h 4412819"/>
                <a:gd name="connsiteX88" fmla="*/ 2921207 w 4929093"/>
                <a:gd name="connsiteY88" fmla="*/ 1451914 h 4412819"/>
                <a:gd name="connsiteX89" fmla="*/ 2858950 w 4929093"/>
                <a:gd name="connsiteY89" fmla="*/ 1355057 h 4412819"/>
                <a:gd name="connsiteX90" fmla="*/ 2598718 w 4929093"/>
                <a:gd name="connsiteY90" fmla="*/ 1304578 h 4412819"/>
                <a:gd name="connsiteX91" fmla="*/ 2653376 w 4929093"/>
                <a:gd name="connsiteY91" fmla="*/ 1041475 h 4412819"/>
                <a:gd name="connsiteX92" fmla="*/ 2494864 w 4929093"/>
                <a:gd name="connsiteY92" fmla="*/ 952021 h 4412819"/>
                <a:gd name="connsiteX93" fmla="*/ 2374614 w 4929093"/>
                <a:gd name="connsiteY93" fmla="*/ 1320363 h 4412819"/>
                <a:gd name="connsiteX94" fmla="*/ 2309023 w 4929093"/>
                <a:gd name="connsiteY94" fmla="*/ 1299315 h 4412819"/>
                <a:gd name="connsiteX95" fmla="*/ 2336352 w 4929093"/>
                <a:gd name="connsiteY95" fmla="*/ 883614 h 4412819"/>
                <a:gd name="connsiteX96" fmla="*/ 2451137 w 4929093"/>
                <a:gd name="connsiteY96" fmla="*/ 625775 h 4412819"/>
                <a:gd name="connsiteX97" fmla="*/ 2265295 w 4929093"/>
                <a:gd name="connsiteY97" fmla="*/ 488962 h 4412819"/>
                <a:gd name="connsiteX98" fmla="*/ 2248898 w 4929093"/>
                <a:gd name="connsiteY98" fmla="*/ 388983 h 4412819"/>
                <a:gd name="connsiteX99" fmla="*/ 2172374 w 4929093"/>
                <a:gd name="connsiteY99" fmla="*/ 236385 h 4412819"/>
                <a:gd name="connsiteX100" fmla="*/ 1910010 w 4929093"/>
                <a:gd name="connsiteY100" fmla="*/ 10117 h 4412819"/>
                <a:gd name="connsiteX101" fmla="*/ 1684150 w 4929093"/>
                <a:gd name="connsiteY10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31643 w 4929093"/>
                <a:gd name="connsiteY6" fmla="*/ 1122845 h 4412819"/>
                <a:gd name="connsiteX7" fmla="*/ 1437812 w 4929093"/>
                <a:gd name="connsiteY7" fmla="*/ 827167 h 4412819"/>
                <a:gd name="connsiteX8" fmla="*/ 1171366 w 4929093"/>
                <a:gd name="connsiteY8" fmla="*/ 955947 h 4412819"/>
                <a:gd name="connsiteX9" fmla="*/ 1050710 w 4929093"/>
                <a:gd name="connsiteY9" fmla="*/ 1005477 h 4412819"/>
                <a:gd name="connsiteX10" fmla="*/ 965245 w 4929093"/>
                <a:gd name="connsiteY10" fmla="*/ 1045103 h 4412819"/>
                <a:gd name="connsiteX11" fmla="*/ 305147 w 4929093"/>
                <a:gd name="connsiteY11" fmla="*/ 621300 h 4412819"/>
                <a:gd name="connsiteX12" fmla="*/ 0 w 4929093"/>
                <a:gd name="connsiteY12" fmla="*/ 1178836 h 4412819"/>
                <a:gd name="connsiteX13" fmla="*/ 165901 w 4929093"/>
                <a:gd name="connsiteY13" fmla="*/ 1376959 h 4412819"/>
                <a:gd name="connsiteX14" fmla="*/ 226229 w 4929093"/>
                <a:gd name="connsiteY14" fmla="*/ 1520599 h 4412819"/>
                <a:gd name="connsiteX15" fmla="*/ 513885 w 4929093"/>
                <a:gd name="connsiteY15" fmla="*/ 1735175 h 4412819"/>
                <a:gd name="connsiteX16" fmla="*/ 1222111 w 4929093"/>
                <a:gd name="connsiteY16" fmla="*/ 2458481 h 4412819"/>
                <a:gd name="connsiteX17" fmla="*/ 1427647 w 4929093"/>
                <a:gd name="connsiteY17" fmla="*/ 2244481 h 4412819"/>
                <a:gd name="connsiteX18" fmla="*/ 1369952 w 4929093"/>
                <a:gd name="connsiteY18" fmla="*/ 2149759 h 4412819"/>
                <a:gd name="connsiteX19" fmla="*/ 1434858 w 4929093"/>
                <a:gd name="connsiteY19" fmla="*/ 2012940 h 4412819"/>
                <a:gd name="connsiteX20" fmla="*/ 1647605 w 4929093"/>
                <a:gd name="connsiteY20" fmla="*/ 1893661 h 4412819"/>
                <a:gd name="connsiteX21" fmla="*/ 1784629 w 4929093"/>
                <a:gd name="connsiteY21" fmla="*/ 1760349 h 4412819"/>
                <a:gd name="connsiteX22" fmla="*/ 1925258 w 4929093"/>
                <a:gd name="connsiteY22" fmla="*/ 1700710 h 4412819"/>
                <a:gd name="connsiteX23" fmla="*/ 2293994 w 4929093"/>
                <a:gd name="connsiteY23" fmla="*/ 1595702 h 4412819"/>
                <a:gd name="connsiteX24" fmla="*/ 2300270 w 4929093"/>
                <a:gd name="connsiteY24" fmla="*/ 1714742 h 4412819"/>
                <a:gd name="connsiteX25" fmla="*/ 2238970 w 4929093"/>
                <a:gd name="connsiteY25" fmla="*/ 1998908 h 4412819"/>
                <a:gd name="connsiteX26" fmla="*/ 2336329 w 4929093"/>
                <a:gd name="connsiteY26" fmla="*/ 2184842 h 4412819"/>
                <a:gd name="connsiteX27" fmla="*/ 2516623 w 4929093"/>
                <a:gd name="connsiteY27" fmla="*/ 2170809 h 4412819"/>
                <a:gd name="connsiteX28" fmla="*/ 2484170 w 4929093"/>
                <a:gd name="connsiteY28" fmla="*/ 2346219 h 4412819"/>
                <a:gd name="connsiteX29" fmla="*/ 2570711 w 4929093"/>
                <a:gd name="connsiteY29" fmla="*/ 2483040 h 4412819"/>
                <a:gd name="connsiteX30" fmla="*/ 2639223 w 4929093"/>
                <a:gd name="connsiteY30" fmla="*/ 2556712 h 4412819"/>
                <a:gd name="connsiteX31" fmla="*/ 2350753 w 4929093"/>
                <a:gd name="connsiteY31" fmla="*/ 2644416 h 4412819"/>
                <a:gd name="connsiteX32" fmla="*/ 2109158 w 4929093"/>
                <a:gd name="connsiteY32" fmla="*/ 2490055 h 4412819"/>
                <a:gd name="connsiteX33" fmla="*/ 1842323 w 4929093"/>
                <a:gd name="connsiteY33" fmla="*/ 2269039 h 4412819"/>
                <a:gd name="connsiteX34" fmla="*/ 1705300 w 4929093"/>
                <a:gd name="connsiteY34" fmla="*/ 2290088 h 4412819"/>
                <a:gd name="connsiteX35" fmla="*/ 1431252 w 4929093"/>
                <a:gd name="connsiteY35" fmla="*/ 2244481 h 4412819"/>
                <a:gd name="connsiteX36" fmla="*/ 1226613 w 4929093"/>
                <a:gd name="connsiteY36" fmla="*/ 2453196 h 4412819"/>
                <a:gd name="connsiteX37" fmla="*/ 1308757 w 4929093"/>
                <a:gd name="connsiteY37" fmla="*/ 2614825 h 4412819"/>
                <a:gd name="connsiteX38" fmla="*/ 1304553 w 4929093"/>
                <a:gd name="connsiteY38" fmla="*/ 2805946 h 4412819"/>
                <a:gd name="connsiteX39" fmla="*/ 1404621 w 4929093"/>
                <a:gd name="connsiteY39" fmla="*/ 2831633 h 4412819"/>
                <a:gd name="connsiteX40" fmla="*/ 1507420 w 4929093"/>
                <a:gd name="connsiteY40" fmla="*/ 2822876 h 4412819"/>
                <a:gd name="connsiteX41" fmla="*/ 1566035 w 4929093"/>
                <a:gd name="connsiteY41" fmla="*/ 2888819 h 4412819"/>
                <a:gd name="connsiteX42" fmla="*/ 1653958 w 4929093"/>
                <a:gd name="connsiteY42" fmla="*/ 2954761 h 4412819"/>
                <a:gd name="connsiteX43" fmla="*/ 2481900 w 4929093"/>
                <a:gd name="connsiteY43" fmla="*/ 3687453 h 4412819"/>
                <a:gd name="connsiteX44" fmla="*/ 2489227 w 4929093"/>
                <a:gd name="connsiteY44" fmla="*/ 3819338 h 4412819"/>
                <a:gd name="connsiteX45" fmla="*/ 2599131 w 4929093"/>
                <a:gd name="connsiteY45" fmla="*/ 3855973 h 4412819"/>
                <a:gd name="connsiteX46" fmla="*/ 2635766 w 4929093"/>
                <a:gd name="connsiteY46" fmla="*/ 3885280 h 4412819"/>
                <a:gd name="connsiteX47" fmla="*/ 2760323 w 4929093"/>
                <a:gd name="connsiteY47" fmla="*/ 3885280 h 4412819"/>
                <a:gd name="connsiteX48" fmla="*/ 2943496 w 4929093"/>
                <a:gd name="connsiteY48" fmla="*/ 3907261 h 4412819"/>
                <a:gd name="connsiteX49" fmla="*/ 3009439 w 4929093"/>
                <a:gd name="connsiteY49" fmla="*/ 3921915 h 4412819"/>
                <a:gd name="connsiteX50" fmla="*/ 3090035 w 4929093"/>
                <a:gd name="connsiteY50" fmla="*/ 4017165 h 4412819"/>
                <a:gd name="connsiteX51" fmla="*/ 3141323 w 4929093"/>
                <a:gd name="connsiteY51" fmla="*/ 4141723 h 4412819"/>
                <a:gd name="connsiteX52" fmla="*/ 3170631 w 4929093"/>
                <a:gd name="connsiteY52" fmla="*/ 4149050 h 4412819"/>
                <a:gd name="connsiteX53" fmla="*/ 3214593 w 4929093"/>
                <a:gd name="connsiteY53" fmla="*/ 4156376 h 4412819"/>
                <a:gd name="connsiteX54" fmla="*/ 3287862 w 4929093"/>
                <a:gd name="connsiteY54" fmla="*/ 4229646 h 4412819"/>
                <a:gd name="connsiteX55" fmla="*/ 3331823 w 4929093"/>
                <a:gd name="connsiteY55" fmla="*/ 4207665 h 4412819"/>
                <a:gd name="connsiteX56" fmla="*/ 3353804 w 4929093"/>
                <a:gd name="connsiteY56" fmla="*/ 4207665 h 4412819"/>
                <a:gd name="connsiteX57" fmla="*/ 3397766 w 4929093"/>
                <a:gd name="connsiteY57" fmla="*/ 4251626 h 4412819"/>
                <a:gd name="connsiteX58" fmla="*/ 3419746 w 4929093"/>
                <a:gd name="connsiteY58" fmla="*/ 4317569 h 4412819"/>
                <a:gd name="connsiteX59" fmla="*/ 3398466 w 4929093"/>
                <a:gd name="connsiteY59" fmla="*/ 4408246 h 4412819"/>
                <a:gd name="connsiteX60" fmla="*/ 3434400 w 4929093"/>
                <a:gd name="connsiteY60" fmla="*/ 4412819 h 4412819"/>
                <a:gd name="connsiteX61" fmla="*/ 4086496 w 4929093"/>
                <a:gd name="connsiteY61" fmla="*/ 3973203 h 4412819"/>
                <a:gd name="connsiteX62" fmla="*/ 4196400 w 4929093"/>
                <a:gd name="connsiteY62" fmla="*/ 3958550 h 4412819"/>
                <a:gd name="connsiteX63" fmla="*/ 4298977 w 4929093"/>
                <a:gd name="connsiteY63" fmla="*/ 3907261 h 4412819"/>
                <a:gd name="connsiteX64" fmla="*/ 4313631 w 4929093"/>
                <a:gd name="connsiteY64" fmla="*/ 3877953 h 4412819"/>
                <a:gd name="connsiteX65" fmla="*/ 4423535 w 4929093"/>
                <a:gd name="connsiteY65" fmla="*/ 3885280 h 4412819"/>
                <a:gd name="connsiteX66" fmla="*/ 4540766 w 4929093"/>
                <a:gd name="connsiteY66" fmla="*/ 3892607 h 4412819"/>
                <a:gd name="connsiteX67" fmla="*/ 4540766 w 4929093"/>
                <a:gd name="connsiteY67" fmla="*/ 3790030 h 4412819"/>
                <a:gd name="connsiteX68" fmla="*/ 4570073 w 4929093"/>
                <a:gd name="connsiteY68" fmla="*/ 3738742 h 4412819"/>
                <a:gd name="connsiteX69" fmla="*/ 4657996 w 4929093"/>
                <a:gd name="connsiteY69" fmla="*/ 3687453 h 4412819"/>
                <a:gd name="connsiteX70" fmla="*/ 4709285 w 4929093"/>
                <a:gd name="connsiteY70" fmla="*/ 3628838 h 4412819"/>
                <a:gd name="connsiteX71" fmla="*/ 4870477 w 4929093"/>
                <a:gd name="connsiteY71" fmla="*/ 3628838 h 4412819"/>
                <a:gd name="connsiteX72" fmla="*/ 4870477 w 4929093"/>
                <a:gd name="connsiteY72" fmla="*/ 3526261 h 4412819"/>
                <a:gd name="connsiteX73" fmla="*/ 4899785 w 4929093"/>
                <a:gd name="connsiteY73" fmla="*/ 3284473 h 4412819"/>
                <a:gd name="connsiteX74" fmla="*/ 4929093 w 4929093"/>
                <a:gd name="connsiteY74" fmla="*/ 3093973 h 4412819"/>
                <a:gd name="connsiteX75" fmla="*/ 4921766 w 4929093"/>
                <a:gd name="connsiteY75" fmla="*/ 2888819 h 4412819"/>
                <a:gd name="connsiteX76" fmla="*/ 4754047 w 4929093"/>
                <a:gd name="connsiteY76" fmla="*/ 2789724 h 4412819"/>
                <a:gd name="connsiteX77" fmla="*/ 4700150 w 4929093"/>
                <a:gd name="connsiteY77" fmla="*/ 2644526 h 4412819"/>
                <a:gd name="connsiteX78" fmla="*/ 4861841 w 4929093"/>
                <a:gd name="connsiteY78" fmla="*/ 2661949 h 4412819"/>
                <a:gd name="connsiteX79" fmla="*/ 4780981 w 4929093"/>
                <a:gd name="connsiteY79" fmla="*/ 2372527 h 4412819"/>
                <a:gd name="connsiteX80" fmla="*/ 4478506 w 4929093"/>
                <a:gd name="connsiteY80" fmla="*/ 2261627 h 4412819"/>
                <a:gd name="connsiteX81" fmla="*/ 4335304 w 4929093"/>
                <a:gd name="connsiteY81" fmla="*/ 2153782 h 4412819"/>
                <a:gd name="connsiteX82" fmla="*/ 4246655 w 4929093"/>
                <a:gd name="connsiteY82" fmla="*/ 1965054 h 4412819"/>
                <a:gd name="connsiteX83" fmla="*/ 4048898 w 4929093"/>
                <a:gd name="connsiteY83" fmla="*/ 1887540 h 4412819"/>
                <a:gd name="connsiteX84" fmla="*/ 4137547 w 4929093"/>
                <a:gd name="connsiteY84" fmla="*/ 1435941 h 4412819"/>
                <a:gd name="connsiteX85" fmla="*/ 3789769 w 4929093"/>
                <a:gd name="connsiteY85" fmla="*/ 1280914 h 4412819"/>
                <a:gd name="connsiteX86" fmla="*/ 3499954 w 4929093"/>
                <a:gd name="connsiteY86" fmla="*/ 1473013 h 4412819"/>
                <a:gd name="connsiteX87" fmla="*/ 3121490 w 4929093"/>
                <a:gd name="connsiteY87" fmla="*/ 1533676 h 4412819"/>
                <a:gd name="connsiteX88" fmla="*/ 2921207 w 4929093"/>
                <a:gd name="connsiteY88" fmla="*/ 1451914 h 4412819"/>
                <a:gd name="connsiteX89" fmla="*/ 2858950 w 4929093"/>
                <a:gd name="connsiteY89" fmla="*/ 1355057 h 4412819"/>
                <a:gd name="connsiteX90" fmla="*/ 2598718 w 4929093"/>
                <a:gd name="connsiteY90" fmla="*/ 1304578 h 4412819"/>
                <a:gd name="connsiteX91" fmla="*/ 2653376 w 4929093"/>
                <a:gd name="connsiteY91" fmla="*/ 1041475 h 4412819"/>
                <a:gd name="connsiteX92" fmla="*/ 2494864 w 4929093"/>
                <a:gd name="connsiteY92" fmla="*/ 952021 h 4412819"/>
                <a:gd name="connsiteX93" fmla="*/ 2374614 w 4929093"/>
                <a:gd name="connsiteY93" fmla="*/ 1320363 h 4412819"/>
                <a:gd name="connsiteX94" fmla="*/ 2309023 w 4929093"/>
                <a:gd name="connsiteY94" fmla="*/ 1299315 h 4412819"/>
                <a:gd name="connsiteX95" fmla="*/ 2336352 w 4929093"/>
                <a:gd name="connsiteY95" fmla="*/ 883614 h 4412819"/>
                <a:gd name="connsiteX96" fmla="*/ 2451137 w 4929093"/>
                <a:gd name="connsiteY96" fmla="*/ 625775 h 4412819"/>
                <a:gd name="connsiteX97" fmla="*/ 2265295 w 4929093"/>
                <a:gd name="connsiteY97" fmla="*/ 488962 h 4412819"/>
                <a:gd name="connsiteX98" fmla="*/ 2248898 w 4929093"/>
                <a:gd name="connsiteY98" fmla="*/ 388983 h 4412819"/>
                <a:gd name="connsiteX99" fmla="*/ 2172374 w 4929093"/>
                <a:gd name="connsiteY99" fmla="*/ 236385 h 4412819"/>
                <a:gd name="connsiteX100" fmla="*/ 1910010 w 4929093"/>
                <a:gd name="connsiteY100" fmla="*/ 10117 h 4412819"/>
                <a:gd name="connsiteX101" fmla="*/ 1684150 w 4929093"/>
                <a:gd name="connsiteY10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31643 w 4929093"/>
                <a:gd name="connsiteY6" fmla="*/ 1122845 h 4412819"/>
                <a:gd name="connsiteX7" fmla="*/ 1437812 w 4929093"/>
                <a:gd name="connsiteY7" fmla="*/ 827167 h 4412819"/>
                <a:gd name="connsiteX8" fmla="*/ 1171366 w 4929093"/>
                <a:gd name="connsiteY8" fmla="*/ 955947 h 4412819"/>
                <a:gd name="connsiteX9" fmla="*/ 1050710 w 4929093"/>
                <a:gd name="connsiteY9" fmla="*/ 1005477 h 4412819"/>
                <a:gd name="connsiteX10" fmla="*/ 965245 w 4929093"/>
                <a:gd name="connsiteY10" fmla="*/ 1045103 h 4412819"/>
                <a:gd name="connsiteX11" fmla="*/ 305147 w 4929093"/>
                <a:gd name="connsiteY11" fmla="*/ 621300 h 4412819"/>
                <a:gd name="connsiteX12" fmla="*/ 0 w 4929093"/>
                <a:gd name="connsiteY12" fmla="*/ 1178836 h 4412819"/>
                <a:gd name="connsiteX13" fmla="*/ 165901 w 4929093"/>
                <a:gd name="connsiteY13" fmla="*/ 1376959 h 4412819"/>
                <a:gd name="connsiteX14" fmla="*/ 226229 w 4929093"/>
                <a:gd name="connsiteY14" fmla="*/ 1520599 h 4412819"/>
                <a:gd name="connsiteX15" fmla="*/ 513885 w 4929093"/>
                <a:gd name="connsiteY15" fmla="*/ 1735175 h 4412819"/>
                <a:gd name="connsiteX16" fmla="*/ 1222111 w 4929093"/>
                <a:gd name="connsiteY16" fmla="*/ 2458481 h 4412819"/>
                <a:gd name="connsiteX17" fmla="*/ 1427647 w 4929093"/>
                <a:gd name="connsiteY17" fmla="*/ 2244481 h 4412819"/>
                <a:gd name="connsiteX18" fmla="*/ 1369952 w 4929093"/>
                <a:gd name="connsiteY18" fmla="*/ 2149759 h 4412819"/>
                <a:gd name="connsiteX19" fmla="*/ 1434858 w 4929093"/>
                <a:gd name="connsiteY19" fmla="*/ 2012940 h 4412819"/>
                <a:gd name="connsiteX20" fmla="*/ 1647605 w 4929093"/>
                <a:gd name="connsiteY20" fmla="*/ 1893661 h 4412819"/>
                <a:gd name="connsiteX21" fmla="*/ 1784629 w 4929093"/>
                <a:gd name="connsiteY21" fmla="*/ 1760349 h 4412819"/>
                <a:gd name="connsiteX22" fmla="*/ 1925258 w 4929093"/>
                <a:gd name="connsiteY22" fmla="*/ 1700710 h 4412819"/>
                <a:gd name="connsiteX23" fmla="*/ 2293994 w 4929093"/>
                <a:gd name="connsiteY23" fmla="*/ 1595702 h 4412819"/>
                <a:gd name="connsiteX24" fmla="*/ 2300270 w 4929093"/>
                <a:gd name="connsiteY24" fmla="*/ 1714742 h 4412819"/>
                <a:gd name="connsiteX25" fmla="*/ 2238970 w 4929093"/>
                <a:gd name="connsiteY25" fmla="*/ 1998908 h 4412819"/>
                <a:gd name="connsiteX26" fmla="*/ 2336329 w 4929093"/>
                <a:gd name="connsiteY26" fmla="*/ 2184842 h 4412819"/>
                <a:gd name="connsiteX27" fmla="*/ 2516623 w 4929093"/>
                <a:gd name="connsiteY27" fmla="*/ 2170809 h 4412819"/>
                <a:gd name="connsiteX28" fmla="*/ 2484170 w 4929093"/>
                <a:gd name="connsiteY28" fmla="*/ 2346219 h 4412819"/>
                <a:gd name="connsiteX29" fmla="*/ 2570711 w 4929093"/>
                <a:gd name="connsiteY29" fmla="*/ 2483040 h 4412819"/>
                <a:gd name="connsiteX30" fmla="*/ 2639223 w 4929093"/>
                <a:gd name="connsiteY30" fmla="*/ 2556712 h 4412819"/>
                <a:gd name="connsiteX31" fmla="*/ 2350753 w 4929093"/>
                <a:gd name="connsiteY31" fmla="*/ 2644416 h 4412819"/>
                <a:gd name="connsiteX32" fmla="*/ 2109158 w 4929093"/>
                <a:gd name="connsiteY32" fmla="*/ 2490055 h 4412819"/>
                <a:gd name="connsiteX33" fmla="*/ 1842323 w 4929093"/>
                <a:gd name="connsiteY33" fmla="*/ 2269039 h 4412819"/>
                <a:gd name="connsiteX34" fmla="*/ 1705300 w 4929093"/>
                <a:gd name="connsiteY34" fmla="*/ 2290088 h 4412819"/>
                <a:gd name="connsiteX35" fmla="*/ 1431252 w 4929093"/>
                <a:gd name="connsiteY35" fmla="*/ 2244481 h 4412819"/>
                <a:gd name="connsiteX36" fmla="*/ 1226613 w 4929093"/>
                <a:gd name="connsiteY36" fmla="*/ 2453196 h 4412819"/>
                <a:gd name="connsiteX37" fmla="*/ 1308757 w 4929093"/>
                <a:gd name="connsiteY37" fmla="*/ 2614825 h 4412819"/>
                <a:gd name="connsiteX38" fmla="*/ 1304553 w 4929093"/>
                <a:gd name="connsiteY38" fmla="*/ 2805946 h 4412819"/>
                <a:gd name="connsiteX39" fmla="*/ 1404621 w 4929093"/>
                <a:gd name="connsiteY39" fmla="*/ 2831633 h 4412819"/>
                <a:gd name="connsiteX40" fmla="*/ 1507420 w 4929093"/>
                <a:gd name="connsiteY40" fmla="*/ 2822876 h 4412819"/>
                <a:gd name="connsiteX41" fmla="*/ 1566035 w 4929093"/>
                <a:gd name="connsiteY41" fmla="*/ 2888819 h 4412819"/>
                <a:gd name="connsiteX42" fmla="*/ 1653958 w 4929093"/>
                <a:gd name="connsiteY42" fmla="*/ 2954761 h 4412819"/>
                <a:gd name="connsiteX43" fmla="*/ 2481900 w 4929093"/>
                <a:gd name="connsiteY43" fmla="*/ 3687453 h 4412819"/>
                <a:gd name="connsiteX44" fmla="*/ 2489227 w 4929093"/>
                <a:gd name="connsiteY44" fmla="*/ 3819338 h 4412819"/>
                <a:gd name="connsiteX45" fmla="*/ 2599131 w 4929093"/>
                <a:gd name="connsiteY45" fmla="*/ 3855973 h 4412819"/>
                <a:gd name="connsiteX46" fmla="*/ 2635766 w 4929093"/>
                <a:gd name="connsiteY46" fmla="*/ 3885280 h 4412819"/>
                <a:gd name="connsiteX47" fmla="*/ 2760323 w 4929093"/>
                <a:gd name="connsiteY47" fmla="*/ 3885280 h 4412819"/>
                <a:gd name="connsiteX48" fmla="*/ 2943496 w 4929093"/>
                <a:gd name="connsiteY48" fmla="*/ 3907261 h 4412819"/>
                <a:gd name="connsiteX49" fmla="*/ 3009439 w 4929093"/>
                <a:gd name="connsiteY49" fmla="*/ 3921915 h 4412819"/>
                <a:gd name="connsiteX50" fmla="*/ 3090035 w 4929093"/>
                <a:gd name="connsiteY50" fmla="*/ 4017165 h 4412819"/>
                <a:gd name="connsiteX51" fmla="*/ 3141323 w 4929093"/>
                <a:gd name="connsiteY51" fmla="*/ 4141723 h 4412819"/>
                <a:gd name="connsiteX52" fmla="*/ 3170631 w 4929093"/>
                <a:gd name="connsiteY52" fmla="*/ 4149050 h 4412819"/>
                <a:gd name="connsiteX53" fmla="*/ 3214593 w 4929093"/>
                <a:gd name="connsiteY53" fmla="*/ 4156376 h 4412819"/>
                <a:gd name="connsiteX54" fmla="*/ 3287862 w 4929093"/>
                <a:gd name="connsiteY54" fmla="*/ 4229646 h 4412819"/>
                <a:gd name="connsiteX55" fmla="*/ 3331823 w 4929093"/>
                <a:gd name="connsiteY55" fmla="*/ 4207665 h 4412819"/>
                <a:gd name="connsiteX56" fmla="*/ 3353804 w 4929093"/>
                <a:gd name="connsiteY56" fmla="*/ 4207665 h 4412819"/>
                <a:gd name="connsiteX57" fmla="*/ 3397766 w 4929093"/>
                <a:gd name="connsiteY57" fmla="*/ 4251626 h 4412819"/>
                <a:gd name="connsiteX58" fmla="*/ 3419746 w 4929093"/>
                <a:gd name="connsiteY58" fmla="*/ 4317569 h 4412819"/>
                <a:gd name="connsiteX59" fmla="*/ 3398466 w 4929093"/>
                <a:gd name="connsiteY59" fmla="*/ 4408246 h 4412819"/>
                <a:gd name="connsiteX60" fmla="*/ 3434400 w 4929093"/>
                <a:gd name="connsiteY60" fmla="*/ 4412819 h 4412819"/>
                <a:gd name="connsiteX61" fmla="*/ 4086496 w 4929093"/>
                <a:gd name="connsiteY61" fmla="*/ 3973203 h 4412819"/>
                <a:gd name="connsiteX62" fmla="*/ 4196400 w 4929093"/>
                <a:gd name="connsiteY62" fmla="*/ 3958550 h 4412819"/>
                <a:gd name="connsiteX63" fmla="*/ 4298977 w 4929093"/>
                <a:gd name="connsiteY63" fmla="*/ 3907261 h 4412819"/>
                <a:gd name="connsiteX64" fmla="*/ 4313631 w 4929093"/>
                <a:gd name="connsiteY64" fmla="*/ 3877953 h 4412819"/>
                <a:gd name="connsiteX65" fmla="*/ 4423535 w 4929093"/>
                <a:gd name="connsiteY65" fmla="*/ 3885280 h 4412819"/>
                <a:gd name="connsiteX66" fmla="*/ 4540766 w 4929093"/>
                <a:gd name="connsiteY66" fmla="*/ 3892607 h 4412819"/>
                <a:gd name="connsiteX67" fmla="*/ 4540766 w 4929093"/>
                <a:gd name="connsiteY67" fmla="*/ 3790030 h 4412819"/>
                <a:gd name="connsiteX68" fmla="*/ 4570073 w 4929093"/>
                <a:gd name="connsiteY68" fmla="*/ 3738742 h 4412819"/>
                <a:gd name="connsiteX69" fmla="*/ 4657996 w 4929093"/>
                <a:gd name="connsiteY69" fmla="*/ 3687453 h 4412819"/>
                <a:gd name="connsiteX70" fmla="*/ 4709285 w 4929093"/>
                <a:gd name="connsiteY70" fmla="*/ 3628838 h 4412819"/>
                <a:gd name="connsiteX71" fmla="*/ 4870477 w 4929093"/>
                <a:gd name="connsiteY71" fmla="*/ 3628838 h 4412819"/>
                <a:gd name="connsiteX72" fmla="*/ 4870477 w 4929093"/>
                <a:gd name="connsiteY72" fmla="*/ 3526261 h 4412819"/>
                <a:gd name="connsiteX73" fmla="*/ 4899785 w 4929093"/>
                <a:gd name="connsiteY73" fmla="*/ 3284473 h 4412819"/>
                <a:gd name="connsiteX74" fmla="*/ 4929093 w 4929093"/>
                <a:gd name="connsiteY74" fmla="*/ 3093973 h 4412819"/>
                <a:gd name="connsiteX75" fmla="*/ 4921766 w 4929093"/>
                <a:gd name="connsiteY75" fmla="*/ 2888819 h 4412819"/>
                <a:gd name="connsiteX76" fmla="*/ 4754047 w 4929093"/>
                <a:gd name="connsiteY76" fmla="*/ 2789724 h 4412819"/>
                <a:gd name="connsiteX77" fmla="*/ 4700150 w 4929093"/>
                <a:gd name="connsiteY77" fmla="*/ 2644526 h 4412819"/>
                <a:gd name="connsiteX78" fmla="*/ 4861841 w 4929093"/>
                <a:gd name="connsiteY78" fmla="*/ 2661949 h 4412819"/>
                <a:gd name="connsiteX79" fmla="*/ 4780981 w 4929093"/>
                <a:gd name="connsiteY79" fmla="*/ 2372527 h 4412819"/>
                <a:gd name="connsiteX80" fmla="*/ 4478506 w 4929093"/>
                <a:gd name="connsiteY80" fmla="*/ 2261627 h 4412819"/>
                <a:gd name="connsiteX81" fmla="*/ 4335304 w 4929093"/>
                <a:gd name="connsiteY81" fmla="*/ 2153782 h 4412819"/>
                <a:gd name="connsiteX82" fmla="*/ 4246655 w 4929093"/>
                <a:gd name="connsiteY82" fmla="*/ 1965054 h 4412819"/>
                <a:gd name="connsiteX83" fmla="*/ 4048898 w 4929093"/>
                <a:gd name="connsiteY83" fmla="*/ 1887540 h 4412819"/>
                <a:gd name="connsiteX84" fmla="*/ 4137547 w 4929093"/>
                <a:gd name="connsiteY84" fmla="*/ 1435941 h 4412819"/>
                <a:gd name="connsiteX85" fmla="*/ 3789769 w 4929093"/>
                <a:gd name="connsiteY85" fmla="*/ 1280914 h 4412819"/>
                <a:gd name="connsiteX86" fmla="*/ 3499954 w 4929093"/>
                <a:gd name="connsiteY86" fmla="*/ 1473013 h 4412819"/>
                <a:gd name="connsiteX87" fmla="*/ 3121490 w 4929093"/>
                <a:gd name="connsiteY87" fmla="*/ 1533676 h 4412819"/>
                <a:gd name="connsiteX88" fmla="*/ 2921207 w 4929093"/>
                <a:gd name="connsiteY88" fmla="*/ 1451914 h 4412819"/>
                <a:gd name="connsiteX89" fmla="*/ 2858950 w 4929093"/>
                <a:gd name="connsiteY89" fmla="*/ 1355057 h 4412819"/>
                <a:gd name="connsiteX90" fmla="*/ 2598718 w 4929093"/>
                <a:gd name="connsiteY90" fmla="*/ 1304578 h 4412819"/>
                <a:gd name="connsiteX91" fmla="*/ 2653376 w 4929093"/>
                <a:gd name="connsiteY91" fmla="*/ 1041475 h 4412819"/>
                <a:gd name="connsiteX92" fmla="*/ 2494864 w 4929093"/>
                <a:gd name="connsiteY92" fmla="*/ 952021 h 4412819"/>
                <a:gd name="connsiteX93" fmla="*/ 2374614 w 4929093"/>
                <a:gd name="connsiteY93" fmla="*/ 1320363 h 4412819"/>
                <a:gd name="connsiteX94" fmla="*/ 2309023 w 4929093"/>
                <a:gd name="connsiteY94" fmla="*/ 1299315 h 4412819"/>
                <a:gd name="connsiteX95" fmla="*/ 2336352 w 4929093"/>
                <a:gd name="connsiteY95" fmla="*/ 883614 h 4412819"/>
                <a:gd name="connsiteX96" fmla="*/ 2451137 w 4929093"/>
                <a:gd name="connsiteY96" fmla="*/ 625775 h 4412819"/>
                <a:gd name="connsiteX97" fmla="*/ 2265295 w 4929093"/>
                <a:gd name="connsiteY97" fmla="*/ 488962 h 4412819"/>
                <a:gd name="connsiteX98" fmla="*/ 2248898 w 4929093"/>
                <a:gd name="connsiteY98" fmla="*/ 388983 h 4412819"/>
                <a:gd name="connsiteX99" fmla="*/ 2172374 w 4929093"/>
                <a:gd name="connsiteY99" fmla="*/ 236385 h 4412819"/>
                <a:gd name="connsiteX100" fmla="*/ 1910010 w 4929093"/>
                <a:gd name="connsiteY100" fmla="*/ 10117 h 4412819"/>
                <a:gd name="connsiteX101" fmla="*/ 1684150 w 4929093"/>
                <a:gd name="connsiteY10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49609 w 4929093"/>
                <a:gd name="connsiteY6" fmla="*/ 1064766 h 4412819"/>
                <a:gd name="connsiteX7" fmla="*/ 1831643 w 4929093"/>
                <a:gd name="connsiteY7" fmla="*/ 1122845 h 4412819"/>
                <a:gd name="connsiteX8" fmla="*/ 1437812 w 4929093"/>
                <a:gd name="connsiteY8" fmla="*/ 827167 h 4412819"/>
                <a:gd name="connsiteX9" fmla="*/ 1171366 w 4929093"/>
                <a:gd name="connsiteY9" fmla="*/ 955947 h 4412819"/>
                <a:gd name="connsiteX10" fmla="*/ 1050710 w 4929093"/>
                <a:gd name="connsiteY10" fmla="*/ 1005477 h 4412819"/>
                <a:gd name="connsiteX11" fmla="*/ 965245 w 4929093"/>
                <a:gd name="connsiteY11" fmla="*/ 1045103 h 4412819"/>
                <a:gd name="connsiteX12" fmla="*/ 305147 w 4929093"/>
                <a:gd name="connsiteY12" fmla="*/ 621300 h 4412819"/>
                <a:gd name="connsiteX13" fmla="*/ 0 w 4929093"/>
                <a:gd name="connsiteY13" fmla="*/ 1178836 h 4412819"/>
                <a:gd name="connsiteX14" fmla="*/ 165901 w 4929093"/>
                <a:gd name="connsiteY14" fmla="*/ 1376959 h 4412819"/>
                <a:gd name="connsiteX15" fmla="*/ 226229 w 4929093"/>
                <a:gd name="connsiteY15" fmla="*/ 1520599 h 4412819"/>
                <a:gd name="connsiteX16" fmla="*/ 513885 w 4929093"/>
                <a:gd name="connsiteY16" fmla="*/ 1735175 h 4412819"/>
                <a:gd name="connsiteX17" fmla="*/ 1222111 w 4929093"/>
                <a:gd name="connsiteY17" fmla="*/ 2458481 h 4412819"/>
                <a:gd name="connsiteX18" fmla="*/ 1427647 w 4929093"/>
                <a:gd name="connsiteY18" fmla="*/ 2244481 h 4412819"/>
                <a:gd name="connsiteX19" fmla="*/ 1369952 w 4929093"/>
                <a:gd name="connsiteY19" fmla="*/ 2149759 h 4412819"/>
                <a:gd name="connsiteX20" fmla="*/ 1434858 w 4929093"/>
                <a:gd name="connsiteY20" fmla="*/ 2012940 h 4412819"/>
                <a:gd name="connsiteX21" fmla="*/ 1647605 w 4929093"/>
                <a:gd name="connsiteY21" fmla="*/ 1893661 h 4412819"/>
                <a:gd name="connsiteX22" fmla="*/ 1784629 w 4929093"/>
                <a:gd name="connsiteY22" fmla="*/ 1760349 h 4412819"/>
                <a:gd name="connsiteX23" fmla="*/ 1925258 w 4929093"/>
                <a:gd name="connsiteY23" fmla="*/ 1700710 h 4412819"/>
                <a:gd name="connsiteX24" fmla="*/ 2293994 w 4929093"/>
                <a:gd name="connsiteY24" fmla="*/ 1595702 h 4412819"/>
                <a:gd name="connsiteX25" fmla="*/ 2300270 w 4929093"/>
                <a:gd name="connsiteY25" fmla="*/ 1714742 h 4412819"/>
                <a:gd name="connsiteX26" fmla="*/ 2238970 w 4929093"/>
                <a:gd name="connsiteY26" fmla="*/ 1998908 h 4412819"/>
                <a:gd name="connsiteX27" fmla="*/ 2336329 w 4929093"/>
                <a:gd name="connsiteY27" fmla="*/ 2184842 h 4412819"/>
                <a:gd name="connsiteX28" fmla="*/ 2516623 w 4929093"/>
                <a:gd name="connsiteY28" fmla="*/ 2170809 h 4412819"/>
                <a:gd name="connsiteX29" fmla="*/ 2484170 w 4929093"/>
                <a:gd name="connsiteY29" fmla="*/ 2346219 h 4412819"/>
                <a:gd name="connsiteX30" fmla="*/ 2570711 w 4929093"/>
                <a:gd name="connsiteY30" fmla="*/ 2483040 h 4412819"/>
                <a:gd name="connsiteX31" fmla="*/ 2639223 w 4929093"/>
                <a:gd name="connsiteY31" fmla="*/ 2556712 h 4412819"/>
                <a:gd name="connsiteX32" fmla="*/ 2350753 w 4929093"/>
                <a:gd name="connsiteY32" fmla="*/ 2644416 h 4412819"/>
                <a:gd name="connsiteX33" fmla="*/ 2109158 w 4929093"/>
                <a:gd name="connsiteY33" fmla="*/ 2490055 h 4412819"/>
                <a:gd name="connsiteX34" fmla="*/ 1842323 w 4929093"/>
                <a:gd name="connsiteY34" fmla="*/ 2269039 h 4412819"/>
                <a:gd name="connsiteX35" fmla="*/ 1705300 w 4929093"/>
                <a:gd name="connsiteY35" fmla="*/ 2290088 h 4412819"/>
                <a:gd name="connsiteX36" fmla="*/ 1431252 w 4929093"/>
                <a:gd name="connsiteY36" fmla="*/ 2244481 h 4412819"/>
                <a:gd name="connsiteX37" fmla="*/ 1226613 w 4929093"/>
                <a:gd name="connsiteY37" fmla="*/ 2453196 h 4412819"/>
                <a:gd name="connsiteX38" fmla="*/ 1308757 w 4929093"/>
                <a:gd name="connsiteY38" fmla="*/ 2614825 h 4412819"/>
                <a:gd name="connsiteX39" fmla="*/ 1304553 w 4929093"/>
                <a:gd name="connsiteY39" fmla="*/ 2805946 h 4412819"/>
                <a:gd name="connsiteX40" fmla="*/ 1404621 w 4929093"/>
                <a:gd name="connsiteY40" fmla="*/ 2831633 h 4412819"/>
                <a:gd name="connsiteX41" fmla="*/ 1507420 w 4929093"/>
                <a:gd name="connsiteY41" fmla="*/ 2822876 h 4412819"/>
                <a:gd name="connsiteX42" fmla="*/ 1566035 w 4929093"/>
                <a:gd name="connsiteY42" fmla="*/ 2888819 h 4412819"/>
                <a:gd name="connsiteX43" fmla="*/ 1653958 w 4929093"/>
                <a:gd name="connsiteY43" fmla="*/ 2954761 h 4412819"/>
                <a:gd name="connsiteX44" fmla="*/ 2481900 w 4929093"/>
                <a:gd name="connsiteY44" fmla="*/ 3687453 h 4412819"/>
                <a:gd name="connsiteX45" fmla="*/ 2489227 w 4929093"/>
                <a:gd name="connsiteY45" fmla="*/ 3819338 h 4412819"/>
                <a:gd name="connsiteX46" fmla="*/ 2599131 w 4929093"/>
                <a:gd name="connsiteY46" fmla="*/ 3855973 h 4412819"/>
                <a:gd name="connsiteX47" fmla="*/ 2635766 w 4929093"/>
                <a:gd name="connsiteY47" fmla="*/ 3885280 h 4412819"/>
                <a:gd name="connsiteX48" fmla="*/ 2760323 w 4929093"/>
                <a:gd name="connsiteY48" fmla="*/ 3885280 h 4412819"/>
                <a:gd name="connsiteX49" fmla="*/ 2943496 w 4929093"/>
                <a:gd name="connsiteY49" fmla="*/ 3907261 h 4412819"/>
                <a:gd name="connsiteX50" fmla="*/ 3009439 w 4929093"/>
                <a:gd name="connsiteY50" fmla="*/ 3921915 h 4412819"/>
                <a:gd name="connsiteX51" fmla="*/ 3090035 w 4929093"/>
                <a:gd name="connsiteY51" fmla="*/ 4017165 h 4412819"/>
                <a:gd name="connsiteX52" fmla="*/ 3141323 w 4929093"/>
                <a:gd name="connsiteY52" fmla="*/ 4141723 h 4412819"/>
                <a:gd name="connsiteX53" fmla="*/ 3170631 w 4929093"/>
                <a:gd name="connsiteY53" fmla="*/ 4149050 h 4412819"/>
                <a:gd name="connsiteX54" fmla="*/ 3214593 w 4929093"/>
                <a:gd name="connsiteY54" fmla="*/ 4156376 h 4412819"/>
                <a:gd name="connsiteX55" fmla="*/ 3287862 w 4929093"/>
                <a:gd name="connsiteY55" fmla="*/ 4229646 h 4412819"/>
                <a:gd name="connsiteX56" fmla="*/ 3331823 w 4929093"/>
                <a:gd name="connsiteY56" fmla="*/ 4207665 h 4412819"/>
                <a:gd name="connsiteX57" fmla="*/ 3353804 w 4929093"/>
                <a:gd name="connsiteY57" fmla="*/ 4207665 h 4412819"/>
                <a:gd name="connsiteX58" fmla="*/ 3397766 w 4929093"/>
                <a:gd name="connsiteY58" fmla="*/ 4251626 h 4412819"/>
                <a:gd name="connsiteX59" fmla="*/ 3419746 w 4929093"/>
                <a:gd name="connsiteY59" fmla="*/ 4317569 h 4412819"/>
                <a:gd name="connsiteX60" fmla="*/ 3398466 w 4929093"/>
                <a:gd name="connsiteY60" fmla="*/ 4408246 h 4412819"/>
                <a:gd name="connsiteX61" fmla="*/ 3434400 w 4929093"/>
                <a:gd name="connsiteY61" fmla="*/ 4412819 h 4412819"/>
                <a:gd name="connsiteX62" fmla="*/ 4086496 w 4929093"/>
                <a:gd name="connsiteY62" fmla="*/ 3973203 h 4412819"/>
                <a:gd name="connsiteX63" fmla="*/ 4196400 w 4929093"/>
                <a:gd name="connsiteY63" fmla="*/ 3958550 h 4412819"/>
                <a:gd name="connsiteX64" fmla="*/ 4298977 w 4929093"/>
                <a:gd name="connsiteY64" fmla="*/ 3907261 h 4412819"/>
                <a:gd name="connsiteX65" fmla="*/ 4313631 w 4929093"/>
                <a:gd name="connsiteY65" fmla="*/ 3877953 h 4412819"/>
                <a:gd name="connsiteX66" fmla="*/ 4423535 w 4929093"/>
                <a:gd name="connsiteY66" fmla="*/ 3885280 h 4412819"/>
                <a:gd name="connsiteX67" fmla="*/ 4540766 w 4929093"/>
                <a:gd name="connsiteY67" fmla="*/ 3892607 h 4412819"/>
                <a:gd name="connsiteX68" fmla="*/ 4540766 w 4929093"/>
                <a:gd name="connsiteY68" fmla="*/ 3790030 h 4412819"/>
                <a:gd name="connsiteX69" fmla="*/ 4570073 w 4929093"/>
                <a:gd name="connsiteY69" fmla="*/ 3738742 h 4412819"/>
                <a:gd name="connsiteX70" fmla="*/ 4657996 w 4929093"/>
                <a:gd name="connsiteY70" fmla="*/ 3687453 h 4412819"/>
                <a:gd name="connsiteX71" fmla="*/ 4709285 w 4929093"/>
                <a:gd name="connsiteY71" fmla="*/ 3628838 h 4412819"/>
                <a:gd name="connsiteX72" fmla="*/ 4870477 w 4929093"/>
                <a:gd name="connsiteY72" fmla="*/ 3628838 h 4412819"/>
                <a:gd name="connsiteX73" fmla="*/ 4870477 w 4929093"/>
                <a:gd name="connsiteY73" fmla="*/ 3526261 h 4412819"/>
                <a:gd name="connsiteX74" fmla="*/ 4899785 w 4929093"/>
                <a:gd name="connsiteY74" fmla="*/ 3284473 h 4412819"/>
                <a:gd name="connsiteX75" fmla="*/ 4929093 w 4929093"/>
                <a:gd name="connsiteY75" fmla="*/ 3093973 h 4412819"/>
                <a:gd name="connsiteX76" fmla="*/ 4921766 w 4929093"/>
                <a:gd name="connsiteY76" fmla="*/ 2888819 h 4412819"/>
                <a:gd name="connsiteX77" fmla="*/ 4754047 w 4929093"/>
                <a:gd name="connsiteY77" fmla="*/ 2789724 h 4412819"/>
                <a:gd name="connsiteX78" fmla="*/ 4700150 w 4929093"/>
                <a:gd name="connsiteY78" fmla="*/ 2644526 h 4412819"/>
                <a:gd name="connsiteX79" fmla="*/ 4861841 w 4929093"/>
                <a:gd name="connsiteY79" fmla="*/ 2661949 h 4412819"/>
                <a:gd name="connsiteX80" fmla="*/ 4780981 w 4929093"/>
                <a:gd name="connsiteY80" fmla="*/ 2372527 h 4412819"/>
                <a:gd name="connsiteX81" fmla="*/ 4478506 w 4929093"/>
                <a:gd name="connsiteY81" fmla="*/ 2261627 h 4412819"/>
                <a:gd name="connsiteX82" fmla="*/ 4335304 w 4929093"/>
                <a:gd name="connsiteY82" fmla="*/ 2153782 h 4412819"/>
                <a:gd name="connsiteX83" fmla="*/ 4246655 w 4929093"/>
                <a:gd name="connsiteY83" fmla="*/ 1965054 h 4412819"/>
                <a:gd name="connsiteX84" fmla="*/ 4048898 w 4929093"/>
                <a:gd name="connsiteY84" fmla="*/ 1887540 h 4412819"/>
                <a:gd name="connsiteX85" fmla="*/ 4137547 w 4929093"/>
                <a:gd name="connsiteY85" fmla="*/ 1435941 h 4412819"/>
                <a:gd name="connsiteX86" fmla="*/ 3789769 w 4929093"/>
                <a:gd name="connsiteY86" fmla="*/ 1280914 h 4412819"/>
                <a:gd name="connsiteX87" fmla="*/ 3499954 w 4929093"/>
                <a:gd name="connsiteY87" fmla="*/ 1473013 h 4412819"/>
                <a:gd name="connsiteX88" fmla="*/ 3121490 w 4929093"/>
                <a:gd name="connsiteY88" fmla="*/ 1533676 h 4412819"/>
                <a:gd name="connsiteX89" fmla="*/ 2921207 w 4929093"/>
                <a:gd name="connsiteY89" fmla="*/ 1451914 h 4412819"/>
                <a:gd name="connsiteX90" fmla="*/ 2858950 w 4929093"/>
                <a:gd name="connsiteY90" fmla="*/ 1355057 h 4412819"/>
                <a:gd name="connsiteX91" fmla="*/ 2598718 w 4929093"/>
                <a:gd name="connsiteY91" fmla="*/ 1304578 h 4412819"/>
                <a:gd name="connsiteX92" fmla="*/ 2653376 w 4929093"/>
                <a:gd name="connsiteY92" fmla="*/ 1041475 h 4412819"/>
                <a:gd name="connsiteX93" fmla="*/ 2494864 w 4929093"/>
                <a:gd name="connsiteY93" fmla="*/ 952021 h 4412819"/>
                <a:gd name="connsiteX94" fmla="*/ 2374614 w 4929093"/>
                <a:gd name="connsiteY94" fmla="*/ 1320363 h 4412819"/>
                <a:gd name="connsiteX95" fmla="*/ 2309023 w 4929093"/>
                <a:gd name="connsiteY95" fmla="*/ 1299315 h 4412819"/>
                <a:gd name="connsiteX96" fmla="*/ 2336352 w 4929093"/>
                <a:gd name="connsiteY96" fmla="*/ 883614 h 4412819"/>
                <a:gd name="connsiteX97" fmla="*/ 2451137 w 4929093"/>
                <a:gd name="connsiteY97" fmla="*/ 625775 h 4412819"/>
                <a:gd name="connsiteX98" fmla="*/ 2265295 w 4929093"/>
                <a:gd name="connsiteY98" fmla="*/ 488962 h 4412819"/>
                <a:gd name="connsiteX99" fmla="*/ 2248898 w 4929093"/>
                <a:gd name="connsiteY99" fmla="*/ 388983 h 4412819"/>
                <a:gd name="connsiteX100" fmla="*/ 2172374 w 4929093"/>
                <a:gd name="connsiteY100" fmla="*/ 236385 h 4412819"/>
                <a:gd name="connsiteX101" fmla="*/ 1910010 w 4929093"/>
                <a:gd name="connsiteY101" fmla="*/ 10117 h 4412819"/>
                <a:gd name="connsiteX102" fmla="*/ 1684150 w 4929093"/>
                <a:gd name="connsiteY10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49609 w 4929093"/>
                <a:gd name="connsiteY6" fmla="*/ 1064766 h 4412819"/>
                <a:gd name="connsiteX7" fmla="*/ 1789723 w 4929093"/>
                <a:gd name="connsiteY7" fmla="*/ 1087997 h 4412819"/>
                <a:gd name="connsiteX8" fmla="*/ 1437812 w 4929093"/>
                <a:gd name="connsiteY8" fmla="*/ 827167 h 4412819"/>
                <a:gd name="connsiteX9" fmla="*/ 1171366 w 4929093"/>
                <a:gd name="connsiteY9" fmla="*/ 955947 h 4412819"/>
                <a:gd name="connsiteX10" fmla="*/ 1050710 w 4929093"/>
                <a:gd name="connsiteY10" fmla="*/ 1005477 h 4412819"/>
                <a:gd name="connsiteX11" fmla="*/ 965245 w 4929093"/>
                <a:gd name="connsiteY11" fmla="*/ 1045103 h 4412819"/>
                <a:gd name="connsiteX12" fmla="*/ 305147 w 4929093"/>
                <a:gd name="connsiteY12" fmla="*/ 621300 h 4412819"/>
                <a:gd name="connsiteX13" fmla="*/ 0 w 4929093"/>
                <a:gd name="connsiteY13" fmla="*/ 1178836 h 4412819"/>
                <a:gd name="connsiteX14" fmla="*/ 165901 w 4929093"/>
                <a:gd name="connsiteY14" fmla="*/ 1376959 h 4412819"/>
                <a:gd name="connsiteX15" fmla="*/ 226229 w 4929093"/>
                <a:gd name="connsiteY15" fmla="*/ 1520599 h 4412819"/>
                <a:gd name="connsiteX16" fmla="*/ 513885 w 4929093"/>
                <a:gd name="connsiteY16" fmla="*/ 1735175 h 4412819"/>
                <a:gd name="connsiteX17" fmla="*/ 1222111 w 4929093"/>
                <a:gd name="connsiteY17" fmla="*/ 2458481 h 4412819"/>
                <a:gd name="connsiteX18" fmla="*/ 1427647 w 4929093"/>
                <a:gd name="connsiteY18" fmla="*/ 2244481 h 4412819"/>
                <a:gd name="connsiteX19" fmla="*/ 1369952 w 4929093"/>
                <a:gd name="connsiteY19" fmla="*/ 2149759 h 4412819"/>
                <a:gd name="connsiteX20" fmla="*/ 1434858 w 4929093"/>
                <a:gd name="connsiteY20" fmla="*/ 2012940 h 4412819"/>
                <a:gd name="connsiteX21" fmla="*/ 1647605 w 4929093"/>
                <a:gd name="connsiteY21" fmla="*/ 1893661 h 4412819"/>
                <a:gd name="connsiteX22" fmla="*/ 1784629 w 4929093"/>
                <a:gd name="connsiteY22" fmla="*/ 1760349 h 4412819"/>
                <a:gd name="connsiteX23" fmla="*/ 1925258 w 4929093"/>
                <a:gd name="connsiteY23" fmla="*/ 1700710 h 4412819"/>
                <a:gd name="connsiteX24" fmla="*/ 2293994 w 4929093"/>
                <a:gd name="connsiteY24" fmla="*/ 1595702 h 4412819"/>
                <a:gd name="connsiteX25" fmla="*/ 2300270 w 4929093"/>
                <a:gd name="connsiteY25" fmla="*/ 1714742 h 4412819"/>
                <a:gd name="connsiteX26" fmla="*/ 2238970 w 4929093"/>
                <a:gd name="connsiteY26" fmla="*/ 1998908 h 4412819"/>
                <a:gd name="connsiteX27" fmla="*/ 2336329 w 4929093"/>
                <a:gd name="connsiteY27" fmla="*/ 2184842 h 4412819"/>
                <a:gd name="connsiteX28" fmla="*/ 2516623 w 4929093"/>
                <a:gd name="connsiteY28" fmla="*/ 2170809 h 4412819"/>
                <a:gd name="connsiteX29" fmla="*/ 2484170 w 4929093"/>
                <a:gd name="connsiteY29" fmla="*/ 2346219 h 4412819"/>
                <a:gd name="connsiteX30" fmla="*/ 2570711 w 4929093"/>
                <a:gd name="connsiteY30" fmla="*/ 2483040 h 4412819"/>
                <a:gd name="connsiteX31" fmla="*/ 2639223 w 4929093"/>
                <a:gd name="connsiteY31" fmla="*/ 2556712 h 4412819"/>
                <a:gd name="connsiteX32" fmla="*/ 2350753 w 4929093"/>
                <a:gd name="connsiteY32" fmla="*/ 2644416 h 4412819"/>
                <a:gd name="connsiteX33" fmla="*/ 2109158 w 4929093"/>
                <a:gd name="connsiteY33" fmla="*/ 2490055 h 4412819"/>
                <a:gd name="connsiteX34" fmla="*/ 1842323 w 4929093"/>
                <a:gd name="connsiteY34" fmla="*/ 2269039 h 4412819"/>
                <a:gd name="connsiteX35" fmla="*/ 1705300 w 4929093"/>
                <a:gd name="connsiteY35" fmla="*/ 2290088 h 4412819"/>
                <a:gd name="connsiteX36" fmla="*/ 1431252 w 4929093"/>
                <a:gd name="connsiteY36" fmla="*/ 2244481 h 4412819"/>
                <a:gd name="connsiteX37" fmla="*/ 1226613 w 4929093"/>
                <a:gd name="connsiteY37" fmla="*/ 2453196 h 4412819"/>
                <a:gd name="connsiteX38" fmla="*/ 1308757 w 4929093"/>
                <a:gd name="connsiteY38" fmla="*/ 2614825 h 4412819"/>
                <a:gd name="connsiteX39" fmla="*/ 1304553 w 4929093"/>
                <a:gd name="connsiteY39" fmla="*/ 2805946 h 4412819"/>
                <a:gd name="connsiteX40" fmla="*/ 1404621 w 4929093"/>
                <a:gd name="connsiteY40" fmla="*/ 2831633 h 4412819"/>
                <a:gd name="connsiteX41" fmla="*/ 1507420 w 4929093"/>
                <a:gd name="connsiteY41" fmla="*/ 2822876 h 4412819"/>
                <a:gd name="connsiteX42" fmla="*/ 1566035 w 4929093"/>
                <a:gd name="connsiteY42" fmla="*/ 2888819 h 4412819"/>
                <a:gd name="connsiteX43" fmla="*/ 1653958 w 4929093"/>
                <a:gd name="connsiteY43" fmla="*/ 2954761 h 4412819"/>
                <a:gd name="connsiteX44" fmla="*/ 2481900 w 4929093"/>
                <a:gd name="connsiteY44" fmla="*/ 3687453 h 4412819"/>
                <a:gd name="connsiteX45" fmla="*/ 2489227 w 4929093"/>
                <a:gd name="connsiteY45" fmla="*/ 3819338 h 4412819"/>
                <a:gd name="connsiteX46" fmla="*/ 2599131 w 4929093"/>
                <a:gd name="connsiteY46" fmla="*/ 3855973 h 4412819"/>
                <a:gd name="connsiteX47" fmla="*/ 2635766 w 4929093"/>
                <a:gd name="connsiteY47" fmla="*/ 3885280 h 4412819"/>
                <a:gd name="connsiteX48" fmla="*/ 2760323 w 4929093"/>
                <a:gd name="connsiteY48" fmla="*/ 3885280 h 4412819"/>
                <a:gd name="connsiteX49" fmla="*/ 2943496 w 4929093"/>
                <a:gd name="connsiteY49" fmla="*/ 3907261 h 4412819"/>
                <a:gd name="connsiteX50" fmla="*/ 3009439 w 4929093"/>
                <a:gd name="connsiteY50" fmla="*/ 3921915 h 4412819"/>
                <a:gd name="connsiteX51" fmla="*/ 3090035 w 4929093"/>
                <a:gd name="connsiteY51" fmla="*/ 4017165 h 4412819"/>
                <a:gd name="connsiteX52" fmla="*/ 3141323 w 4929093"/>
                <a:gd name="connsiteY52" fmla="*/ 4141723 h 4412819"/>
                <a:gd name="connsiteX53" fmla="*/ 3170631 w 4929093"/>
                <a:gd name="connsiteY53" fmla="*/ 4149050 h 4412819"/>
                <a:gd name="connsiteX54" fmla="*/ 3214593 w 4929093"/>
                <a:gd name="connsiteY54" fmla="*/ 4156376 h 4412819"/>
                <a:gd name="connsiteX55" fmla="*/ 3287862 w 4929093"/>
                <a:gd name="connsiteY55" fmla="*/ 4229646 h 4412819"/>
                <a:gd name="connsiteX56" fmla="*/ 3331823 w 4929093"/>
                <a:gd name="connsiteY56" fmla="*/ 4207665 h 4412819"/>
                <a:gd name="connsiteX57" fmla="*/ 3353804 w 4929093"/>
                <a:gd name="connsiteY57" fmla="*/ 4207665 h 4412819"/>
                <a:gd name="connsiteX58" fmla="*/ 3397766 w 4929093"/>
                <a:gd name="connsiteY58" fmla="*/ 4251626 h 4412819"/>
                <a:gd name="connsiteX59" fmla="*/ 3419746 w 4929093"/>
                <a:gd name="connsiteY59" fmla="*/ 4317569 h 4412819"/>
                <a:gd name="connsiteX60" fmla="*/ 3398466 w 4929093"/>
                <a:gd name="connsiteY60" fmla="*/ 4408246 h 4412819"/>
                <a:gd name="connsiteX61" fmla="*/ 3434400 w 4929093"/>
                <a:gd name="connsiteY61" fmla="*/ 4412819 h 4412819"/>
                <a:gd name="connsiteX62" fmla="*/ 4086496 w 4929093"/>
                <a:gd name="connsiteY62" fmla="*/ 3973203 h 4412819"/>
                <a:gd name="connsiteX63" fmla="*/ 4196400 w 4929093"/>
                <a:gd name="connsiteY63" fmla="*/ 3958550 h 4412819"/>
                <a:gd name="connsiteX64" fmla="*/ 4298977 w 4929093"/>
                <a:gd name="connsiteY64" fmla="*/ 3907261 h 4412819"/>
                <a:gd name="connsiteX65" fmla="*/ 4313631 w 4929093"/>
                <a:gd name="connsiteY65" fmla="*/ 3877953 h 4412819"/>
                <a:gd name="connsiteX66" fmla="*/ 4423535 w 4929093"/>
                <a:gd name="connsiteY66" fmla="*/ 3885280 h 4412819"/>
                <a:gd name="connsiteX67" fmla="*/ 4540766 w 4929093"/>
                <a:gd name="connsiteY67" fmla="*/ 3892607 h 4412819"/>
                <a:gd name="connsiteX68" fmla="*/ 4540766 w 4929093"/>
                <a:gd name="connsiteY68" fmla="*/ 3790030 h 4412819"/>
                <a:gd name="connsiteX69" fmla="*/ 4570073 w 4929093"/>
                <a:gd name="connsiteY69" fmla="*/ 3738742 h 4412819"/>
                <a:gd name="connsiteX70" fmla="*/ 4657996 w 4929093"/>
                <a:gd name="connsiteY70" fmla="*/ 3687453 h 4412819"/>
                <a:gd name="connsiteX71" fmla="*/ 4709285 w 4929093"/>
                <a:gd name="connsiteY71" fmla="*/ 3628838 h 4412819"/>
                <a:gd name="connsiteX72" fmla="*/ 4870477 w 4929093"/>
                <a:gd name="connsiteY72" fmla="*/ 3628838 h 4412819"/>
                <a:gd name="connsiteX73" fmla="*/ 4870477 w 4929093"/>
                <a:gd name="connsiteY73" fmla="*/ 3526261 h 4412819"/>
                <a:gd name="connsiteX74" fmla="*/ 4899785 w 4929093"/>
                <a:gd name="connsiteY74" fmla="*/ 3284473 h 4412819"/>
                <a:gd name="connsiteX75" fmla="*/ 4929093 w 4929093"/>
                <a:gd name="connsiteY75" fmla="*/ 3093973 h 4412819"/>
                <a:gd name="connsiteX76" fmla="*/ 4921766 w 4929093"/>
                <a:gd name="connsiteY76" fmla="*/ 2888819 h 4412819"/>
                <a:gd name="connsiteX77" fmla="*/ 4754047 w 4929093"/>
                <a:gd name="connsiteY77" fmla="*/ 2789724 h 4412819"/>
                <a:gd name="connsiteX78" fmla="*/ 4700150 w 4929093"/>
                <a:gd name="connsiteY78" fmla="*/ 2644526 h 4412819"/>
                <a:gd name="connsiteX79" fmla="*/ 4861841 w 4929093"/>
                <a:gd name="connsiteY79" fmla="*/ 2661949 h 4412819"/>
                <a:gd name="connsiteX80" fmla="*/ 4780981 w 4929093"/>
                <a:gd name="connsiteY80" fmla="*/ 2372527 h 4412819"/>
                <a:gd name="connsiteX81" fmla="*/ 4478506 w 4929093"/>
                <a:gd name="connsiteY81" fmla="*/ 2261627 h 4412819"/>
                <a:gd name="connsiteX82" fmla="*/ 4335304 w 4929093"/>
                <a:gd name="connsiteY82" fmla="*/ 2153782 h 4412819"/>
                <a:gd name="connsiteX83" fmla="*/ 4246655 w 4929093"/>
                <a:gd name="connsiteY83" fmla="*/ 1965054 h 4412819"/>
                <a:gd name="connsiteX84" fmla="*/ 4048898 w 4929093"/>
                <a:gd name="connsiteY84" fmla="*/ 1887540 h 4412819"/>
                <a:gd name="connsiteX85" fmla="*/ 4137547 w 4929093"/>
                <a:gd name="connsiteY85" fmla="*/ 1435941 h 4412819"/>
                <a:gd name="connsiteX86" fmla="*/ 3789769 w 4929093"/>
                <a:gd name="connsiteY86" fmla="*/ 1280914 h 4412819"/>
                <a:gd name="connsiteX87" fmla="*/ 3499954 w 4929093"/>
                <a:gd name="connsiteY87" fmla="*/ 1473013 h 4412819"/>
                <a:gd name="connsiteX88" fmla="*/ 3121490 w 4929093"/>
                <a:gd name="connsiteY88" fmla="*/ 1533676 h 4412819"/>
                <a:gd name="connsiteX89" fmla="*/ 2921207 w 4929093"/>
                <a:gd name="connsiteY89" fmla="*/ 1451914 h 4412819"/>
                <a:gd name="connsiteX90" fmla="*/ 2858950 w 4929093"/>
                <a:gd name="connsiteY90" fmla="*/ 1355057 h 4412819"/>
                <a:gd name="connsiteX91" fmla="*/ 2598718 w 4929093"/>
                <a:gd name="connsiteY91" fmla="*/ 1304578 h 4412819"/>
                <a:gd name="connsiteX92" fmla="*/ 2653376 w 4929093"/>
                <a:gd name="connsiteY92" fmla="*/ 1041475 h 4412819"/>
                <a:gd name="connsiteX93" fmla="*/ 2494864 w 4929093"/>
                <a:gd name="connsiteY93" fmla="*/ 952021 h 4412819"/>
                <a:gd name="connsiteX94" fmla="*/ 2374614 w 4929093"/>
                <a:gd name="connsiteY94" fmla="*/ 1320363 h 4412819"/>
                <a:gd name="connsiteX95" fmla="*/ 2309023 w 4929093"/>
                <a:gd name="connsiteY95" fmla="*/ 1299315 h 4412819"/>
                <a:gd name="connsiteX96" fmla="*/ 2336352 w 4929093"/>
                <a:gd name="connsiteY96" fmla="*/ 883614 h 4412819"/>
                <a:gd name="connsiteX97" fmla="*/ 2451137 w 4929093"/>
                <a:gd name="connsiteY97" fmla="*/ 625775 h 4412819"/>
                <a:gd name="connsiteX98" fmla="*/ 2265295 w 4929093"/>
                <a:gd name="connsiteY98" fmla="*/ 488962 h 4412819"/>
                <a:gd name="connsiteX99" fmla="*/ 2248898 w 4929093"/>
                <a:gd name="connsiteY99" fmla="*/ 388983 h 4412819"/>
                <a:gd name="connsiteX100" fmla="*/ 2172374 w 4929093"/>
                <a:gd name="connsiteY100" fmla="*/ 236385 h 4412819"/>
                <a:gd name="connsiteX101" fmla="*/ 1910010 w 4929093"/>
                <a:gd name="connsiteY101" fmla="*/ 10117 h 4412819"/>
                <a:gd name="connsiteX102" fmla="*/ 1684150 w 4929093"/>
                <a:gd name="connsiteY10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49609 w 4929093"/>
                <a:gd name="connsiteY6" fmla="*/ 1064766 h 4412819"/>
                <a:gd name="connsiteX7" fmla="*/ 1789723 w 4929093"/>
                <a:gd name="connsiteY7" fmla="*/ 1087997 h 4412819"/>
                <a:gd name="connsiteX8" fmla="*/ 1437812 w 4929093"/>
                <a:gd name="connsiteY8" fmla="*/ 827167 h 4412819"/>
                <a:gd name="connsiteX9" fmla="*/ 1171366 w 4929093"/>
                <a:gd name="connsiteY9" fmla="*/ 955947 h 4412819"/>
                <a:gd name="connsiteX10" fmla="*/ 1050710 w 4929093"/>
                <a:gd name="connsiteY10" fmla="*/ 1005477 h 4412819"/>
                <a:gd name="connsiteX11" fmla="*/ 965245 w 4929093"/>
                <a:gd name="connsiteY11" fmla="*/ 1045103 h 4412819"/>
                <a:gd name="connsiteX12" fmla="*/ 305147 w 4929093"/>
                <a:gd name="connsiteY12" fmla="*/ 621300 h 4412819"/>
                <a:gd name="connsiteX13" fmla="*/ 0 w 4929093"/>
                <a:gd name="connsiteY13" fmla="*/ 1178836 h 4412819"/>
                <a:gd name="connsiteX14" fmla="*/ 165901 w 4929093"/>
                <a:gd name="connsiteY14" fmla="*/ 1376959 h 4412819"/>
                <a:gd name="connsiteX15" fmla="*/ 226229 w 4929093"/>
                <a:gd name="connsiteY15" fmla="*/ 1520599 h 4412819"/>
                <a:gd name="connsiteX16" fmla="*/ 513885 w 4929093"/>
                <a:gd name="connsiteY16" fmla="*/ 1735175 h 4412819"/>
                <a:gd name="connsiteX17" fmla="*/ 1222111 w 4929093"/>
                <a:gd name="connsiteY17" fmla="*/ 2458481 h 4412819"/>
                <a:gd name="connsiteX18" fmla="*/ 1427647 w 4929093"/>
                <a:gd name="connsiteY18" fmla="*/ 2244481 h 4412819"/>
                <a:gd name="connsiteX19" fmla="*/ 1369952 w 4929093"/>
                <a:gd name="connsiteY19" fmla="*/ 2149759 h 4412819"/>
                <a:gd name="connsiteX20" fmla="*/ 1434858 w 4929093"/>
                <a:gd name="connsiteY20" fmla="*/ 2012940 h 4412819"/>
                <a:gd name="connsiteX21" fmla="*/ 1647605 w 4929093"/>
                <a:gd name="connsiteY21" fmla="*/ 1893661 h 4412819"/>
                <a:gd name="connsiteX22" fmla="*/ 1784629 w 4929093"/>
                <a:gd name="connsiteY22" fmla="*/ 1760349 h 4412819"/>
                <a:gd name="connsiteX23" fmla="*/ 1925258 w 4929093"/>
                <a:gd name="connsiteY23" fmla="*/ 1700710 h 4412819"/>
                <a:gd name="connsiteX24" fmla="*/ 2293994 w 4929093"/>
                <a:gd name="connsiteY24" fmla="*/ 1595702 h 4412819"/>
                <a:gd name="connsiteX25" fmla="*/ 2300270 w 4929093"/>
                <a:gd name="connsiteY25" fmla="*/ 1714742 h 4412819"/>
                <a:gd name="connsiteX26" fmla="*/ 2238970 w 4929093"/>
                <a:gd name="connsiteY26" fmla="*/ 1998908 h 4412819"/>
                <a:gd name="connsiteX27" fmla="*/ 2336329 w 4929093"/>
                <a:gd name="connsiteY27" fmla="*/ 2184842 h 4412819"/>
                <a:gd name="connsiteX28" fmla="*/ 2516623 w 4929093"/>
                <a:gd name="connsiteY28" fmla="*/ 2170809 h 4412819"/>
                <a:gd name="connsiteX29" fmla="*/ 2484170 w 4929093"/>
                <a:gd name="connsiteY29" fmla="*/ 2346219 h 4412819"/>
                <a:gd name="connsiteX30" fmla="*/ 2570711 w 4929093"/>
                <a:gd name="connsiteY30" fmla="*/ 2483040 h 4412819"/>
                <a:gd name="connsiteX31" fmla="*/ 2639223 w 4929093"/>
                <a:gd name="connsiteY31" fmla="*/ 2556712 h 4412819"/>
                <a:gd name="connsiteX32" fmla="*/ 2350753 w 4929093"/>
                <a:gd name="connsiteY32" fmla="*/ 2644416 h 4412819"/>
                <a:gd name="connsiteX33" fmla="*/ 2109158 w 4929093"/>
                <a:gd name="connsiteY33" fmla="*/ 2490055 h 4412819"/>
                <a:gd name="connsiteX34" fmla="*/ 1842323 w 4929093"/>
                <a:gd name="connsiteY34" fmla="*/ 2269039 h 4412819"/>
                <a:gd name="connsiteX35" fmla="*/ 1705300 w 4929093"/>
                <a:gd name="connsiteY35" fmla="*/ 2290088 h 4412819"/>
                <a:gd name="connsiteX36" fmla="*/ 1431252 w 4929093"/>
                <a:gd name="connsiteY36" fmla="*/ 2244481 h 4412819"/>
                <a:gd name="connsiteX37" fmla="*/ 1226613 w 4929093"/>
                <a:gd name="connsiteY37" fmla="*/ 2453196 h 4412819"/>
                <a:gd name="connsiteX38" fmla="*/ 1308757 w 4929093"/>
                <a:gd name="connsiteY38" fmla="*/ 2614825 h 4412819"/>
                <a:gd name="connsiteX39" fmla="*/ 1304553 w 4929093"/>
                <a:gd name="connsiteY39" fmla="*/ 2805946 h 4412819"/>
                <a:gd name="connsiteX40" fmla="*/ 1404621 w 4929093"/>
                <a:gd name="connsiteY40" fmla="*/ 2831633 h 4412819"/>
                <a:gd name="connsiteX41" fmla="*/ 1507420 w 4929093"/>
                <a:gd name="connsiteY41" fmla="*/ 2822876 h 4412819"/>
                <a:gd name="connsiteX42" fmla="*/ 1566035 w 4929093"/>
                <a:gd name="connsiteY42" fmla="*/ 2888819 h 4412819"/>
                <a:gd name="connsiteX43" fmla="*/ 1653958 w 4929093"/>
                <a:gd name="connsiteY43" fmla="*/ 2954761 h 4412819"/>
                <a:gd name="connsiteX44" fmla="*/ 2481900 w 4929093"/>
                <a:gd name="connsiteY44" fmla="*/ 3687453 h 4412819"/>
                <a:gd name="connsiteX45" fmla="*/ 2489227 w 4929093"/>
                <a:gd name="connsiteY45" fmla="*/ 3819338 h 4412819"/>
                <a:gd name="connsiteX46" fmla="*/ 2599131 w 4929093"/>
                <a:gd name="connsiteY46" fmla="*/ 3855973 h 4412819"/>
                <a:gd name="connsiteX47" fmla="*/ 2635766 w 4929093"/>
                <a:gd name="connsiteY47" fmla="*/ 3885280 h 4412819"/>
                <a:gd name="connsiteX48" fmla="*/ 2760323 w 4929093"/>
                <a:gd name="connsiteY48" fmla="*/ 3885280 h 4412819"/>
                <a:gd name="connsiteX49" fmla="*/ 2943496 w 4929093"/>
                <a:gd name="connsiteY49" fmla="*/ 3907261 h 4412819"/>
                <a:gd name="connsiteX50" fmla="*/ 3009439 w 4929093"/>
                <a:gd name="connsiteY50" fmla="*/ 3921915 h 4412819"/>
                <a:gd name="connsiteX51" fmla="*/ 3090035 w 4929093"/>
                <a:gd name="connsiteY51" fmla="*/ 4017165 h 4412819"/>
                <a:gd name="connsiteX52" fmla="*/ 3141323 w 4929093"/>
                <a:gd name="connsiteY52" fmla="*/ 4141723 h 4412819"/>
                <a:gd name="connsiteX53" fmla="*/ 3170631 w 4929093"/>
                <a:gd name="connsiteY53" fmla="*/ 4149050 h 4412819"/>
                <a:gd name="connsiteX54" fmla="*/ 3214593 w 4929093"/>
                <a:gd name="connsiteY54" fmla="*/ 4156376 h 4412819"/>
                <a:gd name="connsiteX55" fmla="*/ 3287862 w 4929093"/>
                <a:gd name="connsiteY55" fmla="*/ 4229646 h 4412819"/>
                <a:gd name="connsiteX56" fmla="*/ 3331823 w 4929093"/>
                <a:gd name="connsiteY56" fmla="*/ 4207665 h 4412819"/>
                <a:gd name="connsiteX57" fmla="*/ 3353804 w 4929093"/>
                <a:gd name="connsiteY57" fmla="*/ 4207665 h 4412819"/>
                <a:gd name="connsiteX58" fmla="*/ 3397766 w 4929093"/>
                <a:gd name="connsiteY58" fmla="*/ 4251626 h 4412819"/>
                <a:gd name="connsiteX59" fmla="*/ 3419746 w 4929093"/>
                <a:gd name="connsiteY59" fmla="*/ 4317569 h 4412819"/>
                <a:gd name="connsiteX60" fmla="*/ 3398466 w 4929093"/>
                <a:gd name="connsiteY60" fmla="*/ 4408246 h 4412819"/>
                <a:gd name="connsiteX61" fmla="*/ 3434400 w 4929093"/>
                <a:gd name="connsiteY61" fmla="*/ 4412819 h 4412819"/>
                <a:gd name="connsiteX62" fmla="*/ 4086496 w 4929093"/>
                <a:gd name="connsiteY62" fmla="*/ 3973203 h 4412819"/>
                <a:gd name="connsiteX63" fmla="*/ 4196400 w 4929093"/>
                <a:gd name="connsiteY63" fmla="*/ 3958550 h 4412819"/>
                <a:gd name="connsiteX64" fmla="*/ 4298977 w 4929093"/>
                <a:gd name="connsiteY64" fmla="*/ 3907261 h 4412819"/>
                <a:gd name="connsiteX65" fmla="*/ 4313631 w 4929093"/>
                <a:gd name="connsiteY65" fmla="*/ 3877953 h 4412819"/>
                <a:gd name="connsiteX66" fmla="*/ 4423535 w 4929093"/>
                <a:gd name="connsiteY66" fmla="*/ 3885280 h 4412819"/>
                <a:gd name="connsiteX67" fmla="*/ 4540766 w 4929093"/>
                <a:gd name="connsiteY67" fmla="*/ 3892607 h 4412819"/>
                <a:gd name="connsiteX68" fmla="*/ 4540766 w 4929093"/>
                <a:gd name="connsiteY68" fmla="*/ 3790030 h 4412819"/>
                <a:gd name="connsiteX69" fmla="*/ 4570073 w 4929093"/>
                <a:gd name="connsiteY69" fmla="*/ 3738742 h 4412819"/>
                <a:gd name="connsiteX70" fmla="*/ 4657996 w 4929093"/>
                <a:gd name="connsiteY70" fmla="*/ 3687453 h 4412819"/>
                <a:gd name="connsiteX71" fmla="*/ 4709285 w 4929093"/>
                <a:gd name="connsiteY71" fmla="*/ 3628838 h 4412819"/>
                <a:gd name="connsiteX72" fmla="*/ 4870477 w 4929093"/>
                <a:gd name="connsiteY72" fmla="*/ 3628838 h 4412819"/>
                <a:gd name="connsiteX73" fmla="*/ 4870477 w 4929093"/>
                <a:gd name="connsiteY73" fmla="*/ 3526261 h 4412819"/>
                <a:gd name="connsiteX74" fmla="*/ 4899785 w 4929093"/>
                <a:gd name="connsiteY74" fmla="*/ 3284473 h 4412819"/>
                <a:gd name="connsiteX75" fmla="*/ 4929093 w 4929093"/>
                <a:gd name="connsiteY75" fmla="*/ 3093973 h 4412819"/>
                <a:gd name="connsiteX76" fmla="*/ 4921766 w 4929093"/>
                <a:gd name="connsiteY76" fmla="*/ 2888819 h 4412819"/>
                <a:gd name="connsiteX77" fmla="*/ 4754047 w 4929093"/>
                <a:gd name="connsiteY77" fmla="*/ 2789724 h 4412819"/>
                <a:gd name="connsiteX78" fmla="*/ 4700150 w 4929093"/>
                <a:gd name="connsiteY78" fmla="*/ 2644526 h 4412819"/>
                <a:gd name="connsiteX79" fmla="*/ 4861841 w 4929093"/>
                <a:gd name="connsiteY79" fmla="*/ 2661949 h 4412819"/>
                <a:gd name="connsiteX80" fmla="*/ 4780981 w 4929093"/>
                <a:gd name="connsiteY80" fmla="*/ 2372527 h 4412819"/>
                <a:gd name="connsiteX81" fmla="*/ 4478506 w 4929093"/>
                <a:gd name="connsiteY81" fmla="*/ 2261627 h 4412819"/>
                <a:gd name="connsiteX82" fmla="*/ 4335304 w 4929093"/>
                <a:gd name="connsiteY82" fmla="*/ 2153782 h 4412819"/>
                <a:gd name="connsiteX83" fmla="*/ 4246655 w 4929093"/>
                <a:gd name="connsiteY83" fmla="*/ 1965054 h 4412819"/>
                <a:gd name="connsiteX84" fmla="*/ 4048898 w 4929093"/>
                <a:gd name="connsiteY84" fmla="*/ 1887540 h 4412819"/>
                <a:gd name="connsiteX85" fmla="*/ 4137547 w 4929093"/>
                <a:gd name="connsiteY85" fmla="*/ 1435941 h 4412819"/>
                <a:gd name="connsiteX86" fmla="*/ 3789769 w 4929093"/>
                <a:gd name="connsiteY86" fmla="*/ 1280914 h 4412819"/>
                <a:gd name="connsiteX87" fmla="*/ 3499954 w 4929093"/>
                <a:gd name="connsiteY87" fmla="*/ 1473013 h 4412819"/>
                <a:gd name="connsiteX88" fmla="*/ 3121490 w 4929093"/>
                <a:gd name="connsiteY88" fmla="*/ 1533676 h 4412819"/>
                <a:gd name="connsiteX89" fmla="*/ 2921207 w 4929093"/>
                <a:gd name="connsiteY89" fmla="*/ 1451914 h 4412819"/>
                <a:gd name="connsiteX90" fmla="*/ 2858950 w 4929093"/>
                <a:gd name="connsiteY90" fmla="*/ 1355057 h 4412819"/>
                <a:gd name="connsiteX91" fmla="*/ 2598718 w 4929093"/>
                <a:gd name="connsiteY91" fmla="*/ 1304578 h 4412819"/>
                <a:gd name="connsiteX92" fmla="*/ 2653376 w 4929093"/>
                <a:gd name="connsiteY92" fmla="*/ 1041475 h 4412819"/>
                <a:gd name="connsiteX93" fmla="*/ 2494864 w 4929093"/>
                <a:gd name="connsiteY93" fmla="*/ 952021 h 4412819"/>
                <a:gd name="connsiteX94" fmla="*/ 2374614 w 4929093"/>
                <a:gd name="connsiteY94" fmla="*/ 1320363 h 4412819"/>
                <a:gd name="connsiteX95" fmla="*/ 2309023 w 4929093"/>
                <a:gd name="connsiteY95" fmla="*/ 1299315 h 4412819"/>
                <a:gd name="connsiteX96" fmla="*/ 2336352 w 4929093"/>
                <a:gd name="connsiteY96" fmla="*/ 883614 h 4412819"/>
                <a:gd name="connsiteX97" fmla="*/ 2451137 w 4929093"/>
                <a:gd name="connsiteY97" fmla="*/ 625775 h 4412819"/>
                <a:gd name="connsiteX98" fmla="*/ 2265295 w 4929093"/>
                <a:gd name="connsiteY98" fmla="*/ 488962 h 4412819"/>
                <a:gd name="connsiteX99" fmla="*/ 2248898 w 4929093"/>
                <a:gd name="connsiteY99" fmla="*/ 388983 h 4412819"/>
                <a:gd name="connsiteX100" fmla="*/ 2172374 w 4929093"/>
                <a:gd name="connsiteY100" fmla="*/ 236385 h 4412819"/>
                <a:gd name="connsiteX101" fmla="*/ 1910010 w 4929093"/>
                <a:gd name="connsiteY101" fmla="*/ 10117 h 4412819"/>
                <a:gd name="connsiteX102" fmla="*/ 1684150 w 4929093"/>
                <a:gd name="connsiteY10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725215 w 4929093"/>
                <a:gd name="connsiteY6" fmla="*/ 857223 h 4412819"/>
                <a:gd name="connsiteX7" fmla="*/ 1849609 w 4929093"/>
                <a:gd name="connsiteY7" fmla="*/ 1064766 h 4412819"/>
                <a:gd name="connsiteX8" fmla="*/ 1789723 w 4929093"/>
                <a:gd name="connsiteY8" fmla="*/ 1087997 h 4412819"/>
                <a:gd name="connsiteX9" fmla="*/ 1437812 w 4929093"/>
                <a:gd name="connsiteY9" fmla="*/ 827167 h 4412819"/>
                <a:gd name="connsiteX10" fmla="*/ 1171366 w 4929093"/>
                <a:gd name="connsiteY10" fmla="*/ 955947 h 4412819"/>
                <a:gd name="connsiteX11" fmla="*/ 1050710 w 4929093"/>
                <a:gd name="connsiteY11" fmla="*/ 1005477 h 4412819"/>
                <a:gd name="connsiteX12" fmla="*/ 965245 w 4929093"/>
                <a:gd name="connsiteY12" fmla="*/ 1045103 h 4412819"/>
                <a:gd name="connsiteX13" fmla="*/ 305147 w 4929093"/>
                <a:gd name="connsiteY13" fmla="*/ 621300 h 4412819"/>
                <a:gd name="connsiteX14" fmla="*/ 0 w 4929093"/>
                <a:gd name="connsiteY14" fmla="*/ 1178836 h 4412819"/>
                <a:gd name="connsiteX15" fmla="*/ 165901 w 4929093"/>
                <a:gd name="connsiteY15" fmla="*/ 1376959 h 4412819"/>
                <a:gd name="connsiteX16" fmla="*/ 226229 w 4929093"/>
                <a:gd name="connsiteY16" fmla="*/ 1520599 h 4412819"/>
                <a:gd name="connsiteX17" fmla="*/ 513885 w 4929093"/>
                <a:gd name="connsiteY17" fmla="*/ 1735175 h 4412819"/>
                <a:gd name="connsiteX18" fmla="*/ 1222111 w 4929093"/>
                <a:gd name="connsiteY18" fmla="*/ 2458481 h 4412819"/>
                <a:gd name="connsiteX19" fmla="*/ 1427647 w 4929093"/>
                <a:gd name="connsiteY19" fmla="*/ 2244481 h 4412819"/>
                <a:gd name="connsiteX20" fmla="*/ 1369952 w 4929093"/>
                <a:gd name="connsiteY20" fmla="*/ 2149759 h 4412819"/>
                <a:gd name="connsiteX21" fmla="*/ 1434858 w 4929093"/>
                <a:gd name="connsiteY21" fmla="*/ 2012940 h 4412819"/>
                <a:gd name="connsiteX22" fmla="*/ 1647605 w 4929093"/>
                <a:gd name="connsiteY22" fmla="*/ 1893661 h 4412819"/>
                <a:gd name="connsiteX23" fmla="*/ 1784629 w 4929093"/>
                <a:gd name="connsiteY23" fmla="*/ 1760349 h 4412819"/>
                <a:gd name="connsiteX24" fmla="*/ 1925258 w 4929093"/>
                <a:gd name="connsiteY24" fmla="*/ 1700710 h 4412819"/>
                <a:gd name="connsiteX25" fmla="*/ 2293994 w 4929093"/>
                <a:gd name="connsiteY25" fmla="*/ 1595702 h 4412819"/>
                <a:gd name="connsiteX26" fmla="*/ 2300270 w 4929093"/>
                <a:gd name="connsiteY26" fmla="*/ 1714742 h 4412819"/>
                <a:gd name="connsiteX27" fmla="*/ 2238970 w 4929093"/>
                <a:gd name="connsiteY27" fmla="*/ 1998908 h 4412819"/>
                <a:gd name="connsiteX28" fmla="*/ 2336329 w 4929093"/>
                <a:gd name="connsiteY28" fmla="*/ 2184842 h 4412819"/>
                <a:gd name="connsiteX29" fmla="*/ 2516623 w 4929093"/>
                <a:gd name="connsiteY29" fmla="*/ 2170809 h 4412819"/>
                <a:gd name="connsiteX30" fmla="*/ 2484170 w 4929093"/>
                <a:gd name="connsiteY30" fmla="*/ 2346219 h 4412819"/>
                <a:gd name="connsiteX31" fmla="*/ 2570711 w 4929093"/>
                <a:gd name="connsiteY31" fmla="*/ 2483040 h 4412819"/>
                <a:gd name="connsiteX32" fmla="*/ 2639223 w 4929093"/>
                <a:gd name="connsiteY32" fmla="*/ 2556712 h 4412819"/>
                <a:gd name="connsiteX33" fmla="*/ 2350753 w 4929093"/>
                <a:gd name="connsiteY33" fmla="*/ 2644416 h 4412819"/>
                <a:gd name="connsiteX34" fmla="*/ 2109158 w 4929093"/>
                <a:gd name="connsiteY34" fmla="*/ 2490055 h 4412819"/>
                <a:gd name="connsiteX35" fmla="*/ 1842323 w 4929093"/>
                <a:gd name="connsiteY35" fmla="*/ 2269039 h 4412819"/>
                <a:gd name="connsiteX36" fmla="*/ 1705300 w 4929093"/>
                <a:gd name="connsiteY36" fmla="*/ 2290088 h 4412819"/>
                <a:gd name="connsiteX37" fmla="*/ 1431252 w 4929093"/>
                <a:gd name="connsiteY37" fmla="*/ 2244481 h 4412819"/>
                <a:gd name="connsiteX38" fmla="*/ 1226613 w 4929093"/>
                <a:gd name="connsiteY38" fmla="*/ 2453196 h 4412819"/>
                <a:gd name="connsiteX39" fmla="*/ 1308757 w 4929093"/>
                <a:gd name="connsiteY39" fmla="*/ 2614825 h 4412819"/>
                <a:gd name="connsiteX40" fmla="*/ 1304553 w 4929093"/>
                <a:gd name="connsiteY40" fmla="*/ 2805946 h 4412819"/>
                <a:gd name="connsiteX41" fmla="*/ 1404621 w 4929093"/>
                <a:gd name="connsiteY41" fmla="*/ 2831633 h 4412819"/>
                <a:gd name="connsiteX42" fmla="*/ 1507420 w 4929093"/>
                <a:gd name="connsiteY42" fmla="*/ 2822876 h 4412819"/>
                <a:gd name="connsiteX43" fmla="*/ 1566035 w 4929093"/>
                <a:gd name="connsiteY43" fmla="*/ 2888819 h 4412819"/>
                <a:gd name="connsiteX44" fmla="*/ 1653958 w 4929093"/>
                <a:gd name="connsiteY44" fmla="*/ 2954761 h 4412819"/>
                <a:gd name="connsiteX45" fmla="*/ 2481900 w 4929093"/>
                <a:gd name="connsiteY45" fmla="*/ 3687453 h 4412819"/>
                <a:gd name="connsiteX46" fmla="*/ 2489227 w 4929093"/>
                <a:gd name="connsiteY46" fmla="*/ 3819338 h 4412819"/>
                <a:gd name="connsiteX47" fmla="*/ 2599131 w 4929093"/>
                <a:gd name="connsiteY47" fmla="*/ 3855973 h 4412819"/>
                <a:gd name="connsiteX48" fmla="*/ 2635766 w 4929093"/>
                <a:gd name="connsiteY48" fmla="*/ 3885280 h 4412819"/>
                <a:gd name="connsiteX49" fmla="*/ 2760323 w 4929093"/>
                <a:gd name="connsiteY49" fmla="*/ 3885280 h 4412819"/>
                <a:gd name="connsiteX50" fmla="*/ 2943496 w 4929093"/>
                <a:gd name="connsiteY50" fmla="*/ 3907261 h 4412819"/>
                <a:gd name="connsiteX51" fmla="*/ 3009439 w 4929093"/>
                <a:gd name="connsiteY51" fmla="*/ 3921915 h 4412819"/>
                <a:gd name="connsiteX52" fmla="*/ 3090035 w 4929093"/>
                <a:gd name="connsiteY52" fmla="*/ 4017165 h 4412819"/>
                <a:gd name="connsiteX53" fmla="*/ 3141323 w 4929093"/>
                <a:gd name="connsiteY53" fmla="*/ 4141723 h 4412819"/>
                <a:gd name="connsiteX54" fmla="*/ 3170631 w 4929093"/>
                <a:gd name="connsiteY54" fmla="*/ 4149050 h 4412819"/>
                <a:gd name="connsiteX55" fmla="*/ 3214593 w 4929093"/>
                <a:gd name="connsiteY55" fmla="*/ 4156376 h 4412819"/>
                <a:gd name="connsiteX56" fmla="*/ 3287862 w 4929093"/>
                <a:gd name="connsiteY56" fmla="*/ 4229646 h 4412819"/>
                <a:gd name="connsiteX57" fmla="*/ 3331823 w 4929093"/>
                <a:gd name="connsiteY57" fmla="*/ 4207665 h 4412819"/>
                <a:gd name="connsiteX58" fmla="*/ 3353804 w 4929093"/>
                <a:gd name="connsiteY58" fmla="*/ 4207665 h 4412819"/>
                <a:gd name="connsiteX59" fmla="*/ 3397766 w 4929093"/>
                <a:gd name="connsiteY59" fmla="*/ 4251626 h 4412819"/>
                <a:gd name="connsiteX60" fmla="*/ 3419746 w 4929093"/>
                <a:gd name="connsiteY60" fmla="*/ 4317569 h 4412819"/>
                <a:gd name="connsiteX61" fmla="*/ 3398466 w 4929093"/>
                <a:gd name="connsiteY61" fmla="*/ 4408246 h 4412819"/>
                <a:gd name="connsiteX62" fmla="*/ 3434400 w 4929093"/>
                <a:gd name="connsiteY62" fmla="*/ 4412819 h 4412819"/>
                <a:gd name="connsiteX63" fmla="*/ 4086496 w 4929093"/>
                <a:gd name="connsiteY63" fmla="*/ 3973203 h 4412819"/>
                <a:gd name="connsiteX64" fmla="*/ 4196400 w 4929093"/>
                <a:gd name="connsiteY64" fmla="*/ 3958550 h 4412819"/>
                <a:gd name="connsiteX65" fmla="*/ 4298977 w 4929093"/>
                <a:gd name="connsiteY65" fmla="*/ 3907261 h 4412819"/>
                <a:gd name="connsiteX66" fmla="*/ 4313631 w 4929093"/>
                <a:gd name="connsiteY66" fmla="*/ 3877953 h 4412819"/>
                <a:gd name="connsiteX67" fmla="*/ 4423535 w 4929093"/>
                <a:gd name="connsiteY67" fmla="*/ 3885280 h 4412819"/>
                <a:gd name="connsiteX68" fmla="*/ 4540766 w 4929093"/>
                <a:gd name="connsiteY68" fmla="*/ 3892607 h 4412819"/>
                <a:gd name="connsiteX69" fmla="*/ 4540766 w 4929093"/>
                <a:gd name="connsiteY69" fmla="*/ 3790030 h 4412819"/>
                <a:gd name="connsiteX70" fmla="*/ 4570073 w 4929093"/>
                <a:gd name="connsiteY70" fmla="*/ 3738742 h 4412819"/>
                <a:gd name="connsiteX71" fmla="*/ 4657996 w 4929093"/>
                <a:gd name="connsiteY71" fmla="*/ 3687453 h 4412819"/>
                <a:gd name="connsiteX72" fmla="*/ 4709285 w 4929093"/>
                <a:gd name="connsiteY72" fmla="*/ 3628838 h 4412819"/>
                <a:gd name="connsiteX73" fmla="*/ 4870477 w 4929093"/>
                <a:gd name="connsiteY73" fmla="*/ 3628838 h 4412819"/>
                <a:gd name="connsiteX74" fmla="*/ 4870477 w 4929093"/>
                <a:gd name="connsiteY74" fmla="*/ 3526261 h 4412819"/>
                <a:gd name="connsiteX75" fmla="*/ 4899785 w 4929093"/>
                <a:gd name="connsiteY75" fmla="*/ 3284473 h 4412819"/>
                <a:gd name="connsiteX76" fmla="*/ 4929093 w 4929093"/>
                <a:gd name="connsiteY76" fmla="*/ 3093973 h 4412819"/>
                <a:gd name="connsiteX77" fmla="*/ 4921766 w 4929093"/>
                <a:gd name="connsiteY77" fmla="*/ 2888819 h 4412819"/>
                <a:gd name="connsiteX78" fmla="*/ 4754047 w 4929093"/>
                <a:gd name="connsiteY78" fmla="*/ 2789724 h 4412819"/>
                <a:gd name="connsiteX79" fmla="*/ 4700150 w 4929093"/>
                <a:gd name="connsiteY79" fmla="*/ 2644526 h 4412819"/>
                <a:gd name="connsiteX80" fmla="*/ 4861841 w 4929093"/>
                <a:gd name="connsiteY80" fmla="*/ 2661949 h 4412819"/>
                <a:gd name="connsiteX81" fmla="*/ 4780981 w 4929093"/>
                <a:gd name="connsiteY81" fmla="*/ 2372527 h 4412819"/>
                <a:gd name="connsiteX82" fmla="*/ 4478506 w 4929093"/>
                <a:gd name="connsiteY82" fmla="*/ 2261627 h 4412819"/>
                <a:gd name="connsiteX83" fmla="*/ 4335304 w 4929093"/>
                <a:gd name="connsiteY83" fmla="*/ 2153782 h 4412819"/>
                <a:gd name="connsiteX84" fmla="*/ 4246655 w 4929093"/>
                <a:gd name="connsiteY84" fmla="*/ 1965054 h 4412819"/>
                <a:gd name="connsiteX85" fmla="*/ 4048898 w 4929093"/>
                <a:gd name="connsiteY85" fmla="*/ 1887540 h 4412819"/>
                <a:gd name="connsiteX86" fmla="*/ 4137547 w 4929093"/>
                <a:gd name="connsiteY86" fmla="*/ 1435941 h 4412819"/>
                <a:gd name="connsiteX87" fmla="*/ 3789769 w 4929093"/>
                <a:gd name="connsiteY87" fmla="*/ 1280914 h 4412819"/>
                <a:gd name="connsiteX88" fmla="*/ 3499954 w 4929093"/>
                <a:gd name="connsiteY88" fmla="*/ 1473013 h 4412819"/>
                <a:gd name="connsiteX89" fmla="*/ 3121490 w 4929093"/>
                <a:gd name="connsiteY89" fmla="*/ 1533676 h 4412819"/>
                <a:gd name="connsiteX90" fmla="*/ 2921207 w 4929093"/>
                <a:gd name="connsiteY90" fmla="*/ 1451914 h 4412819"/>
                <a:gd name="connsiteX91" fmla="*/ 2858950 w 4929093"/>
                <a:gd name="connsiteY91" fmla="*/ 1355057 h 4412819"/>
                <a:gd name="connsiteX92" fmla="*/ 2598718 w 4929093"/>
                <a:gd name="connsiteY92" fmla="*/ 1304578 h 4412819"/>
                <a:gd name="connsiteX93" fmla="*/ 2653376 w 4929093"/>
                <a:gd name="connsiteY93" fmla="*/ 1041475 h 4412819"/>
                <a:gd name="connsiteX94" fmla="*/ 2494864 w 4929093"/>
                <a:gd name="connsiteY94" fmla="*/ 952021 h 4412819"/>
                <a:gd name="connsiteX95" fmla="*/ 2374614 w 4929093"/>
                <a:gd name="connsiteY95" fmla="*/ 1320363 h 4412819"/>
                <a:gd name="connsiteX96" fmla="*/ 2309023 w 4929093"/>
                <a:gd name="connsiteY96" fmla="*/ 1299315 h 4412819"/>
                <a:gd name="connsiteX97" fmla="*/ 2336352 w 4929093"/>
                <a:gd name="connsiteY97" fmla="*/ 883614 h 4412819"/>
                <a:gd name="connsiteX98" fmla="*/ 2451137 w 4929093"/>
                <a:gd name="connsiteY98" fmla="*/ 625775 h 4412819"/>
                <a:gd name="connsiteX99" fmla="*/ 2265295 w 4929093"/>
                <a:gd name="connsiteY99" fmla="*/ 488962 h 4412819"/>
                <a:gd name="connsiteX100" fmla="*/ 2248898 w 4929093"/>
                <a:gd name="connsiteY100" fmla="*/ 388983 h 4412819"/>
                <a:gd name="connsiteX101" fmla="*/ 2172374 w 4929093"/>
                <a:gd name="connsiteY101" fmla="*/ 236385 h 4412819"/>
                <a:gd name="connsiteX102" fmla="*/ 1910010 w 4929093"/>
                <a:gd name="connsiteY102" fmla="*/ 10117 h 4412819"/>
                <a:gd name="connsiteX103" fmla="*/ 1684150 w 4929093"/>
                <a:gd name="connsiteY10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725215 w 4929093"/>
                <a:gd name="connsiteY6" fmla="*/ 857223 h 4412819"/>
                <a:gd name="connsiteX7" fmla="*/ 1731712 w 4929093"/>
                <a:gd name="connsiteY7" fmla="*/ 936692 h 4412819"/>
                <a:gd name="connsiteX8" fmla="*/ 1849609 w 4929093"/>
                <a:gd name="connsiteY8" fmla="*/ 1064766 h 4412819"/>
                <a:gd name="connsiteX9" fmla="*/ 1789723 w 4929093"/>
                <a:gd name="connsiteY9" fmla="*/ 1087997 h 4412819"/>
                <a:gd name="connsiteX10" fmla="*/ 1437812 w 4929093"/>
                <a:gd name="connsiteY10" fmla="*/ 827167 h 4412819"/>
                <a:gd name="connsiteX11" fmla="*/ 1171366 w 4929093"/>
                <a:gd name="connsiteY11" fmla="*/ 955947 h 4412819"/>
                <a:gd name="connsiteX12" fmla="*/ 1050710 w 4929093"/>
                <a:gd name="connsiteY12" fmla="*/ 1005477 h 4412819"/>
                <a:gd name="connsiteX13" fmla="*/ 965245 w 4929093"/>
                <a:gd name="connsiteY13" fmla="*/ 1045103 h 4412819"/>
                <a:gd name="connsiteX14" fmla="*/ 305147 w 4929093"/>
                <a:gd name="connsiteY14" fmla="*/ 621300 h 4412819"/>
                <a:gd name="connsiteX15" fmla="*/ 0 w 4929093"/>
                <a:gd name="connsiteY15" fmla="*/ 1178836 h 4412819"/>
                <a:gd name="connsiteX16" fmla="*/ 165901 w 4929093"/>
                <a:gd name="connsiteY16" fmla="*/ 1376959 h 4412819"/>
                <a:gd name="connsiteX17" fmla="*/ 226229 w 4929093"/>
                <a:gd name="connsiteY17" fmla="*/ 1520599 h 4412819"/>
                <a:gd name="connsiteX18" fmla="*/ 513885 w 4929093"/>
                <a:gd name="connsiteY18" fmla="*/ 1735175 h 4412819"/>
                <a:gd name="connsiteX19" fmla="*/ 1222111 w 4929093"/>
                <a:gd name="connsiteY19" fmla="*/ 2458481 h 4412819"/>
                <a:gd name="connsiteX20" fmla="*/ 1427647 w 4929093"/>
                <a:gd name="connsiteY20" fmla="*/ 2244481 h 4412819"/>
                <a:gd name="connsiteX21" fmla="*/ 1369952 w 4929093"/>
                <a:gd name="connsiteY21" fmla="*/ 2149759 h 4412819"/>
                <a:gd name="connsiteX22" fmla="*/ 1434858 w 4929093"/>
                <a:gd name="connsiteY22" fmla="*/ 2012940 h 4412819"/>
                <a:gd name="connsiteX23" fmla="*/ 1647605 w 4929093"/>
                <a:gd name="connsiteY23" fmla="*/ 1893661 h 4412819"/>
                <a:gd name="connsiteX24" fmla="*/ 1784629 w 4929093"/>
                <a:gd name="connsiteY24" fmla="*/ 1760349 h 4412819"/>
                <a:gd name="connsiteX25" fmla="*/ 1925258 w 4929093"/>
                <a:gd name="connsiteY25" fmla="*/ 1700710 h 4412819"/>
                <a:gd name="connsiteX26" fmla="*/ 2293994 w 4929093"/>
                <a:gd name="connsiteY26" fmla="*/ 1595702 h 4412819"/>
                <a:gd name="connsiteX27" fmla="*/ 2300270 w 4929093"/>
                <a:gd name="connsiteY27" fmla="*/ 1714742 h 4412819"/>
                <a:gd name="connsiteX28" fmla="*/ 2238970 w 4929093"/>
                <a:gd name="connsiteY28" fmla="*/ 1998908 h 4412819"/>
                <a:gd name="connsiteX29" fmla="*/ 2336329 w 4929093"/>
                <a:gd name="connsiteY29" fmla="*/ 2184842 h 4412819"/>
                <a:gd name="connsiteX30" fmla="*/ 2516623 w 4929093"/>
                <a:gd name="connsiteY30" fmla="*/ 2170809 h 4412819"/>
                <a:gd name="connsiteX31" fmla="*/ 2484170 w 4929093"/>
                <a:gd name="connsiteY31" fmla="*/ 2346219 h 4412819"/>
                <a:gd name="connsiteX32" fmla="*/ 2570711 w 4929093"/>
                <a:gd name="connsiteY32" fmla="*/ 2483040 h 4412819"/>
                <a:gd name="connsiteX33" fmla="*/ 2639223 w 4929093"/>
                <a:gd name="connsiteY33" fmla="*/ 2556712 h 4412819"/>
                <a:gd name="connsiteX34" fmla="*/ 2350753 w 4929093"/>
                <a:gd name="connsiteY34" fmla="*/ 2644416 h 4412819"/>
                <a:gd name="connsiteX35" fmla="*/ 2109158 w 4929093"/>
                <a:gd name="connsiteY35" fmla="*/ 2490055 h 4412819"/>
                <a:gd name="connsiteX36" fmla="*/ 1842323 w 4929093"/>
                <a:gd name="connsiteY36" fmla="*/ 2269039 h 4412819"/>
                <a:gd name="connsiteX37" fmla="*/ 1705300 w 4929093"/>
                <a:gd name="connsiteY37" fmla="*/ 2290088 h 4412819"/>
                <a:gd name="connsiteX38" fmla="*/ 1431252 w 4929093"/>
                <a:gd name="connsiteY38" fmla="*/ 2244481 h 4412819"/>
                <a:gd name="connsiteX39" fmla="*/ 1226613 w 4929093"/>
                <a:gd name="connsiteY39" fmla="*/ 2453196 h 4412819"/>
                <a:gd name="connsiteX40" fmla="*/ 1308757 w 4929093"/>
                <a:gd name="connsiteY40" fmla="*/ 2614825 h 4412819"/>
                <a:gd name="connsiteX41" fmla="*/ 1304553 w 4929093"/>
                <a:gd name="connsiteY41" fmla="*/ 2805946 h 4412819"/>
                <a:gd name="connsiteX42" fmla="*/ 1404621 w 4929093"/>
                <a:gd name="connsiteY42" fmla="*/ 2831633 h 4412819"/>
                <a:gd name="connsiteX43" fmla="*/ 1507420 w 4929093"/>
                <a:gd name="connsiteY43" fmla="*/ 2822876 h 4412819"/>
                <a:gd name="connsiteX44" fmla="*/ 1566035 w 4929093"/>
                <a:gd name="connsiteY44" fmla="*/ 2888819 h 4412819"/>
                <a:gd name="connsiteX45" fmla="*/ 1653958 w 4929093"/>
                <a:gd name="connsiteY45" fmla="*/ 2954761 h 4412819"/>
                <a:gd name="connsiteX46" fmla="*/ 2481900 w 4929093"/>
                <a:gd name="connsiteY46" fmla="*/ 3687453 h 4412819"/>
                <a:gd name="connsiteX47" fmla="*/ 2489227 w 4929093"/>
                <a:gd name="connsiteY47" fmla="*/ 3819338 h 4412819"/>
                <a:gd name="connsiteX48" fmla="*/ 2599131 w 4929093"/>
                <a:gd name="connsiteY48" fmla="*/ 3855973 h 4412819"/>
                <a:gd name="connsiteX49" fmla="*/ 2635766 w 4929093"/>
                <a:gd name="connsiteY49" fmla="*/ 3885280 h 4412819"/>
                <a:gd name="connsiteX50" fmla="*/ 2760323 w 4929093"/>
                <a:gd name="connsiteY50" fmla="*/ 3885280 h 4412819"/>
                <a:gd name="connsiteX51" fmla="*/ 2943496 w 4929093"/>
                <a:gd name="connsiteY51" fmla="*/ 3907261 h 4412819"/>
                <a:gd name="connsiteX52" fmla="*/ 3009439 w 4929093"/>
                <a:gd name="connsiteY52" fmla="*/ 3921915 h 4412819"/>
                <a:gd name="connsiteX53" fmla="*/ 3090035 w 4929093"/>
                <a:gd name="connsiteY53" fmla="*/ 4017165 h 4412819"/>
                <a:gd name="connsiteX54" fmla="*/ 3141323 w 4929093"/>
                <a:gd name="connsiteY54" fmla="*/ 4141723 h 4412819"/>
                <a:gd name="connsiteX55" fmla="*/ 3170631 w 4929093"/>
                <a:gd name="connsiteY55" fmla="*/ 4149050 h 4412819"/>
                <a:gd name="connsiteX56" fmla="*/ 3214593 w 4929093"/>
                <a:gd name="connsiteY56" fmla="*/ 4156376 h 4412819"/>
                <a:gd name="connsiteX57" fmla="*/ 3287862 w 4929093"/>
                <a:gd name="connsiteY57" fmla="*/ 4229646 h 4412819"/>
                <a:gd name="connsiteX58" fmla="*/ 3331823 w 4929093"/>
                <a:gd name="connsiteY58" fmla="*/ 4207665 h 4412819"/>
                <a:gd name="connsiteX59" fmla="*/ 3353804 w 4929093"/>
                <a:gd name="connsiteY59" fmla="*/ 4207665 h 4412819"/>
                <a:gd name="connsiteX60" fmla="*/ 3397766 w 4929093"/>
                <a:gd name="connsiteY60" fmla="*/ 4251626 h 4412819"/>
                <a:gd name="connsiteX61" fmla="*/ 3419746 w 4929093"/>
                <a:gd name="connsiteY61" fmla="*/ 4317569 h 4412819"/>
                <a:gd name="connsiteX62" fmla="*/ 3398466 w 4929093"/>
                <a:gd name="connsiteY62" fmla="*/ 4408246 h 4412819"/>
                <a:gd name="connsiteX63" fmla="*/ 3434400 w 4929093"/>
                <a:gd name="connsiteY63" fmla="*/ 4412819 h 4412819"/>
                <a:gd name="connsiteX64" fmla="*/ 4086496 w 4929093"/>
                <a:gd name="connsiteY64" fmla="*/ 3973203 h 4412819"/>
                <a:gd name="connsiteX65" fmla="*/ 4196400 w 4929093"/>
                <a:gd name="connsiteY65" fmla="*/ 3958550 h 4412819"/>
                <a:gd name="connsiteX66" fmla="*/ 4298977 w 4929093"/>
                <a:gd name="connsiteY66" fmla="*/ 3907261 h 4412819"/>
                <a:gd name="connsiteX67" fmla="*/ 4313631 w 4929093"/>
                <a:gd name="connsiteY67" fmla="*/ 3877953 h 4412819"/>
                <a:gd name="connsiteX68" fmla="*/ 4423535 w 4929093"/>
                <a:gd name="connsiteY68" fmla="*/ 3885280 h 4412819"/>
                <a:gd name="connsiteX69" fmla="*/ 4540766 w 4929093"/>
                <a:gd name="connsiteY69" fmla="*/ 3892607 h 4412819"/>
                <a:gd name="connsiteX70" fmla="*/ 4540766 w 4929093"/>
                <a:gd name="connsiteY70" fmla="*/ 3790030 h 4412819"/>
                <a:gd name="connsiteX71" fmla="*/ 4570073 w 4929093"/>
                <a:gd name="connsiteY71" fmla="*/ 3738742 h 4412819"/>
                <a:gd name="connsiteX72" fmla="*/ 4657996 w 4929093"/>
                <a:gd name="connsiteY72" fmla="*/ 3687453 h 4412819"/>
                <a:gd name="connsiteX73" fmla="*/ 4709285 w 4929093"/>
                <a:gd name="connsiteY73" fmla="*/ 3628838 h 4412819"/>
                <a:gd name="connsiteX74" fmla="*/ 4870477 w 4929093"/>
                <a:gd name="connsiteY74" fmla="*/ 3628838 h 4412819"/>
                <a:gd name="connsiteX75" fmla="*/ 4870477 w 4929093"/>
                <a:gd name="connsiteY75" fmla="*/ 3526261 h 4412819"/>
                <a:gd name="connsiteX76" fmla="*/ 4899785 w 4929093"/>
                <a:gd name="connsiteY76" fmla="*/ 3284473 h 4412819"/>
                <a:gd name="connsiteX77" fmla="*/ 4929093 w 4929093"/>
                <a:gd name="connsiteY77" fmla="*/ 3093973 h 4412819"/>
                <a:gd name="connsiteX78" fmla="*/ 4921766 w 4929093"/>
                <a:gd name="connsiteY78" fmla="*/ 2888819 h 4412819"/>
                <a:gd name="connsiteX79" fmla="*/ 4754047 w 4929093"/>
                <a:gd name="connsiteY79" fmla="*/ 2789724 h 4412819"/>
                <a:gd name="connsiteX80" fmla="*/ 4700150 w 4929093"/>
                <a:gd name="connsiteY80" fmla="*/ 2644526 h 4412819"/>
                <a:gd name="connsiteX81" fmla="*/ 4861841 w 4929093"/>
                <a:gd name="connsiteY81" fmla="*/ 2661949 h 4412819"/>
                <a:gd name="connsiteX82" fmla="*/ 4780981 w 4929093"/>
                <a:gd name="connsiteY82" fmla="*/ 2372527 h 4412819"/>
                <a:gd name="connsiteX83" fmla="*/ 4478506 w 4929093"/>
                <a:gd name="connsiteY83" fmla="*/ 2261627 h 4412819"/>
                <a:gd name="connsiteX84" fmla="*/ 4335304 w 4929093"/>
                <a:gd name="connsiteY84" fmla="*/ 2153782 h 4412819"/>
                <a:gd name="connsiteX85" fmla="*/ 4246655 w 4929093"/>
                <a:gd name="connsiteY85" fmla="*/ 1965054 h 4412819"/>
                <a:gd name="connsiteX86" fmla="*/ 4048898 w 4929093"/>
                <a:gd name="connsiteY86" fmla="*/ 1887540 h 4412819"/>
                <a:gd name="connsiteX87" fmla="*/ 4137547 w 4929093"/>
                <a:gd name="connsiteY87" fmla="*/ 1435941 h 4412819"/>
                <a:gd name="connsiteX88" fmla="*/ 3789769 w 4929093"/>
                <a:gd name="connsiteY88" fmla="*/ 1280914 h 4412819"/>
                <a:gd name="connsiteX89" fmla="*/ 3499954 w 4929093"/>
                <a:gd name="connsiteY89" fmla="*/ 1473013 h 4412819"/>
                <a:gd name="connsiteX90" fmla="*/ 3121490 w 4929093"/>
                <a:gd name="connsiteY90" fmla="*/ 1533676 h 4412819"/>
                <a:gd name="connsiteX91" fmla="*/ 2921207 w 4929093"/>
                <a:gd name="connsiteY91" fmla="*/ 1451914 h 4412819"/>
                <a:gd name="connsiteX92" fmla="*/ 2858950 w 4929093"/>
                <a:gd name="connsiteY92" fmla="*/ 1355057 h 4412819"/>
                <a:gd name="connsiteX93" fmla="*/ 2598718 w 4929093"/>
                <a:gd name="connsiteY93" fmla="*/ 1304578 h 4412819"/>
                <a:gd name="connsiteX94" fmla="*/ 2653376 w 4929093"/>
                <a:gd name="connsiteY94" fmla="*/ 1041475 h 4412819"/>
                <a:gd name="connsiteX95" fmla="*/ 2494864 w 4929093"/>
                <a:gd name="connsiteY95" fmla="*/ 952021 h 4412819"/>
                <a:gd name="connsiteX96" fmla="*/ 2374614 w 4929093"/>
                <a:gd name="connsiteY96" fmla="*/ 1320363 h 4412819"/>
                <a:gd name="connsiteX97" fmla="*/ 2309023 w 4929093"/>
                <a:gd name="connsiteY97" fmla="*/ 1299315 h 4412819"/>
                <a:gd name="connsiteX98" fmla="*/ 2336352 w 4929093"/>
                <a:gd name="connsiteY98" fmla="*/ 883614 h 4412819"/>
                <a:gd name="connsiteX99" fmla="*/ 2451137 w 4929093"/>
                <a:gd name="connsiteY99" fmla="*/ 625775 h 4412819"/>
                <a:gd name="connsiteX100" fmla="*/ 2265295 w 4929093"/>
                <a:gd name="connsiteY100" fmla="*/ 488962 h 4412819"/>
                <a:gd name="connsiteX101" fmla="*/ 2248898 w 4929093"/>
                <a:gd name="connsiteY101" fmla="*/ 388983 h 4412819"/>
                <a:gd name="connsiteX102" fmla="*/ 2172374 w 4929093"/>
                <a:gd name="connsiteY102" fmla="*/ 236385 h 4412819"/>
                <a:gd name="connsiteX103" fmla="*/ 1910010 w 4929093"/>
                <a:gd name="connsiteY103" fmla="*/ 10117 h 4412819"/>
                <a:gd name="connsiteX104" fmla="*/ 1684150 w 4929093"/>
                <a:gd name="connsiteY104" fmla="*/ 0 h 4412819"/>
                <a:gd name="connsiteX0" fmla="*/ 1684150 w 4929093"/>
                <a:gd name="connsiteY0" fmla="*/ 0 h 4427654"/>
                <a:gd name="connsiteX1" fmla="*/ 1568521 w 4929093"/>
                <a:gd name="connsiteY1" fmla="*/ 173359 h 4427654"/>
                <a:gd name="connsiteX2" fmla="*/ 1442838 w 4929093"/>
                <a:gd name="connsiteY2" fmla="*/ 302139 h 4427654"/>
                <a:gd name="connsiteX3" fmla="*/ 1558467 w 4929093"/>
                <a:gd name="connsiteY3" fmla="*/ 376435 h 4427654"/>
                <a:gd name="connsiteX4" fmla="*/ 1669070 w 4929093"/>
                <a:gd name="connsiteY4" fmla="*/ 643903 h 4427654"/>
                <a:gd name="connsiteX5" fmla="*/ 1693906 w 4929093"/>
                <a:gd name="connsiteY5" fmla="*/ 785984 h 4427654"/>
                <a:gd name="connsiteX6" fmla="*/ 1725215 w 4929093"/>
                <a:gd name="connsiteY6" fmla="*/ 857223 h 4427654"/>
                <a:gd name="connsiteX7" fmla="*/ 1731712 w 4929093"/>
                <a:gd name="connsiteY7" fmla="*/ 936692 h 4427654"/>
                <a:gd name="connsiteX8" fmla="*/ 1849609 w 4929093"/>
                <a:gd name="connsiteY8" fmla="*/ 1064766 h 4427654"/>
                <a:gd name="connsiteX9" fmla="*/ 1789723 w 4929093"/>
                <a:gd name="connsiteY9" fmla="*/ 1087997 h 4427654"/>
                <a:gd name="connsiteX10" fmla="*/ 1437812 w 4929093"/>
                <a:gd name="connsiteY10" fmla="*/ 827167 h 4427654"/>
                <a:gd name="connsiteX11" fmla="*/ 1171366 w 4929093"/>
                <a:gd name="connsiteY11" fmla="*/ 955947 h 4427654"/>
                <a:gd name="connsiteX12" fmla="*/ 1050710 w 4929093"/>
                <a:gd name="connsiteY12" fmla="*/ 1005477 h 4427654"/>
                <a:gd name="connsiteX13" fmla="*/ 965245 w 4929093"/>
                <a:gd name="connsiteY13" fmla="*/ 1045103 h 4427654"/>
                <a:gd name="connsiteX14" fmla="*/ 305147 w 4929093"/>
                <a:gd name="connsiteY14" fmla="*/ 621300 h 4427654"/>
                <a:gd name="connsiteX15" fmla="*/ 0 w 4929093"/>
                <a:gd name="connsiteY15" fmla="*/ 1178836 h 4427654"/>
                <a:gd name="connsiteX16" fmla="*/ 165901 w 4929093"/>
                <a:gd name="connsiteY16" fmla="*/ 1376959 h 4427654"/>
                <a:gd name="connsiteX17" fmla="*/ 226229 w 4929093"/>
                <a:gd name="connsiteY17" fmla="*/ 1520599 h 4427654"/>
                <a:gd name="connsiteX18" fmla="*/ 513885 w 4929093"/>
                <a:gd name="connsiteY18" fmla="*/ 1735175 h 4427654"/>
                <a:gd name="connsiteX19" fmla="*/ 1222111 w 4929093"/>
                <a:gd name="connsiteY19" fmla="*/ 2458481 h 4427654"/>
                <a:gd name="connsiteX20" fmla="*/ 1427647 w 4929093"/>
                <a:gd name="connsiteY20" fmla="*/ 2244481 h 4427654"/>
                <a:gd name="connsiteX21" fmla="*/ 1369952 w 4929093"/>
                <a:gd name="connsiteY21" fmla="*/ 2149759 h 4427654"/>
                <a:gd name="connsiteX22" fmla="*/ 1434858 w 4929093"/>
                <a:gd name="connsiteY22" fmla="*/ 2012940 h 4427654"/>
                <a:gd name="connsiteX23" fmla="*/ 1647605 w 4929093"/>
                <a:gd name="connsiteY23" fmla="*/ 1893661 h 4427654"/>
                <a:gd name="connsiteX24" fmla="*/ 1784629 w 4929093"/>
                <a:gd name="connsiteY24" fmla="*/ 1760349 h 4427654"/>
                <a:gd name="connsiteX25" fmla="*/ 1925258 w 4929093"/>
                <a:gd name="connsiteY25" fmla="*/ 1700710 h 4427654"/>
                <a:gd name="connsiteX26" fmla="*/ 2293994 w 4929093"/>
                <a:gd name="connsiteY26" fmla="*/ 1595702 h 4427654"/>
                <a:gd name="connsiteX27" fmla="*/ 2300270 w 4929093"/>
                <a:gd name="connsiteY27" fmla="*/ 1714742 h 4427654"/>
                <a:gd name="connsiteX28" fmla="*/ 2238970 w 4929093"/>
                <a:gd name="connsiteY28" fmla="*/ 1998908 h 4427654"/>
                <a:gd name="connsiteX29" fmla="*/ 2336329 w 4929093"/>
                <a:gd name="connsiteY29" fmla="*/ 2184842 h 4427654"/>
                <a:gd name="connsiteX30" fmla="*/ 2516623 w 4929093"/>
                <a:gd name="connsiteY30" fmla="*/ 2170809 h 4427654"/>
                <a:gd name="connsiteX31" fmla="*/ 2484170 w 4929093"/>
                <a:gd name="connsiteY31" fmla="*/ 2346219 h 4427654"/>
                <a:gd name="connsiteX32" fmla="*/ 2570711 w 4929093"/>
                <a:gd name="connsiteY32" fmla="*/ 2483040 h 4427654"/>
                <a:gd name="connsiteX33" fmla="*/ 2639223 w 4929093"/>
                <a:gd name="connsiteY33" fmla="*/ 2556712 h 4427654"/>
                <a:gd name="connsiteX34" fmla="*/ 2350753 w 4929093"/>
                <a:gd name="connsiteY34" fmla="*/ 2644416 h 4427654"/>
                <a:gd name="connsiteX35" fmla="*/ 2109158 w 4929093"/>
                <a:gd name="connsiteY35" fmla="*/ 2490055 h 4427654"/>
                <a:gd name="connsiteX36" fmla="*/ 1842323 w 4929093"/>
                <a:gd name="connsiteY36" fmla="*/ 2269039 h 4427654"/>
                <a:gd name="connsiteX37" fmla="*/ 1705300 w 4929093"/>
                <a:gd name="connsiteY37" fmla="*/ 2290088 h 4427654"/>
                <a:gd name="connsiteX38" fmla="*/ 1431252 w 4929093"/>
                <a:gd name="connsiteY38" fmla="*/ 2244481 h 4427654"/>
                <a:gd name="connsiteX39" fmla="*/ 1226613 w 4929093"/>
                <a:gd name="connsiteY39" fmla="*/ 2453196 h 4427654"/>
                <a:gd name="connsiteX40" fmla="*/ 1308757 w 4929093"/>
                <a:gd name="connsiteY40" fmla="*/ 2614825 h 4427654"/>
                <a:gd name="connsiteX41" fmla="*/ 1304553 w 4929093"/>
                <a:gd name="connsiteY41" fmla="*/ 2805946 h 4427654"/>
                <a:gd name="connsiteX42" fmla="*/ 1404621 w 4929093"/>
                <a:gd name="connsiteY42" fmla="*/ 2831633 h 4427654"/>
                <a:gd name="connsiteX43" fmla="*/ 1507420 w 4929093"/>
                <a:gd name="connsiteY43" fmla="*/ 2822876 h 4427654"/>
                <a:gd name="connsiteX44" fmla="*/ 1566035 w 4929093"/>
                <a:gd name="connsiteY44" fmla="*/ 2888819 h 4427654"/>
                <a:gd name="connsiteX45" fmla="*/ 1653958 w 4929093"/>
                <a:gd name="connsiteY45" fmla="*/ 2954761 h 4427654"/>
                <a:gd name="connsiteX46" fmla="*/ 2481900 w 4929093"/>
                <a:gd name="connsiteY46" fmla="*/ 3687453 h 4427654"/>
                <a:gd name="connsiteX47" fmla="*/ 2489227 w 4929093"/>
                <a:gd name="connsiteY47" fmla="*/ 3819338 h 4427654"/>
                <a:gd name="connsiteX48" fmla="*/ 2599131 w 4929093"/>
                <a:gd name="connsiteY48" fmla="*/ 3855973 h 4427654"/>
                <a:gd name="connsiteX49" fmla="*/ 2635766 w 4929093"/>
                <a:gd name="connsiteY49" fmla="*/ 3885280 h 4427654"/>
                <a:gd name="connsiteX50" fmla="*/ 2760323 w 4929093"/>
                <a:gd name="connsiteY50" fmla="*/ 3885280 h 4427654"/>
                <a:gd name="connsiteX51" fmla="*/ 2943496 w 4929093"/>
                <a:gd name="connsiteY51" fmla="*/ 3907261 h 4427654"/>
                <a:gd name="connsiteX52" fmla="*/ 3009439 w 4929093"/>
                <a:gd name="connsiteY52" fmla="*/ 3921915 h 4427654"/>
                <a:gd name="connsiteX53" fmla="*/ 3090035 w 4929093"/>
                <a:gd name="connsiteY53" fmla="*/ 4017165 h 4427654"/>
                <a:gd name="connsiteX54" fmla="*/ 3141323 w 4929093"/>
                <a:gd name="connsiteY54" fmla="*/ 4141723 h 4427654"/>
                <a:gd name="connsiteX55" fmla="*/ 3170631 w 4929093"/>
                <a:gd name="connsiteY55" fmla="*/ 4149050 h 4427654"/>
                <a:gd name="connsiteX56" fmla="*/ 3214593 w 4929093"/>
                <a:gd name="connsiteY56" fmla="*/ 4156376 h 4427654"/>
                <a:gd name="connsiteX57" fmla="*/ 3287862 w 4929093"/>
                <a:gd name="connsiteY57" fmla="*/ 4229646 h 4427654"/>
                <a:gd name="connsiteX58" fmla="*/ 3331823 w 4929093"/>
                <a:gd name="connsiteY58" fmla="*/ 4207665 h 4427654"/>
                <a:gd name="connsiteX59" fmla="*/ 3353804 w 4929093"/>
                <a:gd name="connsiteY59" fmla="*/ 4207665 h 4427654"/>
                <a:gd name="connsiteX60" fmla="*/ 3397766 w 4929093"/>
                <a:gd name="connsiteY60" fmla="*/ 4251626 h 4427654"/>
                <a:gd name="connsiteX61" fmla="*/ 3419746 w 4929093"/>
                <a:gd name="connsiteY61" fmla="*/ 4317569 h 4427654"/>
                <a:gd name="connsiteX62" fmla="*/ 3434400 w 4929093"/>
                <a:gd name="connsiteY62" fmla="*/ 4412819 h 4427654"/>
                <a:gd name="connsiteX63" fmla="*/ 4086496 w 4929093"/>
                <a:gd name="connsiteY63" fmla="*/ 3973203 h 4427654"/>
                <a:gd name="connsiteX64" fmla="*/ 4196400 w 4929093"/>
                <a:gd name="connsiteY64" fmla="*/ 3958550 h 4427654"/>
                <a:gd name="connsiteX65" fmla="*/ 4298977 w 4929093"/>
                <a:gd name="connsiteY65" fmla="*/ 3907261 h 4427654"/>
                <a:gd name="connsiteX66" fmla="*/ 4313631 w 4929093"/>
                <a:gd name="connsiteY66" fmla="*/ 3877953 h 4427654"/>
                <a:gd name="connsiteX67" fmla="*/ 4423535 w 4929093"/>
                <a:gd name="connsiteY67" fmla="*/ 3885280 h 4427654"/>
                <a:gd name="connsiteX68" fmla="*/ 4540766 w 4929093"/>
                <a:gd name="connsiteY68" fmla="*/ 3892607 h 4427654"/>
                <a:gd name="connsiteX69" fmla="*/ 4540766 w 4929093"/>
                <a:gd name="connsiteY69" fmla="*/ 3790030 h 4427654"/>
                <a:gd name="connsiteX70" fmla="*/ 4570073 w 4929093"/>
                <a:gd name="connsiteY70" fmla="*/ 3738742 h 4427654"/>
                <a:gd name="connsiteX71" fmla="*/ 4657996 w 4929093"/>
                <a:gd name="connsiteY71" fmla="*/ 3687453 h 4427654"/>
                <a:gd name="connsiteX72" fmla="*/ 4709285 w 4929093"/>
                <a:gd name="connsiteY72" fmla="*/ 3628838 h 4427654"/>
                <a:gd name="connsiteX73" fmla="*/ 4870477 w 4929093"/>
                <a:gd name="connsiteY73" fmla="*/ 3628838 h 4427654"/>
                <a:gd name="connsiteX74" fmla="*/ 4870477 w 4929093"/>
                <a:gd name="connsiteY74" fmla="*/ 3526261 h 4427654"/>
                <a:gd name="connsiteX75" fmla="*/ 4899785 w 4929093"/>
                <a:gd name="connsiteY75" fmla="*/ 3284473 h 4427654"/>
                <a:gd name="connsiteX76" fmla="*/ 4929093 w 4929093"/>
                <a:gd name="connsiteY76" fmla="*/ 3093973 h 4427654"/>
                <a:gd name="connsiteX77" fmla="*/ 4921766 w 4929093"/>
                <a:gd name="connsiteY77" fmla="*/ 2888819 h 4427654"/>
                <a:gd name="connsiteX78" fmla="*/ 4754047 w 4929093"/>
                <a:gd name="connsiteY78" fmla="*/ 2789724 h 4427654"/>
                <a:gd name="connsiteX79" fmla="*/ 4700150 w 4929093"/>
                <a:gd name="connsiteY79" fmla="*/ 2644526 h 4427654"/>
                <a:gd name="connsiteX80" fmla="*/ 4861841 w 4929093"/>
                <a:gd name="connsiteY80" fmla="*/ 2661949 h 4427654"/>
                <a:gd name="connsiteX81" fmla="*/ 4780981 w 4929093"/>
                <a:gd name="connsiteY81" fmla="*/ 2372527 h 4427654"/>
                <a:gd name="connsiteX82" fmla="*/ 4478506 w 4929093"/>
                <a:gd name="connsiteY82" fmla="*/ 2261627 h 4427654"/>
                <a:gd name="connsiteX83" fmla="*/ 4335304 w 4929093"/>
                <a:gd name="connsiteY83" fmla="*/ 2153782 h 4427654"/>
                <a:gd name="connsiteX84" fmla="*/ 4246655 w 4929093"/>
                <a:gd name="connsiteY84" fmla="*/ 1965054 h 4427654"/>
                <a:gd name="connsiteX85" fmla="*/ 4048898 w 4929093"/>
                <a:gd name="connsiteY85" fmla="*/ 1887540 h 4427654"/>
                <a:gd name="connsiteX86" fmla="*/ 4137547 w 4929093"/>
                <a:gd name="connsiteY86" fmla="*/ 1435941 h 4427654"/>
                <a:gd name="connsiteX87" fmla="*/ 3789769 w 4929093"/>
                <a:gd name="connsiteY87" fmla="*/ 1280914 h 4427654"/>
                <a:gd name="connsiteX88" fmla="*/ 3499954 w 4929093"/>
                <a:gd name="connsiteY88" fmla="*/ 1473013 h 4427654"/>
                <a:gd name="connsiteX89" fmla="*/ 3121490 w 4929093"/>
                <a:gd name="connsiteY89" fmla="*/ 1533676 h 4427654"/>
                <a:gd name="connsiteX90" fmla="*/ 2921207 w 4929093"/>
                <a:gd name="connsiteY90" fmla="*/ 1451914 h 4427654"/>
                <a:gd name="connsiteX91" fmla="*/ 2858950 w 4929093"/>
                <a:gd name="connsiteY91" fmla="*/ 1355057 h 4427654"/>
                <a:gd name="connsiteX92" fmla="*/ 2598718 w 4929093"/>
                <a:gd name="connsiteY92" fmla="*/ 1304578 h 4427654"/>
                <a:gd name="connsiteX93" fmla="*/ 2653376 w 4929093"/>
                <a:gd name="connsiteY93" fmla="*/ 1041475 h 4427654"/>
                <a:gd name="connsiteX94" fmla="*/ 2494864 w 4929093"/>
                <a:gd name="connsiteY94" fmla="*/ 952021 h 4427654"/>
                <a:gd name="connsiteX95" fmla="*/ 2374614 w 4929093"/>
                <a:gd name="connsiteY95" fmla="*/ 1320363 h 4427654"/>
                <a:gd name="connsiteX96" fmla="*/ 2309023 w 4929093"/>
                <a:gd name="connsiteY96" fmla="*/ 1299315 h 4427654"/>
                <a:gd name="connsiteX97" fmla="*/ 2336352 w 4929093"/>
                <a:gd name="connsiteY97" fmla="*/ 883614 h 4427654"/>
                <a:gd name="connsiteX98" fmla="*/ 2451137 w 4929093"/>
                <a:gd name="connsiteY98" fmla="*/ 625775 h 4427654"/>
                <a:gd name="connsiteX99" fmla="*/ 2265295 w 4929093"/>
                <a:gd name="connsiteY99" fmla="*/ 488962 h 4427654"/>
                <a:gd name="connsiteX100" fmla="*/ 2248898 w 4929093"/>
                <a:gd name="connsiteY100" fmla="*/ 388983 h 4427654"/>
                <a:gd name="connsiteX101" fmla="*/ 2172374 w 4929093"/>
                <a:gd name="connsiteY101" fmla="*/ 236385 h 4427654"/>
                <a:gd name="connsiteX102" fmla="*/ 1910010 w 4929093"/>
                <a:gd name="connsiteY102" fmla="*/ 10117 h 4427654"/>
                <a:gd name="connsiteX103" fmla="*/ 1684150 w 4929093"/>
                <a:gd name="connsiteY103" fmla="*/ 0 h 4427654"/>
                <a:gd name="connsiteX0" fmla="*/ 1684150 w 4929093"/>
                <a:gd name="connsiteY0" fmla="*/ 0 h 4317569"/>
                <a:gd name="connsiteX1" fmla="*/ 1568521 w 4929093"/>
                <a:gd name="connsiteY1" fmla="*/ 173359 h 4317569"/>
                <a:gd name="connsiteX2" fmla="*/ 1442838 w 4929093"/>
                <a:gd name="connsiteY2" fmla="*/ 302139 h 4317569"/>
                <a:gd name="connsiteX3" fmla="*/ 1558467 w 4929093"/>
                <a:gd name="connsiteY3" fmla="*/ 376435 h 4317569"/>
                <a:gd name="connsiteX4" fmla="*/ 1669070 w 4929093"/>
                <a:gd name="connsiteY4" fmla="*/ 643903 h 4317569"/>
                <a:gd name="connsiteX5" fmla="*/ 1693906 w 4929093"/>
                <a:gd name="connsiteY5" fmla="*/ 785984 h 4317569"/>
                <a:gd name="connsiteX6" fmla="*/ 1725215 w 4929093"/>
                <a:gd name="connsiteY6" fmla="*/ 857223 h 4317569"/>
                <a:gd name="connsiteX7" fmla="*/ 1731712 w 4929093"/>
                <a:gd name="connsiteY7" fmla="*/ 936692 h 4317569"/>
                <a:gd name="connsiteX8" fmla="*/ 1849609 w 4929093"/>
                <a:gd name="connsiteY8" fmla="*/ 1064766 h 4317569"/>
                <a:gd name="connsiteX9" fmla="*/ 1789723 w 4929093"/>
                <a:gd name="connsiteY9" fmla="*/ 1087997 h 4317569"/>
                <a:gd name="connsiteX10" fmla="*/ 1437812 w 4929093"/>
                <a:gd name="connsiteY10" fmla="*/ 827167 h 4317569"/>
                <a:gd name="connsiteX11" fmla="*/ 1171366 w 4929093"/>
                <a:gd name="connsiteY11" fmla="*/ 955947 h 4317569"/>
                <a:gd name="connsiteX12" fmla="*/ 1050710 w 4929093"/>
                <a:gd name="connsiteY12" fmla="*/ 1005477 h 4317569"/>
                <a:gd name="connsiteX13" fmla="*/ 965245 w 4929093"/>
                <a:gd name="connsiteY13" fmla="*/ 1045103 h 4317569"/>
                <a:gd name="connsiteX14" fmla="*/ 305147 w 4929093"/>
                <a:gd name="connsiteY14" fmla="*/ 621300 h 4317569"/>
                <a:gd name="connsiteX15" fmla="*/ 0 w 4929093"/>
                <a:gd name="connsiteY15" fmla="*/ 1178836 h 4317569"/>
                <a:gd name="connsiteX16" fmla="*/ 165901 w 4929093"/>
                <a:gd name="connsiteY16" fmla="*/ 1376959 h 4317569"/>
                <a:gd name="connsiteX17" fmla="*/ 226229 w 4929093"/>
                <a:gd name="connsiteY17" fmla="*/ 1520599 h 4317569"/>
                <a:gd name="connsiteX18" fmla="*/ 513885 w 4929093"/>
                <a:gd name="connsiteY18" fmla="*/ 1735175 h 4317569"/>
                <a:gd name="connsiteX19" fmla="*/ 1222111 w 4929093"/>
                <a:gd name="connsiteY19" fmla="*/ 2458481 h 4317569"/>
                <a:gd name="connsiteX20" fmla="*/ 1427647 w 4929093"/>
                <a:gd name="connsiteY20" fmla="*/ 2244481 h 4317569"/>
                <a:gd name="connsiteX21" fmla="*/ 1369952 w 4929093"/>
                <a:gd name="connsiteY21" fmla="*/ 2149759 h 4317569"/>
                <a:gd name="connsiteX22" fmla="*/ 1434858 w 4929093"/>
                <a:gd name="connsiteY22" fmla="*/ 2012940 h 4317569"/>
                <a:gd name="connsiteX23" fmla="*/ 1647605 w 4929093"/>
                <a:gd name="connsiteY23" fmla="*/ 1893661 h 4317569"/>
                <a:gd name="connsiteX24" fmla="*/ 1784629 w 4929093"/>
                <a:gd name="connsiteY24" fmla="*/ 1760349 h 4317569"/>
                <a:gd name="connsiteX25" fmla="*/ 1925258 w 4929093"/>
                <a:gd name="connsiteY25" fmla="*/ 1700710 h 4317569"/>
                <a:gd name="connsiteX26" fmla="*/ 2293994 w 4929093"/>
                <a:gd name="connsiteY26" fmla="*/ 1595702 h 4317569"/>
                <a:gd name="connsiteX27" fmla="*/ 2300270 w 4929093"/>
                <a:gd name="connsiteY27" fmla="*/ 1714742 h 4317569"/>
                <a:gd name="connsiteX28" fmla="*/ 2238970 w 4929093"/>
                <a:gd name="connsiteY28" fmla="*/ 1998908 h 4317569"/>
                <a:gd name="connsiteX29" fmla="*/ 2336329 w 4929093"/>
                <a:gd name="connsiteY29" fmla="*/ 2184842 h 4317569"/>
                <a:gd name="connsiteX30" fmla="*/ 2516623 w 4929093"/>
                <a:gd name="connsiteY30" fmla="*/ 2170809 h 4317569"/>
                <a:gd name="connsiteX31" fmla="*/ 2484170 w 4929093"/>
                <a:gd name="connsiteY31" fmla="*/ 2346219 h 4317569"/>
                <a:gd name="connsiteX32" fmla="*/ 2570711 w 4929093"/>
                <a:gd name="connsiteY32" fmla="*/ 2483040 h 4317569"/>
                <a:gd name="connsiteX33" fmla="*/ 2639223 w 4929093"/>
                <a:gd name="connsiteY33" fmla="*/ 2556712 h 4317569"/>
                <a:gd name="connsiteX34" fmla="*/ 2350753 w 4929093"/>
                <a:gd name="connsiteY34" fmla="*/ 2644416 h 4317569"/>
                <a:gd name="connsiteX35" fmla="*/ 2109158 w 4929093"/>
                <a:gd name="connsiteY35" fmla="*/ 2490055 h 4317569"/>
                <a:gd name="connsiteX36" fmla="*/ 1842323 w 4929093"/>
                <a:gd name="connsiteY36" fmla="*/ 2269039 h 4317569"/>
                <a:gd name="connsiteX37" fmla="*/ 1705300 w 4929093"/>
                <a:gd name="connsiteY37" fmla="*/ 2290088 h 4317569"/>
                <a:gd name="connsiteX38" fmla="*/ 1431252 w 4929093"/>
                <a:gd name="connsiteY38" fmla="*/ 2244481 h 4317569"/>
                <a:gd name="connsiteX39" fmla="*/ 1226613 w 4929093"/>
                <a:gd name="connsiteY39" fmla="*/ 2453196 h 4317569"/>
                <a:gd name="connsiteX40" fmla="*/ 1308757 w 4929093"/>
                <a:gd name="connsiteY40" fmla="*/ 2614825 h 4317569"/>
                <a:gd name="connsiteX41" fmla="*/ 1304553 w 4929093"/>
                <a:gd name="connsiteY41" fmla="*/ 2805946 h 4317569"/>
                <a:gd name="connsiteX42" fmla="*/ 1404621 w 4929093"/>
                <a:gd name="connsiteY42" fmla="*/ 2831633 h 4317569"/>
                <a:gd name="connsiteX43" fmla="*/ 1507420 w 4929093"/>
                <a:gd name="connsiteY43" fmla="*/ 2822876 h 4317569"/>
                <a:gd name="connsiteX44" fmla="*/ 1566035 w 4929093"/>
                <a:gd name="connsiteY44" fmla="*/ 2888819 h 4317569"/>
                <a:gd name="connsiteX45" fmla="*/ 1653958 w 4929093"/>
                <a:gd name="connsiteY45" fmla="*/ 2954761 h 4317569"/>
                <a:gd name="connsiteX46" fmla="*/ 2481900 w 4929093"/>
                <a:gd name="connsiteY46" fmla="*/ 3687453 h 4317569"/>
                <a:gd name="connsiteX47" fmla="*/ 2489227 w 4929093"/>
                <a:gd name="connsiteY47" fmla="*/ 3819338 h 4317569"/>
                <a:gd name="connsiteX48" fmla="*/ 2599131 w 4929093"/>
                <a:gd name="connsiteY48" fmla="*/ 3855973 h 4317569"/>
                <a:gd name="connsiteX49" fmla="*/ 2635766 w 4929093"/>
                <a:gd name="connsiteY49" fmla="*/ 3885280 h 4317569"/>
                <a:gd name="connsiteX50" fmla="*/ 2760323 w 4929093"/>
                <a:gd name="connsiteY50" fmla="*/ 3885280 h 4317569"/>
                <a:gd name="connsiteX51" fmla="*/ 2943496 w 4929093"/>
                <a:gd name="connsiteY51" fmla="*/ 3907261 h 4317569"/>
                <a:gd name="connsiteX52" fmla="*/ 3009439 w 4929093"/>
                <a:gd name="connsiteY52" fmla="*/ 3921915 h 4317569"/>
                <a:gd name="connsiteX53" fmla="*/ 3090035 w 4929093"/>
                <a:gd name="connsiteY53" fmla="*/ 4017165 h 4317569"/>
                <a:gd name="connsiteX54" fmla="*/ 3141323 w 4929093"/>
                <a:gd name="connsiteY54" fmla="*/ 4141723 h 4317569"/>
                <a:gd name="connsiteX55" fmla="*/ 3170631 w 4929093"/>
                <a:gd name="connsiteY55" fmla="*/ 4149050 h 4317569"/>
                <a:gd name="connsiteX56" fmla="*/ 3214593 w 4929093"/>
                <a:gd name="connsiteY56" fmla="*/ 4156376 h 4317569"/>
                <a:gd name="connsiteX57" fmla="*/ 3287862 w 4929093"/>
                <a:gd name="connsiteY57" fmla="*/ 4229646 h 4317569"/>
                <a:gd name="connsiteX58" fmla="*/ 3331823 w 4929093"/>
                <a:gd name="connsiteY58" fmla="*/ 4207665 h 4317569"/>
                <a:gd name="connsiteX59" fmla="*/ 3353804 w 4929093"/>
                <a:gd name="connsiteY59" fmla="*/ 4207665 h 4317569"/>
                <a:gd name="connsiteX60" fmla="*/ 3397766 w 4929093"/>
                <a:gd name="connsiteY60" fmla="*/ 4251626 h 4317569"/>
                <a:gd name="connsiteX61" fmla="*/ 3419746 w 4929093"/>
                <a:gd name="connsiteY61" fmla="*/ 4317569 h 4317569"/>
                <a:gd name="connsiteX62" fmla="*/ 4086496 w 4929093"/>
                <a:gd name="connsiteY62" fmla="*/ 3973203 h 4317569"/>
                <a:gd name="connsiteX63" fmla="*/ 4196400 w 4929093"/>
                <a:gd name="connsiteY63" fmla="*/ 3958550 h 4317569"/>
                <a:gd name="connsiteX64" fmla="*/ 4298977 w 4929093"/>
                <a:gd name="connsiteY64" fmla="*/ 3907261 h 4317569"/>
                <a:gd name="connsiteX65" fmla="*/ 4313631 w 4929093"/>
                <a:gd name="connsiteY65" fmla="*/ 3877953 h 4317569"/>
                <a:gd name="connsiteX66" fmla="*/ 4423535 w 4929093"/>
                <a:gd name="connsiteY66" fmla="*/ 3885280 h 4317569"/>
                <a:gd name="connsiteX67" fmla="*/ 4540766 w 4929093"/>
                <a:gd name="connsiteY67" fmla="*/ 3892607 h 4317569"/>
                <a:gd name="connsiteX68" fmla="*/ 4540766 w 4929093"/>
                <a:gd name="connsiteY68" fmla="*/ 3790030 h 4317569"/>
                <a:gd name="connsiteX69" fmla="*/ 4570073 w 4929093"/>
                <a:gd name="connsiteY69" fmla="*/ 3738742 h 4317569"/>
                <a:gd name="connsiteX70" fmla="*/ 4657996 w 4929093"/>
                <a:gd name="connsiteY70" fmla="*/ 3687453 h 4317569"/>
                <a:gd name="connsiteX71" fmla="*/ 4709285 w 4929093"/>
                <a:gd name="connsiteY71" fmla="*/ 3628838 h 4317569"/>
                <a:gd name="connsiteX72" fmla="*/ 4870477 w 4929093"/>
                <a:gd name="connsiteY72" fmla="*/ 3628838 h 4317569"/>
                <a:gd name="connsiteX73" fmla="*/ 4870477 w 4929093"/>
                <a:gd name="connsiteY73" fmla="*/ 3526261 h 4317569"/>
                <a:gd name="connsiteX74" fmla="*/ 4899785 w 4929093"/>
                <a:gd name="connsiteY74" fmla="*/ 3284473 h 4317569"/>
                <a:gd name="connsiteX75" fmla="*/ 4929093 w 4929093"/>
                <a:gd name="connsiteY75" fmla="*/ 3093973 h 4317569"/>
                <a:gd name="connsiteX76" fmla="*/ 4921766 w 4929093"/>
                <a:gd name="connsiteY76" fmla="*/ 2888819 h 4317569"/>
                <a:gd name="connsiteX77" fmla="*/ 4754047 w 4929093"/>
                <a:gd name="connsiteY77" fmla="*/ 2789724 h 4317569"/>
                <a:gd name="connsiteX78" fmla="*/ 4700150 w 4929093"/>
                <a:gd name="connsiteY78" fmla="*/ 2644526 h 4317569"/>
                <a:gd name="connsiteX79" fmla="*/ 4861841 w 4929093"/>
                <a:gd name="connsiteY79" fmla="*/ 2661949 h 4317569"/>
                <a:gd name="connsiteX80" fmla="*/ 4780981 w 4929093"/>
                <a:gd name="connsiteY80" fmla="*/ 2372527 h 4317569"/>
                <a:gd name="connsiteX81" fmla="*/ 4478506 w 4929093"/>
                <a:gd name="connsiteY81" fmla="*/ 2261627 h 4317569"/>
                <a:gd name="connsiteX82" fmla="*/ 4335304 w 4929093"/>
                <a:gd name="connsiteY82" fmla="*/ 2153782 h 4317569"/>
                <a:gd name="connsiteX83" fmla="*/ 4246655 w 4929093"/>
                <a:gd name="connsiteY83" fmla="*/ 1965054 h 4317569"/>
                <a:gd name="connsiteX84" fmla="*/ 4048898 w 4929093"/>
                <a:gd name="connsiteY84" fmla="*/ 1887540 h 4317569"/>
                <a:gd name="connsiteX85" fmla="*/ 4137547 w 4929093"/>
                <a:gd name="connsiteY85" fmla="*/ 1435941 h 4317569"/>
                <a:gd name="connsiteX86" fmla="*/ 3789769 w 4929093"/>
                <a:gd name="connsiteY86" fmla="*/ 1280914 h 4317569"/>
                <a:gd name="connsiteX87" fmla="*/ 3499954 w 4929093"/>
                <a:gd name="connsiteY87" fmla="*/ 1473013 h 4317569"/>
                <a:gd name="connsiteX88" fmla="*/ 3121490 w 4929093"/>
                <a:gd name="connsiteY88" fmla="*/ 1533676 h 4317569"/>
                <a:gd name="connsiteX89" fmla="*/ 2921207 w 4929093"/>
                <a:gd name="connsiteY89" fmla="*/ 1451914 h 4317569"/>
                <a:gd name="connsiteX90" fmla="*/ 2858950 w 4929093"/>
                <a:gd name="connsiteY90" fmla="*/ 1355057 h 4317569"/>
                <a:gd name="connsiteX91" fmla="*/ 2598718 w 4929093"/>
                <a:gd name="connsiteY91" fmla="*/ 1304578 h 4317569"/>
                <a:gd name="connsiteX92" fmla="*/ 2653376 w 4929093"/>
                <a:gd name="connsiteY92" fmla="*/ 1041475 h 4317569"/>
                <a:gd name="connsiteX93" fmla="*/ 2494864 w 4929093"/>
                <a:gd name="connsiteY93" fmla="*/ 952021 h 4317569"/>
                <a:gd name="connsiteX94" fmla="*/ 2374614 w 4929093"/>
                <a:gd name="connsiteY94" fmla="*/ 1320363 h 4317569"/>
                <a:gd name="connsiteX95" fmla="*/ 2309023 w 4929093"/>
                <a:gd name="connsiteY95" fmla="*/ 1299315 h 4317569"/>
                <a:gd name="connsiteX96" fmla="*/ 2336352 w 4929093"/>
                <a:gd name="connsiteY96" fmla="*/ 883614 h 4317569"/>
                <a:gd name="connsiteX97" fmla="*/ 2451137 w 4929093"/>
                <a:gd name="connsiteY97" fmla="*/ 625775 h 4317569"/>
                <a:gd name="connsiteX98" fmla="*/ 2265295 w 4929093"/>
                <a:gd name="connsiteY98" fmla="*/ 488962 h 4317569"/>
                <a:gd name="connsiteX99" fmla="*/ 2248898 w 4929093"/>
                <a:gd name="connsiteY99" fmla="*/ 388983 h 4317569"/>
                <a:gd name="connsiteX100" fmla="*/ 2172374 w 4929093"/>
                <a:gd name="connsiteY100" fmla="*/ 236385 h 4317569"/>
                <a:gd name="connsiteX101" fmla="*/ 1910010 w 4929093"/>
                <a:gd name="connsiteY101" fmla="*/ 10117 h 4317569"/>
                <a:gd name="connsiteX102" fmla="*/ 1684150 w 4929093"/>
                <a:gd name="connsiteY102" fmla="*/ 0 h 4317569"/>
                <a:gd name="connsiteX0" fmla="*/ 1684150 w 4929093"/>
                <a:gd name="connsiteY0" fmla="*/ 0 h 4251626"/>
                <a:gd name="connsiteX1" fmla="*/ 1568521 w 4929093"/>
                <a:gd name="connsiteY1" fmla="*/ 173359 h 4251626"/>
                <a:gd name="connsiteX2" fmla="*/ 1442838 w 4929093"/>
                <a:gd name="connsiteY2" fmla="*/ 302139 h 4251626"/>
                <a:gd name="connsiteX3" fmla="*/ 1558467 w 4929093"/>
                <a:gd name="connsiteY3" fmla="*/ 376435 h 4251626"/>
                <a:gd name="connsiteX4" fmla="*/ 1669070 w 4929093"/>
                <a:gd name="connsiteY4" fmla="*/ 643903 h 4251626"/>
                <a:gd name="connsiteX5" fmla="*/ 1693906 w 4929093"/>
                <a:gd name="connsiteY5" fmla="*/ 785984 h 4251626"/>
                <a:gd name="connsiteX6" fmla="*/ 1725215 w 4929093"/>
                <a:gd name="connsiteY6" fmla="*/ 857223 h 4251626"/>
                <a:gd name="connsiteX7" fmla="*/ 1731712 w 4929093"/>
                <a:gd name="connsiteY7" fmla="*/ 936692 h 4251626"/>
                <a:gd name="connsiteX8" fmla="*/ 1849609 w 4929093"/>
                <a:gd name="connsiteY8" fmla="*/ 1064766 h 4251626"/>
                <a:gd name="connsiteX9" fmla="*/ 1789723 w 4929093"/>
                <a:gd name="connsiteY9" fmla="*/ 1087997 h 4251626"/>
                <a:gd name="connsiteX10" fmla="*/ 1437812 w 4929093"/>
                <a:gd name="connsiteY10" fmla="*/ 827167 h 4251626"/>
                <a:gd name="connsiteX11" fmla="*/ 1171366 w 4929093"/>
                <a:gd name="connsiteY11" fmla="*/ 955947 h 4251626"/>
                <a:gd name="connsiteX12" fmla="*/ 1050710 w 4929093"/>
                <a:gd name="connsiteY12" fmla="*/ 1005477 h 4251626"/>
                <a:gd name="connsiteX13" fmla="*/ 965245 w 4929093"/>
                <a:gd name="connsiteY13" fmla="*/ 1045103 h 4251626"/>
                <a:gd name="connsiteX14" fmla="*/ 305147 w 4929093"/>
                <a:gd name="connsiteY14" fmla="*/ 621300 h 4251626"/>
                <a:gd name="connsiteX15" fmla="*/ 0 w 4929093"/>
                <a:gd name="connsiteY15" fmla="*/ 1178836 h 4251626"/>
                <a:gd name="connsiteX16" fmla="*/ 165901 w 4929093"/>
                <a:gd name="connsiteY16" fmla="*/ 1376959 h 4251626"/>
                <a:gd name="connsiteX17" fmla="*/ 226229 w 4929093"/>
                <a:gd name="connsiteY17" fmla="*/ 1520599 h 4251626"/>
                <a:gd name="connsiteX18" fmla="*/ 513885 w 4929093"/>
                <a:gd name="connsiteY18" fmla="*/ 1735175 h 4251626"/>
                <a:gd name="connsiteX19" fmla="*/ 1222111 w 4929093"/>
                <a:gd name="connsiteY19" fmla="*/ 2458481 h 4251626"/>
                <a:gd name="connsiteX20" fmla="*/ 1427647 w 4929093"/>
                <a:gd name="connsiteY20" fmla="*/ 2244481 h 4251626"/>
                <a:gd name="connsiteX21" fmla="*/ 1369952 w 4929093"/>
                <a:gd name="connsiteY21" fmla="*/ 2149759 h 4251626"/>
                <a:gd name="connsiteX22" fmla="*/ 1434858 w 4929093"/>
                <a:gd name="connsiteY22" fmla="*/ 2012940 h 4251626"/>
                <a:gd name="connsiteX23" fmla="*/ 1647605 w 4929093"/>
                <a:gd name="connsiteY23" fmla="*/ 1893661 h 4251626"/>
                <a:gd name="connsiteX24" fmla="*/ 1784629 w 4929093"/>
                <a:gd name="connsiteY24" fmla="*/ 1760349 h 4251626"/>
                <a:gd name="connsiteX25" fmla="*/ 1925258 w 4929093"/>
                <a:gd name="connsiteY25" fmla="*/ 1700710 h 4251626"/>
                <a:gd name="connsiteX26" fmla="*/ 2293994 w 4929093"/>
                <a:gd name="connsiteY26" fmla="*/ 1595702 h 4251626"/>
                <a:gd name="connsiteX27" fmla="*/ 2300270 w 4929093"/>
                <a:gd name="connsiteY27" fmla="*/ 1714742 h 4251626"/>
                <a:gd name="connsiteX28" fmla="*/ 2238970 w 4929093"/>
                <a:gd name="connsiteY28" fmla="*/ 1998908 h 4251626"/>
                <a:gd name="connsiteX29" fmla="*/ 2336329 w 4929093"/>
                <a:gd name="connsiteY29" fmla="*/ 2184842 h 4251626"/>
                <a:gd name="connsiteX30" fmla="*/ 2516623 w 4929093"/>
                <a:gd name="connsiteY30" fmla="*/ 2170809 h 4251626"/>
                <a:gd name="connsiteX31" fmla="*/ 2484170 w 4929093"/>
                <a:gd name="connsiteY31" fmla="*/ 2346219 h 4251626"/>
                <a:gd name="connsiteX32" fmla="*/ 2570711 w 4929093"/>
                <a:gd name="connsiteY32" fmla="*/ 2483040 h 4251626"/>
                <a:gd name="connsiteX33" fmla="*/ 2639223 w 4929093"/>
                <a:gd name="connsiteY33" fmla="*/ 2556712 h 4251626"/>
                <a:gd name="connsiteX34" fmla="*/ 2350753 w 4929093"/>
                <a:gd name="connsiteY34" fmla="*/ 2644416 h 4251626"/>
                <a:gd name="connsiteX35" fmla="*/ 2109158 w 4929093"/>
                <a:gd name="connsiteY35" fmla="*/ 2490055 h 4251626"/>
                <a:gd name="connsiteX36" fmla="*/ 1842323 w 4929093"/>
                <a:gd name="connsiteY36" fmla="*/ 2269039 h 4251626"/>
                <a:gd name="connsiteX37" fmla="*/ 1705300 w 4929093"/>
                <a:gd name="connsiteY37" fmla="*/ 2290088 h 4251626"/>
                <a:gd name="connsiteX38" fmla="*/ 1431252 w 4929093"/>
                <a:gd name="connsiteY38" fmla="*/ 2244481 h 4251626"/>
                <a:gd name="connsiteX39" fmla="*/ 1226613 w 4929093"/>
                <a:gd name="connsiteY39" fmla="*/ 2453196 h 4251626"/>
                <a:gd name="connsiteX40" fmla="*/ 1308757 w 4929093"/>
                <a:gd name="connsiteY40" fmla="*/ 2614825 h 4251626"/>
                <a:gd name="connsiteX41" fmla="*/ 1304553 w 4929093"/>
                <a:gd name="connsiteY41" fmla="*/ 2805946 h 4251626"/>
                <a:gd name="connsiteX42" fmla="*/ 1404621 w 4929093"/>
                <a:gd name="connsiteY42" fmla="*/ 2831633 h 4251626"/>
                <a:gd name="connsiteX43" fmla="*/ 1507420 w 4929093"/>
                <a:gd name="connsiteY43" fmla="*/ 2822876 h 4251626"/>
                <a:gd name="connsiteX44" fmla="*/ 1566035 w 4929093"/>
                <a:gd name="connsiteY44" fmla="*/ 2888819 h 4251626"/>
                <a:gd name="connsiteX45" fmla="*/ 1653958 w 4929093"/>
                <a:gd name="connsiteY45" fmla="*/ 2954761 h 4251626"/>
                <a:gd name="connsiteX46" fmla="*/ 2481900 w 4929093"/>
                <a:gd name="connsiteY46" fmla="*/ 3687453 h 4251626"/>
                <a:gd name="connsiteX47" fmla="*/ 2489227 w 4929093"/>
                <a:gd name="connsiteY47" fmla="*/ 3819338 h 4251626"/>
                <a:gd name="connsiteX48" fmla="*/ 2599131 w 4929093"/>
                <a:gd name="connsiteY48" fmla="*/ 3855973 h 4251626"/>
                <a:gd name="connsiteX49" fmla="*/ 2635766 w 4929093"/>
                <a:gd name="connsiteY49" fmla="*/ 3885280 h 4251626"/>
                <a:gd name="connsiteX50" fmla="*/ 2760323 w 4929093"/>
                <a:gd name="connsiteY50" fmla="*/ 3885280 h 4251626"/>
                <a:gd name="connsiteX51" fmla="*/ 2943496 w 4929093"/>
                <a:gd name="connsiteY51" fmla="*/ 3907261 h 4251626"/>
                <a:gd name="connsiteX52" fmla="*/ 3009439 w 4929093"/>
                <a:gd name="connsiteY52" fmla="*/ 3921915 h 4251626"/>
                <a:gd name="connsiteX53" fmla="*/ 3090035 w 4929093"/>
                <a:gd name="connsiteY53" fmla="*/ 4017165 h 4251626"/>
                <a:gd name="connsiteX54" fmla="*/ 3141323 w 4929093"/>
                <a:gd name="connsiteY54" fmla="*/ 4141723 h 4251626"/>
                <a:gd name="connsiteX55" fmla="*/ 3170631 w 4929093"/>
                <a:gd name="connsiteY55" fmla="*/ 4149050 h 4251626"/>
                <a:gd name="connsiteX56" fmla="*/ 3214593 w 4929093"/>
                <a:gd name="connsiteY56" fmla="*/ 4156376 h 4251626"/>
                <a:gd name="connsiteX57" fmla="*/ 3287862 w 4929093"/>
                <a:gd name="connsiteY57" fmla="*/ 4229646 h 4251626"/>
                <a:gd name="connsiteX58" fmla="*/ 3331823 w 4929093"/>
                <a:gd name="connsiteY58" fmla="*/ 4207665 h 4251626"/>
                <a:gd name="connsiteX59" fmla="*/ 3353804 w 4929093"/>
                <a:gd name="connsiteY59" fmla="*/ 4207665 h 4251626"/>
                <a:gd name="connsiteX60" fmla="*/ 3397766 w 4929093"/>
                <a:gd name="connsiteY60" fmla="*/ 4251626 h 4251626"/>
                <a:gd name="connsiteX61" fmla="*/ 4086496 w 4929093"/>
                <a:gd name="connsiteY61" fmla="*/ 3973203 h 4251626"/>
                <a:gd name="connsiteX62" fmla="*/ 4196400 w 4929093"/>
                <a:gd name="connsiteY62" fmla="*/ 3958550 h 4251626"/>
                <a:gd name="connsiteX63" fmla="*/ 4298977 w 4929093"/>
                <a:gd name="connsiteY63" fmla="*/ 3907261 h 4251626"/>
                <a:gd name="connsiteX64" fmla="*/ 4313631 w 4929093"/>
                <a:gd name="connsiteY64" fmla="*/ 3877953 h 4251626"/>
                <a:gd name="connsiteX65" fmla="*/ 4423535 w 4929093"/>
                <a:gd name="connsiteY65" fmla="*/ 3885280 h 4251626"/>
                <a:gd name="connsiteX66" fmla="*/ 4540766 w 4929093"/>
                <a:gd name="connsiteY66" fmla="*/ 3892607 h 4251626"/>
                <a:gd name="connsiteX67" fmla="*/ 4540766 w 4929093"/>
                <a:gd name="connsiteY67" fmla="*/ 3790030 h 4251626"/>
                <a:gd name="connsiteX68" fmla="*/ 4570073 w 4929093"/>
                <a:gd name="connsiteY68" fmla="*/ 3738742 h 4251626"/>
                <a:gd name="connsiteX69" fmla="*/ 4657996 w 4929093"/>
                <a:gd name="connsiteY69" fmla="*/ 3687453 h 4251626"/>
                <a:gd name="connsiteX70" fmla="*/ 4709285 w 4929093"/>
                <a:gd name="connsiteY70" fmla="*/ 3628838 h 4251626"/>
                <a:gd name="connsiteX71" fmla="*/ 4870477 w 4929093"/>
                <a:gd name="connsiteY71" fmla="*/ 3628838 h 4251626"/>
                <a:gd name="connsiteX72" fmla="*/ 4870477 w 4929093"/>
                <a:gd name="connsiteY72" fmla="*/ 3526261 h 4251626"/>
                <a:gd name="connsiteX73" fmla="*/ 4899785 w 4929093"/>
                <a:gd name="connsiteY73" fmla="*/ 3284473 h 4251626"/>
                <a:gd name="connsiteX74" fmla="*/ 4929093 w 4929093"/>
                <a:gd name="connsiteY74" fmla="*/ 3093973 h 4251626"/>
                <a:gd name="connsiteX75" fmla="*/ 4921766 w 4929093"/>
                <a:gd name="connsiteY75" fmla="*/ 2888819 h 4251626"/>
                <a:gd name="connsiteX76" fmla="*/ 4754047 w 4929093"/>
                <a:gd name="connsiteY76" fmla="*/ 2789724 h 4251626"/>
                <a:gd name="connsiteX77" fmla="*/ 4700150 w 4929093"/>
                <a:gd name="connsiteY77" fmla="*/ 2644526 h 4251626"/>
                <a:gd name="connsiteX78" fmla="*/ 4861841 w 4929093"/>
                <a:gd name="connsiteY78" fmla="*/ 2661949 h 4251626"/>
                <a:gd name="connsiteX79" fmla="*/ 4780981 w 4929093"/>
                <a:gd name="connsiteY79" fmla="*/ 2372527 h 4251626"/>
                <a:gd name="connsiteX80" fmla="*/ 4478506 w 4929093"/>
                <a:gd name="connsiteY80" fmla="*/ 2261627 h 4251626"/>
                <a:gd name="connsiteX81" fmla="*/ 4335304 w 4929093"/>
                <a:gd name="connsiteY81" fmla="*/ 2153782 h 4251626"/>
                <a:gd name="connsiteX82" fmla="*/ 4246655 w 4929093"/>
                <a:gd name="connsiteY82" fmla="*/ 1965054 h 4251626"/>
                <a:gd name="connsiteX83" fmla="*/ 4048898 w 4929093"/>
                <a:gd name="connsiteY83" fmla="*/ 1887540 h 4251626"/>
                <a:gd name="connsiteX84" fmla="*/ 4137547 w 4929093"/>
                <a:gd name="connsiteY84" fmla="*/ 1435941 h 4251626"/>
                <a:gd name="connsiteX85" fmla="*/ 3789769 w 4929093"/>
                <a:gd name="connsiteY85" fmla="*/ 1280914 h 4251626"/>
                <a:gd name="connsiteX86" fmla="*/ 3499954 w 4929093"/>
                <a:gd name="connsiteY86" fmla="*/ 1473013 h 4251626"/>
                <a:gd name="connsiteX87" fmla="*/ 3121490 w 4929093"/>
                <a:gd name="connsiteY87" fmla="*/ 1533676 h 4251626"/>
                <a:gd name="connsiteX88" fmla="*/ 2921207 w 4929093"/>
                <a:gd name="connsiteY88" fmla="*/ 1451914 h 4251626"/>
                <a:gd name="connsiteX89" fmla="*/ 2858950 w 4929093"/>
                <a:gd name="connsiteY89" fmla="*/ 1355057 h 4251626"/>
                <a:gd name="connsiteX90" fmla="*/ 2598718 w 4929093"/>
                <a:gd name="connsiteY90" fmla="*/ 1304578 h 4251626"/>
                <a:gd name="connsiteX91" fmla="*/ 2653376 w 4929093"/>
                <a:gd name="connsiteY91" fmla="*/ 1041475 h 4251626"/>
                <a:gd name="connsiteX92" fmla="*/ 2494864 w 4929093"/>
                <a:gd name="connsiteY92" fmla="*/ 952021 h 4251626"/>
                <a:gd name="connsiteX93" fmla="*/ 2374614 w 4929093"/>
                <a:gd name="connsiteY93" fmla="*/ 1320363 h 4251626"/>
                <a:gd name="connsiteX94" fmla="*/ 2309023 w 4929093"/>
                <a:gd name="connsiteY94" fmla="*/ 1299315 h 4251626"/>
                <a:gd name="connsiteX95" fmla="*/ 2336352 w 4929093"/>
                <a:gd name="connsiteY95" fmla="*/ 883614 h 4251626"/>
                <a:gd name="connsiteX96" fmla="*/ 2451137 w 4929093"/>
                <a:gd name="connsiteY96" fmla="*/ 625775 h 4251626"/>
                <a:gd name="connsiteX97" fmla="*/ 2265295 w 4929093"/>
                <a:gd name="connsiteY97" fmla="*/ 488962 h 4251626"/>
                <a:gd name="connsiteX98" fmla="*/ 2248898 w 4929093"/>
                <a:gd name="connsiteY98" fmla="*/ 388983 h 4251626"/>
                <a:gd name="connsiteX99" fmla="*/ 2172374 w 4929093"/>
                <a:gd name="connsiteY99" fmla="*/ 236385 h 4251626"/>
                <a:gd name="connsiteX100" fmla="*/ 1910010 w 4929093"/>
                <a:gd name="connsiteY100" fmla="*/ 10117 h 4251626"/>
                <a:gd name="connsiteX101" fmla="*/ 1684150 w 4929093"/>
                <a:gd name="connsiteY101" fmla="*/ 0 h 4251626"/>
                <a:gd name="connsiteX0" fmla="*/ 1684150 w 4929093"/>
                <a:gd name="connsiteY0" fmla="*/ 0 h 4229646"/>
                <a:gd name="connsiteX1" fmla="*/ 1568521 w 4929093"/>
                <a:gd name="connsiteY1" fmla="*/ 173359 h 4229646"/>
                <a:gd name="connsiteX2" fmla="*/ 1442838 w 4929093"/>
                <a:gd name="connsiteY2" fmla="*/ 302139 h 4229646"/>
                <a:gd name="connsiteX3" fmla="*/ 1558467 w 4929093"/>
                <a:gd name="connsiteY3" fmla="*/ 376435 h 4229646"/>
                <a:gd name="connsiteX4" fmla="*/ 1669070 w 4929093"/>
                <a:gd name="connsiteY4" fmla="*/ 643903 h 4229646"/>
                <a:gd name="connsiteX5" fmla="*/ 1693906 w 4929093"/>
                <a:gd name="connsiteY5" fmla="*/ 785984 h 4229646"/>
                <a:gd name="connsiteX6" fmla="*/ 1725215 w 4929093"/>
                <a:gd name="connsiteY6" fmla="*/ 857223 h 4229646"/>
                <a:gd name="connsiteX7" fmla="*/ 1731712 w 4929093"/>
                <a:gd name="connsiteY7" fmla="*/ 936692 h 4229646"/>
                <a:gd name="connsiteX8" fmla="*/ 1849609 w 4929093"/>
                <a:gd name="connsiteY8" fmla="*/ 1064766 h 4229646"/>
                <a:gd name="connsiteX9" fmla="*/ 1789723 w 4929093"/>
                <a:gd name="connsiteY9" fmla="*/ 1087997 h 4229646"/>
                <a:gd name="connsiteX10" fmla="*/ 1437812 w 4929093"/>
                <a:gd name="connsiteY10" fmla="*/ 827167 h 4229646"/>
                <a:gd name="connsiteX11" fmla="*/ 1171366 w 4929093"/>
                <a:gd name="connsiteY11" fmla="*/ 955947 h 4229646"/>
                <a:gd name="connsiteX12" fmla="*/ 1050710 w 4929093"/>
                <a:gd name="connsiteY12" fmla="*/ 1005477 h 4229646"/>
                <a:gd name="connsiteX13" fmla="*/ 965245 w 4929093"/>
                <a:gd name="connsiteY13" fmla="*/ 1045103 h 4229646"/>
                <a:gd name="connsiteX14" fmla="*/ 305147 w 4929093"/>
                <a:gd name="connsiteY14" fmla="*/ 621300 h 4229646"/>
                <a:gd name="connsiteX15" fmla="*/ 0 w 4929093"/>
                <a:gd name="connsiteY15" fmla="*/ 1178836 h 4229646"/>
                <a:gd name="connsiteX16" fmla="*/ 165901 w 4929093"/>
                <a:gd name="connsiteY16" fmla="*/ 1376959 h 4229646"/>
                <a:gd name="connsiteX17" fmla="*/ 226229 w 4929093"/>
                <a:gd name="connsiteY17" fmla="*/ 1520599 h 4229646"/>
                <a:gd name="connsiteX18" fmla="*/ 513885 w 4929093"/>
                <a:gd name="connsiteY18" fmla="*/ 1735175 h 4229646"/>
                <a:gd name="connsiteX19" fmla="*/ 1222111 w 4929093"/>
                <a:gd name="connsiteY19" fmla="*/ 2458481 h 4229646"/>
                <a:gd name="connsiteX20" fmla="*/ 1427647 w 4929093"/>
                <a:gd name="connsiteY20" fmla="*/ 2244481 h 4229646"/>
                <a:gd name="connsiteX21" fmla="*/ 1369952 w 4929093"/>
                <a:gd name="connsiteY21" fmla="*/ 2149759 h 4229646"/>
                <a:gd name="connsiteX22" fmla="*/ 1434858 w 4929093"/>
                <a:gd name="connsiteY22" fmla="*/ 2012940 h 4229646"/>
                <a:gd name="connsiteX23" fmla="*/ 1647605 w 4929093"/>
                <a:gd name="connsiteY23" fmla="*/ 1893661 h 4229646"/>
                <a:gd name="connsiteX24" fmla="*/ 1784629 w 4929093"/>
                <a:gd name="connsiteY24" fmla="*/ 1760349 h 4229646"/>
                <a:gd name="connsiteX25" fmla="*/ 1925258 w 4929093"/>
                <a:gd name="connsiteY25" fmla="*/ 1700710 h 4229646"/>
                <a:gd name="connsiteX26" fmla="*/ 2293994 w 4929093"/>
                <a:gd name="connsiteY26" fmla="*/ 1595702 h 4229646"/>
                <a:gd name="connsiteX27" fmla="*/ 2300270 w 4929093"/>
                <a:gd name="connsiteY27" fmla="*/ 1714742 h 4229646"/>
                <a:gd name="connsiteX28" fmla="*/ 2238970 w 4929093"/>
                <a:gd name="connsiteY28" fmla="*/ 1998908 h 4229646"/>
                <a:gd name="connsiteX29" fmla="*/ 2336329 w 4929093"/>
                <a:gd name="connsiteY29" fmla="*/ 2184842 h 4229646"/>
                <a:gd name="connsiteX30" fmla="*/ 2516623 w 4929093"/>
                <a:gd name="connsiteY30" fmla="*/ 2170809 h 4229646"/>
                <a:gd name="connsiteX31" fmla="*/ 2484170 w 4929093"/>
                <a:gd name="connsiteY31" fmla="*/ 2346219 h 4229646"/>
                <a:gd name="connsiteX32" fmla="*/ 2570711 w 4929093"/>
                <a:gd name="connsiteY32" fmla="*/ 2483040 h 4229646"/>
                <a:gd name="connsiteX33" fmla="*/ 2639223 w 4929093"/>
                <a:gd name="connsiteY33" fmla="*/ 2556712 h 4229646"/>
                <a:gd name="connsiteX34" fmla="*/ 2350753 w 4929093"/>
                <a:gd name="connsiteY34" fmla="*/ 2644416 h 4229646"/>
                <a:gd name="connsiteX35" fmla="*/ 2109158 w 4929093"/>
                <a:gd name="connsiteY35" fmla="*/ 2490055 h 4229646"/>
                <a:gd name="connsiteX36" fmla="*/ 1842323 w 4929093"/>
                <a:gd name="connsiteY36" fmla="*/ 2269039 h 4229646"/>
                <a:gd name="connsiteX37" fmla="*/ 1705300 w 4929093"/>
                <a:gd name="connsiteY37" fmla="*/ 2290088 h 4229646"/>
                <a:gd name="connsiteX38" fmla="*/ 1431252 w 4929093"/>
                <a:gd name="connsiteY38" fmla="*/ 2244481 h 4229646"/>
                <a:gd name="connsiteX39" fmla="*/ 1226613 w 4929093"/>
                <a:gd name="connsiteY39" fmla="*/ 2453196 h 4229646"/>
                <a:gd name="connsiteX40" fmla="*/ 1308757 w 4929093"/>
                <a:gd name="connsiteY40" fmla="*/ 2614825 h 4229646"/>
                <a:gd name="connsiteX41" fmla="*/ 1304553 w 4929093"/>
                <a:gd name="connsiteY41" fmla="*/ 2805946 h 4229646"/>
                <a:gd name="connsiteX42" fmla="*/ 1404621 w 4929093"/>
                <a:gd name="connsiteY42" fmla="*/ 2831633 h 4229646"/>
                <a:gd name="connsiteX43" fmla="*/ 1507420 w 4929093"/>
                <a:gd name="connsiteY43" fmla="*/ 2822876 h 4229646"/>
                <a:gd name="connsiteX44" fmla="*/ 1566035 w 4929093"/>
                <a:gd name="connsiteY44" fmla="*/ 2888819 h 4229646"/>
                <a:gd name="connsiteX45" fmla="*/ 1653958 w 4929093"/>
                <a:gd name="connsiteY45" fmla="*/ 2954761 h 4229646"/>
                <a:gd name="connsiteX46" fmla="*/ 2481900 w 4929093"/>
                <a:gd name="connsiteY46" fmla="*/ 3687453 h 4229646"/>
                <a:gd name="connsiteX47" fmla="*/ 2489227 w 4929093"/>
                <a:gd name="connsiteY47" fmla="*/ 3819338 h 4229646"/>
                <a:gd name="connsiteX48" fmla="*/ 2599131 w 4929093"/>
                <a:gd name="connsiteY48" fmla="*/ 3855973 h 4229646"/>
                <a:gd name="connsiteX49" fmla="*/ 2635766 w 4929093"/>
                <a:gd name="connsiteY49" fmla="*/ 3885280 h 4229646"/>
                <a:gd name="connsiteX50" fmla="*/ 2760323 w 4929093"/>
                <a:gd name="connsiteY50" fmla="*/ 3885280 h 4229646"/>
                <a:gd name="connsiteX51" fmla="*/ 2943496 w 4929093"/>
                <a:gd name="connsiteY51" fmla="*/ 3907261 h 4229646"/>
                <a:gd name="connsiteX52" fmla="*/ 3009439 w 4929093"/>
                <a:gd name="connsiteY52" fmla="*/ 3921915 h 4229646"/>
                <a:gd name="connsiteX53" fmla="*/ 3090035 w 4929093"/>
                <a:gd name="connsiteY53" fmla="*/ 4017165 h 4229646"/>
                <a:gd name="connsiteX54" fmla="*/ 3141323 w 4929093"/>
                <a:gd name="connsiteY54" fmla="*/ 4141723 h 4229646"/>
                <a:gd name="connsiteX55" fmla="*/ 3170631 w 4929093"/>
                <a:gd name="connsiteY55" fmla="*/ 4149050 h 4229646"/>
                <a:gd name="connsiteX56" fmla="*/ 3214593 w 4929093"/>
                <a:gd name="connsiteY56" fmla="*/ 4156376 h 4229646"/>
                <a:gd name="connsiteX57" fmla="*/ 3287862 w 4929093"/>
                <a:gd name="connsiteY57" fmla="*/ 4229646 h 4229646"/>
                <a:gd name="connsiteX58" fmla="*/ 3331823 w 4929093"/>
                <a:gd name="connsiteY58" fmla="*/ 4207665 h 4229646"/>
                <a:gd name="connsiteX59" fmla="*/ 3353804 w 4929093"/>
                <a:gd name="connsiteY59" fmla="*/ 4207665 h 4229646"/>
                <a:gd name="connsiteX60" fmla="*/ 4086496 w 4929093"/>
                <a:gd name="connsiteY60" fmla="*/ 3973203 h 4229646"/>
                <a:gd name="connsiteX61" fmla="*/ 4196400 w 4929093"/>
                <a:gd name="connsiteY61" fmla="*/ 3958550 h 4229646"/>
                <a:gd name="connsiteX62" fmla="*/ 4298977 w 4929093"/>
                <a:gd name="connsiteY62" fmla="*/ 3907261 h 4229646"/>
                <a:gd name="connsiteX63" fmla="*/ 4313631 w 4929093"/>
                <a:gd name="connsiteY63" fmla="*/ 3877953 h 4229646"/>
                <a:gd name="connsiteX64" fmla="*/ 4423535 w 4929093"/>
                <a:gd name="connsiteY64" fmla="*/ 3885280 h 4229646"/>
                <a:gd name="connsiteX65" fmla="*/ 4540766 w 4929093"/>
                <a:gd name="connsiteY65" fmla="*/ 3892607 h 4229646"/>
                <a:gd name="connsiteX66" fmla="*/ 4540766 w 4929093"/>
                <a:gd name="connsiteY66" fmla="*/ 3790030 h 4229646"/>
                <a:gd name="connsiteX67" fmla="*/ 4570073 w 4929093"/>
                <a:gd name="connsiteY67" fmla="*/ 3738742 h 4229646"/>
                <a:gd name="connsiteX68" fmla="*/ 4657996 w 4929093"/>
                <a:gd name="connsiteY68" fmla="*/ 3687453 h 4229646"/>
                <a:gd name="connsiteX69" fmla="*/ 4709285 w 4929093"/>
                <a:gd name="connsiteY69" fmla="*/ 3628838 h 4229646"/>
                <a:gd name="connsiteX70" fmla="*/ 4870477 w 4929093"/>
                <a:gd name="connsiteY70" fmla="*/ 3628838 h 4229646"/>
                <a:gd name="connsiteX71" fmla="*/ 4870477 w 4929093"/>
                <a:gd name="connsiteY71" fmla="*/ 3526261 h 4229646"/>
                <a:gd name="connsiteX72" fmla="*/ 4899785 w 4929093"/>
                <a:gd name="connsiteY72" fmla="*/ 3284473 h 4229646"/>
                <a:gd name="connsiteX73" fmla="*/ 4929093 w 4929093"/>
                <a:gd name="connsiteY73" fmla="*/ 3093973 h 4229646"/>
                <a:gd name="connsiteX74" fmla="*/ 4921766 w 4929093"/>
                <a:gd name="connsiteY74" fmla="*/ 2888819 h 4229646"/>
                <a:gd name="connsiteX75" fmla="*/ 4754047 w 4929093"/>
                <a:gd name="connsiteY75" fmla="*/ 2789724 h 4229646"/>
                <a:gd name="connsiteX76" fmla="*/ 4700150 w 4929093"/>
                <a:gd name="connsiteY76" fmla="*/ 2644526 h 4229646"/>
                <a:gd name="connsiteX77" fmla="*/ 4861841 w 4929093"/>
                <a:gd name="connsiteY77" fmla="*/ 2661949 h 4229646"/>
                <a:gd name="connsiteX78" fmla="*/ 4780981 w 4929093"/>
                <a:gd name="connsiteY78" fmla="*/ 2372527 h 4229646"/>
                <a:gd name="connsiteX79" fmla="*/ 4478506 w 4929093"/>
                <a:gd name="connsiteY79" fmla="*/ 2261627 h 4229646"/>
                <a:gd name="connsiteX80" fmla="*/ 4335304 w 4929093"/>
                <a:gd name="connsiteY80" fmla="*/ 2153782 h 4229646"/>
                <a:gd name="connsiteX81" fmla="*/ 4246655 w 4929093"/>
                <a:gd name="connsiteY81" fmla="*/ 1965054 h 4229646"/>
                <a:gd name="connsiteX82" fmla="*/ 4048898 w 4929093"/>
                <a:gd name="connsiteY82" fmla="*/ 1887540 h 4229646"/>
                <a:gd name="connsiteX83" fmla="*/ 4137547 w 4929093"/>
                <a:gd name="connsiteY83" fmla="*/ 1435941 h 4229646"/>
                <a:gd name="connsiteX84" fmla="*/ 3789769 w 4929093"/>
                <a:gd name="connsiteY84" fmla="*/ 1280914 h 4229646"/>
                <a:gd name="connsiteX85" fmla="*/ 3499954 w 4929093"/>
                <a:gd name="connsiteY85" fmla="*/ 1473013 h 4229646"/>
                <a:gd name="connsiteX86" fmla="*/ 3121490 w 4929093"/>
                <a:gd name="connsiteY86" fmla="*/ 1533676 h 4229646"/>
                <a:gd name="connsiteX87" fmla="*/ 2921207 w 4929093"/>
                <a:gd name="connsiteY87" fmla="*/ 1451914 h 4229646"/>
                <a:gd name="connsiteX88" fmla="*/ 2858950 w 4929093"/>
                <a:gd name="connsiteY88" fmla="*/ 1355057 h 4229646"/>
                <a:gd name="connsiteX89" fmla="*/ 2598718 w 4929093"/>
                <a:gd name="connsiteY89" fmla="*/ 1304578 h 4229646"/>
                <a:gd name="connsiteX90" fmla="*/ 2653376 w 4929093"/>
                <a:gd name="connsiteY90" fmla="*/ 1041475 h 4229646"/>
                <a:gd name="connsiteX91" fmla="*/ 2494864 w 4929093"/>
                <a:gd name="connsiteY91" fmla="*/ 952021 h 4229646"/>
                <a:gd name="connsiteX92" fmla="*/ 2374614 w 4929093"/>
                <a:gd name="connsiteY92" fmla="*/ 1320363 h 4229646"/>
                <a:gd name="connsiteX93" fmla="*/ 2309023 w 4929093"/>
                <a:gd name="connsiteY93" fmla="*/ 1299315 h 4229646"/>
                <a:gd name="connsiteX94" fmla="*/ 2336352 w 4929093"/>
                <a:gd name="connsiteY94" fmla="*/ 883614 h 4229646"/>
                <a:gd name="connsiteX95" fmla="*/ 2451137 w 4929093"/>
                <a:gd name="connsiteY95" fmla="*/ 625775 h 4229646"/>
                <a:gd name="connsiteX96" fmla="*/ 2265295 w 4929093"/>
                <a:gd name="connsiteY96" fmla="*/ 488962 h 4229646"/>
                <a:gd name="connsiteX97" fmla="*/ 2248898 w 4929093"/>
                <a:gd name="connsiteY97" fmla="*/ 388983 h 4229646"/>
                <a:gd name="connsiteX98" fmla="*/ 2172374 w 4929093"/>
                <a:gd name="connsiteY98" fmla="*/ 236385 h 4229646"/>
                <a:gd name="connsiteX99" fmla="*/ 1910010 w 4929093"/>
                <a:gd name="connsiteY99" fmla="*/ 10117 h 4229646"/>
                <a:gd name="connsiteX100" fmla="*/ 1684150 w 4929093"/>
                <a:gd name="connsiteY100" fmla="*/ 0 h 4229646"/>
                <a:gd name="connsiteX0" fmla="*/ 1684150 w 4929093"/>
                <a:gd name="connsiteY0" fmla="*/ 0 h 4229646"/>
                <a:gd name="connsiteX1" fmla="*/ 1568521 w 4929093"/>
                <a:gd name="connsiteY1" fmla="*/ 173359 h 4229646"/>
                <a:gd name="connsiteX2" fmla="*/ 1442838 w 4929093"/>
                <a:gd name="connsiteY2" fmla="*/ 302139 h 4229646"/>
                <a:gd name="connsiteX3" fmla="*/ 1558467 w 4929093"/>
                <a:gd name="connsiteY3" fmla="*/ 376435 h 4229646"/>
                <a:gd name="connsiteX4" fmla="*/ 1669070 w 4929093"/>
                <a:gd name="connsiteY4" fmla="*/ 643903 h 4229646"/>
                <a:gd name="connsiteX5" fmla="*/ 1693906 w 4929093"/>
                <a:gd name="connsiteY5" fmla="*/ 785984 h 4229646"/>
                <a:gd name="connsiteX6" fmla="*/ 1725215 w 4929093"/>
                <a:gd name="connsiteY6" fmla="*/ 857223 h 4229646"/>
                <a:gd name="connsiteX7" fmla="*/ 1731712 w 4929093"/>
                <a:gd name="connsiteY7" fmla="*/ 936692 h 4229646"/>
                <a:gd name="connsiteX8" fmla="*/ 1849609 w 4929093"/>
                <a:gd name="connsiteY8" fmla="*/ 1064766 h 4229646"/>
                <a:gd name="connsiteX9" fmla="*/ 1789723 w 4929093"/>
                <a:gd name="connsiteY9" fmla="*/ 1087997 h 4229646"/>
                <a:gd name="connsiteX10" fmla="*/ 1437812 w 4929093"/>
                <a:gd name="connsiteY10" fmla="*/ 827167 h 4229646"/>
                <a:gd name="connsiteX11" fmla="*/ 1171366 w 4929093"/>
                <a:gd name="connsiteY11" fmla="*/ 955947 h 4229646"/>
                <a:gd name="connsiteX12" fmla="*/ 1050710 w 4929093"/>
                <a:gd name="connsiteY12" fmla="*/ 1005477 h 4229646"/>
                <a:gd name="connsiteX13" fmla="*/ 965245 w 4929093"/>
                <a:gd name="connsiteY13" fmla="*/ 1045103 h 4229646"/>
                <a:gd name="connsiteX14" fmla="*/ 305147 w 4929093"/>
                <a:gd name="connsiteY14" fmla="*/ 621300 h 4229646"/>
                <a:gd name="connsiteX15" fmla="*/ 0 w 4929093"/>
                <a:gd name="connsiteY15" fmla="*/ 1178836 h 4229646"/>
                <a:gd name="connsiteX16" fmla="*/ 165901 w 4929093"/>
                <a:gd name="connsiteY16" fmla="*/ 1376959 h 4229646"/>
                <a:gd name="connsiteX17" fmla="*/ 226229 w 4929093"/>
                <a:gd name="connsiteY17" fmla="*/ 1520599 h 4229646"/>
                <a:gd name="connsiteX18" fmla="*/ 513885 w 4929093"/>
                <a:gd name="connsiteY18" fmla="*/ 1735175 h 4229646"/>
                <a:gd name="connsiteX19" fmla="*/ 1222111 w 4929093"/>
                <a:gd name="connsiteY19" fmla="*/ 2458481 h 4229646"/>
                <a:gd name="connsiteX20" fmla="*/ 1427647 w 4929093"/>
                <a:gd name="connsiteY20" fmla="*/ 2244481 h 4229646"/>
                <a:gd name="connsiteX21" fmla="*/ 1369952 w 4929093"/>
                <a:gd name="connsiteY21" fmla="*/ 2149759 h 4229646"/>
                <a:gd name="connsiteX22" fmla="*/ 1434858 w 4929093"/>
                <a:gd name="connsiteY22" fmla="*/ 2012940 h 4229646"/>
                <a:gd name="connsiteX23" fmla="*/ 1647605 w 4929093"/>
                <a:gd name="connsiteY23" fmla="*/ 1893661 h 4229646"/>
                <a:gd name="connsiteX24" fmla="*/ 1784629 w 4929093"/>
                <a:gd name="connsiteY24" fmla="*/ 1760349 h 4229646"/>
                <a:gd name="connsiteX25" fmla="*/ 1925258 w 4929093"/>
                <a:gd name="connsiteY25" fmla="*/ 1700710 h 4229646"/>
                <a:gd name="connsiteX26" fmla="*/ 2293994 w 4929093"/>
                <a:gd name="connsiteY26" fmla="*/ 1595702 h 4229646"/>
                <a:gd name="connsiteX27" fmla="*/ 2300270 w 4929093"/>
                <a:gd name="connsiteY27" fmla="*/ 1714742 h 4229646"/>
                <a:gd name="connsiteX28" fmla="*/ 2238970 w 4929093"/>
                <a:gd name="connsiteY28" fmla="*/ 1998908 h 4229646"/>
                <a:gd name="connsiteX29" fmla="*/ 2336329 w 4929093"/>
                <a:gd name="connsiteY29" fmla="*/ 2184842 h 4229646"/>
                <a:gd name="connsiteX30" fmla="*/ 2516623 w 4929093"/>
                <a:gd name="connsiteY30" fmla="*/ 2170809 h 4229646"/>
                <a:gd name="connsiteX31" fmla="*/ 2484170 w 4929093"/>
                <a:gd name="connsiteY31" fmla="*/ 2346219 h 4229646"/>
                <a:gd name="connsiteX32" fmla="*/ 2570711 w 4929093"/>
                <a:gd name="connsiteY32" fmla="*/ 2483040 h 4229646"/>
                <a:gd name="connsiteX33" fmla="*/ 2639223 w 4929093"/>
                <a:gd name="connsiteY33" fmla="*/ 2556712 h 4229646"/>
                <a:gd name="connsiteX34" fmla="*/ 2350753 w 4929093"/>
                <a:gd name="connsiteY34" fmla="*/ 2644416 h 4229646"/>
                <a:gd name="connsiteX35" fmla="*/ 2109158 w 4929093"/>
                <a:gd name="connsiteY35" fmla="*/ 2490055 h 4229646"/>
                <a:gd name="connsiteX36" fmla="*/ 1842323 w 4929093"/>
                <a:gd name="connsiteY36" fmla="*/ 2269039 h 4229646"/>
                <a:gd name="connsiteX37" fmla="*/ 1705300 w 4929093"/>
                <a:gd name="connsiteY37" fmla="*/ 2290088 h 4229646"/>
                <a:gd name="connsiteX38" fmla="*/ 1431252 w 4929093"/>
                <a:gd name="connsiteY38" fmla="*/ 2244481 h 4229646"/>
                <a:gd name="connsiteX39" fmla="*/ 1226613 w 4929093"/>
                <a:gd name="connsiteY39" fmla="*/ 2453196 h 4229646"/>
                <a:gd name="connsiteX40" fmla="*/ 1308757 w 4929093"/>
                <a:gd name="connsiteY40" fmla="*/ 2614825 h 4229646"/>
                <a:gd name="connsiteX41" fmla="*/ 1304553 w 4929093"/>
                <a:gd name="connsiteY41" fmla="*/ 2805946 h 4229646"/>
                <a:gd name="connsiteX42" fmla="*/ 1404621 w 4929093"/>
                <a:gd name="connsiteY42" fmla="*/ 2831633 h 4229646"/>
                <a:gd name="connsiteX43" fmla="*/ 1507420 w 4929093"/>
                <a:gd name="connsiteY43" fmla="*/ 2822876 h 4229646"/>
                <a:gd name="connsiteX44" fmla="*/ 1566035 w 4929093"/>
                <a:gd name="connsiteY44" fmla="*/ 2888819 h 4229646"/>
                <a:gd name="connsiteX45" fmla="*/ 1653958 w 4929093"/>
                <a:gd name="connsiteY45" fmla="*/ 2954761 h 4229646"/>
                <a:gd name="connsiteX46" fmla="*/ 2481900 w 4929093"/>
                <a:gd name="connsiteY46" fmla="*/ 3687453 h 4229646"/>
                <a:gd name="connsiteX47" fmla="*/ 2489227 w 4929093"/>
                <a:gd name="connsiteY47" fmla="*/ 3819338 h 4229646"/>
                <a:gd name="connsiteX48" fmla="*/ 2599131 w 4929093"/>
                <a:gd name="connsiteY48" fmla="*/ 3855973 h 4229646"/>
                <a:gd name="connsiteX49" fmla="*/ 2635766 w 4929093"/>
                <a:gd name="connsiteY49" fmla="*/ 3885280 h 4229646"/>
                <a:gd name="connsiteX50" fmla="*/ 2760323 w 4929093"/>
                <a:gd name="connsiteY50" fmla="*/ 3885280 h 4229646"/>
                <a:gd name="connsiteX51" fmla="*/ 2943496 w 4929093"/>
                <a:gd name="connsiteY51" fmla="*/ 3907261 h 4229646"/>
                <a:gd name="connsiteX52" fmla="*/ 3009439 w 4929093"/>
                <a:gd name="connsiteY52" fmla="*/ 3921915 h 4229646"/>
                <a:gd name="connsiteX53" fmla="*/ 3090035 w 4929093"/>
                <a:gd name="connsiteY53" fmla="*/ 4017165 h 4229646"/>
                <a:gd name="connsiteX54" fmla="*/ 3141323 w 4929093"/>
                <a:gd name="connsiteY54" fmla="*/ 4141723 h 4229646"/>
                <a:gd name="connsiteX55" fmla="*/ 3170631 w 4929093"/>
                <a:gd name="connsiteY55" fmla="*/ 4149050 h 4229646"/>
                <a:gd name="connsiteX56" fmla="*/ 3214593 w 4929093"/>
                <a:gd name="connsiteY56" fmla="*/ 4156376 h 4229646"/>
                <a:gd name="connsiteX57" fmla="*/ 3287862 w 4929093"/>
                <a:gd name="connsiteY57" fmla="*/ 4229646 h 4229646"/>
                <a:gd name="connsiteX58" fmla="*/ 3331823 w 4929093"/>
                <a:gd name="connsiteY58" fmla="*/ 4207665 h 4229646"/>
                <a:gd name="connsiteX59" fmla="*/ 4086496 w 4929093"/>
                <a:gd name="connsiteY59" fmla="*/ 3973203 h 4229646"/>
                <a:gd name="connsiteX60" fmla="*/ 4196400 w 4929093"/>
                <a:gd name="connsiteY60" fmla="*/ 3958550 h 4229646"/>
                <a:gd name="connsiteX61" fmla="*/ 4298977 w 4929093"/>
                <a:gd name="connsiteY61" fmla="*/ 3907261 h 4229646"/>
                <a:gd name="connsiteX62" fmla="*/ 4313631 w 4929093"/>
                <a:gd name="connsiteY62" fmla="*/ 3877953 h 4229646"/>
                <a:gd name="connsiteX63" fmla="*/ 4423535 w 4929093"/>
                <a:gd name="connsiteY63" fmla="*/ 3885280 h 4229646"/>
                <a:gd name="connsiteX64" fmla="*/ 4540766 w 4929093"/>
                <a:gd name="connsiteY64" fmla="*/ 3892607 h 4229646"/>
                <a:gd name="connsiteX65" fmla="*/ 4540766 w 4929093"/>
                <a:gd name="connsiteY65" fmla="*/ 3790030 h 4229646"/>
                <a:gd name="connsiteX66" fmla="*/ 4570073 w 4929093"/>
                <a:gd name="connsiteY66" fmla="*/ 3738742 h 4229646"/>
                <a:gd name="connsiteX67" fmla="*/ 4657996 w 4929093"/>
                <a:gd name="connsiteY67" fmla="*/ 3687453 h 4229646"/>
                <a:gd name="connsiteX68" fmla="*/ 4709285 w 4929093"/>
                <a:gd name="connsiteY68" fmla="*/ 3628838 h 4229646"/>
                <a:gd name="connsiteX69" fmla="*/ 4870477 w 4929093"/>
                <a:gd name="connsiteY69" fmla="*/ 3628838 h 4229646"/>
                <a:gd name="connsiteX70" fmla="*/ 4870477 w 4929093"/>
                <a:gd name="connsiteY70" fmla="*/ 3526261 h 4229646"/>
                <a:gd name="connsiteX71" fmla="*/ 4899785 w 4929093"/>
                <a:gd name="connsiteY71" fmla="*/ 3284473 h 4229646"/>
                <a:gd name="connsiteX72" fmla="*/ 4929093 w 4929093"/>
                <a:gd name="connsiteY72" fmla="*/ 3093973 h 4229646"/>
                <a:gd name="connsiteX73" fmla="*/ 4921766 w 4929093"/>
                <a:gd name="connsiteY73" fmla="*/ 2888819 h 4229646"/>
                <a:gd name="connsiteX74" fmla="*/ 4754047 w 4929093"/>
                <a:gd name="connsiteY74" fmla="*/ 2789724 h 4229646"/>
                <a:gd name="connsiteX75" fmla="*/ 4700150 w 4929093"/>
                <a:gd name="connsiteY75" fmla="*/ 2644526 h 4229646"/>
                <a:gd name="connsiteX76" fmla="*/ 4861841 w 4929093"/>
                <a:gd name="connsiteY76" fmla="*/ 2661949 h 4229646"/>
                <a:gd name="connsiteX77" fmla="*/ 4780981 w 4929093"/>
                <a:gd name="connsiteY77" fmla="*/ 2372527 h 4229646"/>
                <a:gd name="connsiteX78" fmla="*/ 4478506 w 4929093"/>
                <a:gd name="connsiteY78" fmla="*/ 2261627 h 4229646"/>
                <a:gd name="connsiteX79" fmla="*/ 4335304 w 4929093"/>
                <a:gd name="connsiteY79" fmla="*/ 2153782 h 4229646"/>
                <a:gd name="connsiteX80" fmla="*/ 4246655 w 4929093"/>
                <a:gd name="connsiteY80" fmla="*/ 1965054 h 4229646"/>
                <a:gd name="connsiteX81" fmla="*/ 4048898 w 4929093"/>
                <a:gd name="connsiteY81" fmla="*/ 1887540 h 4229646"/>
                <a:gd name="connsiteX82" fmla="*/ 4137547 w 4929093"/>
                <a:gd name="connsiteY82" fmla="*/ 1435941 h 4229646"/>
                <a:gd name="connsiteX83" fmla="*/ 3789769 w 4929093"/>
                <a:gd name="connsiteY83" fmla="*/ 1280914 h 4229646"/>
                <a:gd name="connsiteX84" fmla="*/ 3499954 w 4929093"/>
                <a:gd name="connsiteY84" fmla="*/ 1473013 h 4229646"/>
                <a:gd name="connsiteX85" fmla="*/ 3121490 w 4929093"/>
                <a:gd name="connsiteY85" fmla="*/ 1533676 h 4229646"/>
                <a:gd name="connsiteX86" fmla="*/ 2921207 w 4929093"/>
                <a:gd name="connsiteY86" fmla="*/ 1451914 h 4229646"/>
                <a:gd name="connsiteX87" fmla="*/ 2858950 w 4929093"/>
                <a:gd name="connsiteY87" fmla="*/ 1355057 h 4229646"/>
                <a:gd name="connsiteX88" fmla="*/ 2598718 w 4929093"/>
                <a:gd name="connsiteY88" fmla="*/ 1304578 h 4229646"/>
                <a:gd name="connsiteX89" fmla="*/ 2653376 w 4929093"/>
                <a:gd name="connsiteY89" fmla="*/ 1041475 h 4229646"/>
                <a:gd name="connsiteX90" fmla="*/ 2494864 w 4929093"/>
                <a:gd name="connsiteY90" fmla="*/ 952021 h 4229646"/>
                <a:gd name="connsiteX91" fmla="*/ 2374614 w 4929093"/>
                <a:gd name="connsiteY91" fmla="*/ 1320363 h 4229646"/>
                <a:gd name="connsiteX92" fmla="*/ 2309023 w 4929093"/>
                <a:gd name="connsiteY92" fmla="*/ 1299315 h 4229646"/>
                <a:gd name="connsiteX93" fmla="*/ 2336352 w 4929093"/>
                <a:gd name="connsiteY93" fmla="*/ 883614 h 4229646"/>
                <a:gd name="connsiteX94" fmla="*/ 2451137 w 4929093"/>
                <a:gd name="connsiteY94" fmla="*/ 625775 h 4229646"/>
                <a:gd name="connsiteX95" fmla="*/ 2265295 w 4929093"/>
                <a:gd name="connsiteY95" fmla="*/ 488962 h 4229646"/>
                <a:gd name="connsiteX96" fmla="*/ 2248898 w 4929093"/>
                <a:gd name="connsiteY96" fmla="*/ 388983 h 4229646"/>
                <a:gd name="connsiteX97" fmla="*/ 2172374 w 4929093"/>
                <a:gd name="connsiteY97" fmla="*/ 236385 h 4229646"/>
                <a:gd name="connsiteX98" fmla="*/ 1910010 w 4929093"/>
                <a:gd name="connsiteY98" fmla="*/ 10117 h 4229646"/>
                <a:gd name="connsiteX99" fmla="*/ 1684150 w 4929093"/>
                <a:gd name="connsiteY99" fmla="*/ 0 h 4229646"/>
                <a:gd name="connsiteX0" fmla="*/ 1684150 w 4929093"/>
                <a:gd name="connsiteY0" fmla="*/ 0 h 4229646"/>
                <a:gd name="connsiteX1" fmla="*/ 1568521 w 4929093"/>
                <a:gd name="connsiteY1" fmla="*/ 173359 h 4229646"/>
                <a:gd name="connsiteX2" fmla="*/ 1442838 w 4929093"/>
                <a:gd name="connsiteY2" fmla="*/ 302139 h 4229646"/>
                <a:gd name="connsiteX3" fmla="*/ 1558467 w 4929093"/>
                <a:gd name="connsiteY3" fmla="*/ 376435 h 4229646"/>
                <a:gd name="connsiteX4" fmla="*/ 1669070 w 4929093"/>
                <a:gd name="connsiteY4" fmla="*/ 643903 h 4229646"/>
                <a:gd name="connsiteX5" fmla="*/ 1693906 w 4929093"/>
                <a:gd name="connsiteY5" fmla="*/ 785984 h 4229646"/>
                <a:gd name="connsiteX6" fmla="*/ 1725215 w 4929093"/>
                <a:gd name="connsiteY6" fmla="*/ 857223 h 4229646"/>
                <a:gd name="connsiteX7" fmla="*/ 1731712 w 4929093"/>
                <a:gd name="connsiteY7" fmla="*/ 936692 h 4229646"/>
                <a:gd name="connsiteX8" fmla="*/ 1849609 w 4929093"/>
                <a:gd name="connsiteY8" fmla="*/ 1064766 h 4229646"/>
                <a:gd name="connsiteX9" fmla="*/ 1789723 w 4929093"/>
                <a:gd name="connsiteY9" fmla="*/ 1087997 h 4229646"/>
                <a:gd name="connsiteX10" fmla="*/ 1437812 w 4929093"/>
                <a:gd name="connsiteY10" fmla="*/ 827167 h 4229646"/>
                <a:gd name="connsiteX11" fmla="*/ 1171366 w 4929093"/>
                <a:gd name="connsiteY11" fmla="*/ 955947 h 4229646"/>
                <a:gd name="connsiteX12" fmla="*/ 1050710 w 4929093"/>
                <a:gd name="connsiteY12" fmla="*/ 1005477 h 4229646"/>
                <a:gd name="connsiteX13" fmla="*/ 965245 w 4929093"/>
                <a:gd name="connsiteY13" fmla="*/ 1045103 h 4229646"/>
                <a:gd name="connsiteX14" fmla="*/ 305147 w 4929093"/>
                <a:gd name="connsiteY14" fmla="*/ 621300 h 4229646"/>
                <a:gd name="connsiteX15" fmla="*/ 0 w 4929093"/>
                <a:gd name="connsiteY15" fmla="*/ 1178836 h 4229646"/>
                <a:gd name="connsiteX16" fmla="*/ 165901 w 4929093"/>
                <a:gd name="connsiteY16" fmla="*/ 1376959 h 4229646"/>
                <a:gd name="connsiteX17" fmla="*/ 226229 w 4929093"/>
                <a:gd name="connsiteY17" fmla="*/ 1520599 h 4229646"/>
                <a:gd name="connsiteX18" fmla="*/ 513885 w 4929093"/>
                <a:gd name="connsiteY18" fmla="*/ 1735175 h 4229646"/>
                <a:gd name="connsiteX19" fmla="*/ 1222111 w 4929093"/>
                <a:gd name="connsiteY19" fmla="*/ 2458481 h 4229646"/>
                <a:gd name="connsiteX20" fmla="*/ 1427647 w 4929093"/>
                <a:gd name="connsiteY20" fmla="*/ 2244481 h 4229646"/>
                <a:gd name="connsiteX21" fmla="*/ 1369952 w 4929093"/>
                <a:gd name="connsiteY21" fmla="*/ 2149759 h 4229646"/>
                <a:gd name="connsiteX22" fmla="*/ 1434858 w 4929093"/>
                <a:gd name="connsiteY22" fmla="*/ 2012940 h 4229646"/>
                <a:gd name="connsiteX23" fmla="*/ 1647605 w 4929093"/>
                <a:gd name="connsiteY23" fmla="*/ 1893661 h 4229646"/>
                <a:gd name="connsiteX24" fmla="*/ 1784629 w 4929093"/>
                <a:gd name="connsiteY24" fmla="*/ 1760349 h 4229646"/>
                <a:gd name="connsiteX25" fmla="*/ 1925258 w 4929093"/>
                <a:gd name="connsiteY25" fmla="*/ 1700710 h 4229646"/>
                <a:gd name="connsiteX26" fmla="*/ 2293994 w 4929093"/>
                <a:gd name="connsiteY26" fmla="*/ 1595702 h 4229646"/>
                <a:gd name="connsiteX27" fmla="*/ 2300270 w 4929093"/>
                <a:gd name="connsiteY27" fmla="*/ 1714742 h 4229646"/>
                <a:gd name="connsiteX28" fmla="*/ 2238970 w 4929093"/>
                <a:gd name="connsiteY28" fmla="*/ 1998908 h 4229646"/>
                <a:gd name="connsiteX29" fmla="*/ 2336329 w 4929093"/>
                <a:gd name="connsiteY29" fmla="*/ 2184842 h 4229646"/>
                <a:gd name="connsiteX30" fmla="*/ 2516623 w 4929093"/>
                <a:gd name="connsiteY30" fmla="*/ 2170809 h 4229646"/>
                <a:gd name="connsiteX31" fmla="*/ 2484170 w 4929093"/>
                <a:gd name="connsiteY31" fmla="*/ 2346219 h 4229646"/>
                <a:gd name="connsiteX32" fmla="*/ 2570711 w 4929093"/>
                <a:gd name="connsiteY32" fmla="*/ 2483040 h 4229646"/>
                <a:gd name="connsiteX33" fmla="*/ 2639223 w 4929093"/>
                <a:gd name="connsiteY33" fmla="*/ 2556712 h 4229646"/>
                <a:gd name="connsiteX34" fmla="*/ 2350753 w 4929093"/>
                <a:gd name="connsiteY34" fmla="*/ 2644416 h 4229646"/>
                <a:gd name="connsiteX35" fmla="*/ 2109158 w 4929093"/>
                <a:gd name="connsiteY35" fmla="*/ 2490055 h 4229646"/>
                <a:gd name="connsiteX36" fmla="*/ 1842323 w 4929093"/>
                <a:gd name="connsiteY36" fmla="*/ 2269039 h 4229646"/>
                <a:gd name="connsiteX37" fmla="*/ 1705300 w 4929093"/>
                <a:gd name="connsiteY37" fmla="*/ 2290088 h 4229646"/>
                <a:gd name="connsiteX38" fmla="*/ 1431252 w 4929093"/>
                <a:gd name="connsiteY38" fmla="*/ 2244481 h 4229646"/>
                <a:gd name="connsiteX39" fmla="*/ 1226613 w 4929093"/>
                <a:gd name="connsiteY39" fmla="*/ 2453196 h 4229646"/>
                <a:gd name="connsiteX40" fmla="*/ 1308757 w 4929093"/>
                <a:gd name="connsiteY40" fmla="*/ 2614825 h 4229646"/>
                <a:gd name="connsiteX41" fmla="*/ 1304553 w 4929093"/>
                <a:gd name="connsiteY41" fmla="*/ 2805946 h 4229646"/>
                <a:gd name="connsiteX42" fmla="*/ 1404621 w 4929093"/>
                <a:gd name="connsiteY42" fmla="*/ 2831633 h 4229646"/>
                <a:gd name="connsiteX43" fmla="*/ 1507420 w 4929093"/>
                <a:gd name="connsiteY43" fmla="*/ 2822876 h 4229646"/>
                <a:gd name="connsiteX44" fmla="*/ 1566035 w 4929093"/>
                <a:gd name="connsiteY44" fmla="*/ 2888819 h 4229646"/>
                <a:gd name="connsiteX45" fmla="*/ 1653958 w 4929093"/>
                <a:gd name="connsiteY45" fmla="*/ 2954761 h 4229646"/>
                <a:gd name="connsiteX46" fmla="*/ 2481900 w 4929093"/>
                <a:gd name="connsiteY46" fmla="*/ 3687453 h 4229646"/>
                <a:gd name="connsiteX47" fmla="*/ 2489227 w 4929093"/>
                <a:gd name="connsiteY47" fmla="*/ 3819338 h 4229646"/>
                <a:gd name="connsiteX48" fmla="*/ 2599131 w 4929093"/>
                <a:gd name="connsiteY48" fmla="*/ 3855973 h 4229646"/>
                <a:gd name="connsiteX49" fmla="*/ 2635766 w 4929093"/>
                <a:gd name="connsiteY49" fmla="*/ 3885280 h 4229646"/>
                <a:gd name="connsiteX50" fmla="*/ 2760323 w 4929093"/>
                <a:gd name="connsiteY50" fmla="*/ 3885280 h 4229646"/>
                <a:gd name="connsiteX51" fmla="*/ 2943496 w 4929093"/>
                <a:gd name="connsiteY51" fmla="*/ 3907261 h 4229646"/>
                <a:gd name="connsiteX52" fmla="*/ 3009439 w 4929093"/>
                <a:gd name="connsiteY52" fmla="*/ 3921915 h 4229646"/>
                <a:gd name="connsiteX53" fmla="*/ 3090035 w 4929093"/>
                <a:gd name="connsiteY53" fmla="*/ 4017165 h 4229646"/>
                <a:gd name="connsiteX54" fmla="*/ 3141323 w 4929093"/>
                <a:gd name="connsiteY54" fmla="*/ 4141723 h 4229646"/>
                <a:gd name="connsiteX55" fmla="*/ 3170631 w 4929093"/>
                <a:gd name="connsiteY55" fmla="*/ 4149050 h 4229646"/>
                <a:gd name="connsiteX56" fmla="*/ 3214593 w 4929093"/>
                <a:gd name="connsiteY56" fmla="*/ 4156376 h 4229646"/>
                <a:gd name="connsiteX57" fmla="*/ 3287862 w 4929093"/>
                <a:gd name="connsiteY57" fmla="*/ 4229646 h 4229646"/>
                <a:gd name="connsiteX58" fmla="*/ 4086496 w 4929093"/>
                <a:gd name="connsiteY58" fmla="*/ 3973203 h 4229646"/>
                <a:gd name="connsiteX59" fmla="*/ 4196400 w 4929093"/>
                <a:gd name="connsiteY59" fmla="*/ 3958550 h 4229646"/>
                <a:gd name="connsiteX60" fmla="*/ 4298977 w 4929093"/>
                <a:gd name="connsiteY60" fmla="*/ 3907261 h 4229646"/>
                <a:gd name="connsiteX61" fmla="*/ 4313631 w 4929093"/>
                <a:gd name="connsiteY61" fmla="*/ 3877953 h 4229646"/>
                <a:gd name="connsiteX62" fmla="*/ 4423535 w 4929093"/>
                <a:gd name="connsiteY62" fmla="*/ 3885280 h 4229646"/>
                <a:gd name="connsiteX63" fmla="*/ 4540766 w 4929093"/>
                <a:gd name="connsiteY63" fmla="*/ 3892607 h 4229646"/>
                <a:gd name="connsiteX64" fmla="*/ 4540766 w 4929093"/>
                <a:gd name="connsiteY64" fmla="*/ 3790030 h 4229646"/>
                <a:gd name="connsiteX65" fmla="*/ 4570073 w 4929093"/>
                <a:gd name="connsiteY65" fmla="*/ 3738742 h 4229646"/>
                <a:gd name="connsiteX66" fmla="*/ 4657996 w 4929093"/>
                <a:gd name="connsiteY66" fmla="*/ 3687453 h 4229646"/>
                <a:gd name="connsiteX67" fmla="*/ 4709285 w 4929093"/>
                <a:gd name="connsiteY67" fmla="*/ 3628838 h 4229646"/>
                <a:gd name="connsiteX68" fmla="*/ 4870477 w 4929093"/>
                <a:gd name="connsiteY68" fmla="*/ 3628838 h 4229646"/>
                <a:gd name="connsiteX69" fmla="*/ 4870477 w 4929093"/>
                <a:gd name="connsiteY69" fmla="*/ 3526261 h 4229646"/>
                <a:gd name="connsiteX70" fmla="*/ 4899785 w 4929093"/>
                <a:gd name="connsiteY70" fmla="*/ 3284473 h 4229646"/>
                <a:gd name="connsiteX71" fmla="*/ 4929093 w 4929093"/>
                <a:gd name="connsiteY71" fmla="*/ 3093973 h 4229646"/>
                <a:gd name="connsiteX72" fmla="*/ 4921766 w 4929093"/>
                <a:gd name="connsiteY72" fmla="*/ 2888819 h 4229646"/>
                <a:gd name="connsiteX73" fmla="*/ 4754047 w 4929093"/>
                <a:gd name="connsiteY73" fmla="*/ 2789724 h 4229646"/>
                <a:gd name="connsiteX74" fmla="*/ 4700150 w 4929093"/>
                <a:gd name="connsiteY74" fmla="*/ 2644526 h 4229646"/>
                <a:gd name="connsiteX75" fmla="*/ 4861841 w 4929093"/>
                <a:gd name="connsiteY75" fmla="*/ 2661949 h 4229646"/>
                <a:gd name="connsiteX76" fmla="*/ 4780981 w 4929093"/>
                <a:gd name="connsiteY76" fmla="*/ 2372527 h 4229646"/>
                <a:gd name="connsiteX77" fmla="*/ 4478506 w 4929093"/>
                <a:gd name="connsiteY77" fmla="*/ 2261627 h 4229646"/>
                <a:gd name="connsiteX78" fmla="*/ 4335304 w 4929093"/>
                <a:gd name="connsiteY78" fmla="*/ 2153782 h 4229646"/>
                <a:gd name="connsiteX79" fmla="*/ 4246655 w 4929093"/>
                <a:gd name="connsiteY79" fmla="*/ 1965054 h 4229646"/>
                <a:gd name="connsiteX80" fmla="*/ 4048898 w 4929093"/>
                <a:gd name="connsiteY80" fmla="*/ 1887540 h 4229646"/>
                <a:gd name="connsiteX81" fmla="*/ 4137547 w 4929093"/>
                <a:gd name="connsiteY81" fmla="*/ 1435941 h 4229646"/>
                <a:gd name="connsiteX82" fmla="*/ 3789769 w 4929093"/>
                <a:gd name="connsiteY82" fmla="*/ 1280914 h 4229646"/>
                <a:gd name="connsiteX83" fmla="*/ 3499954 w 4929093"/>
                <a:gd name="connsiteY83" fmla="*/ 1473013 h 4229646"/>
                <a:gd name="connsiteX84" fmla="*/ 3121490 w 4929093"/>
                <a:gd name="connsiteY84" fmla="*/ 1533676 h 4229646"/>
                <a:gd name="connsiteX85" fmla="*/ 2921207 w 4929093"/>
                <a:gd name="connsiteY85" fmla="*/ 1451914 h 4229646"/>
                <a:gd name="connsiteX86" fmla="*/ 2858950 w 4929093"/>
                <a:gd name="connsiteY86" fmla="*/ 1355057 h 4229646"/>
                <a:gd name="connsiteX87" fmla="*/ 2598718 w 4929093"/>
                <a:gd name="connsiteY87" fmla="*/ 1304578 h 4229646"/>
                <a:gd name="connsiteX88" fmla="*/ 2653376 w 4929093"/>
                <a:gd name="connsiteY88" fmla="*/ 1041475 h 4229646"/>
                <a:gd name="connsiteX89" fmla="*/ 2494864 w 4929093"/>
                <a:gd name="connsiteY89" fmla="*/ 952021 h 4229646"/>
                <a:gd name="connsiteX90" fmla="*/ 2374614 w 4929093"/>
                <a:gd name="connsiteY90" fmla="*/ 1320363 h 4229646"/>
                <a:gd name="connsiteX91" fmla="*/ 2309023 w 4929093"/>
                <a:gd name="connsiteY91" fmla="*/ 1299315 h 4229646"/>
                <a:gd name="connsiteX92" fmla="*/ 2336352 w 4929093"/>
                <a:gd name="connsiteY92" fmla="*/ 883614 h 4229646"/>
                <a:gd name="connsiteX93" fmla="*/ 2451137 w 4929093"/>
                <a:gd name="connsiteY93" fmla="*/ 625775 h 4229646"/>
                <a:gd name="connsiteX94" fmla="*/ 2265295 w 4929093"/>
                <a:gd name="connsiteY94" fmla="*/ 488962 h 4229646"/>
                <a:gd name="connsiteX95" fmla="*/ 2248898 w 4929093"/>
                <a:gd name="connsiteY95" fmla="*/ 388983 h 4229646"/>
                <a:gd name="connsiteX96" fmla="*/ 2172374 w 4929093"/>
                <a:gd name="connsiteY96" fmla="*/ 236385 h 4229646"/>
                <a:gd name="connsiteX97" fmla="*/ 1910010 w 4929093"/>
                <a:gd name="connsiteY97" fmla="*/ 10117 h 4229646"/>
                <a:gd name="connsiteX98" fmla="*/ 1684150 w 4929093"/>
                <a:gd name="connsiteY98" fmla="*/ 0 h 4229646"/>
                <a:gd name="connsiteX0" fmla="*/ 1684150 w 4929093"/>
                <a:gd name="connsiteY0" fmla="*/ 0 h 4156376"/>
                <a:gd name="connsiteX1" fmla="*/ 1568521 w 4929093"/>
                <a:gd name="connsiteY1" fmla="*/ 173359 h 4156376"/>
                <a:gd name="connsiteX2" fmla="*/ 1442838 w 4929093"/>
                <a:gd name="connsiteY2" fmla="*/ 302139 h 4156376"/>
                <a:gd name="connsiteX3" fmla="*/ 1558467 w 4929093"/>
                <a:gd name="connsiteY3" fmla="*/ 376435 h 4156376"/>
                <a:gd name="connsiteX4" fmla="*/ 1669070 w 4929093"/>
                <a:gd name="connsiteY4" fmla="*/ 643903 h 4156376"/>
                <a:gd name="connsiteX5" fmla="*/ 1693906 w 4929093"/>
                <a:gd name="connsiteY5" fmla="*/ 785984 h 4156376"/>
                <a:gd name="connsiteX6" fmla="*/ 1725215 w 4929093"/>
                <a:gd name="connsiteY6" fmla="*/ 857223 h 4156376"/>
                <a:gd name="connsiteX7" fmla="*/ 1731712 w 4929093"/>
                <a:gd name="connsiteY7" fmla="*/ 936692 h 4156376"/>
                <a:gd name="connsiteX8" fmla="*/ 1849609 w 4929093"/>
                <a:gd name="connsiteY8" fmla="*/ 1064766 h 4156376"/>
                <a:gd name="connsiteX9" fmla="*/ 1789723 w 4929093"/>
                <a:gd name="connsiteY9" fmla="*/ 1087997 h 4156376"/>
                <a:gd name="connsiteX10" fmla="*/ 1437812 w 4929093"/>
                <a:gd name="connsiteY10" fmla="*/ 827167 h 4156376"/>
                <a:gd name="connsiteX11" fmla="*/ 1171366 w 4929093"/>
                <a:gd name="connsiteY11" fmla="*/ 955947 h 4156376"/>
                <a:gd name="connsiteX12" fmla="*/ 1050710 w 4929093"/>
                <a:gd name="connsiteY12" fmla="*/ 1005477 h 4156376"/>
                <a:gd name="connsiteX13" fmla="*/ 965245 w 4929093"/>
                <a:gd name="connsiteY13" fmla="*/ 1045103 h 4156376"/>
                <a:gd name="connsiteX14" fmla="*/ 305147 w 4929093"/>
                <a:gd name="connsiteY14" fmla="*/ 621300 h 4156376"/>
                <a:gd name="connsiteX15" fmla="*/ 0 w 4929093"/>
                <a:gd name="connsiteY15" fmla="*/ 1178836 h 4156376"/>
                <a:gd name="connsiteX16" fmla="*/ 165901 w 4929093"/>
                <a:gd name="connsiteY16" fmla="*/ 1376959 h 4156376"/>
                <a:gd name="connsiteX17" fmla="*/ 226229 w 4929093"/>
                <a:gd name="connsiteY17" fmla="*/ 1520599 h 4156376"/>
                <a:gd name="connsiteX18" fmla="*/ 513885 w 4929093"/>
                <a:gd name="connsiteY18" fmla="*/ 1735175 h 4156376"/>
                <a:gd name="connsiteX19" fmla="*/ 1222111 w 4929093"/>
                <a:gd name="connsiteY19" fmla="*/ 2458481 h 4156376"/>
                <a:gd name="connsiteX20" fmla="*/ 1427647 w 4929093"/>
                <a:gd name="connsiteY20" fmla="*/ 2244481 h 4156376"/>
                <a:gd name="connsiteX21" fmla="*/ 1369952 w 4929093"/>
                <a:gd name="connsiteY21" fmla="*/ 2149759 h 4156376"/>
                <a:gd name="connsiteX22" fmla="*/ 1434858 w 4929093"/>
                <a:gd name="connsiteY22" fmla="*/ 2012940 h 4156376"/>
                <a:gd name="connsiteX23" fmla="*/ 1647605 w 4929093"/>
                <a:gd name="connsiteY23" fmla="*/ 1893661 h 4156376"/>
                <a:gd name="connsiteX24" fmla="*/ 1784629 w 4929093"/>
                <a:gd name="connsiteY24" fmla="*/ 1760349 h 4156376"/>
                <a:gd name="connsiteX25" fmla="*/ 1925258 w 4929093"/>
                <a:gd name="connsiteY25" fmla="*/ 1700710 h 4156376"/>
                <a:gd name="connsiteX26" fmla="*/ 2293994 w 4929093"/>
                <a:gd name="connsiteY26" fmla="*/ 1595702 h 4156376"/>
                <a:gd name="connsiteX27" fmla="*/ 2300270 w 4929093"/>
                <a:gd name="connsiteY27" fmla="*/ 1714742 h 4156376"/>
                <a:gd name="connsiteX28" fmla="*/ 2238970 w 4929093"/>
                <a:gd name="connsiteY28" fmla="*/ 1998908 h 4156376"/>
                <a:gd name="connsiteX29" fmla="*/ 2336329 w 4929093"/>
                <a:gd name="connsiteY29" fmla="*/ 2184842 h 4156376"/>
                <a:gd name="connsiteX30" fmla="*/ 2516623 w 4929093"/>
                <a:gd name="connsiteY30" fmla="*/ 2170809 h 4156376"/>
                <a:gd name="connsiteX31" fmla="*/ 2484170 w 4929093"/>
                <a:gd name="connsiteY31" fmla="*/ 2346219 h 4156376"/>
                <a:gd name="connsiteX32" fmla="*/ 2570711 w 4929093"/>
                <a:gd name="connsiteY32" fmla="*/ 2483040 h 4156376"/>
                <a:gd name="connsiteX33" fmla="*/ 2639223 w 4929093"/>
                <a:gd name="connsiteY33" fmla="*/ 2556712 h 4156376"/>
                <a:gd name="connsiteX34" fmla="*/ 2350753 w 4929093"/>
                <a:gd name="connsiteY34" fmla="*/ 2644416 h 4156376"/>
                <a:gd name="connsiteX35" fmla="*/ 2109158 w 4929093"/>
                <a:gd name="connsiteY35" fmla="*/ 2490055 h 4156376"/>
                <a:gd name="connsiteX36" fmla="*/ 1842323 w 4929093"/>
                <a:gd name="connsiteY36" fmla="*/ 2269039 h 4156376"/>
                <a:gd name="connsiteX37" fmla="*/ 1705300 w 4929093"/>
                <a:gd name="connsiteY37" fmla="*/ 2290088 h 4156376"/>
                <a:gd name="connsiteX38" fmla="*/ 1431252 w 4929093"/>
                <a:gd name="connsiteY38" fmla="*/ 2244481 h 4156376"/>
                <a:gd name="connsiteX39" fmla="*/ 1226613 w 4929093"/>
                <a:gd name="connsiteY39" fmla="*/ 2453196 h 4156376"/>
                <a:gd name="connsiteX40" fmla="*/ 1308757 w 4929093"/>
                <a:gd name="connsiteY40" fmla="*/ 2614825 h 4156376"/>
                <a:gd name="connsiteX41" fmla="*/ 1304553 w 4929093"/>
                <a:gd name="connsiteY41" fmla="*/ 2805946 h 4156376"/>
                <a:gd name="connsiteX42" fmla="*/ 1404621 w 4929093"/>
                <a:gd name="connsiteY42" fmla="*/ 2831633 h 4156376"/>
                <a:gd name="connsiteX43" fmla="*/ 1507420 w 4929093"/>
                <a:gd name="connsiteY43" fmla="*/ 2822876 h 4156376"/>
                <a:gd name="connsiteX44" fmla="*/ 1566035 w 4929093"/>
                <a:gd name="connsiteY44" fmla="*/ 2888819 h 4156376"/>
                <a:gd name="connsiteX45" fmla="*/ 1653958 w 4929093"/>
                <a:gd name="connsiteY45" fmla="*/ 2954761 h 4156376"/>
                <a:gd name="connsiteX46" fmla="*/ 2481900 w 4929093"/>
                <a:gd name="connsiteY46" fmla="*/ 3687453 h 4156376"/>
                <a:gd name="connsiteX47" fmla="*/ 2489227 w 4929093"/>
                <a:gd name="connsiteY47" fmla="*/ 3819338 h 4156376"/>
                <a:gd name="connsiteX48" fmla="*/ 2599131 w 4929093"/>
                <a:gd name="connsiteY48" fmla="*/ 3855973 h 4156376"/>
                <a:gd name="connsiteX49" fmla="*/ 2635766 w 4929093"/>
                <a:gd name="connsiteY49" fmla="*/ 3885280 h 4156376"/>
                <a:gd name="connsiteX50" fmla="*/ 2760323 w 4929093"/>
                <a:gd name="connsiteY50" fmla="*/ 3885280 h 4156376"/>
                <a:gd name="connsiteX51" fmla="*/ 2943496 w 4929093"/>
                <a:gd name="connsiteY51" fmla="*/ 3907261 h 4156376"/>
                <a:gd name="connsiteX52" fmla="*/ 3009439 w 4929093"/>
                <a:gd name="connsiteY52" fmla="*/ 3921915 h 4156376"/>
                <a:gd name="connsiteX53" fmla="*/ 3090035 w 4929093"/>
                <a:gd name="connsiteY53" fmla="*/ 4017165 h 4156376"/>
                <a:gd name="connsiteX54" fmla="*/ 3141323 w 4929093"/>
                <a:gd name="connsiteY54" fmla="*/ 4141723 h 4156376"/>
                <a:gd name="connsiteX55" fmla="*/ 3170631 w 4929093"/>
                <a:gd name="connsiteY55" fmla="*/ 4149050 h 4156376"/>
                <a:gd name="connsiteX56" fmla="*/ 3214593 w 4929093"/>
                <a:gd name="connsiteY56" fmla="*/ 4156376 h 4156376"/>
                <a:gd name="connsiteX57" fmla="*/ 4086496 w 4929093"/>
                <a:gd name="connsiteY57" fmla="*/ 3973203 h 4156376"/>
                <a:gd name="connsiteX58" fmla="*/ 4196400 w 4929093"/>
                <a:gd name="connsiteY58" fmla="*/ 3958550 h 4156376"/>
                <a:gd name="connsiteX59" fmla="*/ 4298977 w 4929093"/>
                <a:gd name="connsiteY59" fmla="*/ 3907261 h 4156376"/>
                <a:gd name="connsiteX60" fmla="*/ 4313631 w 4929093"/>
                <a:gd name="connsiteY60" fmla="*/ 3877953 h 4156376"/>
                <a:gd name="connsiteX61" fmla="*/ 4423535 w 4929093"/>
                <a:gd name="connsiteY61" fmla="*/ 3885280 h 4156376"/>
                <a:gd name="connsiteX62" fmla="*/ 4540766 w 4929093"/>
                <a:gd name="connsiteY62" fmla="*/ 3892607 h 4156376"/>
                <a:gd name="connsiteX63" fmla="*/ 4540766 w 4929093"/>
                <a:gd name="connsiteY63" fmla="*/ 3790030 h 4156376"/>
                <a:gd name="connsiteX64" fmla="*/ 4570073 w 4929093"/>
                <a:gd name="connsiteY64" fmla="*/ 3738742 h 4156376"/>
                <a:gd name="connsiteX65" fmla="*/ 4657996 w 4929093"/>
                <a:gd name="connsiteY65" fmla="*/ 3687453 h 4156376"/>
                <a:gd name="connsiteX66" fmla="*/ 4709285 w 4929093"/>
                <a:gd name="connsiteY66" fmla="*/ 3628838 h 4156376"/>
                <a:gd name="connsiteX67" fmla="*/ 4870477 w 4929093"/>
                <a:gd name="connsiteY67" fmla="*/ 3628838 h 4156376"/>
                <a:gd name="connsiteX68" fmla="*/ 4870477 w 4929093"/>
                <a:gd name="connsiteY68" fmla="*/ 3526261 h 4156376"/>
                <a:gd name="connsiteX69" fmla="*/ 4899785 w 4929093"/>
                <a:gd name="connsiteY69" fmla="*/ 3284473 h 4156376"/>
                <a:gd name="connsiteX70" fmla="*/ 4929093 w 4929093"/>
                <a:gd name="connsiteY70" fmla="*/ 3093973 h 4156376"/>
                <a:gd name="connsiteX71" fmla="*/ 4921766 w 4929093"/>
                <a:gd name="connsiteY71" fmla="*/ 2888819 h 4156376"/>
                <a:gd name="connsiteX72" fmla="*/ 4754047 w 4929093"/>
                <a:gd name="connsiteY72" fmla="*/ 2789724 h 4156376"/>
                <a:gd name="connsiteX73" fmla="*/ 4700150 w 4929093"/>
                <a:gd name="connsiteY73" fmla="*/ 2644526 h 4156376"/>
                <a:gd name="connsiteX74" fmla="*/ 4861841 w 4929093"/>
                <a:gd name="connsiteY74" fmla="*/ 2661949 h 4156376"/>
                <a:gd name="connsiteX75" fmla="*/ 4780981 w 4929093"/>
                <a:gd name="connsiteY75" fmla="*/ 2372527 h 4156376"/>
                <a:gd name="connsiteX76" fmla="*/ 4478506 w 4929093"/>
                <a:gd name="connsiteY76" fmla="*/ 2261627 h 4156376"/>
                <a:gd name="connsiteX77" fmla="*/ 4335304 w 4929093"/>
                <a:gd name="connsiteY77" fmla="*/ 2153782 h 4156376"/>
                <a:gd name="connsiteX78" fmla="*/ 4246655 w 4929093"/>
                <a:gd name="connsiteY78" fmla="*/ 1965054 h 4156376"/>
                <a:gd name="connsiteX79" fmla="*/ 4048898 w 4929093"/>
                <a:gd name="connsiteY79" fmla="*/ 1887540 h 4156376"/>
                <a:gd name="connsiteX80" fmla="*/ 4137547 w 4929093"/>
                <a:gd name="connsiteY80" fmla="*/ 1435941 h 4156376"/>
                <a:gd name="connsiteX81" fmla="*/ 3789769 w 4929093"/>
                <a:gd name="connsiteY81" fmla="*/ 1280914 h 4156376"/>
                <a:gd name="connsiteX82" fmla="*/ 3499954 w 4929093"/>
                <a:gd name="connsiteY82" fmla="*/ 1473013 h 4156376"/>
                <a:gd name="connsiteX83" fmla="*/ 3121490 w 4929093"/>
                <a:gd name="connsiteY83" fmla="*/ 1533676 h 4156376"/>
                <a:gd name="connsiteX84" fmla="*/ 2921207 w 4929093"/>
                <a:gd name="connsiteY84" fmla="*/ 1451914 h 4156376"/>
                <a:gd name="connsiteX85" fmla="*/ 2858950 w 4929093"/>
                <a:gd name="connsiteY85" fmla="*/ 1355057 h 4156376"/>
                <a:gd name="connsiteX86" fmla="*/ 2598718 w 4929093"/>
                <a:gd name="connsiteY86" fmla="*/ 1304578 h 4156376"/>
                <a:gd name="connsiteX87" fmla="*/ 2653376 w 4929093"/>
                <a:gd name="connsiteY87" fmla="*/ 1041475 h 4156376"/>
                <a:gd name="connsiteX88" fmla="*/ 2494864 w 4929093"/>
                <a:gd name="connsiteY88" fmla="*/ 952021 h 4156376"/>
                <a:gd name="connsiteX89" fmla="*/ 2374614 w 4929093"/>
                <a:gd name="connsiteY89" fmla="*/ 1320363 h 4156376"/>
                <a:gd name="connsiteX90" fmla="*/ 2309023 w 4929093"/>
                <a:gd name="connsiteY90" fmla="*/ 1299315 h 4156376"/>
                <a:gd name="connsiteX91" fmla="*/ 2336352 w 4929093"/>
                <a:gd name="connsiteY91" fmla="*/ 883614 h 4156376"/>
                <a:gd name="connsiteX92" fmla="*/ 2451137 w 4929093"/>
                <a:gd name="connsiteY92" fmla="*/ 625775 h 4156376"/>
                <a:gd name="connsiteX93" fmla="*/ 2265295 w 4929093"/>
                <a:gd name="connsiteY93" fmla="*/ 488962 h 4156376"/>
                <a:gd name="connsiteX94" fmla="*/ 2248898 w 4929093"/>
                <a:gd name="connsiteY94" fmla="*/ 388983 h 4156376"/>
                <a:gd name="connsiteX95" fmla="*/ 2172374 w 4929093"/>
                <a:gd name="connsiteY95" fmla="*/ 236385 h 4156376"/>
                <a:gd name="connsiteX96" fmla="*/ 1910010 w 4929093"/>
                <a:gd name="connsiteY96" fmla="*/ 10117 h 4156376"/>
                <a:gd name="connsiteX97" fmla="*/ 1684150 w 4929093"/>
                <a:gd name="connsiteY97" fmla="*/ 0 h 4156376"/>
                <a:gd name="connsiteX0" fmla="*/ 1684150 w 4929093"/>
                <a:gd name="connsiteY0" fmla="*/ 0 h 4149050"/>
                <a:gd name="connsiteX1" fmla="*/ 1568521 w 4929093"/>
                <a:gd name="connsiteY1" fmla="*/ 173359 h 4149050"/>
                <a:gd name="connsiteX2" fmla="*/ 1442838 w 4929093"/>
                <a:gd name="connsiteY2" fmla="*/ 302139 h 4149050"/>
                <a:gd name="connsiteX3" fmla="*/ 1558467 w 4929093"/>
                <a:gd name="connsiteY3" fmla="*/ 376435 h 4149050"/>
                <a:gd name="connsiteX4" fmla="*/ 1669070 w 4929093"/>
                <a:gd name="connsiteY4" fmla="*/ 643903 h 4149050"/>
                <a:gd name="connsiteX5" fmla="*/ 1693906 w 4929093"/>
                <a:gd name="connsiteY5" fmla="*/ 785984 h 4149050"/>
                <a:gd name="connsiteX6" fmla="*/ 1725215 w 4929093"/>
                <a:gd name="connsiteY6" fmla="*/ 857223 h 4149050"/>
                <a:gd name="connsiteX7" fmla="*/ 1731712 w 4929093"/>
                <a:gd name="connsiteY7" fmla="*/ 936692 h 4149050"/>
                <a:gd name="connsiteX8" fmla="*/ 1849609 w 4929093"/>
                <a:gd name="connsiteY8" fmla="*/ 1064766 h 4149050"/>
                <a:gd name="connsiteX9" fmla="*/ 1789723 w 4929093"/>
                <a:gd name="connsiteY9" fmla="*/ 1087997 h 4149050"/>
                <a:gd name="connsiteX10" fmla="*/ 1437812 w 4929093"/>
                <a:gd name="connsiteY10" fmla="*/ 827167 h 4149050"/>
                <a:gd name="connsiteX11" fmla="*/ 1171366 w 4929093"/>
                <a:gd name="connsiteY11" fmla="*/ 955947 h 4149050"/>
                <a:gd name="connsiteX12" fmla="*/ 1050710 w 4929093"/>
                <a:gd name="connsiteY12" fmla="*/ 1005477 h 4149050"/>
                <a:gd name="connsiteX13" fmla="*/ 965245 w 4929093"/>
                <a:gd name="connsiteY13" fmla="*/ 1045103 h 4149050"/>
                <a:gd name="connsiteX14" fmla="*/ 305147 w 4929093"/>
                <a:gd name="connsiteY14" fmla="*/ 621300 h 4149050"/>
                <a:gd name="connsiteX15" fmla="*/ 0 w 4929093"/>
                <a:gd name="connsiteY15" fmla="*/ 1178836 h 4149050"/>
                <a:gd name="connsiteX16" fmla="*/ 165901 w 4929093"/>
                <a:gd name="connsiteY16" fmla="*/ 1376959 h 4149050"/>
                <a:gd name="connsiteX17" fmla="*/ 226229 w 4929093"/>
                <a:gd name="connsiteY17" fmla="*/ 1520599 h 4149050"/>
                <a:gd name="connsiteX18" fmla="*/ 513885 w 4929093"/>
                <a:gd name="connsiteY18" fmla="*/ 1735175 h 4149050"/>
                <a:gd name="connsiteX19" fmla="*/ 1222111 w 4929093"/>
                <a:gd name="connsiteY19" fmla="*/ 2458481 h 4149050"/>
                <a:gd name="connsiteX20" fmla="*/ 1427647 w 4929093"/>
                <a:gd name="connsiteY20" fmla="*/ 2244481 h 4149050"/>
                <a:gd name="connsiteX21" fmla="*/ 1369952 w 4929093"/>
                <a:gd name="connsiteY21" fmla="*/ 2149759 h 4149050"/>
                <a:gd name="connsiteX22" fmla="*/ 1434858 w 4929093"/>
                <a:gd name="connsiteY22" fmla="*/ 2012940 h 4149050"/>
                <a:gd name="connsiteX23" fmla="*/ 1647605 w 4929093"/>
                <a:gd name="connsiteY23" fmla="*/ 1893661 h 4149050"/>
                <a:gd name="connsiteX24" fmla="*/ 1784629 w 4929093"/>
                <a:gd name="connsiteY24" fmla="*/ 1760349 h 4149050"/>
                <a:gd name="connsiteX25" fmla="*/ 1925258 w 4929093"/>
                <a:gd name="connsiteY25" fmla="*/ 1700710 h 4149050"/>
                <a:gd name="connsiteX26" fmla="*/ 2293994 w 4929093"/>
                <a:gd name="connsiteY26" fmla="*/ 1595702 h 4149050"/>
                <a:gd name="connsiteX27" fmla="*/ 2300270 w 4929093"/>
                <a:gd name="connsiteY27" fmla="*/ 1714742 h 4149050"/>
                <a:gd name="connsiteX28" fmla="*/ 2238970 w 4929093"/>
                <a:gd name="connsiteY28" fmla="*/ 1998908 h 4149050"/>
                <a:gd name="connsiteX29" fmla="*/ 2336329 w 4929093"/>
                <a:gd name="connsiteY29" fmla="*/ 2184842 h 4149050"/>
                <a:gd name="connsiteX30" fmla="*/ 2516623 w 4929093"/>
                <a:gd name="connsiteY30" fmla="*/ 2170809 h 4149050"/>
                <a:gd name="connsiteX31" fmla="*/ 2484170 w 4929093"/>
                <a:gd name="connsiteY31" fmla="*/ 2346219 h 4149050"/>
                <a:gd name="connsiteX32" fmla="*/ 2570711 w 4929093"/>
                <a:gd name="connsiteY32" fmla="*/ 2483040 h 4149050"/>
                <a:gd name="connsiteX33" fmla="*/ 2639223 w 4929093"/>
                <a:gd name="connsiteY33" fmla="*/ 2556712 h 4149050"/>
                <a:gd name="connsiteX34" fmla="*/ 2350753 w 4929093"/>
                <a:gd name="connsiteY34" fmla="*/ 2644416 h 4149050"/>
                <a:gd name="connsiteX35" fmla="*/ 2109158 w 4929093"/>
                <a:gd name="connsiteY35" fmla="*/ 2490055 h 4149050"/>
                <a:gd name="connsiteX36" fmla="*/ 1842323 w 4929093"/>
                <a:gd name="connsiteY36" fmla="*/ 2269039 h 4149050"/>
                <a:gd name="connsiteX37" fmla="*/ 1705300 w 4929093"/>
                <a:gd name="connsiteY37" fmla="*/ 2290088 h 4149050"/>
                <a:gd name="connsiteX38" fmla="*/ 1431252 w 4929093"/>
                <a:gd name="connsiteY38" fmla="*/ 2244481 h 4149050"/>
                <a:gd name="connsiteX39" fmla="*/ 1226613 w 4929093"/>
                <a:gd name="connsiteY39" fmla="*/ 2453196 h 4149050"/>
                <a:gd name="connsiteX40" fmla="*/ 1308757 w 4929093"/>
                <a:gd name="connsiteY40" fmla="*/ 2614825 h 4149050"/>
                <a:gd name="connsiteX41" fmla="*/ 1304553 w 4929093"/>
                <a:gd name="connsiteY41" fmla="*/ 2805946 h 4149050"/>
                <a:gd name="connsiteX42" fmla="*/ 1404621 w 4929093"/>
                <a:gd name="connsiteY42" fmla="*/ 2831633 h 4149050"/>
                <a:gd name="connsiteX43" fmla="*/ 1507420 w 4929093"/>
                <a:gd name="connsiteY43" fmla="*/ 2822876 h 4149050"/>
                <a:gd name="connsiteX44" fmla="*/ 1566035 w 4929093"/>
                <a:gd name="connsiteY44" fmla="*/ 2888819 h 4149050"/>
                <a:gd name="connsiteX45" fmla="*/ 1653958 w 4929093"/>
                <a:gd name="connsiteY45" fmla="*/ 2954761 h 4149050"/>
                <a:gd name="connsiteX46" fmla="*/ 2481900 w 4929093"/>
                <a:gd name="connsiteY46" fmla="*/ 3687453 h 4149050"/>
                <a:gd name="connsiteX47" fmla="*/ 2489227 w 4929093"/>
                <a:gd name="connsiteY47" fmla="*/ 3819338 h 4149050"/>
                <a:gd name="connsiteX48" fmla="*/ 2599131 w 4929093"/>
                <a:gd name="connsiteY48" fmla="*/ 3855973 h 4149050"/>
                <a:gd name="connsiteX49" fmla="*/ 2635766 w 4929093"/>
                <a:gd name="connsiteY49" fmla="*/ 3885280 h 4149050"/>
                <a:gd name="connsiteX50" fmla="*/ 2760323 w 4929093"/>
                <a:gd name="connsiteY50" fmla="*/ 3885280 h 4149050"/>
                <a:gd name="connsiteX51" fmla="*/ 2943496 w 4929093"/>
                <a:gd name="connsiteY51" fmla="*/ 3907261 h 4149050"/>
                <a:gd name="connsiteX52" fmla="*/ 3009439 w 4929093"/>
                <a:gd name="connsiteY52" fmla="*/ 3921915 h 4149050"/>
                <a:gd name="connsiteX53" fmla="*/ 3090035 w 4929093"/>
                <a:gd name="connsiteY53" fmla="*/ 4017165 h 4149050"/>
                <a:gd name="connsiteX54" fmla="*/ 3141323 w 4929093"/>
                <a:gd name="connsiteY54" fmla="*/ 4141723 h 4149050"/>
                <a:gd name="connsiteX55" fmla="*/ 3170631 w 4929093"/>
                <a:gd name="connsiteY55" fmla="*/ 4149050 h 4149050"/>
                <a:gd name="connsiteX56" fmla="*/ 4086496 w 4929093"/>
                <a:gd name="connsiteY56" fmla="*/ 3973203 h 4149050"/>
                <a:gd name="connsiteX57" fmla="*/ 4196400 w 4929093"/>
                <a:gd name="connsiteY57" fmla="*/ 3958550 h 4149050"/>
                <a:gd name="connsiteX58" fmla="*/ 4298977 w 4929093"/>
                <a:gd name="connsiteY58" fmla="*/ 3907261 h 4149050"/>
                <a:gd name="connsiteX59" fmla="*/ 4313631 w 4929093"/>
                <a:gd name="connsiteY59" fmla="*/ 3877953 h 4149050"/>
                <a:gd name="connsiteX60" fmla="*/ 4423535 w 4929093"/>
                <a:gd name="connsiteY60" fmla="*/ 3885280 h 4149050"/>
                <a:gd name="connsiteX61" fmla="*/ 4540766 w 4929093"/>
                <a:gd name="connsiteY61" fmla="*/ 3892607 h 4149050"/>
                <a:gd name="connsiteX62" fmla="*/ 4540766 w 4929093"/>
                <a:gd name="connsiteY62" fmla="*/ 3790030 h 4149050"/>
                <a:gd name="connsiteX63" fmla="*/ 4570073 w 4929093"/>
                <a:gd name="connsiteY63" fmla="*/ 3738742 h 4149050"/>
                <a:gd name="connsiteX64" fmla="*/ 4657996 w 4929093"/>
                <a:gd name="connsiteY64" fmla="*/ 3687453 h 4149050"/>
                <a:gd name="connsiteX65" fmla="*/ 4709285 w 4929093"/>
                <a:gd name="connsiteY65" fmla="*/ 3628838 h 4149050"/>
                <a:gd name="connsiteX66" fmla="*/ 4870477 w 4929093"/>
                <a:gd name="connsiteY66" fmla="*/ 3628838 h 4149050"/>
                <a:gd name="connsiteX67" fmla="*/ 4870477 w 4929093"/>
                <a:gd name="connsiteY67" fmla="*/ 3526261 h 4149050"/>
                <a:gd name="connsiteX68" fmla="*/ 4899785 w 4929093"/>
                <a:gd name="connsiteY68" fmla="*/ 3284473 h 4149050"/>
                <a:gd name="connsiteX69" fmla="*/ 4929093 w 4929093"/>
                <a:gd name="connsiteY69" fmla="*/ 3093973 h 4149050"/>
                <a:gd name="connsiteX70" fmla="*/ 4921766 w 4929093"/>
                <a:gd name="connsiteY70" fmla="*/ 2888819 h 4149050"/>
                <a:gd name="connsiteX71" fmla="*/ 4754047 w 4929093"/>
                <a:gd name="connsiteY71" fmla="*/ 2789724 h 4149050"/>
                <a:gd name="connsiteX72" fmla="*/ 4700150 w 4929093"/>
                <a:gd name="connsiteY72" fmla="*/ 2644526 h 4149050"/>
                <a:gd name="connsiteX73" fmla="*/ 4861841 w 4929093"/>
                <a:gd name="connsiteY73" fmla="*/ 2661949 h 4149050"/>
                <a:gd name="connsiteX74" fmla="*/ 4780981 w 4929093"/>
                <a:gd name="connsiteY74" fmla="*/ 2372527 h 4149050"/>
                <a:gd name="connsiteX75" fmla="*/ 4478506 w 4929093"/>
                <a:gd name="connsiteY75" fmla="*/ 2261627 h 4149050"/>
                <a:gd name="connsiteX76" fmla="*/ 4335304 w 4929093"/>
                <a:gd name="connsiteY76" fmla="*/ 2153782 h 4149050"/>
                <a:gd name="connsiteX77" fmla="*/ 4246655 w 4929093"/>
                <a:gd name="connsiteY77" fmla="*/ 1965054 h 4149050"/>
                <a:gd name="connsiteX78" fmla="*/ 4048898 w 4929093"/>
                <a:gd name="connsiteY78" fmla="*/ 1887540 h 4149050"/>
                <a:gd name="connsiteX79" fmla="*/ 4137547 w 4929093"/>
                <a:gd name="connsiteY79" fmla="*/ 1435941 h 4149050"/>
                <a:gd name="connsiteX80" fmla="*/ 3789769 w 4929093"/>
                <a:gd name="connsiteY80" fmla="*/ 1280914 h 4149050"/>
                <a:gd name="connsiteX81" fmla="*/ 3499954 w 4929093"/>
                <a:gd name="connsiteY81" fmla="*/ 1473013 h 4149050"/>
                <a:gd name="connsiteX82" fmla="*/ 3121490 w 4929093"/>
                <a:gd name="connsiteY82" fmla="*/ 1533676 h 4149050"/>
                <a:gd name="connsiteX83" fmla="*/ 2921207 w 4929093"/>
                <a:gd name="connsiteY83" fmla="*/ 1451914 h 4149050"/>
                <a:gd name="connsiteX84" fmla="*/ 2858950 w 4929093"/>
                <a:gd name="connsiteY84" fmla="*/ 1355057 h 4149050"/>
                <a:gd name="connsiteX85" fmla="*/ 2598718 w 4929093"/>
                <a:gd name="connsiteY85" fmla="*/ 1304578 h 4149050"/>
                <a:gd name="connsiteX86" fmla="*/ 2653376 w 4929093"/>
                <a:gd name="connsiteY86" fmla="*/ 1041475 h 4149050"/>
                <a:gd name="connsiteX87" fmla="*/ 2494864 w 4929093"/>
                <a:gd name="connsiteY87" fmla="*/ 952021 h 4149050"/>
                <a:gd name="connsiteX88" fmla="*/ 2374614 w 4929093"/>
                <a:gd name="connsiteY88" fmla="*/ 1320363 h 4149050"/>
                <a:gd name="connsiteX89" fmla="*/ 2309023 w 4929093"/>
                <a:gd name="connsiteY89" fmla="*/ 1299315 h 4149050"/>
                <a:gd name="connsiteX90" fmla="*/ 2336352 w 4929093"/>
                <a:gd name="connsiteY90" fmla="*/ 883614 h 4149050"/>
                <a:gd name="connsiteX91" fmla="*/ 2451137 w 4929093"/>
                <a:gd name="connsiteY91" fmla="*/ 625775 h 4149050"/>
                <a:gd name="connsiteX92" fmla="*/ 2265295 w 4929093"/>
                <a:gd name="connsiteY92" fmla="*/ 488962 h 4149050"/>
                <a:gd name="connsiteX93" fmla="*/ 2248898 w 4929093"/>
                <a:gd name="connsiteY93" fmla="*/ 388983 h 4149050"/>
                <a:gd name="connsiteX94" fmla="*/ 2172374 w 4929093"/>
                <a:gd name="connsiteY94" fmla="*/ 236385 h 4149050"/>
                <a:gd name="connsiteX95" fmla="*/ 1910010 w 4929093"/>
                <a:gd name="connsiteY95" fmla="*/ 10117 h 4149050"/>
                <a:gd name="connsiteX96" fmla="*/ 1684150 w 4929093"/>
                <a:gd name="connsiteY96" fmla="*/ 0 h 4149050"/>
                <a:gd name="connsiteX0" fmla="*/ 1684150 w 4929093"/>
                <a:gd name="connsiteY0" fmla="*/ 0 h 4141723"/>
                <a:gd name="connsiteX1" fmla="*/ 1568521 w 4929093"/>
                <a:gd name="connsiteY1" fmla="*/ 173359 h 4141723"/>
                <a:gd name="connsiteX2" fmla="*/ 1442838 w 4929093"/>
                <a:gd name="connsiteY2" fmla="*/ 302139 h 4141723"/>
                <a:gd name="connsiteX3" fmla="*/ 1558467 w 4929093"/>
                <a:gd name="connsiteY3" fmla="*/ 376435 h 4141723"/>
                <a:gd name="connsiteX4" fmla="*/ 1669070 w 4929093"/>
                <a:gd name="connsiteY4" fmla="*/ 643903 h 4141723"/>
                <a:gd name="connsiteX5" fmla="*/ 1693906 w 4929093"/>
                <a:gd name="connsiteY5" fmla="*/ 785984 h 4141723"/>
                <a:gd name="connsiteX6" fmla="*/ 1725215 w 4929093"/>
                <a:gd name="connsiteY6" fmla="*/ 857223 h 4141723"/>
                <a:gd name="connsiteX7" fmla="*/ 1731712 w 4929093"/>
                <a:gd name="connsiteY7" fmla="*/ 936692 h 4141723"/>
                <a:gd name="connsiteX8" fmla="*/ 1849609 w 4929093"/>
                <a:gd name="connsiteY8" fmla="*/ 1064766 h 4141723"/>
                <a:gd name="connsiteX9" fmla="*/ 1789723 w 4929093"/>
                <a:gd name="connsiteY9" fmla="*/ 1087997 h 4141723"/>
                <a:gd name="connsiteX10" fmla="*/ 1437812 w 4929093"/>
                <a:gd name="connsiteY10" fmla="*/ 827167 h 4141723"/>
                <a:gd name="connsiteX11" fmla="*/ 1171366 w 4929093"/>
                <a:gd name="connsiteY11" fmla="*/ 955947 h 4141723"/>
                <a:gd name="connsiteX12" fmla="*/ 1050710 w 4929093"/>
                <a:gd name="connsiteY12" fmla="*/ 1005477 h 4141723"/>
                <a:gd name="connsiteX13" fmla="*/ 965245 w 4929093"/>
                <a:gd name="connsiteY13" fmla="*/ 1045103 h 4141723"/>
                <a:gd name="connsiteX14" fmla="*/ 305147 w 4929093"/>
                <a:gd name="connsiteY14" fmla="*/ 621300 h 4141723"/>
                <a:gd name="connsiteX15" fmla="*/ 0 w 4929093"/>
                <a:gd name="connsiteY15" fmla="*/ 1178836 h 4141723"/>
                <a:gd name="connsiteX16" fmla="*/ 165901 w 4929093"/>
                <a:gd name="connsiteY16" fmla="*/ 1376959 h 4141723"/>
                <a:gd name="connsiteX17" fmla="*/ 226229 w 4929093"/>
                <a:gd name="connsiteY17" fmla="*/ 1520599 h 4141723"/>
                <a:gd name="connsiteX18" fmla="*/ 513885 w 4929093"/>
                <a:gd name="connsiteY18" fmla="*/ 1735175 h 4141723"/>
                <a:gd name="connsiteX19" fmla="*/ 1222111 w 4929093"/>
                <a:gd name="connsiteY19" fmla="*/ 2458481 h 4141723"/>
                <a:gd name="connsiteX20" fmla="*/ 1427647 w 4929093"/>
                <a:gd name="connsiteY20" fmla="*/ 2244481 h 4141723"/>
                <a:gd name="connsiteX21" fmla="*/ 1369952 w 4929093"/>
                <a:gd name="connsiteY21" fmla="*/ 2149759 h 4141723"/>
                <a:gd name="connsiteX22" fmla="*/ 1434858 w 4929093"/>
                <a:gd name="connsiteY22" fmla="*/ 2012940 h 4141723"/>
                <a:gd name="connsiteX23" fmla="*/ 1647605 w 4929093"/>
                <a:gd name="connsiteY23" fmla="*/ 1893661 h 4141723"/>
                <a:gd name="connsiteX24" fmla="*/ 1784629 w 4929093"/>
                <a:gd name="connsiteY24" fmla="*/ 1760349 h 4141723"/>
                <a:gd name="connsiteX25" fmla="*/ 1925258 w 4929093"/>
                <a:gd name="connsiteY25" fmla="*/ 1700710 h 4141723"/>
                <a:gd name="connsiteX26" fmla="*/ 2293994 w 4929093"/>
                <a:gd name="connsiteY26" fmla="*/ 1595702 h 4141723"/>
                <a:gd name="connsiteX27" fmla="*/ 2300270 w 4929093"/>
                <a:gd name="connsiteY27" fmla="*/ 1714742 h 4141723"/>
                <a:gd name="connsiteX28" fmla="*/ 2238970 w 4929093"/>
                <a:gd name="connsiteY28" fmla="*/ 1998908 h 4141723"/>
                <a:gd name="connsiteX29" fmla="*/ 2336329 w 4929093"/>
                <a:gd name="connsiteY29" fmla="*/ 2184842 h 4141723"/>
                <a:gd name="connsiteX30" fmla="*/ 2516623 w 4929093"/>
                <a:gd name="connsiteY30" fmla="*/ 2170809 h 4141723"/>
                <a:gd name="connsiteX31" fmla="*/ 2484170 w 4929093"/>
                <a:gd name="connsiteY31" fmla="*/ 2346219 h 4141723"/>
                <a:gd name="connsiteX32" fmla="*/ 2570711 w 4929093"/>
                <a:gd name="connsiteY32" fmla="*/ 2483040 h 4141723"/>
                <a:gd name="connsiteX33" fmla="*/ 2639223 w 4929093"/>
                <a:gd name="connsiteY33" fmla="*/ 2556712 h 4141723"/>
                <a:gd name="connsiteX34" fmla="*/ 2350753 w 4929093"/>
                <a:gd name="connsiteY34" fmla="*/ 2644416 h 4141723"/>
                <a:gd name="connsiteX35" fmla="*/ 2109158 w 4929093"/>
                <a:gd name="connsiteY35" fmla="*/ 2490055 h 4141723"/>
                <a:gd name="connsiteX36" fmla="*/ 1842323 w 4929093"/>
                <a:gd name="connsiteY36" fmla="*/ 2269039 h 4141723"/>
                <a:gd name="connsiteX37" fmla="*/ 1705300 w 4929093"/>
                <a:gd name="connsiteY37" fmla="*/ 2290088 h 4141723"/>
                <a:gd name="connsiteX38" fmla="*/ 1431252 w 4929093"/>
                <a:gd name="connsiteY38" fmla="*/ 2244481 h 4141723"/>
                <a:gd name="connsiteX39" fmla="*/ 1226613 w 4929093"/>
                <a:gd name="connsiteY39" fmla="*/ 2453196 h 4141723"/>
                <a:gd name="connsiteX40" fmla="*/ 1308757 w 4929093"/>
                <a:gd name="connsiteY40" fmla="*/ 2614825 h 4141723"/>
                <a:gd name="connsiteX41" fmla="*/ 1304553 w 4929093"/>
                <a:gd name="connsiteY41" fmla="*/ 2805946 h 4141723"/>
                <a:gd name="connsiteX42" fmla="*/ 1404621 w 4929093"/>
                <a:gd name="connsiteY42" fmla="*/ 2831633 h 4141723"/>
                <a:gd name="connsiteX43" fmla="*/ 1507420 w 4929093"/>
                <a:gd name="connsiteY43" fmla="*/ 2822876 h 4141723"/>
                <a:gd name="connsiteX44" fmla="*/ 1566035 w 4929093"/>
                <a:gd name="connsiteY44" fmla="*/ 2888819 h 4141723"/>
                <a:gd name="connsiteX45" fmla="*/ 1653958 w 4929093"/>
                <a:gd name="connsiteY45" fmla="*/ 2954761 h 4141723"/>
                <a:gd name="connsiteX46" fmla="*/ 2481900 w 4929093"/>
                <a:gd name="connsiteY46" fmla="*/ 3687453 h 4141723"/>
                <a:gd name="connsiteX47" fmla="*/ 2489227 w 4929093"/>
                <a:gd name="connsiteY47" fmla="*/ 3819338 h 4141723"/>
                <a:gd name="connsiteX48" fmla="*/ 2599131 w 4929093"/>
                <a:gd name="connsiteY48" fmla="*/ 3855973 h 4141723"/>
                <a:gd name="connsiteX49" fmla="*/ 2635766 w 4929093"/>
                <a:gd name="connsiteY49" fmla="*/ 3885280 h 4141723"/>
                <a:gd name="connsiteX50" fmla="*/ 2760323 w 4929093"/>
                <a:gd name="connsiteY50" fmla="*/ 3885280 h 4141723"/>
                <a:gd name="connsiteX51" fmla="*/ 2943496 w 4929093"/>
                <a:gd name="connsiteY51" fmla="*/ 3907261 h 4141723"/>
                <a:gd name="connsiteX52" fmla="*/ 3009439 w 4929093"/>
                <a:gd name="connsiteY52" fmla="*/ 3921915 h 4141723"/>
                <a:gd name="connsiteX53" fmla="*/ 3090035 w 4929093"/>
                <a:gd name="connsiteY53" fmla="*/ 4017165 h 4141723"/>
                <a:gd name="connsiteX54" fmla="*/ 3141323 w 4929093"/>
                <a:gd name="connsiteY54" fmla="*/ 4141723 h 4141723"/>
                <a:gd name="connsiteX55" fmla="*/ 4086496 w 4929093"/>
                <a:gd name="connsiteY55" fmla="*/ 3973203 h 4141723"/>
                <a:gd name="connsiteX56" fmla="*/ 4196400 w 4929093"/>
                <a:gd name="connsiteY56" fmla="*/ 3958550 h 4141723"/>
                <a:gd name="connsiteX57" fmla="*/ 4298977 w 4929093"/>
                <a:gd name="connsiteY57" fmla="*/ 3907261 h 4141723"/>
                <a:gd name="connsiteX58" fmla="*/ 4313631 w 4929093"/>
                <a:gd name="connsiteY58" fmla="*/ 3877953 h 4141723"/>
                <a:gd name="connsiteX59" fmla="*/ 4423535 w 4929093"/>
                <a:gd name="connsiteY59" fmla="*/ 3885280 h 4141723"/>
                <a:gd name="connsiteX60" fmla="*/ 4540766 w 4929093"/>
                <a:gd name="connsiteY60" fmla="*/ 3892607 h 4141723"/>
                <a:gd name="connsiteX61" fmla="*/ 4540766 w 4929093"/>
                <a:gd name="connsiteY61" fmla="*/ 3790030 h 4141723"/>
                <a:gd name="connsiteX62" fmla="*/ 4570073 w 4929093"/>
                <a:gd name="connsiteY62" fmla="*/ 3738742 h 4141723"/>
                <a:gd name="connsiteX63" fmla="*/ 4657996 w 4929093"/>
                <a:gd name="connsiteY63" fmla="*/ 3687453 h 4141723"/>
                <a:gd name="connsiteX64" fmla="*/ 4709285 w 4929093"/>
                <a:gd name="connsiteY64" fmla="*/ 3628838 h 4141723"/>
                <a:gd name="connsiteX65" fmla="*/ 4870477 w 4929093"/>
                <a:gd name="connsiteY65" fmla="*/ 3628838 h 4141723"/>
                <a:gd name="connsiteX66" fmla="*/ 4870477 w 4929093"/>
                <a:gd name="connsiteY66" fmla="*/ 3526261 h 4141723"/>
                <a:gd name="connsiteX67" fmla="*/ 4899785 w 4929093"/>
                <a:gd name="connsiteY67" fmla="*/ 3284473 h 4141723"/>
                <a:gd name="connsiteX68" fmla="*/ 4929093 w 4929093"/>
                <a:gd name="connsiteY68" fmla="*/ 3093973 h 4141723"/>
                <a:gd name="connsiteX69" fmla="*/ 4921766 w 4929093"/>
                <a:gd name="connsiteY69" fmla="*/ 2888819 h 4141723"/>
                <a:gd name="connsiteX70" fmla="*/ 4754047 w 4929093"/>
                <a:gd name="connsiteY70" fmla="*/ 2789724 h 4141723"/>
                <a:gd name="connsiteX71" fmla="*/ 4700150 w 4929093"/>
                <a:gd name="connsiteY71" fmla="*/ 2644526 h 4141723"/>
                <a:gd name="connsiteX72" fmla="*/ 4861841 w 4929093"/>
                <a:gd name="connsiteY72" fmla="*/ 2661949 h 4141723"/>
                <a:gd name="connsiteX73" fmla="*/ 4780981 w 4929093"/>
                <a:gd name="connsiteY73" fmla="*/ 2372527 h 4141723"/>
                <a:gd name="connsiteX74" fmla="*/ 4478506 w 4929093"/>
                <a:gd name="connsiteY74" fmla="*/ 2261627 h 4141723"/>
                <a:gd name="connsiteX75" fmla="*/ 4335304 w 4929093"/>
                <a:gd name="connsiteY75" fmla="*/ 2153782 h 4141723"/>
                <a:gd name="connsiteX76" fmla="*/ 4246655 w 4929093"/>
                <a:gd name="connsiteY76" fmla="*/ 1965054 h 4141723"/>
                <a:gd name="connsiteX77" fmla="*/ 4048898 w 4929093"/>
                <a:gd name="connsiteY77" fmla="*/ 1887540 h 4141723"/>
                <a:gd name="connsiteX78" fmla="*/ 4137547 w 4929093"/>
                <a:gd name="connsiteY78" fmla="*/ 1435941 h 4141723"/>
                <a:gd name="connsiteX79" fmla="*/ 3789769 w 4929093"/>
                <a:gd name="connsiteY79" fmla="*/ 1280914 h 4141723"/>
                <a:gd name="connsiteX80" fmla="*/ 3499954 w 4929093"/>
                <a:gd name="connsiteY80" fmla="*/ 1473013 h 4141723"/>
                <a:gd name="connsiteX81" fmla="*/ 3121490 w 4929093"/>
                <a:gd name="connsiteY81" fmla="*/ 1533676 h 4141723"/>
                <a:gd name="connsiteX82" fmla="*/ 2921207 w 4929093"/>
                <a:gd name="connsiteY82" fmla="*/ 1451914 h 4141723"/>
                <a:gd name="connsiteX83" fmla="*/ 2858950 w 4929093"/>
                <a:gd name="connsiteY83" fmla="*/ 1355057 h 4141723"/>
                <a:gd name="connsiteX84" fmla="*/ 2598718 w 4929093"/>
                <a:gd name="connsiteY84" fmla="*/ 1304578 h 4141723"/>
                <a:gd name="connsiteX85" fmla="*/ 2653376 w 4929093"/>
                <a:gd name="connsiteY85" fmla="*/ 1041475 h 4141723"/>
                <a:gd name="connsiteX86" fmla="*/ 2494864 w 4929093"/>
                <a:gd name="connsiteY86" fmla="*/ 952021 h 4141723"/>
                <a:gd name="connsiteX87" fmla="*/ 2374614 w 4929093"/>
                <a:gd name="connsiteY87" fmla="*/ 1320363 h 4141723"/>
                <a:gd name="connsiteX88" fmla="*/ 2309023 w 4929093"/>
                <a:gd name="connsiteY88" fmla="*/ 1299315 h 4141723"/>
                <a:gd name="connsiteX89" fmla="*/ 2336352 w 4929093"/>
                <a:gd name="connsiteY89" fmla="*/ 883614 h 4141723"/>
                <a:gd name="connsiteX90" fmla="*/ 2451137 w 4929093"/>
                <a:gd name="connsiteY90" fmla="*/ 625775 h 4141723"/>
                <a:gd name="connsiteX91" fmla="*/ 2265295 w 4929093"/>
                <a:gd name="connsiteY91" fmla="*/ 488962 h 4141723"/>
                <a:gd name="connsiteX92" fmla="*/ 2248898 w 4929093"/>
                <a:gd name="connsiteY92" fmla="*/ 388983 h 4141723"/>
                <a:gd name="connsiteX93" fmla="*/ 2172374 w 4929093"/>
                <a:gd name="connsiteY93" fmla="*/ 236385 h 4141723"/>
                <a:gd name="connsiteX94" fmla="*/ 1910010 w 4929093"/>
                <a:gd name="connsiteY94" fmla="*/ 10117 h 4141723"/>
                <a:gd name="connsiteX95" fmla="*/ 1684150 w 4929093"/>
                <a:gd name="connsiteY95" fmla="*/ 0 h 4141723"/>
                <a:gd name="connsiteX0" fmla="*/ 1684150 w 4929093"/>
                <a:gd name="connsiteY0" fmla="*/ 0 h 4270249"/>
                <a:gd name="connsiteX1" fmla="*/ 1568521 w 4929093"/>
                <a:gd name="connsiteY1" fmla="*/ 173359 h 4270249"/>
                <a:gd name="connsiteX2" fmla="*/ 1442838 w 4929093"/>
                <a:gd name="connsiteY2" fmla="*/ 302139 h 4270249"/>
                <a:gd name="connsiteX3" fmla="*/ 1558467 w 4929093"/>
                <a:gd name="connsiteY3" fmla="*/ 376435 h 4270249"/>
                <a:gd name="connsiteX4" fmla="*/ 1669070 w 4929093"/>
                <a:gd name="connsiteY4" fmla="*/ 643903 h 4270249"/>
                <a:gd name="connsiteX5" fmla="*/ 1693906 w 4929093"/>
                <a:gd name="connsiteY5" fmla="*/ 785984 h 4270249"/>
                <a:gd name="connsiteX6" fmla="*/ 1725215 w 4929093"/>
                <a:gd name="connsiteY6" fmla="*/ 857223 h 4270249"/>
                <a:gd name="connsiteX7" fmla="*/ 1731712 w 4929093"/>
                <a:gd name="connsiteY7" fmla="*/ 936692 h 4270249"/>
                <a:gd name="connsiteX8" fmla="*/ 1849609 w 4929093"/>
                <a:gd name="connsiteY8" fmla="*/ 1064766 h 4270249"/>
                <a:gd name="connsiteX9" fmla="*/ 1789723 w 4929093"/>
                <a:gd name="connsiteY9" fmla="*/ 1087997 h 4270249"/>
                <a:gd name="connsiteX10" fmla="*/ 1437812 w 4929093"/>
                <a:gd name="connsiteY10" fmla="*/ 827167 h 4270249"/>
                <a:gd name="connsiteX11" fmla="*/ 1171366 w 4929093"/>
                <a:gd name="connsiteY11" fmla="*/ 955947 h 4270249"/>
                <a:gd name="connsiteX12" fmla="*/ 1050710 w 4929093"/>
                <a:gd name="connsiteY12" fmla="*/ 1005477 h 4270249"/>
                <a:gd name="connsiteX13" fmla="*/ 965245 w 4929093"/>
                <a:gd name="connsiteY13" fmla="*/ 1045103 h 4270249"/>
                <a:gd name="connsiteX14" fmla="*/ 305147 w 4929093"/>
                <a:gd name="connsiteY14" fmla="*/ 621300 h 4270249"/>
                <a:gd name="connsiteX15" fmla="*/ 0 w 4929093"/>
                <a:gd name="connsiteY15" fmla="*/ 1178836 h 4270249"/>
                <a:gd name="connsiteX16" fmla="*/ 165901 w 4929093"/>
                <a:gd name="connsiteY16" fmla="*/ 1376959 h 4270249"/>
                <a:gd name="connsiteX17" fmla="*/ 226229 w 4929093"/>
                <a:gd name="connsiteY17" fmla="*/ 1520599 h 4270249"/>
                <a:gd name="connsiteX18" fmla="*/ 513885 w 4929093"/>
                <a:gd name="connsiteY18" fmla="*/ 1735175 h 4270249"/>
                <a:gd name="connsiteX19" fmla="*/ 1222111 w 4929093"/>
                <a:gd name="connsiteY19" fmla="*/ 2458481 h 4270249"/>
                <a:gd name="connsiteX20" fmla="*/ 1427647 w 4929093"/>
                <a:gd name="connsiteY20" fmla="*/ 2244481 h 4270249"/>
                <a:gd name="connsiteX21" fmla="*/ 1369952 w 4929093"/>
                <a:gd name="connsiteY21" fmla="*/ 2149759 h 4270249"/>
                <a:gd name="connsiteX22" fmla="*/ 1434858 w 4929093"/>
                <a:gd name="connsiteY22" fmla="*/ 2012940 h 4270249"/>
                <a:gd name="connsiteX23" fmla="*/ 1647605 w 4929093"/>
                <a:gd name="connsiteY23" fmla="*/ 1893661 h 4270249"/>
                <a:gd name="connsiteX24" fmla="*/ 1784629 w 4929093"/>
                <a:gd name="connsiteY24" fmla="*/ 1760349 h 4270249"/>
                <a:gd name="connsiteX25" fmla="*/ 1925258 w 4929093"/>
                <a:gd name="connsiteY25" fmla="*/ 1700710 h 4270249"/>
                <a:gd name="connsiteX26" fmla="*/ 2293994 w 4929093"/>
                <a:gd name="connsiteY26" fmla="*/ 1595702 h 4270249"/>
                <a:gd name="connsiteX27" fmla="*/ 2300270 w 4929093"/>
                <a:gd name="connsiteY27" fmla="*/ 1714742 h 4270249"/>
                <a:gd name="connsiteX28" fmla="*/ 2238970 w 4929093"/>
                <a:gd name="connsiteY28" fmla="*/ 1998908 h 4270249"/>
                <a:gd name="connsiteX29" fmla="*/ 2336329 w 4929093"/>
                <a:gd name="connsiteY29" fmla="*/ 2184842 h 4270249"/>
                <a:gd name="connsiteX30" fmla="*/ 2516623 w 4929093"/>
                <a:gd name="connsiteY30" fmla="*/ 2170809 h 4270249"/>
                <a:gd name="connsiteX31" fmla="*/ 2484170 w 4929093"/>
                <a:gd name="connsiteY31" fmla="*/ 2346219 h 4270249"/>
                <a:gd name="connsiteX32" fmla="*/ 2570711 w 4929093"/>
                <a:gd name="connsiteY32" fmla="*/ 2483040 h 4270249"/>
                <a:gd name="connsiteX33" fmla="*/ 2639223 w 4929093"/>
                <a:gd name="connsiteY33" fmla="*/ 2556712 h 4270249"/>
                <a:gd name="connsiteX34" fmla="*/ 2350753 w 4929093"/>
                <a:gd name="connsiteY34" fmla="*/ 2644416 h 4270249"/>
                <a:gd name="connsiteX35" fmla="*/ 2109158 w 4929093"/>
                <a:gd name="connsiteY35" fmla="*/ 2490055 h 4270249"/>
                <a:gd name="connsiteX36" fmla="*/ 1842323 w 4929093"/>
                <a:gd name="connsiteY36" fmla="*/ 2269039 h 4270249"/>
                <a:gd name="connsiteX37" fmla="*/ 1705300 w 4929093"/>
                <a:gd name="connsiteY37" fmla="*/ 2290088 h 4270249"/>
                <a:gd name="connsiteX38" fmla="*/ 1431252 w 4929093"/>
                <a:gd name="connsiteY38" fmla="*/ 2244481 h 4270249"/>
                <a:gd name="connsiteX39" fmla="*/ 1226613 w 4929093"/>
                <a:gd name="connsiteY39" fmla="*/ 2453196 h 4270249"/>
                <a:gd name="connsiteX40" fmla="*/ 1308757 w 4929093"/>
                <a:gd name="connsiteY40" fmla="*/ 2614825 h 4270249"/>
                <a:gd name="connsiteX41" fmla="*/ 1304553 w 4929093"/>
                <a:gd name="connsiteY41" fmla="*/ 2805946 h 4270249"/>
                <a:gd name="connsiteX42" fmla="*/ 1404621 w 4929093"/>
                <a:gd name="connsiteY42" fmla="*/ 2831633 h 4270249"/>
                <a:gd name="connsiteX43" fmla="*/ 1507420 w 4929093"/>
                <a:gd name="connsiteY43" fmla="*/ 2822876 h 4270249"/>
                <a:gd name="connsiteX44" fmla="*/ 1566035 w 4929093"/>
                <a:gd name="connsiteY44" fmla="*/ 2888819 h 4270249"/>
                <a:gd name="connsiteX45" fmla="*/ 1653958 w 4929093"/>
                <a:gd name="connsiteY45" fmla="*/ 2954761 h 4270249"/>
                <a:gd name="connsiteX46" fmla="*/ 2481900 w 4929093"/>
                <a:gd name="connsiteY46" fmla="*/ 3687453 h 4270249"/>
                <a:gd name="connsiteX47" fmla="*/ 2489227 w 4929093"/>
                <a:gd name="connsiteY47" fmla="*/ 3819338 h 4270249"/>
                <a:gd name="connsiteX48" fmla="*/ 2599131 w 4929093"/>
                <a:gd name="connsiteY48" fmla="*/ 3855973 h 4270249"/>
                <a:gd name="connsiteX49" fmla="*/ 2635766 w 4929093"/>
                <a:gd name="connsiteY49" fmla="*/ 3885280 h 4270249"/>
                <a:gd name="connsiteX50" fmla="*/ 2760323 w 4929093"/>
                <a:gd name="connsiteY50" fmla="*/ 3885280 h 4270249"/>
                <a:gd name="connsiteX51" fmla="*/ 2943496 w 4929093"/>
                <a:gd name="connsiteY51" fmla="*/ 3907261 h 4270249"/>
                <a:gd name="connsiteX52" fmla="*/ 3009439 w 4929093"/>
                <a:gd name="connsiteY52" fmla="*/ 3921915 h 4270249"/>
                <a:gd name="connsiteX53" fmla="*/ 3090035 w 4929093"/>
                <a:gd name="connsiteY53" fmla="*/ 4017165 h 4270249"/>
                <a:gd name="connsiteX54" fmla="*/ 3141323 w 4929093"/>
                <a:gd name="connsiteY54" fmla="*/ 4141723 h 4270249"/>
                <a:gd name="connsiteX55" fmla="*/ 3637336 w 4929093"/>
                <a:gd name="connsiteY55" fmla="*/ 4266434 h 4270249"/>
                <a:gd name="connsiteX56" fmla="*/ 4086496 w 4929093"/>
                <a:gd name="connsiteY56" fmla="*/ 3973203 h 4270249"/>
                <a:gd name="connsiteX57" fmla="*/ 4196400 w 4929093"/>
                <a:gd name="connsiteY57" fmla="*/ 3958550 h 4270249"/>
                <a:gd name="connsiteX58" fmla="*/ 4298977 w 4929093"/>
                <a:gd name="connsiteY58" fmla="*/ 3907261 h 4270249"/>
                <a:gd name="connsiteX59" fmla="*/ 4313631 w 4929093"/>
                <a:gd name="connsiteY59" fmla="*/ 3877953 h 4270249"/>
                <a:gd name="connsiteX60" fmla="*/ 4423535 w 4929093"/>
                <a:gd name="connsiteY60" fmla="*/ 3885280 h 4270249"/>
                <a:gd name="connsiteX61" fmla="*/ 4540766 w 4929093"/>
                <a:gd name="connsiteY61" fmla="*/ 3892607 h 4270249"/>
                <a:gd name="connsiteX62" fmla="*/ 4540766 w 4929093"/>
                <a:gd name="connsiteY62" fmla="*/ 3790030 h 4270249"/>
                <a:gd name="connsiteX63" fmla="*/ 4570073 w 4929093"/>
                <a:gd name="connsiteY63" fmla="*/ 3738742 h 4270249"/>
                <a:gd name="connsiteX64" fmla="*/ 4657996 w 4929093"/>
                <a:gd name="connsiteY64" fmla="*/ 3687453 h 4270249"/>
                <a:gd name="connsiteX65" fmla="*/ 4709285 w 4929093"/>
                <a:gd name="connsiteY65" fmla="*/ 3628838 h 4270249"/>
                <a:gd name="connsiteX66" fmla="*/ 4870477 w 4929093"/>
                <a:gd name="connsiteY66" fmla="*/ 3628838 h 4270249"/>
                <a:gd name="connsiteX67" fmla="*/ 4870477 w 4929093"/>
                <a:gd name="connsiteY67" fmla="*/ 3526261 h 4270249"/>
                <a:gd name="connsiteX68" fmla="*/ 4899785 w 4929093"/>
                <a:gd name="connsiteY68" fmla="*/ 3284473 h 4270249"/>
                <a:gd name="connsiteX69" fmla="*/ 4929093 w 4929093"/>
                <a:gd name="connsiteY69" fmla="*/ 3093973 h 4270249"/>
                <a:gd name="connsiteX70" fmla="*/ 4921766 w 4929093"/>
                <a:gd name="connsiteY70" fmla="*/ 2888819 h 4270249"/>
                <a:gd name="connsiteX71" fmla="*/ 4754047 w 4929093"/>
                <a:gd name="connsiteY71" fmla="*/ 2789724 h 4270249"/>
                <a:gd name="connsiteX72" fmla="*/ 4700150 w 4929093"/>
                <a:gd name="connsiteY72" fmla="*/ 2644526 h 4270249"/>
                <a:gd name="connsiteX73" fmla="*/ 4861841 w 4929093"/>
                <a:gd name="connsiteY73" fmla="*/ 2661949 h 4270249"/>
                <a:gd name="connsiteX74" fmla="*/ 4780981 w 4929093"/>
                <a:gd name="connsiteY74" fmla="*/ 2372527 h 4270249"/>
                <a:gd name="connsiteX75" fmla="*/ 4478506 w 4929093"/>
                <a:gd name="connsiteY75" fmla="*/ 2261627 h 4270249"/>
                <a:gd name="connsiteX76" fmla="*/ 4335304 w 4929093"/>
                <a:gd name="connsiteY76" fmla="*/ 2153782 h 4270249"/>
                <a:gd name="connsiteX77" fmla="*/ 4246655 w 4929093"/>
                <a:gd name="connsiteY77" fmla="*/ 1965054 h 4270249"/>
                <a:gd name="connsiteX78" fmla="*/ 4048898 w 4929093"/>
                <a:gd name="connsiteY78" fmla="*/ 1887540 h 4270249"/>
                <a:gd name="connsiteX79" fmla="*/ 4137547 w 4929093"/>
                <a:gd name="connsiteY79" fmla="*/ 1435941 h 4270249"/>
                <a:gd name="connsiteX80" fmla="*/ 3789769 w 4929093"/>
                <a:gd name="connsiteY80" fmla="*/ 1280914 h 4270249"/>
                <a:gd name="connsiteX81" fmla="*/ 3499954 w 4929093"/>
                <a:gd name="connsiteY81" fmla="*/ 1473013 h 4270249"/>
                <a:gd name="connsiteX82" fmla="*/ 3121490 w 4929093"/>
                <a:gd name="connsiteY82" fmla="*/ 1533676 h 4270249"/>
                <a:gd name="connsiteX83" fmla="*/ 2921207 w 4929093"/>
                <a:gd name="connsiteY83" fmla="*/ 1451914 h 4270249"/>
                <a:gd name="connsiteX84" fmla="*/ 2858950 w 4929093"/>
                <a:gd name="connsiteY84" fmla="*/ 1355057 h 4270249"/>
                <a:gd name="connsiteX85" fmla="*/ 2598718 w 4929093"/>
                <a:gd name="connsiteY85" fmla="*/ 1304578 h 4270249"/>
                <a:gd name="connsiteX86" fmla="*/ 2653376 w 4929093"/>
                <a:gd name="connsiteY86" fmla="*/ 1041475 h 4270249"/>
                <a:gd name="connsiteX87" fmla="*/ 2494864 w 4929093"/>
                <a:gd name="connsiteY87" fmla="*/ 952021 h 4270249"/>
                <a:gd name="connsiteX88" fmla="*/ 2374614 w 4929093"/>
                <a:gd name="connsiteY88" fmla="*/ 1320363 h 4270249"/>
                <a:gd name="connsiteX89" fmla="*/ 2309023 w 4929093"/>
                <a:gd name="connsiteY89" fmla="*/ 1299315 h 4270249"/>
                <a:gd name="connsiteX90" fmla="*/ 2336352 w 4929093"/>
                <a:gd name="connsiteY90" fmla="*/ 883614 h 4270249"/>
                <a:gd name="connsiteX91" fmla="*/ 2451137 w 4929093"/>
                <a:gd name="connsiteY91" fmla="*/ 625775 h 4270249"/>
                <a:gd name="connsiteX92" fmla="*/ 2265295 w 4929093"/>
                <a:gd name="connsiteY92" fmla="*/ 488962 h 4270249"/>
                <a:gd name="connsiteX93" fmla="*/ 2248898 w 4929093"/>
                <a:gd name="connsiteY93" fmla="*/ 388983 h 4270249"/>
                <a:gd name="connsiteX94" fmla="*/ 2172374 w 4929093"/>
                <a:gd name="connsiteY94" fmla="*/ 236385 h 4270249"/>
                <a:gd name="connsiteX95" fmla="*/ 1910010 w 4929093"/>
                <a:gd name="connsiteY95" fmla="*/ 10117 h 4270249"/>
                <a:gd name="connsiteX96" fmla="*/ 1684150 w 4929093"/>
                <a:gd name="connsiteY96" fmla="*/ 0 h 4270249"/>
                <a:gd name="connsiteX0" fmla="*/ 1684150 w 4929093"/>
                <a:gd name="connsiteY0" fmla="*/ 0 h 4282932"/>
                <a:gd name="connsiteX1" fmla="*/ 1568521 w 4929093"/>
                <a:gd name="connsiteY1" fmla="*/ 173359 h 4282932"/>
                <a:gd name="connsiteX2" fmla="*/ 1442838 w 4929093"/>
                <a:gd name="connsiteY2" fmla="*/ 302139 h 4282932"/>
                <a:gd name="connsiteX3" fmla="*/ 1558467 w 4929093"/>
                <a:gd name="connsiteY3" fmla="*/ 376435 h 4282932"/>
                <a:gd name="connsiteX4" fmla="*/ 1669070 w 4929093"/>
                <a:gd name="connsiteY4" fmla="*/ 643903 h 4282932"/>
                <a:gd name="connsiteX5" fmla="*/ 1693906 w 4929093"/>
                <a:gd name="connsiteY5" fmla="*/ 785984 h 4282932"/>
                <a:gd name="connsiteX6" fmla="*/ 1725215 w 4929093"/>
                <a:gd name="connsiteY6" fmla="*/ 857223 h 4282932"/>
                <a:gd name="connsiteX7" fmla="*/ 1731712 w 4929093"/>
                <a:gd name="connsiteY7" fmla="*/ 936692 h 4282932"/>
                <a:gd name="connsiteX8" fmla="*/ 1849609 w 4929093"/>
                <a:gd name="connsiteY8" fmla="*/ 1064766 h 4282932"/>
                <a:gd name="connsiteX9" fmla="*/ 1789723 w 4929093"/>
                <a:gd name="connsiteY9" fmla="*/ 1087997 h 4282932"/>
                <a:gd name="connsiteX10" fmla="*/ 1437812 w 4929093"/>
                <a:gd name="connsiteY10" fmla="*/ 827167 h 4282932"/>
                <a:gd name="connsiteX11" fmla="*/ 1171366 w 4929093"/>
                <a:gd name="connsiteY11" fmla="*/ 955947 h 4282932"/>
                <a:gd name="connsiteX12" fmla="*/ 1050710 w 4929093"/>
                <a:gd name="connsiteY12" fmla="*/ 1005477 h 4282932"/>
                <a:gd name="connsiteX13" fmla="*/ 965245 w 4929093"/>
                <a:gd name="connsiteY13" fmla="*/ 1045103 h 4282932"/>
                <a:gd name="connsiteX14" fmla="*/ 305147 w 4929093"/>
                <a:gd name="connsiteY14" fmla="*/ 621300 h 4282932"/>
                <a:gd name="connsiteX15" fmla="*/ 0 w 4929093"/>
                <a:gd name="connsiteY15" fmla="*/ 1178836 h 4282932"/>
                <a:gd name="connsiteX16" fmla="*/ 165901 w 4929093"/>
                <a:gd name="connsiteY16" fmla="*/ 1376959 h 4282932"/>
                <a:gd name="connsiteX17" fmla="*/ 226229 w 4929093"/>
                <a:gd name="connsiteY17" fmla="*/ 1520599 h 4282932"/>
                <a:gd name="connsiteX18" fmla="*/ 513885 w 4929093"/>
                <a:gd name="connsiteY18" fmla="*/ 1735175 h 4282932"/>
                <a:gd name="connsiteX19" fmla="*/ 1222111 w 4929093"/>
                <a:gd name="connsiteY19" fmla="*/ 2458481 h 4282932"/>
                <a:gd name="connsiteX20" fmla="*/ 1427647 w 4929093"/>
                <a:gd name="connsiteY20" fmla="*/ 2244481 h 4282932"/>
                <a:gd name="connsiteX21" fmla="*/ 1369952 w 4929093"/>
                <a:gd name="connsiteY21" fmla="*/ 2149759 h 4282932"/>
                <a:gd name="connsiteX22" fmla="*/ 1434858 w 4929093"/>
                <a:gd name="connsiteY22" fmla="*/ 2012940 h 4282932"/>
                <a:gd name="connsiteX23" fmla="*/ 1647605 w 4929093"/>
                <a:gd name="connsiteY23" fmla="*/ 1893661 h 4282932"/>
                <a:gd name="connsiteX24" fmla="*/ 1784629 w 4929093"/>
                <a:gd name="connsiteY24" fmla="*/ 1760349 h 4282932"/>
                <a:gd name="connsiteX25" fmla="*/ 1925258 w 4929093"/>
                <a:gd name="connsiteY25" fmla="*/ 1700710 h 4282932"/>
                <a:gd name="connsiteX26" fmla="*/ 2293994 w 4929093"/>
                <a:gd name="connsiteY26" fmla="*/ 1595702 h 4282932"/>
                <a:gd name="connsiteX27" fmla="*/ 2300270 w 4929093"/>
                <a:gd name="connsiteY27" fmla="*/ 1714742 h 4282932"/>
                <a:gd name="connsiteX28" fmla="*/ 2238970 w 4929093"/>
                <a:gd name="connsiteY28" fmla="*/ 1998908 h 4282932"/>
                <a:gd name="connsiteX29" fmla="*/ 2336329 w 4929093"/>
                <a:gd name="connsiteY29" fmla="*/ 2184842 h 4282932"/>
                <a:gd name="connsiteX30" fmla="*/ 2516623 w 4929093"/>
                <a:gd name="connsiteY30" fmla="*/ 2170809 h 4282932"/>
                <a:gd name="connsiteX31" fmla="*/ 2484170 w 4929093"/>
                <a:gd name="connsiteY31" fmla="*/ 2346219 h 4282932"/>
                <a:gd name="connsiteX32" fmla="*/ 2570711 w 4929093"/>
                <a:gd name="connsiteY32" fmla="*/ 2483040 h 4282932"/>
                <a:gd name="connsiteX33" fmla="*/ 2639223 w 4929093"/>
                <a:gd name="connsiteY33" fmla="*/ 2556712 h 4282932"/>
                <a:gd name="connsiteX34" fmla="*/ 2350753 w 4929093"/>
                <a:gd name="connsiteY34" fmla="*/ 2644416 h 4282932"/>
                <a:gd name="connsiteX35" fmla="*/ 2109158 w 4929093"/>
                <a:gd name="connsiteY35" fmla="*/ 2490055 h 4282932"/>
                <a:gd name="connsiteX36" fmla="*/ 1842323 w 4929093"/>
                <a:gd name="connsiteY36" fmla="*/ 2269039 h 4282932"/>
                <a:gd name="connsiteX37" fmla="*/ 1705300 w 4929093"/>
                <a:gd name="connsiteY37" fmla="*/ 2290088 h 4282932"/>
                <a:gd name="connsiteX38" fmla="*/ 1431252 w 4929093"/>
                <a:gd name="connsiteY38" fmla="*/ 2244481 h 4282932"/>
                <a:gd name="connsiteX39" fmla="*/ 1226613 w 4929093"/>
                <a:gd name="connsiteY39" fmla="*/ 2453196 h 4282932"/>
                <a:gd name="connsiteX40" fmla="*/ 1308757 w 4929093"/>
                <a:gd name="connsiteY40" fmla="*/ 2614825 h 4282932"/>
                <a:gd name="connsiteX41" fmla="*/ 1304553 w 4929093"/>
                <a:gd name="connsiteY41" fmla="*/ 2805946 h 4282932"/>
                <a:gd name="connsiteX42" fmla="*/ 1404621 w 4929093"/>
                <a:gd name="connsiteY42" fmla="*/ 2831633 h 4282932"/>
                <a:gd name="connsiteX43" fmla="*/ 1507420 w 4929093"/>
                <a:gd name="connsiteY43" fmla="*/ 2822876 h 4282932"/>
                <a:gd name="connsiteX44" fmla="*/ 1566035 w 4929093"/>
                <a:gd name="connsiteY44" fmla="*/ 2888819 h 4282932"/>
                <a:gd name="connsiteX45" fmla="*/ 1653958 w 4929093"/>
                <a:gd name="connsiteY45" fmla="*/ 2954761 h 4282932"/>
                <a:gd name="connsiteX46" fmla="*/ 2481900 w 4929093"/>
                <a:gd name="connsiteY46" fmla="*/ 3687453 h 4282932"/>
                <a:gd name="connsiteX47" fmla="*/ 2489227 w 4929093"/>
                <a:gd name="connsiteY47" fmla="*/ 3819338 h 4282932"/>
                <a:gd name="connsiteX48" fmla="*/ 2599131 w 4929093"/>
                <a:gd name="connsiteY48" fmla="*/ 3855973 h 4282932"/>
                <a:gd name="connsiteX49" fmla="*/ 2635766 w 4929093"/>
                <a:gd name="connsiteY49" fmla="*/ 3885280 h 4282932"/>
                <a:gd name="connsiteX50" fmla="*/ 2760323 w 4929093"/>
                <a:gd name="connsiteY50" fmla="*/ 3885280 h 4282932"/>
                <a:gd name="connsiteX51" fmla="*/ 2943496 w 4929093"/>
                <a:gd name="connsiteY51" fmla="*/ 3907261 h 4282932"/>
                <a:gd name="connsiteX52" fmla="*/ 3009439 w 4929093"/>
                <a:gd name="connsiteY52" fmla="*/ 3921915 h 4282932"/>
                <a:gd name="connsiteX53" fmla="*/ 3090035 w 4929093"/>
                <a:gd name="connsiteY53" fmla="*/ 4017165 h 4282932"/>
                <a:gd name="connsiteX54" fmla="*/ 3141323 w 4929093"/>
                <a:gd name="connsiteY54" fmla="*/ 4141723 h 4282932"/>
                <a:gd name="connsiteX55" fmla="*/ 3595452 w 4929093"/>
                <a:gd name="connsiteY55" fmla="*/ 4225459 h 4282932"/>
                <a:gd name="connsiteX56" fmla="*/ 3637336 w 4929093"/>
                <a:gd name="connsiteY56" fmla="*/ 4266434 h 4282932"/>
                <a:gd name="connsiteX57" fmla="*/ 4086496 w 4929093"/>
                <a:gd name="connsiteY57" fmla="*/ 3973203 h 4282932"/>
                <a:gd name="connsiteX58" fmla="*/ 4196400 w 4929093"/>
                <a:gd name="connsiteY58" fmla="*/ 3958550 h 4282932"/>
                <a:gd name="connsiteX59" fmla="*/ 4298977 w 4929093"/>
                <a:gd name="connsiteY59" fmla="*/ 3907261 h 4282932"/>
                <a:gd name="connsiteX60" fmla="*/ 4313631 w 4929093"/>
                <a:gd name="connsiteY60" fmla="*/ 3877953 h 4282932"/>
                <a:gd name="connsiteX61" fmla="*/ 4423535 w 4929093"/>
                <a:gd name="connsiteY61" fmla="*/ 3885280 h 4282932"/>
                <a:gd name="connsiteX62" fmla="*/ 4540766 w 4929093"/>
                <a:gd name="connsiteY62" fmla="*/ 3892607 h 4282932"/>
                <a:gd name="connsiteX63" fmla="*/ 4540766 w 4929093"/>
                <a:gd name="connsiteY63" fmla="*/ 3790030 h 4282932"/>
                <a:gd name="connsiteX64" fmla="*/ 4570073 w 4929093"/>
                <a:gd name="connsiteY64" fmla="*/ 3738742 h 4282932"/>
                <a:gd name="connsiteX65" fmla="*/ 4657996 w 4929093"/>
                <a:gd name="connsiteY65" fmla="*/ 3687453 h 4282932"/>
                <a:gd name="connsiteX66" fmla="*/ 4709285 w 4929093"/>
                <a:gd name="connsiteY66" fmla="*/ 3628838 h 4282932"/>
                <a:gd name="connsiteX67" fmla="*/ 4870477 w 4929093"/>
                <a:gd name="connsiteY67" fmla="*/ 3628838 h 4282932"/>
                <a:gd name="connsiteX68" fmla="*/ 4870477 w 4929093"/>
                <a:gd name="connsiteY68" fmla="*/ 3526261 h 4282932"/>
                <a:gd name="connsiteX69" fmla="*/ 4899785 w 4929093"/>
                <a:gd name="connsiteY69" fmla="*/ 3284473 h 4282932"/>
                <a:gd name="connsiteX70" fmla="*/ 4929093 w 4929093"/>
                <a:gd name="connsiteY70" fmla="*/ 3093973 h 4282932"/>
                <a:gd name="connsiteX71" fmla="*/ 4921766 w 4929093"/>
                <a:gd name="connsiteY71" fmla="*/ 2888819 h 4282932"/>
                <a:gd name="connsiteX72" fmla="*/ 4754047 w 4929093"/>
                <a:gd name="connsiteY72" fmla="*/ 2789724 h 4282932"/>
                <a:gd name="connsiteX73" fmla="*/ 4700150 w 4929093"/>
                <a:gd name="connsiteY73" fmla="*/ 2644526 h 4282932"/>
                <a:gd name="connsiteX74" fmla="*/ 4861841 w 4929093"/>
                <a:gd name="connsiteY74" fmla="*/ 2661949 h 4282932"/>
                <a:gd name="connsiteX75" fmla="*/ 4780981 w 4929093"/>
                <a:gd name="connsiteY75" fmla="*/ 2372527 h 4282932"/>
                <a:gd name="connsiteX76" fmla="*/ 4478506 w 4929093"/>
                <a:gd name="connsiteY76" fmla="*/ 2261627 h 4282932"/>
                <a:gd name="connsiteX77" fmla="*/ 4335304 w 4929093"/>
                <a:gd name="connsiteY77" fmla="*/ 2153782 h 4282932"/>
                <a:gd name="connsiteX78" fmla="*/ 4246655 w 4929093"/>
                <a:gd name="connsiteY78" fmla="*/ 1965054 h 4282932"/>
                <a:gd name="connsiteX79" fmla="*/ 4048898 w 4929093"/>
                <a:gd name="connsiteY79" fmla="*/ 1887540 h 4282932"/>
                <a:gd name="connsiteX80" fmla="*/ 4137547 w 4929093"/>
                <a:gd name="connsiteY80" fmla="*/ 1435941 h 4282932"/>
                <a:gd name="connsiteX81" fmla="*/ 3789769 w 4929093"/>
                <a:gd name="connsiteY81" fmla="*/ 1280914 h 4282932"/>
                <a:gd name="connsiteX82" fmla="*/ 3499954 w 4929093"/>
                <a:gd name="connsiteY82" fmla="*/ 1473013 h 4282932"/>
                <a:gd name="connsiteX83" fmla="*/ 3121490 w 4929093"/>
                <a:gd name="connsiteY83" fmla="*/ 1533676 h 4282932"/>
                <a:gd name="connsiteX84" fmla="*/ 2921207 w 4929093"/>
                <a:gd name="connsiteY84" fmla="*/ 1451914 h 4282932"/>
                <a:gd name="connsiteX85" fmla="*/ 2858950 w 4929093"/>
                <a:gd name="connsiteY85" fmla="*/ 1355057 h 4282932"/>
                <a:gd name="connsiteX86" fmla="*/ 2598718 w 4929093"/>
                <a:gd name="connsiteY86" fmla="*/ 1304578 h 4282932"/>
                <a:gd name="connsiteX87" fmla="*/ 2653376 w 4929093"/>
                <a:gd name="connsiteY87" fmla="*/ 1041475 h 4282932"/>
                <a:gd name="connsiteX88" fmla="*/ 2494864 w 4929093"/>
                <a:gd name="connsiteY88" fmla="*/ 952021 h 4282932"/>
                <a:gd name="connsiteX89" fmla="*/ 2374614 w 4929093"/>
                <a:gd name="connsiteY89" fmla="*/ 1320363 h 4282932"/>
                <a:gd name="connsiteX90" fmla="*/ 2309023 w 4929093"/>
                <a:gd name="connsiteY90" fmla="*/ 1299315 h 4282932"/>
                <a:gd name="connsiteX91" fmla="*/ 2336352 w 4929093"/>
                <a:gd name="connsiteY91" fmla="*/ 883614 h 4282932"/>
                <a:gd name="connsiteX92" fmla="*/ 2451137 w 4929093"/>
                <a:gd name="connsiteY92" fmla="*/ 625775 h 4282932"/>
                <a:gd name="connsiteX93" fmla="*/ 2265295 w 4929093"/>
                <a:gd name="connsiteY93" fmla="*/ 488962 h 4282932"/>
                <a:gd name="connsiteX94" fmla="*/ 2248898 w 4929093"/>
                <a:gd name="connsiteY94" fmla="*/ 388983 h 4282932"/>
                <a:gd name="connsiteX95" fmla="*/ 2172374 w 4929093"/>
                <a:gd name="connsiteY95" fmla="*/ 236385 h 4282932"/>
                <a:gd name="connsiteX96" fmla="*/ 1910010 w 4929093"/>
                <a:gd name="connsiteY96" fmla="*/ 10117 h 4282932"/>
                <a:gd name="connsiteX97" fmla="*/ 1684150 w 4929093"/>
                <a:gd name="connsiteY97" fmla="*/ 0 h 4282932"/>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95452 w 4929093"/>
                <a:gd name="connsiteY55" fmla="*/ 4225459 h 4266434"/>
                <a:gd name="connsiteX56" fmla="*/ 3637336 w 4929093"/>
                <a:gd name="connsiteY56" fmla="*/ 4266434 h 4266434"/>
                <a:gd name="connsiteX57" fmla="*/ 4086496 w 4929093"/>
                <a:gd name="connsiteY57" fmla="*/ 3973203 h 4266434"/>
                <a:gd name="connsiteX58" fmla="*/ 4196400 w 4929093"/>
                <a:gd name="connsiteY58" fmla="*/ 3958550 h 4266434"/>
                <a:gd name="connsiteX59" fmla="*/ 4298977 w 4929093"/>
                <a:gd name="connsiteY59" fmla="*/ 3907261 h 4266434"/>
                <a:gd name="connsiteX60" fmla="*/ 4313631 w 4929093"/>
                <a:gd name="connsiteY60" fmla="*/ 3877953 h 4266434"/>
                <a:gd name="connsiteX61" fmla="*/ 4423535 w 4929093"/>
                <a:gd name="connsiteY61" fmla="*/ 3885280 h 4266434"/>
                <a:gd name="connsiteX62" fmla="*/ 4540766 w 4929093"/>
                <a:gd name="connsiteY62" fmla="*/ 3892607 h 4266434"/>
                <a:gd name="connsiteX63" fmla="*/ 4540766 w 4929093"/>
                <a:gd name="connsiteY63" fmla="*/ 3790030 h 4266434"/>
                <a:gd name="connsiteX64" fmla="*/ 4570073 w 4929093"/>
                <a:gd name="connsiteY64" fmla="*/ 3738742 h 4266434"/>
                <a:gd name="connsiteX65" fmla="*/ 4657996 w 4929093"/>
                <a:gd name="connsiteY65" fmla="*/ 3687453 h 4266434"/>
                <a:gd name="connsiteX66" fmla="*/ 4709285 w 4929093"/>
                <a:gd name="connsiteY66" fmla="*/ 3628838 h 4266434"/>
                <a:gd name="connsiteX67" fmla="*/ 4870477 w 4929093"/>
                <a:gd name="connsiteY67" fmla="*/ 3628838 h 4266434"/>
                <a:gd name="connsiteX68" fmla="*/ 4870477 w 4929093"/>
                <a:gd name="connsiteY68" fmla="*/ 3526261 h 4266434"/>
                <a:gd name="connsiteX69" fmla="*/ 4899785 w 4929093"/>
                <a:gd name="connsiteY69" fmla="*/ 3284473 h 4266434"/>
                <a:gd name="connsiteX70" fmla="*/ 4929093 w 4929093"/>
                <a:gd name="connsiteY70" fmla="*/ 3093973 h 4266434"/>
                <a:gd name="connsiteX71" fmla="*/ 4921766 w 4929093"/>
                <a:gd name="connsiteY71" fmla="*/ 2888819 h 4266434"/>
                <a:gd name="connsiteX72" fmla="*/ 4754047 w 4929093"/>
                <a:gd name="connsiteY72" fmla="*/ 2789724 h 4266434"/>
                <a:gd name="connsiteX73" fmla="*/ 4700150 w 4929093"/>
                <a:gd name="connsiteY73" fmla="*/ 2644526 h 4266434"/>
                <a:gd name="connsiteX74" fmla="*/ 4861841 w 4929093"/>
                <a:gd name="connsiteY74" fmla="*/ 2661949 h 4266434"/>
                <a:gd name="connsiteX75" fmla="*/ 4780981 w 4929093"/>
                <a:gd name="connsiteY75" fmla="*/ 2372527 h 4266434"/>
                <a:gd name="connsiteX76" fmla="*/ 4478506 w 4929093"/>
                <a:gd name="connsiteY76" fmla="*/ 2261627 h 4266434"/>
                <a:gd name="connsiteX77" fmla="*/ 4335304 w 4929093"/>
                <a:gd name="connsiteY77" fmla="*/ 2153782 h 4266434"/>
                <a:gd name="connsiteX78" fmla="*/ 4246655 w 4929093"/>
                <a:gd name="connsiteY78" fmla="*/ 1965054 h 4266434"/>
                <a:gd name="connsiteX79" fmla="*/ 4048898 w 4929093"/>
                <a:gd name="connsiteY79" fmla="*/ 1887540 h 4266434"/>
                <a:gd name="connsiteX80" fmla="*/ 4137547 w 4929093"/>
                <a:gd name="connsiteY80" fmla="*/ 1435941 h 4266434"/>
                <a:gd name="connsiteX81" fmla="*/ 3789769 w 4929093"/>
                <a:gd name="connsiteY81" fmla="*/ 1280914 h 4266434"/>
                <a:gd name="connsiteX82" fmla="*/ 3499954 w 4929093"/>
                <a:gd name="connsiteY82" fmla="*/ 1473013 h 4266434"/>
                <a:gd name="connsiteX83" fmla="*/ 3121490 w 4929093"/>
                <a:gd name="connsiteY83" fmla="*/ 1533676 h 4266434"/>
                <a:gd name="connsiteX84" fmla="*/ 2921207 w 4929093"/>
                <a:gd name="connsiteY84" fmla="*/ 1451914 h 4266434"/>
                <a:gd name="connsiteX85" fmla="*/ 2858950 w 4929093"/>
                <a:gd name="connsiteY85" fmla="*/ 1355057 h 4266434"/>
                <a:gd name="connsiteX86" fmla="*/ 2598718 w 4929093"/>
                <a:gd name="connsiteY86" fmla="*/ 1304578 h 4266434"/>
                <a:gd name="connsiteX87" fmla="*/ 2653376 w 4929093"/>
                <a:gd name="connsiteY87" fmla="*/ 1041475 h 4266434"/>
                <a:gd name="connsiteX88" fmla="*/ 2494864 w 4929093"/>
                <a:gd name="connsiteY88" fmla="*/ 952021 h 4266434"/>
                <a:gd name="connsiteX89" fmla="*/ 2374614 w 4929093"/>
                <a:gd name="connsiteY89" fmla="*/ 1320363 h 4266434"/>
                <a:gd name="connsiteX90" fmla="*/ 2309023 w 4929093"/>
                <a:gd name="connsiteY90" fmla="*/ 1299315 h 4266434"/>
                <a:gd name="connsiteX91" fmla="*/ 2336352 w 4929093"/>
                <a:gd name="connsiteY91" fmla="*/ 883614 h 4266434"/>
                <a:gd name="connsiteX92" fmla="*/ 2451137 w 4929093"/>
                <a:gd name="connsiteY92" fmla="*/ 625775 h 4266434"/>
                <a:gd name="connsiteX93" fmla="*/ 2265295 w 4929093"/>
                <a:gd name="connsiteY93" fmla="*/ 488962 h 4266434"/>
                <a:gd name="connsiteX94" fmla="*/ 2248898 w 4929093"/>
                <a:gd name="connsiteY94" fmla="*/ 388983 h 4266434"/>
                <a:gd name="connsiteX95" fmla="*/ 2172374 w 4929093"/>
                <a:gd name="connsiteY95" fmla="*/ 236385 h 4266434"/>
                <a:gd name="connsiteX96" fmla="*/ 1910010 w 4929093"/>
                <a:gd name="connsiteY96" fmla="*/ 10117 h 4266434"/>
                <a:gd name="connsiteX97" fmla="*/ 1684150 w 4929093"/>
                <a:gd name="connsiteY97"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674566 w 4929093"/>
                <a:gd name="connsiteY55" fmla="*/ 4161720 h 4266434"/>
                <a:gd name="connsiteX56" fmla="*/ 3595452 w 4929093"/>
                <a:gd name="connsiteY56" fmla="*/ 4225459 h 4266434"/>
                <a:gd name="connsiteX57" fmla="*/ 3637336 w 4929093"/>
                <a:gd name="connsiteY57" fmla="*/ 4266434 h 4266434"/>
                <a:gd name="connsiteX58" fmla="*/ 4086496 w 4929093"/>
                <a:gd name="connsiteY58" fmla="*/ 3973203 h 4266434"/>
                <a:gd name="connsiteX59" fmla="*/ 4196400 w 4929093"/>
                <a:gd name="connsiteY59" fmla="*/ 3958550 h 4266434"/>
                <a:gd name="connsiteX60" fmla="*/ 4298977 w 4929093"/>
                <a:gd name="connsiteY60" fmla="*/ 3907261 h 4266434"/>
                <a:gd name="connsiteX61" fmla="*/ 4313631 w 4929093"/>
                <a:gd name="connsiteY61" fmla="*/ 3877953 h 4266434"/>
                <a:gd name="connsiteX62" fmla="*/ 4423535 w 4929093"/>
                <a:gd name="connsiteY62" fmla="*/ 3885280 h 4266434"/>
                <a:gd name="connsiteX63" fmla="*/ 4540766 w 4929093"/>
                <a:gd name="connsiteY63" fmla="*/ 3892607 h 4266434"/>
                <a:gd name="connsiteX64" fmla="*/ 4540766 w 4929093"/>
                <a:gd name="connsiteY64" fmla="*/ 3790030 h 4266434"/>
                <a:gd name="connsiteX65" fmla="*/ 4570073 w 4929093"/>
                <a:gd name="connsiteY65" fmla="*/ 3738742 h 4266434"/>
                <a:gd name="connsiteX66" fmla="*/ 4657996 w 4929093"/>
                <a:gd name="connsiteY66" fmla="*/ 3687453 h 4266434"/>
                <a:gd name="connsiteX67" fmla="*/ 4709285 w 4929093"/>
                <a:gd name="connsiteY67" fmla="*/ 3628838 h 4266434"/>
                <a:gd name="connsiteX68" fmla="*/ 4870477 w 4929093"/>
                <a:gd name="connsiteY68" fmla="*/ 3628838 h 4266434"/>
                <a:gd name="connsiteX69" fmla="*/ 4870477 w 4929093"/>
                <a:gd name="connsiteY69" fmla="*/ 3526261 h 4266434"/>
                <a:gd name="connsiteX70" fmla="*/ 4899785 w 4929093"/>
                <a:gd name="connsiteY70" fmla="*/ 3284473 h 4266434"/>
                <a:gd name="connsiteX71" fmla="*/ 4929093 w 4929093"/>
                <a:gd name="connsiteY71" fmla="*/ 3093973 h 4266434"/>
                <a:gd name="connsiteX72" fmla="*/ 4921766 w 4929093"/>
                <a:gd name="connsiteY72" fmla="*/ 2888819 h 4266434"/>
                <a:gd name="connsiteX73" fmla="*/ 4754047 w 4929093"/>
                <a:gd name="connsiteY73" fmla="*/ 2789724 h 4266434"/>
                <a:gd name="connsiteX74" fmla="*/ 4700150 w 4929093"/>
                <a:gd name="connsiteY74" fmla="*/ 2644526 h 4266434"/>
                <a:gd name="connsiteX75" fmla="*/ 4861841 w 4929093"/>
                <a:gd name="connsiteY75" fmla="*/ 2661949 h 4266434"/>
                <a:gd name="connsiteX76" fmla="*/ 4780981 w 4929093"/>
                <a:gd name="connsiteY76" fmla="*/ 2372527 h 4266434"/>
                <a:gd name="connsiteX77" fmla="*/ 4478506 w 4929093"/>
                <a:gd name="connsiteY77" fmla="*/ 2261627 h 4266434"/>
                <a:gd name="connsiteX78" fmla="*/ 4335304 w 4929093"/>
                <a:gd name="connsiteY78" fmla="*/ 2153782 h 4266434"/>
                <a:gd name="connsiteX79" fmla="*/ 4246655 w 4929093"/>
                <a:gd name="connsiteY79" fmla="*/ 1965054 h 4266434"/>
                <a:gd name="connsiteX80" fmla="*/ 4048898 w 4929093"/>
                <a:gd name="connsiteY80" fmla="*/ 1887540 h 4266434"/>
                <a:gd name="connsiteX81" fmla="*/ 4137547 w 4929093"/>
                <a:gd name="connsiteY81" fmla="*/ 1435941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674566 w 4929093"/>
                <a:gd name="connsiteY55" fmla="*/ 4161720 h 4266434"/>
                <a:gd name="connsiteX56" fmla="*/ 3595452 w 4929093"/>
                <a:gd name="connsiteY56" fmla="*/ 4225459 h 4266434"/>
                <a:gd name="connsiteX57" fmla="*/ 3637336 w 4929093"/>
                <a:gd name="connsiteY57" fmla="*/ 4266434 h 4266434"/>
                <a:gd name="connsiteX58" fmla="*/ 4086496 w 4929093"/>
                <a:gd name="connsiteY58" fmla="*/ 3973203 h 4266434"/>
                <a:gd name="connsiteX59" fmla="*/ 4196400 w 4929093"/>
                <a:gd name="connsiteY59" fmla="*/ 3958550 h 4266434"/>
                <a:gd name="connsiteX60" fmla="*/ 4298977 w 4929093"/>
                <a:gd name="connsiteY60" fmla="*/ 3907261 h 4266434"/>
                <a:gd name="connsiteX61" fmla="*/ 4313631 w 4929093"/>
                <a:gd name="connsiteY61" fmla="*/ 3877953 h 4266434"/>
                <a:gd name="connsiteX62" fmla="*/ 4423535 w 4929093"/>
                <a:gd name="connsiteY62" fmla="*/ 3885280 h 4266434"/>
                <a:gd name="connsiteX63" fmla="*/ 4540766 w 4929093"/>
                <a:gd name="connsiteY63" fmla="*/ 3892607 h 4266434"/>
                <a:gd name="connsiteX64" fmla="*/ 4540766 w 4929093"/>
                <a:gd name="connsiteY64" fmla="*/ 3790030 h 4266434"/>
                <a:gd name="connsiteX65" fmla="*/ 4570073 w 4929093"/>
                <a:gd name="connsiteY65" fmla="*/ 3738742 h 4266434"/>
                <a:gd name="connsiteX66" fmla="*/ 4657996 w 4929093"/>
                <a:gd name="connsiteY66" fmla="*/ 3687453 h 4266434"/>
                <a:gd name="connsiteX67" fmla="*/ 4709285 w 4929093"/>
                <a:gd name="connsiteY67" fmla="*/ 3628838 h 4266434"/>
                <a:gd name="connsiteX68" fmla="*/ 4870477 w 4929093"/>
                <a:gd name="connsiteY68" fmla="*/ 3628838 h 4266434"/>
                <a:gd name="connsiteX69" fmla="*/ 4870477 w 4929093"/>
                <a:gd name="connsiteY69" fmla="*/ 3526261 h 4266434"/>
                <a:gd name="connsiteX70" fmla="*/ 4899785 w 4929093"/>
                <a:gd name="connsiteY70" fmla="*/ 3284473 h 4266434"/>
                <a:gd name="connsiteX71" fmla="*/ 4929093 w 4929093"/>
                <a:gd name="connsiteY71" fmla="*/ 3093973 h 4266434"/>
                <a:gd name="connsiteX72" fmla="*/ 4921766 w 4929093"/>
                <a:gd name="connsiteY72" fmla="*/ 2888819 h 4266434"/>
                <a:gd name="connsiteX73" fmla="*/ 4754047 w 4929093"/>
                <a:gd name="connsiteY73" fmla="*/ 2789724 h 4266434"/>
                <a:gd name="connsiteX74" fmla="*/ 4700150 w 4929093"/>
                <a:gd name="connsiteY74" fmla="*/ 2644526 h 4266434"/>
                <a:gd name="connsiteX75" fmla="*/ 4861841 w 4929093"/>
                <a:gd name="connsiteY75" fmla="*/ 2661949 h 4266434"/>
                <a:gd name="connsiteX76" fmla="*/ 4780981 w 4929093"/>
                <a:gd name="connsiteY76" fmla="*/ 2372527 h 4266434"/>
                <a:gd name="connsiteX77" fmla="*/ 4478506 w 4929093"/>
                <a:gd name="connsiteY77" fmla="*/ 2261627 h 4266434"/>
                <a:gd name="connsiteX78" fmla="*/ 4335304 w 4929093"/>
                <a:gd name="connsiteY78" fmla="*/ 2153782 h 4266434"/>
                <a:gd name="connsiteX79" fmla="*/ 4246655 w 4929093"/>
                <a:gd name="connsiteY79" fmla="*/ 1965054 h 4266434"/>
                <a:gd name="connsiteX80" fmla="*/ 4048898 w 4929093"/>
                <a:gd name="connsiteY80" fmla="*/ 1887540 h 4266434"/>
                <a:gd name="connsiteX81" fmla="*/ 4137547 w 4929093"/>
                <a:gd name="connsiteY81" fmla="*/ 1435941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674567 w 4929093"/>
                <a:gd name="connsiteY55" fmla="*/ 4138956 h 4266434"/>
                <a:gd name="connsiteX56" fmla="*/ 3595452 w 4929093"/>
                <a:gd name="connsiteY56" fmla="*/ 4225459 h 4266434"/>
                <a:gd name="connsiteX57" fmla="*/ 3637336 w 4929093"/>
                <a:gd name="connsiteY57" fmla="*/ 4266434 h 4266434"/>
                <a:gd name="connsiteX58" fmla="*/ 4086496 w 4929093"/>
                <a:gd name="connsiteY58" fmla="*/ 3973203 h 4266434"/>
                <a:gd name="connsiteX59" fmla="*/ 4196400 w 4929093"/>
                <a:gd name="connsiteY59" fmla="*/ 3958550 h 4266434"/>
                <a:gd name="connsiteX60" fmla="*/ 4298977 w 4929093"/>
                <a:gd name="connsiteY60" fmla="*/ 3907261 h 4266434"/>
                <a:gd name="connsiteX61" fmla="*/ 4313631 w 4929093"/>
                <a:gd name="connsiteY61" fmla="*/ 3877953 h 4266434"/>
                <a:gd name="connsiteX62" fmla="*/ 4423535 w 4929093"/>
                <a:gd name="connsiteY62" fmla="*/ 3885280 h 4266434"/>
                <a:gd name="connsiteX63" fmla="*/ 4540766 w 4929093"/>
                <a:gd name="connsiteY63" fmla="*/ 3892607 h 4266434"/>
                <a:gd name="connsiteX64" fmla="*/ 4540766 w 4929093"/>
                <a:gd name="connsiteY64" fmla="*/ 3790030 h 4266434"/>
                <a:gd name="connsiteX65" fmla="*/ 4570073 w 4929093"/>
                <a:gd name="connsiteY65" fmla="*/ 3738742 h 4266434"/>
                <a:gd name="connsiteX66" fmla="*/ 4657996 w 4929093"/>
                <a:gd name="connsiteY66" fmla="*/ 3687453 h 4266434"/>
                <a:gd name="connsiteX67" fmla="*/ 4709285 w 4929093"/>
                <a:gd name="connsiteY67" fmla="*/ 3628838 h 4266434"/>
                <a:gd name="connsiteX68" fmla="*/ 4870477 w 4929093"/>
                <a:gd name="connsiteY68" fmla="*/ 3628838 h 4266434"/>
                <a:gd name="connsiteX69" fmla="*/ 4870477 w 4929093"/>
                <a:gd name="connsiteY69" fmla="*/ 3526261 h 4266434"/>
                <a:gd name="connsiteX70" fmla="*/ 4899785 w 4929093"/>
                <a:gd name="connsiteY70" fmla="*/ 3284473 h 4266434"/>
                <a:gd name="connsiteX71" fmla="*/ 4929093 w 4929093"/>
                <a:gd name="connsiteY71" fmla="*/ 3093973 h 4266434"/>
                <a:gd name="connsiteX72" fmla="*/ 4921766 w 4929093"/>
                <a:gd name="connsiteY72" fmla="*/ 2888819 h 4266434"/>
                <a:gd name="connsiteX73" fmla="*/ 4754047 w 4929093"/>
                <a:gd name="connsiteY73" fmla="*/ 2789724 h 4266434"/>
                <a:gd name="connsiteX74" fmla="*/ 4700150 w 4929093"/>
                <a:gd name="connsiteY74" fmla="*/ 2644526 h 4266434"/>
                <a:gd name="connsiteX75" fmla="*/ 4861841 w 4929093"/>
                <a:gd name="connsiteY75" fmla="*/ 2661949 h 4266434"/>
                <a:gd name="connsiteX76" fmla="*/ 4780981 w 4929093"/>
                <a:gd name="connsiteY76" fmla="*/ 2372527 h 4266434"/>
                <a:gd name="connsiteX77" fmla="*/ 4478506 w 4929093"/>
                <a:gd name="connsiteY77" fmla="*/ 2261627 h 4266434"/>
                <a:gd name="connsiteX78" fmla="*/ 4335304 w 4929093"/>
                <a:gd name="connsiteY78" fmla="*/ 2153782 h 4266434"/>
                <a:gd name="connsiteX79" fmla="*/ 4246655 w 4929093"/>
                <a:gd name="connsiteY79" fmla="*/ 1965054 h 4266434"/>
                <a:gd name="connsiteX80" fmla="*/ 4048898 w 4929093"/>
                <a:gd name="connsiteY80" fmla="*/ 1887540 h 4266434"/>
                <a:gd name="connsiteX81" fmla="*/ 4137547 w 4929093"/>
                <a:gd name="connsiteY81" fmla="*/ 1435941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4070665 h 4266434"/>
                <a:gd name="connsiteX56" fmla="*/ 3674567 w 4929093"/>
                <a:gd name="connsiteY56" fmla="*/ 4138956 h 4266434"/>
                <a:gd name="connsiteX57" fmla="*/ 3595452 w 4929093"/>
                <a:gd name="connsiteY57" fmla="*/ 4225459 h 4266434"/>
                <a:gd name="connsiteX58" fmla="*/ 3637336 w 4929093"/>
                <a:gd name="connsiteY58" fmla="*/ 4266434 h 4266434"/>
                <a:gd name="connsiteX59" fmla="*/ 4086496 w 4929093"/>
                <a:gd name="connsiteY59" fmla="*/ 3973203 h 4266434"/>
                <a:gd name="connsiteX60" fmla="*/ 4196400 w 4929093"/>
                <a:gd name="connsiteY60" fmla="*/ 3958550 h 4266434"/>
                <a:gd name="connsiteX61" fmla="*/ 4298977 w 4929093"/>
                <a:gd name="connsiteY61" fmla="*/ 3907261 h 4266434"/>
                <a:gd name="connsiteX62" fmla="*/ 4313631 w 4929093"/>
                <a:gd name="connsiteY62" fmla="*/ 3877953 h 4266434"/>
                <a:gd name="connsiteX63" fmla="*/ 4423535 w 4929093"/>
                <a:gd name="connsiteY63" fmla="*/ 3885280 h 4266434"/>
                <a:gd name="connsiteX64" fmla="*/ 4540766 w 4929093"/>
                <a:gd name="connsiteY64" fmla="*/ 3892607 h 4266434"/>
                <a:gd name="connsiteX65" fmla="*/ 4540766 w 4929093"/>
                <a:gd name="connsiteY65" fmla="*/ 3790030 h 4266434"/>
                <a:gd name="connsiteX66" fmla="*/ 4570073 w 4929093"/>
                <a:gd name="connsiteY66" fmla="*/ 3738742 h 4266434"/>
                <a:gd name="connsiteX67" fmla="*/ 4657996 w 4929093"/>
                <a:gd name="connsiteY67" fmla="*/ 3687453 h 4266434"/>
                <a:gd name="connsiteX68" fmla="*/ 4709285 w 4929093"/>
                <a:gd name="connsiteY68" fmla="*/ 3628838 h 4266434"/>
                <a:gd name="connsiteX69" fmla="*/ 4870477 w 4929093"/>
                <a:gd name="connsiteY69" fmla="*/ 3628838 h 4266434"/>
                <a:gd name="connsiteX70" fmla="*/ 4870477 w 4929093"/>
                <a:gd name="connsiteY70" fmla="*/ 3526261 h 4266434"/>
                <a:gd name="connsiteX71" fmla="*/ 4899785 w 4929093"/>
                <a:gd name="connsiteY71" fmla="*/ 3284473 h 4266434"/>
                <a:gd name="connsiteX72" fmla="*/ 4929093 w 4929093"/>
                <a:gd name="connsiteY72" fmla="*/ 3093973 h 4266434"/>
                <a:gd name="connsiteX73" fmla="*/ 4921766 w 4929093"/>
                <a:gd name="connsiteY73" fmla="*/ 2888819 h 4266434"/>
                <a:gd name="connsiteX74" fmla="*/ 4754047 w 4929093"/>
                <a:gd name="connsiteY74" fmla="*/ 2789724 h 4266434"/>
                <a:gd name="connsiteX75" fmla="*/ 4700150 w 4929093"/>
                <a:gd name="connsiteY75" fmla="*/ 2644526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4070665 h 4266434"/>
                <a:gd name="connsiteX56" fmla="*/ 3674567 w 4929093"/>
                <a:gd name="connsiteY56" fmla="*/ 4138956 h 4266434"/>
                <a:gd name="connsiteX57" fmla="*/ 3595452 w 4929093"/>
                <a:gd name="connsiteY57" fmla="*/ 4225459 h 4266434"/>
                <a:gd name="connsiteX58" fmla="*/ 3637336 w 4929093"/>
                <a:gd name="connsiteY58" fmla="*/ 4266434 h 4266434"/>
                <a:gd name="connsiteX59" fmla="*/ 4086496 w 4929093"/>
                <a:gd name="connsiteY59" fmla="*/ 3973203 h 4266434"/>
                <a:gd name="connsiteX60" fmla="*/ 4196400 w 4929093"/>
                <a:gd name="connsiteY60" fmla="*/ 3958550 h 4266434"/>
                <a:gd name="connsiteX61" fmla="*/ 4298977 w 4929093"/>
                <a:gd name="connsiteY61" fmla="*/ 3907261 h 4266434"/>
                <a:gd name="connsiteX62" fmla="*/ 4313631 w 4929093"/>
                <a:gd name="connsiteY62" fmla="*/ 3877953 h 4266434"/>
                <a:gd name="connsiteX63" fmla="*/ 4423535 w 4929093"/>
                <a:gd name="connsiteY63" fmla="*/ 3885280 h 4266434"/>
                <a:gd name="connsiteX64" fmla="*/ 4540766 w 4929093"/>
                <a:gd name="connsiteY64" fmla="*/ 3892607 h 4266434"/>
                <a:gd name="connsiteX65" fmla="*/ 4540766 w 4929093"/>
                <a:gd name="connsiteY65" fmla="*/ 3790030 h 4266434"/>
                <a:gd name="connsiteX66" fmla="*/ 4570073 w 4929093"/>
                <a:gd name="connsiteY66" fmla="*/ 3738742 h 4266434"/>
                <a:gd name="connsiteX67" fmla="*/ 4657996 w 4929093"/>
                <a:gd name="connsiteY67" fmla="*/ 3687453 h 4266434"/>
                <a:gd name="connsiteX68" fmla="*/ 4709285 w 4929093"/>
                <a:gd name="connsiteY68" fmla="*/ 3628838 h 4266434"/>
                <a:gd name="connsiteX69" fmla="*/ 4870477 w 4929093"/>
                <a:gd name="connsiteY69" fmla="*/ 3628838 h 4266434"/>
                <a:gd name="connsiteX70" fmla="*/ 4870477 w 4929093"/>
                <a:gd name="connsiteY70" fmla="*/ 3526261 h 4266434"/>
                <a:gd name="connsiteX71" fmla="*/ 4899785 w 4929093"/>
                <a:gd name="connsiteY71" fmla="*/ 3284473 h 4266434"/>
                <a:gd name="connsiteX72" fmla="*/ 4929093 w 4929093"/>
                <a:gd name="connsiteY72" fmla="*/ 3093973 h 4266434"/>
                <a:gd name="connsiteX73" fmla="*/ 4921766 w 4929093"/>
                <a:gd name="connsiteY73" fmla="*/ 2888819 h 4266434"/>
                <a:gd name="connsiteX74" fmla="*/ 4754047 w 4929093"/>
                <a:gd name="connsiteY74" fmla="*/ 2789724 h 4266434"/>
                <a:gd name="connsiteX75" fmla="*/ 4700150 w 4929093"/>
                <a:gd name="connsiteY75" fmla="*/ 2644526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4070665 h 4266434"/>
                <a:gd name="connsiteX56" fmla="*/ 3674567 w 4929093"/>
                <a:gd name="connsiteY56" fmla="*/ 4138956 h 4266434"/>
                <a:gd name="connsiteX57" fmla="*/ 3595452 w 4929093"/>
                <a:gd name="connsiteY57" fmla="*/ 4225459 h 4266434"/>
                <a:gd name="connsiteX58" fmla="*/ 3637336 w 4929093"/>
                <a:gd name="connsiteY58" fmla="*/ 4266434 h 4266434"/>
                <a:gd name="connsiteX59" fmla="*/ 4086496 w 4929093"/>
                <a:gd name="connsiteY59" fmla="*/ 3973203 h 4266434"/>
                <a:gd name="connsiteX60" fmla="*/ 4196400 w 4929093"/>
                <a:gd name="connsiteY60" fmla="*/ 3958550 h 4266434"/>
                <a:gd name="connsiteX61" fmla="*/ 4298977 w 4929093"/>
                <a:gd name="connsiteY61" fmla="*/ 3907261 h 4266434"/>
                <a:gd name="connsiteX62" fmla="*/ 4313631 w 4929093"/>
                <a:gd name="connsiteY62" fmla="*/ 3877953 h 4266434"/>
                <a:gd name="connsiteX63" fmla="*/ 4423535 w 4929093"/>
                <a:gd name="connsiteY63" fmla="*/ 3885280 h 4266434"/>
                <a:gd name="connsiteX64" fmla="*/ 4540766 w 4929093"/>
                <a:gd name="connsiteY64" fmla="*/ 3892607 h 4266434"/>
                <a:gd name="connsiteX65" fmla="*/ 4540766 w 4929093"/>
                <a:gd name="connsiteY65" fmla="*/ 3790030 h 4266434"/>
                <a:gd name="connsiteX66" fmla="*/ 4570073 w 4929093"/>
                <a:gd name="connsiteY66" fmla="*/ 3738742 h 4266434"/>
                <a:gd name="connsiteX67" fmla="*/ 4657996 w 4929093"/>
                <a:gd name="connsiteY67" fmla="*/ 3687453 h 4266434"/>
                <a:gd name="connsiteX68" fmla="*/ 4709285 w 4929093"/>
                <a:gd name="connsiteY68" fmla="*/ 3628838 h 4266434"/>
                <a:gd name="connsiteX69" fmla="*/ 4870477 w 4929093"/>
                <a:gd name="connsiteY69" fmla="*/ 3628838 h 4266434"/>
                <a:gd name="connsiteX70" fmla="*/ 4870477 w 4929093"/>
                <a:gd name="connsiteY70" fmla="*/ 3526261 h 4266434"/>
                <a:gd name="connsiteX71" fmla="*/ 4899785 w 4929093"/>
                <a:gd name="connsiteY71" fmla="*/ 3284473 h 4266434"/>
                <a:gd name="connsiteX72" fmla="*/ 4929093 w 4929093"/>
                <a:gd name="connsiteY72" fmla="*/ 3093973 h 4266434"/>
                <a:gd name="connsiteX73" fmla="*/ 4921766 w 4929093"/>
                <a:gd name="connsiteY73" fmla="*/ 2888819 h 4266434"/>
                <a:gd name="connsiteX74" fmla="*/ 4754047 w 4929093"/>
                <a:gd name="connsiteY74" fmla="*/ 2789724 h 4266434"/>
                <a:gd name="connsiteX75" fmla="*/ 4700150 w 4929093"/>
                <a:gd name="connsiteY75" fmla="*/ 2644526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3947741 h 4266434"/>
                <a:gd name="connsiteX56" fmla="*/ 3520993 w 4929093"/>
                <a:gd name="connsiteY56" fmla="*/ 4070665 h 4266434"/>
                <a:gd name="connsiteX57" fmla="*/ 3674567 w 4929093"/>
                <a:gd name="connsiteY57" fmla="*/ 4138956 h 4266434"/>
                <a:gd name="connsiteX58" fmla="*/ 3595452 w 4929093"/>
                <a:gd name="connsiteY58" fmla="*/ 4225459 h 4266434"/>
                <a:gd name="connsiteX59" fmla="*/ 3637336 w 4929093"/>
                <a:gd name="connsiteY59" fmla="*/ 4266434 h 4266434"/>
                <a:gd name="connsiteX60" fmla="*/ 4086496 w 4929093"/>
                <a:gd name="connsiteY60" fmla="*/ 3973203 h 4266434"/>
                <a:gd name="connsiteX61" fmla="*/ 4196400 w 4929093"/>
                <a:gd name="connsiteY61" fmla="*/ 3958550 h 4266434"/>
                <a:gd name="connsiteX62" fmla="*/ 4298977 w 4929093"/>
                <a:gd name="connsiteY62" fmla="*/ 3907261 h 4266434"/>
                <a:gd name="connsiteX63" fmla="*/ 4313631 w 4929093"/>
                <a:gd name="connsiteY63" fmla="*/ 3877953 h 4266434"/>
                <a:gd name="connsiteX64" fmla="*/ 4423535 w 4929093"/>
                <a:gd name="connsiteY64" fmla="*/ 3885280 h 4266434"/>
                <a:gd name="connsiteX65" fmla="*/ 4540766 w 4929093"/>
                <a:gd name="connsiteY65" fmla="*/ 3892607 h 4266434"/>
                <a:gd name="connsiteX66" fmla="*/ 4540766 w 4929093"/>
                <a:gd name="connsiteY66" fmla="*/ 3790030 h 4266434"/>
                <a:gd name="connsiteX67" fmla="*/ 4570073 w 4929093"/>
                <a:gd name="connsiteY67" fmla="*/ 3738742 h 4266434"/>
                <a:gd name="connsiteX68" fmla="*/ 4657996 w 4929093"/>
                <a:gd name="connsiteY68" fmla="*/ 3687453 h 4266434"/>
                <a:gd name="connsiteX69" fmla="*/ 4709285 w 4929093"/>
                <a:gd name="connsiteY69" fmla="*/ 3628838 h 4266434"/>
                <a:gd name="connsiteX70" fmla="*/ 4870477 w 4929093"/>
                <a:gd name="connsiteY70" fmla="*/ 3628838 h 4266434"/>
                <a:gd name="connsiteX71" fmla="*/ 4870477 w 4929093"/>
                <a:gd name="connsiteY71" fmla="*/ 3526261 h 4266434"/>
                <a:gd name="connsiteX72" fmla="*/ 4899785 w 4929093"/>
                <a:gd name="connsiteY72" fmla="*/ 3284473 h 4266434"/>
                <a:gd name="connsiteX73" fmla="*/ 4929093 w 4929093"/>
                <a:gd name="connsiteY73" fmla="*/ 3093973 h 4266434"/>
                <a:gd name="connsiteX74" fmla="*/ 4921766 w 4929093"/>
                <a:gd name="connsiteY74" fmla="*/ 2888819 h 4266434"/>
                <a:gd name="connsiteX75" fmla="*/ 4754047 w 4929093"/>
                <a:gd name="connsiteY75" fmla="*/ 2789724 h 4266434"/>
                <a:gd name="connsiteX76" fmla="*/ 4700150 w 4929093"/>
                <a:gd name="connsiteY76" fmla="*/ 2644526 h 4266434"/>
                <a:gd name="connsiteX77" fmla="*/ 4861841 w 4929093"/>
                <a:gd name="connsiteY77" fmla="*/ 2661949 h 4266434"/>
                <a:gd name="connsiteX78" fmla="*/ 4780981 w 4929093"/>
                <a:gd name="connsiteY78" fmla="*/ 2372527 h 4266434"/>
                <a:gd name="connsiteX79" fmla="*/ 4478506 w 4929093"/>
                <a:gd name="connsiteY79" fmla="*/ 2261627 h 4266434"/>
                <a:gd name="connsiteX80" fmla="*/ 4335304 w 4929093"/>
                <a:gd name="connsiteY80" fmla="*/ 2153782 h 4266434"/>
                <a:gd name="connsiteX81" fmla="*/ 4246655 w 4929093"/>
                <a:gd name="connsiteY81" fmla="*/ 1965054 h 4266434"/>
                <a:gd name="connsiteX82" fmla="*/ 4048898 w 4929093"/>
                <a:gd name="connsiteY82" fmla="*/ 1887540 h 4266434"/>
                <a:gd name="connsiteX83" fmla="*/ 4137547 w 4929093"/>
                <a:gd name="connsiteY83" fmla="*/ 1435941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3947741 h 4266434"/>
                <a:gd name="connsiteX56" fmla="*/ 3520993 w 4929093"/>
                <a:gd name="connsiteY56" fmla="*/ 4070665 h 4266434"/>
                <a:gd name="connsiteX57" fmla="*/ 3674567 w 4929093"/>
                <a:gd name="connsiteY57" fmla="*/ 4138956 h 4266434"/>
                <a:gd name="connsiteX58" fmla="*/ 3595452 w 4929093"/>
                <a:gd name="connsiteY58" fmla="*/ 4225459 h 4266434"/>
                <a:gd name="connsiteX59" fmla="*/ 3637336 w 4929093"/>
                <a:gd name="connsiteY59" fmla="*/ 4266434 h 4266434"/>
                <a:gd name="connsiteX60" fmla="*/ 4086496 w 4929093"/>
                <a:gd name="connsiteY60" fmla="*/ 3973203 h 4266434"/>
                <a:gd name="connsiteX61" fmla="*/ 4196400 w 4929093"/>
                <a:gd name="connsiteY61" fmla="*/ 3958550 h 4266434"/>
                <a:gd name="connsiteX62" fmla="*/ 4298977 w 4929093"/>
                <a:gd name="connsiteY62" fmla="*/ 3907261 h 4266434"/>
                <a:gd name="connsiteX63" fmla="*/ 4313631 w 4929093"/>
                <a:gd name="connsiteY63" fmla="*/ 3877953 h 4266434"/>
                <a:gd name="connsiteX64" fmla="*/ 4423535 w 4929093"/>
                <a:gd name="connsiteY64" fmla="*/ 3885280 h 4266434"/>
                <a:gd name="connsiteX65" fmla="*/ 4540766 w 4929093"/>
                <a:gd name="connsiteY65" fmla="*/ 3892607 h 4266434"/>
                <a:gd name="connsiteX66" fmla="*/ 4540766 w 4929093"/>
                <a:gd name="connsiteY66" fmla="*/ 3790030 h 4266434"/>
                <a:gd name="connsiteX67" fmla="*/ 4570073 w 4929093"/>
                <a:gd name="connsiteY67" fmla="*/ 3738742 h 4266434"/>
                <a:gd name="connsiteX68" fmla="*/ 4657996 w 4929093"/>
                <a:gd name="connsiteY68" fmla="*/ 3687453 h 4266434"/>
                <a:gd name="connsiteX69" fmla="*/ 4709285 w 4929093"/>
                <a:gd name="connsiteY69" fmla="*/ 3628838 h 4266434"/>
                <a:gd name="connsiteX70" fmla="*/ 4870477 w 4929093"/>
                <a:gd name="connsiteY70" fmla="*/ 3628838 h 4266434"/>
                <a:gd name="connsiteX71" fmla="*/ 4870477 w 4929093"/>
                <a:gd name="connsiteY71" fmla="*/ 3526261 h 4266434"/>
                <a:gd name="connsiteX72" fmla="*/ 4899785 w 4929093"/>
                <a:gd name="connsiteY72" fmla="*/ 3284473 h 4266434"/>
                <a:gd name="connsiteX73" fmla="*/ 4929093 w 4929093"/>
                <a:gd name="connsiteY73" fmla="*/ 3093973 h 4266434"/>
                <a:gd name="connsiteX74" fmla="*/ 4921766 w 4929093"/>
                <a:gd name="connsiteY74" fmla="*/ 2888819 h 4266434"/>
                <a:gd name="connsiteX75" fmla="*/ 4754047 w 4929093"/>
                <a:gd name="connsiteY75" fmla="*/ 2789724 h 4266434"/>
                <a:gd name="connsiteX76" fmla="*/ 4700150 w 4929093"/>
                <a:gd name="connsiteY76" fmla="*/ 2644526 h 4266434"/>
                <a:gd name="connsiteX77" fmla="*/ 4861841 w 4929093"/>
                <a:gd name="connsiteY77" fmla="*/ 2661949 h 4266434"/>
                <a:gd name="connsiteX78" fmla="*/ 4780981 w 4929093"/>
                <a:gd name="connsiteY78" fmla="*/ 2372527 h 4266434"/>
                <a:gd name="connsiteX79" fmla="*/ 4478506 w 4929093"/>
                <a:gd name="connsiteY79" fmla="*/ 2261627 h 4266434"/>
                <a:gd name="connsiteX80" fmla="*/ 4335304 w 4929093"/>
                <a:gd name="connsiteY80" fmla="*/ 2153782 h 4266434"/>
                <a:gd name="connsiteX81" fmla="*/ 4246655 w 4929093"/>
                <a:gd name="connsiteY81" fmla="*/ 1965054 h 4266434"/>
                <a:gd name="connsiteX82" fmla="*/ 4048898 w 4929093"/>
                <a:gd name="connsiteY82" fmla="*/ 1887540 h 4266434"/>
                <a:gd name="connsiteX83" fmla="*/ 4137547 w 4929093"/>
                <a:gd name="connsiteY83" fmla="*/ 1435941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861841 w 4929093"/>
                <a:gd name="connsiteY77" fmla="*/ 2661949 h 4266434"/>
                <a:gd name="connsiteX78" fmla="*/ 4780981 w 4929093"/>
                <a:gd name="connsiteY78" fmla="*/ 2372527 h 4266434"/>
                <a:gd name="connsiteX79" fmla="*/ 4478506 w 4929093"/>
                <a:gd name="connsiteY79" fmla="*/ 2261627 h 4266434"/>
                <a:gd name="connsiteX80" fmla="*/ 4335304 w 4929093"/>
                <a:gd name="connsiteY80" fmla="*/ 2153782 h 4266434"/>
                <a:gd name="connsiteX81" fmla="*/ 4246655 w 4929093"/>
                <a:gd name="connsiteY81" fmla="*/ 1965054 h 4266434"/>
                <a:gd name="connsiteX82" fmla="*/ 4048898 w 4929093"/>
                <a:gd name="connsiteY82" fmla="*/ 1887540 h 4266434"/>
                <a:gd name="connsiteX83" fmla="*/ 4137547 w 4929093"/>
                <a:gd name="connsiteY83" fmla="*/ 1435941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3752292 w 4929093"/>
                <a:gd name="connsiteY81" fmla="*/ 678372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335304 w 4929093"/>
                <a:gd name="connsiteY78" fmla="*/ 2153782 h 4266434"/>
                <a:gd name="connsiteX79" fmla="*/ 4246655 w 4929093"/>
                <a:gd name="connsiteY79" fmla="*/ 1965054 h 4266434"/>
                <a:gd name="connsiteX80" fmla="*/ 3671856 w 4929093"/>
                <a:gd name="connsiteY80" fmla="*/ 648639 h 4266434"/>
                <a:gd name="connsiteX81" fmla="*/ 3700178 w 4929093"/>
                <a:gd name="connsiteY81" fmla="*/ 900736 h 4266434"/>
                <a:gd name="connsiteX82" fmla="*/ 3525450 w 4929093"/>
                <a:gd name="connsiteY82" fmla="*/ 1082885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246655 w 4929093"/>
                <a:gd name="connsiteY78" fmla="*/ 1965054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706430 w 4929093"/>
                <a:gd name="connsiteY79" fmla="*/ 577413 h 4266434"/>
                <a:gd name="connsiteX80" fmla="*/ 3671856 w 4929093"/>
                <a:gd name="connsiteY80" fmla="*/ 648639 h 4266434"/>
                <a:gd name="connsiteX81" fmla="*/ 3700178 w 4929093"/>
                <a:gd name="connsiteY81" fmla="*/ 900736 h 4266434"/>
                <a:gd name="connsiteX82" fmla="*/ 3525450 w 4929093"/>
                <a:gd name="connsiteY82" fmla="*/ 1082885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706430 w 4929093"/>
                <a:gd name="connsiteY79" fmla="*/ 577413 h 4266434"/>
                <a:gd name="connsiteX80" fmla="*/ 3671856 w 4929093"/>
                <a:gd name="connsiteY80" fmla="*/ 648639 h 4266434"/>
                <a:gd name="connsiteX81" fmla="*/ 3700178 w 4929093"/>
                <a:gd name="connsiteY81" fmla="*/ 900736 h 4266434"/>
                <a:gd name="connsiteX82" fmla="*/ 3525450 w 4929093"/>
                <a:gd name="connsiteY82" fmla="*/ 1082885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00178 w 4929093"/>
                <a:gd name="connsiteY83" fmla="*/ 900736 h 4266434"/>
                <a:gd name="connsiteX84" fmla="*/ 3525450 w 4929093"/>
                <a:gd name="connsiteY84" fmla="*/ 1082885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700178 w 4929093"/>
                <a:gd name="connsiteY84" fmla="*/ 900736 h 4266434"/>
                <a:gd name="connsiteX85" fmla="*/ 3525450 w 4929093"/>
                <a:gd name="connsiteY85" fmla="*/ 1082885 h 4266434"/>
                <a:gd name="connsiteX86" fmla="*/ 3789769 w 4929093"/>
                <a:gd name="connsiteY86" fmla="*/ 1280914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25450 w 4929093"/>
                <a:gd name="connsiteY85" fmla="*/ 1082885 h 4266434"/>
                <a:gd name="connsiteX86" fmla="*/ 3789769 w 4929093"/>
                <a:gd name="connsiteY86" fmla="*/ 1280914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25450 w 4929093"/>
                <a:gd name="connsiteY85" fmla="*/ 1082885 h 4266434"/>
                <a:gd name="connsiteX86" fmla="*/ 3789769 w 4929093"/>
                <a:gd name="connsiteY86" fmla="*/ 1280914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89769 w 4929093"/>
                <a:gd name="connsiteY87" fmla="*/ 1280914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79714 w 4929093"/>
                <a:gd name="connsiteY87" fmla="*/ 1285870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79714 w 4929093"/>
                <a:gd name="connsiteY87" fmla="*/ 1285870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308757 w 4929093"/>
                <a:gd name="connsiteY39" fmla="*/ 2614825 h 4266434"/>
                <a:gd name="connsiteX40" fmla="*/ 1304553 w 4929093"/>
                <a:gd name="connsiteY40" fmla="*/ 2805946 h 4266434"/>
                <a:gd name="connsiteX41" fmla="*/ 1404621 w 4929093"/>
                <a:gd name="connsiteY41" fmla="*/ 2831633 h 4266434"/>
                <a:gd name="connsiteX42" fmla="*/ 1507420 w 4929093"/>
                <a:gd name="connsiteY42" fmla="*/ 2822876 h 4266434"/>
                <a:gd name="connsiteX43" fmla="*/ 1566035 w 4929093"/>
                <a:gd name="connsiteY43" fmla="*/ 2888819 h 4266434"/>
                <a:gd name="connsiteX44" fmla="*/ 1653958 w 4929093"/>
                <a:gd name="connsiteY44" fmla="*/ 2954761 h 4266434"/>
                <a:gd name="connsiteX45" fmla="*/ 2481900 w 4929093"/>
                <a:gd name="connsiteY45" fmla="*/ 3687453 h 4266434"/>
                <a:gd name="connsiteX46" fmla="*/ 2489227 w 4929093"/>
                <a:gd name="connsiteY46" fmla="*/ 3819338 h 4266434"/>
                <a:gd name="connsiteX47" fmla="*/ 2599131 w 4929093"/>
                <a:gd name="connsiteY47" fmla="*/ 3855973 h 4266434"/>
                <a:gd name="connsiteX48" fmla="*/ 2635766 w 4929093"/>
                <a:gd name="connsiteY48" fmla="*/ 3885280 h 4266434"/>
                <a:gd name="connsiteX49" fmla="*/ 2760323 w 4929093"/>
                <a:gd name="connsiteY49" fmla="*/ 3885280 h 4266434"/>
                <a:gd name="connsiteX50" fmla="*/ 2943496 w 4929093"/>
                <a:gd name="connsiteY50" fmla="*/ 3907261 h 4266434"/>
                <a:gd name="connsiteX51" fmla="*/ 3009439 w 4929093"/>
                <a:gd name="connsiteY51" fmla="*/ 3921915 h 4266434"/>
                <a:gd name="connsiteX52" fmla="*/ 3090035 w 4929093"/>
                <a:gd name="connsiteY52" fmla="*/ 4017165 h 4266434"/>
                <a:gd name="connsiteX53" fmla="*/ 3136670 w 4929093"/>
                <a:gd name="connsiteY53" fmla="*/ 4105301 h 4266434"/>
                <a:gd name="connsiteX54" fmla="*/ 3372075 w 4929093"/>
                <a:gd name="connsiteY54" fmla="*/ 3961399 h 4266434"/>
                <a:gd name="connsiteX55" fmla="*/ 3520993 w 4929093"/>
                <a:gd name="connsiteY55" fmla="*/ 3947741 h 4266434"/>
                <a:gd name="connsiteX56" fmla="*/ 3520993 w 4929093"/>
                <a:gd name="connsiteY56" fmla="*/ 4070665 h 4266434"/>
                <a:gd name="connsiteX57" fmla="*/ 3674567 w 4929093"/>
                <a:gd name="connsiteY57" fmla="*/ 4138956 h 4266434"/>
                <a:gd name="connsiteX58" fmla="*/ 3595452 w 4929093"/>
                <a:gd name="connsiteY58" fmla="*/ 4225459 h 4266434"/>
                <a:gd name="connsiteX59" fmla="*/ 3637336 w 4929093"/>
                <a:gd name="connsiteY59" fmla="*/ 4266434 h 4266434"/>
                <a:gd name="connsiteX60" fmla="*/ 4086496 w 4929093"/>
                <a:gd name="connsiteY60" fmla="*/ 3973203 h 4266434"/>
                <a:gd name="connsiteX61" fmla="*/ 4196400 w 4929093"/>
                <a:gd name="connsiteY61" fmla="*/ 3958550 h 4266434"/>
                <a:gd name="connsiteX62" fmla="*/ 4298977 w 4929093"/>
                <a:gd name="connsiteY62" fmla="*/ 3907261 h 4266434"/>
                <a:gd name="connsiteX63" fmla="*/ 4313631 w 4929093"/>
                <a:gd name="connsiteY63" fmla="*/ 3877953 h 4266434"/>
                <a:gd name="connsiteX64" fmla="*/ 4423535 w 4929093"/>
                <a:gd name="connsiteY64" fmla="*/ 3885280 h 4266434"/>
                <a:gd name="connsiteX65" fmla="*/ 4540766 w 4929093"/>
                <a:gd name="connsiteY65" fmla="*/ 3892607 h 4266434"/>
                <a:gd name="connsiteX66" fmla="*/ 4540766 w 4929093"/>
                <a:gd name="connsiteY66" fmla="*/ 3790030 h 4266434"/>
                <a:gd name="connsiteX67" fmla="*/ 4570073 w 4929093"/>
                <a:gd name="connsiteY67" fmla="*/ 3738742 h 4266434"/>
                <a:gd name="connsiteX68" fmla="*/ 4657996 w 4929093"/>
                <a:gd name="connsiteY68" fmla="*/ 3687453 h 4266434"/>
                <a:gd name="connsiteX69" fmla="*/ 4709285 w 4929093"/>
                <a:gd name="connsiteY69" fmla="*/ 3628838 h 4266434"/>
                <a:gd name="connsiteX70" fmla="*/ 4870477 w 4929093"/>
                <a:gd name="connsiteY70" fmla="*/ 3628838 h 4266434"/>
                <a:gd name="connsiteX71" fmla="*/ 4870477 w 4929093"/>
                <a:gd name="connsiteY71" fmla="*/ 3526261 h 4266434"/>
                <a:gd name="connsiteX72" fmla="*/ 4899785 w 4929093"/>
                <a:gd name="connsiteY72" fmla="*/ 3284473 h 4266434"/>
                <a:gd name="connsiteX73" fmla="*/ 4929093 w 4929093"/>
                <a:gd name="connsiteY73" fmla="*/ 3093973 h 4266434"/>
                <a:gd name="connsiteX74" fmla="*/ 4921766 w 4929093"/>
                <a:gd name="connsiteY74" fmla="*/ 2888819 h 4266434"/>
                <a:gd name="connsiteX75" fmla="*/ 4861841 w 4929093"/>
                <a:gd name="connsiteY75" fmla="*/ 2661949 h 4266434"/>
                <a:gd name="connsiteX76" fmla="*/ 4720655 w 4929093"/>
                <a:gd name="connsiteY76" fmla="*/ 2253593 h 4266434"/>
                <a:gd name="connsiteX77" fmla="*/ 3995295 w 4929093"/>
                <a:gd name="connsiteY77" fmla="*/ 701375 h 4266434"/>
                <a:gd name="connsiteX78" fmla="*/ 3842166 w 4929093"/>
                <a:gd name="connsiteY78" fmla="*/ 656703 h 4266434"/>
                <a:gd name="connsiteX79" fmla="*/ 3706430 w 4929093"/>
                <a:gd name="connsiteY79" fmla="*/ 577413 h 4266434"/>
                <a:gd name="connsiteX80" fmla="*/ 3656775 w 4929093"/>
                <a:gd name="connsiteY80" fmla="*/ 638728 h 4266434"/>
                <a:gd name="connsiteX81" fmla="*/ 3661185 w 4929093"/>
                <a:gd name="connsiteY81" fmla="*/ 617059 h 4266434"/>
                <a:gd name="connsiteX82" fmla="*/ 3731566 w 4929093"/>
                <a:gd name="connsiteY82" fmla="*/ 735993 h 4266434"/>
                <a:gd name="connsiteX83" fmla="*/ 3664988 w 4929093"/>
                <a:gd name="connsiteY83" fmla="*/ 885869 h 4266434"/>
                <a:gd name="connsiteX84" fmla="*/ 3515395 w 4929093"/>
                <a:gd name="connsiteY84" fmla="*/ 963951 h 4266434"/>
                <a:gd name="connsiteX85" fmla="*/ 3525450 w 4929093"/>
                <a:gd name="connsiteY85" fmla="*/ 1082885 h 4266434"/>
                <a:gd name="connsiteX86" fmla="*/ 3779714 w 4929093"/>
                <a:gd name="connsiteY86" fmla="*/ 1285870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427647 w 4929093"/>
                <a:gd name="connsiteY19" fmla="*/ 2244481 h 4266434"/>
                <a:gd name="connsiteX20" fmla="*/ 1369952 w 4929093"/>
                <a:gd name="connsiteY20" fmla="*/ 2149759 h 4266434"/>
                <a:gd name="connsiteX21" fmla="*/ 1434858 w 4929093"/>
                <a:gd name="connsiteY21" fmla="*/ 2012940 h 4266434"/>
                <a:gd name="connsiteX22" fmla="*/ 1647605 w 4929093"/>
                <a:gd name="connsiteY22" fmla="*/ 1893661 h 4266434"/>
                <a:gd name="connsiteX23" fmla="*/ 1784629 w 4929093"/>
                <a:gd name="connsiteY23" fmla="*/ 1760349 h 4266434"/>
                <a:gd name="connsiteX24" fmla="*/ 1925258 w 4929093"/>
                <a:gd name="connsiteY24" fmla="*/ 1700710 h 4266434"/>
                <a:gd name="connsiteX25" fmla="*/ 2293994 w 4929093"/>
                <a:gd name="connsiteY25" fmla="*/ 1595702 h 4266434"/>
                <a:gd name="connsiteX26" fmla="*/ 2300270 w 4929093"/>
                <a:gd name="connsiteY26" fmla="*/ 1714742 h 4266434"/>
                <a:gd name="connsiteX27" fmla="*/ 2238970 w 4929093"/>
                <a:gd name="connsiteY27" fmla="*/ 1998908 h 4266434"/>
                <a:gd name="connsiteX28" fmla="*/ 2336329 w 4929093"/>
                <a:gd name="connsiteY28" fmla="*/ 2184842 h 4266434"/>
                <a:gd name="connsiteX29" fmla="*/ 2516623 w 4929093"/>
                <a:gd name="connsiteY29" fmla="*/ 2170809 h 4266434"/>
                <a:gd name="connsiteX30" fmla="*/ 2484170 w 4929093"/>
                <a:gd name="connsiteY30" fmla="*/ 2346219 h 4266434"/>
                <a:gd name="connsiteX31" fmla="*/ 2570711 w 4929093"/>
                <a:gd name="connsiteY31" fmla="*/ 2483040 h 4266434"/>
                <a:gd name="connsiteX32" fmla="*/ 2639223 w 4929093"/>
                <a:gd name="connsiteY32" fmla="*/ 2556712 h 4266434"/>
                <a:gd name="connsiteX33" fmla="*/ 2350753 w 4929093"/>
                <a:gd name="connsiteY33" fmla="*/ 2644416 h 4266434"/>
                <a:gd name="connsiteX34" fmla="*/ 2109158 w 4929093"/>
                <a:gd name="connsiteY34" fmla="*/ 2490055 h 4266434"/>
                <a:gd name="connsiteX35" fmla="*/ 1842323 w 4929093"/>
                <a:gd name="connsiteY35" fmla="*/ 2269039 h 4266434"/>
                <a:gd name="connsiteX36" fmla="*/ 1705300 w 4929093"/>
                <a:gd name="connsiteY36" fmla="*/ 2290088 h 4266434"/>
                <a:gd name="connsiteX37" fmla="*/ 1431252 w 4929093"/>
                <a:gd name="connsiteY37" fmla="*/ 2244481 h 4266434"/>
                <a:gd name="connsiteX38" fmla="*/ 1308757 w 4929093"/>
                <a:gd name="connsiteY38" fmla="*/ 2614825 h 4266434"/>
                <a:gd name="connsiteX39" fmla="*/ 1304553 w 4929093"/>
                <a:gd name="connsiteY39" fmla="*/ 2805946 h 4266434"/>
                <a:gd name="connsiteX40" fmla="*/ 1404621 w 4929093"/>
                <a:gd name="connsiteY40" fmla="*/ 2831633 h 4266434"/>
                <a:gd name="connsiteX41" fmla="*/ 1507420 w 4929093"/>
                <a:gd name="connsiteY41" fmla="*/ 2822876 h 4266434"/>
                <a:gd name="connsiteX42" fmla="*/ 1566035 w 4929093"/>
                <a:gd name="connsiteY42" fmla="*/ 2888819 h 4266434"/>
                <a:gd name="connsiteX43" fmla="*/ 1653958 w 4929093"/>
                <a:gd name="connsiteY43" fmla="*/ 2954761 h 4266434"/>
                <a:gd name="connsiteX44" fmla="*/ 2481900 w 4929093"/>
                <a:gd name="connsiteY44" fmla="*/ 3687453 h 4266434"/>
                <a:gd name="connsiteX45" fmla="*/ 2489227 w 4929093"/>
                <a:gd name="connsiteY45" fmla="*/ 3819338 h 4266434"/>
                <a:gd name="connsiteX46" fmla="*/ 2599131 w 4929093"/>
                <a:gd name="connsiteY46" fmla="*/ 3855973 h 4266434"/>
                <a:gd name="connsiteX47" fmla="*/ 2635766 w 4929093"/>
                <a:gd name="connsiteY47" fmla="*/ 3885280 h 4266434"/>
                <a:gd name="connsiteX48" fmla="*/ 2760323 w 4929093"/>
                <a:gd name="connsiteY48" fmla="*/ 3885280 h 4266434"/>
                <a:gd name="connsiteX49" fmla="*/ 2943496 w 4929093"/>
                <a:gd name="connsiteY49" fmla="*/ 3907261 h 4266434"/>
                <a:gd name="connsiteX50" fmla="*/ 3009439 w 4929093"/>
                <a:gd name="connsiteY50" fmla="*/ 3921915 h 4266434"/>
                <a:gd name="connsiteX51" fmla="*/ 3090035 w 4929093"/>
                <a:gd name="connsiteY51" fmla="*/ 4017165 h 4266434"/>
                <a:gd name="connsiteX52" fmla="*/ 3136670 w 4929093"/>
                <a:gd name="connsiteY52" fmla="*/ 4105301 h 4266434"/>
                <a:gd name="connsiteX53" fmla="*/ 3372075 w 4929093"/>
                <a:gd name="connsiteY53" fmla="*/ 3961399 h 4266434"/>
                <a:gd name="connsiteX54" fmla="*/ 3520993 w 4929093"/>
                <a:gd name="connsiteY54" fmla="*/ 3947741 h 4266434"/>
                <a:gd name="connsiteX55" fmla="*/ 3520993 w 4929093"/>
                <a:gd name="connsiteY55" fmla="*/ 4070665 h 4266434"/>
                <a:gd name="connsiteX56" fmla="*/ 3674567 w 4929093"/>
                <a:gd name="connsiteY56" fmla="*/ 4138956 h 4266434"/>
                <a:gd name="connsiteX57" fmla="*/ 3595452 w 4929093"/>
                <a:gd name="connsiteY57" fmla="*/ 4225459 h 4266434"/>
                <a:gd name="connsiteX58" fmla="*/ 3637336 w 4929093"/>
                <a:gd name="connsiteY58" fmla="*/ 4266434 h 4266434"/>
                <a:gd name="connsiteX59" fmla="*/ 4086496 w 4929093"/>
                <a:gd name="connsiteY59" fmla="*/ 3973203 h 4266434"/>
                <a:gd name="connsiteX60" fmla="*/ 4196400 w 4929093"/>
                <a:gd name="connsiteY60" fmla="*/ 3958550 h 4266434"/>
                <a:gd name="connsiteX61" fmla="*/ 4298977 w 4929093"/>
                <a:gd name="connsiteY61" fmla="*/ 3907261 h 4266434"/>
                <a:gd name="connsiteX62" fmla="*/ 4313631 w 4929093"/>
                <a:gd name="connsiteY62" fmla="*/ 3877953 h 4266434"/>
                <a:gd name="connsiteX63" fmla="*/ 4423535 w 4929093"/>
                <a:gd name="connsiteY63" fmla="*/ 3885280 h 4266434"/>
                <a:gd name="connsiteX64" fmla="*/ 4540766 w 4929093"/>
                <a:gd name="connsiteY64" fmla="*/ 3892607 h 4266434"/>
                <a:gd name="connsiteX65" fmla="*/ 4540766 w 4929093"/>
                <a:gd name="connsiteY65" fmla="*/ 3790030 h 4266434"/>
                <a:gd name="connsiteX66" fmla="*/ 4570073 w 4929093"/>
                <a:gd name="connsiteY66" fmla="*/ 3738742 h 4266434"/>
                <a:gd name="connsiteX67" fmla="*/ 4657996 w 4929093"/>
                <a:gd name="connsiteY67" fmla="*/ 3687453 h 4266434"/>
                <a:gd name="connsiteX68" fmla="*/ 4709285 w 4929093"/>
                <a:gd name="connsiteY68" fmla="*/ 3628838 h 4266434"/>
                <a:gd name="connsiteX69" fmla="*/ 4870477 w 4929093"/>
                <a:gd name="connsiteY69" fmla="*/ 3628838 h 4266434"/>
                <a:gd name="connsiteX70" fmla="*/ 4870477 w 4929093"/>
                <a:gd name="connsiteY70" fmla="*/ 3526261 h 4266434"/>
                <a:gd name="connsiteX71" fmla="*/ 4899785 w 4929093"/>
                <a:gd name="connsiteY71" fmla="*/ 3284473 h 4266434"/>
                <a:gd name="connsiteX72" fmla="*/ 4929093 w 4929093"/>
                <a:gd name="connsiteY72" fmla="*/ 3093973 h 4266434"/>
                <a:gd name="connsiteX73" fmla="*/ 4921766 w 4929093"/>
                <a:gd name="connsiteY73" fmla="*/ 2888819 h 4266434"/>
                <a:gd name="connsiteX74" fmla="*/ 4861841 w 4929093"/>
                <a:gd name="connsiteY74" fmla="*/ 2661949 h 4266434"/>
                <a:gd name="connsiteX75" fmla="*/ 4720655 w 4929093"/>
                <a:gd name="connsiteY75" fmla="*/ 2253593 h 4266434"/>
                <a:gd name="connsiteX76" fmla="*/ 3995295 w 4929093"/>
                <a:gd name="connsiteY76" fmla="*/ 701375 h 4266434"/>
                <a:gd name="connsiteX77" fmla="*/ 3842166 w 4929093"/>
                <a:gd name="connsiteY77" fmla="*/ 656703 h 4266434"/>
                <a:gd name="connsiteX78" fmla="*/ 3706430 w 4929093"/>
                <a:gd name="connsiteY78" fmla="*/ 577413 h 4266434"/>
                <a:gd name="connsiteX79" fmla="*/ 3656775 w 4929093"/>
                <a:gd name="connsiteY79" fmla="*/ 638728 h 4266434"/>
                <a:gd name="connsiteX80" fmla="*/ 3661185 w 4929093"/>
                <a:gd name="connsiteY80" fmla="*/ 617059 h 4266434"/>
                <a:gd name="connsiteX81" fmla="*/ 3731566 w 4929093"/>
                <a:gd name="connsiteY81" fmla="*/ 735993 h 4266434"/>
                <a:gd name="connsiteX82" fmla="*/ 3664988 w 4929093"/>
                <a:gd name="connsiteY82" fmla="*/ 885869 h 4266434"/>
                <a:gd name="connsiteX83" fmla="*/ 3515395 w 4929093"/>
                <a:gd name="connsiteY83" fmla="*/ 963951 h 4266434"/>
                <a:gd name="connsiteX84" fmla="*/ 3525450 w 4929093"/>
                <a:gd name="connsiteY84" fmla="*/ 1082885 h 4266434"/>
                <a:gd name="connsiteX85" fmla="*/ 3779714 w 4929093"/>
                <a:gd name="connsiteY85" fmla="*/ 1285870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1427647 w 4929093"/>
                <a:gd name="connsiteY18" fmla="*/ 2244481 h 4266434"/>
                <a:gd name="connsiteX19" fmla="*/ 1369952 w 4929093"/>
                <a:gd name="connsiteY19" fmla="*/ 2149759 h 4266434"/>
                <a:gd name="connsiteX20" fmla="*/ 1434858 w 4929093"/>
                <a:gd name="connsiteY20" fmla="*/ 2012940 h 4266434"/>
                <a:gd name="connsiteX21" fmla="*/ 1647605 w 4929093"/>
                <a:gd name="connsiteY21" fmla="*/ 1893661 h 4266434"/>
                <a:gd name="connsiteX22" fmla="*/ 1784629 w 4929093"/>
                <a:gd name="connsiteY22" fmla="*/ 1760349 h 4266434"/>
                <a:gd name="connsiteX23" fmla="*/ 1925258 w 4929093"/>
                <a:gd name="connsiteY23" fmla="*/ 1700710 h 4266434"/>
                <a:gd name="connsiteX24" fmla="*/ 2293994 w 4929093"/>
                <a:gd name="connsiteY24" fmla="*/ 1595702 h 4266434"/>
                <a:gd name="connsiteX25" fmla="*/ 2300270 w 4929093"/>
                <a:gd name="connsiteY25" fmla="*/ 1714742 h 4266434"/>
                <a:gd name="connsiteX26" fmla="*/ 2238970 w 4929093"/>
                <a:gd name="connsiteY26" fmla="*/ 1998908 h 4266434"/>
                <a:gd name="connsiteX27" fmla="*/ 2336329 w 4929093"/>
                <a:gd name="connsiteY27" fmla="*/ 2184842 h 4266434"/>
                <a:gd name="connsiteX28" fmla="*/ 2516623 w 4929093"/>
                <a:gd name="connsiteY28" fmla="*/ 2170809 h 4266434"/>
                <a:gd name="connsiteX29" fmla="*/ 2484170 w 4929093"/>
                <a:gd name="connsiteY29" fmla="*/ 2346219 h 4266434"/>
                <a:gd name="connsiteX30" fmla="*/ 2570711 w 4929093"/>
                <a:gd name="connsiteY30" fmla="*/ 2483040 h 4266434"/>
                <a:gd name="connsiteX31" fmla="*/ 2639223 w 4929093"/>
                <a:gd name="connsiteY31" fmla="*/ 2556712 h 4266434"/>
                <a:gd name="connsiteX32" fmla="*/ 2350753 w 4929093"/>
                <a:gd name="connsiteY32" fmla="*/ 2644416 h 4266434"/>
                <a:gd name="connsiteX33" fmla="*/ 2109158 w 4929093"/>
                <a:gd name="connsiteY33" fmla="*/ 2490055 h 4266434"/>
                <a:gd name="connsiteX34" fmla="*/ 1842323 w 4929093"/>
                <a:gd name="connsiteY34" fmla="*/ 2269039 h 4266434"/>
                <a:gd name="connsiteX35" fmla="*/ 1705300 w 4929093"/>
                <a:gd name="connsiteY35" fmla="*/ 2290088 h 4266434"/>
                <a:gd name="connsiteX36" fmla="*/ 1431252 w 4929093"/>
                <a:gd name="connsiteY36" fmla="*/ 2244481 h 4266434"/>
                <a:gd name="connsiteX37" fmla="*/ 1308757 w 4929093"/>
                <a:gd name="connsiteY37" fmla="*/ 2614825 h 4266434"/>
                <a:gd name="connsiteX38" fmla="*/ 1304553 w 4929093"/>
                <a:gd name="connsiteY38" fmla="*/ 2805946 h 4266434"/>
                <a:gd name="connsiteX39" fmla="*/ 1404621 w 4929093"/>
                <a:gd name="connsiteY39" fmla="*/ 2831633 h 4266434"/>
                <a:gd name="connsiteX40" fmla="*/ 1507420 w 4929093"/>
                <a:gd name="connsiteY40" fmla="*/ 2822876 h 4266434"/>
                <a:gd name="connsiteX41" fmla="*/ 1566035 w 4929093"/>
                <a:gd name="connsiteY41" fmla="*/ 2888819 h 4266434"/>
                <a:gd name="connsiteX42" fmla="*/ 1653958 w 4929093"/>
                <a:gd name="connsiteY42" fmla="*/ 2954761 h 4266434"/>
                <a:gd name="connsiteX43" fmla="*/ 2481900 w 4929093"/>
                <a:gd name="connsiteY43" fmla="*/ 3687453 h 4266434"/>
                <a:gd name="connsiteX44" fmla="*/ 2489227 w 4929093"/>
                <a:gd name="connsiteY44" fmla="*/ 3819338 h 4266434"/>
                <a:gd name="connsiteX45" fmla="*/ 2599131 w 4929093"/>
                <a:gd name="connsiteY45" fmla="*/ 3855973 h 4266434"/>
                <a:gd name="connsiteX46" fmla="*/ 2635766 w 4929093"/>
                <a:gd name="connsiteY46" fmla="*/ 3885280 h 4266434"/>
                <a:gd name="connsiteX47" fmla="*/ 2760323 w 4929093"/>
                <a:gd name="connsiteY47" fmla="*/ 3885280 h 4266434"/>
                <a:gd name="connsiteX48" fmla="*/ 2943496 w 4929093"/>
                <a:gd name="connsiteY48" fmla="*/ 3907261 h 4266434"/>
                <a:gd name="connsiteX49" fmla="*/ 3009439 w 4929093"/>
                <a:gd name="connsiteY49" fmla="*/ 3921915 h 4266434"/>
                <a:gd name="connsiteX50" fmla="*/ 3090035 w 4929093"/>
                <a:gd name="connsiteY50" fmla="*/ 4017165 h 4266434"/>
                <a:gd name="connsiteX51" fmla="*/ 3136670 w 4929093"/>
                <a:gd name="connsiteY51" fmla="*/ 4105301 h 4266434"/>
                <a:gd name="connsiteX52" fmla="*/ 3372075 w 4929093"/>
                <a:gd name="connsiteY52" fmla="*/ 3961399 h 4266434"/>
                <a:gd name="connsiteX53" fmla="*/ 3520993 w 4929093"/>
                <a:gd name="connsiteY53" fmla="*/ 3947741 h 4266434"/>
                <a:gd name="connsiteX54" fmla="*/ 3520993 w 4929093"/>
                <a:gd name="connsiteY54" fmla="*/ 4070665 h 4266434"/>
                <a:gd name="connsiteX55" fmla="*/ 3674567 w 4929093"/>
                <a:gd name="connsiteY55" fmla="*/ 4138956 h 4266434"/>
                <a:gd name="connsiteX56" fmla="*/ 3595452 w 4929093"/>
                <a:gd name="connsiteY56" fmla="*/ 4225459 h 4266434"/>
                <a:gd name="connsiteX57" fmla="*/ 3637336 w 4929093"/>
                <a:gd name="connsiteY57" fmla="*/ 4266434 h 4266434"/>
                <a:gd name="connsiteX58" fmla="*/ 4086496 w 4929093"/>
                <a:gd name="connsiteY58" fmla="*/ 3973203 h 4266434"/>
                <a:gd name="connsiteX59" fmla="*/ 4196400 w 4929093"/>
                <a:gd name="connsiteY59" fmla="*/ 3958550 h 4266434"/>
                <a:gd name="connsiteX60" fmla="*/ 4298977 w 4929093"/>
                <a:gd name="connsiteY60" fmla="*/ 3907261 h 4266434"/>
                <a:gd name="connsiteX61" fmla="*/ 4313631 w 4929093"/>
                <a:gd name="connsiteY61" fmla="*/ 3877953 h 4266434"/>
                <a:gd name="connsiteX62" fmla="*/ 4423535 w 4929093"/>
                <a:gd name="connsiteY62" fmla="*/ 3885280 h 4266434"/>
                <a:gd name="connsiteX63" fmla="*/ 4540766 w 4929093"/>
                <a:gd name="connsiteY63" fmla="*/ 3892607 h 4266434"/>
                <a:gd name="connsiteX64" fmla="*/ 4540766 w 4929093"/>
                <a:gd name="connsiteY64" fmla="*/ 3790030 h 4266434"/>
                <a:gd name="connsiteX65" fmla="*/ 4570073 w 4929093"/>
                <a:gd name="connsiteY65" fmla="*/ 3738742 h 4266434"/>
                <a:gd name="connsiteX66" fmla="*/ 4657996 w 4929093"/>
                <a:gd name="connsiteY66" fmla="*/ 3687453 h 4266434"/>
                <a:gd name="connsiteX67" fmla="*/ 4709285 w 4929093"/>
                <a:gd name="connsiteY67" fmla="*/ 3628838 h 4266434"/>
                <a:gd name="connsiteX68" fmla="*/ 4870477 w 4929093"/>
                <a:gd name="connsiteY68" fmla="*/ 3628838 h 4266434"/>
                <a:gd name="connsiteX69" fmla="*/ 4870477 w 4929093"/>
                <a:gd name="connsiteY69" fmla="*/ 3526261 h 4266434"/>
                <a:gd name="connsiteX70" fmla="*/ 4899785 w 4929093"/>
                <a:gd name="connsiteY70" fmla="*/ 3284473 h 4266434"/>
                <a:gd name="connsiteX71" fmla="*/ 4929093 w 4929093"/>
                <a:gd name="connsiteY71" fmla="*/ 3093973 h 4266434"/>
                <a:gd name="connsiteX72" fmla="*/ 4921766 w 4929093"/>
                <a:gd name="connsiteY72" fmla="*/ 2888819 h 4266434"/>
                <a:gd name="connsiteX73" fmla="*/ 4861841 w 4929093"/>
                <a:gd name="connsiteY73" fmla="*/ 2661949 h 4266434"/>
                <a:gd name="connsiteX74" fmla="*/ 4720655 w 4929093"/>
                <a:gd name="connsiteY74" fmla="*/ 2253593 h 4266434"/>
                <a:gd name="connsiteX75" fmla="*/ 3995295 w 4929093"/>
                <a:gd name="connsiteY75" fmla="*/ 701375 h 4266434"/>
                <a:gd name="connsiteX76" fmla="*/ 3842166 w 4929093"/>
                <a:gd name="connsiteY76" fmla="*/ 656703 h 4266434"/>
                <a:gd name="connsiteX77" fmla="*/ 3706430 w 4929093"/>
                <a:gd name="connsiteY77" fmla="*/ 577413 h 4266434"/>
                <a:gd name="connsiteX78" fmla="*/ 3656775 w 4929093"/>
                <a:gd name="connsiteY78" fmla="*/ 638728 h 4266434"/>
                <a:gd name="connsiteX79" fmla="*/ 3661185 w 4929093"/>
                <a:gd name="connsiteY79" fmla="*/ 617059 h 4266434"/>
                <a:gd name="connsiteX80" fmla="*/ 3731566 w 4929093"/>
                <a:gd name="connsiteY80" fmla="*/ 735993 h 4266434"/>
                <a:gd name="connsiteX81" fmla="*/ 3664988 w 4929093"/>
                <a:gd name="connsiteY81" fmla="*/ 885869 h 4266434"/>
                <a:gd name="connsiteX82" fmla="*/ 3515395 w 4929093"/>
                <a:gd name="connsiteY82" fmla="*/ 963951 h 4266434"/>
                <a:gd name="connsiteX83" fmla="*/ 3525450 w 4929093"/>
                <a:gd name="connsiteY83" fmla="*/ 1082885 h 4266434"/>
                <a:gd name="connsiteX84" fmla="*/ 3779714 w 4929093"/>
                <a:gd name="connsiteY84" fmla="*/ 1285870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1427647 w 4929093"/>
                <a:gd name="connsiteY17" fmla="*/ 2244481 h 4266434"/>
                <a:gd name="connsiteX18" fmla="*/ 1369952 w 4929093"/>
                <a:gd name="connsiteY18" fmla="*/ 2149759 h 4266434"/>
                <a:gd name="connsiteX19" fmla="*/ 1434858 w 4929093"/>
                <a:gd name="connsiteY19" fmla="*/ 2012940 h 4266434"/>
                <a:gd name="connsiteX20" fmla="*/ 1647605 w 4929093"/>
                <a:gd name="connsiteY20" fmla="*/ 1893661 h 4266434"/>
                <a:gd name="connsiteX21" fmla="*/ 1784629 w 4929093"/>
                <a:gd name="connsiteY21" fmla="*/ 1760349 h 4266434"/>
                <a:gd name="connsiteX22" fmla="*/ 1925258 w 4929093"/>
                <a:gd name="connsiteY22" fmla="*/ 1700710 h 4266434"/>
                <a:gd name="connsiteX23" fmla="*/ 2293994 w 4929093"/>
                <a:gd name="connsiteY23" fmla="*/ 1595702 h 4266434"/>
                <a:gd name="connsiteX24" fmla="*/ 2300270 w 4929093"/>
                <a:gd name="connsiteY24" fmla="*/ 1714742 h 4266434"/>
                <a:gd name="connsiteX25" fmla="*/ 2238970 w 4929093"/>
                <a:gd name="connsiteY25" fmla="*/ 1998908 h 4266434"/>
                <a:gd name="connsiteX26" fmla="*/ 2336329 w 4929093"/>
                <a:gd name="connsiteY26" fmla="*/ 2184842 h 4266434"/>
                <a:gd name="connsiteX27" fmla="*/ 2516623 w 4929093"/>
                <a:gd name="connsiteY27" fmla="*/ 2170809 h 4266434"/>
                <a:gd name="connsiteX28" fmla="*/ 2484170 w 4929093"/>
                <a:gd name="connsiteY28" fmla="*/ 2346219 h 4266434"/>
                <a:gd name="connsiteX29" fmla="*/ 2570711 w 4929093"/>
                <a:gd name="connsiteY29" fmla="*/ 2483040 h 4266434"/>
                <a:gd name="connsiteX30" fmla="*/ 2639223 w 4929093"/>
                <a:gd name="connsiteY30" fmla="*/ 2556712 h 4266434"/>
                <a:gd name="connsiteX31" fmla="*/ 2350753 w 4929093"/>
                <a:gd name="connsiteY31" fmla="*/ 2644416 h 4266434"/>
                <a:gd name="connsiteX32" fmla="*/ 2109158 w 4929093"/>
                <a:gd name="connsiteY32" fmla="*/ 2490055 h 4266434"/>
                <a:gd name="connsiteX33" fmla="*/ 1842323 w 4929093"/>
                <a:gd name="connsiteY33" fmla="*/ 2269039 h 4266434"/>
                <a:gd name="connsiteX34" fmla="*/ 1705300 w 4929093"/>
                <a:gd name="connsiteY34" fmla="*/ 2290088 h 4266434"/>
                <a:gd name="connsiteX35" fmla="*/ 1431252 w 4929093"/>
                <a:gd name="connsiteY35" fmla="*/ 2244481 h 4266434"/>
                <a:gd name="connsiteX36" fmla="*/ 1308757 w 4929093"/>
                <a:gd name="connsiteY36" fmla="*/ 2614825 h 4266434"/>
                <a:gd name="connsiteX37" fmla="*/ 1304553 w 4929093"/>
                <a:gd name="connsiteY37" fmla="*/ 2805946 h 4266434"/>
                <a:gd name="connsiteX38" fmla="*/ 1404621 w 4929093"/>
                <a:gd name="connsiteY38" fmla="*/ 2831633 h 4266434"/>
                <a:gd name="connsiteX39" fmla="*/ 1507420 w 4929093"/>
                <a:gd name="connsiteY39" fmla="*/ 2822876 h 4266434"/>
                <a:gd name="connsiteX40" fmla="*/ 1566035 w 4929093"/>
                <a:gd name="connsiteY40" fmla="*/ 2888819 h 4266434"/>
                <a:gd name="connsiteX41" fmla="*/ 1653958 w 4929093"/>
                <a:gd name="connsiteY41" fmla="*/ 2954761 h 4266434"/>
                <a:gd name="connsiteX42" fmla="*/ 2481900 w 4929093"/>
                <a:gd name="connsiteY42" fmla="*/ 3687453 h 4266434"/>
                <a:gd name="connsiteX43" fmla="*/ 2489227 w 4929093"/>
                <a:gd name="connsiteY43" fmla="*/ 3819338 h 4266434"/>
                <a:gd name="connsiteX44" fmla="*/ 2599131 w 4929093"/>
                <a:gd name="connsiteY44" fmla="*/ 3855973 h 4266434"/>
                <a:gd name="connsiteX45" fmla="*/ 2635766 w 4929093"/>
                <a:gd name="connsiteY45" fmla="*/ 3885280 h 4266434"/>
                <a:gd name="connsiteX46" fmla="*/ 2760323 w 4929093"/>
                <a:gd name="connsiteY46" fmla="*/ 3885280 h 4266434"/>
                <a:gd name="connsiteX47" fmla="*/ 2943496 w 4929093"/>
                <a:gd name="connsiteY47" fmla="*/ 3907261 h 4266434"/>
                <a:gd name="connsiteX48" fmla="*/ 3009439 w 4929093"/>
                <a:gd name="connsiteY48" fmla="*/ 3921915 h 4266434"/>
                <a:gd name="connsiteX49" fmla="*/ 3090035 w 4929093"/>
                <a:gd name="connsiteY49" fmla="*/ 4017165 h 4266434"/>
                <a:gd name="connsiteX50" fmla="*/ 3136670 w 4929093"/>
                <a:gd name="connsiteY50" fmla="*/ 4105301 h 4266434"/>
                <a:gd name="connsiteX51" fmla="*/ 3372075 w 4929093"/>
                <a:gd name="connsiteY51" fmla="*/ 3961399 h 4266434"/>
                <a:gd name="connsiteX52" fmla="*/ 3520993 w 4929093"/>
                <a:gd name="connsiteY52" fmla="*/ 3947741 h 4266434"/>
                <a:gd name="connsiteX53" fmla="*/ 3520993 w 4929093"/>
                <a:gd name="connsiteY53" fmla="*/ 4070665 h 4266434"/>
                <a:gd name="connsiteX54" fmla="*/ 3674567 w 4929093"/>
                <a:gd name="connsiteY54" fmla="*/ 4138956 h 4266434"/>
                <a:gd name="connsiteX55" fmla="*/ 3595452 w 4929093"/>
                <a:gd name="connsiteY55" fmla="*/ 4225459 h 4266434"/>
                <a:gd name="connsiteX56" fmla="*/ 3637336 w 4929093"/>
                <a:gd name="connsiteY56" fmla="*/ 4266434 h 4266434"/>
                <a:gd name="connsiteX57" fmla="*/ 4086496 w 4929093"/>
                <a:gd name="connsiteY57" fmla="*/ 3973203 h 4266434"/>
                <a:gd name="connsiteX58" fmla="*/ 4196400 w 4929093"/>
                <a:gd name="connsiteY58" fmla="*/ 3958550 h 4266434"/>
                <a:gd name="connsiteX59" fmla="*/ 4298977 w 4929093"/>
                <a:gd name="connsiteY59" fmla="*/ 3907261 h 4266434"/>
                <a:gd name="connsiteX60" fmla="*/ 4313631 w 4929093"/>
                <a:gd name="connsiteY60" fmla="*/ 3877953 h 4266434"/>
                <a:gd name="connsiteX61" fmla="*/ 4423535 w 4929093"/>
                <a:gd name="connsiteY61" fmla="*/ 3885280 h 4266434"/>
                <a:gd name="connsiteX62" fmla="*/ 4540766 w 4929093"/>
                <a:gd name="connsiteY62" fmla="*/ 3892607 h 4266434"/>
                <a:gd name="connsiteX63" fmla="*/ 4540766 w 4929093"/>
                <a:gd name="connsiteY63" fmla="*/ 3790030 h 4266434"/>
                <a:gd name="connsiteX64" fmla="*/ 4570073 w 4929093"/>
                <a:gd name="connsiteY64" fmla="*/ 3738742 h 4266434"/>
                <a:gd name="connsiteX65" fmla="*/ 4657996 w 4929093"/>
                <a:gd name="connsiteY65" fmla="*/ 3687453 h 4266434"/>
                <a:gd name="connsiteX66" fmla="*/ 4709285 w 4929093"/>
                <a:gd name="connsiteY66" fmla="*/ 3628838 h 4266434"/>
                <a:gd name="connsiteX67" fmla="*/ 4870477 w 4929093"/>
                <a:gd name="connsiteY67" fmla="*/ 3628838 h 4266434"/>
                <a:gd name="connsiteX68" fmla="*/ 4870477 w 4929093"/>
                <a:gd name="connsiteY68" fmla="*/ 3526261 h 4266434"/>
                <a:gd name="connsiteX69" fmla="*/ 4899785 w 4929093"/>
                <a:gd name="connsiteY69" fmla="*/ 3284473 h 4266434"/>
                <a:gd name="connsiteX70" fmla="*/ 4929093 w 4929093"/>
                <a:gd name="connsiteY70" fmla="*/ 3093973 h 4266434"/>
                <a:gd name="connsiteX71" fmla="*/ 4921766 w 4929093"/>
                <a:gd name="connsiteY71" fmla="*/ 2888819 h 4266434"/>
                <a:gd name="connsiteX72" fmla="*/ 4861841 w 4929093"/>
                <a:gd name="connsiteY72" fmla="*/ 2661949 h 4266434"/>
                <a:gd name="connsiteX73" fmla="*/ 4720655 w 4929093"/>
                <a:gd name="connsiteY73" fmla="*/ 2253593 h 4266434"/>
                <a:gd name="connsiteX74" fmla="*/ 3995295 w 4929093"/>
                <a:gd name="connsiteY74" fmla="*/ 701375 h 4266434"/>
                <a:gd name="connsiteX75" fmla="*/ 3842166 w 4929093"/>
                <a:gd name="connsiteY75" fmla="*/ 656703 h 4266434"/>
                <a:gd name="connsiteX76" fmla="*/ 3706430 w 4929093"/>
                <a:gd name="connsiteY76" fmla="*/ 577413 h 4266434"/>
                <a:gd name="connsiteX77" fmla="*/ 3656775 w 4929093"/>
                <a:gd name="connsiteY77" fmla="*/ 638728 h 4266434"/>
                <a:gd name="connsiteX78" fmla="*/ 3661185 w 4929093"/>
                <a:gd name="connsiteY78" fmla="*/ 617059 h 4266434"/>
                <a:gd name="connsiteX79" fmla="*/ 3731566 w 4929093"/>
                <a:gd name="connsiteY79" fmla="*/ 735993 h 4266434"/>
                <a:gd name="connsiteX80" fmla="*/ 3664988 w 4929093"/>
                <a:gd name="connsiteY80" fmla="*/ 885869 h 4266434"/>
                <a:gd name="connsiteX81" fmla="*/ 3515395 w 4929093"/>
                <a:gd name="connsiteY81" fmla="*/ 963951 h 4266434"/>
                <a:gd name="connsiteX82" fmla="*/ 3525450 w 4929093"/>
                <a:gd name="connsiteY82" fmla="*/ 1082885 h 4266434"/>
                <a:gd name="connsiteX83" fmla="*/ 3779714 w 4929093"/>
                <a:gd name="connsiteY83" fmla="*/ 1285870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427647 w 4929093"/>
                <a:gd name="connsiteY16" fmla="*/ 2244481 h 4266434"/>
                <a:gd name="connsiteX17" fmla="*/ 1369952 w 4929093"/>
                <a:gd name="connsiteY17" fmla="*/ 2149759 h 4266434"/>
                <a:gd name="connsiteX18" fmla="*/ 1434858 w 4929093"/>
                <a:gd name="connsiteY18" fmla="*/ 2012940 h 4266434"/>
                <a:gd name="connsiteX19" fmla="*/ 1647605 w 4929093"/>
                <a:gd name="connsiteY19" fmla="*/ 1893661 h 4266434"/>
                <a:gd name="connsiteX20" fmla="*/ 1784629 w 4929093"/>
                <a:gd name="connsiteY20" fmla="*/ 1760349 h 4266434"/>
                <a:gd name="connsiteX21" fmla="*/ 1925258 w 4929093"/>
                <a:gd name="connsiteY21" fmla="*/ 1700710 h 4266434"/>
                <a:gd name="connsiteX22" fmla="*/ 2293994 w 4929093"/>
                <a:gd name="connsiteY22" fmla="*/ 1595702 h 4266434"/>
                <a:gd name="connsiteX23" fmla="*/ 2300270 w 4929093"/>
                <a:gd name="connsiteY23" fmla="*/ 1714742 h 4266434"/>
                <a:gd name="connsiteX24" fmla="*/ 2238970 w 4929093"/>
                <a:gd name="connsiteY24" fmla="*/ 1998908 h 4266434"/>
                <a:gd name="connsiteX25" fmla="*/ 2336329 w 4929093"/>
                <a:gd name="connsiteY25" fmla="*/ 2184842 h 4266434"/>
                <a:gd name="connsiteX26" fmla="*/ 2516623 w 4929093"/>
                <a:gd name="connsiteY26" fmla="*/ 2170809 h 4266434"/>
                <a:gd name="connsiteX27" fmla="*/ 2484170 w 4929093"/>
                <a:gd name="connsiteY27" fmla="*/ 2346219 h 4266434"/>
                <a:gd name="connsiteX28" fmla="*/ 2570711 w 4929093"/>
                <a:gd name="connsiteY28" fmla="*/ 2483040 h 4266434"/>
                <a:gd name="connsiteX29" fmla="*/ 2639223 w 4929093"/>
                <a:gd name="connsiteY29" fmla="*/ 2556712 h 4266434"/>
                <a:gd name="connsiteX30" fmla="*/ 2350753 w 4929093"/>
                <a:gd name="connsiteY30" fmla="*/ 2644416 h 4266434"/>
                <a:gd name="connsiteX31" fmla="*/ 2109158 w 4929093"/>
                <a:gd name="connsiteY31" fmla="*/ 2490055 h 4266434"/>
                <a:gd name="connsiteX32" fmla="*/ 1842323 w 4929093"/>
                <a:gd name="connsiteY32" fmla="*/ 2269039 h 4266434"/>
                <a:gd name="connsiteX33" fmla="*/ 1705300 w 4929093"/>
                <a:gd name="connsiteY33" fmla="*/ 2290088 h 4266434"/>
                <a:gd name="connsiteX34" fmla="*/ 1431252 w 4929093"/>
                <a:gd name="connsiteY34" fmla="*/ 2244481 h 4266434"/>
                <a:gd name="connsiteX35" fmla="*/ 1308757 w 4929093"/>
                <a:gd name="connsiteY35" fmla="*/ 2614825 h 4266434"/>
                <a:gd name="connsiteX36" fmla="*/ 1304553 w 4929093"/>
                <a:gd name="connsiteY36" fmla="*/ 2805946 h 4266434"/>
                <a:gd name="connsiteX37" fmla="*/ 1404621 w 4929093"/>
                <a:gd name="connsiteY37" fmla="*/ 2831633 h 4266434"/>
                <a:gd name="connsiteX38" fmla="*/ 1507420 w 4929093"/>
                <a:gd name="connsiteY38" fmla="*/ 2822876 h 4266434"/>
                <a:gd name="connsiteX39" fmla="*/ 1566035 w 4929093"/>
                <a:gd name="connsiteY39" fmla="*/ 2888819 h 4266434"/>
                <a:gd name="connsiteX40" fmla="*/ 1653958 w 4929093"/>
                <a:gd name="connsiteY40" fmla="*/ 2954761 h 4266434"/>
                <a:gd name="connsiteX41" fmla="*/ 2481900 w 4929093"/>
                <a:gd name="connsiteY41" fmla="*/ 3687453 h 4266434"/>
                <a:gd name="connsiteX42" fmla="*/ 2489227 w 4929093"/>
                <a:gd name="connsiteY42" fmla="*/ 3819338 h 4266434"/>
                <a:gd name="connsiteX43" fmla="*/ 2599131 w 4929093"/>
                <a:gd name="connsiteY43" fmla="*/ 3855973 h 4266434"/>
                <a:gd name="connsiteX44" fmla="*/ 2635766 w 4929093"/>
                <a:gd name="connsiteY44" fmla="*/ 3885280 h 4266434"/>
                <a:gd name="connsiteX45" fmla="*/ 2760323 w 4929093"/>
                <a:gd name="connsiteY45" fmla="*/ 3885280 h 4266434"/>
                <a:gd name="connsiteX46" fmla="*/ 2943496 w 4929093"/>
                <a:gd name="connsiteY46" fmla="*/ 3907261 h 4266434"/>
                <a:gd name="connsiteX47" fmla="*/ 3009439 w 4929093"/>
                <a:gd name="connsiteY47" fmla="*/ 3921915 h 4266434"/>
                <a:gd name="connsiteX48" fmla="*/ 3090035 w 4929093"/>
                <a:gd name="connsiteY48" fmla="*/ 4017165 h 4266434"/>
                <a:gd name="connsiteX49" fmla="*/ 3136670 w 4929093"/>
                <a:gd name="connsiteY49" fmla="*/ 4105301 h 4266434"/>
                <a:gd name="connsiteX50" fmla="*/ 3372075 w 4929093"/>
                <a:gd name="connsiteY50" fmla="*/ 3961399 h 4266434"/>
                <a:gd name="connsiteX51" fmla="*/ 3520993 w 4929093"/>
                <a:gd name="connsiteY51" fmla="*/ 3947741 h 4266434"/>
                <a:gd name="connsiteX52" fmla="*/ 3520993 w 4929093"/>
                <a:gd name="connsiteY52" fmla="*/ 4070665 h 4266434"/>
                <a:gd name="connsiteX53" fmla="*/ 3674567 w 4929093"/>
                <a:gd name="connsiteY53" fmla="*/ 4138956 h 4266434"/>
                <a:gd name="connsiteX54" fmla="*/ 3595452 w 4929093"/>
                <a:gd name="connsiteY54" fmla="*/ 4225459 h 4266434"/>
                <a:gd name="connsiteX55" fmla="*/ 3637336 w 4929093"/>
                <a:gd name="connsiteY55" fmla="*/ 4266434 h 4266434"/>
                <a:gd name="connsiteX56" fmla="*/ 4086496 w 4929093"/>
                <a:gd name="connsiteY56" fmla="*/ 3973203 h 4266434"/>
                <a:gd name="connsiteX57" fmla="*/ 4196400 w 4929093"/>
                <a:gd name="connsiteY57" fmla="*/ 3958550 h 4266434"/>
                <a:gd name="connsiteX58" fmla="*/ 4298977 w 4929093"/>
                <a:gd name="connsiteY58" fmla="*/ 3907261 h 4266434"/>
                <a:gd name="connsiteX59" fmla="*/ 4313631 w 4929093"/>
                <a:gd name="connsiteY59" fmla="*/ 3877953 h 4266434"/>
                <a:gd name="connsiteX60" fmla="*/ 4423535 w 4929093"/>
                <a:gd name="connsiteY60" fmla="*/ 3885280 h 4266434"/>
                <a:gd name="connsiteX61" fmla="*/ 4540766 w 4929093"/>
                <a:gd name="connsiteY61" fmla="*/ 3892607 h 4266434"/>
                <a:gd name="connsiteX62" fmla="*/ 4540766 w 4929093"/>
                <a:gd name="connsiteY62" fmla="*/ 3790030 h 4266434"/>
                <a:gd name="connsiteX63" fmla="*/ 4570073 w 4929093"/>
                <a:gd name="connsiteY63" fmla="*/ 3738742 h 4266434"/>
                <a:gd name="connsiteX64" fmla="*/ 4657996 w 4929093"/>
                <a:gd name="connsiteY64" fmla="*/ 3687453 h 4266434"/>
                <a:gd name="connsiteX65" fmla="*/ 4709285 w 4929093"/>
                <a:gd name="connsiteY65" fmla="*/ 3628838 h 4266434"/>
                <a:gd name="connsiteX66" fmla="*/ 4870477 w 4929093"/>
                <a:gd name="connsiteY66" fmla="*/ 3628838 h 4266434"/>
                <a:gd name="connsiteX67" fmla="*/ 4870477 w 4929093"/>
                <a:gd name="connsiteY67" fmla="*/ 3526261 h 4266434"/>
                <a:gd name="connsiteX68" fmla="*/ 4899785 w 4929093"/>
                <a:gd name="connsiteY68" fmla="*/ 3284473 h 4266434"/>
                <a:gd name="connsiteX69" fmla="*/ 4929093 w 4929093"/>
                <a:gd name="connsiteY69" fmla="*/ 3093973 h 4266434"/>
                <a:gd name="connsiteX70" fmla="*/ 4921766 w 4929093"/>
                <a:gd name="connsiteY70" fmla="*/ 2888819 h 4266434"/>
                <a:gd name="connsiteX71" fmla="*/ 4861841 w 4929093"/>
                <a:gd name="connsiteY71" fmla="*/ 2661949 h 4266434"/>
                <a:gd name="connsiteX72" fmla="*/ 4720655 w 4929093"/>
                <a:gd name="connsiteY72" fmla="*/ 2253593 h 4266434"/>
                <a:gd name="connsiteX73" fmla="*/ 3995295 w 4929093"/>
                <a:gd name="connsiteY73" fmla="*/ 701375 h 4266434"/>
                <a:gd name="connsiteX74" fmla="*/ 3842166 w 4929093"/>
                <a:gd name="connsiteY74" fmla="*/ 656703 h 4266434"/>
                <a:gd name="connsiteX75" fmla="*/ 3706430 w 4929093"/>
                <a:gd name="connsiteY75" fmla="*/ 577413 h 4266434"/>
                <a:gd name="connsiteX76" fmla="*/ 3656775 w 4929093"/>
                <a:gd name="connsiteY76" fmla="*/ 638728 h 4266434"/>
                <a:gd name="connsiteX77" fmla="*/ 3661185 w 4929093"/>
                <a:gd name="connsiteY77" fmla="*/ 617059 h 4266434"/>
                <a:gd name="connsiteX78" fmla="*/ 3731566 w 4929093"/>
                <a:gd name="connsiteY78" fmla="*/ 735993 h 4266434"/>
                <a:gd name="connsiteX79" fmla="*/ 3664988 w 4929093"/>
                <a:gd name="connsiteY79" fmla="*/ 885869 h 4266434"/>
                <a:gd name="connsiteX80" fmla="*/ 3515395 w 4929093"/>
                <a:gd name="connsiteY80" fmla="*/ 963951 h 4266434"/>
                <a:gd name="connsiteX81" fmla="*/ 3525450 w 4929093"/>
                <a:gd name="connsiteY81" fmla="*/ 1082885 h 4266434"/>
                <a:gd name="connsiteX82" fmla="*/ 3779714 w 4929093"/>
                <a:gd name="connsiteY82" fmla="*/ 1285870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379003 w 4623946"/>
                <a:gd name="connsiteY0" fmla="*/ 0 h 4266434"/>
                <a:gd name="connsiteX1" fmla="*/ 1263374 w 4623946"/>
                <a:gd name="connsiteY1" fmla="*/ 173359 h 4266434"/>
                <a:gd name="connsiteX2" fmla="*/ 1137691 w 4623946"/>
                <a:gd name="connsiteY2" fmla="*/ 302139 h 4266434"/>
                <a:gd name="connsiteX3" fmla="*/ 1253320 w 4623946"/>
                <a:gd name="connsiteY3" fmla="*/ 376435 h 4266434"/>
                <a:gd name="connsiteX4" fmla="*/ 1363923 w 4623946"/>
                <a:gd name="connsiteY4" fmla="*/ 643903 h 4266434"/>
                <a:gd name="connsiteX5" fmla="*/ 1388759 w 4623946"/>
                <a:gd name="connsiteY5" fmla="*/ 785984 h 4266434"/>
                <a:gd name="connsiteX6" fmla="*/ 1420068 w 4623946"/>
                <a:gd name="connsiteY6" fmla="*/ 857223 h 4266434"/>
                <a:gd name="connsiteX7" fmla="*/ 1426565 w 4623946"/>
                <a:gd name="connsiteY7" fmla="*/ 936692 h 4266434"/>
                <a:gd name="connsiteX8" fmla="*/ 1544462 w 4623946"/>
                <a:gd name="connsiteY8" fmla="*/ 1064766 h 4266434"/>
                <a:gd name="connsiteX9" fmla="*/ 1484576 w 4623946"/>
                <a:gd name="connsiteY9" fmla="*/ 1087997 h 4266434"/>
                <a:gd name="connsiteX10" fmla="*/ 1132665 w 4623946"/>
                <a:gd name="connsiteY10" fmla="*/ 827167 h 4266434"/>
                <a:gd name="connsiteX11" fmla="*/ 866219 w 4623946"/>
                <a:gd name="connsiteY11" fmla="*/ 955947 h 4266434"/>
                <a:gd name="connsiteX12" fmla="*/ 745563 w 4623946"/>
                <a:gd name="connsiteY12" fmla="*/ 1005477 h 4266434"/>
                <a:gd name="connsiteX13" fmla="*/ 660098 w 4623946"/>
                <a:gd name="connsiteY13" fmla="*/ 1045103 h 4266434"/>
                <a:gd name="connsiteX14" fmla="*/ 0 w 4623946"/>
                <a:gd name="connsiteY14" fmla="*/ 621300 h 4266434"/>
                <a:gd name="connsiteX15" fmla="*/ 1122500 w 4623946"/>
                <a:gd name="connsiteY15" fmla="*/ 2244481 h 4266434"/>
                <a:gd name="connsiteX16" fmla="*/ 1064805 w 4623946"/>
                <a:gd name="connsiteY16" fmla="*/ 2149759 h 4266434"/>
                <a:gd name="connsiteX17" fmla="*/ 1129711 w 4623946"/>
                <a:gd name="connsiteY17" fmla="*/ 2012940 h 4266434"/>
                <a:gd name="connsiteX18" fmla="*/ 1342458 w 4623946"/>
                <a:gd name="connsiteY18" fmla="*/ 1893661 h 4266434"/>
                <a:gd name="connsiteX19" fmla="*/ 1479482 w 4623946"/>
                <a:gd name="connsiteY19" fmla="*/ 1760349 h 4266434"/>
                <a:gd name="connsiteX20" fmla="*/ 1620111 w 4623946"/>
                <a:gd name="connsiteY20" fmla="*/ 1700710 h 4266434"/>
                <a:gd name="connsiteX21" fmla="*/ 1988847 w 4623946"/>
                <a:gd name="connsiteY21" fmla="*/ 1595702 h 4266434"/>
                <a:gd name="connsiteX22" fmla="*/ 1995123 w 4623946"/>
                <a:gd name="connsiteY22" fmla="*/ 1714742 h 4266434"/>
                <a:gd name="connsiteX23" fmla="*/ 1933823 w 4623946"/>
                <a:gd name="connsiteY23" fmla="*/ 1998908 h 4266434"/>
                <a:gd name="connsiteX24" fmla="*/ 2031182 w 4623946"/>
                <a:gd name="connsiteY24" fmla="*/ 2184842 h 4266434"/>
                <a:gd name="connsiteX25" fmla="*/ 2211476 w 4623946"/>
                <a:gd name="connsiteY25" fmla="*/ 2170809 h 4266434"/>
                <a:gd name="connsiteX26" fmla="*/ 2179023 w 4623946"/>
                <a:gd name="connsiteY26" fmla="*/ 2346219 h 4266434"/>
                <a:gd name="connsiteX27" fmla="*/ 2265564 w 4623946"/>
                <a:gd name="connsiteY27" fmla="*/ 2483040 h 4266434"/>
                <a:gd name="connsiteX28" fmla="*/ 2334076 w 4623946"/>
                <a:gd name="connsiteY28" fmla="*/ 2556712 h 4266434"/>
                <a:gd name="connsiteX29" fmla="*/ 2045606 w 4623946"/>
                <a:gd name="connsiteY29" fmla="*/ 2644416 h 4266434"/>
                <a:gd name="connsiteX30" fmla="*/ 1804011 w 4623946"/>
                <a:gd name="connsiteY30" fmla="*/ 2490055 h 4266434"/>
                <a:gd name="connsiteX31" fmla="*/ 1537176 w 4623946"/>
                <a:gd name="connsiteY31" fmla="*/ 2269039 h 4266434"/>
                <a:gd name="connsiteX32" fmla="*/ 1400153 w 4623946"/>
                <a:gd name="connsiteY32" fmla="*/ 2290088 h 4266434"/>
                <a:gd name="connsiteX33" fmla="*/ 1126105 w 4623946"/>
                <a:gd name="connsiteY33" fmla="*/ 2244481 h 4266434"/>
                <a:gd name="connsiteX34" fmla="*/ 1003610 w 4623946"/>
                <a:gd name="connsiteY34" fmla="*/ 2614825 h 4266434"/>
                <a:gd name="connsiteX35" fmla="*/ 999406 w 4623946"/>
                <a:gd name="connsiteY35" fmla="*/ 2805946 h 4266434"/>
                <a:gd name="connsiteX36" fmla="*/ 1099474 w 4623946"/>
                <a:gd name="connsiteY36" fmla="*/ 2831633 h 4266434"/>
                <a:gd name="connsiteX37" fmla="*/ 1202273 w 4623946"/>
                <a:gd name="connsiteY37" fmla="*/ 2822876 h 4266434"/>
                <a:gd name="connsiteX38" fmla="*/ 1260888 w 4623946"/>
                <a:gd name="connsiteY38" fmla="*/ 2888819 h 4266434"/>
                <a:gd name="connsiteX39" fmla="*/ 1348811 w 4623946"/>
                <a:gd name="connsiteY39" fmla="*/ 2954761 h 4266434"/>
                <a:gd name="connsiteX40" fmla="*/ 2176753 w 4623946"/>
                <a:gd name="connsiteY40" fmla="*/ 3687453 h 4266434"/>
                <a:gd name="connsiteX41" fmla="*/ 2184080 w 4623946"/>
                <a:gd name="connsiteY41" fmla="*/ 3819338 h 4266434"/>
                <a:gd name="connsiteX42" fmla="*/ 2293984 w 4623946"/>
                <a:gd name="connsiteY42" fmla="*/ 3855973 h 4266434"/>
                <a:gd name="connsiteX43" fmla="*/ 2330619 w 4623946"/>
                <a:gd name="connsiteY43" fmla="*/ 3885280 h 4266434"/>
                <a:gd name="connsiteX44" fmla="*/ 2455176 w 4623946"/>
                <a:gd name="connsiteY44" fmla="*/ 3885280 h 4266434"/>
                <a:gd name="connsiteX45" fmla="*/ 2638349 w 4623946"/>
                <a:gd name="connsiteY45" fmla="*/ 3907261 h 4266434"/>
                <a:gd name="connsiteX46" fmla="*/ 2704292 w 4623946"/>
                <a:gd name="connsiteY46" fmla="*/ 3921915 h 4266434"/>
                <a:gd name="connsiteX47" fmla="*/ 2784888 w 4623946"/>
                <a:gd name="connsiteY47" fmla="*/ 4017165 h 4266434"/>
                <a:gd name="connsiteX48" fmla="*/ 2831523 w 4623946"/>
                <a:gd name="connsiteY48" fmla="*/ 4105301 h 4266434"/>
                <a:gd name="connsiteX49" fmla="*/ 3066928 w 4623946"/>
                <a:gd name="connsiteY49" fmla="*/ 3961399 h 4266434"/>
                <a:gd name="connsiteX50" fmla="*/ 3215846 w 4623946"/>
                <a:gd name="connsiteY50" fmla="*/ 3947741 h 4266434"/>
                <a:gd name="connsiteX51" fmla="*/ 3215846 w 4623946"/>
                <a:gd name="connsiteY51" fmla="*/ 4070665 h 4266434"/>
                <a:gd name="connsiteX52" fmla="*/ 3369420 w 4623946"/>
                <a:gd name="connsiteY52" fmla="*/ 4138956 h 4266434"/>
                <a:gd name="connsiteX53" fmla="*/ 3290305 w 4623946"/>
                <a:gd name="connsiteY53" fmla="*/ 4225459 h 4266434"/>
                <a:gd name="connsiteX54" fmla="*/ 3332189 w 4623946"/>
                <a:gd name="connsiteY54" fmla="*/ 4266434 h 4266434"/>
                <a:gd name="connsiteX55" fmla="*/ 3781349 w 4623946"/>
                <a:gd name="connsiteY55" fmla="*/ 3973203 h 4266434"/>
                <a:gd name="connsiteX56" fmla="*/ 3891253 w 4623946"/>
                <a:gd name="connsiteY56" fmla="*/ 3958550 h 4266434"/>
                <a:gd name="connsiteX57" fmla="*/ 3993830 w 4623946"/>
                <a:gd name="connsiteY57" fmla="*/ 3907261 h 4266434"/>
                <a:gd name="connsiteX58" fmla="*/ 4008484 w 4623946"/>
                <a:gd name="connsiteY58" fmla="*/ 3877953 h 4266434"/>
                <a:gd name="connsiteX59" fmla="*/ 4118388 w 4623946"/>
                <a:gd name="connsiteY59" fmla="*/ 3885280 h 4266434"/>
                <a:gd name="connsiteX60" fmla="*/ 4235619 w 4623946"/>
                <a:gd name="connsiteY60" fmla="*/ 3892607 h 4266434"/>
                <a:gd name="connsiteX61" fmla="*/ 4235619 w 4623946"/>
                <a:gd name="connsiteY61" fmla="*/ 3790030 h 4266434"/>
                <a:gd name="connsiteX62" fmla="*/ 4264926 w 4623946"/>
                <a:gd name="connsiteY62" fmla="*/ 3738742 h 4266434"/>
                <a:gd name="connsiteX63" fmla="*/ 4352849 w 4623946"/>
                <a:gd name="connsiteY63" fmla="*/ 3687453 h 4266434"/>
                <a:gd name="connsiteX64" fmla="*/ 4404138 w 4623946"/>
                <a:gd name="connsiteY64" fmla="*/ 3628838 h 4266434"/>
                <a:gd name="connsiteX65" fmla="*/ 4565330 w 4623946"/>
                <a:gd name="connsiteY65" fmla="*/ 3628838 h 4266434"/>
                <a:gd name="connsiteX66" fmla="*/ 4565330 w 4623946"/>
                <a:gd name="connsiteY66" fmla="*/ 3526261 h 4266434"/>
                <a:gd name="connsiteX67" fmla="*/ 4594638 w 4623946"/>
                <a:gd name="connsiteY67" fmla="*/ 3284473 h 4266434"/>
                <a:gd name="connsiteX68" fmla="*/ 4623946 w 4623946"/>
                <a:gd name="connsiteY68" fmla="*/ 3093973 h 4266434"/>
                <a:gd name="connsiteX69" fmla="*/ 4616619 w 4623946"/>
                <a:gd name="connsiteY69" fmla="*/ 2888819 h 4266434"/>
                <a:gd name="connsiteX70" fmla="*/ 4556694 w 4623946"/>
                <a:gd name="connsiteY70" fmla="*/ 2661949 h 4266434"/>
                <a:gd name="connsiteX71" fmla="*/ 4415508 w 4623946"/>
                <a:gd name="connsiteY71" fmla="*/ 2253593 h 4266434"/>
                <a:gd name="connsiteX72" fmla="*/ 3690148 w 4623946"/>
                <a:gd name="connsiteY72" fmla="*/ 701375 h 4266434"/>
                <a:gd name="connsiteX73" fmla="*/ 3537019 w 4623946"/>
                <a:gd name="connsiteY73" fmla="*/ 656703 h 4266434"/>
                <a:gd name="connsiteX74" fmla="*/ 3401283 w 4623946"/>
                <a:gd name="connsiteY74" fmla="*/ 577413 h 4266434"/>
                <a:gd name="connsiteX75" fmla="*/ 3351628 w 4623946"/>
                <a:gd name="connsiteY75" fmla="*/ 638728 h 4266434"/>
                <a:gd name="connsiteX76" fmla="*/ 3356038 w 4623946"/>
                <a:gd name="connsiteY76" fmla="*/ 617059 h 4266434"/>
                <a:gd name="connsiteX77" fmla="*/ 3426419 w 4623946"/>
                <a:gd name="connsiteY77" fmla="*/ 735993 h 4266434"/>
                <a:gd name="connsiteX78" fmla="*/ 3359841 w 4623946"/>
                <a:gd name="connsiteY78" fmla="*/ 885869 h 4266434"/>
                <a:gd name="connsiteX79" fmla="*/ 3210248 w 4623946"/>
                <a:gd name="connsiteY79" fmla="*/ 963951 h 4266434"/>
                <a:gd name="connsiteX80" fmla="*/ 3220303 w 4623946"/>
                <a:gd name="connsiteY80" fmla="*/ 1082885 h 4266434"/>
                <a:gd name="connsiteX81" fmla="*/ 3474567 w 4623946"/>
                <a:gd name="connsiteY81" fmla="*/ 1285870 h 4266434"/>
                <a:gd name="connsiteX82" fmla="*/ 3194807 w 4623946"/>
                <a:gd name="connsiteY82" fmla="*/ 1473013 h 4266434"/>
                <a:gd name="connsiteX83" fmla="*/ 2816343 w 4623946"/>
                <a:gd name="connsiteY83" fmla="*/ 1533676 h 4266434"/>
                <a:gd name="connsiteX84" fmla="*/ 2616060 w 4623946"/>
                <a:gd name="connsiteY84" fmla="*/ 1451914 h 4266434"/>
                <a:gd name="connsiteX85" fmla="*/ 2553803 w 4623946"/>
                <a:gd name="connsiteY85" fmla="*/ 1355057 h 4266434"/>
                <a:gd name="connsiteX86" fmla="*/ 2293571 w 4623946"/>
                <a:gd name="connsiteY86" fmla="*/ 1304578 h 4266434"/>
                <a:gd name="connsiteX87" fmla="*/ 2348229 w 4623946"/>
                <a:gd name="connsiteY87" fmla="*/ 1041475 h 4266434"/>
                <a:gd name="connsiteX88" fmla="*/ 2189717 w 4623946"/>
                <a:gd name="connsiteY88" fmla="*/ 952021 h 4266434"/>
                <a:gd name="connsiteX89" fmla="*/ 2069467 w 4623946"/>
                <a:gd name="connsiteY89" fmla="*/ 1320363 h 4266434"/>
                <a:gd name="connsiteX90" fmla="*/ 2003876 w 4623946"/>
                <a:gd name="connsiteY90" fmla="*/ 1299315 h 4266434"/>
                <a:gd name="connsiteX91" fmla="*/ 2031205 w 4623946"/>
                <a:gd name="connsiteY91" fmla="*/ 883614 h 4266434"/>
                <a:gd name="connsiteX92" fmla="*/ 2145990 w 4623946"/>
                <a:gd name="connsiteY92" fmla="*/ 625775 h 4266434"/>
                <a:gd name="connsiteX93" fmla="*/ 1960148 w 4623946"/>
                <a:gd name="connsiteY93" fmla="*/ 488962 h 4266434"/>
                <a:gd name="connsiteX94" fmla="*/ 1943751 w 4623946"/>
                <a:gd name="connsiteY94" fmla="*/ 388983 h 4266434"/>
                <a:gd name="connsiteX95" fmla="*/ 1867227 w 4623946"/>
                <a:gd name="connsiteY95" fmla="*/ 236385 h 4266434"/>
                <a:gd name="connsiteX96" fmla="*/ 1604863 w 4623946"/>
                <a:gd name="connsiteY96" fmla="*/ 10117 h 4266434"/>
                <a:gd name="connsiteX97" fmla="*/ 1379003 w 4623946"/>
                <a:gd name="connsiteY97"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04707 w 3963848"/>
                <a:gd name="connsiteY15" fmla="*/ 2149759 h 4266434"/>
                <a:gd name="connsiteX16" fmla="*/ 469613 w 3963848"/>
                <a:gd name="connsiteY16" fmla="*/ 2012940 h 4266434"/>
                <a:gd name="connsiteX17" fmla="*/ 682360 w 3963848"/>
                <a:gd name="connsiteY17" fmla="*/ 1893661 h 4266434"/>
                <a:gd name="connsiteX18" fmla="*/ 819384 w 3963848"/>
                <a:gd name="connsiteY18" fmla="*/ 1760349 h 4266434"/>
                <a:gd name="connsiteX19" fmla="*/ 960013 w 3963848"/>
                <a:gd name="connsiteY19" fmla="*/ 1700710 h 4266434"/>
                <a:gd name="connsiteX20" fmla="*/ 1328749 w 3963848"/>
                <a:gd name="connsiteY20" fmla="*/ 1595702 h 4266434"/>
                <a:gd name="connsiteX21" fmla="*/ 1335025 w 3963848"/>
                <a:gd name="connsiteY21" fmla="*/ 1714742 h 4266434"/>
                <a:gd name="connsiteX22" fmla="*/ 1273725 w 3963848"/>
                <a:gd name="connsiteY22" fmla="*/ 1998908 h 4266434"/>
                <a:gd name="connsiteX23" fmla="*/ 1371084 w 3963848"/>
                <a:gd name="connsiteY23" fmla="*/ 2184842 h 4266434"/>
                <a:gd name="connsiteX24" fmla="*/ 1551378 w 3963848"/>
                <a:gd name="connsiteY24" fmla="*/ 2170809 h 4266434"/>
                <a:gd name="connsiteX25" fmla="*/ 1518925 w 3963848"/>
                <a:gd name="connsiteY25" fmla="*/ 2346219 h 4266434"/>
                <a:gd name="connsiteX26" fmla="*/ 1605466 w 3963848"/>
                <a:gd name="connsiteY26" fmla="*/ 2483040 h 4266434"/>
                <a:gd name="connsiteX27" fmla="*/ 1673978 w 3963848"/>
                <a:gd name="connsiteY27" fmla="*/ 2556712 h 4266434"/>
                <a:gd name="connsiteX28" fmla="*/ 1385508 w 3963848"/>
                <a:gd name="connsiteY28" fmla="*/ 2644416 h 4266434"/>
                <a:gd name="connsiteX29" fmla="*/ 1143913 w 3963848"/>
                <a:gd name="connsiteY29" fmla="*/ 2490055 h 4266434"/>
                <a:gd name="connsiteX30" fmla="*/ 877078 w 3963848"/>
                <a:gd name="connsiteY30" fmla="*/ 2269039 h 4266434"/>
                <a:gd name="connsiteX31" fmla="*/ 740055 w 3963848"/>
                <a:gd name="connsiteY31" fmla="*/ 2290088 h 4266434"/>
                <a:gd name="connsiteX32" fmla="*/ 466007 w 3963848"/>
                <a:gd name="connsiteY32" fmla="*/ 2244481 h 4266434"/>
                <a:gd name="connsiteX33" fmla="*/ 343512 w 3963848"/>
                <a:gd name="connsiteY33" fmla="*/ 2614825 h 4266434"/>
                <a:gd name="connsiteX34" fmla="*/ 339308 w 3963848"/>
                <a:gd name="connsiteY34" fmla="*/ 2805946 h 4266434"/>
                <a:gd name="connsiteX35" fmla="*/ 439376 w 3963848"/>
                <a:gd name="connsiteY35" fmla="*/ 2831633 h 4266434"/>
                <a:gd name="connsiteX36" fmla="*/ 542175 w 3963848"/>
                <a:gd name="connsiteY36" fmla="*/ 2822876 h 4266434"/>
                <a:gd name="connsiteX37" fmla="*/ 600790 w 3963848"/>
                <a:gd name="connsiteY37" fmla="*/ 2888819 h 4266434"/>
                <a:gd name="connsiteX38" fmla="*/ 688713 w 3963848"/>
                <a:gd name="connsiteY38" fmla="*/ 2954761 h 4266434"/>
                <a:gd name="connsiteX39" fmla="*/ 1516655 w 3963848"/>
                <a:gd name="connsiteY39" fmla="*/ 3687453 h 4266434"/>
                <a:gd name="connsiteX40" fmla="*/ 1523982 w 3963848"/>
                <a:gd name="connsiteY40" fmla="*/ 3819338 h 4266434"/>
                <a:gd name="connsiteX41" fmla="*/ 1633886 w 3963848"/>
                <a:gd name="connsiteY41" fmla="*/ 3855973 h 4266434"/>
                <a:gd name="connsiteX42" fmla="*/ 1670521 w 3963848"/>
                <a:gd name="connsiteY42" fmla="*/ 3885280 h 4266434"/>
                <a:gd name="connsiteX43" fmla="*/ 1795078 w 3963848"/>
                <a:gd name="connsiteY43" fmla="*/ 3885280 h 4266434"/>
                <a:gd name="connsiteX44" fmla="*/ 1978251 w 3963848"/>
                <a:gd name="connsiteY44" fmla="*/ 3907261 h 4266434"/>
                <a:gd name="connsiteX45" fmla="*/ 2044194 w 3963848"/>
                <a:gd name="connsiteY45" fmla="*/ 3921915 h 4266434"/>
                <a:gd name="connsiteX46" fmla="*/ 2124790 w 3963848"/>
                <a:gd name="connsiteY46" fmla="*/ 4017165 h 4266434"/>
                <a:gd name="connsiteX47" fmla="*/ 2171425 w 3963848"/>
                <a:gd name="connsiteY47" fmla="*/ 4105301 h 4266434"/>
                <a:gd name="connsiteX48" fmla="*/ 2406830 w 3963848"/>
                <a:gd name="connsiteY48" fmla="*/ 3961399 h 4266434"/>
                <a:gd name="connsiteX49" fmla="*/ 2555748 w 3963848"/>
                <a:gd name="connsiteY49" fmla="*/ 3947741 h 4266434"/>
                <a:gd name="connsiteX50" fmla="*/ 2555748 w 3963848"/>
                <a:gd name="connsiteY50" fmla="*/ 4070665 h 4266434"/>
                <a:gd name="connsiteX51" fmla="*/ 2709322 w 3963848"/>
                <a:gd name="connsiteY51" fmla="*/ 4138956 h 4266434"/>
                <a:gd name="connsiteX52" fmla="*/ 2630207 w 3963848"/>
                <a:gd name="connsiteY52" fmla="*/ 4225459 h 4266434"/>
                <a:gd name="connsiteX53" fmla="*/ 2672091 w 3963848"/>
                <a:gd name="connsiteY53" fmla="*/ 4266434 h 4266434"/>
                <a:gd name="connsiteX54" fmla="*/ 3121251 w 3963848"/>
                <a:gd name="connsiteY54" fmla="*/ 3973203 h 4266434"/>
                <a:gd name="connsiteX55" fmla="*/ 3231155 w 3963848"/>
                <a:gd name="connsiteY55" fmla="*/ 3958550 h 4266434"/>
                <a:gd name="connsiteX56" fmla="*/ 3333732 w 3963848"/>
                <a:gd name="connsiteY56" fmla="*/ 3907261 h 4266434"/>
                <a:gd name="connsiteX57" fmla="*/ 3348386 w 3963848"/>
                <a:gd name="connsiteY57" fmla="*/ 3877953 h 4266434"/>
                <a:gd name="connsiteX58" fmla="*/ 3458290 w 3963848"/>
                <a:gd name="connsiteY58" fmla="*/ 3885280 h 4266434"/>
                <a:gd name="connsiteX59" fmla="*/ 3575521 w 3963848"/>
                <a:gd name="connsiteY59" fmla="*/ 3892607 h 4266434"/>
                <a:gd name="connsiteX60" fmla="*/ 3575521 w 3963848"/>
                <a:gd name="connsiteY60" fmla="*/ 3790030 h 4266434"/>
                <a:gd name="connsiteX61" fmla="*/ 3604828 w 3963848"/>
                <a:gd name="connsiteY61" fmla="*/ 3738742 h 4266434"/>
                <a:gd name="connsiteX62" fmla="*/ 3692751 w 3963848"/>
                <a:gd name="connsiteY62" fmla="*/ 3687453 h 4266434"/>
                <a:gd name="connsiteX63" fmla="*/ 3744040 w 3963848"/>
                <a:gd name="connsiteY63" fmla="*/ 3628838 h 4266434"/>
                <a:gd name="connsiteX64" fmla="*/ 3905232 w 3963848"/>
                <a:gd name="connsiteY64" fmla="*/ 3628838 h 4266434"/>
                <a:gd name="connsiteX65" fmla="*/ 3905232 w 3963848"/>
                <a:gd name="connsiteY65" fmla="*/ 3526261 h 4266434"/>
                <a:gd name="connsiteX66" fmla="*/ 3934540 w 3963848"/>
                <a:gd name="connsiteY66" fmla="*/ 3284473 h 4266434"/>
                <a:gd name="connsiteX67" fmla="*/ 3963848 w 3963848"/>
                <a:gd name="connsiteY67" fmla="*/ 3093973 h 4266434"/>
                <a:gd name="connsiteX68" fmla="*/ 3956521 w 3963848"/>
                <a:gd name="connsiteY68" fmla="*/ 2888819 h 4266434"/>
                <a:gd name="connsiteX69" fmla="*/ 3896596 w 3963848"/>
                <a:gd name="connsiteY69" fmla="*/ 2661949 h 4266434"/>
                <a:gd name="connsiteX70" fmla="*/ 3755410 w 3963848"/>
                <a:gd name="connsiteY70" fmla="*/ 2253593 h 4266434"/>
                <a:gd name="connsiteX71" fmla="*/ 3030050 w 3963848"/>
                <a:gd name="connsiteY71" fmla="*/ 701375 h 4266434"/>
                <a:gd name="connsiteX72" fmla="*/ 2876921 w 3963848"/>
                <a:gd name="connsiteY72" fmla="*/ 656703 h 4266434"/>
                <a:gd name="connsiteX73" fmla="*/ 2741185 w 3963848"/>
                <a:gd name="connsiteY73" fmla="*/ 577413 h 4266434"/>
                <a:gd name="connsiteX74" fmla="*/ 2691530 w 3963848"/>
                <a:gd name="connsiteY74" fmla="*/ 638728 h 4266434"/>
                <a:gd name="connsiteX75" fmla="*/ 2695940 w 3963848"/>
                <a:gd name="connsiteY75" fmla="*/ 617059 h 4266434"/>
                <a:gd name="connsiteX76" fmla="*/ 2766321 w 3963848"/>
                <a:gd name="connsiteY76" fmla="*/ 735993 h 4266434"/>
                <a:gd name="connsiteX77" fmla="*/ 2699743 w 3963848"/>
                <a:gd name="connsiteY77" fmla="*/ 885869 h 4266434"/>
                <a:gd name="connsiteX78" fmla="*/ 2550150 w 3963848"/>
                <a:gd name="connsiteY78" fmla="*/ 963951 h 4266434"/>
                <a:gd name="connsiteX79" fmla="*/ 2560205 w 3963848"/>
                <a:gd name="connsiteY79" fmla="*/ 1082885 h 4266434"/>
                <a:gd name="connsiteX80" fmla="*/ 2814469 w 3963848"/>
                <a:gd name="connsiteY80" fmla="*/ 1285870 h 4266434"/>
                <a:gd name="connsiteX81" fmla="*/ 2534709 w 3963848"/>
                <a:gd name="connsiteY81" fmla="*/ 1473013 h 4266434"/>
                <a:gd name="connsiteX82" fmla="*/ 2156245 w 3963848"/>
                <a:gd name="connsiteY82" fmla="*/ 1533676 h 4266434"/>
                <a:gd name="connsiteX83" fmla="*/ 1955962 w 3963848"/>
                <a:gd name="connsiteY83" fmla="*/ 1451914 h 4266434"/>
                <a:gd name="connsiteX84" fmla="*/ 1893705 w 3963848"/>
                <a:gd name="connsiteY84" fmla="*/ 1355057 h 4266434"/>
                <a:gd name="connsiteX85" fmla="*/ 1633473 w 3963848"/>
                <a:gd name="connsiteY85" fmla="*/ 1304578 h 4266434"/>
                <a:gd name="connsiteX86" fmla="*/ 1688131 w 3963848"/>
                <a:gd name="connsiteY86" fmla="*/ 1041475 h 4266434"/>
                <a:gd name="connsiteX87" fmla="*/ 1529619 w 3963848"/>
                <a:gd name="connsiteY87" fmla="*/ 952021 h 4266434"/>
                <a:gd name="connsiteX88" fmla="*/ 1409369 w 3963848"/>
                <a:gd name="connsiteY88" fmla="*/ 1320363 h 4266434"/>
                <a:gd name="connsiteX89" fmla="*/ 1343778 w 3963848"/>
                <a:gd name="connsiteY89" fmla="*/ 1299315 h 4266434"/>
                <a:gd name="connsiteX90" fmla="*/ 1371107 w 3963848"/>
                <a:gd name="connsiteY90" fmla="*/ 883614 h 4266434"/>
                <a:gd name="connsiteX91" fmla="*/ 1485892 w 3963848"/>
                <a:gd name="connsiteY91" fmla="*/ 625775 h 4266434"/>
                <a:gd name="connsiteX92" fmla="*/ 1300050 w 3963848"/>
                <a:gd name="connsiteY92" fmla="*/ 488962 h 4266434"/>
                <a:gd name="connsiteX93" fmla="*/ 1283653 w 3963848"/>
                <a:gd name="connsiteY93" fmla="*/ 388983 h 4266434"/>
                <a:gd name="connsiteX94" fmla="*/ 1207129 w 3963848"/>
                <a:gd name="connsiteY94" fmla="*/ 236385 h 4266434"/>
                <a:gd name="connsiteX95" fmla="*/ 944765 w 3963848"/>
                <a:gd name="connsiteY95" fmla="*/ 10117 h 4266434"/>
                <a:gd name="connsiteX96" fmla="*/ 718905 w 3963848"/>
                <a:gd name="connsiteY96"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613 w 3963848"/>
                <a:gd name="connsiteY15" fmla="*/ 2012940 h 4266434"/>
                <a:gd name="connsiteX16" fmla="*/ 682360 w 3963848"/>
                <a:gd name="connsiteY16" fmla="*/ 1893661 h 4266434"/>
                <a:gd name="connsiteX17" fmla="*/ 819384 w 3963848"/>
                <a:gd name="connsiteY17" fmla="*/ 1760349 h 4266434"/>
                <a:gd name="connsiteX18" fmla="*/ 960013 w 3963848"/>
                <a:gd name="connsiteY18" fmla="*/ 1700710 h 4266434"/>
                <a:gd name="connsiteX19" fmla="*/ 1328749 w 3963848"/>
                <a:gd name="connsiteY19" fmla="*/ 1595702 h 4266434"/>
                <a:gd name="connsiteX20" fmla="*/ 1335025 w 3963848"/>
                <a:gd name="connsiteY20" fmla="*/ 1714742 h 4266434"/>
                <a:gd name="connsiteX21" fmla="*/ 1273725 w 3963848"/>
                <a:gd name="connsiteY21" fmla="*/ 1998908 h 4266434"/>
                <a:gd name="connsiteX22" fmla="*/ 1371084 w 3963848"/>
                <a:gd name="connsiteY22" fmla="*/ 2184842 h 4266434"/>
                <a:gd name="connsiteX23" fmla="*/ 1551378 w 3963848"/>
                <a:gd name="connsiteY23" fmla="*/ 2170809 h 4266434"/>
                <a:gd name="connsiteX24" fmla="*/ 1518925 w 3963848"/>
                <a:gd name="connsiteY24" fmla="*/ 2346219 h 4266434"/>
                <a:gd name="connsiteX25" fmla="*/ 1605466 w 3963848"/>
                <a:gd name="connsiteY25" fmla="*/ 2483040 h 4266434"/>
                <a:gd name="connsiteX26" fmla="*/ 1673978 w 3963848"/>
                <a:gd name="connsiteY26" fmla="*/ 2556712 h 4266434"/>
                <a:gd name="connsiteX27" fmla="*/ 1385508 w 3963848"/>
                <a:gd name="connsiteY27" fmla="*/ 2644416 h 4266434"/>
                <a:gd name="connsiteX28" fmla="*/ 1143913 w 3963848"/>
                <a:gd name="connsiteY28" fmla="*/ 2490055 h 4266434"/>
                <a:gd name="connsiteX29" fmla="*/ 877078 w 3963848"/>
                <a:gd name="connsiteY29" fmla="*/ 2269039 h 4266434"/>
                <a:gd name="connsiteX30" fmla="*/ 740055 w 3963848"/>
                <a:gd name="connsiteY30" fmla="*/ 2290088 h 4266434"/>
                <a:gd name="connsiteX31" fmla="*/ 466007 w 3963848"/>
                <a:gd name="connsiteY31" fmla="*/ 2244481 h 4266434"/>
                <a:gd name="connsiteX32" fmla="*/ 343512 w 3963848"/>
                <a:gd name="connsiteY32" fmla="*/ 2614825 h 4266434"/>
                <a:gd name="connsiteX33" fmla="*/ 339308 w 3963848"/>
                <a:gd name="connsiteY33" fmla="*/ 2805946 h 4266434"/>
                <a:gd name="connsiteX34" fmla="*/ 439376 w 3963848"/>
                <a:gd name="connsiteY34" fmla="*/ 2831633 h 4266434"/>
                <a:gd name="connsiteX35" fmla="*/ 542175 w 3963848"/>
                <a:gd name="connsiteY35" fmla="*/ 2822876 h 4266434"/>
                <a:gd name="connsiteX36" fmla="*/ 600790 w 3963848"/>
                <a:gd name="connsiteY36" fmla="*/ 2888819 h 4266434"/>
                <a:gd name="connsiteX37" fmla="*/ 688713 w 3963848"/>
                <a:gd name="connsiteY37" fmla="*/ 2954761 h 4266434"/>
                <a:gd name="connsiteX38" fmla="*/ 1516655 w 3963848"/>
                <a:gd name="connsiteY38" fmla="*/ 3687453 h 4266434"/>
                <a:gd name="connsiteX39" fmla="*/ 1523982 w 3963848"/>
                <a:gd name="connsiteY39" fmla="*/ 3819338 h 4266434"/>
                <a:gd name="connsiteX40" fmla="*/ 1633886 w 3963848"/>
                <a:gd name="connsiteY40" fmla="*/ 3855973 h 4266434"/>
                <a:gd name="connsiteX41" fmla="*/ 1670521 w 3963848"/>
                <a:gd name="connsiteY41" fmla="*/ 3885280 h 4266434"/>
                <a:gd name="connsiteX42" fmla="*/ 1795078 w 3963848"/>
                <a:gd name="connsiteY42" fmla="*/ 3885280 h 4266434"/>
                <a:gd name="connsiteX43" fmla="*/ 1978251 w 3963848"/>
                <a:gd name="connsiteY43" fmla="*/ 3907261 h 4266434"/>
                <a:gd name="connsiteX44" fmla="*/ 2044194 w 3963848"/>
                <a:gd name="connsiteY44" fmla="*/ 3921915 h 4266434"/>
                <a:gd name="connsiteX45" fmla="*/ 2124790 w 3963848"/>
                <a:gd name="connsiteY45" fmla="*/ 4017165 h 4266434"/>
                <a:gd name="connsiteX46" fmla="*/ 2171425 w 3963848"/>
                <a:gd name="connsiteY46" fmla="*/ 4105301 h 4266434"/>
                <a:gd name="connsiteX47" fmla="*/ 2406830 w 3963848"/>
                <a:gd name="connsiteY47" fmla="*/ 3961399 h 4266434"/>
                <a:gd name="connsiteX48" fmla="*/ 2555748 w 3963848"/>
                <a:gd name="connsiteY48" fmla="*/ 3947741 h 4266434"/>
                <a:gd name="connsiteX49" fmla="*/ 2555748 w 3963848"/>
                <a:gd name="connsiteY49" fmla="*/ 4070665 h 4266434"/>
                <a:gd name="connsiteX50" fmla="*/ 2709322 w 3963848"/>
                <a:gd name="connsiteY50" fmla="*/ 4138956 h 4266434"/>
                <a:gd name="connsiteX51" fmla="*/ 2630207 w 3963848"/>
                <a:gd name="connsiteY51" fmla="*/ 4225459 h 4266434"/>
                <a:gd name="connsiteX52" fmla="*/ 2672091 w 3963848"/>
                <a:gd name="connsiteY52" fmla="*/ 4266434 h 4266434"/>
                <a:gd name="connsiteX53" fmla="*/ 3121251 w 3963848"/>
                <a:gd name="connsiteY53" fmla="*/ 3973203 h 4266434"/>
                <a:gd name="connsiteX54" fmla="*/ 3231155 w 3963848"/>
                <a:gd name="connsiteY54" fmla="*/ 3958550 h 4266434"/>
                <a:gd name="connsiteX55" fmla="*/ 3333732 w 3963848"/>
                <a:gd name="connsiteY55" fmla="*/ 3907261 h 4266434"/>
                <a:gd name="connsiteX56" fmla="*/ 3348386 w 3963848"/>
                <a:gd name="connsiteY56" fmla="*/ 3877953 h 4266434"/>
                <a:gd name="connsiteX57" fmla="*/ 3458290 w 3963848"/>
                <a:gd name="connsiteY57" fmla="*/ 3885280 h 4266434"/>
                <a:gd name="connsiteX58" fmla="*/ 3575521 w 3963848"/>
                <a:gd name="connsiteY58" fmla="*/ 3892607 h 4266434"/>
                <a:gd name="connsiteX59" fmla="*/ 3575521 w 3963848"/>
                <a:gd name="connsiteY59" fmla="*/ 3790030 h 4266434"/>
                <a:gd name="connsiteX60" fmla="*/ 3604828 w 3963848"/>
                <a:gd name="connsiteY60" fmla="*/ 3738742 h 4266434"/>
                <a:gd name="connsiteX61" fmla="*/ 3692751 w 3963848"/>
                <a:gd name="connsiteY61" fmla="*/ 3687453 h 4266434"/>
                <a:gd name="connsiteX62" fmla="*/ 3744040 w 3963848"/>
                <a:gd name="connsiteY62" fmla="*/ 3628838 h 4266434"/>
                <a:gd name="connsiteX63" fmla="*/ 3905232 w 3963848"/>
                <a:gd name="connsiteY63" fmla="*/ 3628838 h 4266434"/>
                <a:gd name="connsiteX64" fmla="*/ 3905232 w 3963848"/>
                <a:gd name="connsiteY64" fmla="*/ 3526261 h 4266434"/>
                <a:gd name="connsiteX65" fmla="*/ 3934540 w 3963848"/>
                <a:gd name="connsiteY65" fmla="*/ 3284473 h 4266434"/>
                <a:gd name="connsiteX66" fmla="*/ 3963848 w 3963848"/>
                <a:gd name="connsiteY66" fmla="*/ 3093973 h 4266434"/>
                <a:gd name="connsiteX67" fmla="*/ 3956521 w 3963848"/>
                <a:gd name="connsiteY67" fmla="*/ 2888819 h 4266434"/>
                <a:gd name="connsiteX68" fmla="*/ 3896596 w 3963848"/>
                <a:gd name="connsiteY68" fmla="*/ 2661949 h 4266434"/>
                <a:gd name="connsiteX69" fmla="*/ 3755410 w 3963848"/>
                <a:gd name="connsiteY69" fmla="*/ 2253593 h 4266434"/>
                <a:gd name="connsiteX70" fmla="*/ 3030050 w 3963848"/>
                <a:gd name="connsiteY70" fmla="*/ 701375 h 4266434"/>
                <a:gd name="connsiteX71" fmla="*/ 2876921 w 3963848"/>
                <a:gd name="connsiteY71" fmla="*/ 656703 h 4266434"/>
                <a:gd name="connsiteX72" fmla="*/ 2741185 w 3963848"/>
                <a:gd name="connsiteY72" fmla="*/ 577413 h 4266434"/>
                <a:gd name="connsiteX73" fmla="*/ 2691530 w 3963848"/>
                <a:gd name="connsiteY73" fmla="*/ 638728 h 4266434"/>
                <a:gd name="connsiteX74" fmla="*/ 2695940 w 3963848"/>
                <a:gd name="connsiteY74" fmla="*/ 617059 h 4266434"/>
                <a:gd name="connsiteX75" fmla="*/ 2766321 w 3963848"/>
                <a:gd name="connsiteY75" fmla="*/ 735993 h 4266434"/>
                <a:gd name="connsiteX76" fmla="*/ 2699743 w 3963848"/>
                <a:gd name="connsiteY76" fmla="*/ 885869 h 4266434"/>
                <a:gd name="connsiteX77" fmla="*/ 2550150 w 3963848"/>
                <a:gd name="connsiteY77" fmla="*/ 963951 h 4266434"/>
                <a:gd name="connsiteX78" fmla="*/ 2560205 w 3963848"/>
                <a:gd name="connsiteY78" fmla="*/ 1082885 h 4266434"/>
                <a:gd name="connsiteX79" fmla="*/ 2814469 w 3963848"/>
                <a:gd name="connsiteY79" fmla="*/ 1285870 h 4266434"/>
                <a:gd name="connsiteX80" fmla="*/ 2534709 w 3963848"/>
                <a:gd name="connsiteY80" fmla="*/ 1473013 h 4266434"/>
                <a:gd name="connsiteX81" fmla="*/ 2156245 w 3963848"/>
                <a:gd name="connsiteY81" fmla="*/ 1533676 h 4266434"/>
                <a:gd name="connsiteX82" fmla="*/ 1955962 w 3963848"/>
                <a:gd name="connsiteY82" fmla="*/ 1451914 h 4266434"/>
                <a:gd name="connsiteX83" fmla="*/ 1893705 w 3963848"/>
                <a:gd name="connsiteY83" fmla="*/ 1355057 h 4266434"/>
                <a:gd name="connsiteX84" fmla="*/ 1633473 w 3963848"/>
                <a:gd name="connsiteY84" fmla="*/ 1304578 h 4266434"/>
                <a:gd name="connsiteX85" fmla="*/ 1688131 w 3963848"/>
                <a:gd name="connsiteY85" fmla="*/ 1041475 h 4266434"/>
                <a:gd name="connsiteX86" fmla="*/ 1529619 w 3963848"/>
                <a:gd name="connsiteY86" fmla="*/ 952021 h 4266434"/>
                <a:gd name="connsiteX87" fmla="*/ 1409369 w 3963848"/>
                <a:gd name="connsiteY87" fmla="*/ 1320363 h 4266434"/>
                <a:gd name="connsiteX88" fmla="*/ 1343778 w 3963848"/>
                <a:gd name="connsiteY88" fmla="*/ 1299315 h 4266434"/>
                <a:gd name="connsiteX89" fmla="*/ 1371107 w 3963848"/>
                <a:gd name="connsiteY89" fmla="*/ 883614 h 4266434"/>
                <a:gd name="connsiteX90" fmla="*/ 1485892 w 3963848"/>
                <a:gd name="connsiteY90" fmla="*/ 625775 h 4266434"/>
                <a:gd name="connsiteX91" fmla="*/ 1300050 w 3963848"/>
                <a:gd name="connsiteY91" fmla="*/ 488962 h 4266434"/>
                <a:gd name="connsiteX92" fmla="*/ 1283653 w 3963848"/>
                <a:gd name="connsiteY92" fmla="*/ 388983 h 4266434"/>
                <a:gd name="connsiteX93" fmla="*/ 1207129 w 3963848"/>
                <a:gd name="connsiteY93" fmla="*/ 236385 h 4266434"/>
                <a:gd name="connsiteX94" fmla="*/ 944765 w 3963848"/>
                <a:gd name="connsiteY94" fmla="*/ 10117 h 4266434"/>
                <a:gd name="connsiteX95" fmla="*/ 718905 w 3963848"/>
                <a:gd name="connsiteY95"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613 w 3963848"/>
                <a:gd name="connsiteY15" fmla="*/ 2012940 h 4266434"/>
                <a:gd name="connsiteX16" fmla="*/ 682360 w 3963848"/>
                <a:gd name="connsiteY16" fmla="*/ 1893661 h 4266434"/>
                <a:gd name="connsiteX17" fmla="*/ 819384 w 3963848"/>
                <a:gd name="connsiteY17" fmla="*/ 1760349 h 4266434"/>
                <a:gd name="connsiteX18" fmla="*/ 960013 w 3963848"/>
                <a:gd name="connsiteY18" fmla="*/ 1700710 h 4266434"/>
                <a:gd name="connsiteX19" fmla="*/ 1328749 w 3963848"/>
                <a:gd name="connsiteY19" fmla="*/ 1595702 h 4266434"/>
                <a:gd name="connsiteX20" fmla="*/ 1335025 w 3963848"/>
                <a:gd name="connsiteY20" fmla="*/ 1714742 h 4266434"/>
                <a:gd name="connsiteX21" fmla="*/ 1273725 w 3963848"/>
                <a:gd name="connsiteY21" fmla="*/ 1998908 h 4266434"/>
                <a:gd name="connsiteX22" fmla="*/ 1371084 w 3963848"/>
                <a:gd name="connsiteY22" fmla="*/ 2184842 h 4266434"/>
                <a:gd name="connsiteX23" fmla="*/ 1551378 w 3963848"/>
                <a:gd name="connsiteY23" fmla="*/ 2170809 h 4266434"/>
                <a:gd name="connsiteX24" fmla="*/ 1518925 w 3963848"/>
                <a:gd name="connsiteY24" fmla="*/ 2346219 h 4266434"/>
                <a:gd name="connsiteX25" fmla="*/ 1605466 w 3963848"/>
                <a:gd name="connsiteY25" fmla="*/ 2483040 h 4266434"/>
                <a:gd name="connsiteX26" fmla="*/ 1673978 w 3963848"/>
                <a:gd name="connsiteY26" fmla="*/ 2556712 h 4266434"/>
                <a:gd name="connsiteX27" fmla="*/ 1385508 w 3963848"/>
                <a:gd name="connsiteY27" fmla="*/ 2644416 h 4266434"/>
                <a:gd name="connsiteX28" fmla="*/ 1143913 w 3963848"/>
                <a:gd name="connsiteY28" fmla="*/ 2490055 h 4266434"/>
                <a:gd name="connsiteX29" fmla="*/ 877078 w 3963848"/>
                <a:gd name="connsiteY29" fmla="*/ 2269039 h 4266434"/>
                <a:gd name="connsiteX30" fmla="*/ 740055 w 3963848"/>
                <a:gd name="connsiteY30" fmla="*/ 2290088 h 4266434"/>
                <a:gd name="connsiteX31" fmla="*/ 466007 w 3963848"/>
                <a:gd name="connsiteY31" fmla="*/ 2244481 h 4266434"/>
                <a:gd name="connsiteX32" fmla="*/ 469922 w 3963848"/>
                <a:gd name="connsiteY32" fmla="*/ 2273858 h 4266434"/>
                <a:gd name="connsiteX33" fmla="*/ 343512 w 3963848"/>
                <a:gd name="connsiteY33" fmla="*/ 2614825 h 4266434"/>
                <a:gd name="connsiteX34" fmla="*/ 339308 w 3963848"/>
                <a:gd name="connsiteY34" fmla="*/ 2805946 h 4266434"/>
                <a:gd name="connsiteX35" fmla="*/ 439376 w 3963848"/>
                <a:gd name="connsiteY35" fmla="*/ 2831633 h 4266434"/>
                <a:gd name="connsiteX36" fmla="*/ 542175 w 3963848"/>
                <a:gd name="connsiteY36" fmla="*/ 2822876 h 4266434"/>
                <a:gd name="connsiteX37" fmla="*/ 600790 w 3963848"/>
                <a:gd name="connsiteY37" fmla="*/ 2888819 h 4266434"/>
                <a:gd name="connsiteX38" fmla="*/ 688713 w 3963848"/>
                <a:gd name="connsiteY38" fmla="*/ 2954761 h 4266434"/>
                <a:gd name="connsiteX39" fmla="*/ 1516655 w 3963848"/>
                <a:gd name="connsiteY39" fmla="*/ 3687453 h 4266434"/>
                <a:gd name="connsiteX40" fmla="*/ 1523982 w 3963848"/>
                <a:gd name="connsiteY40" fmla="*/ 3819338 h 4266434"/>
                <a:gd name="connsiteX41" fmla="*/ 1633886 w 3963848"/>
                <a:gd name="connsiteY41" fmla="*/ 3855973 h 4266434"/>
                <a:gd name="connsiteX42" fmla="*/ 1670521 w 3963848"/>
                <a:gd name="connsiteY42" fmla="*/ 3885280 h 4266434"/>
                <a:gd name="connsiteX43" fmla="*/ 1795078 w 3963848"/>
                <a:gd name="connsiteY43" fmla="*/ 3885280 h 4266434"/>
                <a:gd name="connsiteX44" fmla="*/ 1978251 w 3963848"/>
                <a:gd name="connsiteY44" fmla="*/ 3907261 h 4266434"/>
                <a:gd name="connsiteX45" fmla="*/ 2044194 w 3963848"/>
                <a:gd name="connsiteY45" fmla="*/ 3921915 h 4266434"/>
                <a:gd name="connsiteX46" fmla="*/ 2124790 w 3963848"/>
                <a:gd name="connsiteY46" fmla="*/ 4017165 h 4266434"/>
                <a:gd name="connsiteX47" fmla="*/ 2171425 w 3963848"/>
                <a:gd name="connsiteY47" fmla="*/ 4105301 h 4266434"/>
                <a:gd name="connsiteX48" fmla="*/ 2406830 w 3963848"/>
                <a:gd name="connsiteY48" fmla="*/ 3961399 h 4266434"/>
                <a:gd name="connsiteX49" fmla="*/ 2555748 w 3963848"/>
                <a:gd name="connsiteY49" fmla="*/ 3947741 h 4266434"/>
                <a:gd name="connsiteX50" fmla="*/ 2555748 w 3963848"/>
                <a:gd name="connsiteY50" fmla="*/ 4070665 h 4266434"/>
                <a:gd name="connsiteX51" fmla="*/ 2709322 w 3963848"/>
                <a:gd name="connsiteY51" fmla="*/ 4138956 h 4266434"/>
                <a:gd name="connsiteX52" fmla="*/ 2630207 w 3963848"/>
                <a:gd name="connsiteY52" fmla="*/ 4225459 h 4266434"/>
                <a:gd name="connsiteX53" fmla="*/ 2672091 w 3963848"/>
                <a:gd name="connsiteY53" fmla="*/ 4266434 h 4266434"/>
                <a:gd name="connsiteX54" fmla="*/ 3121251 w 3963848"/>
                <a:gd name="connsiteY54" fmla="*/ 3973203 h 4266434"/>
                <a:gd name="connsiteX55" fmla="*/ 3231155 w 3963848"/>
                <a:gd name="connsiteY55" fmla="*/ 3958550 h 4266434"/>
                <a:gd name="connsiteX56" fmla="*/ 3333732 w 3963848"/>
                <a:gd name="connsiteY56" fmla="*/ 3907261 h 4266434"/>
                <a:gd name="connsiteX57" fmla="*/ 3348386 w 3963848"/>
                <a:gd name="connsiteY57" fmla="*/ 3877953 h 4266434"/>
                <a:gd name="connsiteX58" fmla="*/ 3458290 w 3963848"/>
                <a:gd name="connsiteY58" fmla="*/ 3885280 h 4266434"/>
                <a:gd name="connsiteX59" fmla="*/ 3575521 w 3963848"/>
                <a:gd name="connsiteY59" fmla="*/ 3892607 h 4266434"/>
                <a:gd name="connsiteX60" fmla="*/ 3575521 w 3963848"/>
                <a:gd name="connsiteY60" fmla="*/ 3790030 h 4266434"/>
                <a:gd name="connsiteX61" fmla="*/ 3604828 w 3963848"/>
                <a:gd name="connsiteY61" fmla="*/ 3738742 h 4266434"/>
                <a:gd name="connsiteX62" fmla="*/ 3692751 w 3963848"/>
                <a:gd name="connsiteY62" fmla="*/ 3687453 h 4266434"/>
                <a:gd name="connsiteX63" fmla="*/ 3744040 w 3963848"/>
                <a:gd name="connsiteY63" fmla="*/ 3628838 h 4266434"/>
                <a:gd name="connsiteX64" fmla="*/ 3905232 w 3963848"/>
                <a:gd name="connsiteY64" fmla="*/ 3628838 h 4266434"/>
                <a:gd name="connsiteX65" fmla="*/ 3905232 w 3963848"/>
                <a:gd name="connsiteY65" fmla="*/ 3526261 h 4266434"/>
                <a:gd name="connsiteX66" fmla="*/ 3934540 w 3963848"/>
                <a:gd name="connsiteY66" fmla="*/ 3284473 h 4266434"/>
                <a:gd name="connsiteX67" fmla="*/ 3963848 w 3963848"/>
                <a:gd name="connsiteY67" fmla="*/ 3093973 h 4266434"/>
                <a:gd name="connsiteX68" fmla="*/ 3956521 w 3963848"/>
                <a:gd name="connsiteY68" fmla="*/ 2888819 h 4266434"/>
                <a:gd name="connsiteX69" fmla="*/ 3896596 w 3963848"/>
                <a:gd name="connsiteY69" fmla="*/ 2661949 h 4266434"/>
                <a:gd name="connsiteX70" fmla="*/ 3755410 w 3963848"/>
                <a:gd name="connsiteY70" fmla="*/ 2253593 h 4266434"/>
                <a:gd name="connsiteX71" fmla="*/ 3030050 w 3963848"/>
                <a:gd name="connsiteY71" fmla="*/ 701375 h 4266434"/>
                <a:gd name="connsiteX72" fmla="*/ 2876921 w 3963848"/>
                <a:gd name="connsiteY72" fmla="*/ 656703 h 4266434"/>
                <a:gd name="connsiteX73" fmla="*/ 2741185 w 3963848"/>
                <a:gd name="connsiteY73" fmla="*/ 577413 h 4266434"/>
                <a:gd name="connsiteX74" fmla="*/ 2691530 w 3963848"/>
                <a:gd name="connsiteY74" fmla="*/ 638728 h 4266434"/>
                <a:gd name="connsiteX75" fmla="*/ 2695940 w 3963848"/>
                <a:gd name="connsiteY75" fmla="*/ 617059 h 4266434"/>
                <a:gd name="connsiteX76" fmla="*/ 2766321 w 3963848"/>
                <a:gd name="connsiteY76" fmla="*/ 735993 h 4266434"/>
                <a:gd name="connsiteX77" fmla="*/ 2699743 w 3963848"/>
                <a:gd name="connsiteY77" fmla="*/ 885869 h 4266434"/>
                <a:gd name="connsiteX78" fmla="*/ 2550150 w 3963848"/>
                <a:gd name="connsiteY78" fmla="*/ 963951 h 4266434"/>
                <a:gd name="connsiteX79" fmla="*/ 2560205 w 3963848"/>
                <a:gd name="connsiteY79" fmla="*/ 1082885 h 4266434"/>
                <a:gd name="connsiteX80" fmla="*/ 2814469 w 3963848"/>
                <a:gd name="connsiteY80" fmla="*/ 1285870 h 4266434"/>
                <a:gd name="connsiteX81" fmla="*/ 2534709 w 3963848"/>
                <a:gd name="connsiteY81" fmla="*/ 1473013 h 4266434"/>
                <a:gd name="connsiteX82" fmla="*/ 2156245 w 3963848"/>
                <a:gd name="connsiteY82" fmla="*/ 1533676 h 4266434"/>
                <a:gd name="connsiteX83" fmla="*/ 1955962 w 3963848"/>
                <a:gd name="connsiteY83" fmla="*/ 1451914 h 4266434"/>
                <a:gd name="connsiteX84" fmla="*/ 1893705 w 3963848"/>
                <a:gd name="connsiteY84" fmla="*/ 1355057 h 4266434"/>
                <a:gd name="connsiteX85" fmla="*/ 1633473 w 3963848"/>
                <a:gd name="connsiteY85" fmla="*/ 1304578 h 4266434"/>
                <a:gd name="connsiteX86" fmla="*/ 1688131 w 3963848"/>
                <a:gd name="connsiteY86" fmla="*/ 1041475 h 4266434"/>
                <a:gd name="connsiteX87" fmla="*/ 1529619 w 3963848"/>
                <a:gd name="connsiteY87" fmla="*/ 952021 h 4266434"/>
                <a:gd name="connsiteX88" fmla="*/ 1409369 w 3963848"/>
                <a:gd name="connsiteY88" fmla="*/ 1320363 h 4266434"/>
                <a:gd name="connsiteX89" fmla="*/ 1343778 w 3963848"/>
                <a:gd name="connsiteY89" fmla="*/ 1299315 h 4266434"/>
                <a:gd name="connsiteX90" fmla="*/ 1371107 w 3963848"/>
                <a:gd name="connsiteY90" fmla="*/ 883614 h 4266434"/>
                <a:gd name="connsiteX91" fmla="*/ 1485892 w 3963848"/>
                <a:gd name="connsiteY91" fmla="*/ 625775 h 4266434"/>
                <a:gd name="connsiteX92" fmla="*/ 1300050 w 3963848"/>
                <a:gd name="connsiteY92" fmla="*/ 488962 h 4266434"/>
                <a:gd name="connsiteX93" fmla="*/ 1283653 w 3963848"/>
                <a:gd name="connsiteY93" fmla="*/ 388983 h 4266434"/>
                <a:gd name="connsiteX94" fmla="*/ 1207129 w 3963848"/>
                <a:gd name="connsiteY94" fmla="*/ 236385 h 4266434"/>
                <a:gd name="connsiteX95" fmla="*/ 944765 w 3963848"/>
                <a:gd name="connsiteY95" fmla="*/ 10117 h 4266434"/>
                <a:gd name="connsiteX96" fmla="*/ 718905 w 3963848"/>
                <a:gd name="connsiteY96"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613 w 3963848"/>
                <a:gd name="connsiteY15" fmla="*/ 2012940 h 4266434"/>
                <a:gd name="connsiteX16" fmla="*/ 682360 w 3963848"/>
                <a:gd name="connsiteY16" fmla="*/ 1893661 h 4266434"/>
                <a:gd name="connsiteX17" fmla="*/ 819384 w 3963848"/>
                <a:gd name="connsiteY17" fmla="*/ 1760349 h 4266434"/>
                <a:gd name="connsiteX18" fmla="*/ 960013 w 3963848"/>
                <a:gd name="connsiteY18" fmla="*/ 1700710 h 4266434"/>
                <a:gd name="connsiteX19" fmla="*/ 1328749 w 3963848"/>
                <a:gd name="connsiteY19" fmla="*/ 1595702 h 4266434"/>
                <a:gd name="connsiteX20" fmla="*/ 1335025 w 3963848"/>
                <a:gd name="connsiteY20" fmla="*/ 1714742 h 4266434"/>
                <a:gd name="connsiteX21" fmla="*/ 1273725 w 3963848"/>
                <a:gd name="connsiteY21" fmla="*/ 1998908 h 4266434"/>
                <a:gd name="connsiteX22" fmla="*/ 1371084 w 3963848"/>
                <a:gd name="connsiteY22" fmla="*/ 2184842 h 4266434"/>
                <a:gd name="connsiteX23" fmla="*/ 1551378 w 3963848"/>
                <a:gd name="connsiteY23" fmla="*/ 2170809 h 4266434"/>
                <a:gd name="connsiteX24" fmla="*/ 1518925 w 3963848"/>
                <a:gd name="connsiteY24" fmla="*/ 2346219 h 4266434"/>
                <a:gd name="connsiteX25" fmla="*/ 1605466 w 3963848"/>
                <a:gd name="connsiteY25" fmla="*/ 2483040 h 4266434"/>
                <a:gd name="connsiteX26" fmla="*/ 1673978 w 3963848"/>
                <a:gd name="connsiteY26" fmla="*/ 2556712 h 4266434"/>
                <a:gd name="connsiteX27" fmla="*/ 1385508 w 3963848"/>
                <a:gd name="connsiteY27" fmla="*/ 2644416 h 4266434"/>
                <a:gd name="connsiteX28" fmla="*/ 1143913 w 3963848"/>
                <a:gd name="connsiteY28" fmla="*/ 2490055 h 4266434"/>
                <a:gd name="connsiteX29" fmla="*/ 877078 w 3963848"/>
                <a:gd name="connsiteY29" fmla="*/ 2269039 h 4266434"/>
                <a:gd name="connsiteX30" fmla="*/ 740055 w 3963848"/>
                <a:gd name="connsiteY30" fmla="*/ 2290088 h 4266434"/>
                <a:gd name="connsiteX31" fmla="*/ 466007 w 3963848"/>
                <a:gd name="connsiteY31" fmla="*/ 2244481 h 4266434"/>
                <a:gd name="connsiteX32" fmla="*/ 343512 w 3963848"/>
                <a:gd name="connsiteY32" fmla="*/ 2614825 h 4266434"/>
                <a:gd name="connsiteX33" fmla="*/ 339308 w 3963848"/>
                <a:gd name="connsiteY33" fmla="*/ 2805946 h 4266434"/>
                <a:gd name="connsiteX34" fmla="*/ 439376 w 3963848"/>
                <a:gd name="connsiteY34" fmla="*/ 2831633 h 4266434"/>
                <a:gd name="connsiteX35" fmla="*/ 542175 w 3963848"/>
                <a:gd name="connsiteY35" fmla="*/ 2822876 h 4266434"/>
                <a:gd name="connsiteX36" fmla="*/ 600790 w 3963848"/>
                <a:gd name="connsiteY36" fmla="*/ 2888819 h 4266434"/>
                <a:gd name="connsiteX37" fmla="*/ 688713 w 3963848"/>
                <a:gd name="connsiteY37" fmla="*/ 2954761 h 4266434"/>
                <a:gd name="connsiteX38" fmla="*/ 1516655 w 3963848"/>
                <a:gd name="connsiteY38" fmla="*/ 3687453 h 4266434"/>
                <a:gd name="connsiteX39" fmla="*/ 1523982 w 3963848"/>
                <a:gd name="connsiteY39" fmla="*/ 3819338 h 4266434"/>
                <a:gd name="connsiteX40" fmla="*/ 1633886 w 3963848"/>
                <a:gd name="connsiteY40" fmla="*/ 3855973 h 4266434"/>
                <a:gd name="connsiteX41" fmla="*/ 1670521 w 3963848"/>
                <a:gd name="connsiteY41" fmla="*/ 3885280 h 4266434"/>
                <a:gd name="connsiteX42" fmla="*/ 1795078 w 3963848"/>
                <a:gd name="connsiteY42" fmla="*/ 3885280 h 4266434"/>
                <a:gd name="connsiteX43" fmla="*/ 1978251 w 3963848"/>
                <a:gd name="connsiteY43" fmla="*/ 3907261 h 4266434"/>
                <a:gd name="connsiteX44" fmla="*/ 2044194 w 3963848"/>
                <a:gd name="connsiteY44" fmla="*/ 3921915 h 4266434"/>
                <a:gd name="connsiteX45" fmla="*/ 2124790 w 3963848"/>
                <a:gd name="connsiteY45" fmla="*/ 4017165 h 4266434"/>
                <a:gd name="connsiteX46" fmla="*/ 2171425 w 3963848"/>
                <a:gd name="connsiteY46" fmla="*/ 4105301 h 4266434"/>
                <a:gd name="connsiteX47" fmla="*/ 2406830 w 3963848"/>
                <a:gd name="connsiteY47" fmla="*/ 3961399 h 4266434"/>
                <a:gd name="connsiteX48" fmla="*/ 2555748 w 3963848"/>
                <a:gd name="connsiteY48" fmla="*/ 3947741 h 4266434"/>
                <a:gd name="connsiteX49" fmla="*/ 2555748 w 3963848"/>
                <a:gd name="connsiteY49" fmla="*/ 4070665 h 4266434"/>
                <a:gd name="connsiteX50" fmla="*/ 2709322 w 3963848"/>
                <a:gd name="connsiteY50" fmla="*/ 4138956 h 4266434"/>
                <a:gd name="connsiteX51" fmla="*/ 2630207 w 3963848"/>
                <a:gd name="connsiteY51" fmla="*/ 4225459 h 4266434"/>
                <a:gd name="connsiteX52" fmla="*/ 2672091 w 3963848"/>
                <a:gd name="connsiteY52" fmla="*/ 4266434 h 4266434"/>
                <a:gd name="connsiteX53" fmla="*/ 3121251 w 3963848"/>
                <a:gd name="connsiteY53" fmla="*/ 3973203 h 4266434"/>
                <a:gd name="connsiteX54" fmla="*/ 3231155 w 3963848"/>
                <a:gd name="connsiteY54" fmla="*/ 3958550 h 4266434"/>
                <a:gd name="connsiteX55" fmla="*/ 3333732 w 3963848"/>
                <a:gd name="connsiteY55" fmla="*/ 3907261 h 4266434"/>
                <a:gd name="connsiteX56" fmla="*/ 3348386 w 3963848"/>
                <a:gd name="connsiteY56" fmla="*/ 3877953 h 4266434"/>
                <a:gd name="connsiteX57" fmla="*/ 3458290 w 3963848"/>
                <a:gd name="connsiteY57" fmla="*/ 3885280 h 4266434"/>
                <a:gd name="connsiteX58" fmla="*/ 3575521 w 3963848"/>
                <a:gd name="connsiteY58" fmla="*/ 3892607 h 4266434"/>
                <a:gd name="connsiteX59" fmla="*/ 3575521 w 3963848"/>
                <a:gd name="connsiteY59" fmla="*/ 3790030 h 4266434"/>
                <a:gd name="connsiteX60" fmla="*/ 3604828 w 3963848"/>
                <a:gd name="connsiteY60" fmla="*/ 3738742 h 4266434"/>
                <a:gd name="connsiteX61" fmla="*/ 3692751 w 3963848"/>
                <a:gd name="connsiteY61" fmla="*/ 3687453 h 4266434"/>
                <a:gd name="connsiteX62" fmla="*/ 3744040 w 3963848"/>
                <a:gd name="connsiteY62" fmla="*/ 3628838 h 4266434"/>
                <a:gd name="connsiteX63" fmla="*/ 3905232 w 3963848"/>
                <a:gd name="connsiteY63" fmla="*/ 3628838 h 4266434"/>
                <a:gd name="connsiteX64" fmla="*/ 3905232 w 3963848"/>
                <a:gd name="connsiteY64" fmla="*/ 3526261 h 4266434"/>
                <a:gd name="connsiteX65" fmla="*/ 3934540 w 3963848"/>
                <a:gd name="connsiteY65" fmla="*/ 3284473 h 4266434"/>
                <a:gd name="connsiteX66" fmla="*/ 3963848 w 3963848"/>
                <a:gd name="connsiteY66" fmla="*/ 3093973 h 4266434"/>
                <a:gd name="connsiteX67" fmla="*/ 3956521 w 3963848"/>
                <a:gd name="connsiteY67" fmla="*/ 2888819 h 4266434"/>
                <a:gd name="connsiteX68" fmla="*/ 3896596 w 3963848"/>
                <a:gd name="connsiteY68" fmla="*/ 2661949 h 4266434"/>
                <a:gd name="connsiteX69" fmla="*/ 3755410 w 3963848"/>
                <a:gd name="connsiteY69" fmla="*/ 2253593 h 4266434"/>
                <a:gd name="connsiteX70" fmla="*/ 3030050 w 3963848"/>
                <a:gd name="connsiteY70" fmla="*/ 701375 h 4266434"/>
                <a:gd name="connsiteX71" fmla="*/ 2876921 w 3963848"/>
                <a:gd name="connsiteY71" fmla="*/ 656703 h 4266434"/>
                <a:gd name="connsiteX72" fmla="*/ 2741185 w 3963848"/>
                <a:gd name="connsiteY72" fmla="*/ 577413 h 4266434"/>
                <a:gd name="connsiteX73" fmla="*/ 2691530 w 3963848"/>
                <a:gd name="connsiteY73" fmla="*/ 638728 h 4266434"/>
                <a:gd name="connsiteX74" fmla="*/ 2695940 w 3963848"/>
                <a:gd name="connsiteY74" fmla="*/ 617059 h 4266434"/>
                <a:gd name="connsiteX75" fmla="*/ 2766321 w 3963848"/>
                <a:gd name="connsiteY75" fmla="*/ 735993 h 4266434"/>
                <a:gd name="connsiteX76" fmla="*/ 2699743 w 3963848"/>
                <a:gd name="connsiteY76" fmla="*/ 885869 h 4266434"/>
                <a:gd name="connsiteX77" fmla="*/ 2550150 w 3963848"/>
                <a:gd name="connsiteY77" fmla="*/ 963951 h 4266434"/>
                <a:gd name="connsiteX78" fmla="*/ 2560205 w 3963848"/>
                <a:gd name="connsiteY78" fmla="*/ 1082885 h 4266434"/>
                <a:gd name="connsiteX79" fmla="*/ 2814469 w 3963848"/>
                <a:gd name="connsiteY79" fmla="*/ 1285870 h 4266434"/>
                <a:gd name="connsiteX80" fmla="*/ 2534709 w 3963848"/>
                <a:gd name="connsiteY80" fmla="*/ 1473013 h 4266434"/>
                <a:gd name="connsiteX81" fmla="*/ 2156245 w 3963848"/>
                <a:gd name="connsiteY81" fmla="*/ 1533676 h 4266434"/>
                <a:gd name="connsiteX82" fmla="*/ 1955962 w 3963848"/>
                <a:gd name="connsiteY82" fmla="*/ 1451914 h 4266434"/>
                <a:gd name="connsiteX83" fmla="*/ 1893705 w 3963848"/>
                <a:gd name="connsiteY83" fmla="*/ 1355057 h 4266434"/>
                <a:gd name="connsiteX84" fmla="*/ 1633473 w 3963848"/>
                <a:gd name="connsiteY84" fmla="*/ 1304578 h 4266434"/>
                <a:gd name="connsiteX85" fmla="*/ 1688131 w 3963848"/>
                <a:gd name="connsiteY85" fmla="*/ 1041475 h 4266434"/>
                <a:gd name="connsiteX86" fmla="*/ 1529619 w 3963848"/>
                <a:gd name="connsiteY86" fmla="*/ 952021 h 4266434"/>
                <a:gd name="connsiteX87" fmla="*/ 1409369 w 3963848"/>
                <a:gd name="connsiteY87" fmla="*/ 1320363 h 4266434"/>
                <a:gd name="connsiteX88" fmla="*/ 1343778 w 3963848"/>
                <a:gd name="connsiteY88" fmla="*/ 1299315 h 4266434"/>
                <a:gd name="connsiteX89" fmla="*/ 1371107 w 3963848"/>
                <a:gd name="connsiteY89" fmla="*/ 883614 h 4266434"/>
                <a:gd name="connsiteX90" fmla="*/ 1485892 w 3963848"/>
                <a:gd name="connsiteY90" fmla="*/ 625775 h 4266434"/>
                <a:gd name="connsiteX91" fmla="*/ 1300050 w 3963848"/>
                <a:gd name="connsiteY91" fmla="*/ 488962 h 4266434"/>
                <a:gd name="connsiteX92" fmla="*/ 1283653 w 3963848"/>
                <a:gd name="connsiteY92" fmla="*/ 388983 h 4266434"/>
                <a:gd name="connsiteX93" fmla="*/ 1207129 w 3963848"/>
                <a:gd name="connsiteY93" fmla="*/ 236385 h 4266434"/>
                <a:gd name="connsiteX94" fmla="*/ 944765 w 3963848"/>
                <a:gd name="connsiteY94" fmla="*/ 10117 h 4266434"/>
                <a:gd name="connsiteX95" fmla="*/ 718905 w 3963848"/>
                <a:gd name="connsiteY95"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613 w 3963848"/>
                <a:gd name="connsiteY15" fmla="*/ 2012940 h 4266434"/>
                <a:gd name="connsiteX16" fmla="*/ 682360 w 3963848"/>
                <a:gd name="connsiteY16" fmla="*/ 1893661 h 4266434"/>
                <a:gd name="connsiteX17" fmla="*/ 819384 w 3963848"/>
                <a:gd name="connsiteY17" fmla="*/ 1760349 h 4266434"/>
                <a:gd name="connsiteX18" fmla="*/ 960013 w 3963848"/>
                <a:gd name="connsiteY18" fmla="*/ 1700710 h 4266434"/>
                <a:gd name="connsiteX19" fmla="*/ 1328749 w 3963848"/>
                <a:gd name="connsiteY19" fmla="*/ 1595702 h 4266434"/>
                <a:gd name="connsiteX20" fmla="*/ 1335025 w 3963848"/>
                <a:gd name="connsiteY20" fmla="*/ 1714742 h 4266434"/>
                <a:gd name="connsiteX21" fmla="*/ 1273725 w 3963848"/>
                <a:gd name="connsiteY21" fmla="*/ 1998908 h 4266434"/>
                <a:gd name="connsiteX22" fmla="*/ 1371084 w 3963848"/>
                <a:gd name="connsiteY22" fmla="*/ 2184842 h 4266434"/>
                <a:gd name="connsiteX23" fmla="*/ 1551378 w 3963848"/>
                <a:gd name="connsiteY23" fmla="*/ 2170809 h 4266434"/>
                <a:gd name="connsiteX24" fmla="*/ 1518925 w 3963848"/>
                <a:gd name="connsiteY24" fmla="*/ 2346219 h 4266434"/>
                <a:gd name="connsiteX25" fmla="*/ 1605466 w 3963848"/>
                <a:gd name="connsiteY25" fmla="*/ 2483040 h 4266434"/>
                <a:gd name="connsiteX26" fmla="*/ 1673978 w 3963848"/>
                <a:gd name="connsiteY26" fmla="*/ 2556712 h 4266434"/>
                <a:gd name="connsiteX27" fmla="*/ 1385508 w 3963848"/>
                <a:gd name="connsiteY27" fmla="*/ 2644416 h 4266434"/>
                <a:gd name="connsiteX28" fmla="*/ 1143913 w 3963848"/>
                <a:gd name="connsiteY28" fmla="*/ 2490055 h 4266434"/>
                <a:gd name="connsiteX29" fmla="*/ 877078 w 3963848"/>
                <a:gd name="connsiteY29" fmla="*/ 2269039 h 4266434"/>
                <a:gd name="connsiteX30" fmla="*/ 740055 w 3963848"/>
                <a:gd name="connsiteY30" fmla="*/ 2290088 h 4266434"/>
                <a:gd name="connsiteX31" fmla="*/ 343512 w 3963848"/>
                <a:gd name="connsiteY31" fmla="*/ 2614825 h 4266434"/>
                <a:gd name="connsiteX32" fmla="*/ 339308 w 3963848"/>
                <a:gd name="connsiteY32" fmla="*/ 2805946 h 4266434"/>
                <a:gd name="connsiteX33" fmla="*/ 439376 w 3963848"/>
                <a:gd name="connsiteY33" fmla="*/ 2831633 h 4266434"/>
                <a:gd name="connsiteX34" fmla="*/ 542175 w 3963848"/>
                <a:gd name="connsiteY34" fmla="*/ 2822876 h 4266434"/>
                <a:gd name="connsiteX35" fmla="*/ 600790 w 3963848"/>
                <a:gd name="connsiteY35" fmla="*/ 2888819 h 4266434"/>
                <a:gd name="connsiteX36" fmla="*/ 688713 w 3963848"/>
                <a:gd name="connsiteY36" fmla="*/ 2954761 h 4266434"/>
                <a:gd name="connsiteX37" fmla="*/ 1516655 w 3963848"/>
                <a:gd name="connsiteY37" fmla="*/ 3687453 h 4266434"/>
                <a:gd name="connsiteX38" fmla="*/ 1523982 w 3963848"/>
                <a:gd name="connsiteY38" fmla="*/ 3819338 h 4266434"/>
                <a:gd name="connsiteX39" fmla="*/ 1633886 w 3963848"/>
                <a:gd name="connsiteY39" fmla="*/ 3855973 h 4266434"/>
                <a:gd name="connsiteX40" fmla="*/ 1670521 w 3963848"/>
                <a:gd name="connsiteY40" fmla="*/ 3885280 h 4266434"/>
                <a:gd name="connsiteX41" fmla="*/ 1795078 w 3963848"/>
                <a:gd name="connsiteY41" fmla="*/ 3885280 h 4266434"/>
                <a:gd name="connsiteX42" fmla="*/ 1978251 w 3963848"/>
                <a:gd name="connsiteY42" fmla="*/ 3907261 h 4266434"/>
                <a:gd name="connsiteX43" fmla="*/ 2044194 w 3963848"/>
                <a:gd name="connsiteY43" fmla="*/ 3921915 h 4266434"/>
                <a:gd name="connsiteX44" fmla="*/ 2124790 w 3963848"/>
                <a:gd name="connsiteY44" fmla="*/ 4017165 h 4266434"/>
                <a:gd name="connsiteX45" fmla="*/ 2171425 w 3963848"/>
                <a:gd name="connsiteY45" fmla="*/ 4105301 h 4266434"/>
                <a:gd name="connsiteX46" fmla="*/ 2406830 w 3963848"/>
                <a:gd name="connsiteY46" fmla="*/ 3961399 h 4266434"/>
                <a:gd name="connsiteX47" fmla="*/ 2555748 w 3963848"/>
                <a:gd name="connsiteY47" fmla="*/ 3947741 h 4266434"/>
                <a:gd name="connsiteX48" fmla="*/ 2555748 w 3963848"/>
                <a:gd name="connsiteY48" fmla="*/ 4070665 h 4266434"/>
                <a:gd name="connsiteX49" fmla="*/ 2709322 w 3963848"/>
                <a:gd name="connsiteY49" fmla="*/ 4138956 h 4266434"/>
                <a:gd name="connsiteX50" fmla="*/ 2630207 w 3963848"/>
                <a:gd name="connsiteY50" fmla="*/ 4225459 h 4266434"/>
                <a:gd name="connsiteX51" fmla="*/ 2672091 w 3963848"/>
                <a:gd name="connsiteY51" fmla="*/ 4266434 h 4266434"/>
                <a:gd name="connsiteX52" fmla="*/ 3121251 w 3963848"/>
                <a:gd name="connsiteY52" fmla="*/ 3973203 h 4266434"/>
                <a:gd name="connsiteX53" fmla="*/ 3231155 w 3963848"/>
                <a:gd name="connsiteY53" fmla="*/ 3958550 h 4266434"/>
                <a:gd name="connsiteX54" fmla="*/ 3333732 w 3963848"/>
                <a:gd name="connsiteY54" fmla="*/ 3907261 h 4266434"/>
                <a:gd name="connsiteX55" fmla="*/ 3348386 w 3963848"/>
                <a:gd name="connsiteY55" fmla="*/ 3877953 h 4266434"/>
                <a:gd name="connsiteX56" fmla="*/ 3458290 w 3963848"/>
                <a:gd name="connsiteY56" fmla="*/ 3885280 h 4266434"/>
                <a:gd name="connsiteX57" fmla="*/ 3575521 w 3963848"/>
                <a:gd name="connsiteY57" fmla="*/ 3892607 h 4266434"/>
                <a:gd name="connsiteX58" fmla="*/ 3575521 w 3963848"/>
                <a:gd name="connsiteY58" fmla="*/ 3790030 h 4266434"/>
                <a:gd name="connsiteX59" fmla="*/ 3604828 w 3963848"/>
                <a:gd name="connsiteY59" fmla="*/ 3738742 h 4266434"/>
                <a:gd name="connsiteX60" fmla="*/ 3692751 w 3963848"/>
                <a:gd name="connsiteY60" fmla="*/ 3687453 h 4266434"/>
                <a:gd name="connsiteX61" fmla="*/ 3744040 w 3963848"/>
                <a:gd name="connsiteY61" fmla="*/ 3628838 h 4266434"/>
                <a:gd name="connsiteX62" fmla="*/ 3905232 w 3963848"/>
                <a:gd name="connsiteY62" fmla="*/ 3628838 h 4266434"/>
                <a:gd name="connsiteX63" fmla="*/ 3905232 w 3963848"/>
                <a:gd name="connsiteY63" fmla="*/ 3526261 h 4266434"/>
                <a:gd name="connsiteX64" fmla="*/ 3934540 w 3963848"/>
                <a:gd name="connsiteY64" fmla="*/ 3284473 h 4266434"/>
                <a:gd name="connsiteX65" fmla="*/ 3963848 w 3963848"/>
                <a:gd name="connsiteY65" fmla="*/ 3093973 h 4266434"/>
                <a:gd name="connsiteX66" fmla="*/ 3956521 w 3963848"/>
                <a:gd name="connsiteY66" fmla="*/ 2888819 h 4266434"/>
                <a:gd name="connsiteX67" fmla="*/ 3896596 w 3963848"/>
                <a:gd name="connsiteY67" fmla="*/ 2661949 h 4266434"/>
                <a:gd name="connsiteX68" fmla="*/ 3755410 w 3963848"/>
                <a:gd name="connsiteY68" fmla="*/ 2253593 h 4266434"/>
                <a:gd name="connsiteX69" fmla="*/ 3030050 w 3963848"/>
                <a:gd name="connsiteY69" fmla="*/ 701375 h 4266434"/>
                <a:gd name="connsiteX70" fmla="*/ 2876921 w 3963848"/>
                <a:gd name="connsiteY70" fmla="*/ 656703 h 4266434"/>
                <a:gd name="connsiteX71" fmla="*/ 2741185 w 3963848"/>
                <a:gd name="connsiteY71" fmla="*/ 577413 h 4266434"/>
                <a:gd name="connsiteX72" fmla="*/ 2691530 w 3963848"/>
                <a:gd name="connsiteY72" fmla="*/ 638728 h 4266434"/>
                <a:gd name="connsiteX73" fmla="*/ 2695940 w 3963848"/>
                <a:gd name="connsiteY73" fmla="*/ 617059 h 4266434"/>
                <a:gd name="connsiteX74" fmla="*/ 2766321 w 3963848"/>
                <a:gd name="connsiteY74" fmla="*/ 735993 h 4266434"/>
                <a:gd name="connsiteX75" fmla="*/ 2699743 w 3963848"/>
                <a:gd name="connsiteY75" fmla="*/ 885869 h 4266434"/>
                <a:gd name="connsiteX76" fmla="*/ 2550150 w 3963848"/>
                <a:gd name="connsiteY76" fmla="*/ 963951 h 4266434"/>
                <a:gd name="connsiteX77" fmla="*/ 2560205 w 3963848"/>
                <a:gd name="connsiteY77" fmla="*/ 1082885 h 4266434"/>
                <a:gd name="connsiteX78" fmla="*/ 2814469 w 3963848"/>
                <a:gd name="connsiteY78" fmla="*/ 1285870 h 4266434"/>
                <a:gd name="connsiteX79" fmla="*/ 2534709 w 3963848"/>
                <a:gd name="connsiteY79" fmla="*/ 1473013 h 4266434"/>
                <a:gd name="connsiteX80" fmla="*/ 2156245 w 3963848"/>
                <a:gd name="connsiteY80" fmla="*/ 1533676 h 4266434"/>
                <a:gd name="connsiteX81" fmla="*/ 1955962 w 3963848"/>
                <a:gd name="connsiteY81" fmla="*/ 1451914 h 4266434"/>
                <a:gd name="connsiteX82" fmla="*/ 1893705 w 3963848"/>
                <a:gd name="connsiteY82" fmla="*/ 1355057 h 4266434"/>
                <a:gd name="connsiteX83" fmla="*/ 1633473 w 3963848"/>
                <a:gd name="connsiteY83" fmla="*/ 1304578 h 4266434"/>
                <a:gd name="connsiteX84" fmla="*/ 1688131 w 3963848"/>
                <a:gd name="connsiteY84" fmla="*/ 1041475 h 4266434"/>
                <a:gd name="connsiteX85" fmla="*/ 1529619 w 3963848"/>
                <a:gd name="connsiteY85" fmla="*/ 952021 h 4266434"/>
                <a:gd name="connsiteX86" fmla="*/ 1409369 w 3963848"/>
                <a:gd name="connsiteY86" fmla="*/ 1320363 h 4266434"/>
                <a:gd name="connsiteX87" fmla="*/ 1343778 w 3963848"/>
                <a:gd name="connsiteY87" fmla="*/ 1299315 h 4266434"/>
                <a:gd name="connsiteX88" fmla="*/ 1371107 w 3963848"/>
                <a:gd name="connsiteY88" fmla="*/ 883614 h 4266434"/>
                <a:gd name="connsiteX89" fmla="*/ 1485892 w 3963848"/>
                <a:gd name="connsiteY89" fmla="*/ 625775 h 4266434"/>
                <a:gd name="connsiteX90" fmla="*/ 1300050 w 3963848"/>
                <a:gd name="connsiteY90" fmla="*/ 488962 h 4266434"/>
                <a:gd name="connsiteX91" fmla="*/ 1283653 w 3963848"/>
                <a:gd name="connsiteY91" fmla="*/ 388983 h 4266434"/>
                <a:gd name="connsiteX92" fmla="*/ 1207129 w 3963848"/>
                <a:gd name="connsiteY92" fmla="*/ 236385 h 4266434"/>
                <a:gd name="connsiteX93" fmla="*/ 944765 w 3963848"/>
                <a:gd name="connsiteY93" fmla="*/ 10117 h 4266434"/>
                <a:gd name="connsiteX94" fmla="*/ 718905 w 3963848"/>
                <a:gd name="connsiteY94"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922 w 3963848"/>
                <a:gd name="connsiteY15" fmla="*/ 2049239 h 4266434"/>
                <a:gd name="connsiteX16" fmla="*/ 469613 w 3963848"/>
                <a:gd name="connsiteY16" fmla="*/ 2012940 h 4266434"/>
                <a:gd name="connsiteX17" fmla="*/ 682360 w 3963848"/>
                <a:gd name="connsiteY17" fmla="*/ 1893661 h 4266434"/>
                <a:gd name="connsiteX18" fmla="*/ 819384 w 3963848"/>
                <a:gd name="connsiteY18" fmla="*/ 1760349 h 4266434"/>
                <a:gd name="connsiteX19" fmla="*/ 960013 w 3963848"/>
                <a:gd name="connsiteY19" fmla="*/ 1700710 h 4266434"/>
                <a:gd name="connsiteX20" fmla="*/ 1328749 w 3963848"/>
                <a:gd name="connsiteY20" fmla="*/ 1595702 h 4266434"/>
                <a:gd name="connsiteX21" fmla="*/ 1335025 w 3963848"/>
                <a:gd name="connsiteY21" fmla="*/ 1714742 h 4266434"/>
                <a:gd name="connsiteX22" fmla="*/ 1273725 w 3963848"/>
                <a:gd name="connsiteY22" fmla="*/ 1998908 h 4266434"/>
                <a:gd name="connsiteX23" fmla="*/ 1371084 w 3963848"/>
                <a:gd name="connsiteY23" fmla="*/ 2184842 h 4266434"/>
                <a:gd name="connsiteX24" fmla="*/ 1551378 w 3963848"/>
                <a:gd name="connsiteY24" fmla="*/ 2170809 h 4266434"/>
                <a:gd name="connsiteX25" fmla="*/ 1518925 w 3963848"/>
                <a:gd name="connsiteY25" fmla="*/ 2346219 h 4266434"/>
                <a:gd name="connsiteX26" fmla="*/ 1605466 w 3963848"/>
                <a:gd name="connsiteY26" fmla="*/ 2483040 h 4266434"/>
                <a:gd name="connsiteX27" fmla="*/ 1673978 w 3963848"/>
                <a:gd name="connsiteY27" fmla="*/ 2556712 h 4266434"/>
                <a:gd name="connsiteX28" fmla="*/ 1385508 w 3963848"/>
                <a:gd name="connsiteY28" fmla="*/ 2644416 h 4266434"/>
                <a:gd name="connsiteX29" fmla="*/ 1143913 w 3963848"/>
                <a:gd name="connsiteY29" fmla="*/ 2490055 h 4266434"/>
                <a:gd name="connsiteX30" fmla="*/ 877078 w 3963848"/>
                <a:gd name="connsiteY30" fmla="*/ 2269039 h 4266434"/>
                <a:gd name="connsiteX31" fmla="*/ 740055 w 3963848"/>
                <a:gd name="connsiteY31" fmla="*/ 2290088 h 4266434"/>
                <a:gd name="connsiteX32" fmla="*/ 343512 w 3963848"/>
                <a:gd name="connsiteY32" fmla="*/ 2614825 h 4266434"/>
                <a:gd name="connsiteX33" fmla="*/ 339308 w 3963848"/>
                <a:gd name="connsiteY33" fmla="*/ 2805946 h 4266434"/>
                <a:gd name="connsiteX34" fmla="*/ 439376 w 3963848"/>
                <a:gd name="connsiteY34" fmla="*/ 2831633 h 4266434"/>
                <a:gd name="connsiteX35" fmla="*/ 542175 w 3963848"/>
                <a:gd name="connsiteY35" fmla="*/ 2822876 h 4266434"/>
                <a:gd name="connsiteX36" fmla="*/ 600790 w 3963848"/>
                <a:gd name="connsiteY36" fmla="*/ 2888819 h 4266434"/>
                <a:gd name="connsiteX37" fmla="*/ 688713 w 3963848"/>
                <a:gd name="connsiteY37" fmla="*/ 2954761 h 4266434"/>
                <a:gd name="connsiteX38" fmla="*/ 1516655 w 3963848"/>
                <a:gd name="connsiteY38" fmla="*/ 3687453 h 4266434"/>
                <a:gd name="connsiteX39" fmla="*/ 1523982 w 3963848"/>
                <a:gd name="connsiteY39" fmla="*/ 3819338 h 4266434"/>
                <a:gd name="connsiteX40" fmla="*/ 1633886 w 3963848"/>
                <a:gd name="connsiteY40" fmla="*/ 3855973 h 4266434"/>
                <a:gd name="connsiteX41" fmla="*/ 1670521 w 3963848"/>
                <a:gd name="connsiteY41" fmla="*/ 3885280 h 4266434"/>
                <a:gd name="connsiteX42" fmla="*/ 1795078 w 3963848"/>
                <a:gd name="connsiteY42" fmla="*/ 3885280 h 4266434"/>
                <a:gd name="connsiteX43" fmla="*/ 1978251 w 3963848"/>
                <a:gd name="connsiteY43" fmla="*/ 3907261 h 4266434"/>
                <a:gd name="connsiteX44" fmla="*/ 2044194 w 3963848"/>
                <a:gd name="connsiteY44" fmla="*/ 3921915 h 4266434"/>
                <a:gd name="connsiteX45" fmla="*/ 2124790 w 3963848"/>
                <a:gd name="connsiteY45" fmla="*/ 4017165 h 4266434"/>
                <a:gd name="connsiteX46" fmla="*/ 2171425 w 3963848"/>
                <a:gd name="connsiteY46" fmla="*/ 4105301 h 4266434"/>
                <a:gd name="connsiteX47" fmla="*/ 2406830 w 3963848"/>
                <a:gd name="connsiteY47" fmla="*/ 3961399 h 4266434"/>
                <a:gd name="connsiteX48" fmla="*/ 2555748 w 3963848"/>
                <a:gd name="connsiteY48" fmla="*/ 3947741 h 4266434"/>
                <a:gd name="connsiteX49" fmla="*/ 2555748 w 3963848"/>
                <a:gd name="connsiteY49" fmla="*/ 4070665 h 4266434"/>
                <a:gd name="connsiteX50" fmla="*/ 2709322 w 3963848"/>
                <a:gd name="connsiteY50" fmla="*/ 4138956 h 4266434"/>
                <a:gd name="connsiteX51" fmla="*/ 2630207 w 3963848"/>
                <a:gd name="connsiteY51" fmla="*/ 4225459 h 4266434"/>
                <a:gd name="connsiteX52" fmla="*/ 2672091 w 3963848"/>
                <a:gd name="connsiteY52" fmla="*/ 4266434 h 4266434"/>
                <a:gd name="connsiteX53" fmla="*/ 3121251 w 3963848"/>
                <a:gd name="connsiteY53" fmla="*/ 3973203 h 4266434"/>
                <a:gd name="connsiteX54" fmla="*/ 3231155 w 3963848"/>
                <a:gd name="connsiteY54" fmla="*/ 3958550 h 4266434"/>
                <a:gd name="connsiteX55" fmla="*/ 3333732 w 3963848"/>
                <a:gd name="connsiteY55" fmla="*/ 3907261 h 4266434"/>
                <a:gd name="connsiteX56" fmla="*/ 3348386 w 3963848"/>
                <a:gd name="connsiteY56" fmla="*/ 3877953 h 4266434"/>
                <a:gd name="connsiteX57" fmla="*/ 3458290 w 3963848"/>
                <a:gd name="connsiteY57" fmla="*/ 3885280 h 4266434"/>
                <a:gd name="connsiteX58" fmla="*/ 3575521 w 3963848"/>
                <a:gd name="connsiteY58" fmla="*/ 3892607 h 4266434"/>
                <a:gd name="connsiteX59" fmla="*/ 3575521 w 3963848"/>
                <a:gd name="connsiteY59" fmla="*/ 3790030 h 4266434"/>
                <a:gd name="connsiteX60" fmla="*/ 3604828 w 3963848"/>
                <a:gd name="connsiteY60" fmla="*/ 3738742 h 4266434"/>
                <a:gd name="connsiteX61" fmla="*/ 3692751 w 3963848"/>
                <a:gd name="connsiteY61" fmla="*/ 3687453 h 4266434"/>
                <a:gd name="connsiteX62" fmla="*/ 3744040 w 3963848"/>
                <a:gd name="connsiteY62" fmla="*/ 3628838 h 4266434"/>
                <a:gd name="connsiteX63" fmla="*/ 3905232 w 3963848"/>
                <a:gd name="connsiteY63" fmla="*/ 3628838 h 4266434"/>
                <a:gd name="connsiteX64" fmla="*/ 3905232 w 3963848"/>
                <a:gd name="connsiteY64" fmla="*/ 3526261 h 4266434"/>
                <a:gd name="connsiteX65" fmla="*/ 3934540 w 3963848"/>
                <a:gd name="connsiteY65" fmla="*/ 3284473 h 4266434"/>
                <a:gd name="connsiteX66" fmla="*/ 3963848 w 3963848"/>
                <a:gd name="connsiteY66" fmla="*/ 3093973 h 4266434"/>
                <a:gd name="connsiteX67" fmla="*/ 3956521 w 3963848"/>
                <a:gd name="connsiteY67" fmla="*/ 2888819 h 4266434"/>
                <a:gd name="connsiteX68" fmla="*/ 3896596 w 3963848"/>
                <a:gd name="connsiteY68" fmla="*/ 2661949 h 4266434"/>
                <a:gd name="connsiteX69" fmla="*/ 3755410 w 3963848"/>
                <a:gd name="connsiteY69" fmla="*/ 2253593 h 4266434"/>
                <a:gd name="connsiteX70" fmla="*/ 3030050 w 3963848"/>
                <a:gd name="connsiteY70" fmla="*/ 701375 h 4266434"/>
                <a:gd name="connsiteX71" fmla="*/ 2876921 w 3963848"/>
                <a:gd name="connsiteY71" fmla="*/ 656703 h 4266434"/>
                <a:gd name="connsiteX72" fmla="*/ 2741185 w 3963848"/>
                <a:gd name="connsiteY72" fmla="*/ 577413 h 4266434"/>
                <a:gd name="connsiteX73" fmla="*/ 2691530 w 3963848"/>
                <a:gd name="connsiteY73" fmla="*/ 638728 h 4266434"/>
                <a:gd name="connsiteX74" fmla="*/ 2695940 w 3963848"/>
                <a:gd name="connsiteY74" fmla="*/ 617059 h 4266434"/>
                <a:gd name="connsiteX75" fmla="*/ 2766321 w 3963848"/>
                <a:gd name="connsiteY75" fmla="*/ 735993 h 4266434"/>
                <a:gd name="connsiteX76" fmla="*/ 2699743 w 3963848"/>
                <a:gd name="connsiteY76" fmla="*/ 885869 h 4266434"/>
                <a:gd name="connsiteX77" fmla="*/ 2550150 w 3963848"/>
                <a:gd name="connsiteY77" fmla="*/ 963951 h 4266434"/>
                <a:gd name="connsiteX78" fmla="*/ 2560205 w 3963848"/>
                <a:gd name="connsiteY78" fmla="*/ 1082885 h 4266434"/>
                <a:gd name="connsiteX79" fmla="*/ 2814469 w 3963848"/>
                <a:gd name="connsiteY79" fmla="*/ 1285870 h 4266434"/>
                <a:gd name="connsiteX80" fmla="*/ 2534709 w 3963848"/>
                <a:gd name="connsiteY80" fmla="*/ 1473013 h 4266434"/>
                <a:gd name="connsiteX81" fmla="*/ 2156245 w 3963848"/>
                <a:gd name="connsiteY81" fmla="*/ 1533676 h 4266434"/>
                <a:gd name="connsiteX82" fmla="*/ 1955962 w 3963848"/>
                <a:gd name="connsiteY82" fmla="*/ 1451914 h 4266434"/>
                <a:gd name="connsiteX83" fmla="*/ 1893705 w 3963848"/>
                <a:gd name="connsiteY83" fmla="*/ 1355057 h 4266434"/>
                <a:gd name="connsiteX84" fmla="*/ 1633473 w 3963848"/>
                <a:gd name="connsiteY84" fmla="*/ 1304578 h 4266434"/>
                <a:gd name="connsiteX85" fmla="*/ 1688131 w 3963848"/>
                <a:gd name="connsiteY85" fmla="*/ 1041475 h 4266434"/>
                <a:gd name="connsiteX86" fmla="*/ 1529619 w 3963848"/>
                <a:gd name="connsiteY86" fmla="*/ 952021 h 4266434"/>
                <a:gd name="connsiteX87" fmla="*/ 1409369 w 3963848"/>
                <a:gd name="connsiteY87" fmla="*/ 1320363 h 4266434"/>
                <a:gd name="connsiteX88" fmla="*/ 1343778 w 3963848"/>
                <a:gd name="connsiteY88" fmla="*/ 1299315 h 4266434"/>
                <a:gd name="connsiteX89" fmla="*/ 1371107 w 3963848"/>
                <a:gd name="connsiteY89" fmla="*/ 883614 h 4266434"/>
                <a:gd name="connsiteX90" fmla="*/ 1485892 w 3963848"/>
                <a:gd name="connsiteY90" fmla="*/ 625775 h 4266434"/>
                <a:gd name="connsiteX91" fmla="*/ 1300050 w 3963848"/>
                <a:gd name="connsiteY91" fmla="*/ 488962 h 4266434"/>
                <a:gd name="connsiteX92" fmla="*/ 1283653 w 3963848"/>
                <a:gd name="connsiteY92" fmla="*/ 388983 h 4266434"/>
                <a:gd name="connsiteX93" fmla="*/ 1207129 w 3963848"/>
                <a:gd name="connsiteY93" fmla="*/ 236385 h 4266434"/>
                <a:gd name="connsiteX94" fmla="*/ 944765 w 3963848"/>
                <a:gd name="connsiteY94" fmla="*/ 10117 h 4266434"/>
                <a:gd name="connsiteX95" fmla="*/ 718905 w 3963848"/>
                <a:gd name="connsiteY95"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922 w 3963848"/>
                <a:gd name="connsiteY15" fmla="*/ 2049239 h 4266434"/>
                <a:gd name="connsiteX16" fmla="*/ 682360 w 3963848"/>
                <a:gd name="connsiteY16" fmla="*/ 1893661 h 4266434"/>
                <a:gd name="connsiteX17" fmla="*/ 819384 w 3963848"/>
                <a:gd name="connsiteY17" fmla="*/ 1760349 h 4266434"/>
                <a:gd name="connsiteX18" fmla="*/ 960013 w 3963848"/>
                <a:gd name="connsiteY18" fmla="*/ 1700710 h 4266434"/>
                <a:gd name="connsiteX19" fmla="*/ 1328749 w 3963848"/>
                <a:gd name="connsiteY19" fmla="*/ 1595702 h 4266434"/>
                <a:gd name="connsiteX20" fmla="*/ 1335025 w 3963848"/>
                <a:gd name="connsiteY20" fmla="*/ 1714742 h 4266434"/>
                <a:gd name="connsiteX21" fmla="*/ 1273725 w 3963848"/>
                <a:gd name="connsiteY21" fmla="*/ 1998908 h 4266434"/>
                <a:gd name="connsiteX22" fmla="*/ 1371084 w 3963848"/>
                <a:gd name="connsiteY22" fmla="*/ 2184842 h 4266434"/>
                <a:gd name="connsiteX23" fmla="*/ 1551378 w 3963848"/>
                <a:gd name="connsiteY23" fmla="*/ 2170809 h 4266434"/>
                <a:gd name="connsiteX24" fmla="*/ 1518925 w 3963848"/>
                <a:gd name="connsiteY24" fmla="*/ 2346219 h 4266434"/>
                <a:gd name="connsiteX25" fmla="*/ 1605466 w 3963848"/>
                <a:gd name="connsiteY25" fmla="*/ 2483040 h 4266434"/>
                <a:gd name="connsiteX26" fmla="*/ 1673978 w 3963848"/>
                <a:gd name="connsiteY26" fmla="*/ 2556712 h 4266434"/>
                <a:gd name="connsiteX27" fmla="*/ 1385508 w 3963848"/>
                <a:gd name="connsiteY27" fmla="*/ 2644416 h 4266434"/>
                <a:gd name="connsiteX28" fmla="*/ 1143913 w 3963848"/>
                <a:gd name="connsiteY28" fmla="*/ 2490055 h 4266434"/>
                <a:gd name="connsiteX29" fmla="*/ 877078 w 3963848"/>
                <a:gd name="connsiteY29" fmla="*/ 2269039 h 4266434"/>
                <a:gd name="connsiteX30" fmla="*/ 740055 w 3963848"/>
                <a:gd name="connsiteY30" fmla="*/ 2290088 h 4266434"/>
                <a:gd name="connsiteX31" fmla="*/ 343512 w 3963848"/>
                <a:gd name="connsiteY31" fmla="*/ 2614825 h 4266434"/>
                <a:gd name="connsiteX32" fmla="*/ 339308 w 3963848"/>
                <a:gd name="connsiteY32" fmla="*/ 2805946 h 4266434"/>
                <a:gd name="connsiteX33" fmla="*/ 439376 w 3963848"/>
                <a:gd name="connsiteY33" fmla="*/ 2831633 h 4266434"/>
                <a:gd name="connsiteX34" fmla="*/ 542175 w 3963848"/>
                <a:gd name="connsiteY34" fmla="*/ 2822876 h 4266434"/>
                <a:gd name="connsiteX35" fmla="*/ 600790 w 3963848"/>
                <a:gd name="connsiteY35" fmla="*/ 2888819 h 4266434"/>
                <a:gd name="connsiteX36" fmla="*/ 688713 w 3963848"/>
                <a:gd name="connsiteY36" fmla="*/ 2954761 h 4266434"/>
                <a:gd name="connsiteX37" fmla="*/ 1516655 w 3963848"/>
                <a:gd name="connsiteY37" fmla="*/ 3687453 h 4266434"/>
                <a:gd name="connsiteX38" fmla="*/ 1523982 w 3963848"/>
                <a:gd name="connsiteY38" fmla="*/ 3819338 h 4266434"/>
                <a:gd name="connsiteX39" fmla="*/ 1633886 w 3963848"/>
                <a:gd name="connsiteY39" fmla="*/ 3855973 h 4266434"/>
                <a:gd name="connsiteX40" fmla="*/ 1670521 w 3963848"/>
                <a:gd name="connsiteY40" fmla="*/ 3885280 h 4266434"/>
                <a:gd name="connsiteX41" fmla="*/ 1795078 w 3963848"/>
                <a:gd name="connsiteY41" fmla="*/ 3885280 h 4266434"/>
                <a:gd name="connsiteX42" fmla="*/ 1978251 w 3963848"/>
                <a:gd name="connsiteY42" fmla="*/ 3907261 h 4266434"/>
                <a:gd name="connsiteX43" fmla="*/ 2044194 w 3963848"/>
                <a:gd name="connsiteY43" fmla="*/ 3921915 h 4266434"/>
                <a:gd name="connsiteX44" fmla="*/ 2124790 w 3963848"/>
                <a:gd name="connsiteY44" fmla="*/ 4017165 h 4266434"/>
                <a:gd name="connsiteX45" fmla="*/ 2171425 w 3963848"/>
                <a:gd name="connsiteY45" fmla="*/ 4105301 h 4266434"/>
                <a:gd name="connsiteX46" fmla="*/ 2406830 w 3963848"/>
                <a:gd name="connsiteY46" fmla="*/ 3961399 h 4266434"/>
                <a:gd name="connsiteX47" fmla="*/ 2555748 w 3963848"/>
                <a:gd name="connsiteY47" fmla="*/ 3947741 h 4266434"/>
                <a:gd name="connsiteX48" fmla="*/ 2555748 w 3963848"/>
                <a:gd name="connsiteY48" fmla="*/ 4070665 h 4266434"/>
                <a:gd name="connsiteX49" fmla="*/ 2709322 w 3963848"/>
                <a:gd name="connsiteY49" fmla="*/ 4138956 h 4266434"/>
                <a:gd name="connsiteX50" fmla="*/ 2630207 w 3963848"/>
                <a:gd name="connsiteY50" fmla="*/ 4225459 h 4266434"/>
                <a:gd name="connsiteX51" fmla="*/ 2672091 w 3963848"/>
                <a:gd name="connsiteY51" fmla="*/ 4266434 h 4266434"/>
                <a:gd name="connsiteX52" fmla="*/ 3121251 w 3963848"/>
                <a:gd name="connsiteY52" fmla="*/ 3973203 h 4266434"/>
                <a:gd name="connsiteX53" fmla="*/ 3231155 w 3963848"/>
                <a:gd name="connsiteY53" fmla="*/ 3958550 h 4266434"/>
                <a:gd name="connsiteX54" fmla="*/ 3333732 w 3963848"/>
                <a:gd name="connsiteY54" fmla="*/ 3907261 h 4266434"/>
                <a:gd name="connsiteX55" fmla="*/ 3348386 w 3963848"/>
                <a:gd name="connsiteY55" fmla="*/ 3877953 h 4266434"/>
                <a:gd name="connsiteX56" fmla="*/ 3458290 w 3963848"/>
                <a:gd name="connsiteY56" fmla="*/ 3885280 h 4266434"/>
                <a:gd name="connsiteX57" fmla="*/ 3575521 w 3963848"/>
                <a:gd name="connsiteY57" fmla="*/ 3892607 h 4266434"/>
                <a:gd name="connsiteX58" fmla="*/ 3575521 w 3963848"/>
                <a:gd name="connsiteY58" fmla="*/ 3790030 h 4266434"/>
                <a:gd name="connsiteX59" fmla="*/ 3604828 w 3963848"/>
                <a:gd name="connsiteY59" fmla="*/ 3738742 h 4266434"/>
                <a:gd name="connsiteX60" fmla="*/ 3692751 w 3963848"/>
                <a:gd name="connsiteY60" fmla="*/ 3687453 h 4266434"/>
                <a:gd name="connsiteX61" fmla="*/ 3744040 w 3963848"/>
                <a:gd name="connsiteY61" fmla="*/ 3628838 h 4266434"/>
                <a:gd name="connsiteX62" fmla="*/ 3905232 w 3963848"/>
                <a:gd name="connsiteY62" fmla="*/ 3628838 h 4266434"/>
                <a:gd name="connsiteX63" fmla="*/ 3905232 w 3963848"/>
                <a:gd name="connsiteY63" fmla="*/ 3526261 h 4266434"/>
                <a:gd name="connsiteX64" fmla="*/ 3934540 w 3963848"/>
                <a:gd name="connsiteY64" fmla="*/ 3284473 h 4266434"/>
                <a:gd name="connsiteX65" fmla="*/ 3963848 w 3963848"/>
                <a:gd name="connsiteY65" fmla="*/ 3093973 h 4266434"/>
                <a:gd name="connsiteX66" fmla="*/ 3956521 w 3963848"/>
                <a:gd name="connsiteY66" fmla="*/ 2888819 h 4266434"/>
                <a:gd name="connsiteX67" fmla="*/ 3896596 w 3963848"/>
                <a:gd name="connsiteY67" fmla="*/ 2661949 h 4266434"/>
                <a:gd name="connsiteX68" fmla="*/ 3755410 w 3963848"/>
                <a:gd name="connsiteY68" fmla="*/ 2253593 h 4266434"/>
                <a:gd name="connsiteX69" fmla="*/ 3030050 w 3963848"/>
                <a:gd name="connsiteY69" fmla="*/ 701375 h 4266434"/>
                <a:gd name="connsiteX70" fmla="*/ 2876921 w 3963848"/>
                <a:gd name="connsiteY70" fmla="*/ 656703 h 4266434"/>
                <a:gd name="connsiteX71" fmla="*/ 2741185 w 3963848"/>
                <a:gd name="connsiteY71" fmla="*/ 577413 h 4266434"/>
                <a:gd name="connsiteX72" fmla="*/ 2691530 w 3963848"/>
                <a:gd name="connsiteY72" fmla="*/ 638728 h 4266434"/>
                <a:gd name="connsiteX73" fmla="*/ 2695940 w 3963848"/>
                <a:gd name="connsiteY73" fmla="*/ 617059 h 4266434"/>
                <a:gd name="connsiteX74" fmla="*/ 2766321 w 3963848"/>
                <a:gd name="connsiteY74" fmla="*/ 735993 h 4266434"/>
                <a:gd name="connsiteX75" fmla="*/ 2699743 w 3963848"/>
                <a:gd name="connsiteY75" fmla="*/ 885869 h 4266434"/>
                <a:gd name="connsiteX76" fmla="*/ 2550150 w 3963848"/>
                <a:gd name="connsiteY76" fmla="*/ 963951 h 4266434"/>
                <a:gd name="connsiteX77" fmla="*/ 2560205 w 3963848"/>
                <a:gd name="connsiteY77" fmla="*/ 1082885 h 4266434"/>
                <a:gd name="connsiteX78" fmla="*/ 2814469 w 3963848"/>
                <a:gd name="connsiteY78" fmla="*/ 1285870 h 4266434"/>
                <a:gd name="connsiteX79" fmla="*/ 2534709 w 3963848"/>
                <a:gd name="connsiteY79" fmla="*/ 1473013 h 4266434"/>
                <a:gd name="connsiteX80" fmla="*/ 2156245 w 3963848"/>
                <a:gd name="connsiteY80" fmla="*/ 1533676 h 4266434"/>
                <a:gd name="connsiteX81" fmla="*/ 1955962 w 3963848"/>
                <a:gd name="connsiteY81" fmla="*/ 1451914 h 4266434"/>
                <a:gd name="connsiteX82" fmla="*/ 1893705 w 3963848"/>
                <a:gd name="connsiteY82" fmla="*/ 1355057 h 4266434"/>
                <a:gd name="connsiteX83" fmla="*/ 1633473 w 3963848"/>
                <a:gd name="connsiteY83" fmla="*/ 1304578 h 4266434"/>
                <a:gd name="connsiteX84" fmla="*/ 1688131 w 3963848"/>
                <a:gd name="connsiteY84" fmla="*/ 1041475 h 4266434"/>
                <a:gd name="connsiteX85" fmla="*/ 1529619 w 3963848"/>
                <a:gd name="connsiteY85" fmla="*/ 952021 h 4266434"/>
                <a:gd name="connsiteX86" fmla="*/ 1409369 w 3963848"/>
                <a:gd name="connsiteY86" fmla="*/ 1320363 h 4266434"/>
                <a:gd name="connsiteX87" fmla="*/ 1343778 w 3963848"/>
                <a:gd name="connsiteY87" fmla="*/ 1299315 h 4266434"/>
                <a:gd name="connsiteX88" fmla="*/ 1371107 w 3963848"/>
                <a:gd name="connsiteY88" fmla="*/ 883614 h 4266434"/>
                <a:gd name="connsiteX89" fmla="*/ 1485892 w 3963848"/>
                <a:gd name="connsiteY89" fmla="*/ 625775 h 4266434"/>
                <a:gd name="connsiteX90" fmla="*/ 1300050 w 3963848"/>
                <a:gd name="connsiteY90" fmla="*/ 488962 h 4266434"/>
                <a:gd name="connsiteX91" fmla="*/ 1283653 w 3963848"/>
                <a:gd name="connsiteY91" fmla="*/ 388983 h 4266434"/>
                <a:gd name="connsiteX92" fmla="*/ 1207129 w 3963848"/>
                <a:gd name="connsiteY92" fmla="*/ 236385 h 4266434"/>
                <a:gd name="connsiteX93" fmla="*/ 944765 w 3963848"/>
                <a:gd name="connsiteY93" fmla="*/ 10117 h 4266434"/>
                <a:gd name="connsiteX94" fmla="*/ 718905 w 3963848"/>
                <a:gd name="connsiteY94"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9922 w 3963848"/>
                <a:gd name="connsiteY14" fmla="*/ 2049239 h 4266434"/>
                <a:gd name="connsiteX15" fmla="*/ 682360 w 3963848"/>
                <a:gd name="connsiteY15" fmla="*/ 1893661 h 4266434"/>
                <a:gd name="connsiteX16" fmla="*/ 819384 w 3963848"/>
                <a:gd name="connsiteY16" fmla="*/ 1760349 h 4266434"/>
                <a:gd name="connsiteX17" fmla="*/ 960013 w 3963848"/>
                <a:gd name="connsiteY17" fmla="*/ 1700710 h 4266434"/>
                <a:gd name="connsiteX18" fmla="*/ 1328749 w 3963848"/>
                <a:gd name="connsiteY18" fmla="*/ 1595702 h 4266434"/>
                <a:gd name="connsiteX19" fmla="*/ 1335025 w 3963848"/>
                <a:gd name="connsiteY19" fmla="*/ 1714742 h 4266434"/>
                <a:gd name="connsiteX20" fmla="*/ 1273725 w 3963848"/>
                <a:gd name="connsiteY20" fmla="*/ 1998908 h 4266434"/>
                <a:gd name="connsiteX21" fmla="*/ 1371084 w 3963848"/>
                <a:gd name="connsiteY21" fmla="*/ 2184842 h 4266434"/>
                <a:gd name="connsiteX22" fmla="*/ 1551378 w 3963848"/>
                <a:gd name="connsiteY22" fmla="*/ 2170809 h 4266434"/>
                <a:gd name="connsiteX23" fmla="*/ 1518925 w 3963848"/>
                <a:gd name="connsiteY23" fmla="*/ 2346219 h 4266434"/>
                <a:gd name="connsiteX24" fmla="*/ 1605466 w 3963848"/>
                <a:gd name="connsiteY24" fmla="*/ 2483040 h 4266434"/>
                <a:gd name="connsiteX25" fmla="*/ 1673978 w 3963848"/>
                <a:gd name="connsiteY25" fmla="*/ 2556712 h 4266434"/>
                <a:gd name="connsiteX26" fmla="*/ 1385508 w 3963848"/>
                <a:gd name="connsiteY26" fmla="*/ 2644416 h 4266434"/>
                <a:gd name="connsiteX27" fmla="*/ 1143913 w 3963848"/>
                <a:gd name="connsiteY27" fmla="*/ 2490055 h 4266434"/>
                <a:gd name="connsiteX28" fmla="*/ 877078 w 3963848"/>
                <a:gd name="connsiteY28" fmla="*/ 2269039 h 4266434"/>
                <a:gd name="connsiteX29" fmla="*/ 740055 w 3963848"/>
                <a:gd name="connsiteY29" fmla="*/ 2290088 h 4266434"/>
                <a:gd name="connsiteX30" fmla="*/ 343512 w 3963848"/>
                <a:gd name="connsiteY30" fmla="*/ 2614825 h 4266434"/>
                <a:gd name="connsiteX31" fmla="*/ 339308 w 3963848"/>
                <a:gd name="connsiteY31" fmla="*/ 2805946 h 4266434"/>
                <a:gd name="connsiteX32" fmla="*/ 439376 w 3963848"/>
                <a:gd name="connsiteY32" fmla="*/ 2831633 h 4266434"/>
                <a:gd name="connsiteX33" fmla="*/ 542175 w 3963848"/>
                <a:gd name="connsiteY33" fmla="*/ 2822876 h 4266434"/>
                <a:gd name="connsiteX34" fmla="*/ 600790 w 3963848"/>
                <a:gd name="connsiteY34" fmla="*/ 2888819 h 4266434"/>
                <a:gd name="connsiteX35" fmla="*/ 688713 w 3963848"/>
                <a:gd name="connsiteY35" fmla="*/ 2954761 h 4266434"/>
                <a:gd name="connsiteX36" fmla="*/ 1516655 w 3963848"/>
                <a:gd name="connsiteY36" fmla="*/ 3687453 h 4266434"/>
                <a:gd name="connsiteX37" fmla="*/ 1523982 w 3963848"/>
                <a:gd name="connsiteY37" fmla="*/ 3819338 h 4266434"/>
                <a:gd name="connsiteX38" fmla="*/ 1633886 w 3963848"/>
                <a:gd name="connsiteY38" fmla="*/ 3855973 h 4266434"/>
                <a:gd name="connsiteX39" fmla="*/ 1670521 w 3963848"/>
                <a:gd name="connsiteY39" fmla="*/ 3885280 h 4266434"/>
                <a:gd name="connsiteX40" fmla="*/ 1795078 w 3963848"/>
                <a:gd name="connsiteY40" fmla="*/ 3885280 h 4266434"/>
                <a:gd name="connsiteX41" fmla="*/ 1978251 w 3963848"/>
                <a:gd name="connsiteY41" fmla="*/ 3907261 h 4266434"/>
                <a:gd name="connsiteX42" fmla="*/ 2044194 w 3963848"/>
                <a:gd name="connsiteY42" fmla="*/ 3921915 h 4266434"/>
                <a:gd name="connsiteX43" fmla="*/ 2124790 w 3963848"/>
                <a:gd name="connsiteY43" fmla="*/ 4017165 h 4266434"/>
                <a:gd name="connsiteX44" fmla="*/ 2171425 w 3963848"/>
                <a:gd name="connsiteY44" fmla="*/ 4105301 h 4266434"/>
                <a:gd name="connsiteX45" fmla="*/ 2406830 w 3963848"/>
                <a:gd name="connsiteY45" fmla="*/ 3961399 h 4266434"/>
                <a:gd name="connsiteX46" fmla="*/ 2555748 w 3963848"/>
                <a:gd name="connsiteY46" fmla="*/ 3947741 h 4266434"/>
                <a:gd name="connsiteX47" fmla="*/ 2555748 w 3963848"/>
                <a:gd name="connsiteY47" fmla="*/ 4070665 h 4266434"/>
                <a:gd name="connsiteX48" fmla="*/ 2709322 w 3963848"/>
                <a:gd name="connsiteY48" fmla="*/ 4138956 h 4266434"/>
                <a:gd name="connsiteX49" fmla="*/ 2630207 w 3963848"/>
                <a:gd name="connsiteY49" fmla="*/ 4225459 h 4266434"/>
                <a:gd name="connsiteX50" fmla="*/ 2672091 w 3963848"/>
                <a:gd name="connsiteY50" fmla="*/ 4266434 h 4266434"/>
                <a:gd name="connsiteX51" fmla="*/ 3121251 w 3963848"/>
                <a:gd name="connsiteY51" fmla="*/ 3973203 h 4266434"/>
                <a:gd name="connsiteX52" fmla="*/ 3231155 w 3963848"/>
                <a:gd name="connsiteY52" fmla="*/ 3958550 h 4266434"/>
                <a:gd name="connsiteX53" fmla="*/ 3333732 w 3963848"/>
                <a:gd name="connsiteY53" fmla="*/ 3907261 h 4266434"/>
                <a:gd name="connsiteX54" fmla="*/ 3348386 w 3963848"/>
                <a:gd name="connsiteY54" fmla="*/ 3877953 h 4266434"/>
                <a:gd name="connsiteX55" fmla="*/ 3458290 w 3963848"/>
                <a:gd name="connsiteY55" fmla="*/ 3885280 h 4266434"/>
                <a:gd name="connsiteX56" fmla="*/ 3575521 w 3963848"/>
                <a:gd name="connsiteY56" fmla="*/ 3892607 h 4266434"/>
                <a:gd name="connsiteX57" fmla="*/ 3575521 w 3963848"/>
                <a:gd name="connsiteY57" fmla="*/ 3790030 h 4266434"/>
                <a:gd name="connsiteX58" fmla="*/ 3604828 w 3963848"/>
                <a:gd name="connsiteY58" fmla="*/ 3738742 h 4266434"/>
                <a:gd name="connsiteX59" fmla="*/ 3692751 w 3963848"/>
                <a:gd name="connsiteY59" fmla="*/ 3687453 h 4266434"/>
                <a:gd name="connsiteX60" fmla="*/ 3744040 w 3963848"/>
                <a:gd name="connsiteY60" fmla="*/ 3628838 h 4266434"/>
                <a:gd name="connsiteX61" fmla="*/ 3905232 w 3963848"/>
                <a:gd name="connsiteY61" fmla="*/ 3628838 h 4266434"/>
                <a:gd name="connsiteX62" fmla="*/ 3905232 w 3963848"/>
                <a:gd name="connsiteY62" fmla="*/ 3526261 h 4266434"/>
                <a:gd name="connsiteX63" fmla="*/ 3934540 w 3963848"/>
                <a:gd name="connsiteY63" fmla="*/ 3284473 h 4266434"/>
                <a:gd name="connsiteX64" fmla="*/ 3963848 w 3963848"/>
                <a:gd name="connsiteY64" fmla="*/ 3093973 h 4266434"/>
                <a:gd name="connsiteX65" fmla="*/ 3956521 w 3963848"/>
                <a:gd name="connsiteY65" fmla="*/ 2888819 h 4266434"/>
                <a:gd name="connsiteX66" fmla="*/ 3896596 w 3963848"/>
                <a:gd name="connsiteY66" fmla="*/ 2661949 h 4266434"/>
                <a:gd name="connsiteX67" fmla="*/ 3755410 w 3963848"/>
                <a:gd name="connsiteY67" fmla="*/ 2253593 h 4266434"/>
                <a:gd name="connsiteX68" fmla="*/ 3030050 w 3963848"/>
                <a:gd name="connsiteY68" fmla="*/ 701375 h 4266434"/>
                <a:gd name="connsiteX69" fmla="*/ 2876921 w 3963848"/>
                <a:gd name="connsiteY69" fmla="*/ 656703 h 4266434"/>
                <a:gd name="connsiteX70" fmla="*/ 2741185 w 3963848"/>
                <a:gd name="connsiteY70" fmla="*/ 577413 h 4266434"/>
                <a:gd name="connsiteX71" fmla="*/ 2691530 w 3963848"/>
                <a:gd name="connsiteY71" fmla="*/ 638728 h 4266434"/>
                <a:gd name="connsiteX72" fmla="*/ 2695940 w 3963848"/>
                <a:gd name="connsiteY72" fmla="*/ 617059 h 4266434"/>
                <a:gd name="connsiteX73" fmla="*/ 2766321 w 3963848"/>
                <a:gd name="connsiteY73" fmla="*/ 735993 h 4266434"/>
                <a:gd name="connsiteX74" fmla="*/ 2699743 w 3963848"/>
                <a:gd name="connsiteY74" fmla="*/ 885869 h 4266434"/>
                <a:gd name="connsiteX75" fmla="*/ 2550150 w 3963848"/>
                <a:gd name="connsiteY75" fmla="*/ 963951 h 4266434"/>
                <a:gd name="connsiteX76" fmla="*/ 2560205 w 3963848"/>
                <a:gd name="connsiteY76" fmla="*/ 1082885 h 4266434"/>
                <a:gd name="connsiteX77" fmla="*/ 2814469 w 3963848"/>
                <a:gd name="connsiteY77" fmla="*/ 1285870 h 4266434"/>
                <a:gd name="connsiteX78" fmla="*/ 2534709 w 3963848"/>
                <a:gd name="connsiteY78" fmla="*/ 1473013 h 4266434"/>
                <a:gd name="connsiteX79" fmla="*/ 2156245 w 3963848"/>
                <a:gd name="connsiteY79" fmla="*/ 1533676 h 4266434"/>
                <a:gd name="connsiteX80" fmla="*/ 1955962 w 3963848"/>
                <a:gd name="connsiteY80" fmla="*/ 1451914 h 4266434"/>
                <a:gd name="connsiteX81" fmla="*/ 1893705 w 3963848"/>
                <a:gd name="connsiteY81" fmla="*/ 1355057 h 4266434"/>
                <a:gd name="connsiteX82" fmla="*/ 1633473 w 3963848"/>
                <a:gd name="connsiteY82" fmla="*/ 1304578 h 4266434"/>
                <a:gd name="connsiteX83" fmla="*/ 1688131 w 3963848"/>
                <a:gd name="connsiteY83" fmla="*/ 1041475 h 4266434"/>
                <a:gd name="connsiteX84" fmla="*/ 1529619 w 3963848"/>
                <a:gd name="connsiteY84" fmla="*/ 952021 h 4266434"/>
                <a:gd name="connsiteX85" fmla="*/ 1409369 w 3963848"/>
                <a:gd name="connsiteY85" fmla="*/ 1320363 h 4266434"/>
                <a:gd name="connsiteX86" fmla="*/ 1343778 w 3963848"/>
                <a:gd name="connsiteY86" fmla="*/ 1299315 h 4266434"/>
                <a:gd name="connsiteX87" fmla="*/ 1371107 w 3963848"/>
                <a:gd name="connsiteY87" fmla="*/ 883614 h 4266434"/>
                <a:gd name="connsiteX88" fmla="*/ 1485892 w 3963848"/>
                <a:gd name="connsiteY88" fmla="*/ 625775 h 4266434"/>
                <a:gd name="connsiteX89" fmla="*/ 1300050 w 3963848"/>
                <a:gd name="connsiteY89" fmla="*/ 488962 h 4266434"/>
                <a:gd name="connsiteX90" fmla="*/ 1283653 w 3963848"/>
                <a:gd name="connsiteY90" fmla="*/ 388983 h 4266434"/>
                <a:gd name="connsiteX91" fmla="*/ 1207129 w 3963848"/>
                <a:gd name="connsiteY91" fmla="*/ 236385 h 4266434"/>
                <a:gd name="connsiteX92" fmla="*/ 944765 w 3963848"/>
                <a:gd name="connsiteY92" fmla="*/ 10117 h 4266434"/>
                <a:gd name="connsiteX93" fmla="*/ 718905 w 3963848"/>
                <a:gd name="connsiteY93"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682360 w 3963848"/>
                <a:gd name="connsiteY14" fmla="*/ 1893661 h 4266434"/>
                <a:gd name="connsiteX15" fmla="*/ 819384 w 3963848"/>
                <a:gd name="connsiteY15" fmla="*/ 1760349 h 4266434"/>
                <a:gd name="connsiteX16" fmla="*/ 960013 w 3963848"/>
                <a:gd name="connsiteY16" fmla="*/ 1700710 h 4266434"/>
                <a:gd name="connsiteX17" fmla="*/ 1328749 w 3963848"/>
                <a:gd name="connsiteY17" fmla="*/ 1595702 h 4266434"/>
                <a:gd name="connsiteX18" fmla="*/ 1335025 w 3963848"/>
                <a:gd name="connsiteY18" fmla="*/ 1714742 h 4266434"/>
                <a:gd name="connsiteX19" fmla="*/ 1273725 w 3963848"/>
                <a:gd name="connsiteY19" fmla="*/ 1998908 h 4266434"/>
                <a:gd name="connsiteX20" fmla="*/ 1371084 w 3963848"/>
                <a:gd name="connsiteY20" fmla="*/ 2184842 h 4266434"/>
                <a:gd name="connsiteX21" fmla="*/ 1551378 w 3963848"/>
                <a:gd name="connsiteY21" fmla="*/ 2170809 h 4266434"/>
                <a:gd name="connsiteX22" fmla="*/ 1518925 w 3963848"/>
                <a:gd name="connsiteY22" fmla="*/ 2346219 h 4266434"/>
                <a:gd name="connsiteX23" fmla="*/ 1605466 w 3963848"/>
                <a:gd name="connsiteY23" fmla="*/ 2483040 h 4266434"/>
                <a:gd name="connsiteX24" fmla="*/ 1673978 w 3963848"/>
                <a:gd name="connsiteY24" fmla="*/ 2556712 h 4266434"/>
                <a:gd name="connsiteX25" fmla="*/ 1385508 w 3963848"/>
                <a:gd name="connsiteY25" fmla="*/ 2644416 h 4266434"/>
                <a:gd name="connsiteX26" fmla="*/ 1143913 w 3963848"/>
                <a:gd name="connsiteY26" fmla="*/ 2490055 h 4266434"/>
                <a:gd name="connsiteX27" fmla="*/ 877078 w 3963848"/>
                <a:gd name="connsiteY27" fmla="*/ 2269039 h 4266434"/>
                <a:gd name="connsiteX28" fmla="*/ 740055 w 3963848"/>
                <a:gd name="connsiteY28" fmla="*/ 2290088 h 4266434"/>
                <a:gd name="connsiteX29" fmla="*/ 343512 w 3963848"/>
                <a:gd name="connsiteY29" fmla="*/ 2614825 h 4266434"/>
                <a:gd name="connsiteX30" fmla="*/ 339308 w 3963848"/>
                <a:gd name="connsiteY30" fmla="*/ 2805946 h 4266434"/>
                <a:gd name="connsiteX31" fmla="*/ 439376 w 3963848"/>
                <a:gd name="connsiteY31" fmla="*/ 2831633 h 4266434"/>
                <a:gd name="connsiteX32" fmla="*/ 542175 w 3963848"/>
                <a:gd name="connsiteY32" fmla="*/ 2822876 h 4266434"/>
                <a:gd name="connsiteX33" fmla="*/ 600790 w 3963848"/>
                <a:gd name="connsiteY33" fmla="*/ 2888819 h 4266434"/>
                <a:gd name="connsiteX34" fmla="*/ 688713 w 3963848"/>
                <a:gd name="connsiteY34" fmla="*/ 2954761 h 4266434"/>
                <a:gd name="connsiteX35" fmla="*/ 1516655 w 3963848"/>
                <a:gd name="connsiteY35" fmla="*/ 3687453 h 4266434"/>
                <a:gd name="connsiteX36" fmla="*/ 1523982 w 3963848"/>
                <a:gd name="connsiteY36" fmla="*/ 3819338 h 4266434"/>
                <a:gd name="connsiteX37" fmla="*/ 1633886 w 3963848"/>
                <a:gd name="connsiteY37" fmla="*/ 3855973 h 4266434"/>
                <a:gd name="connsiteX38" fmla="*/ 1670521 w 3963848"/>
                <a:gd name="connsiteY38" fmla="*/ 3885280 h 4266434"/>
                <a:gd name="connsiteX39" fmla="*/ 1795078 w 3963848"/>
                <a:gd name="connsiteY39" fmla="*/ 3885280 h 4266434"/>
                <a:gd name="connsiteX40" fmla="*/ 1978251 w 3963848"/>
                <a:gd name="connsiteY40" fmla="*/ 3907261 h 4266434"/>
                <a:gd name="connsiteX41" fmla="*/ 2044194 w 3963848"/>
                <a:gd name="connsiteY41" fmla="*/ 3921915 h 4266434"/>
                <a:gd name="connsiteX42" fmla="*/ 2124790 w 3963848"/>
                <a:gd name="connsiteY42" fmla="*/ 4017165 h 4266434"/>
                <a:gd name="connsiteX43" fmla="*/ 2171425 w 3963848"/>
                <a:gd name="connsiteY43" fmla="*/ 4105301 h 4266434"/>
                <a:gd name="connsiteX44" fmla="*/ 2406830 w 3963848"/>
                <a:gd name="connsiteY44" fmla="*/ 3961399 h 4266434"/>
                <a:gd name="connsiteX45" fmla="*/ 2555748 w 3963848"/>
                <a:gd name="connsiteY45" fmla="*/ 3947741 h 4266434"/>
                <a:gd name="connsiteX46" fmla="*/ 2555748 w 3963848"/>
                <a:gd name="connsiteY46" fmla="*/ 4070665 h 4266434"/>
                <a:gd name="connsiteX47" fmla="*/ 2709322 w 3963848"/>
                <a:gd name="connsiteY47" fmla="*/ 4138956 h 4266434"/>
                <a:gd name="connsiteX48" fmla="*/ 2630207 w 3963848"/>
                <a:gd name="connsiteY48" fmla="*/ 4225459 h 4266434"/>
                <a:gd name="connsiteX49" fmla="*/ 2672091 w 3963848"/>
                <a:gd name="connsiteY49" fmla="*/ 4266434 h 4266434"/>
                <a:gd name="connsiteX50" fmla="*/ 3121251 w 3963848"/>
                <a:gd name="connsiteY50" fmla="*/ 3973203 h 4266434"/>
                <a:gd name="connsiteX51" fmla="*/ 3231155 w 3963848"/>
                <a:gd name="connsiteY51" fmla="*/ 3958550 h 4266434"/>
                <a:gd name="connsiteX52" fmla="*/ 3333732 w 3963848"/>
                <a:gd name="connsiteY52" fmla="*/ 3907261 h 4266434"/>
                <a:gd name="connsiteX53" fmla="*/ 3348386 w 3963848"/>
                <a:gd name="connsiteY53" fmla="*/ 3877953 h 4266434"/>
                <a:gd name="connsiteX54" fmla="*/ 3458290 w 3963848"/>
                <a:gd name="connsiteY54" fmla="*/ 3885280 h 4266434"/>
                <a:gd name="connsiteX55" fmla="*/ 3575521 w 3963848"/>
                <a:gd name="connsiteY55" fmla="*/ 3892607 h 4266434"/>
                <a:gd name="connsiteX56" fmla="*/ 3575521 w 3963848"/>
                <a:gd name="connsiteY56" fmla="*/ 3790030 h 4266434"/>
                <a:gd name="connsiteX57" fmla="*/ 3604828 w 3963848"/>
                <a:gd name="connsiteY57" fmla="*/ 3738742 h 4266434"/>
                <a:gd name="connsiteX58" fmla="*/ 3692751 w 3963848"/>
                <a:gd name="connsiteY58" fmla="*/ 3687453 h 4266434"/>
                <a:gd name="connsiteX59" fmla="*/ 3744040 w 3963848"/>
                <a:gd name="connsiteY59" fmla="*/ 3628838 h 4266434"/>
                <a:gd name="connsiteX60" fmla="*/ 3905232 w 3963848"/>
                <a:gd name="connsiteY60" fmla="*/ 3628838 h 4266434"/>
                <a:gd name="connsiteX61" fmla="*/ 3905232 w 3963848"/>
                <a:gd name="connsiteY61" fmla="*/ 3526261 h 4266434"/>
                <a:gd name="connsiteX62" fmla="*/ 3934540 w 3963848"/>
                <a:gd name="connsiteY62" fmla="*/ 3284473 h 4266434"/>
                <a:gd name="connsiteX63" fmla="*/ 3963848 w 3963848"/>
                <a:gd name="connsiteY63" fmla="*/ 3093973 h 4266434"/>
                <a:gd name="connsiteX64" fmla="*/ 3956521 w 3963848"/>
                <a:gd name="connsiteY64" fmla="*/ 2888819 h 4266434"/>
                <a:gd name="connsiteX65" fmla="*/ 3896596 w 3963848"/>
                <a:gd name="connsiteY65" fmla="*/ 2661949 h 4266434"/>
                <a:gd name="connsiteX66" fmla="*/ 3755410 w 3963848"/>
                <a:gd name="connsiteY66" fmla="*/ 2253593 h 4266434"/>
                <a:gd name="connsiteX67" fmla="*/ 3030050 w 3963848"/>
                <a:gd name="connsiteY67" fmla="*/ 701375 h 4266434"/>
                <a:gd name="connsiteX68" fmla="*/ 2876921 w 3963848"/>
                <a:gd name="connsiteY68" fmla="*/ 656703 h 4266434"/>
                <a:gd name="connsiteX69" fmla="*/ 2741185 w 3963848"/>
                <a:gd name="connsiteY69" fmla="*/ 577413 h 4266434"/>
                <a:gd name="connsiteX70" fmla="*/ 2691530 w 3963848"/>
                <a:gd name="connsiteY70" fmla="*/ 638728 h 4266434"/>
                <a:gd name="connsiteX71" fmla="*/ 2695940 w 3963848"/>
                <a:gd name="connsiteY71" fmla="*/ 617059 h 4266434"/>
                <a:gd name="connsiteX72" fmla="*/ 2766321 w 3963848"/>
                <a:gd name="connsiteY72" fmla="*/ 735993 h 4266434"/>
                <a:gd name="connsiteX73" fmla="*/ 2699743 w 3963848"/>
                <a:gd name="connsiteY73" fmla="*/ 885869 h 4266434"/>
                <a:gd name="connsiteX74" fmla="*/ 2550150 w 3963848"/>
                <a:gd name="connsiteY74" fmla="*/ 963951 h 4266434"/>
                <a:gd name="connsiteX75" fmla="*/ 2560205 w 3963848"/>
                <a:gd name="connsiteY75" fmla="*/ 1082885 h 4266434"/>
                <a:gd name="connsiteX76" fmla="*/ 2814469 w 3963848"/>
                <a:gd name="connsiteY76" fmla="*/ 1285870 h 4266434"/>
                <a:gd name="connsiteX77" fmla="*/ 2534709 w 3963848"/>
                <a:gd name="connsiteY77" fmla="*/ 1473013 h 4266434"/>
                <a:gd name="connsiteX78" fmla="*/ 2156245 w 3963848"/>
                <a:gd name="connsiteY78" fmla="*/ 1533676 h 4266434"/>
                <a:gd name="connsiteX79" fmla="*/ 1955962 w 3963848"/>
                <a:gd name="connsiteY79" fmla="*/ 1451914 h 4266434"/>
                <a:gd name="connsiteX80" fmla="*/ 1893705 w 3963848"/>
                <a:gd name="connsiteY80" fmla="*/ 1355057 h 4266434"/>
                <a:gd name="connsiteX81" fmla="*/ 1633473 w 3963848"/>
                <a:gd name="connsiteY81" fmla="*/ 1304578 h 4266434"/>
                <a:gd name="connsiteX82" fmla="*/ 1688131 w 3963848"/>
                <a:gd name="connsiteY82" fmla="*/ 1041475 h 4266434"/>
                <a:gd name="connsiteX83" fmla="*/ 1529619 w 3963848"/>
                <a:gd name="connsiteY83" fmla="*/ 952021 h 4266434"/>
                <a:gd name="connsiteX84" fmla="*/ 1409369 w 3963848"/>
                <a:gd name="connsiteY84" fmla="*/ 1320363 h 4266434"/>
                <a:gd name="connsiteX85" fmla="*/ 1343778 w 3963848"/>
                <a:gd name="connsiteY85" fmla="*/ 1299315 h 4266434"/>
                <a:gd name="connsiteX86" fmla="*/ 1371107 w 3963848"/>
                <a:gd name="connsiteY86" fmla="*/ 883614 h 4266434"/>
                <a:gd name="connsiteX87" fmla="*/ 1485892 w 3963848"/>
                <a:gd name="connsiteY87" fmla="*/ 625775 h 4266434"/>
                <a:gd name="connsiteX88" fmla="*/ 1300050 w 3963848"/>
                <a:gd name="connsiteY88" fmla="*/ 488962 h 4266434"/>
                <a:gd name="connsiteX89" fmla="*/ 1283653 w 3963848"/>
                <a:gd name="connsiteY89" fmla="*/ 388983 h 4266434"/>
                <a:gd name="connsiteX90" fmla="*/ 1207129 w 3963848"/>
                <a:gd name="connsiteY90" fmla="*/ 236385 h 4266434"/>
                <a:gd name="connsiteX91" fmla="*/ 944765 w 3963848"/>
                <a:gd name="connsiteY91" fmla="*/ 10117 h 4266434"/>
                <a:gd name="connsiteX92" fmla="*/ 718905 w 3963848"/>
                <a:gd name="connsiteY92"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542175 w 3963848"/>
                <a:gd name="connsiteY31" fmla="*/ 2822876 h 4266434"/>
                <a:gd name="connsiteX32" fmla="*/ 600790 w 3963848"/>
                <a:gd name="connsiteY32" fmla="*/ 2888819 h 4266434"/>
                <a:gd name="connsiteX33" fmla="*/ 688713 w 3963848"/>
                <a:gd name="connsiteY33" fmla="*/ 2954761 h 4266434"/>
                <a:gd name="connsiteX34" fmla="*/ 1516655 w 3963848"/>
                <a:gd name="connsiteY34" fmla="*/ 3687453 h 4266434"/>
                <a:gd name="connsiteX35" fmla="*/ 1523982 w 3963848"/>
                <a:gd name="connsiteY35" fmla="*/ 3819338 h 4266434"/>
                <a:gd name="connsiteX36" fmla="*/ 1633886 w 3963848"/>
                <a:gd name="connsiteY36" fmla="*/ 3855973 h 4266434"/>
                <a:gd name="connsiteX37" fmla="*/ 1670521 w 3963848"/>
                <a:gd name="connsiteY37" fmla="*/ 3885280 h 4266434"/>
                <a:gd name="connsiteX38" fmla="*/ 1795078 w 3963848"/>
                <a:gd name="connsiteY38" fmla="*/ 3885280 h 4266434"/>
                <a:gd name="connsiteX39" fmla="*/ 1978251 w 3963848"/>
                <a:gd name="connsiteY39" fmla="*/ 3907261 h 4266434"/>
                <a:gd name="connsiteX40" fmla="*/ 2044194 w 3963848"/>
                <a:gd name="connsiteY40" fmla="*/ 3921915 h 4266434"/>
                <a:gd name="connsiteX41" fmla="*/ 2124790 w 3963848"/>
                <a:gd name="connsiteY41" fmla="*/ 4017165 h 4266434"/>
                <a:gd name="connsiteX42" fmla="*/ 2171425 w 3963848"/>
                <a:gd name="connsiteY42" fmla="*/ 4105301 h 4266434"/>
                <a:gd name="connsiteX43" fmla="*/ 2406830 w 3963848"/>
                <a:gd name="connsiteY43" fmla="*/ 3961399 h 4266434"/>
                <a:gd name="connsiteX44" fmla="*/ 2555748 w 3963848"/>
                <a:gd name="connsiteY44" fmla="*/ 3947741 h 4266434"/>
                <a:gd name="connsiteX45" fmla="*/ 2555748 w 3963848"/>
                <a:gd name="connsiteY45" fmla="*/ 4070665 h 4266434"/>
                <a:gd name="connsiteX46" fmla="*/ 2709322 w 3963848"/>
                <a:gd name="connsiteY46" fmla="*/ 4138956 h 4266434"/>
                <a:gd name="connsiteX47" fmla="*/ 2630207 w 3963848"/>
                <a:gd name="connsiteY47" fmla="*/ 4225459 h 4266434"/>
                <a:gd name="connsiteX48" fmla="*/ 2672091 w 3963848"/>
                <a:gd name="connsiteY48" fmla="*/ 4266434 h 4266434"/>
                <a:gd name="connsiteX49" fmla="*/ 3121251 w 3963848"/>
                <a:gd name="connsiteY49" fmla="*/ 3973203 h 4266434"/>
                <a:gd name="connsiteX50" fmla="*/ 3231155 w 3963848"/>
                <a:gd name="connsiteY50" fmla="*/ 3958550 h 4266434"/>
                <a:gd name="connsiteX51" fmla="*/ 3333732 w 3963848"/>
                <a:gd name="connsiteY51" fmla="*/ 3907261 h 4266434"/>
                <a:gd name="connsiteX52" fmla="*/ 3348386 w 3963848"/>
                <a:gd name="connsiteY52" fmla="*/ 3877953 h 4266434"/>
                <a:gd name="connsiteX53" fmla="*/ 3458290 w 3963848"/>
                <a:gd name="connsiteY53" fmla="*/ 3885280 h 4266434"/>
                <a:gd name="connsiteX54" fmla="*/ 3575521 w 3963848"/>
                <a:gd name="connsiteY54" fmla="*/ 3892607 h 4266434"/>
                <a:gd name="connsiteX55" fmla="*/ 3575521 w 3963848"/>
                <a:gd name="connsiteY55" fmla="*/ 3790030 h 4266434"/>
                <a:gd name="connsiteX56" fmla="*/ 3604828 w 3963848"/>
                <a:gd name="connsiteY56" fmla="*/ 3738742 h 4266434"/>
                <a:gd name="connsiteX57" fmla="*/ 3692751 w 3963848"/>
                <a:gd name="connsiteY57" fmla="*/ 3687453 h 4266434"/>
                <a:gd name="connsiteX58" fmla="*/ 3744040 w 3963848"/>
                <a:gd name="connsiteY58" fmla="*/ 3628838 h 4266434"/>
                <a:gd name="connsiteX59" fmla="*/ 3905232 w 3963848"/>
                <a:gd name="connsiteY59" fmla="*/ 3628838 h 4266434"/>
                <a:gd name="connsiteX60" fmla="*/ 3905232 w 3963848"/>
                <a:gd name="connsiteY60" fmla="*/ 3526261 h 4266434"/>
                <a:gd name="connsiteX61" fmla="*/ 3934540 w 3963848"/>
                <a:gd name="connsiteY61" fmla="*/ 3284473 h 4266434"/>
                <a:gd name="connsiteX62" fmla="*/ 3963848 w 3963848"/>
                <a:gd name="connsiteY62" fmla="*/ 3093973 h 4266434"/>
                <a:gd name="connsiteX63" fmla="*/ 3956521 w 3963848"/>
                <a:gd name="connsiteY63" fmla="*/ 2888819 h 4266434"/>
                <a:gd name="connsiteX64" fmla="*/ 3896596 w 3963848"/>
                <a:gd name="connsiteY64" fmla="*/ 2661949 h 4266434"/>
                <a:gd name="connsiteX65" fmla="*/ 3755410 w 3963848"/>
                <a:gd name="connsiteY65" fmla="*/ 2253593 h 4266434"/>
                <a:gd name="connsiteX66" fmla="*/ 3030050 w 3963848"/>
                <a:gd name="connsiteY66" fmla="*/ 701375 h 4266434"/>
                <a:gd name="connsiteX67" fmla="*/ 2876921 w 3963848"/>
                <a:gd name="connsiteY67" fmla="*/ 656703 h 4266434"/>
                <a:gd name="connsiteX68" fmla="*/ 2741185 w 3963848"/>
                <a:gd name="connsiteY68" fmla="*/ 577413 h 4266434"/>
                <a:gd name="connsiteX69" fmla="*/ 2691530 w 3963848"/>
                <a:gd name="connsiteY69" fmla="*/ 638728 h 4266434"/>
                <a:gd name="connsiteX70" fmla="*/ 2695940 w 3963848"/>
                <a:gd name="connsiteY70" fmla="*/ 617059 h 4266434"/>
                <a:gd name="connsiteX71" fmla="*/ 2766321 w 3963848"/>
                <a:gd name="connsiteY71" fmla="*/ 735993 h 4266434"/>
                <a:gd name="connsiteX72" fmla="*/ 2699743 w 3963848"/>
                <a:gd name="connsiteY72" fmla="*/ 885869 h 4266434"/>
                <a:gd name="connsiteX73" fmla="*/ 2550150 w 3963848"/>
                <a:gd name="connsiteY73" fmla="*/ 963951 h 4266434"/>
                <a:gd name="connsiteX74" fmla="*/ 2560205 w 3963848"/>
                <a:gd name="connsiteY74" fmla="*/ 1082885 h 4266434"/>
                <a:gd name="connsiteX75" fmla="*/ 2814469 w 3963848"/>
                <a:gd name="connsiteY75" fmla="*/ 1285870 h 4266434"/>
                <a:gd name="connsiteX76" fmla="*/ 2534709 w 3963848"/>
                <a:gd name="connsiteY76" fmla="*/ 1473013 h 4266434"/>
                <a:gd name="connsiteX77" fmla="*/ 2156245 w 3963848"/>
                <a:gd name="connsiteY77" fmla="*/ 1533676 h 4266434"/>
                <a:gd name="connsiteX78" fmla="*/ 1955962 w 3963848"/>
                <a:gd name="connsiteY78" fmla="*/ 1451914 h 4266434"/>
                <a:gd name="connsiteX79" fmla="*/ 1893705 w 3963848"/>
                <a:gd name="connsiteY79" fmla="*/ 1355057 h 4266434"/>
                <a:gd name="connsiteX80" fmla="*/ 1633473 w 3963848"/>
                <a:gd name="connsiteY80" fmla="*/ 1304578 h 4266434"/>
                <a:gd name="connsiteX81" fmla="*/ 1688131 w 3963848"/>
                <a:gd name="connsiteY81" fmla="*/ 1041475 h 4266434"/>
                <a:gd name="connsiteX82" fmla="*/ 1529619 w 3963848"/>
                <a:gd name="connsiteY82" fmla="*/ 952021 h 4266434"/>
                <a:gd name="connsiteX83" fmla="*/ 1409369 w 3963848"/>
                <a:gd name="connsiteY83" fmla="*/ 1320363 h 4266434"/>
                <a:gd name="connsiteX84" fmla="*/ 1343778 w 3963848"/>
                <a:gd name="connsiteY84" fmla="*/ 1299315 h 4266434"/>
                <a:gd name="connsiteX85" fmla="*/ 1371107 w 3963848"/>
                <a:gd name="connsiteY85" fmla="*/ 883614 h 4266434"/>
                <a:gd name="connsiteX86" fmla="*/ 1485892 w 3963848"/>
                <a:gd name="connsiteY86" fmla="*/ 625775 h 4266434"/>
                <a:gd name="connsiteX87" fmla="*/ 1300050 w 3963848"/>
                <a:gd name="connsiteY87" fmla="*/ 488962 h 4266434"/>
                <a:gd name="connsiteX88" fmla="*/ 1283653 w 3963848"/>
                <a:gd name="connsiteY88" fmla="*/ 388983 h 4266434"/>
                <a:gd name="connsiteX89" fmla="*/ 1207129 w 3963848"/>
                <a:gd name="connsiteY89" fmla="*/ 236385 h 4266434"/>
                <a:gd name="connsiteX90" fmla="*/ 944765 w 3963848"/>
                <a:gd name="connsiteY90" fmla="*/ 10117 h 4266434"/>
                <a:gd name="connsiteX91" fmla="*/ 718905 w 3963848"/>
                <a:gd name="connsiteY91"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542175 w 3963848"/>
                <a:gd name="connsiteY31" fmla="*/ 2822876 h 4266434"/>
                <a:gd name="connsiteX32" fmla="*/ 600790 w 3963848"/>
                <a:gd name="connsiteY32" fmla="*/ 2888819 h 4266434"/>
                <a:gd name="connsiteX33" fmla="*/ 688713 w 3963848"/>
                <a:gd name="connsiteY33" fmla="*/ 2954761 h 4266434"/>
                <a:gd name="connsiteX34" fmla="*/ 1516655 w 3963848"/>
                <a:gd name="connsiteY34" fmla="*/ 3687453 h 4266434"/>
                <a:gd name="connsiteX35" fmla="*/ 1633886 w 3963848"/>
                <a:gd name="connsiteY35" fmla="*/ 3855973 h 4266434"/>
                <a:gd name="connsiteX36" fmla="*/ 1670521 w 3963848"/>
                <a:gd name="connsiteY36" fmla="*/ 3885280 h 4266434"/>
                <a:gd name="connsiteX37" fmla="*/ 1795078 w 3963848"/>
                <a:gd name="connsiteY37" fmla="*/ 3885280 h 4266434"/>
                <a:gd name="connsiteX38" fmla="*/ 1978251 w 3963848"/>
                <a:gd name="connsiteY38" fmla="*/ 3907261 h 4266434"/>
                <a:gd name="connsiteX39" fmla="*/ 2044194 w 3963848"/>
                <a:gd name="connsiteY39" fmla="*/ 3921915 h 4266434"/>
                <a:gd name="connsiteX40" fmla="*/ 2124790 w 3963848"/>
                <a:gd name="connsiteY40" fmla="*/ 4017165 h 4266434"/>
                <a:gd name="connsiteX41" fmla="*/ 2171425 w 3963848"/>
                <a:gd name="connsiteY41" fmla="*/ 4105301 h 4266434"/>
                <a:gd name="connsiteX42" fmla="*/ 2406830 w 3963848"/>
                <a:gd name="connsiteY42" fmla="*/ 3961399 h 4266434"/>
                <a:gd name="connsiteX43" fmla="*/ 2555748 w 3963848"/>
                <a:gd name="connsiteY43" fmla="*/ 3947741 h 4266434"/>
                <a:gd name="connsiteX44" fmla="*/ 2555748 w 3963848"/>
                <a:gd name="connsiteY44" fmla="*/ 4070665 h 4266434"/>
                <a:gd name="connsiteX45" fmla="*/ 2709322 w 3963848"/>
                <a:gd name="connsiteY45" fmla="*/ 4138956 h 4266434"/>
                <a:gd name="connsiteX46" fmla="*/ 2630207 w 3963848"/>
                <a:gd name="connsiteY46" fmla="*/ 4225459 h 4266434"/>
                <a:gd name="connsiteX47" fmla="*/ 2672091 w 3963848"/>
                <a:gd name="connsiteY47" fmla="*/ 4266434 h 4266434"/>
                <a:gd name="connsiteX48" fmla="*/ 3121251 w 3963848"/>
                <a:gd name="connsiteY48" fmla="*/ 3973203 h 4266434"/>
                <a:gd name="connsiteX49" fmla="*/ 3231155 w 3963848"/>
                <a:gd name="connsiteY49" fmla="*/ 3958550 h 4266434"/>
                <a:gd name="connsiteX50" fmla="*/ 3333732 w 3963848"/>
                <a:gd name="connsiteY50" fmla="*/ 3907261 h 4266434"/>
                <a:gd name="connsiteX51" fmla="*/ 3348386 w 3963848"/>
                <a:gd name="connsiteY51" fmla="*/ 3877953 h 4266434"/>
                <a:gd name="connsiteX52" fmla="*/ 3458290 w 3963848"/>
                <a:gd name="connsiteY52" fmla="*/ 3885280 h 4266434"/>
                <a:gd name="connsiteX53" fmla="*/ 3575521 w 3963848"/>
                <a:gd name="connsiteY53" fmla="*/ 3892607 h 4266434"/>
                <a:gd name="connsiteX54" fmla="*/ 3575521 w 3963848"/>
                <a:gd name="connsiteY54" fmla="*/ 3790030 h 4266434"/>
                <a:gd name="connsiteX55" fmla="*/ 3604828 w 3963848"/>
                <a:gd name="connsiteY55" fmla="*/ 3738742 h 4266434"/>
                <a:gd name="connsiteX56" fmla="*/ 3692751 w 3963848"/>
                <a:gd name="connsiteY56" fmla="*/ 3687453 h 4266434"/>
                <a:gd name="connsiteX57" fmla="*/ 3744040 w 3963848"/>
                <a:gd name="connsiteY57" fmla="*/ 3628838 h 4266434"/>
                <a:gd name="connsiteX58" fmla="*/ 3905232 w 3963848"/>
                <a:gd name="connsiteY58" fmla="*/ 3628838 h 4266434"/>
                <a:gd name="connsiteX59" fmla="*/ 3905232 w 3963848"/>
                <a:gd name="connsiteY59" fmla="*/ 3526261 h 4266434"/>
                <a:gd name="connsiteX60" fmla="*/ 3934540 w 3963848"/>
                <a:gd name="connsiteY60" fmla="*/ 3284473 h 4266434"/>
                <a:gd name="connsiteX61" fmla="*/ 3963848 w 3963848"/>
                <a:gd name="connsiteY61" fmla="*/ 3093973 h 4266434"/>
                <a:gd name="connsiteX62" fmla="*/ 3956521 w 3963848"/>
                <a:gd name="connsiteY62" fmla="*/ 2888819 h 4266434"/>
                <a:gd name="connsiteX63" fmla="*/ 3896596 w 3963848"/>
                <a:gd name="connsiteY63" fmla="*/ 2661949 h 4266434"/>
                <a:gd name="connsiteX64" fmla="*/ 3755410 w 3963848"/>
                <a:gd name="connsiteY64" fmla="*/ 2253593 h 4266434"/>
                <a:gd name="connsiteX65" fmla="*/ 3030050 w 3963848"/>
                <a:gd name="connsiteY65" fmla="*/ 701375 h 4266434"/>
                <a:gd name="connsiteX66" fmla="*/ 2876921 w 3963848"/>
                <a:gd name="connsiteY66" fmla="*/ 656703 h 4266434"/>
                <a:gd name="connsiteX67" fmla="*/ 2741185 w 3963848"/>
                <a:gd name="connsiteY67" fmla="*/ 577413 h 4266434"/>
                <a:gd name="connsiteX68" fmla="*/ 2691530 w 3963848"/>
                <a:gd name="connsiteY68" fmla="*/ 638728 h 4266434"/>
                <a:gd name="connsiteX69" fmla="*/ 2695940 w 3963848"/>
                <a:gd name="connsiteY69" fmla="*/ 617059 h 4266434"/>
                <a:gd name="connsiteX70" fmla="*/ 2766321 w 3963848"/>
                <a:gd name="connsiteY70" fmla="*/ 735993 h 4266434"/>
                <a:gd name="connsiteX71" fmla="*/ 2699743 w 3963848"/>
                <a:gd name="connsiteY71" fmla="*/ 885869 h 4266434"/>
                <a:gd name="connsiteX72" fmla="*/ 2550150 w 3963848"/>
                <a:gd name="connsiteY72" fmla="*/ 963951 h 4266434"/>
                <a:gd name="connsiteX73" fmla="*/ 2560205 w 3963848"/>
                <a:gd name="connsiteY73" fmla="*/ 1082885 h 4266434"/>
                <a:gd name="connsiteX74" fmla="*/ 2814469 w 3963848"/>
                <a:gd name="connsiteY74" fmla="*/ 1285870 h 4266434"/>
                <a:gd name="connsiteX75" fmla="*/ 2534709 w 3963848"/>
                <a:gd name="connsiteY75" fmla="*/ 1473013 h 4266434"/>
                <a:gd name="connsiteX76" fmla="*/ 2156245 w 3963848"/>
                <a:gd name="connsiteY76" fmla="*/ 1533676 h 4266434"/>
                <a:gd name="connsiteX77" fmla="*/ 1955962 w 3963848"/>
                <a:gd name="connsiteY77" fmla="*/ 1451914 h 4266434"/>
                <a:gd name="connsiteX78" fmla="*/ 1893705 w 3963848"/>
                <a:gd name="connsiteY78" fmla="*/ 1355057 h 4266434"/>
                <a:gd name="connsiteX79" fmla="*/ 1633473 w 3963848"/>
                <a:gd name="connsiteY79" fmla="*/ 1304578 h 4266434"/>
                <a:gd name="connsiteX80" fmla="*/ 1688131 w 3963848"/>
                <a:gd name="connsiteY80" fmla="*/ 1041475 h 4266434"/>
                <a:gd name="connsiteX81" fmla="*/ 1529619 w 3963848"/>
                <a:gd name="connsiteY81" fmla="*/ 952021 h 4266434"/>
                <a:gd name="connsiteX82" fmla="*/ 1409369 w 3963848"/>
                <a:gd name="connsiteY82" fmla="*/ 1320363 h 4266434"/>
                <a:gd name="connsiteX83" fmla="*/ 1343778 w 3963848"/>
                <a:gd name="connsiteY83" fmla="*/ 1299315 h 4266434"/>
                <a:gd name="connsiteX84" fmla="*/ 1371107 w 3963848"/>
                <a:gd name="connsiteY84" fmla="*/ 883614 h 4266434"/>
                <a:gd name="connsiteX85" fmla="*/ 1485892 w 3963848"/>
                <a:gd name="connsiteY85" fmla="*/ 625775 h 4266434"/>
                <a:gd name="connsiteX86" fmla="*/ 1300050 w 3963848"/>
                <a:gd name="connsiteY86" fmla="*/ 488962 h 4266434"/>
                <a:gd name="connsiteX87" fmla="*/ 1283653 w 3963848"/>
                <a:gd name="connsiteY87" fmla="*/ 388983 h 4266434"/>
                <a:gd name="connsiteX88" fmla="*/ 1207129 w 3963848"/>
                <a:gd name="connsiteY88" fmla="*/ 236385 h 4266434"/>
                <a:gd name="connsiteX89" fmla="*/ 944765 w 3963848"/>
                <a:gd name="connsiteY89" fmla="*/ 10117 h 4266434"/>
                <a:gd name="connsiteX90" fmla="*/ 718905 w 3963848"/>
                <a:gd name="connsiteY90"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542175 w 3963848"/>
                <a:gd name="connsiteY31" fmla="*/ 2822876 h 4266434"/>
                <a:gd name="connsiteX32" fmla="*/ 600790 w 3963848"/>
                <a:gd name="connsiteY32" fmla="*/ 2888819 h 4266434"/>
                <a:gd name="connsiteX33" fmla="*/ 688713 w 3963848"/>
                <a:gd name="connsiteY33" fmla="*/ 2954761 h 4266434"/>
                <a:gd name="connsiteX34" fmla="*/ 1633886 w 3963848"/>
                <a:gd name="connsiteY34" fmla="*/ 3855973 h 4266434"/>
                <a:gd name="connsiteX35" fmla="*/ 1670521 w 3963848"/>
                <a:gd name="connsiteY35" fmla="*/ 3885280 h 4266434"/>
                <a:gd name="connsiteX36" fmla="*/ 1795078 w 3963848"/>
                <a:gd name="connsiteY36" fmla="*/ 3885280 h 4266434"/>
                <a:gd name="connsiteX37" fmla="*/ 1978251 w 3963848"/>
                <a:gd name="connsiteY37" fmla="*/ 3907261 h 4266434"/>
                <a:gd name="connsiteX38" fmla="*/ 2044194 w 3963848"/>
                <a:gd name="connsiteY38" fmla="*/ 3921915 h 4266434"/>
                <a:gd name="connsiteX39" fmla="*/ 2124790 w 3963848"/>
                <a:gd name="connsiteY39" fmla="*/ 4017165 h 4266434"/>
                <a:gd name="connsiteX40" fmla="*/ 2171425 w 3963848"/>
                <a:gd name="connsiteY40" fmla="*/ 4105301 h 4266434"/>
                <a:gd name="connsiteX41" fmla="*/ 2406830 w 3963848"/>
                <a:gd name="connsiteY41" fmla="*/ 3961399 h 4266434"/>
                <a:gd name="connsiteX42" fmla="*/ 2555748 w 3963848"/>
                <a:gd name="connsiteY42" fmla="*/ 3947741 h 4266434"/>
                <a:gd name="connsiteX43" fmla="*/ 2555748 w 3963848"/>
                <a:gd name="connsiteY43" fmla="*/ 4070665 h 4266434"/>
                <a:gd name="connsiteX44" fmla="*/ 2709322 w 3963848"/>
                <a:gd name="connsiteY44" fmla="*/ 4138956 h 4266434"/>
                <a:gd name="connsiteX45" fmla="*/ 2630207 w 3963848"/>
                <a:gd name="connsiteY45" fmla="*/ 4225459 h 4266434"/>
                <a:gd name="connsiteX46" fmla="*/ 2672091 w 3963848"/>
                <a:gd name="connsiteY46" fmla="*/ 4266434 h 4266434"/>
                <a:gd name="connsiteX47" fmla="*/ 3121251 w 3963848"/>
                <a:gd name="connsiteY47" fmla="*/ 3973203 h 4266434"/>
                <a:gd name="connsiteX48" fmla="*/ 3231155 w 3963848"/>
                <a:gd name="connsiteY48" fmla="*/ 3958550 h 4266434"/>
                <a:gd name="connsiteX49" fmla="*/ 3333732 w 3963848"/>
                <a:gd name="connsiteY49" fmla="*/ 3907261 h 4266434"/>
                <a:gd name="connsiteX50" fmla="*/ 3348386 w 3963848"/>
                <a:gd name="connsiteY50" fmla="*/ 3877953 h 4266434"/>
                <a:gd name="connsiteX51" fmla="*/ 3458290 w 3963848"/>
                <a:gd name="connsiteY51" fmla="*/ 3885280 h 4266434"/>
                <a:gd name="connsiteX52" fmla="*/ 3575521 w 3963848"/>
                <a:gd name="connsiteY52" fmla="*/ 3892607 h 4266434"/>
                <a:gd name="connsiteX53" fmla="*/ 3575521 w 3963848"/>
                <a:gd name="connsiteY53" fmla="*/ 3790030 h 4266434"/>
                <a:gd name="connsiteX54" fmla="*/ 3604828 w 3963848"/>
                <a:gd name="connsiteY54" fmla="*/ 3738742 h 4266434"/>
                <a:gd name="connsiteX55" fmla="*/ 3692751 w 3963848"/>
                <a:gd name="connsiteY55" fmla="*/ 3687453 h 4266434"/>
                <a:gd name="connsiteX56" fmla="*/ 3744040 w 3963848"/>
                <a:gd name="connsiteY56" fmla="*/ 3628838 h 4266434"/>
                <a:gd name="connsiteX57" fmla="*/ 3905232 w 3963848"/>
                <a:gd name="connsiteY57" fmla="*/ 3628838 h 4266434"/>
                <a:gd name="connsiteX58" fmla="*/ 3905232 w 3963848"/>
                <a:gd name="connsiteY58" fmla="*/ 3526261 h 4266434"/>
                <a:gd name="connsiteX59" fmla="*/ 3934540 w 3963848"/>
                <a:gd name="connsiteY59" fmla="*/ 3284473 h 4266434"/>
                <a:gd name="connsiteX60" fmla="*/ 3963848 w 3963848"/>
                <a:gd name="connsiteY60" fmla="*/ 3093973 h 4266434"/>
                <a:gd name="connsiteX61" fmla="*/ 3956521 w 3963848"/>
                <a:gd name="connsiteY61" fmla="*/ 2888819 h 4266434"/>
                <a:gd name="connsiteX62" fmla="*/ 3896596 w 3963848"/>
                <a:gd name="connsiteY62" fmla="*/ 2661949 h 4266434"/>
                <a:gd name="connsiteX63" fmla="*/ 3755410 w 3963848"/>
                <a:gd name="connsiteY63" fmla="*/ 2253593 h 4266434"/>
                <a:gd name="connsiteX64" fmla="*/ 3030050 w 3963848"/>
                <a:gd name="connsiteY64" fmla="*/ 701375 h 4266434"/>
                <a:gd name="connsiteX65" fmla="*/ 2876921 w 3963848"/>
                <a:gd name="connsiteY65" fmla="*/ 656703 h 4266434"/>
                <a:gd name="connsiteX66" fmla="*/ 2741185 w 3963848"/>
                <a:gd name="connsiteY66" fmla="*/ 577413 h 4266434"/>
                <a:gd name="connsiteX67" fmla="*/ 2691530 w 3963848"/>
                <a:gd name="connsiteY67" fmla="*/ 638728 h 4266434"/>
                <a:gd name="connsiteX68" fmla="*/ 2695940 w 3963848"/>
                <a:gd name="connsiteY68" fmla="*/ 617059 h 4266434"/>
                <a:gd name="connsiteX69" fmla="*/ 2766321 w 3963848"/>
                <a:gd name="connsiteY69" fmla="*/ 735993 h 4266434"/>
                <a:gd name="connsiteX70" fmla="*/ 2699743 w 3963848"/>
                <a:gd name="connsiteY70" fmla="*/ 885869 h 4266434"/>
                <a:gd name="connsiteX71" fmla="*/ 2550150 w 3963848"/>
                <a:gd name="connsiteY71" fmla="*/ 963951 h 4266434"/>
                <a:gd name="connsiteX72" fmla="*/ 2560205 w 3963848"/>
                <a:gd name="connsiteY72" fmla="*/ 1082885 h 4266434"/>
                <a:gd name="connsiteX73" fmla="*/ 2814469 w 3963848"/>
                <a:gd name="connsiteY73" fmla="*/ 1285870 h 4266434"/>
                <a:gd name="connsiteX74" fmla="*/ 2534709 w 3963848"/>
                <a:gd name="connsiteY74" fmla="*/ 1473013 h 4266434"/>
                <a:gd name="connsiteX75" fmla="*/ 2156245 w 3963848"/>
                <a:gd name="connsiteY75" fmla="*/ 1533676 h 4266434"/>
                <a:gd name="connsiteX76" fmla="*/ 1955962 w 3963848"/>
                <a:gd name="connsiteY76" fmla="*/ 1451914 h 4266434"/>
                <a:gd name="connsiteX77" fmla="*/ 1893705 w 3963848"/>
                <a:gd name="connsiteY77" fmla="*/ 1355057 h 4266434"/>
                <a:gd name="connsiteX78" fmla="*/ 1633473 w 3963848"/>
                <a:gd name="connsiteY78" fmla="*/ 1304578 h 4266434"/>
                <a:gd name="connsiteX79" fmla="*/ 1688131 w 3963848"/>
                <a:gd name="connsiteY79" fmla="*/ 1041475 h 4266434"/>
                <a:gd name="connsiteX80" fmla="*/ 1529619 w 3963848"/>
                <a:gd name="connsiteY80" fmla="*/ 952021 h 4266434"/>
                <a:gd name="connsiteX81" fmla="*/ 1409369 w 3963848"/>
                <a:gd name="connsiteY81" fmla="*/ 1320363 h 4266434"/>
                <a:gd name="connsiteX82" fmla="*/ 1343778 w 3963848"/>
                <a:gd name="connsiteY82" fmla="*/ 1299315 h 4266434"/>
                <a:gd name="connsiteX83" fmla="*/ 1371107 w 3963848"/>
                <a:gd name="connsiteY83" fmla="*/ 883614 h 4266434"/>
                <a:gd name="connsiteX84" fmla="*/ 1485892 w 3963848"/>
                <a:gd name="connsiteY84" fmla="*/ 625775 h 4266434"/>
                <a:gd name="connsiteX85" fmla="*/ 1300050 w 3963848"/>
                <a:gd name="connsiteY85" fmla="*/ 488962 h 4266434"/>
                <a:gd name="connsiteX86" fmla="*/ 1283653 w 3963848"/>
                <a:gd name="connsiteY86" fmla="*/ 388983 h 4266434"/>
                <a:gd name="connsiteX87" fmla="*/ 1207129 w 3963848"/>
                <a:gd name="connsiteY87" fmla="*/ 236385 h 4266434"/>
                <a:gd name="connsiteX88" fmla="*/ 944765 w 3963848"/>
                <a:gd name="connsiteY88" fmla="*/ 10117 h 4266434"/>
                <a:gd name="connsiteX89" fmla="*/ 718905 w 3963848"/>
                <a:gd name="connsiteY89"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542175 w 3963848"/>
                <a:gd name="connsiteY31" fmla="*/ 2822876 h 4266434"/>
                <a:gd name="connsiteX32" fmla="*/ 600790 w 3963848"/>
                <a:gd name="connsiteY32" fmla="*/ 2888819 h 4266434"/>
                <a:gd name="connsiteX33" fmla="*/ 1633886 w 3963848"/>
                <a:gd name="connsiteY33" fmla="*/ 3855973 h 4266434"/>
                <a:gd name="connsiteX34" fmla="*/ 1670521 w 3963848"/>
                <a:gd name="connsiteY34" fmla="*/ 3885280 h 4266434"/>
                <a:gd name="connsiteX35" fmla="*/ 1795078 w 3963848"/>
                <a:gd name="connsiteY35" fmla="*/ 3885280 h 4266434"/>
                <a:gd name="connsiteX36" fmla="*/ 1978251 w 3963848"/>
                <a:gd name="connsiteY36" fmla="*/ 3907261 h 4266434"/>
                <a:gd name="connsiteX37" fmla="*/ 2044194 w 3963848"/>
                <a:gd name="connsiteY37" fmla="*/ 3921915 h 4266434"/>
                <a:gd name="connsiteX38" fmla="*/ 2124790 w 3963848"/>
                <a:gd name="connsiteY38" fmla="*/ 4017165 h 4266434"/>
                <a:gd name="connsiteX39" fmla="*/ 2171425 w 3963848"/>
                <a:gd name="connsiteY39" fmla="*/ 4105301 h 4266434"/>
                <a:gd name="connsiteX40" fmla="*/ 2406830 w 3963848"/>
                <a:gd name="connsiteY40" fmla="*/ 3961399 h 4266434"/>
                <a:gd name="connsiteX41" fmla="*/ 2555748 w 3963848"/>
                <a:gd name="connsiteY41" fmla="*/ 3947741 h 4266434"/>
                <a:gd name="connsiteX42" fmla="*/ 2555748 w 3963848"/>
                <a:gd name="connsiteY42" fmla="*/ 4070665 h 4266434"/>
                <a:gd name="connsiteX43" fmla="*/ 2709322 w 3963848"/>
                <a:gd name="connsiteY43" fmla="*/ 4138956 h 4266434"/>
                <a:gd name="connsiteX44" fmla="*/ 2630207 w 3963848"/>
                <a:gd name="connsiteY44" fmla="*/ 4225459 h 4266434"/>
                <a:gd name="connsiteX45" fmla="*/ 2672091 w 3963848"/>
                <a:gd name="connsiteY45" fmla="*/ 4266434 h 4266434"/>
                <a:gd name="connsiteX46" fmla="*/ 3121251 w 3963848"/>
                <a:gd name="connsiteY46" fmla="*/ 3973203 h 4266434"/>
                <a:gd name="connsiteX47" fmla="*/ 3231155 w 3963848"/>
                <a:gd name="connsiteY47" fmla="*/ 3958550 h 4266434"/>
                <a:gd name="connsiteX48" fmla="*/ 3333732 w 3963848"/>
                <a:gd name="connsiteY48" fmla="*/ 3907261 h 4266434"/>
                <a:gd name="connsiteX49" fmla="*/ 3348386 w 3963848"/>
                <a:gd name="connsiteY49" fmla="*/ 3877953 h 4266434"/>
                <a:gd name="connsiteX50" fmla="*/ 3458290 w 3963848"/>
                <a:gd name="connsiteY50" fmla="*/ 3885280 h 4266434"/>
                <a:gd name="connsiteX51" fmla="*/ 3575521 w 3963848"/>
                <a:gd name="connsiteY51" fmla="*/ 3892607 h 4266434"/>
                <a:gd name="connsiteX52" fmla="*/ 3575521 w 3963848"/>
                <a:gd name="connsiteY52" fmla="*/ 3790030 h 4266434"/>
                <a:gd name="connsiteX53" fmla="*/ 3604828 w 3963848"/>
                <a:gd name="connsiteY53" fmla="*/ 3738742 h 4266434"/>
                <a:gd name="connsiteX54" fmla="*/ 3692751 w 3963848"/>
                <a:gd name="connsiteY54" fmla="*/ 3687453 h 4266434"/>
                <a:gd name="connsiteX55" fmla="*/ 3744040 w 3963848"/>
                <a:gd name="connsiteY55" fmla="*/ 3628838 h 4266434"/>
                <a:gd name="connsiteX56" fmla="*/ 3905232 w 3963848"/>
                <a:gd name="connsiteY56" fmla="*/ 3628838 h 4266434"/>
                <a:gd name="connsiteX57" fmla="*/ 3905232 w 3963848"/>
                <a:gd name="connsiteY57" fmla="*/ 3526261 h 4266434"/>
                <a:gd name="connsiteX58" fmla="*/ 3934540 w 3963848"/>
                <a:gd name="connsiteY58" fmla="*/ 3284473 h 4266434"/>
                <a:gd name="connsiteX59" fmla="*/ 3963848 w 3963848"/>
                <a:gd name="connsiteY59" fmla="*/ 3093973 h 4266434"/>
                <a:gd name="connsiteX60" fmla="*/ 3956521 w 3963848"/>
                <a:gd name="connsiteY60" fmla="*/ 2888819 h 4266434"/>
                <a:gd name="connsiteX61" fmla="*/ 3896596 w 3963848"/>
                <a:gd name="connsiteY61" fmla="*/ 2661949 h 4266434"/>
                <a:gd name="connsiteX62" fmla="*/ 3755410 w 3963848"/>
                <a:gd name="connsiteY62" fmla="*/ 2253593 h 4266434"/>
                <a:gd name="connsiteX63" fmla="*/ 3030050 w 3963848"/>
                <a:gd name="connsiteY63" fmla="*/ 701375 h 4266434"/>
                <a:gd name="connsiteX64" fmla="*/ 2876921 w 3963848"/>
                <a:gd name="connsiteY64" fmla="*/ 656703 h 4266434"/>
                <a:gd name="connsiteX65" fmla="*/ 2741185 w 3963848"/>
                <a:gd name="connsiteY65" fmla="*/ 577413 h 4266434"/>
                <a:gd name="connsiteX66" fmla="*/ 2691530 w 3963848"/>
                <a:gd name="connsiteY66" fmla="*/ 638728 h 4266434"/>
                <a:gd name="connsiteX67" fmla="*/ 2695940 w 3963848"/>
                <a:gd name="connsiteY67" fmla="*/ 617059 h 4266434"/>
                <a:gd name="connsiteX68" fmla="*/ 2766321 w 3963848"/>
                <a:gd name="connsiteY68" fmla="*/ 735993 h 4266434"/>
                <a:gd name="connsiteX69" fmla="*/ 2699743 w 3963848"/>
                <a:gd name="connsiteY69" fmla="*/ 885869 h 4266434"/>
                <a:gd name="connsiteX70" fmla="*/ 2550150 w 3963848"/>
                <a:gd name="connsiteY70" fmla="*/ 963951 h 4266434"/>
                <a:gd name="connsiteX71" fmla="*/ 2560205 w 3963848"/>
                <a:gd name="connsiteY71" fmla="*/ 1082885 h 4266434"/>
                <a:gd name="connsiteX72" fmla="*/ 2814469 w 3963848"/>
                <a:gd name="connsiteY72" fmla="*/ 1285870 h 4266434"/>
                <a:gd name="connsiteX73" fmla="*/ 2534709 w 3963848"/>
                <a:gd name="connsiteY73" fmla="*/ 1473013 h 4266434"/>
                <a:gd name="connsiteX74" fmla="*/ 2156245 w 3963848"/>
                <a:gd name="connsiteY74" fmla="*/ 1533676 h 4266434"/>
                <a:gd name="connsiteX75" fmla="*/ 1955962 w 3963848"/>
                <a:gd name="connsiteY75" fmla="*/ 1451914 h 4266434"/>
                <a:gd name="connsiteX76" fmla="*/ 1893705 w 3963848"/>
                <a:gd name="connsiteY76" fmla="*/ 1355057 h 4266434"/>
                <a:gd name="connsiteX77" fmla="*/ 1633473 w 3963848"/>
                <a:gd name="connsiteY77" fmla="*/ 1304578 h 4266434"/>
                <a:gd name="connsiteX78" fmla="*/ 1688131 w 3963848"/>
                <a:gd name="connsiteY78" fmla="*/ 1041475 h 4266434"/>
                <a:gd name="connsiteX79" fmla="*/ 1529619 w 3963848"/>
                <a:gd name="connsiteY79" fmla="*/ 952021 h 4266434"/>
                <a:gd name="connsiteX80" fmla="*/ 1409369 w 3963848"/>
                <a:gd name="connsiteY80" fmla="*/ 1320363 h 4266434"/>
                <a:gd name="connsiteX81" fmla="*/ 1343778 w 3963848"/>
                <a:gd name="connsiteY81" fmla="*/ 1299315 h 4266434"/>
                <a:gd name="connsiteX82" fmla="*/ 1371107 w 3963848"/>
                <a:gd name="connsiteY82" fmla="*/ 883614 h 4266434"/>
                <a:gd name="connsiteX83" fmla="*/ 1485892 w 3963848"/>
                <a:gd name="connsiteY83" fmla="*/ 625775 h 4266434"/>
                <a:gd name="connsiteX84" fmla="*/ 1300050 w 3963848"/>
                <a:gd name="connsiteY84" fmla="*/ 488962 h 4266434"/>
                <a:gd name="connsiteX85" fmla="*/ 1283653 w 3963848"/>
                <a:gd name="connsiteY85" fmla="*/ 388983 h 4266434"/>
                <a:gd name="connsiteX86" fmla="*/ 1207129 w 3963848"/>
                <a:gd name="connsiteY86" fmla="*/ 236385 h 4266434"/>
                <a:gd name="connsiteX87" fmla="*/ 944765 w 3963848"/>
                <a:gd name="connsiteY87" fmla="*/ 10117 h 4266434"/>
                <a:gd name="connsiteX88" fmla="*/ 718905 w 3963848"/>
                <a:gd name="connsiteY88"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542175 w 3963848"/>
                <a:gd name="connsiteY31" fmla="*/ 2822876 h 4266434"/>
                <a:gd name="connsiteX32" fmla="*/ 1633886 w 3963848"/>
                <a:gd name="connsiteY32" fmla="*/ 3855973 h 4266434"/>
                <a:gd name="connsiteX33" fmla="*/ 1670521 w 3963848"/>
                <a:gd name="connsiteY33" fmla="*/ 3885280 h 4266434"/>
                <a:gd name="connsiteX34" fmla="*/ 1795078 w 3963848"/>
                <a:gd name="connsiteY34" fmla="*/ 3885280 h 4266434"/>
                <a:gd name="connsiteX35" fmla="*/ 1978251 w 3963848"/>
                <a:gd name="connsiteY35" fmla="*/ 3907261 h 4266434"/>
                <a:gd name="connsiteX36" fmla="*/ 2044194 w 3963848"/>
                <a:gd name="connsiteY36" fmla="*/ 3921915 h 4266434"/>
                <a:gd name="connsiteX37" fmla="*/ 2124790 w 3963848"/>
                <a:gd name="connsiteY37" fmla="*/ 4017165 h 4266434"/>
                <a:gd name="connsiteX38" fmla="*/ 2171425 w 3963848"/>
                <a:gd name="connsiteY38" fmla="*/ 4105301 h 4266434"/>
                <a:gd name="connsiteX39" fmla="*/ 2406830 w 3963848"/>
                <a:gd name="connsiteY39" fmla="*/ 3961399 h 4266434"/>
                <a:gd name="connsiteX40" fmla="*/ 2555748 w 3963848"/>
                <a:gd name="connsiteY40" fmla="*/ 3947741 h 4266434"/>
                <a:gd name="connsiteX41" fmla="*/ 2555748 w 3963848"/>
                <a:gd name="connsiteY41" fmla="*/ 4070665 h 4266434"/>
                <a:gd name="connsiteX42" fmla="*/ 2709322 w 3963848"/>
                <a:gd name="connsiteY42" fmla="*/ 4138956 h 4266434"/>
                <a:gd name="connsiteX43" fmla="*/ 2630207 w 3963848"/>
                <a:gd name="connsiteY43" fmla="*/ 4225459 h 4266434"/>
                <a:gd name="connsiteX44" fmla="*/ 2672091 w 3963848"/>
                <a:gd name="connsiteY44" fmla="*/ 4266434 h 4266434"/>
                <a:gd name="connsiteX45" fmla="*/ 3121251 w 3963848"/>
                <a:gd name="connsiteY45" fmla="*/ 3973203 h 4266434"/>
                <a:gd name="connsiteX46" fmla="*/ 3231155 w 3963848"/>
                <a:gd name="connsiteY46" fmla="*/ 3958550 h 4266434"/>
                <a:gd name="connsiteX47" fmla="*/ 3333732 w 3963848"/>
                <a:gd name="connsiteY47" fmla="*/ 3907261 h 4266434"/>
                <a:gd name="connsiteX48" fmla="*/ 3348386 w 3963848"/>
                <a:gd name="connsiteY48" fmla="*/ 3877953 h 4266434"/>
                <a:gd name="connsiteX49" fmla="*/ 3458290 w 3963848"/>
                <a:gd name="connsiteY49" fmla="*/ 3885280 h 4266434"/>
                <a:gd name="connsiteX50" fmla="*/ 3575521 w 3963848"/>
                <a:gd name="connsiteY50" fmla="*/ 3892607 h 4266434"/>
                <a:gd name="connsiteX51" fmla="*/ 3575521 w 3963848"/>
                <a:gd name="connsiteY51" fmla="*/ 3790030 h 4266434"/>
                <a:gd name="connsiteX52" fmla="*/ 3604828 w 3963848"/>
                <a:gd name="connsiteY52" fmla="*/ 3738742 h 4266434"/>
                <a:gd name="connsiteX53" fmla="*/ 3692751 w 3963848"/>
                <a:gd name="connsiteY53" fmla="*/ 3687453 h 4266434"/>
                <a:gd name="connsiteX54" fmla="*/ 3744040 w 3963848"/>
                <a:gd name="connsiteY54" fmla="*/ 3628838 h 4266434"/>
                <a:gd name="connsiteX55" fmla="*/ 3905232 w 3963848"/>
                <a:gd name="connsiteY55" fmla="*/ 3628838 h 4266434"/>
                <a:gd name="connsiteX56" fmla="*/ 3905232 w 3963848"/>
                <a:gd name="connsiteY56" fmla="*/ 3526261 h 4266434"/>
                <a:gd name="connsiteX57" fmla="*/ 3934540 w 3963848"/>
                <a:gd name="connsiteY57" fmla="*/ 3284473 h 4266434"/>
                <a:gd name="connsiteX58" fmla="*/ 3963848 w 3963848"/>
                <a:gd name="connsiteY58" fmla="*/ 3093973 h 4266434"/>
                <a:gd name="connsiteX59" fmla="*/ 3956521 w 3963848"/>
                <a:gd name="connsiteY59" fmla="*/ 2888819 h 4266434"/>
                <a:gd name="connsiteX60" fmla="*/ 3896596 w 3963848"/>
                <a:gd name="connsiteY60" fmla="*/ 2661949 h 4266434"/>
                <a:gd name="connsiteX61" fmla="*/ 3755410 w 3963848"/>
                <a:gd name="connsiteY61" fmla="*/ 2253593 h 4266434"/>
                <a:gd name="connsiteX62" fmla="*/ 3030050 w 3963848"/>
                <a:gd name="connsiteY62" fmla="*/ 701375 h 4266434"/>
                <a:gd name="connsiteX63" fmla="*/ 2876921 w 3963848"/>
                <a:gd name="connsiteY63" fmla="*/ 656703 h 4266434"/>
                <a:gd name="connsiteX64" fmla="*/ 2741185 w 3963848"/>
                <a:gd name="connsiteY64" fmla="*/ 577413 h 4266434"/>
                <a:gd name="connsiteX65" fmla="*/ 2691530 w 3963848"/>
                <a:gd name="connsiteY65" fmla="*/ 638728 h 4266434"/>
                <a:gd name="connsiteX66" fmla="*/ 2695940 w 3963848"/>
                <a:gd name="connsiteY66" fmla="*/ 617059 h 4266434"/>
                <a:gd name="connsiteX67" fmla="*/ 2766321 w 3963848"/>
                <a:gd name="connsiteY67" fmla="*/ 735993 h 4266434"/>
                <a:gd name="connsiteX68" fmla="*/ 2699743 w 3963848"/>
                <a:gd name="connsiteY68" fmla="*/ 885869 h 4266434"/>
                <a:gd name="connsiteX69" fmla="*/ 2550150 w 3963848"/>
                <a:gd name="connsiteY69" fmla="*/ 963951 h 4266434"/>
                <a:gd name="connsiteX70" fmla="*/ 2560205 w 3963848"/>
                <a:gd name="connsiteY70" fmla="*/ 1082885 h 4266434"/>
                <a:gd name="connsiteX71" fmla="*/ 2814469 w 3963848"/>
                <a:gd name="connsiteY71" fmla="*/ 1285870 h 4266434"/>
                <a:gd name="connsiteX72" fmla="*/ 2534709 w 3963848"/>
                <a:gd name="connsiteY72" fmla="*/ 1473013 h 4266434"/>
                <a:gd name="connsiteX73" fmla="*/ 2156245 w 3963848"/>
                <a:gd name="connsiteY73" fmla="*/ 1533676 h 4266434"/>
                <a:gd name="connsiteX74" fmla="*/ 1955962 w 3963848"/>
                <a:gd name="connsiteY74" fmla="*/ 1451914 h 4266434"/>
                <a:gd name="connsiteX75" fmla="*/ 1893705 w 3963848"/>
                <a:gd name="connsiteY75" fmla="*/ 1355057 h 4266434"/>
                <a:gd name="connsiteX76" fmla="*/ 1633473 w 3963848"/>
                <a:gd name="connsiteY76" fmla="*/ 1304578 h 4266434"/>
                <a:gd name="connsiteX77" fmla="*/ 1688131 w 3963848"/>
                <a:gd name="connsiteY77" fmla="*/ 1041475 h 4266434"/>
                <a:gd name="connsiteX78" fmla="*/ 1529619 w 3963848"/>
                <a:gd name="connsiteY78" fmla="*/ 952021 h 4266434"/>
                <a:gd name="connsiteX79" fmla="*/ 1409369 w 3963848"/>
                <a:gd name="connsiteY79" fmla="*/ 1320363 h 4266434"/>
                <a:gd name="connsiteX80" fmla="*/ 1343778 w 3963848"/>
                <a:gd name="connsiteY80" fmla="*/ 1299315 h 4266434"/>
                <a:gd name="connsiteX81" fmla="*/ 1371107 w 3963848"/>
                <a:gd name="connsiteY81" fmla="*/ 883614 h 4266434"/>
                <a:gd name="connsiteX82" fmla="*/ 1485892 w 3963848"/>
                <a:gd name="connsiteY82" fmla="*/ 625775 h 4266434"/>
                <a:gd name="connsiteX83" fmla="*/ 1300050 w 3963848"/>
                <a:gd name="connsiteY83" fmla="*/ 488962 h 4266434"/>
                <a:gd name="connsiteX84" fmla="*/ 1283653 w 3963848"/>
                <a:gd name="connsiteY84" fmla="*/ 388983 h 4266434"/>
                <a:gd name="connsiteX85" fmla="*/ 1207129 w 3963848"/>
                <a:gd name="connsiteY85" fmla="*/ 236385 h 4266434"/>
                <a:gd name="connsiteX86" fmla="*/ 944765 w 3963848"/>
                <a:gd name="connsiteY86" fmla="*/ 10117 h 4266434"/>
                <a:gd name="connsiteX87" fmla="*/ 718905 w 3963848"/>
                <a:gd name="connsiteY87"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1633886 w 3963848"/>
                <a:gd name="connsiteY31" fmla="*/ 3855973 h 4266434"/>
                <a:gd name="connsiteX32" fmla="*/ 1670521 w 3963848"/>
                <a:gd name="connsiteY32" fmla="*/ 3885280 h 4266434"/>
                <a:gd name="connsiteX33" fmla="*/ 1795078 w 3963848"/>
                <a:gd name="connsiteY33" fmla="*/ 3885280 h 4266434"/>
                <a:gd name="connsiteX34" fmla="*/ 1978251 w 3963848"/>
                <a:gd name="connsiteY34" fmla="*/ 3907261 h 4266434"/>
                <a:gd name="connsiteX35" fmla="*/ 2044194 w 3963848"/>
                <a:gd name="connsiteY35" fmla="*/ 3921915 h 4266434"/>
                <a:gd name="connsiteX36" fmla="*/ 2124790 w 3963848"/>
                <a:gd name="connsiteY36" fmla="*/ 4017165 h 4266434"/>
                <a:gd name="connsiteX37" fmla="*/ 2171425 w 3963848"/>
                <a:gd name="connsiteY37" fmla="*/ 4105301 h 4266434"/>
                <a:gd name="connsiteX38" fmla="*/ 2406830 w 3963848"/>
                <a:gd name="connsiteY38" fmla="*/ 3961399 h 4266434"/>
                <a:gd name="connsiteX39" fmla="*/ 2555748 w 3963848"/>
                <a:gd name="connsiteY39" fmla="*/ 3947741 h 4266434"/>
                <a:gd name="connsiteX40" fmla="*/ 2555748 w 3963848"/>
                <a:gd name="connsiteY40" fmla="*/ 4070665 h 4266434"/>
                <a:gd name="connsiteX41" fmla="*/ 2709322 w 3963848"/>
                <a:gd name="connsiteY41" fmla="*/ 4138956 h 4266434"/>
                <a:gd name="connsiteX42" fmla="*/ 2630207 w 3963848"/>
                <a:gd name="connsiteY42" fmla="*/ 4225459 h 4266434"/>
                <a:gd name="connsiteX43" fmla="*/ 2672091 w 3963848"/>
                <a:gd name="connsiteY43" fmla="*/ 4266434 h 4266434"/>
                <a:gd name="connsiteX44" fmla="*/ 3121251 w 3963848"/>
                <a:gd name="connsiteY44" fmla="*/ 3973203 h 4266434"/>
                <a:gd name="connsiteX45" fmla="*/ 3231155 w 3963848"/>
                <a:gd name="connsiteY45" fmla="*/ 3958550 h 4266434"/>
                <a:gd name="connsiteX46" fmla="*/ 3333732 w 3963848"/>
                <a:gd name="connsiteY46" fmla="*/ 3907261 h 4266434"/>
                <a:gd name="connsiteX47" fmla="*/ 3348386 w 3963848"/>
                <a:gd name="connsiteY47" fmla="*/ 3877953 h 4266434"/>
                <a:gd name="connsiteX48" fmla="*/ 3458290 w 3963848"/>
                <a:gd name="connsiteY48" fmla="*/ 3885280 h 4266434"/>
                <a:gd name="connsiteX49" fmla="*/ 3575521 w 3963848"/>
                <a:gd name="connsiteY49" fmla="*/ 3892607 h 4266434"/>
                <a:gd name="connsiteX50" fmla="*/ 3575521 w 3963848"/>
                <a:gd name="connsiteY50" fmla="*/ 3790030 h 4266434"/>
                <a:gd name="connsiteX51" fmla="*/ 3604828 w 3963848"/>
                <a:gd name="connsiteY51" fmla="*/ 3738742 h 4266434"/>
                <a:gd name="connsiteX52" fmla="*/ 3692751 w 3963848"/>
                <a:gd name="connsiteY52" fmla="*/ 3687453 h 4266434"/>
                <a:gd name="connsiteX53" fmla="*/ 3744040 w 3963848"/>
                <a:gd name="connsiteY53" fmla="*/ 3628838 h 4266434"/>
                <a:gd name="connsiteX54" fmla="*/ 3905232 w 3963848"/>
                <a:gd name="connsiteY54" fmla="*/ 3628838 h 4266434"/>
                <a:gd name="connsiteX55" fmla="*/ 3905232 w 3963848"/>
                <a:gd name="connsiteY55" fmla="*/ 3526261 h 4266434"/>
                <a:gd name="connsiteX56" fmla="*/ 3934540 w 3963848"/>
                <a:gd name="connsiteY56" fmla="*/ 3284473 h 4266434"/>
                <a:gd name="connsiteX57" fmla="*/ 3963848 w 3963848"/>
                <a:gd name="connsiteY57" fmla="*/ 3093973 h 4266434"/>
                <a:gd name="connsiteX58" fmla="*/ 3956521 w 3963848"/>
                <a:gd name="connsiteY58" fmla="*/ 2888819 h 4266434"/>
                <a:gd name="connsiteX59" fmla="*/ 3896596 w 3963848"/>
                <a:gd name="connsiteY59" fmla="*/ 2661949 h 4266434"/>
                <a:gd name="connsiteX60" fmla="*/ 3755410 w 3963848"/>
                <a:gd name="connsiteY60" fmla="*/ 2253593 h 4266434"/>
                <a:gd name="connsiteX61" fmla="*/ 3030050 w 3963848"/>
                <a:gd name="connsiteY61" fmla="*/ 701375 h 4266434"/>
                <a:gd name="connsiteX62" fmla="*/ 2876921 w 3963848"/>
                <a:gd name="connsiteY62" fmla="*/ 656703 h 4266434"/>
                <a:gd name="connsiteX63" fmla="*/ 2741185 w 3963848"/>
                <a:gd name="connsiteY63" fmla="*/ 577413 h 4266434"/>
                <a:gd name="connsiteX64" fmla="*/ 2691530 w 3963848"/>
                <a:gd name="connsiteY64" fmla="*/ 638728 h 4266434"/>
                <a:gd name="connsiteX65" fmla="*/ 2695940 w 3963848"/>
                <a:gd name="connsiteY65" fmla="*/ 617059 h 4266434"/>
                <a:gd name="connsiteX66" fmla="*/ 2766321 w 3963848"/>
                <a:gd name="connsiteY66" fmla="*/ 735993 h 4266434"/>
                <a:gd name="connsiteX67" fmla="*/ 2699743 w 3963848"/>
                <a:gd name="connsiteY67" fmla="*/ 885869 h 4266434"/>
                <a:gd name="connsiteX68" fmla="*/ 2550150 w 3963848"/>
                <a:gd name="connsiteY68" fmla="*/ 963951 h 4266434"/>
                <a:gd name="connsiteX69" fmla="*/ 2560205 w 3963848"/>
                <a:gd name="connsiteY69" fmla="*/ 1082885 h 4266434"/>
                <a:gd name="connsiteX70" fmla="*/ 2814469 w 3963848"/>
                <a:gd name="connsiteY70" fmla="*/ 1285870 h 4266434"/>
                <a:gd name="connsiteX71" fmla="*/ 2534709 w 3963848"/>
                <a:gd name="connsiteY71" fmla="*/ 1473013 h 4266434"/>
                <a:gd name="connsiteX72" fmla="*/ 2156245 w 3963848"/>
                <a:gd name="connsiteY72" fmla="*/ 1533676 h 4266434"/>
                <a:gd name="connsiteX73" fmla="*/ 1955962 w 3963848"/>
                <a:gd name="connsiteY73" fmla="*/ 1451914 h 4266434"/>
                <a:gd name="connsiteX74" fmla="*/ 1893705 w 3963848"/>
                <a:gd name="connsiteY74" fmla="*/ 1355057 h 4266434"/>
                <a:gd name="connsiteX75" fmla="*/ 1633473 w 3963848"/>
                <a:gd name="connsiteY75" fmla="*/ 1304578 h 4266434"/>
                <a:gd name="connsiteX76" fmla="*/ 1688131 w 3963848"/>
                <a:gd name="connsiteY76" fmla="*/ 1041475 h 4266434"/>
                <a:gd name="connsiteX77" fmla="*/ 1529619 w 3963848"/>
                <a:gd name="connsiteY77" fmla="*/ 952021 h 4266434"/>
                <a:gd name="connsiteX78" fmla="*/ 1409369 w 3963848"/>
                <a:gd name="connsiteY78" fmla="*/ 1320363 h 4266434"/>
                <a:gd name="connsiteX79" fmla="*/ 1343778 w 3963848"/>
                <a:gd name="connsiteY79" fmla="*/ 1299315 h 4266434"/>
                <a:gd name="connsiteX80" fmla="*/ 1371107 w 3963848"/>
                <a:gd name="connsiteY80" fmla="*/ 883614 h 4266434"/>
                <a:gd name="connsiteX81" fmla="*/ 1485892 w 3963848"/>
                <a:gd name="connsiteY81" fmla="*/ 625775 h 4266434"/>
                <a:gd name="connsiteX82" fmla="*/ 1300050 w 3963848"/>
                <a:gd name="connsiteY82" fmla="*/ 488962 h 4266434"/>
                <a:gd name="connsiteX83" fmla="*/ 1283653 w 3963848"/>
                <a:gd name="connsiteY83" fmla="*/ 388983 h 4266434"/>
                <a:gd name="connsiteX84" fmla="*/ 1207129 w 3963848"/>
                <a:gd name="connsiteY84" fmla="*/ 236385 h 4266434"/>
                <a:gd name="connsiteX85" fmla="*/ 944765 w 3963848"/>
                <a:gd name="connsiteY85" fmla="*/ 10117 h 4266434"/>
                <a:gd name="connsiteX86" fmla="*/ 718905 w 3963848"/>
                <a:gd name="connsiteY86"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1633886 w 3963848"/>
                <a:gd name="connsiteY30" fmla="*/ 3855973 h 4266434"/>
                <a:gd name="connsiteX31" fmla="*/ 1670521 w 3963848"/>
                <a:gd name="connsiteY31" fmla="*/ 3885280 h 4266434"/>
                <a:gd name="connsiteX32" fmla="*/ 1795078 w 3963848"/>
                <a:gd name="connsiteY32" fmla="*/ 3885280 h 4266434"/>
                <a:gd name="connsiteX33" fmla="*/ 1978251 w 3963848"/>
                <a:gd name="connsiteY33" fmla="*/ 3907261 h 4266434"/>
                <a:gd name="connsiteX34" fmla="*/ 2044194 w 3963848"/>
                <a:gd name="connsiteY34" fmla="*/ 3921915 h 4266434"/>
                <a:gd name="connsiteX35" fmla="*/ 2124790 w 3963848"/>
                <a:gd name="connsiteY35" fmla="*/ 4017165 h 4266434"/>
                <a:gd name="connsiteX36" fmla="*/ 2171425 w 3963848"/>
                <a:gd name="connsiteY36" fmla="*/ 4105301 h 4266434"/>
                <a:gd name="connsiteX37" fmla="*/ 2406830 w 3963848"/>
                <a:gd name="connsiteY37" fmla="*/ 3961399 h 4266434"/>
                <a:gd name="connsiteX38" fmla="*/ 2555748 w 3963848"/>
                <a:gd name="connsiteY38" fmla="*/ 3947741 h 4266434"/>
                <a:gd name="connsiteX39" fmla="*/ 2555748 w 3963848"/>
                <a:gd name="connsiteY39" fmla="*/ 4070665 h 4266434"/>
                <a:gd name="connsiteX40" fmla="*/ 2709322 w 3963848"/>
                <a:gd name="connsiteY40" fmla="*/ 4138956 h 4266434"/>
                <a:gd name="connsiteX41" fmla="*/ 2630207 w 3963848"/>
                <a:gd name="connsiteY41" fmla="*/ 4225459 h 4266434"/>
                <a:gd name="connsiteX42" fmla="*/ 2672091 w 3963848"/>
                <a:gd name="connsiteY42" fmla="*/ 4266434 h 4266434"/>
                <a:gd name="connsiteX43" fmla="*/ 3121251 w 3963848"/>
                <a:gd name="connsiteY43" fmla="*/ 3973203 h 4266434"/>
                <a:gd name="connsiteX44" fmla="*/ 3231155 w 3963848"/>
                <a:gd name="connsiteY44" fmla="*/ 3958550 h 4266434"/>
                <a:gd name="connsiteX45" fmla="*/ 3333732 w 3963848"/>
                <a:gd name="connsiteY45" fmla="*/ 3907261 h 4266434"/>
                <a:gd name="connsiteX46" fmla="*/ 3348386 w 3963848"/>
                <a:gd name="connsiteY46" fmla="*/ 3877953 h 4266434"/>
                <a:gd name="connsiteX47" fmla="*/ 3458290 w 3963848"/>
                <a:gd name="connsiteY47" fmla="*/ 3885280 h 4266434"/>
                <a:gd name="connsiteX48" fmla="*/ 3575521 w 3963848"/>
                <a:gd name="connsiteY48" fmla="*/ 3892607 h 4266434"/>
                <a:gd name="connsiteX49" fmla="*/ 3575521 w 3963848"/>
                <a:gd name="connsiteY49" fmla="*/ 3790030 h 4266434"/>
                <a:gd name="connsiteX50" fmla="*/ 3604828 w 3963848"/>
                <a:gd name="connsiteY50" fmla="*/ 3738742 h 4266434"/>
                <a:gd name="connsiteX51" fmla="*/ 3692751 w 3963848"/>
                <a:gd name="connsiteY51" fmla="*/ 3687453 h 4266434"/>
                <a:gd name="connsiteX52" fmla="*/ 3744040 w 3963848"/>
                <a:gd name="connsiteY52" fmla="*/ 3628838 h 4266434"/>
                <a:gd name="connsiteX53" fmla="*/ 3905232 w 3963848"/>
                <a:gd name="connsiteY53" fmla="*/ 3628838 h 4266434"/>
                <a:gd name="connsiteX54" fmla="*/ 3905232 w 3963848"/>
                <a:gd name="connsiteY54" fmla="*/ 3526261 h 4266434"/>
                <a:gd name="connsiteX55" fmla="*/ 3934540 w 3963848"/>
                <a:gd name="connsiteY55" fmla="*/ 3284473 h 4266434"/>
                <a:gd name="connsiteX56" fmla="*/ 3963848 w 3963848"/>
                <a:gd name="connsiteY56" fmla="*/ 3093973 h 4266434"/>
                <a:gd name="connsiteX57" fmla="*/ 3956521 w 3963848"/>
                <a:gd name="connsiteY57" fmla="*/ 2888819 h 4266434"/>
                <a:gd name="connsiteX58" fmla="*/ 3896596 w 3963848"/>
                <a:gd name="connsiteY58" fmla="*/ 2661949 h 4266434"/>
                <a:gd name="connsiteX59" fmla="*/ 3755410 w 3963848"/>
                <a:gd name="connsiteY59" fmla="*/ 2253593 h 4266434"/>
                <a:gd name="connsiteX60" fmla="*/ 3030050 w 3963848"/>
                <a:gd name="connsiteY60" fmla="*/ 701375 h 4266434"/>
                <a:gd name="connsiteX61" fmla="*/ 2876921 w 3963848"/>
                <a:gd name="connsiteY61" fmla="*/ 656703 h 4266434"/>
                <a:gd name="connsiteX62" fmla="*/ 2741185 w 3963848"/>
                <a:gd name="connsiteY62" fmla="*/ 577413 h 4266434"/>
                <a:gd name="connsiteX63" fmla="*/ 2691530 w 3963848"/>
                <a:gd name="connsiteY63" fmla="*/ 638728 h 4266434"/>
                <a:gd name="connsiteX64" fmla="*/ 2695940 w 3963848"/>
                <a:gd name="connsiteY64" fmla="*/ 617059 h 4266434"/>
                <a:gd name="connsiteX65" fmla="*/ 2766321 w 3963848"/>
                <a:gd name="connsiteY65" fmla="*/ 735993 h 4266434"/>
                <a:gd name="connsiteX66" fmla="*/ 2699743 w 3963848"/>
                <a:gd name="connsiteY66" fmla="*/ 885869 h 4266434"/>
                <a:gd name="connsiteX67" fmla="*/ 2550150 w 3963848"/>
                <a:gd name="connsiteY67" fmla="*/ 963951 h 4266434"/>
                <a:gd name="connsiteX68" fmla="*/ 2560205 w 3963848"/>
                <a:gd name="connsiteY68" fmla="*/ 1082885 h 4266434"/>
                <a:gd name="connsiteX69" fmla="*/ 2814469 w 3963848"/>
                <a:gd name="connsiteY69" fmla="*/ 1285870 h 4266434"/>
                <a:gd name="connsiteX70" fmla="*/ 2534709 w 3963848"/>
                <a:gd name="connsiteY70" fmla="*/ 1473013 h 4266434"/>
                <a:gd name="connsiteX71" fmla="*/ 2156245 w 3963848"/>
                <a:gd name="connsiteY71" fmla="*/ 1533676 h 4266434"/>
                <a:gd name="connsiteX72" fmla="*/ 1955962 w 3963848"/>
                <a:gd name="connsiteY72" fmla="*/ 1451914 h 4266434"/>
                <a:gd name="connsiteX73" fmla="*/ 1893705 w 3963848"/>
                <a:gd name="connsiteY73" fmla="*/ 1355057 h 4266434"/>
                <a:gd name="connsiteX74" fmla="*/ 1633473 w 3963848"/>
                <a:gd name="connsiteY74" fmla="*/ 1304578 h 4266434"/>
                <a:gd name="connsiteX75" fmla="*/ 1688131 w 3963848"/>
                <a:gd name="connsiteY75" fmla="*/ 1041475 h 4266434"/>
                <a:gd name="connsiteX76" fmla="*/ 1529619 w 3963848"/>
                <a:gd name="connsiteY76" fmla="*/ 952021 h 4266434"/>
                <a:gd name="connsiteX77" fmla="*/ 1409369 w 3963848"/>
                <a:gd name="connsiteY77" fmla="*/ 1320363 h 4266434"/>
                <a:gd name="connsiteX78" fmla="*/ 1343778 w 3963848"/>
                <a:gd name="connsiteY78" fmla="*/ 1299315 h 4266434"/>
                <a:gd name="connsiteX79" fmla="*/ 1371107 w 3963848"/>
                <a:gd name="connsiteY79" fmla="*/ 883614 h 4266434"/>
                <a:gd name="connsiteX80" fmla="*/ 1485892 w 3963848"/>
                <a:gd name="connsiteY80" fmla="*/ 625775 h 4266434"/>
                <a:gd name="connsiteX81" fmla="*/ 1300050 w 3963848"/>
                <a:gd name="connsiteY81" fmla="*/ 488962 h 4266434"/>
                <a:gd name="connsiteX82" fmla="*/ 1283653 w 3963848"/>
                <a:gd name="connsiteY82" fmla="*/ 388983 h 4266434"/>
                <a:gd name="connsiteX83" fmla="*/ 1207129 w 3963848"/>
                <a:gd name="connsiteY83" fmla="*/ 236385 h 4266434"/>
                <a:gd name="connsiteX84" fmla="*/ 944765 w 3963848"/>
                <a:gd name="connsiteY84" fmla="*/ 10117 h 4266434"/>
                <a:gd name="connsiteX85" fmla="*/ 718905 w 3963848"/>
                <a:gd name="connsiteY85"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1633886 w 3963848"/>
                <a:gd name="connsiteY29" fmla="*/ 3855973 h 4266434"/>
                <a:gd name="connsiteX30" fmla="*/ 1670521 w 3963848"/>
                <a:gd name="connsiteY30" fmla="*/ 3885280 h 4266434"/>
                <a:gd name="connsiteX31" fmla="*/ 1795078 w 3963848"/>
                <a:gd name="connsiteY31" fmla="*/ 3885280 h 4266434"/>
                <a:gd name="connsiteX32" fmla="*/ 1978251 w 3963848"/>
                <a:gd name="connsiteY32" fmla="*/ 3907261 h 4266434"/>
                <a:gd name="connsiteX33" fmla="*/ 2044194 w 3963848"/>
                <a:gd name="connsiteY33" fmla="*/ 3921915 h 4266434"/>
                <a:gd name="connsiteX34" fmla="*/ 2124790 w 3963848"/>
                <a:gd name="connsiteY34" fmla="*/ 4017165 h 4266434"/>
                <a:gd name="connsiteX35" fmla="*/ 2171425 w 3963848"/>
                <a:gd name="connsiteY35" fmla="*/ 4105301 h 4266434"/>
                <a:gd name="connsiteX36" fmla="*/ 2406830 w 3963848"/>
                <a:gd name="connsiteY36" fmla="*/ 3961399 h 4266434"/>
                <a:gd name="connsiteX37" fmla="*/ 2555748 w 3963848"/>
                <a:gd name="connsiteY37" fmla="*/ 3947741 h 4266434"/>
                <a:gd name="connsiteX38" fmla="*/ 2555748 w 3963848"/>
                <a:gd name="connsiteY38" fmla="*/ 4070665 h 4266434"/>
                <a:gd name="connsiteX39" fmla="*/ 2709322 w 3963848"/>
                <a:gd name="connsiteY39" fmla="*/ 4138956 h 4266434"/>
                <a:gd name="connsiteX40" fmla="*/ 2630207 w 3963848"/>
                <a:gd name="connsiteY40" fmla="*/ 4225459 h 4266434"/>
                <a:gd name="connsiteX41" fmla="*/ 2672091 w 3963848"/>
                <a:gd name="connsiteY41" fmla="*/ 4266434 h 4266434"/>
                <a:gd name="connsiteX42" fmla="*/ 3121251 w 3963848"/>
                <a:gd name="connsiteY42" fmla="*/ 3973203 h 4266434"/>
                <a:gd name="connsiteX43" fmla="*/ 3231155 w 3963848"/>
                <a:gd name="connsiteY43" fmla="*/ 3958550 h 4266434"/>
                <a:gd name="connsiteX44" fmla="*/ 3333732 w 3963848"/>
                <a:gd name="connsiteY44" fmla="*/ 3907261 h 4266434"/>
                <a:gd name="connsiteX45" fmla="*/ 3348386 w 3963848"/>
                <a:gd name="connsiteY45" fmla="*/ 3877953 h 4266434"/>
                <a:gd name="connsiteX46" fmla="*/ 3458290 w 3963848"/>
                <a:gd name="connsiteY46" fmla="*/ 3885280 h 4266434"/>
                <a:gd name="connsiteX47" fmla="*/ 3575521 w 3963848"/>
                <a:gd name="connsiteY47" fmla="*/ 3892607 h 4266434"/>
                <a:gd name="connsiteX48" fmla="*/ 3575521 w 3963848"/>
                <a:gd name="connsiteY48" fmla="*/ 3790030 h 4266434"/>
                <a:gd name="connsiteX49" fmla="*/ 3604828 w 3963848"/>
                <a:gd name="connsiteY49" fmla="*/ 3738742 h 4266434"/>
                <a:gd name="connsiteX50" fmla="*/ 3692751 w 3963848"/>
                <a:gd name="connsiteY50" fmla="*/ 3687453 h 4266434"/>
                <a:gd name="connsiteX51" fmla="*/ 3744040 w 3963848"/>
                <a:gd name="connsiteY51" fmla="*/ 3628838 h 4266434"/>
                <a:gd name="connsiteX52" fmla="*/ 3905232 w 3963848"/>
                <a:gd name="connsiteY52" fmla="*/ 3628838 h 4266434"/>
                <a:gd name="connsiteX53" fmla="*/ 3905232 w 3963848"/>
                <a:gd name="connsiteY53" fmla="*/ 3526261 h 4266434"/>
                <a:gd name="connsiteX54" fmla="*/ 3934540 w 3963848"/>
                <a:gd name="connsiteY54" fmla="*/ 3284473 h 4266434"/>
                <a:gd name="connsiteX55" fmla="*/ 3963848 w 3963848"/>
                <a:gd name="connsiteY55" fmla="*/ 3093973 h 4266434"/>
                <a:gd name="connsiteX56" fmla="*/ 3956521 w 3963848"/>
                <a:gd name="connsiteY56" fmla="*/ 2888819 h 4266434"/>
                <a:gd name="connsiteX57" fmla="*/ 3896596 w 3963848"/>
                <a:gd name="connsiteY57" fmla="*/ 2661949 h 4266434"/>
                <a:gd name="connsiteX58" fmla="*/ 3755410 w 3963848"/>
                <a:gd name="connsiteY58" fmla="*/ 2253593 h 4266434"/>
                <a:gd name="connsiteX59" fmla="*/ 3030050 w 3963848"/>
                <a:gd name="connsiteY59" fmla="*/ 701375 h 4266434"/>
                <a:gd name="connsiteX60" fmla="*/ 2876921 w 3963848"/>
                <a:gd name="connsiteY60" fmla="*/ 656703 h 4266434"/>
                <a:gd name="connsiteX61" fmla="*/ 2741185 w 3963848"/>
                <a:gd name="connsiteY61" fmla="*/ 577413 h 4266434"/>
                <a:gd name="connsiteX62" fmla="*/ 2691530 w 3963848"/>
                <a:gd name="connsiteY62" fmla="*/ 638728 h 4266434"/>
                <a:gd name="connsiteX63" fmla="*/ 2695940 w 3963848"/>
                <a:gd name="connsiteY63" fmla="*/ 617059 h 4266434"/>
                <a:gd name="connsiteX64" fmla="*/ 2766321 w 3963848"/>
                <a:gd name="connsiteY64" fmla="*/ 735993 h 4266434"/>
                <a:gd name="connsiteX65" fmla="*/ 2699743 w 3963848"/>
                <a:gd name="connsiteY65" fmla="*/ 885869 h 4266434"/>
                <a:gd name="connsiteX66" fmla="*/ 2550150 w 3963848"/>
                <a:gd name="connsiteY66" fmla="*/ 963951 h 4266434"/>
                <a:gd name="connsiteX67" fmla="*/ 2560205 w 3963848"/>
                <a:gd name="connsiteY67" fmla="*/ 1082885 h 4266434"/>
                <a:gd name="connsiteX68" fmla="*/ 2814469 w 3963848"/>
                <a:gd name="connsiteY68" fmla="*/ 1285870 h 4266434"/>
                <a:gd name="connsiteX69" fmla="*/ 2534709 w 3963848"/>
                <a:gd name="connsiteY69" fmla="*/ 1473013 h 4266434"/>
                <a:gd name="connsiteX70" fmla="*/ 2156245 w 3963848"/>
                <a:gd name="connsiteY70" fmla="*/ 1533676 h 4266434"/>
                <a:gd name="connsiteX71" fmla="*/ 1955962 w 3963848"/>
                <a:gd name="connsiteY71" fmla="*/ 1451914 h 4266434"/>
                <a:gd name="connsiteX72" fmla="*/ 1893705 w 3963848"/>
                <a:gd name="connsiteY72" fmla="*/ 1355057 h 4266434"/>
                <a:gd name="connsiteX73" fmla="*/ 1633473 w 3963848"/>
                <a:gd name="connsiteY73" fmla="*/ 1304578 h 4266434"/>
                <a:gd name="connsiteX74" fmla="*/ 1688131 w 3963848"/>
                <a:gd name="connsiteY74" fmla="*/ 1041475 h 4266434"/>
                <a:gd name="connsiteX75" fmla="*/ 1529619 w 3963848"/>
                <a:gd name="connsiteY75" fmla="*/ 952021 h 4266434"/>
                <a:gd name="connsiteX76" fmla="*/ 1409369 w 3963848"/>
                <a:gd name="connsiteY76" fmla="*/ 1320363 h 4266434"/>
                <a:gd name="connsiteX77" fmla="*/ 1343778 w 3963848"/>
                <a:gd name="connsiteY77" fmla="*/ 1299315 h 4266434"/>
                <a:gd name="connsiteX78" fmla="*/ 1371107 w 3963848"/>
                <a:gd name="connsiteY78" fmla="*/ 883614 h 4266434"/>
                <a:gd name="connsiteX79" fmla="*/ 1485892 w 3963848"/>
                <a:gd name="connsiteY79" fmla="*/ 625775 h 4266434"/>
                <a:gd name="connsiteX80" fmla="*/ 1300050 w 3963848"/>
                <a:gd name="connsiteY80" fmla="*/ 488962 h 4266434"/>
                <a:gd name="connsiteX81" fmla="*/ 1283653 w 3963848"/>
                <a:gd name="connsiteY81" fmla="*/ 388983 h 4266434"/>
                <a:gd name="connsiteX82" fmla="*/ 1207129 w 3963848"/>
                <a:gd name="connsiteY82" fmla="*/ 236385 h 4266434"/>
                <a:gd name="connsiteX83" fmla="*/ 944765 w 3963848"/>
                <a:gd name="connsiteY83" fmla="*/ 10117 h 4266434"/>
                <a:gd name="connsiteX84" fmla="*/ 718905 w 3963848"/>
                <a:gd name="connsiteY84"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1633886 w 3963848"/>
                <a:gd name="connsiteY28" fmla="*/ 3855973 h 4266434"/>
                <a:gd name="connsiteX29" fmla="*/ 1670521 w 3963848"/>
                <a:gd name="connsiteY29" fmla="*/ 3885280 h 4266434"/>
                <a:gd name="connsiteX30" fmla="*/ 1795078 w 3963848"/>
                <a:gd name="connsiteY30" fmla="*/ 3885280 h 4266434"/>
                <a:gd name="connsiteX31" fmla="*/ 1978251 w 3963848"/>
                <a:gd name="connsiteY31" fmla="*/ 3907261 h 4266434"/>
                <a:gd name="connsiteX32" fmla="*/ 2044194 w 3963848"/>
                <a:gd name="connsiteY32" fmla="*/ 3921915 h 4266434"/>
                <a:gd name="connsiteX33" fmla="*/ 2124790 w 3963848"/>
                <a:gd name="connsiteY33" fmla="*/ 4017165 h 4266434"/>
                <a:gd name="connsiteX34" fmla="*/ 2171425 w 3963848"/>
                <a:gd name="connsiteY34" fmla="*/ 4105301 h 4266434"/>
                <a:gd name="connsiteX35" fmla="*/ 2406830 w 3963848"/>
                <a:gd name="connsiteY35" fmla="*/ 3961399 h 4266434"/>
                <a:gd name="connsiteX36" fmla="*/ 2555748 w 3963848"/>
                <a:gd name="connsiteY36" fmla="*/ 3947741 h 4266434"/>
                <a:gd name="connsiteX37" fmla="*/ 2555748 w 3963848"/>
                <a:gd name="connsiteY37" fmla="*/ 4070665 h 4266434"/>
                <a:gd name="connsiteX38" fmla="*/ 2709322 w 3963848"/>
                <a:gd name="connsiteY38" fmla="*/ 4138956 h 4266434"/>
                <a:gd name="connsiteX39" fmla="*/ 2630207 w 3963848"/>
                <a:gd name="connsiteY39" fmla="*/ 4225459 h 4266434"/>
                <a:gd name="connsiteX40" fmla="*/ 2672091 w 3963848"/>
                <a:gd name="connsiteY40" fmla="*/ 4266434 h 4266434"/>
                <a:gd name="connsiteX41" fmla="*/ 3121251 w 3963848"/>
                <a:gd name="connsiteY41" fmla="*/ 3973203 h 4266434"/>
                <a:gd name="connsiteX42" fmla="*/ 3231155 w 3963848"/>
                <a:gd name="connsiteY42" fmla="*/ 3958550 h 4266434"/>
                <a:gd name="connsiteX43" fmla="*/ 3333732 w 3963848"/>
                <a:gd name="connsiteY43" fmla="*/ 3907261 h 4266434"/>
                <a:gd name="connsiteX44" fmla="*/ 3348386 w 3963848"/>
                <a:gd name="connsiteY44" fmla="*/ 3877953 h 4266434"/>
                <a:gd name="connsiteX45" fmla="*/ 3458290 w 3963848"/>
                <a:gd name="connsiteY45" fmla="*/ 3885280 h 4266434"/>
                <a:gd name="connsiteX46" fmla="*/ 3575521 w 3963848"/>
                <a:gd name="connsiteY46" fmla="*/ 3892607 h 4266434"/>
                <a:gd name="connsiteX47" fmla="*/ 3575521 w 3963848"/>
                <a:gd name="connsiteY47" fmla="*/ 3790030 h 4266434"/>
                <a:gd name="connsiteX48" fmla="*/ 3604828 w 3963848"/>
                <a:gd name="connsiteY48" fmla="*/ 3738742 h 4266434"/>
                <a:gd name="connsiteX49" fmla="*/ 3692751 w 3963848"/>
                <a:gd name="connsiteY49" fmla="*/ 3687453 h 4266434"/>
                <a:gd name="connsiteX50" fmla="*/ 3744040 w 3963848"/>
                <a:gd name="connsiteY50" fmla="*/ 3628838 h 4266434"/>
                <a:gd name="connsiteX51" fmla="*/ 3905232 w 3963848"/>
                <a:gd name="connsiteY51" fmla="*/ 3628838 h 4266434"/>
                <a:gd name="connsiteX52" fmla="*/ 3905232 w 3963848"/>
                <a:gd name="connsiteY52" fmla="*/ 3526261 h 4266434"/>
                <a:gd name="connsiteX53" fmla="*/ 3934540 w 3963848"/>
                <a:gd name="connsiteY53" fmla="*/ 3284473 h 4266434"/>
                <a:gd name="connsiteX54" fmla="*/ 3963848 w 3963848"/>
                <a:gd name="connsiteY54" fmla="*/ 3093973 h 4266434"/>
                <a:gd name="connsiteX55" fmla="*/ 3956521 w 3963848"/>
                <a:gd name="connsiteY55" fmla="*/ 2888819 h 4266434"/>
                <a:gd name="connsiteX56" fmla="*/ 3896596 w 3963848"/>
                <a:gd name="connsiteY56" fmla="*/ 2661949 h 4266434"/>
                <a:gd name="connsiteX57" fmla="*/ 3755410 w 3963848"/>
                <a:gd name="connsiteY57" fmla="*/ 2253593 h 4266434"/>
                <a:gd name="connsiteX58" fmla="*/ 3030050 w 3963848"/>
                <a:gd name="connsiteY58" fmla="*/ 701375 h 4266434"/>
                <a:gd name="connsiteX59" fmla="*/ 2876921 w 3963848"/>
                <a:gd name="connsiteY59" fmla="*/ 656703 h 4266434"/>
                <a:gd name="connsiteX60" fmla="*/ 2741185 w 3963848"/>
                <a:gd name="connsiteY60" fmla="*/ 577413 h 4266434"/>
                <a:gd name="connsiteX61" fmla="*/ 2691530 w 3963848"/>
                <a:gd name="connsiteY61" fmla="*/ 638728 h 4266434"/>
                <a:gd name="connsiteX62" fmla="*/ 2695940 w 3963848"/>
                <a:gd name="connsiteY62" fmla="*/ 617059 h 4266434"/>
                <a:gd name="connsiteX63" fmla="*/ 2766321 w 3963848"/>
                <a:gd name="connsiteY63" fmla="*/ 735993 h 4266434"/>
                <a:gd name="connsiteX64" fmla="*/ 2699743 w 3963848"/>
                <a:gd name="connsiteY64" fmla="*/ 885869 h 4266434"/>
                <a:gd name="connsiteX65" fmla="*/ 2550150 w 3963848"/>
                <a:gd name="connsiteY65" fmla="*/ 963951 h 4266434"/>
                <a:gd name="connsiteX66" fmla="*/ 2560205 w 3963848"/>
                <a:gd name="connsiteY66" fmla="*/ 1082885 h 4266434"/>
                <a:gd name="connsiteX67" fmla="*/ 2814469 w 3963848"/>
                <a:gd name="connsiteY67" fmla="*/ 1285870 h 4266434"/>
                <a:gd name="connsiteX68" fmla="*/ 2534709 w 3963848"/>
                <a:gd name="connsiteY68" fmla="*/ 1473013 h 4266434"/>
                <a:gd name="connsiteX69" fmla="*/ 2156245 w 3963848"/>
                <a:gd name="connsiteY69" fmla="*/ 1533676 h 4266434"/>
                <a:gd name="connsiteX70" fmla="*/ 1955962 w 3963848"/>
                <a:gd name="connsiteY70" fmla="*/ 1451914 h 4266434"/>
                <a:gd name="connsiteX71" fmla="*/ 1893705 w 3963848"/>
                <a:gd name="connsiteY71" fmla="*/ 1355057 h 4266434"/>
                <a:gd name="connsiteX72" fmla="*/ 1633473 w 3963848"/>
                <a:gd name="connsiteY72" fmla="*/ 1304578 h 4266434"/>
                <a:gd name="connsiteX73" fmla="*/ 1688131 w 3963848"/>
                <a:gd name="connsiteY73" fmla="*/ 1041475 h 4266434"/>
                <a:gd name="connsiteX74" fmla="*/ 1529619 w 3963848"/>
                <a:gd name="connsiteY74" fmla="*/ 952021 h 4266434"/>
                <a:gd name="connsiteX75" fmla="*/ 1409369 w 3963848"/>
                <a:gd name="connsiteY75" fmla="*/ 1320363 h 4266434"/>
                <a:gd name="connsiteX76" fmla="*/ 1343778 w 3963848"/>
                <a:gd name="connsiteY76" fmla="*/ 1299315 h 4266434"/>
                <a:gd name="connsiteX77" fmla="*/ 1371107 w 3963848"/>
                <a:gd name="connsiteY77" fmla="*/ 883614 h 4266434"/>
                <a:gd name="connsiteX78" fmla="*/ 1485892 w 3963848"/>
                <a:gd name="connsiteY78" fmla="*/ 625775 h 4266434"/>
                <a:gd name="connsiteX79" fmla="*/ 1300050 w 3963848"/>
                <a:gd name="connsiteY79" fmla="*/ 488962 h 4266434"/>
                <a:gd name="connsiteX80" fmla="*/ 1283653 w 3963848"/>
                <a:gd name="connsiteY80" fmla="*/ 388983 h 4266434"/>
                <a:gd name="connsiteX81" fmla="*/ 1207129 w 3963848"/>
                <a:gd name="connsiteY81" fmla="*/ 236385 h 4266434"/>
                <a:gd name="connsiteX82" fmla="*/ 944765 w 3963848"/>
                <a:gd name="connsiteY82" fmla="*/ 10117 h 4266434"/>
                <a:gd name="connsiteX83" fmla="*/ 718905 w 3963848"/>
                <a:gd name="connsiteY83"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1633886 w 3963848"/>
                <a:gd name="connsiteY27" fmla="*/ 3855973 h 4266434"/>
                <a:gd name="connsiteX28" fmla="*/ 1670521 w 3963848"/>
                <a:gd name="connsiteY28" fmla="*/ 3885280 h 4266434"/>
                <a:gd name="connsiteX29" fmla="*/ 1795078 w 3963848"/>
                <a:gd name="connsiteY29" fmla="*/ 3885280 h 4266434"/>
                <a:gd name="connsiteX30" fmla="*/ 1978251 w 3963848"/>
                <a:gd name="connsiteY30" fmla="*/ 3907261 h 4266434"/>
                <a:gd name="connsiteX31" fmla="*/ 2044194 w 3963848"/>
                <a:gd name="connsiteY31" fmla="*/ 3921915 h 4266434"/>
                <a:gd name="connsiteX32" fmla="*/ 2124790 w 3963848"/>
                <a:gd name="connsiteY32" fmla="*/ 4017165 h 4266434"/>
                <a:gd name="connsiteX33" fmla="*/ 2171425 w 3963848"/>
                <a:gd name="connsiteY33" fmla="*/ 4105301 h 4266434"/>
                <a:gd name="connsiteX34" fmla="*/ 2406830 w 3963848"/>
                <a:gd name="connsiteY34" fmla="*/ 3961399 h 4266434"/>
                <a:gd name="connsiteX35" fmla="*/ 2555748 w 3963848"/>
                <a:gd name="connsiteY35" fmla="*/ 3947741 h 4266434"/>
                <a:gd name="connsiteX36" fmla="*/ 2555748 w 3963848"/>
                <a:gd name="connsiteY36" fmla="*/ 4070665 h 4266434"/>
                <a:gd name="connsiteX37" fmla="*/ 2709322 w 3963848"/>
                <a:gd name="connsiteY37" fmla="*/ 4138956 h 4266434"/>
                <a:gd name="connsiteX38" fmla="*/ 2630207 w 3963848"/>
                <a:gd name="connsiteY38" fmla="*/ 4225459 h 4266434"/>
                <a:gd name="connsiteX39" fmla="*/ 2672091 w 3963848"/>
                <a:gd name="connsiteY39" fmla="*/ 4266434 h 4266434"/>
                <a:gd name="connsiteX40" fmla="*/ 3121251 w 3963848"/>
                <a:gd name="connsiteY40" fmla="*/ 3973203 h 4266434"/>
                <a:gd name="connsiteX41" fmla="*/ 3231155 w 3963848"/>
                <a:gd name="connsiteY41" fmla="*/ 3958550 h 4266434"/>
                <a:gd name="connsiteX42" fmla="*/ 3333732 w 3963848"/>
                <a:gd name="connsiteY42" fmla="*/ 3907261 h 4266434"/>
                <a:gd name="connsiteX43" fmla="*/ 3348386 w 3963848"/>
                <a:gd name="connsiteY43" fmla="*/ 3877953 h 4266434"/>
                <a:gd name="connsiteX44" fmla="*/ 3458290 w 3963848"/>
                <a:gd name="connsiteY44" fmla="*/ 3885280 h 4266434"/>
                <a:gd name="connsiteX45" fmla="*/ 3575521 w 3963848"/>
                <a:gd name="connsiteY45" fmla="*/ 3892607 h 4266434"/>
                <a:gd name="connsiteX46" fmla="*/ 3575521 w 3963848"/>
                <a:gd name="connsiteY46" fmla="*/ 3790030 h 4266434"/>
                <a:gd name="connsiteX47" fmla="*/ 3604828 w 3963848"/>
                <a:gd name="connsiteY47" fmla="*/ 3738742 h 4266434"/>
                <a:gd name="connsiteX48" fmla="*/ 3692751 w 3963848"/>
                <a:gd name="connsiteY48" fmla="*/ 3687453 h 4266434"/>
                <a:gd name="connsiteX49" fmla="*/ 3744040 w 3963848"/>
                <a:gd name="connsiteY49" fmla="*/ 3628838 h 4266434"/>
                <a:gd name="connsiteX50" fmla="*/ 3905232 w 3963848"/>
                <a:gd name="connsiteY50" fmla="*/ 3628838 h 4266434"/>
                <a:gd name="connsiteX51" fmla="*/ 3905232 w 3963848"/>
                <a:gd name="connsiteY51" fmla="*/ 3526261 h 4266434"/>
                <a:gd name="connsiteX52" fmla="*/ 3934540 w 3963848"/>
                <a:gd name="connsiteY52" fmla="*/ 3284473 h 4266434"/>
                <a:gd name="connsiteX53" fmla="*/ 3963848 w 3963848"/>
                <a:gd name="connsiteY53" fmla="*/ 3093973 h 4266434"/>
                <a:gd name="connsiteX54" fmla="*/ 3956521 w 3963848"/>
                <a:gd name="connsiteY54" fmla="*/ 2888819 h 4266434"/>
                <a:gd name="connsiteX55" fmla="*/ 3896596 w 3963848"/>
                <a:gd name="connsiteY55" fmla="*/ 2661949 h 4266434"/>
                <a:gd name="connsiteX56" fmla="*/ 3755410 w 3963848"/>
                <a:gd name="connsiteY56" fmla="*/ 2253593 h 4266434"/>
                <a:gd name="connsiteX57" fmla="*/ 3030050 w 3963848"/>
                <a:gd name="connsiteY57" fmla="*/ 701375 h 4266434"/>
                <a:gd name="connsiteX58" fmla="*/ 2876921 w 3963848"/>
                <a:gd name="connsiteY58" fmla="*/ 656703 h 4266434"/>
                <a:gd name="connsiteX59" fmla="*/ 2741185 w 3963848"/>
                <a:gd name="connsiteY59" fmla="*/ 577413 h 4266434"/>
                <a:gd name="connsiteX60" fmla="*/ 2691530 w 3963848"/>
                <a:gd name="connsiteY60" fmla="*/ 638728 h 4266434"/>
                <a:gd name="connsiteX61" fmla="*/ 2695940 w 3963848"/>
                <a:gd name="connsiteY61" fmla="*/ 617059 h 4266434"/>
                <a:gd name="connsiteX62" fmla="*/ 2766321 w 3963848"/>
                <a:gd name="connsiteY62" fmla="*/ 735993 h 4266434"/>
                <a:gd name="connsiteX63" fmla="*/ 2699743 w 3963848"/>
                <a:gd name="connsiteY63" fmla="*/ 885869 h 4266434"/>
                <a:gd name="connsiteX64" fmla="*/ 2550150 w 3963848"/>
                <a:gd name="connsiteY64" fmla="*/ 963951 h 4266434"/>
                <a:gd name="connsiteX65" fmla="*/ 2560205 w 3963848"/>
                <a:gd name="connsiteY65" fmla="*/ 1082885 h 4266434"/>
                <a:gd name="connsiteX66" fmla="*/ 2814469 w 3963848"/>
                <a:gd name="connsiteY66" fmla="*/ 1285870 h 4266434"/>
                <a:gd name="connsiteX67" fmla="*/ 2534709 w 3963848"/>
                <a:gd name="connsiteY67" fmla="*/ 1473013 h 4266434"/>
                <a:gd name="connsiteX68" fmla="*/ 2156245 w 3963848"/>
                <a:gd name="connsiteY68" fmla="*/ 1533676 h 4266434"/>
                <a:gd name="connsiteX69" fmla="*/ 1955962 w 3963848"/>
                <a:gd name="connsiteY69" fmla="*/ 1451914 h 4266434"/>
                <a:gd name="connsiteX70" fmla="*/ 1893705 w 3963848"/>
                <a:gd name="connsiteY70" fmla="*/ 1355057 h 4266434"/>
                <a:gd name="connsiteX71" fmla="*/ 1633473 w 3963848"/>
                <a:gd name="connsiteY71" fmla="*/ 1304578 h 4266434"/>
                <a:gd name="connsiteX72" fmla="*/ 1688131 w 3963848"/>
                <a:gd name="connsiteY72" fmla="*/ 1041475 h 4266434"/>
                <a:gd name="connsiteX73" fmla="*/ 1529619 w 3963848"/>
                <a:gd name="connsiteY73" fmla="*/ 952021 h 4266434"/>
                <a:gd name="connsiteX74" fmla="*/ 1409369 w 3963848"/>
                <a:gd name="connsiteY74" fmla="*/ 1320363 h 4266434"/>
                <a:gd name="connsiteX75" fmla="*/ 1343778 w 3963848"/>
                <a:gd name="connsiteY75" fmla="*/ 1299315 h 4266434"/>
                <a:gd name="connsiteX76" fmla="*/ 1371107 w 3963848"/>
                <a:gd name="connsiteY76" fmla="*/ 883614 h 4266434"/>
                <a:gd name="connsiteX77" fmla="*/ 1485892 w 3963848"/>
                <a:gd name="connsiteY77" fmla="*/ 625775 h 4266434"/>
                <a:gd name="connsiteX78" fmla="*/ 1300050 w 3963848"/>
                <a:gd name="connsiteY78" fmla="*/ 488962 h 4266434"/>
                <a:gd name="connsiteX79" fmla="*/ 1283653 w 3963848"/>
                <a:gd name="connsiteY79" fmla="*/ 388983 h 4266434"/>
                <a:gd name="connsiteX80" fmla="*/ 1207129 w 3963848"/>
                <a:gd name="connsiteY80" fmla="*/ 236385 h 4266434"/>
                <a:gd name="connsiteX81" fmla="*/ 944765 w 3963848"/>
                <a:gd name="connsiteY81" fmla="*/ 10117 h 4266434"/>
                <a:gd name="connsiteX82" fmla="*/ 718905 w 3963848"/>
                <a:gd name="connsiteY82"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1633886 w 3963848"/>
                <a:gd name="connsiteY26" fmla="*/ 3855973 h 4266434"/>
                <a:gd name="connsiteX27" fmla="*/ 1670521 w 3963848"/>
                <a:gd name="connsiteY27" fmla="*/ 3885280 h 4266434"/>
                <a:gd name="connsiteX28" fmla="*/ 1795078 w 3963848"/>
                <a:gd name="connsiteY28" fmla="*/ 3885280 h 4266434"/>
                <a:gd name="connsiteX29" fmla="*/ 1978251 w 3963848"/>
                <a:gd name="connsiteY29" fmla="*/ 3907261 h 4266434"/>
                <a:gd name="connsiteX30" fmla="*/ 2044194 w 3963848"/>
                <a:gd name="connsiteY30" fmla="*/ 3921915 h 4266434"/>
                <a:gd name="connsiteX31" fmla="*/ 2124790 w 3963848"/>
                <a:gd name="connsiteY31" fmla="*/ 4017165 h 4266434"/>
                <a:gd name="connsiteX32" fmla="*/ 2171425 w 3963848"/>
                <a:gd name="connsiteY32" fmla="*/ 4105301 h 4266434"/>
                <a:gd name="connsiteX33" fmla="*/ 2406830 w 3963848"/>
                <a:gd name="connsiteY33" fmla="*/ 3961399 h 4266434"/>
                <a:gd name="connsiteX34" fmla="*/ 2555748 w 3963848"/>
                <a:gd name="connsiteY34" fmla="*/ 3947741 h 4266434"/>
                <a:gd name="connsiteX35" fmla="*/ 2555748 w 3963848"/>
                <a:gd name="connsiteY35" fmla="*/ 4070665 h 4266434"/>
                <a:gd name="connsiteX36" fmla="*/ 2709322 w 3963848"/>
                <a:gd name="connsiteY36" fmla="*/ 4138956 h 4266434"/>
                <a:gd name="connsiteX37" fmla="*/ 2630207 w 3963848"/>
                <a:gd name="connsiteY37" fmla="*/ 4225459 h 4266434"/>
                <a:gd name="connsiteX38" fmla="*/ 2672091 w 3963848"/>
                <a:gd name="connsiteY38" fmla="*/ 4266434 h 4266434"/>
                <a:gd name="connsiteX39" fmla="*/ 3121251 w 3963848"/>
                <a:gd name="connsiteY39" fmla="*/ 3973203 h 4266434"/>
                <a:gd name="connsiteX40" fmla="*/ 3231155 w 3963848"/>
                <a:gd name="connsiteY40" fmla="*/ 3958550 h 4266434"/>
                <a:gd name="connsiteX41" fmla="*/ 3333732 w 3963848"/>
                <a:gd name="connsiteY41" fmla="*/ 3907261 h 4266434"/>
                <a:gd name="connsiteX42" fmla="*/ 3348386 w 3963848"/>
                <a:gd name="connsiteY42" fmla="*/ 3877953 h 4266434"/>
                <a:gd name="connsiteX43" fmla="*/ 3458290 w 3963848"/>
                <a:gd name="connsiteY43" fmla="*/ 3885280 h 4266434"/>
                <a:gd name="connsiteX44" fmla="*/ 3575521 w 3963848"/>
                <a:gd name="connsiteY44" fmla="*/ 3892607 h 4266434"/>
                <a:gd name="connsiteX45" fmla="*/ 3575521 w 3963848"/>
                <a:gd name="connsiteY45" fmla="*/ 3790030 h 4266434"/>
                <a:gd name="connsiteX46" fmla="*/ 3604828 w 3963848"/>
                <a:gd name="connsiteY46" fmla="*/ 3738742 h 4266434"/>
                <a:gd name="connsiteX47" fmla="*/ 3692751 w 3963848"/>
                <a:gd name="connsiteY47" fmla="*/ 3687453 h 4266434"/>
                <a:gd name="connsiteX48" fmla="*/ 3744040 w 3963848"/>
                <a:gd name="connsiteY48" fmla="*/ 3628838 h 4266434"/>
                <a:gd name="connsiteX49" fmla="*/ 3905232 w 3963848"/>
                <a:gd name="connsiteY49" fmla="*/ 3628838 h 4266434"/>
                <a:gd name="connsiteX50" fmla="*/ 3905232 w 3963848"/>
                <a:gd name="connsiteY50" fmla="*/ 3526261 h 4266434"/>
                <a:gd name="connsiteX51" fmla="*/ 3934540 w 3963848"/>
                <a:gd name="connsiteY51" fmla="*/ 3284473 h 4266434"/>
                <a:gd name="connsiteX52" fmla="*/ 3963848 w 3963848"/>
                <a:gd name="connsiteY52" fmla="*/ 3093973 h 4266434"/>
                <a:gd name="connsiteX53" fmla="*/ 3956521 w 3963848"/>
                <a:gd name="connsiteY53" fmla="*/ 2888819 h 4266434"/>
                <a:gd name="connsiteX54" fmla="*/ 3896596 w 3963848"/>
                <a:gd name="connsiteY54" fmla="*/ 2661949 h 4266434"/>
                <a:gd name="connsiteX55" fmla="*/ 3755410 w 3963848"/>
                <a:gd name="connsiteY55" fmla="*/ 2253593 h 4266434"/>
                <a:gd name="connsiteX56" fmla="*/ 3030050 w 3963848"/>
                <a:gd name="connsiteY56" fmla="*/ 701375 h 4266434"/>
                <a:gd name="connsiteX57" fmla="*/ 2876921 w 3963848"/>
                <a:gd name="connsiteY57" fmla="*/ 656703 h 4266434"/>
                <a:gd name="connsiteX58" fmla="*/ 2741185 w 3963848"/>
                <a:gd name="connsiteY58" fmla="*/ 577413 h 4266434"/>
                <a:gd name="connsiteX59" fmla="*/ 2691530 w 3963848"/>
                <a:gd name="connsiteY59" fmla="*/ 638728 h 4266434"/>
                <a:gd name="connsiteX60" fmla="*/ 2695940 w 3963848"/>
                <a:gd name="connsiteY60" fmla="*/ 617059 h 4266434"/>
                <a:gd name="connsiteX61" fmla="*/ 2766321 w 3963848"/>
                <a:gd name="connsiteY61" fmla="*/ 735993 h 4266434"/>
                <a:gd name="connsiteX62" fmla="*/ 2699743 w 3963848"/>
                <a:gd name="connsiteY62" fmla="*/ 885869 h 4266434"/>
                <a:gd name="connsiteX63" fmla="*/ 2550150 w 3963848"/>
                <a:gd name="connsiteY63" fmla="*/ 963951 h 4266434"/>
                <a:gd name="connsiteX64" fmla="*/ 2560205 w 3963848"/>
                <a:gd name="connsiteY64" fmla="*/ 1082885 h 4266434"/>
                <a:gd name="connsiteX65" fmla="*/ 2814469 w 3963848"/>
                <a:gd name="connsiteY65" fmla="*/ 1285870 h 4266434"/>
                <a:gd name="connsiteX66" fmla="*/ 2534709 w 3963848"/>
                <a:gd name="connsiteY66" fmla="*/ 1473013 h 4266434"/>
                <a:gd name="connsiteX67" fmla="*/ 2156245 w 3963848"/>
                <a:gd name="connsiteY67" fmla="*/ 1533676 h 4266434"/>
                <a:gd name="connsiteX68" fmla="*/ 1955962 w 3963848"/>
                <a:gd name="connsiteY68" fmla="*/ 1451914 h 4266434"/>
                <a:gd name="connsiteX69" fmla="*/ 1893705 w 3963848"/>
                <a:gd name="connsiteY69" fmla="*/ 1355057 h 4266434"/>
                <a:gd name="connsiteX70" fmla="*/ 1633473 w 3963848"/>
                <a:gd name="connsiteY70" fmla="*/ 1304578 h 4266434"/>
                <a:gd name="connsiteX71" fmla="*/ 1688131 w 3963848"/>
                <a:gd name="connsiteY71" fmla="*/ 1041475 h 4266434"/>
                <a:gd name="connsiteX72" fmla="*/ 1529619 w 3963848"/>
                <a:gd name="connsiteY72" fmla="*/ 952021 h 4266434"/>
                <a:gd name="connsiteX73" fmla="*/ 1409369 w 3963848"/>
                <a:gd name="connsiteY73" fmla="*/ 1320363 h 4266434"/>
                <a:gd name="connsiteX74" fmla="*/ 1343778 w 3963848"/>
                <a:gd name="connsiteY74" fmla="*/ 1299315 h 4266434"/>
                <a:gd name="connsiteX75" fmla="*/ 1371107 w 3963848"/>
                <a:gd name="connsiteY75" fmla="*/ 883614 h 4266434"/>
                <a:gd name="connsiteX76" fmla="*/ 1485892 w 3963848"/>
                <a:gd name="connsiteY76" fmla="*/ 625775 h 4266434"/>
                <a:gd name="connsiteX77" fmla="*/ 1300050 w 3963848"/>
                <a:gd name="connsiteY77" fmla="*/ 488962 h 4266434"/>
                <a:gd name="connsiteX78" fmla="*/ 1283653 w 3963848"/>
                <a:gd name="connsiteY78" fmla="*/ 388983 h 4266434"/>
                <a:gd name="connsiteX79" fmla="*/ 1207129 w 3963848"/>
                <a:gd name="connsiteY79" fmla="*/ 236385 h 4266434"/>
                <a:gd name="connsiteX80" fmla="*/ 944765 w 3963848"/>
                <a:gd name="connsiteY80" fmla="*/ 10117 h 4266434"/>
                <a:gd name="connsiteX81" fmla="*/ 718905 w 3963848"/>
                <a:gd name="connsiteY81"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633886 w 3963848"/>
                <a:gd name="connsiteY25" fmla="*/ 3855973 h 4266434"/>
                <a:gd name="connsiteX26" fmla="*/ 1670521 w 3963848"/>
                <a:gd name="connsiteY26" fmla="*/ 3885280 h 4266434"/>
                <a:gd name="connsiteX27" fmla="*/ 1795078 w 3963848"/>
                <a:gd name="connsiteY27" fmla="*/ 3885280 h 4266434"/>
                <a:gd name="connsiteX28" fmla="*/ 1978251 w 3963848"/>
                <a:gd name="connsiteY28" fmla="*/ 3907261 h 4266434"/>
                <a:gd name="connsiteX29" fmla="*/ 2044194 w 3963848"/>
                <a:gd name="connsiteY29" fmla="*/ 3921915 h 4266434"/>
                <a:gd name="connsiteX30" fmla="*/ 2124790 w 3963848"/>
                <a:gd name="connsiteY30" fmla="*/ 4017165 h 4266434"/>
                <a:gd name="connsiteX31" fmla="*/ 2171425 w 3963848"/>
                <a:gd name="connsiteY31" fmla="*/ 4105301 h 4266434"/>
                <a:gd name="connsiteX32" fmla="*/ 2406830 w 3963848"/>
                <a:gd name="connsiteY32" fmla="*/ 3961399 h 4266434"/>
                <a:gd name="connsiteX33" fmla="*/ 2555748 w 3963848"/>
                <a:gd name="connsiteY33" fmla="*/ 3947741 h 4266434"/>
                <a:gd name="connsiteX34" fmla="*/ 2555748 w 3963848"/>
                <a:gd name="connsiteY34" fmla="*/ 4070665 h 4266434"/>
                <a:gd name="connsiteX35" fmla="*/ 2709322 w 3963848"/>
                <a:gd name="connsiteY35" fmla="*/ 4138956 h 4266434"/>
                <a:gd name="connsiteX36" fmla="*/ 2630207 w 3963848"/>
                <a:gd name="connsiteY36" fmla="*/ 4225459 h 4266434"/>
                <a:gd name="connsiteX37" fmla="*/ 2672091 w 3963848"/>
                <a:gd name="connsiteY37" fmla="*/ 4266434 h 4266434"/>
                <a:gd name="connsiteX38" fmla="*/ 3121251 w 3963848"/>
                <a:gd name="connsiteY38" fmla="*/ 3973203 h 4266434"/>
                <a:gd name="connsiteX39" fmla="*/ 3231155 w 3963848"/>
                <a:gd name="connsiteY39" fmla="*/ 3958550 h 4266434"/>
                <a:gd name="connsiteX40" fmla="*/ 3333732 w 3963848"/>
                <a:gd name="connsiteY40" fmla="*/ 3907261 h 4266434"/>
                <a:gd name="connsiteX41" fmla="*/ 3348386 w 3963848"/>
                <a:gd name="connsiteY41" fmla="*/ 3877953 h 4266434"/>
                <a:gd name="connsiteX42" fmla="*/ 3458290 w 3963848"/>
                <a:gd name="connsiteY42" fmla="*/ 3885280 h 4266434"/>
                <a:gd name="connsiteX43" fmla="*/ 3575521 w 3963848"/>
                <a:gd name="connsiteY43" fmla="*/ 3892607 h 4266434"/>
                <a:gd name="connsiteX44" fmla="*/ 3575521 w 3963848"/>
                <a:gd name="connsiteY44" fmla="*/ 3790030 h 4266434"/>
                <a:gd name="connsiteX45" fmla="*/ 3604828 w 3963848"/>
                <a:gd name="connsiteY45" fmla="*/ 3738742 h 4266434"/>
                <a:gd name="connsiteX46" fmla="*/ 3692751 w 3963848"/>
                <a:gd name="connsiteY46" fmla="*/ 3687453 h 4266434"/>
                <a:gd name="connsiteX47" fmla="*/ 3744040 w 3963848"/>
                <a:gd name="connsiteY47" fmla="*/ 3628838 h 4266434"/>
                <a:gd name="connsiteX48" fmla="*/ 3905232 w 3963848"/>
                <a:gd name="connsiteY48" fmla="*/ 3628838 h 4266434"/>
                <a:gd name="connsiteX49" fmla="*/ 3905232 w 3963848"/>
                <a:gd name="connsiteY49" fmla="*/ 3526261 h 4266434"/>
                <a:gd name="connsiteX50" fmla="*/ 3934540 w 3963848"/>
                <a:gd name="connsiteY50" fmla="*/ 3284473 h 4266434"/>
                <a:gd name="connsiteX51" fmla="*/ 3963848 w 3963848"/>
                <a:gd name="connsiteY51" fmla="*/ 3093973 h 4266434"/>
                <a:gd name="connsiteX52" fmla="*/ 3956521 w 3963848"/>
                <a:gd name="connsiteY52" fmla="*/ 2888819 h 4266434"/>
                <a:gd name="connsiteX53" fmla="*/ 3896596 w 3963848"/>
                <a:gd name="connsiteY53" fmla="*/ 2661949 h 4266434"/>
                <a:gd name="connsiteX54" fmla="*/ 3755410 w 3963848"/>
                <a:gd name="connsiteY54" fmla="*/ 2253593 h 4266434"/>
                <a:gd name="connsiteX55" fmla="*/ 3030050 w 3963848"/>
                <a:gd name="connsiteY55" fmla="*/ 701375 h 4266434"/>
                <a:gd name="connsiteX56" fmla="*/ 2876921 w 3963848"/>
                <a:gd name="connsiteY56" fmla="*/ 656703 h 4266434"/>
                <a:gd name="connsiteX57" fmla="*/ 2741185 w 3963848"/>
                <a:gd name="connsiteY57" fmla="*/ 577413 h 4266434"/>
                <a:gd name="connsiteX58" fmla="*/ 2691530 w 3963848"/>
                <a:gd name="connsiteY58" fmla="*/ 638728 h 4266434"/>
                <a:gd name="connsiteX59" fmla="*/ 2695940 w 3963848"/>
                <a:gd name="connsiteY59" fmla="*/ 617059 h 4266434"/>
                <a:gd name="connsiteX60" fmla="*/ 2766321 w 3963848"/>
                <a:gd name="connsiteY60" fmla="*/ 735993 h 4266434"/>
                <a:gd name="connsiteX61" fmla="*/ 2699743 w 3963848"/>
                <a:gd name="connsiteY61" fmla="*/ 885869 h 4266434"/>
                <a:gd name="connsiteX62" fmla="*/ 2550150 w 3963848"/>
                <a:gd name="connsiteY62" fmla="*/ 963951 h 4266434"/>
                <a:gd name="connsiteX63" fmla="*/ 2560205 w 3963848"/>
                <a:gd name="connsiteY63" fmla="*/ 1082885 h 4266434"/>
                <a:gd name="connsiteX64" fmla="*/ 2814469 w 3963848"/>
                <a:gd name="connsiteY64" fmla="*/ 1285870 h 4266434"/>
                <a:gd name="connsiteX65" fmla="*/ 2534709 w 3963848"/>
                <a:gd name="connsiteY65" fmla="*/ 1473013 h 4266434"/>
                <a:gd name="connsiteX66" fmla="*/ 2156245 w 3963848"/>
                <a:gd name="connsiteY66" fmla="*/ 1533676 h 4266434"/>
                <a:gd name="connsiteX67" fmla="*/ 1955962 w 3963848"/>
                <a:gd name="connsiteY67" fmla="*/ 1451914 h 4266434"/>
                <a:gd name="connsiteX68" fmla="*/ 1893705 w 3963848"/>
                <a:gd name="connsiteY68" fmla="*/ 1355057 h 4266434"/>
                <a:gd name="connsiteX69" fmla="*/ 1633473 w 3963848"/>
                <a:gd name="connsiteY69" fmla="*/ 1304578 h 4266434"/>
                <a:gd name="connsiteX70" fmla="*/ 1688131 w 3963848"/>
                <a:gd name="connsiteY70" fmla="*/ 1041475 h 4266434"/>
                <a:gd name="connsiteX71" fmla="*/ 1529619 w 3963848"/>
                <a:gd name="connsiteY71" fmla="*/ 952021 h 4266434"/>
                <a:gd name="connsiteX72" fmla="*/ 1409369 w 3963848"/>
                <a:gd name="connsiteY72" fmla="*/ 1320363 h 4266434"/>
                <a:gd name="connsiteX73" fmla="*/ 1343778 w 3963848"/>
                <a:gd name="connsiteY73" fmla="*/ 1299315 h 4266434"/>
                <a:gd name="connsiteX74" fmla="*/ 1371107 w 3963848"/>
                <a:gd name="connsiteY74" fmla="*/ 883614 h 4266434"/>
                <a:gd name="connsiteX75" fmla="*/ 1485892 w 3963848"/>
                <a:gd name="connsiteY75" fmla="*/ 625775 h 4266434"/>
                <a:gd name="connsiteX76" fmla="*/ 1300050 w 3963848"/>
                <a:gd name="connsiteY76" fmla="*/ 488962 h 4266434"/>
                <a:gd name="connsiteX77" fmla="*/ 1283653 w 3963848"/>
                <a:gd name="connsiteY77" fmla="*/ 388983 h 4266434"/>
                <a:gd name="connsiteX78" fmla="*/ 1207129 w 3963848"/>
                <a:gd name="connsiteY78" fmla="*/ 236385 h 4266434"/>
                <a:gd name="connsiteX79" fmla="*/ 944765 w 3963848"/>
                <a:gd name="connsiteY79" fmla="*/ 10117 h 4266434"/>
                <a:gd name="connsiteX80" fmla="*/ 718905 w 3963848"/>
                <a:gd name="connsiteY80"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633886 w 3963848"/>
                <a:gd name="connsiteY24" fmla="*/ 3855973 h 4266434"/>
                <a:gd name="connsiteX25" fmla="*/ 1670521 w 3963848"/>
                <a:gd name="connsiteY25" fmla="*/ 3885280 h 4266434"/>
                <a:gd name="connsiteX26" fmla="*/ 1795078 w 3963848"/>
                <a:gd name="connsiteY26" fmla="*/ 3885280 h 4266434"/>
                <a:gd name="connsiteX27" fmla="*/ 1978251 w 3963848"/>
                <a:gd name="connsiteY27" fmla="*/ 3907261 h 4266434"/>
                <a:gd name="connsiteX28" fmla="*/ 2044194 w 3963848"/>
                <a:gd name="connsiteY28" fmla="*/ 3921915 h 4266434"/>
                <a:gd name="connsiteX29" fmla="*/ 2124790 w 3963848"/>
                <a:gd name="connsiteY29" fmla="*/ 4017165 h 4266434"/>
                <a:gd name="connsiteX30" fmla="*/ 2171425 w 3963848"/>
                <a:gd name="connsiteY30" fmla="*/ 4105301 h 4266434"/>
                <a:gd name="connsiteX31" fmla="*/ 2406830 w 3963848"/>
                <a:gd name="connsiteY31" fmla="*/ 3961399 h 4266434"/>
                <a:gd name="connsiteX32" fmla="*/ 2555748 w 3963848"/>
                <a:gd name="connsiteY32" fmla="*/ 3947741 h 4266434"/>
                <a:gd name="connsiteX33" fmla="*/ 2555748 w 3963848"/>
                <a:gd name="connsiteY33" fmla="*/ 4070665 h 4266434"/>
                <a:gd name="connsiteX34" fmla="*/ 2709322 w 3963848"/>
                <a:gd name="connsiteY34" fmla="*/ 4138956 h 4266434"/>
                <a:gd name="connsiteX35" fmla="*/ 2630207 w 3963848"/>
                <a:gd name="connsiteY35" fmla="*/ 4225459 h 4266434"/>
                <a:gd name="connsiteX36" fmla="*/ 2672091 w 3963848"/>
                <a:gd name="connsiteY36" fmla="*/ 4266434 h 4266434"/>
                <a:gd name="connsiteX37" fmla="*/ 3121251 w 3963848"/>
                <a:gd name="connsiteY37" fmla="*/ 3973203 h 4266434"/>
                <a:gd name="connsiteX38" fmla="*/ 3231155 w 3963848"/>
                <a:gd name="connsiteY38" fmla="*/ 3958550 h 4266434"/>
                <a:gd name="connsiteX39" fmla="*/ 3333732 w 3963848"/>
                <a:gd name="connsiteY39" fmla="*/ 3907261 h 4266434"/>
                <a:gd name="connsiteX40" fmla="*/ 3348386 w 3963848"/>
                <a:gd name="connsiteY40" fmla="*/ 3877953 h 4266434"/>
                <a:gd name="connsiteX41" fmla="*/ 3458290 w 3963848"/>
                <a:gd name="connsiteY41" fmla="*/ 3885280 h 4266434"/>
                <a:gd name="connsiteX42" fmla="*/ 3575521 w 3963848"/>
                <a:gd name="connsiteY42" fmla="*/ 3892607 h 4266434"/>
                <a:gd name="connsiteX43" fmla="*/ 3575521 w 3963848"/>
                <a:gd name="connsiteY43" fmla="*/ 3790030 h 4266434"/>
                <a:gd name="connsiteX44" fmla="*/ 3604828 w 3963848"/>
                <a:gd name="connsiteY44" fmla="*/ 3738742 h 4266434"/>
                <a:gd name="connsiteX45" fmla="*/ 3692751 w 3963848"/>
                <a:gd name="connsiteY45" fmla="*/ 3687453 h 4266434"/>
                <a:gd name="connsiteX46" fmla="*/ 3744040 w 3963848"/>
                <a:gd name="connsiteY46" fmla="*/ 3628838 h 4266434"/>
                <a:gd name="connsiteX47" fmla="*/ 3905232 w 3963848"/>
                <a:gd name="connsiteY47" fmla="*/ 3628838 h 4266434"/>
                <a:gd name="connsiteX48" fmla="*/ 3905232 w 3963848"/>
                <a:gd name="connsiteY48" fmla="*/ 3526261 h 4266434"/>
                <a:gd name="connsiteX49" fmla="*/ 3934540 w 3963848"/>
                <a:gd name="connsiteY49" fmla="*/ 3284473 h 4266434"/>
                <a:gd name="connsiteX50" fmla="*/ 3963848 w 3963848"/>
                <a:gd name="connsiteY50" fmla="*/ 3093973 h 4266434"/>
                <a:gd name="connsiteX51" fmla="*/ 3956521 w 3963848"/>
                <a:gd name="connsiteY51" fmla="*/ 2888819 h 4266434"/>
                <a:gd name="connsiteX52" fmla="*/ 3896596 w 3963848"/>
                <a:gd name="connsiteY52" fmla="*/ 2661949 h 4266434"/>
                <a:gd name="connsiteX53" fmla="*/ 3755410 w 3963848"/>
                <a:gd name="connsiteY53" fmla="*/ 2253593 h 4266434"/>
                <a:gd name="connsiteX54" fmla="*/ 3030050 w 3963848"/>
                <a:gd name="connsiteY54" fmla="*/ 701375 h 4266434"/>
                <a:gd name="connsiteX55" fmla="*/ 2876921 w 3963848"/>
                <a:gd name="connsiteY55" fmla="*/ 656703 h 4266434"/>
                <a:gd name="connsiteX56" fmla="*/ 2741185 w 3963848"/>
                <a:gd name="connsiteY56" fmla="*/ 577413 h 4266434"/>
                <a:gd name="connsiteX57" fmla="*/ 2691530 w 3963848"/>
                <a:gd name="connsiteY57" fmla="*/ 638728 h 4266434"/>
                <a:gd name="connsiteX58" fmla="*/ 2695940 w 3963848"/>
                <a:gd name="connsiteY58" fmla="*/ 617059 h 4266434"/>
                <a:gd name="connsiteX59" fmla="*/ 2766321 w 3963848"/>
                <a:gd name="connsiteY59" fmla="*/ 735993 h 4266434"/>
                <a:gd name="connsiteX60" fmla="*/ 2699743 w 3963848"/>
                <a:gd name="connsiteY60" fmla="*/ 885869 h 4266434"/>
                <a:gd name="connsiteX61" fmla="*/ 2550150 w 3963848"/>
                <a:gd name="connsiteY61" fmla="*/ 963951 h 4266434"/>
                <a:gd name="connsiteX62" fmla="*/ 2560205 w 3963848"/>
                <a:gd name="connsiteY62" fmla="*/ 1082885 h 4266434"/>
                <a:gd name="connsiteX63" fmla="*/ 2814469 w 3963848"/>
                <a:gd name="connsiteY63" fmla="*/ 1285870 h 4266434"/>
                <a:gd name="connsiteX64" fmla="*/ 2534709 w 3963848"/>
                <a:gd name="connsiteY64" fmla="*/ 1473013 h 4266434"/>
                <a:gd name="connsiteX65" fmla="*/ 2156245 w 3963848"/>
                <a:gd name="connsiteY65" fmla="*/ 1533676 h 4266434"/>
                <a:gd name="connsiteX66" fmla="*/ 1955962 w 3963848"/>
                <a:gd name="connsiteY66" fmla="*/ 1451914 h 4266434"/>
                <a:gd name="connsiteX67" fmla="*/ 1893705 w 3963848"/>
                <a:gd name="connsiteY67" fmla="*/ 1355057 h 4266434"/>
                <a:gd name="connsiteX68" fmla="*/ 1633473 w 3963848"/>
                <a:gd name="connsiteY68" fmla="*/ 1304578 h 4266434"/>
                <a:gd name="connsiteX69" fmla="*/ 1688131 w 3963848"/>
                <a:gd name="connsiteY69" fmla="*/ 1041475 h 4266434"/>
                <a:gd name="connsiteX70" fmla="*/ 1529619 w 3963848"/>
                <a:gd name="connsiteY70" fmla="*/ 952021 h 4266434"/>
                <a:gd name="connsiteX71" fmla="*/ 1409369 w 3963848"/>
                <a:gd name="connsiteY71" fmla="*/ 1320363 h 4266434"/>
                <a:gd name="connsiteX72" fmla="*/ 1343778 w 3963848"/>
                <a:gd name="connsiteY72" fmla="*/ 1299315 h 4266434"/>
                <a:gd name="connsiteX73" fmla="*/ 1371107 w 3963848"/>
                <a:gd name="connsiteY73" fmla="*/ 883614 h 4266434"/>
                <a:gd name="connsiteX74" fmla="*/ 1485892 w 3963848"/>
                <a:gd name="connsiteY74" fmla="*/ 625775 h 4266434"/>
                <a:gd name="connsiteX75" fmla="*/ 1300050 w 3963848"/>
                <a:gd name="connsiteY75" fmla="*/ 488962 h 4266434"/>
                <a:gd name="connsiteX76" fmla="*/ 1283653 w 3963848"/>
                <a:gd name="connsiteY76" fmla="*/ 388983 h 4266434"/>
                <a:gd name="connsiteX77" fmla="*/ 1207129 w 3963848"/>
                <a:gd name="connsiteY77" fmla="*/ 236385 h 4266434"/>
                <a:gd name="connsiteX78" fmla="*/ 944765 w 3963848"/>
                <a:gd name="connsiteY78" fmla="*/ 10117 h 4266434"/>
                <a:gd name="connsiteX79" fmla="*/ 718905 w 3963848"/>
                <a:gd name="connsiteY79"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633886 w 3963848"/>
                <a:gd name="connsiteY24" fmla="*/ 3855973 h 4266434"/>
                <a:gd name="connsiteX25" fmla="*/ 1795078 w 3963848"/>
                <a:gd name="connsiteY25" fmla="*/ 3885280 h 4266434"/>
                <a:gd name="connsiteX26" fmla="*/ 1978251 w 3963848"/>
                <a:gd name="connsiteY26" fmla="*/ 3907261 h 4266434"/>
                <a:gd name="connsiteX27" fmla="*/ 2044194 w 3963848"/>
                <a:gd name="connsiteY27" fmla="*/ 3921915 h 4266434"/>
                <a:gd name="connsiteX28" fmla="*/ 2124790 w 3963848"/>
                <a:gd name="connsiteY28" fmla="*/ 4017165 h 4266434"/>
                <a:gd name="connsiteX29" fmla="*/ 2171425 w 3963848"/>
                <a:gd name="connsiteY29" fmla="*/ 4105301 h 4266434"/>
                <a:gd name="connsiteX30" fmla="*/ 2406830 w 3963848"/>
                <a:gd name="connsiteY30" fmla="*/ 3961399 h 4266434"/>
                <a:gd name="connsiteX31" fmla="*/ 2555748 w 3963848"/>
                <a:gd name="connsiteY31" fmla="*/ 3947741 h 4266434"/>
                <a:gd name="connsiteX32" fmla="*/ 2555748 w 3963848"/>
                <a:gd name="connsiteY32" fmla="*/ 4070665 h 4266434"/>
                <a:gd name="connsiteX33" fmla="*/ 2709322 w 3963848"/>
                <a:gd name="connsiteY33" fmla="*/ 4138956 h 4266434"/>
                <a:gd name="connsiteX34" fmla="*/ 2630207 w 3963848"/>
                <a:gd name="connsiteY34" fmla="*/ 4225459 h 4266434"/>
                <a:gd name="connsiteX35" fmla="*/ 2672091 w 3963848"/>
                <a:gd name="connsiteY35" fmla="*/ 4266434 h 4266434"/>
                <a:gd name="connsiteX36" fmla="*/ 3121251 w 3963848"/>
                <a:gd name="connsiteY36" fmla="*/ 3973203 h 4266434"/>
                <a:gd name="connsiteX37" fmla="*/ 3231155 w 3963848"/>
                <a:gd name="connsiteY37" fmla="*/ 3958550 h 4266434"/>
                <a:gd name="connsiteX38" fmla="*/ 3333732 w 3963848"/>
                <a:gd name="connsiteY38" fmla="*/ 3907261 h 4266434"/>
                <a:gd name="connsiteX39" fmla="*/ 3348386 w 3963848"/>
                <a:gd name="connsiteY39" fmla="*/ 3877953 h 4266434"/>
                <a:gd name="connsiteX40" fmla="*/ 3458290 w 3963848"/>
                <a:gd name="connsiteY40" fmla="*/ 3885280 h 4266434"/>
                <a:gd name="connsiteX41" fmla="*/ 3575521 w 3963848"/>
                <a:gd name="connsiteY41" fmla="*/ 3892607 h 4266434"/>
                <a:gd name="connsiteX42" fmla="*/ 3575521 w 3963848"/>
                <a:gd name="connsiteY42" fmla="*/ 3790030 h 4266434"/>
                <a:gd name="connsiteX43" fmla="*/ 3604828 w 3963848"/>
                <a:gd name="connsiteY43" fmla="*/ 3738742 h 4266434"/>
                <a:gd name="connsiteX44" fmla="*/ 3692751 w 3963848"/>
                <a:gd name="connsiteY44" fmla="*/ 3687453 h 4266434"/>
                <a:gd name="connsiteX45" fmla="*/ 3744040 w 3963848"/>
                <a:gd name="connsiteY45" fmla="*/ 3628838 h 4266434"/>
                <a:gd name="connsiteX46" fmla="*/ 3905232 w 3963848"/>
                <a:gd name="connsiteY46" fmla="*/ 3628838 h 4266434"/>
                <a:gd name="connsiteX47" fmla="*/ 3905232 w 3963848"/>
                <a:gd name="connsiteY47" fmla="*/ 3526261 h 4266434"/>
                <a:gd name="connsiteX48" fmla="*/ 3934540 w 3963848"/>
                <a:gd name="connsiteY48" fmla="*/ 3284473 h 4266434"/>
                <a:gd name="connsiteX49" fmla="*/ 3963848 w 3963848"/>
                <a:gd name="connsiteY49" fmla="*/ 3093973 h 4266434"/>
                <a:gd name="connsiteX50" fmla="*/ 3956521 w 3963848"/>
                <a:gd name="connsiteY50" fmla="*/ 2888819 h 4266434"/>
                <a:gd name="connsiteX51" fmla="*/ 3896596 w 3963848"/>
                <a:gd name="connsiteY51" fmla="*/ 2661949 h 4266434"/>
                <a:gd name="connsiteX52" fmla="*/ 3755410 w 3963848"/>
                <a:gd name="connsiteY52" fmla="*/ 2253593 h 4266434"/>
                <a:gd name="connsiteX53" fmla="*/ 3030050 w 3963848"/>
                <a:gd name="connsiteY53" fmla="*/ 701375 h 4266434"/>
                <a:gd name="connsiteX54" fmla="*/ 2876921 w 3963848"/>
                <a:gd name="connsiteY54" fmla="*/ 656703 h 4266434"/>
                <a:gd name="connsiteX55" fmla="*/ 2741185 w 3963848"/>
                <a:gd name="connsiteY55" fmla="*/ 577413 h 4266434"/>
                <a:gd name="connsiteX56" fmla="*/ 2691530 w 3963848"/>
                <a:gd name="connsiteY56" fmla="*/ 638728 h 4266434"/>
                <a:gd name="connsiteX57" fmla="*/ 2695940 w 3963848"/>
                <a:gd name="connsiteY57" fmla="*/ 617059 h 4266434"/>
                <a:gd name="connsiteX58" fmla="*/ 2766321 w 3963848"/>
                <a:gd name="connsiteY58" fmla="*/ 735993 h 4266434"/>
                <a:gd name="connsiteX59" fmla="*/ 2699743 w 3963848"/>
                <a:gd name="connsiteY59" fmla="*/ 885869 h 4266434"/>
                <a:gd name="connsiteX60" fmla="*/ 2550150 w 3963848"/>
                <a:gd name="connsiteY60" fmla="*/ 963951 h 4266434"/>
                <a:gd name="connsiteX61" fmla="*/ 2560205 w 3963848"/>
                <a:gd name="connsiteY61" fmla="*/ 1082885 h 4266434"/>
                <a:gd name="connsiteX62" fmla="*/ 2814469 w 3963848"/>
                <a:gd name="connsiteY62" fmla="*/ 1285870 h 4266434"/>
                <a:gd name="connsiteX63" fmla="*/ 2534709 w 3963848"/>
                <a:gd name="connsiteY63" fmla="*/ 1473013 h 4266434"/>
                <a:gd name="connsiteX64" fmla="*/ 2156245 w 3963848"/>
                <a:gd name="connsiteY64" fmla="*/ 1533676 h 4266434"/>
                <a:gd name="connsiteX65" fmla="*/ 1955962 w 3963848"/>
                <a:gd name="connsiteY65" fmla="*/ 1451914 h 4266434"/>
                <a:gd name="connsiteX66" fmla="*/ 1893705 w 3963848"/>
                <a:gd name="connsiteY66" fmla="*/ 1355057 h 4266434"/>
                <a:gd name="connsiteX67" fmla="*/ 1633473 w 3963848"/>
                <a:gd name="connsiteY67" fmla="*/ 1304578 h 4266434"/>
                <a:gd name="connsiteX68" fmla="*/ 1688131 w 3963848"/>
                <a:gd name="connsiteY68" fmla="*/ 1041475 h 4266434"/>
                <a:gd name="connsiteX69" fmla="*/ 1529619 w 3963848"/>
                <a:gd name="connsiteY69" fmla="*/ 952021 h 4266434"/>
                <a:gd name="connsiteX70" fmla="*/ 1409369 w 3963848"/>
                <a:gd name="connsiteY70" fmla="*/ 1320363 h 4266434"/>
                <a:gd name="connsiteX71" fmla="*/ 1343778 w 3963848"/>
                <a:gd name="connsiteY71" fmla="*/ 1299315 h 4266434"/>
                <a:gd name="connsiteX72" fmla="*/ 1371107 w 3963848"/>
                <a:gd name="connsiteY72" fmla="*/ 883614 h 4266434"/>
                <a:gd name="connsiteX73" fmla="*/ 1485892 w 3963848"/>
                <a:gd name="connsiteY73" fmla="*/ 625775 h 4266434"/>
                <a:gd name="connsiteX74" fmla="*/ 1300050 w 3963848"/>
                <a:gd name="connsiteY74" fmla="*/ 488962 h 4266434"/>
                <a:gd name="connsiteX75" fmla="*/ 1283653 w 3963848"/>
                <a:gd name="connsiteY75" fmla="*/ 388983 h 4266434"/>
                <a:gd name="connsiteX76" fmla="*/ 1207129 w 3963848"/>
                <a:gd name="connsiteY76" fmla="*/ 236385 h 4266434"/>
                <a:gd name="connsiteX77" fmla="*/ 944765 w 3963848"/>
                <a:gd name="connsiteY77" fmla="*/ 10117 h 4266434"/>
                <a:gd name="connsiteX78" fmla="*/ 718905 w 3963848"/>
                <a:gd name="connsiteY78"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795078 w 3963848"/>
                <a:gd name="connsiteY24" fmla="*/ 3885280 h 4266434"/>
                <a:gd name="connsiteX25" fmla="*/ 1978251 w 3963848"/>
                <a:gd name="connsiteY25" fmla="*/ 3907261 h 4266434"/>
                <a:gd name="connsiteX26" fmla="*/ 2044194 w 3963848"/>
                <a:gd name="connsiteY26" fmla="*/ 3921915 h 4266434"/>
                <a:gd name="connsiteX27" fmla="*/ 2124790 w 3963848"/>
                <a:gd name="connsiteY27" fmla="*/ 4017165 h 4266434"/>
                <a:gd name="connsiteX28" fmla="*/ 2171425 w 3963848"/>
                <a:gd name="connsiteY28" fmla="*/ 4105301 h 4266434"/>
                <a:gd name="connsiteX29" fmla="*/ 2406830 w 3963848"/>
                <a:gd name="connsiteY29" fmla="*/ 3961399 h 4266434"/>
                <a:gd name="connsiteX30" fmla="*/ 2555748 w 3963848"/>
                <a:gd name="connsiteY30" fmla="*/ 3947741 h 4266434"/>
                <a:gd name="connsiteX31" fmla="*/ 2555748 w 3963848"/>
                <a:gd name="connsiteY31" fmla="*/ 4070665 h 4266434"/>
                <a:gd name="connsiteX32" fmla="*/ 2709322 w 3963848"/>
                <a:gd name="connsiteY32" fmla="*/ 4138956 h 4266434"/>
                <a:gd name="connsiteX33" fmla="*/ 2630207 w 3963848"/>
                <a:gd name="connsiteY33" fmla="*/ 4225459 h 4266434"/>
                <a:gd name="connsiteX34" fmla="*/ 2672091 w 3963848"/>
                <a:gd name="connsiteY34" fmla="*/ 4266434 h 4266434"/>
                <a:gd name="connsiteX35" fmla="*/ 3121251 w 3963848"/>
                <a:gd name="connsiteY35" fmla="*/ 3973203 h 4266434"/>
                <a:gd name="connsiteX36" fmla="*/ 3231155 w 3963848"/>
                <a:gd name="connsiteY36" fmla="*/ 3958550 h 4266434"/>
                <a:gd name="connsiteX37" fmla="*/ 3333732 w 3963848"/>
                <a:gd name="connsiteY37" fmla="*/ 3907261 h 4266434"/>
                <a:gd name="connsiteX38" fmla="*/ 3348386 w 3963848"/>
                <a:gd name="connsiteY38" fmla="*/ 3877953 h 4266434"/>
                <a:gd name="connsiteX39" fmla="*/ 3458290 w 3963848"/>
                <a:gd name="connsiteY39" fmla="*/ 3885280 h 4266434"/>
                <a:gd name="connsiteX40" fmla="*/ 3575521 w 3963848"/>
                <a:gd name="connsiteY40" fmla="*/ 3892607 h 4266434"/>
                <a:gd name="connsiteX41" fmla="*/ 3575521 w 3963848"/>
                <a:gd name="connsiteY41" fmla="*/ 3790030 h 4266434"/>
                <a:gd name="connsiteX42" fmla="*/ 3604828 w 3963848"/>
                <a:gd name="connsiteY42" fmla="*/ 3738742 h 4266434"/>
                <a:gd name="connsiteX43" fmla="*/ 3692751 w 3963848"/>
                <a:gd name="connsiteY43" fmla="*/ 3687453 h 4266434"/>
                <a:gd name="connsiteX44" fmla="*/ 3744040 w 3963848"/>
                <a:gd name="connsiteY44" fmla="*/ 3628838 h 4266434"/>
                <a:gd name="connsiteX45" fmla="*/ 3905232 w 3963848"/>
                <a:gd name="connsiteY45" fmla="*/ 3628838 h 4266434"/>
                <a:gd name="connsiteX46" fmla="*/ 3905232 w 3963848"/>
                <a:gd name="connsiteY46" fmla="*/ 3526261 h 4266434"/>
                <a:gd name="connsiteX47" fmla="*/ 3934540 w 3963848"/>
                <a:gd name="connsiteY47" fmla="*/ 3284473 h 4266434"/>
                <a:gd name="connsiteX48" fmla="*/ 3963848 w 3963848"/>
                <a:gd name="connsiteY48" fmla="*/ 3093973 h 4266434"/>
                <a:gd name="connsiteX49" fmla="*/ 3956521 w 3963848"/>
                <a:gd name="connsiteY49" fmla="*/ 2888819 h 4266434"/>
                <a:gd name="connsiteX50" fmla="*/ 3896596 w 3963848"/>
                <a:gd name="connsiteY50" fmla="*/ 2661949 h 4266434"/>
                <a:gd name="connsiteX51" fmla="*/ 3755410 w 3963848"/>
                <a:gd name="connsiteY51" fmla="*/ 2253593 h 4266434"/>
                <a:gd name="connsiteX52" fmla="*/ 3030050 w 3963848"/>
                <a:gd name="connsiteY52" fmla="*/ 701375 h 4266434"/>
                <a:gd name="connsiteX53" fmla="*/ 2876921 w 3963848"/>
                <a:gd name="connsiteY53" fmla="*/ 656703 h 4266434"/>
                <a:gd name="connsiteX54" fmla="*/ 2741185 w 3963848"/>
                <a:gd name="connsiteY54" fmla="*/ 577413 h 4266434"/>
                <a:gd name="connsiteX55" fmla="*/ 2691530 w 3963848"/>
                <a:gd name="connsiteY55" fmla="*/ 638728 h 4266434"/>
                <a:gd name="connsiteX56" fmla="*/ 2695940 w 3963848"/>
                <a:gd name="connsiteY56" fmla="*/ 617059 h 4266434"/>
                <a:gd name="connsiteX57" fmla="*/ 2766321 w 3963848"/>
                <a:gd name="connsiteY57" fmla="*/ 735993 h 4266434"/>
                <a:gd name="connsiteX58" fmla="*/ 2699743 w 3963848"/>
                <a:gd name="connsiteY58" fmla="*/ 885869 h 4266434"/>
                <a:gd name="connsiteX59" fmla="*/ 2550150 w 3963848"/>
                <a:gd name="connsiteY59" fmla="*/ 963951 h 4266434"/>
                <a:gd name="connsiteX60" fmla="*/ 2560205 w 3963848"/>
                <a:gd name="connsiteY60" fmla="*/ 1082885 h 4266434"/>
                <a:gd name="connsiteX61" fmla="*/ 2814469 w 3963848"/>
                <a:gd name="connsiteY61" fmla="*/ 1285870 h 4266434"/>
                <a:gd name="connsiteX62" fmla="*/ 2534709 w 3963848"/>
                <a:gd name="connsiteY62" fmla="*/ 1473013 h 4266434"/>
                <a:gd name="connsiteX63" fmla="*/ 2156245 w 3963848"/>
                <a:gd name="connsiteY63" fmla="*/ 1533676 h 4266434"/>
                <a:gd name="connsiteX64" fmla="*/ 1955962 w 3963848"/>
                <a:gd name="connsiteY64" fmla="*/ 1451914 h 4266434"/>
                <a:gd name="connsiteX65" fmla="*/ 1893705 w 3963848"/>
                <a:gd name="connsiteY65" fmla="*/ 1355057 h 4266434"/>
                <a:gd name="connsiteX66" fmla="*/ 1633473 w 3963848"/>
                <a:gd name="connsiteY66" fmla="*/ 1304578 h 4266434"/>
                <a:gd name="connsiteX67" fmla="*/ 1688131 w 3963848"/>
                <a:gd name="connsiteY67" fmla="*/ 1041475 h 4266434"/>
                <a:gd name="connsiteX68" fmla="*/ 1529619 w 3963848"/>
                <a:gd name="connsiteY68" fmla="*/ 952021 h 4266434"/>
                <a:gd name="connsiteX69" fmla="*/ 1409369 w 3963848"/>
                <a:gd name="connsiteY69" fmla="*/ 1320363 h 4266434"/>
                <a:gd name="connsiteX70" fmla="*/ 1343778 w 3963848"/>
                <a:gd name="connsiteY70" fmla="*/ 1299315 h 4266434"/>
                <a:gd name="connsiteX71" fmla="*/ 1371107 w 3963848"/>
                <a:gd name="connsiteY71" fmla="*/ 883614 h 4266434"/>
                <a:gd name="connsiteX72" fmla="*/ 1485892 w 3963848"/>
                <a:gd name="connsiteY72" fmla="*/ 625775 h 4266434"/>
                <a:gd name="connsiteX73" fmla="*/ 1300050 w 3963848"/>
                <a:gd name="connsiteY73" fmla="*/ 488962 h 4266434"/>
                <a:gd name="connsiteX74" fmla="*/ 1283653 w 3963848"/>
                <a:gd name="connsiteY74" fmla="*/ 388983 h 4266434"/>
                <a:gd name="connsiteX75" fmla="*/ 1207129 w 3963848"/>
                <a:gd name="connsiteY75" fmla="*/ 236385 h 4266434"/>
                <a:gd name="connsiteX76" fmla="*/ 944765 w 3963848"/>
                <a:gd name="connsiteY76" fmla="*/ 10117 h 4266434"/>
                <a:gd name="connsiteX77" fmla="*/ 718905 w 3963848"/>
                <a:gd name="connsiteY77" fmla="*/ 0 h 4266434"/>
                <a:gd name="connsiteX0" fmla="*/ 718905 w 3963848"/>
                <a:gd name="connsiteY0" fmla="*/ 0 h 4225459"/>
                <a:gd name="connsiteX1" fmla="*/ 603276 w 3963848"/>
                <a:gd name="connsiteY1" fmla="*/ 173359 h 4225459"/>
                <a:gd name="connsiteX2" fmla="*/ 477593 w 3963848"/>
                <a:gd name="connsiteY2" fmla="*/ 302139 h 4225459"/>
                <a:gd name="connsiteX3" fmla="*/ 593222 w 3963848"/>
                <a:gd name="connsiteY3" fmla="*/ 376435 h 4225459"/>
                <a:gd name="connsiteX4" fmla="*/ 703825 w 3963848"/>
                <a:gd name="connsiteY4" fmla="*/ 643903 h 4225459"/>
                <a:gd name="connsiteX5" fmla="*/ 728661 w 3963848"/>
                <a:gd name="connsiteY5" fmla="*/ 785984 h 4225459"/>
                <a:gd name="connsiteX6" fmla="*/ 759970 w 3963848"/>
                <a:gd name="connsiteY6" fmla="*/ 857223 h 4225459"/>
                <a:gd name="connsiteX7" fmla="*/ 766467 w 3963848"/>
                <a:gd name="connsiteY7" fmla="*/ 936692 h 4225459"/>
                <a:gd name="connsiteX8" fmla="*/ 884364 w 3963848"/>
                <a:gd name="connsiteY8" fmla="*/ 1064766 h 4225459"/>
                <a:gd name="connsiteX9" fmla="*/ 824478 w 3963848"/>
                <a:gd name="connsiteY9" fmla="*/ 1087997 h 4225459"/>
                <a:gd name="connsiteX10" fmla="*/ 472567 w 3963848"/>
                <a:gd name="connsiteY10" fmla="*/ 827167 h 4225459"/>
                <a:gd name="connsiteX11" fmla="*/ 206121 w 3963848"/>
                <a:gd name="connsiteY11" fmla="*/ 955947 h 4225459"/>
                <a:gd name="connsiteX12" fmla="*/ 85465 w 3963848"/>
                <a:gd name="connsiteY12" fmla="*/ 1005477 h 4225459"/>
                <a:gd name="connsiteX13" fmla="*/ 0 w 3963848"/>
                <a:gd name="connsiteY13" fmla="*/ 1045103 h 4225459"/>
                <a:gd name="connsiteX14" fmla="*/ 819384 w 3963848"/>
                <a:gd name="connsiteY14" fmla="*/ 1760349 h 4225459"/>
                <a:gd name="connsiteX15" fmla="*/ 960013 w 3963848"/>
                <a:gd name="connsiteY15" fmla="*/ 1700710 h 4225459"/>
                <a:gd name="connsiteX16" fmla="*/ 1328749 w 3963848"/>
                <a:gd name="connsiteY16" fmla="*/ 1595702 h 4225459"/>
                <a:gd name="connsiteX17" fmla="*/ 1335025 w 3963848"/>
                <a:gd name="connsiteY17" fmla="*/ 1714742 h 4225459"/>
                <a:gd name="connsiteX18" fmla="*/ 1273725 w 3963848"/>
                <a:gd name="connsiteY18" fmla="*/ 1998908 h 4225459"/>
                <a:gd name="connsiteX19" fmla="*/ 1371084 w 3963848"/>
                <a:gd name="connsiteY19" fmla="*/ 2184842 h 4225459"/>
                <a:gd name="connsiteX20" fmla="*/ 1551378 w 3963848"/>
                <a:gd name="connsiteY20" fmla="*/ 2170809 h 4225459"/>
                <a:gd name="connsiteX21" fmla="*/ 1518925 w 3963848"/>
                <a:gd name="connsiteY21" fmla="*/ 2346219 h 4225459"/>
                <a:gd name="connsiteX22" fmla="*/ 1605466 w 3963848"/>
                <a:gd name="connsiteY22" fmla="*/ 2483040 h 4225459"/>
                <a:gd name="connsiteX23" fmla="*/ 1673978 w 3963848"/>
                <a:gd name="connsiteY23" fmla="*/ 2556712 h 4225459"/>
                <a:gd name="connsiteX24" fmla="*/ 1795078 w 3963848"/>
                <a:gd name="connsiteY24" fmla="*/ 3885280 h 4225459"/>
                <a:gd name="connsiteX25" fmla="*/ 1978251 w 3963848"/>
                <a:gd name="connsiteY25" fmla="*/ 3907261 h 4225459"/>
                <a:gd name="connsiteX26" fmla="*/ 2044194 w 3963848"/>
                <a:gd name="connsiteY26" fmla="*/ 3921915 h 4225459"/>
                <a:gd name="connsiteX27" fmla="*/ 2124790 w 3963848"/>
                <a:gd name="connsiteY27" fmla="*/ 4017165 h 4225459"/>
                <a:gd name="connsiteX28" fmla="*/ 2171425 w 3963848"/>
                <a:gd name="connsiteY28" fmla="*/ 4105301 h 4225459"/>
                <a:gd name="connsiteX29" fmla="*/ 2406830 w 3963848"/>
                <a:gd name="connsiteY29" fmla="*/ 3961399 h 4225459"/>
                <a:gd name="connsiteX30" fmla="*/ 2555748 w 3963848"/>
                <a:gd name="connsiteY30" fmla="*/ 3947741 h 4225459"/>
                <a:gd name="connsiteX31" fmla="*/ 2555748 w 3963848"/>
                <a:gd name="connsiteY31" fmla="*/ 4070665 h 4225459"/>
                <a:gd name="connsiteX32" fmla="*/ 2709322 w 3963848"/>
                <a:gd name="connsiteY32" fmla="*/ 4138956 h 4225459"/>
                <a:gd name="connsiteX33" fmla="*/ 2630207 w 3963848"/>
                <a:gd name="connsiteY33" fmla="*/ 4225459 h 4225459"/>
                <a:gd name="connsiteX34" fmla="*/ 3121251 w 3963848"/>
                <a:gd name="connsiteY34" fmla="*/ 3973203 h 4225459"/>
                <a:gd name="connsiteX35" fmla="*/ 3231155 w 3963848"/>
                <a:gd name="connsiteY35" fmla="*/ 3958550 h 4225459"/>
                <a:gd name="connsiteX36" fmla="*/ 3333732 w 3963848"/>
                <a:gd name="connsiteY36" fmla="*/ 3907261 h 4225459"/>
                <a:gd name="connsiteX37" fmla="*/ 3348386 w 3963848"/>
                <a:gd name="connsiteY37" fmla="*/ 3877953 h 4225459"/>
                <a:gd name="connsiteX38" fmla="*/ 3458290 w 3963848"/>
                <a:gd name="connsiteY38" fmla="*/ 3885280 h 4225459"/>
                <a:gd name="connsiteX39" fmla="*/ 3575521 w 3963848"/>
                <a:gd name="connsiteY39" fmla="*/ 3892607 h 4225459"/>
                <a:gd name="connsiteX40" fmla="*/ 3575521 w 3963848"/>
                <a:gd name="connsiteY40" fmla="*/ 3790030 h 4225459"/>
                <a:gd name="connsiteX41" fmla="*/ 3604828 w 3963848"/>
                <a:gd name="connsiteY41" fmla="*/ 3738742 h 4225459"/>
                <a:gd name="connsiteX42" fmla="*/ 3692751 w 3963848"/>
                <a:gd name="connsiteY42" fmla="*/ 3687453 h 4225459"/>
                <a:gd name="connsiteX43" fmla="*/ 3744040 w 3963848"/>
                <a:gd name="connsiteY43" fmla="*/ 3628838 h 4225459"/>
                <a:gd name="connsiteX44" fmla="*/ 3905232 w 3963848"/>
                <a:gd name="connsiteY44" fmla="*/ 3628838 h 4225459"/>
                <a:gd name="connsiteX45" fmla="*/ 3905232 w 3963848"/>
                <a:gd name="connsiteY45" fmla="*/ 3526261 h 4225459"/>
                <a:gd name="connsiteX46" fmla="*/ 3934540 w 3963848"/>
                <a:gd name="connsiteY46" fmla="*/ 3284473 h 4225459"/>
                <a:gd name="connsiteX47" fmla="*/ 3963848 w 3963848"/>
                <a:gd name="connsiteY47" fmla="*/ 3093973 h 4225459"/>
                <a:gd name="connsiteX48" fmla="*/ 3956521 w 3963848"/>
                <a:gd name="connsiteY48" fmla="*/ 2888819 h 4225459"/>
                <a:gd name="connsiteX49" fmla="*/ 3896596 w 3963848"/>
                <a:gd name="connsiteY49" fmla="*/ 2661949 h 4225459"/>
                <a:gd name="connsiteX50" fmla="*/ 3755410 w 3963848"/>
                <a:gd name="connsiteY50" fmla="*/ 2253593 h 4225459"/>
                <a:gd name="connsiteX51" fmla="*/ 3030050 w 3963848"/>
                <a:gd name="connsiteY51" fmla="*/ 701375 h 4225459"/>
                <a:gd name="connsiteX52" fmla="*/ 2876921 w 3963848"/>
                <a:gd name="connsiteY52" fmla="*/ 656703 h 4225459"/>
                <a:gd name="connsiteX53" fmla="*/ 2741185 w 3963848"/>
                <a:gd name="connsiteY53" fmla="*/ 577413 h 4225459"/>
                <a:gd name="connsiteX54" fmla="*/ 2691530 w 3963848"/>
                <a:gd name="connsiteY54" fmla="*/ 638728 h 4225459"/>
                <a:gd name="connsiteX55" fmla="*/ 2695940 w 3963848"/>
                <a:gd name="connsiteY55" fmla="*/ 617059 h 4225459"/>
                <a:gd name="connsiteX56" fmla="*/ 2766321 w 3963848"/>
                <a:gd name="connsiteY56" fmla="*/ 735993 h 4225459"/>
                <a:gd name="connsiteX57" fmla="*/ 2699743 w 3963848"/>
                <a:gd name="connsiteY57" fmla="*/ 885869 h 4225459"/>
                <a:gd name="connsiteX58" fmla="*/ 2550150 w 3963848"/>
                <a:gd name="connsiteY58" fmla="*/ 963951 h 4225459"/>
                <a:gd name="connsiteX59" fmla="*/ 2560205 w 3963848"/>
                <a:gd name="connsiteY59" fmla="*/ 1082885 h 4225459"/>
                <a:gd name="connsiteX60" fmla="*/ 2814469 w 3963848"/>
                <a:gd name="connsiteY60" fmla="*/ 1285870 h 4225459"/>
                <a:gd name="connsiteX61" fmla="*/ 2534709 w 3963848"/>
                <a:gd name="connsiteY61" fmla="*/ 1473013 h 4225459"/>
                <a:gd name="connsiteX62" fmla="*/ 2156245 w 3963848"/>
                <a:gd name="connsiteY62" fmla="*/ 1533676 h 4225459"/>
                <a:gd name="connsiteX63" fmla="*/ 1955962 w 3963848"/>
                <a:gd name="connsiteY63" fmla="*/ 1451914 h 4225459"/>
                <a:gd name="connsiteX64" fmla="*/ 1893705 w 3963848"/>
                <a:gd name="connsiteY64" fmla="*/ 1355057 h 4225459"/>
                <a:gd name="connsiteX65" fmla="*/ 1633473 w 3963848"/>
                <a:gd name="connsiteY65" fmla="*/ 1304578 h 4225459"/>
                <a:gd name="connsiteX66" fmla="*/ 1688131 w 3963848"/>
                <a:gd name="connsiteY66" fmla="*/ 1041475 h 4225459"/>
                <a:gd name="connsiteX67" fmla="*/ 1529619 w 3963848"/>
                <a:gd name="connsiteY67" fmla="*/ 952021 h 4225459"/>
                <a:gd name="connsiteX68" fmla="*/ 1409369 w 3963848"/>
                <a:gd name="connsiteY68" fmla="*/ 1320363 h 4225459"/>
                <a:gd name="connsiteX69" fmla="*/ 1343778 w 3963848"/>
                <a:gd name="connsiteY69" fmla="*/ 1299315 h 4225459"/>
                <a:gd name="connsiteX70" fmla="*/ 1371107 w 3963848"/>
                <a:gd name="connsiteY70" fmla="*/ 883614 h 4225459"/>
                <a:gd name="connsiteX71" fmla="*/ 1485892 w 3963848"/>
                <a:gd name="connsiteY71" fmla="*/ 625775 h 4225459"/>
                <a:gd name="connsiteX72" fmla="*/ 1300050 w 3963848"/>
                <a:gd name="connsiteY72" fmla="*/ 488962 h 4225459"/>
                <a:gd name="connsiteX73" fmla="*/ 1283653 w 3963848"/>
                <a:gd name="connsiteY73" fmla="*/ 388983 h 4225459"/>
                <a:gd name="connsiteX74" fmla="*/ 1207129 w 3963848"/>
                <a:gd name="connsiteY74" fmla="*/ 236385 h 4225459"/>
                <a:gd name="connsiteX75" fmla="*/ 944765 w 3963848"/>
                <a:gd name="connsiteY75" fmla="*/ 10117 h 4225459"/>
                <a:gd name="connsiteX76" fmla="*/ 718905 w 3963848"/>
                <a:gd name="connsiteY76" fmla="*/ 0 h 4225459"/>
                <a:gd name="connsiteX0" fmla="*/ 718905 w 3963848"/>
                <a:gd name="connsiteY0" fmla="*/ 0 h 4147427"/>
                <a:gd name="connsiteX1" fmla="*/ 603276 w 3963848"/>
                <a:gd name="connsiteY1" fmla="*/ 173359 h 4147427"/>
                <a:gd name="connsiteX2" fmla="*/ 477593 w 3963848"/>
                <a:gd name="connsiteY2" fmla="*/ 302139 h 4147427"/>
                <a:gd name="connsiteX3" fmla="*/ 593222 w 3963848"/>
                <a:gd name="connsiteY3" fmla="*/ 376435 h 4147427"/>
                <a:gd name="connsiteX4" fmla="*/ 703825 w 3963848"/>
                <a:gd name="connsiteY4" fmla="*/ 643903 h 4147427"/>
                <a:gd name="connsiteX5" fmla="*/ 728661 w 3963848"/>
                <a:gd name="connsiteY5" fmla="*/ 785984 h 4147427"/>
                <a:gd name="connsiteX6" fmla="*/ 759970 w 3963848"/>
                <a:gd name="connsiteY6" fmla="*/ 857223 h 4147427"/>
                <a:gd name="connsiteX7" fmla="*/ 766467 w 3963848"/>
                <a:gd name="connsiteY7" fmla="*/ 936692 h 4147427"/>
                <a:gd name="connsiteX8" fmla="*/ 884364 w 3963848"/>
                <a:gd name="connsiteY8" fmla="*/ 1064766 h 4147427"/>
                <a:gd name="connsiteX9" fmla="*/ 824478 w 3963848"/>
                <a:gd name="connsiteY9" fmla="*/ 1087997 h 4147427"/>
                <a:gd name="connsiteX10" fmla="*/ 472567 w 3963848"/>
                <a:gd name="connsiteY10" fmla="*/ 827167 h 4147427"/>
                <a:gd name="connsiteX11" fmla="*/ 206121 w 3963848"/>
                <a:gd name="connsiteY11" fmla="*/ 955947 h 4147427"/>
                <a:gd name="connsiteX12" fmla="*/ 85465 w 3963848"/>
                <a:gd name="connsiteY12" fmla="*/ 1005477 h 4147427"/>
                <a:gd name="connsiteX13" fmla="*/ 0 w 3963848"/>
                <a:gd name="connsiteY13" fmla="*/ 1045103 h 4147427"/>
                <a:gd name="connsiteX14" fmla="*/ 819384 w 3963848"/>
                <a:gd name="connsiteY14" fmla="*/ 1760349 h 4147427"/>
                <a:gd name="connsiteX15" fmla="*/ 960013 w 3963848"/>
                <a:gd name="connsiteY15" fmla="*/ 1700710 h 4147427"/>
                <a:gd name="connsiteX16" fmla="*/ 1328749 w 3963848"/>
                <a:gd name="connsiteY16" fmla="*/ 1595702 h 4147427"/>
                <a:gd name="connsiteX17" fmla="*/ 1335025 w 3963848"/>
                <a:gd name="connsiteY17" fmla="*/ 1714742 h 4147427"/>
                <a:gd name="connsiteX18" fmla="*/ 1273725 w 3963848"/>
                <a:gd name="connsiteY18" fmla="*/ 1998908 h 4147427"/>
                <a:gd name="connsiteX19" fmla="*/ 1371084 w 3963848"/>
                <a:gd name="connsiteY19" fmla="*/ 2184842 h 4147427"/>
                <a:gd name="connsiteX20" fmla="*/ 1551378 w 3963848"/>
                <a:gd name="connsiteY20" fmla="*/ 2170809 h 4147427"/>
                <a:gd name="connsiteX21" fmla="*/ 1518925 w 3963848"/>
                <a:gd name="connsiteY21" fmla="*/ 2346219 h 4147427"/>
                <a:gd name="connsiteX22" fmla="*/ 1605466 w 3963848"/>
                <a:gd name="connsiteY22" fmla="*/ 2483040 h 4147427"/>
                <a:gd name="connsiteX23" fmla="*/ 1673978 w 3963848"/>
                <a:gd name="connsiteY23" fmla="*/ 2556712 h 4147427"/>
                <a:gd name="connsiteX24" fmla="*/ 1795078 w 3963848"/>
                <a:gd name="connsiteY24" fmla="*/ 3885280 h 4147427"/>
                <a:gd name="connsiteX25" fmla="*/ 1978251 w 3963848"/>
                <a:gd name="connsiteY25" fmla="*/ 3907261 h 4147427"/>
                <a:gd name="connsiteX26" fmla="*/ 2044194 w 3963848"/>
                <a:gd name="connsiteY26" fmla="*/ 3921915 h 4147427"/>
                <a:gd name="connsiteX27" fmla="*/ 2124790 w 3963848"/>
                <a:gd name="connsiteY27" fmla="*/ 4017165 h 4147427"/>
                <a:gd name="connsiteX28" fmla="*/ 2171425 w 3963848"/>
                <a:gd name="connsiteY28" fmla="*/ 4105301 h 4147427"/>
                <a:gd name="connsiteX29" fmla="*/ 2406830 w 3963848"/>
                <a:gd name="connsiteY29" fmla="*/ 3961399 h 4147427"/>
                <a:gd name="connsiteX30" fmla="*/ 2555748 w 3963848"/>
                <a:gd name="connsiteY30" fmla="*/ 3947741 h 4147427"/>
                <a:gd name="connsiteX31" fmla="*/ 2555748 w 3963848"/>
                <a:gd name="connsiteY31" fmla="*/ 4070665 h 4147427"/>
                <a:gd name="connsiteX32" fmla="*/ 2709322 w 3963848"/>
                <a:gd name="connsiteY32" fmla="*/ 4138956 h 4147427"/>
                <a:gd name="connsiteX33" fmla="*/ 3121251 w 3963848"/>
                <a:gd name="connsiteY33" fmla="*/ 3973203 h 4147427"/>
                <a:gd name="connsiteX34" fmla="*/ 3231155 w 3963848"/>
                <a:gd name="connsiteY34" fmla="*/ 3958550 h 4147427"/>
                <a:gd name="connsiteX35" fmla="*/ 3333732 w 3963848"/>
                <a:gd name="connsiteY35" fmla="*/ 3907261 h 4147427"/>
                <a:gd name="connsiteX36" fmla="*/ 3348386 w 3963848"/>
                <a:gd name="connsiteY36" fmla="*/ 3877953 h 4147427"/>
                <a:gd name="connsiteX37" fmla="*/ 3458290 w 3963848"/>
                <a:gd name="connsiteY37" fmla="*/ 3885280 h 4147427"/>
                <a:gd name="connsiteX38" fmla="*/ 3575521 w 3963848"/>
                <a:gd name="connsiteY38" fmla="*/ 3892607 h 4147427"/>
                <a:gd name="connsiteX39" fmla="*/ 3575521 w 3963848"/>
                <a:gd name="connsiteY39" fmla="*/ 3790030 h 4147427"/>
                <a:gd name="connsiteX40" fmla="*/ 3604828 w 3963848"/>
                <a:gd name="connsiteY40" fmla="*/ 3738742 h 4147427"/>
                <a:gd name="connsiteX41" fmla="*/ 3692751 w 3963848"/>
                <a:gd name="connsiteY41" fmla="*/ 3687453 h 4147427"/>
                <a:gd name="connsiteX42" fmla="*/ 3744040 w 3963848"/>
                <a:gd name="connsiteY42" fmla="*/ 3628838 h 4147427"/>
                <a:gd name="connsiteX43" fmla="*/ 3905232 w 3963848"/>
                <a:gd name="connsiteY43" fmla="*/ 3628838 h 4147427"/>
                <a:gd name="connsiteX44" fmla="*/ 3905232 w 3963848"/>
                <a:gd name="connsiteY44" fmla="*/ 3526261 h 4147427"/>
                <a:gd name="connsiteX45" fmla="*/ 3934540 w 3963848"/>
                <a:gd name="connsiteY45" fmla="*/ 3284473 h 4147427"/>
                <a:gd name="connsiteX46" fmla="*/ 3963848 w 3963848"/>
                <a:gd name="connsiteY46" fmla="*/ 3093973 h 4147427"/>
                <a:gd name="connsiteX47" fmla="*/ 3956521 w 3963848"/>
                <a:gd name="connsiteY47" fmla="*/ 2888819 h 4147427"/>
                <a:gd name="connsiteX48" fmla="*/ 3896596 w 3963848"/>
                <a:gd name="connsiteY48" fmla="*/ 2661949 h 4147427"/>
                <a:gd name="connsiteX49" fmla="*/ 3755410 w 3963848"/>
                <a:gd name="connsiteY49" fmla="*/ 2253593 h 4147427"/>
                <a:gd name="connsiteX50" fmla="*/ 3030050 w 3963848"/>
                <a:gd name="connsiteY50" fmla="*/ 701375 h 4147427"/>
                <a:gd name="connsiteX51" fmla="*/ 2876921 w 3963848"/>
                <a:gd name="connsiteY51" fmla="*/ 656703 h 4147427"/>
                <a:gd name="connsiteX52" fmla="*/ 2741185 w 3963848"/>
                <a:gd name="connsiteY52" fmla="*/ 577413 h 4147427"/>
                <a:gd name="connsiteX53" fmla="*/ 2691530 w 3963848"/>
                <a:gd name="connsiteY53" fmla="*/ 638728 h 4147427"/>
                <a:gd name="connsiteX54" fmla="*/ 2695940 w 3963848"/>
                <a:gd name="connsiteY54" fmla="*/ 617059 h 4147427"/>
                <a:gd name="connsiteX55" fmla="*/ 2766321 w 3963848"/>
                <a:gd name="connsiteY55" fmla="*/ 735993 h 4147427"/>
                <a:gd name="connsiteX56" fmla="*/ 2699743 w 3963848"/>
                <a:gd name="connsiteY56" fmla="*/ 885869 h 4147427"/>
                <a:gd name="connsiteX57" fmla="*/ 2550150 w 3963848"/>
                <a:gd name="connsiteY57" fmla="*/ 963951 h 4147427"/>
                <a:gd name="connsiteX58" fmla="*/ 2560205 w 3963848"/>
                <a:gd name="connsiteY58" fmla="*/ 1082885 h 4147427"/>
                <a:gd name="connsiteX59" fmla="*/ 2814469 w 3963848"/>
                <a:gd name="connsiteY59" fmla="*/ 1285870 h 4147427"/>
                <a:gd name="connsiteX60" fmla="*/ 2534709 w 3963848"/>
                <a:gd name="connsiteY60" fmla="*/ 1473013 h 4147427"/>
                <a:gd name="connsiteX61" fmla="*/ 2156245 w 3963848"/>
                <a:gd name="connsiteY61" fmla="*/ 1533676 h 4147427"/>
                <a:gd name="connsiteX62" fmla="*/ 1955962 w 3963848"/>
                <a:gd name="connsiteY62" fmla="*/ 1451914 h 4147427"/>
                <a:gd name="connsiteX63" fmla="*/ 1893705 w 3963848"/>
                <a:gd name="connsiteY63" fmla="*/ 1355057 h 4147427"/>
                <a:gd name="connsiteX64" fmla="*/ 1633473 w 3963848"/>
                <a:gd name="connsiteY64" fmla="*/ 1304578 h 4147427"/>
                <a:gd name="connsiteX65" fmla="*/ 1688131 w 3963848"/>
                <a:gd name="connsiteY65" fmla="*/ 1041475 h 4147427"/>
                <a:gd name="connsiteX66" fmla="*/ 1529619 w 3963848"/>
                <a:gd name="connsiteY66" fmla="*/ 952021 h 4147427"/>
                <a:gd name="connsiteX67" fmla="*/ 1409369 w 3963848"/>
                <a:gd name="connsiteY67" fmla="*/ 1320363 h 4147427"/>
                <a:gd name="connsiteX68" fmla="*/ 1343778 w 3963848"/>
                <a:gd name="connsiteY68" fmla="*/ 1299315 h 4147427"/>
                <a:gd name="connsiteX69" fmla="*/ 1371107 w 3963848"/>
                <a:gd name="connsiteY69" fmla="*/ 883614 h 4147427"/>
                <a:gd name="connsiteX70" fmla="*/ 1485892 w 3963848"/>
                <a:gd name="connsiteY70" fmla="*/ 625775 h 4147427"/>
                <a:gd name="connsiteX71" fmla="*/ 1300050 w 3963848"/>
                <a:gd name="connsiteY71" fmla="*/ 488962 h 4147427"/>
                <a:gd name="connsiteX72" fmla="*/ 1283653 w 3963848"/>
                <a:gd name="connsiteY72" fmla="*/ 388983 h 4147427"/>
                <a:gd name="connsiteX73" fmla="*/ 1207129 w 3963848"/>
                <a:gd name="connsiteY73" fmla="*/ 236385 h 4147427"/>
                <a:gd name="connsiteX74" fmla="*/ 944765 w 3963848"/>
                <a:gd name="connsiteY74" fmla="*/ 10117 h 4147427"/>
                <a:gd name="connsiteX75" fmla="*/ 718905 w 3963848"/>
                <a:gd name="connsiteY75" fmla="*/ 0 h 4147427"/>
                <a:gd name="connsiteX0" fmla="*/ 718905 w 3963848"/>
                <a:gd name="connsiteY0" fmla="*/ 0 h 4105301"/>
                <a:gd name="connsiteX1" fmla="*/ 603276 w 3963848"/>
                <a:gd name="connsiteY1" fmla="*/ 173359 h 4105301"/>
                <a:gd name="connsiteX2" fmla="*/ 477593 w 3963848"/>
                <a:gd name="connsiteY2" fmla="*/ 302139 h 4105301"/>
                <a:gd name="connsiteX3" fmla="*/ 593222 w 3963848"/>
                <a:gd name="connsiteY3" fmla="*/ 376435 h 4105301"/>
                <a:gd name="connsiteX4" fmla="*/ 703825 w 3963848"/>
                <a:gd name="connsiteY4" fmla="*/ 643903 h 4105301"/>
                <a:gd name="connsiteX5" fmla="*/ 728661 w 3963848"/>
                <a:gd name="connsiteY5" fmla="*/ 785984 h 4105301"/>
                <a:gd name="connsiteX6" fmla="*/ 759970 w 3963848"/>
                <a:gd name="connsiteY6" fmla="*/ 857223 h 4105301"/>
                <a:gd name="connsiteX7" fmla="*/ 766467 w 3963848"/>
                <a:gd name="connsiteY7" fmla="*/ 936692 h 4105301"/>
                <a:gd name="connsiteX8" fmla="*/ 884364 w 3963848"/>
                <a:gd name="connsiteY8" fmla="*/ 1064766 h 4105301"/>
                <a:gd name="connsiteX9" fmla="*/ 824478 w 3963848"/>
                <a:gd name="connsiteY9" fmla="*/ 1087997 h 4105301"/>
                <a:gd name="connsiteX10" fmla="*/ 472567 w 3963848"/>
                <a:gd name="connsiteY10" fmla="*/ 827167 h 4105301"/>
                <a:gd name="connsiteX11" fmla="*/ 206121 w 3963848"/>
                <a:gd name="connsiteY11" fmla="*/ 955947 h 4105301"/>
                <a:gd name="connsiteX12" fmla="*/ 85465 w 3963848"/>
                <a:gd name="connsiteY12" fmla="*/ 1005477 h 4105301"/>
                <a:gd name="connsiteX13" fmla="*/ 0 w 3963848"/>
                <a:gd name="connsiteY13" fmla="*/ 1045103 h 4105301"/>
                <a:gd name="connsiteX14" fmla="*/ 819384 w 3963848"/>
                <a:gd name="connsiteY14" fmla="*/ 1760349 h 4105301"/>
                <a:gd name="connsiteX15" fmla="*/ 960013 w 3963848"/>
                <a:gd name="connsiteY15" fmla="*/ 1700710 h 4105301"/>
                <a:gd name="connsiteX16" fmla="*/ 1328749 w 3963848"/>
                <a:gd name="connsiteY16" fmla="*/ 1595702 h 4105301"/>
                <a:gd name="connsiteX17" fmla="*/ 1335025 w 3963848"/>
                <a:gd name="connsiteY17" fmla="*/ 1714742 h 4105301"/>
                <a:gd name="connsiteX18" fmla="*/ 1273725 w 3963848"/>
                <a:gd name="connsiteY18" fmla="*/ 1998908 h 4105301"/>
                <a:gd name="connsiteX19" fmla="*/ 1371084 w 3963848"/>
                <a:gd name="connsiteY19" fmla="*/ 2184842 h 4105301"/>
                <a:gd name="connsiteX20" fmla="*/ 1551378 w 3963848"/>
                <a:gd name="connsiteY20" fmla="*/ 2170809 h 4105301"/>
                <a:gd name="connsiteX21" fmla="*/ 1518925 w 3963848"/>
                <a:gd name="connsiteY21" fmla="*/ 2346219 h 4105301"/>
                <a:gd name="connsiteX22" fmla="*/ 1605466 w 3963848"/>
                <a:gd name="connsiteY22" fmla="*/ 2483040 h 4105301"/>
                <a:gd name="connsiteX23" fmla="*/ 1673978 w 3963848"/>
                <a:gd name="connsiteY23" fmla="*/ 2556712 h 4105301"/>
                <a:gd name="connsiteX24" fmla="*/ 1795078 w 3963848"/>
                <a:gd name="connsiteY24" fmla="*/ 3885280 h 4105301"/>
                <a:gd name="connsiteX25" fmla="*/ 1978251 w 3963848"/>
                <a:gd name="connsiteY25" fmla="*/ 3907261 h 4105301"/>
                <a:gd name="connsiteX26" fmla="*/ 2044194 w 3963848"/>
                <a:gd name="connsiteY26" fmla="*/ 3921915 h 4105301"/>
                <a:gd name="connsiteX27" fmla="*/ 2124790 w 3963848"/>
                <a:gd name="connsiteY27" fmla="*/ 4017165 h 4105301"/>
                <a:gd name="connsiteX28" fmla="*/ 2171425 w 3963848"/>
                <a:gd name="connsiteY28" fmla="*/ 4105301 h 4105301"/>
                <a:gd name="connsiteX29" fmla="*/ 2406830 w 3963848"/>
                <a:gd name="connsiteY29" fmla="*/ 3961399 h 4105301"/>
                <a:gd name="connsiteX30" fmla="*/ 2555748 w 3963848"/>
                <a:gd name="connsiteY30" fmla="*/ 3947741 h 4105301"/>
                <a:gd name="connsiteX31" fmla="*/ 2555748 w 3963848"/>
                <a:gd name="connsiteY31" fmla="*/ 4070665 h 4105301"/>
                <a:gd name="connsiteX32" fmla="*/ 3121251 w 3963848"/>
                <a:gd name="connsiteY32" fmla="*/ 3973203 h 4105301"/>
                <a:gd name="connsiteX33" fmla="*/ 3231155 w 3963848"/>
                <a:gd name="connsiteY33" fmla="*/ 3958550 h 4105301"/>
                <a:gd name="connsiteX34" fmla="*/ 3333732 w 3963848"/>
                <a:gd name="connsiteY34" fmla="*/ 3907261 h 4105301"/>
                <a:gd name="connsiteX35" fmla="*/ 3348386 w 3963848"/>
                <a:gd name="connsiteY35" fmla="*/ 3877953 h 4105301"/>
                <a:gd name="connsiteX36" fmla="*/ 3458290 w 3963848"/>
                <a:gd name="connsiteY36" fmla="*/ 3885280 h 4105301"/>
                <a:gd name="connsiteX37" fmla="*/ 3575521 w 3963848"/>
                <a:gd name="connsiteY37" fmla="*/ 3892607 h 4105301"/>
                <a:gd name="connsiteX38" fmla="*/ 3575521 w 3963848"/>
                <a:gd name="connsiteY38" fmla="*/ 3790030 h 4105301"/>
                <a:gd name="connsiteX39" fmla="*/ 3604828 w 3963848"/>
                <a:gd name="connsiteY39" fmla="*/ 3738742 h 4105301"/>
                <a:gd name="connsiteX40" fmla="*/ 3692751 w 3963848"/>
                <a:gd name="connsiteY40" fmla="*/ 3687453 h 4105301"/>
                <a:gd name="connsiteX41" fmla="*/ 3744040 w 3963848"/>
                <a:gd name="connsiteY41" fmla="*/ 3628838 h 4105301"/>
                <a:gd name="connsiteX42" fmla="*/ 3905232 w 3963848"/>
                <a:gd name="connsiteY42" fmla="*/ 3628838 h 4105301"/>
                <a:gd name="connsiteX43" fmla="*/ 3905232 w 3963848"/>
                <a:gd name="connsiteY43" fmla="*/ 3526261 h 4105301"/>
                <a:gd name="connsiteX44" fmla="*/ 3934540 w 3963848"/>
                <a:gd name="connsiteY44" fmla="*/ 3284473 h 4105301"/>
                <a:gd name="connsiteX45" fmla="*/ 3963848 w 3963848"/>
                <a:gd name="connsiteY45" fmla="*/ 3093973 h 4105301"/>
                <a:gd name="connsiteX46" fmla="*/ 3956521 w 3963848"/>
                <a:gd name="connsiteY46" fmla="*/ 2888819 h 4105301"/>
                <a:gd name="connsiteX47" fmla="*/ 3896596 w 3963848"/>
                <a:gd name="connsiteY47" fmla="*/ 2661949 h 4105301"/>
                <a:gd name="connsiteX48" fmla="*/ 3755410 w 3963848"/>
                <a:gd name="connsiteY48" fmla="*/ 2253593 h 4105301"/>
                <a:gd name="connsiteX49" fmla="*/ 3030050 w 3963848"/>
                <a:gd name="connsiteY49" fmla="*/ 701375 h 4105301"/>
                <a:gd name="connsiteX50" fmla="*/ 2876921 w 3963848"/>
                <a:gd name="connsiteY50" fmla="*/ 656703 h 4105301"/>
                <a:gd name="connsiteX51" fmla="*/ 2741185 w 3963848"/>
                <a:gd name="connsiteY51" fmla="*/ 577413 h 4105301"/>
                <a:gd name="connsiteX52" fmla="*/ 2691530 w 3963848"/>
                <a:gd name="connsiteY52" fmla="*/ 638728 h 4105301"/>
                <a:gd name="connsiteX53" fmla="*/ 2695940 w 3963848"/>
                <a:gd name="connsiteY53" fmla="*/ 617059 h 4105301"/>
                <a:gd name="connsiteX54" fmla="*/ 2766321 w 3963848"/>
                <a:gd name="connsiteY54" fmla="*/ 735993 h 4105301"/>
                <a:gd name="connsiteX55" fmla="*/ 2699743 w 3963848"/>
                <a:gd name="connsiteY55" fmla="*/ 885869 h 4105301"/>
                <a:gd name="connsiteX56" fmla="*/ 2550150 w 3963848"/>
                <a:gd name="connsiteY56" fmla="*/ 963951 h 4105301"/>
                <a:gd name="connsiteX57" fmla="*/ 2560205 w 3963848"/>
                <a:gd name="connsiteY57" fmla="*/ 1082885 h 4105301"/>
                <a:gd name="connsiteX58" fmla="*/ 2814469 w 3963848"/>
                <a:gd name="connsiteY58" fmla="*/ 1285870 h 4105301"/>
                <a:gd name="connsiteX59" fmla="*/ 2534709 w 3963848"/>
                <a:gd name="connsiteY59" fmla="*/ 1473013 h 4105301"/>
                <a:gd name="connsiteX60" fmla="*/ 2156245 w 3963848"/>
                <a:gd name="connsiteY60" fmla="*/ 1533676 h 4105301"/>
                <a:gd name="connsiteX61" fmla="*/ 1955962 w 3963848"/>
                <a:gd name="connsiteY61" fmla="*/ 1451914 h 4105301"/>
                <a:gd name="connsiteX62" fmla="*/ 1893705 w 3963848"/>
                <a:gd name="connsiteY62" fmla="*/ 1355057 h 4105301"/>
                <a:gd name="connsiteX63" fmla="*/ 1633473 w 3963848"/>
                <a:gd name="connsiteY63" fmla="*/ 1304578 h 4105301"/>
                <a:gd name="connsiteX64" fmla="*/ 1688131 w 3963848"/>
                <a:gd name="connsiteY64" fmla="*/ 1041475 h 4105301"/>
                <a:gd name="connsiteX65" fmla="*/ 1529619 w 3963848"/>
                <a:gd name="connsiteY65" fmla="*/ 952021 h 4105301"/>
                <a:gd name="connsiteX66" fmla="*/ 1409369 w 3963848"/>
                <a:gd name="connsiteY66" fmla="*/ 1320363 h 4105301"/>
                <a:gd name="connsiteX67" fmla="*/ 1343778 w 3963848"/>
                <a:gd name="connsiteY67" fmla="*/ 1299315 h 4105301"/>
                <a:gd name="connsiteX68" fmla="*/ 1371107 w 3963848"/>
                <a:gd name="connsiteY68" fmla="*/ 883614 h 4105301"/>
                <a:gd name="connsiteX69" fmla="*/ 1485892 w 3963848"/>
                <a:gd name="connsiteY69" fmla="*/ 625775 h 4105301"/>
                <a:gd name="connsiteX70" fmla="*/ 1300050 w 3963848"/>
                <a:gd name="connsiteY70" fmla="*/ 488962 h 4105301"/>
                <a:gd name="connsiteX71" fmla="*/ 1283653 w 3963848"/>
                <a:gd name="connsiteY71" fmla="*/ 388983 h 4105301"/>
                <a:gd name="connsiteX72" fmla="*/ 1207129 w 3963848"/>
                <a:gd name="connsiteY72" fmla="*/ 236385 h 4105301"/>
                <a:gd name="connsiteX73" fmla="*/ 944765 w 3963848"/>
                <a:gd name="connsiteY73" fmla="*/ 10117 h 4105301"/>
                <a:gd name="connsiteX74" fmla="*/ 718905 w 3963848"/>
                <a:gd name="connsiteY74" fmla="*/ 0 h 4105301"/>
                <a:gd name="connsiteX0" fmla="*/ 718905 w 3963848"/>
                <a:gd name="connsiteY0" fmla="*/ 0 h 4105301"/>
                <a:gd name="connsiteX1" fmla="*/ 603276 w 3963848"/>
                <a:gd name="connsiteY1" fmla="*/ 173359 h 4105301"/>
                <a:gd name="connsiteX2" fmla="*/ 477593 w 3963848"/>
                <a:gd name="connsiteY2" fmla="*/ 302139 h 4105301"/>
                <a:gd name="connsiteX3" fmla="*/ 593222 w 3963848"/>
                <a:gd name="connsiteY3" fmla="*/ 376435 h 4105301"/>
                <a:gd name="connsiteX4" fmla="*/ 703825 w 3963848"/>
                <a:gd name="connsiteY4" fmla="*/ 643903 h 4105301"/>
                <a:gd name="connsiteX5" fmla="*/ 728661 w 3963848"/>
                <a:gd name="connsiteY5" fmla="*/ 785984 h 4105301"/>
                <a:gd name="connsiteX6" fmla="*/ 759970 w 3963848"/>
                <a:gd name="connsiteY6" fmla="*/ 857223 h 4105301"/>
                <a:gd name="connsiteX7" fmla="*/ 766467 w 3963848"/>
                <a:gd name="connsiteY7" fmla="*/ 936692 h 4105301"/>
                <a:gd name="connsiteX8" fmla="*/ 884364 w 3963848"/>
                <a:gd name="connsiteY8" fmla="*/ 1064766 h 4105301"/>
                <a:gd name="connsiteX9" fmla="*/ 824478 w 3963848"/>
                <a:gd name="connsiteY9" fmla="*/ 1087997 h 4105301"/>
                <a:gd name="connsiteX10" fmla="*/ 472567 w 3963848"/>
                <a:gd name="connsiteY10" fmla="*/ 827167 h 4105301"/>
                <a:gd name="connsiteX11" fmla="*/ 206121 w 3963848"/>
                <a:gd name="connsiteY11" fmla="*/ 955947 h 4105301"/>
                <a:gd name="connsiteX12" fmla="*/ 85465 w 3963848"/>
                <a:gd name="connsiteY12" fmla="*/ 1005477 h 4105301"/>
                <a:gd name="connsiteX13" fmla="*/ 0 w 3963848"/>
                <a:gd name="connsiteY13" fmla="*/ 1045103 h 4105301"/>
                <a:gd name="connsiteX14" fmla="*/ 819384 w 3963848"/>
                <a:gd name="connsiteY14" fmla="*/ 1760349 h 4105301"/>
                <a:gd name="connsiteX15" fmla="*/ 960013 w 3963848"/>
                <a:gd name="connsiteY15" fmla="*/ 1700710 h 4105301"/>
                <a:gd name="connsiteX16" fmla="*/ 1328749 w 3963848"/>
                <a:gd name="connsiteY16" fmla="*/ 1595702 h 4105301"/>
                <a:gd name="connsiteX17" fmla="*/ 1335025 w 3963848"/>
                <a:gd name="connsiteY17" fmla="*/ 1714742 h 4105301"/>
                <a:gd name="connsiteX18" fmla="*/ 1273725 w 3963848"/>
                <a:gd name="connsiteY18" fmla="*/ 1998908 h 4105301"/>
                <a:gd name="connsiteX19" fmla="*/ 1371084 w 3963848"/>
                <a:gd name="connsiteY19" fmla="*/ 2184842 h 4105301"/>
                <a:gd name="connsiteX20" fmla="*/ 1551378 w 3963848"/>
                <a:gd name="connsiteY20" fmla="*/ 2170809 h 4105301"/>
                <a:gd name="connsiteX21" fmla="*/ 1518925 w 3963848"/>
                <a:gd name="connsiteY21" fmla="*/ 2346219 h 4105301"/>
                <a:gd name="connsiteX22" fmla="*/ 1605466 w 3963848"/>
                <a:gd name="connsiteY22" fmla="*/ 2483040 h 4105301"/>
                <a:gd name="connsiteX23" fmla="*/ 1673978 w 3963848"/>
                <a:gd name="connsiteY23" fmla="*/ 2556712 h 4105301"/>
                <a:gd name="connsiteX24" fmla="*/ 1795078 w 3963848"/>
                <a:gd name="connsiteY24" fmla="*/ 3885280 h 4105301"/>
                <a:gd name="connsiteX25" fmla="*/ 1978251 w 3963848"/>
                <a:gd name="connsiteY25" fmla="*/ 3907261 h 4105301"/>
                <a:gd name="connsiteX26" fmla="*/ 2044194 w 3963848"/>
                <a:gd name="connsiteY26" fmla="*/ 3921915 h 4105301"/>
                <a:gd name="connsiteX27" fmla="*/ 2124790 w 3963848"/>
                <a:gd name="connsiteY27" fmla="*/ 4017165 h 4105301"/>
                <a:gd name="connsiteX28" fmla="*/ 2171425 w 3963848"/>
                <a:gd name="connsiteY28" fmla="*/ 4105301 h 4105301"/>
                <a:gd name="connsiteX29" fmla="*/ 2406830 w 3963848"/>
                <a:gd name="connsiteY29" fmla="*/ 3961399 h 4105301"/>
                <a:gd name="connsiteX30" fmla="*/ 2555748 w 3963848"/>
                <a:gd name="connsiteY30" fmla="*/ 3947741 h 4105301"/>
                <a:gd name="connsiteX31" fmla="*/ 3121251 w 3963848"/>
                <a:gd name="connsiteY31" fmla="*/ 3973203 h 4105301"/>
                <a:gd name="connsiteX32" fmla="*/ 3231155 w 3963848"/>
                <a:gd name="connsiteY32" fmla="*/ 3958550 h 4105301"/>
                <a:gd name="connsiteX33" fmla="*/ 3333732 w 3963848"/>
                <a:gd name="connsiteY33" fmla="*/ 3907261 h 4105301"/>
                <a:gd name="connsiteX34" fmla="*/ 3348386 w 3963848"/>
                <a:gd name="connsiteY34" fmla="*/ 3877953 h 4105301"/>
                <a:gd name="connsiteX35" fmla="*/ 3458290 w 3963848"/>
                <a:gd name="connsiteY35" fmla="*/ 3885280 h 4105301"/>
                <a:gd name="connsiteX36" fmla="*/ 3575521 w 3963848"/>
                <a:gd name="connsiteY36" fmla="*/ 3892607 h 4105301"/>
                <a:gd name="connsiteX37" fmla="*/ 3575521 w 3963848"/>
                <a:gd name="connsiteY37" fmla="*/ 3790030 h 4105301"/>
                <a:gd name="connsiteX38" fmla="*/ 3604828 w 3963848"/>
                <a:gd name="connsiteY38" fmla="*/ 3738742 h 4105301"/>
                <a:gd name="connsiteX39" fmla="*/ 3692751 w 3963848"/>
                <a:gd name="connsiteY39" fmla="*/ 3687453 h 4105301"/>
                <a:gd name="connsiteX40" fmla="*/ 3744040 w 3963848"/>
                <a:gd name="connsiteY40" fmla="*/ 3628838 h 4105301"/>
                <a:gd name="connsiteX41" fmla="*/ 3905232 w 3963848"/>
                <a:gd name="connsiteY41" fmla="*/ 3628838 h 4105301"/>
                <a:gd name="connsiteX42" fmla="*/ 3905232 w 3963848"/>
                <a:gd name="connsiteY42" fmla="*/ 3526261 h 4105301"/>
                <a:gd name="connsiteX43" fmla="*/ 3934540 w 3963848"/>
                <a:gd name="connsiteY43" fmla="*/ 3284473 h 4105301"/>
                <a:gd name="connsiteX44" fmla="*/ 3963848 w 3963848"/>
                <a:gd name="connsiteY44" fmla="*/ 3093973 h 4105301"/>
                <a:gd name="connsiteX45" fmla="*/ 3956521 w 3963848"/>
                <a:gd name="connsiteY45" fmla="*/ 2888819 h 4105301"/>
                <a:gd name="connsiteX46" fmla="*/ 3896596 w 3963848"/>
                <a:gd name="connsiteY46" fmla="*/ 2661949 h 4105301"/>
                <a:gd name="connsiteX47" fmla="*/ 3755410 w 3963848"/>
                <a:gd name="connsiteY47" fmla="*/ 2253593 h 4105301"/>
                <a:gd name="connsiteX48" fmla="*/ 3030050 w 3963848"/>
                <a:gd name="connsiteY48" fmla="*/ 701375 h 4105301"/>
                <a:gd name="connsiteX49" fmla="*/ 2876921 w 3963848"/>
                <a:gd name="connsiteY49" fmla="*/ 656703 h 4105301"/>
                <a:gd name="connsiteX50" fmla="*/ 2741185 w 3963848"/>
                <a:gd name="connsiteY50" fmla="*/ 577413 h 4105301"/>
                <a:gd name="connsiteX51" fmla="*/ 2691530 w 3963848"/>
                <a:gd name="connsiteY51" fmla="*/ 638728 h 4105301"/>
                <a:gd name="connsiteX52" fmla="*/ 2695940 w 3963848"/>
                <a:gd name="connsiteY52" fmla="*/ 617059 h 4105301"/>
                <a:gd name="connsiteX53" fmla="*/ 2766321 w 3963848"/>
                <a:gd name="connsiteY53" fmla="*/ 735993 h 4105301"/>
                <a:gd name="connsiteX54" fmla="*/ 2699743 w 3963848"/>
                <a:gd name="connsiteY54" fmla="*/ 885869 h 4105301"/>
                <a:gd name="connsiteX55" fmla="*/ 2550150 w 3963848"/>
                <a:gd name="connsiteY55" fmla="*/ 963951 h 4105301"/>
                <a:gd name="connsiteX56" fmla="*/ 2560205 w 3963848"/>
                <a:gd name="connsiteY56" fmla="*/ 1082885 h 4105301"/>
                <a:gd name="connsiteX57" fmla="*/ 2814469 w 3963848"/>
                <a:gd name="connsiteY57" fmla="*/ 1285870 h 4105301"/>
                <a:gd name="connsiteX58" fmla="*/ 2534709 w 3963848"/>
                <a:gd name="connsiteY58" fmla="*/ 1473013 h 4105301"/>
                <a:gd name="connsiteX59" fmla="*/ 2156245 w 3963848"/>
                <a:gd name="connsiteY59" fmla="*/ 1533676 h 4105301"/>
                <a:gd name="connsiteX60" fmla="*/ 1955962 w 3963848"/>
                <a:gd name="connsiteY60" fmla="*/ 1451914 h 4105301"/>
                <a:gd name="connsiteX61" fmla="*/ 1893705 w 3963848"/>
                <a:gd name="connsiteY61" fmla="*/ 1355057 h 4105301"/>
                <a:gd name="connsiteX62" fmla="*/ 1633473 w 3963848"/>
                <a:gd name="connsiteY62" fmla="*/ 1304578 h 4105301"/>
                <a:gd name="connsiteX63" fmla="*/ 1688131 w 3963848"/>
                <a:gd name="connsiteY63" fmla="*/ 1041475 h 4105301"/>
                <a:gd name="connsiteX64" fmla="*/ 1529619 w 3963848"/>
                <a:gd name="connsiteY64" fmla="*/ 952021 h 4105301"/>
                <a:gd name="connsiteX65" fmla="*/ 1409369 w 3963848"/>
                <a:gd name="connsiteY65" fmla="*/ 1320363 h 4105301"/>
                <a:gd name="connsiteX66" fmla="*/ 1343778 w 3963848"/>
                <a:gd name="connsiteY66" fmla="*/ 1299315 h 4105301"/>
                <a:gd name="connsiteX67" fmla="*/ 1371107 w 3963848"/>
                <a:gd name="connsiteY67" fmla="*/ 883614 h 4105301"/>
                <a:gd name="connsiteX68" fmla="*/ 1485892 w 3963848"/>
                <a:gd name="connsiteY68" fmla="*/ 625775 h 4105301"/>
                <a:gd name="connsiteX69" fmla="*/ 1300050 w 3963848"/>
                <a:gd name="connsiteY69" fmla="*/ 488962 h 4105301"/>
                <a:gd name="connsiteX70" fmla="*/ 1283653 w 3963848"/>
                <a:gd name="connsiteY70" fmla="*/ 388983 h 4105301"/>
                <a:gd name="connsiteX71" fmla="*/ 1207129 w 3963848"/>
                <a:gd name="connsiteY71" fmla="*/ 236385 h 4105301"/>
                <a:gd name="connsiteX72" fmla="*/ 944765 w 3963848"/>
                <a:gd name="connsiteY72" fmla="*/ 10117 h 4105301"/>
                <a:gd name="connsiteX73" fmla="*/ 718905 w 3963848"/>
                <a:gd name="connsiteY73" fmla="*/ 0 h 4105301"/>
                <a:gd name="connsiteX0" fmla="*/ 718905 w 3963848"/>
                <a:gd name="connsiteY0" fmla="*/ 0 h 4105301"/>
                <a:gd name="connsiteX1" fmla="*/ 603276 w 3963848"/>
                <a:gd name="connsiteY1" fmla="*/ 173359 h 4105301"/>
                <a:gd name="connsiteX2" fmla="*/ 477593 w 3963848"/>
                <a:gd name="connsiteY2" fmla="*/ 302139 h 4105301"/>
                <a:gd name="connsiteX3" fmla="*/ 593222 w 3963848"/>
                <a:gd name="connsiteY3" fmla="*/ 376435 h 4105301"/>
                <a:gd name="connsiteX4" fmla="*/ 703825 w 3963848"/>
                <a:gd name="connsiteY4" fmla="*/ 643903 h 4105301"/>
                <a:gd name="connsiteX5" fmla="*/ 728661 w 3963848"/>
                <a:gd name="connsiteY5" fmla="*/ 785984 h 4105301"/>
                <a:gd name="connsiteX6" fmla="*/ 759970 w 3963848"/>
                <a:gd name="connsiteY6" fmla="*/ 857223 h 4105301"/>
                <a:gd name="connsiteX7" fmla="*/ 766467 w 3963848"/>
                <a:gd name="connsiteY7" fmla="*/ 936692 h 4105301"/>
                <a:gd name="connsiteX8" fmla="*/ 884364 w 3963848"/>
                <a:gd name="connsiteY8" fmla="*/ 1064766 h 4105301"/>
                <a:gd name="connsiteX9" fmla="*/ 824478 w 3963848"/>
                <a:gd name="connsiteY9" fmla="*/ 1087997 h 4105301"/>
                <a:gd name="connsiteX10" fmla="*/ 472567 w 3963848"/>
                <a:gd name="connsiteY10" fmla="*/ 827167 h 4105301"/>
                <a:gd name="connsiteX11" fmla="*/ 206121 w 3963848"/>
                <a:gd name="connsiteY11" fmla="*/ 955947 h 4105301"/>
                <a:gd name="connsiteX12" fmla="*/ 85465 w 3963848"/>
                <a:gd name="connsiteY12" fmla="*/ 1005477 h 4105301"/>
                <a:gd name="connsiteX13" fmla="*/ 0 w 3963848"/>
                <a:gd name="connsiteY13" fmla="*/ 1045103 h 4105301"/>
                <a:gd name="connsiteX14" fmla="*/ 819384 w 3963848"/>
                <a:gd name="connsiteY14" fmla="*/ 1760349 h 4105301"/>
                <a:gd name="connsiteX15" fmla="*/ 960013 w 3963848"/>
                <a:gd name="connsiteY15" fmla="*/ 1700710 h 4105301"/>
                <a:gd name="connsiteX16" fmla="*/ 1328749 w 3963848"/>
                <a:gd name="connsiteY16" fmla="*/ 1595702 h 4105301"/>
                <a:gd name="connsiteX17" fmla="*/ 1335025 w 3963848"/>
                <a:gd name="connsiteY17" fmla="*/ 1714742 h 4105301"/>
                <a:gd name="connsiteX18" fmla="*/ 1273725 w 3963848"/>
                <a:gd name="connsiteY18" fmla="*/ 1998908 h 4105301"/>
                <a:gd name="connsiteX19" fmla="*/ 1371084 w 3963848"/>
                <a:gd name="connsiteY19" fmla="*/ 2184842 h 4105301"/>
                <a:gd name="connsiteX20" fmla="*/ 1551378 w 3963848"/>
                <a:gd name="connsiteY20" fmla="*/ 2170809 h 4105301"/>
                <a:gd name="connsiteX21" fmla="*/ 1518925 w 3963848"/>
                <a:gd name="connsiteY21" fmla="*/ 2346219 h 4105301"/>
                <a:gd name="connsiteX22" fmla="*/ 1605466 w 3963848"/>
                <a:gd name="connsiteY22" fmla="*/ 2483040 h 4105301"/>
                <a:gd name="connsiteX23" fmla="*/ 1673978 w 3963848"/>
                <a:gd name="connsiteY23" fmla="*/ 2556712 h 4105301"/>
                <a:gd name="connsiteX24" fmla="*/ 1795078 w 3963848"/>
                <a:gd name="connsiteY24" fmla="*/ 3885280 h 4105301"/>
                <a:gd name="connsiteX25" fmla="*/ 1978251 w 3963848"/>
                <a:gd name="connsiteY25" fmla="*/ 3907261 h 4105301"/>
                <a:gd name="connsiteX26" fmla="*/ 2044194 w 3963848"/>
                <a:gd name="connsiteY26" fmla="*/ 3921915 h 4105301"/>
                <a:gd name="connsiteX27" fmla="*/ 2124790 w 3963848"/>
                <a:gd name="connsiteY27" fmla="*/ 4017165 h 4105301"/>
                <a:gd name="connsiteX28" fmla="*/ 2171425 w 3963848"/>
                <a:gd name="connsiteY28" fmla="*/ 4105301 h 4105301"/>
                <a:gd name="connsiteX29" fmla="*/ 2406830 w 3963848"/>
                <a:gd name="connsiteY29" fmla="*/ 3961399 h 4105301"/>
                <a:gd name="connsiteX30" fmla="*/ 3121251 w 3963848"/>
                <a:gd name="connsiteY30" fmla="*/ 3973203 h 4105301"/>
                <a:gd name="connsiteX31" fmla="*/ 3231155 w 3963848"/>
                <a:gd name="connsiteY31" fmla="*/ 3958550 h 4105301"/>
                <a:gd name="connsiteX32" fmla="*/ 3333732 w 3963848"/>
                <a:gd name="connsiteY32" fmla="*/ 3907261 h 4105301"/>
                <a:gd name="connsiteX33" fmla="*/ 3348386 w 3963848"/>
                <a:gd name="connsiteY33" fmla="*/ 3877953 h 4105301"/>
                <a:gd name="connsiteX34" fmla="*/ 3458290 w 3963848"/>
                <a:gd name="connsiteY34" fmla="*/ 3885280 h 4105301"/>
                <a:gd name="connsiteX35" fmla="*/ 3575521 w 3963848"/>
                <a:gd name="connsiteY35" fmla="*/ 3892607 h 4105301"/>
                <a:gd name="connsiteX36" fmla="*/ 3575521 w 3963848"/>
                <a:gd name="connsiteY36" fmla="*/ 3790030 h 4105301"/>
                <a:gd name="connsiteX37" fmla="*/ 3604828 w 3963848"/>
                <a:gd name="connsiteY37" fmla="*/ 3738742 h 4105301"/>
                <a:gd name="connsiteX38" fmla="*/ 3692751 w 3963848"/>
                <a:gd name="connsiteY38" fmla="*/ 3687453 h 4105301"/>
                <a:gd name="connsiteX39" fmla="*/ 3744040 w 3963848"/>
                <a:gd name="connsiteY39" fmla="*/ 3628838 h 4105301"/>
                <a:gd name="connsiteX40" fmla="*/ 3905232 w 3963848"/>
                <a:gd name="connsiteY40" fmla="*/ 3628838 h 4105301"/>
                <a:gd name="connsiteX41" fmla="*/ 3905232 w 3963848"/>
                <a:gd name="connsiteY41" fmla="*/ 3526261 h 4105301"/>
                <a:gd name="connsiteX42" fmla="*/ 3934540 w 3963848"/>
                <a:gd name="connsiteY42" fmla="*/ 3284473 h 4105301"/>
                <a:gd name="connsiteX43" fmla="*/ 3963848 w 3963848"/>
                <a:gd name="connsiteY43" fmla="*/ 3093973 h 4105301"/>
                <a:gd name="connsiteX44" fmla="*/ 3956521 w 3963848"/>
                <a:gd name="connsiteY44" fmla="*/ 2888819 h 4105301"/>
                <a:gd name="connsiteX45" fmla="*/ 3896596 w 3963848"/>
                <a:gd name="connsiteY45" fmla="*/ 2661949 h 4105301"/>
                <a:gd name="connsiteX46" fmla="*/ 3755410 w 3963848"/>
                <a:gd name="connsiteY46" fmla="*/ 2253593 h 4105301"/>
                <a:gd name="connsiteX47" fmla="*/ 3030050 w 3963848"/>
                <a:gd name="connsiteY47" fmla="*/ 701375 h 4105301"/>
                <a:gd name="connsiteX48" fmla="*/ 2876921 w 3963848"/>
                <a:gd name="connsiteY48" fmla="*/ 656703 h 4105301"/>
                <a:gd name="connsiteX49" fmla="*/ 2741185 w 3963848"/>
                <a:gd name="connsiteY49" fmla="*/ 577413 h 4105301"/>
                <a:gd name="connsiteX50" fmla="*/ 2691530 w 3963848"/>
                <a:gd name="connsiteY50" fmla="*/ 638728 h 4105301"/>
                <a:gd name="connsiteX51" fmla="*/ 2695940 w 3963848"/>
                <a:gd name="connsiteY51" fmla="*/ 617059 h 4105301"/>
                <a:gd name="connsiteX52" fmla="*/ 2766321 w 3963848"/>
                <a:gd name="connsiteY52" fmla="*/ 735993 h 4105301"/>
                <a:gd name="connsiteX53" fmla="*/ 2699743 w 3963848"/>
                <a:gd name="connsiteY53" fmla="*/ 885869 h 4105301"/>
                <a:gd name="connsiteX54" fmla="*/ 2550150 w 3963848"/>
                <a:gd name="connsiteY54" fmla="*/ 963951 h 4105301"/>
                <a:gd name="connsiteX55" fmla="*/ 2560205 w 3963848"/>
                <a:gd name="connsiteY55" fmla="*/ 1082885 h 4105301"/>
                <a:gd name="connsiteX56" fmla="*/ 2814469 w 3963848"/>
                <a:gd name="connsiteY56" fmla="*/ 1285870 h 4105301"/>
                <a:gd name="connsiteX57" fmla="*/ 2534709 w 3963848"/>
                <a:gd name="connsiteY57" fmla="*/ 1473013 h 4105301"/>
                <a:gd name="connsiteX58" fmla="*/ 2156245 w 3963848"/>
                <a:gd name="connsiteY58" fmla="*/ 1533676 h 4105301"/>
                <a:gd name="connsiteX59" fmla="*/ 1955962 w 3963848"/>
                <a:gd name="connsiteY59" fmla="*/ 1451914 h 4105301"/>
                <a:gd name="connsiteX60" fmla="*/ 1893705 w 3963848"/>
                <a:gd name="connsiteY60" fmla="*/ 1355057 h 4105301"/>
                <a:gd name="connsiteX61" fmla="*/ 1633473 w 3963848"/>
                <a:gd name="connsiteY61" fmla="*/ 1304578 h 4105301"/>
                <a:gd name="connsiteX62" fmla="*/ 1688131 w 3963848"/>
                <a:gd name="connsiteY62" fmla="*/ 1041475 h 4105301"/>
                <a:gd name="connsiteX63" fmla="*/ 1529619 w 3963848"/>
                <a:gd name="connsiteY63" fmla="*/ 952021 h 4105301"/>
                <a:gd name="connsiteX64" fmla="*/ 1409369 w 3963848"/>
                <a:gd name="connsiteY64" fmla="*/ 1320363 h 4105301"/>
                <a:gd name="connsiteX65" fmla="*/ 1343778 w 3963848"/>
                <a:gd name="connsiteY65" fmla="*/ 1299315 h 4105301"/>
                <a:gd name="connsiteX66" fmla="*/ 1371107 w 3963848"/>
                <a:gd name="connsiteY66" fmla="*/ 883614 h 4105301"/>
                <a:gd name="connsiteX67" fmla="*/ 1485892 w 3963848"/>
                <a:gd name="connsiteY67" fmla="*/ 625775 h 4105301"/>
                <a:gd name="connsiteX68" fmla="*/ 1300050 w 3963848"/>
                <a:gd name="connsiteY68" fmla="*/ 488962 h 4105301"/>
                <a:gd name="connsiteX69" fmla="*/ 1283653 w 3963848"/>
                <a:gd name="connsiteY69" fmla="*/ 388983 h 4105301"/>
                <a:gd name="connsiteX70" fmla="*/ 1207129 w 3963848"/>
                <a:gd name="connsiteY70" fmla="*/ 236385 h 4105301"/>
                <a:gd name="connsiteX71" fmla="*/ 944765 w 3963848"/>
                <a:gd name="connsiteY71" fmla="*/ 10117 h 4105301"/>
                <a:gd name="connsiteX72" fmla="*/ 718905 w 3963848"/>
                <a:gd name="connsiteY72" fmla="*/ 0 h 4105301"/>
                <a:gd name="connsiteX0" fmla="*/ 718905 w 3963848"/>
                <a:gd name="connsiteY0" fmla="*/ 0 h 4105301"/>
                <a:gd name="connsiteX1" fmla="*/ 603276 w 3963848"/>
                <a:gd name="connsiteY1" fmla="*/ 173359 h 4105301"/>
                <a:gd name="connsiteX2" fmla="*/ 477593 w 3963848"/>
                <a:gd name="connsiteY2" fmla="*/ 302139 h 4105301"/>
                <a:gd name="connsiteX3" fmla="*/ 593222 w 3963848"/>
                <a:gd name="connsiteY3" fmla="*/ 376435 h 4105301"/>
                <a:gd name="connsiteX4" fmla="*/ 703825 w 3963848"/>
                <a:gd name="connsiteY4" fmla="*/ 643903 h 4105301"/>
                <a:gd name="connsiteX5" fmla="*/ 728661 w 3963848"/>
                <a:gd name="connsiteY5" fmla="*/ 785984 h 4105301"/>
                <a:gd name="connsiteX6" fmla="*/ 759970 w 3963848"/>
                <a:gd name="connsiteY6" fmla="*/ 857223 h 4105301"/>
                <a:gd name="connsiteX7" fmla="*/ 766467 w 3963848"/>
                <a:gd name="connsiteY7" fmla="*/ 936692 h 4105301"/>
                <a:gd name="connsiteX8" fmla="*/ 884364 w 3963848"/>
                <a:gd name="connsiteY8" fmla="*/ 1064766 h 4105301"/>
                <a:gd name="connsiteX9" fmla="*/ 824478 w 3963848"/>
                <a:gd name="connsiteY9" fmla="*/ 1087997 h 4105301"/>
                <a:gd name="connsiteX10" fmla="*/ 472567 w 3963848"/>
                <a:gd name="connsiteY10" fmla="*/ 827167 h 4105301"/>
                <a:gd name="connsiteX11" fmla="*/ 206121 w 3963848"/>
                <a:gd name="connsiteY11" fmla="*/ 955947 h 4105301"/>
                <a:gd name="connsiteX12" fmla="*/ 85465 w 3963848"/>
                <a:gd name="connsiteY12" fmla="*/ 1005477 h 4105301"/>
                <a:gd name="connsiteX13" fmla="*/ 0 w 3963848"/>
                <a:gd name="connsiteY13" fmla="*/ 1045103 h 4105301"/>
                <a:gd name="connsiteX14" fmla="*/ 819384 w 3963848"/>
                <a:gd name="connsiteY14" fmla="*/ 1760349 h 4105301"/>
                <a:gd name="connsiteX15" fmla="*/ 960013 w 3963848"/>
                <a:gd name="connsiteY15" fmla="*/ 1700710 h 4105301"/>
                <a:gd name="connsiteX16" fmla="*/ 1328749 w 3963848"/>
                <a:gd name="connsiteY16" fmla="*/ 1595702 h 4105301"/>
                <a:gd name="connsiteX17" fmla="*/ 1335025 w 3963848"/>
                <a:gd name="connsiteY17" fmla="*/ 1714742 h 4105301"/>
                <a:gd name="connsiteX18" fmla="*/ 1273725 w 3963848"/>
                <a:gd name="connsiteY18" fmla="*/ 1998908 h 4105301"/>
                <a:gd name="connsiteX19" fmla="*/ 1371084 w 3963848"/>
                <a:gd name="connsiteY19" fmla="*/ 2184842 h 4105301"/>
                <a:gd name="connsiteX20" fmla="*/ 1551378 w 3963848"/>
                <a:gd name="connsiteY20" fmla="*/ 2170809 h 4105301"/>
                <a:gd name="connsiteX21" fmla="*/ 1518925 w 3963848"/>
                <a:gd name="connsiteY21" fmla="*/ 2346219 h 4105301"/>
                <a:gd name="connsiteX22" fmla="*/ 1605466 w 3963848"/>
                <a:gd name="connsiteY22" fmla="*/ 2483040 h 4105301"/>
                <a:gd name="connsiteX23" fmla="*/ 1673978 w 3963848"/>
                <a:gd name="connsiteY23" fmla="*/ 2556712 h 4105301"/>
                <a:gd name="connsiteX24" fmla="*/ 1795078 w 3963848"/>
                <a:gd name="connsiteY24" fmla="*/ 3885280 h 4105301"/>
                <a:gd name="connsiteX25" fmla="*/ 1978251 w 3963848"/>
                <a:gd name="connsiteY25" fmla="*/ 3907261 h 4105301"/>
                <a:gd name="connsiteX26" fmla="*/ 2044194 w 3963848"/>
                <a:gd name="connsiteY26" fmla="*/ 3921915 h 4105301"/>
                <a:gd name="connsiteX27" fmla="*/ 2124790 w 3963848"/>
                <a:gd name="connsiteY27" fmla="*/ 4017165 h 4105301"/>
                <a:gd name="connsiteX28" fmla="*/ 2171425 w 3963848"/>
                <a:gd name="connsiteY28" fmla="*/ 4105301 h 4105301"/>
                <a:gd name="connsiteX29" fmla="*/ 2406830 w 3963848"/>
                <a:gd name="connsiteY29" fmla="*/ 3961399 h 4105301"/>
                <a:gd name="connsiteX30" fmla="*/ 2440392 w 3963848"/>
                <a:gd name="connsiteY30" fmla="*/ 3967861 h 4105301"/>
                <a:gd name="connsiteX31" fmla="*/ 3121251 w 3963848"/>
                <a:gd name="connsiteY31" fmla="*/ 3973203 h 4105301"/>
                <a:gd name="connsiteX32" fmla="*/ 3231155 w 3963848"/>
                <a:gd name="connsiteY32" fmla="*/ 3958550 h 4105301"/>
                <a:gd name="connsiteX33" fmla="*/ 3333732 w 3963848"/>
                <a:gd name="connsiteY33" fmla="*/ 3907261 h 4105301"/>
                <a:gd name="connsiteX34" fmla="*/ 3348386 w 3963848"/>
                <a:gd name="connsiteY34" fmla="*/ 3877953 h 4105301"/>
                <a:gd name="connsiteX35" fmla="*/ 3458290 w 3963848"/>
                <a:gd name="connsiteY35" fmla="*/ 3885280 h 4105301"/>
                <a:gd name="connsiteX36" fmla="*/ 3575521 w 3963848"/>
                <a:gd name="connsiteY36" fmla="*/ 3892607 h 4105301"/>
                <a:gd name="connsiteX37" fmla="*/ 3575521 w 3963848"/>
                <a:gd name="connsiteY37" fmla="*/ 3790030 h 4105301"/>
                <a:gd name="connsiteX38" fmla="*/ 3604828 w 3963848"/>
                <a:gd name="connsiteY38" fmla="*/ 3738742 h 4105301"/>
                <a:gd name="connsiteX39" fmla="*/ 3692751 w 3963848"/>
                <a:gd name="connsiteY39" fmla="*/ 3687453 h 4105301"/>
                <a:gd name="connsiteX40" fmla="*/ 3744040 w 3963848"/>
                <a:gd name="connsiteY40" fmla="*/ 3628838 h 4105301"/>
                <a:gd name="connsiteX41" fmla="*/ 3905232 w 3963848"/>
                <a:gd name="connsiteY41" fmla="*/ 3628838 h 4105301"/>
                <a:gd name="connsiteX42" fmla="*/ 3905232 w 3963848"/>
                <a:gd name="connsiteY42" fmla="*/ 3526261 h 4105301"/>
                <a:gd name="connsiteX43" fmla="*/ 3934540 w 3963848"/>
                <a:gd name="connsiteY43" fmla="*/ 3284473 h 4105301"/>
                <a:gd name="connsiteX44" fmla="*/ 3963848 w 3963848"/>
                <a:gd name="connsiteY44" fmla="*/ 3093973 h 4105301"/>
                <a:gd name="connsiteX45" fmla="*/ 3956521 w 3963848"/>
                <a:gd name="connsiteY45" fmla="*/ 2888819 h 4105301"/>
                <a:gd name="connsiteX46" fmla="*/ 3896596 w 3963848"/>
                <a:gd name="connsiteY46" fmla="*/ 2661949 h 4105301"/>
                <a:gd name="connsiteX47" fmla="*/ 3755410 w 3963848"/>
                <a:gd name="connsiteY47" fmla="*/ 2253593 h 4105301"/>
                <a:gd name="connsiteX48" fmla="*/ 3030050 w 3963848"/>
                <a:gd name="connsiteY48" fmla="*/ 701375 h 4105301"/>
                <a:gd name="connsiteX49" fmla="*/ 2876921 w 3963848"/>
                <a:gd name="connsiteY49" fmla="*/ 656703 h 4105301"/>
                <a:gd name="connsiteX50" fmla="*/ 2741185 w 3963848"/>
                <a:gd name="connsiteY50" fmla="*/ 577413 h 4105301"/>
                <a:gd name="connsiteX51" fmla="*/ 2691530 w 3963848"/>
                <a:gd name="connsiteY51" fmla="*/ 638728 h 4105301"/>
                <a:gd name="connsiteX52" fmla="*/ 2695940 w 3963848"/>
                <a:gd name="connsiteY52" fmla="*/ 617059 h 4105301"/>
                <a:gd name="connsiteX53" fmla="*/ 2766321 w 3963848"/>
                <a:gd name="connsiteY53" fmla="*/ 735993 h 4105301"/>
                <a:gd name="connsiteX54" fmla="*/ 2699743 w 3963848"/>
                <a:gd name="connsiteY54" fmla="*/ 885869 h 4105301"/>
                <a:gd name="connsiteX55" fmla="*/ 2550150 w 3963848"/>
                <a:gd name="connsiteY55" fmla="*/ 963951 h 4105301"/>
                <a:gd name="connsiteX56" fmla="*/ 2560205 w 3963848"/>
                <a:gd name="connsiteY56" fmla="*/ 1082885 h 4105301"/>
                <a:gd name="connsiteX57" fmla="*/ 2814469 w 3963848"/>
                <a:gd name="connsiteY57" fmla="*/ 1285870 h 4105301"/>
                <a:gd name="connsiteX58" fmla="*/ 2534709 w 3963848"/>
                <a:gd name="connsiteY58" fmla="*/ 1473013 h 4105301"/>
                <a:gd name="connsiteX59" fmla="*/ 2156245 w 3963848"/>
                <a:gd name="connsiteY59" fmla="*/ 1533676 h 4105301"/>
                <a:gd name="connsiteX60" fmla="*/ 1955962 w 3963848"/>
                <a:gd name="connsiteY60" fmla="*/ 1451914 h 4105301"/>
                <a:gd name="connsiteX61" fmla="*/ 1893705 w 3963848"/>
                <a:gd name="connsiteY61" fmla="*/ 1355057 h 4105301"/>
                <a:gd name="connsiteX62" fmla="*/ 1633473 w 3963848"/>
                <a:gd name="connsiteY62" fmla="*/ 1304578 h 4105301"/>
                <a:gd name="connsiteX63" fmla="*/ 1688131 w 3963848"/>
                <a:gd name="connsiteY63" fmla="*/ 1041475 h 4105301"/>
                <a:gd name="connsiteX64" fmla="*/ 1529619 w 3963848"/>
                <a:gd name="connsiteY64" fmla="*/ 952021 h 4105301"/>
                <a:gd name="connsiteX65" fmla="*/ 1409369 w 3963848"/>
                <a:gd name="connsiteY65" fmla="*/ 1320363 h 4105301"/>
                <a:gd name="connsiteX66" fmla="*/ 1343778 w 3963848"/>
                <a:gd name="connsiteY66" fmla="*/ 1299315 h 4105301"/>
                <a:gd name="connsiteX67" fmla="*/ 1371107 w 3963848"/>
                <a:gd name="connsiteY67" fmla="*/ 883614 h 4105301"/>
                <a:gd name="connsiteX68" fmla="*/ 1485892 w 3963848"/>
                <a:gd name="connsiteY68" fmla="*/ 625775 h 4105301"/>
                <a:gd name="connsiteX69" fmla="*/ 1300050 w 3963848"/>
                <a:gd name="connsiteY69" fmla="*/ 488962 h 4105301"/>
                <a:gd name="connsiteX70" fmla="*/ 1283653 w 3963848"/>
                <a:gd name="connsiteY70" fmla="*/ 388983 h 4105301"/>
                <a:gd name="connsiteX71" fmla="*/ 1207129 w 3963848"/>
                <a:gd name="connsiteY71" fmla="*/ 236385 h 4105301"/>
                <a:gd name="connsiteX72" fmla="*/ 944765 w 3963848"/>
                <a:gd name="connsiteY72" fmla="*/ 10117 h 4105301"/>
                <a:gd name="connsiteX73" fmla="*/ 718905 w 3963848"/>
                <a:gd name="connsiteY73" fmla="*/ 0 h 4105301"/>
                <a:gd name="connsiteX0" fmla="*/ 718905 w 3963848"/>
                <a:gd name="connsiteY0" fmla="*/ 0 h 4017165"/>
                <a:gd name="connsiteX1" fmla="*/ 603276 w 3963848"/>
                <a:gd name="connsiteY1" fmla="*/ 173359 h 4017165"/>
                <a:gd name="connsiteX2" fmla="*/ 477593 w 3963848"/>
                <a:gd name="connsiteY2" fmla="*/ 302139 h 4017165"/>
                <a:gd name="connsiteX3" fmla="*/ 593222 w 3963848"/>
                <a:gd name="connsiteY3" fmla="*/ 376435 h 4017165"/>
                <a:gd name="connsiteX4" fmla="*/ 703825 w 3963848"/>
                <a:gd name="connsiteY4" fmla="*/ 643903 h 4017165"/>
                <a:gd name="connsiteX5" fmla="*/ 728661 w 3963848"/>
                <a:gd name="connsiteY5" fmla="*/ 785984 h 4017165"/>
                <a:gd name="connsiteX6" fmla="*/ 759970 w 3963848"/>
                <a:gd name="connsiteY6" fmla="*/ 857223 h 4017165"/>
                <a:gd name="connsiteX7" fmla="*/ 766467 w 3963848"/>
                <a:gd name="connsiteY7" fmla="*/ 936692 h 4017165"/>
                <a:gd name="connsiteX8" fmla="*/ 884364 w 3963848"/>
                <a:gd name="connsiteY8" fmla="*/ 1064766 h 4017165"/>
                <a:gd name="connsiteX9" fmla="*/ 824478 w 3963848"/>
                <a:gd name="connsiteY9" fmla="*/ 1087997 h 4017165"/>
                <a:gd name="connsiteX10" fmla="*/ 472567 w 3963848"/>
                <a:gd name="connsiteY10" fmla="*/ 827167 h 4017165"/>
                <a:gd name="connsiteX11" fmla="*/ 206121 w 3963848"/>
                <a:gd name="connsiteY11" fmla="*/ 955947 h 4017165"/>
                <a:gd name="connsiteX12" fmla="*/ 85465 w 3963848"/>
                <a:gd name="connsiteY12" fmla="*/ 1005477 h 4017165"/>
                <a:gd name="connsiteX13" fmla="*/ 0 w 3963848"/>
                <a:gd name="connsiteY13" fmla="*/ 1045103 h 4017165"/>
                <a:gd name="connsiteX14" fmla="*/ 819384 w 3963848"/>
                <a:gd name="connsiteY14" fmla="*/ 1760349 h 4017165"/>
                <a:gd name="connsiteX15" fmla="*/ 960013 w 3963848"/>
                <a:gd name="connsiteY15" fmla="*/ 1700710 h 4017165"/>
                <a:gd name="connsiteX16" fmla="*/ 1328749 w 3963848"/>
                <a:gd name="connsiteY16" fmla="*/ 1595702 h 4017165"/>
                <a:gd name="connsiteX17" fmla="*/ 1335025 w 3963848"/>
                <a:gd name="connsiteY17" fmla="*/ 1714742 h 4017165"/>
                <a:gd name="connsiteX18" fmla="*/ 1273725 w 3963848"/>
                <a:gd name="connsiteY18" fmla="*/ 1998908 h 4017165"/>
                <a:gd name="connsiteX19" fmla="*/ 1371084 w 3963848"/>
                <a:gd name="connsiteY19" fmla="*/ 2184842 h 4017165"/>
                <a:gd name="connsiteX20" fmla="*/ 1551378 w 3963848"/>
                <a:gd name="connsiteY20" fmla="*/ 2170809 h 4017165"/>
                <a:gd name="connsiteX21" fmla="*/ 1518925 w 3963848"/>
                <a:gd name="connsiteY21" fmla="*/ 2346219 h 4017165"/>
                <a:gd name="connsiteX22" fmla="*/ 1605466 w 3963848"/>
                <a:gd name="connsiteY22" fmla="*/ 2483040 h 4017165"/>
                <a:gd name="connsiteX23" fmla="*/ 1673978 w 3963848"/>
                <a:gd name="connsiteY23" fmla="*/ 2556712 h 4017165"/>
                <a:gd name="connsiteX24" fmla="*/ 1795078 w 3963848"/>
                <a:gd name="connsiteY24" fmla="*/ 3885280 h 4017165"/>
                <a:gd name="connsiteX25" fmla="*/ 1978251 w 3963848"/>
                <a:gd name="connsiteY25" fmla="*/ 3907261 h 4017165"/>
                <a:gd name="connsiteX26" fmla="*/ 2044194 w 3963848"/>
                <a:gd name="connsiteY26" fmla="*/ 3921915 h 4017165"/>
                <a:gd name="connsiteX27" fmla="*/ 2124790 w 3963848"/>
                <a:gd name="connsiteY27" fmla="*/ 4017165 h 4017165"/>
                <a:gd name="connsiteX28" fmla="*/ 2406830 w 3963848"/>
                <a:gd name="connsiteY28" fmla="*/ 3961399 h 4017165"/>
                <a:gd name="connsiteX29" fmla="*/ 2440392 w 3963848"/>
                <a:gd name="connsiteY29" fmla="*/ 3967861 h 4017165"/>
                <a:gd name="connsiteX30" fmla="*/ 3121251 w 3963848"/>
                <a:gd name="connsiteY30" fmla="*/ 3973203 h 4017165"/>
                <a:gd name="connsiteX31" fmla="*/ 3231155 w 3963848"/>
                <a:gd name="connsiteY31" fmla="*/ 3958550 h 4017165"/>
                <a:gd name="connsiteX32" fmla="*/ 3333732 w 3963848"/>
                <a:gd name="connsiteY32" fmla="*/ 3907261 h 4017165"/>
                <a:gd name="connsiteX33" fmla="*/ 3348386 w 3963848"/>
                <a:gd name="connsiteY33" fmla="*/ 3877953 h 4017165"/>
                <a:gd name="connsiteX34" fmla="*/ 3458290 w 3963848"/>
                <a:gd name="connsiteY34" fmla="*/ 3885280 h 4017165"/>
                <a:gd name="connsiteX35" fmla="*/ 3575521 w 3963848"/>
                <a:gd name="connsiteY35" fmla="*/ 3892607 h 4017165"/>
                <a:gd name="connsiteX36" fmla="*/ 3575521 w 3963848"/>
                <a:gd name="connsiteY36" fmla="*/ 3790030 h 4017165"/>
                <a:gd name="connsiteX37" fmla="*/ 3604828 w 3963848"/>
                <a:gd name="connsiteY37" fmla="*/ 3738742 h 4017165"/>
                <a:gd name="connsiteX38" fmla="*/ 3692751 w 3963848"/>
                <a:gd name="connsiteY38" fmla="*/ 3687453 h 4017165"/>
                <a:gd name="connsiteX39" fmla="*/ 3744040 w 3963848"/>
                <a:gd name="connsiteY39" fmla="*/ 3628838 h 4017165"/>
                <a:gd name="connsiteX40" fmla="*/ 3905232 w 3963848"/>
                <a:gd name="connsiteY40" fmla="*/ 3628838 h 4017165"/>
                <a:gd name="connsiteX41" fmla="*/ 3905232 w 3963848"/>
                <a:gd name="connsiteY41" fmla="*/ 3526261 h 4017165"/>
                <a:gd name="connsiteX42" fmla="*/ 3934540 w 3963848"/>
                <a:gd name="connsiteY42" fmla="*/ 3284473 h 4017165"/>
                <a:gd name="connsiteX43" fmla="*/ 3963848 w 3963848"/>
                <a:gd name="connsiteY43" fmla="*/ 3093973 h 4017165"/>
                <a:gd name="connsiteX44" fmla="*/ 3956521 w 3963848"/>
                <a:gd name="connsiteY44" fmla="*/ 2888819 h 4017165"/>
                <a:gd name="connsiteX45" fmla="*/ 3896596 w 3963848"/>
                <a:gd name="connsiteY45" fmla="*/ 2661949 h 4017165"/>
                <a:gd name="connsiteX46" fmla="*/ 3755410 w 3963848"/>
                <a:gd name="connsiteY46" fmla="*/ 2253593 h 4017165"/>
                <a:gd name="connsiteX47" fmla="*/ 3030050 w 3963848"/>
                <a:gd name="connsiteY47" fmla="*/ 701375 h 4017165"/>
                <a:gd name="connsiteX48" fmla="*/ 2876921 w 3963848"/>
                <a:gd name="connsiteY48" fmla="*/ 656703 h 4017165"/>
                <a:gd name="connsiteX49" fmla="*/ 2741185 w 3963848"/>
                <a:gd name="connsiteY49" fmla="*/ 577413 h 4017165"/>
                <a:gd name="connsiteX50" fmla="*/ 2691530 w 3963848"/>
                <a:gd name="connsiteY50" fmla="*/ 638728 h 4017165"/>
                <a:gd name="connsiteX51" fmla="*/ 2695940 w 3963848"/>
                <a:gd name="connsiteY51" fmla="*/ 617059 h 4017165"/>
                <a:gd name="connsiteX52" fmla="*/ 2766321 w 3963848"/>
                <a:gd name="connsiteY52" fmla="*/ 735993 h 4017165"/>
                <a:gd name="connsiteX53" fmla="*/ 2699743 w 3963848"/>
                <a:gd name="connsiteY53" fmla="*/ 885869 h 4017165"/>
                <a:gd name="connsiteX54" fmla="*/ 2550150 w 3963848"/>
                <a:gd name="connsiteY54" fmla="*/ 963951 h 4017165"/>
                <a:gd name="connsiteX55" fmla="*/ 2560205 w 3963848"/>
                <a:gd name="connsiteY55" fmla="*/ 1082885 h 4017165"/>
                <a:gd name="connsiteX56" fmla="*/ 2814469 w 3963848"/>
                <a:gd name="connsiteY56" fmla="*/ 1285870 h 4017165"/>
                <a:gd name="connsiteX57" fmla="*/ 2534709 w 3963848"/>
                <a:gd name="connsiteY57" fmla="*/ 1473013 h 4017165"/>
                <a:gd name="connsiteX58" fmla="*/ 2156245 w 3963848"/>
                <a:gd name="connsiteY58" fmla="*/ 1533676 h 4017165"/>
                <a:gd name="connsiteX59" fmla="*/ 1955962 w 3963848"/>
                <a:gd name="connsiteY59" fmla="*/ 1451914 h 4017165"/>
                <a:gd name="connsiteX60" fmla="*/ 1893705 w 3963848"/>
                <a:gd name="connsiteY60" fmla="*/ 1355057 h 4017165"/>
                <a:gd name="connsiteX61" fmla="*/ 1633473 w 3963848"/>
                <a:gd name="connsiteY61" fmla="*/ 1304578 h 4017165"/>
                <a:gd name="connsiteX62" fmla="*/ 1688131 w 3963848"/>
                <a:gd name="connsiteY62" fmla="*/ 1041475 h 4017165"/>
                <a:gd name="connsiteX63" fmla="*/ 1529619 w 3963848"/>
                <a:gd name="connsiteY63" fmla="*/ 952021 h 4017165"/>
                <a:gd name="connsiteX64" fmla="*/ 1409369 w 3963848"/>
                <a:gd name="connsiteY64" fmla="*/ 1320363 h 4017165"/>
                <a:gd name="connsiteX65" fmla="*/ 1343778 w 3963848"/>
                <a:gd name="connsiteY65" fmla="*/ 1299315 h 4017165"/>
                <a:gd name="connsiteX66" fmla="*/ 1371107 w 3963848"/>
                <a:gd name="connsiteY66" fmla="*/ 883614 h 4017165"/>
                <a:gd name="connsiteX67" fmla="*/ 1485892 w 3963848"/>
                <a:gd name="connsiteY67" fmla="*/ 625775 h 4017165"/>
                <a:gd name="connsiteX68" fmla="*/ 1300050 w 3963848"/>
                <a:gd name="connsiteY68" fmla="*/ 488962 h 4017165"/>
                <a:gd name="connsiteX69" fmla="*/ 1283653 w 3963848"/>
                <a:gd name="connsiteY69" fmla="*/ 388983 h 4017165"/>
                <a:gd name="connsiteX70" fmla="*/ 1207129 w 3963848"/>
                <a:gd name="connsiteY70" fmla="*/ 236385 h 4017165"/>
                <a:gd name="connsiteX71" fmla="*/ 944765 w 3963848"/>
                <a:gd name="connsiteY71" fmla="*/ 10117 h 4017165"/>
                <a:gd name="connsiteX72" fmla="*/ 718905 w 3963848"/>
                <a:gd name="connsiteY72" fmla="*/ 0 h 4017165"/>
                <a:gd name="connsiteX0" fmla="*/ 718905 w 3963848"/>
                <a:gd name="connsiteY0" fmla="*/ 0 h 4017165"/>
                <a:gd name="connsiteX1" fmla="*/ 603276 w 3963848"/>
                <a:gd name="connsiteY1" fmla="*/ 173359 h 4017165"/>
                <a:gd name="connsiteX2" fmla="*/ 477593 w 3963848"/>
                <a:gd name="connsiteY2" fmla="*/ 302139 h 4017165"/>
                <a:gd name="connsiteX3" fmla="*/ 593222 w 3963848"/>
                <a:gd name="connsiteY3" fmla="*/ 376435 h 4017165"/>
                <a:gd name="connsiteX4" fmla="*/ 703825 w 3963848"/>
                <a:gd name="connsiteY4" fmla="*/ 643903 h 4017165"/>
                <a:gd name="connsiteX5" fmla="*/ 728661 w 3963848"/>
                <a:gd name="connsiteY5" fmla="*/ 785984 h 4017165"/>
                <a:gd name="connsiteX6" fmla="*/ 759970 w 3963848"/>
                <a:gd name="connsiteY6" fmla="*/ 857223 h 4017165"/>
                <a:gd name="connsiteX7" fmla="*/ 766467 w 3963848"/>
                <a:gd name="connsiteY7" fmla="*/ 936692 h 4017165"/>
                <a:gd name="connsiteX8" fmla="*/ 884364 w 3963848"/>
                <a:gd name="connsiteY8" fmla="*/ 1064766 h 4017165"/>
                <a:gd name="connsiteX9" fmla="*/ 824478 w 3963848"/>
                <a:gd name="connsiteY9" fmla="*/ 1087997 h 4017165"/>
                <a:gd name="connsiteX10" fmla="*/ 472567 w 3963848"/>
                <a:gd name="connsiteY10" fmla="*/ 827167 h 4017165"/>
                <a:gd name="connsiteX11" fmla="*/ 206121 w 3963848"/>
                <a:gd name="connsiteY11" fmla="*/ 955947 h 4017165"/>
                <a:gd name="connsiteX12" fmla="*/ 85465 w 3963848"/>
                <a:gd name="connsiteY12" fmla="*/ 1005477 h 4017165"/>
                <a:gd name="connsiteX13" fmla="*/ 0 w 3963848"/>
                <a:gd name="connsiteY13" fmla="*/ 1045103 h 4017165"/>
                <a:gd name="connsiteX14" fmla="*/ 819384 w 3963848"/>
                <a:gd name="connsiteY14" fmla="*/ 1760349 h 4017165"/>
                <a:gd name="connsiteX15" fmla="*/ 960013 w 3963848"/>
                <a:gd name="connsiteY15" fmla="*/ 1700710 h 4017165"/>
                <a:gd name="connsiteX16" fmla="*/ 1328749 w 3963848"/>
                <a:gd name="connsiteY16" fmla="*/ 1595702 h 4017165"/>
                <a:gd name="connsiteX17" fmla="*/ 1335025 w 3963848"/>
                <a:gd name="connsiteY17" fmla="*/ 1714742 h 4017165"/>
                <a:gd name="connsiteX18" fmla="*/ 1273725 w 3963848"/>
                <a:gd name="connsiteY18" fmla="*/ 1998908 h 4017165"/>
                <a:gd name="connsiteX19" fmla="*/ 1371084 w 3963848"/>
                <a:gd name="connsiteY19" fmla="*/ 2184842 h 4017165"/>
                <a:gd name="connsiteX20" fmla="*/ 1551378 w 3963848"/>
                <a:gd name="connsiteY20" fmla="*/ 2170809 h 4017165"/>
                <a:gd name="connsiteX21" fmla="*/ 1518925 w 3963848"/>
                <a:gd name="connsiteY21" fmla="*/ 2346219 h 4017165"/>
                <a:gd name="connsiteX22" fmla="*/ 1605466 w 3963848"/>
                <a:gd name="connsiteY22" fmla="*/ 2483040 h 4017165"/>
                <a:gd name="connsiteX23" fmla="*/ 1673978 w 3963848"/>
                <a:gd name="connsiteY23" fmla="*/ 2556712 h 4017165"/>
                <a:gd name="connsiteX24" fmla="*/ 1795078 w 3963848"/>
                <a:gd name="connsiteY24" fmla="*/ 3885280 h 4017165"/>
                <a:gd name="connsiteX25" fmla="*/ 1978251 w 3963848"/>
                <a:gd name="connsiteY25" fmla="*/ 3907261 h 4017165"/>
                <a:gd name="connsiteX26" fmla="*/ 2044194 w 3963848"/>
                <a:gd name="connsiteY26" fmla="*/ 3921915 h 4017165"/>
                <a:gd name="connsiteX27" fmla="*/ 2124790 w 3963848"/>
                <a:gd name="connsiteY27" fmla="*/ 4017165 h 4017165"/>
                <a:gd name="connsiteX28" fmla="*/ 2406830 w 3963848"/>
                <a:gd name="connsiteY28" fmla="*/ 3961399 h 4017165"/>
                <a:gd name="connsiteX29" fmla="*/ 3121251 w 3963848"/>
                <a:gd name="connsiteY29" fmla="*/ 3973203 h 4017165"/>
                <a:gd name="connsiteX30" fmla="*/ 3231155 w 3963848"/>
                <a:gd name="connsiteY30" fmla="*/ 3958550 h 4017165"/>
                <a:gd name="connsiteX31" fmla="*/ 3333732 w 3963848"/>
                <a:gd name="connsiteY31" fmla="*/ 3907261 h 4017165"/>
                <a:gd name="connsiteX32" fmla="*/ 3348386 w 3963848"/>
                <a:gd name="connsiteY32" fmla="*/ 3877953 h 4017165"/>
                <a:gd name="connsiteX33" fmla="*/ 3458290 w 3963848"/>
                <a:gd name="connsiteY33" fmla="*/ 3885280 h 4017165"/>
                <a:gd name="connsiteX34" fmla="*/ 3575521 w 3963848"/>
                <a:gd name="connsiteY34" fmla="*/ 3892607 h 4017165"/>
                <a:gd name="connsiteX35" fmla="*/ 3575521 w 3963848"/>
                <a:gd name="connsiteY35" fmla="*/ 3790030 h 4017165"/>
                <a:gd name="connsiteX36" fmla="*/ 3604828 w 3963848"/>
                <a:gd name="connsiteY36" fmla="*/ 3738742 h 4017165"/>
                <a:gd name="connsiteX37" fmla="*/ 3692751 w 3963848"/>
                <a:gd name="connsiteY37" fmla="*/ 3687453 h 4017165"/>
                <a:gd name="connsiteX38" fmla="*/ 3744040 w 3963848"/>
                <a:gd name="connsiteY38" fmla="*/ 3628838 h 4017165"/>
                <a:gd name="connsiteX39" fmla="*/ 3905232 w 3963848"/>
                <a:gd name="connsiteY39" fmla="*/ 3628838 h 4017165"/>
                <a:gd name="connsiteX40" fmla="*/ 3905232 w 3963848"/>
                <a:gd name="connsiteY40" fmla="*/ 3526261 h 4017165"/>
                <a:gd name="connsiteX41" fmla="*/ 3934540 w 3963848"/>
                <a:gd name="connsiteY41" fmla="*/ 3284473 h 4017165"/>
                <a:gd name="connsiteX42" fmla="*/ 3963848 w 3963848"/>
                <a:gd name="connsiteY42" fmla="*/ 3093973 h 4017165"/>
                <a:gd name="connsiteX43" fmla="*/ 3956521 w 3963848"/>
                <a:gd name="connsiteY43" fmla="*/ 2888819 h 4017165"/>
                <a:gd name="connsiteX44" fmla="*/ 3896596 w 3963848"/>
                <a:gd name="connsiteY44" fmla="*/ 2661949 h 4017165"/>
                <a:gd name="connsiteX45" fmla="*/ 3755410 w 3963848"/>
                <a:gd name="connsiteY45" fmla="*/ 2253593 h 4017165"/>
                <a:gd name="connsiteX46" fmla="*/ 3030050 w 3963848"/>
                <a:gd name="connsiteY46" fmla="*/ 701375 h 4017165"/>
                <a:gd name="connsiteX47" fmla="*/ 2876921 w 3963848"/>
                <a:gd name="connsiteY47" fmla="*/ 656703 h 4017165"/>
                <a:gd name="connsiteX48" fmla="*/ 2741185 w 3963848"/>
                <a:gd name="connsiteY48" fmla="*/ 577413 h 4017165"/>
                <a:gd name="connsiteX49" fmla="*/ 2691530 w 3963848"/>
                <a:gd name="connsiteY49" fmla="*/ 638728 h 4017165"/>
                <a:gd name="connsiteX50" fmla="*/ 2695940 w 3963848"/>
                <a:gd name="connsiteY50" fmla="*/ 617059 h 4017165"/>
                <a:gd name="connsiteX51" fmla="*/ 2766321 w 3963848"/>
                <a:gd name="connsiteY51" fmla="*/ 735993 h 4017165"/>
                <a:gd name="connsiteX52" fmla="*/ 2699743 w 3963848"/>
                <a:gd name="connsiteY52" fmla="*/ 885869 h 4017165"/>
                <a:gd name="connsiteX53" fmla="*/ 2550150 w 3963848"/>
                <a:gd name="connsiteY53" fmla="*/ 963951 h 4017165"/>
                <a:gd name="connsiteX54" fmla="*/ 2560205 w 3963848"/>
                <a:gd name="connsiteY54" fmla="*/ 1082885 h 4017165"/>
                <a:gd name="connsiteX55" fmla="*/ 2814469 w 3963848"/>
                <a:gd name="connsiteY55" fmla="*/ 1285870 h 4017165"/>
                <a:gd name="connsiteX56" fmla="*/ 2534709 w 3963848"/>
                <a:gd name="connsiteY56" fmla="*/ 1473013 h 4017165"/>
                <a:gd name="connsiteX57" fmla="*/ 2156245 w 3963848"/>
                <a:gd name="connsiteY57" fmla="*/ 1533676 h 4017165"/>
                <a:gd name="connsiteX58" fmla="*/ 1955962 w 3963848"/>
                <a:gd name="connsiteY58" fmla="*/ 1451914 h 4017165"/>
                <a:gd name="connsiteX59" fmla="*/ 1893705 w 3963848"/>
                <a:gd name="connsiteY59" fmla="*/ 1355057 h 4017165"/>
                <a:gd name="connsiteX60" fmla="*/ 1633473 w 3963848"/>
                <a:gd name="connsiteY60" fmla="*/ 1304578 h 4017165"/>
                <a:gd name="connsiteX61" fmla="*/ 1688131 w 3963848"/>
                <a:gd name="connsiteY61" fmla="*/ 1041475 h 4017165"/>
                <a:gd name="connsiteX62" fmla="*/ 1529619 w 3963848"/>
                <a:gd name="connsiteY62" fmla="*/ 952021 h 4017165"/>
                <a:gd name="connsiteX63" fmla="*/ 1409369 w 3963848"/>
                <a:gd name="connsiteY63" fmla="*/ 1320363 h 4017165"/>
                <a:gd name="connsiteX64" fmla="*/ 1343778 w 3963848"/>
                <a:gd name="connsiteY64" fmla="*/ 1299315 h 4017165"/>
                <a:gd name="connsiteX65" fmla="*/ 1371107 w 3963848"/>
                <a:gd name="connsiteY65" fmla="*/ 883614 h 4017165"/>
                <a:gd name="connsiteX66" fmla="*/ 1485892 w 3963848"/>
                <a:gd name="connsiteY66" fmla="*/ 625775 h 4017165"/>
                <a:gd name="connsiteX67" fmla="*/ 1300050 w 3963848"/>
                <a:gd name="connsiteY67" fmla="*/ 488962 h 4017165"/>
                <a:gd name="connsiteX68" fmla="*/ 1283653 w 3963848"/>
                <a:gd name="connsiteY68" fmla="*/ 388983 h 4017165"/>
                <a:gd name="connsiteX69" fmla="*/ 1207129 w 3963848"/>
                <a:gd name="connsiteY69" fmla="*/ 236385 h 4017165"/>
                <a:gd name="connsiteX70" fmla="*/ 944765 w 3963848"/>
                <a:gd name="connsiteY70" fmla="*/ 10117 h 4017165"/>
                <a:gd name="connsiteX71" fmla="*/ 718905 w 3963848"/>
                <a:gd name="connsiteY71" fmla="*/ 0 h 4017165"/>
                <a:gd name="connsiteX0" fmla="*/ 718905 w 3963848"/>
                <a:gd name="connsiteY0" fmla="*/ 0 h 4017165"/>
                <a:gd name="connsiteX1" fmla="*/ 603276 w 3963848"/>
                <a:gd name="connsiteY1" fmla="*/ 173359 h 4017165"/>
                <a:gd name="connsiteX2" fmla="*/ 477593 w 3963848"/>
                <a:gd name="connsiteY2" fmla="*/ 302139 h 4017165"/>
                <a:gd name="connsiteX3" fmla="*/ 593222 w 3963848"/>
                <a:gd name="connsiteY3" fmla="*/ 376435 h 4017165"/>
                <a:gd name="connsiteX4" fmla="*/ 703825 w 3963848"/>
                <a:gd name="connsiteY4" fmla="*/ 643903 h 4017165"/>
                <a:gd name="connsiteX5" fmla="*/ 728661 w 3963848"/>
                <a:gd name="connsiteY5" fmla="*/ 785984 h 4017165"/>
                <a:gd name="connsiteX6" fmla="*/ 759970 w 3963848"/>
                <a:gd name="connsiteY6" fmla="*/ 857223 h 4017165"/>
                <a:gd name="connsiteX7" fmla="*/ 766467 w 3963848"/>
                <a:gd name="connsiteY7" fmla="*/ 936692 h 4017165"/>
                <a:gd name="connsiteX8" fmla="*/ 884364 w 3963848"/>
                <a:gd name="connsiteY8" fmla="*/ 1064766 h 4017165"/>
                <a:gd name="connsiteX9" fmla="*/ 824478 w 3963848"/>
                <a:gd name="connsiteY9" fmla="*/ 1087997 h 4017165"/>
                <a:gd name="connsiteX10" fmla="*/ 472567 w 3963848"/>
                <a:gd name="connsiteY10" fmla="*/ 827167 h 4017165"/>
                <a:gd name="connsiteX11" fmla="*/ 206121 w 3963848"/>
                <a:gd name="connsiteY11" fmla="*/ 955947 h 4017165"/>
                <a:gd name="connsiteX12" fmla="*/ 85465 w 3963848"/>
                <a:gd name="connsiteY12" fmla="*/ 1005477 h 4017165"/>
                <a:gd name="connsiteX13" fmla="*/ 0 w 3963848"/>
                <a:gd name="connsiteY13" fmla="*/ 1045103 h 4017165"/>
                <a:gd name="connsiteX14" fmla="*/ 819384 w 3963848"/>
                <a:gd name="connsiteY14" fmla="*/ 1760349 h 4017165"/>
                <a:gd name="connsiteX15" fmla="*/ 960013 w 3963848"/>
                <a:gd name="connsiteY15" fmla="*/ 1700710 h 4017165"/>
                <a:gd name="connsiteX16" fmla="*/ 1328749 w 3963848"/>
                <a:gd name="connsiteY16" fmla="*/ 1595702 h 4017165"/>
                <a:gd name="connsiteX17" fmla="*/ 1335025 w 3963848"/>
                <a:gd name="connsiteY17" fmla="*/ 1714742 h 4017165"/>
                <a:gd name="connsiteX18" fmla="*/ 1273725 w 3963848"/>
                <a:gd name="connsiteY18" fmla="*/ 1998908 h 4017165"/>
                <a:gd name="connsiteX19" fmla="*/ 1371084 w 3963848"/>
                <a:gd name="connsiteY19" fmla="*/ 2184842 h 4017165"/>
                <a:gd name="connsiteX20" fmla="*/ 1551378 w 3963848"/>
                <a:gd name="connsiteY20" fmla="*/ 2170809 h 4017165"/>
                <a:gd name="connsiteX21" fmla="*/ 1518925 w 3963848"/>
                <a:gd name="connsiteY21" fmla="*/ 2346219 h 4017165"/>
                <a:gd name="connsiteX22" fmla="*/ 1605466 w 3963848"/>
                <a:gd name="connsiteY22" fmla="*/ 2483040 h 4017165"/>
                <a:gd name="connsiteX23" fmla="*/ 1673978 w 3963848"/>
                <a:gd name="connsiteY23" fmla="*/ 2556712 h 4017165"/>
                <a:gd name="connsiteX24" fmla="*/ 1795078 w 3963848"/>
                <a:gd name="connsiteY24" fmla="*/ 3885280 h 4017165"/>
                <a:gd name="connsiteX25" fmla="*/ 1978251 w 3963848"/>
                <a:gd name="connsiteY25" fmla="*/ 3907261 h 4017165"/>
                <a:gd name="connsiteX26" fmla="*/ 2044194 w 3963848"/>
                <a:gd name="connsiteY26" fmla="*/ 3921915 h 4017165"/>
                <a:gd name="connsiteX27" fmla="*/ 2124790 w 3963848"/>
                <a:gd name="connsiteY27" fmla="*/ 4017165 h 4017165"/>
                <a:gd name="connsiteX28" fmla="*/ 3121251 w 3963848"/>
                <a:gd name="connsiteY28" fmla="*/ 3973203 h 4017165"/>
                <a:gd name="connsiteX29" fmla="*/ 3231155 w 3963848"/>
                <a:gd name="connsiteY29" fmla="*/ 3958550 h 4017165"/>
                <a:gd name="connsiteX30" fmla="*/ 3333732 w 3963848"/>
                <a:gd name="connsiteY30" fmla="*/ 3907261 h 4017165"/>
                <a:gd name="connsiteX31" fmla="*/ 3348386 w 3963848"/>
                <a:gd name="connsiteY31" fmla="*/ 3877953 h 4017165"/>
                <a:gd name="connsiteX32" fmla="*/ 3458290 w 3963848"/>
                <a:gd name="connsiteY32" fmla="*/ 3885280 h 4017165"/>
                <a:gd name="connsiteX33" fmla="*/ 3575521 w 3963848"/>
                <a:gd name="connsiteY33" fmla="*/ 3892607 h 4017165"/>
                <a:gd name="connsiteX34" fmla="*/ 3575521 w 3963848"/>
                <a:gd name="connsiteY34" fmla="*/ 3790030 h 4017165"/>
                <a:gd name="connsiteX35" fmla="*/ 3604828 w 3963848"/>
                <a:gd name="connsiteY35" fmla="*/ 3738742 h 4017165"/>
                <a:gd name="connsiteX36" fmla="*/ 3692751 w 3963848"/>
                <a:gd name="connsiteY36" fmla="*/ 3687453 h 4017165"/>
                <a:gd name="connsiteX37" fmla="*/ 3744040 w 3963848"/>
                <a:gd name="connsiteY37" fmla="*/ 3628838 h 4017165"/>
                <a:gd name="connsiteX38" fmla="*/ 3905232 w 3963848"/>
                <a:gd name="connsiteY38" fmla="*/ 3628838 h 4017165"/>
                <a:gd name="connsiteX39" fmla="*/ 3905232 w 3963848"/>
                <a:gd name="connsiteY39" fmla="*/ 3526261 h 4017165"/>
                <a:gd name="connsiteX40" fmla="*/ 3934540 w 3963848"/>
                <a:gd name="connsiteY40" fmla="*/ 3284473 h 4017165"/>
                <a:gd name="connsiteX41" fmla="*/ 3963848 w 3963848"/>
                <a:gd name="connsiteY41" fmla="*/ 3093973 h 4017165"/>
                <a:gd name="connsiteX42" fmla="*/ 3956521 w 3963848"/>
                <a:gd name="connsiteY42" fmla="*/ 2888819 h 4017165"/>
                <a:gd name="connsiteX43" fmla="*/ 3896596 w 3963848"/>
                <a:gd name="connsiteY43" fmla="*/ 2661949 h 4017165"/>
                <a:gd name="connsiteX44" fmla="*/ 3755410 w 3963848"/>
                <a:gd name="connsiteY44" fmla="*/ 2253593 h 4017165"/>
                <a:gd name="connsiteX45" fmla="*/ 3030050 w 3963848"/>
                <a:gd name="connsiteY45" fmla="*/ 701375 h 4017165"/>
                <a:gd name="connsiteX46" fmla="*/ 2876921 w 3963848"/>
                <a:gd name="connsiteY46" fmla="*/ 656703 h 4017165"/>
                <a:gd name="connsiteX47" fmla="*/ 2741185 w 3963848"/>
                <a:gd name="connsiteY47" fmla="*/ 577413 h 4017165"/>
                <a:gd name="connsiteX48" fmla="*/ 2691530 w 3963848"/>
                <a:gd name="connsiteY48" fmla="*/ 638728 h 4017165"/>
                <a:gd name="connsiteX49" fmla="*/ 2695940 w 3963848"/>
                <a:gd name="connsiteY49" fmla="*/ 617059 h 4017165"/>
                <a:gd name="connsiteX50" fmla="*/ 2766321 w 3963848"/>
                <a:gd name="connsiteY50" fmla="*/ 735993 h 4017165"/>
                <a:gd name="connsiteX51" fmla="*/ 2699743 w 3963848"/>
                <a:gd name="connsiteY51" fmla="*/ 885869 h 4017165"/>
                <a:gd name="connsiteX52" fmla="*/ 2550150 w 3963848"/>
                <a:gd name="connsiteY52" fmla="*/ 963951 h 4017165"/>
                <a:gd name="connsiteX53" fmla="*/ 2560205 w 3963848"/>
                <a:gd name="connsiteY53" fmla="*/ 1082885 h 4017165"/>
                <a:gd name="connsiteX54" fmla="*/ 2814469 w 3963848"/>
                <a:gd name="connsiteY54" fmla="*/ 1285870 h 4017165"/>
                <a:gd name="connsiteX55" fmla="*/ 2534709 w 3963848"/>
                <a:gd name="connsiteY55" fmla="*/ 1473013 h 4017165"/>
                <a:gd name="connsiteX56" fmla="*/ 2156245 w 3963848"/>
                <a:gd name="connsiteY56" fmla="*/ 1533676 h 4017165"/>
                <a:gd name="connsiteX57" fmla="*/ 1955962 w 3963848"/>
                <a:gd name="connsiteY57" fmla="*/ 1451914 h 4017165"/>
                <a:gd name="connsiteX58" fmla="*/ 1893705 w 3963848"/>
                <a:gd name="connsiteY58" fmla="*/ 1355057 h 4017165"/>
                <a:gd name="connsiteX59" fmla="*/ 1633473 w 3963848"/>
                <a:gd name="connsiteY59" fmla="*/ 1304578 h 4017165"/>
                <a:gd name="connsiteX60" fmla="*/ 1688131 w 3963848"/>
                <a:gd name="connsiteY60" fmla="*/ 1041475 h 4017165"/>
                <a:gd name="connsiteX61" fmla="*/ 1529619 w 3963848"/>
                <a:gd name="connsiteY61" fmla="*/ 952021 h 4017165"/>
                <a:gd name="connsiteX62" fmla="*/ 1409369 w 3963848"/>
                <a:gd name="connsiteY62" fmla="*/ 1320363 h 4017165"/>
                <a:gd name="connsiteX63" fmla="*/ 1343778 w 3963848"/>
                <a:gd name="connsiteY63" fmla="*/ 1299315 h 4017165"/>
                <a:gd name="connsiteX64" fmla="*/ 1371107 w 3963848"/>
                <a:gd name="connsiteY64" fmla="*/ 883614 h 4017165"/>
                <a:gd name="connsiteX65" fmla="*/ 1485892 w 3963848"/>
                <a:gd name="connsiteY65" fmla="*/ 625775 h 4017165"/>
                <a:gd name="connsiteX66" fmla="*/ 1300050 w 3963848"/>
                <a:gd name="connsiteY66" fmla="*/ 488962 h 4017165"/>
                <a:gd name="connsiteX67" fmla="*/ 1283653 w 3963848"/>
                <a:gd name="connsiteY67" fmla="*/ 388983 h 4017165"/>
                <a:gd name="connsiteX68" fmla="*/ 1207129 w 3963848"/>
                <a:gd name="connsiteY68" fmla="*/ 236385 h 4017165"/>
                <a:gd name="connsiteX69" fmla="*/ 944765 w 3963848"/>
                <a:gd name="connsiteY69" fmla="*/ 10117 h 4017165"/>
                <a:gd name="connsiteX70" fmla="*/ 718905 w 3963848"/>
                <a:gd name="connsiteY70" fmla="*/ 0 h 4017165"/>
                <a:gd name="connsiteX0" fmla="*/ 718905 w 3963848"/>
                <a:gd name="connsiteY0" fmla="*/ 0 h 3973203"/>
                <a:gd name="connsiteX1" fmla="*/ 603276 w 3963848"/>
                <a:gd name="connsiteY1" fmla="*/ 173359 h 3973203"/>
                <a:gd name="connsiteX2" fmla="*/ 477593 w 3963848"/>
                <a:gd name="connsiteY2" fmla="*/ 302139 h 3973203"/>
                <a:gd name="connsiteX3" fmla="*/ 593222 w 3963848"/>
                <a:gd name="connsiteY3" fmla="*/ 376435 h 3973203"/>
                <a:gd name="connsiteX4" fmla="*/ 703825 w 3963848"/>
                <a:gd name="connsiteY4" fmla="*/ 643903 h 3973203"/>
                <a:gd name="connsiteX5" fmla="*/ 728661 w 3963848"/>
                <a:gd name="connsiteY5" fmla="*/ 785984 h 3973203"/>
                <a:gd name="connsiteX6" fmla="*/ 759970 w 3963848"/>
                <a:gd name="connsiteY6" fmla="*/ 857223 h 3973203"/>
                <a:gd name="connsiteX7" fmla="*/ 766467 w 3963848"/>
                <a:gd name="connsiteY7" fmla="*/ 936692 h 3973203"/>
                <a:gd name="connsiteX8" fmla="*/ 884364 w 3963848"/>
                <a:gd name="connsiteY8" fmla="*/ 1064766 h 3973203"/>
                <a:gd name="connsiteX9" fmla="*/ 824478 w 3963848"/>
                <a:gd name="connsiteY9" fmla="*/ 1087997 h 3973203"/>
                <a:gd name="connsiteX10" fmla="*/ 472567 w 3963848"/>
                <a:gd name="connsiteY10" fmla="*/ 827167 h 3973203"/>
                <a:gd name="connsiteX11" fmla="*/ 206121 w 3963848"/>
                <a:gd name="connsiteY11" fmla="*/ 955947 h 3973203"/>
                <a:gd name="connsiteX12" fmla="*/ 85465 w 3963848"/>
                <a:gd name="connsiteY12" fmla="*/ 1005477 h 3973203"/>
                <a:gd name="connsiteX13" fmla="*/ 0 w 3963848"/>
                <a:gd name="connsiteY13" fmla="*/ 1045103 h 3973203"/>
                <a:gd name="connsiteX14" fmla="*/ 819384 w 3963848"/>
                <a:gd name="connsiteY14" fmla="*/ 1760349 h 3973203"/>
                <a:gd name="connsiteX15" fmla="*/ 960013 w 3963848"/>
                <a:gd name="connsiteY15" fmla="*/ 1700710 h 3973203"/>
                <a:gd name="connsiteX16" fmla="*/ 1328749 w 3963848"/>
                <a:gd name="connsiteY16" fmla="*/ 1595702 h 3973203"/>
                <a:gd name="connsiteX17" fmla="*/ 1335025 w 3963848"/>
                <a:gd name="connsiteY17" fmla="*/ 1714742 h 3973203"/>
                <a:gd name="connsiteX18" fmla="*/ 1273725 w 3963848"/>
                <a:gd name="connsiteY18" fmla="*/ 1998908 h 3973203"/>
                <a:gd name="connsiteX19" fmla="*/ 1371084 w 3963848"/>
                <a:gd name="connsiteY19" fmla="*/ 2184842 h 3973203"/>
                <a:gd name="connsiteX20" fmla="*/ 1551378 w 3963848"/>
                <a:gd name="connsiteY20" fmla="*/ 2170809 h 3973203"/>
                <a:gd name="connsiteX21" fmla="*/ 1518925 w 3963848"/>
                <a:gd name="connsiteY21" fmla="*/ 2346219 h 3973203"/>
                <a:gd name="connsiteX22" fmla="*/ 1605466 w 3963848"/>
                <a:gd name="connsiteY22" fmla="*/ 2483040 h 3973203"/>
                <a:gd name="connsiteX23" fmla="*/ 1673978 w 3963848"/>
                <a:gd name="connsiteY23" fmla="*/ 2556712 h 3973203"/>
                <a:gd name="connsiteX24" fmla="*/ 1795078 w 3963848"/>
                <a:gd name="connsiteY24" fmla="*/ 3885280 h 3973203"/>
                <a:gd name="connsiteX25" fmla="*/ 1978251 w 3963848"/>
                <a:gd name="connsiteY25" fmla="*/ 3907261 h 3973203"/>
                <a:gd name="connsiteX26" fmla="*/ 2044194 w 3963848"/>
                <a:gd name="connsiteY26" fmla="*/ 3921915 h 3973203"/>
                <a:gd name="connsiteX27" fmla="*/ 3121251 w 3963848"/>
                <a:gd name="connsiteY27" fmla="*/ 3973203 h 3973203"/>
                <a:gd name="connsiteX28" fmla="*/ 3231155 w 3963848"/>
                <a:gd name="connsiteY28" fmla="*/ 3958550 h 3973203"/>
                <a:gd name="connsiteX29" fmla="*/ 3333732 w 3963848"/>
                <a:gd name="connsiteY29" fmla="*/ 3907261 h 3973203"/>
                <a:gd name="connsiteX30" fmla="*/ 3348386 w 3963848"/>
                <a:gd name="connsiteY30" fmla="*/ 3877953 h 3973203"/>
                <a:gd name="connsiteX31" fmla="*/ 3458290 w 3963848"/>
                <a:gd name="connsiteY31" fmla="*/ 3885280 h 3973203"/>
                <a:gd name="connsiteX32" fmla="*/ 3575521 w 3963848"/>
                <a:gd name="connsiteY32" fmla="*/ 3892607 h 3973203"/>
                <a:gd name="connsiteX33" fmla="*/ 3575521 w 3963848"/>
                <a:gd name="connsiteY33" fmla="*/ 3790030 h 3973203"/>
                <a:gd name="connsiteX34" fmla="*/ 3604828 w 3963848"/>
                <a:gd name="connsiteY34" fmla="*/ 3738742 h 3973203"/>
                <a:gd name="connsiteX35" fmla="*/ 3692751 w 3963848"/>
                <a:gd name="connsiteY35" fmla="*/ 3687453 h 3973203"/>
                <a:gd name="connsiteX36" fmla="*/ 3744040 w 3963848"/>
                <a:gd name="connsiteY36" fmla="*/ 3628838 h 3973203"/>
                <a:gd name="connsiteX37" fmla="*/ 3905232 w 3963848"/>
                <a:gd name="connsiteY37" fmla="*/ 3628838 h 3973203"/>
                <a:gd name="connsiteX38" fmla="*/ 3905232 w 3963848"/>
                <a:gd name="connsiteY38" fmla="*/ 3526261 h 3973203"/>
                <a:gd name="connsiteX39" fmla="*/ 3934540 w 3963848"/>
                <a:gd name="connsiteY39" fmla="*/ 3284473 h 3973203"/>
                <a:gd name="connsiteX40" fmla="*/ 3963848 w 3963848"/>
                <a:gd name="connsiteY40" fmla="*/ 3093973 h 3973203"/>
                <a:gd name="connsiteX41" fmla="*/ 3956521 w 3963848"/>
                <a:gd name="connsiteY41" fmla="*/ 2888819 h 3973203"/>
                <a:gd name="connsiteX42" fmla="*/ 3896596 w 3963848"/>
                <a:gd name="connsiteY42" fmla="*/ 2661949 h 3973203"/>
                <a:gd name="connsiteX43" fmla="*/ 3755410 w 3963848"/>
                <a:gd name="connsiteY43" fmla="*/ 2253593 h 3973203"/>
                <a:gd name="connsiteX44" fmla="*/ 3030050 w 3963848"/>
                <a:gd name="connsiteY44" fmla="*/ 701375 h 3973203"/>
                <a:gd name="connsiteX45" fmla="*/ 2876921 w 3963848"/>
                <a:gd name="connsiteY45" fmla="*/ 656703 h 3973203"/>
                <a:gd name="connsiteX46" fmla="*/ 2741185 w 3963848"/>
                <a:gd name="connsiteY46" fmla="*/ 577413 h 3973203"/>
                <a:gd name="connsiteX47" fmla="*/ 2691530 w 3963848"/>
                <a:gd name="connsiteY47" fmla="*/ 638728 h 3973203"/>
                <a:gd name="connsiteX48" fmla="*/ 2695940 w 3963848"/>
                <a:gd name="connsiteY48" fmla="*/ 617059 h 3973203"/>
                <a:gd name="connsiteX49" fmla="*/ 2766321 w 3963848"/>
                <a:gd name="connsiteY49" fmla="*/ 735993 h 3973203"/>
                <a:gd name="connsiteX50" fmla="*/ 2699743 w 3963848"/>
                <a:gd name="connsiteY50" fmla="*/ 885869 h 3973203"/>
                <a:gd name="connsiteX51" fmla="*/ 2550150 w 3963848"/>
                <a:gd name="connsiteY51" fmla="*/ 963951 h 3973203"/>
                <a:gd name="connsiteX52" fmla="*/ 2560205 w 3963848"/>
                <a:gd name="connsiteY52" fmla="*/ 1082885 h 3973203"/>
                <a:gd name="connsiteX53" fmla="*/ 2814469 w 3963848"/>
                <a:gd name="connsiteY53" fmla="*/ 1285870 h 3973203"/>
                <a:gd name="connsiteX54" fmla="*/ 2534709 w 3963848"/>
                <a:gd name="connsiteY54" fmla="*/ 1473013 h 3973203"/>
                <a:gd name="connsiteX55" fmla="*/ 2156245 w 3963848"/>
                <a:gd name="connsiteY55" fmla="*/ 1533676 h 3973203"/>
                <a:gd name="connsiteX56" fmla="*/ 1955962 w 3963848"/>
                <a:gd name="connsiteY56" fmla="*/ 1451914 h 3973203"/>
                <a:gd name="connsiteX57" fmla="*/ 1893705 w 3963848"/>
                <a:gd name="connsiteY57" fmla="*/ 1355057 h 3973203"/>
                <a:gd name="connsiteX58" fmla="*/ 1633473 w 3963848"/>
                <a:gd name="connsiteY58" fmla="*/ 1304578 h 3973203"/>
                <a:gd name="connsiteX59" fmla="*/ 1688131 w 3963848"/>
                <a:gd name="connsiteY59" fmla="*/ 1041475 h 3973203"/>
                <a:gd name="connsiteX60" fmla="*/ 1529619 w 3963848"/>
                <a:gd name="connsiteY60" fmla="*/ 952021 h 3973203"/>
                <a:gd name="connsiteX61" fmla="*/ 1409369 w 3963848"/>
                <a:gd name="connsiteY61" fmla="*/ 1320363 h 3973203"/>
                <a:gd name="connsiteX62" fmla="*/ 1343778 w 3963848"/>
                <a:gd name="connsiteY62" fmla="*/ 1299315 h 3973203"/>
                <a:gd name="connsiteX63" fmla="*/ 1371107 w 3963848"/>
                <a:gd name="connsiteY63" fmla="*/ 883614 h 3973203"/>
                <a:gd name="connsiteX64" fmla="*/ 1485892 w 3963848"/>
                <a:gd name="connsiteY64" fmla="*/ 625775 h 3973203"/>
                <a:gd name="connsiteX65" fmla="*/ 1300050 w 3963848"/>
                <a:gd name="connsiteY65" fmla="*/ 488962 h 3973203"/>
                <a:gd name="connsiteX66" fmla="*/ 1283653 w 3963848"/>
                <a:gd name="connsiteY66" fmla="*/ 388983 h 3973203"/>
                <a:gd name="connsiteX67" fmla="*/ 1207129 w 3963848"/>
                <a:gd name="connsiteY67" fmla="*/ 236385 h 3973203"/>
                <a:gd name="connsiteX68" fmla="*/ 944765 w 3963848"/>
                <a:gd name="connsiteY68" fmla="*/ 10117 h 3973203"/>
                <a:gd name="connsiteX69" fmla="*/ 718905 w 3963848"/>
                <a:gd name="connsiteY69" fmla="*/ 0 h 3973203"/>
                <a:gd name="connsiteX0" fmla="*/ 718905 w 3963848"/>
                <a:gd name="connsiteY0" fmla="*/ 0 h 3973203"/>
                <a:gd name="connsiteX1" fmla="*/ 603276 w 3963848"/>
                <a:gd name="connsiteY1" fmla="*/ 173359 h 3973203"/>
                <a:gd name="connsiteX2" fmla="*/ 477593 w 3963848"/>
                <a:gd name="connsiteY2" fmla="*/ 302139 h 3973203"/>
                <a:gd name="connsiteX3" fmla="*/ 593222 w 3963848"/>
                <a:gd name="connsiteY3" fmla="*/ 376435 h 3973203"/>
                <a:gd name="connsiteX4" fmla="*/ 703825 w 3963848"/>
                <a:gd name="connsiteY4" fmla="*/ 643903 h 3973203"/>
                <a:gd name="connsiteX5" fmla="*/ 728661 w 3963848"/>
                <a:gd name="connsiteY5" fmla="*/ 785984 h 3973203"/>
                <a:gd name="connsiteX6" fmla="*/ 759970 w 3963848"/>
                <a:gd name="connsiteY6" fmla="*/ 857223 h 3973203"/>
                <a:gd name="connsiteX7" fmla="*/ 766467 w 3963848"/>
                <a:gd name="connsiteY7" fmla="*/ 936692 h 3973203"/>
                <a:gd name="connsiteX8" fmla="*/ 884364 w 3963848"/>
                <a:gd name="connsiteY8" fmla="*/ 1064766 h 3973203"/>
                <a:gd name="connsiteX9" fmla="*/ 824478 w 3963848"/>
                <a:gd name="connsiteY9" fmla="*/ 1087997 h 3973203"/>
                <a:gd name="connsiteX10" fmla="*/ 472567 w 3963848"/>
                <a:gd name="connsiteY10" fmla="*/ 827167 h 3973203"/>
                <a:gd name="connsiteX11" fmla="*/ 206121 w 3963848"/>
                <a:gd name="connsiteY11" fmla="*/ 955947 h 3973203"/>
                <a:gd name="connsiteX12" fmla="*/ 85465 w 3963848"/>
                <a:gd name="connsiteY12" fmla="*/ 1005477 h 3973203"/>
                <a:gd name="connsiteX13" fmla="*/ 0 w 3963848"/>
                <a:gd name="connsiteY13" fmla="*/ 1045103 h 3973203"/>
                <a:gd name="connsiteX14" fmla="*/ 819384 w 3963848"/>
                <a:gd name="connsiteY14" fmla="*/ 1760349 h 3973203"/>
                <a:gd name="connsiteX15" fmla="*/ 960013 w 3963848"/>
                <a:gd name="connsiteY15" fmla="*/ 1700710 h 3973203"/>
                <a:gd name="connsiteX16" fmla="*/ 1328749 w 3963848"/>
                <a:gd name="connsiteY16" fmla="*/ 1595702 h 3973203"/>
                <a:gd name="connsiteX17" fmla="*/ 1335025 w 3963848"/>
                <a:gd name="connsiteY17" fmla="*/ 1714742 h 3973203"/>
                <a:gd name="connsiteX18" fmla="*/ 1273725 w 3963848"/>
                <a:gd name="connsiteY18" fmla="*/ 1998908 h 3973203"/>
                <a:gd name="connsiteX19" fmla="*/ 1371084 w 3963848"/>
                <a:gd name="connsiteY19" fmla="*/ 2184842 h 3973203"/>
                <a:gd name="connsiteX20" fmla="*/ 1551378 w 3963848"/>
                <a:gd name="connsiteY20" fmla="*/ 2170809 h 3973203"/>
                <a:gd name="connsiteX21" fmla="*/ 1518925 w 3963848"/>
                <a:gd name="connsiteY21" fmla="*/ 2346219 h 3973203"/>
                <a:gd name="connsiteX22" fmla="*/ 1605466 w 3963848"/>
                <a:gd name="connsiteY22" fmla="*/ 2483040 h 3973203"/>
                <a:gd name="connsiteX23" fmla="*/ 1673978 w 3963848"/>
                <a:gd name="connsiteY23" fmla="*/ 2556712 h 3973203"/>
                <a:gd name="connsiteX24" fmla="*/ 1795078 w 3963848"/>
                <a:gd name="connsiteY24" fmla="*/ 3885280 h 3973203"/>
                <a:gd name="connsiteX25" fmla="*/ 1978251 w 3963848"/>
                <a:gd name="connsiteY25" fmla="*/ 3907261 h 3973203"/>
                <a:gd name="connsiteX26" fmla="*/ 3121251 w 3963848"/>
                <a:gd name="connsiteY26" fmla="*/ 3973203 h 3973203"/>
                <a:gd name="connsiteX27" fmla="*/ 3231155 w 3963848"/>
                <a:gd name="connsiteY27" fmla="*/ 3958550 h 3973203"/>
                <a:gd name="connsiteX28" fmla="*/ 3333732 w 3963848"/>
                <a:gd name="connsiteY28" fmla="*/ 3907261 h 3973203"/>
                <a:gd name="connsiteX29" fmla="*/ 3348386 w 3963848"/>
                <a:gd name="connsiteY29" fmla="*/ 3877953 h 3973203"/>
                <a:gd name="connsiteX30" fmla="*/ 3458290 w 3963848"/>
                <a:gd name="connsiteY30" fmla="*/ 3885280 h 3973203"/>
                <a:gd name="connsiteX31" fmla="*/ 3575521 w 3963848"/>
                <a:gd name="connsiteY31" fmla="*/ 3892607 h 3973203"/>
                <a:gd name="connsiteX32" fmla="*/ 3575521 w 3963848"/>
                <a:gd name="connsiteY32" fmla="*/ 3790030 h 3973203"/>
                <a:gd name="connsiteX33" fmla="*/ 3604828 w 3963848"/>
                <a:gd name="connsiteY33" fmla="*/ 3738742 h 3973203"/>
                <a:gd name="connsiteX34" fmla="*/ 3692751 w 3963848"/>
                <a:gd name="connsiteY34" fmla="*/ 3687453 h 3973203"/>
                <a:gd name="connsiteX35" fmla="*/ 3744040 w 3963848"/>
                <a:gd name="connsiteY35" fmla="*/ 3628838 h 3973203"/>
                <a:gd name="connsiteX36" fmla="*/ 3905232 w 3963848"/>
                <a:gd name="connsiteY36" fmla="*/ 3628838 h 3973203"/>
                <a:gd name="connsiteX37" fmla="*/ 3905232 w 3963848"/>
                <a:gd name="connsiteY37" fmla="*/ 3526261 h 3973203"/>
                <a:gd name="connsiteX38" fmla="*/ 3934540 w 3963848"/>
                <a:gd name="connsiteY38" fmla="*/ 3284473 h 3973203"/>
                <a:gd name="connsiteX39" fmla="*/ 3963848 w 3963848"/>
                <a:gd name="connsiteY39" fmla="*/ 3093973 h 3973203"/>
                <a:gd name="connsiteX40" fmla="*/ 3956521 w 3963848"/>
                <a:gd name="connsiteY40" fmla="*/ 2888819 h 3973203"/>
                <a:gd name="connsiteX41" fmla="*/ 3896596 w 3963848"/>
                <a:gd name="connsiteY41" fmla="*/ 2661949 h 3973203"/>
                <a:gd name="connsiteX42" fmla="*/ 3755410 w 3963848"/>
                <a:gd name="connsiteY42" fmla="*/ 2253593 h 3973203"/>
                <a:gd name="connsiteX43" fmla="*/ 3030050 w 3963848"/>
                <a:gd name="connsiteY43" fmla="*/ 701375 h 3973203"/>
                <a:gd name="connsiteX44" fmla="*/ 2876921 w 3963848"/>
                <a:gd name="connsiteY44" fmla="*/ 656703 h 3973203"/>
                <a:gd name="connsiteX45" fmla="*/ 2741185 w 3963848"/>
                <a:gd name="connsiteY45" fmla="*/ 577413 h 3973203"/>
                <a:gd name="connsiteX46" fmla="*/ 2691530 w 3963848"/>
                <a:gd name="connsiteY46" fmla="*/ 638728 h 3973203"/>
                <a:gd name="connsiteX47" fmla="*/ 2695940 w 3963848"/>
                <a:gd name="connsiteY47" fmla="*/ 617059 h 3973203"/>
                <a:gd name="connsiteX48" fmla="*/ 2766321 w 3963848"/>
                <a:gd name="connsiteY48" fmla="*/ 735993 h 3973203"/>
                <a:gd name="connsiteX49" fmla="*/ 2699743 w 3963848"/>
                <a:gd name="connsiteY49" fmla="*/ 885869 h 3973203"/>
                <a:gd name="connsiteX50" fmla="*/ 2550150 w 3963848"/>
                <a:gd name="connsiteY50" fmla="*/ 963951 h 3973203"/>
                <a:gd name="connsiteX51" fmla="*/ 2560205 w 3963848"/>
                <a:gd name="connsiteY51" fmla="*/ 1082885 h 3973203"/>
                <a:gd name="connsiteX52" fmla="*/ 2814469 w 3963848"/>
                <a:gd name="connsiteY52" fmla="*/ 1285870 h 3973203"/>
                <a:gd name="connsiteX53" fmla="*/ 2534709 w 3963848"/>
                <a:gd name="connsiteY53" fmla="*/ 1473013 h 3973203"/>
                <a:gd name="connsiteX54" fmla="*/ 2156245 w 3963848"/>
                <a:gd name="connsiteY54" fmla="*/ 1533676 h 3973203"/>
                <a:gd name="connsiteX55" fmla="*/ 1955962 w 3963848"/>
                <a:gd name="connsiteY55" fmla="*/ 1451914 h 3973203"/>
                <a:gd name="connsiteX56" fmla="*/ 1893705 w 3963848"/>
                <a:gd name="connsiteY56" fmla="*/ 1355057 h 3973203"/>
                <a:gd name="connsiteX57" fmla="*/ 1633473 w 3963848"/>
                <a:gd name="connsiteY57" fmla="*/ 1304578 h 3973203"/>
                <a:gd name="connsiteX58" fmla="*/ 1688131 w 3963848"/>
                <a:gd name="connsiteY58" fmla="*/ 1041475 h 3973203"/>
                <a:gd name="connsiteX59" fmla="*/ 1529619 w 3963848"/>
                <a:gd name="connsiteY59" fmla="*/ 952021 h 3973203"/>
                <a:gd name="connsiteX60" fmla="*/ 1409369 w 3963848"/>
                <a:gd name="connsiteY60" fmla="*/ 1320363 h 3973203"/>
                <a:gd name="connsiteX61" fmla="*/ 1343778 w 3963848"/>
                <a:gd name="connsiteY61" fmla="*/ 1299315 h 3973203"/>
                <a:gd name="connsiteX62" fmla="*/ 1371107 w 3963848"/>
                <a:gd name="connsiteY62" fmla="*/ 883614 h 3973203"/>
                <a:gd name="connsiteX63" fmla="*/ 1485892 w 3963848"/>
                <a:gd name="connsiteY63" fmla="*/ 625775 h 3973203"/>
                <a:gd name="connsiteX64" fmla="*/ 1300050 w 3963848"/>
                <a:gd name="connsiteY64" fmla="*/ 488962 h 3973203"/>
                <a:gd name="connsiteX65" fmla="*/ 1283653 w 3963848"/>
                <a:gd name="connsiteY65" fmla="*/ 388983 h 3973203"/>
                <a:gd name="connsiteX66" fmla="*/ 1207129 w 3963848"/>
                <a:gd name="connsiteY66" fmla="*/ 236385 h 3973203"/>
                <a:gd name="connsiteX67" fmla="*/ 944765 w 3963848"/>
                <a:gd name="connsiteY67" fmla="*/ 10117 h 3973203"/>
                <a:gd name="connsiteX68" fmla="*/ 718905 w 3963848"/>
                <a:gd name="connsiteY68" fmla="*/ 0 h 3973203"/>
                <a:gd name="connsiteX0" fmla="*/ 718905 w 3963848"/>
                <a:gd name="connsiteY0" fmla="*/ 0 h 3973203"/>
                <a:gd name="connsiteX1" fmla="*/ 603276 w 3963848"/>
                <a:gd name="connsiteY1" fmla="*/ 173359 h 3973203"/>
                <a:gd name="connsiteX2" fmla="*/ 477593 w 3963848"/>
                <a:gd name="connsiteY2" fmla="*/ 302139 h 3973203"/>
                <a:gd name="connsiteX3" fmla="*/ 593222 w 3963848"/>
                <a:gd name="connsiteY3" fmla="*/ 376435 h 3973203"/>
                <a:gd name="connsiteX4" fmla="*/ 703825 w 3963848"/>
                <a:gd name="connsiteY4" fmla="*/ 643903 h 3973203"/>
                <a:gd name="connsiteX5" fmla="*/ 728661 w 3963848"/>
                <a:gd name="connsiteY5" fmla="*/ 785984 h 3973203"/>
                <a:gd name="connsiteX6" fmla="*/ 759970 w 3963848"/>
                <a:gd name="connsiteY6" fmla="*/ 857223 h 3973203"/>
                <a:gd name="connsiteX7" fmla="*/ 766467 w 3963848"/>
                <a:gd name="connsiteY7" fmla="*/ 936692 h 3973203"/>
                <a:gd name="connsiteX8" fmla="*/ 884364 w 3963848"/>
                <a:gd name="connsiteY8" fmla="*/ 1064766 h 3973203"/>
                <a:gd name="connsiteX9" fmla="*/ 824478 w 3963848"/>
                <a:gd name="connsiteY9" fmla="*/ 1087997 h 3973203"/>
                <a:gd name="connsiteX10" fmla="*/ 472567 w 3963848"/>
                <a:gd name="connsiteY10" fmla="*/ 827167 h 3973203"/>
                <a:gd name="connsiteX11" fmla="*/ 206121 w 3963848"/>
                <a:gd name="connsiteY11" fmla="*/ 955947 h 3973203"/>
                <a:gd name="connsiteX12" fmla="*/ 85465 w 3963848"/>
                <a:gd name="connsiteY12" fmla="*/ 1005477 h 3973203"/>
                <a:gd name="connsiteX13" fmla="*/ 0 w 3963848"/>
                <a:gd name="connsiteY13" fmla="*/ 1045103 h 3973203"/>
                <a:gd name="connsiteX14" fmla="*/ 819384 w 3963848"/>
                <a:gd name="connsiteY14" fmla="*/ 1760349 h 3973203"/>
                <a:gd name="connsiteX15" fmla="*/ 960013 w 3963848"/>
                <a:gd name="connsiteY15" fmla="*/ 1700710 h 3973203"/>
                <a:gd name="connsiteX16" fmla="*/ 1328749 w 3963848"/>
                <a:gd name="connsiteY16" fmla="*/ 1595702 h 3973203"/>
                <a:gd name="connsiteX17" fmla="*/ 1335025 w 3963848"/>
                <a:gd name="connsiteY17" fmla="*/ 1714742 h 3973203"/>
                <a:gd name="connsiteX18" fmla="*/ 1273725 w 3963848"/>
                <a:gd name="connsiteY18" fmla="*/ 1998908 h 3973203"/>
                <a:gd name="connsiteX19" fmla="*/ 1371084 w 3963848"/>
                <a:gd name="connsiteY19" fmla="*/ 2184842 h 3973203"/>
                <a:gd name="connsiteX20" fmla="*/ 1551378 w 3963848"/>
                <a:gd name="connsiteY20" fmla="*/ 2170809 h 3973203"/>
                <a:gd name="connsiteX21" fmla="*/ 1518925 w 3963848"/>
                <a:gd name="connsiteY21" fmla="*/ 2346219 h 3973203"/>
                <a:gd name="connsiteX22" fmla="*/ 1605466 w 3963848"/>
                <a:gd name="connsiteY22" fmla="*/ 2483040 h 3973203"/>
                <a:gd name="connsiteX23" fmla="*/ 1673978 w 3963848"/>
                <a:gd name="connsiteY23" fmla="*/ 2556712 h 3973203"/>
                <a:gd name="connsiteX24" fmla="*/ 1795078 w 3963848"/>
                <a:gd name="connsiteY24" fmla="*/ 3885280 h 3973203"/>
                <a:gd name="connsiteX25" fmla="*/ 3121251 w 3963848"/>
                <a:gd name="connsiteY25" fmla="*/ 3973203 h 3973203"/>
                <a:gd name="connsiteX26" fmla="*/ 3231155 w 3963848"/>
                <a:gd name="connsiteY26" fmla="*/ 3958550 h 3973203"/>
                <a:gd name="connsiteX27" fmla="*/ 3333732 w 3963848"/>
                <a:gd name="connsiteY27" fmla="*/ 3907261 h 3973203"/>
                <a:gd name="connsiteX28" fmla="*/ 3348386 w 3963848"/>
                <a:gd name="connsiteY28" fmla="*/ 3877953 h 3973203"/>
                <a:gd name="connsiteX29" fmla="*/ 3458290 w 3963848"/>
                <a:gd name="connsiteY29" fmla="*/ 3885280 h 3973203"/>
                <a:gd name="connsiteX30" fmla="*/ 3575521 w 3963848"/>
                <a:gd name="connsiteY30" fmla="*/ 3892607 h 3973203"/>
                <a:gd name="connsiteX31" fmla="*/ 3575521 w 3963848"/>
                <a:gd name="connsiteY31" fmla="*/ 3790030 h 3973203"/>
                <a:gd name="connsiteX32" fmla="*/ 3604828 w 3963848"/>
                <a:gd name="connsiteY32" fmla="*/ 3738742 h 3973203"/>
                <a:gd name="connsiteX33" fmla="*/ 3692751 w 3963848"/>
                <a:gd name="connsiteY33" fmla="*/ 3687453 h 3973203"/>
                <a:gd name="connsiteX34" fmla="*/ 3744040 w 3963848"/>
                <a:gd name="connsiteY34" fmla="*/ 3628838 h 3973203"/>
                <a:gd name="connsiteX35" fmla="*/ 3905232 w 3963848"/>
                <a:gd name="connsiteY35" fmla="*/ 3628838 h 3973203"/>
                <a:gd name="connsiteX36" fmla="*/ 3905232 w 3963848"/>
                <a:gd name="connsiteY36" fmla="*/ 3526261 h 3973203"/>
                <a:gd name="connsiteX37" fmla="*/ 3934540 w 3963848"/>
                <a:gd name="connsiteY37" fmla="*/ 3284473 h 3973203"/>
                <a:gd name="connsiteX38" fmla="*/ 3963848 w 3963848"/>
                <a:gd name="connsiteY38" fmla="*/ 3093973 h 3973203"/>
                <a:gd name="connsiteX39" fmla="*/ 3956521 w 3963848"/>
                <a:gd name="connsiteY39" fmla="*/ 2888819 h 3973203"/>
                <a:gd name="connsiteX40" fmla="*/ 3896596 w 3963848"/>
                <a:gd name="connsiteY40" fmla="*/ 2661949 h 3973203"/>
                <a:gd name="connsiteX41" fmla="*/ 3755410 w 3963848"/>
                <a:gd name="connsiteY41" fmla="*/ 2253593 h 3973203"/>
                <a:gd name="connsiteX42" fmla="*/ 3030050 w 3963848"/>
                <a:gd name="connsiteY42" fmla="*/ 701375 h 3973203"/>
                <a:gd name="connsiteX43" fmla="*/ 2876921 w 3963848"/>
                <a:gd name="connsiteY43" fmla="*/ 656703 h 3973203"/>
                <a:gd name="connsiteX44" fmla="*/ 2741185 w 3963848"/>
                <a:gd name="connsiteY44" fmla="*/ 577413 h 3973203"/>
                <a:gd name="connsiteX45" fmla="*/ 2691530 w 3963848"/>
                <a:gd name="connsiteY45" fmla="*/ 638728 h 3973203"/>
                <a:gd name="connsiteX46" fmla="*/ 2695940 w 3963848"/>
                <a:gd name="connsiteY46" fmla="*/ 617059 h 3973203"/>
                <a:gd name="connsiteX47" fmla="*/ 2766321 w 3963848"/>
                <a:gd name="connsiteY47" fmla="*/ 735993 h 3973203"/>
                <a:gd name="connsiteX48" fmla="*/ 2699743 w 3963848"/>
                <a:gd name="connsiteY48" fmla="*/ 885869 h 3973203"/>
                <a:gd name="connsiteX49" fmla="*/ 2550150 w 3963848"/>
                <a:gd name="connsiteY49" fmla="*/ 963951 h 3973203"/>
                <a:gd name="connsiteX50" fmla="*/ 2560205 w 3963848"/>
                <a:gd name="connsiteY50" fmla="*/ 1082885 h 3973203"/>
                <a:gd name="connsiteX51" fmla="*/ 2814469 w 3963848"/>
                <a:gd name="connsiteY51" fmla="*/ 1285870 h 3973203"/>
                <a:gd name="connsiteX52" fmla="*/ 2534709 w 3963848"/>
                <a:gd name="connsiteY52" fmla="*/ 1473013 h 3973203"/>
                <a:gd name="connsiteX53" fmla="*/ 2156245 w 3963848"/>
                <a:gd name="connsiteY53" fmla="*/ 1533676 h 3973203"/>
                <a:gd name="connsiteX54" fmla="*/ 1955962 w 3963848"/>
                <a:gd name="connsiteY54" fmla="*/ 1451914 h 3973203"/>
                <a:gd name="connsiteX55" fmla="*/ 1893705 w 3963848"/>
                <a:gd name="connsiteY55" fmla="*/ 1355057 h 3973203"/>
                <a:gd name="connsiteX56" fmla="*/ 1633473 w 3963848"/>
                <a:gd name="connsiteY56" fmla="*/ 1304578 h 3973203"/>
                <a:gd name="connsiteX57" fmla="*/ 1688131 w 3963848"/>
                <a:gd name="connsiteY57" fmla="*/ 1041475 h 3973203"/>
                <a:gd name="connsiteX58" fmla="*/ 1529619 w 3963848"/>
                <a:gd name="connsiteY58" fmla="*/ 952021 h 3973203"/>
                <a:gd name="connsiteX59" fmla="*/ 1409369 w 3963848"/>
                <a:gd name="connsiteY59" fmla="*/ 1320363 h 3973203"/>
                <a:gd name="connsiteX60" fmla="*/ 1343778 w 3963848"/>
                <a:gd name="connsiteY60" fmla="*/ 1299315 h 3973203"/>
                <a:gd name="connsiteX61" fmla="*/ 1371107 w 3963848"/>
                <a:gd name="connsiteY61" fmla="*/ 883614 h 3973203"/>
                <a:gd name="connsiteX62" fmla="*/ 1485892 w 3963848"/>
                <a:gd name="connsiteY62" fmla="*/ 625775 h 3973203"/>
                <a:gd name="connsiteX63" fmla="*/ 1300050 w 3963848"/>
                <a:gd name="connsiteY63" fmla="*/ 488962 h 3973203"/>
                <a:gd name="connsiteX64" fmla="*/ 1283653 w 3963848"/>
                <a:gd name="connsiteY64" fmla="*/ 388983 h 3973203"/>
                <a:gd name="connsiteX65" fmla="*/ 1207129 w 3963848"/>
                <a:gd name="connsiteY65" fmla="*/ 236385 h 3973203"/>
                <a:gd name="connsiteX66" fmla="*/ 944765 w 3963848"/>
                <a:gd name="connsiteY66" fmla="*/ 10117 h 3973203"/>
                <a:gd name="connsiteX67" fmla="*/ 718905 w 3963848"/>
                <a:gd name="connsiteY67" fmla="*/ 0 h 3973203"/>
                <a:gd name="connsiteX0" fmla="*/ 718905 w 3963848"/>
                <a:gd name="connsiteY0" fmla="*/ 0 h 3973203"/>
                <a:gd name="connsiteX1" fmla="*/ 603276 w 3963848"/>
                <a:gd name="connsiteY1" fmla="*/ 173359 h 3973203"/>
                <a:gd name="connsiteX2" fmla="*/ 477593 w 3963848"/>
                <a:gd name="connsiteY2" fmla="*/ 302139 h 3973203"/>
                <a:gd name="connsiteX3" fmla="*/ 593222 w 3963848"/>
                <a:gd name="connsiteY3" fmla="*/ 376435 h 3973203"/>
                <a:gd name="connsiteX4" fmla="*/ 703825 w 3963848"/>
                <a:gd name="connsiteY4" fmla="*/ 643903 h 3973203"/>
                <a:gd name="connsiteX5" fmla="*/ 728661 w 3963848"/>
                <a:gd name="connsiteY5" fmla="*/ 785984 h 3973203"/>
                <a:gd name="connsiteX6" fmla="*/ 759970 w 3963848"/>
                <a:gd name="connsiteY6" fmla="*/ 857223 h 3973203"/>
                <a:gd name="connsiteX7" fmla="*/ 766467 w 3963848"/>
                <a:gd name="connsiteY7" fmla="*/ 936692 h 3973203"/>
                <a:gd name="connsiteX8" fmla="*/ 884364 w 3963848"/>
                <a:gd name="connsiteY8" fmla="*/ 1064766 h 3973203"/>
                <a:gd name="connsiteX9" fmla="*/ 824478 w 3963848"/>
                <a:gd name="connsiteY9" fmla="*/ 1087997 h 3973203"/>
                <a:gd name="connsiteX10" fmla="*/ 472567 w 3963848"/>
                <a:gd name="connsiteY10" fmla="*/ 827167 h 3973203"/>
                <a:gd name="connsiteX11" fmla="*/ 206121 w 3963848"/>
                <a:gd name="connsiteY11" fmla="*/ 955947 h 3973203"/>
                <a:gd name="connsiteX12" fmla="*/ 85465 w 3963848"/>
                <a:gd name="connsiteY12" fmla="*/ 1005477 h 3973203"/>
                <a:gd name="connsiteX13" fmla="*/ 0 w 3963848"/>
                <a:gd name="connsiteY13" fmla="*/ 1045103 h 3973203"/>
                <a:gd name="connsiteX14" fmla="*/ 819384 w 3963848"/>
                <a:gd name="connsiteY14" fmla="*/ 1760349 h 3973203"/>
                <a:gd name="connsiteX15" fmla="*/ 960013 w 3963848"/>
                <a:gd name="connsiteY15" fmla="*/ 1700710 h 3973203"/>
                <a:gd name="connsiteX16" fmla="*/ 1328749 w 3963848"/>
                <a:gd name="connsiteY16" fmla="*/ 1595702 h 3973203"/>
                <a:gd name="connsiteX17" fmla="*/ 1335025 w 3963848"/>
                <a:gd name="connsiteY17" fmla="*/ 1714742 h 3973203"/>
                <a:gd name="connsiteX18" fmla="*/ 1273725 w 3963848"/>
                <a:gd name="connsiteY18" fmla="*/ 1998908 h 3973203"/>
                <a:gd name="connsiteX19" fmla="*/ 1371084 w 3963848"/>
                <a:gd name="connsiteY19" fmla="*/ 2184842 h 3973203"/>
                <a:gd name="connsiteX20" fmla="*/ 1551378 w 3963848"/>
                <a:gd name="connsiteY20" fmla="*/ 2170809 h 3973203"/>
                <a:gd name="connsiteX21" fmla="*/ 1518925 w 3963848"/>
                <a:gd name="connsiteY21" fmla="*/ 2346219 h 3973203"/>
                <a:gd name="connsiteX22" fmla="*/ 1605466 w 3963848"/>
                <a:gd name="connsiteY22" fmla="*/ 2483040 h 3973203"/>
                <a:gd name="connsiteX23" fmla="*/ 1673978 w 3963848"/>
                <a:gd name="connsiteY23" fmla="*/ 2556712 h 3973203"/>
                <a:gd name="connsiteX24" fmla="*/ 3121251 w 3963848"/>
                <a:gd name="connsiteY24" fmla="*/ 3973203 h 3973203"/>
                <a:gd name="connsiteX25" fmla="*/ 3231155 w 3963848"/>
                <a:gd name="connsiteY25" fmla="*/ 3958550 h 3973203"/>
                <a:gd name="connsiteX26" fmla="*/ 3333732 w 3963848"/>
                <a:gd name="connsiteY26" fmla="*/ 3907261 h 3973203"/>
                <a:gd name="connsiteX27" fmla="*/ 3348386 w 3963848"/>
                <a:gd name="connsiteY27" fmla="*/ 3877953 h 3973203"/>
                <a:gd name="connsiteX28" fmla="*/ 3458290 w 3963848"/>
                <a:gd name="connsiteY28" fmla="*/ 3885280 h 3973203"/>
                <a:gd name="connsiteX29" fmla="*/ 3575521 w 3963848"/>
                <a:gd name="connsiteY29" fmla="*/ 3892607 h 3973203"/>
                <a:gd name="connsiteX30" fmla="*/ 3575521 w 3963848"/>
                <a:gd name="connsiteY30" fmla="*/ 3790030 h 3973203"/>
                <a:gd name="connsiteX31" fmla="*/ 3604828 w 3963848"/>
                <a:gd name="connsiteY31" fmla="*/ 3738742 h 3973203"/>
                <a:gd name="connsiteX32" fmla="*/ 3692751 w 3963848"/>
                <a:gd name="connsiteY32" fmla="*/ 3687453 h 3973203"/>
                <a:gd name="connsiteX33" fmla="*/ 3744040 w 3963848"/>
                <a:gd name="connsiteY33" fmla="*/ 3628838 h 3973203"/>
                <a:gd name="connsiteX34" fmla="*/ 3905232 w 3963848"/>
                <a:gd name="connsiteY34" fmla="*/ 3628838 h 3973203"/>
                <a:gd name="connsiteX35" fmla="*/ 3905232 w 3963848"/>
                <a:gd name="connsiteY35" fmla="*/ 3526261 h 3973203"/>
                <a:gd name="connsiteX36" fmla="*/ 3934540 w 3963848"/>
                <a:gd name="connsiteY36" fmla="*/ 3284473 h 3973203"/>
                <a:gd name="connsiteX37" fmla="*/ 3963848 w 3963848"/>
                <a:gd name="connsiteY37" fmla="*/ 3093973 h 3973203"/>
                <a:gd name="connsiteX38" fmla="*/ 3956521 w 3963848"/>
                <a:gd name="connsiteY38" fmla="*/ 2888819 h 3973203"/>
                <a:gd name="connsiteX39" fmla="*/ 3896596 w 3963848"/>
                <a:gd name="connsiteY39" fmla="*/ 2661949 h 3973203"/>
                <a:gd name="connsiteX40" fmla="*/ 3755410 w 3963848"/>
                <a:gd name="connsiteY40" fmla="*/ 2253593 h 3973203"/>
                <a:gd name="connsiteX41" fmla="*/ 3030050 w 3963848"/>
                <a:gd name="connsiteY41" fmla="*/ 701375 h 3973203"/>
                <a:gd name="connsiteX42" fmla="*/ 2876921 w 3963848"/>
                <a:gd name="connsiteY42" fmla="*/ 656703 h 3973203"/>
                <a:gd name="connsiteX43" fmla="*/ 2741185 w 3963848"/>
                <a:gd name="connsiteY43" fmla="*/ 577413 h 3973203"/>
                <a:gd name="connsiteX44" fmla="*/ 2691530 w 3963848"/>
                <a:gd name="connsiteY44" fmla="*/ 638728 h 3973203"/>
                <a:gd name="connsiteX45" fmla="*/ 2695940 w 3963848"/>
                <a:gd name="connsiteY45" fmla="*/ 617059 h 3973203"/>
                <a:gd name="connsiteX46" fmla="*/ 2766321 w 3963848"/>
                <a:gd name="connsiteY46" fmla="*/ 735993 h 3973203"/>
                <a:gd name="connsiteX47" fmla="*/ 2699743 w 3963848"/>
                <a:gd name="connsiteY47" fmla="*/ 885869 h 3973203"/>
                <a:gd name="connsiteX48" fmla="*/ 2550150 w 3963848"/>
                <a:gd name="connsiteY48" fmla="*/ 963951 h 3973203"/>
                <a:gd name="connsiteX49" fmla="*/ 2560205 w 3963848"/>
                <a:gd name="connsiteY49" fmla="*/ 1082885 h 3973203"/>
                <a:gd name="connsiteX50" fmla="*/ 2814469 w 3963848"/>
                <a:gd name="connsiteY50" fmla="*/ 1285870 h 3973203"/>
                <a:gd name="connsiteX51" fmla="*/ 2534709 w 3963848"/>
                <a:gd name="connsiteY51" fmla="*/ 1473013 h 3973203"/>
                <a:gd name="connsiteX52" fmla="*/ 2156245 w 3963848"/>
                <a:gd name="connsiteY52" fmla="*/ 1533676 h 3973203"/>
                <a:gd name="connsiteX53" fmla="*/ 1955962 w 3963848"/>
                <a:gd name="connsiteY53" fmla="*/ 1451914 h 3973203"/>
                <a:gd name="connsiteX54" fmla="*/ 1893705 w 3963848"/>
                <a:gd name="connsiteY54" fmla="*/ 1355057 h 3973203"/>
                <a:gd name="connsiteX55" fmla="*/ 1633473 w 3963848"/>
                <a:gd name="connsiteY55" fmla="*/ 1304578 h 3973203"/>
                <a:gd name="connsiteX56" fmla="*/ 1688131 w 3963848"/>
                <a:gd name="connsiteY56" fmla="*/ 1041475 h 3973203"/>
                <a:gd name="connsiteX57" fmla="*/ 1529619 w 3963848"/>
                <a:gd name="connsiteY57" fmla="*/ 952021 h 3973203"/>
                <a:gd name="connsiteX58" fmla="*/ 1409369 w 3963848"/>
                <a:gd name="connsiteY58" fmla="*/ 1320363 h 3973203"/>
                <a:gd name="connsiteX59" fmla="*/ 1343778 w 3963848"/>
                <a:gd name="connsiteY59" fmla="*/ 1299315 h 3973203"/>
                <a:gd name="connsiteX60" fmla="*/ 1371107 w 3963848"/>
                <a:gd name="connsiteY60" fmla="*/ 883614 h 3973203"/>
                <a:gd name="connsiteX61" fmla="*/ 1485892 w 3963848"/>
                <a:gd name="connsiteY61" fmla="*/ 625775 h 3973203"/>
                <a:gd name="connsiteX62" fmla="*/ 1300050 w 3963848"/>
                <a:gd name="connsiteY62" fmla="*/ 488962 h 3973203"/>
                <a:gd name="connsiteX63" fmla="*/ 1283653 w 3963848"/>
                <a:gd name="connsiteY63" fmla="*/ 388983 h 3973203"/>
                <a:gd name="connsiteX64" fmla="*/ 1207129 w 3963848"/>
                <a:gd name="connsiteY64" fmla="*/ 236385 h 3973203"/>
                <a:gd name="connsiteX65" fmla="*/ 944765 w 3963848"/>
                <a:gd name="connsiteY65" fmla="*/ 10117 h 3973203"/>
                <a:gd name="connsiteX66" fmla="*/ 718905 w 3963848"/>
                <a:gd name="connsiteY66" fmla="*/ 0 h 3973203"/>
                <a:gd name="connsiteX0" fmla="*/ 718905 w 3963848"/>
                <a:gd name="connsiteY0" fmla="*/ 0 h 3958550"/>
                <a:gd name="connsiteX1" fmla="*/ 603276 w 3963848"/>
                <a:gd name="connsiteY1" fmla="*/ 173359 h 3958550"/>
                <a:gd name="connsiteX2" fmla="*/ 477593 w 3963848"/>
                <a:gd name="connsiteY2" fmla="*/ 302139 h 3958550"/>
                <a:gd name="connsiteX3" fmla="*/ 593222 w 3963848"/>
                <a:gd name="connsiteY3" fmla="*/ 376435 h 3958550"/>
                <a:gd name="connsiteX4" fmla="*/ 703825 w 3963848"/>
                <a:gd name="connsiteY4" fmla="*/ 643903 h 3958550"/>
                <a:gd name="connsiteX5" fmla="*/ 728661 w 3963848"/>
                <a:gd name="connsiteY5" fmla="*/ 785984 h 3958550"/>
                <a:gd name="connsiteX6" fmla="*/ 759970 w 3963848"/>
                <a:gd name="connsiteY6" fmla="*/ 857223 h 3958550"/>
                <a:gd name="connsiteX7" fmla="*/ 766467 w 3963848"/>
                <a:gd name="connsiteY7" fmla="*/ 936692 h 3958550"/>
                <a:gd name="connsiteX8" fmla="*/ 884364 w 3963848"/>
                <a:gd name="connsiteY8" fmla="*/ 1064766 h 3958550"/>
                <a:gd name="connsiteX9" fmla="*/ 824478 w 3963848"/>
                <a:gd name="connsiteY9" fmla="*/ 1087997 h 3958550"/>
                <a:gd name="connsiteX10" fmla="*/ 472567 w 3963848"/>
                <a:gd name="connsiteY10" fmla="*/ 827167 h 3958550"/>
                <a:gd name="connsiteX11" fmla="*/ 206121 w 3963848"/>
                <a:gd name="connsiteY11" fmla="*/ 955947 h 3958550"/>
                <a:gd name="connsiteX12" fmla="*/ 85465 w 3963848"/>
                <a:gd name="connsiteY12" fmla="*/ 1005477 h 3958550"/>
                <a:gd name="connsiteX13" fmla="*/ 0 w 3963848"/>
                <a:gd name="connsiteY13" fmla="*/ 1045103 h 3958550"/>
                <a:gd name="connsiteX14" fmla="*/ 819384 w 3963848"/>
                <a:gd name="connsiteY14" fmla="*/ 1760349 h 3958550"/>
                <a:gd name="connsiteX15" fmla="*/ 960013 w 3963848"/>
                <a:gd name="connsiteY15" fmla="*/ 1700710 h 3958550"/>
                <a:gd name="connsiteX16" fmla="*/ 1328749 w 3963848"/>
                <a:gd name="connsiteY16" fmla="*/ 1595702 h 3958550"/>
                <a:gd name="connsiteX17" fmla="*/ 1335025 w 3963848"/>
                <a:gd name="connsiteY17" fmla="*/ 1714742 h 3958550"/>
                <a:gd name="connsiteX18" fmla="*/ 1273725 w 3963848"/>
                <a:gd name="connsiteY18" fmla="*/ 1998908 h 3958550"/>
                <a:gd name="connsiteX19" fmla="*/ 1371084 w 3963848"/>
                <a:gd name="connsiteY19" fmla="*/ 2184842 h 3958550"/>
                <a:gd name="connsiteX20" fmla="*/ 1551378 w 3963848"/>
                <a:gd name="connsiteY20" fmla="*/ 2170809 h 3958550"/>
                <a:gd name="connsiteX21" fmla="*/ 1518925 w 3963848"/>
                <a:gd name="connsiteY21" fmla="*/ 2346219 h 3958550"/>
                <a:gd name="connsiteX22" fmla="*/ 1605466 w 3963848"/>
                <a:gd name="connsiteY22" fmla="*/ 2483040 h 3958550"/>
                <a:gd name="connsiteX23" fmla="*/ 1673978 w 3963848"/>
                <a:gd name="connsiteY23" fmla="*/ 2556712 h 3958550"/>
                <a:gd name="connsiteX24" fmla="*/ 3231155 w 3963848"/>
                <a:gd name="connsiteY24" fmla="*/ 3958550 h 3958550"/>
                <a:gd name="connsiteX25" fmla="*/ 3333732 w 3963848"/>
                <a:gd name="connsiteY25" fmla="*/ 3907261 h 3958550"/>
                <a:gd name="connsiteX26" fmla="*/ 3348386 w 3963848"/>
                <a:gd name="connsiteY26" fmla="*/ 3877953 h 3958550"/>
                <a:gd name="connsiteX27" fmla="*/ 3458290 w 3963848"/>
                <a:gd name="connsiteY27" fmla="*/ 3885280 h 3958550"/>
                <a:gd name="connsiteX28" fmla="*/ 3575521 w 3963848"/>
                <a:gd name="connsiteY28" fmla="*/ 3892607 h 3958550"/>
                <a:gd name="connsiteX29" fmla="*/ 3575521 w 3963848"/>
                <a:gd name="connsiteY29" fmla="*/ 3790030 h 3958550"/>
                <a:gd name="connsiteX30" fmla="*/ 3604828 w 3963848"/>
                <a:gd name="connsiteY30" fmla="*/ 3738742 h 3958550"/>
                <a:gd name="connsiteX31" fmla="*/ 3692751 w 3963848"/>
                <a:gd name="connsiteY31" fmla="*/ 3687453 h 3958550"/>
                <a:gd name="connsiteX32" fmla="*/ 3744040 w 3963848"/>
                <a:gd name="connsiteY32" fmla="*/ 3628838 h 3958550"/>
                <a:gd name="connsiteX33" fmla="*/ 3905232 w 3963848"/>
                <a:gd name="connsiteY33" fmla="*/ 3628838 h 3958550"/>
                <a:gd name="connsiteX34" fmla="*/ 3905232 w 3963848"/>
                <a:gd name="connsiteY34" fmla="*/ 3526261 h 3958550"/>
                <a:gd name="connsiteX35" fmla="*/ 3934540 w 3963848"/>
                <a:gd name="connsiteY35" fmla="*/ 3284473 h 3958550"/>
                <a:gd name="connsiteX36" fmla="*/ 3963848 w 3963848"/>
                <a:gd name="connsiteY36" fmla="*/ 3093973 h 3958550"/>
                <a:gd name="connsiteX37" fmla="*/ 3956521 w 3963848"/>
                <a:gd name="connsiteY37" fmla="*/ 2888819 h 3958550"/>
                <a:gd name="connsiteX38" fmla="*/ 3896596 w 3963848"/>
                <a:gd name="connsiteY38" fmla="*/ 2661949 h 3958550"/>
                <a:gd name="connsiteX39" fmla="*/ 3755410 w 3963848"/>
                <a:gd name="connsiteY39" fmla="*/ 2253593 h 3958550"/>
                <a:gd name="connsiteX40" fmla="*/ 3030050 w 3963848"/>
                <a:gd name="connsiteY40" fmla="*/ 701375 h 3958550"/>
                <a:gd name="connsiteX41" fmla="*/ 2876921 w 3963848"/>
                <a:gd name="connsiteY41" fmla="*/ 656703 h 3958550"/>
                <a:gd name="connsiteX42" fmla="*/ 2741185 w 3963848"/>
                <a:gd name="connsiteY42" fmla="*/ 577413 h 3958550"/>
                <a:gd name="connsiteX43" fmla="*/ 2691530 w 3963848"/>
                <a:gd name="connsiteY43" fmla="*/ 638728 h 3958550"/>
                <a:gd name="connsiteX44" fmla="*/ 2695940 w 3963848"/>
                <a:gd name="connsiteY44" fmla="*/ 617059 h 3958550"/>
                <a:gd name="connsiteX45" fmla="*/ 2766321 w 3963848"/>
                <a:gd name="connsiteY45" fmla="*/ 735993 h 3958550"/>
                <a:gd name="connsiteX46" fmla="*/ 2699743 w 3963848"/>
                <a:gd name="connsiteY46" fmla="*/ 885869 h 3958550"/>
                <a:gd name="connsiteX47" fmla="*/ 2550150 w 3963848"/>
                <a:gd name="connsiteY47" fmla="*/ 963951 h 3958550"/>
                <a:gd name="connsiteX48" fmla="*/ 2560205 w 3963848"/>
                <a:gd name="connsiteY48" fmla="*/ 1082885 h 3958550"/>
                <a:gd name="connsiteX49" fmla="*/ 2814469 w 3963848"/>
                <a:gd name="connsiteY49" fmla="*/ 1285870 h 3958550"/>
                <a:gd name="connsiteX50" fmla="*/ 2534709 w 3963848"/>
                <a:gd name="connsiteY50" fmla="*/ 1473013 h 3958550"/>
                <a:gd name="connsiteX51" fmla="*/ 2156245 w 3963848"/>
                <a:gd name="connsiteY51" fmla="*/ 1533676 h 3958550"/>
                <a:gd name="connsiteX52" fmla="*/ 1955962 w 3963848"/>
                <a:gd name="connsiteY52" fmla="*/ 1451914 h 3958550"/>
                <a:gd name="connsiteX53" fmla="*/ 1893705 w 3963848"/>
                <a:gd name="connsiteY53" fmla="*/ 1355057 h 3958550"/>
                <a:gd name="connsiteX54" fmla="*/ 1633473 w 3963848"/>
                <a:gd name="connsiteY54" fmla="*/ 1304578 h 3958550"/>
                <a:gd name="connsiteX55" fmla="*/ 1688131 w 3963848"/>
                <a:gd name="connsiteY55" fmla="*/ 1041475 h 3958550"/>
                <a:gd name="connsiteX56" fmla="*/ 1529619 w 3963848"/>
                <a:gd name="connsiteY56" fmla="*/ 952021 h 3958550"/>
                <a:gd name="connsiteX57" fmla="*/ 1409369 w 3963848"/>
                <a:gd name="connsiteY57" fmla="*/ 1320363 h 3958550"/>
                <a:gd name="connsiteX58" fmla="*/ 1343778 w 3963848"/>
                <a:gd name="connsiteY58" fmla="*/ 1299315 h 3958550"/>
                <a:gd name="connsiteX59" fmla="*/ 1371107 w 3963848"/>
                <a:gd name="connsiteY59" fmla="*/ 883614 h 3958550"/>
                <a:gd name="connsiteX60" fmla="*/ 1485892 w 3963848"/>
                <a:gd name="connsiteY60" fmla="*/ 625775 h 3958550"/>
                <a:gd name="connsiteX61" fmla="*/ 1300050 w 3963848"/>
                <a:gd name="connsiteY61" fmla="*/ 488962 h 3958550"/>
                <a:gd name="connsiteX62" fmla="*/ 1283653 w 3963848"/>
                <a:gd name="connsiteY62" fmla="*/ 388983 h 3958550"/>
                <a:gd name="connsiteX63" fmla="*/ 1207129 w 3963848"/>
                <a:gd name="connsiteY63" fmla="*/ 236385 h 3958550"/>
                <a:gd name="connsiteX64" fmla="*/ 944765 w 3963848"/>
                <a:gd name="connsiteY64" fmla="*/ 10117 h 3958550"/>
                <a:gd name="connsiteX65" fmla="*/ 718905 w 3963848"/>
                <a:gd name="connsiteY65" fmla="*/ 0 h 3958550"/>
                <a:gd name="connsiteX0" fmla="*/ 718905 w 3963848"/>
                <a:gd name="connsiteY0" fmla="*/ 0 h 3907261"/>
                <a:gd name="connsiteX1" fmla="*/ 603276 w 3963848"/>
                <a:gd name="connsiteY1" fmla="*/ 173359 h 3907261"/>
                <a:gd name="connsiteX2" fmla="*/ 477593 w 3963848"/>
                <a:gd name="connsiteY2" fmla="*/ 302139 h 3907261"/>
                <a:gd name="connsiteX3" fmla="*/ 593222 w 3963848"/>
                <a:gd name="connsiteY3" fmla="*/ 376435 h 3907261"/>
                <a:gd name="connsiteX4" fmla="*/ 703825 w 3963848"/>
                <a:gd name="connsiteY4" fmla="*/ 643903 h 3907261"/>
                <a:gd name="connsiteX5" fmla="*/ 728661 w 3963848"/>
                <a:gd name="connsiteY5" fmla="*/ 785984 h 3907261"/>
                <a:gd name="connsiteX6" fmla="*/ 759970 w 3963848"/>
                <a:gd name="connsiteY6" fmla="*/ 857223 h 3907261"/>
                <a:gd name="connsiteX7" fmla="*/ 766467 w 3963848"/>
                <a:gd name="connsiteY7" fmla="*/ 936692 h 3907261"/>
                <a:gd name="connsiteX8" fmla="*/ 884364 w 3963848"/>
                <a:gd name="connsiteY8" fmla="*/ 1064766 h 3907261"/>
                <a:gd name="connsiteX9" fmla="*/ 824478 w 3963848"/>
                <a:gd name="connsiteY9" fmla="*/ 1087997 h 3907261"/>
                <a:gd name="connsiteX10" fmla="*/ 472567 w 3963848"/>
                <a:gd name="connsiteY10" fmla="*/ 827167 h 3907261"/>
                <a:gd name="connsiteX11" fmla="*/ 206121 w 3963848"/>
                <a:gd name="connsiteY11" fmla="*/ 955947 h 3907261"/>
                <a:gd name="connsiteX12" fmla="*/ 85465 w 3963848"/>
                <a:gd name="connsiteY12" fmla="*/ 1005477 h 3907261"/>
                <a:gd name="connsiteX13" fmla="*/ 0 w 3963848"/>
                <a:gd name="connsiteY13" fmla="*/ 1045103 h 3907261"/>
                <a:gd name="connsiteX14" fmla="*/ 819384 w 3963848"/>
                <a:gd name="connsiteY14" fmla="*/ 1760349 h 3907261"/>
                <a:gd name="connsiteX15" fmla="*/ 960013 w 3963848"/>
                <a:gd name="connsiteY15" fmla="*/ 1700710 h 3907261"/>
                <a:gd name="connsiteX16" fmla="*/ 1328749 w 3963848"/>
                <a:gd name="connsiteY16" fmla="*/ 1595702 h 3907261"/>
                <a:gd name="connsiteX17" fmla="*/ 1335025 w 3963848"/>
                <a:gd name="connsiteY17" fmla="*/ 1714742 h 3907261"/>
                <a:gd name="connsiteX18" fmla="*/ 1273725 w 3963848"/>
                <a:gd name="connsiteY18" fmla="*/ 1998908 h 3907261"/>
                <a:gd name="connsiteX19" fmla="*/ 1371084 w 3963848"/>
                <a:gd name="connsiteY19" fmla="*/ 2184842 h 3907261"/>
                <a:gd name="connsiteX20" fmla="*/ 1551378 w 3963848"/>
                <a:gd name="connsiteY20" fmla="*/ 2170809 h 3907261"/>
                <a:gd name="connsiteX21" fmla="*/ 1518925 w 3963848"/>
                <a:gd name="connsiteY21" fmla="*/ 2346219 h 3907261"/>
                <a:gd name="connsiteX22" fmla="*/ 1605466 w 3963848"/>
                <a:gd name="connsiteY22" fmla="*/ 2483040 h 3907261"/>
                <a:gd name="connsiteX23" fmla="*/ 1673978 w 3963848"/>
                <a:gd name="connsiteY23" fmla="*/ 2556712 h 3907261"/>
                <a:gd name="connsiteX24" fmla="*/ 3333732 w 3963848"/>
                <a:gd name="connsiteY24" fmla="*/ 3907261 h 3907261"/>
                <a:gd name="connsiteX25" fmla="*/ 3348386 w 3963848"/>
                <a:gd name="connsiteY25" fmla="*/ 3877953 h 3907261"/>
                <a:gd name="connsiteX26" fmla="*/ 3458290 w 3963848"/>
                <a:gd name="connsiteY26" fmla="*/ 3885280 h 3907261"/>
                <a:gd name="connsiteX27" fmla="*/ 3575521 w 3963848"/>
                <a:gd name="connsiteY27" fmla="*/ 3892607 h 3907261"/>
                <a:gd name="connsiteX28" fmla="*/ 3575521 w 3963848"/>
                <a:gd name="connsiteY28" fmla="*/ 3790030 h 3907261"/>
                <a:gd name="connsiteX29" fmla="*/ 3604828 w 3963848"/>
                <a:gd name="connsiteY29" fmla="*/ 3738742 h 3907261"/>
                <a:gd name="connsiteX30" fmla="*/ 3692751 w 3963848"/>
                <a:gd name="connsiteY30" fmla="*/ 3687453 h 3907261"/>
                <a:gd name="connsiteX31" fmla="*/ 3744040 w 3963848"/>
                <a:gd name="connsiteY31" fmla="*/ 3628838 h 3907261"/>
                <a:gd name="connsiteX32" fmla="*/ 3905232 w 3963848"/>
                <a:gd name="connsiteY32" fmla="*/ 3628838 h 3907261"/>
                <a:gd name="connsiteX33" fmla="*/ 3905232 w 3963848"/>
                <a:gd name="connsiteY33" fmla="*/ 3526261 h 3907261"/>
                <a:gd name="connsiteX34" fmla="*/ 3934540 w 3963848"/>
                <a:gd name="connsiteY34" fmla="*/ 3284473 h 3907261"/>
                <a:gd name="connsiteX35" fmla="*/ 3963848 w 3963848"/>
                <a:gd name="connsiteY35" fmla="*/ 3093973 h 3907261"/>
                <a:gd name="connsiteX36" fmla="*/ 3956521 w 3963848"/>
                <a:gd name="connsiteY36" fmla="*/ 2888819 h 3907261"/>
                <a:gd name="connsiteX37" fmla="*/ 3896596 w 3963848"/>
                <a:gd name="connsiteY37" fmla="*/ 2661949 h 3907261"/>
                <a:gd name="connsiteX38" fmla="*/ 3755410 w 3963848"/>
                <a:gd name="connsiteY38" fmla="*/ 2253593 h 3907261"/>
                <a:gd name="connsiteX39" fmla="*/ 3030050 w 3963848"/>
                <a:gd name="connsiteY39" fmla="*/ 701375 h 3907261"/>
                <a:gd name="connsiteX40" fmla="*/ 2876921 w 3963848"/>
                <a:gd name="connsiteY40" fmla="*/ 656703 h 3907261"/>
                <a:gd name="connsiteX41" fmla="*/ 2741185 w 3963848"/>
                <a:gd name="connsiteY41" fmla="*/ 577413 h 3907261"/>
                <a:gd name="connsiteX42" fmla="*/ 2691530 w 3963848"/>
                <a:gd name="connsiteY42" fmla="*/ 638728 h 3907261"/>
                <a:gd name="connsiteX43" fmla="*/ 2695940 w 3963848"/>
                <a:gd name="connsiteY43" fmla="*/ 617059 h 3907261"/>
                <a:gd name="connsiteX44" fmla="*/ 2766321 w 3963848"/>
                <a:gd name="connsiteY44" fmla="*/ 735993 h 3907261"/>
                <a:gd name="connsiteX45" fmla="*/ 2699743 w 3963848"/>
                <a:gd name="connsiteY45" fmla="*/ 885869 h 3907261"/>
                <a:gd name="connsiteX46" fmla="*/ 2550150 w 3963848"/>
                <a:gd name="connsiteY46" fmla="*/ 963951 h 3907261"/>
                <a:gd name="connsiteX47" fmla="*/ 2560205 w 3963848"/>
                <a:gd name="connsiteY47" fmla="*/ 1082885 h 3907261"/>
                <a:gd name="connsiteX48" fmla="*/ 2814469 w 3963848"/>
                <a:gd name="connsiteY48" fmla="*/ 1285870 h 3907261"/>
                <a:gd name="connsiteX49" fmla="*/ 2534709 w 3963848"/>
                <a:gd name="connsiteY49" fmla="*/ 1473013 h 3907261"/>
                <a:gd name="connsiteX50" fmla="*/ 2156245 w 3963848"/>
                <a:gd name="connsiteY50" fmla="*/ 1533676 h 3907261"/>
                <a:gd name="connsiteX51" fmla="*/ 1955962 w 3963848"/>
                <a:gd name="connsiteY51" fmla="*/ 1451914 h 3907261"/>
                <a:gd name="connsiteX52" fmla="*/ 1893705 w 3963848"/>
                <a:gd name="connsiteY52" fmla="*/ 1355057 h 3907261"/>
                <a:gd name="connsiteX53" fmla="*/ 1633473 w 3963848"/>
                <a:gd name="connsiteY53" fmla="*/ 1304578 h 3907261"/>
                <a:gd name="connsiteX54" fmla="*/ 1688131 w 3963848"/>
                <a:gd name="connsiteY54" fmla="*/ 1041475 h 3907261"/>
                <a:gd name="connsiteX55" fmla="*/ 1529619 w 3963848"/>
                <a:gd name="connsiteY55" fmla="*/ 952021 h 3907261"/>
                <a:gd name="connsiteX56" fmla="*/ 1409369 w 3963848"/>
                <a:gd name="connsiteY56" fmla="*/ 1320363 h 3907261"/>
                <a:gd name="connsiteX57" fmla="*/ 1343778 w 3963848"/>
                <a:gd name="connsiteY57" fmla="*/ 1299315 h 3907261"/>
                <a:gd name="connsiteX58" fmla="*/ 1371107 w 3963848"/>
                <a:gd name="connsiteY58" fmla="*/ 883614 h 3907261"/>
                <a:gd name="connsiteX59" fmla="*/ 1485892 w 3963848"/>
                <a:gd name="connsiteY59" fmla="*/ 625775 h 3907261"/>
                <a:gd name="connsiteX60" fmla="*/ 1300050 w 3963848"/>
                <a:gd name="connsiteY60" fmla="*/ 488962 h 3907261"/>
                <a:gd name="connsiteX61" fmla="*/ 1283653 w 3963848"/>
                <a:gd name="connsiteY61" fmla="*/ 388983 h 3907261"/>
                <a:gd name="connsiteX62" fmla="*/ 1207129 w 3963848"/>
                <a:gd name="connsiteY62" fmla="*/ 236385 h 3907261"/>
                <a:gd name="connsiteX63" fmla="*/ 944765 w 3963848"/>
                <a:gd name="connsiteY63" fmla="*/ 10117 h 3907261"/>
                <a:gd name="connsiteX64" fmla="*/ 718905 w 3963848"/>
                <a:gd name="connsiteY64" fmla="*/ 0 h 3907261"/>
                <a:gd name="connsiteX0" fmla="*/ 718905 w 3963848"/>
                <a:gd name="connsiteY0" fmla="*/ 0 h 3907261"/>
                <a:gd name="connsiteX1" fmla="*/ 603276 w 3963848"/>
                <a:gd name="connsiteY1" fmla="*/ 173359 h 3907261"/>
                <a:gd name="connsiteX2" fmla="*/ 477593 w 3963848"/>
                <a:gd name="connsiteY2" fmla="*/ 302139 h 3907261"/>
                <a:gd name="connsiteX3" fmla="*/ 593222 w 3963848"/>
                <a:gd name="connsiteY3" fmla="*/ 376435 h 3907261"/>
                <a:gd name="connsiteX4" fmla="*/ 703825 w 3963848"/>
                <a:gd name="connsiteY4" fmla="*/ 643903 h 3907261"/>
                <a:gd name="connsiteX5" fmla="*/ 728661 w 3963848"/>
                <a:gd name="connsiteY5" fmla="*/ 785984 h 3907261"/>
                <a:gd name="connsiteX6" fmla="*/ 759970 w 3963848"/>
                <a:gd name="connsiteY6" fmla="*/ 857223 h 3907261"/>
                <a:gd name="connsiteX7" fmla="*/ 766467 w 3963848"/>
                <a:gd name="connsiteY7" fmla="*/ 936692 h 3907261"/>
                <a:gd name="connsiteX8" fmla="*/ 884364 w 3963848"/>
                <a:gd name="connsiteY8" fmla="*/ 1064766 h 3907261"/>
                <a:gd name="connsiteX9" fmla="*/ 824478 w 3963848"/>
                <a:gd name="connsiteY9" fmla="*/ 1087997 h 3907261"/>
                <a:gd name="connsiteX10" fmla="*/ 472567 w 3963848"/>
                <a:gd name="connsiteY10" fmla="*/ 827167 h 3907261"/>
                <a:gd name="connsiteX11" fmla="*/ 206121 w 3963848"/>
                <a:gd name="connsiteY11" fmla="*/ 955947 h 3907261"/>
                <a:gd name="connsiteX12" fmla="*/ 85465 w 3963848"/>
                <a:gd name="connsiteY12" fmla="*/ 1005477 h 3907261"/>
                <a:gd name="connsiteX13" fmla="*/ 0 w 3963848"/>
                <a:gd name="connsiteY13" fmla="*/ 1045103 h 3907261"/>
                <a:gd name="connsiteX14" fmla="*/ 819384 w 3963848"/>
                <a:gd name="connsiteY14" fmla="*/ 1760349 h 3907261"/>
                <a:gd name="connsiteX15" fmla="*/ 960013 w 3963848"/>
                <a:gd name="connsiteY15" fmla="*/ 1700710 h 3907261"/>
                <a:gd name="connsiteX16" fmla="*/ 1328749 w 3963848"/>
                <a:gd name="connsiteY16" fmla="*/ 1595702 h 3907261"/>
                <a:gd name="connsiteX17" fmla="*/ 1335025 w 3963848"/>
                <a:gd name="connsiteY17" fmla="*/ 1714742 h 3907261"/>
                <a:gd name="connsiteX18" fmla="*/ 1273725 w 3963848"/>
                <a:gd name="connsiteY18" fmla="*/ 1998908 h 3907261"/>
                <a:gd name="connsiteX19" fmla="*/ 1371084 w 3963848"/>
                <a:gd name="connsiteY19" fmla="*/ 2184842 h 3907261"/>
                <a:gd name="connsiteX20" fmla="*/ 1551378 w 3963848"/>
                <a:gd name="connsiteY20" fmla="*/ 2170809 h 3907261"/>
                <a:gd name="connsiteX21" fmla="*/ 1518925 w 3963848"/>
                <a:gd name="connsiteY21" fmla="*/ 2346219 h 3907261"/>
                <a:gd name="connsiteX22" fmla="*/ 1605466 w 3963848"/>
                <a:gd name="connsiteY22" fmla="*/ 2483040 h 3907261"/>
                <a:gd name="connsiteX23" fmla="*/ 1673978 w 3963848"/>
                <a:gd name="connsiteY23" fmla="*/ 2556712 h 3907261"/>
                <a:gd name="connsiteX24" fmla="*/ 3333732 w 3963848"/>
                <a:gd name="connsiteY24" fmla="*/ 3907261 h 3907261"/>
                <a:gd name="connsiteX25" fmla="*/ 3458290 w 3963848"/>
                <a:gd name="connsiteY25" fmla="*/ 3885280 h 3907261"/>
                <a:gd name="connsiteX26" fmla="*/ 3575521 w 3963848"/>
                <a:gd name="connsiteY26" fmla="*/ 3892607 h 3907261"/>
                <a:gd name="connsiteX27" fmla="*/ 3575521 w 3963848"/>
                <a:gd name="connsiteY27" fmla="*/ 3790030 h 3907261"/>
                <a:gd name="connsiteX28" fmla="*/ 3604828 w 3963848"/>
                <a:gd name="connsiteY28" fmla="*/ 3738742 h 3907261"/>
                <a:gd name="connsiteX29" fmla="*/ 3692751 w 3963848"/>
                <a:gd name="connsiteY29" fmla="*/ 3687453 h 3907261"/>
                <a:gd name="connsiteX30" fmla="*/ 3744040 w 3963848"/>
                <a:gd name="connsiteY30" fmla="*/ 3628838 h 3907261"/>
                <a:gd name="connsiteX31" fmla="*/ 3905232 w 3963848"/>
                <a:gd name="connsiteY31" fmla="*/ 3628838 h 3907261"/>
                <a:gd name="connsiteX32" fmla="*/ 3905232 w 3963848"/>
                <a:gd name="connsiteY32" fmla="*/ 3526261 h 3907261"/>
                <a:gd name="connsiteX33" fmla="*/ 3934540 w 3963848"/>
                <a:gd name="connsiteY33" fmla="*/ 3284473 h 3907261"/>
                <a:gd name="connsiteX34" fmla="*/ 3963848 w 3963848"/>
                <a:gd name="connsiteY34" fmla="*/ 3093973 h 3907261"/>
                <a:gd name="connsiteX35" fmla="*/ 3956521 w 3963848"/>
                <a:gd name="connsiteY35" fmla="*/ 2888819 h 3907261"/>
                <a:gd name="connsiteX36" fmla="*/ 3896596 w 3963848"/>
                <a:gd name="connsiteY36" fmla="*/ 2661949 h 3907261"/>
                <a:gd name="connsiteX37" fmla="*/ 3755410 w 3963848"/>
                <a:gd name="connsiteY37" fmla="*/ 2253593 h 3907261"/>
                <a:gd name="connsiteX38" fmla="*/ 3030050 w 3963848"/>
                <a:gd name="connsiteY38" fmla="*/ 701375 h 3907261"/>
                <a:gd name="connsiteX39" fmla="*/ 2876921 w 3963848"/>
                <a:gd name="connsiteY39" fmla="*/ 656703 h 3907261"/>
                <a:gd name="connsiteX40" fmla="*/ 2741185 w 3963848"/>
                <a:gd name="connsiteY40" fmla="*/ 577413 h 3907261"/>
                <a:gd name="connsiteX41" fmla="*/ 2691530 w 3963848"/>
                <a:gd name="connsiteY41" fmla="*/ 638728 h 3907261"/>
                <a:gd name="connsiteX42" fmla="*/ 2695940 w 3963848"/>
                <a:gd name="connsiteY42" fmla="*/ 617059 h 3907261"/>
                <a:gd name="connsiteX43" fmla="*/ 2766321 w 3963848"/>
                <a:gd name="connsiteY43" fmla="*/ 735993 h 3907261"/>
                <a:gd name="connsiteX44" fmla="*/ 2699743 w 3963848"/>
                <a:gd name="connsiteY44" fmla="*/ 885869 h 3907261"/>
                <a:gd name="connsiteX45" fmla="*/ 2550150 w 3963848"/>
                <a:gd name="connsiteY45" fmla="*/ 963951 h 3907261"/>
                <a:gd name="connsiteX46" fmla="*/ 2560205 w 3963848"/>
                <a:gd name="connsiteY46" fmla="*/ 1082885 h 3907261"/>
                <a:gd name="connsiteX47" fmla="*/ 2814469 w 3963848"/>
                <a:gd name="connsiteY47" fmla="*/ 1285870 h 3907261"/>
                <a:gd name="connsiteX48" fmla="*/ 2534709 w 3963848"/>
                <a:gd name="connsiteY48" fmla="*/ 1473013 h 3907261"/>
                <a:gd name="connsiteX49" fmla="*/ 2156245 w 3963848"/>
                <a:gd name="connsiteY49" fmla="*/ 1533676 h 3907261"/>
                <a:gd name="connsiteX50" fmla="*/ 1955962 w 3963848"/>
                <a:gd name="connsiteY50" fmla="*/ 1451914 h 3907261"/>
                <a:gd name="connsiteX51" fmla="*/ 1893705 w 3963848"/>
                <a:gd name="connsiteY51" fmla="*/ 1355057 h 3907261"/>
                <a:gd name="connsiteX52" fmla="*/ 1633473 w 3963848"/>
                <a:gd name="connsiteY52" fmla="*/ 1304578 h 3907261"/>
                <a:gd name="connsiteX53" fmla="*/ 1688131 w 3963848"/>
                <a:gd name="connsiteY53" fmla="*/ 1041475 h 3907261"/>
                <a:gd name="connsiteX54" fmla="*/ 1529619 w 3963848"/>
                <a:gd name="connsiteY54" fmla="*/ 952021 h 3907261"/>
                <a:gd name="connsiteX55" fmla="*/ 1409369 w 3963848"/>
                <a:gd name="connsiteY55" fmla="*/ 1320363 h 3907261"/>
                <a:gd name="connsiteX56" fmla="*/ 1343778 w 3963848"/>
                <a:gd name="connsiteY56" fmla="*/ 1299315 h 3907261"/>
                <a:gd name="connsiteX57" fmla="*/ 1371107 w 3963848"/>
                <a:gd name="connsiteY57" fmla="*/ 883614 h 3907261"/>
                <a:gd name="connsiteX58" fmla="*/ 1485892 w 3963848"/>
                <a:gd name="connsiteY58" fmla="*/ 625775 h 3907261"/>
                <a:gd name="connsiteX59" fmla="*/ 1300050 w 3963848"/>
                <a:gd name="connsiteY59" fmla="*/ 488962 h 3907261"/>
                <a:gd name="connsiteX60" fmla="*/ 1283653 w 3963848"/>
                <a:gd name="connsiteY60" fmla="*/ 388983 h 3907261"/>
                <a:gd name="connsiteX61" fmla="*/ 1207129 w 3963848"/>
                <a:gd name="connsiteY61" fmla="*/ 236385 h 3907261"/>
                <a:gd name="connsiteX62" fmla="*/ 944765 w 3963848"/>
                <a:gd name="connsiteY62" fmla="*/ 10117 h 3907261"/>
                <a:gd name="connsiteX63" fmla="*/ 718905 w 3963848"/>
                <a:gd name="connsiteY63" fmla="*/ 0 h 3907261"/>
                <a:gd name="connsiteX0" fmla="*/ 718905 w 3963848"/>
                <a:gd name="connsiteY0" fmla="*/ 0 h 3892607"/>
                <a:gd name="connsiteX1" fmla="*/ 603276 w 3963848"/>
                <a:gd name="connsiteY1" fmla="*/ 173359 h 3892607"/>
                <a:gd name="connsiteX2" fmla="*/ 477593 w 3963848"/>
                <a:gd name="connsiteY2" fmla="*/ 302139 h 3892607"/>
                <a:gd name="connsiteX3" fmla="*/ 593222 w 3963848"/>
                <a:gd name="connsiteY3" fmla="*/ 376435 h 3892607"/>
                <a:gd name="connsiteX4" fmla="*/ 703825 w 3963848"/>
                <a:gd name="connsiteY4" fmla="*/ 643903 h 3892607"/>
                <a:gd name="connsiteX5" fmla="*/ 728661 w 3963848"/>
                <a:gd name="connsiteY5" fmla="*/ 785984 h 3892607"/>
                <a:gd name="connsiteX6" fmla="*/ 759970 w 3963848"/>
                <a:gd name="connsiteY6" fmla="*/ 857223 h 3892607"/>
                <a:gd name="connsiteX7" fmla="*/ 766467 w 3963848"/>
                <a:gd name="connsiteY7" fmla="*/ 936692 h 3892607"/>
                <a:gd name="connsiteX8" fmla="*/ 884364 w 3963848"/>
                <a:gd name="connsiteY8" fmla="*/ 1064766 h 3892607"/>
                <a:gd name="connsiteX9" fmla="*/ 824478 w 3963848"/>
                <a:gd name="connsiteY9" fmla="*/ 1087997 h 3892607"/>
                <a:gd name="connsiteX10" fmla="*/ 472567 w 3963848"/>
                <a:gd name="connsiteY10" fmla="*/ 827167 h 3892607"/>
                <a:gd name="connsiteX11" fmla="*/ 206121 w 3963848"/>
                <a:gd name="connsiteY11" fmla="*/ 955947 h 3892607"/>
                <a:gd name="connsiteX12" fmla="*/ 85465 w 3963848"/>
                <a:gd name="connsiteY12" fmla="*/ 1005477 h 3892607"/>
                <a:gd name="connsiteX13" fmla="*/ 0 w 3963848"/>
                <a:gd name="connsiteY13" fmla="*/ 1045103 h 3892607"/>
                <a:gd name="connsiteX14" fmla="*/ 819384 w 3963848"/>
                <a:gd name="connsiteY14" fmla="*/ 1760349 h 3892607"/>
                <a:gd name="connsiteX15" fmla="*/ 960013 w 3963848"/>
                <a:gd name="connsiteY15" fmla="*/ 1700710 h 3892607"/>
                <a:gd name="connsiteX16" fmla="*/ 1328749 w 3963848"/>
                <a:gd name="connsiteY16" fmla="*/ 1595702 h 3892607"/>
                <a:gd name="connsiteX17" fmla="*/ 1335025 w 3963848"/>
                <a:gd name="connsiteY17" fmla="*/ 1714742 h 3892607"/>
                <a:gd name="connsiteX18" fmla="*/ 1273725 w 3963848"/>
                <a:gd name="connsiteY18" fmla="*/ 1998908 h 3892607"/>
                <a:gd name="connsiteX19" fmla="*/ 1371084 w 3963848"/>
                <a:gd name="connsiteY19" fmla="*/ 2184842 h 3892607"/>
                <a:gd name="connsiteX20" fmla="*/ 1551378 w 3963848"/>
                <a:gd name="connsiteY20" fmla="*/ 2170809 h 3892607"/>
                <a:gd name="connsiteX21" fmla="*/ 1518925 w 3963848"/>
                <a:gd name="connsiteY21" fmla="*/ 2346219 h 3892607"/>
                <a:gd name="connsiteX22" fmla="*/ 1605466 w 3963848"/>
                <a:gd name="connsiteY22" fmla="*/ 2483040 h 3892607"/>
                <a:gd name="connsiteX23" fmla="*/ 1673978 w 3963848"/>
                <a:gd name="connsiteY23" fmla="*/ 2556712 h 3892607"/>
                <a:gd name="connsiteX24" fmla="*/ 3458290 w 3963848"/>
                <a:gd name="connsiteY24" fmla="*/ 3885280 h 3892607"/>
                <a:gd name="connsiteX25" fmla="*/ 3575521 w 3963848"/>
                <a:gd name="connsiteY25" fmla="*/ 3892607 h 3892607"/>
                <a:gd name="connsiteX26" fmla="*/ 3575521 w 3963848"/>
                <a:gd name="connsiteY26" fmla="*/ 3790030 h 3892607"/>
                <a:gd name="connsiteX27" fmla="*/ 3604828 w 3963848"/>
                <a:gd name="connsiteY27" fmla="*/ 3738742 h 3892607"/>
                <a:gd name="connsiteX28" fmla="*/ 3692751 w 3963848"/>
                <a:gd name="connsiteY28" fmla="*/ 3687453 h 3892607"/>
                <a:gd name="connsiteX29" fmla="*/ 3744040 w 3963848"/>
                <a:gd name="connsiteY29" fmla="*/ 3628838 h 3892607"/>
                <a:gd name="connsiteX30" fmla="*/ 3905232 w 3963848"/>
                <a:gd name="connsiteY30" fmla="*/ 3628838 h 3892607"/>
                <a:gd name="connsiteX31" fmla="*/ 3905232 w 3963848"/>
                <a:gd name="connsiteY31" fmla="*/ 3526261 h 3892607"/>
                <a:gd name="connsiteX32" fmla="*/ 3934540 w 3963848"/>
                <a:gd name="connsiteY32" fmla="*/ 3284473 h 3892607"/>
                <a:gd name="connsiteX33" fmla="*/ 3963848 w 3963848"/>
                <a:gd name="connsiteY33" fmla="*/ 3093973 h 3892607"/>
                <a:gd name="connsiteX34" fmla="*/ 3956521 w 3963848"/>
                <a:gd name="connsiteY34" fmla="*/ 2888819 h 3892607"/>
                <a:gd name="connsiteX35" fmla="*/ 3896596 w 3963848"/>
                <a:gd name="connsiteY35" fmla="*/ 2661949 h 3892607"/>
                <a:gd name="connsiteX36" fmla="*/ 3755410 w 3963848"/>
                <a:gd name="connsiteY36" fmla="*/ 2253593 h 3892607"/>
                <a:gd name="connsiteX37" fmla="*/ 3030050 w 3963848"/>
                <a:gd name="connsiteY37" fmla="*/ 701375 h 3892607"/>
                <a:gd name="connsiteX38" fmla="*/ 2876921 w 3963848"/>
                <a:gd name="connsiteY38" fmla="*/ 656703 h 3892607"/>
                <a:gd name="connsiteX39" fmla="*/ 2741185 w 3963848"/>
                <a:gd name="connsiteY39" fmla="*/ 577413 h 3892607"/>
                <a:gd name="connsiteX40" fmla="*/ 2691530 w 3963848"/>
                <a:gd name="connsiteY40" fmla="*/ 638728 h 3892607"/>
                <a:gd name="connsiteX41" fmla="*/ 2695940 w 3963848"/>
                <a:gd name="connsiteY41" fmla="*/ 617059 h 3892607"/>
                <a:gd name="connsiteX42" fmla="*/ 2766321 w 3963848"/>
                <a:gd name="connsiteY42" fmla="*/ 735993 h 3892607"/>
                <a:gd name="connsiteX43" fmla="*/ 2699743 w 3963848"/>
                <a:gd name="connsiteY43" fmla="*/ 885869 h 3892607"/>
                <a:gd name="connsiteX44" fmla="*/ 2550150 w 3963848"/>
                <a:gd name="connsiteY44" fmla="*/ 963951 h 3892607"/>
                <a:gd name="connsiteX45" fmla="*/ 2560205 w 3963848"/>
                <a:gd name="connsiteY45" fmla="*/ 1082885 h 3892607"/>
                <a:gd name="connsiteX46" fmla="*/ 2814469 w 3963848"/>
                <a:gd name="connsiteY46" fmla="*/ 1285870 h 3892607"/>
                <a:gd name="connsiteX47" fmla="*/ 2534709 w 3963848"/>
                <a:gd name="connsiteY47" fmla="*/ 1473013 h 3892607"/>
                <a:gd name="connsiteX48" fmla="*/ 2156245 w 3963848"/>
                <a:gd name="connsiteY48" fmla="*/ 1533676 h 3892607"/>
                <a:gd name="connsiteX49" fmla="*/ 1955962 w 3963848"/>
                <a:gd name="connsiteY49" fmla="*/ 1451914 h 3892607"/>
                <a:gd name="connsiteX50" fmla="*/ 1893705 w 3963848"/>
                <a:gd name="connsiteY50" fmla="*/ 1355057 h 3892607"/>
                <a:gd name="connsiteX51" fmla="*/ 1633473 w 3963848"/>
                <a:gd name="connsiteY51" fmla="*/ 1304578 h 3892607"/>
                <a:gd name="connsiteX52" fmla="*/ 1688131 w 3963848"/>
                <a:gd name="connsiteY52" fmla="*/ 1041475 h 3892607"/>
                <a:gd name="connsiteX53" fmla="*/ 1529619 w 3963848"/>
                <a:gd name="connsiteY53" fmla="*/ 952021 h 3892607"/>
                <a:gd name="connsiteX54" fmla="*/ 1409369 w 3963848"/>
                <a:gd name="connsiteY54" fmla="*/ 1320363 h 3892607"/>
                <a:gd name="connsiteX55" fmla="*/ 1343778 w 3963848"/>
                <a:gd name="connsiteY55" fmla="*/ 1299315 h 3892607"/>
                <a:gd name="connsiteX56" fmla="*/ 1371107 w 3963848"/>
                <a:gd name="connsiteY56" fmla="*/ 883614 h 3892607"/>
                <a:gd name="connsiteX57" fmla="*/ 1485892 w 3963848"/>
                <a:gd name="connsiteY57" fmla="*/ 625775 h 3892607"/>
                <a:gd name="connsiteX58" fmla="*/ 1300050 w 3963848"/>
                <a:gd name="connsiteY58" fmla="*/ 488962 h 3892607"/>
                <a:gd name="connsiteX59" fmla="*/ 1283653 w 3963848"/>
                <a:gd name="connsiteY59" fmla="*/ 388983 h 3892607"/>
                <a:gd name="connsiteX60" fmla="*/ 1207129 w 3963848"/>
                <a:gd name="connsiteY60" fmla="*/ 236385 h 3892607"/>
                <a:gd name="connsiteX61" fmla="*/ 944765 w 3963848"/>
                <a:gd name="connsiteY61" fmla="*/ 10117 h 3892607"/>
                <a:gd name="connsiteX62" fmla="*/ 718905 w 3963848"/>
                <a:gd name="connsiteY62" fmla="*/ 0 h 3892607"/>
                <a:gd name="connsiteX0" fmla="*/ 718905 w 3963848"/>
                <a:gd name="connsiteY0" fmla="*/ 0 h 3892607"/>
                <a:gd name="connsiteX1" fmla="*/ 603276 w 3963848"/>
                <a:gd name="connsiteY1" fmla="*/ 173359 h 3892607"/>
                <a:gd name="connsiteX2" fmla="*/ 477593 w 3963848"/>
                <a:gd name="connsiteY2" fmla="*/ 302139 h 3892607"/>
                <a:gd name="connsiteX3" fmla="*/ 593222 w 3963848"/>
                <a:gd name="connsiteY3" fmla="*/ 376435 h 3892607"/>
                <a:gd name="connsiteX4" fmla="*/ 703825 w 3963848"/>
                <a:gd name="connsiteY4" fmla="*/ 643903 h 3892607"/>
                <a:gd name="connsiteX5" fmla="*/ 728661 w 3963848"/>
                <a:gd name="connsiteY5" fmla="*/ 785984 h 3892607"/>
                <a:gd name="connsiteX6" fmla="*/ 759970 w 3963848"/>
                <a:gd name="connsiteY6" fmla="*/ 857223 h 3892607"/>
                <a:gd name="connsiteX7" fmla="*/ 766467 w 3963848"/>
                <a:gd name="connsiteY7" fmla="*/ 936692 h 3892607"/>
                <a:gd name="connsiteX8" fmla="*/ 884364 w 3963848"/>
                <a:gd name="connsiteY8" fmla="*/ 1064766 h 3892607"/>
                <a:gd name="connsiteX9" fmla="*/ 824478 w 3963848"/>
                <a:gd name="connsiteY9" fmla="*/ 1087997 h 3892607"/>
                <a:gd name="connsiteX10" fmla="*/ 472567 w 3963848"/>
                <a:gd name="connsiteY10" fmla="*/ 827167 h 3892607"/>
                <a:gd name="connsiteX11" fmla="*/ 206121 w 3963848"/>
                <a:gd name="connsiteY11" fmla="*/ 955947 h 3892607"/>
                <a:gd name="connsiteX12" fmla="*/ 85465 w 3963848"/>
                <a:gd name="connsiteY12" fmla="*/ 1005477 h 3892607"/>
                <a:gd name="connsiteX13" fmla="*/ 0 w 3963848"/>
                <a:gd name="connsiteY13" fmla="*/ 1045103 h 3892607"/>
                <a:gd name="connsiteX14" fmla="*/ 819384 w 3963848"/>
                <a:gd name="connsiteY14" fmla="*/ 1760349 h 3892607"/>
                <a:gd name="connsiteX15" fmla="*/ 960013 w 3963848"/>
                <a:gd name="connsiteY15" fmla="*/ 1700710 h 3892607"/>
                <a:gd name="connsiteX16" fmla="*/ 1328749 w 3963848"/>
                <a:gd name="connsiteY16" fmla="*/ 1595702 h 3892607"/>
                <a:gd name="connsiteX17" fmla="*/ 1335025 w 3963848"/>
                <a:gd name="connsiteY17" fmla="*/ 1714742 h 3892607"/>
                <a:gd name="connsiteX18" fmla="*/ 1273725 w 3963848"/>
                <a:gd name="connsiteY18" fmla="*/ 1998908 h 3892607"/>
                <a:gd name="connsiteX19" fmla="*/ 1371084 w 3963848"/>
                <a:gd name="connsiteY19" fmla="*/ 2184842 h 3892607"/>
                <a:gd name="connsiteX20" fmla="*/ 1551378 w 3963848"/>
                <a:gd name="connsiteY20" fmla="*/ 2170809 h 3892607"/>
                <a:gd name="connsiteX21" fmla="*/ 1518925 w 3963848"/>
                <a:gd name="connsiteY21" fmla="*/ 2346219 h 3892607"/>
                <a:gd name="connsiteX22" fmla="*/ 1605466 w 3963848"/>
                <a:gd name="connsiteY22" fmla="*/ 2483040 h 3892607"/>
                <a:gd name="connsiteX23" fmla="*/ 1673978 w 3963848"/>
                <a:gd name="connsiteY23" fmla="*/ 2556712 h 3892607"/>
                <a:gd name="connsiteX24" fmla="*/ 3575521 w 3963848"/>
                <a:gd name="connsiteY24" fmla="*/ 3892607 h 3892607"/>
                <a:gd name="connsiteX25" fmla="*/ 3575521 w 3963848"/>
                <a:gd name="connsiteY25" fmla="*/ 3790030 h 3892607"/>
                <a:gd name="connsiteX26" fmla="*/ 3604828 w 3963848"/>
                <a:gd name="connsiteY26" fmla="*/ 3738742 h 3892607"/>
                <a:gd name="connsiteX27" fmla="*/ 3692751 w 3963848"/>
                <a:gd name="connsiteY27" fmla="*/ 3687453 h 3892607"/>
                <a:gd name="connsiteX28" fmla="*/ 3744040 w 3963848"/>
                <a:gd name="connsiteY28" fmla="*/ 3628838 h 3892607"/>
                <a:gd name="connsiteX29" fmla="*/ 3905232 w 3963848"/>
                <a:gd name="connsiteY29" fmla="*/ 3628838 h 3892607"/>
                <a:gd name="connsiteX30" fmla="*/ 3905232 w 3963848"/>
                <a:gd name="connsiteY30" fmla="*/ 3526261 h 3892607"/>
                <a:gd name="connsiteX31" fmla="*/ 3934540 w 3963848"/>
                <a:gd name="connsiteY31" fmla="*/ 3284473 h 3892607"/>
                <a:gd name="connsiteX32" fmla="*/ 3963848 w 3963848"/>
                <a:gd name="connsiteY32" fmla="*/ 3093973 h 3892607"/>
                <a:gd name="connsiteX33" fmla="*/ 3956521 w 3963848"/>
                <a:gd name="connsiteY33" fmla="*/ 2888819 h 3892607"/>
                <a:gd name="connsiteX34" fmla="*/ 3896596 w 3963848"/>
                <a:gd name="connsiteY34" fmla="*/ 2661949 h 3892607"/>
                <a:gd name="connsiteX35" fmla="*/ 3755410 w 3963848"/>
                <a:gd name="connsiteY35" fmla="*/ 2253593 h 3892607"/>
                <a:gd name="connsiteX36" fmla="*/ 3030050 w 3963848"/>
                <a:gd name="connsiteY36" fmla="*/ 701375 h 3892607"/>
                <a:gd name="connsiteX37" fmla="*/ 2876921 w 3963848"/>
                <a:gd name="connsiteY37" fmla="*/ 656703 h 3892607"/>
                <a:gd name="connsiteX38" fmla="*/ 2741185 w 3963848"/>
                <a:gd name="connsiteY38" fmla="*/ 577413 h 3892607"/>
                <a:gd name="connsiteX39" fmla="*/ 2691530 w 3963848"/>
                <a:gd name="connsiteY39" fmla="*/ 638728 h 3892607"/>
                <a:gd name="connsiteX40" fmla="*/ 2695940 w 3963848"/>
                <a:gd name="connsiteY40" fmla="*/ 617059 h 3892607"/>
                <a:gd name="connsiteX41" fmla="*/ 2766321 w 3963848"/>
                <a:gd name="connsiteY41" fmla="*/ 735993 h 3892607"/>
                <a:gd name="connsiteX42" fmla="*/ 2699743 w 3963848"/>
                <a:gd name="connsiteY42" fmla="*/ 885869 h 3892607"/>
                <a:gd name="connsiteX43" fmla="*/ 2550150 w 3963848"/>
                <a:gd name="connsiteY43" fmla="*/ 963951 h 3892607"/>
                <a:gd name="connsiteX44" fmla="*/ 2560205 w 3963848"/>
                <a:gd name="connsiteY44" fmla="*/ 1082885 h 3892607"/>
                <a:gd name="connsiteX45" fmla="*/ 2814469 w 3963848"/>
                <a:gd name="connsiteY45" fmla="*/ 1285870 h 3892607"/>
                <a:gd name="connsiteX46" fmla="*/ 2534709 w 3963848"/>
                <a:gd name="connsiteY46" fmla="*/ 1473013 h 3892607"/>
                <a:gd name="connsiteX47" fmla="*/ 2156245 w 3963848"/>
                <a:gd name="connsiteY47" fmla="*/ 1533676 h 3892607"/>
                <a:gd name="connsiteX48" fmla="*/ 1955962 w 3963848"/>
                <a:gd name="connsiteY48" fmla="*/ 1451914 h 3892607"/>
                <a:gd name="connsiteX49" fmla="*/ 1893705 w 3963848"/>
                <a:gd name="connsiteY49" fmla="*/ 1355057 h 3892607"/>
                <a:gd name="connsiteX50" fmla="*/ 1633473 w 3963848"/>
                <a:gd name="connsiteY50" fmla="*/ 1304578 h 3892607"/>
                <a:gd name="connsiteX51" fmla="*/ 1688131 w 3963848"/>
                <a:gd name="connsiteY51" fmla="*/ 1041475 h 3892607"/>
                <a:gd name="connsiteX52" fmla="*/ 1529619 w 3963848"/>
                <a:gd name="connsiteY52" fmla="*/ 952021 h 3892607"/>
                <a:gd name="connsiteX53" fmla="*/ 1409369 w 3963848"/>
                <a:gd name="connsiteY53" fmla="*/ 1320363 h 3892607"/>
                <a:gd name="connsiteX54" fmla="*/ 1343778 w 3963848"/>
                <a:gd name="connsiteY54" fmla="*/ 1299315 h 3892607"/>
                <a:gd name="connsiteX55" fmla="*/ 1371107 w 3963848"/>
                <a:gd name="connsiteY55" fmla="*/ 883614 h 3892607"/>
                <a:gd name="connsiteX56" fmla="*/ 1485892 w 3963848"/>
                <a:gd name="connsiteY56" fmla="*/ 625775 h 3892607"/>
                <a:gd name="connsiteX57" fmla="*/ 1300050 w 3963848"/>
                <a:gd name="connsiteY57" fmla="*/ 488962 h 3892607"/>
                <a:gd name="connsiteX58" fmla="*/ 1283653 w 3963848"/>
                <a:gd name="connsiteY58" fmla="*/ 388983 h 3892607"/>
                <a:gd name="connsiteX59" fmla="*/ 1207129 w 3963848"/>
                <a:gd name="connsiteY59" fmla="*/ 236385 h 3892607"/>
                <a:gd name="connsiteX60" fmla="*/ 944765 w 3963848"/>
                <a:gd name="connsiteY60" fmla="*/ 10117 h 3892607"/>
                <a:gd name="connsiteX61" fmla="*/ 718905 w 3963848"/>
                <a:gd name="connsiteY61" fmla="*/ 0 h 3892607"/>
                <a:gd name="connsiteX0" fmla="*/ 718905 w 3963848"/>
                <a:gd name="connsiteY0" fmla="*/ 0 h 3790030"/>
                <a:gd name="connsiteX1" fmla="*/ 603276 w 3963848"/>
                <a:gd name="connsiteY1" fmla="*/ 173359 h 3790030"/>
                <a:gd name="connsiteX2" fmla="*/ 477593 w 3963848"/>
                <a:gd name="connsiteY2" fmla="*/ 302139 h 3790030"/>
                <a:gd name="connsiteX3" fmla="*/ 593222 w 3963848"/>
                <a:gd name="connsiteY3" fmla="*/ 376435 h 3790030"/>
                <a:gd name="connsiteX4" fmla="*/ 703825 w 3963848"/>
                <a:gd name="connsiteY4" fmla="*/ 643903 h 3790030"/>
                <a:gd name="connsiteX5" fmla="*/ 728661 w 3963848"/>
                <a:gd name="connsiteY5" fmla="*/ 785984 h 3790030"/>
                <a:gd name="connsiteX6" fmla="*/ 759970 w 3963848"/>
                <a:gd name="connsiteY6" fmla="*/ 857223 h 3790030"/>
                <a:gd name="connsiteX7" fmla="*/ 766467 w 3963848"/>
                <a:gd name="connsiteY7" fmla="*/ 936692 h 3790030"/>
                <a:gd name="connsiteX8" fmla="*/ 884364 w 3963848"/>
                <a:gd name="connsiteY8" fmla="*/ 1064766 h 3790030"/>
                <a:gd name="connsiteX9" fmla="*/ 824478 w 3963848"/>
                <a:gd name="connsiteY9" fmla="*/ 1087997 h 3790030"/>
                <a:gd name="connsiteX10" fmla="*/ 472567 w 3963848"/>
                <a:gd name="connsiteY10" fmla="*/ 827167 h 3790030"/>
                <a:gd name="connsiteX11" fmla="*/ 206121 w 3963848"/>
                <a:gd name="connsiteY11" fmla="*/ 955947 h 3790030"/>
                <a:gd name="connsiteX12" fmla="*/ 85465 w 3963848"/>
                <a:gd name="connsiteY12" fmla="*/ 1005477 h 3790030"/>
                <a:gd name="connsiteX13" fmla="*/ 0 w 3963848"/>
                <a:gd name="connsiteY13" fmla="*/ 1045103 h 3790030"/>
                <a:gd name="connsiteX14" fmla="*/ 819384 w 3963848"/>
                <a:gd name="connsiteY14" fmla="*/ 1760349 h 3790030"/>
                <a:gd name="connsiteX15" fmla="*/ 960013 w 3963848"/>
                <a:gd name="connsiteY15" fmla="*/ 1700710 h 3790030"/>
                <a:gd name="connsiteX16" fmla="*/ 1328749 w 3963848"/>
                <a:gd name="connsiteY16" fmla="*/ 1595702 h 3790030"/>
                <a:gd name="connsiteX17" fmla="*/ 1335025 w 3963848"/>
                <a:gd name="connsiteY17" fmla="*/ 1714742 h 3790030"/>
                <a:gd name="connsiteX18" fmla="*/ 1273725 w 3963848"/>
                <a:gd name="connsiteY18" fmla="*/ 1998908 h 3790030"/>
                <a:gd name="connsiteX19" fmla="*/ 1371084 w 3963848"/>
                <a:gd name="connsiteY19" fmla="*/ 2184842 h 3790030"/>
                <a:gd name="connsiteX20" fmla="*/ 1551378 w 3963848"/>
                <a:gd name="connsiteY20" fmla="*/ 2170809 h 3790030"/>
                <a:gd name="connsiteX21" fmla="*/ 1518925 w 3963848"/>
                <a:gd name="connsiteY21" fmla="*/ 2346219 h 3790030"/>
                <a:gd name="connsiteX22" fmla="*/ 1605466 w 3963848"/>
                <a:gd name="connsiteY22" fmla="*/ 2483040 h 3790030"/>
                <a:gd name="connsiteX23" fmla="*/ 1673978 w 3963848"/>
                <a:gd name="connsiteY23" fmla="*/ 2556712 h 3790030"/>
                <a:gd name="connsiteX24" fmla="*/ 3575521 w 3963848"/>
                <a:gd name="connsiteY24" fmla="*/ 3790030 h 3790030"/>
                <a:gd name="connsiteX25" fmla="*/ 3604828 w 3963848"/>
                <a:gd name="connsiteY25" fmla="*/ 3738742 h 3790030"/>
                <a:gd name="connsiteX26" fmla="*/ 3692751 w 3963848"/>
                <a:gd name="connsiteY26" fmla="*/ 3687453 h 3790030"/>
                <a:gd name="connsiteX27" fmla="*/ 3744040 w 3963848"/>
                <a:gd name="connsiteY27" fmla="*/ 3628838 h 3790030"/>
                <a:gd name="connsiteX28" fmla="*/ 3905232 w 3963848"/>
                <a:gd name="connsiteY28" fmla="*/ 3628838 h 3790030"/>
                <a:gd name="connsiteX29" fmla="*/ 3905232 w 3963848"/>
                <a:gd name="connsiteY29" fmla="*/ 3526261 h 3790030"/>
                <a:gd name="connsiteX30" fmla="*/ 3934540 w 3963848"/>
                <a:gd name="connsiteY30" fmla="*/ 3284473 h 3790030"/>
                <a:gd name="connsiteX31" fmla="*/ 3963848 w 3963848"/>
                <a:gd name="connsiteY31" fmla="*/ 3093973 h 3790030"/>
                <a:gd name="connsiteX32" fmla="*/ 3956521 w 3963848"/>
                <a:gd name="connsiteY32" fmla="*/ 2888819 h 3790030"/>
                <a:gd name="connsiteX33" fmla="*/ 3896596 w 3963848"/>
                <a:gd name="connsiteY33" fmla="*/ 2661949 h 3790030"/>
                <a:gd name="connsiteX34" fmla="*/ 3755410 w 3963848"/>
                <a:gd name="connsiteY34" fmla="*/ 2253593 h 3790030"/>
                <a:gd name="connsiteX35" fmla="*/ 3030050 w 3963848"/>
                <a:gd name="connsiteY35" fmla="*/ 701375 h 3790030"/>
                <a:gd name="connsiteX36" fmla="*/ 2876921 w 3963848"/>
                <a:gd name="connsiteY36" fmla="*/ 656703 h 3790030"/>
                <a:gd name="connsiteX37" fmla="*/ 2741185 w 3963848"/>
                <a:gd name="connsiteY37" fmla="*/ 577413 h 3790030"/>
                <a:gd name="connsiteX38" fmla="*/ 2691530 w 3963848"/>
                <a:gd name="connsiteY38" fmla="*/ 638728 h 3790030"/>
                <a:gd name="connsiteX39" fmla="*/ 2695940 w 3963848"/>
                <a:gd name="connsiteY39" fmla="*/ 617059 h 3790030"/>
                <a:gd name="connsiteX40" fmla="*/ 2766321 w 3963848"/>
                <a:gd name="connsiteY40" fmla="*/ 735993 h 3790030"/>
                <a:gd name="connsiteX41" fmla="*/ 2699743 w 3963848"/>
                <a:gd name="connsiteY41" fmla="*/ 885869 h 3790030"/>
                <a:gd name="connsiteX42" fmla="*/ 2550150 w 3963848"/>
                <a:gd name="connsiteY42" fmla="*/ 963951 h 3790030"/>
                <a:gd name="connsiteX43" fmla="*/ 2560205 w 3963848"/>
                <a:gd name="connsiteY43" fmla="*/ 1082885 h 3790030"/>
                <a:gd name="connsiteX44" fmla="*/ 2814469 w 3963848"/>
                <a:gd name="connsiteY44" fmla="*/ 1285870 h 3790030"/>
                <a:gd name="connsiteX45" fmla="*/ 2534709 w 3963848"/>
                <a:gd name="connsiteY45" fmla="*/ 1473013 h 3790030"/>
                <a:gd name="connsiteX46" fmla="*/ 2156245 w 3963848"/>
                <a:gd name="connsiteY46" fmla="*/ 1533676 h 3790030"/>
                <a:gd name="connsiteX47" fmla="*/ 1955962 w 3963848"/>
                <a:gd name="connsiteY47" fmla="*/ 1451914 h 3790030"/>
                <a:gd name="connsiteX48" fmla="*/ 1893705 w 3963848"/>
                <a:gd name="connsiteY48" fmla="*/ 1355057 h 3790030"/>
                <a:gd name="connsiteX49" fmla="*/ 1633473 w 3963848"/>
                <a:gd name="connsiteY49" fmla="*/ 1304578 h 3790030"/>
                <a:gd name="connsiteX50" fmla="*/ 1688131 w 3963848"/>
                <a:gd name="connsiteY50" fmla="*/ 1041475 h 3790030"/>
                <a:gd name="connsiteX51" fmla="*/ 1529619 w 3963848"/>
                <a:gd name="connsiteY51" fmla="*/ 952021 h 3790030"/>
                <a:gd name="connsiteX52" fmla="*/ 1409369 w 3963848"/>
                <a:gd name="connsiteY52" fmla="*/ 1320363 h 3790030"/>
                <a:gd name="connsiteX53" fmla="*/ 1343778 w 3963848"/>
                <a:gd name="connsiteY53" fmla="*/ 1299315 h 3790030"/>
                <a:gd name="connsiteX54" fmla="*/ 1371107 w 3963848"/>
                <a:gd name="connsiteY54" fmla="*/ 883614 h 3790030"/>
                <a:gd name="connsiteX55" fmla="*/ 1485892 w 3963848"/>
                <a:gd name="connsiteY55" fmla="*/ 625775 h 3790030"/>
                <a:gd name="connsiteX56" fmla="*/ 1300050 w 3963848"/>
                <a:gd name="connsiteY56" fmla="*/ 488962 h 3790030"/>
                <a:gd name="connsiteX57" fmla="*/ 1283653 w 3963848"/>
                <a:gd name="connsiteY57" fmla="*/ 388983 h 3790030"/>
                <a:gd name="connsiteX58" fmla="*/ 1207129 w 3963848"/>
                <a:gd name="connsiteY58" fmla="*/ 236385 h 3790030"/>
                <a:gd name="connsiteX59" fmla="*/ 944765 w 3963848"/>
                <a:gd name="connsiteY59" fmla="*/ 10117 h 3790030"/>
                <a:gd name="connsiteX60" fmla="*/ 718905 w 3963848"/>
                <a:gd name="connsiteY60" fmla="*/ 0 h 3790030"/>
                <a:gd name="connsiteX0" fmla="*/ 718905 w 3963848"/>
                <a:gd name="connsiteY0" fmla="*/ 0 h 3738742"/>
                <a:gd name="connsiteX1" fmla="*/ 603276 w 3963848"/>
                <a:gd name="connsiteY1" fmla="*/ 173359 h 3738742"/>
                <a:gd name="connsiteX2" fmla="*/ 477593 w 3963848"/>
                <a:gd name="connsiteY2" fmla="*/ 302139 h 3738742"/>
                <a:gd name="connsiteX3" fmla="*/ 593222 w 3963848"/>
                <a:gd name="connsiteY3" fmla="*/ 376435 h 3738742"/>
                <a:gd name="connsiteX4" fmla="*/ 703825 w 3963848"/>
                <a:gd name="connsiteY4" fmla="*/ 643903 h 3738742"/>
                <a:gd name="connsiteX5" fmla="*/ 728661 w 3963848"/>
                <a:gd name="connsiteY5" fmla="*/ 785984 h 3738742"/>
                <a:gd name="connsiteX6" fmla="*/ 759970 w 3963848"/>
                <a:gd name="connsiteY6" fmla="*/ 857223 h 3738742"/>
                <a:gd name="connsiteX7" fmla="*/ 766467 w 3963848"/>
                <a:gd name="connsiteY7" fmla="*/ 936692 h 3738742"/>
                <a:gd name="connsiteX8" fmla="*/ 884364 w 3963848"/>
                <a:gd name="connsiteY8" fmla="*/ 1064766 h 3738742"/>
                <a:gd name="connsiteX9" fmla="*/ 824478 w 3963848"/>
                <a:gd name="connsiteY9" fmla="*/ 1087997 h 3738742"/>
                <a:gd name="connsiteX10" fmla="*/ 472567 w 3963848"/>
                <a:gd name="connsiteY10" fmla="*/ 827167 h 3738742"/>
                <a:gd name="connsiteX11" fmla="*/ 206121 w 3963848"/>
                <a:gd name="connsiteY11" fmla="*/ 955947 h 3738742"/>
                <a:gd name="connsiteX12" fmla="*/ 85465 w 3963848"/>
                <a:gd name="connsiteY12" fmla="*/ 1005477 h 3738742"/>
                <a:gd name="connsiteX13" fmla="*/ 0 w 3963848"/>
                <a:gd name="connsiteY13" fmla="*/ 1045103 h 3738742"/>
                <a:gd name="connsiteX14" fmla="*/ 819384 w 3963848"/>
                <a:gd name="connsiteY14" fmla="*/ 1760349 h 3738742"/>
                <a:gd name="connsiteX15" fmla="*/ 960013 w 3963848"/>
                <a:gd name="connsiteY15" fmla="*/ 1700710 h 3738742"/>
                <a:gd name="connsiteX16" fmla="*/ 1328749 w 3963848"/>
                <a:gd name="connsiteY16" fmla="*/ 1595702 h 3738742"/>
                <a:gd name="connsiteX17" fmla="*/ 1335025 w 3963848"/>
                <a:gd name="connsiteY17" fmla="*/ 1714742 h 3738742"/>
                <a:gd name="connsiteX18" fmla="*/ 1273725 w 3963848"/>
                <a:gd name="connsiteY18" fmla="*/ 1998908 h 3738742"/>
                <a:gd name="connsiteX19" fmla="*/ 1371084 w 3963848"/>
                <a:gd name="connsiteY19" fmla="*/ 2184842 h 3738742"/>
                <a:gd name="connsiteX20" fmla="*/ 1551378 w 3963848"/>
                <a:gd name="connsiteY20" fmla="*/ 2170809 h 3738742"/>
                <a:gd name="connsiteX21" fmla="*/ 1518925 w 3963848"/>
                <a:gd name="connsiteY21" fmla="*/ 2346219 h 3738742"/>
                <a:gd name="connsiteX22" fmla="*/ 1605466 w 3963848"/>
                <a:gd name="connsiteY22" fmla="*/ 2483040 h 3738742"/>
                <a:gd name="connsiteX23" fmla="*/ 1673978 w 3963848"/>
                <a:gd name="connsiteY23" fmla="*/ 2556712 h 3738742"/>
                <a:gd name="connsiteX24" fmla="*/ 3604828 w 3963848"/>
                <a:gd name="connsiteY24" fmla="*/ 3738742 h 3738742"/>
                <a:gd name="connsiteX25" fmla="*/ 3692751 w 3963848"/>
                <a:gd name="connsiteY25" fmla="*/ 3687453 h 3738742"/>
                <a:gd name="connsiteX26" fmla="*/ 3744040 w 3963848"/>
                <a:gd name="connsiteY26" fmla="*/ 3628838 h 3738742"/>
                <a:gd name="connsiteX27" fmla="*/ 3905232 w 3963848"/>
                <a:gd name="connsiteY27" fmla="*/ 3628838 h 3738742"/>
                <a:gd name="connsiteX28" fmla="*/ 3905232 w 3963848"/>
                <a:gd name="connsiteY28" fmla="*/ 3526261 h 3738742"/>
                <a:gd name="connsiteX29" fmla="*/ 3934540 w 3963848"/>
                <a:gd name="connsiteY29" fmla="*/ 3284473 h 3738742"/>
                <a:gd name="connsiteX30" fmla="*/ 3963848 w 3963848"/>
                <a:gd name="connsiteY30" fmla="*/ 3093973 h 3738742"/>
                <a:gd name="connsiteX31" fmla="*/ 3956521 w 3963848"/>
                <a:gd name="connsiteY31" fmla="*/ 2888819 h 3738742"/>
                <a:gd name="connsiteX32" fmla="*/ 3896596 w 3963848"/>
                <a:gd name="connsiteY32" fmla="*/ 2661949 h 3738742"/>
                <a:gd name="connsiteX33" fmla="*/ 3755410 w 3963848"/>
                <a:gd name="connsiteY33" fmla="*/ 2253593 h 3738742"/>
                <a:gd name="connsiteX34" fmla="*/ 3030050 w 3963848"/>
                <a:gd name="connsiteY34" fmla="*/ 701375 h 3738742"/>
                <a:gd name="connsiteX35" fmla="*/ 2876921 w 3963848"/>
                <a:gd name="connsiteY35" fmla="*/ 656703 h 3738742"/>
                <a:gd name="connsiteX36" fmla="*/ 2741185 w 3963848"/>
                <a:gd name="connsiteY36" fmla="*/ 577413 h 3738742"/>
                <a:gd name="connsiteX37" fmla="*/ 2691530 w 3963848"/>
                <a:gd name="connsiteY37" fmla="*/ 638728 h 3738742"/>
                <a:gd name="connsiteX38" fmla="*/ 2695940 w 3963848"/>
                <a:gd name="connsiteY38" fmla="*/ 617059 h 3738742"/>
                <a:gd name="connsiteX39" fmla="*/ 2766321 w 3963848"/>
                <a:gd name="connsiteY39" fmla="*/ 735993 h 3738742"/>
                <a:gd name="connsiteX40" fmla="*/ 2699743 w 3963848"/>
                <a:gd name="connsiteY40" fmla="*/ 885869 h 3738742"/>
                <a:gd name="connsiteX41" fmla="*/ 2550150 w 3963848"/>
                <a:gd name="connsiteY41" fmla="*/ 963951 h 3738742"/>
                <a:gd name="connsiteX42" fmla="*/ 2560205 w 3963848"/>
                <a:gd name="connsiteY42" fmla="*/ 1082885 h 3738742"/>
                <a:gd name="connsiteX43" fmla="*/ 2814469 w 3963848"/>
                <a:gd name="connsiteY43" fmla="*/ 1285870 h 3738742"/>
                <a:gd name="connsiteX44" fmla="*/ 2534709 w 3963848"/>
                <a:gd name="connsiteY44" fmla="*/ 1473013 h 3738742"/>
                <a:gd name="connsiteX45" fmla="*/ 2156245 w 3963848"/>
                <a:gd name="connsiteY45" fmla="*/ 1533676 h 3738742"/>
                <a:gd name="connsiteX46" fmla="*/ 1955962 w 3963848"/>
                <a:gd name="connsiteY46" fmla="*/ 1451914 h 3738742"/>
                <a:gd name="connsiteX47" fmla="*/ 1893705 w 3963848"/>
                <a:gd name="connsiteY47" fmla="*/ 1355057 h 3738742"/>
                <a:gd name="connsiteX48" fmla="*/ 1633473 w 3963848"/>
                <a:gd name="connsiteY48" fmla="*/ 1304578 h 3738742"/>
                <a:gd name="connsiteX49" fmla="*/ 1688131 w 3963848"/>
                <a:gd name="connsiteY49" fmla="*/ 1041475 h 3738742"/>
                <a:gd name="connsiteX50" fmla="*/ 1529619 w 3963848"/>
                <a:gd name="connsiteY50" fmla="*/ 952021 h 3738742"/>
                <a:gd name="connsiteX51" fmla="*/ 1409369 w 3963848"/>
                <a:gd name="connsiteY51" fmla="*/ 1320363 h 3738742"/>
                <a:gd name="connsiteX52" fmla="*/ 1343778 w 3963848"/>
                <a:gd name="connsiteY52" fmla="*/ 1299315 h 3738742"/>
                <a:gd name="connsiteX53" fmla="*/ 1371107 w 3963848"/>
                <a:gd name="connsiteY53" fmla="*/ 883614 h 3738742"/>
                <a:gd name="connsiteX54" fmla="*/ 1485892 w 3963848"/>
                <a:gd name="connsiteY54" fmla="*/ 625775 h 3738742"/>
                <a:gd name="connsiteX55" fmla="*/ 1300050 w 3963848"/>
                <a:gd name="connsiteY55" fmla="*/ 488962 h 3738742"/>
                <a:gd name="connsiteX56" fmla="*/ 1283653 w 3963848"/>
                <a:gd name="connsiteY56" fmla="*/ 388983 h 3738742"/>
                <a:gd name="connsiteX57" fmla="*/ 1207129 w 3963848"/>
                <a:gd name="connsiteY57" fmla="*/ 236385 h 3738742"/>
                <a:gd name="connsiteX58" fmla="*/ 944765 w 3963848"/>
                <a:gd name="connsiteY58" fmla="*/ 10117 h 3738742"/>
                <a:gd name="connsiteX59" fmla="*/ 718905 w 3963848"/>
                <a:gd name="connsiteY59" fmla="*/ 0 h 3738742"/>
                <a:gd name="connsiteX0" fmla="*/ 718905 w 3963848"/>
                <a:gd name="connsiteY0" fmla="*/ 0 h 3687453"/>
                <a:gd name="connsiteX1" fmla="*/ 603276 w 3963848"/>
                <a:gd name="connsiteY1" fmla="*/ 173359 h 3687453"/>
                <a:gd name="connsiteX2" fmla="*/ 477593 w 3963848"/>
                <a:gd name="connsiteY2" fmla="*/ 302139 h 3687453"/>
                <a:gd name="connsiteX3" fmla="*/ 593222 w 3963848"/>
                <a:gd name="connsiteY3" fmla="*/ 376435 h 3687453"/>
                <a:gd name="connsiteX4" fmla="*/ 703825 w 3963848"/>
                <a:gd name="connsiteY4" fmla="*/ 643903 h 3687453"/>
                <a:gd name="connsiteX5" fmla="*/ 728661 w 3963848"/>
                <a:gd name="connsiteY5" fmla="*/ 785984 h 3687453"/>
                <a:gd name="connsiteX6" fmla="*/ 759970 w 3963848"/>
                <a:gd name="connsiteY6" fmla="*/ 857223 h 3687453"/>
                <a:gd name="connsiteX7" fmla="*/ 766467 w 3963848"/>
                <a:gd name="connsiteY7" fmla="*/ 936692 h 3687453"/>
                <a:gd name="connsiteX8" fmla="*/ 884364 w 3963848"/>
                <a:gd name="connsiteY8" fmla="*/ 1064766 h 3687453"/>
                <a:gd name="connsiteX9" fmla="*/ 824478 w 3963848"/>
                <a:gd name="connsiteY9" fmla="*/ 1087997 h 3687453"/>
                <a:gd name="connsiteX10" fmla="*/ 472567 w 3963848"/>
                <a:gd name="connsiteY10" fmla="*/ 827167 h 3687453"/>
                <a:gd name="connsiteX11" fmla="*/ 206121 w 3963848"/>
                <a:gd name="connsiteY11" fmla="*/ 955947 h 3687453"/>
                <a:gd name="connsiteX12" fmla="*/ 85465 w 3963848"/>
                <a:gd name="connsiteY12" fmla="*/ 1005477 h 3687453"/>
                <a:gd name="connsiteX13" fmla="*/ 0 w 3963848"/>
                <a:gd name="connsiteY13" fmla="*/ 1045103 h 3687453"/>
                <a:gd name="connsiteX14" fmla="*/ 819384 w 3963848"/>
                <a:gd name="connsiteY14" fmla="*/ 1760349 h 3687453"/>
                <a:gd name="connsiteX15" fmla="*/ 960013 w 3963848"/>
                <a:gd name="connsiteY15" fmla="*/ 1700710 h 3687453"/>
                <a:gd name="connsiteX16" fmla="*/ 1328749 w 3963848"/>
                <a:gd name="connsiteY16" fmla="*/ 1595702 h 3687453"/>
                <a:gd name="connsiteX17" fmla="*/ 1335025 w 3963848"/>
                <a:gd name="connsiteY17" fmla="*/ 1714742 h 3687453"/>
                <a:gd name="connsiteX18" fmla="*/ 1273725 w 3963848"/>
                <a:gd name="connsiteY18" fmla="*/ 1998908 h 3687453"/>
                <a:gd name="connsiteX19" fmla="*/ 1371084 w 3963848"/>
                <a:gd name="connsiteY19" fmla="*/ 2184842 h 3687453"/>
                <a:gd name="connsiteX20" fmla="*/ 1551378 w 3963848"/>
                <a:gd name="connsiteY20" fmla="*/ 2170809 h 3687453"/>
                <a:gd name="connsiteX21" fmla="*/ 1518925 w 3963848"/>
                <a:gd name="connsiteY21" fmla="*/ 2346219 h 3687453"/>
                <a:gd name="connsiteX22" fmla="*/ 1605466 w 3963848"/>
                <a:gd name="connsiteY22" fmla="*/ 2483040 h 3687453"/>
                <a:gd name="connsiteX23" fmla="*/ 1673978 w 3963848"/>
                <a:gd name="connsiteY23" fmla="*/ 2556712 h 3687453"/>
                <a:gd name="connsiteX24" fmla="*/ 3692751 w 3963848"/>
                <a:gd name="connsiteY24" fmla="*/ 3687453 h 3687453"/>
                <a:gd name="connsiteX25" fmla="*/ 3744040 w 3963848"/>
                <a:gd name="connsiteY25" fmla="*/ 3628838 h 3687453"/>
                <a:gd name="connsiteX26" fmla="*/ 3905232 w 3963848"/>
                <a:gd name="connsiteY26" fmla="*/ 3628838 h 3687453"/>
                <a:gd name="connsiteX27" fmla="*/ 3905232 w 3963848"/>
                <a:gd name="connsiteY27" fmla="*/ 3526261 h 3687453"/>
                <a:gd name="connsiteX28" fmla="*/ 3934540 w 3963848"/>
                <a:gd name="connsiteY28" fmla="*/ 3284473 h 3687453"/>
                <a:gd name="connsiteX29" fmla="*/ 3963848 w 3963848"/>
                <a:gd name="connsiteY29" fmla="*/ 3093973 h 3687453"/>
                <a:gd name="connsiteX30" fmla="*/ 3956521 w 3963848"/>
                <a:gd name="connsiteY30" fmla="*/ 2888819 h 3687453"/>
                <a:gd name="connsiteX31" fmla="*/ 3896596 w 3963848"/>
                <a:gd name="connsiteY31" fmla="*/ 2661949 h 3687453"/>
                <a:gd name="connsiteX32" fmla="*/ 3755410 w 3963848"/>
                <a:gd name="connsiteY32" fmla="*/ 2253593 h 3687453"/>
                <a:gd name="connsiteX33" fmla="*/ 3030050 w 3963848"/>
                <a:gd name="connsiteY33" fmla="*/ 701375 h 3687453"/>
                <a:gd name="connsiteX34" fmla="*/ 2876921 w 3963848"/>
                <a:gd name="connsiteY34" fmla="*/ 656703 h 3687453"/>
                <a:gd name="connsiteX35" fmla="*/ 2741185 w 3963848"/>
                <a:gd name="connsiteY35" fmla="*/ 577413 h 3687453"/>
                <a:gd name="connsiteX36" fmla="*/ 2691530 w 3963848"/>
                <a:gd name="connsiteY36" fmla="*/ 638728 h 3687453"/>
                <a:gd name="connsiteX37" fmla="*/ 2695940 w 3963848"/>
                <a:gd name="connsiteY37" fmla="*/ 617059 h 3687453"/>
                <a:gd name="connsiteX38" fmla="*/ 2766321 w 3963848"/>
                <a:gd name="connsiteY38" fmla="*/ 735993 h 3687453"/>
                <a:gd name="connsiteX39" fmla="*/ 2699743 w 3963848"/>
                <a:gd name="connsiteY39" fmla="*/ 885869 h 3687453"/>
                <a:gd name="connsiteX40" fmla="*/ 2550150 w 3963848"/>
                <a:gd name="connsiteY40" fmla="*/ 963951 h 3687453"/>
                <a:gd name="connsiteX41" fmla="*/ 2560205 w 3963848"/>
                <a:gd name="connsiteY41" fmla="*/ 1082885 h 3687453"/>
                <a:gd name="connsiteX42" fmla="*/ 2814469 w 3963848"/>
                <a:gd name="connsiteY42" fmla="*/ 1285870 h 3687453"/>
                <a:gd name="connsiteX43" fmla="*/ 2534709 w 3963848"/>
                <a:gd name="connsiteY43" fmla="*/ 1473013 h 3687453"/>
                <a:gd name="connsiteX44" fmla="*/ 2156245 w 3963848"/>
                <a:gd name="connsiteY44" fmla="*/ 1533676 h 3687453"/>
                <a:gd name="connsiteX45" fmla="*/ 1955962 w 3963848"/>
                <a:gd name="connsiteY45" fmla="*/ 1451914 h 3687453"/>
                <a:gd name="connsiteX46" fmla="*/ 1893705 w 3963848"/>
                <a:gd name="connsiteY46" fmla="*/ 1355057 h 3687453"/>
                <a:gd name="connsiteX47" fmla="*/ 1633473 w 3963848"/>
                <a:gd name="connsiteY47" fmla="*/ 1304578 h 3687453"/>
                <a:gd name="connsiteX48" fmla="*/ 1688131 w 3963848"/>
                <a:gd name="connsiteY48" fmla="*/ 1041475 h 3687453"/>
                <a:gd name="connsiteX49" fmla="*/ 1529619 w 3963848"/>
                <a:gd name="connsiteY49" fmla="*/ 952021 h 3687453"/>
                <a:gd name="connsiteX50" fmla="*/ 1409369 w 3963848"/>
                <a:gd name="connsiteY50" fmla="*/ 1320363 h 3687453"/>
                <a:gd name="connsiteX51" fmla="*/ 1343778 w 3963848"/>
                <a:gd name="connsiteY51" fmla="*/ 1299315 h 3687453"/>
                <a:gd name="connsiteX52" fmla="*/ 1371107 w 3963848"/>
                <a:gd name="connsiteY52" fmla="*/ 883614 h 3687453"/>
                <a:gd name="connsiteX53" fmla="*/ 1485892 w 3963848"/>
                <a:gd name="connsiteY53" fmla="*/ 625775 h 3687453"/>
                <a:gd name="connsiteX54" fmla="*/ 1300050 w 3963848"/>
                <a:gd name="connsiteY54" fmla="*/ 488962 h 3687453"/>
                <a:gd name="connsiteX55" fmla="*/ 1283653 w 3963848"/>
                <a:gd name="connsiteY55" fmla="*/ 388983 h 3687453"/>
                <a:gd name="connsiteX56" fmla="*/ 1207129 w 3963848"/>
                <a:gd name="connsiteY56" fmla="*/ 236385 h 3687453"/>
                <a:gd name="connsiteX57" fmla="*/ 944765 w 3963848"/>
                <a:gd name="connsiteY57" fmla="*/ 10117 h 3687453"/>
                <a:gd name="connsiteX58" fmla="*/ 718905 w 3963848"/>
                <a:gd name="connsiteY58" fmla="*/ 0 h 3687453"/>
                <a:gd name="connsiteX0" fmla="*/ 718905 w 3963848"/>
                <a:gd name="connsiteY0" fmla="*/ 0 h 3687453"/>
                <a:gd name="connsiteX1" fmla="*/ 603276 w 3963848"/>
                <a:gd name="connsiteY1" fmla="*/ 173359 h 3687453"/>
                <a:gd name="connsiteX2" fmla="*/ 477593 w 3963848"/>
                <a:gd name="connsiteY2" fmla="*/ 302139 h 3687453"/>
                <a:gd name="connsiteX3" fmla="*/ 593222 w 3963848"/>
                <a:gd name="connsiteY3" fmla="*/ 376435 h 3687453"/>
                <a:gd name="connsiteX4" fmla="*/ 703825 w 3963848"/>
                <a:gd name="connsiteY4" fmla="*/ 643903 h 3687453"/>
                <a:gd name="connsiteX5" fmla="*/ 728661 w 3963848"/>
                <a:gd name="connsiteY5" fmla="*/ 785984 h 3687453"/>
                <a:gd name="connsiteX6" fmla="*/ 759970 w 3963848"/>
                <a:gd name="connsiteY6" fmla="*/ 857223 h 3687453"/>
                <a:gd name="connsiteX7" fmla="*/ 766467 w 3963848"/>
                <a:gd name="connsiteY7" fmla="*/ 936692 h 3687453"/>
                <a:gd name="connsiteX8" fmla="*/ 884364 w 3963848"/>
                <a:gd name="connsiteY8" fmla="*/ 1064766 h 3687453"/>
                <a:gd name="connsiteX9" fmla="*/ 824478 w 3963848"/>
                <a:gd name="connsiteY9" fmla="*/ 1087997 h 3687453"/>
                <a:gd name="connsiteX10" fmla="*/ 472567 w 3963848"/>
                <a:gd name="connsiteY10" fmla="*/ 827167 h 3687453"/>
                <a:gd name="connsiteX11" fmla="*/ 206121 w 3963848"/>
                <a:gd name="connsiteY11" fmla="*/ 955947 h 3687453"/>
                <a:gd name="connsiteX12" fmla="*/ 85465 w 3963848"/>
                <a:gd name="connsiteY12" fmla="*/ 1005477 h 3687453"/>
                <a:gd name="connsiteX13" fmla="*/ 0 w 3963848"/>
                <a:gd name="connsiteY13" fmla="*/ 1045103 h 3687453"/>
                <a:gd name="connsiteX14" fmla="*/ 819384 w 3963848"/>
                <a:gd name="connsiteY14" fmla="*/ 1760349 h 3687453"/>
                <a:gd name="connsiteX15" fmla="*/ 960013 w 3963848"/>
                <a:gd name="connsiteY15" fmla="*/ 1700710 h 3687453"/>
                <a:gd name="connsiteX16" fmla="*/ 1328749 w 3963848"/>
                <a:gd name="connsiteY16" fmla="*/ 1595702 h 3687453"/>
                <a:gd name="connsiteX17" fmla="*/ 1335025 w 3963848"/>
                <a:gd name="connsiteY17" fmla="*/ 1714742 h 3687453"/>
                <a:gd name="connsiteX18" fmla="*/ 1273725 w 3963848"/>
                <a:gd name="connsiteY18" fmla="*/ 1998908 h 3687453"/>
                <a:gd name="connsiteX19" fmla="*/ 1371084 w 3963848"/>
                <a:gd name="connsiteY19" fmla="*/ 2184842 h 3687453"/>
                <a:gd name="connsiteX20" fmla="*/ 1551378 w 3963848"/>
                <a:gd name="connsiteY20" fmla="*/ 2170809 h 3687453"/>
                <a:gd name="connsiteX21" fmla="*/ 1518925 w 3963848"/>
                <a:gd name="connsiteY21" fmla="*/ 2346219 h 3687453"/>
                <a:gd name="connsiteX22" fmla="*/ 1605466 w 3963848"/>
                <a:gd name="connsiteY22" fmla="*/ 2483040 h 3687453"/>
                <a:gd name="connsiteX23" fmla="*/ 1673978 w 3963848"/>
                <a:gd name="connsiteY23" fmla="*/ 2556712 h 3687453"/>
                <a:gd name="connsiteX24" fmla="*/ 3692751 w 3963848"/>
                <a:gd name="connsiteY24" fmla="*/ 3687453 h 3687453"/>
                <a:gd name="connsiteX25" fmla="*/ 3722154 w 3963848"/>
                <a:gd name="connsiteY25" fmla="*/ 3659012 h 3687453"/>
                <a:gd name="connsiteX26" fmla="*/ 3744040 w 3963848"/>
                <a:gd name="connsiteY26" fmla="*/ 3628838 h 3687453"/>
                <a:gd name="connsiteX27" fmla="*/ 3905232 w 3963848"/>
                <a:gd name="connsiteY27" fmla="*/ 3628838 h 3687453"/>
                <a:gd name="connsiteX28" fmla="*/ 3905232 w 3963848"/>
                <a:gd name="connsiteY28" fmla="*/ 3526261 h 3687453"/>
                <a:gd name="connsiteX29" fmla="*/ 3934540 w 3963848"/>
                <a:gd name="connsiteY29" fmla="*/ 3284473 h 3687453"/>
                <a:gd name="connsiteX30" fmla="*/ 3963848 w 3963848"/>
                <a:gd name="connsiteY30" fmla="*/ 3093973 h 3687453"/>
                <a:gd name="connsiteX31" fmla="*/ 3956521 w 3963848"/>
                <a:gd name="connsiteY31" fmla="*/ 2888819 h 3687453"/>
                <a:gd name="connsiteX32" fmla="*/ 3896596 w 3963848"/>
                <a:gd name="connsiteY32" fmla="*/ 2661949 h 3687453"/>
                <a:gd name="connsiteX33" fmla="*/ 3755410 w 3963848"/>
                <a:gd name="connsiteY33" fmla="*/ 2253593 h 3687453"/>
                <a:gd name="connsiteX34" fmla="*/ 3030050 w 3963848"/>
                <a:gd name="connsiteY34" fmla="*/ 701375 h 3687453"/>
                <a:gd name="connsiteX35" fmla="*/ 2876921 w 3963848"/>
                <a:gd name="connsiteY35" fmla="*/ 656703 h 3687453"/>
                <a:gd name="connsiteX36" fmla="*/ 2741185 w 3963848"/>
                <a:gd name="connsiteY36" fmla="*/ 577413 h 3687453"/>
                <a:gd name="connsiteX37" fmla="*/ 2691530 w 3963848"/>
                <a:gd name="connsiteY37" fmla="*/ 638728 h 3687453"/>
                <a:gd name="connsiteX38" fmla="*/ 2695940 w 3963848"/>
                <a:gd name="connsiteY38" fmla="*/ 617059 h 3687453"/>
                <a:gd name="connsiteX39" fmla="*/ 2766321 w 3963848"/>
                <a:gd name="connsiteY39" fmla="*/ 735993 h 3687453"/>
                <a:gd name="connsiteX40" fmla="*/ 2699743 w 3963848"/>
                <a:gd name="connsiteY40" fmla="*/ 885869 h 3687453"/>
                <a:gd name="connsiteX41" fmla="*/ 2550150 w 3963848"/>
                <a:gd name="connsiteY41" fmla="*/ 963951 h 3687453"/>
                <a:gd name="connsiteX42" fmla="*/ 2560205 w 3963848"/>
                <a:gd name="connsiteY42" fmla="*/ 1082885 h 3687453"/>
                <a:gd name="connsiteX43" fmla="*/ 2814469 w 3963848"/>
                <a:gd name="connsiteY43" fmla="*/ 1285870 h 3687453"/>
                <a:gd name="connsiteX44" fmla="*/ 2534709 w 3963848"/>
                <a:gd name="connsiteY44" fmla="*/ 1473013 h 3687453"/>
                <a:gd name="connsiteX45" fmla="*/ 2156245 w 3963848"/>
                <a:gd name="connsiteY45" fmla="*/ 1533676 h 3687453"/>
                <a:gd name="connsiteX46" fmla="*/ 1955962 w 3963848"/>
                <a:gd name="connsiteY46" fmla="*/ 1451914 h 3687453"/>
                <a:gd name="connsiteX47" fmla="*/ 1893705 w 3963848"/>
                <a:gd name="connsiteY47" fmla="*/ 1355057 h 3687453"/>
                <a:gd name="connsiteX48" fmla="*/ 1633473 w 3963848"/>
                <a:gd name="connsiteY48" fmla="*/ 1304578 h 3687453"/>
                <a:gd name="connsiteX49" fmla="*/ 1688131 w 3963848"/>
                <a:gd name="connsiteY49" fmla="*/ 1041475 h 3687453"/>
                <a:gd name="connsiteX50" fmla="*/ 1529619 w 3963848"/>
                <a:gd name="connsiteY50" fmla="*/ 952021 h 3687453"/>
                <a:gd name="connsiteX51" fmla="*/ 1409369 w 3963848"/>
                <a:gd name="connsiteY51" fmla="*/ 1320363 h 3687453"/>
                <a:gd name="connsiteX52" fmla="*/ 1343778 w 3963848"/>
                <a:gd name="connsiteY52" fmla="*/ 1299315 h 3687453"/>
                <a:gd name="connsiteX53" fmla="*/ 1371107 w 3963848"/>
                <a:gd name="connsiteY53" fmla="*/ 883614 h 3687453"/>
                <a:gd name="connsiteX54" fmla="*/ 1485892 w 3963848"/>
                <a:gd name="connsiteY54" fmla="*/ 625775 h 3687453"/>
                <a:gd name="connsiteX55" fmla="*/ 1300050 w 3963848"/>
                <a:gd name="connsiteY55" fmla="*/ 488962 h 3687453"/>
                <a:gd name="connsiteX56" fmla="*/ 1283653 w 3963848"/>
                <a:gd name="connsiteY56" fmla="*/ 388983 h 3687453"/>
                <a:gd name="connsiteX57" fmla="*/ 1207129 w 3963848"/>
                <a:gd name="connsiteY57" fmla="*/ 236385 h 3687453"/>
                <a:gd name="connsiteX58" fmla="*/ 944765 w 3963848"/>
                <a:gd name="connsiteY58" fmla="*/ 10117 h 3687453"/>
                <a:gd name="connsiteX59" fmla="*/ 718905 w 3963848"/>
                <a:gd name="connsiteY59" fmla="*/ 0 h 3687453"/>
                <a:gd name="connsiteX0" fmla="*/ 718905 w 3963848"/>
                <a:gd name="connsiteY0" fmla="*/ 0 h 3659012"/>
                <a:gd name="connsiteX1" fmla="*/ 603276 w 3963848"/>
                <a:gd name="connsiteY1" fmla="*/ 173359 h 3659012"/>
                <a:gd name="connsiteX2" fmla="*/ 477593 w 3963848"/>
                <a:gd name="connsiteY2" fmla="*/ 302139 h 3659012"/>
                <a:gd name="connsiteX3" fmla="*/ 593222 w 3963848"/>
                <a:gd name="connsiteY3" fmla="*/ 376435 h 3659012"/>
                <a:gd name="connsiteX4" fmla="*/ 703825 w 3963848"/>
                <a:gd name="connsiteY4" fmla="*/ 643903 h 3659012"/>
                <a:gd name="connsiteX5" fmla="*/ 728661 w 3963848"/>
                <a:gd name="connsiteY5" fmla="*/ 785984 h 3659012"/>
                <a:gd name="connsiteX6" fmla="*/ 759970 w 3963848"/>
                <a:gd name="connsiteY6" fmla="*/ 857223 h 3659012"/>
                <a:gd name="connsiteX7" fmla="*/ 766467 w 3963848"/>
                <a:gd name="connsiteY7" fmla="*/ 936692 h 3659012"/>
                <a:gd name="connsiteX8" fmla="*/ 884364 w 3963848"/>
                <a:gd name="connsiteY8" fmla="*/ 1064766 h 3659012"/>
                <a:gd name="connsiteX9" fmla="*/ 824478 w 3963848"/>
                <a:gd name="connsiteY9" fmla="*/ 1087997 h 3659012"/>
                <a:gd name="connsiteX10" fmla="*/ 472567 w 3963848"/>
                <a:gd name="connsiteY10" fmla="*/ 827167 h 3659012"/>
                <a:gd name="connsiteX11" fmla="*/ 206121 w 3963848"/>
                <a:gd name="connsiteY11" fmla="*/ 955947 h 3659012"/>
                <a:gd name="connsiteX12" fmla="*/ 85465 w 3963848"/>
                <a:gd name="connsiteY12" fmla="*/ 1005477 h 3659012"/>
                <a:gd name="connsiteX13" fmla="*/ 0 w 3963848"/>
                <a:gd name="connsiteY13" fmla="*/ 1045103 h 3659012"/>
                <a:gd name="connsiteX14" fmla="*/ 819384 w 3963848"/>
                <a:gd name="connsiteY14" fmla="*/ 1760349 h 3659012"/>
                <a:gd name="connsiteX15" fmla="*/ 960013 w 3963848"/>
                <a:gd name="connsiteY15" fmla="*/ 1700710 h 3659012"/>
                <a:gd name="connsiteX16" fmla="*/ 1328749 w 3963848"/>
                <a:gd name="connsiteY16" fmla="*/ 1595702 h 3659012"/>
                <a:gd name="connsiteX17" fmla="*/ 1335025 w 3963848"/>
                <a:gd name="connsiteY17" fmla="*/ 1714742 h 3659012"/>
                <a:gd name="connsiteX18" fmla="*/ 1273725 w 3963848"/>
                <a:gd name="connsiteY18" fmla="*/ 1998908 h 3659012"/>
                <a:gd name="connsiteX19" fmla="*/ 1371084 w 3963848"/>
                <a:gd name="connsiteY19" fmla="*/ 2184842 h 3659012"/>
                <a:gd name="connsiteX20" fmla="*/ 1551378 w 3963848"/>
                <a:gd name="connsiteY20" fmla="*/ 2170809 h 3659012"/>
                <a:gd name="connsiteX21" fmla="*/ 1518925 w 3963848"/>
                <a:gd name="connsiteY21" fmla="*/ 2346219 h 3659012"/>
                <a:gd name="connsiteX22" fmla="*/ 1605466 w 3963848"/>
                <a:gd name="connsiteY22" fmla="*/ 2483040 h 3659012"/>
                <a:gd name="connsiteX23" fmla="*/ 1673978 w 3963848"/>
                <a:gd name="connsiteY23" fmla="*/ 2556712 h 3659012"/>
                <a:gd name="connsiteX24" fmla="*/ 3722154 w 3963848"/>
                <a:gd name="connsiteY24" fmla="*/ 3659012 h 3659012"/>
                <a:gd name="connsiteX25" fmla="*/ 3744040 w 3963848"/>
                <a:gd name="connsiteY25" fmla="*/ 3628838 h 3659012"/>
                <a:gd name="connsiteX26" fmla="*/ 3905232 w 3963848"/>
                <a:gd name="connsiteY26" fmla="*/ 3628838 h 3659012"/>
                <a:gd name="connsiteX27" fmla="*/ 3905232 w 3963848"/>
                <a:gd name="connsiteY27" fmla="*/ 3526261 h 3659012"/>
                <a:gd name="connsiteX28" fmla="*/ 3934540 w 3963848"/>
                <a:gd name="connsiteY28" fmla="*/ 3284473 h 3659012"/>
                <a:gd name="connsiteX29" fmla="*/ 3963848 w 3963848"/>
                <a:gd name="connsiteY29" fmla="*/ 3093973 h 3659012"/>
                <a:gd name="connsiteX30" fmla="*/ 3956521 w 3963848"/>
                <a:gd name="connsiteY30" fmla="*/ 2888819 h 3659012"/>
                <a:gd name="connsiteX31" fmla="*/ 3896596 w 3963848"/>
                <a:gd name="connsiteY31" fmla="*/ 2661949 h 3659012"/>
                <a:gd name="connsiteX32" fmla="*/ 3755410 w 3963848"/>
                <a:gd name="connsiteY32" fmla="*/ 2253593 h 3659012"/>
                <a:gd name="connsiteX33" fmla="*/ 3030050 w 3963848"/>
                <a:gd name="connsiteY33" fmla="*/ 701375 h 3659012"/>
                <a:gd name="connsiteX34" fmla="*/ 2876921 w 3963848"/>
                <a:gd name="connsiteY34" fmla="*/ 656703 h 3659012"/>
                <a:gd name="connsiteX35" fmla="*/ 2741185 w 3963848"/>
                <a:gd name="connsiteY35" fmla="*/ 577413 h 3659012"/>
                <a:gd name="connsiteX36" fmla="*/ 2691530 w 3963848"/>
                <a:gd name="connsiteY36" fmla="*/ 638728 h 3659012"/>
                <a:gd name="connsiteX37" fmla="*/ 2695940 w 3963848"/>
                <a:gd name="connsiteY37" fmla="*/ 617059 h 3659012"/>
                <a:gd name="connsiteX38" fmla="*/ 2766321 w 3963848"/>
                <a:gd name="connsiteY38" fmla="*/ 735993 h 3659012"/>
                <a:gd name="connsiteX39" fmla="*/ 2699743 w 3963848"/>
                <a:gd name="connsiteY39" fmla="*/ 885869 h 3659012"/>
                <a:gd name="connsiteX40" fmla="*/ 2550150 w 3963848"/>
                <a:gd name="connsiteY40" fmla="*/ 963951 h 3659012"/>
                <a:gd name="connsiteX41" fmla="*/ 2560205 w 3963848"/>
                <a:gd name="connsiteY41" fmla="*/ 1082885 h 3659012"/>
                <a:gd name="connsiteX42" fmla="*/ 2814469 w 3963848"/>
                <a:gd name="connsiteY42" fmla="*/ 1285870 h 3659012"/>
                <a:gd name="connsiteX43" fmla="*/ 2534709 w 3963848"/>
                <a:gd name="connsiteY43" fmla="*/ 1473013 h 3659012"/>
                <a:gd name="connsiteX44" fmla="*/ 2156245 w 3963848"/>
                <a:gd name="connsiteY44" fmla="*/ 1533676 h 3659012"/>
                <a:gd name="connsiteX45" fmla="*/ 1955962 w 3963848"/>
                <a:gd name="connsiteY45" fmla="*/ 1451914 h 3659012"/>
                <a:gd name="connsiteX46" fmla="*/ 1893705 w 3963848"/>
                <a:gd name="connsiteY46" fmla="*/ 1355057 h 3659012"/>
                <a:gd name="connsiteX47" fmla="*/ 1633473 w 3963848"/>
                <a:gd name="connsiteY47" fmla="*/ 1304578 h 3659012"/>
                <a:gd name="connsiteX48" fmla="*/ 1688131 w 3963848"/>
                <a:gd name="connsiteY48" fmla="*/ 1041475 h 3659012"/>
                <a:gd name="connsiteX49" fmla="*/ 1529619 w 3963848"/>
                <a:gd name="connsiteY49" fmla="*/ 952021 h 3659012"/>
                <a:gd name="connsiteX50" fmla="*/ 1409369 w 3963848"/>
                <a:gd name="connsiteY50" fmla="*/ 1320363 h 3659012"/>
                <a:gd name="connsiteX51" fmla="*/ 1343778 w 3963848"/>
                <a:gd name="connsiteY51" fmla="*/ 1299315 h 3659012"/>
                <a:gd name="connsiteX52" fmla="*/ 1371107 w 3963848"/>
                <a:gd name="connsiteY52" fmla="*/ 883614 h 3659012"/>
                <a:gd name="connsiteX53" fmla="*/ 1485892 w 3963848"/>
                <a:gd name="connsiteY53" fmla="*/ 625775 h 3659012"/>
                <a:gd name="connsiteX54" fmla="*/ 1300050 w 3963848"/>
                <a:gd name="connsiteY54" fmla="*/ 488962 h 3659012"/>
                <a:gd name="connsiteX55" fmla="*/ 1283653 w 3963848"/>
                <a:gd name="connsiteY55" fmla="*/ 388983 h 3659012"/>
                <a:gd name="connsiteX56" fmla="*/ 1207129 w 3963848"/>
                <a:gd name="connsiteY56" fmla="*/ 236385 h 3659012"/>
                <a:gd name="connsiteX57" fmla="*/ 944765 w 3963848"/>
                <a:gd name="connsiteY57" fmla="*/ 10117 h 3659012"/>
                <a:gd name="connsiteX58" fmla="*/ 718905 w 3963848"/>
                <a:gd name="connsiteY58" fmla="*/ 0 h 3659012"/>
                <a:gd name="connsiteX0" fmla="*/ 718905 w 3963848"/>
                <a:gd name="connsiteY0" fmla="*/ 0 h 3628838"/>
                <a:gd name="connsiteX1" fmla="*/ 603276 w 3963848"/>
                <a:gd name="connsiteY1" fmla="*/ 173359 h 3628838"/>
                <a:gd name="connsiteX2" fmla="*/ 477593 w 3963848"/>
                <a:gd name="connsiteY2" fmla="*/ 302139 h 3628838"/>
                <a:gd name="connsiteX3" fmla="*/ 593222 w 3963848"/>
                <a:gd name="connsiteY3" fmla="*/ 376435 h 3628838"/>
                <a:gd name="connsiteX4" fmla="*/ 703825 w 3963848"/>
                <a:gd name="connsiteY4" fmla="*/ 643903 h 3628838"/>
                <a:gd name="connsiteX5" fmla="*/ 728661 w 3963848"/>
                <a:gd name="connsiteY5" fmla="*/ 785984 h 3628838"/>
                <a:gd name="connsiteX6" fmla="*/ 759970 w 3963848"/>
                <a:gd name="connsiteY6" fmla="*/ 857223 h 3628838"/>
                <a:gd name="connsiteX7" fmla="*/ 766467 w 3963848"/>
                <a:gd name="connsiteY7" fmla="*/ 936692 h 3628838"/>
                <a:gd name="connsiteX8" fmla="*/ 884364 w 3963848"/>
                <a:gd name="connsiteY8" fmla="*/ 1064766 h 3628838"/>
                <a:gd name="connsiteX9" fmla="*/ 824478 w 3963848"/>
                <a:gd name="connsiteY9" fmla="*/ 1087997 h 3628838"/>
                <a:gd name="connsiteX10" fmla="*/ 472567 w 3963848"/>
                <a:gd name="connsiteY10" fmla="*/ 827167 h 3628838"/>
                <a:gd name="connsiteX11" fmla="*/ 206121 w 3963848"/>
                <a:gd name="connsiteY11" fmla="*/ 955947 h 3628838"/>
                <a:gd name="connsiteX12" fmla="*/ 85465 w 3963848"/>
                <a:gd name="connsiteY12" fmla="*/ 1005477 h 3628838"/>
                <a:gd name="connsiteX13" fmla="*/ 0 w 3963848"/>
                <a:gd name="connsiteY13" fmla="*/ 1045103 h 3628838"/>
                <a:gd name="connsiteX14" fmla="*/ 819384 w 3963848"/>
                <a:gd name="connsiteY14" fmla="*/ 1760349 h 3628838"/>
                <a:gd name="connsiteX15" fmla="*/ 960013 w 3963848"/>
                <a:gd name="connsiteY15" fmla="*/ 1700710 h 3628838"/>
                <a:gd name="connsiteX16" fmla="*/ 1328749 w 3963848"/>
                <a:gd name="connsiteY16" fmla="*/ 1595702 h 3628838"/>
                <a:gd name="connsiteX17" fmla="*/ 1335025 w 3963848"/>
                <a:gd name="connsiteY17" fmla="*/ 1714742 h 3628838"/>
                <a:gd name="connsiteX18" fmla="*/ 1273725 w 3963848"/>
                <a:gd name="connsiteY18" fmla="*/ 1998908 h 3628838"/>
                <a:gd name="connsiteX19" fmla="*/ 1371084 w 3963848"/>
                <a:gd name="connsiteY19" fmla="*/ 2184842 h 3628838"/>
                <a:gd name="connsiteX20" fmla="*/ 1551378 w 3963848"/>
                <a:gd name="connsiteY20" fmla="*/ 2170809 h 3628838"/>
                <a:gd name="connsiteX21" fmla="*/ 1518925 w 3963848"/>
                <a:gd name="connsiteY21" fmla="*/ 2346219 h 3628838"/>
                <a:gd name="connsiteX22" fmla="*/ 1605466 w 3963848"/>
                <a:gd name="connsiteY22" fmla="*/ 2483040 h 3628838"/>
                <a:gd name="connsiteX23" fmla="*/ 1673978 w 3963848"/>
                <a:gd name="connsiteY23" fmla="*/ 2556712 h 3628838"/>
                <a:gd name="connsiteX24" fmla="*/ 3744040 w 3963848"/>
                <a:gd name="connsiteY24" fmla="*/ 3628838 h 3628838"/>
                <a:gd name="connsiteX25" fmla="*/ 3905232 w 3963848"/>
                <a:gd name="connsiteY25" fmla="*/ 3628838 h 3628838"/>
                <a:gd name="connsiteX26" fmla="*/ 3905232 w 3963848"/>
                <a:gd name="connsiteY26" fmla="*/ 3526261 h 3628838"/>
                <a:gd name="connsiteX27" fmla="*/ 3934540 w 3963848"/>
                <a:gd name="connsiteY27" fmla="*/ 3284473 h 3628838"/>
                <a:gd name="connsiteX28" fmla="*/ 3963848 w 3963848"/>
                <a:gd name="connsiteY28" fmla="*/ 3093973 h 3628838"/>
                <a:gd name="connsiteX29" fmla="*/ 3956521 w 3963848"/>
                <a:gd name="connsiteY29" fmla="*/ 2888819 h 3628838"/>
                <a:gd name="connsiteX30" fmla="*/ 3896596 w 3963848"/>
                <a:gd name="connsiteY30" fmla="*/ 2661949 h 3628838"/>
                <a:gd name="connsiteX31" fmla="*/ 3755410 w 3963848"/>
                <a:gd name="connsiteY31" fmla="*/ 2253593 h 3628838"/>
                <a:gd name="connsiteX32" fmla="*/ 3030050 w 3963848"/>
                <a:gd name="connsiteY32" fmla="*/ 701375 h 3628838"/>
                <a:gd name="connsiteX33" fmla="*/ 2876921 w 3963848"/>
                <a:gd name="connsiteY33" fmla="*/ 656703 h 3628838"/>
                <a:gd name="connsiteX34" fmla="*/ 2741185 w 3963848"/>
                <a:gd name="connsiteY34" fmla="*/ 577413 h 3628838"/>
                <a:gd name="connsiteX35" fmla="*/ 2691530 w 3963848"/>
                <a:gd name="connsiteY35" fmla="*/ 638728 h 3628838"/>
                <a:gd name="connsiteX36" fmla="*/ 2695940 w 3963848"/>
                <a:gd name="connsiteY36" fmla="*/ 617059 h 3628838"/>
                <a:gd name="connsiteX37" fmla="*/ 2766321 w 3963848"/>
                <a:gd name="connsiteY37" fmla="*/ 735993 h 3628838"/>
                <a:gd name="connsiteX38" fmla="*/ 2699743 w 3963848"/>
                <a:gd name="connsiteY38" fmla="*/ 885869 h 3628838"/>
                <a:gd name="connsiteX39" fmla="*/ 2550150 w 3963848"/>
                <a:gd name="connsiteY39" fmla="*/ 963951 h 3628838"/>
                <a:gd name="connsiteX40" fmla="*/ 2560205 w 3963848"/>
                <a:gd name="connsiteY40" fmla="*/ 1082885 h 3628838"/>
                <a:gd name="connsiteX41" fmla="*/ 2814469 w 3963848"/>
                <a:gd name="connsiteY41" fmla="*/ 1285870 h 3628838"/>
                <a:gd name="connsiteX42" fmla="*/ 2534709 w 3963848"/>
                <a:gd name="connsiteY42" fmla="*/ 1473013 h 3628838"/>
                <a:gd name="connsiteX43" fmla="*/ 2156245 w 3963848"/>
                <a:gd name="connsiteY43" fmla="*/ 1533676 h 3628838"/>
                <a:gd name="connsiteX44" fmla="*/ 1955962 w 3963848"/>
                <a:gd name="connsiteY44" fmla="*/ 1451914 h 3628838"/>
                <a:gd name="connsiteX45" fmla="*/ 1893705 w 3963848"/>
                <a:gd name="connsiteY45" fmla="*/ 1355057 h 3628838"/>
                <a:gd name="connsiteX46" fmla="*/ 1633473 w 3963848"/>
                <a:gd name="connsiteY46" fmla="*/ 1304578 h 3628838"/>
                <a:gd name="connsiteX47" fmla="*/ 1688131 w 3963848"/>
                <a:gd name="connsiteY47" fmla="*/ 1041475 h 3628838"/>
                <a:gd name="connsiteX48" fmla="*/ 1529619 w 3963848"/>
                <a:gd name="connsiteY48" fmla="*/ 952021 h 3628838"/>
                <a:gd name="connsiteX49" fmla="*/ 1409369 w 3963848"/>
                <a:gd name="connsiteY49" fmla="*/ 1320363 h 3628838"/>
                <a:gd name="connsiteX50" fmla="*/ 1343778 w 3963848"/>
                <a:gd name="connsiteY50" fmla="*/ 1299315 h 3628838"/>
                <a:gd name="connsiteX51" fmla="*/ 1371107 w 3963848"/>
                <a:gd name="connsiteY51" fmla="*/ 883614 h 3628838"/>
                <a:gd name="connsiteX52" fmla="*/ 1485892 w 3963848"/>
                <a:gd name="connsiteY52" fmla="*/ 625775 h 3628838"/>
                <a:gd name="connsiteX53" fmla="*/ 1300050 w 3963848"/>
                <a:gd name="connsiteY53" fmla="*/ 488962 h 3628838"/>
                <a:gd name="connsiteX54" fmla="*/ 1283653 w 3963848"/>
                <a:gd name="connsiteY54" fmla="*/ 388983 h 3628838"/>
                <a:gd name="connsiteX55" fmla="*/ 1207129 w 3963848"/>
                <a:gd name="connsiteY55" fmla="*/ 236385 h 3628838"/>
                <a:gd name="connsiteX56" fmla="*/ 944765 w 3963848"/>
                <a:gd name="connsiteY56" fmla="*/ 10117 h 3628838"/>
                <a:gd name="connsiteX57" fmla="*/ 718905 w 3963848"/>
                <a:gd name="connsiteY57" fmla="*/ 0 h 3628838"/>
                <a:gd name="connsiteX0" fmla="*/ 718905 w 3963848"/>
                <a:gd name="connsiteY0" fmla="*/ 0 h 3628838"/>
                <a:gd name="connsiteX1" fmla="*/ 603276 w 3963848"/>
                <a:gd name="connsiteY1" fmla="*/ 173359 h 3628838"/>
                <a:gd name="connsiteX2" fmla="*/ 477593 w 3963848"/>
                <a:gd name="connsiteY2" fmla="*/ 302139 h 3628838"/>
                <a:gd name="connsiteX3" fmla="*/ 593222 w 3963848"/>
                <a:gd name="connsiteY3" fmla="*/ 376435 h 3628838"/>
                <a:gd name="connsiteX4" fmla="*/ 703825 w 3963848"/>
                <a:gd name="connsiteY4" fmla="*/ 643903 h 3628838"/>
                <a:gd name="connsiteX5" fmla="*/ 728661 w 3963848"/>
                <a:gd name="connsiteY5" fmla="*/ 785984 h 3628838"/>
                <a:gd name="connsiteX6" fmla="*/ 759970 w 3963848"/>
                <a:gd name="connsiteY6" fmla="*/ 857223 h 3628838"/>
                <a:gd name="connsiteX7" fmla="*/ 766467 w 3963848"/>
                <a:gd name="connsiteY7" fmla="*/ 936692 h 3628838"/>
                <a:gd name="connsiteX8" fmla="*/ 884364 w 3963848"/>
                <a:gd name="connsiteY8" fmla="*/ 1064766 h 3628838"/>
                <a:gd name="connsiteX9" fmla="*/ 824478 w 3963848"/>
                <a:gd name="connsiteY9" fmla="*/ 1087997 h 3628838"/>
                <a:gd name="connsiteX10" fmla="*/ 472567 w 3963848"/>
                <a:gd name="connsiteY10" fmla="*/ 827167 h 3628838"/>
                <a:gd name="connsiteX11" fmla="*/ 206121 w 3963848"/>
                <a:gd name="connsiteY11" fmla="*/ 955947 h 3628838"/>
                <a:gd name="connsiteX12" fmla="*/ 85465 w 3963848"/>
                <a:gd name="connsiteY12" fmla="*/ 1005477 h 3628838"/>
                <a:gd name="connsiteX13" fmla="*/ 0 w 3963848"/>
                <a:gd name="connsiteY13" fmla="*/ 1045103 h 3628838"/>
                <a:gd name="connsiteX14" fmla="*/ 819384 w 3963848"/>
                <a:gd name="connsiteY14" fmla="*/ 1760349 h 3628838"/>
                <a:gd name="connsiteX15" fmla="*/ 960013 w 3963848"/>
                <a:gd name="connsiteY15" fmla="*/ 1700710 h 3628838"/>
                <a:gd name="connsiteX16" fmla="*/ 1328749 w 3963848"/>
                <a:gd name="connsiteY16" fmla="*/ 1595702 h 3628838"/>
                <a:gd name="connsiteX17" fmla="*/ 1335025 w 3963848"/>
                <a:gd name="connsiteY17" fmla="*/ 1714742 h 3628838"/>
                <a:gd name="connsiteX18" fmla="*/ 1273725 w 3963848"/>
                <a:gd name="connsiteY18" fmla="*/ 1998908 h 3628838"/>
                <a:gd name="connsiteX19" fmla="*/ 1371084 w 3963848"/>
                <a:gd name="connsiteY19" fmla="*/ 2184842 h 3628838"/>
                <a:gd name="connsiteX20" fmla="*/ 1551378 w 3963848"/>
                <a:gd name="connsiteY20" fmla="*/ 2170809 h 3628838"/>
                <a:gd name="connsiteX21" fmla="*/ 1518925 w 3963848"/>
                <a:gd name="connsiteY21" fmla="*/ 2346219 h 3628838"/>
                <a:gd name="connsiteX22" fmla="*/ 1605466 w 3963848"/>
                <a:gd name="connsiteY22" fmla="*/ 2483040 h 3628838"/>
                <a:gd name="connsiteX23" fmla="*/ 1673978 w 3963848"/>
                <a:gd name="connsiteY23" fmla="*/ 2556712 h 3628838"/>
                <a:gd name="connsiteX24" fmla="*/ 3905232 w 3963848"/>
                <a:gd name="connsiteY24" fmla="*/ 3628838 h 3628838"/>
                <a:gd name="connsiteX25" fmla="*/ 3905232 w 3963848"/>
                <a:gd name="connsiteY25" fmla="*/ 3526261 h 3628838"/>
                <a:gd name="connsiteX26" fmla="*/ 3934540 w 3963848"/>
                <a:gd name="connsiteY26" fmla="*/ 3284473 h 3628838"/>
                <a:gd name="connsiteX27" fmla="*/ 3963848 w 3963848"/>
                <a:gd name="connsiteY27" fmla="*/ 3093973 h 3628838"/>
                <a:gd name="connsiteX28" fmla="*/ 3956521 w 3963848"/>
                <a:gd name="connsiteY28" fmla="*/ 2888819 h 3628838"/>
                <a:gd name="connsiteX29" fmla="*/ 3896596 w 3963848"/>
                <a:gd name="connsiteY29" fmla="*/ 2661949 h 3628838"/>
                <a:gd name="connsiteX30" fmla="*/ 3755410 w 3963848"/>
                <a:gd name="connsiteY30" fmla="*/ 2253593 h 3628838"/>
                <a:gd name="connsiteX31" fmla="*/ 3030050 w 3963848"/>
                <a:gd name="connsiteY31" fmla="*/ 701375 h 3628838"/>
                <a:gd name="connsiteX32" fmla="*/ 2876921 w 3963848"/>
                <a:gd name="connsiteY32" fmla="*/ 656703 h 3628838"/>
                <a:gd name="connsiteX33" fmla="*/ 2741185 w 3963848"/>
                <a:gd name="connsiteY33" fmla="*/ 577413 h 3628838"/>
                <a:gd name="connsiteX34" fmla="*/ 2691530 w 3963848"/>
                <a:gd name="connsiteY34" fmla="*/ 638728 h 3628838"/>
                <a:gd name="connsiteX35" fmla="*/ 2695940 w 3963848"/>
                <a:gd name="connsiteY35" fmla="*/ 617059 h 3628838"/>
                <a:gd name="connsiteX36" fmla="*/ 2766321 w 3963848"/>
                <a:gd name="connsiteY36" fmla="*/ 735993 h 3628838"/>
                <a:gd name="connsiteX37" fmla="*/ 2699743 w 3963848"/>
                <a:gd name="connsiteY37" fmla="*/ 885869 h 3628838"/>
                <a:gd name="connsiteX38" fmla="*/ 2550150 w 3963848"/>
                <a:gd name="connsiteY38" fmla="*/ 963951 h 3628838"/>
                <a:gd name="connsiteX39" fmla="*/ 2560205 w 3963848"/>
                <a:gd name="connsiteY39" fmla="*/ 1082885 h 3628838"/>
                <a:gd name="connsiteX40" fmla="*/ 2814469 w 3963848"/>
                <a:gd name="connsiteY40" fmla="*/ 1285870 h 3628838"/>
                <a:gd name="connsiteX41" fmla="*/ 2534709 w 3963848"/>
                <a:gd name="connsiteY41" fmla="*/ 1473013 h 3628838"/>
                <a:gd name="connsiteX42" fmla="*/ 2156245 w 3963848"/>
                <a:gd name="connsiteY42" fmla="*/ 1533676 h 3628838"/>
                <a:gd name="connsiteX43" fmla="*/ 1955962 w 3963848"/>
                <a:gd name="connsiteY43" fmla="*/ 1451914 h 3628838"/>
                <a:gd name="connsiteX44" fmla="*/ 1893705 w 3963848"/>
                <a:gd name="connsiteY44" fmla="*/ 1355057 h 3628838"/>
                <a:gd name="connsiteX45" fmla="*/ 1633473 w 3963848"/>
                <a:gd name="connsiteY45" fmla="*/ 1304578 h 3628838"/>
                <a:gd name="connsiteX46" fmla="*/ 1688131 w 3963848"/>
                <a:gd name="connsiteY46" fmla="*/ 1041475 h 3628838"/>
                <a:gd name="connsiteX47" fmla="*/ 1529619 w 3963848"/>
                <a:gd name="connsiteY47" fmla="*/ 952021 h 3628838"/>
                <a:gd name="connsiteX48" fmla="*/ 1409369 w 3963848"/>
                <a:gd name="connsiteY48" fmla="*/ 1320363 h 3628838"/>
                <a:gd name="connsiteX49" fmla="*/ 1343778 w 3963848"/>
                <a:gd name="connsiteY49" fmla="*/ 1299315 h 3628838"/>
                <a:gd name="connsiteX50" fmla="*/ 1371107 w 3963848"/>
                <a:gd name="connsiteY50" fmla="*/ 883614 h 3628838"/>
                <a:gd name="connsiteX51" fmla="*/ 1485892 w 3963848"/>
                <a:gd name="connsiteY51" fmla="*/ 625775 h 3628838"/>
                <a:gd name="connsiteX52" fmla="*/ 1300050 w 3963848"/>
                <a:gd name="connsiteY52" fmla="*/ 488962 h 3628838"/>
                <a:gd name="connsiteX53" fmla="*/ 1283653 w 3963848"/>
                <a:gd name="connsiteY53" fmla="*/ 388983 h 3628838"/>
                <a:gd name="connsiteX54" fmla="*/ 1207129 w 3963848"/>
                <a:gd name="connsiteY54" fmla="*/ 236385 h 3628838"/>
                <a:gd name="connsiteX55" fmla="*/ 944765 w 3963848"/>
                <a:gd name="connsiteY55" fmla="*/ 10117 h 3628838"/>
                <a:gd name="connsiteX56" fmla="*/ 718905 w 3963848"/>
                <a:gd name="connsiteY56" fmla="*/ 0 h 3628838"/>
                <a:gd name="connsiteX0" fmla="*/ 718905 w 3963848"/>
                <a:gd name="connsiteY0" fmla="*/ 0 h 3526261"/>
                <a:gd name="connsiteX1" fmla="*/ 603276 w 3963848"/>
                <a:gd name="connsiteY1" fmla="*/ 173359 h 3526261"/>
                <a:gd name="connsiteX2" fmla="*/ 477593 w 3963848"/>
                <a:gd name="connsiteY2" fmla="*/ 302139 h 3526261"/>
                <a:gd name="connsiteX3" fmla="*/ 593222 w 3963848"/>
                <a:gd name="connsiteY3" fmla="*/ 376435 h 3526261"/>
                <a:gd name="connsiteX4" fmla="*/ 703825 w 3963848"/>
                <a:gd name="connsiteY4" fmla="*/ 643903 h 3526261"/>
                <a:gd name="connsiteX5" fmla="*/ 728661 w 3963848"/>
                <a:gd name="connsiteY5" fmla="*/ 785984 h 3526261"/>
                <a:gd name="connsiteX6" fmla="*/ 759970 w 3963848"/>
                <a:gd name="connsiteY6" fmla="*/ 857223 h 3526261"/>
                <a:gd name="connsiteX7" fmla="*/ 766467 w 3963848"/>
                <a:gd name="connsiteY7" fmla="*/ 936692 h 3526261"/>
                <a:gd name="connsiteX8" fmla="*/ 884364 w 3963848"/>
                <a:gd name="connsiteY8" fmla="*/ 1064766 h 3526261"/>
                <a:gd name="connsiteX9" fmla="*/ 824478 w 3963848"/>
                <a:gd name="connsiteY9" fmla="*/ 1087997 h 3526261"/>
                <a:gd name="connsiteX10" fmla="*/ 472567 w 3963848"/>
                <a:gd name="connsiteY10" fmla="*/ 827167 h 3526261"/>
                <a:gd name="connsiteX11" fmla="*/ 206121 w 3963848"/>
                <a:gd name="connsiteY11" fmla="*/ 955947 h 3526261"/>
                <a:gd name="connsiteX12" fmla="*/ 85465 w 3963848"/>
                <a:gd name="connsiteY12" fmla="*/ 1005477 h 3526261"/>
                <a:gd name="connsiteX13" fmla="*/ 0 w 3963848"/>
                <a:gd name="connsiteY13" fmla="*/ 1045103 h 3526261"/>
                <a:gd name="connsiteX14" fmla="*/ 819384 w 3963848"/>
                <a:gd name="connsiteY14" fmla="*/ 1760349 h 3526261"/>
                <a:gd name="connsiteX15" fmla="*/ 960013 w 3963848"/>
                <a:gd name="connsiteY15" fmla="*/ 1700710 h 3526261"/>
                <a:gd name="connsiteX16" fmla="*/ 1328749 w 3963848"/>
                <a:gd name="connsiteY16" fmla="*/ 1595702 h 3526261"/>
                <a:gd name="connsiteX17" fmla="*/ 1335025 w 3963848"/>
                <a:gd name="connsiteY17" fmla="*/ 1714742 h 3526261"/>
                <a:gd name="connsiteX18" fmla="*/ 1273725 w 3963848"/>
                <a:gd name="connsiteY18" fmla="*/ 1998908 h 3526261"/>
                <a:gd name="connsiteX19" fmla="*/ 1371084 w 3963848"/>
                <a:gd name="connsiteY19" fmla="*/ 2184842 h 3526261"/>
                <a:gd name="connsiteX20" fmla="*/ 1551378 w 3963848"/>
                <a:gd name="connsiteY20" fmla="*/ 2170809 h 3526261"/>
                <a:gd name="connsiteX21" fmla="*/ 1518925 w 3963848"/>
                <a:gd name="connsiteY21" fmla="*/ 2346219 h 3526261"/>
                <a:gd name="connsiteX22" fmla="*/ 1605466 w 3963848"/>
                <a:gd name="connsiteY22" fmla="*/ 2483040 h 3526261"/>
                <a:gd name="connsiteX23" fmla="*/ 1673978 w 3963848"/>
                <a:gd name="connsiteY23" fmla="*/ 2556712 h 3526261"/>
                <a:gd name="connsiteX24" fmla="*/ 3905232 w 3963848"/>
                <a:gd name="connsiteY24" fmla="*/ 3526261 h 3526261"/>
                <a:gd name="connsiteX25" fmla="*/ 3934540 w 3963848"/>
                <a:gd name="connsiteY25" fmla="*/ 3284473 h 3526261"/>
                <a:gd name="connsiteX26" fmla="*/ 3963848 w 3963848"/>
                <a:gd name="connsiteY26" fmla="*/ 3093973 h 3526261"/>
                <a:gd name="connsiteX27" fmla="*/ 3956521 w 3963848"/>
                <a:gd name="connsiteY27" fmla="*/ 2888819 h 3526261"/>
                <a:gd name="connsiteX28" fmla="*/ 3896596 w 3963848"/>
                <a:gd name="connsiteY28" fmla="*/ 2661949 h 3526261"/>
                <a:gd name="connsiteX29" fmla="*/ 3755410 w 3963848"/>
                <a:gd name="connsiteY29" fmla="*/ 2253593 h 3526261"/>
                <a:gd name="connsiteX30" fmla="*/ 3030050 w 3963848"/>
                <a:gd name="connsiteY30" fmla="*/ 701375 h 3526261"/>
                <a:gd name="connsiteX31" fmla="*/ 2876921 w 3963848"/>
                <a:gd name="connsiteY31" fmla="*/ 656703 h 3526261"/>
                <a:gd name="connsiteX32" fmla="*/ 2741185 w 3963848"/>
                <a:gd name="connsiteY32" fmla="*/ 577413 h 3526261"/>
                <a:gd name="connsiteX33" fmla="*/ 2691530 w 3963848"/>
                <a:gd name="connsiteY33" fmla="*/ 638728 h 3526261"/>
                <a:gd name="connsiteX34" fmla="*/ 2695940 w 3963848"/>
                <a:gd name="connsiteY34" fmla="*/ 617059 h 3526261"/>
                <a:gd name="connsiteX35" fmla="*/ 2766321 w 3963848"/>
                <a:gd name="connsiteY35" fmla="*/ 735993 h 3526261"/>
                <a:gd name="connsiteX36" fmla="*/ 2699743 w 3963848"/>
                <a:gd name="connsiteY36" fmla="*/ 885869 h 3526261"/>
                <a:gd name="connsiteX37" fmla="*/ 2550150 w 3963848"/>
                <a:gd name="connsiteY37" fmla="*/ 963951 h 3526261"/>
                <a:gd name="connsiteX38" fmla="*/ 2560205 w 3963848"/>
                <a:gd name="connsiteY38" fmla="*/ 1082885 h 3526261"/>
                <a:gd name="connsiteX39" fmla="*/ 2814469 w 3963848"/>
                <a:gd name="connsiteY39" fmla="*/ 1285870 h 3526261"/>
                <a:gd name="connsiteX40" fmla="*/ 2534709 w 3963848"/>
                <a:gd name="connsiteY40" fmla="*/ 1473013 h 3526261"/>
                <a:gd name="connsiteX41" fmla="*/ 2156245 w 3963848"/>
                <a:gd name="connsiteY41" fmla="*/ 1533676 h 3526261"/>
                <a:gd name="connsiteX42" fmla="*/ 1955962 w 3963848"/>
                <a:gd name="connsiteY42" fmla="*/ 1451914 h 3526261"/>
                <a:gd name="connsiteX43" fmla="*/ 1893705 w 3963848"/>
                <a:gd name="connsiteY43" fmla="*/ 1355057 h 3526261"/>
                <a:gd name="connsiteX44" fmla="*/ 1633473 w 3963848"/>
                <a:gd name="connsiteY44" fmla="*/ 1304578 h 3526261"/>
                <a:gd name="connsiteX45" fmla="*/ 1688131 w 3963848"/>
                <a:gd name="connsiteY45" fmla="*/ 1041475 h 3526261"/>
                <a:gd name="connsiteX46" fmla="*/ 1529619 w 3963848"/>
                <a:gd name="connsiteY46" fmla="*/ 952021 h 3526261"/>
                <a:gd name="connsiteX47" fmla="*/ 1409369 w 3963848"/>
                <a:gd name="connsiteY47" fmla="*/ 1320363 h 3526261"/>
                <a:gd name="connsiteX48" fmla="*/ 1343778 w 3963848"/>
                <a:gd name="connsiteY48" fmla="*/ 1299315 h 3526261"/>
                <a:gd name="connsiteX49" fmla="*/ 1371107 w 3963848"/>
                <a:gd name="connsiteY49" fmla="*/ 883614 h 3526261"/>
                <a:gd name="connsiteX50" fmla="*/ 1485892 w 3963848"/>
                <a:gd name="connsiteY50" fmla="*/ 625775 h 3526261"/>
                <a:gd name="connsiteX51" fmla="*/ 1300050 w 3963848"/>
                <a:gd name="connsiteY51" fmla="*/ 488962 h 3526261"/>
                <a:gd name="connsiteX52" fmla="*/ 1283653 w 3963848"/>
                <a:gd name="connsiteY52" fmla="*/ 388983 h 3526261"/>
                <a:gd name="connsiteX53" fmla="*/ 1207129 w 3963848"/>
                <a:gd name="connsiteY53" fmla="*/ 236385 h 3526261"/>
                <a:gd name="connsiteX54" fmla="*/ 944765 w 3963848"/>
                <a:gd name="connsiteY54" fmla="*/ 10117 h 3526261"/>
                <a:gd name="connsiteX55" fmla="*/ 718905 w 3963848"/>
                <a:gd name="connsiteY55" fmla="*/ 0 h 3526261"/>
                <a:gd name="connsiteX0" fmla="*/ 718905 w 3963848"/>
                <a:gd name="connsiteY0" fmla="*/ 0 h 3526261"/>
                <a:gd name="connsiteX1" fmla="*/ 603276 w 3963848"/>
                <a:gd name="connsiteY1" fmla="*/ 173359 h 3526261"/>
                <a:gd name="connsiteX2" fmla="*/ 477593 w 3963848"/>
                <a:gd name="connsiteY2" fmla="*/ 302139 h 3526261"/>
                <a:gd name="connsiteX3" fmla="*/ 593222 w 3963848"/>
                <a:gd name="connsiteY3" fmla="*/ 376435 h 3526261"/>
                <a:gd name="connsiteX4" fmla="*/ 703825 w 3963848"/>
                <a:gd name="connsiteY4" fmla="*/ 643903 h 3526261"/>
                <a:gd name="connsiteX5" fmla="*/ 728661 w 3963848"/>
                <a:gd name="connsiteY5" fmla="*/ 785984 h 3526261"/>
                <a:gd name="connsiteX6" fmla="*/ 759970 w 3963848"/>
                <a:gd name="connsiteY6" fmla="*/ 857223 h 3526261"/>
                <a:gd name="connsiteX7" fmla="*/ 766467 w 3963848"/>
                <a:gd name="connsiteY7" fmla="*/ 936692 h 3526261"/>
                <a:gd name="connsiteX8" fmla="*/ 884364 w 3963848"/>
                <a:gd name="connsiteY8" fmla="*/ 1064766 h 3526261"/>
                <a:gd name="connsiteX9" fmla="*/ 824478 w 3963848"/>
                <a:gd name="connsiteY9" fmla="*/ 1087997 h 3526261"/>
                <a:gd name="connsiteX10" fmla="*/ 472567 w 3963848"/>
                <a:gd name="connsiteY10" fmla="*/ 827167 h 3526261"/>
                <a:gd name="connsiteX11" fmla="*/ 206121 w 3963848"/>
                <a:gd name="connsiteY11" fmla="*/ 955947 h 3526261"/>
                <a:gd name="connsiteX12" fmla="*/ 85465 w 3963848"/>
                <a:gd name="connsiteY12" fmla="*/ 1005477 h 3526261"/>
                <a:gd name="connsiteX13" fmla="*/ 0 w 3963848"/>
                <a:gd name="connsiteY13" fmla="*/ 1045103 h 3526261"/>
                <a:gd name="connsiteX14" fmla="*/ 819384 w 3963848"/>
                <a:gd name="connsiteY14" fmla="*/ 1760349 h 3526261"/>
                <a:gd name="connsiteX15" fmla="*/ 960013 w 3963848"/>
                <a:gd name="connsiteY15" fmla="*/ 1700710 h 3526261"/>
                <a:gd name="connsiteX16" fmla="*/ 1328749 w 3963848"/>
                <a:gd name="connsiteY16" fmla="*/ 1595702 h 3526261"/>
                <a:gd name="connsiteX17" fmla="*/ 1335025 w 3963848"/>
                <a:gd name="connsiteY17" fmla="*/ 1714742 h 3526261"/>
                <a:gd name="connsiteX18" fmla="*/ 1273725 w 3963848"/>
                <a:gd name="connsiteY18" fmla="*/ 1998908 h 3526261"/>
                <a:gd name="connsiteX19" fmla="*/ 1371084 w 3963848"/>
                <a:gd name="connsiteY19" fmla="*/ 2184842 h 3526261"/>
                <a:gd name="connsiteX20" fmla="*/ 1551378 w 3963848"/>
                <a:gd name="connsiteY20" fmla="*/ 2170809 h 3526261"/>
                <a:gd name="connsiteX21" fmla="*/ 1518925 w 3963848"/>
                <a:gd name="connsiteY21" fmla="*/ 2346219 h 3526261"/>
                <a:gd name="connsiteX22" fmla="*/ 1605466 w 3963848"/>
                <a:gd name="connsiteY22" fmla="*/ 2483040 h 3526261"/>
                <a:gd name="connsiteX23" fmla="*/ 1673978 w 3963848"/>
                <a:gd name="connsiteY23" fmla="*/ 2556712 h 3526261"/>
                <a:gd name="connsiteX24" fmla="*/ 3905232 w 3963848"/>
                <a:gd name="connsiteY24" fmla="*/ 3526261 h 3526261"/>
                <a:gd name="connsiteX25" fmla="*/ 3903896 w 3963848"/>
                <a:gd name="connsiteY25" fmla="*/ 3481190 h 3526261"/>
                <a:gd name="connsiteX26" fmla="*/ 3934540 w 3963848"/>
                <a:gd name="connsiteY26" fmla="*/ 3284473 h 3526261"/>
                <a:gd name="connsiteX27" fmla="*/ 3963848 w 3963848"/>
                <a:gd name="connsiteY27" fmla="*/ 3093973 h 3526261"/>
                <a:gd name="connsiteX28" fmla="*/ 3956521 w 3963848"/>
                <a:gd name="connsiteY28" fmla="*/ 2888819 h 3526261"/>
                <a:gd name="connsiteX29" fmla="*/ 3896596 w 3963848"/>
                <a:gd name="connsiteY29" fmla="*/ 2661949 h 3526261"/>
                <a:gd name="connsiteX30" fmla="*/ 3755410 w 3963848"/>
                <a:gd name="connsiteY30" fmla="*/ 2253593 h 3526261"/>
                <a:gd name="connsiteX31" fmla="*/ 3030050 w 3963848"/>
                <a:gd name="connsiteY31" fmla="*/ 701375 h 3526261"/>
                <a:gd name="connsiteX32" fmla="*/ 2876921 w 3963848"/>
                <a:gd name="connsiteY32" fmla="*/ 656703 h 3526261"/>
                <a:gd name="connsiteX33" fmla="*/ 2741185 w 3963848"/>
                <a:gd name="connsiteY33" fmla="*/ 577413 h 3526261"/>
                <a:gd name="connsiteX34" fmla="*/ 2691530 w 3963848"/>
                <a:gd name="connsiteY34" fmla="*/ 638728 h 3526261"/>
                <a:gd name="connsiteX35" fmla="*/ 2695940 w 3963848"/>
                <a:gd name="connsiteY35" fmla="*/ 617059 h 3526261"/>
                <a:gd name="connsiteX36" fmla="*/ 2766321 w 3963848"/>
                <a:gd name="connsiteY36" fmla="*/ 735993 h 3526261"/>
                <a:gd name="connsiteX37" fmla="*/ 2699743 w 3963848"/>
                <a:gd name="connsiteY37" fmla="*/ 885869 h 3526261"/>
                <a:gd name="connsiteX38" fmla="*/ 2550150 w 3963848"/>
                <a:gd name="connsiteY38" fmla="*/ 963951 h 3526261"/>
                <a:gd name="connsiteX39" fmla="*/ 2560205 w 3963848"/>
                <a:gd name="connsiteY39" fmla="*/ 1082885 h 3526261"/>
                <a:gd name="connsiteX40" fmla="*/ 2814469 w 3963848"/>
                <a:gd name="connsiteY40" fmla="*/ 1285870 h 3526261"/>
                <a:gd name="connsiteX41" fmla="*/ 2534709 w 3963848"/>
                <a:gd name="connsiteY41" fmla="*/ 1473013 h 3526261"/>
                <a:gd name="connsiteX42" fmla="*/ 2156245 w 3963848"/>
                <a:gd name="connsiteY42" fmla="*/ 1533676 h 3526261"/>
                <a:gd name="connsiteX43" fmla="*/ 1955962 w 3963848"/>
                <a:gd name="connsiteY43" fmla="*/ 1451914 h 3526261"/>
                <a:gd name="connsiteX44" fmla="*/ 1893705 w 3963848"/>
                <a:gd name="connsiteY44" fmla="*/ 1355057 h 3526261"/>
                <a:gd name="connsiteX45" fmla="*/ 1633473 w 3963848"/>
                <a:gd name="connsiteY45" fmla="*/ 1304578 h 3526261"/>
                <a:gd name="connsiteX46" fmla="*/ 1688131 w 3963848"/>
                <a:gd name="connsiteY46" fmla="*/ 1041475 h 3526261"/>
                <a:gd name="connsiteX47" fmla="*/ 1529619 w 3963848"/>
                <a:gd name="connsiteY47" fmla="*/ 952021 h 3526261"/>
                <a:gd name="connsiteX48" fmla="*/ 1409369 w 3963848"/>
                <a:gd name="connsiteY48" fmla="*/ 1320363 h 3526261"/>
                <a:gd name="connsiteX49" fmla="*/ 1343778 w 3963848"/>
                <a:gd name="connsiteY49" fmla="*/ 1299315 h 3526261"/>
                <a:gd name="connsiteX50" fmla="*/ 1371107 w 3963848"/>
                <a:gd name="connsiteY50" fmla="*/ 883614 h 3526261"/>
                <a:gd name="connsiteX51" fmla="*/ 1485892 w 3963848"/>
                <a:gd name="connsiteY51" fmla="*/ 625775 h 3526261"/>
                <a:gd name="connsiteX52" fmla="*/ 1300050 w 3963848"/>
                <a:gd name="connsiteY52" fmla="*/ 488962 h 3526261"/>
                <a:gd name="connsiteX53" fmla="*/ 1283653 w 3963848"/>
                <a:gd name="connsiteY53" fmla="*/ 388983 h 3526261"/>
                <a:gd name="connsiteX54" fmla="*/ 1207129 w 3963848"/>
                <a:gd name="connsiteY54" fmla="*/ 236385 h 3526261"/>
                <a:gd name="connsiteX55" fmla="*/ 944765 w 3963848"/>
                <a:gd name="connsiteY55" fmla="*/ 10117 h 3526261"/>
                <a:gd name="connsiteX56" fmla="*/ 718905 w 3963848"/>
                <a:gd name="connsiteY56" fmla="*/ 0 h 3526261"/>
                <a:gd name="connsiteX0" fmla="*/ 718905 w 3963848"/>
                <a:gd name="connsiteY0" fmla="*/ 0 h 3481190"/>
                <a:gd name="connsiteX1" fmla="*/ 603276 w 3963848"/>
                <a:gd name="connsiteY1" fmla="*/ 173359 h 3481190"/>
                <a:gd name="connsiteX2" fmla="*/ 477593 w 3963848"/>
                <a:gd name="connsiteY2" fmla="*/ 302139 h 3481190"/>
                <a:gd name="connsiteX3" fmla="*/ 593222 w 3963848"/>
                <a:gd name="connsiteY3" fmla="*/ 376435 h 3481190"/>
                <a:gd name="connsiteX4" fmla="*/ 703825 w 3963848"/>
                <a:gd name="connsiteY4" fmla="*/ 643903 h 3481190"/>
                <a:gd name="connsiteX5" fmla="*/ 728661 w 3963848"/>
                <a:gd name="connsiteY5" fmla="*/ 785984 h 3481190"/>
                <a:gd name="connsiteX6" fmla="*/ 759970 w 3963848"/>
                <a:gd name="connsiteY6" fmla="*/ 857223 h 3481190"/>
                <a:gd name="connsiteX7" fmla="*/ 766467 w 3963848"/>
                <a:gd name="connsiteY7" fmla="*/ 936692 h 3481190"/>
                <a:gd name="connsiteX8" fmla="*/ 884364 w 3963848"/>
                <a:gd name="connsiteY8" fmla="*/ 1064766 h 3481190"/>
                <a:gd name="connsiteX9" fmla="*/ 824478 w 3963848"/>
                <a:gd name="connsiteY9" fmla="*/ 1087997 h 3481190"/>
                <a:gd name="connsiteX10" fmla="*/ 472567 w 3963848"/>
                <a:gd name="connsiteY10" fmla="*/ 827167 h 3481190"/>
                <a:gd name="connsiteX11" fmla="*/ 206121 w 3963848"/>
                <a:gd name="connsiteY11" fmla="*/ 955947 h 3481190"/>
                <a:gd name="connsiteX12" fmla="*/ 85465 w 3963848"/>
                <a:gd name="connsiteY12" fmla="*/ 1005477 h 3481190"/>
                <a:gd name="connsiteX13" fmla="*/ 0 w 3963848"/>
                <a:gd name="connsiteY13" fmla="*/ 1045103 h 3481190"/>
                <a:gd name="connsiteX14" fmla="*/ 819384 w 3963848"/>
                <a:gd name="connsiteY14" fmla="*/ 1760349 h 3481190"/>
                <a:gd name="connsiteX15" fmla="*/ 960013 w 3963848"/>
                <a:gd name="connsiteY15" fmla="*/ 1700710 h 3481190"/>
                <a:gd name="connsiteX16" fmla="*/ 1328749 w 3963848"/>
                <a:gd name="connsiteY16" fmla="*/ 1595702 h 3481190"/>
                <a:gd name="connsiteX17" fmla="*/ 1335025 w 3963848"/>
                <a:gd name="connsiteY17" fmla="*/ 1714742 h 3481190"/>
                <a:gd name="connsiteX18" fmla="*/ 1273725 w 3963848"/>
                <a:gd name="connsiteY18" fmla="*/ 1998908 h 3481190"/>
                <a:gd name="connsiteX19" fmla="*/ 1371084 w 3963848"/>
                <a:gd name="connsiteY19" fmla="*/ 2184842 h 3481190"/>
                <a:gd name="connsiteX20" fmla="*/ 1551378 w 3963848"/>
                <a:gd name="connsiteY20" fmla="*/ 2170809 h 3481190"/>
                <a:gd name="connsiteX21" fmla="*/ 1518925 w 3963848"/>
                <a:gd name="connsiteY21" fmla="*/ 2346219 h 3481190"/>
                <a:gd name="connsiteX22" fmla="*/ 1605466 w 3963848"/>
                <a:gd name="connsiteY22" fmla="*/ 2483040 h 3481190"/>
                <a:gd name="connsiteX23" fmla="*/ 1673978 w 3963848"/>
                <a:gd name="connsiteY23" fmla="*/ 2556712 h 3481190"/>
                <a:gd name="connsiteX24" fmla="*/ 3903896 w 3963848"/>
                <a:gd name="connsiteY24" fmla="*/ 3481190 h 3481190"/>
                <a:gd name="connsiteX25" fmla="*/ 3934540 w 3963848"/>
                <a:gd name="connsiteY25" fmla="*/ 3284473 h 3481190"/>
                <a:gd name="connsiteX26" fmla="*/ 3963848 w 3963848"/>
                <a:gd name="connsiteY26" fmla="*/ 3093973 h 3481190"/>
                <a:gd name="connsiteX27" fmla="*/ 3956521 w 3963848"/>
                <a:gd name="connsiteY27" fmla="*/ 2888819 h 3481190"/>
                <a:gd name="connsiteX28" fmla="*/ 3896596 w 3963848"/>
                <a:gd name="connsiteY28" fmla="*/ 2661949 h 3481190"/>
                <a:gd name="connsiteX29" fmla="*/ 3755410 w 3963848"/>
                <a:gd name="connsiteY29" fmla="*/ 2253593 h 3481190"/>
                <a:gd name="connsiteX30" fmla="*/ 3030050 w 3963848"/>
                <a:gd name="connsiteY30" fmla="*/ 701375 h 3481190"/>
                <a:gd name="connsiteX31" fmla="*/ 2876921 w 3963848"/>
                <a:gd name="connsiteY31" fmla="*/ 656703 h 3481190"/>
                <a:gd name="connsiteX32" fmla="*/ 2741185 w 3963848"/>
                <a:gd name="connsiteY32" fmla="*/ 577413 h 3481190"/>
                <a:gd name="connsiteX33" fmla="*/ 2691530 w 3963848"/>
                <a:gd name="connsiteY33" fmla="*/ 638728 h 3481190"/>
                <a:gd name="connsiteX34" fmla="*/ 2695940 w 3963848"/>
                <a:gd name="connsiteY34" fmla="*/ 617059 h 3481190"/>
                <a:gd name="connsiteX35" fmla="*/ 2766321 w 3963848"/>
                <a:gd name="connsiteY35" fmla="*/ 735993 h 3481190"/>
                <a:gd name="connsiteX36" fmla="*/ 2699743 w 3963848"/>
                <a:gd name="connsiteY36" fmla="*/ 885869 h 3481190"/>
                <a:gd name="connsiteX37" fmla="*/ 2550150 w 3963848"/>
                <a:gd name="connsiteY37" fmla="*/ 963951 h 3481190"/>
                <a:gd name="connsiteX38" fmla="*/ 2560205 w 3963848"/>
                <a:gd name="connsiteY38" fmla="*/ 1082885 h 3481190"/>
                <a:gd name="connsiteX39" fmla="*/ 2814469 w 3963848"/>
                <a:gd name="connsiteY39" fmla="*/ 1285870 h 3481190"/>
                <a:gd name="connsiteX40" fmla="*/ 2534709 w 3963848"/>
                <a:gd name="connsiteY40" fmla="*/ 1473013 h 3481190"/>
                <a:gd name="connsiteX41" fmla="*/ 2156245 w 3963848"/>
                <a:gd name="connsiteY41" fmla="*/ 1533676 h 3481190"/>
                <a:gd name="connsiteX42" fmla="*/ 1955962 w 3963848"/>
                <a:gd name="connsiteY42" fmla="*/ 1451914 h 3481190"/>
                <a:gd name="connsiteX43" fmla="*/ 1893705 w 3963848"/>
                <a:gd name="connsiteY43" fmla="*/ 1355057 h 3481190"/>
                <a:gd name="connsiteX44" fmla="*/ 1633473 w 3963848"/>
                <a:gd name="connsiteY44" fmla="*/ 1304578 h 3481190"/>
                <a:gd name="connsiteX45" fmla="*/ 1688131 w 3963848"/>
                <a:gd name="connsiteY45" fmla="*/ 1041475 h 3481190"/>
                <a:gd name="connsiteX46" fmla="*/ 1529619 w 3963848"/>
                <a:gd name="connsiteY46" fmla="*/ 952021 h 3481190"/>
                <a:gd name="connsiteX47" fmla="*/ 1409369 w 3963848"/>
                <a:gd name="connsiteY47" fmla="*/ 1320363 h 3481190"/>
                <a:gd name="connsiteX48" fmla="*/ 1343778 w 3963848"/>
                <a:gd name="connsiteY48" fmla="*/ 1299315 h 3481190"/>
                <a:gd name="connsiteX49" fmla="*/ 1371107 w 3963848"/>
                <a:gd name="connsiteY49" fmla="*/ 883614 h 3481190"/>
                <a:gd name="connsiteX50" fmla="*/ 1485892 w 3963848"/>
                <a:gd name="connsiteY50" fmla="*/ 625775 h 3481190"/>
                <a:gd name="connsiteX51" fmla="*/ 1300050 w 3963848"/>
                <a:gd name="connsiteY51" fmla="*/ 488962 h 3481190"/>
                <a:gd name="connsiteX52" fmla="*/ 1283653 w 3963848"/>
                <a:gd name="connsiteY52" fmla="*/ 388983 h 3481190"/>
                <a:gd name="connsiteX53" fmla="*/ 1207129 w 3963848"/>
                <a:gd name="connsiteY53" fmla="*/ 236385 h 3481190"/>
                <a:gd name="connsiteX54" fmla="*/ 944765 w 3963848"/>
                <a:gd name="connsiteY54" fmla="*/ 10117 h 3481190"/>
                <a:gd name="connsiteX55" fmla="*/ 718905 w 3963848"/>
                <a:gd name="connsiteY55" fmla="*/ 0 h 3481190"/>
                <a:gd name="connsiteX0" fmla="*/ 718905 w 3963848"/>
                <a:gd name="connsiteY0" fmla="*/ 0 h 3284473"/>
                <a:gd name="connsiteX1" fmla="*/ 603276 w 3963848"/>
                <a:gd name="connsiteY1" fmla="*/ 173359 h 3284473"/>
                <a:gd name="connsiteX2" fmla="*/ 477593 w 3963848"/>
                <a:gd name="connsiteY2" fmla="*/ 302139 h 3284473"/>
                <a:gd name="connsiteX3" fmla="*/ 593222 w 3963848"/>
                <a:gd name="connsiteY3" fmla="*/ 376435 h 3284473"/>
                <a:gd name="connsiteX4" fmla="*/ 703825 w 3963848"/>
                <a:gd name="connsiteY4" fmla="*/ 643903 h 3284473"/>
                <a:gd name="connsiteX5" fmla="*/ 728661 w 3963848"/>
                <a:gd name="connsiteY5" fmla="*/ 785984 h 3284473"/>
                <a:gd name="connsiteX6" fmla="*/ 759970 w 3963848"/>
                <a:gd name="connsiteY6" fmla="*/ 857223 h 3284473"/>
                <a:gd name="connsiteX7" fmla="*/ 766467 w 3963848"/>
                <a:gd name="connsiteY7" fmla="*/ 936692 h 3284473"/>
                <a:gd name="connsiteX8" fmla="*/ 884364 w 3963848"/>
                <a:gd name="connsiteY8" fmla="*/ 1064766 h 3284473"/>
                <a:gd name="connsiteX9" fmla="*/ 824478 w 3963848"/>
                <a:gd name="connsiteY9" fmla="*/ 1087997 h 3284473"/>
                <a:gd name="connsiteX10" fmla="*/ 472567 w 3963848"/>
                <a:gd name="connsiteY10" fmla="*/ 827167 h 3284473"/>
                <a:gd name="connsiteX11" fmla="*/ 206121 w 3963848"/>
                <a:gd name="connsiteY11" fmla="*/ 955947 h 3284473"/>
                <a:gd name="connsiteX12" fmla="*/ 85465 w 3963848"/>
                <a:gd name="connsiteY12" fmla="*/ 1005477 h 3284473"/>
                <a:gd name="connsiteX13" fmla="*/ 0 w 3963848"/>
                <a:gd name="connsiteY13" fmla="*/ 1045103 h 3284473"/>
                <a:gd name="connsiteX14" fmla="*/ 819384 w 3963848"/>
                <a:gd name="connsiteY14" fmla="*/ 1760349 h 3284473"/>
                <a:gd name="connsiteX15" fmla="*/ 960013 w 3963848"/>
                <a:gd name="connsiteY15" fmla="*/ 1700710 h 3284473"/>
                <a:gd name="connsiteX16" fmla="*/ 1328749 w 3963848"/>
                <a:gd name="connsiteY16" fmla="*/ 1595702 h 3284473"/>
                <a:gd name="connsiteX17" fmla="*/ 1335025 w 3963848"/>
                <a:gd name="connsiteY17" fmla="*/ 1714742 h 3284473"/>
                <a:gd name="connsiteX18" fmla="*/ 1273725 w 3963848"/>
                <a:gd name="connsiteY18" fmla="*/ 1998908 h 3284473"/>
                <a:gd name="connsiteX19" fmla="*/ 1371084 w 3963848"/>
                <a:gd name="connsiteY19" fmla="*/ 2184842 h 3284473"/>
                <a:gd name="connsiteX20" fmla="*/ 1551378 w 3963848"/>
                <a:gd name="connsiteY20" fmla="*/ 2170809 h 3284473"/>
                <a:gd name="connsiteX21" fmla="*/ 1518925 w 3963848"/>
                <a:gd name="connsiteY21" fmla="*/ 2346219 h 3284473"/>
                <a:gd name="connsiteX22" fmla="*/ 1605466 w 3963848"/>
                <a:gd name="connsiteY22" fmla="*/ 2483040 h 3284473"/>
                <a:gd name="connsiteX23" fmla="*/ 1673978 w 3963848"/>
                <a:gd name="connsiteY23" fmla="*/ 2556712 h 3284473"/>
                <a:gd name="connsiteX24" fmla="*/ 3934540 w 3963848"/>
                <a:gd name="connsiteY24" fmla="*/ 3284473 h 3284473"/>
                <a:gd name="connsiteX25" fmla="*/ 3963848 w 3963848"/>
                <a:gd name="connsiteY25" fmla="*/ 3093973 h 3284473"/>
                <a:gd name="connsiteX26" fmla="*/ 3956521 w 3963848"/>
                <a:gd name="connsiteY26" fmla="*/ 2888819 h 3284473"/>
                <a:gd name="connsiteX27" fmla="*/ 3896596 w 3963848"/>
                <a:gd name="connsiteY27" fmla="*/ 2661949 h 3284473"/>
                <a:gd name="connsiteX28" fmla="*/ 3755410 w 3963848"/>
                <a:gd name="connsiteY28" fmla="*/ 2253593 h 3284473"/>
                <a:gd name="connsiteX29" fmla="*/ 3030050 w 3963848"/>
                <a:gd name="connsiteY29" fmla="*/ 701375 h 3284473"/>
                <a:gd name="connsiteX30" fmla="*/ 2876921 w 3963848"/>
                <a:gd name="connsiteY30" fmla="*/ 656703 h 3284473"/>
                <a:gd name="connsiteX31" fmla="*/ 2741185 w 3963848"/>
                <a:gd name="connsiteY31" fmla="*/ 577413 h 3284473"/>
                <a:gd name="connsiteX32" fmla="*/ 2691530 w 3963848"/>
                <a:gd name="connsiteY32" fmla="*/ 638728 h 3284473"/>
                <a:gd name="connsiteX33" fmla="*/ 2695940 w 3963848"/>
                <a:gd name="connsiteY33" fmla="*/ 617059 h 3284473"/>
                <a:gd name="connsiteX34" fmla="*/ 2766321 w 3963848"/>
                <a:gd name="connsiteY34" fmla="*/ 735993 h 3284473"/>
                <a:gd name="connsiteX35" fmla="*/ 2699743 w 3963848"/>
                <a:gd name="connsiteY35" fmla="*/ 885869 h 3284473"/>
                <a:gd name="connsiteX36" fmla="*/ 2550150 w 3963848"/>
                <a:gd name="connsiteY36" fmla="*/ 963951 h 3284473"/>
                <a:gd name="connsiteX37" fmla="*/ 2560205 w 3963848"/>
                <a:gd name="connsiteY37" fmla="*/ 1082885 h 3284473"/>
                <a:gd name="connsiteX38" fmla="*/ 2814469 w 3963848"/>
                <a:gd name="connsiteY38" fmla="*/ 1285870 h 3284473"/>
                <a:gd name="connsiteX39" fmla="*/ 2534709 w 3963848"/>
                <a:gd name="connsiteY39" fmla="*/ 1473013 h 3284473"/>
                <a:gd name="connsiteX40" fmla="*/ 2156245 w 3963848"/>
                <a:gd name="connsiteY40" fmla="*/ 1533676 h 3284473"/>
                <a:gd name="connsiteX41" fmla="*/ 1955962 w 3963848"/>
                <a:gd name="connsiteY41" fmla="*/ 1451914 h 3284473"/>
                <a:gd name="connsiteX42" fmla="*/ 1893705 w 3963848"/>
                <a:gd name="connsiteY42" fmla="*/ 1355057 h 3284473"/>
                <a:gd name="connsiteX43" fmla="*/ 1633473 w 3963848"/>
                <a:gd name="connsiteY43" fmla="*/ 1304578 h 3284473"/>
                <a:gd name="connsiteX44" fmla="*/ 1688131 w 3963848"/>
                <a:gd name="connsiteY44" fmla="*/ 1041475 h 3284473"/>
                <a:gd name="connsiteX45" fmla="*/ 1529619 w 3963848"/>
                <a:gd name="connsiteY45" fmla="*/ 952021 h 3284473"/>
                <a:gd name="connsiteX46" fmla="*/ 1409369 w 3963848"/>
                <a:gd name="connsiteY46" fmla="*/ 1320363 h 3284473"/>
                <a:gd name="connsiteX47" fmla="*/ 1343778 w 3963848"/>
                <a:gd name="connsiteY47" fmla="*/ 1299315 h 3284473"/>
                <a:gd name="connsiteX48" fmla="*/ 1371107 w 3963848"/>
                <a:gd name="connsiteY48" fmla="*/ 883614 h 3284473"/>
                <a:gd name="connsiteX49" fmla="*/ 1485892 w 3963848"/>
                <a:gd name="connsiteY49" fmla="*/ 625775 h 3284473"/>
                <a:gd name="connsiteX50" fmla="*/ 1300050 w 3963848"/>
                <a:gd name="connsiteY50" fmla="*/ 488962 h 3284473"/>
                <a:gd name="connsiteX51" fmla="*/ 1283653 w 3963848"/>
                <a:gd name="connsiteY51" fmla="*/ 388983 h 3284473"/>
                <a:gd name="connsiteX52" fmla="*/ 1207129 w 3963848"/>
                <a:gd name="connsiteY52" fmla="*/ 236385 h 3284473"/>
                <a:gd name="connsiteX53" fmla="*/ 944765 w 3963848"/>
                <a:gd name="connsiteY53" fmla="*/ 10117 h 3284473"/>
                <a:gd name="connsiteX54" fmla="*/ 718905 w 3963848"/>
                <a:gd name="connsiteY54"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733919 w 3878383"/>
                <a:gd name="connsiteY13" fmla="*/ 1760349 h 3284473"/>
                <a:gd name="connsiteX14" fmla="*/ 874548 w 3878383"/>
                <a:gd name="connsiteY14" fmla="*/ 1700710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1433460 w 3878383"/>
                <a:gd name="connsiteY20" fmla="*/ 2346219 h 3284473"/>
                <a:gd name="connsiteX21" fmla="*/ 1520001 w 3878383"/>
                <a:gd name="connsiteY21" fmla="*/ 2483040 h 3284473"/>
                <a:gd name="connsiteX22" fmla="*/ 1588513 w 3878383"/>
                <a:gd name="connsiteY22" fmla="*/ 2556712 h 3284473"/>
                <a:gd name="connsiteX23" fmla="*/ 3849075 w 3878383"/>
                <a:gd name="connsiteY23" fmla="*/ 3284473 h 3284473"/>
                <a:gd name="connsiteX24" fmla="*/ 3878383 w 3878383"/>
                <a:gd name="connsiteY24" fmla="*/ 3093973 h 3284473"/>
                <a:gd name="connsiteX25" fmla="*/ 3871056 w 3878383"/>
                <a:gd name="connsiteY25" fmla="*/ 2888819 h 3284473"/>
                <a:gd name="connsiteX26" fmla="*/ 3811131 w 3878383"/>
                <a:gd name="connsiteY26" fmla="*/ 2661949 h 3284473"/>
                <a:gd name="connsiteX27" fmla="*/ 3669945 w 3878383"/>
                <a:gd name="connsiteY27" fmla="*/ 2253593 h 3284473"/>
                <a:gd name="connsiteX28" fmla="*/ 2944585 w 3878383"/>
                <a:gd name="connsiteY28" fmla="*/ 701375 h 3284473"/>
                <a:gd name="connsiteX29" fmla="*/ 2791456 w 3878383"/>
                <a:gd name="connsiteY29" fmla="*/ 656703 h 3284473"/>
                <a:gd name="connsiteX30" fmla="*/ 2655720 w 3878383"/>
                <a:gd name="connsiteY30" fmla="*/ 577413 h 3284473"/>
                <a:gd name="connsiteX31" fmla="*/ 2606065 w 3878383"/>
                <a:gd name="connsiteY31" fmla="*/ 638728 h 3284473"/>
                <a:gd name="connsiteX32" fmla="*/ 2610475 w 3878383"/>
                <a:gd name="connsiteY32" fmla="*/ 617059 h 3284473"/>
                <a:gd name="connsiteX33" fmla="*/ 2680856 w 3878383"/>
                <a:gd name="connsiteY33" fmla="*/ 735993 h 3284473"/>
                <a:gd name="connsiteX34" fmla="*/ 2614278 w 3878383"/>
                <a:gd name="connsiteY34" fmla="*/ 885869 h 3284473"/>
                <a:gd name="connsiteX35" fmla="*/ 2464685 w 3878383"/>
                <a:gd name="connsiteY35" fmla="*/ 963951 h 3284473"/>
                <a:gd name="connsiteX36" fmla="*/ 2474740 w 3878383"/>
                <a:gd name="connsiteY36" fmla="*/ 1082885 h 3284473"/>
                <a:gd name="connsiteX37" fmla="*/ 2729004 w 3878383"/>
                <a:gd name="connsiteY37" fmla="*/ 1285870 h 3284473"/>
                <a:gd name="connsiteX38" fmla="*/ 2449244 w 3878383"/>
                <a:gd name="connsiteY38" fmla="*/ 1473013 h 3284473"/>
                <a:gd name="connsiteX39" fmla="*/ 2070780 w 3878383"/>
                <a:gd name="connsiteY39" fmla="*/ 1533676 h 3284473"/>
                <a:gd name="connsiteX40" fmla="*/ 1870497 w 3878383"/>
                <a:gd name="connsiteY40" fmla="*/ 1451914 h 3284473"/>
                <a:gd name="connsiteX41" fmla="*/ 1808240 w 3878383"/>
                <a:gd name="connsiteY41" fmla="*/ 1355057 h 3284473"/>
                <a:gd name="connsiteX42" fmla="*/ 1548008 w 3878383"/>
                <a:gd name="connsiteY42" fmla="*/ 1304578 h 3284473"/>
                <a:gd name="connsiteX43" fmla="*/ 1602666 w 3878383"/>
                <a:gd name="connsiteY43" fmla="*/ 1041475 h 3284473"/>
                <a:gd name="connsiteX44" fmla="*/ 1444154 w 3878383"/>
                <a:gd name="connsiteY44" fmla="*/ 952021 h 3284473"/>
                <a:gd name="connsiteX45" fmla="*/ 1323904 w 3878383"/>
                <a:gd name="connsiteY45" fmla="*/ 1320363 h 3284473"/>
                <a:gd name="connsiteX46" fmla="*/ 1258313 w 3878383"/>
                <a:gd name="connsiteY46" fmla="*/ 1299315 h 3284473"/>
                <a:gd name="connsiteX47" fmla="*/ 1285642 w 3878383"/>
                <a:gd name="connsiteY47" fmla="*/ 883614 h 3284473"/>
                <a:gd name="connsiteX48" fmla="*/ 1400427 w 3878383"/>
                <a:gd name="connsiteY48" fmla="*/ 625775 h 3284473"/>
                <a:gd name="connsiteX49" fmla="*/ 1214585 w 3878383"/>
                <a:gd name="connsiteY49" fmla="*/ 488962 h 3284473"/>
                <a:gd name="connsiteX50" fmla="*/ 1198188 w 3878383"/>
                <a:gd name="connsiteY50" fmla="*/ 388983 h 3284473"/>
                <a:gd name="connsiteX51" fmla="*/ 1121664 w 3878383"/>
                <a:gd name="connsiteY51" fmla="*/ 236385 h 3284473"/>
                <a:gd name="connsiteX52" fmla="*/ 859300 w 3878383"/>
                <a:gd name="connsiteY52" fmla="*/ 10117 h 3284473"/>
                <a:gd name="connsiteX53" fmla="*/ 633440 w 3878383"/>
                <a:gd name="connsiteY53"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74548 w 3878383"/>
                <a:gd name="connsiteY14" fmla="*/ 1700710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1433460 w 3878383"/>
                <a:gd name="connsiteY20" fmla="*/ 2346219 h 3284473"/>
                <a:gd name="connsiteX21" fmla="*/ 1520001 w 3878383"/>
                <a:gd name="connsiteY21" fmla="*/ 2483040 h 3284473"/>
                <a:gd name="connsiteX22" fmla="*/ 1588513 w 3878383"/>
                <a:gd name="connsiteY22" fmla="*/ 2556712 h 3284473"/>
                <a:gd name="connsiteX23" fmla="*/ 3849075 w 3878383"/>
                <a:gd name="connsiteY23" fmla="*/ 3284473 h 3284473"/>
                <a:gd name="connsiteX24" fmla="*/ 3878383 w 3878383"/>
                <a:gd name="connsiteY24" fmla="*/ 3093973 h 3284473"/>
                <a:gd name="connsiteX25" fmla="*/ 3871056 w 3878383"/>
                <a:gd name="connsiteY25" fmla="*/ 2888819 h 3284473"/>
                <a:gd name="connsiteX26" fmla="*/ 3811131 w 3878383"/>
                <a:gd name="connsiteY26" fmla="*/ 2661949 h 3284473"/>
                <a:gd name="connsiteX27" fmla="*/ 3669945 w 3878383"/>
                <a:gd name="connsiteY27" fmla="*/ 2253593 h 3284473"/>
                <a:gd name="connsiteX28" fmla="*/ 2944585 w 3878383"/>
                <a:gd name="connsiteY28" fmla="*/ 701375 h 3284473"/>
                <a:gd name="connsiteX29" fmla="*/ 2791456 w 3878383"/>
                <a:gd name="connsiteY29" fmla="*/ 656703 h 3284473"/>
                <a:gd name="connsiteX30" fmla="*/ 2655720 w 3878383"/>
                <a:gd name="connsiteY30" fmla="*/ 577413 h 3284473"/>
                <a:gd name="connsiteX31" fmla="*/ 2606065 w 3878383"/>
                <a:gd name="connsiteY31" fmla="*/ 638728 h 3284473"/>
                <a:gd name="connsiteX32" fmla="*/ 2610475 w 3878383"/>
                <a:gd name="connsiteY32" fmla="*/ 617059 h 3284473"/>
                <a:gd name="connsiteX33" fmla="*/ 2680856 w 3878383"/>
                <a:gd name="connsiteY33" fmla="*/ 735993 h 3284473"/>
                <a:gd name="connsiteX34" fmla="*/ 2614278 w 3878383"/>
                <a:gd name="connsiteY34" fmla="*/ 885869 h 3284473"/>
                <a:gd name="connsiteX35" fmla="*/ 2464685 w 3878383"/>
                <a:gd name="connsiteY35" fmla="*/ 963951 h 3284473"/>
                <a:gd name="connsiteX36" fmla="*/ 2474740 w 3878383"/>
                <a:gd name="connsiteY36" fmla="*/ 1082885 h 3284473"/>
                <a:gd name="connsiteX37" fmla="*/ 2729004 w 3878383"/>
                <a:gd name="connsiteY37" fmla="*/ 1285870 h 3284473"/>
                <a:gd name="connsiteX38" fmla="*/ 2449244 w 3878383"/>
                <a:gd name="connsiteY38" fmla="*/ 1473013 h 3284473"/>
                <a:gd name="connsiteX39" fmla="*/ 2070780 w 3878383"/>
                <a:gd name="connsiteY39" fmla="*/ 1533676 h 3284473"/>
                <a:gd name="connsiteX40" fmla="*/ 1870497 w 3878383"/>
                <a:gd name="connsiteY40" fmla="*/ 1451914 h 3284473"/>
                <a:gd name="connsiteX41" fmla="*/ 1808240 w 3878383"/>
                <a:gd name="connsiteY41" fmla="*/ 1355057 h 3284473"/>
                <a:gd name="connsiteX42" fmla="*/ 1548008 w 3878383"/>
                <a:gd name="connsiteY42" fmla="*/ 1304578 h 3284473"/>
                <a:gd name="connsiteX43" fmla="*/ 1602666 w 3878383"/>
                <a:gd name="connsiteY43" fmla="*/ 1041475 h 3284473"/>
                <a:gd name="connsiteX44" fmla="*/ 1444154 w 3878383"/>
                <a:gd name="connsiteY44" fmla="*/ 952021 h 3284473"/>
                <a:gd name="connsiteX45" fmla="*/ 1323904 w 3878383"/>
                <a:gd name="connsiteY45" fmla="*/ 1320363 h 3284473"/>
                <a:gd name="connsiteX46" fmla="*/ 1258313 w 3878383"/>
                <a:gd name="connsiteY46" fmla="*/ 1299315 h 3284473"/>
                <a:gd name="connsiteX47" fmla="*/ 1285642 w 3878383"/>
                <a:gd name="connsiteY47" fmla="*/ 883614 h 3284473"/>
                <a:gd name="connsiteX48" fmla="*/ 1400427 w 3878383"/>
                <a:gd name="connsiteY48" fmla="*/ 625775 h 3284473"/>
                <a:gd name="connsiteX49" fmla="*/ 1214585 w 3878383"/>
                <a:gd name="connsiteY49" fmla="*/ 488962 h 3284473"/>
                <a:gd name="connsiteX50" fmla="*/ 1198188 w 3878383"/>
                <a:gd name="connsiteY50" fmla="*/ 388983 h 3284473"/>
                <a:gd name="connsiteX51" fmla="*/ 1121664 w 3878383"/>
                <a:gd name="connsiteY51" fmla="*/ 236385 h 3284473"/>
                <a:gd name="connsiteX52" fmla="*/ 859300 w 3878383"/>
                <a:gd name="connsiteY52" fmla="*/ 10117 h 3284473"/>
                <a:gd name="connsiteX53" fmla="*/ 633440 w 3878383"/>
                <a:gd name="connsiteY53"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1433460 w 3878383"/>
                <a:gd name="connsiteY20" fmla="*/ 2346219 h 3284473"/>
                <a:gd name="connsiteX21" fmla="*/ 1520001 w 3878383"/>
                <a:gd name="connsiteY21" fmla="*/ 2483040 h 3284473"/>
                <a:gd name="connsiteX22" fmla="*/ 1588513 w 3878383"/>
                <a:gd name="connsiteY22" fmla="*/ 2556712 h 3284473"/>
                <a:gd name="connsiteX23" fmla="*/ 3849075 w 3878383"/>
                <a:gd name="connsiteY23" fmla="*/ 3284473 h 3284473"/>
                <a:gd name="connsiteX24" fmla="*/ 3878383 w 3878383"/>
                <a:gd name="connsiteY24" fmla="*/ 3093973 h 3284473"/>
                <a:gd name="connsiteX25" fmla="*/ 3871056 w 3878383"/>
                <a:gd name="connsiteY25" fmla="*/ 2888819 h 3284473"/>
                <a:gd name="connsiteX26" fmla="*/ 3811131 w 3878383"/>
                <a:gd name="connsiteY26" fmla="*/ 2661949 h 3284473"/>
                <a:gd name="connsiteX27" fmla="*/ 3669945 w 3878383"/>
                <a:gd name="connsiteY27" fmla="*/ 2253593 h 3284473"/>
                <a:gd name="connsiteX28" fmla="*/ 2944585 w 3878383"/>
                <a:gd name="connsiteY28" fmla="*/ 701375 h 3284473"/>
                <a:gd name="connsiteX29" fmla="*/ 2791456 w 3878383"/>
                <a:gd name="connsiteY29" fmla="*/ 656703 h 3284473"/>
                <a:gd name="connsiteX30" fmla="*/ 2655720 w 3878383"/>
                <a:gd name="connsiteY30" fmla="*/ 577413 h 3284473"/>
                <a:gd name="connsiteX31" fmla="*/ 2606065 w 3878383"/>
                <a:gd name="connsiteY31" fmla="*/ 638728 h 3284473"/>
                <a:gd name="connsiteX32" fmla="*/ 2610475 w 3878383"/>
                <a:gd name="connsiteY32" fmla="*/ 617059 h 3284473"/>
                <a:gd name="connsiteX33" fmla="*/ 2680856 w 3878383"/>
                <a:gd name="connsiteY33" fmla="*/ 735993 h 3284473"/>
                <a:gd name="connsiteX34" fmla="*/ 2614278 w 3878383"/>
                <a:gd name="connsiteY34" fmla="*/ 885869 h 3284473"/>
                <a:gd name="connsiteX35" fmla="*/ 2464685 w 3878383"/>
                <a:gd name="connsiteY35" fmla="*/ 963951 h 3284473"/>
                <a:gd name="connsiteX36" fmla="*/ 2474740 w 3878383"/>
                <a:gd name="connsiteY36" fmla="*/ 1082885 h 3284473"/>
                <a:gd name="connsiteX37" fmla="*/ 2729004 w 3878383"/>
                <a:gd name="connsiteY37" fmla="*/ 1285870 h 3284473"/>
                <a:gd name="connsiteX38" fmla="*/ 2449244 w 3878383"/>
                <a:gd name="connsiteY38" fmla="*/ 1473013 h 3284473"/>
                <a:gd name="connsiteX39" fmla="*/ 2070780 w 3878383"/>
                <a:gd name="connsiteY39" fmla="*/ 1533676 h 3284473"/>
                <a:gd name="connsiteX40" fmla="*/ 1870497 w 3878383"/>
                <a:gd name="connsiteY40" fmla="*/ 1451914 h 3284473"/>
                <a:gd name="connsiteX41" fmla="*/ 1808240 w 3878383"/>
                <a:gd name="connsiteY41" fmla="*/ 1355057 h 3284473"/>
                <a:gd name="connsiteX42" fmla="*/ 1548008 w 3878383"/>
                <a:gd name="connsiteY42" fmla="*/ 1304578 h 3284473"/>
                <a:gd name="connsiteX43" fmla="*/ 1602666 w 3878383"/>
                <a:gd name="connsiteY43" fmla="*/ 1041475 h 3284473"/>
                <a:gd name="connsiteX44" fmla="*/ 1444154 w 3878383"/>
                <a:gd name="connsiteY44" fmla="*/ 952021 h 3284473"/>
                <a:gd name="connsiteX45" fmla="*/ 1323904 w 3878383"/>
                <a:gd name="connsiteY45" fmla="*/ 1320363 h 3284473"/>
                <a:gd name="connsiteX46" fmla="*/ 1258313 w 3878383"/>
                <a:gd name="connsiteY46" fmla="*/ 1299315 h 3284473"/>
                <a:gd name="connsiteX47" fmla="*/ 1285642 w 3878383"/>
                <a:gd name="connsiteY47" fmla="*/ 883614 h 3284473"/>
                <a:gd name="connsiteX48" fmla="*/ 1400427 w 3878383"/>
                <a:gd name="connsiteY48" fmla="*/ 625775 h 3284473"/>
                <a:gd name="connsiteX49" fmla="*/ 1214585 w 3878383"/>
                <a:gd name="connsiteY49" fmla="*/ 488962 h 3284473"/>
                <a:gd name="connsiteX50" fmla="*/ 1198188 w 3878383"/>
                <a:gd name="connsiteY50" fmla="*/ 388983 h 3284473"/>
                <a:gd name="connsiteX51" fmla="*/ 1121664 w 3878383"/>
                <a:gd name="connsiteY51" fmla="*/ 236385 h 3284473"/>
                <a:gd name="connsiteX52" fmla="*/ 859300 w 3878383"/>
                <a:gd name="connsiteY52" fmla="*/ 10117 h 3284473"/>
                <a:gd name="connsiteX53" fmla="*/ 633440 w 3878383"/>
                <a:gd name="connsiteY53"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1433460 w 3878383"/>
                <a:gd name="connsiteY20" fmla="*/ 2346219 h 3284473"/>
                <a:gd name="connsiteX21" fmla="*/ 1520001 w 3878383"/>
                <a:gd name="connsiteY21" fmla="*/ 2483040 h 3284473"/>
                <a:gd name="connsiteX22" fmla="*/ 3849075 w 3878383"/>
                <a:gd name="connsiteY22" fmla="*/ 3284473 h 3284473"/>
                <a:gd name="connsiteX23" fmla="*/ 3878383 w 3878383"/>
                <a:gd name="connsiteY23" fmla="*/ 3093973 h 3284473"/>
                <a:gd name="connsiteX24" fmla="*/ 3871056 w 3878383"/>
                <a:gd name="connsiteY24" fmla="*/ 2888819 h 3284473"/>
                <a:gd name="connsiteX25" fmla="*/ 3811131 w 3878383"/>
                <a:gd name="connsiteY25" fmla="*/ 2661949 h 3284473"/>
                <a:gd name="connsiteX26" fmla="*/ 3669945 w 3878383"/>
                <a:gd name="connsiteY26" fmla="*/ 2253593 h 3284473"/>
                <a:gd name="connsiteX27" fmla="*/ 2944585 w 3878383"/>
                <a:gd name="connsiteY27" fmla="*/ 701375 h 3284473"/>
                <a:gd name="connsiteX28" fmla="*/ 2791456 w 3878383"/>
                <a:gd name="connsiteY28" fmla="*/ 656703 h 3284473"/>
                <a:gd name="connsiteX29" fmla="*/ 2655720 w 3878383"/>
                <a:gd name="connsiteY29" fmla="*/ 577413 h 3284473"/>
                <a:gd name="connsiteX30" fmla="*/ 2606065 w 3878383"/>
                <a:gd name="connsiteY30" fmla="*/ 638728 h 3284473"/>
                <a:gd name="connsiteX31" fmla="*/ 2610475 w 3878383"/>
                <a:gd name="connsiteY31" fmla="*/ 617059 h 3284473"/>
                <a:gd name="connsiteX32" fmla="*/ 2680856 w 3878383"/>
                <a:gd name="connsiteY32" fmla="*/ 735993 h 3284473"/>
                <a:gd name="connsiteX33" fmla="*/ 2614278 w 3878383"/>
                <a:gd name="connsiteY33" fmla="*/ 885869 h 3284473"/>
                <a:gd name="connsiteX34" fmla="*/ 2464685 w 3878383"/>
                <a:gd name="connsiteY34" fmla="*/ 963951 h 3284473"/>
                <a:gd name="connsiteX35" fmla="*/ 2474740 w 3878383"/>
                <a:gd name="connsiteY35" fmla="*/ 1082885 h 3284473"/>
                <a:gd name="connsiteX36" fmla="*/ 2729004 w 3878383"/>
                <a:gd name="connsiteY36" fmla="*/ 1285870 h 3284473"/>
                <a:gd name="connsiteX37" fmla="*/ 2449244 w 3878383"/>
                <a:gd name="connsiteY37" fmla="*/ 1473013 h 3284473"/>
                <a:gd name="connsiteX38" fmla="*/ 2070780 w 3878383"/>
                <a:gd name="connsiteY38" fmla="*/ 1533676 h 3284473"/>
                <a:gd name="connsiteX39" fmla="*/ 1870497 w 3878383"/>
                <a:gd name="connsiteY39" fmla="*/ 1451914 h 3284473"/>
                <a:gd name="connsiteX40" fmla="*/ 1808240 w 3878383"/>
                <a:gd name="connsiteY40" fmla="*/ 1355057 h 3284473"/>
                <a:gd name="connsiteX41" fmla="*/ 1548008 w 3878383"/>
                <a:gd name="connsiteY41" fmla="*/ 1304578 h 3284473"/>
                <a:gd name="connsiteX42" fmla="*/ 1602666 w 3878383"/>
                <a:gd name="connsiteY42" fmla="*/ 1041475 h 3284473"/>
                <a:gd name="connsiteX43" fmla="*/ 1444154 w 3878383"/>
                <a:gd name="connsiteY43" fmla="*/ 952021 h 3284473"/>
                <a:gd name="connsiteX44" fmla="*/ 1323904 w 3878383"/>
                <a:gd name="connsiteY44" fmla="*/ 1320363 h 3284473"/>
                <a:gd name="connsiteX45" fmla="*/ 1258313 w 3878383"/>
                <a:gd name="connsiteY45" fmla="*/ 1299315 h 3284473"/>
                <a:gd name="connsiteX46" fmla="*/ 1285642 w 3878383"/>
                <a:gd name="connsiteY46" fmla="*/ 883614 h 3284473"/>
                <a:gd name="connsiteX47" fmla="*/ 1400427 w 3878383"/>
                <a:gd name="connsiteY47" fmla="*/ 625775 h 3284473"/>
                <a:gd name="connsiteX48" fmla="*/ 1214585 w 3878383"/>
                <a:gd name="connsiteY48" fmla="*/ 488962 h 3284473"/>
                <a:gd name="connsiteX49" fmla="*/ 1198188 w 3878383"/>
                <a:gd name="connsiteY49" fmla="*/ 388983 h 3284473"/>
                <a:gd name="connsiteX50" fmla="*/ 1121664 w 3878383"/>
                <a:gd name="connsiteY50" fmla="*/ 236385 h 3284473"/>
                <a:gd name="connsiteX51" fmla="*/ 859300 w 3878383"/>
                <a:gd name="connsiteY51" fmla="*/ 10117 h 3284473"/>
                <a:gd name="connsiteX52" fmla="*/ 633440 w 3878383"/>
                <a:gd name="connsiteY52"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1433460 w 3878383"/>
                <a:gd name="connsiteY20" fmla="*/ 2346219 h 3284473"/>
                <a:gd name="connsiteX21" fmla="*/ 3849075 w 3878383"/>
                <a:gd name="connsiteY21" fmla="*/ 3284473 h 3284473"/>
                <a:gd name="connsiteX22" fmla="*/ 3878383 w 3878383"/>
                <a:gd name="connsiteY22" fmla="*/ 3093973 h 3284473"/>
                <a:gd name="connsiteX23" fmla="*/ 3871056 w 3878383"/>
                <a:gd name="connsiteY23" fmla="*/ 2888819 h 3284473"/>
                <a:gd name="connsiteX24" fmla="*/ 3811131 w 3878383"/>
                <a:gd name="connsiteY24" fmla="*/ 2661949 h 3284473"/>
                <a:gd name="connsiteX25" fmla="*/ 3669945 w 3878383"/>
                <a:gd name="connsiteY25" fmla="*/ 2253593 h 3284473"/>
                <a:gd name="connsiteX26" fmla="*/ 2944585 w 3878383"/>
                <a:gd name="connsiteY26" fmla="*/ 701375 h 3284473"/>
                <a:gd name="connsiteX27" fmla="*/ 2791456 w 3878383"/>
                <a:gd name="connsiteY27" fmla="*/ 656703 h 3284473"/>
                <a:gd name="connsiteX28" fmla="*/ 2655720 w 3878383"/>
                <a:gd name="connsiteY28" fmla="*/ 577413 h 3284473"/>
                <a:gd name="connsiteX29" fmla="*/ 2606065 w 3878383"/>
                <a:gd name="connsiteY29" fmla="*/ 638728 h 3284473"/>
                <a:gd name="connsiteX30" fmla="*/ 2610475 w 3878383"/>
                <a:gd name="connsiteY30" fmla="*/ 617059 h 3284473"/>
                <a:gd name="connsiteX31" fmla="*/ 2680856 w 3878383"/>
                <a:gd name="connsiteY31" fmla="*/ 735993 h 3284473"/>
                <a:gd name="connsiteX32" fmla="*/ 2614278 w 3878383"/>
                <a:gd name="connsiteY32" fmla="*/ 885869 h 3284473"/>
                <a:gd name="connsiteX33" fmla="*/ 2464685 w 3878383"/>
                <a:gd name="connsiteY33" fmla="*/ 963951 h 3284473"/>
                <a:gd name="connsiteX34" fmla="*/ 2474740 w 3878383"/>
                <a:gd name="connsiteY34" fmla="*/ 1082885 h 3284473"/>
                <a:gd name="connsiteX35" fmla="*/ 2729004 w 3878383"/>
                <a:gd name="connsiteY35" fmla="*/ 1285870 h 3284473"/>
                <a:gd name="connsiteX36" fmla="*/ 2449244 w 3878383"/>
                <a:gd name="connsiteY36" fmla="*/ 1473013 h 3284473"/>
                <a:gd name="connsiteX37" fmla="*/ 2070780 w 3878383"/>
                <a:gd name="connsiteY37" fmla="*/ 1533676 h 3284473"/>
                <a:gd name="connsiteX38" fmla="*/ 1870497 w 3878383"/>
                <a:gd name="connsiteY38" fmla="*/ 1451914 h 3284473"/>
                <a:gd name="connsiteX39" fmla="*/ 1808240 w 3878383"/>
                <a:gd name="connsiteY39" fmla="*/ 1355057 h 3284473"/>
                <a:gd name="connsiteX40" fmla="*/ 1548008 w 3878383"/>
                <a:gd name="connsiteY40" fmla="*/ 1304578 h 3284473"/>
                <a:gd name="connsiteX41" fmla="*/ 1602666 w 3878383"/>
                <a:gd name="connsiteY41" fmla="*/ 1041475 h 3284473"/>
                <a:gd name="connsiteX42" fmla="*/ 1444154 w 3878383"/>
                <a:gd name="connsiteY42" fmla="*/ 952021 h 3284473"/>
                <a:gd name="connsiteX43" fmla="*/ 1323904 w 3878383"/>
                <a:gd name="connsiteY43" fmla="*/ 1320363 h 3284473"/>
                <a:gd name="connsiteX44" fmla="*/ 1258313 w 3878383"/>
                <a:gd name="connsiteY44" fmla="*/ 1299315 h 3284473"/>
                <a:gd name="connsiteX45" fmla="*/ 1285642 w 3878383"/>
                <a:gd name="connsiteY45" fmla="*/ 883614 h 3284473"/>
                <a:gd name="connsiteX46" fmla="*/ 1400427 w 3878383"/>
                <a:gd name="connsiteY46" fmla="*/ 625775 h 3284473"/>
                <a:gd name="connsiteX47" fmla="*/ 1214585 w 3878383"/>
                <a:gd name="connsiteY47" fmla="*/ 488962 h 3284473"/>
                <a:gd name="connsiteX48" fmla="*/ 1198188 w 3878383"/>
                <a:gd name="connsiteY48" fmla="*/ 388983 h 3284473"/>
                <a:gd name="connsiteX49" fmla="*/ 1121664 w 3878383"/>
                <a:gd name="connsiteY49" fmla="*/ 236385 h 3284473"/>
                <a:gd name="connsiteX50" fmla="*/ 859300 w 3878383"/>
                <a:gd name="connsiteY50" fmla="*/ 10117 h 3284473"/>
                <a:gd name="connsiteX51" fmla="*/ 633440 w 3878383"/>
                <a:gd name="connsiteY51"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3849075 w 3878383"/>
                <a:gd name="connsiteY20" fmla="*/ 3284473 h 3284473"/>
                <a:gd name="connsiteX21" fmla="*/ 3878383 w 3878383"/>
                <a:gd name="connsiteY21" fmla="*/ 3093973 h 3284473"/>
                <a:gd name="connsiteX22" fmla="*/ 3871056 w 3878383"/>
                <a:gd name="connsiteY22" fmla="*/ 2888819 h 3284473"/>
                <a:gd name="connsiteX23" fmla="*/ 3811131 w 3878383"/>
                <a:gd name="connsiteY23" fmla="*/ 2661949 h 3284473"/>
                <a:gd name="connsiteX24" fmla="*/ 3669945 w 3878383"/>
                <a:gd name="connsiteY24" fmla="*/ 2253593 h 3284473"/>
                <a:gd name="connsiteX25" fmla="*/ 2944585 w 3878383"/>
                <a:gd name="connsiteY25" fmla="*/ 701375 h 3284473"/>
                <a:gd name="connsiteX26" fmla="*/ 2791456 w 3878383"/>
                <a:gd name="connsiteY26" fmla="*/ 656703 h 3284473"/>
                <a:gd name="connsiteX27" fmla="*/ 2655720 w 3878383"/>
                <a:gd name="connsiteY27" fmla="*/ 577413 h 3284473"/>
                <a:gd name="connsiteX28" fmla="*/ 2606065 w 3878383"/>
                <a:gd name="connsiteY28" fmla="*/ 638728 h 3284473"/>
                <a:gd name="connsiteX29" fmla="*/ 2610475 w 3878383"/>
                <a:gd name="connsiteY29" fmla="*/ 617059 h 3284473"/>
                <a:gd name="connsiteX30" fmla="*/ 2680856 w 3878383"/>
                <a:gd name="connsiteY30" fmla="*/ 735993 h 3284473"/>
                <a:gd name="connsiteX31" fmla="*/ 2614278 w 3878383"/>
                <a:gd name="connsiteY31" fmla="*/ 885869 h 3284473"/>
                <a:gd name="connsiteX32" fmla="*/ 2464685 w 3878383"/>
                <a:gd name="connsiteY32" fmla="*/ 963951 h 3284473"/>
                <a:gd name="connsiteX33" fmla="*/ 2474740 w 3878383"/>
                <a:gd name="connsiteY33" fmla="*/ 1082885 h 3284473"/>
                <a:gd name="connsiteX34" fmla="*/ 2729004 w 3878383"/>
                <a:gd name="connsiteY34" fmla="*/ 1285870 h 3284473"/>
                <a:gd name="connsiteX35" fmla="*/ 2449244 w 3878383"/>
                <a:gd name="connsiteY35" fmla="*/ 1473013 h 3284473"/>
                <a:gd name="connsiteX36" fmla="*/ 2070780 w 3878383"/>
                <a:gd name="connsiteY36" fmla="*/ 1533676 h 3284473"/>
                <a:gd name="connsiteX37" fmla="*/ 1870497 w 3878383"/>
                <a:gd name="connsiteY37" fmla="*/ 1451914 h 3284473"/>
                <a:gd name="connsiteX38" fmla="*/ 1808240 w 3878383"/>
                <a:gd name="connsiteY38" fmla="*/ 1355057 h 3284473"/>
                <a:gd name="connsiteX39" fmla="*/ 1548008 w 3878383"/>
                <a:gd name="connsiteY39" fmla="*/ 1304578 h 3284473"/>
                <a:gd name="connsiteX40" fmla="*/ 1602666 w 3878383"/>
                <a:gd name="connsiteY40" fmla="*/ 1041475 h 3284473"/>
                <a:gd name="connsiteX41" fmla="*/ 1444154 w 3878383"/>
                <a:gd name="connsiteY41" fmla="*/ 952021 h 3284473"/>
                <a:gd name="connsiteX42" fmla="*/ 1323904 w 3878383"/>
                <a:gd name="connsiteY42" fmla="*/ 1320363 h 3284473"/>
                <a:gd name="connsiteX43" fmla="*/ 1258313 w 3878383"/>
                <a:gd name="connsiteY43" fmla="*/ 1299315 h 3284473"/>
                <a:gd name="connsiteX44" fmla="*/ 1285642 w 3878383"/>
                <a:gd name="connsiteY44" fmla="*/ 883614 h 3284473"/>
                <a:gd name="connsiteX45" fmla="*/ 1400427 w 3878383"/>
                <a:gd name="connsiteY45" fmla="*/ 625775 h 3284473"/>
                <a:gd name="connsiteX46" fmla="*/ 1214585 w 3878383"/>
                <a:gd name="connsiteY46" fmla="*/ 488962 h 3284473"/>
                <a:gd name="connsiteX47" fmla="*/ 1198188 w 3878383"/>
                <a:gd name="connsiteY47" fmla="*/ 388983 h 3284473"/>
                <a:gd name="connsiteX48" fmla="*/ 1121664 w 3878383"/>
                <a:gd name="connsiteY48" fmla="*/ 236385 h 3284473"/>
                <a:gd name="connsiteX49" fmla="*/ 859300 w 3878383"/>
                <a:gd name="connsiteY49" fmla="*/ 10117 h 3284473"/>
                <a:gd name="connsiteX50" fmla="*/ 633440 w 3878383"/>
                <a:gd name="connsiteY50"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3849075 w 3878383"/>
                <a:gd name="connsiteY19" fmla="*/ 3284473 h 3284473"/>
                <a:gd name="connsiteX20" fmla="*/ 3878383 w 3878383"/>
                <a:gd name="connsiteY20" fmla="*/ 3093973 h 3284473"/>
                <a:gd name="connsiteX21" fmla="*/ 3871056 w 3878383"/>
                <a:gd name="connsiteY21" fmla="*/ 2888819 h 3284473"/>
                <a:gd name="connsiteX22" fmla="*/ 3811131 w 3878383"/>
                <a:gd name="connsiteY22" fmla="*/ 2661949 h 3284473"/>
                <a:gd name="connsiteX23" fmla="*/ 3669945 w 3878383"/>
                <a:gd name="connsiteY23" fmla="*/ 2253593 h 3284473"/>
                <a:gd name="connsiteX24" fmla="*/ 2944585 w 3878383"/>
                <a:gd name="connsiteY24" fmla="*/ 701375 h 3284473"/>
                <a:gd name="connsiteX25" fmla="*/ 2791456 w 3878383"/>
                <a:gd name="connsiteY25" fmla="*/ 656703 h 3284473"/>
                <a:gd name="connsiteX26" fmla="*/ 2655720 w 3878383"/>
                <a:gd name="connsiteY26" fmla="*/ 577413 h 3284473"/>
                <a:gd name="connsiteX27" fmla="*/ 2606065 w 3878383"/>
                <a:gd name="connsiteY27" fmla="*/ 638728 h 3284473"/>
                <a:gd name="connsiteX28" fmla="*/ 2610475 w 3878383"/>
                <a:gd name="connsiteY28" fmla="*/ 617059 h 3284473"/>
                <a:gd name="connsiteX29" fmla="*/ 2680856 w 3878383"/>
                <a:gd name="connsiteY29" fmla="*/ 735993 h 3284473"/>
                <a:gd name="connsiteX30" fmla="*/ 2614278 w 3878383"/>
                <a:gd name="connsiteY30" fmla="*/ 885869 h 3284473"/>
                <a:gd name="connsiteX31" fmla="*/ 2464685 w 3878383"/>
                <a:gd name="connsiteY31" fmla="*/ 963951 h 3284473"/>
                <a:gd name="connsiteX32" fmla="*/ 2474740 w 3878383"/>
                <a:gd name="connsiteY32" fmla="*/ 1082885 h 3284473"/>
                <a:gd name="connsiteX33" fmla="*/ 2729004 w 3878383"/>
                <a:gd name="connsiteY33" fmla="*/ 1285870 h 3284473"/>
                <a:gd name="connsiteX34" fmla="*/ 2449244 w 3878383"/>
                <a:gd name="connsiteY34" fmla="*/ 1473013 h 3284473"/>
                <a:gd name="connsiteX35" fmla="*/ 2070780 w 3878383"/>
                <a:gd name="connsiteY35" fmla="*/ 1533676 h 3284473"/>
                <a:gd name="connsiteX36" fmla="*/ 1870497 w 3878383"/>
                <a:gd name="connsiteY36" fmla="*/ 1451914 h 3284473"/>
                <a:gd name="connsiteX37" fmla="*/ 1808240 w 3878383"/>
                <a:gd name="connsiteY37" fmla="*/ 1355057 h 3284473"/>
                <a:gd name="connsiteX38" fmla="*/ 1548008 w 3878383"/>
                <a:gd name="connsiteY38" fmla="*/ 1304578 h 3284473"/>
                <a:gd name="connsiteX39" fmla="*/ 1602666 w 3878383"/>
                <a:gd name="connsiteY39" fmla="*/ 1041475 h 3284473"/>
                <a:gd name="connsiteX40" fmla="*/ 1444154 w 3878383"/>
                <a:gd name="connsiteY40" fmla="*/ 952021 h 3284473"/>
                <a:gd name="connsiteX41" fmla="*/ 1323904 w 3878383"/>
                <a:gd name="connsiteY41" fmla="*/ 1320363 h 3284473"/>
                <a:gd name="connsiteX42" fmla="*/ 1258313 w 3878383"/>
                <a:gd name="connsiteY42" fmla="*/ 1299315 h 3284473"/>
                <a:gd name="connsiteX43" fmla="*/ 1285642 w 3878383"/>
                <a:gd name="connsiteY43" fmla="*/ 883614 h 3284473"/>
                <a:gd name="connsiteX44" fmla="*/ 1400427 w 3878383"/>
                <a:gd name="connsiteY44" fmla="*/ 625775 h 3284473"/>
                <a:gd name="connsiteX45" fmla="*/ 1214585 w 3878383"/>
                <a:gd name="connsiteY45" fmla="*/ 488962 h 3284473"/>
                <a:gd name="connsiteX46" fmla="*/ 1198188 w 3878383"/>
                <a:gd name="connsiteY46" fmla="*/ 388983 h 3284473"/>
                <a:gd name="connsiteX47" fmla="*/ 1121664 w 3878383"/>
                <a:gd name="connsiteY47" fmla="*/ 236385 h 3284473"/>
                <a:gd name="connsiteX48" fmla="*/ 859300 w 3878383"/>
                <a:gd name="connsiteY48" fmla="*/ 10117 h 3284473"/>
                <a:gd name="connsiteX49" fmla="*/ 633440 w 3878383"/>
                <a:gd name="connsiteY49"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3849075 w 3878383"/>
                <a:gd name="connsiteY18" fmla="*/ 3284473 h 3284473"/>
                <a:gd name="connsiteX19" fmla="*/ 3878383 w 3878383"/>
                <a:gd name="connsiteY19" fmla="*/ 3093973 h 3284473"/>
                <a:gd name="connsiteX20" fmla="*/ 3871056 w 3878383"/>
                <a:gd name="connsiteY20" fmla="*/ 2888819 h 3284473"/>
                <a:gd name="connsiteX21" fmla="*/ 3811131 w 3878383"/>
                <a:gd name="connsiteY21" fmla="*/ 2661949 h 3284473"/>
                <a:gd name="connsiteX22" fmla="*/ 3669945 w 3878383"/>
                <a:gd name="connsiteY22" fmla="*/ 2253593 h 3284473"/>
                <a:gd name="connsiteX23" fmla="*/ 2944585 w 3878383"/>
                <a:gd name="connsiteY23" fmla="*/ 701375 h 3284473"/>
                <a:gd name="connsiteX24" fmla="*/ 2791456 w 3878383"/>
                <a:gd name="connsiteY24" fmla="*/ 656703 h 3284473"/>
                <a:gd name="connsiteX25" fmla="*/ 2655720 w 3878383"/>
                <a:gd name="connsiteY25" fmla="*/ 577413 h 3284473"/>
                <a:gd name="connsiteX26" fmla="*/ 2606065 w 3878383"/>
                <a:gd name="connsiteY26" fmla="*/ 638728 h 3284473"/>
                <a:gd name="connsiteX27" fmla="*/ 2610475 w 3878383"/>
                <a:gd name="connsiteY27" fmla="*/ 617059 h 3284473"/>
                <a:gd name="connsiteX28" fmla="*/ 2680856 w 3878383"/>
                <a:gd name="connsiteY28" fmla="*/ 735993 h 3284473"/>
                <a:gd name="connsiteX29" fmla="*/ 2614278 w 3878383"/>
                <a:gd name="connsiteY29" fmla="*/ 885869 h 3284473"/>
                <a:gd name="connsiteX30" fmla="*/ 2464685 w 3878383"/>
                <a:gd name="connsiteY30" fmla="*/ 963951 h 3284473"/>
                <a:gd name="connsiteX31" fmla="*/ 2474740 w 3878383"/>
                <a:gd name="connsiteY31" fmla="*/ 1082885 h 3284473"/>
                <a:gd name="connsiteX32" fmla="*/ 2729004 w 3878383"/>
                <a:gd name="connsiteY32" fmla="*/ 1285870 h 3284473"/>
                <a:gd name="connsiteX33" fmla="*/ 2449244 w 3878383"/>
                <a:gd name="connsiteY33" fmla="*/ 1473013 h 3284473"/>
                <a:gd name="connsiteX34" fmla="*/ 2070780 w 3878383"/>
                <a:gd name="connsiteY34" fmla="*/ 1533676 h 3284473"/>
                <a:gd name="connsiteX35" fmla="*/ 1870497 w 3878383"/>
                <a:gd name="connsiteY35" fmla="*/ 1451914 h 3284473"/>
                <a:gd name="connsiteX36" fmla="*/ 1808240 w 3878383"/>
                <a:gd name="connsiteY36" fmla="*/ 1355057 h 3284473"/>
                <a:gd name="connsiteX37" fmla="*/ 1548008 w 3878383"/>
                <a:gd name="connsiteY37" fmla="*/ 1304578 h 3284473"/>
                <a:gd name="connsiteX38" fmla="*/ 1602666 w 3878383"/>
                <a:gd name="connsiteY38" fmla="*/ 1041475 h 3284473"/>
                <a:gd name="connsiteX39" fmla="*/ 1444154 w 3878383"/>
                <a:gd name="connsiteY39" fmla="*/ 952021 h 3284473"/>
                <a:gd name="connsiteX40" fmla="*/ 1323904 w 3878383"/>
                <a:gd name="connsiteY40" fmla="*/ 1320363 h 3284473"/>
                <a:gd name="connsiteX41" fmla="*/ 1258313 w 3878383"/>
                <a:gd name="connsiteY41" fmla="*/ 1299315 h 3284473"/>
                <a:gd name="connsiteX42" fmla="*/ 1285642 w 3878383"/>
                <a:gd name="connsiteY42" fmla="*/ 883614 h 3284473"/>
                <a:gd name="connsiteX43" fmla="*/ 1400427 w 3878383"/>
                <a:gd name="connsiteY43" fmla="*/ 625775 h 3284473"/>
                <a:gd name="connsiteX44" fmla="*/ 1214585 w 3878383"/>
                <a:gd name="connsiteY44" fmla="*/ 488962 h 3284473"/>
                <a:gd name="connsiteX45" fmla="*/ 1198188 w 3878383"/>
                <a:gd name="connsiteY45" fmla="*/ 388983 h 3284473"/>
                <a:gd name="connsiteX46" fmla="*/ 1121664 w 3878383"/>
                <a:gd name="connsiteY46" fmla="*/ 236385 h 3284473"/>
                <a:gd name="connsiteX47" fmla="*/ 859300 w 3878383"/>
                <a:gd name="connsiteY47" fmla="*/ 10117 h 3284473"/>
                <a:gd name="connsiteX48" fmla="*/ 633440 w 3878383"/>
                <a:gd name="connsiteY48"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3849075 w 3878383"/>
                <a:gd name="connsiteY17" fmla="*/ 3284473 h 3284473"/>
                <a:gd name="connsiteX18" fmla="*/ 3878383 w 3878383"/>
                <a:gd name="connsiteY18" fmla="*/ 3093973 h 3284473"/>
                <a:gd name="connsiteX19" fmla="*/ 3871056 w 3878383"/>
                <a:gd name="connsiteY19" fmla="*/ 2888819 h 3284473"/>
                <a:gd name="connsiteX20" fmla="*/ 3811131 w 3878383"/>
                <a:gd name="connsiteY20" fmla="*/ 2661949 h 3284473"/>
                <a:gd name="connsiteX21" fmla="*/ 3669945 w 3878383"/>
                <a:gd name="connsiteY21" fmla="*/ 2253593 h 3284473"/>
                <a:gd name="connsiteX22" fmla="*/ 2944585 w 3878383"/>
                <a:gd name="connsiteY22" fmla="*/ 701375 h 3284473"/>
                <a:gd name="connsiteX23" fmla="*/ 2791456 w 3878383"/>
                <a:gd name="connsiteY23" fmla="*/ 656703 h 3284473"/>
                <a:gd name="connsiteX24" fmla="*/ 2655720 w 3878383"/>
                <a:gd name="connsiteY24" fmla="*/ 577413 h 3284473"/>
                <a:gd name="connsiteX25" fmla="*/ 2606065 w 3878383"/>
                <a:gd name="connsiteY25" fmla="*/ 638728 h 3284473"/>
                <a:gd name="connsiteX26" fmla="*/ 2610475 w 3878383"/>
                <a:gd name="connsiteY26" fmla="*/ 617059 h 3284473"/>
                <a:gd name="connsiteX27" fmla="*/ 2680856 w 3878383"/>
                <a:gd name="connsiteY27" fmla="*/ 735993 h 3284473"/>
                <a:gd name="connsiteX28" fmla="*/ 2614278 w 3878383"/>
                <a:gd name="connsiteY28" fmla="*/ 885869 h 3284473"/>
                <a:gd name="connsiteX29" fmla="*/ 2464685 w 3878383"/>
                <a:gd name="connsiteY29" fmla="*/ 963951 h 3284473"/>
                <a:gd name="connsiteX30" fmla="*/ 2474740 w 3878383"/>
                <a:gd name="connsiteY30" fmla="*/ 1082885 h 3284473"/>
                <a:gd name="connsiteX31" fmla="*/ 2729004 w 3878383"/>
                <a:gd name="connsiteY31" fmla="*/ 1285870 h 3284473"/>
                <a:gd name="connsiteX32" fmla="*/ 2449244 w 3878383"/>
                <a:gd name="connsiteY32" fmla="*/ 1473013 h 3284473"/>
                <a:gd name="connsiteX33" fmla="*/ 2070780 w 3878383"/>
                <a:gd name="connsiteY33" fmla="*/ 1533676 h 3284473"/>
                <a:gd name="connsiteX34" fmla="*/ 1870497 w 3878383"/>
                <a:gd name="connsiteY34" fmla="*/ 1451914 h 3284473"/>
                <a:gd name="connsiteX35" fmla="*/ 1808240 w 3878383"/>
                <a:gd name="connsiteY35" fmla="*/ 1355057 h 3284473"/>
                <a:gd name="connsiteX36" fmla="*/ 1548008 w 3878383"/>
                <a:gd name="connsiteY36" fmla="*/ 1304578 h 3284473"/>
                <a:gd name="connsiteX37" fmla="*/ 1602666 w 3878383"/>
                <a:gd name="connsiteY37" fmla="*/ 1041475 h 3284473"/>
                <a:gd name="connsiteX38" fmla="*/ 1444154 w 3878383"/>
                <a:gd name="connsiteY38" fmla="*/ 952021 h 3284473"/>
                <a:gd name="connsiteX39" fmla="*/ 1323904 w 3878383"/>
                <a:gd name="connsiteY39" fmla="*/ 1320363 h 3284473"/>
                <a:gd name="connsiteX40" fmla="*/ 1258313 w 3878383"/>
                <a:gd name="connsiteY40" fmla="*/ 1299315 h 3284473"/>
                <a:gd name="connsiteX41" fmla="*/ 1285642 w 3878383"/>
                <a:gd name="connsiteY41" fmla="*/ 883614 h 3284473"/>
                <a:gd name="connsiteX42" fmla="*/ 1400427 w 3878383"/>
                <a:gd name="connsiteY42" fmla="*/ 625775 h 3284473"/>
                <a:gd name="connsiteX43" fmla="*/ 1214585 w 3878383"/>
                <a:gd name="connsiteY43" fmla="*/ 488962 h 3284473"/>
                <a:gd name="connsiteX44" fmla="*/ 1198188 w 3878383"/>
                <a:gd name="connsiteY44" fmla="*/ 388983 h 3284473"/>
                <a:gd name="connsiteX45" fmla="*/ 1121664 w 3878383"/>
                <a:gd name="connsiteY45" fmla="*/ 236385 h 3284473"/>
                <a:gd name="connsiteX46" fmla="*/ 859300 w 3878383"/>
                <a:gd name="connsiteY46" fmla="*/ 10117 h 3284473"/>
                <a:gd name="connsiteX47" fmla="*/ 633440 w 3878383"/>
                <a:gd name="connsiteY47"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3849075 w 3878383"/>
                <a:gd name="connsiteY16" fmla="*/ 3284473 h 3284473"/>
                <a:gd name="connsiteX17" fmla="*/ 3878383 w 3878383"/>
                <a:gd name="connsiteY17" fmla="*/ 3093973 h 3284473"/>
                <a:gd name="connsiteX18" fmla="*/ 3871056 w 3878383"/>
                <a:gd name="connsiteY18" fmla="*/ 2888819 h 3284473"/>
                <a:gd name="connsiteX19" fmla="*/ 3811131 w 3878383"/>
                <a:gd name="connsiteY19" fmla="*/ 2661949 h 3284473"/>
                <a:gd name="connsiteX20" fmla="*/ 3669945 w 3878383"/>
                <a:gd name="connsiteY20" fmla="*/ 2253593 h 3284473"/>
                <a:gd name="connsiteX21" fmla="*/ 2944585 w 3878383"/>
                <a:gd name="connsiteY21" fmla="*/ 701375 h 3284473"/>
                <a:gd name="connsiteX22" fmla="*/ 2791456 w 3878383"/>
                <a:gd name="connsiteY22" fmla="*/ 656703 h 3284473"/>
                <a:gd name="connsiteX23" fmla="*/ 2655720 w 3878383"/>
                <a:gd name="connsiteY23" fmla="*/ 577413 h 3284473"/>
                <a:gd name="connsiteX24" fmla="*/ 2606065 w 3878383"/>
                <a:gd name="connsiteY24" fmla="*/ 638728 h 3284473"/>
                <a:gd name="connsiteX25" fmla="*/ 2610475 w 3878383"/>
                <a:gd name="connsiteY25" fmla="*/ 617059 h 3284473"/>
                <a:gd name="connsiteX26" fmla="*/ 2680856 w 3878383"/>
                <a:gd name="connsiteY26" fmla="*/ 735993 h 3284473"/>
                <a:gd name="connsiteX27" fmla="*/ 2614278 w 3878383"/>
                <a:gd name="connsiteY27" fmla="*/ 885869 h 3284473"/>
                <a:gd name="connsiteX28" fmla="*/ 2464685 w 3878383"/>
                <a:gd name="connsiteY28" fmla="*/ 963951 h 3284473"/>
                <a:gd name="connsiteX29" fmla="*/ 2474740 w 3878383"/>
                <a:gd name="connsiteY29" fmla="*/ 1082885 h 3284473"/>
                <a:gd name="connsiteX30" fmla="*/ 2729004 w 3878383"/>
                <a:gd name="connsiteY30" fmla="*/ 1285870 h 3284473"/>
                <a:gd name="connsiteX31" fmla="*/ 2449244 w 3878383"/>
                <a:gd name="connsiteY31" fmla="*/ 1473013 h 3284473"/>
                <a:gd name="connsiteX32" fmla="*/ 2070780 w 3878383"/>
                <a:gd name="connsiteY32" fmla="*/ 1533676 h 3284473"/>
                <a:gd name="connsiteX33" fmla="*/ 1870497 w 3878383"/>
                <a:gd name="connsiteY33" fmla="*/ 1451914 h 3284473"/>
                <a:gd name="connsiteX34" fmla="*/ 1808240 w 3878383"/>
                <a:gd name="connsiteY34" fmla="*/ 1355057 h 3284473"/>
                <a:gd name="connsiteX35" fmla="*/ 1548008 w 3878383"/>
                <a:gd name="connsiteY35" fmla="*/ 1304578 h 3284473"/>
                <a:gd name="connsiteX36" fmla="*/ 1602666 w 3878383"/>
                <a:gd name="connsiteY36" fmla="*/ 1041475 h 3284473"/>
                <a:gd name="connsiteX37" fmla="*/ 1444154 w 3878383"/>
                <a:gd name="connsiteY37" fmla="*/ 952021 h 3284473"/>
                <a:gd name="connsiteX38" fmla="*/ 1323904 w 3878383"/>
                <a:gd name="connsiteY38" fmla="*/ 1320363 h 3284473"/>
                <a:gd name="connsiteX39" fmla="*/ 1258313 w 3878383"/>
                <a:gd name="connsiteY39" fmla="*/ 1299315 h 3284473"/>
                <a:gd name="connsiteX40" fmla="*/ 1285642 w 3878383"/>
                <a:gd name="connsiteY40" fmla="*/ 883614 h 3284473"/>
                <a:gd name="connsiteX41" fmla="*/ 1400427 w 3878383"/>
                <a:gd name="connsiteY41" fmla="*/ 625775 h 3284473"/>
                <a:gd name="connsiteX42" fmla="*/ 1214585 w 3878383"/>
                <a:gd name="connsiteY42" fmla="*/ 488962 h 3284473"/>
                <a:gd name="connsiteX43" fmla="*/ 1198188 w 3878383"/>
                <a:gd name="connsiteY43" fmla="*/ 388983 h 3284473"/>
                <a:gd name="connsiteX44" fmla="*/ 1121664 w 3878383"/>
                <a:gd name="connsiteY44" fmla="*/ 236385 h 3284473"/>
                <a:gd name="connsiteX45" fmla="*/ 859300 w 3878383"/>
                <a:gd name="connsiteY45" fmla="*/ 10117 h 3284473"/>
                <a:gd name="connsiteX46" fmla="*/ 633440 w 3878383"/>
                <a:gd name="connsiteY46" fmla="*/ 0 h 3284473"/>
                <a:gd name="connsiteX0" fmla="*/ 633440 w 3878383"/>
                <a:gd name="connsiteY0" fmla="*/ 0 h 3093973"/>
                <a:gd name="connsiteX1" fmla="*/ 517811 w 3878383"/>
                <a:gd name="connsiteY1" fmla="*/ 173359 h 3093973"/>
                <a:gd name="connsiteX2" fmla="*/ 392128 w 3878383"/>
                <a:gd name="connsiteY2" fmla="*/ 302139 h 3093973"/>
                <a:gd name="connsiteX3" fmla="*/ 507757 w 3878383"/>
                <a:gd name="connsiteY3" fmla="*/ 376435 h 3093973"/>
                <a:gd name="connsiteX4" fmla="*/ 618360 w 3878383"/>
                <a:gd name="connsiteY4" fmla="*/ 643903 h 3093973"/>
                <a:gd name="connsiteX5" fmla="*/ 643196 w 3878383"/>
                <a:gd name="connsiteY5" fmla="*/ 785984 h 3093973"/>
                <a:gd name="connsiteX6" fmla="*/ 674505 w 3878383"/>
                <a:gd name="connsiteY6" fmla="*/ 857223 h 3093973"/>
                <a:gd name="connsiteX7" fmla="*/ 681002 w 3878383"/>
                <a:gd name="connsiteY7" fmla="*/ 936692 h 3093973"/>
                <a:gd name="connsiteX8" fmla="*/ 798899 w 3878383"/>
                <a:gd name="connsiteY8" fmla="*/ 1064766 h 3093973"/>
                <a:gd name="connsiteX9" fmla="*/ 739013 w 3878383"/>
                <a:gd name="connsiteY9" fmla="*/ 1087997 h 3093973"/>
                <a:gd name="connsiteX10" fmla="*/ 387102 w 3878383"/>
                <a:gd name="connsiteY10" fmla="*/ 827167 h 3093973"/>
                <a:gd name="connsiteX11" fmla="*/ 120656 w 3878383"/>
                <a:gd name="connsiteY11" fmla="*/ 955947 h 3093973"/>
                <a:gd name="connsiteX12" fmla="*/ 0 w 3878383"/>
                <a:gd name="connsiteY12" fmla="*/ 1005477 h 3093973"/>
                <a:gd name="connsiteX13" fmla="*/ 600003 w 3878383"/>
                <a:gd name="connsiteY13" fmla="*/ 1432780 h 3093973"/>
                <a:gd name="connsiteX14" fmla="*/ 817156 w 3878383"/>
                <a:gd name="connsiteY14" fmla="*/ 1522887 h 3093973"/>
                <a:gd name="connsiteX15" fmla="*/ 1243284 w 3878383"/>
                <a:gd name="connsiteY15" fmla="*/ 1595702 h 3093973"/>
                <a:gd name="connsiteX16" fmla="*/ 3878383 w 3878383"/>
                <a:gd name="connsiteY16" fmla="*/ 3093973 h 3093973"/>
                <a:gd name="connsiteX17" fmla="*/ 3871056 w 3878383"/>
                <a:gd name="connsiteY17" fmla="*/ 2888819 h 3093973"/>
                <a:gd name="connsiteX18" fmla="*/ 3811131 w 3878383"/>
                <a:gd name="connsiteY18" fmla="*/ 2661949 h 3093973"/>
                <a:gd name="connsiteX19" fmla="*/ 3669945 w 3878383"/>
                <a:gd name="connsiteY19" fmla="*/ 2253593 h 3093973"/>
                <a:gd name="connsiteX20" fmla="*/ 2944585 w 3878383"/>
                <a:gd name="connsiteY20" fmla="*/ 701375 h 3093973"/>
                <a:gd name="connsiteX21" fmla="*/ 2791456 w 3878383"/>
                <a:gd name="connsiteY21" fmla="*/ 656703 h 3093973"/>
                <a:gd name="connsiteX22" fmla="*/ 2655720 w 3878383"/>
                <a:gd name="connsiteY22" fmla="*/ 577413 h 3093973"/>
                <a:gd name="connsiteX23" fmla="*/ 2606065 w 3878383"/>
                <a:gd name="connsiteY23" fmla="*/ 638728 h 3093973"/>
                <a:gd name="connsiteX24" fmla="*/ 2610475 w 3878383"/>
                <a:gd name="connsiteY24" fmla="*/ 617059 h 3093973"/>
                <a:gd name="connsiteX25" fmla="*/ 2680856 w 3878383"/>
                <a:gd name="connsiteY25" fmla="*/ 735993 h 3093973"/>
                <a:gd name="connsiteX26" fmla="*/ 2614278 w 3878383"/>
                <a:gd name="connsiteY26" fmla="*/ 885869 h 3093973"/>
                <a:gd name="connsiteX27" fmla="*/ 2464685 w 3878383"/>
                <a:gd name="connsiteY27" fmla="*/ 963951 h 3093973"/>
                <a:gd name="connsiteX28" fmla="*/ 2474740 w 3878383"/>
                <a:gd name="connsiteY28" fmla="*/ 1082885 h 3093973"/>
                <a:gd name="connsiteX29" fmla="*/ 2729004 w 3878383"/>
                <a:gd name="connsiteY29" fmla="*/ 1285870 h 3093973"/>
                <a:gd name="connsiteX30" fmla="*/ 2449244 w 3878383"/>
                <a:gd name="connsiteY30" fmla="*/ 1473013 h 3093973"/>
                <a:gd name="connsiteX31" fmla="*/ 2070780 w 3878383"/>
                <a:gd name="connsiteY31" fmla="*/ 1533676 h 3093973"/>
                <a:gd name="connsiteX32" fmla="*/ 1870497 w 3878383"/>
                <a:gd name="connsiteY32" fmla="*/ 1451914 h 3093973"/>
                <a:gd name="connsiteX33" fmla="*/ 1808240 w 3878383"/>
                <a:gd name="connsiteY33" fmla="*/ 1355057 h 3093973"/>
                <a:gd name="connsiteX34" fmla="*/ 1548008 w 3878383"/>
                <a:gd name="connsiteY34" fmla="*/ 1304578 h 3093973"/>
                <a:gd name="connsiteX35" fmla="*/ 1602666 w 3878383"/>
                <a:gd name="connsiteY35" fmla="*/ 1041475 h 3093973"/>
                <a:gd name="connsiteX36" fmla="*/ 1444154 w 3878383"/>
                <a:gd name="connsiteY36" fmla="*/ 952021 h 3093973"/>
                <a:gd name="connsiteX37" fmla="*/ 1323904 w 3878383"/>
                <a:gd name="connsiteY37" fmla="*/ 1320363 h 3093973"/>
                <a:gd name="connsiteX38" fmla="*/ 1258313 w 3878383"/>
                <a:gd name="connsiteY38" fmla="*/ 1299315 h 3093973"/>
                <a:gd name="connsiteX39" fmla="*/ 1285642 w 3878383"/>
                <a:gd name="connsiteY39" fmla="*/ 883614 h 3093973"/>
                <a:gd name="connsiteX40" fmla="*/ 1400427 w 3878383"/>
                <a:gd name="connsiteY40" fmla="*/ 625775 h 3093973"/>
                <a:gd name="connsiteX41" fmla="*/ 1214585 w 3878383"/>
                <a:gd name="connsiteY41" fmla="*/ 488962 h 3093973"/>
                <a:gd name="connsiteX42" fmla="*/ 1198188 w 3878383"/>
                <a:gd name="connsiteY42" fmla="*/ 388983 h 3093973"/>
                <a:gd name="connsiteX43" fmla="*/ 1121664 w 3878383"/>
                <a:gd name="connsiteY43" fmla="*/ 236385 h 3093973"/>
                <a:gd name="connsiteX44" fmla="*/ 859300 w 3878383"/>
                <a:gd name="connsiteY44" fmla="*/ 10117 h 3093973"/>
                <a:gd name="connsiteX45" fmla="*/ 633440 w 3878383"/>
                <a:gd name="connsiteY45" fmla="*/ 0 h 3093973"/>
                <a:gd name="connsiteX0" fmla="*/ 633440 w 3871056"/>
                <a:gd name="connsiteY0" fmla="*/ 0 h 2888819"/>
                <a:gd name="connsiteX1" fmla="*/ 517811 w 3871056"/>
                <a:gd name="connsiteY1" fmla="*/ 173359 h 2888819"/>
                <a:gd name="connsiteX2" fmla="*/ 392128 w 3871056"/>
                <a:gd name="connsiteY2" fmla="*/ 302139 h 2888819"/>
                <a:gd name="connsiteX3" fmla="*/ 507757 w 3871056"/>
                <a:gd name="connsiteY3" fmla="*/ 376435 h 2888819"/>
                <a:gd name="connsiteX4" fmla="*/ 618360 w 3871056"/>
                <a:gd name="connsiteY4" fmla="*/ 643903 h 2888819"/>
                <a:gd name="connsiteX5" fmla="*/ 643196 w 3871056"/>
                <a:gd name="connsiteY5" fmla="*/ 785984 h 2888819"/>
                <a:gd name="connsiteX6" fmla="*/ 674505 w 3871056"/>
                <a:gd name="connsiteY6" fmla="*/ 857223 h 2888819"/>
                <a:gd name="connsiteX7" fmla="*/ 681002 w 3871056"/>
                <a:gd name="connsiteY7" fmla="*/ 936692 h 2888819"/>
                <a:gd name="connsiteX8" fmla="*/ 798899 w 3871056"/>
                <a:gd name="connsiteY8" fmla="*/ 1064766 h 2888819"/>
                <a:gd name="connsiteX9" fmla="*/ 739013 w 3871056"/>
                <a:gd name="connsiteY9" fmla="*/ 1087997 h 2888819"/>
                <a:gd name="connsiteX10" fmla="*/ 387102 w 3871056"/>
                <a:gd name="connsiteY10" fmla="*/ 827167 h 2888819"/>
                <a:gd name="connsiteX11" fmla="*/ 120656 w 3871056"/>
                <a:gd name="connsiteY11" fmla="*/ 955947 h 2888819"/>
                <a:gd name="connsiteX12" fmla="*/ 0 w 3871056"/>
                <a:gd name="connsiteY12" fmla="*/ 1005477 h 2888819"/>
                <a:gd name="connsiteX13" fmla="*/ 600003 w 3871056"/>
                <a:gd name="connsiteY13" fmla="*/ 1432780 h 2888819"/>
                <a:gd name="connsiteX14" fmla="*/ 817156 w 3871056"/>
                <a:gd name="connsiteY14" fmla="*/ 1522887 h 2888819"/>
                <a:gd name="connsiteX15" fmla="*/ 1243284 w 3871056"/>
                <a:gd name="connsiteY15" fmla="*/ 1595702 h 2888819"/>
                <a:gd name="connsiteX16" fmla="*/ 3871056 w 3871056"/>
                <a:gd name="connsiteY16" fmla="*/ 2888819 h 2888819"/>
                <a:gd name="connsiteX17" fmla="*/ 3811131 w 3871056"/>
                <a:gd name="connsiteY17" fmla="*/ 2661949 h 2888819"/>
                <a:gd name="connsiteX18" fmla="*/ 3669945 w 3871056"/>
                <a:gd name="connsiteY18" fmla="*/ 2253593 h 2888819"/>
                <a:gd name="connsiteX19" fmla="*/ 2944585 w 3871056"/>
                <a:gd name="connsiteY19" fmla="*/ 701375 h 2888819"/>
                <a:gd name="connsiteX20" fmla="*/ 2791456 w 3871056"/>
                <a:gd name="connsiteY20" fmla="*/ 656703 h 2888819"/>
                <a:gd name="connsiteX21" fmla="*/ 2655720 w 3871056"/>
                <a:gd name="connsiteY21" fmla="*/ 577413 h 2888819"/>
                <a:gd name="connsiteX22" fmla="*/ 2606065 w 3871056"/>
                <a:gd name="connsiteY22" fmla="*/ 638728 h 2888819"/>
                <a:gd name="connsiteX23" fmla="*/ 2610475 w 3871056"/>
                <a:gd name="connsiteY23" fmla="*/ 617059 h 2888819"/>
                <a:gd name="connsiteX24" fmla="*/ 2680856 w 3871056"/>
                <a:gd name="connsiteY24" fmla="*/ 735993 h 2888819"/>
                <a:gd name="connsiteX25" fmla="*/ 2614278 w 3871056"/>
                <a:gd name="connsiteY25" fmla="*/ 885869 h 2888819"/>
                <a:gd name="connsiteX26" fmla="*/ 2464685 w 3871056"/>
                <a:gd name="connsiteY26" fmla="*/ 963951 h 2888819"/>
                <a:gd name="connsiteX27" fmla="*/ 2474740 w 3871056"/>
                <a:gd name="connsiteY27" fmla="*/ 1082885 h 2888819"/>
                <a:gd name="connsiteX28" fmla="*/ 2729004 w 3871056"/>
                <a:gd name="connsiteY28" fmla="*/ 1285870 h 2888819"/>
                <a:gd name="connsiteX29" fmla="*/ 2449244 w 3871056"/>
                <a:gd name="connsiteY29" fmla="*/ 1473013 h 2888819"/>
                <a:gd name="connsiteX30" fmla="*/ 2070780 w 3871056"/>
                <a:gd name="connsiteY30" fmla="*/ 1533676 h 2888819"/>
                <a:gd name="connsiteX31" fmla="*/ 1870497 w 3871056"/>
                <a:gd name="connsiteY31" fmla="*/ 1451914 h 2888819"/>
                <a:gd name="connsiteX32" fmla="*/ 1808240 w 3871056"/>
                <a:gd name="connsiteY32" fmla="*/ 1355057 h 2888819"/>
                <a:gd name="connsiteX33" fmla="*/ 1548008 w 3871056"/>
                <a:gd name="connsiteY33" fmla="*/ 1304578 h 2888819"/>
                <a:gd name="connsiteX34" fmla="*/ 1602666 w 3871056"/>
                <a:gd name="connsiteY34" fmla="*/ 1041475 h 2888819"/>
                <a:gd name="connsiteX35" fmla="*/ 1444154 w 3871056"/>
                <a:gd name="connsiteY35" fmla="*/ 952021 h 2888819"/>
                <a:gd name="connsiteX36" fmla="*/ 1323904 w 3871056"/>
                <a:gd name="connsiteY36" fmla="*/ 1320363 h 2888819"/>
                <a:gd name="connsiteX37" fmla="*/ 1258313 w 3871056"/>
                <a:gd name="connsiteY37" fmla="*/ 1299315 h 2888819"/>
                <a:gd name="connsiteX38" fmla="*/ 1285642 w 3871056"/>
                <a:gd name="connsiteY38" fmla="*/ 883614 h 2888819"/>
                <a:gd name="connsiteX39" fmla="*/ 1400427 w 3871056"/>
                <a:gd name="connsiteY39" fmla="*/ 625775 h 2888819"/>
                <a:gd name="connsiteX40" fmla="*/ 1214585 w 3871056"/>
                <a:gd name="connsiteY40" fmla="*/ 488962 h 2888819"/>
                <a:gd name="connsiteX41" fmla="*/ 1198188 w 3871056"/>
                <a:gd name="connsiteY41" fmla="*/ 388983 h 2888819"/>
                <a:gd name="connsiteX42" fmla="*/ 1121664 w 3871056"/>
                <a:gd name="connsiteY42" fmla="*/ 236385 h 2888819"/>
                <a:gd name="connsiteX43" fmla="*/ 859300 w 3871056"/>
                <a:gd name="connsiteY43" fmla="*/ 10117 h 2888819"/>
                <a:gd name="connsiteX44" fmla="*/ 633440 w 3871056"/>
                <a:gd name="connsiteY44" fmla="*/ 0 h 2888819"/>
                <a:gd name="connsiteX0" fmla="*/ 633440 w 3811131"/>
                <a:gd name="connsiteY0" fmla="*/ 0 h 2661949"/>
                <a:gd name="connsiteX1" fmla="*/ 517811 w 3811131"/>
                <a:gd name="connsiteY1" fmla="*/ 173359 h 2661949"/>
                <a:gd name="connsiteX2" fmla="*/ 392128 w 3811131"/>
                <a:gd name="connsiteY2" fmla="*/ 302139 h 2661949"/>
                <a:gd name="connsiteX3" fmla="*/ 507757 w 3811131"/>
                <a:gd name="connsiteY3" fmla="*/ 376435 h 2661949"/>
                <a:gd name="connsiteX4" fmla="*/ 618360 w 3811131"/>
                <a:gd name="connsiteY4" fmla="*/ 643903 h 2661949"/>
                <a:gd name="connsiteX5" fmla="*/ 643196 w 3811131"/>
                <a:gd name="connsiteY5" fmla="*/ 785984 h 2661949"/>
                <a:gd name="connsiteX6" fmla="*/ 674505 w 3811131"/>
                <a:gd name="connsiteY6" fmla="*/ 857223 h 2661949"/>
                <a:gd name="connsiteX7" fmla="*/ 681002 w 3811131"/>
                <a:gd name="connsiteY7" fmla="*/ 936692 h 2661949"/>
                <a:gd name="connsiteX8" fmla="*/ 798899 w 3811131"/>
                <a:gd name="connsiteY8" fmla="*/ 1064766 h 2661949"/>
                <a:gd name="connsiteX9" fmla="*/ 739013 w 3811131"/>
                <a:gd name="connsiteY9" fmla="*/ 1087997 h 2661949"/>
                <a:gd name="connsiteX10" fmla="*/ 387102 w 3811131"/>
                <a:gd name="connsiteY10" fmla="*/ 827167 h 2661949"/>
                <a:gd name="connsiteX11" fmla="*/ 120656 w 3811131"/>
                <a:gd name="connsiteY11" fmla="*/ 955947 h 2661949"/>
                <a:gd name="connsiteX12" fmla="*/ 0 w 3811131"/>
                <a:gd name="connsiteY12" fmla="*/ 1005477 h 2661949"/>
                <a:gd name="connsiteX13" fmla="*/ 600003 w 3811131"/>
                <a:gd name="connsiteY13" fmla="*/ 1432780 h 2661949"/>
                <a:gd name="connsiteX14" fmla="*/ 817156 w 3811131"/>
                <a:gd name="connsiteY14" fmla="*/ 1522887 h 2661949"/>
                <a:gd name="connsiteX15" fmla="*/ 1243284 w 3811131"/>
                <a:gd name="connsiteY15" fmla="*/ 1595702 h 2661949"/>
                <a:gd name="connsiteX16" fmla="*/ 3811131 w 3811131"/>
                <a:gd name="connsiteY16" fmla="*/ 2661949 h 2661949"/>
                <a:gd name="connsiteX17" fmla="*/ 3669945 w 3811131"/>
                <a:gd name="connsiteY17" fmla="*/ 2253593 h 2661949"/>
                <a:gd name="connsiteX18" fmla="*/ 2944585 w 3811131"/>
                <a:gd name="connsiteY18" fmla="*/ 701375 h 2661949"/>
                <a:gd name="connsiteX19" fmla="*/ 2791456 w 3811131"/>
                <a:gd name="connsiteY19" fmla="*/ 656703 h 2661949"/>
                <a:gd name="connsiteX20" fmla="*/ 2655720 w 3811131"/>
                <a:gd name="connsiteY20" fmla="*/ 577413 h 2661949"/>
                <a:gd name="connsiteX21" fmla="*/ 2606065 w 3811131"/>
                <a:gd name="connsiteY21" fmla="*/ 638728 h 2661949"/>
                <a:gd name="connsiteX22" fmla="*/ 2610475 w 3811131"/>
                <a:gd name="connsiteY22" fmla="*/ 617059 h 2661949"/>
                <a:gd name="connsiteX23" fmla="*/ 2680856 w 3811131"/>
                <a:gd name="connsiteY23" fmla="*/ 735993 h 2661949"/>
                <a:gd name="connsiteX24" fmla="*/ 2614278 w 3811131"/>
                <a:gd name="connsiteY24" fmla="*/ 885869 h 2661949"/>
                <a:gd name="connsiteX25" fmla="*/ 2464685 w 3811131"/>
                <a:gd name="connsiteY25" fmla="*/ 963951 h 2661949"/>
                <a:gd name="connsiteX26" fmla="*/ 2474740 w 3811131"/>
                <a:gd name="connsiteY26" fmla="*/ 1082885 h 2661949"/>
                <a:gd name="connsiteX27" fmla="*/ 2729004 w 3811131"/>
                <a:gd name="connsiteY27" fmla="*/ 1285870 h 2661949"/>
                <a:gd name="connsiteX28" fmla="*/ 2449244 w 3811131"/>
                <a:gd name="connsiteY28" fmla="*/ 1473013 h 2661949"/>
                <a:gd name="connsiteX29" fmla="*/ 2070780 w 3811131"/>
                <a:gd name="connsiteY29" fmla="*/ 1533676 h 2661949"/>
                <a:gd name="connsiteX30" fmla="*/ 1870497 w 3811131"/>
                <a:gd name="connsiteY30" fmla="*/ 1451914 h 2661949"/>
                <a:gd name="connsiteX31" fmla="*/ 1808240 w 3811131"/>
                <a:gd name="connsiteY31" fmla="*/ 1355057 h 2661949"/>
                <a:gd name="connsiteX32" fmla="*/ 1548008 w 3811131"/>
                <a:gd name="connsiteY32" fmla="*/ 1304578 h 2661949"/>
                <a:gd name="connsiteX33" fmla="*/ 1602666 w 3811131"/>
                <a:gd name="connsiteY33" fmla="*/ 1041475 h 2661949"/>
                <a:gd name="connsiteX34" fmla="*/ 1444154 w 3811131"/>
                <a:gd name="connsiteY34" fmla="*/ 952021 h 2661949"/>
                <a:gd name="connsiteX35" fmla="*/ 1323904 w 3811131"/>
                <a:gd name="connsiteY35" fmla="*/ 1320363 h 2661949"/>
                <a:gd name="connsiteX36" fmla="*/ 1258313 w 3811131"/>
                <a:gd name="connsiteY36" fmla="*/ 1299315 h 2661949"/>
                <a:gd name="connsiteX37" fmla="*/ 1285642 w 3811131"/>
                <a:gd name="connsiteY37" fmla="*/ 883614 h 2661949"/>
                <a:gd name="connsiteX38" fmla="*/ 1400427 w 3811131"/>
                <a:gd name="connsiteY38" fmla="*/ 625775 h 2661949"/>
                <a:gd name="connsiteX39" fmla="*/ 1214585 w 3811131"/>
                <a:gd name="connsiteY39" fmla="*/ 488962 h 2661949"/>
                <a:gd name="connsiteX40" fmla="*/ 1198188 w 3811131"/>
                <a:gd name="connsiteY40" fmla="*/ 388983 h 2661949"/>
                <a:gd name="connsiteX41" fmla="*/ 1121664 w 3811131"/>
                <a:gd name="connsiteY41" fmla="*/ 236385 h 2661949"/>
                <a:gd name="connsiteX42" fmla="*/ 859300 w 3811131"/>
                <a:gd name="connsiteY42" fmla="*/ 10117 h 2661949"/>
                <a:gd name="connsiteX43" fmla="*/ 633440 w 3811131"/>
                <a:gd name="connsiteY43" fmla="*/ 0 h 2661949"/>
                <a:gd name="connsiteX0" fmla="*/ 633440 w 3720423"/>
                <a:gd name="connsiteY0" fmla="*/ 0 h 2274696"/>
                <a:gd name="connsiteX1" fmla="*/ 517811 w 3720423"/>
                <a:gd name="connsiteY1" fmla="*/ 173359 h 2274696"/>
                <a:gd name="connsiteX2" fmla="*/ 392128 w 3720423"/>
                <a:gd name="connsiteY2" fmla="*/ 302139 h 2274696"/>
                <a:gd name="connsiteX3" fmla="*/ 507757 w 3720423"/>
                <a:gd name="connsiteY3" fmla="*/ 376435 h 2274696"/>
                <a:gd name="connsiteX4" fmla="*/ 618360 w 3720423"/>
                <a:gd name="connsiteY4" fmla="*/ 643903 h 2274696"/>
                <a:gd name="connsiteX5" fmla="*/ 643196 w 3720423"/>
                <a:gd name="connsiteY5" fmla="*/ 785984 h 2274696"/>
                <a:gd name="connsiteX6" fmla="*/ 674505 w 3720423"/>
                <a:gd name="connsiteY6" fmla="*/ 857223 h 2274696"/>
                <a:gd name="connsiteX7" fmla="*/ 681002 w 3720423"/>
                <a:gd name="connsiteY7" fmla="*/ 936692 h 2274696"/>
                <a:gd name="connsiteX8" fmla="*/ 798899 w 3720423"/>
                <a:gd name="connsiteY8" fmla="*/ 1064766 h 2274696"/>
                <a:gd name="connsiteX9" fmla="*/ 739013 w 3720423"/>
                <a:gd name="connsiteY9" fmla="*/ 1087997 h 2274696"/>
                <a:gd name="connsiteX10" fmla="*/ 387102 w 3720423"/>
                <a:gd name="connsiteY10" fmla="*/ 827167 h 2274696"/>
                <a:gd name="connsiteX11" fmla="*/ 120656 w 3720423"/>
                <a:gd name="connsiteY11" fmla="*/ 955947 h 2274696"/>
                <a:gd name="connsiteX12" fmla="*/ 0 w 3720423"/>
                <a:gd name="connsiteY12" fmla="*/ 1005477 h 2274696"/>
                <a:gd name="connsiteX13" fmla="*/ 600003 w 3720423"/>
                <a:gd name="connsiteY13" fmla="*/ 1432780 h 2274696"/>
                <a:gd name="connsiteX14" fmla="*/ 817156 w 3720423"/>
                <a:gd name="connsiteY14" fmla="*/ 1522887 h 2274696"/>
                <a:gd name="connsiteX15" fmla="*/ 1243284 w 3720423"/>
                <a:gd name="connsiteY15" fmla="*/ 1595702 h 2274696"/>
                <a:gd name="connsiteX16" fmla="*/ 3669945 w 3720423"/>
                <a:gd name="connsiteY16" fmla="*/ 2253593 h 2274696"/>
                <a:gd name="connsiteX17" fmla="*/ 2944585 w 3720423"/>
                <a:gd name="connsiteY17" fmla="*/ 701375 h 2274696"/>
                <a:gd name="connsiteX18" fmla="*/ 2791456 w 3720423"/>
                <a:gd name="connsiteY18" fmla="*/ 656703 h 2274696"/>
                <a:gd name="connsiteX19" fmla="*/ 2655720 w 3720423"/>
                <a:gd name="connsiteY19" fmla="*/ 577413 h 2274696"/>
                <a:gd name="connsiteX20" fmla="*/ 2606065 w 3720423"/>
                <a:gd name="connsiteY20" fmla="*/ 638728 h 2274696"/>
                <a:gd name="connsiteX21" fmla="*/ 2610475 w 3720423"/>
                <a:gd name="connsiteY21" fmla="*/ 617059 h 2274696"/>
                <a:gd name="connsiteX22" fmla="*/ 2680856 w 3720423"/>
                <a:gd name="connsiteY22" fmla="*/ 735993 h 2274696"/>
                <a:gd name="connsiteX23" fmla="*/ 2614278 w 3720423"/>
                <a:gd name="connsiteY23" fmla="*/ 885869 h 2274696"/>
                <a:gd name="connsiteX24" fmla="*/ 2464685 w 3720423"/>
                <a:gd name="connsiteY24" fmla="*/ 963951 h 2274696"/>
                <a:gd name="connsiteX25" fmla="*/ 2474740 w 3720423"/>
                <a:gd name="connsiteY25" fmla="*/ 1082885 h 2274696"/>
                <a:gd name="connsiteX26" fmla="*/ 2729004 w 3720423"/>
                <a:gd name="connsiteY26" fmla="*/ 1285870 h 2274696"/>
                <a:gd name="connsiteX27" fmla="*/ 2449244 w 3720423"/>
                <a:gd name="connsiteY27" fmla="*/ 1473013 h 2274696"/>
                <a:gd name="connsiteX28" fmla="*/ 2070780 w 3720423"/>
                <a:gd name="connsiteY28" fmla="*/ 1533676 h 2274696"/>
                <a:gd name="connsiteX29" fmla="*/ 1870497 w 3720423"/>
                <a:gd name="connsiteY29" fmla="*/ 1451914 h 2274696"/>
                <a:gd name="connsiteX30" fmla="*/ 1808240 w 3720423"/>
                <a:gd name="connsiteY30" fmla="*/ 1355057 h 2274696"/>
                <a:gd name="connsiteX31" fmla="*/ 1548008 w 3720423"/>
                <a:gd name="connsiteY31" fmla="*/ 1304578 h 2274696"/>
                <a:gd name="connsiteX32" fmla="*/ 1602666 w 3720423"/>
                <a:gd name="connsiteY32" fmla="*/ 1041475 h 2274696"/>
                <a:gd name="connsiteX33" fmla="*/ 1444154 w 3720423"/>
                <a:gd name="connsiteY33" fmla="*/ 952021 h 2274696"/>
                <a:gd name="connsiteX34" fmla="*/ 1323904 w 3720423"/>
                <a:gd name="connsiteY34" fmla="*/ 1320363 h 2274696"/>
                <a:gd name="connsiteX35" fmla="*/ 1258313 w 3720423"/>
                <a:gd name="connsiteY35" fmla="*/ 1299315 h 2274696"/>
                <a:gd name="connsiteX36" fmla="*/ 1285642 w 3720423"/>
                <a:gd name="connsiteY36" fmla="*/ 883614 h 2274696"/>
                <a:gd name="connsiteX37" fmla="*/ 1400427 w 3720423"/>
                <a:gd name="connsiteY37" fmla="*/ 625775 h 2274696"/>
                <a:gd name="connsiteX38" fmla="*/ 1214585 w 3720423"/>
                <a:gd name="connsiteY38" fmla="*/ 488962 h 2274696"/>
                <a:gd name="connsiteX39" fmla="*/ 1198188 w 3720423"/>
                <a:gd name="connsiteY39" fmla="*/ 388983 h 2274696"/>
                <a:gd name="connsiteX40" fmla="*/ 1121664 w 3720423"/>
                <a:gd name="connsiteY40" fmla="*/ 236385 h 2274696"/>
                <a:gd name="connsiteX41" fmla="*/ 859300 w 3720423"/>
                <a:gd name="connsiteY41" fmla="*/ 10117 h 2274696"/>
                <a:gd name="connsiteX42" fmla="*/ 633440 w 3720423"/>
                <a:gd name="connsiteY42" fmla="*/ 0 h 2274696"/>
                <a:gd name="connsiteX0" fmla="*/ 633440 w 3036355"/>
                <a:gd name="connsiteY0" fmla="*/ 0 h 1595702"/>
                <a:gd name="connsiteX1" fmla="*/ 517811 w 3036355"/>
                <a:gd name="connsiteY1" fmla="*/ 173359 h 1595702"/>
                <a:gd name="connsiteX2" fmla="*/ 392128 w 3036355"/>
                <a:gd name="connsiteY2" fmla="*/ 302139 h 1595702"/>
                <a:gd name="connsiteX3" fmla="*/ 507757 w 3036355"/>
                <a:gd name="connsiteY3" fmla="*/ 376435 h 1595702"/>
                <a:gd name="connsiteX4" fmla="*/ 618360 w 3036355"/>
                <a:gd name="connsiteY4" fmla="*/ 643903 h 1595702"/>
                <a:gd name="connsiteX5" fmla="*/ 643196 w 3036355"/>
                <a:gd name="connsiteY5" fmla="*/ 785984 h 1595702"/>
                <a:gd name="connsiteX6" fmla="*/ 674505 w 3036355"/>
                <a:gd name="connsiteY6" fmla="*/ 857223 h 1595702"/>
                <a:gd name="connsiteX7" fmla="*/ 681002 w 3036355"/>
                <a:gd name="connsiteY7" fmla="*/ 936692 h 1595702"/>
                <a:gd name="connsiteX8" fmla="*/ 798899 w 3036355"/>
                <a:gd name="connsiteY8" fmla="*/ 1064766 h 1595702"/>
                <a:gd name="connsiteX9" fmla="*/ 739013 w 3036355"/>
                <a:gd name="connsiteY9" fmla="*/ 1087997 h 1595702"/>
                <a:gd name="connsiteX10" fmla="*/ 387102 w 3036355"/>
                <a:gd name="connsiteY10" fmla="*/ 827167 h 1595702"/>
                <a:gd name="connsiteX11" fmla="*/ 120656 w 3036355"/>
                <a:gd name="connsiteY11" fmla="*/ 955947 h 1595702"/>
                <a:gd name="connsiteX12" fmla="*/ 0 w 3036355"/>
                <a:gd name="connsiteY12" fmla="*/ 1005477 h 1595702"/>
                <a:gd name="connsiteX13" fmla="*/ 600003 w 3036355"/>
                <a:gd name="connsiteY13" fmla="*/ 1432780 h 1595702"/>
                <a:gd name="connsiteX14" fmla="*/ 817156 w 3036355"/>
                <a:gd name="connsiteY14" fmla="*/ 1522887 h 1595702"/>
                <a:gd name="connsiteX15" fmla="*/ 1243284 w 3036355"/>
                <a:gd name="connsiteY15" fmla="*/ 1595702 h 1595702"/>
                <a:gd name="connsiteX16" fmla="*/ 2944585 w 3036355"/>
                <a:gd name="connsiteY16" fmla="*/ 701375 h 1595702"/>
                <a:gd name="connsiteX17" fmla="*/ 2791456 w 3036355"/>
                <a:gd name="connsiteY17" fmla="*/ 656703 h 1595702"/>
                <a:gd name="connsiteX18" fmla="*/ 2655720 w 3036355"/>
                <a:gd name="connsiteY18" fmla="*/ 577413 h 1595702"/>
                <a:gd name="connsiteX19" fmla="*/ 2606065 w 3036355"/>
                <a:gd name="connsiteY19" fmla="*/ 638728 h 1595702"/>
                <a:gd name="connsiteX20" fmla="*/ 2610475 w 3036355"/>
                <a:gd name="connsiteY20" fmla="*/ 617059 h 1595702"/>
                <a:gd name="connsiteX21" fmla="*/ 2680856 w 3036355"/>
                <a:gd name="connsiteY21" fmla="*/ 735993 h 1595702"/>
                <a:gd name="connsiteX22" fmla="*/ 2614278 w 3036355"/>
                <a:gd name="connsiteY22" fmla="*/ 885869 h 1595702"/>
                <a:gd name="connsiteX23" fmla="*/ 2464685 w 3036355"/>
                <a:gd name="connsiteY23" fmla="*/ 963951 h 1595702"/>
                <a:gd name="connsiteX24" fmla="*/ 2474740 w 3036355"/>
                <a:gd name="connsiteY24" fmla="*/ 1082885 h 1595702"/>
                <a:gd name="connsiteX25" fmla="*/ 2729004 w 3036355"/>
                <a:gd name="connsiteY25" fmla="*/ 1285870 h 1595702"/>
                <a:gd name="connsiteX26" fmla="*/ 2449244 w 3036355"/>
                <a:gd name="connsiteY26" fmla="*/ 1473013 h 1595702"/>
                <a:gd name="connsiteX27" fmla="*/ 2070780 w 3036355"/>
                <a:gd name="connsiteY27" fmla="*/ 1533676 h 1595702"/>
                <a:gd name="connsiteX28" fmla="*/ 1870497 w 3036355"/>
                <a:gd name="connsiteY28" fmla="*/ 1451914 h 1595702"/>
                <a:gd name="connsiteX29" fmla="*/ 1808240 w 3036355"/>
                <a:gd name="connsiteY29" fmla="*/ 1355057 h 1595702"/>
                <a:gd name="connsiteX30" fmla="*/ 1548008 w 3036355"/>
                <a:gd name="connsiteY30" fmla="*/ 1304578 h 1595702"/>
                <a:gd name="connsiteX31" fmla="*/ 1602666 w 3036355"/>
                <a:gd name="connsiteY31" fmla="*/ 1041475 h 1595702"/>
                <a:gd name="connsiteX32" fmla="*/ 1444154 w 3036355"/>
                <a:gd name="connsiteY32" fmla="*/ 952021 h 1595702"/>
                <a:gd name="connsiteX33" fmla="*/ 1323904 w 3036355"/>
                <a:gd name="connsiteY33" fmla="*/ 1320363 h 1595702"/>
                <a:gd name="connsiteX34" fmla="*/ 1258313 w 3036355"/>
                <a:gd name="connsiteY34" fmla="*/ 1299315 h 1595702"/>
                <a:gd name="connsiteX35" fmla="*/ 1285642 w 3036355"/>
                <a:gd name="connsiteY35" fmla="*/ 883614 h 1595702"/>
                <a:gd name="connsiteX36" fmla="*/ 1400427 w 3036355"/>
                <a:gd name="connsiteY36" fmla="*/ 625775 h 1595702"/>
                <a:gd name="connsiteX37" fmla="*/ 1214585 w 3036355"/>
                <a:gd name="connsiteY37" fmla="*/ 488962 h 1595702"/>
                <a:gd name="connsiteX38" fmla="*/ 1198188 w 3036355"/>
                <a:gd name="connsiteY38" fmla="*/ 388983 h 1595702"/>
                <a:gd name="connsiteX39" fmla="*/ 1121664 w 3036355"/>
                <a:gd name="connsiteY39" fmla="*/ 236385 h 1595702"/>
                <a:gd name="connsiteX40" fmla="*/ 859300 w 3036355"/>
                <a:gd name="connsiteY40" fmla="*/ 10117 h 1595702"/>
                <a:gd name="connsiteX41" fmla="*/ 633440 w 3036355"/>
                <a:gd name="connsiteY41" fmla="*/ 0 h 1595702"/>
                <a:gd name="connsiteX0" fmla="*/ 633440 w 2873560"/>
                <a:gd name="connsiteY0" fmla="*/ 0 h 1595702"/>
                <a:gd name="connsiteX1" fmla="*/ 517811 w 2873560"/>
                <a:gd name="connsiteY1" fmla="*/ 173359 h 1595702"/>
                <a:gd name="connsiteX2" fmla="*/ 392128 w 2873560"/>
                <a:gd name="connsiteY2" fmla="*/ 302139 h 1595702"/>
                <a:gd name="connsiteX3" fmla="*/ 507757 w 2873560"/>
                <a:gd name="connsiteY3" fmla="*/ 376435 h 1595702"/>
                <a:gd name="connsiteX4" fmla="*/ 618360 w 2873560"/>
                <a:gd name="connsiteY4" fmla="*/ 643903 h 1595702"/>
                <a:gd name="connsiteX5" fmla="*/ 643196 w 2873560"/>
                <a:gd name="connsiteY5" fmla="*/ 785984 h 1595702"/>
                <a:gd name="connsiteX6" fmla="*/ 674505 w 2873560"/>
                <a:gd name="connsiteY6" fmla="*/ 857223 h 1595702"/>
                <a:gd name="connsiteX7" fmla="*/ 681002 w 2873560"/>
                <a:gd name="connsiteY7" fmla="*/ 936692 h 1595702"/>
                <a:gd name="connsiteX8" fmla="*/ 798899 w 2873560"/>
                <a:gd name="connsiteY8" fmla="*/ 1064766 h 1595702"/>
                <a:gd name="connsiteX9" fmla="*/ 739013 w 2873560"/>
                <a:gd name="connsiteY9" fmla="*/ 1087997 h 1595702"/>
                <a:gd name="connsiteX10" fmla="*/ 387102 w 2873560"/>
                <a:gd name="connsiteY10" fmla="*/ 827167 h 1595702"/>
                <a:gd name="connsiteX11" fmla="*/ 120656 w 2873560"/>
                <a:gd name="connsiteY11" fmla="*/ 955947 h 1595702"/>
                <a:gd name="connsiteX12" fmla="*/ 0 w 2873560"/>
                <a:gd name="connsiteY12" fmla="*/ 1005477 h 1595702"/>
                <a:gd name="connsiteX13" fmla="*/ 600003 w 2873560"/>
                <a:gd name="connsiteY13" fmla="*/ 1432780 h 1595702"/>
                <a:gd name="connsiteX14" fmla="*/ 817156 w 2873560"/>
                <a:gd name="connsiteY14" fmla="*/ 1522887 h 1595702"/>
                <a:gd name="connsiteX15" fmla="*/ 1243284 w 2873560"/>
                <a:gd name="connsiteY15" fmla="*/ 1595702 h 1595702"/>
                <a:gd name="connsiteX16" fmla="*/ 2791456 w 2873560"/>
                <a:gd name="connsiteY16" fmla="*/ 656703 h 1595702"/>
                <a:gd name="connsiteX17" fmla="*/ 2655720 w 2873560"/>
                <a:gd name="connsiteY17" fmla="*/ 577413 h 1595702"/>
                <a:gd name="connsiteX18" fmla="*/ 2606065 w 2873560"/>
                <a:gd name="connsiteY18" fmla="*/ 638728 h 1595702"/>
                <a:gd name="connsiteX19" fmla="*/ 2610475 w 2873560"/>
                <a:gd name="connsiteY19" fmla="*/ 617059 h 1595702"/>
                <a:gd name="connsiteX20" fmla="*/ 2680856 w 2873560"/>
                <a:gd name="connsiteY20" fmla="*/ 735993 h 1595702"/>
                <a:gd name="connsiteX21" fmla="*/ 2614278 w 2873560"/>
                <a:gd name="connsiteY21" fmla="*/ 885869 h 1595702"/>
                <a:gd name="connsiteX22" fmla="*/ 2464685 w 2873560"/>
                <a:gd name="connsiteY22" fmla="*/ 963951 h 1595702"/>
                <a:gd name="connsiteX23" fmla="*/ 2474740 w 2873560"/>
                <a:gd name="connsiteY23" fmla="*/ 1082885 h 1595702"/>
                <a:gd name="connsiteX24" fmla="*/ 2729004 w 2873560"/>
                <a:gd name="connsiteY24" fmla="*/ 1285870 h 1595702"/>
                <a:gd name="connsiteX25" fmla="*/ 2449244 w 2873560"/>
                <a:gd name="connsiteY25" fmla="*/ 1473013 h 1595702"/>
                <a:gd name="connsiteX26" fmla="*/ 2070780 w 2873560"/>
                <a:gd name="connsiteY26" fmla="*/ 1533676 h 1595702"/>
                <a:gd name="connsiteX27" fmla="*/ 1870497 w 2873560"/>
                <a:gd name="connsiteY27" fmla="*/ 1451914 h 1595702"/>
                <a:gd name="connsiteX28" fmla="*/ 1808240 w 2873560"/>
                <a:gd name="connsiteY28" fmla="*/ 1355057 h 1595702"/>
                <a:gd name="connsiteX29" fmla="*/ 1548008 w 2873560"/>
                <a:gd name="connsiteY29" fmla="*/ 1304578 h 1595702"/>
                <a:gd name="connsiteX30" fmla="*/ 1602666 w 2873560"/>
                <a:gd name="connsiteY30" fmla="*/ 1041475 h 1595702"/>
                <a:gd name="connsiteX31" fmla="*/ 1444154 w 2873560"/>
                <a:gd name="connsiteY31" fmla="*/ 952021 h 1595702"/>
                <a:gd name="connsiteX32" fmla="*/ 1323904 w 2873560"/>
                <a:gd name="connsiteY32" fmla="*/ 1320363 h 1595702"/>
                <a:gd name="connsiteX33" fmla="*/ 1258313 w 2873560"/>
                <a:gd name="connsiteY33" fmla="*/ 1299315 h 1595702"/>
                <a:gd name="connsiteX34" fmla="*/ 1285642 w 2873560"/>
                <a:gd name="connsiteY34" fmla="*/ 883614 h 1595702"/>
                <a:gd name="connsiteX35" fmla="*/ 1400427 w 2873560"/>
                <a:gd name="connsiteY35" fmla="*/ 625775 h 1595702"/>
                <a:gd name="connsiteX36" fmla="*/ 1214585 w 2873560"/>
                <a:gd name="connsiteY36" fmla="*/ 488962 h 1595702"/>
                <a:gd name="connsiteX37" fmla="*/ 1198188 w 2873560"/>
                <a:gd name="connsiteY37" fmla="*/ 388983 h 1595702"/>
                <a:gd name="connsiteX38" fmla="*/ 1121664 w 2873560"/>
                <a:gd name="connsiteY38" fmla="*/ 236385 h 1595702"/>
                <a:gd name="connsiteX39" fmla="*/ 859300 w 2873560"/>
                <a:gd name="connsiteY39" fmla="*/ 10117 h 1595702"/>
                <a:gd name="connsiteX40" fmla="*/ 633440 w 2873560"/>
                <a:gd name="connsiteY40" fmla="*/ 0 h 1595702"/>
                <a:gd name="connsiteX0" fmla="*/ 633440 w 2747066"/>
                <a:gd name="connsiteY0" fmla="*/ 0 h 1595702"/>
                <a:gd name="connsiteX1" fmla="*/ 517811 w 2747066"/>
                <a:gd name="connsiteY1" fmla="*/ 173359 h 1595702"/>
                <a:gd name="connsiteX2" fmla="*/ 392128 w 2747066"/>
                <a:gd name="connsiteY2" fmla="*/ 302139 h 1595702"/>
                <a:gd name="connsiteX3" fmla="*/ 507757 w 2747066"/>
                <a:gd name="connsiteY3" fmla="*/ 376435 h 1595702"/>
                <a:gd name="connsiteX4" fmla="*/ 618360 w 2747066"/>
                <a:gd name="connsiteY4" fmla="*/ 643903 h 1595702"/>
                <a:gd name="connsiteX5" fmla="*/ 643196 w 2747066"/>
                <a:gd name="connsiteY5" fmla="*/ 785984 h 1595702"/>
                <a:gd name="connsiteX6" fmla="*/ 674505 w 2747066"/>
                <a:gd name="connsiteY6" fmla="*/ 857223 h 1595702"/>
                <a:gd name="connsiteX7" fmla="*/ 681002 w 2747066"/>
                <a:gd name="connsiteY7" fmla="*/ 936692 h 1595702"/>
                <a:gd name="connsiteX8" fmla="*/ 798899 w 2747066"/>
                <a:gd name="connsiteY8" fmla="*/ 1064766 h 1595702"/>
                <a:gd name="connsiteX9" fmla="*/ 739013 w 2747066"/>
                <a:gd name="connsiteY9" fmla="*/ 1087997 h 1595702"/>
                <a:gd name="connsiteX10" fmla="*/ 387102 w 2747066"/>
                <a:gd name="connsiteY10" fmla="*/ 827167 h 1595702"/>
                <a:gd name="connsiteX11" fmla="*/ 120656 w 2747066"/>
                <a:gd name="connsiteY11" fmla="*/ 955947 h 1595702"/>
                <a:gd name="connsiteX12" fmla="*/ 0 w 2747066"/>
                <a:gd name="connsiteY12" fmla="*/ 1005477 h 1595702"/>
                <a:gd name="connsiteX13" fmla="*/ 600003 w 2747066"/>
                <a:gd name="connsiteY13" fmla="*/ 1432780 h 1595702"/>
                <a:gd name="connsiteX14" fmla="*/ 817156 w 2747066"/>
                <a:gd name="connsiteY14" fmla="*/ 1522887 h 1595702"/>
                <a:gd name="connsiteX15" fmla="*/ 1243284 w 2747066"/>
                <a:gd name="connsiteY15" fmla="*/ 1595702 h 1595702"/>
                <a:gd name="connsiteX16" fmla="*/ 2655720 w 2747066"/>
                <a:gd name="connsiteY16" fmla="*/ 577413 h 1595702"/>
                <a:gd name="connsiteX17" fmla="*/ 2606065 w 2747066"/>
                <a:gd name="connsiteY17" fmla="*/ 638728 h 1595702"/>
                <a:gd name="connsiteX18" fmla="*/ 2610475 w 2747066"/>
                <a:gd name="connsiteY18" fmla="*/ 617059 h 1595702"/>
                <a:gd name="connsiteX19" fmla="*/ 2680856 w 2747066"/>
                <a:gd name="connsiteY19" fmla="*/ 735993 h 1595702"/>
                <a:gd name="connsiteX20" fmla="*/ 2614278 w 2747066"/>
                <a:gd name="connsiteY20" fmla="*/ 885869 h 1595702"/>
                <a:gd name="connsiteX21" fmla="*/ 2464685 w 2747066"/>
                <a:gd name="connsiteY21" fmla="*/ 963951 h 1595702"/>
                <a:gd name="connsiteX22" fmla="*/ 2474740 w 2747066"/>
                <a:gd name="connsiteY22" fmla="*/ 1082885 h 1595702"/>
                <a:gd name="connsiteX23" fmla="*/ 2729004 w 2747066"/>
                <a:gd name="connsiteY23" fmla="*/ 1285870 h 1595702"/>
                <a:gd name="connsiteX24" fmla="*/ 2449244 w 2747066"/>
                <a:gd name="connsiteY24" fmla="*/ 1473013 h 1595702"/>
                <a:gd name="connsiteX25" fmla="*/ 2070780 w 2747066"/>
                <a:gd name="connsiteY25" fmla="*/ 1533676 h 1595702"/>
                <a:gd name="connsiteX26" fmla="*/ 1870497 w 2747066"/>
                <a:gd name="connsiteY26" fmla="*/ 1451914 h 1595702"/>
                <a:gd name="connsiteX27" fmla="*/ 1808240 w 2747066"/>
                <a:gd name="connsiteY27" fmla="*/ 1355057 h 1595702"/>
                <a:gd name="connsiteX28" fmla="*/ 1548008 w 2747066"/>
                <a:gd name="connsiteY28" fmla="*/ 1304578 h 1595702"/>
                <a:gd name="connsiteX29" fmla="*/ 1602666 w 2747066"/>
                <a:gd name="connsiteY29" fmla="*/ 1041475 h 1595702"/>
                <a:gd name="connsiteX30" fmla="*/ 1444154 w 2747066"/>
                <a:gd name="connsiteY30" fmla="*/ 952021 h 1595702"/>
                <a:gd name="connsiteX31" fmla="*/ 1323904 w 2747066"/>
                <a:gd name="connsiteY31" fmla="*/ 1320363 h 1595702"/>
                <a:gd name="connsiteX32" fmla="*/ 1258313 w 2747066"/>
                <a:gd name="connsiteY32" fmla="*/ 1299315 h 1595702"/>
                <a:gd name="connsiteX33" fmla="*/ 1285642 w 2747066"/>
                <a:gd name="connsiteY33" fmla="*/ 883614 h 1595702"/>
                <a:gd name="connsiteX34" fmla="*/ 1400427 w 2747066"/>
                <a:gd name="connsiteY34" fmla="*/ 625775 h 1595702"/>
                <a:gd name="connsiteX35" fmla="*/ 1214585 w 2747066"/>
                <a:gd name="connsiteY35" fmla="*/ 488962 h 1595702"/>
                <a:gd name="connsiteX36" fmla="*/ 1198188 w 2747066"/>
                <a:gd name="connsiteY36" fmla="*/ 388983 h 1595702"/>
                <a:gd name="connsiteX37" fmla="*/ 1121664 w 2747066"/>
                <a:gd name="connsiteY37" fmla="*/ 236385 h 1595702"/>
                <a:gd name="connsiteX38" fmla="*/ 859300 w 2747066"/>
                <a:gd name="connsiteY38" fmla="*/ 10117 h 1595702"/>
                <a:gd name="connsiteX39" fmla="*/ 633440 w 2747066"/>
                <a:gd name="connsiteY39" fmla="*/ 0 h 1595702"/>
                <a:gd name="connsiteX0" fmla="*/ 633440 w 2774598"/>
                <a:gd name="connsiteY0" fmla="*/ 0 h 1595702"/>
                <a:gd name="connsiteX1" fmla="*/ 517811 w 2774598"/>
                <a:gd name="connsiteY1" fmla="*/ 173359 h 1595702"/>
                <a:gd name="connsiteX2" fmla="*/ 392128 w 2774598"/>
                <a:gd name="connsiteY2" fmla="*/ 302139 h 1595702"/>
                <a:gd name="connsiteX3" fmla="*/ 507757 w 2774598"/>
                <a:gd name="connsiteY3" fmla="*/ 376435 h 1595702"/>
                <a:gd name="connsiteX4" fmla="*/ 618360 w 2774598"/>
                <a:gd name="connsiteY4" fmla="*/ 643903 h 1595702"/>
                <a:gd name="connsiteX5" fmla="*/ 643196 w 2774598"/>
                <a:gd name="connsiteY5" fmla="*/ 785984 h 1595702"/>
                <a:gd name="connsiteX6" fmla="*/ 674505 w 2774598"/>
                <a:gd name="connsiteY6" fmla="*/ 857223 h 1595702"/>
                <a:gd name="connsiteX7" fmla="*/ 681002 w 2774598"/>
                <a:gd name="connsiteY7" fmla="*/ 936692 h 1595702"/>
                <a:gd name="connsiteX8" fmla="*/ 798899 w 2774598"/>
                <a:gd name="connsiteY8" fmla="*/ 1064766 h 1595702"/>
                <a:gd name="connsiteX9" fmla="*/ 739013 w 2774598"/>
                <a:gd name="connsiteY9" fmla="*/ 1087997 h 1595702"/>
                <a:gd name="connsiteX10" fmla="*/ 387102 w 2774598"/>
                <a:gd name="connsiteY10" fmla="*/ 827167 h 1595702"/>
                <a:gd name="connsiteX11" fmla="*/ 120656 w 2774598"/>
                <a:gd name="connsiteY11" fmla="*/ 955947 h 1595702"/>
                <a:gd name="connsiteX12" fmla="*/ 0 w 2774598"/>
                <a:gd name="connsiteY12" fmla="*/ 1005477 h 1595702"/>
                <a:gd name="connsiteX13" fmla="*/ 600003 w 2774598"/>
                <a:gd name="connsiteY13" fmla="*/ 1432780 h 1595702"/>
                <a:gd name="connsiteX14" fmla="*/ 817156 w 2774598"/>
                <a:gd name="connsiteY14" fmla="*/ 1522887 h 1595702"/>
                <a:gd name="connsiteX15" fmla="*/ 1243284 w 2774598"/>
                <a:gd name="connsiteY15" fmla="*/ 1595702 h 1595702"/>
                <a:gd name="connsiteX16" fmla="*/ 2655720 w 2774598"/>
                <a:gd name="connsiteY16" fmla="*/ 577413 h 1595702"/>
                <a:gd name="connsiteX17" fmla="*/ 2689717 w 2774598"/>
                <a:gd name="connsiteY17" fmla="*/ 589223 h 1595702"/>
                <a:gd name="connsiteX18" fmla="*/ 2606065 w 2774598"/>
                <a:gd name="connsiteY18" fmla="*/ 638728 h 1595702"/>
                <a:gd name="connsiteX19" fmla="*/ 2610475 w 2774598"/>
                <a:gd name="connsiteY19" fmla="*/ 617059 h 1595702"/>
                <a:gd name="connsiteX20" fmla="*/ 2680856 w 2774598"/>
                <a:gd name="connsiteY20" fmla="*/ 735993 h 1595702"/>
                <a:gd name="connsiteX21" fmla="*/ 2614278 w 2774598"/>
                <a:gd name="connsiteY21" fmla="*/ 885869 h 1595702"/>
                <a:gd name="connsiteX22" fmla="*/ 2464685 w 2774598"/>
                <a:gd name="connsiteY22" fmla="*/ 963951 h 1595702"/>
                <a:gd name="connsiteX23" fmla="*/ 2474740 w 2774598"/>
                <a:gd name="connsiteY23" fmla="*/ 1082885 h 1595702"/>
                <a:gd name="connsiteX24" fmla="*/ 2729004 w 2774598"/>
                <a:gd name="connsiteY24" fmla="*/ 1285870 h 1595702"/>
                <a:gd name="connsiteX25" fmla="*/ 2449244 w 2774598"/>
                <a:gd name="connsiteY25" fmla="*/ 1473013 h 1595702"/>
                <a:gd name="connsiteX26" fmla="*/ 2070780 w 2774598"/>
                <a:gd name="connsiteY26" fmla="*/ 1533676 h 1595702"/>
                <a:gd name="connsiteX27" fmla="*/ 1870497 w 2774598"/>
                <a:gd name="connsiteY27" fmla="*/ 1451914 h 1595702"/>
                <a:gd name="connsiteX28" fmla="*/ 1808240 w 2774598"/>
                <a:gd name="connsiteY28" fmla="*/ 1355057 h 1595702"/>
                <a:gd name="connsiteX29" fmla="*/ 1548008 w 2774598"/>
                <a:gd name="connsiteY29" fmla="*/ 1304578 h 1595702"/>
                <a:gd name="connsiteX30" fmla="*/ 1602666 w 2774598"/>
                <a:gd name="connsiteY30" fmla="*/ 1041475 h 1595702"/>
                <a:gd name="connsiteX31" fmla="*/ 1444154 w 2774598"/>
                <a:gd name="connsiteY31" fmla="*/ 952021 h 1595702"/>
                <a:gd name="connsiteX32" fmla="*/ 1323904 w 2774598"/>
                <a:gd name="connsiteY32" fmla="*/ 1320363 h 1595702"/>
                <a:gd name="connsiteX33" fmla="*/ 1258313 w 2774598"/>
                <a:gd name="connsiteY33" fmla="*/ 1299315 h 1595702"/>
                <a:gd name="connsiteX34" fmla="*/ 1285642 w 2774598"/>
                <a:gd name="connsiteY34" fmla="*/ 883614 h 1595702"/>
                <a:gd name="connsiteX35" fmla="*/ 1400427 w 2774598"/>
                <a:gd name="connsiteY35" fmla="*/ 625775 h 1595702"/>
                <a:gd name="connsiteX36" fmla="*/ 1214585 w 2774598"/>
                <a:gd name="connsiteY36" fmla="*/ 488962 h 1595702"/>
                <a:gd name="connsiteX37" fmla="*/ 1198188 w 2774598"/>
                <a:gd name="connsiteY37" fmla="*/ 388983 h 1595702"/>
                <a:gd name="connsiteX38" fmla="*/ 1121664 w 2774598"/>
                <a:gd name="connsiteY38" fmla="*/ 236385 h 1595702"/>
                <a:gd name="connsiteX39" fmla="*/ 859300 w 2774598"/>
                <a:gd name="connsiteY39" fmla="*/ 10117 h 1595702"/>
                <a:gd name="connsiteX40" fmla="*/ 633440 w 2774598"/>
                <a:gd name="connsiteY40" fmla="*/ 0 h 1595702"/>
                <a:gd name="connsiteX0" fmla="*/ 633440 w 2774405"/>
                <a:gd name="connsiteY0" fmla="*/ 0 h 1595702"/>
                <a:gd name="connsiteX1" fmla="*/ 517811 w 2774405"/>
                <a:gd name="connsiteY1" fmla="*/ 173359 h 1595702"/>
                <a:gd name="connsiteX2" fmla="*/ 392128 w 2774405"/>
                <a:gd name="connsiteY2" fmla="*/ 302139 h 1595702"/>
                <a:gd name="connsiteX3" fmla="*/ 507757 w 2774405"/>
                <a:gd name="connsiteY3" fmla="*/ 376435 h 1595702"/>
                <a:gd name="connsiteX4" fmla="*/ 618360 w 2774405"/>
                <a:gd name="connsiteY4" fmla="*/ 643903 h 1595702"/>
                <a:gd name="connsiteX5" fmla="*/ 643196 w 2774405"/>
                <a:gd name="connsiteY5" fmla="*/ 785984 h 1595702"/>
                <a:gd name="connsiteX6" fmla="*/ 674505 w 2774405"/>
                <a:gd name="connsiteY6" fmla="*/ 857223 h 1595702"/>
                <a:gd name="connsiteX7" fmla="*/ 681002 w 2774405"/>
                <a:gd name="connsiteY7" fmla="*/ 936692 h 1595702"/>
                <a:gd name="connsiteX8" fmla="*/ 798899 w 2774405"/>
                <a:gd name="connsiteY8" fmla="*/ 1064766 h 1595702"/>
                <a:gd name="connsiteX9" fmla="*/ 739013 w 2774405"/>
                <a:gd name="connsiteY9" fmla="*/ 1087997 h 1595702"/>
                <a:gd name="connsiteX10" fmla="*/ 387102 w 2774405"/>
                <a:gd name="connsiteY10" fmla="*/ 827167 h 1595702"/>
                <a:gd name="connsiteX11" fmla="*/ 120656 w 2774405"/>
                <a:gd name="connsiteY11" fmla="*/ 955947 h 1595702"/>
                <a:gd name="connsiteX12" fmla="*/ 0 w 2774405"/>
                <a:gd name="connsiteY12" fmla="*/ 1005477 h 1595702"/>
                <a:gd name="connsiteX13" fmla="*/ 600003 w 2774405"/>
                <a:gd name="connsiteY13" fmla="*/ 1432780 h 1595702"/>
                <a:gd name="connsiteX14" fmla="*/ 817156 w 2774405"/>
                <a:gd name="connsiteY14" fmla="*/ 1522887 h 1595702"/>
                <a:gd name="connsiteX15" fmla="*/ 1243284 w 2774405"/>
                <a:gd name="connsiteY15" fmla="*/ 1595702 h 1595702"/>
                <a:gd name="connsiteX16" fmla="*/ 2655720 w 2774405"/>
                <a:gd name="connsiteY16" fmla="*/ 577413 h 1595702"/>
                <a:gd name="connsiteX17" fmla="*/ 2689717 w 2774405"/>
                <a:gd name="connsiteY17" fmla="*/ 589223 h 1595702"/>
                <a:gd name="connsiteX18" fmla="*/ 2610475 w 2774405"/>
                <a:gd name="connsiteY18" fmla="*/ 617059 h 1595702"/>
                <a:gd name="connsiteX19" fmla="*/ 2680856 w 2774405"/>
                <a:gd name="connsiteY19" fmla="*/ 735993 h 1595702"/>
                <a:gd name="connsiteX20" fmla="*/ 2614278 w 2774405"/>
                <a:gd name="connsiteY20" fmla="*/ 885869 h 1595702"/>
                <a:gd name="connsiteX21" fmla="*/ 2464685 w 2774405"/>
                <a:gd name="connsiteY21" fmla="*/ 963951 h 1595702"/>
                <a:gd name="connsiteX22" fmla="*/ 2474740 w 2774405"/>
                <a:gd name="connsiteY22" fmla="*/ 1082885 h 1595702"/>
                <a:gd name="connsiteX23" fmla="*/ 2729004 w 2774405"/>
                <a:gd name="connsiteY23" fmla="*/ 1285870 h 1595702"/>
                <a:gd name="connsiteX24" fmla="*/ 2449244 w 2774405"/>
                <a:gd name="connsiteY24" fmla="*/ 1473013 h 1595702"/>
                <a:gd name="connsiteX25" fmla="*/ 2070780 w 2774405"/>
                <a:gd name="connsiteY25" fmla="*/ 1533676 h 1595702"/>
                <a:gd name="connsiteX26" fmla="*/ 1870497 w 2774405"/>
                <a:gd name="connsiteY26" fmla="*/ 1451914 h 1595702"/>
                <a:gd name="connsiteX27" fmla="*/ 1808240 w 2774405"/>
                <a:gd name="connsiteY27" fmla="*/ 1355057 h 1595702"/>
                <a:gd name="connsiteX28" fmla="*/ 1548008 w 2774405"/>
                <a:gd name="connsiteY28" fmla="*/ 1304578 h 1595702"/>
                <a:gd name="connsiteX29" fmla="*/ 1602666 w 2774405"/>
                <a:gd name="connsiteY29" fmla="*/ 1041475 h 1595702"/>
                <a:gd name="connsiteX30" fmla="*/ 1444154 w 2774405"/>
                <a:gd name="connsiteY30" fmla="*/ 952021 h 1595702"/>
                <a:gd name="connsiteX31" fmla="*/ 1323904 w 2774405"/>
                <a:gd name="connsiteY31" fmla="*/ 1320363 h 1595702"/>
                <a:gd name="connsiteX32" fmla="*/ 1258313 w 2774405"/>
                <a:gd name="connsiteY32" fmla="*/ 1299315 h 1595702"/>
                <a:gd name="connsiteX33" fmla="*/ 1285642 w 2774405"/>
                <a:gd name="connsiteY33" fmla="*/ 883614 h 1595702"/>
                <a:gd name="connsiteX34" fmla="*/ 1400427 w 2774405"/>
                <a:gd name="connsiteY34" fmla="*/ 625775 h 1595702"/>
                <a:gd name="connsiteX35" fmla="*/ 1214585 w 2774405"/>
                <a:gd name="connsiteY35" fmla="*/ 488962 h 1595702"/>
                <a:gd name="connsiteX36" fmla="*/ 1198188 w 2774405"/>
                <a:gd name="connsiteY36" fmla="*/ 388983 h 1595702"/>
                <a:gd name="connsiteX37" fmla="*/ 1121664 w 2774405"/>
                <a:gd name="connsiteY37" fmla="*/ 236385 h 1595702"/>
                <a:gd name="connsiteX38" fmla="*/ 859300 w 2774405"/>
                <a:gd name="connsiteY38" fmla="*/ 10117 h 1595702"/>
                <a:gd name="connsiteX39" fmla="*/ 633440 w 2774405"/>
                <a:gd name="connsiteY39" fmla="*/ 0 h 1595702"/>
                <a:gd name="connsiteX0" fmla="*/ 633440 w 2774405"/>
                <a:gd name="connsiteY0" fmla="*/ 0 h 1595702"/>
                <a:gd name="connsiteX1" fmla="*/ 517811 w 2774405"/>
                <a:gd name="connsiteY1" fmla="*/ 173359 h 1595702"/>
                <a:gd name="connsiteX2" fmla="*/ 392128 w 2774405"/>
                <a:gd name="connsiteY2" fmla="*/ 302139 h 1595702"/>
                <a:gd name="connsiteX3" fmla="*/ 507757 w 2774405"/>
                <a:gd name="connsiteY3" fmla="*/ 376435 h 1595702"/>
                <a:gd name="connsiteX4" fmla="*/ 618360 w 2774405"/>
                <a:gd name="connsiteY4" fmla="*/ 643903 h 1595702"/>
                <a:gd name="connsiteX5" fmla="*/ 643196 w 2774405"/>
                <a:gd name="connsiteY5" fmla="*/ 785984 h 1595702"/>
                <a:gd name="connsiteX6" fmla="*/ 674505 w 2774405"/>
                <a:gd name="connsiteY6" fmla="*/ 857223 h 1595702"/>
                <a:gd name="connsiteX7" fmla="*/ 681002 w 2774405"/>
                <a:gd name="connsiteY7" fmla="*/ 936692 h 1595702"/>
                <a:gd name="connsiteX8" fmla="*/ 798899 w 2774405"/>
                <a:gd name="connsiteY8" fmla="*/ 1064766 h 1595702"/>
                <a:gd name="connsiteX9" fmla="*/ 739013 w 2774405"/>
                <a:gd name="connsiteY9" fmla="*/ 1087997 h 1595702"/>
                <a:gd name="connsiteX10" fmla="*/ 387102 w 2774405"/>
                <a:gd name="connsiteY10" fmla="*/ 827167 h 1595702"/>
                <a:gd name="connsiteX11" fmla="*/ 120656 w 2774405"/>
                <a:gd name="connsiteY11" fmla="*/ 955947 h 1595702"/>
                <a:gd name="connsiteX12" fmla="*/ 0 w 2774405"/>
                <a:gd name="connsiteY12" fmla="*/ 1005477 h 1595702"/>
                <a:gd name="connsiteX13" fmla="*/ 600003 w 2774405"/>
                <a:gd name="connsiteY13" fmla="*/ 1432780 h 1595702"/>
                <a:gd name="connsiteX14" fmla="*/ 817156 w 2774405"/>
                <a:gd name="connsiteY14" fmla="*/ 1522887 h 1595702"/>
                <a:gd name="connsiteX15" fmla="*/ 1243284 w 2774405"/>
                <a:gd name="connsiteY15" fmla="*/ 1595702 h 1595702"/>
                <a:gd name="connsiteX16" fmla="*/ 2655720 w 2774405"/>
                <a:gd name="connsiteY16" fmla="*/ 577413 h 1595702"/>
                <a:gd name="connsiteX17" fmla="*/ 2689717 w 2774405"/>
                <a:gd name="connsiteY17" fmla="*/ 589223 h 1595702"/>
                <a:gd name="connsiteX18" fmla="*/ 2610475 w 2774405"/>
                <a:gd name="connsiteY18" fmla="*/ 617059 h 1595702"/>
                <a:gd name="connsiteX19" fmla="*/ 2603628 w 2774405"/>
                <a:gd name="connsiteY19" fmla="*/ 645377 h 1595702"/>
                <a:gd name="connsiteX20" fmla="*/ 2680856 w 2774405"/>
                <a:gd name="connsiteY20" fmla="*/ 735993 h 1595702"/>
                <a:gd name="connsiteX21" fmla="*/ 2614278 w 2774405"/>
                <a:gd name="connsiteY21" fmla="*/ 885869 h 1595702"/>
                <a:gd name="connsiteX22" fmla="*/ 2464685 w 2774405"/>
                <a:gd name="connsiteY22" fmla="*/ 963951 h 1595702"/>
                <a:gd name="connsiteX23" fmla="*/ 2474740 w 2774405"/>
                <a:gd name="connsiteY23" fmla="*/ 1082885 h 1595702"/>
                <a:gd name="connsiteX24" fmla="*/ 2729004 w 2774405"/>
                <a:gd name="connsiteY24" fmla="*/ 1285870 h 1595702"/>
                <a:gd name="connsiteX25" fmla="*/ 2449244 w 2774405"/>
                <a:gd name="connsiteY25" fmla="*/ 1473013 h 1595702"/>
                <a:gd name="connsiteX26" fmla="*/ 2070780 w 2774405"/>
                <a:gd name="connsiteY26" fmla="*/ 1533676 h 1595702"/>
                <a:gd name="connsiteX27" fmla="*/ 1870497 w 2774405"/>
                <a:gd name="connsiteY27" fmla="*/ 1451914 h 1595702"/>
                <a:gd name="connsiteX28" fmla="*/ 1808240 w 2774405"/>
                <a:gd name="connsiteY28" fmla="*/ 1355057 h 1595702"/>
                <a:gd name="connsiteX29" fmla="*/ 1548008 w 2774405"/>
                <a:gd name="connsiteY29" fmla="*/ 1304578 h 1595702"/>
                <a:gd name="connsiteX30" fmla="*/ 1602666 w 2774405"/>
                <a:gd name="connsiteY30" fmla="*/ 1041475 h 1595702"/>
                <a:gd name="connsiteX31" fmla="*/ 1444154 w 2774405"/>
                <a:gd name="connsiteY31" fmla="*/ 952021 h 1595702"/>
                <a:gd name="connsiteX32" fmla="*/ 1323904 w 2774405"/>
                <a:gd name="connsiteY32" fmla="*/ 1320363 h 1595702"/>
                <a:gd name="connsiteX33" fmla="*/ 1258313 w 2774405"/>
                <a:gd name="connsiteY33" fmla="*/ 1299315 h 1595702"/>
                <a:gd name="connsiteX34" fmla="*/ 1285642 w 2774405"/>
                <a:gd name="connsiteY34" fmla="*/ 883614 h 1595702"/>
                <a:gd name="connsiteX35" fmla="*/ 1400427 w 2774405"/>
                <a:gd name="connsiteY35" fmla="*/ 625775 h 1595702"/>
                <a:gd name="connsiteX36" fmla="*/ 1214585 w 2774405"/>
                <a:gd name="connsiteY36" fmla="*/ 488962 h 1595702"/>
                <a:gd name="connsiteX37" fmla="*/ 1198188 w 2774405"/>
                <a:gd name="connsiteY37" fmla="*/ 388983 h 1595702"/>
                <a:gd name="connsiteX38" fmla="*/ 1121664 w 2774405"/>
                <a:gd name="connsiteY38" fmla="*/ 236385 h 1595702"/>
                <a:gd name="connsiteX39" fmla="*/ 859300 w 2774405"/>
                <a:gd name="connsiteY39" fmla="*/ 10117 h 1595702"/>
                <a:gd name="connsiteX40" fmla="*/ 633440 w 2774405"/>
                <a:gd name="connsiteY40" fmla="*/ 0 h 1595702"/>
                <a:gd name="connsiteX0" fmla="*/ 633440 w 2748076"/>
                <a:gd name="connsiteY0" fmla="*/ 0 h 1595702"/>
                <a:gd name="connsiteX1" fmla="*/ 517811 w 2748076"/>
                <a:gd name="connsiteY1" fmla="*/ 173359 h 1595702"/>
                <a:gd name="connsiteX2" fmla="*/ 392128 w 2748076"/>
                <a:gd name="connsiteY2" fmla="*/ 302139 h 1595702"/>
                <a:gd name="connsiteX3" fmla="*/ 507757 w 2748076"/>
                <a:gd name="connsiteY3" fmla="*/ 376435 h 1595702"/>
                <a:gd name="connsiteX4" fmla="*/ 618360 w 2748076"/>
                <a:gd name="connsiteY4" fmla="*/ 643903 h 1595702"/>
                <a:gd name="connsiteX5" fmla="*/ 643196 w 2748076"/>
                <a:gd name="connsiteY5" fmla="*/ 785984 h 1595702"/>
                <a:gd name="connsiteX6" fmla="*/ 674505 w 2748076"/>
                <a:gd name="connsiteY6" fmla="*/ 857223 h 1595702"/>
                <a:gd name="connsiteX7" fmla="*/ 681002 w 2748076"/>
                <a:gd name="connsiteY7" fmla="*/ 936692 h 1595702"/>
                <a:gd name="connsiteX8" fmla="*/ 798899 w 2748076"/>
                <a:gd name="connsiteY8" fmla="*/ 1064766 h 1595702"/>
                <a:gd name="connsiteX9" fmla="*/ 739013 w 2748076"/>
                <a:gd name="connsiteY9" fmla="*/ 1087997 h 1595702"/>
                <a:gd name="connsiteX10" fmla="*/ 387102 w 2748076"/>
                <a:gd name="connsiteY10" fmla="*/ 827167 h 1595702"/>
                <a:gd name="connsiteX11" fmla="*/ 120656 w 2748076"/>
                <a:gd name="connsiteY11" fmla="*/ 955947 h 1595702"/>
                <a:gd name="connsiteX12" fmla="*/ 0 w 2748076"/>
                <a:gd name="connsiteY12" fmla="*/ 1005477 h 1595702"/>
                <a:gd name="connsiteX13" fmla="*/ 600003 w 2748076"/>
                <a:gd name="connsiteY13" fmla="*/ 1432780 h 1595702"/>
                <a:gd name="connsiteX14" fmla="*/ 817156 w 2748076"/>
                <a:gd name="connsiteY14" fmla="*/ 1522887 h 1595702"/>
                <a:gd name="connsiteX15" fmla="*/ 1243284 w 2748076"/>
                <a:gd name="connsiteY15" fmla="*/ 1595702 h 1595702"/>
                <a:gd name="connsiteX16" fmla="*/ 2655720 w 2748076"/>
                <a:gd name="connsiteY16" fmla="*/ 577413 h 1595702"/>
                <a:gd name="connsiteX17" fmla="*/ 2610475 w 2748076"/>
                <a:gd name="connsiteY17" fmla="*/ 617059 h 1595702"/>
                <a:gd name="connsiteX18" fmla="*/ 2603628 w 2748076"/>
                <a:gd name="connsiteY18" fmla="*/ 645377 h 1595702"/>
                <a:gd name="connsiteX19" fmla="*/ 2680856 w 2748076"/>
                <a:gd name="connsiteY19" fmla="*/ 735993 h 1595702"/>
                <a:gd name="connsiteX20" fmla="*/ 2614278 w 2748076"/>
                <a:gd name="connsiteY20" fmla="*/ 885869 h 1595702"/>
                <a:gd name="connsiteX21" fmla="*/ 2464685 w 2748076"/>
                <a:gd name="connsiteY21" fmla="*/ 963951 h 1595702"/>
                <a:gd name="connsiteX22" fmla="*/ 2474740 w 2748076"/>
                <a:gd name="connsiteY22" fmla="*/ 1082885 h 1595702"/>
                <a:gd name="connsiteX23" fmla="*/ 2729004 w 2748076"/>
                <a:gd name="connsiteY23" fmla="*/ 1285870 h 1595702"/>
                <a:gd name="connsiteX24" fmla="*/ 2449244 w 2748076"/>
                <a:gd name="connsiteY24" fmla="*/ 1473013 h 1595702"/>
                <a:gd name="connsiteX25" fmla="*/ 2070780 w 2748076"/>
                <a:gd name="connsiteY25" fmla="*/ 1533676 h 1595702"/>
                <a:gd name="connsiteX26" fmla="*/ 1870497 w 2748076"/>
                <a:gd name="connsiteY26" fmla="*/ 1451914 h 1595702"/>
                <a:gd name="connsiteX27" fmla="*/ 1808240 w 2748076"/>
                <a:gd name="connsiteY27" fmla="*/ 1355057 h 1595702"/>
                <a:gd name="connsiteX28" fmla="*/ 1548008 w 2748076"/>
                <a:gd name="connsiteY28" fmla="*/ 1304578 h 1595702"/>
                <a:gd name="connsiteX29" fmla="*/ 1602666 w 2748076"/>
                <a:gd name="connsiteY29" fmla="*/ 1041475 h 1595702"/>
                <a:gd name="connsiteX30" fmla="*/ 1444154 w 2748076"/>
                <a:gd name="connsiteY30" fmla="*/ 952021 h 1595702"/>
                <a:gd name="connsiteX31" fmla="*/ 1323904 w 2748076"/>
                <a:gd name="connsiteY31" fmla="*/ 1320363 h 1595702"/>
                <a:gd name="connsiteX32" fmla="*/ 1258313 w 2748076"/>
                <a:gd name="connsiteY32" fmla="*/ 1299315 h 1595702"/>
                <a:gd name="connsiteX33" fmla="*/ 1285642 w 2748076"/>
                <a:gd name="connsiteY33" fmla="*/ 883614 h 1595702"/>
                <a:gd name="connsiteX34" fmla="*/ 1400427 w 2748076"/>
                <a:gd name="connsiteY34" fmla="*/ 625775 h 1595702"/>
                <a:gd name="connsiteX35" fmla="*/ 1214585 w 2748076"/>
                <a:gd name="connsiteY35" fmla="*/ 488962 h 1595702"/>
                <a:gd name="connsiteX36" fmla="*/ 1198188 w 2748076"/>
                <a:gd name="connsiteY36" fmla="*/ 388983 h 1595702"/>
                <a:gd name="connsiteX37" fmla="*/ 1121664 w 2748076"/>
                <a:gd name="connsiteY37" fmla="*/ 236385 h 1595702"/>
                <a:gd name="connsiteX38" fmla="*/ 859300 w 2748076"/>
                <a:gd name="connsiteY38" fmla="*/ 10117 h 1595702"/>
                <a:gd name="connsiteX39" fmla="*/ 633440 w 2748076"/>
                <a:gd name="connsiteY39" fmla="*/ 0 h 1595702"/>
                <a:gd name="connsiteX0" fmla="*/ 633440 w 2745698"/>
                <a:gd name="connsiteY0" fmla="*/ 0 h 1595702"/>
                <a:gd name="connsiteX1" fmla="*/ 517811 w 2745698"/>
                <a:gd name="connsiteY1" fmla="*/ 173359 h 1595702"/>
                <a:gd name="connsiteX2" fmla="*/ 392128 w 2745698"/>
                <a:gd name="connsiteY2" fmla="*/ 302139 h 1595702"/>
                <a:gd name="connsiteX3" fmla="*/ 507757 w 2745698"/>
                <a:gd name="connsiteY3" fmla="*/ 376435 h 1595702"/>
                <a:gd name="connsiteX4" fmla="*/ 618360 w 2745698"/>
                <a:gd name="connsiteY4" fmla="*/ 643903 h 1595702"/>
                <a:gd name="connsiteX5" fmla="*/ 643196 w 2745698"/>
                <a:gd name="connsiteY5" fmla="*/ 785984 h 1595702"/>
                <a:gd name="connsiteX6" fmla="*/ 674505 w 2745698"/>
                <a:gd name="connsiteY6" fmla="*/ 857223 h 1595702"/>
                <a:gd name="connsiteX7" fmla="*/ 681002 w 2745698"/>
                <a:gd name="connsiteY7" fmla="*/ 936692 h 1595702"/>
                <a:gd name="connsiteX8" fmla="*/ 798899 w 2745698"/>
                <a:gd name="connsiteY8" fmla="*/ 1064766 h 1595702"/>
                <a:gd name="connsiteX9" fmla="*/ 739013 w 2745698"/>
                <a:gd name="connsiteY9" fmla="*/ 1087997 h 1595702"/>
                <a:gd name="connsiteX10" fmla="*/ 387102 w 2745698"/>
                <a:gd name="connsiteY10" fmla="*/ 827167 h 1595702"/>
                <a:gd name="connsiteX11" fmla="*/ 120656 w 2745698"/>
                <a:gd name="connsiteY11" fmla="*/ 955947 h 1595702"/>
                <a:gd name="connsiteX12" fmla="*/ 0 w 2745698"/>
                <a:gd name="connsiteY12" fmla="*/ 1005477 h 1595702"/>
                <a:gd name="connsiteX13" fmla="*/ 600003 w 2745698"/>
                <a:gd name="connsiteY13" fmla="*/ 1432780 h 1595702"/>
                <a:gd name="connsiteX14" fmla="*/ 817156 w 2745698"/>
                <a:gd name="connsiteY14" fmla="*/ 1522887 h 1595702"/>
                <a:gd name="connsiteX15" fmla="*/ 1243284 w 2745698"/>
                <a:gd name="connsiteY15" fmla="*/ 1595702 h 1595702"/>
                <a:gd name="connsiteX16" fmla="*/ 2655720 w 2745698"/>
                <a:gd name="connsiteY16" fmla="*/ 577413 h 1595702"/>
                <a:gd name="connsiteX17" fmla="*/ 2610475 w 2745698"/>
                <a:gd name="connsiteY17" fmla="*/ 617059 h 1595702"/>
                <a:gd name="connsiteX18" fmla="*/ 2680856 w 2745698"/>
                <a:gd name="connsiteY18" fmla="*/ 735993 h 1595702"/>
                <a:gd name="connsiteX19" fmla="*/ 2614278 w 2745698"/>
                <a:gd name="connsiteY19" fmla="*/ 885869 h 1595702"/>
                <a:gd name="connsiteX20" fmla="*/ 2464685 w 2745698"/>
                <a:gd name="connsiteY20" fmla="*/ 963951 h 1595702"/>
                <a:gd name="connsiteX21" fmla="*/ 2474740 w 2745698"/>
                <a:gd name="connsiteY21" fmla="*/ 1082885 h 1595702"/>
                <a:gd name="connsiteX22" fmla="*/ 2729004 w 2745698"/>
                <a:gd name="connsiteY22" fmla="*/ 1285870 h 1595702"/>
                <a:gd name="connsiteX23" fmla="*/ 2449244 w 2745698"/>
                <a:gd name="connsiteY23" fmla="*/ 1473013 h 1595702"/>
                <a:gd name="connsiteX24" fmla="*/ 2070780 w 2745698"/>
                <a:gd name="connsiteY24" fmla="*/ 1533676 h 1595702"/>
                <a:gd name="connsiteX25" fmla="*/ 1870497 w 2745698"/>
                <a:gd name="connsiteY25" fmla="*/ 1451914 h 1595702"/>
                <a:gd name="connsiteX26" fmla="*/ 1808240 w 2745698"/>
                <a:gd name="connsiteY26" fmla="*/ 1355057 h 1595702"/>
                <a:gd name="connsiteX27" fmla="*/ 1548008 w 2745698"/>
                <a:gd name="connsiteY27" fmla="*/ 1304578 h 1595702"/>
                <a:gd name="connsiteX28" fmla="*/ 1602666 w 2745698"/>
                <a:gd name="connsiteY28" fmla="*/ 1041475 h 1595702"/>
                <a:gd name="connsiteX29" fmla="*/ 1444154 w 2745698"/>
                <a:gd name="connsiteY29" fmla="*/ 952021 h 1595702"/>
                <a:gd name="connsiteX30" fmla="*/ 1323904 w 2745698"/>
                <a:gd name="connsiteY30" fmla="*/ 1320363 h 1595702"/>
                <a:gd name="connsiteX31" fmla="*/ 1258313 w 2745698"/>
                <a:gd name="connsiteY31" fmla="*/ 1299315 h 1595702"/>
                <a:gd name="connsiteX32" fmla="*/ 1285642 w 2745698"/>
                <a:gd name="connsiteY32" fmla="*/ 883614 h 1595702"/>
                <a:gd name="connsiteX33" fmla="*/ 1400427 w 2745698"/>
                <a:gd name="connsiteY33" fmla="*/ 625775 h 1595702"/>
                <a:gd name="connsiteX34" fmla="*/ 1214585 w 2745698"/>
                <a:gd name="connsiteY34" fmla="*/ 488962 h 1595702"/>
                <a:gd name="connsiteX35" fmla="*/ 1198188 w 2745698"/>
                <a:gd name="connsiteY35" fmla="*/ 388983 h 1595702"/>
                <a:gd name="connsiteX36" fmla="*/ 1121664 w 2745698"/>
                <a:gd name="connsiteY36" fmla="*/ 236385 h 1595702"/>
                <a:gd name="connsiteX37" fmla="*/ 859300 w 2745698"/>
                <a:gd name="connsiteY37" fmla="*/ 10117 h 1595702"/>
                <a:gd name="connsiteX38" fmla="*/ 633440 w 2745698"/>
                <a:gd name="connsiteY38" fmla="*/ 0 h 1595702"/>
                <a:gd name="connsiteX0" fmla="*/ 633440 w 2738671"/>
                <a:gd name="connsiteY0" fmla="*/ 0 h 1595702"/>
                <a:gd name="connsiteX1" fmla="*/ 517811 w 2738671"/>
                <a:gd name="connsiteY1" fmla="*/ 173359 h 1595702"/>
                <a:gd name="connsiteX2" fmla="*/ 392128 w 2738671"/>
                <a:gd name="connsiteY2" fmla="*/ 302139 h 1595702"/>
                <a:gd name="connsiteX3" fmla="*/ 507757 w 2738671"/>
                <a:gd name="connsiteY3" fmla="*/ 376435 h 1595702"/>
                <a:gd name="connsiteX4" fmla="*/ 618360 w 2738671"/>
                <a:gd name="connsiteY4" fmla="*/ 643903 h 1595702"/>
                <a:gd name="connsiteX5" fmla="*/ 643196 w 2738671"/>
                <a:gd name="connsiteY5" fmla="*/ 785984 h 1595702"/>
                <a:gd name="connsiteX6" fmla="*/ 674505 w 2738671"/>
                <a:gd name="connsiteY6" fmla="*/ 857223 h 1595702"/>
                <a:gd name="connsiteX7" fmla="*/ 681002 w 2738671"/>
                <a:gd name="connsiteY7" fmla="*/ 936692 h 1595702"/>
                <a:gd name="connsiteX8" fmla="*/ 798899 w 2738671"/>
                <a:gd name="connsiteY8" fmla="*/ 1064766 h 1595702"/>
                <a:gd name="connsiteX9" fmla="*/ 739013 w 2738671"/>
                <a:gd name="connsiteY9" fmla="*/ 1087997 h 1595702"/>
                <a:gd name="connsiteX10" fmla="*/ 387102 w 2738671"/>
                <a:gd name="connsiteY10" fmla="*/ 827167 h 1595702"/>
                <a:gd name="connsiteX11" fmla="*/ 120656 w 2738671"/>
                <a:gd name="connsiteY11" fmla="*/ 955947 h 1595702"/>
                <a:gd name="connsiteX12" fmla="*/ 0 w 2738671"/>
                <a:gd name="connsiteY12" fmla="*/ 1005477 h 1595702"/>
                <a:gd name="connsiteX13" fmla="*/ 600003 w 2738671"/>
                <a:gd name="connsiteY13" fmla="*/ 1432780 h 1595702"/>
                <a:gd name="connsiteX14" fmla="*/ 817156 w 2738671"/>
                <a:gd name="connsiteY14" fmla="*/ 1522887 h 1595702"/>
                <a:gd name="connsiteX15" fmla="*/ 1243284 w 2738671"/>
                <a:gd name="connsiteY15" fmla="*/ 1595702 h 1595702"/>
                <a:gd name="connsiteX16" fmla="*/ 2610475 w 2738671"/>
                <a:gd name="connsiteY16" fmla="*/ 617059 h 1595702"/>
                <a:gd name="connsiteX17" fmla="*/ 2680856 w 2738671"/>
                <a:gd name="connsiteY17" fmla="*/ 735993 h 1595702"/>
                <a:gd name="connsiteX18" fmla="*/ 2614278 w 2738671"/>
                <a:gd name="connsiteY18" fmla="*/ 885869 h 1595702"/>
                <a:gd name="connsiteX19" fmla="*/ 2464685 w 2738671"/>
                <a:gd name="connsiteY19" fmla="*/ 963951 h 1595702"/>
                <a:gd name="connsiteX20" fmla="*/ 2474740 w 2738671"/>
                <a:gd name="connsiteY20" fmla="*/ 1082885 h 1595702"/>
                <a:gd name="connsiteX21" fmla="*/ 2729004 w 2738671"/>
                <a:gd name="connsiteY21" fmla="*/ 1285870 h 1595702"/>
                <a:gd name="connsiteX22" fmla="*/ 2449244 w 2738671"/>
                <a:gd name="connsiteY22" fmla="*/ 1473013 h 1595702"/>
                <a:gd name="connsiteX23" fmla="*/ 2070780 w 2738671"/>
                <a:gd name="connsiteY23" fmla="*/ 1533676 h 1595702"/>
                <a:gd name="connsiteX24" fmla="*/ 1870497 w 2738671"/>
                <a:gd name="connsiteY24" fmla="*/ 1451914 h 1595702"/>
                <a:gd name="connsiteX25" fmla="*/ 1808240 w 2738671"/>
                <a:gd name="connsiteY25" fmla="*/ 1355057 h 1595702"/>
                <a:gd name="connsiteX26" fmla="*/ 1548008 w 2738671"/>
                <a:gd name="connsiteY26" fmla="*/ 1304578 h 1595702"/>
                <a:gd name="connsiteX27" fmla="*/ 1602666 w 2738671"/>
                <a:gd name="connsiteY27" fmla="*/ 1041475 h 1595702"/>
                <a:gd name="connsiteX28" fmla="*/ 1444154 w 2738671"/>
                <a:gd name="connsiteY28" fmla="*/ 952021 h 1595702"/>
                <a:gd name="connsiteX29" fmla="*/ 1323904 w 2738671"/>
                <a:gd name="connsiteY29" fmla="*/ 1320363 h 1595702"/>
                <a:gd name="connsiteX30" fmla="*/ 1258313 w 2738671"/>
                <a:gd name="connsiteY30" fmla="*/ 1299315 h 1595702"/>
                <a:gd name="connsiteX31" fmla="*/ 1285642 w 2738671"/>
                <a:gd name="connsiteY31" fmla="*/ 883614 h 1595702"/>
                <a:gd name="connsiteX32" fmla="*/ 1400427 w 2738671"/>
                <a:gd name="connsiteY32" fmla="*/ 625775 h 1595702"/>
                <a:gd name="connsiteX33" fmla="*/ 1214585 w 2738671"/>
                <a:gd name="connsiteY33" fmla="*/ 488962 h 1595702"/>
                <a:gd name="connsiteX34" fmla="*/ 1198188 w 2738671"/>
                <a:gd name="connsiteY34" fmla="*/ 388983 h 1595702"/>
                <a:gd name="connsiteX35" fmla="*/ 1121664 w 2738671"/>
                <a:gd name="connsiteY35" fmla="*/ 236385 h 1595702"/>
                <a:gd name="connsiteX36" fmla="*/ 859300 w 2738671"/>
                <a:gd name="connsiteY36" fmla="*/ 10117 h 1595702"/>
                <a:gd name="connsiteX37" fmla="*/ 633440 w 2738671"/>
                <a:gd name="connsiteY37" fmla="*/ 0 h 1595702"/>
                <a:gd name="connsiteX0" fmla="*/ 633440 w 2771877"/>
                <a:gd name="connsiteY0" fmla="*/ 0 h 1595702"/>
                <a:gd name="connsiteX1" fmla="*/ 517811 w 2771877"/>
                <a:gd name="connsiteY1" fmla="*/ 173359 h 1595702"/>
                <a:gd name="connsiteX2" fmla="*/ 392128 w 2771877"/>
                <a:gd name="connsiteY2" fmla="*/ 302139 h 1595702"/>
                <a:gd name="connsiteX3" fmla="*/ 507757 w 2771877"/>
                <a:gd name="connsiteY3" fmla="*/ 376435 h 1595702"/>
                <a:gd name="connsiteX4" fmla="*/ 618360 w 2771877"/>
                <a:gd name="connsiteY4" fmla="*/ 643903 h 1595702"/>
                <a:gd name="connsiteX5" fmla="*/ 643196 w 2771877"/>
                <a:gd name="connsiteY5" fmla="*/ 785984 h 1595702"/>
                <a:gd name="connsiteX6" fmla="*/ 674505 w 2771877"/>
                <a:gd name="connsiteY6" fmla="*/ 857223 h 1595702"/>
                <a:gd name="connsiteX7" fmla="*/ 681002 w 2771877"/>
                <a:gd name="connsiteY7" fmla="*/ 936692 h 1595702"/>
                <a:gd name="connsiteX8" fmla="*/ 798899 w 2771877"/>
                <a:gd name="connsiteY8" fmla="*/ 1064766 h 1595702"/>
                <a:gd name="connsiteX9" fmla="*/ 739013 w 2771877"/>
                <a:gd name="connsiteY9" fmla="*/ 1087997 h 1595702"/>
                <a:gd name="connsiteX10" fmla="*/ 387102 w 2771877"/>
                <a:gd name="connsiteY10" fmla="*/ 827167 h 1595702"/>
                <a:gd name="connsiteX11" fmla="*/ 120656 w 2771877"/>
                <a:gd name="connsiteY11" fmla="*/ 955947 h 1595702"/>
                <a:gd name="connsiteX12" fmla="*/ 0 w 2771877"/>
                <a:gd name="connsiteY12" fmla="*/ 1005477 h 1595702"/>
                <a:gd name="connsiteX13" fmla="*/ 600003 w 2771877"/>
                <a:gd name="connsiteY13" fmla="*/ 1432780 h 1595702"/>
                <a:gd name="connsiteX14" fmla="*/ 817156 w 2771877"/>
                <a:gd name="connsiteY14" fmla="*/ 1522887 h 1595702"/>
                <a:gd name="connsiteX15" fmla="*/ 1243284 w 2771877"/>
                <a:gd name="connsiteY15" fmla="*/ 1595702 h 1595702"/>
                <a:gd name="connsiteX16" fmla="*/ 2680856 w 2771877"/>
                <a:gd name="connsiteY16" fmla="*/ 735993 h 1595702"/>
                <a:gd name="connsiteX17" fmla="*/ 2614278 w 2771877"/>
                <a:gd name="connsiteY17" fmla="*/ 885869 h 1595702"/>
                <a:gd name="connsiteX18" fmla="*/ 2464685 w 2771877"/>
                <a:gd name="connsiteY18" fmla="*/ 963951 h 1595702"/>
                <a:gd name="connsiteX19" fmla="*/ 2474740 w 2771877"/>
                <a:gd name="connsiteY19" fmla="*/ 1082885 h 1595702"/>
                <a:gd name="connsiteX20" fmla="*/ 2729004 w 2771877"/>
                <a:gd name="connsiteY20" fmla="*/ 1285870 h 1595702"/>
                <a:gd name="connsiteX21" fmla="*/ 2449244 w 2771877"/>
                <a:gd name="connsiteY21" fmla="*/ 1473013 h 1595702"/>
                <a:gd name="connsiteX22" fmla="*/ 2070780 w 2771877"/>
                <a:gd name="connsiteY22" fmla="*/ 1533676 h 1595702"/>
                <a:gd name="connsiteX23" fmla="*/ 1870497 w 2771877"/>
                <a:gd name="connsiteY23" fmla="*/ 1451914 h 1595702"/>
                <a:gd name="connsiteX24" fmla="*/ 1808240 w 2771877"/>
                <a:gd name="connsiteY24" fmla="*/ 1355057 h 1595702"/>
                <a:gd name="connsiteX25" fmla="*/ 1548008 w 2771877"/>
                <a:gd name="connsiteY25" fmla="*/ 1304578 h 1595702"/>
                <a:gd name="connsiteX26" fmla="*/ 1602666 w 2771877"/>
                <a:gd name="connsiteY26" fmla="*/ 1041475 h 1595702"/>
                <a:gd name="connsiteX27" fmla="*/ 1444154 w 2771877"/>
                <a:gd name="connsiteY27" fmla="*/ 952021 h 1595702"/>
                <a:gd name="connsiteX28" fmla="*/ 1323904 w 2771877"/>
                <a:gd name="connsiteY28" fmla="*/ 1320363 h 1595702"/>
                <a:gd name="connsiteX29" fmla="*/ 1258313 w 2771877"/>
                <a:gd name="connsiteY29" fmla="*/ 1299315 h 1595702"/>
                <a:gd name="connsiteX30" fmla="*/ 1285642 w 2771877"/>
                <a:gd name="connsiteY30" fmla="*/ 883614 h 1595702"/>
                <a:gd name="connsiteX31" fmla="*/ 1400427 w 2771877"/>
                <a:gd name="connsiteY31" fmla="*/ 625775 h 1595702"/>
                <a:gd name="connsiteX32" fmla="*/ 1214585 w 2771877"/>
                <a:gd name="connsiteY32" fmla="*/ 488962 h 1595702"/>
                <a:gd name="connsiteX33" fmla="*/ 1198188 w 2771877"/>
                <a:gd name="connsiteY33" fmla="*/ 388983 h 1595702"/>
                <a:gd name="connsiteX34" fmla="*/ 1121664 w 2771877"/>
                <a:gd name="connsiteY34" fmla="*/ 236385 h 1595702"/>
                <a:gd name="connsiteX35" fmla="*/ 859300 w 2771877"/>
                <a:gd name="connsiteY35" fmla="*/ 10117 h 1595702"/>
                <a:gd name="connsiteX36" fmla="*/ 633440 w 2771877"/>
                <a:gd name="connsiteY36" fmla="*/ 0 h 1595702"/>
                <a:gd name="connsiteX0" fmla="*/ 633440 w 2729004"/>
                <a:gd name="connsiteY0" fmla="*/ 0 h 1595702"/>
                <a:gd name="connsiteX1" fmla="*/ 517811 w 2729004"/>
                <a:gd name="connsiteY1" fmla="*/ 173359 h 1595702"/>
                <a:gd name="connsiteX2" fmla="*/ 392128 w 2729004"/>
                <a:gd name="connsiteY2" fmla="*/ 302139 h 1595702"/>
                <a:gd name="connsiteX3" fmla="*/ 507757 w 2729004"/>
                <a:gd name="connsiteY3" fmla="*/ 376435 h 1595702"/>
                <a:gd name="connsiteX4" fmla="*/ 618360 w 2729004"/>
                <a:gd name="connsiteY4" fmla="*/ 643903 h 1595702"/>
                <a:gd name="connsiteX5" fmla="*/ 643196 w 2729004"/>
                <a:gd name="connsiteY5" fmla="*/ 785984 h 1595702"/>
                <a:gd name="connsiteX6" fmla="*/ 674505 w 2729004"/>
                <a:gd name="connsiteY6" fmla="*/ 857223 h 1595702"/>
                <a:gd name="connsiteX7" fmla="*/ 681002 w 2729004"/>
                <a:gd name="connsiteY7" fmla="*/ 936692 h 1595702"/>
                <a:gd name="connsiteX8" fmla="*/ 798899 w 2729004"/>
                <a:gd name="connsiteY8" fmla="*/ 1064766 h 1595702"/>
                <a:gd name="connsiteX9" fmla="*/ 739013 w 2729004"/>
                <a:gd name="connsiteY9" fmla="*/ 1087997 h 1595702"/>
                <a:gd name="connsiteX10" fmla="*/ 387102 w 2729004"/>
                <a:gd name="connsiteY10" fmla="*/ 827167 h 1595702"/>
                <a:gd name="connsiteX11" fmla="*/ 120656 w 2729004"/>
                <a:gd name="connsiteY11" fmla="*/ 955947 h 1595702"/>
                <a:gd name="connsiteX12" fmla="*/ 0 w 2729004"/>
                <a:gd name="connsiteY12" fmla="*/ 1005477 h 1595702"/>
                <a:gd name="connsiteX13" fmla="*/ 600003 w 2729004"/>
                <a:gd name="connsiteY13" fmla="*/ 1432780 h 1595702"/>
                <a:gd name="connsiteX14" fmla="*/ 817156 w 2729004"/>
                <a:gd name="connsiteY14" fmla="*/ 1522887 h 1595702"/>
                <a:gd name="connsiteX15" fmla="*/ 1243284 w 2729004"/>
                <a:gd name="connsiteY15" fmla="*/ 1595702 h 1595702"/>
                <a:gd name="connsiteX16" fmla="*/ 2614278 w 2729004"/>
                <a:gd name="connsiteY16" fmla="*/ 885869 h 1595702"/>
                <a:gd name="connsiteX17" fmla="*/ 2464685 w 2729004"/>
                <a:gd name="connsiteY17" fmla="*/ 963951 h 1595702"/>
                <a:gd name="connsiteX18" fmla="*/ 2474740 w 2729004"/>
                <a:gd name="connsiteY18" fmla="*/ 1082885 h 1595702"/>
                <a:gd name="connsiteX19" fmla="*/ 2729004 w 2729004"/>
                <a:gd name="connsiteY19" fmla="*/ 1285870 h 1595702"/>
                <a:gd name="connsiteX20" fmla="*/ 2449244 w 2729004"/>
                <a:gd name="connsiteY20" fmla="*/ 1473013 h 1595702"/>
                <a:gd name="connsiteX21" fmla="*/ 2070780 w 2729004"/>
                <a:gd name="connsiteY21" fmla="*/ 1533676 h 1595702"/>
                <a:gd name="connsiteX22" fmla="*/ 1870497 w 2729004"/>
                <a:gd name="connsiteY22" fmla="*/ 1451914 h 1595702"/>
                <a:gd name="connsiteX23" fmla="*/ 1808240 w 2729004"/>
                <a:gd name="connsiteY23" fmla="*/ 1355057 h 1595702"/>
                <a:gd name="connsiteX24" fmla="*/ 1548008 w 2729004"/>
                <a:gd name="connsiteY24" fmla="*/ 1304578 h 1595702"/>
                <a:gd name="connsiteX25" fmla="*/ 1602666 w 2729004"/>
                <a:gd name="connsiteY25" fmla="*/ 1041475 h 1595702"/>
                <a:gd name="connsiteX26" fmla="*/ 1444154 w 2729004"/>
                <a:gd name="connsiteY26" fmla="*/ 952021 h 1595702"/>
                <a:gd name="connsiteX27" fmla="*/ 1323904 w 2729004"/>
                <a:gd name="connsiteY27" fmla="*/ 1320363 h 1595702"/>
                <a:gd name="connsiteX28" fmla="*/ 1258313 w 2729004"/>
                <a:gd name="connsiteY28" fmla="*/ 1299315 h 1595702"/>
                <a:gd name="connsiteX29" fmla="*/ 1285642 w 2729004"/>
                <a:gd name="connsiteY29" fmla="*/ 883614 h 1595702"/>
                <a:gd name="connsiteX30" fmla="*/ 1400427 w 2729004"/>
                <a:gd name="connsiteY30" fmla="*/ 625775 h 1595702"/>
                <a:gd name="connsiteX31" fmla="*/ 1214585 w 2729004"/>
                <a:gd name="connsiteY31" fmla="*/ 488962 h 1595702"/>
                <a:gd name="connsiteX32" fmla="*/ 1198188 w 2729004"/>
                <a:gd name="connsiteY32" fmla="*/ 388983 h 1595702"/>
                <a:gd name="connsiteX33" fmla="*/ 1121664 w 2729004"/>
                <a:gd name="connsiteY33" fmla="*/ 236385 h 1595702"/>
                <a:gd name="connsiteX34" fmla="*/ 859300 w 2729004"/>
                <a:gd name="connsiteY34" fmla="*/ 10117 h 1595702"/>
                <a:gd name="connsiteX35" fmla="*/ 633440 w 2729004"/>
                <a:gd name="connsiteY35" fmla="*/ 0 h 1595702"/>
                <a:gd name="connsiteX0" fmla="*/ 633440 w 2729004"/>
                <a:gd name="connsiteY0" fmla="*/ 0 h 1595702"/>
                <a:gd name="connsiteX1" fmla="*/ 517811 w 2729004"/>
                <a:gd name="connsiteY1" fmla="*/ 173359 h 1595702"/>
                <a:gd name="connsiteX2" fmla="*/ 392128 w 2729004"/>
                <a:gd name="connsiteY2" fmla="*/ 302139 h 1595702"/>
                <a:gd name="connsiteX3" fmla="*/ 507757 w 2729004"/>
                <a:gd name="connsiteY3" fmla="*/ 376435 h 1595702"/>
                <a:gd name="connsiteX4" fmla="*/ 618360 w 2729004"/>
                <a:gd name="connsiteY4" fmla="*/ 643903 h 1595702"/>
                <a:gd name="connsiteX5" fmla="*/ 643196 w 2729004"/>
                <a:gd name="connsiteY5" fmla="*/ 785984 h 1595702"/>
                <a:gd name="connsiteX6" fmla="*/ 674505 w 2729004"/>
                <a:gd name="connsiteY6" fmla="*/ 857223 h 1595702"/>
                <a:gd name="connsiteX7" fmla="*/ 681002 w 2729004"/>
                <a:gd name="connsiteY7" fmla="*/ 936692 h 1595702"/>
                <a:gd name="connsiteX8" fmla="*/ 798899 w 2729004"/>
                <a:gd name="connsiteY8" fmla="*/ 1064766 h 1595702"/>
                <a:gd name="connsiteX9" fmla="*/ 739013 w 2729004"/>
                <a:gd name="connsiteY9" fmla="*/ 1087997 h 1595702"/>
                <a:gd name="connsiteX10" fmla="*/ 387102 w 2729004"/>
                <a:gd name="connsiteY10" fmla="*/ 827167 h 1595702"/>
                <a:gd name="connsiteX11" fmla="*/ 120656 w 2729004"/>
                <a:gd name="connsiteY11" fmla="*/ 955947 h 1595702"/>
                <a:gd name="connsiteX12" fmla="*/ 0 w 2729004"/>
                <a:gd name="connsiteY12" fmla="*/ 1005477 h 1595702"/>
                <a:gd name="connsiteX13" fmla="*/ 600003 w 2729004"/>
                <a:gd name="connsiteY13" fmla="*/ 1432780 h 1595702"/>
                <a:gd name="connsiteX14" fmla="*/ 817156 w 2729004"/>
                <a:gd name="connsiteY14" fmla="*/ 1522887 h 1595702"/>
                <a:gd name="connsiteX15" fmla="*/ 1243284 w 2729004"/>
                <a:gd name="connsiteY15" fmla="*/ 1595702 h 1595702"/>
                <a:gd name="connsiteX16" fmla="*/ 2464685 w 2729004"/>
                <a:gd name="connsiteY16" fmla="*/ 963951 h 1595702"/>
                <a:gd name="connsiteX17" fmla="*/ 2474740 w 2729004"/>
                <a:gd name="connsiteY17" fmla="*/ 1082885 h 1595702"/>
                <a:gd name="connsiteX18" fmla="*/ 2729004 w 2729004"/>
                <a:gd name="connsiteY18" fmla="*/ 1285870 h 1595702"/>
                <a:gd name="connsiteX19" fmla="*/ 2449244 w 2729004"/>
                <a:gd name="connsiteY19" fmla="*/ 1473013 h 1595702"/>
                <a:gd name="connsiteX20" fmla="*/ 2070780 w 2729004"/>
                <a:gd name="connsiteY20" fmla="*/ 1533676 h 1595702"/>
                <a:gd name="connsiteX21" fmla="*/ 1870497 w 2729004"/>
                <a:gd name="connsiteY21" fmla="*/ 1451914 h 1595702"/>
                <a:gd name="connsiteX22" fmla="*/ 1808240 w 2729004"/>
                <a:gd name="connsiteY22" fmla="*/ 1355057 h 1595702"/>
                <a:gd name="connsiteX23" fmla="*/ 1548008 w 2729004"/>
                <a:gd name="connsiteY23" fmla="*/ 1304578 h 1595702"/>
                <a:gd name="connsiteX24" fmla="*/ 1602666 w 2729004"/>
                <a:gd name="connsiteY24" fmla="*/ 1041475 h 1595702"/>
                <a:gd name="connsiteX25" fmla="*/ 1444154 w 2729004"/>
                <a:gd name="connsiteY25" fmla="*/ 952021 h 1595702"/>
                <a:gd name="connsiteX26" fmla="*/ 1323904 w 2729004"/>
                <a:gd name="connsiteY26" fmla="*/ 1320363 h 1595702"/>
                <a:gd name="connsiteX27" fmla="*/ 1258313 w 2729004"/>
                <a:gd name="connsiteY27" fmla="*/ 1299315 h 1595702"/>
                <a:gd name="connsiteX28" fmla="*/ 1285642 w 2729004"/>
                <a:gd name="connsiteY28" fmla="*/ 883614 h 1595702"/>
                <a:gd name="connsiteX29" fmla="*/ 1400427 w 2729004"/>
                <a:gd name="connsiteY29" fmla="*/ 625775 h 1595702"/>
                <a:gd name="connsiteX30" fmla="*/ 1214585 w 2729004"/>
                <a:gd name="connsiteY30" fmla="*/ 488962 h 1595702"/>
                <a:gd name="connsiteX31" fmla="*/ 1198188 w 2729004"/>
                <a:gd name="connsiteY31" fmla="*/ 388983 h 1595702"/>
                <a:gd name="connsiteX32" fmla="*/ 1121664 w 2729004"/>
                <a:gd name="connsiteY32" fmla="*/ 236385 h 1595702"/>
                <a:gd name="connsiteX33" fmla="*/ 859300 w 2729004"/>
                <a:gd name="connsiteY33" fmla="*/ 10117 h 1595702"/>
                <a:gd name="connsiteX34" fmla="*/ 633440 w 2729004"/>
                <a:gd name="connsiteY34" fmla="*/ 0 h 1595702"/>
                <a:gd name="connsiteX0" fmla="*/ 633440 w 2729004"/>
                <a:gd name="connsiteY0" fmla="*/ 0 h 1595702"/>
                <a:gd name="connsiteX1" fmla="*/ 517811 w 2729004"/>
                <a:gd name="connsiteY1" fmla="*/ 173359 h 1595702"/>
                <a:gd name="connsiteX2" fmla="*/ 392128 w 2729004"/>
                <a:gd name="connsiteY2" fmla="*/ 302139 h 1595702"/>
                <a:gd name="connsiteX3" fmla="*/ 507757 w 2729004"/>
                <a:gd name="connsiteY3" fmla="*/ 376435 h 1595702"/>
                <a:gd name="connsiteX4" fmla="*/ 618360 w 2729004"/>
                <a:gd name="connsiteY4" fmla="*/ 643903 h 1595702"/>
                <a:gd name="connsiteX5" fmla="*/ 643196 w 2729004"/>
                <a:gd name="connsiteY5" fmla="*/ 785984 h 1595702"/>
                <a:gd name="connsiteX6" fmla="*/ 674505 w 2729004"/>
                <a:gd name="connsiteY6" fmla="*/ 857223 h 1595702"/>
                <a:gd name="connsiteX7" fmla="*/ 681002 w 2729004"/>
                <a:gd name="connsiteY7" fmla="*/ 936692 h 1595702"/>
                <a:gd name="connsiteX8" fmla="*/ 798899 w 2729004"/>
                <a:gd name="connsiteY8" fmla="*/ 1064766 h 1595702"/>
                <a:gd name="connsiteX9" fmla="*/ 739013 w 2729004"/>
                <a:gd name="connsiteY9" fmla="*/ 1087997 h 1595702"/>
                <a:gd name="connsiteX10" fmla="*/ 387102 w 2729004"/>
                <a:gd name="connsiteY10" fmla="*/ 827167 h 1595702"/>
                <a:gd name="connsiteX11" fmla="*/ 120656 w 2729004"/>
                <a:gd name="connsiteY11" fmla="*/ 955947 h 1595702"/>
                <a:gd name="connsiteX12" fmla="*/ 0 w 2729004"/>
                <a:gd name="connsiteY12" fmla="*/ 1005477 h 1595702"/>
                <a:gd name="connsiteX13" fmla="*/ 600003 w 2729004"/>
                <a:gd name="connsiteY13" fmla="*/ 1432780 h 1595702"/>
                <a:gd name="connsiteX14" fmla="*/ 817156 w 2729004"/>
                <a:gd name="connsiteY14" fmla="*/ 1522887 h 1595702"/>
                <a:gd name="connsiteX15" fmla="*/ 1243284 w 2729004"/>
                <a:gd name="connsiteY15" fmla="*/ 1595702 h 1595702"/>
                <a:gd name="connsiteX16" fmla="*/ 2474740 w 2729004"/>
                <a:gd name="connsiteY16" fmla="*/ 1082885 h 1595702"/>
                <a:gd name="connsiteX17" fmla="*/ 2729004 w 2729004"/>
                <a:gd name="connsiteY17" fmla="*/ 1285870 h 1595702"/>
                <a:gd name="connsiteX18" fmla="*/ 2449244 w 2729004"/>
                <a:gd name="connsiteY18" fmla="*/ 1473013 h 1595702"/>
                <a:gd name="connsiteX19" fmla="*/ 2070780 w 2729004"/>
                <a:gd name="connsiteY19" fmla="*/ 1533676 h 1595702"/>
                <a:gd name="connsiteX20" fmla="*/ 1870497 w 2729004"/>
                <a:gd name="connsiteY20" fmla="*/ 1451914 h 1595702"/>
                <a:gd name="connsiteX21" fmla="*/ 1808240 w 2729004"/>
                <a:gd name="connsiteY21" fmla="*/ 1355057 h 1595702"/>
                <a:gd name="connsiteX22" fmla="*/ 1548008 w 2729004"/>
                <a:gd name="connsiteY22" fmla="*/ 1304578 h 1595702"/>
                <a:gd name="connsiteX23" fmla="*/ 1602666 w 2729004"/>
                <a:gd name="connsiteY23" fmla="*/ 1041475 h 1595702"/>
                <a:gd name="connsiteX24" fmla="*/ 1444154 w 2729004"/>
                <a:gd name="connsiteY24" fmla="*/ 952021 h 1595702"/>
                <a:gd name="connsiteX25" fmla="*/ 1323904 w 2729004"/>
                <a:gd name="connsiteY25" fmla="*/ 1320363 h 1595702"/>
                <a:gd name="connsiteX26" fmla="*/ 1258313 w 2729004"/>
                <a:gd name="connsiteY26" fmla="*/ 1299315 h 1595702"/>
                <a:gd name="connsiteX27" fmla="*/ 1285642 w 2729004"/>
                <a:gd name="connsiteY27" fmla="*/ 883614 h 1595702"/>
                <a:gd name="connsiteX28" fmla="*/ 1400427 w 2729004"/>
                <a:gd name="connsiteY28" fmla="*/ 625775 h 1595702"/>
                <a:gd name="connsiteX29" fmla="*/ 1214585 w 2729004"/>
                <a:gd name="connsiteY29" fmla="*/ 488962 h 1595702"/>
                <a:gd name="connsiteX30" fmla="*/ 1198188 w 2729004"/>
                <a:gd name="connsiteY30" fmla="*/ 388983 h 1595702"/>
                <a:gd name="connsiteX31" fmla="*/ 1121664 w 2729004"/>
                <a:gd name="connsiteY31" fmla="*/ 236385 h 1595702"/>
                <a:gd name="connsiteX32" fmla="*/ 859300 w 2729004"/>
                <a:gd name="connsiteY32" fmla="*/ 10117 h 1595702"/>
                <a:gd name="connsiteX33" fmla="*/ 633440 w 2729004"/>
                <a:gd name="connsiteY33" fmla="*/ 0 h 1595702"/>
                <a:gd name="connsiteX0" fmla="*/ 633440 w 2729004"/>
                <a:gd name="connsiteY0" fmla="*/ 0 h 1595702"/>
                <a:gd name="connsiteX1" fmla="*/ 517811 w 2729004"/>
                <a:gd name="connsiteY1" fmla="*/ 173359 h 1595702"/>
                <a:gd name="connsiteX2" fmla="*/ 392128 w 2729004"/>
                <a:gd name="connsiteY2" fmla="*/ 302139 h 1595702"/>
                <a:gd name="connsiteX3" fmla="*/ 507757 w 2729004"/>
                <a:gd name="connsiteY3" fmla="*/ 376435 h 1595702"/>
                <a:gd name="connsiteX4" fmla="*/ 618360 w 2729004"/>
                <a:gd name="connsiteY4" fmla="*/ 643903 h 1595702"/>
                <a:gd name="connsiteX5" fmla="*/ 643196 w 2729004"/>
                <a:gd name="connsiteY5" fmla="*/ 785984 h 1595702"/>
                <a:gd name="connsiteX6" fmla="*/ 674505 w 2729004"/>
                <a:gd name="connsiteY6" fmla="*/ 857223 h 1595702"/>
                <a:gd name="connsiteX7" fmla="*/ 681002 w 2729004"/>
                <a:gd name="connsiteY7" fmla="*/ 936692 h 1595702"/>
                <a:gd name="connsiteX8" fmla="*/ 798899 w 2729004"/>
                <a:gd name="connsiteY8" fmla="*/ 1064766 h 1595702"/>
                <a:gd name="connsiteX9" fmla="*/ 739013 w 2729004"/>
                <a:gd name="connsiteY9" fmla="*/ 1087997 h 1595702"/>
                <a:gd name="connsiteX10" fmla="*/ 387102 w 2729004"/>
                <a:gd name="connsiteY10" fmla="*/ 827167 h 1595702"/>
                <a:gd name="connsiteX11" fmla="*/ 120656 w 2729004"/>
                <a:gd name="connsiteY11" fmla="*/ 955947 h 1595702"/>
                <a:gd name="connsiteX12" fmla="*/ 0 w 2729004"/>
                <a:gd name="connsiteY12" fmla="*/ 1005477 h 1595702"/>
                <a:gd name="connsiteX13" fmla="*/ 600003 w 2729004"/>
                <a:gd name="connsiteY13" fmla="*/ 1432780 h 1595702"/>
                <a:gd name="connsiteX14" fmla="*/ 817156 w 2729004"/>
                <a:gd name="connsiteY14" fmla="*/ 1522887 h 1595702"/>
                <a:gd name="connsiteX15" fmla="*/ 1243284 w 2729004"/>
                <a:gd name="connsiteY15" fmla="*/ 1595702 h 1595702"/>
                <a:gd name="connsiteX16" fmla="*/ 2729004 w 2729004"/>
                <a:gd name="connsiteY16" fmla="*/ 1285870 h 1595702"/>
                <a:gd name="connsiteX17" fmla="*/ 2449244 w 2729004"/>
                <a:gd name="connsiteY17" fmla="*/ 1473013 h 1595702"/>
                <a:gd name="connsiteX18" fmla="*/ 2070780 w 2729004"/>
                <a:gd name="connsiteY18" fmla="*/ 1533676 h 1595702"/>
                <a:gd name="connsiteX19" fmla="*/ 1870497 w 2729004"/>
                <a:gd name="connsiteY19" fmla="*/ 1451914 h 1595702"/>
                <a:gd name="connsiteX20" fmla="*/ 1808240 w 2729004"/>
                <a:gd name="connsiteY20" fmla="*/ 1355057 h 1595702"/>
                <a:gd name="connsiteX21" fmla="*/ 1548008 w 2729004"/>
                <a:gd name="connsiteY21" fmla="*/ 1304578 h 1595702"/>
                <a:gd name="connsiteX22" fmla="*/ 1602666 w 2729004"/>
                <a:gd name="connsiteY22" fmla="*/ 1041475 h 1595702"/>
                <a:gd name="connsiteX23" fmla="*/ 1444154 w 2729004"/>
                <a:gd name="connsiteY23" fmla="*/ 952021 h 1595702"/>
                <a:gd name="connsiteX24" fmla="*/ 1323904 w 2729004"/>
                <a:gd name="connsiteY24" fmla="*/ 1320363 h 1595702"/>
                <a:gd name="connsiteX25" fmla="*/ 1258313 w 2729004"/>
                <a:gd name="connsiteY25" fmla="*/ 1299315 h 1595702"/>
                <a:gd name="connsiteX26" fmla="*/ 1285642 w 2729004"/>
                <a:gd name="connsiteY26" fmla="*/ 883614 h 1595702"/>
                <a:gd name="connsiteX27" fmla="*/ 1400427 w 2729004"/>
                <a:gd name="connsiteY27" fmla="*/ 625775 h 1595702"/>
                <a:gd name="connsiteX28" fmla="*/ 1214585 w 2729004"/>
                <a:gd name="connsiteY28" fmla="*/ 488962 h 1595702"/>
                <a:gd name="connsiteX29" fmla="*/ 1198188 w 2729004"/>
                <a:gd name="connsiteY29" fmla="*/ 388983 h 1595702"/>
                <a:gd name="connsiteX30" fmla="*/ 1121664 w 2729004"/>
                <a:gd name="connsiteY30" fmla="*/ 236385 h 1595702"/>
                <a:gd name="connsiteX31" fmla="*/ 859300 w 2729004"/>
                <a:gd name="connsiteY31" fmla="*/ 10117 h 1595702"/>
                <a:gd name="connsiteX32" fmla="*/ 633440 w 2729004"/>
                <a:gd name="connsiteY32" fmla="*/ 0 h 1595702"/>
                <a:gd name="connsiteX0" fmla="*/ 633440 w 2449244"/>
                <a:gd name="connsiteY0" fmla="*/ 0 h 1595702"/>
                <a:gd name="connsiteX1" fmla="*/ 517811 w 2449244"/>
                <a:gd name="connsiteY1" fmla="*/ 173359 h 1595702"/>
                <a:gd name="connsiteX2" fmla="*/ 392128 w 2449244"/>
                <a:gd name="connsiteY2" fmla="*/ 302139 h 1595702"/>
                <a:gd name="connsiteX3" fmla="*/ 507757 w 2449244"/>
                <a:gd name="connsiteY3" fmla="*/ 376435 h 1595702"/>
                <a:gd name="connsiteX4" fmla="*/ 618360 w 2449244"/>
                <a:gd name="connsiteY4" fmla="*/ 643903 h 1595702"/>
                <a:gd name="connsiteX5" fmla="*/ 643196 w 2449244"/>
                <a:gd name="connsiteY5" fmla="*/ 785984 h 1595702"/>
                <a:gd name="connsiteX6" fmla="*/ 674505 w 2449244"/>
                <a:gd name="connsiteY6" fmla="*/ 857223 h 1595702"/>
                <a:gd name="connsiteX7" fmla="*/ 681002 w 2449244"/>
                <a:gd name="connsiteY7" fmla="*/ 936692 h 1595702"/>
                <a:gd name="connsiteX8" fmla="*/ 798899 w 2449244"/>
                <a:gd name="connsiteY8" fmla="*/ 1064766 h 1595702"/>
                <a:gd name="connsiteX9" fmla="*/ 739013 w 2449244"/>
                <a:gd name="connsiteY9" fmla="*/ 1087997 h 1595702"/>
                <a:gd name="connsiteX10" fmla="*/ 387102 w 2449244"/>
                <a:gd name="connsiteY10" fmla="*/ 827167 h 1595702"/>
                <a:gd name="connsiteX11" fmla="*/ 120656 w 2449244"/>
                <a:gd name="connsiteY11" fmla="*/ 955947 h 1595702"/>
                <a:gd name="connsiteX12" fmla="*/ 0 w 2449244"/>
                <a:gd name="connsiteY12" fmla="*/ 1005477 h 1595702"/>
                <a:gd name="connsiteX13" fmla="*/ 600003 w 2449244"/>
                <a:gd name="connsiteY13" fmla="*/ 1432780 h 1595702"/>
                <a:gd name="connsiteX14" fmla="*/ 817156 w 2449244"/>
                <a:gd name="connsiteY14" fmla="*/ 1522887 h 1595702"/>
                <a:gd name="connsiteX15" fmla="*/ 1243284 w 2449244"/>
                <a:gd name="connsiteY15" fmla="*/ 1595702 h 1595702"/>
                <a:gd name="connsiteX16" fmla="*/ 2449244 w 2449244"/>
                <a:gd name="connsiteY16" fmla="*/ 1473013 h 1595702"/>
                <a:gd name="connsiteX17" fmla="*/ 2070780 w 2449244"/>
                <a:gd name="connsiteY17" fmla="*/ 1533676 h 1595702"/>
                <a:gd name="connsiteX18" fmla="*/ 1870497 w 2449244"/>
                <a:gd name="connsiteY18" fmla="*/ 1451914 h 1595702"/>
                <a:gd name="connsiteX19" fmla="*/ 1808240 w 2449244"/>
                <a:gd name="connsiteY19" fmla="*/ 1355057 h 1595702"/>
                <a:gd name="connsiteX20" fmla="*/ 1548008 w 2449244"/>
                <a:gd name="connsiteY20" fmla="*/ 1304578 h 1595702"/>
                <a:gd name="connsiteX21" fmla="*/ 1602666 w 2449244"/>
                <a:gd name="connsiteY21" fmla="*/ 1041475 h 1595702"/>
                <a:gd name="connsiteX22" fmla="*/ 1444154 w 2449244"/>
                <a:gd name="connsiteY22" fmla="*/ 952021 h 1595702"/>
                <a:gd name="connsiteX23" fmla="*/ 1323904 w 2449244"/>
                <a:gd name="connsiteY23" fmla="*/ 1320363 h 1595702"/>
                <a:gd name="connsiteX24" fmla="*/ 1258313 w 2449244"/>
                <a:gd name="connsiteY24" fmla="*/ 1299315 h 1595702"/>
                <a:gd name="connsiteX25" fmla="*/ 1285642 w 2449244"/>
                <a:gd name="connsiteY25" fmla="*/ 883614 h 1595702"/>
                <a:gd name="connsiteX26" fmla="*/ 1400427 w 2449244"/>
                <a:gd name="connsiteY26" fmla="*/ 625775 h 1595702"/>
                <a:gd name="connsiteX27" fmla="*/ 1214585 w 2449244"/>
                <a:gd name="connsiteY27" fmla="*/ 488962 h 1595702"/>
                <a:gd name="connsiteX28" fmla="*/ 1198188 w 2449244"/>
                <a:gd name="connsiteY28" fmla="*/ 388983 h 1595702"/>
                <a:gd name="connsiteX29" fmla="*/ 1121664 w 2449244"/>
                <a:gd name="connsiteY29" fmla="*/ 236385 h 1595702"/>
                <a:gd name="connsiteX30" fmla="*/ 859300 w 2449244"/>
                <a:gd name="connsiteY30" fmla="*/ 10117 h 1595702"/>
                <a:gd name="connsiteX31" fmla="*/ 633440 w 2449244"/>
                <a:gd name="connsiteY31" fmla="*/ 0 h 1595702"/>
                <a:gd name="connsiteX0" fmla="*/ 633440 w 2070780"/>
                <a:gd name="connsiteY0" fmla="*/ 0 h 1595760"/>
                <a:gd name="connsiteX1" fmla="*/ 517811 w 2070780"/>
                <a:gd name="connsiteY1" fmla="*/ 173359 h 1595760"/>
                <a:gd name="connsiteX2" fmla="*/ 392128 w 2070780"/>
                <a:gd name="connsiteY2" fmla="*/ 302139 h 1595760"/>
                <a:gd name="connsiteX3" fmla="*/ 507757 w 2070780"/>
                <a:gd name="connsiteY3" fmla="*/ 376435 h 1595760"/>
                <a:gd name="connsiteX4" fmla="*/ 618360 w 2070780"/>
                <a:gd name="connsiteY4" fmla="*/ 643903 h 1595760"/>
                <a:gd name="connsiteX5" fmla="*/ 643196 w 2070780"/>
                <a:gd name="connsiteY5" fmla="*/ 785984 h 1595760"/>
                <a:gd name="connsiteX6" fmla="*/ 674505 w 2070780"/>
                <a:gd name="connsiteY6" fmla="*/ 857223 h 1595760"/>
                <a:gd name="connsiteX7" fmla="*/ 681002 w 2070780"/>
                <a:gd name="connsiteY7" fmla="*/ 936692 h 1595760"/>
                <a:gd name="connsiteX8" fmla="*/ 798899 w 2070780"/>
                <a:gd name="connsiteY8" fmla="*/ 1064766 h 1595760"/>
                <a:gd name="connsiteX9" fmla="*/ 739013 w 2070780"/>
                <a:gd name="connsiteY9" fmla="*/ 1087997 h 1595760"/>
                <a:gd name="connsiteX10" fmla="*/ 387102 w 2070780"/>
                <a:gd name="connsiteY10" fmla="*/ 827167 h 1595760"/>
                <a:gd name="connsiteX11" fmla="*/ 120656 w 2070780"/>
                <a:gd name="connsiteY11" fmla="*/ 955947 h 1595760"/>
                <a:gd name="connsiteX12" fmla="*/ 0 w 2070780"/>
                <a:gd name="connsiteY12" fmla="*/ 1005477 h 1595760"/>
                <a:gd name="connsiteX13" fmla="*/ 600003 w 2070780"/>
                <a:gd name="connsiteY13" fmla="*/ 1432780 h 1595760"/>
                <a:gd name="connsiteX14" fmla="*/ 817156 w 2070780"/>
                <a:gd name="connsiteY14" fmla="*/ 1522887 h 1595760"/>
                <a:gd name="connsiteX15" fmla="*/ 1243284 w 2070780"/>
                <a:gd name="connsiteY15" fmla="*/ 1595702 h 1595760"/>
                <a:gd name="connsiteX16" fmla="*/ 2070780 w 2070780"/>
                <a:gd name="connsiteY16" fmla="*/ 1533676 h 1595760"/>
                <a:gd name="connsiteX17" fmla="*/ 1870497 w 2070780"/>
                <a:gd name="connsiteY17" fmla="*/ 1451914 h 1595760"/>
                <a:gd name="connsiteX18" fmla="*/ 1808240 w 2070780"/>
                <a:gd name="connsiteY18" fmla="*/ 1355057 h 1595760"/>
                <a:gd name="connsiteX19" fmla="*/ 1548008 w 2070780"/>
                <a:gd name="connsiteY19" fmla="*/ 1304578 h 1595760"/>
                <a:gd name="connsiteX20" fmla="*/ 1602666 w 2070780"/>
                <a:gd name="connsiteY20" fmla="*/ 1041475 h 1595760"/>
                <a:gd name="connsiteX21" fmla="*/ 1444154 w 2070780"/>
                <a:gd name="connsiteY21" fmla="*/ 952021 h 1595760"/>
                <a:gd name="connsiteX22" fmla="*/ 1323904 w 2070780"/>
                <a:gd name="connsiteY22" fmla="*/ 1320363 h 1595760"/>
                <a:gd name="connsiteX23" fmla="*/ 1258313 w 2070780"/>
                <a:gd name="connsiteY23" fmla="*/ 1299315 h 1595760"/>
                <a:gd name="connsiteX24" fmla="*/ 1285642 w 2070780"/>
                <a:gd name="connsiteY24" fmla="*/ 883614 h 1595760"/>
                <a:gd name="connsiteX25" fmla="*/ 1400427 w 2070780"/>
                <a:gd name="connsiteY25" fmla="*/ 625775 h 1595760"/>
                <a:gd name="connsiteX26" fmla="*/ 1214585 w 2070780"/>
                <a:gd name="connsiteY26" fmla="*/ 488962 h 1595760"/>
                <a:gd name="connsiteX27" fmla="*/ 1198188 w 2070780"/>
                <a:gd name="connsiteY27" fmla="*/ 388983 h 1595760"/>
                <a:gd name="connsiteX28" fmla="*/ 1121664 w 2070780"/>
                <a:gd name="connsiteY28" fmla="*/ 236385 h 1595760"/>
                <a:gd name="connsiteX29" fmla="*/ 859300 w 2070780"/>
                <a:gd name="connsiteY29" fmla="*/ 10117 h 1595760"/>
                <a:gd name="connsiteX30" fmla="*/ 633440 w 2070780"/>
                <a:gd name="connsiteY30" fmla="*/ 0 h 1595760"/>
                <a:gd name="connsiteX0" fmla="*/ 633440 w 1870497"/>
                <a:gd name="connsiteY0" fmla="*/ 0 h 1595702"/>
                <a:gd name="connsiteX1" fmla="*/ 517811 w 1870497"/>
                <a:gd name="connsiteY1" fmla="*/ 173359 h 1595702"/>
                <a:gd name="connsiteX2" fmla="*/ 392128 w 1870497"/>
                <a:gd name="connsiteY2" fmla="*/ 302139 h 1595702"/>
                <a:gd name="connsiteX3" fmla="*/ 507757 w 1870497"/>
                <a:gd name="connsiteY3" fmla="*/ 376435 h 1595702"/>
                <a:gd name="connsiteX4" fmla="*/ 618360 w 1870497"/>
                <a:gd name="connsiteY4" fmla="*/ 643903 h 1595702"/>
                <a:gd name="connsiteX5" fmla="*/ 643196 w 1870497"/>
                <a:gd name="connsiteY5" fmla="*/ 785984 h 1595702"/>
                <a:gd name="connsiteX6" fmla="*/ 674505 w 1870497"/>
                <a:gd name="connsiteY6" fmla="*/ 857223 h 1595702"/>
                <a:gd name="connsiteX7" fmla="*/ 681002 w 1870497"/>
                <a:gd name="connsiteY7" fmla="*/ 936692 h 1595702"/>
                <a:gd name="connsiteX8" fmla="*/ 798899 w 1870497"/>
                <a:gd name="connsiteY8" fmla="*/ 1064766 h 1595702"/>
                <a:gd name="connsiteX9" fmla="*/ 739013 w 1870497"/>
                <a:gd name="connsiteY9" fmla="*/ 1087997 h 1595702"/>
                <a:gd name="connsiteX10" fmla="*/ 387102 w 1870497"/>
                <a:gd name="connsiteY10" fmla="*/ 827167 h 1595702"/>
                <a:gd name="connsiteX11" fmla="*/ 120656 w 1870497"/>
                <a:gd name="connsiteY11" fmla="*/ 955947 h 1595702"/>
                <a:gd name="connsiteX12" fmla="*/ 0 w 1870497"/>
                <a:gd name="connsiteY12" fmla="*/ 1005477 h 1595702"/>
                <a:gd name="connsiteX13" fmla="*/ 600003 w 1870497"/>
                <a:gd name="connsiteY13" fmla="*/ 1432780 h 1595702"/>
                <a:gd name="connsiteX14" fmla="*/ 817156 w 1870497"/>
                <a:gd name="connsiteY14" fmla="*/ 1522887 h 1595702"/>
                <a:gd name="connsiteX15" fmla="*/ 1243284 w 1870497"/>
                <a:gd name="connsiteY15" fmla="*/ 1595702 h 1595702"/>
                <a:gd name="connsiteX16" fmla="*/ 1870497 w 1870497"/>
                <a:gd name="connsiteY16" fmla="*/ 1451914 h 1595702"/>
                <a:gd name="connsiteX17" fmla="*/ 1808240 w 1870497"/>
                <a:gd name="connsiteY17" fmla="*/ 1355057 h 1595702"/>
                <a:gd name="connsiteX18" fmla="*/ 1548008 w 1870497"/>
                <a:gd name="connsiteY18" fmla="*/ 1304578 h 1595702"/>
                <a:gd name="connsiteX19" fmla="*/ 1602666 w 1870497"/>
                <a:gd name="connsiteY19" fmla="*/ 1041475 h 1595702"/>
                <a:gd name="connsiteX20" fmla="*/ 1444154 w 1870497"/>
                <a:gd name="connsiteY20" fmla="*/ 952021 h 1595702"/>
                <a:gd name="connsiteX21" fmla="*/ 1323904 w 1870497"/>
                <a:gd name="connsiteY21" fmla="*/ 1320363 h 1595702"/>
                <a:gd name="connsiteX22" fmla="*/ 1258313 w 1870497"/>
                <a:gd name="connsiteY22" fmla="*/ 1299315 h 1595702"/>
                <a:gd name="connsiteX23" fmla="*/ 1285642 w 1870497"/>
                <a:gd name="connsiteY23" fmla="*/ 883614 h 1595702"/>
                <a:gd name="connsiteX24" fmla="*/ 1400427 w 1870497"/>
                <a:gd name="connsiteY24" fmla="*/ 625775 h 1595702"/>
                <a:gd name="connsiteX25" fmla="*/ 1214585 w 1870497"/>
                <a:gd name="connsiteY25" fmla="*/ 488962 h 1595702"/>
                <a:gd name="connsiteX26" fmla="*/ 1198188 w 1870497"/>
                <a:gd name="connsiteY26" fmla="*/ 388983 h 1595702"/>
                <a:gd name="connsiteX27" fmla="*/ 1121664 w 1870497"/>
                <a:gd name="connsiteY27" fmla="*/ 236385 h 1595702"/>
                <a:gd name="connsiteX28" fmla="*/ 859300 w 1870497"/>
                <a:gd name="connsiteY28" fmla="*/ 10117 h 1595702"/>
                <a:gd name="connsiteX29" fmla="*/ 633440 w 1870497"/>
                <a:gd name="connsiteY29" fmla="*/ 0 h 1595702"/>
                <a:gd name="connsiteX0" fmla="*/ 633440 w 1808240"/>
                <a:gd name="connsiteY0" fmla="*/ 0 h 1595702"/>
                <a:gd name="connsiteX1" fmla="*/ 517811 w 1808240"/>
                <a:gd name="connsiteY1" fmla="*/ 173359 h 1595702"/>
                <a:gd name="connsiteX2" fmla="*/ 392128 w 1808240"/>
                <a:gd name="connsiteY2" fmla="*/ 302139 h 1595702"/>
                <a:gd name="connsiteX3" fmla="*/ 507757 w 1808240"/>
                <a:gd name="connsiteY3" fmla="*/ 376435 h 1595702"/>
                <a:gd name="connsiteX4" fmla="*/ 618360 w 1808240"/>
                <a:gd name="connsiteY4" fmla="*/ 643903 h 1595702"/>
                <a:gd name="connsiteX5" fmla="*/ 643196 w 1808240"/>
                <a:gd name="connsiteY5" fmla="*/ 785984 h 1595702"/>
                <a:gd name="connsiteX6" fmla="*/ 674505 w 1808240"/>
                <a:gd name="connsiteY6" fmla="*/ 857223 h 1595702"/>
                <a:gd name="connsiteX7" fmla="*/ 681002 w 1808240"/>
                <a:gd name="connsiteY7" fmla="*/ 936692 h 1595702"/>
                <a:gd name="connsiteX8" fmla="*/ 798899 w 1808240"/>
                <a:gd name="connsiteY8" fmla="*/ 1064766 h 1595702"/>
                <a:gd name="connsiteX9" fmla="*/ 739013 w 1808240"/>
                <a:gd name="connsiteY9" fmla="*/ 1087997 h 1595702"/>
                <a:gd name="connsiteX10" fmla="*/ 387102 w 1808240"/>
                <a:gd name="connsiteY10" fmla="*/ 827167 h 1595702"/>
                <a:gd name="connsiteX11" fmla="*/ 120656 w 1808240"/>
                <a:gd name="connsiteY11" fmla="*/ 955947 h 1595702"/>
                <a:gd name="connsiteX12" fmla="*/ 0 w 1808240"/>
                <a:gd name="connsiteY12" fmla="*/ 1005477 h 1595702"/>
                <a:gd name="connsiteX13" fmla="*/ 600003 w 1808240"/>
                <a:gd name="connsiteY13" fmla="*/ 1432780 h 1595702"/>
                <a:gd name="connsiteX14" fmla="*/ 817156 w 1808240"/>
                <a:gd name="connsiteY14" fmla="*/ 1522887 h 1595702"/>
                <a:gd name="connsiteX15" fmla="*/ 1243284 w 1808240"/>
                <a:gd name="connsiteY15" fmla="*/ 1595702 h 1595702"/>
                <a:gd name="connsiteX16" fmla="*/ 1808240 w 1808240"/>
                <a:gd name="connsiteY16" fmla="*/ 1355057 h 1595702"/>
                <a:gd name="connsiteX17" fmla="*/ 1548008 w 1808240"/>
                <a:gd name="connsiteY17" fmla="*/ 1304578 h 1595702"/>
                <a:gd name="connsiteX18" fmla="*/ 1602666 w 1808240"/>
                <a:gd name="connsiteY18" fmla="*/ 1041475 h 1595702"/>
                <a:gd name="connsiteX19" fmla="*/ 1444154 w 1808240"/>
                <a:gd name="connsiteY19" fmla="*/ 952021 h 1595702"/>
                <a:gd name="connsiteX20" fmla="*/ 1323904 w 1808240"/>
                <a:gd name="connsiteY20" fmla="*/ 1320363 h 1595702"/>
                <a:gd name="connsiteX21" fmla="*/ 1258313 w 1808240"/>
                <a:gd name="connsiteY21" fmla="*/ 1299315 h 1595702"/>
                <a:gd name="connsiteX22" fmla="*/ 1285642 w 1808240"/>
                <a:gd name="connsiteY22" fmla="*/ 883614 h 1595702"/>
                <a:gd name="connsiteX23" fmla="*/ 1400427 w 1808240"/>
                <a:gd name="connsiteY23" fmla="*/ 625775 h 1595702"/>
                <a:gd name="connsiteX24" fmla="*/ 1214585 w 1808240"/>
                <a:gd name="connsiteY24" fmla="*/ 488962 h 1595702"/>
                <a:gd name="connsiteX25" fmla="*/ 1198188 w 1808240"/>
                <a:gd name="connsiteY25" fmla="*/ 388983 h 1595702"/>
                <a:gd name="connsiteX26" fmla="*/ 1121664 w 1808240"/>
                <a:gd name="connsiteY26" fmla="*/ 236385 h 1595702"/>
                <a:gd name="connsiteX27" fmla="*/ 859300 w 1808240"/>
                <a:gd name="connsiteY27" fmla="*/ 10117 h 1595702"/>
                <a:gd name="connsiteX28" fmla="*/ 633440 w 1808240"/>
                <a:gd name="connsiteY28" fmla="*/ 0 h 1595702"/>
                <a:gd name="connsiteX0" fmla="*/ 633440 w 1602666"/>
                <a:gd name="connsiteY0" fmla="*/ 0 h 1595702"/>
                <a:gd name="connsiteX1" fmla="*/ 517811 w 1602666"/>
                <a:gd name="connsiteY1" fmla="*/ 173359 h 1595702"/>
                <a:gd name="connsiteX2" fmla="*/ 392128 w 1602666"/>
                <a:gd name="connsiteY2" fmla="*/ 302139 h 1595702"/>
                <a:gd name="connsiteX3" fmla="*/ 507757 w 1602666"/>
                <a:gd name="connsiteY3" fmla="*/ 376435 h 1595702"/>
                <a:gd name="connsiteX4" fmla="*/ 618360 w 1602666"/>
                <a:gd name="connsiteY4" fmla="*/ 643903 h 1595702"/>
                <a:gd name="connsiteX5" fmla="*/ 643196 w 1602666"/>
                <a:gd name="connsiteY5" fmla="*/ 785984 h 1595702"/>
                <a:gd name="connsiteX6" fmla="*/ 674505 w 1602666"/>
                <a:gd name="connsiteY6" fmla="*/ 857223 h 1595702"/>
                <a:gd name="connsiteX7" fmla="*/ 681002 w 1602666"/>
                <a:gd name="connsiteY7" fmla="*/ 936692 h 1595702"/>
                <a:gd name="connsiteX8" fmla="*/ 798899 w 1602666"/>
                <a:gd name="connsiteY8" fmla="*/ 1064766 h 1595702"/>
                <a:gd name="connsiteX9" fmla="*/ 739013 w 1602666"/>
                <a:gd name="connsiteY9" fmla="*/ 1087997 h 1595702"/>
                <a:gd name="connsiteX10" fmla="*/ 387102 w 1602666"/>
                <a:gd name="connsiteY10" fmla="*/ 827167 h 1595702"/>
                <a:gd name="connsiteX11" fmla="*/ 120656 w 1602666"/>
                <a:gd name="connsiteY11" fmla="*/ 955947 h 1595702"/>
                <a:gd name="connsiteX12" fmla="*/ 0 w 1602666"/>
                <a:gd name="connsiteY12" fmla="*/ 1005477 h 1595702"/>
                <a:gd name="connsiteX13" fmla="*/ 600003 w 1602666"/>
                <a:gd name="connsiteY13" fmla="*/ 1432780 h 1595702"/>
                <a:gd name="connsiteX14" fmla="*/ 817156 w 1602666"/>
                <a:gd name="connsiteY14" fmla="*/ 1522887 h 1595702"/>
                <a:gd name="connsiteX15" fmla="*/ 1243284 w 1602666"/>
                <a:gd name="connsiteY15" fmla="*/ 1595702 h 1595702"/>
                <a:gd name="connsiteX16" fmla="*/ 1548008 w 1602666"/>
                <a:gd name="connsiteY16" fmla="*/ 1304578 h 1595702"/>
                <a:gd name="connsiteX17" fmla="*/ 1602666 w 1602666"/>
                <a:gd name="connsiteY17" fmla="*/ 1041475 h 1595702"/>
                <a:gd name="connsiteX18" fmla="*/ 1444154 w 1602666"/>
                <a:gd name="connsiteY18" fmla="*/ 952021 h 1595702"/>
                <a:gd name="connsiteX19" fmla="*/ 1323904 w 1602666"/>
                <a:gd name="connsiteY19" fmla="*/ 1320363 h 1595702"/>
                <a:gd name="connsiteX20" fmla="*/ 1258313 w 1602666"/>
                <a:gd name="connsiteY20" fmla="*/ 1299315 h 1595702"/>
                <a:gd name="connsiteX21" fmla="*/ 1285642 w 1602666"/>
                <a:gd name="connsiteY21" fmla="*/ 883614 h 1595702"/>
                <a:gd name="connsiteX22" fmla="*/ 1400427 w 1602666"/>
                <a:gd name="connsiteY22" fmla="*/ 625775 h 1595702"/>
                <a:gd name="connsiteX23" fmla="*/ 1214585 w 1602666"/>
                <a:gd name="connsiteY23" fmla="*/ 488962 h 1595702"/>
                <a:gd name="connsiteX24" fmla="*/ 1198188 w 1602666"/>
                <a:gd name="connsiteY24" fmla="*/ 388983 h 1595702"/>
                <a:gd name="connsiteX25" fmla="*/ 1121664 w 1602666"/>
                <a:gd name="connsiteY25" fmla="*/ 236385 h 1595702"/>
                <a:gd name="connsiteX26" fmla="*/ 859300 w 1602666"/>
                <a:gd name="connsiteY26" fmla="*/ 10117 h 1595702"/>
                <a:gd name="connsiteX27" fmla="*/ 633440 w 1602666"/>
                <a:gd name="connsiteY27" fmla="*/ 0 h 1595702"/>
                <a:gd name="connsiteX0" fmla="*/ 633440 w 1602666"/>
                <a:gd name="connsiteY0" fmla="*/ 0 h 1613916"/>
                <a:gd name="connsiteX1" fmla="*/ 517811 w 1602666"/>
                <a:gd name="connsiteY1" fmla="*/ 191573 h 1613916"/>
                <a:gd name="connsiteX2" fmla="*/ 392128 w 1602666"/>
                <a:gd name="connsiteY2" fmla="*/ 320353 h 1613916"/>
                <a:gd name="connsiteX3" fmla="*/ 507757 w 1602666"/>
                <a:gd name="connsiteY3" fmla="*/ 394649 h 1613916"/>
                <a:gd name="connsiteX4" fmla="*/ 618360 w 1602666"/>
                <a:gd name="connsiteY4" fmla="*/ 662117 h 1613916"/>
                <a:gd name="connsiteX5" fmla="*/ 643196 w 1602666"/>
                <a:gd name="connsiteY5" fmla="*/ 804198 h 1613916"/>
                <a:gd name="connsiteX6" fmla="*/ 674505 w 1602666"/>
                <a:gd name="connsiteY6" fmla="*/ 875437 h 1613916"/>
                <a:gd name="connsiteX7" fmla="*/ 681002 w 1602666"/>
                <a:gd name="connsiteY7" fmla="*/ 954906 h 1613916"/>
                <a:gd name="connsiteX8" fmla="*/ 798899 w 1602666"/>
                <a:gd name="connsiteY8" fmla="*/ 1082980 h 1613916"/>
                <a:gd name="connsiteX9" fmla="*/ 739013 w 1602666"/>
                <a:gd name="connsiteY9" fmla="*/ 1106211 h 1613916"/>
                <a:gd name="connsiteX10" fmla="*/ 387102 w 1602666"/>
                <a:gd name="connsiteY10" fmla="*/ 845381 h 1613916"/>
                <a:gd name="connsiteX11" fmla="*/ 120656 w 1602666"/>
                <a:gd name="connsiteY11" fmla="*/ 974161 h 1613916"/>
                <a:gd name="connsiteX12" fmla="*/ 0 w 1602666"/>
                <a:gd name="connsiteY12" fmla="*/ 1023691 h 1613916"/>
                <a:gd name="connsiteX13" fmla="*/ 600003 w 1602666"/>
                <a:gd name="connsiteY13" fmla="*/ 1450994 h 1613916"/>
                <a:gd name="connsiteX14" fmla="*/ 817156 w 1602666"/>
                <a:gd name="connsiteY14" fmla="*/ 1541101 h 1613916"/>
                <a:gd name="connsiteX15" fmla="*/ 1243284 w 1602666"/>
                <a:gd name="connsiteY15" fmla="*/ 1613916 h 1613916"/>
                <a:gd name="connsiteX16" fmla="*/ 1548008 w 1602666"/>
                <a:gd name="connsiteY16" fmla="*/ 1322792 h 1613916"/>
                <a:gd name="connsiteX17" fmla="*/ 1602666 w 1602666"/>
                <a:gd name="connsiteY17" fmla="*/ 1059689 h 1613916"/>
                <a:gd name="connsiteX18" fmla="*/ 1444154 w 1602666"/>
                <a:gd name="connsiteY18" fmla="*/ 970235 h 1613916"/>
                <a:gd name="connsiteX19" fmla="*/ 1323904 w 1602666"/>
                <a:gd name="connsiteY19" fmla="*/ 1338577 h 1613916"/>
                <a:gd name="connsiteX20" fmla="*/ 1258313 w 1602666"/>
                <a:gd name="connsiteY20" fmla="*/ 1317529 h 1613916"/>
                <a:gd name="connsiteX21" fmla="*/ 1285642 w 1602666"/>
                <a:gd name="connsiteY21" fmla="*/ 901828 h 1613916"/>
                <a:gd name="connsiteX22" fmla="*/ 1400427 w 1602666"/>
                <a:gd name="connsiteY22" fmla="*/ 643989 h 1613916"/>
                <a:gd name="connsiteX23" fmla="*/ 1214585 w 1602666"/>
                <a:gd name="connsiteY23" fmla="*/ 507176 h 1613916"/>
                <a:gd name="connsiteX24" fmla="*/ 1198188 w 1602666"/>
                <a:gd name="connsiteY24" fmla="*/ 407197 h 1613916"/>
                <a:gd name="connsiteX25" fmla="*/ 1121664 w 1602666"/>
                <a:gd name="connsiteY25" fmla="*/ 254599 h 1613916"/>
                <a:gd name="connsiteX26" fmla="*/ 859300 w 1602666"/>
                <a:gd name="connsiteY26" fmla="*/ 28331 h 1613916"/>
                <a:gd name="connsiteX27" fmla="*/ 633440 w 1602666"/>
                <a:gd name="connsiteY27" fmla="*/ 0 h 1613916"/>
                <a:gd name="connsiteX0" fmla="*/ 633440 w 1602666"/>
                <a:gd name="connsiteY0" fmla="*/ 0 h 1613916"/>
                <a:gd name="connsiteX1" fmla="*/ 517811 w 1602666"/>
                <a:gd name="connsiteY1" fmla="*/ 191573 h 1613916"/>
                <a:gd name="connsiteX2" fmla="*/ 392128 w 1602666"/>
                <a:gd name="connsiteY2" fmla="*/ 320353 h 1613916"/>
                <a:gd name="connsiteX3" fmla="*/ 507757 w 1602666"/>
                <a:gd name="connsiteY3" fmla="*/ 394649 h 1613916"/>
                <a:gd name="connsiteX4" fmla="*/ 618360 w 1602666"/>
                <a:gd name="connsiteY4" fmla="*/ 662117 h 1613916"/>
                <a:gd name="connsiteX5" fmla="*/ 643196 w 1602666"/>
                <a:gd name="connsiteY5" fmla="*/ 804198 h 1613916"/>
                <a:gd name="connsiteX6" fmla="*/ 674505 w 1602666"/>
                <a:gd name="connsiteY6" fmla="*/ 875437 h 1613916"/>
                <a:gd name="connsiteX7" fmla="*/ 681002 w 1602666"/>
                <a:gd name="connsiteY7" fmla="*/ 954906 h 1613916"/>
                <a:gd name="connsiteX8" fmla="*/ 798899 w 1602666"/>
                <a:gd name="connsiteY8" fmla="*/ 1082980 h 1613916"/>
                <a:gd name="connsiteX9" fmla="*/ 739013 w 1602666"/>
                <a:gd name="connsiteY9" fmla="*/ 1106211 h 1613916"/>
                <a:gd name="connsiteX10" fmla="*/ 387102 w 1602666"/>
                <a:gd name="connsiteY10" fmla="*/ 845381 h 1613916"/>
                <a:gd name="connsiteX11" fmla="*/ 120656 w 1602666"/>
                <a:gd name="connsiteY11" fmla="*/ 974161 h 1613916"/>
                <a:gd name="connsiteX12" fmla="*/ 0 w 1602666"/>
                <a:gd name="connsiteY12" fmla="*/ 1023691 h 1613916"/>
                <a:gd name="connsiteX13" fmla="*/ 600003 w 1602666"/>
                <a:gd name="connsiteY13" fmla="*/ 1450994 h 1613916"/>
                <a:gd name="connsiteX14" fmla="*/ 817156 w 1602666"/>
                <a:gd name="connsiteY14" fmla="*/ 1541101 h 1613916"/>
                <a:gd name="connsiteX15" fmla="*/ 1243284 w 1602666"/>
                <a:gd name="connsiteY15" fmla="*/ 1613916 h 1613916"/>
                <a:gd name="connsiteX16" fmla="*/ 1548008 w 1602666"/>
                <a:gd name="connsiteY16" fmla="*/ 1322792 h 1613916"/>
                <a:gd name="connsiteX17" fmla="*/ 1602666 w 1602666"/>
                <a:gd name="connsiteY17" fmla="*/ 1059689 h 1613916"/>
                <a:gd name="connsiteX18" fmla="*/ 1444154 w 1602666"/>
                <a:gd name="connsiteY18" fmla="*/ 970235 h 1613916"/>
                <a:gd name="connsiteX19" fmla="*/ 1323904 w 1602666"/>
                <a:gd name="connsiteY19" fmla="*/ 1338577 h 1613916"/>
                <a:gd name="connsiteX20" fmla="*/ 1258313 w 1602666"/>
                <a:gd name="connsiteY20" fmla="*/ 1317529 h 1613916"/>
                <a:gd name="connsiteX21" fmla="*/ 1285642 w 1602666"/>
                <a:gd name="connsiteY21" fmla="*/ 901828 h 1613916"/>
                <a:gd name="connsiteX22" fmla="*/ 1400427 w 1602666"/>
                <a:gd name="connsiteY22" fmla="*/ 643989 h 1613916"/>
                <a:gd name="connsiteX23" fmla="*/ 1214585 w 1602666"/>
                <a:gd name="connsiteY23" fmla="*/ 507176 h 1613916"/>
                <a:gd name="connsiteX24" fmla="*/ 1198188 w 1602666"/>
                <a:gd name="connsiteY24" fmla="*/ 407197 h 1613916"/>
                <a:gd name="connsiteX25" fmla="*/ 1121664 w 1602666"/>
                <a:gd name="connsiteY25" fmla="*/ 254599 h 1613916"/>
                <a:gd name="connsiteX26" fmla="*/ 859300 w 1602666"/>
                <a:gd name="connsiteY26" fmla="*/ 14670 h 1613916"/>
                <a:gd name="connsiteX27" fmla="*/ 633440 w 1602666"/>
                <a:gd name="connsiteY27" fmla="*/ 0 h 1613916"/>
                <a:gd name="connsiteX0" fmla="*/ 633440 w 1602666"/>
                <a:gd name="connsiteY0" fmla="*/ 0 h 1613916"/>
                <a:gd name="connsiteX1" fmla="*/ 517811 w 1602666"/>
                <a:gd name="connsiteY1" fmla="*/ 191573 h 1613916"/>
                <a:gd name="connsiteX2" fmla="*/ 392128 w 1602666"/>
                <a:gd name="connsiteY2" fmla="*/ 320353 h 1613916"/>
                <a:gd name="connsiteX3" fmla="*/ 507757 w 1602666"/>
                <a:gd name="connsiteY3" fmla="*/ 394649 h 1613916"/>
                <a:gd name="connsiteX4" fmla="*/ 618360 w 1602666"/>
                <a:gd name="connsiteY4" fmla="*/ 662117 h 1613916"/>
                <a:gd name="connsiteX5" fmla="*/ 643196 w 1602666"/>
                <a:gd name="connsiteY5" fmla="*/ 804198 h 1613916"/>
                <a:gd name="connsiteX6" fmla="*/ 674505 w 1602666"/>
                <a:gd name="connsiteY6" fmla="*/ 875437 h 1613916"/>
                <a:gd name="connsiteX7" fmla="*/ 681002 w 1602666"/>
                <a:gd name="connsiteY7" fmla="*/ 954906 h 1613916"/>
                <a:gd name="connsiteX8" fmla="*/ 798899 w 1602666"/>
                <a:gd name="connsiteY8" fmla="*/ 1082980 h 1613916"/>
                <a:gd name="connsiteX9" fmla="*/ 739013 w 1602666"/>
                <a:gd name="connsiteY9" fmla="*/ 1106211 h 1613916"/>
                <a:gd name="connsiteX10" fmla="*/ 387102 w 1602666"/>
                <a:gd name="connsiteY10" fmla="*/ 845381 h 1613916"/>
                <a:gd name="connsiteX11" fmla="*/ 120656 w 1602666"/>
                <a:gd name="connsiteY11" fmla="*/ 974161 h 1613916"/>
                <a:gd name="connsiteX12" fmla="*/ 0 w 1602666"/>
                <a:gd name="connsiteY12" fmla="*/ 1023691 h 1613916"/>
                <a:gd name="connsiteX13" fmla="*/ 600003 w 1602666"/>
                <a:gd name="connsiteY13" fmla="*/ 1450994 h 1613916"/>
                <a:gd name="connsiteX14" fmla="*/ 817156 w 1602666"/>
                <a:gd name="connsiteY14" fmla="*/ 1541101 h 1613916"/>
                <a:gd name="connsiteX15" fmla="*/ 1243284 w 1602666"/>
                <a:gd name="connsiteY15" fmla="*/ 1613916 h 1613916"/>
                <a:gd name="connsiteX16" fmla="*/ 1548008 w 1602666"/>
                <a:gd name="connsiteY16" fmla="*/ 1322792 h 1613916"/>
                <a:gd name="connsiteX17" fmla="*/ 1602666 w 1602666"/>
                <a:gd name="connsiteY17" fmla="*/ 1059689 h 1613916"/>
                <a:gd name="connsiteX18" fmla="*/ 1444154 w 1602666"/>
                <a:gd name="connsiteY18" fmla="*/ 970235 h 1613916"/>
                <a:gd name="connsiteX19" fmla="*/ 1323904 w 1602666"/>
                <a:gd name="connsiteY19" fmla="*/ 1338577 h 1613916"/>
                <a:gd name="connsiteX20" fmla="*/ 1258313 w 1602666"/>
                <a:gd name="connsiteY20" fmla="*/ 1317529 h 1613916"/>
                <a:gd name="connsiteX21" fmla="*/ 1285642 w 1602666"/>
                <a:gd name="connsiteY21" fmla="*/ 901828 h 1613916"/>
                <a:gd name="connsiteX22" fmla="*/ 1400427 w 1602666"/>
                <a:gd name="connsiteY22" fmla="*/ 643989 h 1613916"/>
                <a:gd name="connsiteX23" fmla="*/ 1214585 w 1602666"/>
                <a:gd name="connsiteY23" fmla="*/ 507176 h 1613916"/>
                <a:gd name="connsiteX24" fmla="*/ 1198188 w 1602666"/>
                <a:gd name="connsiteY24" fmla="*/ 407197 h 1613916"/>
                <a:gd name="connsiteX25" fmla="*/ 1117008 w 1602666"/>
                <a:gd name="connsiteY25" fmla="*/ 231831 h 1613916"/>
                <a:gd name="connsiteX26" fmla="*/ 859300 w 1602666"/>
                <a:gd name="connsiteY26" fmla="*/ 14670 h 1613916"/>
                <a:gd name="connsiteX27" fmla="*/ 633440 w 1602666"/>
                <a:gd name="connsiteY27" fmla="*/ 0 h 1613916"/>
                <a:gd name="connsiteX0" fmla="*/ 633440 w 1602666"/>
                <a:gd name="connsiteY0" fmla="*/ 0 h 1613916"/>
                <a:gd name="connsiteX1" fmla="*/ 517811 w 1602666"/>
                <a:gd name="connsiteY1" fmla="*/ 191573 h 1613916"/>
                <a:gd name="connsiteX2" fmla="*/ 392128 w 1602666"/>
                <a:gd name="connsiteY2" fmla="*/ 320353 h 1613916"/>
                <a:gd name="connsiteX3" fmla="*/ 507757 w 1602666"/>
                <a:gd name="connsiteY3" fmla="*/ 394649 h 1613916"/>
                <a:gd name="connsiteX4" fmla="*/ 618360 w 1602666"/>
                <a:gd name="connsiteY4" fmla="*/ 662117 h 1613916"/>
                <a:gd name="connsiteX5" fmla="*/ 643196 w 1602666"/>
                <a:gd name="connsiteY5" fmla="*/ 804198 h 1613916"/>
                <a:gd name="connsiteX6" fmla="*/ 674505 w 1602666"/>
                <a:gd name="connsiteY6" fmla="*/ 875437 h 1613916"/>
                <a:gd name="connsiteX7" fmla="*/ 681002 w 1602666"/>
                <a:gd name="connsiteY7" fmla="*/ 954906 h 1613916"/>
                <a:gd name="connsiteX8" fmla="*/ 798899 w 1602666"/>
                <a:gd name="connsiteY8" fmla="*/ 1082980 h 1613916"/>
                <a:gd name="connsiteX9" fmla="*/ 739013 w 1602666"/>
                <a:gd name="connsiteY9" fmla="*/ 1106211 h 1613916"/>
                <a:gd name="connsiteX10" fmla="*/ 387102 w 1602666"/>
                <a:gd name="connsiteY10" fmla="*/ 845381 h 1613916"/>
                <a:gd name="connsiteX11" fmla="*/ 120656 w 1602666"/>
                <a:gd name="connsiteY11" fmla="*/ 974161 h 1613916"/>
                <a:gd name="connsiteX12" fmla="*/ 0 w 1602666"/>
                <a:gd name="connsiteY12" fmla="*/ 1023691 h 1613916"/>
                <a:gd name="connsiteX13" fmla="*/ 600003 w 1602666"/>
                <a:gd name="connsiteY13" fmla="*/ 1450994 h 1613916"/>
                <a:gd name="connsiteX14" fmla="*/ 817156 w 1602666"/>
                <a:gd name="connsiteY14" fmla="*/ 1541101 h 1613916"/>
                <a:gd name="connsiteX15" fmla="*/ 1243284 w 1602666"/>
                <a:gd name="connsiteY15" fmla="*/ 1613916 h 1613916"/>
                <a:gd name="connsiteX16" fmla="*/ 1548008 w 1602666"/>
                <a:gd name="connsiteY16" fmla="*/ 1322792 h 1613916"/>
                <a:gd name="connsiteX17" fmla="*/ 1602666 w 1602666"/>
                <a:gd name="connsiteY17" fmla="*/ 1059689 h 1613916"/>
                <a:gd name="connsiteX18" fmla="*/ 1444154 w 1602666"/>
                <a:gd name="connsiteY18" fmla="*/ 970235 h 1613916"/>
                <a:gd name="connsiteX19" fmla="*/ 1323904 w 1602666"/>
                <a:gd name="connsiteY19" fmla="*/ 1338577 h 1613916"/>
                <a:gd name="connsiteX20" fmla="*/ 1258313 w 1602666"/>
                <a:gd name="connsiteY20" fmla="*/ 1317529 h 1613916"/>
                <a:gd name="connsiteX21" fmla="*/ 1285642 w 1602666"/>
                <a:gd name="connsiteY21" fmla="*/ 901828 h 1613916"/>
                <a:gd name="connsiteX22" fmla="*/ 1400427 w 1602666"/>
                <a:gd name="connsiteY22" fmla="*/ 643989 h 1613916"/>
                <a:gd name="connsiteX23" fmla="*/ 1214585 w 1602666"/>
                <a:gd name="connsiteY23" fmla="*/ 507176 h 1613916"/>
                <a:gd name="connsiteX24" fmla="*/ 1198188 w 1602666"/>
                <a:gd name="connsiteY24" fmla="*/ 407197 h 1613916"/>
                <a:gd name="connsiteX25" fmla="*/ 1121664 w 1602666"/>
                <a:gd name="connsiteY25" fmla="*/ 199955 h 1613916"/>
                <a:gd name="connsiteX26" fmla="*/ 859300 w 1602666"/>
                <a:gd name="connsiteY26" fmla="*/ 14670 h 1613916"/>
                <a:gd name="connsiteX27" fmla="*/ 633440 w 1602666"/>
                <a:gd name="connsiteY27" fmla="*/ 0 h 1613916"/>
                <a:gd name="connsiteX0" fmla="*/ 633440 w 1602666"/>
                <a:gd name="connsiteY0" fmla="*/ 0 h 1613916"/>
                <a:gd name="connsiteX1" fmla="*/ 517811 w 1602666"/>
                <a:gd name="connsiteY1" fmla="*/ 191573 h 1613916"/>
                <a:gd name="connsiteX2" fmla="*/ 392128 w 1602666"/>
                <a:gd name="connsiteY2" fmla="*/ 320353 h 1613916"/>
                <a:gd name="connsiteX3" fmla="*/ 507757 w 1602666"/>
                <a:gd name="connsiteY3" fmla="*/ 394649 h 1613916"/>
                <a:gd name="connsiteX4" fmla="*/ 618360 w 1602666"/>
                <a:gd name="connsiteY4" fmla="*/ 662117 h 1613916"/>
                <a:gd name="connsiteX5" fmla="*/ 643196 w 1602666"/>
                <a:gd name="connsiteY5" fmla="*/ 804198 h 1613916"/>
                <a:gd name="connsiteX6" fmla="*/ 674505 w 1602666"/>
                <a:gd name="connsiteY6" fmla="*/ 875437 h 1613916"/>
                <a:gd name="connsiteX7" fmla="*/ 681002 w 1602666"/>
                <a:gd name="connsiteY7" fmla="*/ 954906 h 1613916"/>
                <a:gd name="connsiteX8" fmla="*/ 798899 w 1602666"/>
                <a:gd name="connsiteY8" fmla="*/ 1082980 h 1613916"/>
                <a:gd name="connsiteX9" fmla="*/ 739013 w 1602666"/>
                <a:gd name="connsiteY9" fmla="*/ 1106211 h 1613916"/>
                <a:gd name="connsiteX10" fmla="*/ 387102 w 1602666"/>
                <a:gd name="connsiteY10" fmla="*/ 845381 h 1613916"/>
                <a:gd name="connsiteX11" fmla="*/ 120656 w 1602666"/>
                <a:gd name="connsiteY11" fmla="*/ 974161 h 1613916"/>
                <a:gd name="connsiteX12" fmla="*/ 0 w 1602666"/>
                <a:gd name="connsiteY12" fmla="*/ 1023691 h 1613916"/>
                <a:gd name="connsiteX13" fmla="*/ 600003 w 1602666"/>
                <a:gd name="connsiteY13" fmla="*/ 1450994 h 1613916"/>
                <a:gd name="connsiteX14" fmla="*/ 817156 w 1602666"/>
                <a:gd name="connsiteY14" fmla="*/ 1541101 h 1613916"/>
                <a:gd name="connsiteX15" fmla="*/ 1243284 w 1602666"/>
                <a:gd name="connsiteY15" fmla="*/ 1613916 h 1613916"/>
                <a:gd name="connsiteX16" fmla="*/ 1548008 w 1602666"/>
                <a:gd name="connsiteY16" fmla="*/ 1322792 h 1613916"/>
                <a:gd name="connsiteX17" fmla="*/ 1602666 w 1602666"/>
                <a:gd name="connsiteY17" fmla="*/ 1059689 h 1613916"/>
                <a:gd name="connsiteX18" fmla="*/ 1444154 w 1602666"/>
                <a:gd name="connsiteY18" fmla="*/ 970235 h 1613916"/>
                <a:gd name="connsiteX19" fmla="*/ 1323904 w 1602666"/>
                <a:gd name="connsiteY19" fmla="*/ 1338577 h 1613916"/>
                <a:gd name="connsiteX20" fmla="*/ 1258313 w 1602666"/>
                <a:gd name="connsiteY20" fmla="*/ 1317529 h 1613916"/>
                <a:gd name="connsiteX21" fmla="*/ 1285642 w 1602666"/>
                <a:gd name="connsiteY21" fmla="*/ 901828 h 1613916"/>
                <a:gd name="connsiteX22" fmla="*/ 1400427 w 1602666"/>
                <a:gd name="connsiteY22" fmla="*/ 643989 h 1613916"/>
                <a:gd name="connsiteX23" fmla="*/ 1214585 w 1602666"/>
                <a:gd name="connsiteY23" fmla="*/ 507176 h 1613916"/>
                <a:gd name="connsiteX24" fmla="*/ 1198188 w 1602666"/>
                <a:gd name="connsiteY24" fmla="*/ 407197 h 1613916"/>
                <a:gd name="connsiteX25" fmla="*/ 1121664 w 1602666"/>
                <a:gd name="connsiteY25" fmla="*/ 199955 h 1613916"/>
                <a:gd name="connsiteX26" fmla="*/ 859300 w 1602666"/>
                <a:gd name="connsiteY26" fmla="*/ 14670 h 1613916"/>
                <a:gd name="connsiteX27" fmla="*/ 633440 w 1602666"/>
                <a:gd name="connsiteY27" fmla="*/ 0 h 1613916"/>
                <a:gd name="connsiteX0" fmla="*/ 633440 w 1602666"/>
                <a:gd name="connsiteY0" fmla="*/ 0 h 1613916"/>
                <a:gd name="connsiteX1" fmla="*/ 517811 w 1602666"/>
                <a:gd name="connsiteY1" fmla="*/ 191573 h 1613916"/>
                <a:gd name="connsiteX2" fmla="*/ 392128 w 1602666"/>
                <a:gd name="connsiteY2" fmla="*/ 320353 h 1613916"/>
                <a:gd name="connsiteX3" fmla="*/ 507757 w 1602666"/>
                <a:gd name="connsiteY3" fmla="*/ 394649 h 1613916"/>
                <a:gd name="connsiteX4" fmla="*/ 618360 w 1602666"/>
                <a:gd name="connsiteY4" fmla="*/ 662117 h 1613916"/>
                <a:gd name="connsiteX5" fmla="*/ 643196 w 1602666"/>
                <a:gd name="connsiteY5" fmla="*/ 804198 h 1613916"/>
                <a:gd name="connsiteX6" fmla="*/ 674505 w 1602666"/>
                <a:gd name="connsiteY6" fmla="*/ 875437 h 1613916"/>
                <a:gd name="connsiteX7" fmla="*/ 681002 w 1602666"/>
                <a:gd name="connsiteY7" fmla="*/ 954906 h 1613916"/>
                <a:gd name="connsiteX8" fmla="*/ 798899 w 1602666"/>
                <a:gd name="connsiteY8" fmla="*/ 1082980 h 1613916"/>
                <a:gd name="connsiteX9" fmla="*/ 739013 w 1602666"/>
                <a:gd name="connsiteY9" fmla="*/ 1106211 h 1613916"/>
                <a:gd name="connsiteX10" fmla="*/ 387102 w 1602666"/>
                <a:gd name="connsiteY10" fmla="*/ 845381 h 1613916"/>
                <a:gd name="connsiteX11" fmla="*/ 120656 w 1602666"/>
                <a:gd name="connsiteY11" fmla="*/ 974161 h 1613916"/>
                <a:gd name="connsiteX12" fmla="*/ 0 w 1602666"/>
                <a:gd name="connsiteY12" fmla="*/ 1023691 h 1613916"/>
                <a:gd name="connsiteX13" fmla="*/ 600003 w 1602666"/>
                <a:gd name="connsiteY13" fmla="*/ 1450994 h 1613916"/>
                <a:gd name="connsiteX14" fmla="*/ 817156 w 1602666"/>
                <a:gd name="connsiteY14" fmla="*/ 1541101 h 1613916"/>
                <a:gd name="connsiteX15" fmla="*/ 1243284 w 1602666"/>
                <a:gd name="connsiteY15" fmla="*/ 1613916 h 1613916"/>
                <a:gd name="connsiteX16" fmla="*/ 1548008 w 1602666"/>
                <a:gd name="connsiteY16" fmla="*/ 1322792 h 1613916"/>
                <a:gd name="connsiteX17" fmla="*/ 1602666 w 1602666"/>
                <a:gd name="connsiteY17" fmla="*/ 1059689 h 1613916"/>
                <a:gd name="connsiteX18" fmla="*/ 1444154 w 1602666"/>
                <a:gd name="connsiteY18" fmla="*/ 970235 h 1613916"/>
                <a:gd name="connsiteX19" fmla="*/ 1323904 w 1602666"/>
                <a:gd name="connsiteY19" fmla="*/ 1338577 h 1613916"/>
                <a:gd name="connsiteX20" fmla="*/ 1258313 w 1602666"/>
                <a:gd name="connsiteY20" fmla="*/ 1317529 h 1613916"/>
                <a:gd name="connsiteX21" fmla="*/ 1285642 w 1602666"/>
                <a:gd name="connsiteY21" fmla="*/ 901828 h 1613916"/>
                <a:gd name="connsiteX22" fmla="*/ 1400427 w 1602666"/>
                <a:gd name="connsiteY22" fmla="*/ 643989 h 1613916"/>
                <a:gd name="connsiteX23" fmla="*/ 1214585 w 1602666"/>
                <a:gd name="connsiteY23" fmla="*/ 507176 h 1613916"/>
                <a:gd name="connsiteX24" fmla="*/ 1198188 w 1602666"/>
                <a:gd name="connsiteY24" fmla="*/ 407197 h 1613916"/>
                <a:gd name="connsiteX25" fmla="*/ 1107698 w 1602666"/>
                <a:gd name="connsiteY25" fmla="*/ 195402 h 1613916"/>
                <a:gd name="connsiteX26" fmla="*/ 859300 w 1602666"/>
                <a:gd name="connsiteY26" fmla="*/ 14670 h 1613916"/>
                <a:gd name="connsiteX27" fmla="*/ 633440 w 1602666"/>
                <a:gd name="connsiteY27" fmla="*/ 0 h 1613916"/>
                <a:gd name="connsiteX0" fmla="*/ 633440 w 1602666"/>
                <a:gd name="connsiteY0" fmla="*/ 0 h 1613916"/>
                <a:gd name="connsiteX1" fmla="*/ 517811 w 1602666"/>
                <a:gd name="connsiteY1" fmla="*/ 191573 h 1613916"/>
                <a:gd name="connsiteX2" fmla="*/ 392128 w 1602666"/>
                <a:gd name="connsiteY2" fmla="*/ 320353 h 1613916"/>
                <a:gd name="connsiteX3" fmla="*/ 507757 w 1602666"/>
                <a:gd name="connsiteY3" fmla="*/ 394649 h 1613916"/>
                <a:gd name="connsiteX4" fmla="*/ 618360 w 1602666"/>
                <a:gd name="connsiteY4" fmla="*/ 662117 h 1613916"/>
                <a:gd name="connsiteX5" fmla="*/ 643196 w 1602666"/>
                <a:gd name="connsiteY5" fmla="*/ 804198 h 1613916"/>
                <a:gd name="connsiteX6" fmla="*/ 674505 w 1602666"/>
                <a:gd name="connsiteY6" fmla="*/ 875437 h 1613916"/>
                <a:gd name="connsiteX7" fmla="*/ 681002 w 1602666"/>
                <a:gd name="connsiteY7" fmla="*/ 954906 h 1613916"/>
                <a:gd name="connsiteX8" fmla="*/ 798899 w 1602666"/>
                <a:gd name="connsiteY8" fmla="*/ 1082980 h 1613916"/>
                <a:gd name="connsiteX9" fmla="*/ 739013 w 1602666"/>
                <a:gd name="connsiteY9" fmla="*/ 1106211 h 1613916"/>
                <a:gd name="connsiteX10" fmla="*/ 387102 w 1602666"/>
                <a:gd name="connsiteY10" fmla="*/ 845381 h 1613916"/>
                <a:gd name="connsiteX11" fmla="*/ 120656 w 1602666"/>
                <a:gd name="connsiteY11" fmla="*/ 974161 h 1613916"/>
                <a:gd name="connsiteX12" fmla="*/ 0 w 1602666"/>
                <a:gd name="connsiteY12" fmla="*/ 1023691 h 1613916"/>
                <a:gd name="connsiteX13" fmla="*/ 600003 w 1602666"/>
                <a:gd name="connsiteY13" fmla="*/ 1450994 h 1613916"/>
                <a:gd name="connsiteX14" fmla="*/ 817156 w 1602666"/>
                <a:gd name="connsiteY14" fmla="*/ 1541101 h 1613916"/>
                <a:gd name="connsiteX15" fmla="*/ 1243284 w 1602666"/>
                <a:gd name="connsiteY15" fmla="*/ 1613916 h 1613916"/>
                <a:gd name="connsiteX16" fmla="*/ 1548008 w 1602666"/>
                <a:gd name="connsiteY16" fmla="*/ 1322792 h 1613916"/>
                <a:gd name="connsiteX17" fmla="*/ 1602666 w 1602666"/>
                <a:gd name="connsiteY17" fmla="*/ 1059689 h 1613916"/>
                <a:gd name="connsiteX18" fmla="*/ 1444154 w 1602666"/>
                <a:gd name="connsiteY18" fmla="*/ 970235 h 1613916"/>
                <a:gd name="connsiteX19" fmla="*/ 1323904 w 1602666"/>
                <a:gd name="connsiteY19" fmla="*/ 1338577 h 1613916"/>
                <a:gd name="connsiteX20" fmla="*/ 1258313 w 1602666"/>
                <a:gd name="connsiteY20" fmla="*/ 1317529 h 1613916"/>
                <a:gd name="connsiteX21" fmla="*/ 1285642 w 1602666"/>
                <a:gd name="connsiteY21" fmla="*/ 901828 h 1613916"/>
                <a:gd name="connsiteX22" fmla="*/ 1400427 w 1602666"/>
                <a:gd name="connsiteY22" fmla="*/ 643989 h 1613916"/>
                <a:gd name="connsiteX23" fmla="*/ 1214585 w 1602666"/>
                <a:gd name="connsiteY23" fmla="*/ 507176 h 1613916"/>
                <a:gd name="connsiteX24" fmla="*/ 1198188 w 1602666"/>
                <a:gd name="connsiteY24" fmla="*/ 407197 h 1613916"/>
                <a:gd name="connsiteX25" fmla="*/ 1182165 w 1602666"/>
                <a:gd name="connsiteY25" fmla="*/ 359342 h 1613916"/>
                <a:gd name="connsiteX26" fmla="*/ 1107698 w 1602666"/>
                <a:gd name="connsiteY26" fmla="*/ 195402 h 1613916"/>
                <a:gd name="connsiteX27" fmla="*/ 859300 w 1602666"/>
                <a:gd name="connsiteY27" fmla="*/ 14670 h 1613916"/>
                <a:gd name="connsiteX28" fmla="*/ 633440 w 1602666"/>
                <a:gd name="connsiteY28" fmla="*/ 0 h 1613916"/>
                <a:gd name="connsiteX0" fmla="*/ 633440 w 1602666"/>
                <a:gd name="connsiteY0" fmla="*/ 0 h 1613916"/>
                <a:gd name="connsiteX1" fmla="*/ 517811 w 1602666"/>
                <a:gd name="connsiteY1" fmla="*/ 191573 h 1613916"/>
                <a:gd name="connsiteX2" fmla="*/ 392128 w 1602666"/>
                <a:gd name="connsiteY2" fmla="*/ 320353 h 1613916"/>
                <a:gd name="connsiteX3" fmla="*/ 507757 w 1602666"/>
                <a:gd name="connsiteY3" fmla="*/ 394649 h 1613916"/>
                <a:gd name="connsiteX4" fmla="*/ 618360 w 1602666"/>
                <a:gd name="connsiteY4" fmla="*/ 662117 h 1613916"/>
                <a:gd name="connsiteX5" fmla="*/ 643196 w 1602666"/>
                <a:gd name="connsiteY5" fmla="*/ 804198 h 1613916"/>
                <a:gd name="connsiteX6" fmla="*/ 674505 w 1602666"/>
                <a:gd name="connsiteY6" fmla="*/ 875437 h 1613916"/>
                <a:gd name="connsiteX7" fmla="*/ 681002 w 1602666"/>
                <a:gd name="connsiteY7" fmla="*/ 954906 h 1613916"/>
                <a:gd name="connsiteX8" fmla="*/ 798899 w 1602666"/>
                <a:gd name="connsiteY8" fmla="*/ 1082980 h 1613916"/>
                <a:gd name="connsiteX9" fmla="*/ 739013 w 1602666"/>
                <a:gd name="connsiteY9" fmla="*/ 1106211 h 1613916"/>
                <a:gd name="connsiteX10" fmla="*/ 387102 w 1602666"/>
                <a:gd name="connsiteY10" fmla="*/ 845381 h 1613916"/>
                <a:gd name="connsiteX11" fmla="*/ 120656 w 1602666"/>
                <a:gd name="connsiteY11" fmla="*/ 974161 h 1613916"/>
                <a:gd name="connsiteX12" fmla="*/ 0 w 1602666"/>
                <a:gd name="connsiteY12" fmla="*/ 1023691 h 1613916"/>
                <a:gd name="connsiteX13" fmla="*/ 600003 w 1602666"/>
                <a:gd name="connsiteY13" fmla="*/ 1450994 h 1613916"/>
                <a:gd name="connsiteX14" fmla="*/ 817156 w 1602666"/>
                <a:gd name="connsiteY14" fmla="*/ 1541101 h 1613916"/>
                <a:gd name="connsiteX15" fmla="*/ 1243284 w 1602666"/>
                <a:gd name="connsiteY15" fmla="*/ 1613916 h 1613916"/>
                <a:gd name="connsiteX16" fmla="*/ 1548008 w 1602666"/>
                <a:gd name="connsiteY16" fmla="*/ 1322792 h 1613916"/>
                <a:gd name="connsiteX17" fmla="*/ 1602666 w 1602666"/>
                <a:gd name="connsiteY17" fmla="*/ 1059689 h 1613916"/>
                <a:gd name="connsiteX18" fmla="*/ 1444154 w 1602666"/>
                <a:gd name="connsiteY18" fmla="*/ 970235 h 1613916"/>
                <a:gd name="connsiteX19" fmla="*/ 1323904 w 1602666"/>
                <a:gd name="connsiteY19" fmla="*/ 1338577 h 1613916"/>
                <a:gd name="connsiteX20" fmla="*/ 1258313 w 1602666"/>
                <a:gd name="connsiteY20" fmla="*/ 1317529 h 1613916"/>
                <a:gd name="connsiteX21" fmla="*/ 1285642 w 1602666"/>
                <a:gd name="connsiteY21" fmla="*/ 901828 h 1613916"/>
                <a:gd name="connsiteX22" fmla="*/ 1400427 w 1602666"/>
                <a:gd name="connsiteY22" fmla="*/ 643989 h 1613916"/>
                <a:gd name="connsiteX23" fmla="*/ 1228550 w 1602666"/>
                <a:gd name="connsiteY23" fmla="*/ 498069 h 1613916"/>
                <a:gd name="connsiteX24" fmla="*/ 1198188 w 1602666"/>
                <a:gd name="connsiteY24" fmla="*/ 407197 h 1613916"/>
                <a:gd name="connsiteX25" fmla="*/ 1182165 w 1602666"/>
                <a:gd name="connsiteY25" fmla="*/ 359342 h 1613916"/>
                <a:gd name="connsiteX26" fmla="*/ 1107698 w 1602666"/>
                <a:gd name="connsiteY26" fmla="*/ 195402 h 1613916"/>
                <a:gd name="connsiteX27" fmla="*/ 859300 w 1602666"/>
                <a:gd name="connsiteY27" fmla="*/ 14670 h 1613916"/>
                <a:gd name="connsiteX28" fmla="*/ 633440 w 1602666"/>
                <a:gd name="connsiteY28" fmla="*/ 0 h 1613916"/>
                <a:gd name="connsiteX0" fmla="*/ 642751 w 1611977"/>
                <a:gd name="connsiteY0" fmla="*/ 0 h 1613916"/>
                <a:gd name="connsiteX1" fmla="*/ 527122 w 1611977"/>
                <a:gd name="connsiteY1" fmla="*/ 191573 h 1613916"/>
                <a:gd name="connsiteX2" fmla="*/ 401439 w 1611977"/>
                <a:gd name="connsiteY2" fmla="*/ 320353 h 1613916"/>
                <a:gd name="connsiteX3" fmla="*/ 517068 w 1611977"/>
                <a:gd name="connsiteY3" fmla="*/ 394649 h 1613916"/>
                <a:gd name="connsiteX4" fmla="*/ 627671 w 1611977"/>
                <a:gd name="connsiteY4" fmla="*/ 662117 h 1613916"/>
                <a:gd name="connsiteX5" fmla="*/ 652507 w 1611977"/>
                <a:gd name="connsiteY5" fmla="*/ 804198 h 1613916"/>
                <a:gd name="connsiteX6" fmla="*/ 683816 w 1611977"/>
                <a:gd name="connsiteY6" fmla="*/ 875437 h 1613916"/>
                <a:gd name="connsiteX7" fmla="*/ 690313 w 1611977"/>
                <a:gd name="connsiteY7" fmla="*/ 954906 h 1613916"/>
                <a:gd name="connsiteX8" fmla="*/ 808210 w 1611977"/>
                <a:gd name="connsiteY8" fmla="*/ 1082980 h 1613916"/>
                <a:gd name="connsiteX9" fmla="*/ 748324 w 1611977"/>
                <a:gd name="connsiteY9" fmla="*/ 1106211 h 1613916"/>
                <a:gd name="connsiteX10" fmla="*/ 396413 w 1611977"/>
                <a:gd name="connsiteY10" fmla="*/ 845381 h 1613916"/>
                <a:gd name="connsiteX11" fmla="*/ 129967 w 1611977"/>
                <a:gd name="connsiteY11" fmla="*/ 974161 h 1613916"/>
                <a:gd name="connsiteX12" fmla="*/ 0 w 1611977"/>
                <a:gd name="connsiteY12" fmla="*/ 1041906 h 1613916"/>
                <a:gd name="connsiteX13" fmla="*/ 609314 w 1611977"/>
                <a:gd name="connsiteY13" fmla="*/ 1450994 h 1613916"/>
                <a:gd name="connsiteX14" fmla="*/ 826467 w 1611977"/>
                <a:gd name="connsiteY14" fmla="*/ 1541101 h 1613916"/>
                <a:gd name="connsiteX15" fmla="*/ 1252595 w 1611977"/>
                <a:gd name="connsiteY15" fmla="*/ 1613916 h 1613916"/>
                <a:gd name="connsiteX16" fmla="*/ 1557319 w 1611977"/>
                <a:gd name="connsiteY16" fmla="*/ 1322792 h 1613916"/>
                <a:gd name="connsiteX17" fmla="*/ 1611977 w 1611977"/>
                <a:gd name="connsiteY17" fmla="*/ 1059689 h 1613916"/>
                <a:gd name="connsiteX18" fmla="*/ 1453465 w 1611977"/>
                <a:gd name="connsiteY18" fmla="*/ 970235 h 1613916"/>
                <a:gd name="connsiteX19" fmla="*/ 1333215 w 1611977"/>
                <a:gd name="connsiteY19" fmla="*/ 1338577 h 1613916"/>
                <a:gd name="connsiteX20" fmla="*/ 1267624 w 1611977"/>
                <a:gd name="connsiteY20" fmla="*/ 1317529 h 1613916"/>
                <a:gd name="connsiteX21" fmla="*/ 1294953 w 1611977"/>
                <a:gd name="connsiteY21" fmla="*/ 901828 h 1613916"/>
                <a:gd name="connsiteX22" fmla="*/ 1409738 w 1611977"/>
                <a:gd name="connsiteY22" fmla="*/ 643989 h 1613916"/>
                <a:gd name="connsiteX23" fmla="*/ 1237861 w 1611977"/>
                <a:gd name="connsiteY23" fmla="*/ 498069 h 1613916"/>
                <a:gd name="connsiteX24" fmla="*/ 1207499 w 1611977"/>
                <a:gd name="connsiteY24" fmla="*/ 407197 h 1613916"/>
                <a:gd name="connsiteX25" fmla="*/ 1191476 w 1611977"/>
                <a:gd name="connsiteY25" fmla="*/ 359342 h 1613916"/>
                <a:gd name="connsiteX26" fmla="*/ 1117009 w 1611977"/>
                <a:gd name="connsiteY26" fmla="*/ 195402 h 1613916"/>
                <a:gd name="connsiteX27" fmla="*/ 868611 w 1611977"/>
                <a:gd name="connsiteY27" fmla="*/ 14670 h 1613916"/>
                <a:gd name="connsiteX28" fmla="*/ 642751 w 1611977"/>
                <a:gd name="connsiteY28" fmla="*/ 0 h 1613916"/>
                <a:gd name="connsiteX0" fmla="*/ 642751 w 1611977"/>
                <a:gd name="connsiteY0" fmla="*/ 0 h 1613916"/>
                <a:gd name="connsiteX1" fmla="*/ 527122 w 1611977"/>
                <a:gd name="connsiteY1" fmla="*/ 191573 h 1613916"/>
                <a:gd name="connsiteX2" fmla="*/ 401439 w 1611977"/>
                <a:gd name="connsiteY2" fmla="*/ 320353 h 1613916"/>
                <a:gd name="connsiteX3" fmla="*/ 517068 w 1611977"/>
                <a:gd name="connsiteY3" fmla="*/ 394649 h 1613916"/>
                <a:gd name="connsiteX4" fmla="*/ 627671 w 1611977"/>
                <a:gd name="connsiteY4" fmla="*/ 662117 h 1613916"/>
                <a:gd name="connsiteX5" fmla="*/ 652507 w 1611977"/>
                <a:gd name="connsiteY5" fmla="*/ 804198 h 1613916"/>
                <a:gd name="connsiteX6" fmla="*/ 683816 w 1611977"/>
                <a:gd name="connsiteY6" fmla="*/ 875437 h 1613916"/>
                <a:gd name="connsiteX7" fmla="*/ 690313 w 1611977"/>
                <a:gd name="connsiteY7" fmla="*/ 954906 h 1613916"/>
                <a:gd name="connsiteX8" fmla="*/ 808210 w 1611977"/>
                <a:gd name="connsiteY8" fmla="*/ 1082980 h 1613916"/>
                <a:gd name="connsiteX9" fmla="*/ 748324 w 1611977"/>
                <a:gd name="connsiteY9" fmla="*/ 1106211 h 1613916"/>
                <a:gd name="connsiteX10" fmla="*/ 396413 w 1611977"/>
                <a:gd name="connsiteY10" fmla="*/ 845381 h 1613916"/>
                <a:gd name="connsiteX11" fmla="*/ 129967 w 1611977"/>
                <a:gd name="connsiteY11" fmla="*/ 974161 h 1613916"/>
                <a:gd name="connsiteX12" fmla="*/ 0 w 1611977"/>
                <a:gd name="connsiteY12" fmla="*/ 1041906 h 1613916"/>
                <a:gd name="connsiteX13" fmla="*/ 590693 w 1611977"/>
                <a:gd name="connsiteY13" fmla="*/ 1455548 h 1613916"/>
                <a:gd name="connsiteX14" fmla="*/ 826467 w 1611977"/>
                <a:gd name="connsiteY14" fmla="*/ 1541101 h 1613916"/>
                <a:gd name="connsiteX15" fmla="*/ 1252595 w 1611977"/>
                <a:gd name="connsiteY15" fmla="*/ 1613916 h 1613916"/>
                <a:gd name="connsiteX16" fmla="*/ 1557319 w 1611977"/>
                <a:gd name="connsiteY16" fmla="*/ 1322792 h 1613916"/>
                <a:gd name="connsiteX17" fmla="*/ 1611977 w 1611977"/>
                <a:gd name="connsiteY17" fmla="*/ 1059689 h 1613916"/>
                <a:gd name="connsiteX18" fmla="*/ 1453465 w 1611977"/>
                <a:gd name="connsiteY18" fmla="*/ 970235 h 1613916"/>
                <a:gd name="connsiteX19" fmla="*/ 1333215 w 1611977"/>
                <a:gd name="connsiteY19" fmla="*/ 1338577 h 1613916"/>
                <a:gd name="connsiteX20" fmla="*/ 1267624 w 1611977"/>
                <a:gd name="connsiteY20" fmla="*/ 1317529 h 1613916"/>
                <a:gd name="connsiteX21" fmla="*/ 1294953 w 1611977"/>
                <a:gd name="connsiteY21" fmla="*/ 901828 h 1613916"/>
                <a:gd name="connsiteX22" fmla="*/ 1409738 w 1611977"/>
                <a:gd name="connsiteY22" fmla="*/ 643989 h 1613916"/>
                <a:gd name="connsiteX23" fmla="*/ 1237861 w 1611977"/>
                <a:gd name="connsiteY23" fmla="*/ 498069 h 1613916"/>
                <a:gd name="connsiteX24" fmla="*/ 1207499 w 1611977"/>
                <a:gd name="connsiteY24" fmla="*/ 407197 h 1613916"/>
                <a:gd name="connsiteX25" fmla="*/ 1191476 w 1611977"/>
                <a:gd name="connsiteY25" fmla="*/ 359342 h 1613916"/>
                <a:gd name="connsiteX26" fmla="*/ 1117009 w 1611977"/>
                <a:gd name="connsiteY26" fmla="*/ 195402 h 1613916"/>
                <a:gd name="connsiteX27" fmla="*/ 868611 w 1611977"/>
                <a:gd name="connsiteY27" fmla="*/ 14670 h 1613916"/>
                <a:gd name="connsiteX28" fmla="*/ 642751 w 1611977"/>
                <a:gd name="connsiteY28" fmla="*/ 0 h 1613916"/>
                <a:gd name="connsiteX0" fmla="*/ 642751 w 1611977"/>
                <a:gd name="connsiteY0" fmla="*/ 0 h 1613916"/>
                <a:gd name="connsiteX1" fmla="*/ 527122 w 1611977"/>
                <a:gd name="connsiteY1" fmla="*/ 191573 h 1613916"/>
                <a:gd name="connsiteX2" fmla="*/ 401439 w 1611977"/>
                <a:gd name="connsiteY2" fmla="*/ 320353 h 1613916"/>
                <a:gd name="connsiteX3" fmla="*/ 517068 w 1611977"/>
                <a:gd name="connsiteY3" fmla="*/ 394649 h 1613916"/>
                <a:gd name="connsiteX4" fmla="*/ 627671 w 1611977"/>
                <a:gd name="connsiteY4" fmla="*/ 662117 h 1613916"/>
                <a:gd name="connsiteX5" fmla="*/ 652507 w 1611977"/>
                <a:gd name="connsiteY5" fmla="*/ 804198 h 1613916"/>
                <a:gd name="connsiteX6" fmla="*/ 683816 w 1611977"/>
                <a:gd name="connsiteY6" fmla="*/ 875437 h 1613916"/>
                <a:gd name="connsiteX7" fmla="*/ 690313 w 1611977"/>
                <a:gd name="connsiteY7" fmla="*/ 954906 h 1613916"/>
                <a:gd name="connsiteX8" fmla="*/ 808210 w 1611977"/>
                <a:gd name="connsiteY8" fmla="*/ 1082980 h 1613916"/>
                <a:gd name="connsiteX9" fmla="*/ 748324 w 1611977"/>
                <a:gd name="connsiteY9" fmla="*/ 1106211 h 1613916"/>
                <a:gd name="connsiteX10" fmla="*/ 396413 w 1611977"/>
                <a:gd name="connsiteY10" fmla="*/ 845381 h 1613916"/>
                <a:gd name="connsiteX11" fmla="*/ 129967 w 1611977"/>
                <a:gd name="connsiteY11" fmla="*/ 974161 h 1613916"/>
                <a:gd name="connsiteX12" fmla="*/ 0 w 1611977"/>
                <a:gd name="connsiteY12" fmla="*/ 1041906 h 1613916"/>
                <a:gd name="connsiteX13" fmla="*/ 590693 w 1611977"/>
                <a:gd name="connsiteY13" fmla="*/ 1455548 h 1613916"/>
                <a:gd name="connsiteX14" fmla="*/ 826467 w 1611977"/>
                <a:gd name="connsiteY14" fmla="*/ 1541101 h 1613916"/>
                <a:gd name="connsiteX15" fmla="*/ 1252595 w 1611977"/>
                <a:gd name="connsiteY15" fmla="*/ 1613916 h 1613916"/>
                <a:gd name="connsiteX16" fmla="*/ 1557319 w 1611977"/>
                <a:gd name="connsiteY16" fmla="*/ 1322792 h 1613916"/>
                <a:gd name="connsiteX17" fmla="*/ 1611977 w 1611977"/>
                <a:gd name="connsiteY17" fmla="*/ 1059689 h 1613916"/>
                <a:gd name="connsiteX18" fmla="*/ 1453465 w 1611977"/>
                <a:gd name="connsiteY18" fmla="*/ 970235 h 1613916"/>
                <a:gd name="connsiteX19" fmla="*/ 1333215 w 1611977"/>
                <a:gd name="connsiteY19" fmla="*/ 1338577 h 1613916"/>
                <a:gd name="connsiteX20" fmla="*/ 1267624 w 1611977"/>
                <a:gd name="connsiteY20" fmla="*/ 1317529 h 1613916"/>
                <a:gd name="connsiteX21" fmla="*/ 1294953 w 1611977"/>
                <a:gd name="connsiteY21" fmla="*/ 901828 h 1613916"/>
                <a:gd name="connsiteX22" fmla="*/ 1409738 w 1611977"/>
                <a:gd name="connsiteY22" fmla="*/ 643989 h 1613916"/>
                <a:gd name="connsiteX23" fmla="*/ 1237861 w 1611977"/>
                <a:gd name="connsiteY23" fmla="*/ 498069 h 1613916"/>
                <a:gd name="connsiteX24" fmla="*/ 1207499 w 1611977"/>
                <a:gd name="connsiteY24" fmla="*/ 407197 h 1613916"/>
                <a:gd name="connsiteX25" fmla="*/ 1191476 w 1611977"/>
                <a:gd name="connsiteY25" fmla="*/ 359342 h 1613916"/>
                <a:gd name="connsiteX26" fmla="*/ 1117009 w 1611977"/>
                <a:gd name="connsiteY26" fmla="*/ 195402 h 1613916"/>
                <a:gd name="connsiteX27" fmla="*/ 868611 w 1611977"/>
                <a:gd name="connsiteY27" fmla="*/ 14670 h 1613916"/>
                <a:gd name="connsiteX28" fmla="*/ 642751 w 1611977"/>
                <a:gd name="connsiteY28" fmla="*/ 0 h 1613916"/>
                <a:gd name="connsiteX0" fmla="*/ 642751 w 1611977"/>
                <a:gd name="connsiteY0" fmla="*/ 0 h 1613916"/>
                <a:gd name="connsiteX1" fmla="*/ 527122 w 1611977"/>
                <a:gd name="connsiteY1" fmla="*/ 191573 h 1613916"/>
                <a:gd name="connsiteX2" fmla="*/ 401439 w 1611977"/>
                <a:gd name="connsiteY2" fmla="*/ 320353 h 1613916"/>
                <a:gd name="connsiteX3" fmla="*/ 517068 w 1611977"/>
                <a:gd name="connsiteY3" fmla="*/ 394649 h 1613916"/>
                <a:gd name="connsiteX4" fmla="*/ 627671 w 1611977"/>
                <a:gd name="connsiteY4" fmla="*/ 662117 h 1613916"/>
                <a:gd name="connsiteX5" fmla="*/ 652507 w 1611977"/>
                <a:gd name="connsiteY5" fmla="*/ 804198 h 1613916"/>
                <a:gd name="connsiteX6" fmla="*/ 683816 w 1611977"/>
                <a:gd name="connsiteY6" fmla="*/ 875437 h 1613916"/>
                <a:gd name="connsiteX7" fmla="*/ 690313 w 1611977"/>
                <a:gd name="connsiteY7" fmla="*/ 954906 h 1613916"/>
                <a:gd name="connsiteX8" fmla="*/ 808210 w 1611977"/>
                <a:gd name="connsiteY8" fmla="*/ 1082980 h 1613916"/>
                <a:gd name="connsiteX9" fmla="*/ 748324 w 1611977"/>
                <a:gd name="connsiteY9" fmla="*/ 1106211 h 1613916"/>
                <a:gd name="connsiteX10" fmla="*/ 396413 w 1611977"/>
                <a:gd name="connsiteY10" fmla="*/ 845381 h 1613916"/>
                <a:gd name="connsiteX11" fmla="*/ 129967 w 1611977"/>
                <a:gd name="connsiteY11" fmla="*/ 974161 h 1613916"/>
                <a:gd name="connsiteX12" fmla="*/ 0 w 1611977"/>
                <a:gd name="connsiteY12" fmla="*/ 1041906 h 1613916"/>
                <a:gd name="connsiteX13" fmla="*/ 590693 w 1611977"/>
                <a:gd name="connsiteY13" fmla="*/ 1455548 h 1613916"/>
                <a:gd name="connsiteX14" fmla="*/ 807847 w 1611977"/>
                <a:gd name="connsiteY14" fmla="*/ 1545655 h 1613916"/>
                <a:gd name="connsiteX15" fmla="*/ 1252595 w 1611977"/>
                <a:gd name="connsiteY15" fmla="*/ 1613916 h 1613916"/>
                <a:gd name="connsiteX16" fmla="*/ 1557319 w 1611977"/>
                <a:gd name="connsiteY16" fmla="*/ 1322792 h 1613916"/>
                <a:gd name="connsiteX17" fmla="*/ 1611977 w 1611977"/>
                <a:gd name="connsiteY17" fmla="*/ 1059689 h 1613916"/>
                <a:gd name="connsiteX18" fmla="*/ 1453465 w 1611977"/>
                <a:gd name="connsiteY18" fmla="*/ 970235 h 1613916"/>
                <a:gd name="connsiteX19" fmla="*/ 1333215 w 1611977"/>
                <a:gd name="connsiteY19" fmla="*/ 1338577 h 1613916"/>
                <a:gd name="connsiteX20" fmla="*/ 1267624 w 1611977"/>
                <a:gd name="connsiteY20" fmla="*/ 1317529 h 1613916"/>
                <a:gd name="connsiteX21" fmla="*/ 1294953 w 1611977"/>
                <a:gd name="connsiteY21" fmla="*/ 901828 h 1613916"/>
                <a:gd name="connsiteX22" fmla="*/ 1409738 w 1611977"/>
                <a:gd name="connsiteY22" fmla="*/ 643989 h 1613916"/>
                <a:gd name="connsiteX23" fmla="*/ 1237861 w 1611977"/>
                <a:gd name="connsiteY23" fmla="*/ 498069 h 1613916"/>
                <a:gd name="connsiteX24" fmla="*/ 1207499 w 1611977"/>
                <a:gd name="connsiteY24" fmla="*/ 407197 h 1613916"/>
                <a:gd name="connsiteX25" fmla="*/ 1191476 w 1611977"/>
                <a:gd name="connsiteY25" fmla="*/ 359342 h 1613916"/>
                <a:gd name="connsiteX26" fmla="*/ 1117009 w 1611977"/>
                <a:gd name="connsiteY26" fmla="*/ 195402 h 1613916"/>
                <a:gd name="connsiteX27" fmla="*/ 868611 w 1611977"/>
                <a:gd name="connsiteY27" fmla="*/ 14670 h 1613916"/>
                <a:gd name="connsiteX28" fmla="*/ 642751 w 1611977"/>
                <a:gd name="connsiteY28" fmla="*/ 0 h 1613916"/>
                <a:gd name="connsiteX0" fmla="*/ 642751 w 1611977"/>
                <a:gd name="connsiteY0" fmla="*/ 0 h 1613916"/>
                <a:gd name="connsiteX1" fmla="*/ 527122 w 1611977"/>
                <a:gd name="connsiteY1" fmla="*/ 191573 h 1613916"/>
                <a:gd name="connsiteX2" fmla="*/ 401439 w 1611977"/>
                <a:gd name="connsiteY2" fmla="*/ 320353 h 1613916"/>
                <a:gd name="connsiteX3" fmla="*/ 517068 w 1611977"/>
                <a:gd name="connsiteY3" fmla="*/ 394649 h 1613916"/>
                <a:gd name="connsiteX4" fmla="*/ 627671 w 1611977"/>
                <a:gd name="connsiteY4" fmla="*/ 662117 h 1613916"/>
                <a:gd name="connsiteX5" fmla="*/ 652507 w 1611977"/>
                <a:gd name="connsiteY5" fmla="*/ 804198 h 1613916"/>
                <a:gd name="connsiteX6" fmla="*/ 683816 w 1611977"/>
                <a:gd name="connsiteY6" fmla="*/ 875437 h 1613916"/>
                <a:gd name="connsiteX7" fmla="*/ 690313 w 1611977"/>
                <a:gd name="connsiteY7" fmla="*/ 954906 h 1613916"/>
                <a:gd name="connsiteX8" fmla="*/ 808210 w 1611977"/>
                <a:gd name="connsiteY8" fmla="*/ 1082980 h 1613916"/>
                <a:gd name="connsiteX9" fmla="*/ 748324 w 1611977"/>
                <a:gd name="connsiteY9" fmla="*/ 1106211 h 1613916"/>
                <a:gd name="connsiteX10" fmla="*/ 396413 w 1611977"/>
                <a:gd name="connsiteY10" fmla="*/ 845381 h 1613916"/>
                <a:gd name="connsiteX11" fmla="*/ 129967 w 1611977"/>
                <a:gd name="connsiteY11" fmla="*/ 974161 h 1613916"/>
                <a:gd name="connsiteX12" fmla="*/ 0 w 1611977"/>
                <a:gd name="connsiteY12" fmla="*/ 1041906 h 1613916"/>
                <a:gd name="connsiteX13" fmla="*/ 590693 w 1611977"/>
                <a:gd name="connsiteY13" fmla="*/ 1455548 h 1613916"/>
                <a:gd name="connsiteX14" fmla="*/ 807847 w 1611977"/>
                <a:gd name="connsiteY14" fmla="*/ 1545655 h 1613916"/>
                <a:gd name="connsiteX15" fmla="*/ 1252595 w 1611977"/>
                <a:gd name="connsiteY15" fmla="*/ 1613916 h 1613916"/>
                <a:gd name="connsiteX16" fmla="*/ 1557319 w 1611977"/>
                <a:gd name="connsiteY16" fmla="*/ 1322792 h 1613916"/>
                <a:gd name="connsiteX17" fmla="*/ 1611977 w 1611977"/>
                <a:gd name="connsiteY17" fmla="*/ 1059689 h 1613916"/>
                <a:gd name="connsiteX18" fmla="*/ 1453465 w 1611977"/>
                <a:gd name="connsiteY18" fmla="*/ 970235 h 1613916"/>
                <a:gd name="connsiteX19" fmla="*/ 1333215 w 1611977"/>
                <a:gd name="connsiteY19" fmla="*/ 1338577 h 1613916"/>
                <a:gd name="connsiteX20" fmla="*/ 1267624 w 1611977"/>
                <a:gd name="connsiteY20" fmla="*/ 1317529 h 1613916"/>
                <a:gd name="connsiteX21" fmla="*/ 1294953 w 1611977"/>
                <a:gd name="connsiteY21" fmla="*/ 901828 h 1613916"/>
                <a:gd name="connsiteX22" fmla="*/ 1409738 w 1611977"/>
                <a:gd name="connsiteY22" fmla="*/ 643989 h 1613916"/>
                <a:gd name="connsiteX23" fmla="*/ 1237861 w 1611977"/>
                <a:gd name="connsiteY23" fmla="*/ 498069 h 1613916"/>
                <a:gd name="connsiteX24" fmla="*/ 1207499 w 1611977"/>
                <a:gd name="connsiteY24" fmla="*/ 407197 h 1613916"/>
                <a:gd name="connsiteX25" fmla="*/ 1191476 w 1611977"/>
                <a:gd name="connsiteY25" fmla="*/ 359342 h 1613916"/>
                <a:gd name="connsiteX26" fmla="*/ 1117009 w 1611977"/>
                <a:gd name="connsiteY26" fmla="*/ 195402 h 1613916"/>
                <a:gd name="connsiteX27" fmla="*/ 868611 w 1611977"/>
                <a:gd name="connsiteY27" fmla="*/ 14670 h 1613916"/>
                <a:gd name="connsiteX28" fmla="*/ 642751 w 1611977"/>
                <a:gd name="connsiteY28" fmla="*/ 0 h 1613916"/>
                <a:gd name="connsiteX0" fmla="*/ 642751 w 1611977"/>
                <a:gd name="connsiteY0" fmla="*/ 0 h 1545655"/>
                <a:gd name="connsiteX1" fmla="*/ 527122 w 1611977"/>
                <a:gd name="connsiteY1" fmla="*/ 191573 h 1545655"/>
                <a:gd name="connsiteX2" fmla="*/ 401439 w 1611977"/>
                <a:gd name="connsiteY2" fmla="*/ 320353 h 1545655"/>
                <a:gd name="connsiteX3" fmla="*/ 517068 w 1611977"/>
                <a:gd name="connsiteY3" fmla="*/ 394649 h 1545655"/>
                <a:gd name="connsiteX4" fmla="*/ 627671 w 1611977"/>
                <a:gd name="connsiteY4" fmla="*/ 662117 h 1545655"/>
                <a:gd name="connsiteX5" fmla="*/ 652507 w 1611977"/>
                <a:gd name="connsiteY5" fmla="*/ 804198 h 1545655"/>
                <a:gd name="connsiteX6" fmla="*/ 683816 w 1611977"/>
                <a:gd name="connsiteY6" fmla="*/ 875437 h 1545655"/>
                <a:gd name="connsiteX7" fmla="*/ 690313 w 1611977"/>
                <a:gd name="connsiteY7" fmla="*/ 954906 h 1545655"/>
                <a:gd name="connsiteX8" fmla="*/ 808210 w 1611977"/>
                <a:gd name="connsiteY8" fmla="*/ 1082980 h 1545655"/>
                <a:gd name="connsiteX9" fmla="*/ 748324 w 1611977"/>
                <a:gd name="connsiteY9" fmla="*/ 1106211 h 1545655"/>
                <a:gd name="connsiteX10" fmla="*/ 396413 w 1611977"/>
                <a:gd name="connsiteY10" fmla="*/ 845381 h 1545655"/>
                <a:gd name="connsiteX11" fmla="*/ 129967 w 1611977"/>
                <a:gd name="connsiteY11" fmla="*/ 974161 h 1545655"/>
                <a:gd name="connsiteX12" fmla="*/ 0 w 1611977"/>
                <a:gd name="connsiteY12" fmla="*/ 1041906 h 1545655"/>
                <a:gd name="connsiteX13" fmla="*/ 590693 w 1611977"/>
                <a:gd name="connsiteY13" fmla="*/ 1455548 h 1545655"/>
                <a:gd name="connsiteX14" fmla="*/ 807847 w 1611977"/>
                <a:gd name="connsiteY14" fmla="*/ 1545655 h 1545655"/>
                <a:gd name="connsiteX15" fmla="*/ 1224664 w 1611977"/>
                <a:gd name="connsiteY15" fmla="*/ 1504627 h 1545655"/>
                <a:gd name="connsiteX16" fmla="*/ 1557319 w 1611977"/>
                <a:gd name="connsiteY16" fmla="*/ 1322792 h 1545655"/>
                <a:gd name="connsiteX17" fmla="*/ 1611977 w 1611977"/>
                <a:gd name="connsiteY17" fmla="*/ 1059689 h 1545655"/>
                <a:gd name="connsiteX18" fmla="*/ 1453465 w 1611977"/>
                <a:gd name="connsiteY18" fmla="*/ 970235 h 1545655"/>
                <a:gd name="connsiteX19" fmla="*/ 1333215 w 1611977"/>
                <a:gd name="connsiteY19" fmla="*/ 1338577 h 1545655"/>
                <a:gd name="connsiteX20" fmla="*/ 1267624 w 1611977"/>
                <a:gd name="connsiteY20" fmla="*/ 1317529 h 1545655"/>
                <a:gd name="connsiteX21" fmla="*/ 1294953 w 1611977"/>
                <a:gd name="connsiteY21" fmla="*/ 901828 h 1545655"/>
                <a:gd name="connsiteX22" fmla="*/ 1409738 w 1611977"/>
                <a:gd name="connsiteY22" fmla="*/ 643989 h 1545655"/>
                <a:gd name="connsiteX23" fmla="*/ 1237861 w 1611977"/>
                <a:gd name="connsiteY23" fmla="*/ 498069 h 1545655"/>
                <a:gd name="connsiteX24" fmla="*/ 1207499 w 1611977"/>
                <a:gd name="connsiteY24" fmla="*/ 407197 h 1545655"/>
                <a:gd name="connsiteX25" fmla="*/ 1191476 w 1611977"/>
                <a:gd name="connsiteY25" fmla="*/ 359342 h 1545655"/>
                <a:gd name="connsiteX26" fmla="*/ 1117009 w 1611977"/>
                <a:gd name="connsiteY26" fmla="*/ 195402 h 1545655"/>
                <a:gd name="connsiteX27" fmla="*/ 868611 w 1611977"/>
                <a:gd name="connsiteY27" fmla="*/ 14670 h 1545655"/>
                <a:gd name="connsiteX28" fmla="*/ 642751 w 1611977"/>
                <a:gd name="connsiteY28" fmla="*/ 0 h 1545655"/>
                <a:gd name="connsiteX0" fmla="*/ 642751 w 1611977"/>
                <a:gd name="connsiteY0" fmla="*/ 0 h 1545655"/>
                <a:gd name="connsiteX1" fmla="*/ 527122 w 1611977"/>
                <a:gd name="connsiteY1" fmla="*/ 191573 h 1545655"/>
                <a:gd name="connsiteX2" fmla="*/ 401439 w 1611977"/>
                <a:gd name="connsiteY2" fmla="*/ 320353 h 1545655"/>
                <a:gd name="connsiteX3" fmla="*/ 517068 w 1611977"/>
                <a:gd name="connsiteY3" fmla="*/ 394649 h 1545655"/>
                <a:gd name="connsiteX4" fmla="*/ 627671 w 1611977"/>
                <a:gd name="connsiteY4" fmla="*/ 662117 h 1545655"/>
                <a:gd name="connsiteX5" fmla="*/ 652507 w 1611977"/>
                <a:gd name="connsiteY5" fmla="*/ 804198 h 1545655"/>
                <a:gd name="connsiteX6" fmla="*/ 683816 w 1611977"/>
                <a:gd name="connsiteY6" fmla="*/ 875437 h 1545655"/>
                <a:gd name="connsiteX7" fmla="*/ 690313 w 1611977"/>
                <a:gd name="connsiteY7" fmla="*/ 954906 h 1545655"/>
                <a:gd name="connsiteX8" fmla="*/ 808210 w 1611977"/>
                <a:gd name="connsiteY8" fmla="*/ 1082980 h 1545655"/>
                <a:gd name="connsiteX9" fmla="*/ 748324 w 1611977"/>
                <a:gd name="connsiteY9" fmla="*/ 1106211 h 1545655"/>
                <a:gd name="connsiteX10" fmla="*/ 396413 w 1611977"/>
                <a:gd name="connsiteY10" fmla="*/ 845381 h 1545655"/>
                <a:gd name="connsiteX11" fmla="*/ 129967 w 1611977"/>
                <a:gd name="connsiteY11" fmla="*/ 974161 h 1545655"/>
                <a:gd name="connsiteX12" fmla="*/ 0 w 1611977"/>
                <a:gd name="connsiteY12" fmla="*/ 1041906 h 1545655"/>
                <a:gd name="connsiteX13" fmla="*/ 590693 w 1611977"/>
                <a:gd name="connsiteY13" fmla="*/ 1455548 h 1545655"/>
                <a:gd name="connsiteX14" fmla="*/ 807847 w 1611977"/>
                <a:gd name="connsiteY14" fmla="*/ 1545655 h 1545655"/>
                <a:gd name="connsiteX15" fmla="*/ 1247940 w 1611977"/>
                <a:gd name="connsiteY15" fmla="*/ 1504627 h 1545655"/>
                <a:gd name="connsiteX16" fmla="*/ 1557319 w 1611977"/>
                <a:gd name="connsiteY16" fmla="*/ 1322792 h 1545655"/>
                <a:gd name="connsiteX17" fmla="*/ 1611977 w 1611977"/>
                <a:gd name="connsiteY17" fmla="*/ 1059689 h 1545655"/>
                <a:gd name="connsiteX18" fmla="*/ 1453465 w 1611977"/>
                <a:gd name="connsiteY18" fmla="*/ 970235 h 1545655"/>
                <a:gd name="connsiteX19" fmla="*/ 1333215 w 1611977"/>
                <a:gd name="connsiteY19" fmla="*/ 1338577 h 1545655"/>
                <a:gd name="connsiteX20" fmla="*/ 1267624 w 1611977"/>
                <a:gd name="connsiteY20" fmla="*/ 1317529 h 1545655"/>
                <a:gd name="connsiteX21" fmla="*/ 1294953 w 1611977"/>
                <a:gd name="connsiteY21" fmla="*/ 901828 h 1545655"/>
                <a:gd name="connsiteX22" fmla="*/ 1409738 w 1611977"/>
                <a:gd name="connsiteY22" fmla="*/ 643989 h 1545655"/>
                <a:gd name="connsiteX23" fmla="*/ 1237861 w 1611977"/>
                <a:gd name="connsiteY23" fmla="*/ 498069 h 1545655"/>
                <a:gd name="connsiteX24" fmla="*/ 1207499 w 1611977"/>
                <a:gd name="connsiteY24" fmla="*/ 407197 h 1545655"/>
                <a:gd name="connsiteX25" fmla="*/ 1191476 w 1611977"/>
                <a:gd name="connsiteY25" fmla="*/ 359342 h 1545655"/>
                <a:gd name="connsiteX26" fmla="*/ 1117009 w 1611977"/>
                <a:gd name="connsiteY26" fmla="*/ 195402 h 1545655"/>
                <a:gd name="connsiteX27" fmla="*/ 868611 w 1611977"/>
                <a:gd name="connsiteY27" fmla="*/ 14670 h 1545655"/>
                <a:gd name="connsiteX28" fmla="*/ 642751 w 1611977"/>
                <a:gd name="connsiteY28" fmla="*/ 0 h 1545655"/>
                <a:gd name="connsiteX0" fmla="*/ 642751 w 1611977"/>
                <a:gd name="connsiteY0" fmla="*/ 0 h 1545655"/>
                <a:gd name="connsiteX1" fmla="*/ 527122 w 1611977"/>
                <a:gd name="connsiteY1" fmla="*/ 191573 h 1545655"/>
                <a:gd name="connsiteX2" fmla="*/ 401439 w 1611977"/>
                <a:gd name="connsiteY2" fmla="*/ 320353 h 1545655"/>
                <a:gd name="connsiteX3" fmla="*/ 517068 w 1611977"/>
                <a:gd name="connsiteY3" fmla="*/ 394649 h 1545655"/>
                <a:gd name="connsiteX4" fmla="*/ 627671 w 1611977"/>
                <a:gd name="connsiteY4" fmla="*/ 662117 h 1545655"/>
                <a:gd name="connsiteX5" fmla="*/ 652507 w 1611977"/>
                <a:gd name="connsiteY5" fmla="*/ 804198 h 1545655"/>
                <a:gd name="connsiteX6" fmla="*/ 683816 w 1611977"/>
                <a:gd name="connsiteY6" fmla="*/ 875437 h 1545655"/>
                <a:gd name="connsiteX7" fmla="*/ 690313 w 1611977"/>
                <a:gd name="connsiteY7" fmla="*/ 954906 h 1545655"/>
                <a:gd name="connsiteX8" fmla="*/ 808210 w 1611977"/>
                <a:gd name="connsiteY8" fmla="*/ 1082980 h 1545655"/>
                <a:gd name="connsiteX9" fmla="*/ 748324 w 1611977"/>
                <a:gd name="connsiteY9" fmla="*/ 1106211 h 1545655"/>
                <a:gd name="connsiteX10" fmla="*/ 396413 w 1611977"/>
                <a:gd name="connsiteY10" fmla="*/ 845381 h 1545655"/>
                <a:gd name="connsiteX11" fmla="*/ 129967 w 1611977"/>
                <a:gd name="connsiteY11" fmla="*/ 974161 h 1545655"/>
                <a:gd name="connsiteX12" fmla="*/ 0 w 1611977"/>
                <a:gd name="connsiteY12" fmla="*/ 1041906 h 1545655"/>
                <a:gd name="connsiteX13" fmla="*/ 590693 w 1611977"/>
                <a:gd name="connsiteY13" fmla="*/ 1455548 h 1545655"/>
                <a:gd name="connsiteX14" fmla="*/ 807847 w 1611977"/>
                <a:gd name="connsiteY14" fmla="*/ 1545655 h 1545655"/>
                <a:gd name="connsiteX15" fmla="*/ 1247940 w 1611977"/>
                <a:gd name="connsiteY15" fmla="*/ 1504627 h 1545655"/>
                <a:gd name="connsiteX16" fmla="*/ 1611977 w 1611977"/>
                <a:gd name="connsiteY16" fmla="*/ 1059689 h 1545655"/>
                <a:gd name="connsiteX17" fmla="*/ 1453465 w 1611977"/>
                <a:gd name="connsiteY17" fmla="*/ 970235 h 1545655"/>
                <a:gd name="connsiteX18" fmla="*/ 1333215 w 1611977"/>
                <a:gd name="connsiteY18" fmla="*/ 1338577 h 1545655"/>
                <a:gd name="connsiteX19" fmla="*/ 1267624 w 1611977"/>
                <a:gd name="connsiteY19" fmla="*/ 1317529 h 1545655"/>
                <a:gd name="connsiteX20" fmla="*/ 1294953 w 1611977"/>
                <a:gd name="connsiteY20" fmla="*/ 901828 h 1545655"/>
                <a:gd name="connsiteX21" fmla="*/ 1409738 w 1611977"/>
                <a:gd name="connsiteY21" fmla="*/ 643989 h 1545655"/>
                <a:gd name="connsiteX22" fmla="*/ 1237861 w 1611977"/>
                <a:gd name="connsiteY22" fmla="*/ 498069 h 1545655"/>
                <a:gd name="connsiteX23" fmla="*/ 1207499 w 1611977"/>
                <a:gd name="connsiteY23" fmla="*/ 407197 h 1545655"/>
                <a:gd name="connsiteX24" fmla="*/ 1191476 w 1611977"/>
                <a:gd name="connsiteY24" fmla="*/ 359342 h 1545655"/>
                <a:gd name="connsiteX25" fmla="*/ 1117009 w 1611977"/>
                <a:gd name="connsiteY25" fmla="*/ 195402 h 1545655"/>
                <a:gd name="connsiteX26" fmla="*/ 868611 w 1611977"/>
                <a:gd name="connsiteY26" fmla="*/ 14670 h 1545655"/>
                <a:gd name="connsiteX27" fmla="*/ 642751 w 1611977"/>
                <a:gd name="connsiteY27" fmla="*/ 0 h 1545655"/>
                <a:gd name="connsiteX0" fmla="*/ 642751 w 1453465"/>
                <a:gd name="connsiteY0" fmla="*/ 0 h 1545655"/>
                <a:gd name="connsiteX1" fmla="*/ 527122 w 1453465"/>
                <a:gd name="connsiteY1" fmla="*/ 191573 h 1545655"/>
                <a:gd name="connsiteX2" fmla="*/ 401439 w 1453465"/>
                <a:gd name="connsiteY2" fmla="*/ 320353 h 1545655"/>
                <a:gd name="connsiteX3" fmla="*/ 517068 w 1453465"/>
                <a:gd name="connsiteY3" fmla="*/ 394649 h 1545655"/>
                <a:gd name="connsiteX4" fmla="*/ 627671 w 1453465"/>
                <a:gd name="connsiteY4" fmla="*/ 662117 h 1545655"/>
                <a:gd name="connsiteX5" fmla="*/ 652507 w 1453465"/>
                <a:gd name="connsiteY5" fmla="*/ 804198 h 1545655"/>
                <a:gd name="connsiteX6" fmla="*/ 683816 w 1453465"/>
                <a:gd name="connsiteY6" fmla="*/ 875437 h 1545655"/>
                <a:gd name="connsiteX7" fmla="*/ 690313 w 1453465"/>
                <a:gd name="connsiteY7" fmla="*/ 954906 h 1545655"/>
                <a:gd name="connsiteX8" fmla="*/ 808210 w 1453465"/>
                <a:gd name="connsiteY8" fmla="*/ 1082980 h 1545655"/>
                <a:gd name="connsiteX9" fmla="*/ 748324 w 1453465"/>
                <a:gd name="connsiteY9" fmla="*/ 1106211 h 1545655"/>
                <a:gd name="connsiteX10" fmla="*/ 396413 w 1453465"/>
                <a:gd name="connsiteY10" fmla="*/ 845381 h 1545655"/>
                <a:gd name="connsiteX11" fmla="*/ 129967 w 1453465"/>
                <a:gd name="connsiteY11" fmla="*/ 974161 h 1545655"/>
                <a:gd name="connsiteX12" fmla="*/ 0 w 1453465"/>
                <a:gd name="connsiteY12" fmla="*/ 1041906 h 1545655"/>
                <a:gd name="connsiteX13" fmla="*/ 590693 w 1453465"/>
                <a:gd name="connsiteY13" fmla="*/ 1455548 h 1545655"/>
                <a:gd name="connsiteX14" fmla="*/ 807847 w 1453465"/>
                <a:gd name="connsiteY14" fmla="*/ 1545655 h 1545655"/>
                <a:gd name="connsiteX15" fmla="*/ 1247940 w 1453465"/>
                <a:gd name="connsiteY15" fmla="*/ 1504627 h 1545655"/>
                <a:gd name="connsiteX16" fmla="*/ 1453465 w 1453465"/>
                <a:gd name="connsiteY16" fmla="*/ 970235 h 1545655"/>
                <a:gd name="connsiteX17" fmla="*/ 1333215 w 1453465"/>
                <a:gd name="connsiteY17" fmla="*/ 1338577 h 1545655"/>
                <a:gd name="connsiteX18" fmla="*/ 1267624 w 1453465"/>
                <a:gd name="connsiteY18" fmla="*/ 1317529 h 1545655"/>
                <a:gd name="connsiteX19" fmla="*/ 1294953 w 1453465"/>
                <a:gd name="connsiteY19" fmla="*/ 901828 h 1545655"/>
                <a:gd name="connsiteX20" fmla="*/ 1409738 w 1453465"/>
                <a:gd name="connsiteY20" fmla="*/ 643989 h 1545655"/>
                <a:gd name="connsiteX21" fmla="*/ 1237861 w 1453465"/>
                <a:gd name="connsiteY21" fmla="*/ 498069 h 1545655"/>
                <a:gd name="connsiteX22" fmla="*/ 1207499 w 1453465"/>
                <a:gd name="connsiteY22" fmla="*/ 407197 h 1545655"/>
                <a:gd name="connsiteX23" fmla="*/ 1191476 w 1453465"/>
                <a:gd name="connsiteY23" fmla="*/ 359342 h 1545655"/>
                <a:gd name="connsiteX24" fmla="*/ 1117009 w 1453465"/>
                <a:gd name="connsiteY24" fmla="*/ 195402 h 1545655"/>
                <a:gd name="connsiteX25" fmla="*/ 868611 w 1453465"/>
                <a:gd name="connsiteY25" fmla="*/ 14670 h 1545655"/>
                <a:gd name="connsiteX26" fmla="*/ 642751 w 1453465"/>
                <a:gd name="connsiteY26" fmla="*/ 0 h 1545655"/>
                <a:gd name="connsiteX0" fmla="*/ 642751 w 1410751"/>
                <a:gd name="connsiteY0" fmla="*/ 0 h 1545655"/>
                <a:gd name="connsiteX1" fmla="*/ 527122 w 1410751"/>
                <a:gd name="connsiteY1" fmla="*/ 191573 h 1545655"/>
                <a:gd name="connsiteX2" fmla="*/ 401439 w 1410751"/>
                <a:gd name="connsiteY2" fmla="*/ 320353 h 1545655"/>
                <a:gd name="connsiteX3" fmla="*/ 517068 w 1410751"/>
                <a:gd name="connsiteY3" fmla="*/ 394649 h 1545655"/>
                <a:gd name="connsiteX4" fmla="*/ 627671 w 1410751"/>
                <a:gd name="connsiteY4" fmla="*/ 662117 h 1545655"/>
                <a:gd name="connsiteX5" fmla="*/ 652507 w 1410751"/>
                <a:gd name="connsiteY5" fmla="*/ 804198 h 1545655"/>
                <a:gd name="connsiteX6" fmla="*/ 683816 w 1410751"/>
                <a:gd name="connsiteY6" fmla="*/ 875437 h 1545655"/>
                <a:gd name="connsiteX7" fmla="*/ 690313 w 1410751"/>
                <a:gd name="connsiteY7" fmla="*/ 954906 h 1545655"/>
                <a:gd name="connsiteX8" fmla="*/ 808210 w 1410751"/>
                <a:gd name="connsiteY8" fmla="*/ 1082980 h 1545655"/>
                <a:gd name="connsiteX9" fmla="*/ 748324 w 1410751"/>
                <a:gd name="connsiteY9" fmla="*/ 1106211 h 1545655"/>
                <a:gd name="connsiteX10" fmla="*/ 396413 w 1410751"/>
                <a:gd name="connsiteY10" fmla="*/ 845381 h 1545655"/>
                <a:gd name="connsiteX11" fmla="*/ 129967 w 1410751"/>
                <a:gd name="connsiteY11" fmla="*/ 974161 h 1545655"/>
                <a:gd name="connsiteX12" fmla="*/ 0 w 1410751"/>
                <a:gd name="connsiteY12" fmla="*/ 1041906 h 1545655"/>
                <a:gd name="connsiteX13" fmla="*/ 590693 w 1410751"/>
                <a:gd name="connsiteY13" fmla="*/ 1455548 h 1545655"/>
                <a:gd name="connsiteX14" fmla="*/ 807847 w 1410751"/>
                <a:gd name="connsiteY14" fmla="*/ 1545655 h 1545655"/>
                <a:gd name="connsiteX15" fmla="*/ 1247940 w 1410751"/>
                <a:gd name="connsiteY15" fmla="*/ 1504627 h 1545655"/>
                <a:gd name="connsiteX16" fmla="*/ 1333215 w 1410751"/>
                <a:gd name="connsiteY16" fmla="*/ 1338577 h 1545655"/>
                <a:gd name="connsiteX17" fmla="*/ 1267624 w 1410751"/>
                <a:gd name="connsiteY17" fmla="*/ 1317529 h 1545655"/>
                <a:gd name="connsiteX18" fmla="*/ 1294953 w 1410751"/>
                <a:gd name="connsiteY18" fmla="*/ 901828 h 1545655"/>
                <a:gd name="connsiteX19" fmla="*/ 1409738 w 1410751"/>
                <a:gd name="connsiteY19" fmla="*/ 643989 h 1545655"/>
                <a:gd name="connsiteX20" fmla="*/ 1237861 w 1410751"/>
                <a:gd name="connsiteY20" fmla="*/ 498069 h 1545655"/>
                <a:gd name="connsiteX21" fmla="*/ 1207499 w 1410751"/>
                <a:gd name="connsiteY21" fmla="*/ 407197 h 1545655"/>
                <a:gd name="connsiteX22" fmla="*/ 1191476 w 1410751"/>
                <a:gd name="connsiteY22" fmla="*/ 359342 h 1545655"/>
                <a:gd name="connsiteX23" fmla="*/ 1117009 w 1410751"/>
                <a:gd name="connsiteY23" fmla="*/ 195402 h 1545655"/>
                <a:gd name="connsiteX24" fmla="*/ 868611 w 1410751"/>
                <a:gd name="connsiteY24" fmla="*/ 14670 h 1545655"/>
                <a:gd name="connsiteX25" fmla="*/ 642751 w 1410751"/>
                <a:gd name="connsiteY25" fmla="*/ 0 h 1545655"/>
                <a:gd name="connsiteX0" fmla="*/ 642751 w 1410751"/>
                <a:gd name="connsiteY0" fmla="*/ 0 h 1545655"/>
                <a:gd name="connsiteX1" fmla="*/ 527122 w 1410751"/>
                <a:gd name="connsiteY1" fmla="*/ 191573 h 1545655"/>
                <a:gd name="connsiteX2" fmla="*/ 401439 w 1410751"/>
                <a:gd name="connsiteY2" fmla="*/ 320353 h 1545655"/>
                <a:gd name="connsiteX3" fmla="*/ 517068 w 1410751"/>
                <a:gd name="connsiteY3" fmla="*/ 394649 h 1545655"/>
                <a:gd name="connsiteX4" fmla="*/ 627671 w 1410751"/>
                <a:gd name="connsiteY4" fmla="*/ 662117 h 1545655"/>
                <a:gd name="connsiteX5" fmla="*/ 652507 w 1410751"/>
                <a:gd name="connsiteY5" fmla="*/ 804198 h 1545655"/>
                <a:gd name="connsiteX6" fmla="*/ 683816 w 1410751"/>
                <a:gd name="connsiteY6" fmla="*/ 875437 h 1545655"/>
                <a:gd name="connsiteX7" fmla="*/ 690313 w 1410751"/>
                <a:gd name="connsiteY7" fmla="*/ 954906 h 1545655"/>
                <a:gd name="connsiteX8" fmla="*/ 808210 w 1410751"/>
                <a:gd name="connsiteY8" fmla="*/ 1082980 h 1545655"/>
                <a:gd name="connsiteX9" fmla="*/ 748324 w 1410751"/>
                <a:gd name="connsiteY9" fmla="*/ 1106211 h 1545655"/>
                <a:gd name="connsiteX10" fmla="*/ 396413 w 1410751"/>
                <a:gd name="connsiteY10" fmla="*/ 845381 h 1545655"/>
                <a:gd name="connsiteX11" fmla="*/ 129967 w 1410751"/>
                <a:gd name="connsiteY11" fmla="*/ 974161 h 1545655"/>
                <a:gd name="connsiteX12" fmla="*/ 0 w 1410751"/>
                <a:gd name="connsiteY12" fmla="*/ 1041906 h 1545655"/>
                <a:gd name="connsiteX13" fmla="*/ 590693 w 1410751"/>
                <a:gd name="connsiteY13" fmla="*/ 1455548 h 1545655"/>
                <a:gd name="connsiteX14" fmla="*/ 807847 w 1410751"/>
                <a:gd name="connsiteY14" fmla="*/ 1545655 h 1545655"/>
                <a:gd name="connsiteX15" fmla="*/ 1247940 w 1410751"/>
                <a:gd name="connsiteY15" fmla="*/ 1504627 h 1545655"/>
                <a:gd name="connsiteX16" fmla="*/ 1309939 w 1410751"/>
                <a:gd name="connsiteY16" fmla="*/ 1329469 h 1545655"/>
                <a:gd name="connsiteX17" fmla="*/ 1267624 w 1410751"/>
                <a:gd name="connsiteY17" fmla="*/ 1317529 h 1545655"/>
                <a:gd name="connsiteX18" fmla="*/ 1294953 w 1410751"/>
                <a:gd name="connsiteY18" fmla="*/ 901828 h 1545655"/>
                <a:gd name="connsiteX19" fmla="*/ 1409738 w 1410751"/>
                <a:gd name="connsiteY19" fmla="*/ 643989 h 1545655"/>
                <a:gd name="connsiteX20" fmla="*/ 1237861 w 1410751"/>
                <a:gd name="connsiteY20" fmla="*/ 498069 h 1545655"/>
                <a:gd name="connsiteX21" fmla="*/ 1207499 w 1410751"/>
                <a:gd name="connsiteY21" fmla="*/ 407197 h 1545655"/>
                <a:gd name="connsiteX22" fmla="*/ 1191476 w 1410751"/>
                <a:gd name="connsiteY22" fmla="*/ 359342 h 1545655"/>
                <a:gd name="connsiteX23" fmla="*/ 1117009 w 1410751"/>
                <a:gd name="connsiteY23" fmla="*/ 195402 h 1545655"/>
                <a:gd name="connsiteX24" fmla="*/ 868611 w 1410751"/>
                <a:gd name="connsiteY24" fmla="*/ 14670 h 1545655"/>
                <a:gd name="connsiteX25" fmla="*/ 642751 w 1410751"/>
                <a:gd name="connsiteY25" fmla="*/ 0 h 1545655"/>
                <a:gd name="connsiteX0" fmla="*/ 642751 w 1410751"/>
                <a:gd name="connsiteY0" fmla="*/ 0 h 1545655"/>
                <a:gd name="connsiteX1" fmla="*/ 527122 w 1410751"/>
                <a:gd name="connsiteY1" fmla="*/ 191573 h 1545655"/>
                <a:gd name="connsiteX2" fmla="*/ 401439 w 1410751"/>
                <a:gd name="connsiteY2" fmla="*/ 320353 h 1545655"/>
                <a:gd name="connsiteX3" fmla="*/ 517068 w 1410751"/>
                <a:gd name="connsiteY3" fmla="*/ 394649 h 1545655"/>
                <a:gd name="connsiteX4" fmla="*/ 627671 w 1410751"/>
                <a:gd name="connsiteY4" fmla="*/ 662117 h 1545655"/>
                <a:gd name="connsiteX5" fmla="*/ 652507 w 1410751"/>
                <a:gd name="connsiteY5" fmla="*/ 804198 h 1545655"/>
                <a:gd name="connsiteX6" fmla="*/ 683816 w 1410751"/>
                <a:gd name="connsiteY6" fmla="*/ 875437 h 1545655"/>
                <a:gd name="connsiteX7" fmla="*/ 690313 w 1410751"/>
                <a:gd name="connsiteY7" fmla="*/ 954906 h 1545655"/>
                <a:gd name="connsiteX8" fmla="*/ 808210 w 1410751"/>
                <a:gd name="connsiteY8" fmla="*/ 1082980 h 1545655"/>
                <a:gd name="connsiteX9" fmla="*/ 748324 w 1410751"/>
                <a:gd name="connsiteY9" fmla="*/ 1106211 h 1545655"/>
                <a:gd name="connsiteX10" fmla="*/ 396413 w 1410751"/>
                <a:gd name="connsiteY10" fmla="*/ 845381 h 1545655"/>
                <a:gd name="connsiteX11" fmla="*/ 129967 w 1410751"/>
                <a:gd name="connsiteY11" fmla="*/ 974161 h 1545655"/>
                <a:gd name="connsiteX12" fmla="*/ 0 w 1410751"/>
                <a:gd name="connsiteY12" fmla="*/ 1041906 h 1545655"/>
                <a:gd name="connsiteX13" fmla="*/ 590693 w 1410751"/>
                <a:gd name="connsiteY13" fmla="*/ 1455548 h 1545655"/>
                <a:gd name="connsiteX14" fmla="*/ 807847 w 1410751"/>
                <a:gd name="connsiteY14" fmla="*/ 1545655 h 1545655"/>
                <a:gd name="connsiteX15" fmla="*/ 1247940 w 1410751"/>
                <a:gd name="connsiteY15" fmla="*/ 1504627 h 1545655"/>
                <a:gd name="connsiteX16" fmla="*/ 1286663 w 1410751"/>
                <a:gd name="connsiteY16" fmla="*/ 1324916 h 1545655"/>
                <a:gd name="connsiteX17" fmla="*/ 1267624 w 1410751"/>
                <a:gd name="connsiteY17" fmla="*/ 1317529 h 1545655"/>
                <a:gd name="connsiteX18" fmla="*/ 1294953 w 1410751"/>
                <a:gd name="connsiteY18" fmla="*/ 901828 h 1545655"/>
                <a:gd name="connsiteX19" fmla="*/ 1409738 w 1410751"/>
                <a:gd name="connsiteY19" fmla="*/ 643989 h 1545655"/>
                <a:gd name="connsiteX20" fmla="*/ 1237861 w 1410751"/>
                <a:gd name="connsiteY20" fmla="*/ 498069 h 1545655"/>
                <a:gd name="connsiteX21" fmla="*/ 1207499 w 1410751"/>
                <a:gd name="connsiteY21" fmla="*/ 407197 h 1545655"/>
                <a:gd name="connsiteX22" fmla="*/ 1191476 w 1410751"/>
                <a:gd name="connsiteY22" fmla="*/ 359342 h 1545655"/>
                <a:gd name="connsiteX23" fmla="*/ 1117009 w 1410751"/>
                <a:gd name="connsiteY23" fmla="*/ 195402 h 1545655"/>
                <a:gd name="connsiteX24" fmla="*/ 868611 w 1410751"/>
                <a:gd name="connsiteY24" fmla="*/ 14670 h 1545655"/>
                <a:gd name="connsiteX25" fmla="*/ 642751 w 1410751"/>
                <a:gd name="connsiteY25" fmla="*/ 0 h 1545655"/>
                <a:gd name="connsiteX0" fmla="*/ 642751 w 1410751"/>
                <a:gd name="connsiteY0" fmla="*/ 0 h 1545655"/>
                <a:gd name="connsiteX1" fmla="*/ 527122 w 1410751"/>
                <a:gd name="connsiteY1" fmla="*/ 191573 h 1545655"/>
                <a:gd name="connsiteX2" fmla="*/ 401439 w 1410751"/>
                <a:gd name="connsiteY2" fmla="*/ 320353 h 1545655"/>
                <a:gd name="connsiteX3" fmla="*/ 517068 w 1410751"/>
                <a:gd name="connsiteY3" fmla="*/ 394649 h 1545655"/>
                <a:gd name="connsiteX4" fmla="*/ 627671 w 1410751"/>
                <a:gd name="connsiteY4" fmla="*/ 662117 h 1545655"/>
                <a:gd name="connsiteX5" fmla="*/ 652507 w 1410751"/>
                <a:gd name="connsiteY5" fmla="*/ 804198 h 1545655"/>
                <a:gd name="connsiteX6" fmla="*/ 683816 w 1410751"/>
                <a:gd name="connsiteY6" fmla="*/ 875437 h 1545655"/>
                <a:gd name="connsiteX7" fmla="*/ 690313 w 1410751"/>
                <a:gd name="connsiteY7" fmla="*/ 954906 h 1545655"/>
                <a:gd name="connsiteX8" fmla="*/ 808210 w 1410751"/>
                <a:gd name="connsiteY8" fmla="*/ 1082980 h 1545655"/>
                <a:gd name="connsiteX9" fmla="*/ 748324 w 1410751"/>
                <a:gd name="connsiteY9" fmla="*/ 1106211 h 1545655"/>
                <a:gd name="connsiteX10" fmla="*/ 396413 w 1410751"/>
                <a:gd name="connsiteY10" fmla="*/ 845381 h 1545655"/>
                <a:gd name="connsiteX11" fmla="*/ 129967 w 1410751"/>
                <a:gd name="connsiteY11" fmla="*/ 974161 h 1545655"/>
                <a:gd name="connsiteX12" fmla="*/ 0 w 1410751"/>
                <a:gd name="connsiteY12" fmla="*/ 1041906 h 1545655"/>
                <a:gd name="connsiteX13" fmla="*/ 590693 w 1410751"/>
                <a:gd name="connsiteY13" fmla="*/ 1455548 h 1545655"/>
                <a:gd name="connsiteX14" fmla="*/ 807847 w 1410751"/>
                <a:gd name="connsiteY14" fmla="*/ 1545655 h 1545655"/>
                <a:gd name="connsiteX15" fmla="*/ 1247940 w 1410751"/>
                <a:gd name="connsiteY15" fmla="*/ 1504627 h 1545655"/>
                <a:gd name="connsiteX16" fmla="*/ 1286663 w 1410751"/>
                <a:gd name="connsiteY16" fmla="*/ 1324916 h 1545655"/>
                <a:gd name="connsiteX17" fmla="*/ 1267624 w 1410751"/>
                <a:gd name="connsiteY17" fmla="*/ 1317529 h 1545655"/>
                <a:gd name="connsiteX18" fmla="*/ 1294953 w 1410751"/>
                <a:gd name="connsiteY18" fmla="*/ 901828 h 1545655"/>
                <a:gd name="connsiteX19" fmla="*/ 1409738 w 1410751"/>
                <a:gd name="connsiteY19" fmla="*/ 643989 h 1545655"/>
                <a:gd name="connsiteX20" fmla="*/ 1237861 w 1410751"/>
                <a:gd name="connsiteY20" fmla="*/ 498069 h 1545655"/>
                <a:gd name="connsiteX21" fmla="*/ 1207499 w 1410751"/>
                <a:gd name="connsiteY21" fmla="*/ 407197 h 1545655"/>
                <a:gd name="connsiteX22" fmla="*/ 1191476 w 1410751"/>
                <a:gd name="connsiteY22" fmla="*/ 359342 h 1545655"/>
                <a:gd name="connsiteX23" fmla="*/ 1117009 w 1410751"/>
                <a:gd name="connsiteY23" fmla="*/ 195402 h 1545655"/>
                <a:gd name="connsiteX24" fmla="*/ 868611 w 1410751"/>
                <a:gd name="connsiteY24" fmla="*/ 14670 h 1545655"/>
                <a:gd name="connsiteX25" fmla="*/ 642751 w 1410751"/>
                <a:gd name="connsiteY25" fmla="*/ 0 h 1545655"/>
                <a:gd name="connsiteX0" fmla="*/ 642751 w 1410751"/>
                <a:gd name="connsiteY0" fmla="*/ 0 h 1545655"/>
                <a:gd name="connsiteX1" fmla="*/ 527122 w 1410751"/>
                <a:gd name="connsiteY1" fmla="*/ 191573 h 1545655"/>
                <a:gd name="connsiteX2" fmla="*/ 401439 w 1410751"/>
                <a:gd name="connsiteY2" fmla="*/ 320353 h 1545655"/>
                <a:gd name="connsiteX3" fmla="*/ 517068 w 1410751"/>
                <a:gd name="connsiteY3" fmla="*/ 394649 h 1545655"/>
                <a:gd name="connsiteX4" fmla="*/ 627671 w 1410751"/>
                <a:gd name="connsiteY4" fmla="*/ 662117 h 1545655"/>
                <a:gd name="connsiteX5" fmla="*/ 652507 w 1410751"/>
                <a:gd name="connsiteY5" fmla="*/ 804198 h 1545655"/>
                <a:gd name="connsiteX6" fmla="*/ 683816 w 1410751"/>
                <a:gd name="connsiteY6" fmla="*/ 875437 h 1545655"/>
                <a:gd name="connsiteX7" fmla="*/ 690313 w 1410751"/>
                <a:gd name="connsiteY7" fmla="*/ 954906 h 1545655"/>
                <a:gd name="connsiteX8" fmla="*/ 808210 w 1410751"/>
                <a:gd name="connsiteY8" fmla="*/ 1082980 h 1545655"/>
                <a:gd name="connsiteX9" fmla="*/ 748324 w 1410751"/>
                <a:gd name="connsiteY9" fmla="*/ 1106211 h 1545655"/>
                <a:gd name="connsiteX10" fmla="*/ 396413 w 1410751"/>
                <a:gd name="connsiteY10" fmla="*/ 845381 h 1545655"/>
                <a:gd name="connsiteX11" fmla="*/ 129967 w 1410751"/>
                <a:gd name="connsiteY11" fmla="*/ 974161 h 1545655"/>
                <a:gd name="connsiteX12" fmla="*/ 0 w 1410751"/>
                <a:gd name="connsiteY12" fmla="*/ 1041906 h 1545655"/>
                <a:gd name="connsiteX13" fmla="*/ 590693 w 1410751"/>
                <a:gd name="connsiteY13" fmla="*/ 1455548 h 1545655"/>
                <a:gd name="connsiteX14" fmla="*/ 807847 w 1410751"/>
                <a:gd name="connsiteY14" fmla="*/ 1545655 h 1545655"/>
                <a:gd name="connsiteX15" fmla="*/ 1247940 w 1410751"/>
                <a:gd name="connsiteY15" fmla="*/ 1504627 h 1545655"/>
                <a:gd name="connsiteX16" fmla="*/ 1295973 w 1410751"/>
                <a:gd name="connsiteY16" fmla="*/ 1343131 h 1545655"/>
                <a:gd name="connsiteX17" fmla="*/ 1267624 w 1410751"/>
                <a:gd name="connsiteY17" fmla="*/ 1317529 h 1545655"/>
                <a:gd name="connsiteX18" fmla="*/ 1294953 w 1410751"/>
                <a:gd name="connsiteY18" fmla="*/ 901828 h 1545655"/>
                <a:gd name="connsiteX19" fmla="*/ 1409738 w 1410751"/>
                <a:gd name="connsiteY19" fmla="*/ 643989 h 1545655"/>
                <a:gd name="connsiteX20" fmla="*/ 1237861 w 1410751"/>
                <a:gd name="connsiteY20" fmla="*/ 498069 h 1545655"/>
                <a:gd name="connsiteX21" fmla="*/ 1207499 w 1410751"/>
                <a:gd name="connsiteY21" fmla="*/ 407197 h 1545655"/>
                <a:gd name="connsiteX22" fmla="*/ 1191476 w 1410751"/>
                <a:gd name="connsiteY22" fmla="*/ 359342 h 1545655"/>
                <a:gd name="connsiteX23" fmla="*/ 1117009 w 1410751"/>
                <a:gd name="connsiteY23" fmla="*/ 195402 h 1545655"/>
                <a:gd name="connsiteX24" fmla="*/ 868611 w 1410751"/>
                <a:gd name="connsiteY24" fmla="*/ 14670 h 1545655"/>
                <a:gd name="connsiteX25" fmla="*/ 642751 w 1410751"/>
                <a:gd name="connsiteY25" fmla="*/ 0 h 1545655"/>
                <a:gd name="connsiteX0" fmla="*/ 642751 w 1410751"/>
                <a:gd name="connsiteY0" fmla="*/ 0 h 1545655"/>
                <a:gd name="connsiteX1" fmla="*/ 527122 w 1410751"/>
                <a:gd name="connsiteY1" fmla="*/ 191573 h 1545655"/>
                <a:gd name="connsiteX2" fmla="*/ 401439 w 1410751"/>
                <a:gd name="connsiteY2" fmla="*/ 320353 h 1545655"/>
                <a:gd name="connsiteX3" fmla="*/ 517068 w 1410751"/>
                <a:gd name="connsiteY3" fmla="*/ 394649 h 1545655"/>
                <a:gd name="connsiteX4" fmla="*/ 627671 w 1410751"/>
                <a:gd name="connsiteY4" fmla="*/ 662117 h 1545655"/>
                <a:gd name="connsiteX5" fmla="*/ 652507 w 1410751"/>
                <a:gd name="connsiteY5" fmla="*/ 804198 h 1545655"/>
                <a:gd name="connsiteX6" fmla="*/ 683816 w 1410751"/>
                <a:gd name="connsiteY6" fmla="*/ 875437 h 1545655"/>
                <a:gd name="connsiteX7" fmla="*/ 690313 w 1410751"/>
                <a:gd name="connsiteY7" fmla="*/ 954906 h 1545655"/>
                <a:gd name="connsiteX8" fmla="*/ 808210 w 1410751"/>
                <a:gd name="connsiteY8" fmla="*/ 1082980 h 1545655"/>
                <a:gd name="connsiteX9" fmla="*/ 748324 w 1410751"/>
                <a:gd name="connsiteY9" fmla="*/ 1106211 h 1545655"/>
                <a:gd name="connsiteX10" fmla="*/ 396413 w 1410751"/>
                <a:gd name="connsiteY10" fmla="*/ 845381 h 1545655"/>
                <a:gd name="connsiteX11" fmla="*/ 129967 w 1410751"/>
                <a:gd name="connsiteY11" fmla="*/ 974161 h 1545655"/>
                <a:gd name="connsiteX12" fmla="*/ 0 w 1410751"/>
                <a:gd name="connsiteY12" fmla="*/ 1041906 h 1545655"/>
                <a:gd name="connsiteX13" fmla="*/ 590693 w 1410751"/>
                <a:gd name="connsiteY13" fmla="*/ 1455548 h 1545655"/>
                <a:gd name="connsiteX14" fmla="*/ 807847 w 1410751"/>
                <a:gd name="connsiteY14" fmla="*/ 1545655 h 1545655"/>
                <a:gd name="connsiteX15" fmla="*/ 1247940 w 1410751"/>
                <a:gd name="connsiteY15" fmla="*/ 1504627 h 1545655"/>
                <a:gd name="connsiteX16" fmla="*/ 1295973 w 1410751"/>
                <a:gd name="connsiteY16" fmla="*/ 1343131 h 1545655"/>
                <a:gd name="connsiteX17" fmla="*/ 1267624 w 1410751"/>
                <a:gd name="connsiteY17" fmla="*/ 1317529 h 1545655"/>
                <a:gd name="connsiteX18" fmla="*/ 1186822 w 1410751"/>
                <a:gd name="connsiteY18" fmla="*/ 1306511 h 1545655"/>
                <a:gd name="connsiteX19" fmla="*/ 1294953 w 1410751"/>
                <a:gd name="connsiteY19" fmla="*/ 901828 h 1545655"/>
                <a:gd name="connsiteX20" fmla="*/ 1409738 w 1410751"/>
                <a:gd name="connsiteY20" fmla="*/ 643989 h 1545655"/>
                <a:gd name="connsiteX21" fmla="*/ 1237861 w 1410751"/>
                <a:gd name="connsiteY21" fmla="*/ 498069 h 1545655"/>
                <a:gd name="connsiteX22" fmla="*/ 1207499 w 1410751"/>
                <a:gd name="connsiteY22" fmla="*/ 407197 h 1545655"/>
                <a:gd name="connsiteX23" fmla="*/ 1191476 w 1410751"/>
                <a:gd name="connsiteY23" fmla="*/ 359342 h 1545655"/>
                <a:gd name="connsiteX24" fmla="*/ 1117009 w 1410751"/>
                <a:gd name="connsiteY24" fmla="*/ 195402 h 1545655"/>
                <a:gd name="connsiteX25" fmla="*/ 868611 w 1410751"/>
                <a:gd name="connsiteY25" fmla="*/ 14670 h 1545655"/>
                <a:gd name="connsiteX26" fmla="*/ 642751 w 1410751"/>
                <a:gd name="connsiteY26" fmla="*/ 0 h 1545655"/>
                <a:gd name="connsiteX0" fmla="*/ 642751 w 1410751"/>
                <a:gd name="connsiteY0" fmla="*/ 0 h 1545655"/>
                <a:gd name="connsiteX1" fmla="*/ 527122 w 1410751"/>
                <a:gd name="connsiteY1" fmla="*/ 191573 h 1545655"/>
                <a:gd name="connsiteX2" fmla="*/ 401439 w 1410751"/>
                <a:gd name="connsiteY2" fmla="*/ 320353 h 1545655"/>
                <a:gd name="connsiteX3" fmla="*/ 517068 w 1410751"/>
                <a:gd name="connsiteY3" fmla="*/ 394649 h 1545655"/>
                <a:gd name="connsiteX4" fmla="*/ 627671 w 1410751"/>
                <a:gd name="connsiteY4" fmla="*/ 662117 h 1545655"/>
                <a:gd name="connsiteX5" fmla="*/ 652507 w 1410751"/>
                <a:gd name="connsiteY5" fmla="*/ 804198 h 1545655"/>
                <a:gd name="connsiteX6" fmla="*/ 683816 w 1410751"/>
                <a:gd name="connsiteY6" fmla="*/ 875437 h 1545655"/>
                <a:gd name="connsiteX7" fmla="*/ 690313 w 1410751"/>
                <a:gd name="connsiteY7" fmla="*/ 954906 h 1545655"/>
                <a:gd name="connsiteX8" fmla="*/ 808210 w 1410751"/>
                <a:gd name="connsiteY8" fmla="*/ 1082980 h 1545655"/>
                <a:gd name="connsiteX9" fmla="*/ 748324 w 1410751"/>
                <a:gd name="connsiteY9" fmla="*/ 1106211 h 1545655"/>
                <a:gd name="connsiteX10" fmla="*/ 396413 w 1410751"/>
                <a:gd name="connsiteY10" fmla="*/ 845381 h 1545655"/>
                <a:gd name="connsiteX11" fmla="*/ 129967 w 1410751"/>
                <a:gd name="connsiteY11" fmla="*/ 974161 h 1545655"/>
                <a:gd name="connsiteX12" fmla="*/ 0 w 1410751"/>
                <a:gd name="connsiteY12" fmla="*/ 1041906 h 1545655"/>
                <a:gd name="connsiteX13" fmla="*/ 590693 w 1410751"/>
                <a:gd name="connsiteY13" fmla="*/ 1455548 h 1545655"/>
                <a:gd name="connsiteX14" fmla="*/ 807847 w 1410751"/>
                <a:gd name="connsiteY14" fmla="*/ 1545655 h 1545655"/>
                <a:gd name="connsiteX15" fmla="*/ 1247940 w 1410751"/>
                <a:gd name="connsiteY15" fmla="*/ 1504627 h 1545655"/>
                <a:gd name="connsiteX16" fmla="*/ 1295973 w 1410751"/>
                <a:gd name="connsiteY16" fmla="*/ 1343131 h 1545655"/>
                <a:gd name="connsiteX17" fmla="*/ 1253658 w 1410751"/>
                <a:gd name="connsiteY17" fmla="*/ 1303868 h 1545655"/>
                <a:gd name="connsiteX18" fmla="*/ 1186822 w 1410751"/>
                <a:gd name="connsiteY18" fmla="*/ 1306511 h 1545655"/>
                <a:gd name="connsiteX19" fmla="*/ 1294953 w 1410751"/>
                <a:gd name="connsiteY19" fmla="*/ 901828 h 1545655"/>
                <a:gd name="connsiteX20" fmla="*/ 1409738 w 1410751"/>
                <a:gd name="connsiteY20" fmla="*/ 643989 h 1545655"/>
                <a:gd name="connsiteX21" fmla="*/ 1237861 w 1410751"/>
                <a:gd name="connsiteY21" fmla="*/ 498069 h 1545655"/>
                <a:gd name="connsiteX22" fmla="*/ 1207499 w 1410751"/>
                <a:gd name="connsiteY22" fmla="*/ 407197 h 1545655"/>
                <a:gd name="connsiteX23" fmla="*/ 1191476 w 1410751"/>
                <a:gd name="connsiteY23" fmla="*/ 359342 h 1545655"/>
                <a:gd name="connsiteX24" fmla="*/ 1117009 w 1410751"/>
                <a:gd name="connsiteY24" fmla="*/ 195402 h 1545655"/>
                <a:gd name="connsiteX25" fmla="*/ 868611 w 1410751"/>
                <a:gd name="connsiteY25" fmla="*/ 14670 h 1545655"/>
                <a:gd name="connsiteX26" fmla="*/ 642751 w 1410751"/>
                <a:gd name="connsiteY26" fmla="*/ 0 h 1545655"/>
                <a:gd name="connsiteX0" fmla="*/ 642751 w 1410751"/>
                <a:gd name="connsiteY0" fmla="*/ 0 h 1545655"/>
                <a:gd name="connsiteX1" fmla="*/ 527122 w 1410751"/>
                <a:gd name="connsiteY1" fmla="*/ 191573 h 1545655"/>
                <a:gd name="connsiteX2" fmla="*/ 401439 w 1410751"/>
                <a:gd name="connsiteY2" fmla="*/ 320353 h 1545655"/>
                <a:gd name="connsiteX3" fmla="*/ 517068 w 1410751"/>
                <a:gd name="connsiteY3" fmla="*/ 394649 h 1545655"/>
                <a:gd name="connsiteX4" fmla="*/ 627671 w 1410751"/>
                <a:gd name="connsiteY4" fmla="*/ 662117 h 1545655"/>
                <a:gd name="connsiteX5" fmla="*/ 652507 w 1410751"/>
                <a:gd name="connsiteY5" fmla="*/ 804198 h 1545655"/>
                <a:gd name="connsiteX6" fmla="*/ 683816 w 1410751"/>
                <a:gd name="connsiteY6" fmla="*/ 875437 h 1545655"/>
                <a:gd name="connsiteX7" fmla="*/ 690313 w 1410751"/>
                <a:gd name="connsiteY7" fmla="*/ 954906 h 1545655"/>
                <a:gd name="connsiteX8" fmla="*/ 808210 w 1410751"/>
                <a:gd name="connsiteY8" fmla="*/ 1082980 h 1545655"/>
                <a:gd name="connsiteX9" fmla="*/ 748324 w 1410751"/>
                <a:gd name="connsiteY9" fmla="*/ 1106211 h 1545655"/>
                <a:gd name="connsiteX10" fmla="*/ 396413 w 1410751"/>
                <a:gd name="connsiteY10" fmla="*/ 845381 h 1545655"/>
                <a:gd name="connsiteX11" fmla="*/ 129967 w 1410751"/>
                <a:gd name="connsiteY11" fmla="*/ 974161 h 1545655"/>
                <a:gd name="connsiteX12" fmla="*/ 0 w 1410751"/>
                <a:gd name="connsiteY12" fmla="*/ 1041906 h 1545655"/>
                <a:gd name="connsiteX13" fmla="*/ 590693 w 1410751"/>
                <a:gd name="connsiteY13" fmla="*/ 1455548 h 1545655"/>
                <a:gd name="connsiteX14" fmla="*/ 807847 w 1410751"/>
                <a:gd name="connsiteY14" fmla="*/ 1545655 h 1545655"/>
                <a:gd name="connsiteX15" fmla="*/ 1247940 w 1410751"/>
                <a:gd name="connsiteY15" fmla="*/ 1504627 h 1545655"/>
                <a:gd name="connsiteX16" fmla="*/ 1295973 w 1410751"/>
                <a:gd name="connsiteY16" fmla="*/ 1343131 h 1545655"/>
                <a:gd name="connsiteX17" fmla="*/ 1253658 w 1410751"/>
                <a:gd name="connsiteY17" fmla="*/ 1303868 h 1545655"/>
                <a:gd name="connsiteX18" fmla="*/ 1186822 w 1410751"/>
                <a:gd name="connsiteY18" fmla="*/ 1306511 h 1545655"/>
                <a:gd name="connsiteX19" fmla="*/ 1294953 w 1410751"/>
                <a:gd name="connsiteY19" fmla="*/ 901828 h 1545655"/>
                <a:gd name="connsiteX20" fmla="*/ 1409738 w 1410751"/>
                <a:gd name="connsiteY20" fmla="*/ 643989 h 1545655"/>
                <a:gd name="connsiteX21" fmla="*/ 1237861 w 1410751"/>
                <a:gd name="connsiteY21" fmla="*/ 498069 h 1545655"/>
                <a:gd name="connsiteX22" fmla="*/ 1207499 w 1410751"/>
                <a:gd name="connsiteY22" fmla="*/ 407197 h 1545655"/>
                <a:gd name="connsiteX23" fmla="*/ 1191476 w 1410751"/>
                <a:gd name="connsiteY23" fmla="*/ 359342 h 1545655"/>
                <a:gd name="connsiteX24" fmla="*/ 1117009 w 1410751"/>
                <a:gd name="connsiteY24" fmla="*/ 195402 h 1545655"/>
                <a:gd name="connsiteX25" fmla="*/ 868611 w 1410751"/>
                <a:gd name="connsiteY25" fmla="*/ 14670 h 1545655"/>
                <a:gd name="connsiteX26" fmla="*/ 642751 w 1410751"/>
                <a:gd name="connsiteY26" fmla="*/ 0 h 1545655"/>
                <a:gd name="connsiteX0" fmla="*/ 642751 w 1410751"/>
                <a:gd name="connsiteY0" fmla="*/ 0 h 1545655"/>
                <a:gd name="connsiteX1" fmla="*/ 527122 w 1410751"/>
                <a:gd name="connsiteY1" fmla="*/ 191573 h 1545655"/>
                <a:gd name="connsiteX2" fmla="*/ 401439 w 1410751"/>
                <a:gd name="connsiteY2" fmla="*/ 320353 h 1545655"/>
                <a:gd name="connsiteX3" fmla="*/ 517068 w 1410751"/>
                <a:gd name="connsiteY3" fmla="*/ 394649 h 1545655"/>
                <a:gd name="connsiteX4" fmla="*/ 627671 w 1410751"/>
                <a:gd name="connsiteY4" fmla="*/ 662117 h 1545655"/>
                <a:gd name="connsiteX5" fmla="*/ 652507 w 1410751"/>
                <a:gd name="connsiteY5" fmla="*/ 804198 h 1545655"/>
                <a:gd name="connsiteX6" fmla="*/ 683816 w 1410751"/>
                <a:gd name="connsiteY6" fmla="*/ 875437 h 1545655"/>
                <a:gd name="connsiteX7" fmla="*/ 690313 w 1410751"/>
                <a:gd name="connsiteY7" fmla="*/ 954906 h 1545655"/>
                <a:gd name="connsiteX8" fmla="*/ 808210 w 1410751"/>
                <a:gd name="connsiteY8" fmla="*/ 1082980 h 1545655"/>
                <a:gd name="connsiteX9" fmla="*/ 748324 w 1410751"/>
                <a:gd name="connsiteY9" fmla="*/ 1106211 h 1545655"/>
                <a:gd name="connsiteX10" fmla="*/ 396413 w 1410751"/>
                <a:gd name="connsiteY10" fmla="*/ 845381 h 1545655"/>
                <a:gd name="connsiteX11" fmla="*/ 129967 w 1410751"/>
                <a:gd name="connsiteY11" fmla="*/ 974161 h 1545655"/>
                <a:gd name="connsiteX12" fmla="*/ 0 w 1410751"/>
                <a:gd name="connsiteY12" fmla="*/ 1041906 h 1545655"/>
                <a:gd name="connsiteX13" fmla="*/ 590693 w 1410751"/>
                <a:gd name="connsiteY13" fmla="*/ 1455548 h 1545655"/>
                <a:gd name="connsiteX14" fmla="*/ 807847 w 1410751"/>
                <a:gd name="connsiteY14" fmla="*/ 1545655 h 1545655"/>
                <a:gd name="connsiteX15" fmla="*/ 1247940 w 1410751"/>
                <a:gd name="connsiteY15" fmla="*/ 1504627 h 1545655"/>
                <a:gd name="connsiteX16" fmla="*/ 1295973 w 1410751"/>
                <a:gd name="connsiteY16" fmla="*/ 1343131 h 1545655"/>
                <a:gd name="connsiteX17" fmla="*/ 1253658 w 1410751"/>
                <a:gd name="connsiteY17" fmla="*/ 1303868 h 1545655"/>
                <a:gd name="connsiteX18" fmla="*/ 1186822 w 1410751"/>
                <a:gd name="connsiteY18" fmla="*/ 1306511 h 1545655"/>
                <a:gd name="connsiteX19" fmla="*/ 1294953 w 1410751"/>
                <a:gd name="connsiteY19" fmla="*/ 901828 h 1545655"/>
                <a:gd name="connsiteX20" fmla="*/ 1409738 w 1410751"/>
                <a:gd name="connsiteY20" fmla="*/ 643989 h 1545655"/>
                <a:gd name="connsiteX21" fmla="*/ 1237861 w 1410751"/>
                <a:gd name="connsiteY21" fmla="*/ 498069 h 1545655"/>
                <a:gd name="connsiteX22" fmla="*/ 1207499 w 1410751"/>
                <a:gd name="connsiteY22" fmla="*/ 407197 h 1545655"/>
                <a:gd name="connsiteX23" fmla="*/ 1191476 w 1410751"/>
                <a:gd name="connsiteY23" fmla="*/ 359342 h 1545655"/>
                <a:gd name="connsiteX24" fmla="*/ 1117009 w 1410751"/>
                <a:gd name="connsiteY24" fmla="*/ 195402 h 1545655"/>
                <a:gd name="connsiteX25" fmla="*/ 868611 w 1410751"/>
                <a:gd name="connsiteY25" fmla="*/ 14670 h 1545655"/>
                <a:gd name="connsiteX26" fmla="*/ 642751 w 1410751"/>
                <a:gd name="connsiteY26" fmla="*/ 0 h 1545655"/>
                <a:gd name="connsiteX0" fmla="*/ 642751 w 1410751"/>
                <a:gd name="connsiteY0" fmla="*/ 0 h 1545655"/>
                <a:gd name="connsiteX1" fmla="*/ 527122 w 1410751"/>
                <a:gd name="connsiteY1" fmla="*/ 191573 h 1545655"/>
                <a:gd name="connsiteX2" fmla="*/ 401439 w 1410751"/>
                <a:gd name="connsiteY2" fmla="*/ 320353 h 1545655"/>
                <a:gd name="connsiteX3" fmla="*/ 517068 w 1410751"/>
                <a:gd name="connsiteY3" fmla="*/ 394649 h 1545655"/>
                <a:gd name="connsiteX4" fmla="*/ 627671 w 1410751"/>
                <a:gd name="connsiteY4" fmla="*/ 662117 h 1545655"/>
                <a:gd name="connsiteX5" fmla="*/ 652507 w 1410751"/>
                <a:gd name="connsiteY5" fmla="*/ 804198 h 1545655"/>
                <a:gd name="connsiteX6" fmla="*/ 683816 w 1410751"/>
                <a:gd name="connsiteY6" fmla="*/ 875437 h 1545655"/>
                <a:gd name="connsiteX7" fmla="*/ 690313 w 1410751"/>
                <a:gd name="connsiteY7" fmla="*/ 954906 h 1545655"/>
                <a:gd name="connsiteX8" fmla="*/ 808210 w 1410751"/>
                <a:gd name="connsiteY8" fmla="*/ 1082980 h 1545655"/>
                <a:gd name="connsiteX9" fmla="*/ 748324 w 1410751"/>
                <a:gd name="connsiteY9" fmla="*/ 1106211 h 1545655"/>
                <a:gd name="connsiteX10" fmla="*/ 396413 w 1410751"/>
                <a:gd name="connsiteY10" fmla="*/ 845381 h 1545655"/>
                <a:gd name="connsiteX11" fmla="*/ 129967 w 1410751"/>
                <a:gd name="connsiteY11" fmla="*/ 974161 h 1545655"/>
                <a:gd name="connsiteX12" fmla="*/ 0 w 1410751"/>
                <a:gd name="connsiteY12" fmla="*/ 1041906 h 1545655"/>
                <a:gd name="connsiteX13" fmla="*/ 590693 w 1410751"/>
                <a:gd name="connsiteY13" fmla="*/ 1455548 h 1545655"/>
                <a:gd name="connsiteX14" fmla="*/ 807847 w 1410751"/>
                <a:gd name="connsiteY14" fmla="*/ 1545655 h 1545655"/>
                <a:gd name="connsiteX15" fmla="*/ 1247940 w 1410751"/>
                <a:gd name="connsiteY15" fmla="*/ 1504627 h 1545655"/>
                <a:gd name="connsiteX16" fmla="*/ 1295973 w 1410751"/>
                <a:gd name="connsiteY16" fmla="*/ 1343131 h 1545655"/>
                <a:gd name="connsiteX17" fmla="*/ 1253658 w 1410751"/>
                <a:gd name="connsiteY17" fmla="*/ 1303868 h 1545655"/>
                <a:gd name="connsiteX18" fmla="*/ 1186822 w 1410751"/>
                <a:gd name="connsiteY18" fmla="*/ 1306511 h 1545655"/>
                <a:gd name="connsiteX19" fmla="*/ 1294953 w 1410751"/>
                <a:gd name="connsiteY19" fmla="*/ 901828 h 1545655"/>
                <a:gd name="connsiteX20" fmla="*/ 1409738 w 1410751"/>
                <a:gd name="connsiteY20" fmla="*/ 643989 h 1545655"/>
                <a:gd name="connsiteX21" fmla="*/ 1237861 w 1410751"/>
                <a:gd name="connsiteY21" fmla="*/ 498069 h 1545655"/>
                <a:gd name="connsiteX22" fmla="*/ 1207499 w 1410751"/>
                <a:gd name="connsiteY22" fmla="*/ 407197 h 1545655"/>
                <a:gd name="connsiteX23" fmla="*/ 1191476 w 1410751"/>
                <a:gd name="connsiteY23" fmla="*/ 359342 h 1545655"/>
                <a:gd name="connsiteX24" fmla="*/ 1117009 w 1410751"/>
                <a:gd name="connsiteY24" fmla="*/ 195402 h 1545655"/>
                <a:gd name="connsiteX25" fmla="*/ 868611 w 1410751"/>
                <a:gd name="connsiteY25" fmla="*/ 14670 h 1545655"/>
                <a:gd name="connsiteX26" fmla="*/ 642751 w 1410751"/>
                <a:gd name="connsiteY26" fmla="*/ 0 h 1545655"/>
                <a:gd name="connsiteX0" fmla="*/ 642751 w 1410751"/>
                <a:gd name="connsiteY0" fmla="*/ 0 h 1545655"/>
                <a:gd name="connsiteX1" fmla="*/ 527122 w 1410751"/>
                <a:gd name="connsiteY1" fmla="*/ 191573 h 1545655"/>
                <a:gd name="connsiteX2" fmla="*/ 401439 w 1410751"/>
                <a:gd name="connsiteY2" fmla="*/ 320353 h 1545655"/>
                <a:gd name="connsiteX3" fmla="*/ 517068 w 1410751"/>
                <a:gd name="connsiteY3" fmla="*/ 394649 h 1545655"/>
                <a:gd name="connsiteX4" fmla="*/ 627671 w 1410751"/>
                <a:gd name="connsiteY4" fmla="*/ 662117 h 1545655"/>
                <a:gd name="connsiteX5" fmla="*/ 652507 w 1410751"/>
                <a:gd name="connsiteY5" fmla="*/ 804198 h 1545655"/>
                <a:gd name="connsiteX6" fmla="*/ 683816 w 1410751"/>
                <a:gd name="connsiteY6" fmla="*/ 875437 h 1545655"/>
                <a:gd name="connsiteX7" fmla="*/ 690313 w 1410751"/>
                <a:gd name="connsiteY7" fmla="*/ 954906 h 1545655"/>
                <a:gd name="connsiteX8" fmla="*/ 808210 w 1410751"/>
                <a:gd name="connsiteY8" fmla="*/ 1082980 h 1545655"/>
                <a:gd name="connsiteX9" fmla="*/ 748324 w 1410751"/>
                <a:gd name="connsiteY9" fmla="*/ 1106211 h 1545655"/>
                <a:gd name="connsiteX10" fmla="*/ 396413 w 1410751"/>
                <a:gd name="connsiteY10" fmla="*/ 845381 h 1545655"/>
                <a:gd name="connsiteX11" fmla="*/ 129967 w 1410751"/>
                <a:gd name="connsiteY11" fmla="*/ 974161 h 1545655"/>
                <a:gd name="connsiteX12" fmla="*/ 0 w 1410751"/>
                <a:gd name="connsiteY12" fmla="*/ 1041906 h 1545655"/>
                <a:gd name="connsiteX13" fmla="*/ 590693 w 1410751"/>
                <a:gd name="connsiteY13" fmla="*/ 1455548 h 1545655"/>
                <a:gd name="connsiteX14" fmla="*/ 807847 w 1410751"/>
                <a:gd name="connsiteY14" fmla="*/ 1545655 h 1545655"/>
                <a:gd name="connsiteX15" fmla="*/ 1247940 w 1410751"/>
                <a:gd name="connsiteY15" fmla="*/ 1504627 h 1545655"/>
                <a:gd name="connsiteX16" fmla="*/ 1295973 w 1410751"/>
                <a:gd name="connsiteY16" fmla="*/ 1343131 h 1545655"/>
                <a:gd name="connsiteX17" fmla="*/ 1253658 w 1410751"/>
                <a:gd name="connsiteY17" fmla="*/ 1303868 h 1545655"/>
                <a:gd name="connsiteX18" fmla="*/ 1186822 w 1410751"/>
                <a:gd name="connsiteY18" fmla="*/ 1306511 h 1545655"/>
                <a:gd name="connsiteX19" fmla="*/ 1294953 w 1410751"/>
                <a:gd name="connsiteY19" fmla="*/ 901828 h 1545655"/>
                <a:gd name="connsiteX20" fmla="*/ 1409738 w 1410751"/>
                <a:gd name="connsiteY20" fmla="*/ 643989 h 1545655"/>
                <a:gd name="connsiteX21" fmla="*/ 1237861 w 1410751"/>
                <a:gd name="connsiteY21" fmla="*/ 498069 h 1545655"/>
                <a:gd name="connsiteX22" fmla="*/ 1207499 w 1410751"/>
                <a:gd name="connsiteY22" fmla="*/ 407197 h 1545655"/>
                <a:gd name="connsiteX23" fmla="*/ 1191476 w 1410751"/>
                <a:gd name="connsiteY23" fmla="*/ 359342 h 1545655"/>
                <a:gd name="connsiteX24" fmla="*/ 1117009 w 1410751"/>
                <a:gd name="connsiteY24" fmla="*/ 195402 h 1545655"/>
                <a:gd name="connsiteX25" fmla="*/ 868611 w 1410751"/>
                <a:gd name="connsiteY25" fmla="*/ 14670 h 1545655"/>
                <a:gd name="connsiteX26" fmla="*/ 642751 w 1410751"/>
                <a:gd name="connsiteY26" fmla="*/ 0 h 1545655"/>
                <a:gd name="connsiteX0" fmla="*/ 642751 w 1409943"/>
                <a:gd name="connsiteY0" fmla="*/ 0 h 1545655"/>
                <a:gd name="connsiteX1" fmla="*/ 527122 w 1409943"/>
                <a:gd name="connsiteY1" fmla="*/ 191573 h 1545655"/>
                <a:gd name="connsiteX2" fmla="*/ 401439 w 1409943"/>
                <a:gd name="connsiteY2" fmla="*/ 320353 h 1545655"/>
                <a:gd name="connsiteX3" fmla="*/ 517068 w 1409943"/>
                <a:gd name="connsiteY3" fmla="*/ 394649 h 1545655"/>
                <a:gd name="connsiteX4" fmla="*/ 627671 w 1409943"/>
                <a:gd name="connsiteY4" fmla="*/ 662117 h 1545655"/>
                <a:gd name="connsiteX5" fmla="*/ 652507 w 1409943"/>
                <a:gd name="connsiteY5" fmla="*/ 804198 h 1545655"/>
                <a:gd name="connsiteX6" fmla="*/ 683816 w 1409943"/>
                <a:gd name="connsiteY6" fmla="*/ 875437 h 1545655"/>
                <a:gd name="connsiteX7" fmla="*/ 690313 w 1409943"/>
                <a:gd name="connsiteY7" fmla="*/ 954906 h 1545655"/>
                <a:gd name="connsiteX8" fmla="*/ 808210 w 1409943"/>
                <a:gd name="connsiteY8" fmla="*/ 1082980 h 1545655"/>
                <a:gd name="connsiteX9" fmla="*/ 748324 w 1409943"/>
                <a:gd name="connsiteY9" fmla="*/ 1106211 h 1545655"/>
                <a:gd name="connsiteX10" fmla="*/ 396413 w 1409943"/>
                <a:gd name="connsiteY10" fmla="*/ 845381 h 1545655"/>
                <a:gd name="connsiteX11" fmla="*/ 129967 w 1409943"/>
                <a:gd name="connsiteY11" fmla="*/ 974161 h 1545655"/>
                <a:gd name="connsiteX12" fmla="*/ 0 w 1409943"/>
                <a:gd name="connsiteY12" fmla="*/ 1041906 h 1545655"/>
                <a:gd name="connsiteX13" fmla="*/ 590693 w 1409943"/>
                <a:gd name="connsiteY13" fmla="*/ 1455548 h 1545655"/>
                <a:gd name="connsiteX14" fmla="*/ 807847 w 1409943"/>
                <a:gd name="connsiteY14" fmla="*/ 1545655 h 1545655"/>
                <a:gd name="connsiteX15" fmla="*/ 1247940 w 1409943"/>
                <a:gd name="connsiteY15" fmla="*/ 1504627 h 1545655"/>
                <a:gd name="connsiteX16" fmla="*/ 1295973 w 1409943"/>
                <a:gd name="connsiteY16" fmla="*/ 1343131 h 1545655"/>
                <a:gd name="connsiteX17" fmla="*/ 1253658 w 1409943"/>
                <a:gd name="connsiteY17" fmla="*/ 1303868 h 1545655"/>
                <a:gd name="connsiteX18" fmla="*/ 1186822 w 1409943"/>
                <a:gd name="connsiteY18" fmla="*/ 1306511 h 1545655"/>
                <a:gd name="connsiteX19" fmla="*/ 1267022 w 1409943"/>
                <a:gd name="connsiteY19" fmla="*/ 901828 h 1545655"/>
                <a:gd name="connsiteX20" fmla="*/ 1409738 w 1409943"/>
                <a:gd name="connsiteY20" fmla="*/ 643989 h 1545655"/>
                <a:gd name="connsiteX21" fmla="*/ 1237861 w 1409943"/>
                <a:gd name="connsiteY21" fmla="*/ 498069 h 1545655"/>
                <a:gd name="connsiteX22" fmla="*/ 1207499 w 1409943"/>
                <a:gd name="connsiteY22" fmla="*/ 407197 h 1545655"/>
                <a:gd name="connsiteX23" fmla="*/ 1191476 w 1409943"/>
                <a:gd name="connsiteY23" fmla="*/ 359342 h 1545655"/>
                <a:gd name="connsiteX24" fmla="*/ 1117009 w 1409943"/>
                <a:gd name="connsiteY24" fmla="*/ 195402 h 1545655"/>
                <a:gd name="connsiteX25" fmla="*/ 868611 w 1409943"/>
                <a:gd name="connsiteY25" fmla="*/ 14670 h 1545655"/>
                <a:gd name="connsiteX26" fmla="*/ 642751 w 1409943"/>
                <a:gd name="connsiteY26" fmla="*/ 0 h 1545655"/>
                <a:gd name="connsiteX0" fmla="*/ 642751 w 1409738"/>
                <a:gd name="connsiteY0" fmla="*/ 0 h 1545655"/>
                <a:gd name="connsiteX1" fmla="*/ 527122 w 1409738"/>
                <a:gd name="connsiteY1" fmla="*/ 191573 h 1545655"/>
                <a:gd name="connsiteX2" fmla="*/ 401439 w 1409738"/>
                <a:gd name="connsiteY2" fmla="*/ 320353 h 1545655"/>
                <a:gd name="connsiteX3" fmla="*/ 517068 w 1409738"/>
                <a:gd name="connsiteY3" fmla="*/ 394649 h 1545655"/>
                <a:gd name="connsiteX4" fmla="*/ 627671 w 1409738"/>
                <a:gd name="connsiteY4" fmla="*/ 662117 h 1545655"/>
                <a:gd name="connsiteX5" fmla="*/ 652507 w 1409738"/>
                <a:gd name="connsiteY5" fmla="*/ 804198 h 1545655"/>
                <a:gd name="connsiteX6" fmla="*/ 683816 w 1409738"/>
                <a:gd name="connsiteY6" fmla="*/ 875437 h 1545655"/>
                <a:gd name="connsiteX7" fmla="*/ 690313 w 1409738"/>
                <a:gd name="connsiteY7" fmla="*/ 954906 h 1545655"/>
                <a:gd name="connsiteX8" fmla="*/ 808210 w 1409738"/>
                <a:gd name="connsiteY8" fmla="*/ 1082980 h 1545655"/>
                <a:gd name="connsiteX9" fmla="*/ 748324 w 1409738"/>
                <a:gd name="connsiteY9" fmla="*/ 1106211 h 1545655"/>
                <a:gd name="connsiteX10" fmla="*/ 396413 w 1409738"/>
                <a:gd name="connsiteY10" fmla="*/ 845381 h 1545655"/>
                <a:gd name="connsiteX11" fmla="*/ 129967 w 1409738"/>
                <a:gd name="connsiteY11" fmla="*/ 974161 h 1545655"/>
                <a:gd name="connsiteX12" fmla="*/ 0 w 1409738"/>
                <a:gd name="connsiteY12" fmla="*/ 1041906 h 1545655"/>
                <a:gd name="connsiteX13" fmla="*/ 590693 w 1409738"/>
                <a:gd name="connsiteY13" fmla="*/ 1455548 h 1545655"/>
                <a:gd name="connsiteX14" fmla="*/ 807847 w 1409738"/>
                <a:gd name="connsiteY14" fmla="*/ 1545655 h 1545655"/>
                <a:gd name="connsiteX15" fmla="*/ 1247940 w 1409738"/>
                <a:gd name="connsiteY15" fmla="*/ 1504627 h 1545655"/>
                <a:gd name="connsiteX16" fmla="*/ 1295973 w 1409738"/>
                <a:gd name="connsiteY16" fmla="*/ 1343131 h 1545655"/>
                <a:gd name="connsiteX17" fmla="*/ 1253658 w 1409738"/>
                <a:gd name="connsiteY17" fmla="*/ 1303868 h 1545655"/>
                <a:gd name="connsiteX18" fmla="*/ 1186822 w 1409738"/>
                <a:gd name="connsiteY18" fmla="*/ 1306511 h 1545655"/>
                <a:gd name="connsiteX19" fmla="*/ 1239091 w 1409738"/>
                <a:gd name="connsiteY19" fmla="*/ 979241 h 1545655"/>
                <a:gd name="connsiteX20" fmla="*/ 1409738 w 1409738"/>
                <a:gd name="connsiteY20" fmla="*/ 643989 h 1545655"/>
                <a:gd name="connsiteX21" fmla="*/ 1237861 w 1409738"/>
                <a:gd name="connsiteY21" fmla="*/ 498069 h 1545655"/>
                <a:gd name="connsiteX22" fmla="*/ 1207499 w 1409738"/>
                <a:gd name="connsiteY22" fmla="*/ 407197 h 1545655"/>
                <a:gd name="connsiteX23" fmla="*/ 1191476 w 1409738"/>
                <a:gd name="connsiteY23" fmla="*/ 359342 h 1545655"/>
                <a:gd name="connsiteX24" fmla="*/ 1117009 w 1409738"/>
                <a:gd name="connsiteY24" fmla="*/ 195402 h 1545655"/>
                <a:gd name="connsiteX25" fmla="*/ 868611 w 1409738"/>
                <a:gd name="connsiteY25" fmla="*/ 14670 h 1545655"/>
                <a:gd name="connsiteX26" fmla="*/ 642751 w 1409738"/>
                <a:gd name="connsiteY26"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6822 w 1295973"/>
                <a:gd name="connsiteY18" fmla="*/ 1306511 h 1545655"/>
                <a:gd name="connsiteX19" fmla="*/ 1239091 w 1295973"/>
                <a:gd name="connsiteY19" fmla="*/ 979241 h 1545655"/>
                <a:gd name="connsiteX20" fmla="*/ 1293359 w 1295973"/>
                <a:gd name="connsiteY20" fmla="*/ 543808 h 1545655"/>
                <a:gd name="connsiteX21" fmla="*/ 1237861 w 1295973"/>
                <a:gd name="connsiteY21" fmla="*/ 498069 h 1545655"/>
                <a:gd name="connsiteX22" fmla="*/ 1207499 w 1295973"/>
                <a:gd name="connsiteY22" fmla="*/ 407197 h 1545655"/>
                <a:gd name="connsiteX23" fmla="*/ 1191476 w 1295973"/>
                <a:gd name="connsiteY23" fmla="*/ 359342 h 1545655"/>
                <a:gd name="connsiteX24" fmla="*/ 1117009 w 1295973"/>
                <a:gd name="connsiteY24" fmla="*/ 195402 h 1545655"/>
                <a:gd name="connsiteX25" fmla="*/ 868611 w 1295973"/>
                <a:gd name="connsiteY25" fmla="*/ 14670 h 1545655"/>
                <a:gd name="connsiteX26" fmla="*/ 642751 w 1295973"/>
                <a:gd name="connsiteY26" fmla="*/ 0 h 1545655"/>
                <a:gd name="connsiteX0" fmla="*/ 642751 w 1298196"/>
                <a:gd name="connsiteY0" fmla="*/ 0 h 1545655"/>
                <a:gd name="connsiteX1" fmla="*/ 527122 w 1298196"/>
                <a:gd name="connsiteY1" fmla="*/ 191573 h 1545655"/>
                <a:gd name="connsiteX2" fmla="*/ 401439 w 1298196"/>
                <a:gd name="connsiteY2" fmla="*/ 320353 h 1545655"/>
                <a:gd name="connsiteX3" fmla="*/ 517068 w 1298196"/>
                <a:gd name="connsiteY3" fmla="*/ 394649 h 1545655"/>
                <a:gd name="connsiteX4" fmla="*/ 627671 w 1298196"/>
                <a:gd name="connsiteY4" fmla="*/ 662117 h 1545655"/>
                <a:gd name="connsiteX5" fmla="*/ 652507 w 1298196"/>
                <a:gd name="connsiteY5" fmla="*/ 804198 h 1545655"/>
                <a:gd name="connsiteX6" fmla="*/ 683816 w 1298196"/>
                <a:gd name="connsiteY6" fmla="*/ 875437 h 1545655"/>
                <a:gd name="connsiteX7" fmla="*/ 690313 w 1298196"/>
                <a:gd name="connsiteY7" fmla="*/ 954906 h 1545655"/>
                <a:gd name="connsiteX8" fmla="*/ 808210 w 1298196"/>
                <a:gd name="connsiteY8" fmla="*/ 1082980 h 1545655"/>
                <a:gd name="connsiteX9" fmla="*/ 748324 w 1298196"/>
                <a:gd name="connsiteY9" fmla="*/ 1106211 h 1545655"/>
                <a:gd name="connsiteX10" fmla="*/ 396413 w 1298196"/>
                <a:gd name="connsiteY10" fmla="*/ 845381 h 1545655"/>
                <a:gd name="connsiteX11" fmla="*/ 129967 w 1298196"/>
                <a:gd name="connsiteY11" fmla="*/ 974161 h 1545655"/>
                <a:gd name="connsiteX12" fmla="*/ 0 w 1298196"/>
                <a:gd name="connsiteY12" fmla="*/ 1041906 h 1545655"/>
                <a:gd name="connsiteX13" fmla="*/ 590693 w 1298196"/>
                <a:gd name="connsiteY13" fmla="*/ 1455548 h 1545655"/>
                <a:gd name="connsiteX14" fmla="*/ 807847 w 1298196"/>
                <a:gd name="connsiteY14" fmla="*/ 1545655 h 1545655"/>
                <a:gd name="connsiteX15" fmla="*/ 1247940 w 1298196"/>
                <a:gd name="connsiteY15" fmla="*/ 1504627 h 1545655"/>
                <a:gd name="connsiteX16" fmla="*/ 1295973 w 1298196"/>
                <a:gd name="connsiteY16" fmla="*/ 1343131 h 1545655"/>
                <a:gd name="connsiteX17" fmla="*/ 1253658 w 1298196"/>
                <a:gd name="connsiteY17" fmla="*/ 1303868 h 1545655"/>
                <a:gd name="connsiteX18" fmla="*/ 1186822 w 1298196"/>
                <a:gd name="connsiteY18" fmla="*/ 1306511 h 1545655"/>
                <a:gd name="connsiteX19" fmla="*/ 1239091 w 1298196"/>
                <a:gd name="connsiteY19" fmla="*/ 979241 h 1545655"/>
                <a:gd name="connsiteX20" fmla="*/ 1293359 w 1298196"/>
                <a:gd name="connsiteY20" fmla="*/ 543808 h 1545655"/>
                <a:gd name="connsiteX21" fmla="*/ 1237861 w 1298196"/>
                <a:gd name="connsiteY21" fmla="*/ 498069 h 1545655"/>
                <a:gd name="connsiteX22" fmla="*/ 1207499 w 1298196"/>
                <a:gd name="connsiteY22" fmla="*/ 407197 h 1545655"/>
                <a:gd name="connsiteX23" fmla="*/ 1191476 w 1298196"/>
                <a:gd name="connsiteY23" fmla="*/ 359342 h 1545655"/>
                <a:gd name="connsiteX24" fmla="*/ 1117009 w 1298196"/>
                <a:gd name="connsiteY24" fmla="*/ 195402 h 1545655"/>
                <a:gd name="connsiteX25" fmla="*/ 868611 w 1298196"/>
                <a:gd name="connsiteY25" fmla="*/ 14670 h 1545655"/>
                <a:gd name="connsiteX26" fmla="*/ 642751 w 1298196"/>
                <a:gd name="connsiteY26"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6822 w 1295973"/>
                <a:gd name="connsiteY18" fmla="*/ 1306511 h 1545655"/>
                <a:gd name="connsiteX19" fmla="*/ 1239091 w 1295973"/>
                <a:gd name="connsiteY19" fmla="*/ 979241 h 1545655"/>
                <a:gd name="connsiteX20" fmla="*/ 1293359 w 1295973"/>
                <a:gd name="connsiteY20" fmla="*/ 543808 h 1545655"/>
                <a:gd name="connsiteX21" fmla="*/ 1237861 w 1295973"/>
                <a:gd name="connsiteY21" fmla="*/ 498069 h 1545655"/>
                <a:gd name="connsiteX22" fmla="*/ 1207499 w 1295973"/>
                <a:gd name="connsiteY22" fmla="*/ 407197 h 1545655"/>
                <a:gd name="connsiteX23" fmla="*/ 1191476 w 1295973"/>
                <a:gd name="connsiteY23" fmla="*/ 359342 h 1545655"/>
                <a:gd name="connsiteX24" fmla="*/ 1117009 w 1295973"/>
                <a:gd name="connsiteY24" fmla="*/ 195402 h 1545655"/>
                <a:gd name="connsiteX25" fmla="*/ 868611 w 1295973"/>
                <a:gd name="connsiteY25" fmla="*/ 14670 h 1545655"/>
                <a:gd name="connsiteX26" fmla="*/ 642751 w 1295973"/>
                <a:gd name="connsiteY26"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6822 w 1295973"/>
                <a:gd name="connsiteY18" fmla="*/ 1306511 h 1545655"/>
                <a:gd name="connsiteX19" fmla="*/ 1239091 w 1295973"/>
                <a:gd name="connsiteY19" fmla="*/ 979241 h 1545655"/>
                <a:gd name="connsiteX20" fmla="*/ 1293359 w 1295973"/>
                <a:gd name="connsiteY20" fmla="*/ 543808 h 1545655"/>
                <a:gd name="connsiteX21" fmla="*/ 1237861 w 1295973"/>
                <a:gd name="connsiteY21" fmla="*/ 498069 h 1545655"/>
                <a:gd name="connsiteX22" fmla="*/ 1207499 w 1295973"/>
                <a:gd name="connsiteY22" fmla="*/ 407197 h 1545655"/>
                <a:gd name="connsiteX23" fmla="*/ 1191476 w 1295973"/>
                <a:gd name="connsiteY23" fmla="*/ 359342 h 1545655"/>
                <a:gd name="connsiteX24" fmla="*/ 1117009 w 1295973"/>
                <a:gd name="connsiteY24" fmla="*/ 195402 h 1545655"/>
                <a:gd name="connsiteX25" fmla="*/ 868611 w 1295973"/>
                <a:gd name="connsiteY25" fmla="*/ 14670 h 1545655"/>
                <a:gd name="connsiteX26" fmla="*/ 642751 w 1295973"/>
                <a:gd name="connsiteY26"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6822 w 1295973"/>
                <a:gd name="connsiteY18" fmla="*/ 1306511 h 1545655"/>
                <a:gd name="connsiteX19" fmla="*/ 1239091 w 1295973"/>
                <a:gd name="connsiteY19" fmla="*/ 979241 h 1545655"/>
                <a:gd name="connsiteX20" fmla="*/ 1196133 w 1295973"/>
                <a:gd name="connsiteY20" fmla="*/ 892125 h 1545655"/>
                <a:gd name="connsiteX21" fmla="*/ 1293359 w 1295973"/>
                <a:gd name="connsiteY21" fmla="*/ 543808 h 1545655"/>
                <a:gd name="connsiteX22" fmla="*/ 1237861 w 1295973"/>
                <a:gd name="connsiteY22" fmla="*/ 498069 h 1545655"/>
                <a:gd name="connsiteX23" fmla="*/ 1207499 w 1295973"/>
                <a:gd name="connsiteY23" fmla="*/ 407197 h 1545655"/>
                <a:gd name="connsiteX24" fmla="*/ 1191476 w 1295973"/>
                <a:gd name="connsiteY24" fmla="*/ 359342 h 1545655"/>
                <a:gd name="connsiteX25" fmla="*/ 1117009 w 1295973"/>
                <a:gd name="connsiteY25" fmla="*/ 195402 h 1545655"/>
                <a:gd name="connsiteX26" fmla="*/ 868611 w 1295973"/>
                <a:gd name="connsiteY26" fmla="*/ 14670 h 1545655"/>
                <a:gd name="connsiteX27" fmla="*/ 642751 w 1295973"/>
                <a:gd name="connsiteY27"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6822 w 1295973"/>
                <a:gd name="connsiteY18" fmla="*/ 1306511 h 1545655"/>
                <a:gd name="connsiteX19" fmla="*/ 1239091 w 1295973"/>
                <a:gd name="connsiteY19" fmla="*/ 979241 h 1545655"/>
                <a:gd name="connsiteX20" fmla="*/ 1196133 w 1295973"/>
                <a:gd name="connsiteY20" fmla="*/ 892125 h 1545655"/>
                <a:gd name="connsiteX21" fmla="*/ 1293359 w 1295973"/>
                <a:gd name="connsiteY21" fmla="*/ 543808 h 1545655"/>
                <a:gd name="connsiteX22" fmla="*/ 1237861 w 1295973"/>
                <a:gd name="connsiteY22" fmla="*/ 498069 h 1545655"/>
                <a:gd name="connsiteX23" fmla="*/ 1207499 w 1295973"/>
                <a:gd name="connsiteY23" fmla="*/ 407197 h 1545655"/>
                <a:gd name="connsiteX24" fmla="*/ 1191476 w 1295973"/>
                <a:gd name="connsiteY24" fmla="*/ 359342 h 1545655"/>
                <a:gd name="connsiteX25" fmla="*/ 1117009 w 1295973"/>
                <a:gd name="connsiteY25" fmla="*/ 195402 h 1545655"/>
                <a:gd name="connsiteX26" fmla="*/ 868611 w 1295973"/>
                <a:gd name="connsiteY26" fmla="*/ 14670 h 1545655"/>
                <a:gd name="connsiteX27" fmla="*/ 642751 w 1295973"/>
                <a:gd name="connsiteY27"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6822 w 1295973"/>
                <a:gd name="connsiteY18" fmla="*/ 1306511 h 1545655"/>
                <a:gd name="connsiteX19" fmla="*/ 1239091 w 1295973"/>
                <a:gd name="connsiteY19" fmla="*/ 979241 h 1545655"/>
                <a:gd name="connsiteX20" fmla="*/ 1196133 w 1295973"/>
                <a:gd name="connsiteY20" fmla="*/ 892125 h 1545655"/>
                <a:gd name="connsiteX21" fmla="*/ 1293359 w 1295973"/>
                <a:gd name="connsiteY21" fmla="*/ 543808 h 1545655"/>
                <a:gd name="connsiteX22" fmla="*/ 1237861 w 1295973"/>
                <a:gd name="connsiteY22" fmla="*/ 498069 h 1545655"/>
                <a:gd name="connsiteX23" fmla="*/ 1207499 w 1295973"/>
                <a:gd name="connsiteY23" fmla="*/ 407197 h 1545655"/>
                <a:gd name="connsiteX24" fmla="*/ 1191476 w 1295973"/>
                <a:gd name="connsiteY24" fmla="*/ 359342 h 1545655"/>
                <a:gd name="connsiteX25" fmla="*/ 1117009 w 1295973"/>
                <a:gd name="connsiteY25" fmla="*/ 195402 h 1545655"/>
                <a:gd name="connsiteX26" fmla="*/ 868611 w 1295973"/>
                <a:gd name="connsiteY26" fmla="*/ 14670 h 1545655"/>
                <a:gd name="connsiteX27" fmla="*/ 642751 w 1295973"/>
                <a:gd name="connsiteY27"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6822 w 1295973"/>
                <a:gd name="connsiteY18" fmla="*/ 1306511 h 1545655"/>
                <a:gd name="connsiteX19" fmla="*/ 1239091 w 1295973"/>
                <a:gd name="connsiteY19" fmla="*/ 979241 h 1545655"/>
                <a:gd name="connsiteX20" fmla="*/ 1196133 w 1295973"/>
                <a:gd name="connsiteY20" fmla="*/ 892125 h 1545655"/>
                <a:gd name="connsiteX21" fmla="*/ 1293359 w 1295973"/>
                <a:gd name="connsiteY21" fmla="*/ 543808 h 1545655"/>
                <a:gd name="connsiteX22" fmla="*/ 1237861 w 1295973"/>
                <a:gd name="connsiteY22" fmla="*/ 498069 h 1545655"/>
                <a:gd name="connsiteX23" fmla="*/ 1207499 w 1295973"/>
                <a:gd name="connsiteY23" fmla="*/ 407197 h 1545655"/>
                <a:gd name="connsiteX24" fmla="*/ 1191476 w 1295973"/>
                <a:gd name="connsiteY24" fmla="*/ 359342 h 1545655"/>
                <a:gd name="connsiteX25" fmla="*/ 1117009 w 1295973"/>
                <a:gd name="connsiteY25" fmla="*/ 195402 h 1545655"/>
                <a:gd name="connsiteX26" fmla="*/ 868611 w 1295973"/>
                <a:gd name="connsiteY26" fmla="*/ 14670 h 1545655"/>
                <a:gd name="connsiteX27" fmla="*/ 642751 w 1295973"/>
                <a:gd name="connsiteY27"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6822 w 1295973"/>
                <a:gd name="connsiteY18" fmla="*/ 1306511 h 1545655"/>
                <a:gd name="connsiteX19" fmla="*/ 1243747 w 1295973"/>
                <a:gd name="connsiteY19" fmla="*/ 951918 h 1545655"/>
                <a:gd name="connsiteX20" fmla="*/ 1196133 w 1295973"/>
                <a:gd name="connsiteY20" fmla="*/ 892125 h 1545655"/>
                <a:gd name="connsiteX21" fmla="*/ 1293359 w 1295973"/>
                <a:gd name="connsiteY21" fmla="*/ 543808 h 1545655"/>
                <a:gd name="connsiteX22" fmla="*/ 1237861 w 1295973"/>
                <a:gd name="connsiteY22" fmla="*/ 498069 h 1545655"/>
                <a:gd name="connsiteX23" fmla="*/ 1207499 w 1295973"/>
                <a:gd name="connsiteY23" fmla="*/ 407197 h 1545655"/>
                <a:gd name="connsiteX24" fmla="*/ 1191476 w 1295973"/>
                <a:gd name="connsiteY24" fmla="*/ 359342 h 1545655"/>
                <a:gd name="connsiteX25" fmla="*/ 1117009 w 1295973"/>
                <a:gd name="connsiteY25" fmla="*/ 195402 h 1545655"/>
                <a:gd name="connsiteX26" fmla="*/ 868611 w 1295973"/>
                <a:gd name="connsiteY26" fmla="*/ 14670 h 1545655"/>
                <a:gd name="connsiteX27" fmla="*/ 642751 w 1295973"/>
                <a:gd name="connsiteY27"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6822 w 1295973"/>
                <a:gd name="connsiteY18" fmla="*/ 1306511 h 1545655"/>
                <a:gd name="connsiteX19" fmla="*/ 1239092 w 1295973"/>
                <a:gd name="connsiteY19" fmla="*/ 956472 h 1545655"/>
                <a:gd name="connsiteX20" fmla="*/ 1196133 w 1295973"/>
                <a:gd name="connsiteY20" fmla="*/ 892125 h 1545655"/>
                <a:gd name="connsiteX21" fmla="*/ 1293359 w 1295973"/>
                <a:gd name="connsiteY21" fmla="*/ 543808 h 1545655"/>
                <a:gd name="connsiteX22" fmla="*/ 1237861 w 1295973"/>
                <a:gd name="connsiteY22" fmla="*/ 498069 h 1545655"/>
                <a:gd name="connsiteX23" fmla="*/ 1207499 w 1295973"/>
                <a:gd name="connsiteY23" fmla="*/ 407197 h 1545655"/>
                <a:gd name="connsiteX24" fmla="*/ 1191476 w 1295973"/>
                <a:gd name="connsiteY24" fmla="*/ 359342 h 1545655"/>
                <a:gd name="connsiteX25" fmla="*/ 1117009 w 1295973"/>
                <a:gd name="connsiteY25" fmla="*/ 195402 h 1545655"/>
                <a:gd name="connsiteX26" fmla="*/ 868611 w 1295973"/>
                <a:gd name="connsiteY26" fmla="*/ 14670 h 1545655"/>
                <a:gd name="connsiteX27" fmla="*/ 642751 w 1295973"/>
                <a:gd name="connsiteY27"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2167 w 1295973"/>
                <a:gd name="connsiteY18" fmla="*/ 1329279 h 1545655"/>
                <a:gd name="connsiteX19" fmla="*/ 1239092 w 1295973"/>
                <a:gd name="connsiteY19" fmla="*/ 956472 h 1545655"/>
                <a:gd name="connsiteX20" fmla="*/ 1196133 w 1295973"/>
                <a:gd name="connsiteY20" fmla="*/ 892125 h 1545655"/>
                <a:gd name="connsiteX21" fmla="*/ 1293359 w 1295973"/>
                <a:gd name="connsiteY21" fmla="*/ 543808 h 1545655"/>
                <a:gd name="connsiteX22" fmla="*/ 1237861 w 1295973"/>
                <a:gd name="connsiteY22" fmla="*/ 498069 h 1545655"/>
                <a:gd name="connsiteX23" fmla="*/ 1207499 w 1295973"/>
                <a:gd name="connsiteY23" fmla="*/ 407197 h 1545655"/>
                <a:gd name="connsiteX24" fmla="*/ 1191476 w 1295973"/>
                <a:gd name="connsiteY24" fmla="*/ 359342 h 1545655"/>
                <a:gd name="connsiteX25" fmla="*/ 1117009 w 1295973"/>
                <a:gd name="connsiteY25" fmla="*/ 195402 h 1545655"/>
                <a:gd name="connsiteX26" fmla="*/ 868611 w 1295973"/>
                <a:gd name="connsiteY26" fmla="*/ 14670 h 1545655"/>
                <a:gd name="connsiteX27" fmla="*/ 642751 w 1295973"/>
                <a:gd name="connsiteY27"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2167 w 1295973"/>
                <a:gd name="connsiteY18" fmla="*/ 1329279 h 1545655"/>
                <a:gd name="connsiteX19" fmla="*/ 1239092 w 1295973"/>
                <a:gd name="connsiteY19" fmla="*/ 956472 h 1545655"/>
                <a:gd name="connsiteX20" fmla="*/ 1196133 w 1295973"/>
                <a:gd name="connsiteY20" fmla="*/ 892125 h 1545655"/>
                <a:gd name="connsiteX21" fmla="*/ 1293359 w 1295973"/>
                <a:gd name="connsiteY21" fmla="*/ 543808 h 1545655"/>
                <a:gd name="connsiteX22" fmla="*/ 1237861 w 1295973"/>
                <a:gd name="connsiteY22" fmla="*/ 498069 h 1545655"/>
                <a:gd name="connsiteX23" fmla="*/ 1207499 w 1295973"/>
                <a:gd name="connsiteY23" fmla="*/ 407197 h 1545655"/>
                <a:gd name="connsiteX24" fmla="*/ 1191476 w 1295973"/>
                <a:gd name="connsiteY24" fmla="*/ 359342 h 1545655"/>
                <a:gd name="connsiteX25" fmla="*/ 1117009 w 1295973"/>
                <a:gd name="connsiteY25" fmla="*/ 195402 h 1545655"/>
                <a:gd name="connsiteX26" fmla="*/ 868611 w 1295973"/>
                <a:gd name="connsiteY26" fmla="*/ 14670 h 1545655"/>
                <a:gd name="connsiteX27" fmla="*/ 642751 w 1295973"/>
                <a:gd name="connsiteY27"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2167 w 1295973"/>
                <a:gd name="connsiteY18" fmla="*/ 1329279 h 1545655"/>
                <a:gd name="connsiteX19" fmla="*/ 1239092 w 1295973"/>
                <a:gd name="connsiteY19" fmla="*/ 956472 h 1545655"/>
                <a:gd name="connsiteX20" fmla="*/ 1196133 w 1295973"/>
                <a:gd name="connsiteY20" fmla="*/ 892125 h 1545655"/>
                <a:gd name="connsiteX21" fmla="*/ 1205444 w 1295973"/>
                <a:gd name="connsiteY21" fmla="*/ 760068 h 1545655"/>
                <a:gd name="connsiteX22" fmla="*/ 1293359 w 1295973"/>
                <a:gd name="connsiteY22" fmla="*/ 543808 h 1545655"/>
                <a:gd name="connsiteX23" fmla="*/ 1237861 w 1295973"/>
                <a:gd name="connsiteY23" fmla="*/ 498069 h 1545655"/>
                <a:gd name="connsiteX24" fmla="*/ 1207499 w 1295973"/>
                <a:gd name="connsiteY24" fmla="*/ 407197 h 1545655"/>
                <a:gd name="connsiteX25" fmla="*/ 1191476 w 1295973"/>
                <a:gd name="connsiteY25" fmla="*/ 359342 h 1545655"/>
                <a:gd name="connsiteX26" fmla="*/ 1117009 w 1295973"/>
                <a:gd name="connsiteY26" fmla="*/ 195402 h 1545655"/>
                <a:gd name="connsiteX27" fmla="*/ 868611 w 1295973"/>
                <a:gd name="connsiteY27" fmla="*/ 14670 h 1545655"/>
                <a:gd name="connsiteX28" fmla="*/ 642751 w 1295973"/>
                <a:gd name="connsiteY28"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2167 w 1295973"/>
                <a:gd name="connsiteY18" fmla="*/ 1329279 h 1545655"/>
                <a:gd name="connsiteX19" fmla="*/ 1239092 w 1295973"/>
                <a:gd name="connsiteY19" fmla="*/ 956472 h 1545655"/>
                <a:gd name="connsiteX20" fmla="*/ 1196133 w 1295973"/>
                <a:gd name="connsiteY20" fmla="*/ 892125 h 1545655"/>
                <a:gd name="connsiteX21" fmla="*/ 1205444 w 1295973"/>
                <a:gd name="connsiteY21" fmla="*/ 760068 h 1545655"/>
                <a:gd name="connsiteX22" fmla="*/ 1224064 w 1295973"/>
                <a:gd name="connsiteY22" fmla="*/ 659887 h 1545655"/>
                <a:gd name="connsiteX23" fmla="*/ 1293359 w 1295973"/>
                <a:gd name="connsiteY23" fmla="*/ 543808 h 1545655"/>
                <a:gd name="connsiteX24" fmla="*/ 1237861 w 1295973"/>
                <a:gd name="connsiteY24" fmla="*/ 498069 h 1545655"/>
                <a:gd name="connsiteX25" fmla="*/ 1207499 w 1295973"/>
                <a:gd name="connsiteY25" fmla="*/ 407197 h 1545655"/>
                <a:gd name="connsiteX26" fmla="*/ 1191476 w 1295973"/>
                <a:gd name="connsiteY26" fmla="*/ 359342 h 1545655"/>
                <a:gd name="connsiteX27" fmla="*/ 1117009 w 1295973"/>
                <a:gd name="connsiteY27" fmla="*/ 195402 h 1545655"/>
                <a:gd name="connsiteX28" fmla="*/ 868611 w 1295973"/>
                <a:gd name="connsiteY28" fmla="*/ 14670 h 1545655"/>
                <a:gd name="connsiteX29" fmla="*/ 642751 w 1295973"/>
                <a:gd name="connsiteY29"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2167 w 1295973"/>
                <a:gd name="connsiteY18" fmla="*/ 1329279 h 1545655"/>
                <a:gd name="connsiteX19" fmla="*/ 1239092 w 1295973"/>
                <a:gd name="connsiteY19" fmla="*/ 956472 h 1545655"/>
                <a:gd name="connsiteX20" fmla="*/ 1196133 w 1295973"/>
                <a:gd name="connsiteY20" fmla="*/ 892125 h 1545655"/>
                <a:gd name="connsiteX21" fmla="*/ 1205444 w 1295973"/>
                <a:gd name="connsiteY21" fmla="*/ 760068 h 1545655"/>
                <a:gd name="connsiteX22" fmla="*/ 1224064 w 1295973"/>
                <a:gd name="connsiteY22" fmla="*/ 659887 h 1545655"/>
                <a:gd name="connsiteX23" fmla="*/ 1293359 w 1295973"/>
                <a:gd name="connsiteY23" fmla="*/ 543808 h 1545655"/>
                <a:gd name="connsiteX24" fmla="*/ 1237861 w 1295973"/>
                <a:gd name="connsiteY24" fmla="*/ 498069 h 1545655"/>
                <a:gd name="connsiteX25" fmla="*/ 1207499 w 1295973"/>
                <a:gd name="connsiteY25" fmla="*/ 407197 h 1545655"/>
                <a:gd name="connsiteX26" fmla="*/ 1191476 w 1295973"/>
                <a:gd name="connsiteY26" fmla="*/ 359342 h 1545655"/>
                <a:gd name="connsiteX27" fmla="*/ 1117009 w 1295973"/>
                <a:gd name="connsiteY27" fmla="*/ 195402 h 1545655"/>
                <a:gd name="connsiteX28" fmla="*/ 868611 w 1295973"/>
                <a:gd name="connsiteY28" fmla="*/ 14670 h 1545655"/>
                <a:gd name="connsiteX29" fmla="*/ 642751 w 1295973"/>
                <a:gd name="connsiteY29"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2167 w 1295973"/>
                <a:gd name="connsiteY18" fmla="*/ 1329279 h 1545655"/>
                <a:gd name="connsiteX19" fmla="*/ 1239092 w 1295973"/>
                <a:gd name="connsiteY19" fmla="*/ 956472 h 1545655"/>
                <a:gd name="connsiteX20" fmla="*/ 1196133 w 1295973"/>
                <a:gd name="connsiteY20" fmla="*/ 892125 h 1545655"/>
                <a:gd name="connsiteX21" fmla="*/ 1205444 w 1295973"/>
                <a:gd name="connsiteY21" fmla="*/ 760068 h 1545655"/>
                <a:gd name="connsiteX22" fmla="*/ 1224064 w 1295973"/>
                <a:gd name="connsiteY22" fmla="*/ 659887 h 1545655"/>
                <a:gd name="connsiteX23" fmla="*/ 1293359 w 1295973"/>
                <a:gd name="connsiteY23" fmla="*/ 543808 h 1545655"/>
                <a:gd name="connsiteX24" fmla="*/ 1237861 w 1295973"/>
                <a:gd name="connsiteY24" fmla="*/ 498069 h 1545655"/>
                <a:gd name="connsiteX25" fmla="*/ 1207499 w 1295973"/>
                <a:gd name="connsiteY25" fmla="*/ 407197 h 1545655"/>
                <a:gd name="connsiteX26" fmla="*/ 1191476 w 1295973"/>
                <a:gd name="connsiteY26" fmla="*/ 359342 h 1545655"/>
                <a:gd name="connsiteX27" fmla="*/ 1117009 w 1295973"/>
                <a:gd name="connsiteY27" fmla="*/ 195402 h 1545655"/>
                <a:gd name="connsiteX28" fmla="*/ 868611 w 1295973"/>
                <a:gd name="connsiteY28" fmla="*/ 14670 h 1545655"/>
                <a:gd name="connsiteX29" fmla="*/ 642751 w 1295973"/>
                <a:gd name="connsiteY29"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2167 w 1295973"/>
                <a:gd name="connsiteY18" fmla="*/ 1329279 h 1545655"/>
                <a:gd name="connsiteX19" fmla="*/ 1239092 w 1295973"/>
                <a:gd name="connsiteY19" fmla="*/ 956472 h 1545655"/>
                <a:gd name="connsiteX20" fmla="*/ 1196133 w 1295973"/>
                <a:gd name="connsiteY20" fmla="*/ 892125 h 1545655"/>
                <a:gd name="connsiteX21" fmla="*/ 1205444 w 1295973"/>
                <a:gd name="connsiteY21" fmla="*/ 760068 h 1545655"/>
                <a:gd name="connsiteX22" fmla="*/ 1224064 w 1295973"/>
                <a:gd name="connsiteY22" fmla="*/ 659887 h 1545655"/>
                <a:gd name="connsiteX23" fmla="*/ 1293359 w 1295973"/>
                <a:gd name="connsiteY23" fmla="*/ 543808 h 1545655"/>
                <a:gd name="connsiteX24" fmla="*/ 1237861 w 1295973"/>
                <a:gd name="connsiteY24" fmla="*/ 498069 h 1545655"/>
                <a:gd name="connsiteX25" fmla="*/ 1207499 w 1295973"/>
                <a:gd name="connsiteY25" fmla="*/ 407197 h 1545655"/>
                <a:gd name="connsiteX26" fmla="*/ 1191476 w 1295973"/>
                <a:gd name="connsiteY26" fmla="*/ 359342 h 1545655"/>
                <a:gd name="connsiteX27" fmla="*/ 1117009 w 1295973"/>
                <a:gd name="connsiteY27" fmla="*/ 195402 h 1545655"/>
                <a:gd name="connsiteX28" fmla="*/ 868611 w 1295973"/>
                <a:gd name="connsiteY28" fmla="*/ 14670 h 1545655"/>
                <a:gd name="connsiteX29" fmla="*/ 642751 w 1295973"/>
                <a:gd name="connsiteY29"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2167 w 1295973"/>
                <a:gd name="connsiteY18" fmla="*/ 1329279 h 1545655"/>
                <a:gd name="connsiteX19" fmla="*/ 1239092 w 1295973"/>
                <a:gd name="connsiteY19" fmla="*/ 956472 h 1545655"/>
                <a:gd name="connsiteX20" fmla="*/ 1196133 w 1295973"/>
                <a:gd name="connsiteY20" fmla="*/ 892125 h 1545655"/>
                <a:gd name="connsiteX21" fmla="*/ 1205444 w 1295973"/>
                <a:gd name="connsiteY21" fmla="*/ 760068 h 1545655"/>
                <a:gd name="connsiteX22" fmla="*/ 1224064 w 1295973"/>
                <a:gd name="connsiteY22" fmla="*/ 659887 h 1545655"/>
                <a:gd name="connsiteX23" fmla="*/ 1293359 w 1295973"/>
                <a:gd name="connsiteY23" fmla="*/ 525593 h 1545655"/>
                <a:gd name="connsiteX24" fmla="*/ 1237861 w 1295973"/>
                <a:gd name="connsiteY24" fmla="*/ 498069 h 1545655"/>
                <a:gd name="connsiteX25" fmla="*/ 1207499 w 1295973"/>
                <a:gd name="connsiteY25" fmla="*/ 407197 h 1545655"/>
                <a:gd name="connsiteX26" fmla="*/ 1191476 w 1295973"/>
                <a:gd name="connsiteY26" fmla="*/ 359342 h 1545655"/>
                <a:gd name="connsiteX27" fmla="*/ 1117009 w 1295973"/>
                <a:gd name="connsiteY27" fmla="*/ 195402 h 1545655"/>
                <a:gd name="connsiteX28" fmla="*/ 868611 w 1295973"/>
                <a:gd name="connsiteY28" fmla="*/ 14670 h 1545655"/>
                <a:gd name="connsiteX29" fmla="*/ 642751 w 1295973"/>
                <a:gd name="connsiteY29"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52507 w 1295973"/>
                <a:gd name="connsiteY5" fmla="*/ 804198 h 1545655"/>
                <a:gd name="connsiteX6" fmla="*/ 683816 w 1295973"/>
                <a:gd name="connsiteY6" fmla="*/ 875437 h 1545655"/>
                <a:gd name="connsiteX7" fmla="*/ 690313 w 1295973"/>
                <a:gd name="connsiteY7" fmla="*/ 954906 h 1545655"/>
                <a:gd name="connsiteX8" fmla="*/ 808210 w 1295973"/>
                <a:gd name="connsiteY8" fmla="*/ 1082980 h 1545655"/>
                <a:gd name="connsiteX9" fmla="*/ 748324 w 1295973"/>
                <a:gd name="connsiteY9" fmla="*/ 1106211 h 1545655"/>
                <a:gd name="connsiteX10" fmla="*/ 396413 w 1295973"/>
                <a:gd name="connsiteY10" fmla="*/ 845381 h 1545655"/>
                <a:gd name="connsiteX11" fmla="*/ 129967 w 1295973"/>
                <a:gd name="connsiteY11" fmla="*/ 974161 h 1545655"/>
                <a:gd name="connsiteX12" fmla="*/ 0 w 1295973"/>
                <a:gd name="connsiteY12" fmla="*/ 1041906 h 1545655"/>
                <a:gd name="connsiteX13" fmla="*/ 590693 w 1295973"/>
                <a:gd name="connsiteY13" fmla="*/ 1455548 h 1545655"/>
                <a:gd name="connsiteX14" fmla="*/ 807847 w 1295973"/>
                <a:gd name="connsiteY14" fmla="*/ 1545655 h 1545655"/>
                <a:gd name="connsiteX15" fmla="*/ 1247940 w 1295973"/>
                <a:gd name="connsiteY15" fmla="*/ 1504627 h 1545655"/>
                <a:gd name="connsiteX16" fmla="*/ 1295973 w 1295973"/>
                <a:gd name="connsiteY16" fmla="*/ 1343131 h 1545655"/>
                <a:gd name="connsiteX17" fmla="*/ 1253658 w 1295973"/>
                <a:gd name="connsiteY17" fmla="*/ 1303868 h 1545655"/>
                <a:gd name="connsiteX18" fmla="*/ 1182167 w 1295973"/>
                <a:gd name="connsiteY18" fmla="*/ 1329279 h 1545655"/>
                <a:gd name="connsiteX19" fmla="*/ 1239092 w 1295973"/>
                <a:gd name="connsiteY19" fmla="*/ 956472 h 1545655"/>
                <a:gd name="connsiteX20" fmla="*/ 1196133 w 1295973"/>
                <a:gd name="connsiteY20" fmla="*/ 892125 h 1545655"/>
                <a:gd name="connsiteX21" fmla="*/ 1205444 w 1295973"/>
                <a:gd name="connsiteY21" fmla="*/ 760068 h 1545655"/>
                <a:gd name="connsiteX22" fmla="*/ 1224064 w 1295973"/>
                <a:gd name="connsiteY22" fmla="*/ 659887 h 1545655"/>
                <a:gd name="connsiteX23" fmla="*/ 1293359 w 1295973"/>
                <a:gd name="connsiteY23" fmla="*/ 525593 h 1545655"/>
                <a:gd name="connsiteX24" fmla="*/ 1237861 w 1295973"/>
                <a:gd name="connsiteY24" fmla="*/ 498069 h 1545655"/>
                <a:gd name="connsiteX25" fmla="*/ 1207499 w 1295973"/>
                <a:gd name="connsiteY25" fmla="*/ 407197 h 1545655"/>
                <a:gd name="connsiteX26" fmla="*/ 1191476 w 1295973"/>
                <a:gd name="connsiteY26" fmla="*/ 359342 h 1545655"/>
                <a:gd name="connsiteX27" fmla="*/ 1117009 w 1295973"/>
                <a:gd name="connsiteY27" fmla="*/ 195402 h 1545655"/>
                <a:gd name="connsiteX28" fmla="*/ 1061132 w 1295973"/>
                <a:gd name="connsiteY28" fmla="*/ 122550 h 1545655"/>
                <a:gd name="connsiteX29" fmla="*/ 868611 w 1295973"/>
                <a:gd name="connsiteY29" fmla="*/ 14670 h 1545655"/>
                <a:gd name="connsiteX30" fmla="*/ 642751 w 1295973"/>
                <a:gd name="connsiteY30"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09578 w 1295973"/>
                <a:gd name="connsiteY5" fmla="*/ 682655 h 1545655"/>
                <a:gd name="connsiteX6" fmla="*/ 652507 w 1295973"/>
                <a:gd name="connsiteY6" fmla="*/ 804198 h 1545655"/>
                <a:gd name="connsiteX7" fmla="*/ 683816 w 1295973"/>
                <a:gd name="connsiteY7" fmla="*/ 875437 h 1545655"/>
                <a:gd name="connsiteX8" fmla="*/ 690313 w 1295973"/>
                <a:gd name="connsiteY8" fmla="*/ 954906 h 1545655"/>
                <a:gd name="connsiteX9" fmla="*/ 808210 w 1295973"/>
                <a:gd name="connsiteY9" fmla="*/ 1082980 h 1545655"/>
                <a:gd name="connsiteX10" fmla="*/ 748324 w 1295973"/>
                <a:gd name="connsiteY10" fmla="*/ 1106211 h 1545655"/>
                <a:gd name="connsiteX11" fmla="*/ 396413 w 1295973"/>
                <a:gd name="connsiteY11" fmla="*/ 845381 h 1545655"/>
                <a:gd name="connsiteX12" fmla="*/ 129967 w 1295973"/>
                <a:gd name="connsiteY12" fmla="*/ 974161 h 1545655"/>
                <a:gd name="connsiteX13" fmla="*/ 0 w 1295973"/>
                <a:gd name="connsiteY13" fmla="*/ 1041906 h 1545655"/>
                <a:gd name="connsiteX14" fmla="*/ 590693 w 1295973"/>
                <a:gd name="connsiteY14" fmla="*/ 1455548 h 1545655"/>
                <a:gd name="connsiteX15" fmla="*/ 807847 w 1295973"/>
                <a:gd name="connsiteY15" fmla="*/ 1545655 h 1545655"/>
                <a:gd name="connsiteX16" fmla="*/ 1247940 w 1295973"/>
                <a:gd name="connsiteY16" fmla="*/ 1504627 h 1545655"/>
                <a:gd name="connsiteX17" fmla="*/ 1295973 w 1295973"/>
                <a:gd name="connsiteY17" fmla="*/ 1343131 h 1545655"/>
                <a:gd name="connsiteX18" fmla="*/ 1253658 w 1295973"/>
                <a:gd name="connsiteY18" fmla="*/ 1303868 h 1545655"/>
                <a:gd name="connsiteX19" fmla="*/ 1182167 w 1295973"/>
                <a:gd name="connsiteY19" fmla="*/ 1329279 h 1545655"/>
                <a:gd name="connsiteX20" fmla="*/ 1239092 w 1295973"/>
                <a:gd name="connsiteY20" fmla="*/ 956472 h 1545655"/>
                <a:gd name="connsiteX21" fmla="*/ 1196133 w 1295973"/>
                <a:gd name="connsiteY21" fmla="*/ 892125 h 1545655"/>
                <a:gd name="connsiteX22" fmla="*/ 1205444 w 1295973"/>
                <a:gd name="connsiteY22" fmla="*/ 760068 h 1545655"/>
                <a:gd name="connsiteX23" fmla="*/ 1224064 w 1295973"/>
                <a:gd name="connsiteY23" fmla="*/ 659887 h 1545655"/>
                <a:gd name="connsiteX24" fmla="*/ 1293359 w 1295973"/>
                <a:gd name="connsiteY24" fmla="*/ 525593 h 1545655"/>
                <a:gd name="connsiteX25" fmla="*/ 1237861 w 1295973"/>
                <a:gd name="connsiteY25" fmla="*/ 498069 h 1545655"/>
                <a:gd name="connsiteX26" fmla="*/ 1207499 w 1295973"/>
                <a:gd name="connsiteY26" fmla="*/ 407197 h 1545655"/>
                <a:gd name="connsiteX27" fmla="*/ 1191476 w 1295973"/>
                <a:gd name="connsiteY27" fmla="*/ 359342 h 1545655"/>
                <a:gd name="connsiteX28" fmla="*/ 1117009 w 1295973"/>
                <a:gd name="connsiteY28" fmla="*/ 195402 h 1545655"/>
                <a:gd name="connsiteX29" fmla="*/ 1061132 w 1295973"/>
                <a:gd name="connsiteY29" fmla="*/ 122550 h 1545655"/>
                <a:gd name="connsiteX30" fmla="*/ 868611 w 1295973"/>
                <a:gd name="connsiteY30" fmla="*/ 14670 h 1545655"/>
                <a:gd name="connsiteX31" fmla="*/ 642751 w 1295973"/>
                <a:gd name="connsiteY31"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09578 w 1295973"/>
                <a:gd name="connsiteY5" fmla="*/ 682655 h 1545655"/>
                <a:gd name="connsiteX6" fmla="*/ 708369 w 1295973"/>
                <a:gd name="connsiteY6" fmla="*/ 726785 h 1545655"/>
                <a:gd name="connsiteX7" fmla="*/ 683816 w 1295973"/>
                <a:gd name="connsiteY7" fmla="*/ 875437 h 1545655"/>
                <a:gd name="connsiteX8" fmla="*/ 690313 w 1295973"/>
                <a:gd name="connsiteY8" fmla="*/ 954906 h 1545655"/>
                <a:gd name="connsiteX9" fmla="*/ 808210 w 1295973"/>
                <a:gd name="connsiteY9" fmla="*/ 1082980 h 1545655"/>
                <a:gd name="connsiteX10" fmla="*/ 748324 w 1295973"/>
                <a:gd name="connsiteY10" fmla="*/ 1106211 h 1545655"/>
                <a:gd name="connsiteX11" fmla="*/ 396413 w 1295973"/>
                <a:gd name="connsiteY11" fmla="*/ 845381 h 1545655"/>
                <a:gd name="connsiteX12" fmla="*/ 129967 w 1295973"/>
                <a:gd name="connsiteY12" fmla="*/ 974161 h 1545655"/>
                <a:gd name="connsiteX13" fmla="*/ 0 w 1295973"/>
                <a:gd name="connsiteY13" fmla="*/ 1041906 h 1545655"/>
                <a:gd name="connsiteX14" fmla="*/ 590693 w 1295973"/>
                <a:gd name="connsiteY14" fmla="*/ 1455548 h 1545655"/>
                <a:gd name="connsiteX15" fmla="*/ 807847 w 1295973"/>
                <a:gd name="connsiteY15" fmla="*/ 1545655 h 1545655"/>
                <a:gd name="connsiteX16" fmla="*/ 1247940 w 1295973"/>
                <a:gd name="connsiteY16" fmla="*/ 1504627 h 1545655"/>
                <a:gd name="connsiteX17" fmla="*/ 1295973 w 1295973"/>
                <a:gd name="connsiteY17" fmla="*/ 1343131 h 1545655"/>
                <a:gd name="connsiteX18" fmla="*/ 1253658 w 1295973"/>
                <a:gd name="connsiteY18" fmla="*/ 1303868 h 1545655"/>
                <a:gd name="connsiteX19" fmla="*/ 1182167 w 1295973"/>
                <a:gd name="connsiteY19" fmla="*/ 1329279 h 1545655"/>
                <a:gd name="connsiteX20" fmla="*/ 1239092 w 1295973"/>
                <a:gd name="connsiteY20" fmla="*/ 956472 h 1545655"/>
                <a:gd name="connsiteX21" fmla="*/ 1196133 w 1295973"/>
                <a:gd name="connsiteY21" fmla="*/ 892125 h 1545655"/>
                <a:gd name="connsiteX22" fmla="*/ 1205444 w 1295973"/>
                <a:gd name="connsiteY22" fmla="*/ 760068 h 1545655"/>
                <a:gd name="connsiteX23" fmla="*/ 1224064 w 1295973"/>
                <a:gd name="connsiteY23" fmla="*/ 659887 h 1545655"/>
                <a:gd name="connsiteX24" fmla="*/ 1293359 w 1295973"/>
                <a:gd name="connsiteY24" fmla="*/ 525593 h 1545655"/>
                <a:gd name="connsiteX25" fmla="*/ 1237861 w 1295973"/>
                <a:gd name="connsiteY25" fmla="*/ 498069 h 1545655"/>
                <a:gd name="connsiteX26" fmla="*/ 1207499 w 1295973"/>
                <a:gd name="connsiteY26" fmla="*/ 407197 h 1545655"/>
                <a:gd name="connsiteX27" fmla="*/ 1191476 w 1295973"/>
                <a:gd name="connsiteY27" fmla="*/ 359342 h 1545655"/>
                <a:gd name="connsiteX28" fmla="*/ 1117009 w 1295973"/>
                <a:gd name="connsiteY28" fmla="*/ 195402 h 1545655"/>
                <a:gd name="connsiteX29" fmla="*/ 1061132 w 1295973"/>
                <a:gd name="connsiteY29" fmla="*/ 122550 h 1545655"/>
                <a:gd name="connsiteX30" fmla="*/ 868611 w 1295973"/>
                <a:gd name="connsiteY30" fmla="*/ 14670 h 1545655"/>
                <a:gd name="connsiteX31" fmla="*/ 642751 w 1295973"/>
                <a:gd name="connsiteY31"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09578 w 1295973"/>
                <a:gd name="connsiteY5" fmla="*/ 682655 h 1545655"/>
                <a:gd name="connsiteX6" fmla="*/ 708369 w 1295973"/>
                <a:gd name="connsiteY6" fmla="*/ 726785 h 1545655"/>
                <a:gd name="connsiteX7" fmla="*/ 707092 w 1295973"/>
                <a:gd name="connsiteY7" fmla="*/ 807132 h 1545655"/>
                <a:gd name="connsiteX8" fmla="*/ 690313 w 1295973"/>
                <a:gd name="connsiteY8" fmla="*/ 954906 h 1545655"/>
                <a:gd name="connsiteX9" fmla="*/ 808210 w 1295973"/>
                <a:gd name="connsiteY9" fmla="*/ 1082980 h 1545655"/>
                <a:gd name="connsiteX10" fmla="*/ 748324 w 1295973"/>
                <a:gd name="connsiteY10" fmla="*/ 1106211 h 1545655"/>
                <a:gd name="connsiteX11" fmla="*/ 396413 w 1295973"/>
                <a:gd name="connsiteY11" fmla="*/ 845381 h 1545655"/>
                <a:gd name="connsiteX12" fmla="*/ 129967 w 1295973"/>
                <a:gd name="connsiteY12" fmla="*/ 974161 h 1545655"/>
                <a:gd name="connsiteX13" fmla="*/ 0 w 1295973"/>
                <a:gd name="connsiteY13" fmla="*/ 1041906 h 1545655"/>
                <a:gd name="connsiteX14" fmla="*/ 590693 w 1295973"/>
                <a:gd name="connsiteY14" fmla="*/ 1455548 h 1545655"/>
                <a:gd name="connsiteX15" fmla="*/ 807847 w 1295973"/>
                <a:gd name="connsiteY15" fmla="*/ 1545655 h 1545655"/>
                <a:gd name="connsiteX16" fmla="*/ 1247940 w 1295973"/>
                <a:gd name="connsiteY16" fmla="*/ 1504627 h 1545655"/>
                <a:gd name="connsiteX17" fmla="*/ 1295973 w 1295973"/>
                <a:gd name="connsiteY17" fmla="*/ 1343131 h 1545655"/>
                <a:gd name="connsiteX18" fmla="*/ 1253658 w 1295973"/>
                <a:gd name="connsiteY18" fmla="*/ 1303868 h 1545655"/>
                <a:gd name="connsiteX19" fmla="*/ 1182167 w 1295973"/>
                <a:gd name="connsiteY19" fmla="*/ 1329279 h 1545655"/>
                <a:gd name="connsiteX20" fmla="*/ 1239092 w 1295973"/>
                <a:gd name="connsiteY20" fmla="*/ 956472 h 1545655"/>
                <a:gd name="connsiteX21" fmla="*/ 1196133 w 1295973"/>
                <a:gd name="connsiteY21" fmla="*/ 892125 h 1545655"/>
                <a:gd name="connsiteX22" fmla="*/ 1205444 w 1295973"/>
                <a:gd name="connsiteY22" fmla="*/ 760068 h 1545655"/>
                <a:gd name="connsiteX23" fmla="*/ 1224064 w 1295973"/>
                <a:gd name="connsiteY23" fmla="*/ 659887 h 1545655"/>
                <a:gd name="connsiteX24" fmla="*/ 1293359 w 1295973"/>
                <a:gd name="connsiteY24" fmla="*/ 525593 h 1545655"/>
                <a:gd name="connsiteX25" fmla="*/ 1237861 w 1295973"/>
                <a:gd name="connsiteY25" fmla="*/ 498069 h 1545655"/>
                <a:gd name="connsiteX26" fmla="*/ 1207499 w 1295973"/>
                <a:gd name="connsiteY26" fmla="*/ 407197 h 1545655"/>
                <a:gd name="connsiteX27" fmla="*/ 1191476 w 1295973"/>
                <a:gd name="connsiteY27" fmla="*/ 359342 h 1545655"/>
                <a:gd name="connsiteX28" fmla="*/ 1117009 w 1295973"/>
                <a:gd name="connsiteY28" fmla="*/ 195402 h 1545655"/>
                <a:gd name="connsiteX29" fmla="*/ 1061132 w 1295973"/>
                <a:gd name="connsiteY29" fmla="*/ 122550 h 1545655"/>
                <a:gd name="connsiteX30" fmla="*/ 868611 w 1295973"/>
                <a:gd name="connsiteY30" fmla="*/ 14670 h 1545655"/>
                <a:gd name="connsiteX31" fmla="*/ 642751 w 1295973"/>
                <a:gd name="connsiteY31"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09578 w 1295973"/>
                <a:gd name="connsiteY5" fmla="*/ 682655 h 1545655"/>
                <a:gd name="connsiteX6" fmla="*/ 708369 w 1295973"/>
                <a:gd name="connsiteY6" fmla="*/ 726785 h 1545655"/>
                <a:gd name="connsiteX7" fmla="*/ 707092 w 1295973"/>
                <a:gd name="connsiteY7" fmla="*/ 807132 h 1545655"/>
                <a:gd name="connsiteX8" fmla="*/ 778762 w 1295973"/>
                <a:gd name="connsiteY8" fmla="*/ 941245 h 1545655"/>
                <a:gd name="connsiteX9" fmla="*/ 808210 w 1295973"/>
                <a:gd name="connsiteY9" fmla="*/ 1082980 h 1545655"/>
                <a:gd name="connsiteX10" fmla="*/ 748324 w 1295973"/>
                <a:gd name="connsiteY10" fmla="*/ 1106211 h 1545655"/>
                <a:gd name="connsiteX11" fmla="*/ 396413 w 1295973"/>
                <a:gd name="connsiteY11" fmla="*/ 845381 h 1545655"/>
                <a:gd name="connsiteX12" fmla="*/ 129967 w 1295973"/>
                <a:gd name="connsiteY12" fmla="*/ 974161 h 1545655"/>
                <a:gd name="connsiteX13" fmla="*/ 0 w 1295973"/>
                <a:gd name="connsiteY13" fmla="*/ 1041906 h 1545655"/>
                <a:gd name="connsiteX14" fmla="*/ 590693 w 1295973"/>
                <a:gd name="connsiteY14" fmla="*/ 1455548 h 1545655"/>
                <a:gd name="connsiteX15" fmla="*/ 807847 w 1295973"/>
                <a:gd name="connsiteY15" fmla="*/ 1545655 h 1545655"/>
                <a:gd name="connsiteX16" fmla="*/ 1247940 w 1295973"/>
                <a:gd name="connsiteY16" fmla="*/ 1504627 h 1545655"/>
                <a:gd name="connsiteX17" fmla="*/ 1295973 w 1295973"/>
                <a:gd name="connsiteY17" fmla="*/ 1343131 h 1545655"/>
                <a:gd name="connsiteX18" fmla="*/ 1253658 w 1295973"/>
                <a:gd name="connsiteY18" fmla="*/ 1303868 h 1545655"/>
                <a:gd name="connsiteX19" fmla="*/ 1182167 w 1295973"/>
                <a:gd name="connsiteY19" fmla="*/ 1329279 h 1545655"/>
                <a:gd name="connsiteX20" fmla="*/ 1239092 w 1295973"/>
                <a:gd name="connsiteY20" fmla="*/ 956472 h 1545655"/>
                <a:gd name="connsiteX21" fmla="*/ 1196133 w 1295973"/>
                <a:gd name="connsiteY21" fmla="*/ 892125 h 1545655"/>
                <a:gd name="connsiteX22" fmla="*/ 1205444 w 1295973"/>
                <a:gd name="connsiteY22" fmla="*/ 760068 h 1545655"/>
                <a:gd name="connsiteX23" fmla="*/ 1224064 w 1295973"/>
                <a:gd name="connsiteY23" fmla="*/ 659887 h 1545655"/>
                <a:gd name="connsiteX24" fmla="*/ 1293359 w 1295973"/>
                <a:gd name="connsiteY24" fmla="*/ 525593 h 1545655"/>
                <a:gd name="connsiteX25" fmla="*/ 1237861 w 1295973"/>
                <a:gd name="connsiteY25" fmla="*/ 498069 h 1545655"/>
                <a:gd name="connsiteX26" fmla="*/ 1207499 w 1295973"/>
                <a:gd name="connsiteY26" fmla="*/ 407197 h 1545655"/>
                <a:gd name="connsiteX27" fmla="*/ 1191476 w 1295973"/>
                <a:gd name="connsiteY27" fmla="*/ 359342 h 1545655"/>
                <a:gd name="connsiteX28" fmla="*/ 1117009 w 1295973"/>
                <a:gd name="connsiteY28" fmla="*/ 195402 h 1545655"/>
                <a:gd name="connsiteX29" fmla="*/ 1061132 w 1295973"/>
                <a:gd name="connsiteY29" fmla="*/ 122550 h 1545655"/>
                <a:gd name="connsiteX30" fmla="*/ 868611 w 1295973"/>
                <a:gd name="connsiteY30" fmla="*/ 14670 h 1545655"/>
                <a:gd name="connsiteX31" fmla="*/ 642751 w 1295973"/>
                <a:gd name="connsiteY31"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09578 w 1295973"/>
                <a:gd name="connsiteY5" fmla="*/ 682655 h 1545655"/>
                <a:gd name="connsiteX6" fmla="*/ 708369 w 1295973"/>
                <a:gd name="connsiteY6" fmla="*/ 726785 h 1545655"/>
                <a:gd name="connsiteX7" fmla="*/ 707092 w 1295973"/>
                <a:gd name="connsiteY7" fmla="*/ 807132 h 1545655"/>
                <a:gd name="connsiteX8" fmla="*/ 778762 w 1295973"/>
                <a:gd name="connsiteY8" fmla="*/ 941245 h 1545655"/>
                <a:gd name="connsiteX9" fmla="*/ 971142 w 1295973"/>
                <a:gd name="connsiteY9" fmla="*/ 1164946 h 1545655"/>
                <a:gd name="connsiteX10" fmla="*/ 748324 w 1295973"/>
                <a:gd name="connsiteY10" fmla="*/ 1106211 h 1545655"/>
                <a:gd name="connsiteX11" fmla="*/ 396413 w 1295973"/>
                <a:gd name="connsiteY11" fmla="*/ 845381 h 1545655"/>
                <a:gd name="connsiteX12" fmla="*/ 129967 w 1295973"/>
                <a:gd name="connsiteY12" fmla="*/ 974161 h 1545655"/>
                <a:gd name="connsiteX13" fmla="*/ 0 w 1295973"/>
                <a:gd name="connsiteY13" fmla="*/ 1041906 h 1545655"/>
                <a:gd name="connsiteX14" fmla="*/ 590693 w 1295973"/>
                <a:gd name="connsiteY14" fmla="*/ 1455548 h 1545655"/>
                <a:gd name="connsiteX15" fmla="*/ 807847 w 1295973"/>
                <a:gd name="connsiteY15" fmla="*/ 1545655 h 1545655"/>
                <a:gd name="connsiteX16" fmla="*/ 1247940 w 1295973"/>
                <a:gd name="connsiteY16" fmla="*/ 1504627 h 1545655"/>
                <a:gd name="connsiteX17" fmla="*/ 1295973 w 1295973"/>
                <a:gd name="connsiteY17" fmla="*/ 1343131 h 1545655"/>
                <a:gd name="connsiteX18" fmla="*/ 1253658 w 1295973"/>
                <a:gd name="connsiteY18" fmla="*/ 1303868 h 1545655"/>
                <a:gd name="connsiteX19" fmla="*/ 1182167 w 1295973"/>
                <a:gd name="connsiteY19" fmla="*/ 1329279 h 1545655"/>
                <a:gd name="connsiteX20" fmla="*/ 1239092 w 1295973"/>
                <a:gd name="connsiteY20" fmla="*/ 956472 h 1545655"/>
                <a:gd name="connsiteX21" fmla="*/ 1196133 w 1295973"/>
                <a:gd name="connsiteY21" fmla="*/ 892125 h 1545655"/>
                <a:gd name="connsiteX22" fmla="*/ 1205444 w 1295973"/>
                <a:gd name="connsiteY22" fmla="*/ 760068 h 1545655"/>
                <a:gd name="connsiteX23" fmla="*/ 1224064 w 1295973"/>
                <a:gd name="connsiteY23" fmla="*/ 659887 h 1545655"/>
                <a:gd name="connsiteX24" fmla="*/ 1293359 w 1295973"/>
                <a:gd name="connsiteY24" fmla="*/ 525593 h 1545655"/>
                <a:gd name="connsiteX25" fmla="*/ 1237861 w 1295973"/>
                <a:gd name="connsiteY25" fmla="*/ 498069 h 1545655"/>
                <a:gd name="connsiteX26" fmla="*/ 1207499 w 1295973"/>
                <a:gd name="connsiteY26" fmla="*/ 407197 h 1545655"/>
                <a:gd name="connsiteX27" fmla="*/ 1191476 w 1295973"/>
                <a:gd name="connsiteY27" fmla="*/ 359342 h 1545655"/>
                <a:gd name="connsiteX28" fmla="*/ 1117009 w 1295973"/>
                <a:gd name="connsiteY28" fmla="*/ 195402 h 1545655"/>
                <a:gd name="connsiteX29" fmla="*/ 1061132 w 1295973"/>
                <a:gd name="connsiteY29" fmla="*/ 122550 h 1545655"/>
                <a:gd name="connsiteX30" fmla="*/ 868611 w 1295973"/>
                <a:gd name="connsiteY30" fmla="*/ 14670 h 1545655"/>
                <a:gd name="connsiteX31" fmla="*/ 642751 w 1295973"/>
                <a:gd name="connsiteY31"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09578 w 1295973"/>
                <a:gd name="connsiteY5" fmla="*/ 682655 h 1545655"/>
                <a:gd name="connsiteX6" fmla="*/ 708369 w 1295973"/>
                <a:gd name="connsiteY6" fmla="*/ 726785 h 1545655"/>
                <a:gd name="connsiteX7" fmla="*/ 707092 w 1295973"/>
                <a:gd name="connsiteY7" fmla="*/ 807132 h 1545655"/>
                <a:gd name="connsiteX8" fmla="*/ 778762 w 1295973"/>
                <a:gd name="connsiteY8" fmla="*/ 941245 h 1545655"/>
                <a:gd name="connsiteX9" fmla="*/ 971142 w 1295973"/>
                <a:gd name="connsiteY9" fmla="*/ 1164946 h 1545655"/>
                <a:gd name="connsiteX10" fmla="*/ 948498 w 1295973"/>
                <a:gd name="connsiteY10" fmla="*/ 1192732 h 1545655"/>
                <a:gd name="connsiteX11" fmla="*/ 396413 w 1295973"/>
                <a:gd name="connsiteY11" fmla="*/ 845381 h 1545655"/>
                <a:gd name="connsiteX12" fmla="*/ 129967 w 1295973"/>
                <a:gd name="connsiteY12" fmla="*/ 974161 h 1545655"/>
                <a:gd name="connsiteX13" fmla="*/ 0 w 1295973"/>
                <a:gd name="connsiteY13" fmla="*/ 1041906 h 1545655"/>
                <a:gd name="connsiteX14" fmla="*/ 590693 w 1295973"/>
                <a:gd name="connsiteY14" fmla="*/ 1455548 h 1545655"/>
                <a:gd name="connsiteX15" fmla="*/ 807847 w 1295973"/>
                <a:gd name="connsiteY15" fmla="*/ 1545655 h 1545655"/>
                <a:gd name="connsiteX16" fmla="*/ 1247940 w 1295973"/>
                <a:gd name="connsiteY16" fmla="*/ 1504627 h 1545655"/>
                <a:gd name="connsiteX17" fmla="*/ 1295973 w 1295973"/>
                <a:gd name="connsiteY17" fmla="*/ 1343131 h 1545655"/>
                <a:gd name="connsiteX18" fmla="*/ 1253658 w 1295973"/>
                <a:gd name="connsiteY18" fmla="*/ 1303868 h 1545655"/>
                <a:gd name="connsiteX19" fmla="*/ 1182167 w 1295973"/>
                <a:gd name="connsiteY19" fmla="*/ 1329279 h 1545655"/>
                <a:gd name="connsiteX20" fmla="*/ 1239092 w 1295973"/>
                <a:gd name="connsiteY20" fmla="*/ 956472 h 1545655"/>
                <a:gd name="connsiteX21" fmla="*/ 1196133 w 1295973"/>
                <a:gd name="connsiteY21" fmla="*/ 892125 h 1545655"/>
                <a:gd name="connsiteX22" fmla="*/ 1205444 w 1295973"/>
                <a:gd name="connsiteY22" fmla="*/ 760068 h 1545655"/>
                <a:gd name="connsiteX23" fmla="*/ 1224064 w 1295973"/>
                <a:gd name="connsiteY23" fmla="*/ 659887 h 1545655"/>
                <a:gd name="connsiteX24" fmla="*/ 1293359 w 1295973"/>
                <a:gd name="connsiteY24" fmla="*/ 525593 h 1545655"/>
                <a:gd name="connsiteX25" fmla="*/ 1237861 w 1295973"/>
                <a:gd name="connsiteY25" fmla="*/ 498069 h 1545655"/>
                <a:gd name="connsiteX26" fmla="*/ 1207499 w 1295973"/>
                <a:gd name="connsiteY26" fmla="*/ 407197 h 1545655"/>
                <a:gd name="connsiteX27" fmla="*/ 1191476 w 1295973"/>
                <a:gd name="connsiteY27" fmla="*/ 359342 h 1545655"/>
                <a:gd name="connsiteX28" fmla="*/ 1117009 w 1295973"/>
                <a:gd name="connsiteY28" fmla="*/ 195402 h 1545655"/>
                <a:gd name="connsiteX29" fmla="*/ 1061132 w 1295973"/>
                <a:gd name="connsiteY29" fmla="*/ 122550 h 1545655"/>
                <a:gd name="connsiteX30" fmla="*/ 868611 w 1295973"/>
                <a:gd name="connsiteY30" fmla="*/ 14670 h 1545655"/>
                <a:gd name="connsiteX31" fmla="*/ 642751 w 1295973"/>
                <a:gd name="connsiteY31"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09578 w 1295973"/>
                <a:gd name="connsiteY5" fmla="*/ 682655 h 1545655"/>
                <a:gd name="connsiteX6" fmla="*/ 708369 w 1295973"/>
                <a:gd name="connsiteY6" fmla="*/ 726785 h 1545655"/>
                <a:gd name="connsiteX7" fmla="*/ 707092 w 1295973"/>
                <a:gd name="connsiteY7" fmla="*/ 807132 h 1545655"/>
                <a:gd name="connsiteX8" fmla="*/ 778762 w 1295973"/>
                <a:gd name="connsiteY8" fmla="*/ 941245 h 1545655"/>
                <a:gd name="connsiteX9" fmla="*/ 971142 w 1295973"/>
                <a:gd name="connsiteY9" fmla="*/ 1164946 h 1545655"/>
                <a:gd name="connsiteX10" fmla="*/ 948498 w 1295973"/>
                <a:gd name="connsiteY10" fmla="*/ 1192732 h 1545655"/>
                <a:gd name="connsiteX11" fmla="*/ 777166 w 1295973"/>
                <a:gd name="connsiteY11" fmla="*/ 1128917 h 1545655"/>
                <a:gd name="connsiteX12" fmla="*/ 396413 w 1295973"/>
                <a:gd name="connsiteY12" fmla="*/ 845381 h 1545655"/>
                <a:gd name="connsiteX13" fmla="*/ 129967 w 1295973"/>
                <a:gd name="connsiteY13" fmla="*/ 974161 h 1545655"/>
                <a:gd name="connsiteX14" fmla="*/ 0 w 1295973"/>
                <a:gd name="connsiteY14" fmla="*/ 1041906 h 1545655"/>
                <a:gd name="connsiteX15" fmla="*/ 590693 w 1295973"/>
                <a:gd name="connsiteY15" fmla="*/ 1455548 h 1545655"/>
                <a:gd name="connsiteX16" fmla="*/ 807847 w 1295973"/>
                <a:gd name="connsiteY16" fmla="*/ 1545655 h 1545655"/>
                <a:gd name="connsiteX17" fmla="*/ 1247940 w 1295973"/>
                <a:gd name="connsiteY17" fmla="*/ 1504627 h 1545655"/>
                <a:gd name="connsiteX18" fmla="*/ 1295973 w 1295973"/>
                <a:gd name="connsiteY18" fmla="*/ 1343131 h 1545655"/>
                <a:gd name="connsiteX19" fmla="*/ 1253658 w 1295973"/>
                <a:gd name="connsiteY19" fmla="*/ 1303868 h 1545655"/>
                <a:gd name="connsiteX20" fmla="*/ 1182167 w 1295973"/>
                <a:gd name="connsiteY20" fmla="*/ 1329279 h 1545655"/>
                <a:gd name="connsiteX21" fmla="*/ 1239092 w 1295973"/>
                <a:gd name="connsiteY21" fmla="*/ 956472 h 1545655"/>
                <a:gd name="connsiteX22" fmla="*/ 1196133 w 1295973"/>
                <a:gd name="connsiteY22" fmla="*/ 892125 h 1545655"/>
                <a:gd name="connsiteX23" fmla="*/ 1205444 w 1295973"/>
                <a:gd name="connsiteY23" fmla="*/ 760068 h 1545655"/>
                <a:gd name="connsiteX24" fmla="*/ 1224064 w 1295973"/>
                <a:gd name="connsiteY24" fmla="*/ 659887 h 1545655"/>
                <a:gd name="connsiteX25" fmla="*/ 1293359 w 1295973"/>
                <a:gd name="connsiteY25" fmla="*/ 525593 h 1545655"/>
                <a:gd name="connsiteX26" fmla="*/ 1237861 w 1295973"/>
                <a:gd name="connsiteY26" fmla="*/ 498069 h 1545655"/>
                <a:gd name="connsiteX27" fmla="*/ 1207499 w 1295973"/>
                <a:gd name="connsiteY27" fmla="*/ 407197 h 1545655"/>
                <a:gd name="connsiteX28" fmla="*/ 1191476 w 1295973"/>
                <a:gd name="connsiteY28" fmla="*/ 359342 h 1545655"/>
                <a:gd name="connsiteX29" fmla="*/ 1117009 w 1295973"/>
                <a:gd name="connsiteY29" fmla="*/ 195402 h 1545655"/>
                <a:gd name="connsiteX30" fmla="*/ 1061132 w 1295973"/>
                <a:gd name="connsiteY30" fmla="*/ 122550 h 1545655"/>
                <a:gd name="connsiteX31" fmla="*/ 868611 w 1295973"/>
                <a:gd name="connsiteY31" fmla="*/ 14670 h 1545655"/>
                <a:gd name="connsiteX32" fmla="*/ 642751 w 1295973"/>
                <a:gd name="connsiteY32"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09578 w 1295973"/>
                <a:gd name="connsiteY5" fmla="*/ 682655 h 1545655"/>
                <a:gd name="connsiteX6" fmla="*/ 708369 w 1295973"/>
                <a:gd name="connsiteY6" fmla="*/ 726785 h 1545655"/>
                <a:gd name="connsiteX7" fmla="*/ 707092 w 1295973"/>
                <a:gd name="connsiteY7" fmla="*/ 807132 h 1545655"/>
                <a:gd name="connsiteX8" fmla="*/ 778762 w 1295973"/>
                <a:gd name="connsiteY8" fmla="*/ 941245 h 1545655"/>
                <a:gd name="connsiteX9" fmla="*/ 971142 w 1295973"/>
                <a:gd name="connsiteY9" fmla="*/ 1164946 h 1545655"/>
                <a:gd name="connsiteX10" fmla="*/ 948498 w 1295973"/>
                <a:gd name="connsiteY10" fmla="*/ 1192732 h 1545655"/>
                <a:gd name="connsiteX11" fmla="*/ 777166 w 1295973"/>
                <a:gd name="connsiteY11" fmla="*/ 1128917 h 1545655"/>
                <a:gd name="connsiteX12" fmla="*/ 497853 w 1295973"/>
                <a:gd name="connsiteY12" fmla="*/ 933108 h 1545655"/>
                <a:gd name="connsiteX13" fmla="*/ 396413 w 1295973"/>
                <a:gd name="connsiteY13" fmla="*/ 845381 h 1545655"/>
                <a:gd name="connsiteX14" fmla="*/ 129967 w 1295973"/>
                <a:gd name="connsiteY14" fmla="*/ 974161 h 1545655"/>
                <a:gd name="connsiteX15" fmla="*/ 0 w 1295973"/>
                <a:gd name="connsiteY15" fmla="*/ 1041906 h 1545655"/>
                <a:gd name="connsiteX16" fmla="*/ 590693 w 1295973"/>
                <a:gd name="connsiteY16" fmla="*/ 1455548 h 1545655"/>
                <a:gd name="connsiteX17" fmla="*/ 807847 w 1295973"/>
                <a:gd name="connsiteY17" fmla="*/ 1545655 h 1545655"/>
                <a:gd name="connsiteX18" fmla="*/ 1247940 w 1295973"/>
                <a:gd name="connsiteY18" fmla="*/ 1504627 h 1545655"/>
                <a:gd name="connsiteX19" fmla="*/ 1295973 w 1295973"/>
                <a:gd name="connsiteY19" fmla="*/ 1343131 h 1545655"/>
                <a:gd name="connsiteX20" fmla="*/ 1253658 w 1295973"/>
                <a:gd name="connsiteY20" fmla="*/ 1303868 h 1545655"/>
                <a:gd name="connsiteX21" fmla="*/ 1182167 w 1295973"/>
                <a:gd name="connsiteY21" fmla="*/ 1329279 h 1545655"/>
                <a:gd name="connsiteX22" fmla="*/ 1239092 w 1295973"/>
                <a:gd name="connsiteY22" fmla="*/ 956472 h 1545655"/>
                <a:gd name="connsiteX23" fmla="*/ 1196133 w 1295973"/>
                <a:gd name="connsiteY23" fmla="*/ 892125 h 1545655"/>
                <a:gd name="connsiteX24" fmla="*/ 1205444 w 1295973"/>
                <a:gd name="connsiteY24" fmla="*/ 760068 h 1545655"/>
                <a:gd name="connsiteX25" fmla="*/ 1224064 w 1295973"/>
                <a:gd name="connsiteY25" fmla="*/ 659887 h 1545655"/>
                <a:gd name="connsiteX26" fmla="*/ 1293359 w 1295973"/>
                <a:gd name="connsiteY26" fmla="*/ 525593 h 1545655"/>
                <a:gd name="connsiteX27" fmla="*/ 1237861 w 1295973"/>
                <a:gd name="connsiteY27" fmla="*/ 498069 h 1545655"/>
                <a:gd name="connsiteX28" fmla="*/ 1207499 w 1295973"/>
                <a:gd name="connsiteY28" fmla="*/ 407197 h 1545655"/>
                <a:gd name="connsiteX29" fmla="*/ 1191476 w 1295973"/>
                <a:gd name="connsiteY29" fmla="*/ 359342 h 1545655"/>
                <a:gd name="connsiteX30" fmla="*/ 1117009 w 1295973"/>
                <a:gd name="connsiteY30" fmla="*/ 195402 h 1545655"/>
                <a:gd name="connsiteX31" fmla="*/ 1061132 w 1295973"/>
                <a:gd name="connsiteY31" fmla="*/ 122550 h 1545655"/>
                <a:gd name="connsiteX32" fmla="*/ 868611 w 1295973"/>
                <a:gd name="connsiteY32" fmla="*/ 14670 h 1545655"/>
                <a:gd name="connsiteX33" fmla="*/ 642751 w 1295973"/>
                <a:gd name="connsiteY33"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09578 w 1295973"/>
                <a:gd name="connsiteY5" fmla="*/ 682655 h 1545655"/>
                <a:gd name="connsiteX6" fmla="*/ 708369 w 1295973"/>
                <a:gd name="connsiteY6" fmla="*/ 726785 h 1545655"/>
                <a:gd name="connsiteX7" fmla="*/ 707092 w 1295973"/>
                <a:gd name="connsiteY7" fmla="*/ 807132 h 1545655"/>
                <a:gd name="connsiteX8" fmla="*/ 778762 w 1295973"/>
                <a:gd name="connsiteY8" fmla="*/ 941245 h 1545655"/>
                <a:gd name="connsiteX9" fmla="*/ 971142 w 1295973"/>
                <a:gd name="connsiteY9" fmla="*/ 1164946 h 1545655"/>
                <a:gd name="connsiteX10" fmla="*/ 948498 w 1295973"/>
                <a:gd name="connsiteY10" fmla="*/ 1192732 h 1545655"/>
                <a:gd name="connsiteX11" fmla="*/ 777166 w 1295973"/>
                <a:gd name="connsiteY11" fmla="*/ 1128917 h 1545655"/>
                <a:gd name="connsiteX12" fmla="*/ 497853 w 1295973"/>
                <a:gd name="connsiteY12" fmla="*/ 933108 h 1545655"/>
                <a:gd name="connsiteX13" fmla="*/ 396413 w 1295973"/>
                <a:gd name="connsiteY13" fmla="*/ 845381 h 1545655"/>
                <a:gd name="connsiteX14" fmla="*/ 129967 w 1295973"/>
                <a:gd name="connsiteY14" fmla="*/ 974161 h 1545655"/>
                <a:gd name="connsiteX15" fmla="*/ 0 w 1295973"/>
                <a:gd name="connsiteY15" fmla="*/ 1041906 h 1545655"/>
                <a:gd name="connsiteX16" fmla="*/ 590693 w 1295973"/>
                <a:gd name="connsiteY16" fmla="*/ 1455548 h 1545655"/>
                <a:gd name="connsiteX17" fmla="*/ 807847 w 1295973"/>
                <a:gd name="connsiteY17" fmla="*/ 1545655 h 1545655"/>
                <a:gd name="connsiteX18" fmla="*/ 1247940 w 1295973"/>
                <a:gd name="connsiteY18" fmla="*/ 1504627 h 1545655"/>
                <a:gd name="connsiteX19" fmla="*/ 1295973 w 1295973"/>
                <a:gd name="connsiteY19" fmla="*/ 1343131 h 1545655"/>
                <a:gd name="connsiteX20" fmla="*/ 1253658 w 1295973"/>
                <a:gd name="connsiteY20" fmla="*/ 1303868 h 1545655"/>
                <a:gd name="connsiteX21" fmla="*/ 1182167 w 1295973"/>
                <a:gd name="connsiteY21" fmla="*/ 1329279 h 1545655"/>
                <a:gd name="connsiteX22" fmla="*/ 1239092 w 1295973"/>
                <a:gd name="connsiteY22" fmla="*/ 956472 h 1545655"/>
                <a:gd name="connsiteX23" fmla="*/ 1196133 w 1295973"/>
                <a:gd name="connsiteY23" fmla="*/ 892125 h 1545655"/>
                <a:gd name="connsiteX24" fmla="*/ 1205444 w 1295973"/>
                <a:gd name="connsiteY24" fmla="*/ 760068 h 1545655"/>
                <a:gd name="connsiteX25" fmla="*/ 1224064 w 1295973"/>
                <a:gd name="connsiteY25" fmla="*/ 659887 h 1545655"/>
                <a:gd name="connsiteX26" fmla="*/ 1293359 w 1295973"/>
                <a:gd name="connsiteY26" fmla="*/ 525593 h 1545655"/>
                <a:gd name="connsiteX27" fmla="*/ 1237861 w 1295973"/>
                <a:gd name="connsiteY27" fmla="*/ 498069 h 1545655"/>
                <a:gd name="connsiteX28" fmla="*/ 1207499 w 1295973"/>
                <a:gd name="connsiteY28" fmla="*/ 407197 h 1545655"/>
                <a:gd name="connsiteX29" fmla="*/ 1191476 w 1295973"/>
                <a:gd name="connsiteY29" fmla="*/ 359342 h 1545655"/>
                <a:gd name="connsiteX30" fmla="*/ 1117009 w 1295973"/>
                <a:gd name="connsiteY30" fmla="*/ 195402 h 1545655"/>
                <a:gd name="connsiteX31" fmla="*/ 1061132 w 1295973"/>
                <a:gd name="connsiteY31" fmla="*/ 122550 h 1545655"/>
                <a:gd name="connsiteX32" fmla="*/ 868611 w 1295973"/>
                <a:gd name="connsiteY32" fmla="*/ 14670 h 1545655"/>
                <a:gd name="connsiteX33" fmla="*/ 642751 w 1295973"/>
                <a:gd name="connsiteY33" fmla="*/ 0 h 1545655"/>
                <a:gd name="connsiteX0" fmla="*/ 642751 w 1295973"/>
                <a:gd name="connsiteY0" fmla="*/ 0 h 1545655"/>
                <a:gd name="connsiteX1" fmla="*/ 527122 w 1295973"/>
                <a:gd name="connsiteY1" fmla="*/ 191573 h 1545655"/>
                <a:gd name="connsiteX2" fmla="*/ 401439 w 1295973"/>
                <a:gd name="connsiteY2" fmla="*/ 320353 h 1545655"/>
                <a:gd name="connsiteX3" fmla="*/ 517068 w 1295973"/>
                <a:gd name="connsiteY3" fmla="*/ 394649 h 1545655"/>
                <a:gd name="connsiteX4" fmla="*/ 627671 w 1295973"/>
                <a:gd name="connsiteY4" fmla="*/ 662117 h 1545655"/>
                <a:gd name="connsiteX5" fmla="*/ 609578 w 1295973"/>
                <a:gd name="connsiteY5" fmla="*/ 682655 h 1545655"/>
                <a:gd name="connsiteX6" fmla="*/ 708369 w 1295973"/>
                <a:gd name="connsiteY6" fmla="*/ 726785 h 1545655"/>
                <a:gd name="connsiteX7" fmla="*/ 707092 w 1295973"/>
                <a:gd name="connsiteY7" fmla="*/ 807132 h 1545655"/>
                <a:gd name="connsiteX8" fmla="*/ 778762 w 1295973"/>
                <a:gd name="connsiteY8" fmla="*/ 941245 h 1545655"/>
                <a:gd name="connsiteX9" fmla="*/ 971142 w 1295973"/>
                <a:gd name="connsiteY9" fmla="*/ 1164946 h 1545655"/>
                <a:gd name="connsiteX10" fmla="*/ 948498 w 1295973"/>
                <a:gd name="connsiteY10" fmla="*/ 1192732 h 1545655"/>
                <a:gd name="connsiteX11" fmla="*/ 777166 w 1295973"/>
                <a:gd name="connsiteY11" fmla="*/ 1128917 h 1545655"/>
                <a:gd name="connsiteX12" fmla="*/ 609578 w 1295973"/>
                <a:gd name="connsiteY12" fmla="*/ 996860 h 1545655"/>
                <a:gd name="connsiteX13" fmla="*/ 497853 w 1295973"/>
                <a:gd name="connsiteY13" fmla="*/ 933108 h 1545655"/>
                <a:gd name="connsiteX14" fmla="*/ 396413 w 1295973"/>
                <a:gd name="connsiteY14" fmla="*/ 845381 h 1545655"/>
                <a:gd name="connsiteX15" fmla="*/ 129967 w 1295973"/>
                <a:gd name="connsiteY15" fmla="*/ 974161 h 1545655"/>
                <a:gd name="connsiteX16" fmla="*/ 0 w 1295973"/>
                <a:gd name="connsiteY16" fmla="*/ 1041906 h 1545655"/>
                <a:gd name="connsiteX17" fmla="*/ 590693 w 1295973"/>
                <a:gd name="connsiteY17" fmla="*/ 1455548 h 1545655"/>
                <a:gd name="connsiteX18" fmla="*/ 807847 w 1295973"/>
                <a:gd name="connsiteY18" fmla="*/ 1545655 h 1545655"/>
                <a:gd name="connsiteX19" fmla="*/ 1247940 w 1295973"/>
                <a:gd name="connsiteY19" fmla="*/ 1504627 h 1545655"/>
                <a:gd name="connsiteX20" fmla="*/ 1295973 w 1295973"/>
                <a:gd name="connsiteY20" fmla="*/ 1343131 h 1545655"/>
                <a:gd name="connsiteX21" fmla="*/ 1253658 w 1295973"/>
                <a:gd name="connsiteY21" fmla="*/ 1303868 h 1545655"/>
                <a:gd name="connsiteX22" fmla="*/ 1182167 w 1295973"/>
                <a:gd name="connsiteY22" fmla="*/ 1329279 h 1545655"/>
                <a:gd name="connsiteX23" fmla="*/ 1239092 w 1295973"/>
                <a:gd name="connsiteY23" fmla="*/ 956472 h 1545655"/>
                <a:gd name="connsiteX24" fmla="*/ 1196133 w 1295973"/>
                <a:gd name="connsiteY24" fmla="*/ 892125 h 1545655"/>
                <a:gd name="connsiteX25" fmla="*/ 1205444 w 1295973"/>
                <a:gd name="connsiteY25" fmla="*/ 760068 h 1545655"/>
                <a:gd name="connsiteX26" fmla="*/ 1224064 w 1295973"/>
                <a:gd name="connsiteY26" fmla="*/ 659887 h 1545655"/>
                <a:gd name="connsiteX27" fmla="*/ 1293359 w 1295973"/>
                <a:gd name="connsiteY27" fmla="*/ 525593 h 1545655"/>
                <a:gd name="connsiteX28" fmla="*/ 1237861 w 1295973"/>
                <a:gd name="connsiteY28" fmla="*/ 498069 h 1545655"/>
                <a:gd name="connsiteX29" fmla="*/ 1207499 w 1295973"/>
                <a:gd name="connsiteY29" fmla="*/ 407197 h 1545655"/>
                <a:gd name="connsiteX30" fmla="*/ 1191476 w 1295973"/>
                <a:gd name="connsiteY30" fmla="*/ 359342 h 1545655"/>
                <a:gd name="connsiteX31" fmla="*/ 1117009 w 1295973"/>
                <a:gd name="connsiteY31" fmla="*/ 195402 h 1545655"/>
                <a:gd name="connsiteX32" fmla="*/ 1061132 w 1295973"/>
                <a:gd name="connsiteY32" fmla="*/ 122550 h 1545655"/>
                <a:gd name="connsiteX33" fmla="*/ 868611 w 1295973"/>
                <a:gd name="connsiteY33" fmla="*/ 14670 h 1545655"/>
                <a:gd name="connsiteX34" fmla="*/ 642751 w 1295973"/>
                <a:gd name="connsiteY34" fmla="*/ 0 h 154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95973" h="1545655">
                  <a:moveTo>
                    <a:pt x="642751" y="0"/>
                  </a:moveTo>
                  <a:cubicBezTo>
                    <a:pt x="567341" y="89981"/>
                    <a:pt x="551550" y="107436"/>
                    <a:pt x="527122" y="191573"/>
                  </a:cubicBezTo>
                  <a:cubicBezTo>
                    <a:pt x="470984" y="243581"/>
                    <a:pt x="456869" y="250249"/>
                    <a:pt x="401439" y="320353"/>
                  </a:cubicBezTo>
                  <a:cubicBezTo>
                    <a:pt x="481876" y="375662"/>
                    <a:pt x="420840" y="321243"/>
                    <a:pt x="517068" y="394649"/>
                  </a:cubicBezTo>
                  <a:cubicBezTo>
                    <a:pt x="536340" y="437576"/>
                    <a:pt x="600988" y="437642"/>
                    <a:pt x="627671" y="662117"/>
                  </a:cubicBezTo>
                  <a:cubicBezTo>
                    <a:pt x="646193" y="712395"/>
                    <a:pt x="605439" y="658975"/>
                    <a:pt x="609578" y="682655"/>
                  </a:cubicBezTo>
                  <a:cubicBezTo>
                    <a:pt x="613717" y="706335"/>
                    <a:pt x="699100" y="696932"/>
                    <a:pt x="708369" y="726785"/>
                  </a:cubicBezTo>
                  <a:cubicBezTo>
                    <a:pt x="724765" y="772404"/>
                    <a:pt x="681142" y="760668"/>
                    <a:pt x="707092" y="807132"/>
                  </a:cubicBezTo>
                  <a:cubicBezTo>
                    <a:pt x="720431" y="831720"/>
                    <a:pt x="734754" y="881609"/>
                    <a:pt x="778762" y="941245"/>
                  </a:cubicBezTo>
                  <a:cubicBezTo>
                    <a:pt x="822770" y="1000881"/>
                    <a:pt x="968512" y="1139199"/>
                    <a:pt x="971142" y="1164946"/>
                  </a:cubicBezTo>
                  <a:lnTo>
                    <a:pt x="948498" y="1192732"/>
                  </a:lnTo>
                  <a:cubicBezTo>
                    <a:pt x="921600" y="1181415"/>
                    <a:pt x="869180" y="1186809"/>
                    <a:pt x="777166" y="1128917"/>
                  </a:cubicBezTo>
                  <a:cubicBezTo>
                    <a:pt x="718352" y="1096272"/>
                    <a:pt x="656130" y="1029495"/>
                    <a:pt x="609578" y="996860"/>
                  </a:cubicBezTo>
                  <a:cubicBezTo>
                    <a:pt x="563026" y="964225"/>
                    <a:pt x="531053" y="958355"/>
                    <a:pt x="497853" y="933108"/>
                  </a:cubicBezTo>
                  <a:cubicBezTo>
                    <a:pt x="464653" y="907862"/>
                    <a:pt x="422815" y="859789"/>
                    <a:pt x="396413" y="845381"/>
                  </a:cubicBezTo>
                  <a:cubicBezTo>
                    <a:pt x="258161" y="904819"/>
                    <a:pt x="264157" y="894150"/>
                    <a:pt x="129967" y="974161"/>
                  </a:cubicBezTo>
                  <a:cubicBezTo>
                    <a:pt x="62098" y="947744"/>
                    <a:pt x="39510" y="993264"/>
                    <a:pt x="0" y="1041906"/>
                  </a:cubicBezTo>
                  <a:lnTo>
                    <a:pt x="590693" y="1455548"/>
                  </a:lnTo>
                  <a:cubicBezTo>
                    <a:pt x="644476" y="1483668"/>
                    <a:pt x="735443" y="1535750"/>
                    <a:pt x="807847" y="1545655"/>
                  </a:cubicBezTo>
                  <a:lnTo>
                    <a:pt x="1247940" y="1504627"/>
                  </a:lnTo>
                  <a:cubicBezTo>
                    <a:pt x="1265673" y="1447345"/>
                    <a:pt x="1292692" y="1374314"/>
                    <a:pt x="1295973" y="1343131"/>
                  </a:cubicBezTo>
                  <a:lnTo>
                    <a:pt x="1253658" y="1303868"/>
                  </a:lnTo>
                  <a:cubicBezTo>
                    <a:pt x="1226156" y="1319774"/>
                    <a:pt x="1228819" y="1312042"/>
                    <a:pt x="1182167" y="1329279"/>
                  </a:cubicBezTo>
                  <a:cubicBezTo>
                    <a:pt x="1191377" y="1250889"/>
                    <a:pt x="1215905" y="1057026"/>
                    <a:pt x="1239092" y="956472"/>
                  </a:cubicBezTo>
                  <a:cubicBezTo>
                    <a:pt x="1221247" y="942811"/>
                    <a:pt x="1215019" y="932822"/>
                    <a:pt x="1196133" y="892125"/>
                  </a:cubicBezTo>
                  <a:cubicBezTo>
                    <a:pt x="1196732" y="857873"/>
                    <a:pt x="1189240" y="818121"/>
                    <a:pt x="1205444" y="760068"/>
                  </a:cubicBezTo>
                  <a:cubicBezTo>
                    <a:pt x="1203893" y="709979"/>
                    <a:pt x="1209411" y="695930"/>
                    <a:pt x="1224064" y="659887"/>
                  </a:cubicBezTo>
                  <a:cubicBezTo>
                    <a:pt x="1238717" y="623844"/>
                    <a:pt x="1291060" y="552563"/>
                    <a:pt x="1293359" y="525593"/>
                  </a:cubicBezTo>
                  <a:cubicBezTo>
                    <a:pt x="1295659" y="498623"/>
                    <a:pt x="1260635" y="532272"/>
                    <a:pt x="1237861" y="498069"/>
                  </a:cubicBezTo>
                  <a:cubicBezTo>
                    <a:pt x="1214861" y="435841"/>
                    <a:pt x="1251226" y="457186"/>
                    <a:pt x="1207499" y="407197"/>
                  </a:cubicBezTo>
                  <a:cubicBezTo>
                    <a:pt x="1204423" y="387112"/>
                    <a:pt x="1206558" y="394641"/>
                    <a:pt x="1191476" y="359342"/>
                  </a:cubicBezTo>
                  <a:cubicBezTo>
                    <a:pt x="1176394" y="324043"/>
                    <a:pt x="1137181" y="228037"/>
                    <a:pt x="1117009" y="195402"/>
                  </a:cubicBezTo>
                  <a:cubicBezTo>
                    <a:pt x="1096837" y="162767"/>
                    <a:pt x="1102532" y="152672"/>
                    <a:pt x="1061132" y="122550"/>
                  </a:cubicBezTo>
                  <a:cubicBezTo>
                    <a:pt x="1019732" y="92428"/>
                    <a:pt x="939893" y="41926"/>
                    <a:pt x="868611" y="14670"/>
                  </a:cubicBezTo>
                  <a:lnTo>
                    <a:pt x="642751" y="0"/>
                  </a:lnTo>
                  <a:close/>
                </a:path>
              </a:pathLst>
            </a:custGeom>
            <a:solidFill>
              <a:srgbClr val="92D05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02" name="フリーフォーム 101"/>
            <p:cNvSpPr/>
            <p:nvPr/>
          </p:nvSpPr>
          <p:spPr>
            <a:xfrm>
              <a:off x="3848388" y="5864264"/>
              <a:ext cx="2614178" cy="2200426"/>
            </a:xfrm>
            <a:custGeom>
              <a:avLst/>
              <a:gdLst>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926980 w 3421673"/>
                <a:gd name="connsiteY36" fmla="*/ 1589943 h 1589943"/>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891046 w 3421673"/>
                <a:gd name="connsiteY36" fmla="*/ 1585370 h 1589943"/>
                <a:gd name="connsiteX37" fmla="*/ 1926980 w 3421673"/>
                <a:gd name="connsiteY37" fmla="*/ 1589943 h 1589943"/>
                <a:gd name="connsiteX0" fmla="*/ 1926980 w 3421673"/>
                <a:gd name="connsiteY0" fmla="*/ 2040292 h 2040292"/>
                <a:gd name="connsiteX1" fmla="*/ 2579076 w 3421673"/>
                <a:gd name="connsiteY1" fmla="*/ 1600676 h 2040292"/>
                <a:gd name="connsiteX2" fmla="*/ 2688980 w 3421673"/>
                <a:gd name="connsiteY2" fmla="*/ 1586023 h 2040292"/>
                <a:gd name="connsiteX3" fmla="*/ 2791557 w 3421673"/>
                <a:gd name="connsiteY3" fmla="*/ 1534734 h 2040292"/>
                <a:gd name="connsiteX4" fmla="*/ 2806211 w 3421673"/>
                <a:gd name="connsiteY4" fmla="*/ 1505426 h 2040292"/>
                <a:gd name="connsiteX5" fmla="*/ 2916115 w 3421673"/>
                <a:gd name="connsiteY5" fmla="*/ 1512753 h 2040292"/>
                <a:gd name="connsiteX6" fmla="*/ 3033346 w 3421673"/>
                <a:gd name="connsiteY6" fmla="*/ 1520080 h 2040292"/>
                <a:gd name="connsiteX7" fmla="*/ 3033346 w 3421673"/>
                <a:gd name="connsiteY7" fmla="*/ 1417503 h 2040292"/>
                <a:gd name="connsiteX8" fmla="*/ 3062653 w 3421673"/>
                <a:gd name="connsiteY8" fmla="*/ 1366215 h 2040292"/>
                <a:gd name="connsiteX9" fmla="*/ 3150576 w 3421673"/>
                <a:gd name="connsiteY9" fmla="*/ 1314926 h 2040292"/>
                <a:gd name="connsiteX10" fmla="*/ 3201865 w 3421673"/>
                <a:gd name="connsiteY10" fmla="*/ 1256311 h 2040292"/>
                <a:gd name="connsiteX11" fmla="*/ 3363057 w 3421673"/>
                <a:gd name="connsiteY11" fmla="*/ 1256311 h 2040292"/>
                <a:gd name="connsiteX12" fmla="*/ 3363057 w 3421673"/>
                <a:gd name="connsiteY12" fmla="*/ 1153734 h 2040292"/>
                <a:gd name="connsiteX13" fmla="*/ 3392365 w 3421673"/>
                <a:gd name="connsiteY13" fmla="*/ 911946 h 2040292"/>
                <a:gd name="connsiteX14" fmla="*/ 3421673 w 3421673"/>
                <a:gd name="connsiteY14" fmla="*/ 721446 h 2040292"/>
                <a:gd name="connsiteX15" fmla="*/ 3414346 w 3421673"/>
                <a:gd name="connsiteY15" fmla="*/ 516292 h 2040292"/>
                <a:gd name="connsiteX16" fmla="*/ 3273561 w 3421673"/>
                <a:gd name="connsiteY16" fmla="*/ 0 h 2040292"/>
                <a:gd name="connsiteX17" fmla="*/ 0 w 3421673"/>
                <a:gd name="connsiteY17" fmla="*/ 450349 h 2040292"/>
                <a:gd name="connsiteX18" fmla="*/ 58615 w 3421673"/>
                <a:gd name="connsiteY18" fmla="*/ 516292 h 2040292"/>
                <a:gd name="connsiteX19" fmla="*/ 87923 w 3421673"/>
                <a:gd name="connsiteY19" fmla="*/ 560253 h 2040292"/>
                <a:gd name="connsiteX20" fmla="*/ 146538 w 3421673"/>
                <a:gd name="connsiteY20" fmla="*/ 582234 h 2040292"/>
                <a:gd name="connsiteX21" fmla="*/ 974480 w 3421673"/>
                <a:gd name="connsiteY21" fmla="*/ 1314926 h 2040292"/>
                <a:gd name="connsiteX22" fmla="*/ 981807 w 3421673"/>
                <a:gd name="connsiteY22" fmla="*/ 1446811 h 2040292"/>
                <a:gd name="connsiteX23" fmla="*/ 1091711 w 3421673"/>
                <a:gd name="connsiteY23" fmla="*/ 1483446 h 2040292"/>
                <a:gd name="connsiteX24" fmla="*/ 1128346 w 3421673"/>
                <a:gd name="connsiteY24" fmla="*/ 1512753 h 2040292"/>
                <a:gd name="connsiteX25" fmla="*/ 1252903 w 3421673"/>
                <a:gd name="connsiteY25" fmla="*/ 1512753 h 2040292"/>
                <a:gd name="connsiteX26" fmla="*/ 1436076 w 3421673"/>
                <a:gd name="connsiteY26" fmla="*/ 1534734 h 2040292"/>
                <a:gd name="connsiteX27" fmla="*/ 1502019 w 3421673"/>
                <a:gd name="connsiteY27" fmla="*/ 1549388 h 2040292"/>
                <a:gd name="connsiteX28" fmla="*/ 1582615 w 3421673"/>
                <a:gd name="connsiteY28" fmla="*/ 1644638 h 2040292"/>
                <a:gd name="connsiteX29" fmla="*/ 1633903 w 3421673"/>
                <a:gd name="connsiteY29" fmla="*/ 1769196 h 2040292"/>
                <a:gd name="connsiteX30" fmla="*/ 1663211 w 3421673"/>
                <a:gd name="connsiteY30" fmla="*/ 1776523 h 2040292"/>
                <a:gd name="connsiteX31" fmla="*/ 1707173 w 3421673"/>
                <a:gd name="connsiteY31" fmla="*/ 1783849 h 2040292"/>
                <a:gd name="connsiteX32" fmla="*/ 1780442 w 3421673"/>
                <a:gd name="connsiteY32" fmla="*/ 1857119 h 2040292"/>
                <a:gd name="connsiteX33" fmla="*/ 1824403 w 3421673"/>
                <a:gd name="connsiteY33" fmla="*/ 1835138 h 2040292"/>
                <a:gd name="connsiteX34" fmla="*/ 1846384 w 3421673"/>
                <a:gd name="connsiteY34" fmla="*/ 1835138 h 2040292"/>
                <a:gd name="connsiteX35" fmla="*/ 1890346 w 3421673"/>
                <a:gd name="connsiteY35" fmla="*/ 1879099 h 2040292"/>
                <a:gd name="connsiteX36" fmla="*/ 1912326 w 3421673"/>
                <a:gd name="connsiteY36" fmla="*/ 1945042 h 2040292"/>
                <a:gd name="connsiteX37" fmla="*/ 1891046 w 3421673"/>
                <a:gd name="connsiteY37" fmla="*/ 2035719 h 2040292"/>
                <a:gd name="connsiteX38" fmla="*/ 1926980 w 3421673"/>
                <a:gd name="connsiteY38" fmla="*/ 2040292 h 2040292"/>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3410404 h 3410404"/>
                <a:gd name="connsiteX1" fmla="*/ 2579076 w 3421673"/>
                <a:gd name="connsiteY1" fmla="*/ 2970788 h 3410404"/>
                <a:gd name="connsiteX2" fmla="*/ 2688980 w 3421673"/>
                <a:gd name="connsiteY2" fmla="*/ 2956135 h 3410404"/>
                <a:gd name="connsiteX3" fmla="*/ 2791557 w 3421673"/>
                <a:gd name="connsiteY3" fmla="*/ 2904846 h 3410404"/>
                <a:gd name="connsiteX4" fmla="*/ 2806211 w 3421673"/>
                <a:gd name="connsiteY4" fmla="*/ 2875538 h 3410404"/>
                <a:gd name="connsiteX5" fmla="*/ 2916115 w 3421673"/>
                <a:gd name="connsiteY5" fmla="*/ 2882865 h 3410404"/>
                <a:gd name="connsiteX6" fmla="*/ 3033346 w 3421673"/>
                <a:gd name="connsiteY6" fmla="*/ 2890192 h 3410404"/>
                <a:gd name="connsiteX7" fmla="*/ 3033346 w 3421673"/>
                <a:gd name="connsiteY7" fmla="*/ 2787615 h 3410404"/>
                <a:gd name="connsiteX8" fmla="*/ 3062653 w 3421673"/>
                <a:gd name="connsiteY8" fmla="*/ 2736327 h 3410404"/>
                <a:gd name="connsiteX9" fmla="*/ 3150576 w 3421673"/>
                <a:gd name="connsiteY9" fmla="*/ 2685038 h 3410404"/>
                <a:gd name="connsiteX10" fmla="*/ 3201865 w 3421673"/>
                <a:gd name="connsiteY10" fmla="*/ 2626423 h 3410404"/>
                <a:gd name="connsiteX11" fmla="*/ 3363057 w 3421673"/>
                <a:gd name="connsiteY11" fmla="*/ 2626423 h 3410404"/>
                <a:gd name="connsiteX12" fmla="*/ 3363057 w 3421673"/>
                <a:gd name="connsiteY12" fmla="*/ 2523846 h 3410404"/>
                <a:gd name="connsiteX13" fmla="*/ 3392365 w 3421673"/>
                <a:gd name="connsiteY13" fmla="*/ 2282058 h 3410404"/>
                <a:gd name="connsiteX14" fmla="*/ 3421673 w 3421673"/>
                <a:gd name="connsiteY14" fmla="*/ 2091558 h 3410404"/>
                <a:gd name="connsiteX15" fmla="*/ 3414346 w 3421673"/>
                <a:gd name="connsiteY15" fmla="*/ 1886404 h 3410404"/>
                <a:gd name="connsiteX16" fmla="*/ 3273561 w 3421673"/>
                <a:gd name="connsiteY16" fmla="*/ 1370112 h 3410404"/>
                <a:gd name="connsiteX17" fmla="*/ 2303287 w 3421673"/>
                <a:gd name="connsiteY17" fmla="*/ 3059 h 3410404"/>
                <a:gd name="connsiteX18" fmla="*/ 0 w 3421673"/>
                <a:gd name="connsiteY18" fmla="*/ 1820461 h 3410404"/>
                <a:gd name="connsiteX19" fmla="*/ 58615 w 3421673"/>
                <a:gd name="connsiteY19" fmla="*/ 1886404 h 3410404"/>
                <a:gd name="connsiteX20" fmla="*/ 87923 w 3421673"/>
                <a:gd name="connsiteY20" fmla="*/ 1930365 h 3410404"/>
                <a:gd name="connsiteX21" fmla="*/ 146538 w 3421673"/>
                <a:gd name="connsiteY21" fmla="*/ 1952346 h 3410404"/>
                <a:gd name="connsiteX22" fmla="*/ 974480 w 3421673"/>
                <a:gd name="connsiteY22" fmla="*/ 2685038 h 3410404"/>
                <a:gd name="connsiteX23" fmla="*/ 981807 w 3421673"/>
                <a:gd name="connsiteY23" fmla="*/ 2816923 h 3410404"/>
                <a:gd name="connsiteX24" fmla="*/ 1091711 w 3421673"/>
                <a:gd name="connsiteY24" fmla="*/ 2853558 h 3410404"/>
                <a:gd name="connsiteX25" fmla="*/ 1128346 w 3421673"/>
                <a:gd name="connsiteY25" fmla="*/ 2882865 h 3410404"/>
                <a:gd name="connsiteX26" fmla="*/ 1252903 w 3421673"/>
                <a:gd name="connsiteY26" fmla="*/ 2882865 h 3410404"/>
                <a:gd name="connsiteX27" fmla="*/ 1436076 w 3421673"/>
                <a:gd name="connsiteY27" fmla="*/ 2904846 h 3410404"/>
                <a:gd name="connsiteX28" fmla="*/ 1502019 w 3421673"/>
                <a:gd name="connsiteY28" fmla="*/ 2919500 h 3410404"/>
                <a:gd name="connsiteX29" fmla="*/ 1582615 w 3421673"/>
                <a:gd name="connsiteY29" fmla="*/ 3014750 h 3410404"/>
                <a:gd name="connsiteX30" fmla="*/ 1633903 w 3421673"/>
                <a:gd name="connsiteY30" fmla="*/ 3139308 h 3410404"/>
                <a:gd name="connsiteX31" fmla="*/ 1663211 w 3421673"/>
                <a:gd name="connsiteY31" fmla="*/ 3146635 h 3410404"/>
                <a:gd name="connsiteX32" fmla="*/ 1707173 w 3421673"/>
                <a:gd name="connsiteY32" fmla="*/ 3153961 h 3410404"/>
                <a:gd name="connsiteX33" fmla="*/ 1780442 w 3421673"/>
                <a:gd name="connsiteY33" fmla="*/ 3227231 h 3410404"/>
                <a:gd name="connsiteX34" fmla="*/ 1824403 w 3421673"/>
                <a:gd name="connsiteY34" fmla="*/ 3205250 h 3410404"/>
                <a:gd name="connsiteX35" fmla="*/ 1846384 w 3421673"/>
                <a:gd name="connsiteY35" fmla="*/ 3205250 h 3410404"/>
                <a:gd name="connsiteX36" fmla="*/ 1890346 w 3421673"/>
                <a:gd name="connsiteY36" fmla="*/ 3249211 h 3410404"/>
                <a:gd name="connsiteX37" fmla="*/ 1912326 w 3421673"/>
                <a:gd name="connsiteY37" fmla="*/ 3315154 h 3410404"/>
                <a:gd name="connsiteX38" fmla="*/ 1891046 w 3421673"/>
                <a:gd name="connsiteY38" fmla="*/ 3405831 h 3410404"/>
                <a:gd name="connsiteX39" fmla="*/ 1926980 w 3421673"/>
                <a:gd name="connsiteY39" fmla="*/ 3410404 h 3410404"/>
                <a:gd name="connsiteX0" fmla="*/ 1926980 w 3421673"/>
                <a:gd name="connsiteY0" fmla="*/ 3716940 h 3716940"/>
                <a:gd name="connsiteX1" fmla="*/ 2579076 w 3421673"/>
                <a:gd name="connsiteY1" fmla="*/ 3277324 h 3716940"/>
                <a:gd name="connsiteX2" fmla="*/ 2688980 w 3421673"/>
                <a:gd name="connsiteY2" fmla="*/ 3262671 h 3716940"/>
                <a:gd name="connsiteX3" fmla="*/ 2791557 w 3421673"/>
                <a:gd name="connsiteY3" fmla="*/ 3211382 h 3716940"/>
                <a:gd name="connsiteX4" fmla="*/ 2806211 w 3421673"/>
                <a:gd name="connsiteY4" fmla="*/ 3182074 h 3716940"/>
                <a:gd name="connsiteX5" fmla="*/ 2916115 w 3421673"/>
                <a:gd name="connsiteY5" fmla="*/ 3189401 h 3716940"/>
                <a:gd name="connsiteX6" fmla="*/ 3033346 w 3421673"/>
                <a:gd name="connsiteY6" fmla="*/ 3196728 h 3716940"/>
                <a:gd name="connsiteX7" fmla="*/ 3033346 w 3421673"/>
                <a:gd name="connsiteY7" fmla="*/ 3094151 h 3716940"/>
                <a:gd name="connsiteX8" fmla="*/ 3062653 w 3421673"/>
                <a:gd name="connsiteY8" fmla="*/ 3042863 h 3716940"/>
                <a:gd name="connsiteX9" fmla="*/ 3150576 w 3421673"/>
                <a:gd name="connsiteY9" fmla="*/ 2991574 h 3716940"/>
                <a:gd name="connsiteX10" fmla="*/ 3201865 w 3421673"/>
                <a:gd name="connsiteY10" fmla="*/ 2932959 h 3716940"/>
                <a:gd name="connsiteX11" fmla="*/ 3363057 w 3421673"/>
                <a:gd name="connsiteY11" fmla="*/ 2932959 h 3716940"/>
                <a:gd name="connsiteX12" fmla="*/ 3363057 w 3421673"/>
                <a:gd name="connsiteY12" fmla="*/ 2830382 h 3716940"/>
                <a:gd name="connsiteX13" fmla="*/ 3392365 w 3421673"/>
                <a:gd name="connsiteY13" fmla="*/ 2588594 h 3716940"/>
                <a:gd name="connsiteX14" fmla="*/ 3421673 w 3421673"/>
                <a:gd name="connsiteY14" fmla="*/ 2398094 h 3716940"/>
                <a:gd name="connsiteX15" fmla="*/ 3414346 w 3421673"/>
                <a:gd name="connsiteY15" fmla="*/ 2192940 h 3716940"/>
                <a:gd name="connsiteX16" fmla="*/ 3273561 w 3421673"/>
                <a:gd name="connsiteY16" fmla="*/ 1676648 h 3716940"/>
                <a:gd name="connsiteX17" fmla="*/ 2494325 w 3421673"/>
                <a:gd name="connsiteY17" fmla="*/ 2503 h 3716940"/>
                <a:gd name="connsiteX18" fmla="*/ 0 w 3421673"/>
                <a:gd name="connsiteY18" fmla="*/ 2126997 h 3716940"/>
                <a:gd name="connsiteX19" fmla="*/ 58615 w 3421673"/>
                <a:gd name="connsiteY19" fmla="*/ 2192940 h 3716940"/>
                <a:gd name="connsiteX20" fmla="*/ 87923 w 3421673"/>
                <a:gd name="connsiteY20" fmla="*/ 2236901 h 3716940"/>
                <a:gd name="connsiteX21" fmla="*/ 146538 w 3421673"/>
                <a:gd name="connsiteY21" fmla="*/ 2258882 h 3716940"/>
                <a:gd name="connsiteX22" fmla="*/ 974480 w 3421673"/>
                <a:gd name="connsiteY22" fmla="*/ 2991574 h 3716940"/>
                <a:gd name="connsiteX23" fmla="*/ 981807 w 3421673"/>
                <a:gd name="connsiteY23" fmla="*/ 3123459 h 3716940"/>
                <a:gd name="connsiteX24" fmla="*/ 1091711 w 3421673"/>
                <a:gd name="connsiteY24" fmla="*/ 3160094 h 3716940"/>
                <a:gd name="connsiteX25" fmla="*/ 1128346 w 3421673"/>
                <a:gd name="connsiteY25" fmla="*/ 3189401 h 3716940"/>
                <a:gd name="connsiteX26" fmla="*/ 1252903 w 3421673"/>
                <a:gd name="connsiteY26" fmla="*/ 3189401 h 3716940"/>
                <a:gd name="connsiteX27" fmla="*/ 1436076 w 3421673"/>
                <a:gd name="connsiteY27" fmla="*/ 3211382 h 3716940"/>
                <a:gd name="connsiteX28" fmla="*/ 1502019 w 3421673"/>
                <a:gd name="connsiteY28" fmla="*/ 3226036 h 3716940"/>
                <a:gd name="connsiteX29" fmla="*/ 1582615 w 3421673"/>
                <a:gd name="connsiteY29" fmla="*/ 3321286 h 3716940"/>
                <a:gd name="connsiteX30" fmla="*/ 1633903 w 3421673"/>
                <a:gd name="connsiteY30" fmla="*/ 3445844 h 3716940"/>
                <a:gd name="connsiteX31" fmla="*/ 1663211 w 3421673"/>
                <a:gd name="connsiteY31" fmla="*/ 3453171 h 3716940"/>
                <a:gd name="connsiteX32" fmla="*/ 1707173 w 3421673"/>
                <a:gd name="connsiteY32" fmla="*/ 3460497 h 3716940"/>
                <a:gd name="connsiteX33" fmla="*/ 1780442 w 3421673"/>
                <a:gd name="connsiteY33" fmla="*/ 3533767 h 3716940"/>
                <a:gd name="connsiteX34" fmla="*/ 1824403 w 3421673"/>
                <a:gd name="connsiteY34" fmla="*/ 3511786 h 3716940"/>
                <a:gd name="connsiteX35" fmla="*/ 1846384 w 3421673"/>
                <a:gd name="connsiteY35" fmla="*/ 3511786 h 3716940"/>
                <a:gd name="connsiteX36" fmla="*/ 1890346 w 3421673"/>
                <a:gd name="connsiteY36" fmla="*/ 3555747 h 3716940"/>
                <a:gd name="connsiteX37" fmla="*/ 1912326 w 3421673"/>
                <a:gd name="connsiteY37" fmla="*/ 3621690 h 3716940"/>
                <a:gd name="connsiteX38" fmla="*/ 1891046 w 3421673"/>
                <a:gd name="connsiteY38" fmla="*/ 3712367 h 3716940"/>
                <a:gd name="connsiteX39" fmla="*/ 1926980 w 3421673"/>
                <a:gd name="connsiteY39" fmla="*/ 3716940 h 3716940"/>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4009764 h 4009764"/>
                <a:gd name="connsiteX1" fmla="*/ 2579076 w 3421673"/>
                <a:gd name="connsiteY1" fmla="*/ 3570148 h 4009764"/>
                <a:gd name="connsiteX2" fmla="*/ 2688980 w 3421673"/>
                <a:gd name="connsiteY2" fmla="*/ 3555495 h 4009764"/>
                <a:gd name="connsiteX3" fmla="*/ 2791557 w 3421673"/>
                <a:gd name="connsiteY3" fmla="*/ 3504206 h 4009764"/>
                <a:gd name="connsiteX4" fmla="*/ 2806211 w 3421673"/>
                <a:gd name="connsiteY4" fmla="*/ 3474898 h 4009764"/>
                <a:gd name="connsiteX5" fmla="*/ 2916115 w 3421673"/>
                <a:gd name="connsiteY5" fmla="*/ 3482225 h 4009764"/>
                <a:gd name="connsiteX6" fmla="*/ 3033346 w 3421673"/>
                <a:gd name="connsiteY6" fmla="*/ 3489552 h 4009764"/>
                <a:gd name="connsiteX7" fmla="*/ 3033346 w 3421673"/>
                <a:gd name="connsiteY7" fmla="*/ 3386975 h 4009764"/>
                <a:gd name="connsiteX8" fmla="*/ 3062653 w 3421673"/>
                <a:gd name="connsiteY8" fmla="*/ 3335687 h 4009764"/>
                <a:gd name="connsiteX9" fmla="*/ 3150576 w 3421673"/>
                <a:gd name="connsiteY9" fmla="*/ 3284398 h 4009764"/>
                <a:gd name="connsiteX10" fmla="*/ 3201865 w 3421673"/>
                <a:gd name="connsiteY10" fmla="*/ 3225783 h 4009764"/>
                <a:gd name="connsiteX11" fmla="*/ 3363057 w 3421673"/>
                <a:gd name="connsiteY11" fmla="*/ 3225783 h 4009764"/>
                <a:gd name="connsiteX12" fmla="*/ 3363057 w 3421673"/>
                <a:gd name="connsiteY12" fmla="*/ 3123206 h 4009764"/>
                <a:gd name="connsiteX13" fmla="*/ 3392365 w 3421673"/>
                <a:gd name="connsiteY13" fmla="*/ 2881418 h 4009764"/>
                <a:gd name="connsiteX14" fmla="*/ 3421673 w 3421673"/>
                <a:gd name="connsiteY14" fmla="*/ 2690918 h 4009764"/>
                <a:gd name="connsiteX15" fmla="*/ 3414346 w 3421673"/>
                <a:gd name="connsiteY15" fmla="*/ 2485764 h 4009764"/>
                <a:gd name="connsiteX16" fmla="*/ 3273561 w 3421673"/>
                <a:gd name="connsiteY16" fmla="*/ 1969472 h 4009764"/>
                <a:gd name="connsiteX17" fmla="*/ 2494325 w 3421673"/>
                <a:gd name="connsiteY17" fmla="*/ 295327 h 4009764"/>
                <a:gd name="connsiteX18" fmla="*/ 2197713 w 3421673"/>
                <a:gd name="connsiteY18" fmla="*/ 181409 h 4009764"/>
                <a:gd name="connsiteX19" fmla="*/ 0 w 3421673"/>
                <a:gd name="connsiteY19" fmla="*/ 2419821 h 4009764"/>
                <a:gd name="connsiteX20" fmla="*/ 58615 w 3421673"/>
                <a:gd name="connsiteY20" fmla="*/ 2485764 h 4009764"/>
                <a:gd name="connsiteX21" fmla="*/ 87923 w 3421673"/>
                <a:gd name="connsiteY21" fmla="*/ 2529725 h 4009764"/>
                <a:gd name="connsiteX22" fmla="*/ 146538 w 3421673"/>
                <a:gd name="connsiteY22" fmla="*/ 2551706 h 4009764"/>
                <a:gd name="connsiteX23" fmla="*/ 974480 w 3421673"/>
                <a:gd name="connsiteY23" fmla="*/ 3284398 h 4009764"/>
                <a:gd name="connsiteX24" fmla="*/ 981807 w 3421673"/>
                <a:gd name="connsiteY24" fmla="*/ 3416283 h 4009764"/>
                <a:gd name="connsiteX25" fmla="*/ 1091711 w 3421673"/>
                <a:gd name="connsiteY25" fmla="*/ 3452918 h 4009764"/>
                <a:gd name="connsiteX26" fmla="*/ 1128346 w 3421673"/>
                <a:gd name="connsiteY26" fmla="*/ 3482225 h 4009764"/>
                <a:gd name="connsiteX27" fmla="*/ 1252903 w 3421673"/>
                <a:gd name="connsiteY27" fmla="*/ 3482225 h 4009764"/>
                <a:gd name="connsiteX28" fmla="*/ 1436076 w 3421673"/>
                <a:gd name="connsiteY28" fmla="*/ 3504206 h 4009764"/>
                <a:gd name="connsiteX29" fmla="*/ 1502019 w 3421673"/>
                <a:gd name="connsiteY29" fmla="*/ 3518860 h 4009764"/>
                <a:gd name="connsiteX30" fmla="*/ 1582615 w 3421673"/>
                <a:gd name="connsiteY30" fmla="*/ 3614110 h 4009764"/>
                <a:gd name="connsiteX31" fmla="*/ 1633903 w 3421673"/>
                <a:gd name="connsiteY31" fmla="*/ 3738668 h 4009764"/>
                <a:gd name="connsiteX32" fmla="*/ 1663211 w 3421673"/>
                <a:gd name="connsiteY32" fmla="*/ 3745995 h 4009764"/>
                <a:gd name="connsiteX33" fmla="*/ 1707173 w 3421673"/>
                <a:gd name="connsiteY33" fmla="*/ 3753321 h 4009764"/>
                <a:gd name="connsiteX34" fmla="*/ 1780442 w 3421673"/>
                <a:gd name="connsiteY34" fmla="*/ 3826591 h 4009764"/>
                <a:gd name="connsiteX35" fmla="*/ 1824403 w 3421673"/>
                <a:gd name="connsiteY35" fmla="*/ 3804610 h 4009764"/>
                <a:gd name="connsiteX36" fmla="*/ 1846384 w 3421673"/>
                <a:gd name="connsiteY36" fmla="*/ 3804610 h 4009764"/>
                <a:gd name="connsiteX37" fmla="*/ 1890346 w 3421673"/>
                <a:gd name="connsiteY37" fmla="*/ 3848571 h 4009764"/>
                <a:gd name="connsiteX38" fmla="*/ 1912326 w 3421673"/>
                <a:gd name="connsiteY38" fmla="*/ 3914514 h 4009764"/>
                <a:gd name="connsiteX39" fmla="*/ 1891046 w 3421673"/>
                <a:gd name="connsiteY39" fmla="*/ 4005191 h 4009764"/>
                <a:gd name="connsiteX40" fmla="*/ 1926980 w 3421673"/>
                <a:gd name="connsiteY40" fmla="*/ 4009764 h 4009764"/>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937959 h 3937959"/>
                <a:gd name="connsiteX1" fmla="*/ 2579076 w 3421673"/>
                <a:gd name="connsiteY1" fmla="*/ 3498343 h 3937959"/>
                <a:gd name="connsiteX2" fmla="*/ 2688980 w 3421673"/>
                <a:gd name="connsiteY2" fmla="*/ 3483690 h 3937959"/>
                <a:gd name="connsiteX3" fmla="*/ 2791557 w 3421673"/>
                <a:gd name="connsiteY3" fmla="*/ 3432401 h 3937959"/>
                <a:gd name="connsiteX4" fmla="*/ 2806211 w 3421673"/>
                <a:gd name="connsiteY4" fmla="*/ 3403093 h 3937959"/>
                <a:gd name="connsiteX5" fmla="*/ 2916115 w 3421673"/>
                <a:gd name="connsiteY5" fmla="*/ 3410420 h 3937959"/>
                <a:gd name="connsiteX6" fmla="*/ 3033346 w 3421673"/>
                <a:gd name="connsiteY6" fmla="*/ 3417747 h 3937959"/>
                <a:gd name="connsiteX7" fmla="*/ 3033346 w 3421673"/>
                <a:gd name="connsiteY7" fmla="*/ 3315170 h 3937959"/>
                <a:gd name="connsiteX8" fmla="*/ 3062653 w 3421673"/>
                <a:gd name="connsiteY8" fmla="*/ 3263882 h 3937959"/>
                <a:gd name="connsiteX9" fmla="*/ 3150576 w 3421673"/>
                <a:gd name="connsiteY9" fmla="*/ 3212593 h 3937959"/>
                <a:gd name="connsiteX10" fmla="*/ 3201865 w 3421673"/>
                <a:gd name="connsiteY10" fmla="*/ 3153978 h 3937959"/>
                <a:gd name="connsiteX11" fmla="*/ 3363057 w 3421673"/>
                <a:gd name="connsiteY11" fmla="*/ 3153978 h 3937959"/>
                <a:gd name="connsiteX12" fmla="*/ 3363057 w 3421673"/>
                <a:gd name="connsiteY12" fmla="*/ 3051401 h 3937959"/>
                <a:gd name="connsiteX13" fmla="*/ 3392365 w 3421673"/>
                <a:gd name="connsiteY13" fmla="*/ 2809613 h 3937959"/>
                <a:gd name="connsiteX14" fmla="*/ 3421673 w 3421673"/>
                <a:gd name="connsiteY14" fmla="*/ 2619113 h 3937959"/>
                <a:gd name="connsiteX15" fmla="*/ 3414346 w 3421673"/>
                <a:gd name="connsiteY15" fmla="*/ 2413959 h 3937959"/>
                <a:gd name="connsiteX16" fmla="*/ 3273561 w 3421673"/>
                <a:gd name="connsiteY16" fmla="*/ 1897667 h 3937959"/>
                <a:gd name="connsiteX17" fmla="*/ 2494325 w 3421673"/>
                <a:gd name="connsiteY17" fmla="*/ 223522 h 3937959"/>
                <a:gd name="connsiteX18" fmla="*/ 2197713 w 3421673"/>
                <a:gd name="connsiteY18" fmla="*/ 109604 h 3937959"/>
                <a:gd name="connsiteX19" fmla="*/ 1564271 w 3421673"/>
                <a:gd name="connsiteY19" fmla="*/ 159135 h 3937959"/>
                <a:gd name="connsiteX20" fmla="*/ 0 w 3421673"/>
                <a:gd name="connsiteY20" fmla="*/ 2348016 h 3937959"/>
                <a:gd name="connsiteX21" fmla="*/ 58615 w 3421673"/>
                <a:gd name="connsiteY21" fmla="*/ 2413959 h 3937959"/>
                <a:gd name="connsiteX22" fmla="*/ 87923 w 3421673"/>
                <a:gd name="connsiteY22" fmla="*/ 2457920 h 3937959"/>
                <a:gd name="connsiteX23" fmla="*/ 146538 w 3421673"/>
                <a:gd name="connsiteY23" fmla="*/ 2479901 h 3937959"/>
                <a:gd name="connsiteX24" fmla="*/ 974480 w 3421673"/>
                <a:gd name="connsiteY24" fmla="*/ 3212593 h 3937959"/>
                <a:gd name="connsiteX25" fmla="*/ 981807 w 3421673"/>
                <a:gd name="connsiteY25" fmla="*/ 3344478 h 3937959"/>
                <a:gd name="connsiteX26" fmla="*/ 1091711 w 3421673"/>
                <a:gd name="connsiteY26" fmla="*/ 3381113 h 3937959"/>
                <a:gd name="connsiteX27" fmla="*/ 1128346 w 3421673"/>
                <a:gd name="connsiteY27" fmla="*/ 3410420 h 3937959"/>
                <a:gd name="connsiteX28" fmla="*/ 1252903 w 3421673"/>
                <a:gd name="connsiteY28" fmla="*/ 3410420 h 3937959"/>
                <a:gd name="connsiteX29" fmla="*/ 1436076 w 3421673"/>
                <a:gd name="connsiteY29" fmla="*/ 3432401 h 3937959"/>
                <a:gd name="connsiteX30" fmla="*/ 1502019 w 3421673"/>
                <a:gd name="connsiteY30" fmla="*/ 3447055 h 3937959"/>
                <a:gd name="connsiteX31" fmla="*/ 1582615 w 3421673"/>
                <a:gd name="connsiteY31" fmla="*/ 3542305 h 3937959"/>
                <a:gd name="connsiteX32" fmla="*/ 1633903 w 3421673"/>
                <a:gd name="connsiteY32" fmla="*/ 3666863 h 3937959"/>
                <a:gd name="connsiteX33" fmla="*/ 1663211 w 3421673"/>
                <a:gd name="connsiteY33" fmla="*/ 3674190 h 3937959"/>
                <a:gd name="connsiteX34" fmla="*/ 1707173 w 3421673"/>
                <a:gd name="connsiteY34" fmla="*/ 3681516 h 3937959"/>
                <a:gd name="connsiteX35" fmla="*/ 1780442 w 3421673"/>
                <a:gd name="connsiteY35" fmla="*/ 3754786 h 3937959"/>
                <a:gd name="connsiteX36" fmla="*/ 1824403 w 3421673"/>
                <a:gd name="connsiteY36" fmla="*/ 3732805 h 3937959"/>
                <a:gd name="connsiteX37" fmla="*/ 1846384 w 3421673"/>
                <a:gd name="connsiteY37" fmla="*/ 3732805 h 3937959"/>
                <a:gd name="connsiteX38" fmla="*/ 1890346 w 3421673"/>
                <a:gd name="connsiteY38" fmla="*/ 3776766 h 3937959"/>
                <a:gd name="connsiteX39" fmla="*/ 1912326 w 3421673"/>
                <a:gd name="connsiteY39" fmla="*/ 3842709 h 3937959"/>
                <a:gd name="connsiteX40" fmla="*/ 1891046 w 3421673"/>
                <a:gd name="connsiteY40" fmla="*/ 3933386 h 3937959"/>
                <a:gd name="connsiteX41" fmla="*/ 1926980 w 3421673"/>
                <a:gd name="connsiteY41" fmla="*/ 3937959 h 3937959"/>
                <a:gd name="connsiteX0" fmla="*/ 1926980 w 3421673"/>
                <a:gd name="connsiteY0" fmla="*/ 3919028 h 3919028"/>
                <a:gd name="connsiteX1" fmla="*/ 2579076 w 3421673"/>
                <a:gd name="connsiteY1" fmla="*/ 3479412 h 3919028"/>
                <a:gd name="connsiteX2" fmla="*/ 2688980 w 3421673"/>
                <a:gd name="connsiteY2" fmla="*/ 3464759 h 3919028"/>
                <a:gd name="connsiteX3" fmla="*/ 2791557 w 3421673"/>
                <a:gd name="connsiteY3" fmla="*/ 3413470 h 3919028"/>
                <a:gd name="connsiteX4" fmla="*/ 2806211 w 3421673"/>
                <a:gd name="connsiteY4" fmla="*/ 3384162 h 3919028"/>
                <a:gd name="connsiteX5" fmla="*/ 2916115 w 3421673"/>
                <a:gd name="connsiteY5" fmla="*/ 3391489 h 3919028"/>
                <a:gd name="connsiteX6" fmla="*/ 3033346 w 3421673"/>
                <a:gd name="connsiteY6" fmla="*/ 3398816 h 3919028"/>
                <a:gd name="connsiteX7" fmla="*/ 3033346 w 3421673"/>
                <a:gd name="connsiteY7" fmla="*/ 3296239 h 3919028"/>
                <a:gd name="connsiteX8" fmla="*/ 3062653 w 3421673"/>
                <a:gd name="connsiteY8" fmla="*/ 3244951 h 3919028"/>
                <a:gd name="connsiteX9" fmla="*/ 3150576 w 3421673"/>
                <a:gd name="connsiteY9" fmla="*/ 3193662 h 3919028"/>
                <a:gd name="connsiteX10" fmla="*/ 3201865 w 3421673"/>
                <a:gd name="connsiteY10" fmla="*/ 3135047 h 3919028"/>
                <a:gd name="connsiteX11" fmla="*/ 3363057 w 3421673"/>
                <a:gd name="connsiteY11" fmla="*/ 3135047 h 3919028"/>
                <a:gd name="connsiteX12" fmla="*/ 3363057 w 3421673"/>
                <a:gd name="connsiteY12" fmla="*/ 3032470 h 3919028"/>
                <a:gd name="connsiteX13" fmla="*/ 3392365 w 3421673"/>
                <a:gd name="connsiteY13" fmla="*/ 2790682 h 3919028"/>
                <a:gd name="connsiteX14" fmla="*/ 3421673 w 3421673"/>
                <a:gd name="connsiteY14" fmla="*/ 2600182 h 3919028"/>
                <a:gd name="connsiteX15" fmla="*/ 3414346 w 3421673"/>
                <a:gd name="connsiteY15" fmla="*/ 2395028 h 3919028"/>
                <a:gd name="connsiteX16" fmla="*/ 3273561 w 3421673"/>
                <a:gd name="connsiteY16" fmla="*/ 1878736 h 3919028"/>
                <a:gd name="connsiteX17" fmla="*/ 2494325 w 3421673"/>
                <a:gd name="connsiteY17" fmla="*/ 204591 h 3919028"/>
                <a:gd name="connsiteX18" fmla="*/ 2197713 w 3421673"/>
                <a:gd name="connsiteY18" fmla="*/ 90673 h 3919028"/>
                <a:gd name="connsiteX19" fmla="*/ 1564271 w 3421673"/>
                <a:gd name="connsiteY19" fmla="*/ 140204 h 3919028"/>
                <a:gd name="connsiteX20" fmla="*/ 0 w 3421673"/>
                <a:gd name="connsiteY20" fmla="*/ 2329085 h 3919028"/>
                <a:gd name="connsiteX21" fmla="*/ 58615 w 3421673"/>
                <a:gd name="connsiteY21" fmla="*/ 2395028 h 3919028"/>
                <a:gd name="connsiteX22" fmla="*/ 87923 w 3421673"/>
                <a:gd name="connsiteY22" fmla="*/ 2438989 h 3919028"/>
                <a:gd name="connsiteX23" fmla="*/ 146538 w 3421673"/>
                <a:gd name="connsiteY23" fmla="*/ 2460970 h 3919028"/>
                <a:gd name="connsiteX24" fmla="*/ 974480 w 3421673"/>
                <a:gd name="connsiteY24" fmla="*/ 3193662 h 3919028"/>
                <a:gd name="connsiteX25" fmla="*/ 981807 w 3421673"/>
                <a:gd name="connsiteY25" fmla="*/ 3325547 h 3919028"/>
                <a:gd name="connsiteX26" fmla="*/ 1091711 w 3421673"/>
                <a:gd name="connsiteY26" fmla="*/ 3362182 h 3919028"/>
                <a:gd name="connsiteX27" fmla="*/ 1128346 w 3421673"/>
                <a:gd name="connsiteY27" fmla="*/ 3391489 h 3919028"/>
                <a:gd name="connsiteX28" fmla="*/ 1252903 w 3421673"/>
                <a:gd name="connsiteY28" fmla="*/ 3391489 h 3919028"/>
                <a:gd name="connsiteX29" fmla="*/ 1436076 w 3421673"/>
                <a:gd name="connsiteY29" fmla="*/ 3413470 h 3919028"/>
                <a:gd name="connsiteX30" fmla="*/ 1502019 w 3421673"/>
                <a:gd name="connsiteY30" fmla="*/ 3428124 h 3919028"/>
                <a:gd name="connsiteX31" fmla="*/ 1582615 w 3421673"/>
                <a:gd name="connsiteY31" fmla="*/ 3523374 h 3919028"/>
                <a:gd name="connsiteX32" fmla="*/ 1633903 w 3421673"/>
                <a:gd name="connsiteY32" fmla="*/ 3647932 h 3919028"/>
                <a:gd name="connsiteX33" fmla="*/ 1663211 w 3421673"/>
                <a:gd name="connsiteY33" fmla="*/ 3655259 h 3919028"/>
                <a:gd name="connsiteX34" fmla="*/ 1707173 w 3421673"/>
                <a:gd name="connsiteY34" fmla="*/ 3662585 h 3919028"/>
                <a:gd name="connsiteX35" fmla="*/ 1780442 w 3421673"/>
                <a:gd name="connsiteY35" fmla="*/ 3735855 h 3919028"/>
                <a:gd name="connsiteX36" fmla="*/ 1824403 w 3421673"/>
                <a:gd name="connsiteY36" fmla="*/ 3713874 h 3919028"/>
                <a:gd name="connsiteX37" fmla="*/ 1846384 w 3421673"/>
                <a:gd name="connsiteY37" fmla="*/ 3713874 h 3919028"/>
                <a:gd name="connsiteX38" fmla="*/ 1890346 w 3421673"/>
                <a:gd name="connsiteY38" fmla="*/ 3757835 h 3919028"/>
                <a:gd name="connsiteX39" fmla="*/ 1912326 w 3421673"/>
                <a:gd name="connsiteY39" fmla="*/ 3823778 h 3919028"/>
                <a:gd name="connsiteX40" fmla="*/ 1891046 w 3421673"/>
                <a:gd name="connsiteY40" fmla="*/ 3914455 h 3919028"/>
                <a:gd name="connsiteX41" fmla="*/ 1926980 w 3421673"/>
                <a:gd name="connsiteY41" fmla="*/ 3919028 h 3919028"/>
                <a:gd name="connsiteX0" fmla="*/ 1926980 w 3421673"/>
                <a:gd name="connsiteY0" fmla="*/ 3918182 h 3918182"/>
                <a:gd name="connsiteX1" fmla="*/ 2579076 w 3421673"/>
                <a:gd name="connsiteY1" fmla="*/ 3478566 h 3918182"/>
                <a:gd name="connsiteX2" fmla="*/ 2688980 w 3421673"/>
                <a:gd name="connsiteY2" fmla="*/ 3463913 h 3918182"/>
                <a:gd name="connsiteX3" fmla="*/ 2791557 w 3421673"/>
                <a:gd name="connsiteY3" fmla="*/ 3412624 h 3918182"/>
                <a:gd name="connsiteX4" fmla="*/ 2806211 w 3421673"/>
                <a:gd name="connsiteY4" fmla="*/ 3383316 h 3918182"/>
                <a:gd name="connsiteX5" fmla="*/ 2916115 w 3421673"/>
                <a:gd name="connsiteY5" fmla="*/ 3390643 h 3918182"/>
                <a:gd name="connsiteX6" fmla="*/ 3033346 w 3421673"/>
                <a:gd name="connsiteY6" fmla="*/ 3397970 h 3918182"/>
                <a:gd name="connsiteX7" fmla="*/ 3033346 w 3421673"/>
                <a:gd name="connsiteY7" fmla="*/ 3295393 h 3918182"/>
                <a:gd name="connsiteX8" fmla="*/ 3062653 w 3421673"/>
                <a:gd name="connsiteY8" fmla="*/ 3244105 h 3918182"/>
                <a:gd name="connsiteX9" fmla="*/ 3150576 w 3421673"/>
                <a:gd name="connsiteY9" fmla="*/ 3192816 h 3918182"/>
                <a:gd name="connsiteX10" fmla="*/ 3201865 w 3421673"/>
                <a:gd name="connsiteY10" fmla="*/ 3134201 h 3918182"/>
                <a:gd name="connsiteX11" fmla="*/ 3363057 w 3421673"/>
                <a:gd name="connsiteY11" fmla="*/ 3134201 h 3918182"/>
                <a:gd name="connsiteX12" fmla="*/ 3363057 w 3421673"/>
                <a:gd name="connsiteY12" fmla="*/ 3031624 h 3918182"/>
                <a:gd name="connsiteX13" fmla="*/ 3392365 w 3421673"/>
                <a:gd name="connsiteY13" fmla="*/ 2789836 h 3918182"/>
                <a:gd name="connsiteX14" fmla="*/ 3421673 w 3421673"/>
                <a:gd name="connsiteY14" fmla="*/ 2599336 h 3918182"/>
                <a:gd name="connsiteX15" fmla="*/ 3414346 w 3421673"/>
                <a:gd name="connsiteY15" fmla="*/ 2394182 h 3918182"/>
                <a:gd name="connsiteX16" fmla="*/ 3273561 w 3421673"/>
                <a:gd name="connsiteY16" fmla="*/ 1877890 h 3918182"/>
                <a:gd name="connsiteX17" fmla="*/ 2494325 w 3421673"/>
                <a:gd name="connsiteY17" fmla="*/ 203745 h 3918182"/>
                <a:gd name="connsiteX18" fmla="*/ 2197713 w 3421673"/>
                <a:gd name="connsiteY18" fmla="*/ 89827 h 3918182"/>
                <a:gd name="connsiteX19" fmla="*/ 1564271 w 3421673"/>
                <a:gd name="connsiteY19" fmla="*/ 139358 h 3918182"/>
                <a:gd name="connsiteX20" fmla="*/ 0 w 3421673"/>
                <a:gd name="connsiteY20" fmla="*/ 2328239 h 3918182"/>
                <a:gd name="connsiteX21" fmla="*/ 58615 w 3421673"/>
                <a:gd name="connsiteY21" fmla="*/ 2394182 h 3918182"/>
                <a:gd name="connsiteX22" fmla="*/ 87923 w 3421673"/>
                <a:gd name="connsiteY22" fmla="*/ 2438143 h 3918182"/>
                <a:gd name="connsiteX23" fmla="*/ 146538 w 3421673"/>
                <a:gd name="connsiteY23" fmla="*/ 2460124 h 3918182"/>
                <a:gd name="connsiteX24" fmla="*/ 974480 w 3421673"/>
                <a:gd name="connsiteY24" fmla="*/ 3192816 h 3918182"/>
                <a:gd name="connsiteX25" fmla="*/ 981807 w 3421673"/>
                <a:gd name="connsiteY25" fmla="*/ 3324701 h 3918182"/>
                <a:gd name="connsiteX26" fmla="*/ 1091711 w 3421673"/>
                <a:gd name="connsiteY26" fmla="*/ 3361336 h 3918182"/>
                <a:gd name="connsiteX27" fmla="*/ 1128346 w 3421673"/>
                <a:gd name="connsiteY27" fmla="*/ 3390643 h 3918182"/>
                <a:gd name="connsiteX28" fmla="*/ 1252903 w 3421673"/>
                <a:gd name="connsiteY28" fmla="*/ 3390643 h 3918182"/>
                <a:gd name="connsiteX29" fmla="*/ 1436076 w 3421673"/>
                <a:gd name="connsiteY29" fmla="*/ 3412624 h 3918182"/>
                <a:gd name="connsiteX30" fmla="*/ 1502019 w 3421673"/>
                <a:gd name="connsiteY30" fmla="*/ 3427278 h 3918182"/>
                <a:gd name="connsiteX31" fmla="*/ 1582615 w 3421673"/>
                <a:gd name="connsiteY31" fmla="*/ 3522528 h 3918182"/>
                <a:gd name="connsiteX32" fmla="*/ 1633903 w 3421673"/>
                <a:gd name="connsiteY32" fmla="*/ 3647086 h 3918182"/>
                <a:gd name="connsiteX33" fmla="*/ 1663211 w 3421673"/>
                <a:gd name="connsiteY33" fmla="*/ 3654413 h 3918182"/>
                <a:gd name="connsiteX34" fmla="*/ 1707173 w 3421673"/>
                <a:gd name="connsiteY34" fmla="*/ 3661739 h 3918182"/>
                <a:gd name="connsiteX35" fmla="*/ 1780442 w 3421673"/>
                <a:gd name="connsiteY35" fmla="*/ 3735009 h 3918182"/>
                <a:gd name="connsiteX36" fmla="*/ 1824403 w 3421673"/>
                <a:gd name="connsiteY36" fmla="*/ 3713028 h 3918182"/>
                <a:gd name="connsiteX37" fmla="*/ 1846384 w 3421673"/>
                <a:gd name="connsiteY37" fmla="*/ 3713028 h 3918182"/>
                <a:gd name="connsiteX38" fmla="*/ 1890346 w 3421673"/>
                <a:gd name="connsiteY38" fmla="*/ 3756989 h 3918182"/>
                <a:gd name="connsiteX39" fmla="*/ 1912326 w 3421673"/>
                <a:gd name="connsiteY39" fmla="*/ 3822932 h 3918182"/>
                <a:gd name="connsiteX40" fmla="*/ 1891046 w 3421673"/>
                <a:gd name="connsiteY40" fmla="*/ 3913609 h 3918182"/>
                <a:gd name="connsiteX41" fmla="*/ 1926980 w 3421673"/>
                <a:gd name="connsiteY41" fmla="*/ 3918182 h 3918182"/>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8377 h 3938377"/>
                <a:gd name="connsiteX1" fmla="*/ 2579076 w 3421673"/>
                <a:gd name="connsiteY1" fmla="*/ 3498761 h 3938377"/>
                <a:gd name="connsiteX2" fmla="*/ 2688980 w 3421673"/>
                <a:gd name="connsiteY2" fmla="*/ 3484108 h 3938377"/>
                <a:gd name="connsiteX3" fmla="*/ 2791557 w 3421673"/>
                <a:gd name="connsiteY3" fmla="*/ 3432819 h 3938377"/>
                <a:gd name="connsiteX4" fmla="*/ 2806211 w 3421673"/>
                <a:gd name="connsiteY4" fmla="*/ 3403511 h 3938377"/>
                <a:gd name="connsiteX5" fmla="*/ 2916115 w 3421673"/>
                <a:gd name="connsiteY5" fmla="*/ 3410838 h 3938377"/>
                <a:gd name="connsiteX6" fmla="*/ 3033346 w 3421673"/>
                <a:gd name="connsiteY6" fmla="*/ 3418165 h 3938377"/>
                <a:gd name="connsiteX7" fmla="*/ 3033346 w 3421673"/>
                <a:gd name="connsiteY7" fmla="*/ 3315588 h 3938377"/>
                <a:gd name="connsiteX8" fmla="*/ 3062653 w 3421673"/>
                <a:gd name="connsiteY8" fmla="*/ 3264300 h 3938377"/>
                <a:gd name="connsiteX9" fmla="*/ 3150576 w 3421673"/>
                <a:gd name="connsiteY9" fmla="*/ 3213011 h 3938377"/>
                <a:gd name="connsiteX10" fmla="*/ 3201865 w 3421673"/>
                <a:gd name="connsiteY10" fmla="*/ 3154396 h 3938377"/>
                <a:gd name="connsiteX11" fmla="*/ 3363057 w 3421673"/>
                <a:gd name="connsiteY11" fmla="*/ 3154396 h 3938377"/>
                <a:gd name="connsiteX12" fmla="*/ 3363057 w 3421673"/>
                <a:gd name="connsiteY12" fmla="*/ 3051819 h 3938377"/>
                <a:gd name="connsiteX13" fmla="*/ 3392365 w 3421673"/>
                <a:gd name="connsiteY13" fmla="*/ 2810031 h 3938377"/>
                <a:gd name="connsiteX14" fmla="*/ 3421673 w 3421673"/>
                <a:gd name="connsiteY14" fmla="*/ 2619531 h 3938377"/>
                <a:gd name="connsiteX15" fmla="*/ 3414346 w 3421673"/>
                <a:gd name="connsiteY15" fmla="*/ 2414377 h 3938377"/>
                <a:gd name="connsiteX16" fmla="*/ 3273561 w 3421673"/>
                <a:gd name="connsiteY16" fmla="*/ 1898085 h 3938377"/>
                <a:gd name="connsiteX17" fmla="*/ 2494325 w 3421673"/>
                <a:gd name="connsiteY17" fmla="*/ 223940 h 3938377"/>
                <a:gd name="connsiteX18" fmla="*/ 2197713 w 3421673"/>
                <a:gd name="connsiteY18" fmla="*/ 110022 h 3938377"/>
                <a:gd name="connsiteX19" fmla="*/ 2087113 w 3421673"/>
                <a:gd name="connsiteY19" fmla="*/ 209083 h 3938377"/>
                <a:gd name="connsiteX20" fmla="*/ 1931266 w 3421673"/>
                <a:gd name="connsiteY20" fmla="*/ 233849 h 3938377"/>
                <a:gd name="connsiteX21" fmla="*/ 1564271 w 3421673"/>
                <a:gd name="connsiteY21" fmla="*/ 159553 h 3938377"/>
                <a:gd name="connsiteX22" fmla="*/ 0 w 3421673"/>
                <a:gd name="connsiteY22" fmla="*/ 2348434 h 3938377"/>
                <a:gd name="connsiteX23" fmla="*/ 58615 w 3421673"/>
                <a:gd name="connsiteY23" fmla="*/ 2414377 h 3938377"/>
                <a:gd name="connsiteX24" fmla="*/ 87923 w 3421673"/>
                <a:gd name="connsiteY24" fmla="*/ 2458338 h 3938377"/>
                <a:gd name="connsiteX25" fmla="*/ 146538 w 3421673"/>
                <a:gd name="connsiteY25" fmla="*/ 2480319 h 3938377"/>
                <a:gd name="connsiteX26" fmla="*/ 974480 w 3421673"/>
                <a:gd name="connsiteY26" fmla="*/ 3213011 h 3938377"/>
                <a:gd name="connsiteX27" fmla="*/ 981807 w 3421673"/>
                <a:gd name="connsiteY27" fmla="*/ 3344896 h 3938377"/>
                <a:gd name="connsiteX28" fmla="*/ 1091711 w 3421673"/>
                <a:gd name="connsiteY28" fmla="*/ 3381531 h 3938377"/>
                <a:gd name="connsiteX29" fmla="*/ 1128346 w 3421673"/>
                <a:gd name="connsiteY29" fmla="*/ 3410838 h 3938377"/>
                <a:gd name="connsiteX30" fmla="*/ 1252903 w 3421673"/>
                <a:gd name="connsiteY30" fmla="*/ 3410838 h 3938377"/>
                <a:gd name="connsiteX31" fmla="*/ 1436076 w 3421673"/>
                <a:gd name="connsiteY31" fmla="*/ 3432819 h 3938377"/>
                <a:gd name="connsiteX32" fmla="*/ 1502019 w 3421673"/>
                <a:gd name="connsiteY32" fmla="*/ 3447473 h 3938377"/>
                <a:gd name="connsiteX33" fmla="*/ 1582615 w 3421673"/>
                <a:gd name="connsiteY33" fmla="*/ 3542723 h 3938377"/>
                <a:gd name="connsiteX34" fmla="*/ 1633903 w 3421673"/>
                <a:gd name="connsiteY34" fmla="*/ 3667281 h 3938377"/>
                <a:gd name="connsiteX35" fmla="*/ 1663211 w 3421673"/>
                <a:gd name="connsiteY35" fmla="*/ 3674608 h 3938377"/>
                <a:gd name="connsiteX36" fmla="*/ 1707173 w 3421673"/>
                <a:gd name="connsiteY36" fmla="*/ 3681934 h 3938377"/>
                <a:gd name="connsiteX37" fmla="*/ 1780442 w 3421673"/>
                <a:gd name="connsiteY37" fmla="*/ 3755204 h 3938377"/>
                <a:gd name="connsiteX38" fmla="*/ 1824403 w 3421673"/>
                <a:gd name="connsiteY38" fmla="*/ 3733223 h 3938377"/>
                <a:gd name="connsiteX39" fmla="*/ 1846384 w 3421673"/>
                <a:gd name="connsiteY39" fmla="*/ 3733223 h 3938377"/>
                <a:gd name="connsiteX40" fmla="*/ 1890346 w 3421673"/>
                <a:gd name="connsiteY40" fmla="*/ 3777184 h 3938377"/>
                <a:gd name="connsiteX41" fmla="*/ 1912326 w 3421673"/>
                <a:gd name="connsiteY41" fmla="*/ 3843127 h 3938377"/>
                <a:gd name="connsiteX42" fmla="*/ 1891046 w 3421673"/>
                <a:gd name="connsiteY42" fmla="*/ 3933804 h 3938377"/>
                <a:gd name="connsiteX43" fmla="*/ 1926980 w 3421673"/>
                <a:gd name="connsiteY43" fmla="*/ 3938377 h 3938377"/>
                <a:gd name="connsiteX0" fmla="*/ 1926980 w 3421673"/>
                <a:gd name="connsiteY0" fmla="*/ 3939493 h 3939493"/>
                <a:gd name="connsiteX1" fmla="*/ 2579076 w 3421673"/>
                <a:gd name="connsiteY1" fmla="*/ 3499877 h 3939493"/>
                <a:gd name="connsiteX2" fmla="*/ 2688980 w 3421673"/>
                <a:gd name="connsiteY2" fmla="*/ 3485224 h 3939493"/>
                <a:gd name="connsiteX3" fmla="*/ 2791557 w 3421673"/>
                <a:gd name="connsiteY3" fmla="*/ 3433935 h 3939493"/>
                <a:gd name="connsiteX4" fmla="*/ 2806211 w 3421673"/>
                <a:gd name="connsiteY4" fmla="*/ 3404627 h 3939493"/>
                <a:gd name="connsiteX5" fmla="*/ 2916115 w 3421673"/>
                <a:gd name="connsiteY5" fmla="*/ 3411954 h 3939493"/>
                <a:gd name="connsiteX6" fmla="*/ 3033346 w 3421673"/>
                <a:gd name="connsiteY6" fmla="*/ 3419281 h 3939493"/>
                <a:gd name="connsiteX7" fmla="*/ 3033346 w 3421673"/>
                <a:gd name="connsiteY7" fmla="*/ 3316704 h 3939493"/>
                <a:gd name="connsiteX8" fmla="*/ 3062653 w 3421673"/>
                <a:gd name="connsiteY8" fmla="*/ 3265416 h 3939493"/>
                <a:gd name="connsiteX9" fmla="*/ 3150576 w 3421673"/>
                <a:gd name="connsiteY9" fmla="*/ 3214127 h 3939493"/>
                <a:gd name="connsiteX10" fmla="*/ 3201865 w 3421673"/>
                <a:gd name="connsiteY10" fmla="*/ 3155512 h 3939493"/>
                <a:gd name="connsiteX11" fmla="*/ 3363057 w 3421673"/>
                <a:gd name="connsiteY11" fmla="*/ 3155512 h 3939493"/>
                <a:gd name="connsiteX12" fmla="*/ 3363057 w 3421673"/>
                <a:gd name="connsiteY12" fmla="*/ 3052935 h 3939493"/>
                <a:gd name="connsiteX13" fmla="*/ 3392365 w 3421673"/>
                <a:gd name="connsiteY13" fmla="*/ 2811147 h 3939493"/>
                <a:gd name="connsiteX14" fmla="*/ 3421673 w 3421673"/>
                <a:gd name="connsiteY14" fmla="*/ 2620647 h 3939493"/>
                <a:gd name="connsiteX15" fmla="*/ 3414346 w 3421673"/>
                <a:gd name="connsiteY15" fmla="*/ 2415493 h 3939493"/>
                <a:gd name="connsiteX16" fmla="*/ 3273561 w 3421673"/>
                <a:gd name="connsiteY16" fmla="*/ 1899201 h 3939493"/>
                <a:gd name="connsiteX17" fmla="*/ 2494325 w 3421673"/>
                <a:gd name="connsiteY17" fmla="*/ 225056 h 3939493"/>
                <a:gd name="connsiteX18" fmla="*/ 2197713 w 3421673"/>
                <a:gd name="connsiteY18" fmla="*/ 111138 h 3939493"/>
                <a:gd name="connsiteX19" fmla="*/ 2087113 w 3421673"/>
                <a:gd name="connsiteY19" fmla="*/ 210199 h 3939493"/>
                <a:gd name="connsiteX20" fmla="*/ 1931266 w 3421673"/>
                <a:gd name="connsiteY20" fmla="*/ 234965 h 3939493"/>
                <a:gd name="connsiteX21" fmla="*/ 1820664 w 3421673"/>
                <a:gd name="connsiteY21" fmla="*/ 215153 h 3939493"/>
                <a:gd name="connsiteX22" fmla="*/ 1564271 w 3421673"/>
                <a:gd name="connsiteY22" fmla="*/ 160669 h 3939493"/>
                <a:gd name="connsiteX23" fmla="*/ 0 w 3421673"/>
                <a:gd name="connsiteY23" fmla="*/ 2349550 h 3939493"/>
                <a:gd name="connsiteX24" fmla="*/ 58615 w 3421673"/>
                <a:gd name="connsiteY24" fmla="*/ 2415493 h 3939493"/>
                <a:gd name="connsiteX25" fmla="*/ 87923 w 3421673"/>
                <a:gd name="connsiteY25" fmla="*/ 2459454 h 3939493"/>
                <a:gd name="connsiteX26" fmla="*/ 146538 w 3421673"/>
                <a:gd name="connsiteY26" fmla="*/ 2481435 h 3939493"/>
                <a:gd name="connsiteX27" fmla="*/ 974480 w 3421673"/>
                <a:gd name="connsiteY27" fmla="*/ 3214127 h 3939493"/>
                <a:gd name="connsiteX28" fmla="*/ 981807 w 3421673"/>
                <a:gd name="connsiteY28" fmla="*/ 3346012 h 3939493"/>
                <a:gd name="connsiteX29" fmla="*/ 1091711 w 3421673"/>
                <a:gd name="connsiteY29" fmla="*/ 3382647 h 3939493"/>
                <a:gd name="connsiteX30" fmla="*/ 1128346 w 3421673"/>
                <a:gd name="connsiteY30" fmla="*/ 3411954 h 3939493"/>
                <a:gd name="connsiteX31" fmla="*/ 1252903 w 3421673"/>
                <a:gd name="connsiteY31" fmla="*/ 3411954 h 3939493"/>
                <a:gd name="connsiteX32" fmla="*/ 1436076 w 3421673"/>
                <a:gd name="connsiteY32" fmla="*/ 3433935 h 3939493"/>
                <a:gd name="connsiteX33" fmla="*/ 1502019 w 3421673"/>
                <a:gd name="connsiteY33" fmla="*/ 3448589 h 3939493"/>
                <a:gd name="connsiteX34" fmla="*/ 1582615 w 3421673"/>
                <a:gd name="connsiteY34" fmla="*/ 3543839 h 3939493"/>
                <a:gd name="connsiteX35" fmla="*/ 1633903 w 3421673"/>
                <a:gd name="connsiteY35" fmla="*/ 3668397 h 3939493"/>
                <a:gd name="connsiteX36" fmla="*/ 1663211 w 3421673"/>
                <a:gd name="connsiteY36" fmla="*/ 3675724 h 3939493"/>
                <a:gd name="connsiteX37" fmla="*/ 1707173 w 3421673"/>
                <a:gd name="connsiteY37" fmla="*/ 3683050 h 3939493"/>
                <a:gd name="connsiteX38" fmla="*/ 1780442 w 3421673"/>
                <a:gd name="connsiteY38" fmla="*/ 3756320 h 3939493"/>
                <a:gd name="connsiteX39" fmla="*/ 1824403 w 3421673"/>
                <a:gd name="connsiteY39" fmla="*/ 3734339 h 3939493"/>
                <a:gd name="connsiteX40" fmla="*/ 1846384 w 3421673"/>
                <a:gd name="connsiteY40" fmla="*/ 3734339 h 3939493"/>
                <a:gd name="connsiteX41" fmla="*/ 1890346 w 3421673"/>
                <a:gd name="connsiteY41" fmla="*/ 3778300 h 3939493"/>
                <a:gd name="connsiteX42" fmla="*/ 1912326 w 3421673"/>
                <a:gd name="connsiteY42" fmla="*/ 3844243 h 3939493"/>
                <a:gd name="connsiteX43" fmla="*/ 1891046 w 3421673"/>
                <a:gd name="connsiteY43" fmla="*/ 3934920 h 3939493"/>
                <a:gd name="connsiteX44" fmla="*/ 1926980 w 3421673"/>
                <a:gd name="connsiteY44" fmla="*/ 3939493 h 3939493"/>
                <a:gd name="connsiteX0" fmla="*/ 1926980 w 3421673"/>
                <a:gd name="connsiteY0" fmla="*/ 3932845 h 3932845"/>
                <a:gd name="connsiteX1" fmla="*/ 2579076 w 3421673"/>
                <a:gd name="connsiteY1" fmla="*/ 3493229 h 3932845"/>
                <a:gd name="connsiteX2" fmla="*/ 2688980 w 3421673"/>
                <a:gd name="connsiteY2" fmla="*/ 3478576 h 3932845"/>
                <a:gd name="connsiteX3" fmla="*/ 2791557 w 3421673"/>
                <a:gd name="connsiteY3" fmla="*/ 3427287 h 3932845"/>
                <a:gd name="connsiteX4" fmla="*/ 2806211 w 3421673"/>
                <a:gd name="connsiteY4" fmla="*/ 3397979 h 3932845"/>
                <a:gd name="connsiteX5" fmla="*/ 2916115 w 3421673"/>
                <a:gd name="connsiteY5" fmla="*/ 3405306 h 3932845"/>
                <a:gd name="connsiteX6" fmla="*/ 3033346 w 3421673"/>
                <a:gd name="connsiteY6" fmla="*/ 3412633 h 3932845"/>
                <a:gd name="connsiteX7" fmla="*/ 3033346 w 3421673"/>
                <a:gd name="connsiteY7" fmla="*/ 3310056 h 3932845"/>
                <a:gd name="connsiteX8" fmla="*/ 3062653 w 3421673"/>
                <a:gd name="connsiteY8" fmla="*/ 3258768 h 3932845"/>
                <a:gd name="connsiteX9" fmla="*/ 3150576 w 3421673"/>
                <a:gd name="connsiteY9" fmla="*/ 3207479 h 3932845"/>
                <a:gd name="connsiteX10" fmla="*/ 3201865 w 3421673"/>
                <a:gd name="connsiteY10" fmla="*/ 3148864 h 3932845"/>
                <a:gd name="connsiteX11" fmla="*/ 3363057 w 3421673"/>
                <a:gd name="connsiteY11" fmla="*/ 3148864 h 3932845"/>
                <a:gd name="connsiteX12" fmla="*/ 3363057 w 3421673"/>
                <a:gd name="connsiteY12" fmla="*/ 3046287 h 3932845"/>
                <a:gd name="connsiteX13" fmla="*/ 3392365 w 3421673"/>
                <a:gd name="connsiteY13" fmla="*/ 2804499 h 3932845"/>
                <a:gd name="connsiteX14" fmla="*/ 3421673 w 3421673"/>
                <a:gd name="connsiteY14" fmla="*/ 2613999 h 3932845"/>
                <a:gd name="connsiteX15" fmla="*/ 3414346 w 3421673"/>
                <a:gd name="connsiteY15" fmla="*/ 2408845 h 3932845"/>
                <a:gd name="connsiteX16" fmla="*/ 3273561 w 3421673"/>
                <a:gd name="connsiteY16" fmla="*/ 1892553 h 3932845"/>
                <a:gd name="connsiteX17" fmla="*/ 2494325 w 3421673"/>
                <a:gd name="connsiteY17" fmla="*/ 218408 h 3932845"/>
                <a:gd name="connsiteX18" fmla="*/ 2197713 w 3421673"/>
                <a:gd name="connsiteY18" fmla="*/ 104490 h 3932845"/>
                <a:gd name="connsiteX19" fmla="*/ 2087113 w 3421673"/>
                <a:gd name="connsiteY19" fmla="*/ 203551 h 3932845"/>
                <a:gd name="connsiteX20" fmla="*/ 1931266 w 3421673"/>
                <a:gd name="connsiteY20" fmla="*/ 228317 h 3932845"/>
                <a:gd name="connsiteX21" fmla="*/ 1820664 w 3421673"/>
                <a:gd name="connsiteY21" fmla="*/ 208505 h 3932845"/>
                <a:gd name="connsiteX22" fmla="*/ 1564271 w 3421673"/>
                <a:gd name="connsiteY22" fmla="*/ 154021 h 3932845"/>
                <a:gd name="connsiteX23" fmla="*/ 0 w 3421673"/>
                <a:gd name="connsiteY23" fmla="*/ 2342902 h 3932845"/>
                <a:gd name="connsiteX24" fmla="*/ 58615 w 3421673"/>
                <a:gd name="connsiteY24" fmla="*/ 2408845 h 3932845"/>
                <a:gd name="connsiteX25" fmla="*/ 87923 w 3421673"/>
                <a:gd name="connsiteY25" fmla="*/ 2452806 h 3932845"/>
                <a:gd name="connsiteX26" fmla="*/ 146538 w 3421673"/>
                <a:gd name="connsiteY26" fmla="*/ 2474787 h 3932845"/>
                <a:gd name="connsiteX27" fmla="*/ 974480 w 3421673"/>
                <a:gd name="connsiteY27" fmla="*/ 3207479 h 3932845"/>
                <a:gd name="connsiteX28" fmla="*/ 981807 w 3421673"/>
                <a:gd name="connsiteY28" fmla="*/ 3339364 h 3932845"/>
                <a:gd name="connsiteX29" fmla="*/ 1091711 w 3421673"/>
                <a:gd name="connsiteY29" fmla="*/ 3375999 h 3932845"/>
                <a:gd name="connsiteX30" fmla="*/ 1128346 w 3421673"/>
                <a:gd name="connsiteY30" fmla="*/ 3405306 h 3932845"/>
                <a:gd name="connsiteX31" fmla="*/ 1252903 w 3421673"/>
                <a:gd name="connsiteY31" fmla="*/ 3405306 h 3932845"/>
                <a:gd name="connsiteX32" fmla="*/ 1436076 w 3421673"/>
                <a:gd name="connsiteY32" fmla="*/ 3427287 h 3932845"/>
                <a:gd name="connsiteX33" fmla="*/ 1502019 w 3421673"/>
                <a:gd name="connsiteY33" fmla="*/ 3441941 h 3932845"/>
                <a:gd name="connsiteX34" fmla="*/ 1582615 w 3421673"/>
                <a:gd name="connsiteY34" fmla="*/ 3537191 h 3932845"/>
                <a:gd name="connsiteX35" fmla="*/ 1633903 w 3421673"/>
                <a:gd name="connsiteY35" fmla="*/ 3661749 h 3932845"/>
                <a:gd name="connsiteX36" fmla="*/ 1663211 w 3421673"/>
                <a:gd name="connsiteY36" fmla="*/ 3669076 h 3932845"/>
                <a:gd name="connsiteX37" fmla="*/ 1707173 w 3421673"/>
                <a:gd name="connsiteY37" fmla="*/ 3676402 h 3932845"/>
                <a:gd name="connsiteX38" fmla="*/ 1780442 w 3421673"/>
                <a:gd name="connsiteY38" fmla="*/ 3749672 h 3932845"/>
                <a:gd name="connsiteX39" fmla="*/ 1824403 w 3421673"/>
                <a:gd name="connsiteY39" fmla="*/ 3727691 h 3932845"/>
                <a:gd name="connsiteX40" fmla="*/ 1846384 w 3421673"/>
                <a:gd name="connsiteY40" fmla="*/ 3727691 h 3932845"/>
                <a:gd name="connsiteX41" fmla="*/ 1890346 w 3421673"/>
                <a:gd name="connsiteY41" fmla="*/ 3771652 h 3932845"/>
                <a:gd name="connsiteX42" fmla="*/ 1912326 w 3421673"/>
                <a:gd name="connsiteY42" fmla="*/ 3837595 h 3932845"/>
                <a:gd name="connsiteX43" fmla="*/ 1891046 w 3421673"/>
                <a:gd name="connsiteY43" fmla="*/ 3928272 h 3932845"/>
                <a:gd name="connsiteX44" fmla="*/ 1926980 w 3421673"/>
                <a:gd name="connsiteY44" fmla="*/ 3932845 h 3932845"/>
                <a:gd name="connsiteX0" fmla="*/ 1926980 w 3421673"/>
                <a:gd name="connsiteY0" fmla="*/ 3939937 h 3939937"/>
                <a:gd name="connsiteX1" fmla="*/ 2579076 w 3421673"/>
                <a:gd name="connsiteY1" fmla="*/ 3500321 h 3939937"/>
                <a:gd name="connsiteX2" fmla="*/ 2688980 w 3421673"/>
                <a:gd name="connsiteY2" fmla="*/ 3485668 h 3939937"/>
                <a:gd name="connsiteX3" fmla="*/ 2791557 w 3421673"/>
                <a:gd name="connsiteY3" fmla="*/ 3434379 h 3939937"/>
                <a:gd name="connsiteX4" fmla="*/ 2806211 w 3421673"/>
                <a:gd name="connsiteY4" fmla="*/ 3405071 h 3939937"/>
                <a:gd name="connsiteX5" fmla="*/ 2916115 w 3421673"/>
                <a:gd name="connsiteY5" fmla="*/ 3412398 h 3939937"/>
                <a:gd name="connsiteX6" fmla="*/ 3033346 w 3421673"/>
                <a:gd name="connsiteY6" fmla="*/ 3419725 h 3939937"/>
                <a:gd name="connsiteX7" fmla="*/ 3033346 w 3421673"/>
                <a:gd name="connsiteY7" fmla="*/ 3317148 h 3939937"/>
                <a:gd name="connsiteX8" fmla="*/ 3062653 w 3421673"/>
                <a:gd name="connsiteY8" fmla="*/ 3265860 h 3939937"/>
                <a:gd name="connsiteX9" fmla="*/ 3150576 w 3421673"/>
                <a:gd name="connsiteY9" fmla="*/ 3214571 h 3939937"/>
                <a:gd name="connsiteX10" fmla="*/ 3201865 w 3421673"/>
                <a:gd name="connsiteY10" fmla="*/ 3155956 h 3939937"/>
                <a:gd name="connsiteX11" fmla="*/ 3363057 w 3421673"/>
                <a:gd name="connsiteY11" fmla="*/ 3155956 h 3939937"/>
                <a:gd name="connsiteX12" fmla="*/ 3363057 w 3421673"/>
                <a:gd name="connsiteY12" fmla="*/ 3053379 h 3939937"/>
                <a:gd name="connsiteX13" fmla="*/ 3392365 w 3421673"/>
                <a:gd name="connsiteY13" fmla="*/ 2811591 h 3939937"/>
                <a:gd name="connsiteX14" fmla="*/ 3421673 w 3421673"/>
                <a:gd name="connsiteY14" fmla="*/ 2621091 h 3939937"/>
                <a:gd name="connsiteX15" fmla="*/ 3414346 w 3421673"/>
                <a:gd name="connsiteY15" fmla="*/ 2415937 h 3939937"/>
                <a:gd name="connsiteX16" fmla="*/ 3273561 w 3421673"/>
                <a:gd name="connsiteY16" fmla="*/ 1899645 h 3939937"/>
                <a:gd name="connsiteX17" fmla="*/ 2494325 w 3421673"/>
                <a:gd name="connsiteY17" fmla="*/ 225500 h 3939937"/>
                <a:gd name="connsiteX18" fmla="*/ 2197713 w 3421673"/>
                <a:gd name="connsiteY18" fmla="*/ 111582 h 3939937"/>
                <a:gd name="connsiteX19" fmla="*/ 2087113 w 3421673"/>
                <a:gd name="connsiteY19" fmla="*/ 210643 h 3939937"/>
                <a:gd name="connsiteX20" fmla="*/ 1931266 w 3421673"/>
                <a:gd name="connsiteY20" fmla="*/ 235409 h 3939937"/>
                <a:gd name="connsiteX21" fmla="*/ 1820664 w 3421673"/>
                <a:gd name="connsiteY21" fmla="*/ 215597 h 3939937"/>
                <a:gd name="connsiteX22" fmla="*/ 1750282 w 3421673"/>
                <a:gd name="connsiteY22" fmla="*/ 215596 h 3939937"/>
                <a:gd name="connsiteX23" fmla="*/ 1564271 w 3421673"/>
                <a:gd name="connsiteY23" fmla="*/ 161113 h 3939937"/>
                <a:gd name="connsiteX24" fmla="*/ 0 w 3421673"/>
                <a:gd name="connsiteY24" fmla="*/ 2349994 h 3939937"/>
                <a:gd name="connsiteX25" fmla="*/ 58615 w 3421673"/>
                <a:gd name="connsiteY25" fmla="*/ 2415937 h 3939937"/>
                <a:gd name="connsiteX26" fmla="*/ 87923 w 3421673"/>
                <a:gd name="connsiteY26" fmla="*/ 2459898 h 3939937"/>
                <a:gd name="connsiteX27" fmla="*/ 146538 w 3421673"/>
                <a:gd name="connsiteY27" fmla="*/ 2481879 h 3939937"/>
                <a:gd name="connsiteX28" fmla="*/ 974480 w 3421673"/>
                <a:gd name="connsiteY28" fmla="*/ 3214571 h 3939937"/>
                <a:gd name="connsiteX29" fmla="*/ 981807 w 3421673"/>
                <a:gd name="connsiteY29" fmla="*/ 3346456 h 3939937"/>
                <a:gd name="connsiteX30" fmla="*/ 1091711 w 3421673"/>
                <a:gd name="connsiteY30" fmla="*/ 3383091 h 3939937"/>
                <a:gd name="connsiteX31" fmla="*/ 1128346 w 3421673"/>
                <a:gd name="connsiteY31" fmla="*/ 3412398 h 3939937"/>
                <a:gd name="connsiteX32" fmla="*/ 1252903 w 3421673"/>
                <a:gd name="connsiteY32" fmla="*/ 3412398 h 3939937"/>
                <a:gd name="connsiteX33" fmla="*/ 1436076 w 3421673"/>
                <a:gd name="connsiteY33" fmla="*/ 3434379 h 3939937"/>
                <a:gd name="connsiteX34" fmla="*/ 1502019 w 3421673"/>
                <a:gd name="connsiteY34" fmla="*/ 3449033 h 3939937"/>
                <a:gd name="connsiteX35" fmla="*/ 1582615 w 3421673"/>
                <a:gd name="connsiteY35" fmla="*/ 3544283 h 3939937"/>
                <a:gd name="connsiteX36" fmla="*/ 1633903 w 3421673"/>
                <a:gd name="connsiteY36" fmla="*/ 3668841 h 3939937"/>
                <a:gd name="connsiteX37" fmla="*/ 1663211 w 3421673"/>
                <a:gd name="connsiteY37" fmla="*/ 3676168 h 3939937"/>
                <a:gd name="connsiteX38" fmla="*/ 1707173 w 3421673"/>
                <a:gd name="connsiteY38" fmla="*/ 3683494 h 3939937"/>
                <a:gd name="connsiteX39" fmla="*/ 1780442 w 3421673"/>
                <a:gd name="connsiteY39" fmla="*/ 3756764 h 3939937"/>
                <a:gd name="connsiteX40" fmla="*/ 1824403 w 3421673"/>
                <a:gd name="connsiteY40" fmla="*/ 3734783 h 3939937"/>
                <a:gd name="connsiteX41" fmla="*/ 1846384 w 3421673"/>
                <a:gd name="connsiteY41" fmla="*/ 3734783 h 3939937"/>
                <a:gd name="connsiteX42" fmla="*/ 1890346 w 3421673"/>
                <a:gd name="connsiteY42" fmla="*/ 3778744 h 3939937"/>
                <a:gd name="connsiteX43" fmla="*/ 1912326 w 3421673"/>
                <a:gd name="connsiteY43" fmla="*/ 3844687 h 3939937"/>
                <a:gd name="connsiteX44" fmla="*/ 1891046 w 3421673"/>
                <a:gd name="connsiteY44" fmla="*/ 3935364 h 3939937"/>
                <a:gd name="connsiteX45" fmla="*/ 1926980 w 3421673"/>
                <a:gd name="connsiteY45" fmla="*/ 3939937 h 3939937"/>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882039 h 3882039"/>
                <a:gd name="connsiteX1" fmla="*/ 2579076 w 3421673"/>
                <a:gd name="connsiteY1" fmla="*/ 3442423 h 3882039"/>
                <a:gd name="connsiteX2" fmla="*/ 2688980 w 3421673"/>
                <a:gd name="connsiteY2" fmla="*/ 3427770 h 3882039"/>
                <a:gd name="connsiteX3" fmla="*/ 2791557 w 3421673"/>
                <a:gd name="connsiteY3" fmla="*/ 3376481 h 3882039"/>
                <a:gd name="connsiteX4" fmla="*/ 2806211 w 3421673"/>
                <a:gd name="connsiteY4" fmla="*/ 3347173 h 3882039"/>
                <a:gd name="connsiteX5" fmla="*/ 2916115 w 3421673"/>
                <a:gd name="connsiteY5" fmla="*/ 3354500 h 3882039"/>
                <a:gd name="connsiteX6" fmla="*/ 3033346 w 3421673"/>
                <a:gd name="connsiteY6" fmla="*/ 3361827 h 3882039"/>
                <a:gd name="connsiteX7" fmla="*/ 3033346 w 3421673"/>
                <a:gd name="connsiteY7" fmla="*/ 3259250 h 3882039"/>
                <a:gd name="connsiteX8" fmla="*/ 3062653 w 3421673"/>
                <a:gd name="connsiteY8" fmla="*/ 3207962 h 3882039"/>
                <a:gd name="connsiteX9" fmla="*/ 3150576 w 3421673"/>
                <a:gd name="connsiteY9" fmla="*/ 3156673 h 3882039"/>
                <a:gd name="connsiteX10" fmla="*/ 3201865 w 3421673"/>
                <a:gd name="connsiteY10" fmla="*/ 3098058 h 3882039"/>
                <a:gd name="connsiteX11" fmla="*/ 3363057 w 3421673"/>
                <a:gd name="connsiteY11" fmla="*/ 3098058 h 3882039"/>
                <a:gd name="connsiteX12" fmla="*/ 3363057 w 3421673"/>
                <a:gd name="connsiteY12" fmla="*/ 2995481 h 3882039"/>
                <a:gd name="connsiteX13" fmla="*/ 3392365 w 3421673"/>
                <a:gd name="connsiteY13" fmla="*/ 2753693 h 3882039"/>
                <a:gd name="connsiteX14" fmla="*/ 3421673 w 3421673"/>
                <a:gd name="connsiteY14" fmla="*/ 2563193 h 3882039"/>
                <a:gd name="connsiteX15" fmla="*/ 3414346 w 3421673"/>
                <a:gd name="connsiteY15" fmla="*/ 2358039 h 3882039"/>
                <a:gd name="connsiteX16" fmla="*/ 3273561 w 3421673"/>
                <a:gd name="connsiteY16" fmla="*/ 1841747 h 3882039"/>
                <a:gd name="connsiteX17" fmla="*/ 2494325 w 3421673"/>
                <a:gd name="connsiteY17" fmla="*/ 167602 h 3882039"/>
                <a:gd name="connsiteX18" fmla="*/ 2197713 w 3421673"/>
                <a:gd name="connsiteY18" fmla="*/ 53684 h 3882039"/>
                <a:gd name="connsiteX19" fmla="*/ 2087113 w 3421673"/>
                <a:gd name="connsiteY19" fmla="*/ 152745 h 3882039"/>
                <a:gd name="connsiteX20" fmla="*/ 1931266 w 3421673"/>
                <a:gd name="connsiteY20" fmla="*/ 177511 h 3882039"/>
                <a:gd name="connsiteX21" fmla="*/ 1820664 w 3421673"/>
                <a:gd name="connsiteY21" fmla="*/ 157699 h 3882039"/>
                <a:gd name="connsiteX22" fmla="*/ 1750282 w 3421673"/>
                <a:gd name="connsiteY22" fmla="*/ 157698 h 3882039"/>
                <a:gd name="connsiteX23" fmla="*/ 1564271 w 3421673"/>
                <a:gd name="connsiteY23" fmla="*/ 103215 h 3882039"/>
                <a:gd name="connsiteX24" fmla="*/ 0 w 3421673"/>
                <a:gd name="connsiteY24" fmla="*/ 2292096 h 3882039"/>
                <a:gd name="connsiteX25" fmla="*/ 58615 w 3421673"/>
                <a:gd name="connsiteY25" fmla="*/ 2358039 h 3882039"/>
                <a:gd name="connsiteX26" fmla="*/ 87923 w 3421673"/>
                <a:gd name="connsiteY26" fmla="*/ 2402000 h 3882039"/>
                <a:gd name="connsiteX27" fmla="*/ 146538 w 3421673"/>
                <a:gd name="connsiteY27" fmla="*/ 2423981 h 3882039"/>
                <a:gd name="connsiteX28" fmla="*/ 974480 w 3421673"/>
                <a:gd name="connsiteY28" fmla="*/ 3156673 h 3882039"/>
                <a:gd name="connsiteX29" fmla="*/ 981807 w 3421673"/>
                <a:gd name="connsiteY29" fmla="*/ 3288558 h 3882039"/>
                <a:gd name="connsiteX30" fmla="*/ 1091711 w 3421673"/>
                <a:gd name="connsiteY30" fmla="*/ 3325193 h 3882039"/>
                <a:gd name="connsiteX31" fmla="*/ 1128346 w 3421673"/>
                <a:gd name="connsiteY31" fmla="*/ 3354500 h 3882039"/>
                <a:gd name="connsiteX32" fmla="*/ 1252903 w 3421673"/>
                <a:gd name="connsiteY32" fmla="*/ 3354500 h 3882039"/>
                <a:gd name="connsiteX33" fmla="*/ 1436076 w 3421673"/>
                <a:gd name="connsiteY33" fmla="*/ 3376481 h 3882039"/>
                <a:gd name="connsiteX34" fmla="*/ 1502019 w 3421673"/>
                <a:gd name="connsiteY34" fmla="*/ 3391135 h 3882039"/>
                <a:gd name="connsiteX35" fmla="*/ 1582615 w 3421673"/>
                <a:gd name="connsiteY35" fmla="*/ 3486385 h 3882039"/>
                <a:gd name="connsiteX36" fmla="*/ 1633903 w 3421673"/>
                <a:gd name="connsiteY36" fmla="*/ 3610943 h 3882039"/>
                <a:gd name="connsiteX37" fmla="*/ 1663211 w 3421673"/>
                <a:gd name="connsiteY37" fmla="*/ 3618270 h 3882039"/>
                <a:gd name="connsiteX38" fmla="*/ 1707173 w 3421673"/>
                <a:gd name="connsiteY38" fmla="*/ 3625596 h 3882039"/>
                <a:gd name="connsiteX39" fmla="*/ 1780442 w 3421673"/>
                <a:gd name="connsiteY39" fmla="*/ 3698866 h 3882039"/>
                <a:gd name="connsiteX40" fmla="*/ 1824403 w 3421673"/>
                <a:gd name="connsiteY40" fmla="*/ 3676885 h 3882039"/>
                <a:gd name="connsiteX41" fmla="*/ 1846384 w 3421673"/>
                <a:gd name="connsiteY41" fmla="*/ 3676885 h 3882039"/>
                <a:gd name="connsiteX42" fmla="*/ 1890346 w 3421673"/>
                <a:gd name="connsiteY42" fmla="*/ 3720846 h 3882039"/>
                <a:gd name="connsiteX43" fmla="*/ 1912326 w 3421673"/>
                <a:gd name="connsiteY43" fmla="*/ 3786789 h 3882039"/>
                <a:gd name="connsiteX44" fmla="*/ 1891046 w 3421673"/>
                <a:gd name="connsiteY44" fmla="*/ 3877466 h 3882039"/>
                <a:gd name="connsiteX45" fmla="*/ 1926980 w 3421673"/>
                <a:gd name="connsiteY45" fmla="*/ 3882039 h 388203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72849 h 4072849"/>
                <a:gd name="connsiteX1" fmla="*/ 2579076 w 3421673"/>
                <a:gd name="connsiteY1" fmla="*/ 3633233 h 4072849"/>
                <a:gd name="connsiteX2" fmla="*/ 2688980 w 3421673"/>
                <a:gd name="connsiteY2" fmla="*/ 3618580 h 4072849"/>
                <a:gd name="connsiteX3" fmla="*/ 2791557 w 3421673"/>
                <a:gd name="connsiteY3" fmla="*/ 3567291 h 4072849"/>
                <a:gd name="connsiteX4" fmla="*/ 2806211 w 3421673"/>
                <a:gd name="connsiteY4" fmla="*/ 3537983 h 4072849"/>
                <a:gd name="connsiteX5" fmla="*/ 2916115 w 3421673"/>
                <a:gd name="connsiteY5" fmla="*/ 3545310 h 4072849"/>
                <a:gd name="connsiteX6" fmla="*/ 3033346 w 3421673"/>
                <a:gd name="connsiteY6" fmla="*/ 3552637 h 4072849"/>
                <a:gd name="connsiteX7" fmla="*/ 3033346 w 3421673"/>
                <a:gd name="connsiteY7" fmla="*/ 3450060 h 4072849"/>
                <a:gd name="connsiteX8" fmla="*/ 3062653 w 3421673"/>
                <a:gd name="connsiteY8" fmla="*/ 3398772 h 4072849"/>
                <a:gd name="connsiteX9" fmla="*/ 3150576 w 3421673"/>
                <a:gd name="connsiteY9" fmla="*/ 3347483 h 4072849"/>
                <a:gd name="connsiteX10" fmla="*/ 3201865 w 3421673"/>
                <a:gd name="connsiteY10" fmla="*/ 3288868 h 4072849"/>
                <a:gd name="connsiteX11" fmla="*/ 3363057 w 3421673"/>
                <a:gd name="connsiteY11" fmla="*/ 3288868 h 4072849"/>
                <a:gd name="connsiteX12" fmla="*/ 3363057 w 3421673"/>
                <a:gd name="connsiteY12" fmla="*/ 3186291 h 4072849"/>
                <a:gd name="connsiteX13" fmla="*/ 3392365 w 3421673"/>
                <a:gd name="connsiteY13" fmla="*/ 2944503 h 4072849"/>
                <a:gd name="connsiteX14" fmla="*/ 3421673 w 3421673"/>
                <a:gd name="connsiteY14" fmla="*/ 2754003 h 4072849"/>
                <a:gd name="connsiteX15" fmla="*/ 3414346 w 3421673"/>
                <a:gd name="connsiteY15" fmla="*/ 2548849 h 4072849"/>
                <a:gd name="connsiteX16" fmla="*/ 3273561 w 3421673"/>
                <a:gd name="connsiteY16" fmla="*/ 2032557 h 4072849"/>
                <a:gd name="connsiteX17" fmla="*/ 2494325 w 3421673"/>
                <a:gd name="connsiteY17" fmla="*/ 358412 h 4072849"/>
                <a:gd name="connsiteX18" fmla="*/ 2197713 w 3421673"/>
                <a:gd name="connsiteY18" fmla="*/ 244494 h 4072849"/>
                <a:gd name="connsiteX19" fmla="*/ 2087113 w 3421673"/>
                <a:gd name="connsiteY19" fmla="*/ 343555 h 4072849"/>
                <a:gd name="connsiteX20" fmla="*/ 1931266 w 3421673"/>
                <a:gd name="connsiteY20" fmla="*/ 368321 h 4072849"/>
                <a:gd name="connsiteX21" fmla="*/ 1820664 w 3421673"/>
                <a:gd name="connsiteY21" fmla="*/ 348509 h 4072849"/>
                <a:gd name="connsiteX22" fmla="*/ 1750282 w 3421673"/>
                <a:gd name="connsiteY22" fmla="*/ 348508 h 4072849"/>
                <a:gd name="connsiteX23" fmla="*/ 1564271 w 3421673"/>
                <a:gd name="connsiteY23" fmla="*/ 294025 h 4072849"/>
                <a:gd name="connsiteX24" fmla="*/ 1604489 w 3421673"/>
                <a:gd name="connsiteY24" fmla="*/ 180104 h 4072849"/>
                <a:gd name="connsiteX25" fmla="*/ 0 w 3421673"/>
                <a:gd name="connsiteY25" fmla="*/ 2482906 h 4072849"/>
                <a:gd name="connsiteX26" fmla="*/ 58615 w 3421673"/>
                <a:gd name="connsiteY26" fmla="*/ 2548849 h 4072849"/>
                <a:gd name="connsiteX27" fmla="*/ 87923 w 3421673"/>
                <a:gd name="connsiteY27" fmla="*/ 2592810 h 4072849"/>
                <a:gd name="connsiteX28" fmla="*/ 146538 w 3421673"/>
                <a:gd name="connsiteY28" fmla="*/ 2614791 h 4072849"/>
                <a:gd name="connsiteX29" fmla="*/ 974480 w 3421673"/>
                <a:gd name="connsiteY29" fmla="*/ 3347483 h 4072849"/>
                <a:gd name="connsiteX30" fmla="*/ 981807 w 3421673"/>
                <a:gd name="connsiteY30" fmla="*/ 3479368 h 4072849"/>
                <a:gd name="connsiteX31" fmla="*/ 1091711 w 3421673"/>
                <a:gd name="connsiteY31" fmla="*/ 3516003 h 4072849"/>
                <a:gd name="connsiteX32" fmla="*/ 1128346 w 3421673"/>
                <a:gd name="connsiteY32" fmla="*/ 3545310 h 4072849"/>
                <a:gd name="connsiteX33" fmla="*/ 1252903 w 3421673"/>
                <a:gd name="connsiteY33" fmla="*/ 3545310 h 4072849"/>
                <a:gd name="connsiteX34" fmla="*/ 1436076 w 3421673"/>
                <a:gd name="connsiteY34" fmla="*/ 3567291 h 4072849"/>
                <a:gd name="connsiteX35" fmla="*/ 1502019 w 3421673"/>
                <a:gd name="connsiteY35" fmla="*/ 3581945 h 4072849"/>
                <a:gd name="connsiteX36" fmla="*/ 1582615 w 3421673"/>
                <a:gd name="connsiteY36" fmla="*/ 3677195 h 4072849"/>
                <a:gd name="connsiteX37" fmla="*/ 1633903 w 3421673"/>
                <a:gd name="connsiteY37" fmla="*/ 3801753 h 4072849"/>
                <a:gd name="connsiteX38" fmla="*/ 1663211 w 3421673"/>
                <a:gd name="connsiteY38" fmla="*/ 3809080 h 4072849"/>
                <a:gd name="connsiteX39" fmla="*/ 1707173 w 3421673"/>
                <a:gd name="connsiteY39" fmla="*/ 3816406 h 4072849"/>
                <a:gd name="connsiteX40" fmla="*/ 1780442 w 3421673"/>
                <a:gd name="connsiteY40" fmla="*/ 3889676 h 4072849"/>
                <a:gd name="connsiteX41" fmla="*/ 1824403 w 3421673"/>
                <a:gd name="connsiteY41" fmla="*/ 3867695 h 4072849"/>
                <a:gd name="connsiteX42" fmla="*/ 1846384 w 3421673"/>
                <a:gd name="connsiteY42" fmla="*/ 3867695 h 4072849"/>
                <a:gd name="connsiteX43" fmla="*/ 1890346 w 3421673"/>
                <a:gd name="connsiteY43" fmla="*/ 3911656 h 4072849"/>
                <a:gd name="connsiteX44" fmla="*/ 1912326 w 3421673"/>
                <a:gd name="connsiteY44" fmla="*/ 3977599 h 4072849"/>
                <a:gd name="connsiteX45" fmla="*/ 1891046 w 3421673"/>
                <a:gd name="connsiteY45" fmla="*/ 4068276 h 4072849"/>
                <a:gd name="connsiteX46" fmla="*/ 1926980 w 3421673"/>
                <a:gd name="connsiteY46" fmla="*/ 4072849 h 4072849"/>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29104 h 4529104"/>
                <a:gd name="connsiteX1" fmla="*/ 2579076 w 3421673"/>
                <a:gd name="connsiteY1" fmla="*/ 4089488 h 4529104"/>
                <a:gd name="connsiteX2" fmla="*/ 2688980 w 3421673"/>
                <a:gd name="connsiteY2" fmla="*/ 4074835 h 4529104"/>
                <a:gd name="connsiteX3" fmla="*/ 2791557 w 3421673"/>
                <a:gd name="connsiteY3" fmla="*/ 4023546 h 4529104"/>
                <a:gd name="connsiteX4" fmla="*/ 2806211 w 3421673"/>
                <a:gd name="connsiteY4" fmla="*/ 3994238 h 4529104"/>
                <a:gd name="connsiteX5" fmla="*/ 2916115 w 3421673"/>
                <a:gd name="connsiteY5" fmla="*/ 4001565 h 4529104"/>
                <a:gd name="connsiteX6" fmla="*/ 3033346 w 3421673"/>
                <a:gd name="connsiteY6" fmla="*/ 4008892 h 4529104"/>
                <a:gd name="connsiteX7" fmla="*/ 3033346 w 3421673"/>
                <a:gd name="connsiteY7" fmla="*/ 3906315 h 4529104"/>
                <a:gd name="connsiteX8" fmla="*/ 3062653 w 3421673"/>
                <a:gd name="connsiteY8" fmla="*/ 3855027 h 4529104"/>
                <a:gd name="connsiteX9" fmla="*/ 3150576 w 3421673"/>
                <a:gd name="connsiteY9" fmla="*/ 3803738 h 4529104"/>
                <a:gd name="connsiteX10" fmla="*/ 3201865 w 3421673"/>
                <a:gd name="connsiteY10" fmla="*/ 3745123 h 4529104"/>
                <a:gd name="connsiteX11" fmla="*/ 3363057 w 3421673"/>
                <a:gd name="connsiteY11" fmla="*/ 3745123 h 4529104"/>
                <a:gd name="connsiteX12" fmla="*/ 3363057 w 3421673"/>
                <a:gd name="connsiteY12" fmla="*/ 3642546 h 4529104"/>
                <a:gd name="connsiteX13" fmla="*/ 3392365 w 3421673"/>
                <a:gd name="connsiteY13" fmla="*/ 3400758 h 4529104"/>
                <a:gd name="connsiteX14" fmla="*/ 3421673 w 3421673"/>
                <a:gd name="connsiteY14" fmla="*/ 3210258 h 4529104"/>
                <a:gd name="connsiteX15" fmla="*/ 3414346 w 3421673"/>
                <a:gd name="connsiteY15" fmla="*/ 3005104 h 4529104"/>
                <a:gd name="connsiteX16" fmla="*/ 3273561 w 3421673"/>
                <a:gd name="connsiteY16" fmla="*/ 2488812 h 4529104"/>
                <a:gd name="connsiteX17" fmla="*/ 2494325 w 3421673"/>
                <a:gd name="connsiteY17" fmla="*/ 814667 h 4529104"/>
                <a:gd name="connsiteX18" fmla="*/ 2197713 w 3421673"/>
                <a:gd name="connsiteY18" fmla="*/ 700749 h 4529104"/>
                <a:gd name="connsiteX19" fmla="*/ 2087113 w 3421673"/>
                <a:gd name="connsiteY19" fmla="*/ 799810 h 4529104"/>
                <a:gd name="connsiteX20" fmla="*/ 1931266 w 3421673"/>
                <a:gd name="connsiteY20" fmla="*/ 824576 h 4529104"/>
                <a:gd name="connsiteX21" fmla="*/ 1820664 w 3421673"/>
                <a:gd name="connsiteY21" fmla="*/ 804764 h 4529104"/>
                <a:gd name="connsiteX22" fmla="*/ 1750282 w 3421673"/>
                <a:gd name="connsiteY22" fmla="*/ 804763 h 4529104"/>
                <a:gd name="connsiteX23" fmla="*/ 1689954 w 3421673"/>
                <a:gd name="connsiteY23" fmla="*/ 760187 h 4529104"/>
                <a:gd name="connsiteX24" fmla="*/ 1564271 w 3421673"/>
                <a:gd name="connsiteY24" fmla="*/ 750280 h 4529104"/>
                <a:gd name="connsiteX25" fmla="*/ 1594435 w 3421673"/>
                <a:gd name="connsiteY25" fmla="*/ 636360 h 4529104"/>
                <a:gd name="connsiteX26" fmla="*/ 679461 w 3421673"/>
                <a:gd name="connsiteY26" fmla="*/ 116285 h 4529104"/>
                <a:gd name="connsiteX27" fmla="*/ 0 w 3421673"/>
                <a:gd name="connsiteY27" fmla="*/ 2939161 h 4529104"/>
                <a:gd name="connsiteX28" fmla="*/ 58615 w 3421673"/>
                <a:gd name="connsiteY28" fmla="*/ 3005104 h 4529104"/>
                <a:gd name="connsiteX29" fmla="*/ 87923 w 3421673"/>
                <a:gd name="connsiteY29" fmla="*/ 3049065 h 4529104"/>
                <a:gd name="connsiteX30" fmla="*/ 146538 w 3421673"/>
                <a:gd name="connsiteY30" fmla="*/ 3071046 h 4529104"/>
                <a:gd name="connsiteX31" fmla="*/ 974480 w 3421673"/>
                <a:gd name="connsiteY31" fmla="*/ 3803738 h 4529104"/>
                <a:gd name="connsiteX32" fmla="*/ 981807 w 3421673"/>
                <a:gd name="connsiteY32" fmla="*/ 3935623 h 4529104"/>
                <a:gd name="connsiteX33" fmla="*/ 1091711 w 3421673"/>
                <a:gd name="connsiteY33" fmla="*/ 3972258 h 4529104"/>
                <a:gd name="connsiteX34" fmla="*/ 1128346 w 3421673"/>
                <a:gd name="connsiteY34" fmla="*/ 4001565 h 4529104"/>
                <a:gd name="connsiteX35" fmla="*/ 1252903 w 3421673"/>
                <a:gd name="connsiteY35" fmla="*/ 4001565 h 4529104"/>
                <a:gd name="connsiteX36" fmla="*/ 1436076 w 3421673"/>
                <a:gd name="connsiteY36" fmla="*/ 4023546 h 4529104"/>
                <a:gd name="connsiteX37" fmla="*/ 1502019 w 3421673"/>
                <a:gd name="connsiteY37" fmla="*/ 4038200 h 4529104"/>
                <a:gd name="connsiteX38" fmla="*/ 1582615 w 3421673"/>
                <a:gd name="connsiteY38" fmla="*/ 4133450 h 4529104"/>
                <a:gd name="connsiteX39" fmla="*/ 1633903 w 3421673"/>
                <a:gd name="connsiteY39" fmla="*/ 4258008 h 4529104"/>
                <a:gd name="connsiteX40" fmla="*/ 1663211 w 3421673"/>
                <a:gd name="connsiteY40" fmla="*/ 4265335 h 4529104"/>
                <a:gd name="connsiteX41" fmla="*/ 1707173 w 3421673"/>
                <a:gd name="connsiteY41" fmla="*/ 4272661 h 4529104"/>
                <a:gd name="connsiteX42" fmla="*/ 1780442 w 3421673"/>
                <a:gd name="connsiteY42" fmla="*/ 4345931 h 4529104"/>
                <a:gd name="connsiteX43" fmla="*/ 1824403 w 3421673"/>
                <a:gd name="connsiteY43" fmla="*/ 4323950 h 4529104"/>
                <a:gd name="connsiteX44" fmla="*/ 1846384 w 3421673"/>
                <a:gd name="connsiteY44" fmla="*/ 4323950 h 4529104"/>
                <a:gd name="connsiteX45" fmla="*/ 1890346 w 3421673"/>
                <a:gd name="connsiteY45" fmla="*/ 4367911 h 4529104"/>
                <a:gd name="connsiteX46" fmla="*/ 1912326 w 3421673"/>
                <a:gd name="connsiteY46" fmla="*/ 4433854 h 4529104"/>
                <a:gd name="connsiteX47" fmla="*/ 1891046 w 3421673"/>
                <a:gd name="connsiteY47" fmla="*/ 4524531 h 4529104"/>
                <a:gd name="connsiteX48" fmla="*/ 1926980 w 3421673"/>
                <a:gd name="connsiteY48" fmla="*/ 4529104 h 4529104"/>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5198271 h 5198271"/>
                <a:gd name="connsiteX1" fmla="*/ 2579076 w 3421673"/>
                <a:gd name="connsiteY1" fmla="*/ 4758655 h 5198271"/>
                <a:gd name="connsiteX2" fmla="*/ 2688980 w 3421673"/>
                <a:gd name="connsiteY2" fmla="*/ 4744002 h 5198271"/>
                <a:gd name="connsiteX3" fmla="*/ 2791557 w 3421673"/>
                <a:gd name="connsiteY3" fmla="*/ 4692713 h 5198271"/>
                <a:gd name="connsiteX4" fmla="*/ 2806211 w 3421673"/>
                <a:gd name="connsiteY4" fmla="*/ 4663405 h 5198271"/>
                <a:gd name="connsiteX5" fmla="*/ 2916115 w 3421673"/>
                <a:gd name="connsiteY5" fmla="*/ 4670732 h 5198271"/>
                <a:gd name="connsiteX6" fmla="*/ 3033346 w 3421673"/>
                <a:gd name="connsiteY6" fmla="*/ 4678059 h 5198271"/>
                <a:gd name="connsiteX7" fmla="*/ 3033346 w 3421673"/>
                <a:gd name="connsiteY7" fmla="*/ 4575482 h 5198271"/>
                <a:gd name="connsiteX8" fmla="*/ 3062653 w 3421673"/>
                <a:gd name="connsiteY8" fmla="*/ 4524194 h 5198271"/>
                <a:gd name="connsiteX9" fmla="*/ 3150576 w 3421673"/>
                <a:gd name="connsiteY9" fmla="*/ 4472905 h 5198271"/>
                <a:gd name="connsiteX10" fmla="*/ 3201865 w 3421673"/>
                <a:gd name="connsiteY10" fmla="*/ 4414290 h 5198271"/>
                <a:gd name="connsiteX11" fmla="*/ 3363057 w 3421673"/>
                <a:gd name="connsiteY11" fmla="*/ 4414290 h 5198271"/>
                <a:gd name="connsiteX12" fmla="*/ 3363057 w 3421673"/>
                <a:gd name="connsiteY12" fmla="*/ 4311713 h 5198271"/>
                <a:gd name="connsiteX13" fmla="*/ 3392365 w 3421673"/>
                <a:gd name="connsiteY13" fmla="*/ 4069925 h 5198271"/>
                <a:gd name="connsiteX14" fmla="*/ 3421673 w 3421673"/>
                <a:gd name="connsiteY14" fmla="*/ 3879425 h 5198271"/>
                <a:gd name="connsiteX15" fmla="*/ 3414346 w 3421673"/>
                <a:gd name="connsiteY15" fmla="*/ 3674271 h 5198271"/>
                <a:gd name="connsiteX16" fmla="*/ 3273561 w 3421673"/>
                <a:gd name="connsiteY16" fmla="*/ 3157979 h 5198271"/>
                <a:gd name="connsiteX17" fmla="*/ 2494325 w 3421673"/>
                <a:gd name="connsiteY17" fmla="*/ 1483834 h 5198271"/>
                <a:gd name="connsiteX18" fmla="*/ 2197713 w 3421673"/>
                <a:gd name="connsiteY18" fmla="*/ 1369916 h 5198271"/>
                <a:gd name="connsiteX19" fmla="*/ 2087113 w 3421673"/>
                <a:gd name="connsiteY19" fmla="*/ 1468977 h 5198271"/>
                <a:gd name="connsiteX20" fmla="*/ 1931266 w 3421673"/>
                <a:gd name="connsiteY20" fmla="*/ 1493743 h 5198271"/>
                <a:gd name="connsiteX21" fmla="*/ 1820664 w 3421673"/>
                <a:gd name="connsiteY21" fmla="*/ 1473931 h 5198271"/>
                <a:gd name="connsiteX22" fmla="*/ 1750282 w 3421673"/>
                <a:gd name="connsiteY22" fmla="*/ 1473930 h 5198271"/>
                <a:gd name="connsiteX23" fmla="*/ 1689954 w 3421673"/>
                <a:gd name="connsiteY23" fmla="*/ 1429354 h 5198271"/>
                <a:gd name="connsiteX24" fmla="*/ 1564271 w 3421673"/>
                <a:gd name="connsiteY24" fmla="*/ 1419447 h 5198271"/>
                <a:gd name="connsiteX25" fmla="*/ 1594435 w 3421673"/>
                <a:gd name="connsiteY25" fmla="*/ 1305527 h 5198271"/>
                <a:gd name="connsiteX26" fmla="*/ 1684926 w 3421673"/>
                <a:gd name="connsiteY26" fmla="*/ 1231230 h 5198271"/>
                <a:gd name="connsiteX27" fmla="*/ 1649735 w 3421673"/>
                <a:gd name="connsiteY27" fmla="*/ 1166841 h 5198271"/>
                <a:gd name="connsiteX28" fmla="*/ 1649735 w 3421673"/>
                <a:gd name="connsiteY28" fmla="*/ 988530 h 5198271"/>
                <a:gd name="connsiteX29" fmla="*/ 1654763 w 3421673"/>
                <a:gd name="connsiteY29" fmla="*/ 849843 h 5198271"/>
                <a:gd name="connsiteX30" fmla="*/ 1433560 w 3421673"/>
                <a:gd name="connsiteY30" fmla="*/ 384253 h 5198271"/>
                <a:gd name="connsiteX31" fmla="*/ 1529079 w 3421673"/>
                <a:gd name="connsiteY31" fmla="*/ 7819 h 5198271"/>
                <a:gd name="connsiteX32" fmla="*/ 679461 w 3421673"/>
                <a:gd name="connsiteY32" fmla="*/ 785452 h 5198271"/>
                <a:gd name="connsiteX33" fmla="*/ 0 w 3421673"/>
                <a:gd name="connsiteY33" fmla="*/ 3608328 h 5198271"/>
                <a:gd name="connsiteX34" fmla="*/ 58615 w 3421673"/>
                <a:gd name="connsiteY34" fmla="*/ 3674271 h 5198271"/>
                <a:gd name="connsiteX35" fmla="*/ 87923 w 3421673"/>
                <a:gd name="connsiteY35" fmla="*/ 3718232 h 5198271"/>
                <a:gd name="connsiteX36" fmla="*/ 146538 w 3421673"/>
                <a:gd name="connsiteY36" fmla="*/ 3740213 h 5198271"/>
                <a:gd name="connsiteX37" fmla="*/ 974480 w 3421673"/>
                <a:gd name="connsiteY37" fmla="*/ 4472905 h 5198271"/>
                <a:gd name="connsiteX38" fmla="*/ 981807 w 3421673"/>
                <a:gd name="connsiteY38" fmla="*/ 4604790 h 5198271"/>
                <a:gd name="connsiteX39" fmla="*/ 1091711 w 3421673"/>
                <a:gd name="connsiteY39" fmla="*/ 4641425 h 5198271"/>
                <a:gd name="connsiteX40" fmla="*/ 1128346 w 3421673"/>
                <a:gd name="connsiteY40" fmla="*/ 4670732 h 5198271"/>
                <a:gd name="connsiteX41" fmla="*/ 1252903 w 3421673"/>
                <a:gd name="connsiteY41" fmla="*/ 4670732 h 5198271"/>
                <a:gd name="connsiteX42" fmla="*/ 1436076 w 3421673"/>
                <a:gd name="connsiteY42" fmla="*/ 4692713 h 5198271"/>
                <a:gd name="connsiteX43" fmla="*/ 1502019 w 3421673"/>
                <a:gd name="connsiteY43" fmla="*/ 4707367 h 5198271"/>
                <a:gd name="connsiteX44" fmla="*/ 1582615 w 3421673"/>
                <a:gd name="connsiteY44" fmla="*/ 4802617 h 5198271"/>
                <a:gd name="connsiteX45" fmla="*/ 1633903 w 3421673"/>
                <a:gd name="connsiteY45" fmla="*/ 4927175 h 5198271"/>
                <a:gd name="connsiteX46" fmla="*/ 1663211 w 3421673"/>
                <a:gd name="connsiteY46" fmla="*/ 4934502 h 5198271"/>
                <a:gd name="connsiteX47" fmla="*/ 1707173 w 3421673"/>
                <a:gd name="connsiteY47" fmla="*/ 4941828 h 5198271"/>
                <a:gd name="connsiteX48" fmla="*/ 1780442 w 3421673"/>
                <a:gd name="connsiteY48" fmla="*/ 5015098 h 5198271"/>
                <a:gd name="connsiteX49" fmla="*/ 1824403 w 3421673"/>
                <a:gd name="connsiteY49" fmla="*/ 4993117 h 5198271"/>
                <a:gd name="connsiteX50" fmla="*/ 1846384 w 3421673"/>
                <a:gd name="connsiteY50" fmla="*/ 4993117 h 5198271"/>
                <a:gd name="connsiteX51" fmla="*/ 1890346 w 3421673"/>
                <a:gd name="connsiteY51" fmla="*/ 5037078 h 5198271"/>
                <a:gd name="connsiteX52" fmla="*/ 1912326 w 3421673"/>
                <a:gd name="connsiteY52" fmla="*/ 5103021 h 5198271"/>
                <a:gd name="connsiteX53" fmla="*/ 1891046 w 3421673"/>
                <a:gd name="connsiteY53" fmla="*/ 5193698 h 5198271"/>
                <a:gd name="connsiteX54" fmla="*/ 1926980 w 3421673"/>
                <a:gd name="connsiteY54" fmla="*/ 5198271 h 5198271"/>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361586 h 5361586"/>
                <a:gd name="connsiteX1" fmla="*/ 2579076 w 3421673"/>
                <a:gd name="connsiteY1" fmla="*/ 4921970 h 5361586"/>
                <a:gd name="connsiteX2" fmla="*/ 2688980 w 3421673"/>
                <a:gd name="connsiteY2" fmla="*/ 4907317 h 5361586"/>
                <a:gd name="connsiteX3" fmla="*/ 2791557 w 3421673"/>
                <a:gd name="connsiteY3" fmla="*/ 4856028 h 5361586"/>
                <a:gd name="connsiteX4" fmla="*/ 2806211 w 3421673"/>
                <a:gd name="connsiteY4" fmla="*/ 4826720 h 5361586"/>
                <a:gd name="connsiteX5" fmla="*/ 2916115 w 3421673"/>
                <a:gd name="connsiteY5" fmla="*/ 4834047 h 5361586"/>
                <a:gd name="connsiteX6" fmla="*/ 3033346 w 3421673"/>
                <a:gd name="connsiteY6" fmla="*/ 4841374 h 5361586"/>
                <a:gd name="connsiteX7" fmla="*/ 3033346 w 3421673"/>
                <a:gd name="connsiteY7" fmla="*/ 4738797 h 5361586"/>
                <a:gd name="connsiteX8" fmla="*/ 3062653 w 3421673"/>
                <a:gd name="connsiteY8" fmla="*/ 4687509 h 5361586"/>
                <a:gd name="connsiteX9" fmla="*/ 3150576 w 3421673"/>
                <a:gd name="connsiteY9" fmla="*/ 4636220 h 5361586"/>
                <a:gd name="connsiteX10" fmla="*/ 3201865 w 3421673"/>
                <a:gd name="connsiteY10" fmla="*/ 4577605 h 5361586"/>
                <a:gd name="connsiteX11" fmla="*/ 3363057 w 3421673"/>
                <a:gd name="connsiteY11" fmla="*/ 4577605 h 5361586"/>
                <a:gd name="connsiteX12" fmla="*/ 3363057 w 3421673"/>
                <a:gd name="connsiteY12" fmla="*/ 4475028 h 5361586"/>
                <a:gd name="connsiteX13" fmla="*/ 3392365 w 3421673"/>
                <a:gd name="connsiteY13" fmla="*/ 4233240 h 5361586"/>
                <a:gd name="connsiteX14" fmla="*/ 3421673 w 3421673"/>
                <a:gd name="connsiteY14" fmla="*/ 4042740 h 5361586"/>
                <a:gd name="connsiteX15" fmla="*/ 3414346 w 3421673"/>
                <a:gd name="connsiteY15" fmla="*/ 3837586 h 5361586"/>
                <a:gd name="connsiteX16" fmla="*/ 3273561 w 3421673"/>
                <a:gd name="connsiteY16" fmla="*/ 3321294 h 5361586"/>
                <a:gd name="connsiteX17" fmla="*/ 2494325 w 3421673"/>
                <a:gd name="connsiteY17" fmla="*/ 1647149 h 5361586"/>
                <a:gd name="connsiteX18" fmla="*/ 2197713 w 3421673"/>
                <a:gd name="connsiteY18" fmla="*/ 1533231 h 5361586"/>
                <a:gd name="connsiteX19" fmla="*/ 2087113 w 3421673"/>
                <a:gd name="connsiteY19" fmla="*/ 1632292 h 5361586"/>
                <a:gd name="connsiteX20" fmla="*/ 1931266 w 3421673"/>
                <a:gd name="connsiteY20" fmla="*/ 1657058 h 5361586"/>
                <a:gd name="connsiteX21" fmla="*/ 1820664 w 3421673"/>
                <a:gd name="connsiteY21" fmla="*/ 1637246 h 5361586"/>
                <a:gd name="connsiteX22" fmla="*/ 1750282 w 3421673"/>
                <a:gd name="connsiteY22" fmla="*/ 1637245 h 5361586"/>
                <a:gd name="connsiteX23" fmla="*/ 1689954 w 3421673"/>
                <a:gd name="connsiteY23" fmla="*/ 1592669 h 5361586"/>
                <a:gd name="connsiteX24" fmla="*/ 1564271 w 3421673"/>
                <a:gd name="connsiteY24" fmla="*/ 1582762 h 5361586"/>
                <a:gd name="connsiteX25" fmla="*/ 1594435 w 3421673"/>
                <a:gd name="connsiteY25" fmla="*/ 1468842 h 5361586"/>
                <a:gd name="connsiteX26" fmla="*/ 1684926 w 3421673"/>
                <a:gd name="connsiteY26" fmla="*/ 1394545 h 5361586"/>
                <a:gd name="connsiteX27" fmla="*/ 1649735 w 3421673"/>
                <a:gd name="connsiteY27" fmla="*/ 1330156 h 5361586"/>
                <a:gd name="connsiteX28" fmla="*/ 1649735 w 3421673"/>
                <a:gd name="connsiteY28" fmla="*/ 1151845 h 5361586"/>
                <a:gd name="connsiteX29" fmla="*/ 1654763 w 3421673"/>
                <a:gd name="connsiteY29" fmla="*/ 1013158 h 5361586"/>
                <a:gd name="connsiteX30" fmla="*/ 1433560 w 3421673"/>
                <a:gd name="connsiteY30" fmla="*/ 547568 h 5361586"/>
                <a:gd name="connsiteX31" fmla="*/ 1604489 w 3421673"/>
                <a:gd name="connsiteY31" fmla="*/ 433647 h 5361586"/>
                <a:gd name="connsiteX32" fmla="*/ 1619571 w 3421673"/>
                <a:gd name="connsiteY32" fmla="*/ 384116 h 5361586"/>
                <a:gd name="connsiteX33" fmla="*/ 664380 w 3421673"/>
                <a:gd name="connsiteY33" fmla="*/ 12636 h 5361586"/>
                <a:gd name="connsiteX34" fmla="*/ 679461 w 3421673"/>
                <a:gd name="connsiteY34" fmla="*/ 948767 h 5361586"/>
                <a:gd name="connsiteX35" fmla="*/ 0 w 3421673"/>
                <a:gd name="connsiteY35" fmla="*/ 3771643 h 5361586"/>
                <a:gd name="connsiteX36" fmla="*/ 58615 w 3421673"/>
                <a:gd name="connsiteY36" fmla="*/ 3837586 h 5361586"/>
                <a:gd name="connsiteX37" fmla="*/ 87923 w 3421673"/>
                <a:gd name="connsiteY37" fmla="*/ 3881547 h 5361586"/>
                <a:gd name="connsiteX38" fmla="*/ 146538 w 3421673"/>
                <a:gd name="connsiteY38" fmla="*/ 3903528 h 5361586"/>
                <a:gd name="connsiteX39" fmla="*/ 974480 w 3421673"/>
                <a:gd name="connsiteY39" fmla="*/ 4636220 h 5361586"/>
                <a:gd name="connsiteX40" fmla="*/ 981807 w 3421673"/>
                <a:gd name="connsiteY40" fmla="*/ 4768105 h 5361586"/>
                <a:gd name="connsiteX41" fmla="*/ 1091711 w 3421673"/>
                <a:gd name="connsiteY41" fmla="*/ 4804740 h 5361586"/>
                <a:gd name="connsiteX42" fmla="*/ 1128346 w 3421673"/>
                <a:gd name="connsiteY42" fmla="*/ 4834047 h 5361586"/>
                <a:gd name="connsiteX43" fmla="*/ 1252903 w 3421673"/>
                <a:gd name="connsiteY43" fmla="*/ 4834047 h 5361586"/>
                <a:gd name="connsiteX44" fmla="*/ 1436076 w 3421673"/>
                <a:gd name="connsiteY44" fmla="*/ 4856028 h 5361586"/>
                <a:gd name="connsiteX45" fmla="*/ 1502019 w 3421673"/>
                <a:gd name="connsiteY45" fmla="*/ 4870682 h 5361586"/>
                <a:gd name="connsiteX46" fmla="*/ 1582615 w 3421673"/>
                <a:gd name="connsiteY46" fmla="*/ 4965932 h 5361586"/>
                <a:gd name="connsiteX47" fmla="*/ 1633903 w 3421673"/>
                <a:gd name="connsiteY47" fmla="*/ 5090490 h 5361586"/>
                <a:gd name="connsiteX48" fmla="*/ 1663211 w 3421673"/>
                <a:gd name="connsiteY48" fmla="*/ 5097817 h 5361586"/>
                <a:gd name="connsiteX49" fmla="*/ 1707173 w 3421673"/>
                <a:gd name="connsiteY49" fmla="*/ 5105143 h 5361586"/>
                <a:gd name="connsiteX50" fmla="*/ 1780442 w 3421673"/>
                <a:gd name="connsiteY50" fmla="*/ 5178413 h 5361586"/>
                <a:gd name="connsiteX51" fmla="*/ 1824403 w 3421673"/>
                <a:gd name="connsiteY51" fmla="*/ 5156432 h 5361586"/>
                <a:gd name="connsiteX52" fmla="*/ 1846384 w 3421673"/>
                <a:gd name="connsiteY52" fmla="*/ 5156432 h 5361586"/>
                <a:gd name="connsiteX53" fmla="*/ 1890346 w 3421673"/>
                <a:gd name="connsiteY53" fmla="*/ 5200393 h 5361586"/>
                <a:gd name="connsiteX54" fmla="*/ 1912326 w 3421673"/>
                <a:gd name="connsiteY54" fmla="*/ 5266336 h 5361586"/>
                <a:gd name="connsiteX55" fmla="*/ 1891046 w 3421673"/>
                <a:gd name="connsiteY55" fmla="*/ 5357013 h 5361586"/>
                <a:gd name="connsiteX56" fmla="*/ 1926980 w 3421673"/>
                <a:gd name="connsiteY56" fmla="*/ 5361586 h 5361586"/>
                <a:gd name="connsiteX0" fmla="*/ 1926980 w 3421673"/>
                <a:gd name="connsiteY0" fmla="*/ 5395345 h 5395345"/>
                <a:gd name="connsiteX1" fmla="*/ 2579076 w 3421673"/>
                <a:gd name="connsiteY1" fmla="*/ 4955729 h 5395345"/>
                <a:gd name="connsiteX2" fmla="*/ 2688980 w 3421673"/>
                <a:gd name="connsiteY2" fmla="*/ 4941076 h 5395345"/>
                <a:gd name="connsiteX3" fmla="*/ 2791557 w 3421673"/>
                <a:gd name="connsiteY3" fmla="*/ 4889787 h 5395345"/>
                <a:gd name="connsiteX4" fmla="*/ 2806211 w 3421673"/>
                <a:gd name="connsiteY4" fmla="*/ 4860479 h 5395345"/>
                <a:gd name="connsiteX5" fmla="*/ 2916115 w 3421673"/>
                <a:gd name="connsiteY5" fmla="*/ 4867806 h 5395345"/>
                <a:gd name="connsiteX6" fmla="*/ 3033346 w 3421673"/>
                <a:gd name="connsiteY6" fmla="*/ 4875133 h 5395345"/>
                <a:gd name="connsiteX7" fmla="*/ 3033346 w 3421673"/>
                <a:gd name="connsiteY7" fmla="*/ 4772556 h 5395345"/>
                <a:gd name="connsiteX8" fmla="*/ 3062653 w 3421673"/>
                <a:gd name="connsiteY8" fmla="*/ 4721268 h 5395345"/>
                <a:gd name="connsiteX9" fmla="*/ 3150576 w 3421673"/>
                <a:gd name="connsiteY9" fmla="*/ 4669979 h 5395345"/>
                <a:gd name="connsiteX10" fmla="*/ 3201865 w 3421673"/>
                <a:gd name="connsiteY10" fmla="*/ 4611364 h 5395345"/>
                <a:gd name="connsiteX11" fmla="*/ 3363057 w 3421673"/>
                <a:gd name="connsiteY11" fmla="*/ 4611364 h 5395345"/>
                <a:gd name="connsiteX12" fmla="*/ 3363057 w 3421673"/>
                <a:gd name="connsiteY12" fmla="*/ 4508787 h 5395345"/>
                <a:gd name="connsiteX13" fmla="*/ 3392365 w 3421673"/>
                <a:gd name="connsiteY13" fmla="*/ 4266999 h 5395345"/>
                <a:gd name="connsiteX14" fmla="*/ 3421673 w 3421673"/>
                <a:gd name="connsiteY14" fmla="*/ 4076499 h 5395345"/>
                <a:gd name="connsiteX15" fmla="*/ 3414346 w 3421673"/>
                <a:gd name="connsiteY15" fmla="*/ 3871345 h 5395345"/>
                <a:gd name="connsiteX16" fmla="*/ 3273561 w 3421673"/>
                <a:gd name="connsiteY16" fmla="*/ 3355053 h 5395345"/>
                <a:gd name="connsiteX17" fmla="*/ 2494325 w 3421673"/>
                <a:gd name="connsiteY17" fmla="*/ 1680908 h 5395345"/>
                <a:gd name="connsiteX18" fmla="*/ 2197713 w 3421673"/>
                <a:gd name="connsiteY18" fmla="*/ 1566990 h 5395345"/>
                <a:gd name="connsiteX19" fmla="*/ 2087113 w 3421673"/>
                <a:gd name="connsiteY19" fmla="*/ 1666051 h 5395345"/>
                <a:gd name="connsiteX20" fmla="*/ 1931266 w 3421673"/>
                <a:gd name="connsiteY20" fmla="*/ 1690817 h 5395345"/>
                <a:gd name="connsiteX21" fmla="*/ 1820664 w 3421673"/>
                <a:gd name="connsiteY21" fmla="*/ 1671005 h 5395345"/>
                <a:gd name="connsiteX22" fmla="*/ 1750282 w 3421673"/>
                <a:gd name="connsiteY22" fmla="*/ 1671004 h 5395345"/>
                <a:gd name="connsiteX23" fmla="*/ 1689954 w 3421673"/>
                <a:gd name="connsiteY23" fmla="*/ 1626428 h 5395345"/>
                <a:gd name="connsiteX24" fmla="*/ 1564271 w 3421673"/>
                <a:gd name="connsiteY24" fmla="*/ 1616521 h 5395345"/>
                <a:gd name="connsiteX25" fmla="*/ 1594435 w 3421673"/>
                <a:gd name="connsiteY25" fmla="*/ 1502601 h 5395345"/>
                <a:gd name="connsiteX26" fmla="*/ 1684926 w 3421673"/>
                <a:gd name="connsiteY26" fmla="*/ 1428304 h 5395345"/>
                <a:gd name="connsiteX27" fmla="*/ 1649735 w 3421673"/>
                <a:gd name="connsiteY27" fmla="*/ 1363915 h 5395345"/>
                <a:gd name="connsiteX28" fmla="*/ 1649735 w 3421673"/>
                <a:gd name="connsiteY28" fmla="*/ 1185604 h 5395345"/>
                <a:gd name="connsiteX29" fmla="*/ 1654763 w 3421673"/>
                <a:gd name="connsiteY29" fmla="*/ 1046917 h 5395345"/>
                <a:gd name="connsiteX30" fmla="*/ 1433560 w 3421673"/>
                <a:gd name="connsiteY30" fmla="*/ 581327 h 5395345"/>
                <a:gd name="connsiteX31" fmla="*/ 1604489 w 3421673"/>
                <a:gd name="connsiteY31" fmla="*/ 467406 h 5395345"/>
                <a:gd name="connsiteX32" fmla="*/ 1619571 w 3421673"/>
                <a:gd name="connsiteY32" fmla="*/ 417875 h 5395345"/>
                <a:gd name="connsiteX33" fmla="*/ 1076621 w 3421673"/>
                <a:gd name="connsiteY33" fmla="*/ 180128 h 5395345"/>
                <a:gd name="connsiteX34" fmla="*/ 664380 w 3421673"/>
                <a:gd name="connsiteY34" fmla="*/ 46395 h 5395345"/>
                <a:gd name="connsiteX35" fmla="*/ 679461 w 3421673"/>
                <a:gd name="connsiteY35" fmla="*/ 982526 h 5395345"/>
                <a:gd name="connsiteX36" fmla="*/ 0 w 3421673"/>
                <a:gd name="connsiteY36" fmla="*/ 3805402 h 5395345"/>
                <a:gd name="connsiteX37" fmla="*/ 58615 w 3421673"/>
                <a:gd name="connsiteY37" fmla="*/ 3871345 h 5395345"/>
                <a:gd name="connsiteX38" fmla="*/ 87923 w 3421673"/>
                <a:gd name="connsiteY38" fmla="*/ 3915306 h 5395345"/>
                <a:gd name="connsiteX39" fmla="*/ 146538 w 3421673"/>
                <a:gd name="connsiteY39" fmla="*/ 3937287 h 5395345"/>
                <a:gd name="connsiteX40" fmla="*/ 974480 w 3421673"/>
                <a:gd name="connsiteY40" fmla="*/ 4669979 h 5395345"/>
                <a:gd name="connsiteX41" fmla="*/ 981807 w 3421673"/>
                <a:gd name="connsiteY41" fmla="*/ 4801864 h 5395345"/>
                <a:gd name="connsiteX42" fmla="*/ 1091711 w 3421673"/>
                <a:gd name="connsiteY42" fmla="*/ 4838499 h 5395345"/>
                <a:gd name="connsiteX43" fmla="*/ 1128346 w 3421673"/>
                <a:gd name="connsiteY43" fmla="*/ 4867806 h 5395345"/>
                <a:gd name="connsiteX44" fmla="*/ 1252903 w 3421673"/>
                <a:gd name="connsiteY44" fmla="*/ 4867806 h 5395345"/>
                <a:gd name="connsiteX45" fmla="*/ 1436076 w 3421673"/>
                <a:gd name="connsiteY45" fmla="*/ 4889787 h 5395345"/>
                <a:gd name="connsiteX46" fmla="*/ 1502019 w 3421673"/>
                <a:gd name="connsiteY46" fmla="*/ 4904441 h 5395345"/>
                <a:gd name="connsiteX47" fmla="*/ 1582615 w 3421673"/>
                <a:gd name="connsiteY47" fmla="*/ 4999691 h 5395345"/>
                <a:gd name="connsiteX48" fmla="*/ 1633903 w 3421673"/>
                <a:gd name="connsiteY48" fmla="*/ 5124249 h 5395345"/>
                <a:gd name="connsiteX49" fmla="*/ 1663211 w 3421673"/>
                <a:gd name="connsiteY49" fmla="*/ 5131576 h 5395345"/>
                <a:gd name="connsiteX50" fmla="*/ 1707173 w 3421673"/>
                <a:gd name="connsiteY50" fmla="*/ 5138902 h 5395345"/>
                <a:gd name="connsiteX51" fmla="*/ 1780442 w 3421673"/>
                <a:gd name="connsiteY51" fmla="*/ 5212172 h 5395345"/>
                <a:gd name="connsiteX52" fmla="*/ 1824403 w 3421673"/>
                <a:gd name="connsiteY52" fmla="*/ 5190191 h 5395345"/>
                <a:gd name="connsiteX53" fmla="*/ 1846384 w 3421673"/>
                <a:gd name="connsiteY53" fmla="*/ 5190191 h 5395345"/>
                <a:gd name="connsiteX54" fmla="*/ 1890346 w 3421673"/>
                <a:gd name="connsiteY54" fmla="*/ 5234152 h 5395345"/>
                <a:gd name="connsiteX55" fmla="*/ 1912326 w 3421673"/>
                <a:gd name="connsiteY55" fmla="*/ 5300095 h 5395345"/>
                <a:gd name="connsiteX56" fmla="*/ 1891046 w 3421673"/>
                <a:gd name="connsiteY56" fmla="*/ 5390772 h 5395345"/>
                <a:gd name="connsiteX57" fmla="*/ 1926980 w 3421673"/>
                <a:gd name="connsiteY57" fmla="*/ 5395345 h 539534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287331 w 3421673"/>
                <a:gd name="connsiteY35" fmla="*/ 579510 h 5348950"/>
                <a:gd name="connsiteX36" fmla="*/ 679461 w 3421673"/>
                <a:gd name="connsiteY36" fmla="*/ 936131 h 5348950"/>
                <a:gd name="connsiteX37" fmla="*/ 0 w 3421673"/>
                <a:gd name="connsiteY37" fmla="*/ 3759007 h 5348950"/>
                <a:gd name="connsiteX38" fmla="*/ 58615 w 3421673"/>
                <a:gd name="connsiteY38" fmla="*/ 3824950 h 5348950"/>
                <a:gd name="connsiteX39" fmla="*/ 87923 w 3421673"/>
                <a:gd name="connsiteY39" fmla="*/ 3868911 h 5348950"/>
                <a:gd name="connsiteX40" fmla="*/ 146538 w 3421673"/>
                <a:gd name="connsiteY40" fmla="*/ 3890892 h 5348950"/>
                <a:gd name="connsiteX41" fmla="*/ 974480 w 3421673"/>
                <a:gd name="connsiteY41" fmla="*/ 4623584 h 5348950"/>
                <a:gd name="connsiteX42" fmla="*/ 981807 w 3421673"/>
                <a:gd name="connsiteY42" fmla="*/ 4755469 h 5348950"/>
                <a:gd name="connsiteX43" fmla="*/ 1091711 w 3421673"/>
                <a:gd name="connsiteY43" fmla="*/ 4792104 h 5348950"/>
                <a:gd name="connsiteX44" fmla="*/ 1128346 w 3421673"/>
                <a:gd name="connsiteY44" fmla="*/ 4821411 h 5348950"/>
                <a:gd name="connsiteX45" fmla="*/ 1252903 w 3421673"/>
                <a:gd name="connsiteY45" fmla="*/ 4821411 h 5348950"/>
                <a:gd name="connsiteX46" fmla="*/ 1436076 w 3421673"/>
                <a:gd name="connsiteY46" fmla="*/ 4843392 h 5348950"/>
                <a:gd name="connsiteX47" fmla="*/ 1502019 w 3421673"/>
                <a:gd name="connsiteY47" fmla="*/ 4858046 h 5348950"/>
                <a:gd name="connsiteX48" fmla="*/ 1582615 w 3421673"/>
                <a:gd name="connsiteY48" fmla="*/ 4953296 h 5348950"/>
                <a:gd name="connsiteX49" fmla="*/ 1633903 w 3421673"/>
                <a:gd name="connsiteY49" fmla="*/ 5077854 h 5348950"/>
                <a:gd name="connsiteX50" fmla="*/ 1663211 w 3421673"/>
                <a:gd name="connsiteY50" fmla="*/ 5085181 h 5348950"/>
                <a:gd name="connsiteX51" fmla="*/ 1707173 w 3421673"/>
                <a:gd name="connsiteY51" fmla="*/ 5092507 h 5348950"/>
                <a:gd name="connsiteX52" fmla="*/ 1780442 w 3421673"/>
                <a:gd name="connsiteY52" fmla="*/ 5165777 h 5348950"/>
                <a:gd name="connsiteX53" fmla="*/ 1824403 w 3421673"/>
                <a:gd name="connsiteY53" fmla="*/ 5143796 h 5348950"/>
                <a:gd name="connsiteX54" fmla="*/ 1846384 w 3421673"/>
                <a:gd name="connsiteY54" fmla="*/ 5143796 h 5348950"/>
                <a:gd name="connsiteX55" fmla="*/ 1890346 w 3421673"/>
                <a:gd name="connsiteY55" fmla="*/ 5187757 h 5348950"/>
                <a:gd name="connsiteX56" fmla="*/ 1912326 w 3421673"/>
                <a:gd name="connsiteY56" fmla="*/ 5253700 h 5348950"/>
                <a:gd name="connsiteX57" fmla="*/ 1891046 w 3421673"/>
                <a:gd name="connsiteY57" fmla="*/ 5344377 h 5348950"/>
                <a:gd name="connsiteX58" fmla="*/ 1926980 w 3421673"/>
                <a:gd name="connsiteY58" fmla="*/ 5348950 h 5348950"/>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3747 w 3488440"/>
                <a:gd name="connsiteY0" fmla="*/ 5363809 h 5363809"/>
                <a:gd name="connsiteX1" fmla="*/ 2645843 w 3488440"/>
                <a:gd name="connsiteY1" fmla="*/ 4924193 h 5363809"/>
                <a:gd name="connsiteX2" fmla="*/ 2755747 w 3488440"/>
                <a:gd name="connsiteY2" fmla="*/ 4909540 h 5363809"/>
                <a:gd name="connsiteX3" fmla="*/ 2858324 w 3488440"/>
                <a:gd name="connsiteY3" fmla="*/ 4858251 h 5363809"/>
                <a:gd name="connsiteX4" fmla="*/ 2872978 w 3488440"/>
                <a:gd name="connsiteY4" fmla="*/ 4828943 h 5363809"/>
                <a:gd name="connsiteX5" fmla="*/ 2982882 w 3488440"/>
                <a:gd name="connsiteY5" fmla="*/ 4836270 h 5363809"/>
                <a:gd name="connsiteX6" fmla="*/ 3100113 w 3488440"/>
                <a:gd name="connsiteY6" fmla="*/ 4843597 h 5363809"/>
                <a:gd name="connsiteX7" fmla="*/ 3100113 w 3488440"/>
                <a:gd name="connsiteY7" fmla="*/ 4741020 h 5363809"/>
                <a:gd name="connsiteX8" fmla="*/ 3129420 w 3488440"/>
                <a:gd name="connsiteY8" fmla="*/ 4689732 h 5363809"/>
                <a:gd name="connsiteX9" fmla="*/ 3217343 w 3488440"/>
                <a:gd name="connsiteY9" fmla="*/ 4638443 h 5363809"/>
                <a:gd name="connsiteX10" fmla="*/ 3268632 w 3488440"/>
                <a:gd name="connsiteY10" fmla="*/ 4579828 h 5363809"/>
                <a:gd name="connsiteX11" fmla="*/ 3429824 w 3488440"/>
                <a:gd name="connsiteY11" fmla="*/ 4579828 h 5363809"/>
                <a:gd name="connsiteX12" fmla="*/ 3429824 w 3488440"/>
                <a:gd name="connsiteY12" fmla="*/ 4477251 h 5363809"/>
                <a:gd name="connsiteX13" fmla="*/ 3459132 w 3488440"/>
                <a:gd name="connsiteY13" fmla="*/ 4235463 h 5363809"/>
                <a:gd name="connsiteX14" fmla="*/ 3488440 w 3488440"/>
                <a:gd name="connsiteY14" fmla="*/ 4044963 h 5363809"/>
                <a:gd name="connsiteX15" fmla="*/ 3481113 w 3488440"/>
                <a:gd name="connsiteY15" fmla="*/ 3839809 h 5363809"/>
                <a:gd name="connsiteX16" fmla="*/ 3340328 w 3488440"/>
                <a:gd name="connsiteY16" fmla="*/ 3323517 h 5363809"/>
                <a:gd name="connsiteX17" fmla="*/ 2561092 w 3488440"/>
                <a:gd name="connsiteY17" fmla="*/ 1649372 h 5363809"/>
                <a:gd name="connsiteX18" fmla="*/ 2264480 w 3488440"/>
                <a:gd name="connsiteY18" fmla="*/ 1535454 h 5363809"/>
                <a:gd name="connsiteX19" fmla="*/ 2153880 w 3488440"/>
                <a:gd name="connsiteY19" fmla="*/ 1634515 h 5363809"/>
                <a:gd name="connsiteX20" fmla="*/ 1998033 w 3488440"/>
                <a:gd name="connsiteY20" fmla="*/ 1659281 h 5363809"/>
                <a:gd name="connsiteX21" fmla="*/ 1887431 w 3488440"/>
                <a:gd name="connsiteY21" fmla="*/ 1639469 h 5363809"/>
                <a:gd name="connsiteX22" fmla="*/ 1817049 w 3488440"/>
                <a:gd name="connsiteY22" fmla="*/ 1639468 h 5363809"/>
                <a:gd name="connsiteX23" fmla="*/ 1756721 w 3488440"/>
                <a:gd name="connsiteY23" fmla="*/ 1594892 h 5363809"/>
                <a:gd name="connsiteX24" fmla="*/ 1631038 w 3488440"/>
                <a:gd name="connsiteY24" fmla="*/ 1584985 h 5363809"/>
                <a:gd name="connsiteX25" fmla="*/ 1661202 w 3488440"/>
                <a:gd name="connsiteY25" fmla="*/ 1471065 h 5363809"/>
                <a:gd name="connsiteX26" fmla="*/ 1751693 w 3488440"/>
                <a:gd name="connsiteY26" fmla="*/ 1396768 h 5363809"/>
                <a:gd name="connsiteX27" fmla="*/ 1716502 w 3488440"/>
                <a:gd name="connsiteY27" fmla="*/ 1332379 h 5363809"/>
                <a:gd name="connsiteX28" fmla="*/ 1716502 w 3488440"/>
                <a:gd name="connsiteY28" fmla="*/ 1154068 h 5363809"/>
                <a:gd name="connsiteX29" fmla="*/ 1721530 w 3488440"/>
                <a:gd name="connsiteY29" fmla="*/ 1015381 h 5363809"/>
                <a:gd name="connsiteX30" fmla="*/ 1500327 w 3488440"/>
                <a:gd name="connsiteY30" fmla="*/ 549791 h 5363809"/>
                <a:gd name="connsiteX31" fmla="*/ 1671256 w 3488440"/>
                <a:gd name="connsiteY31" fmla="*/ 435870 h 5363809"/>
                <a:gd name="connsiteX32" fmla="*/ 1686338 w 3488440"/>
                <a:gd name="connsiteY32" fmla="*/ 386339 h 5363809"/>
                <a:gd name="connsiteX33" fmla="*/ 1143388 w 3488440"/>
                <a:gd name="connsiteY33" fmla="*/ 148592 h 5363809"/>
                <a:gd name="connsiteX34" fmla="*/ 731147 w 3488440"/>
                <a:gd name="connsiteY34" fmla="*/ 0 h 5363809"/>
                <a:gd name="connsiteX35" fmla="*/ 354098 w 3488440"/>
                <a:gd name="connsiteY35" fmla="*/ 594369 h 5363809"/>
                <a:gd name="connsiteX36" fmla="*/ 243497 w 3488440"/>
                <a:gd name="connsiteY36" fmla="*/ 950990 h 5363809"/>
                <a:gd name="connsiteX37" fmla="*/ 127868 w 3488440"/>
                <a:gd name="connsiteY37" fmla="*/ 1124349 h 5363809"/>
                <a:gd name="connsiteX38" fmla="*/ 2185 w 3488440"/>
                <a:gd name="connsiteY38" fmla="*/ 1253129 h 5363809"/>
                <a:gd name="connsiteX39" fmla="*/ 117814 w 3488440"/>
                <a:gd name="connsiteY39" fmla="*/ 1327425 h 5363809"/>
                <a:gd name="connsiteX40" fmla="*/ 66767 w 3488440"/>
                <a:gd name="connsiteY40" fmla="*/ 3773866 h 5363809"/>
                <a:gd name="connsiteX41" fmla="*/ 125382 w 3488440"/>
                <a:gd name="connsiteY41" fmla="*/ 3839809 h 5363809"/>
                <a:gd name="connsiteX42" fmla="*/ 154690 w 3488440"/>
                <a:gd name="connsiteY42" fmla="*/ 3883770 h 5363809"/>
                <a:gd name="connsiteX43" fmla="*/ 213305 w 3488440"/>
                <a:gd name="connsiteY43" fmla="*/ 3905751 h 5363809"/>
                <a:gd name="connsiteX44" fmla="*/ 1041247 w 3488440"/>
                <a:gd name="connsiteY44" fmla="*/ 4638443 h 5363809"/>
                <a:gd name="connsiteX45" fmla="*/ 1048574 w 3488440"/>
                <a:gd name="connsiteY45" fmla="*/ 4770328 h 5363809"/>
                <a:gd name="connsiteX46" fmla="*/ 1158478 w 3488440"/>
                <a:gd name="connsiteY46" fmla="*/ 4806963 h 5363809"/>
                <a:gd name="connsiteX47" fmla="*/ 1195113 w 3488440"/>
                <a:gd name="connsiteY47" fmla="*/ 4836270 h 5363809"/>
                <a:gd name="connsiteX48" fmla="*/ 1319670 w 3488440"/>
                <a:gd name="connsiteY48" fmla="*/ 4836270 h 5363809"/>
                <a:gd name="connsiteX49" fmla="*/ 1502843 w 3488440"/>
                <a:gd name="connsiteY49" fmla="*/ 4858251 h 5363809"/>
                <a:gd name="connsiteX50" fmla="*/ 1568786 w 3488440"/>
                <a:gd name="connsiteY50" fmla="*/ 4872905 h 5363809"/>
                <a:gd name="connsiteX51" fmla="*/ 1649382 w 3488440"/>
                <a:gd name="connsiteY51" fmla="*/ 4968155 h 5363809"/>
                <a:gd name="connsiteX52" fmla="*/ 1700670 w 3488440"/>
                <a:gd name="connsiteY52" fmla="*/ 5092713 h 5363809"/>
                <a:gd name="connsiteX53" fmla="*/ 1729978 w 3488440"/>
                <a:gd name="connsiteY53" fmla="*/ 5100040 h 5363809"/>
                <a:gd name="connsiteX54" fmla="*/ 1773940 w 3488440"/>
                <a:gd name="connsiteY54" fmla="*/ 5107366 h 5363809"/>
                <a:gd name="connsiteX55" fmla="*/ 1847209 w 3488440"/>
                <a:gd name="connsiteY55" fmla="*/ 5180636 h 5363809"/>
                <a:gd name="connsiteX56" fmla="*/ 1891170 w 3488440"/>
                <a:gd name="connsiteY56" fmla="*/ 5158655 h 5363809"/>
                <a:gd name="connsiteX57" fmla="*/ 1913151 w 3488440"/>
                <a:gd name="connsiteY57" fmla="*/ 5158655 h 5363809"/>
                <a:gd name="connsiteX58" fmla="*/ 1957113 w 3488440"/>
                <a:gd name="connsiteY58" fmla="*/ 5202616 h 5363809"/>
                <a:gd name="connsiteX59" fmla="*/ 1979093 w 3488440"/>
                <a:gd name="connsiteY59" fmla="*/ 5268559 h 5363809"/>
                <a:gd name="connsiteX60" fmla="*/ 1957813 w 3488440"/>
                <a:gd name="connsiteY60" fmla="*/ 5359236 h 5363809"/>
                <a:gd name="connsiteX61" fmla="*/ 1993747 w 3488440"/>
                <a:gd name="connsiteY61" fmla="*/ 5363809 h 5363809"/>
                <a:gd name="connsiteX0" fmla="*/ 1996662 w 3491355"/>
                <a:gd name="connsiteY0" fmla="*/ 5363809 h 5363809"/>
                <a:gd name="connsiteX1" fmla="*/ 2648758 w 3491355"/>
                <a:gd name="connsiteY1" fmla="*/ 4924193 h 5363809"/>
                <a:gd name="connsiteX2" fmla="*/ 2758662 w 3491355"/>
                <a:gd name="connsiteY2" fmla="*/ 4909540 h 5363809"/>
                <a:gd name="connsiteX3" fmla="*/ 2861239 w 3491355"/>
                <a:gd name="connsiteY3" fmla="*/ 4858251 h 5363809"/>
                <a:gd name="connsiteX4" fmla="*/ 2875893 w 3491355"/>
                <a:gd name="connsiteY4" fmla="*/ 4828943 h 5363809"/>
                <a:gd name="connsiteX5" fmla="*/ 2985797 w 3491355"/>
                <a:gd name="connsiteY5" fmla="*/ 4836270 h 5363809"/>
                <a:gd name="connsiteX6" fmla="*/ 3103028 w 3491355"/>
                <a:gd name="connsiteY6" fmla="*/ 4843597 h 5363809"/>
                <a:gd name="connsiteX7" fmla="*/ 3103028 w 3491355"/>
                <a:gd name="connsiteY7" fmla="*/ 4741020 h 5363809"/>
                <a:gd name="connsiteX8" fmla="*/ 3132335 w 3491355"/>
                <a:gd name="connsiteY8" fmla="*/ 4689732 h 5363809"/>
                <a:gd name="connsiteX9" fmla="*/ 3220258 w 3491355"/>
                <a:gd name="connsiteY9" fmla="*/ 4638443 h 5363809"/>
                <a:gd name="connsiteX10" fmla="*/ 3271547 w 3491355"/>
                <a:gd name="connsiteY10" fmla="*/ 4579828 h 5363809"/>
                <a:gd name="connsiteX11" fmla="*/ 3432739 w 3491355"/>
                <a:gd name="connsiteY11" fmla="*/ 4579828 h 5363809"/>
                <a:gd name="connsiteX12" fmla="*/ 3432739 w 3491355"/>
                <a:gd name="connsiteY12" fmla="*/ 4477251 h 5363809"/>
                <a:gd name="connsiteX13" fmla="*/ 3462047 w 3491355"/>
                <a:gd name="connsiteY13" fmla="*/ 4235463 h 5363809"/>
                <a:gd name="connsiteX14" fmla="*/ 3491355 w 3491355"/>
                <a:gd name="connsiteY14" fmla="*/ 4044963 h 5363809"/>
                <a:gd name="connsiteX15" fmla="*/ 3484028 w 3491355"/>
                <a:gd name="connsiteY15" fmla="*/ 3839809 h 5363809"/>
                <a:gd name="connsiteX16" fmla="*/ 3343243 w 3491355"/>
                <a:gd name="connsiteY16" fmla="*/ 3323517 h 5363809"/>
                <a:gd name="connsiteX17" fmla="*/ 2564007 w 3491355"/>
                <a:gd name="connsiteY17" fmla="*/ 1649372 h 5363809"/>
                <a:gd name="connsiteX18" fmla="*/ 2267395 w 3491355"/>
                <a:gd name="connsiteY18" fmla="*/ 1535454 h 5363809"/>
                <a:gd name="connsiteX19" fmla="*/ 2156795 w 3491355"/>
                <a:gd name="connsiteY19" fmla="*/ 1634515 h 5363809"/>
                <a:gd name="connsiteX20" fmla="*/ 2000948 w 3491355"/>
                <a:gd name="connsiteY20" fmla="*/ 1659281 h 5363809"/>
                <a:gd name="connsiteX21" fmla="*/ 1890346 w 3491355"/>
                <a:gd name="connsiteY21" fmla="*/ 1639469 h 5363809"/>
                <a:gd name="connsiteX22" fmla="*/ 1819964 w 3491355"/>
                <a:gd name="connsiteY22" fmla="*/ 1639468 h 5363809"/>
                <a:gd name="connsiteX23" fmla="*/ 1759636 w 3491355"/>
                <a:gd name="connsiteY23" fmla="*/ 1594892 h 5363809"/>
                <a:gd name="connsiteX24" fmla="*/ 1633953 w 3491355"/>
                <a:gd name="connsiteY24" fmla="*/ 1584985 h 5363809"/>
                <a:gd name="connsiteX25" fmla="*/ 1664117 w 3491355"/>
                <a:gd name="connsiteY25" fmla="*/ 1471065 h 5363809"/>
                <a:gd name="connsiteX26" fmla="*/ 1754608 w 3491355"/>
                <a:gd name="connsiteY26" fmla="*/ 1396768 h 5363809"/>
                <a:gd name="connsiteX27" fmla="*/ 1719417 w 3491355"/>
                <a:gd name="connsiteY27" fmla="*/ 1332379 h 5363809"/>
                <a:gd name="connsiteX28" fmla="*/ 1719417 w 3491355"/>
                <a:gd name="connsiteY28" fmla="*/ 1154068 h 5363809"/>
                <a:gd name="connsiteX29" fmla="*/ 1724445 w 3491355"/>
                <a:gd name="connsiteY29" fmla="*/ 1015381 h 5363809"/>
                <a:gd name="connsiteX30" fmla="*/ 1503242 w 3491355"/>
                <a:gd name="connsiteY30" fmla="*/ 549791 h 5363809"/>
                <a:gd name="connsiteX31" fmla="*/ 1674171 w 3491355"/>
                <a:gd name="connsiteY31" fmla="*/ 435870 h 5363809"/>
                <a:gd name="connsiteX32" fmla="*/ 1689253 w 3491355"/>
                <a:gd name="connsiteY32" fmla="*/ 386339 h 5363809"/>
                <a:gd name="connsiteX33" fmla="*/ 1146303 w 3491355"/>
                <a:gd name="connsiteY33" fmla="*/ 148592 h 5363809"/>
                <a:gd name="connsiteX34" fmla="*/ 734062 w 3491355"/>
                <a:gd name="connsiteY34" fmla="*/ 0 h 5363809"/>
                <a:gd name="connsiteX35" fmla="*/ 357013 w 3491355"/>
                <a:gd name="connsiteY35" fmla="*/ 594369 h 5363809"/>
                <a:gd name="connsiteX36" fmla="*/ 246412 w 3491355"/>
                <a:gd name="connsiteY36" fmla="*/ 950990 h 5363809"/>
                <a:gd name="connsiteX37" fmla="*/ 130783 w 3491355"/>
                <a:gd name="connsiteY37" fmla="*/ 1124349 h 5363809"/>
                <a:gd name="connsiteX38" fmla="*/ 5100 w 3491355"/>
                <a:gd name="connsiteY38" fmla="*/ 1253129 h 5363809"/>
                <a:gd name="connsiteX39" fmla="*/ 120729 w 3491355"/>
                <a:gd name="connsiteY39" fmla="*/ 1327425 h 5363809"/>
                <a:gd name="connsiteX40" fmla="*/ 69682 w 3491355"/>
                <a:gd name="connsiteY40" fmla="*/ 3773866 h 5363809"/>
                <a:gd name="connsiteX41" fmla="*/ 128297 w 3491355"/>
                <a:gd name="connsiteY41" fmla="*/ 3839809 h 5363809"/>
                <a:gd name="connsiteX42" fmla="*/ 157605 w 3491355"/>
                <a:gd name="connsiteY42" fmla="*/ 3883770 h 5363809"/>
                <a:gd name="connsiteX43" fmla="*/ 216220 w 3491355"/>
                <a:gd name="connsiteY43" fmla="*/ 3905751 h 5363809"/>
                <a:gd name="connsiteX44" fmla="*/ 1044162 w 3491355"/>
                <a:gd name="connsiteY44" fmla="*/ 4638443 h 5363809"/>
                <a:gd name="connsiteX45" fmla="*/ 1051489 w 3491355"/>
                <a:gd name="connsiteY45" fmla="*/ 4770328 h 5363809"/>
                <a:gd name="connsiteX46" fmla="*/ 1161393 w 3491355"/>
                <a:gd name="connsiteY46" fmla="*/ 4806963 h 5363809"/>
                <a:gd name="connsiteX47" fmla="*/ 1198028 w 3491355"/>
                <a:gd name="connsiteY47" fmla="*/ 4836270 h 5363809"/>
                <a:gd name="connsiteX48" fmla="*/ 1322585 w 3491355"/>
                <a:gd name="connsiteY48" fmla="*/ 4836270 h 5363809"/>
                <a:gd name="connsiteX49" fmla="*/ 1505758 w 3491355"/>
                <a:gd name="connsiteY49" fmla="*/ 4858251 h 5363809"/>
                <a:gd name="connsiteX50" fmla="*/ 1571701 w 3491355"/>
                <a:gd name="connsiteY50" fmla="*/ 4872905 h 5363809"/>
                <a:gd name="connsiteX51" fmla="*/ 1652297 w 3491355"/>
                <a:gd name="connsiteY51" fmla="*/ 4968155 h 5363809"/>
                <a:gd name="connsiteX52" fmla="*/ 1703585 w 3491355"/>
                <a:gd name="connsiteY52" fmla="*/ 5092713 h 5363809"/>
                <a:gd name="connsiteX53" fmla="*/ 1732893 w 3491355"/>
                <a:gd name="connsiteY53" fmla="*/ 5100040 h 5363809"/>
                <a:gd name="connsiteX54" fmla="*/ 1776855 w 3491355"/>
                <a:gd name="connsiteY54" fmla="*/ 5107366 h 5363809"/>
                <a:gd name="connsiteX55" fmla="*/ 1850124 w 3491355"/>
                <a:gd name="connsiteY55" fmla="*/ 5180636 h 5363809"/>
                <a:gd name="connsiteX56" fmla="*/ 1894085 w 3491355"/>
                <a:gd name="connsiteY56" fmla="*/ 5158655 h 5363809"/>
                <a:gd name="connsiteX57" fmla="*/ 1916066 w 3491355"/>
                <a:gd name="connsiteY57" fmla="*/ 5158655 h 5363809"/>
                <a:gd name="connsiteX58" fmla="*/ 1960028 w 3491355"/>
                <a:gd name="connsiteY58" fmla="*/ 5202616 h 5363809"/>
                <a:gd name="connsiteX59" fmla="*/ 1982008 w 3491355"/>
                <a:gd name="connsiteY59" fmla="*/ 5268559 h 5363809"/>
                <a:gd name="connsiteX60" fmla="*/ 1960728 w 3491355"/>
                <a:gd name="connsiteY60" fmla="*/ 5359236 h 5363809"/>
                <a:gd name="connsiteX61" fmla="*/ 1996662 w 34913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64582 w 3486255"/>
                <a:gd name="connsiteY40" fmla="*/ 3773866 h 5363809"/>
                <a:gd name="connsiteX41" fmla="*/ 123197 w 3486255"/>
                <a:gd name="connsiteY41" fmla="*/ 3839809 h 5363809"/>
                <a:gd name="connsiteX42" fmla="*/ 152505 w 3486255"/>
                <a:gd name="connsiteY42" fmla="*/ 3883770 h 5363809"/>
                <a:gd name="connsiteX43" fmla="*/ 211120 w 3486255"/>
                <a:gd name="connsiteY43" fmla="*/ 3905751 h 5363809"/>
                <a:gd name="connsiteX44" fmla="*/ 1039062 w 3486255"/>
                <a:gd name="connsiteY44" fmla="*/ 4638443 h 5363809"/>
                <a:gd name="connsiteX45" fmla="*/ 1046389 w 3486255"/>
                <a:gd name="connsiteY45" fmla="*/ 4770328 h 5363809"/>
                <a:gd name="connsiteX46" fmla="*/ 1156293 w 3486255"/>
                <a:gd name="connsiteY46" fmla="*/ 4806963 h 5363809"/>
                <a:gd name="connsiteX47" fmla="*/ 1192928 w 3486255"/>
                <a:gd name="connsiteY47" fmla="*/ 4836270 h 5363809"/>
                <a:gd name="connsiteX48" fmla="*/ 1317485 w 3486255"/>
                <a:gd name="connsiteY48" fmla="*/ 4836270 h 5363809"/>
                <a:gd name="connsiteX49" fmla="*/ 1500658 w 3486255"/>
                <a:gd name="connsiteY49" fmla="*/ 4858251 h 5363809"/>
                <a:gd name="connsiteX50" fmla="*/ 1566601 w 3486255"/>
                <a:gd name="connsiteY50" fmla="*/ 4872905 h 5363809"/>
                <a:gd name="connsiteX51" fmla="*/ 1647197 w 3486255"/>
                <a:gd name="connsiteY51" fmla="*/ 4968155 h 5363809"/>
                <a:gd name="connsiteX52" fmla="*/ 1698485 w 3486255"/>
                <a:gd name="connsiteY52" fmla="*/ 5092713 h 5363809"/>
                <a:gd name="connsiteX53" fmla="*/ 1727793 w 3486255"/>
                <a:gd name="connsiteY53" fmla="*/ 5100040 h 5363809"/>
                <a:gd name="connsiteX54" fmla="*/ 1771755 w 3486255"/>
                <a:gd name="connsiteY54" fmla="*/ 5107366 h 5363809"/>
                <a:gd name="connsiteX55" fmla="*/ 1845024 w 3486255"/>
                <a:gd name="connsiteY55" fmla="*/ 5180636 h 5363809"/>
                <a:gd name="connsiteX56" fmla="*/ 1888985 w 3486255"/>
                <a:gd name="connsiteY56" fmla="*/ 5158655 h 5363809"/>
                <a:gd name="connsiteX57" fmla="*/ 1910966 w 3486255"/>
                <a:gd name="connsiteY57" fmla="*/ 5158655 h 5363809"/>
                <a:gd name="connsiteX58" fmla="*/ 1954928 w 3486255"/>
                <a:gd name="connsiteY58" fmla="*/ 5202616 h 5363809"/>
                <a:gd name="connsiteX59" fmla="*/ 1976908 w 3486255"/>
                <a:gd name="connsiteY59" fmla="*/ 5268559 h 5363809"/>
                <a:gd name="connsiteX60" fmla="*/ 1955628 w 3486255"/>
                <a:gd name="connsiteY60" fmla="*/ 5359236 h 5363809"/>
                <a:gd name="connsiteX61" fmla="*/ 1991562 w 34862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62924 w 3557617"/>
                <a:gd name="connsiteY0" fmla="*/ 5363809 h 5363809"/>
                <a:gd name="connsiteX1" fmla="*/ 2715020 w 3557617"/>
                <a:gd name="connsiteY1" fmla="*/ 4924193 h 5363809"/>
                <a:gd name="connsiteX2" fmla="*/ 2824924 w 3557617"/>
                <a:gd name="connsiteY2" fmla="*/ 4909540 h 5363809"/>
                <a:gd name="connsiteX3" fmla="*/ 2927501 w 3557617"/>
                <a:gd name="connsiteY3" fmla="*/ 4858251 h 5363809"/>
                <a:gd name="connsiteX4" fmla="*/ 2942155 w 3557617"/>
                <a:gd name="connsiteY4" fmla="*/ 4828943 h 5363809"/>
                <a:gd name="connsiteX5" fmla="*/ 3052059 w 3557617"/>
                <a:gd name="connsiteY5" fmla="*/ 4836270 h 5363809"/>
                <a:gd name="connsiteX6" fmla="*/ 3169290 w 3557617"/>
                <a:gd name="connsiteY6" fmla="*/ 4843597 h 5363809"/>
                <a:gd name="connsiteX7" fmla="*/ 3169290 w 3557617"/>
                <a:gd name="connsiteY7" fmla="*/ 4741020 h 5363809"/>
                <a:gd name="connsiteX8" fmla="*/ 3198597 w 3557617"/>
                <a:gd name="connsiteY8" fmla="*/ 4689732 h 5363809"/>
                <a:gd name="connsiteX9" fmla="*/ 3286520 w 3557617"/>
                <a:gd name="connsiteY9" fmla="*/ 4638443 h 5363809"/>
                <a:gd name="connsiteX10" fmla="*/ 3337809 w 3557617"/>
                <a:gd name="connsiteY10" fmla="*/ 4579828 h 5363809"/>
                <a:gd name="connsiteX11" fmla="*/ 3499001 w 3557617"/>
                <a:gd name="connsiteY11" fmla="*/ 4579828 h 5363809"/>
                <a:gd name="connsiteX12" fmla="*/ 3499001 w 3557617"/>
                <a:gd name="connsiteY12" fmla="*/ 4477251 h 5363809"/>
                <a:gd name="connsiteX13" fmla="*/ 3528309 w 3557617"/>
                <a:gd name="connsiteY13" fmla="*/ 4235463 h 5363809"/>
                <a:gd name="connsiteX14" fmla="*/ 3557617 w 3557617"/>
                <a:gd name="connsiteY14" fmla="*/ 4044963 h 5363809"/>
                <a:gd name="connsiteX15" fmla="*/ 3550290 w 3557617"/>
                <a:gd name="connsiteY15" fmla="*/ 3839809 h 5363809"/>
                <a:gd name="connsiteX16" fmla="*/ 3409505 w 3557617"/>
                <a:gd name="connsiteY16" fmla="*/ 3323517 h 5363809"/>
                <a:gd name="connsiteX17" fmla="*/ 2630269 w 3557617"/>
                <a:gd name="connsiteY17" fmla="*/ 1649372 h 5363809"/>
                <a:gd name="connsiteX18" fmla="*/ 2333657 w 3557617"/>
                <a:gd name="connsiteY18" fmla="*/ 1535454 h 5363809"/>
                <a:gd name="connsiteX19" fmla="*/ 2223057 w 3557617"/>
                <a:gd name="connsiteY19" fmla="*/ 1634515 h 5363809"/>
                <a:gd name="connsiteX20" fmla="*/ 2067210 w 3557617"/>
                <a:gd name="connsiteY20" fmla="*/ 1659281 h 5363809"/>
                <a:gd name="connsiteX21" fmla="*/ 1956608 w 3557617"/>
                <a:gd name="connsiteY21" fmla="*/ 1639469 h 5363809"/>
                <a:gd name="connsiteX22" fmla="*/ 1886226 w 3557617"/>
                <a:gd name="connsiteY22" fmla="*/ 1639468 h 5363809"/>
                <a:gd name="connsiteX23" fmla="*/ 1825898 w 3557617"/>
                <a:gd name="connsiteY23" fmla="*/ 1594892 h 5363809"/>
                <a:gd name="connsiteX24" fmla="*/ 1700215 w 3557617"/>
                <a:gd name="connsiteY24" fmla="*/ 1584985 h 5363809"/>
                <a:gd name="connsiteX25" fmla="*/ 1730379 w 3557617"/>
                <a:gd name="connsiteY25" fmla="*/ 1471065 h 5363809"/>
                <a:gd name="connsiteX26" fmla="*/ 1820870 w 3557617"/>
                <a:gd name="connsiteY26" fmla="*/ 1396768 h 5363809"/>
                <a:gd name="connsiteX27" fmla="*/ 1785679 w 3557617"/>
                <a:gd name="connsiteY27" fmla="*/ 1332379 h 5363809"/>
                <a:gd name="connsiteX28" fmla="*/ 1785679 w 3557617"/>
                <a:gd name="connsiteY28" fmla="*/ 1154068 h 5363809"/>
                <a:gd name="connsiteX29" fmla="*/ 1790707 w 3557617"/>
                <a:gd name="connsiteY29" fmla="*/ 1015381 h 5363809"/>
                <a:gd name="connsiteX30" fmla="*/ 1569504 w 3557617"/>
                <a:gd name="connsiteY30" fmla="*/ 549791 h 5363809"/>
                <a:gd name="connsiteX31" fmla="*/ 1740433 w 3557617"/>
                <a:gd name="connsiteY31" fmla="*/ 435870 h 5363809"/>
                <a:gd name="connsiteX32" fmla="*/ 1755515 w 3557617"/>
                <a:gd name="connsiteY32" fmla="*/ 386339 h 5363809"/>
                <a:gd name="connsiteX33" fmla="*/ 1212565 w 3557617"/>
                <a:gd name="connsiteY33" fmla="*/ 148592 h 5363809"/>
                <a:gd name="connsiteX34" fmla="*/ 800324 w 3557617"/>
                <a:gd name="connsiteY34" fmla="*/ 0 h 5363809"/>
                <a:gd name="connsiteX35" fmla="*/ 423275 w 3557617"/>
                <a:gd name="connsiteY35" fmla="*/ 594369 h 5363809"/>
                <a:gd name="connsiteX36" fmla="*/ 312674 w 3557617"/>
                <a:gd name="connsiteY36" fmla="*/ 950990 h 5363809"/>
                <a:gd name="connsiteX37" fmla="*/ 197045 w 3557617"/>
                <a:gd name="connsiteY37" fmla="*/ 1124349 h 5363809"/>
                <a:gd name="connsiteX38" fmla="*/ 71362 w 3557617"/>
                <a:gd name="connsiteY38" fmla="*/ 1253129 h 5363809"/>
                <a:gd name="connsiteX39" fmla="*/ 186991 w 3557617"/>
                <a:gd name="connsiteY39" fmla="*/ 1327425 h 5363809"/>
                <a:gd name="connsiteX40" fmla="*/ 297594 w 3557617"/>
                <a:gd name="connsiteY40" fmla="*/ 1594893 h 5363809"/>
                <a:gd name="connsiteX41" fmla="*/ 66336 w 3557617"/>
                <a:gd name="connsiteY41" fmla="*/ 1778157 h 5363809"/>
                <a:gd name="connsiteX42" fmla="*/ 135944 w 3557617"/>
                <a:gd name="connsiteY42" fmla="*/ 3773866 h 5363809"/>
                <a:gd name="connsiteX43" fmla="*/ 194559 w 3557617"/>
                <a:gd name="connsiteY43" fmla="*/ 3839809 h 5363809"/>
                <a:gd name="connsiteX44" fmla="*/ 223867 w 3557617"/>
                <a:gd name="connsiteY44" fmla="*/ 3883770 h 5363809"/>
                <a:gd name="connsiteX45" fmla="*/ 282482 w 3557617"/>
                <a:gd name="connsiteY45" fmla="*/ 3905751 h 5363809"/>
                <a:gd name="connsiteX46" fmla="*/ 1110424 w 3557617"/>
                <a:gd name="connsiteY46" fmla="*/ 4638443 h 5363809"/>
                <a:gd name="connsiteX47" fmla="*/ 1117751 w 3557617"/>
                <a:gd name="connsiteY47" fmla="*/ 4770328 h 5363809"/>
                <a:gd name="connsiteX48" fmla="*/ 1227655 w 3557617"/>
                <a:gd name="connsiteY48" fmla="*/ 4806963 h 5363809"/>
                <a:gd name="connsiteX49" fmla="*/ 1264290 w 3557617"/>
                <a:gd name="connsiteY49" fmla="*/ 4836270 h 5363809"/>
                <a:gd name="connsiteX50" fmla="*/ 1388847 w 3557617"/>
                <a:gd name="connsiteY50" fmla="*/ 4836270 h 5363809"/>
                <a:gd name="connsiteX51" fmla="*/ 1572020 w 3557617"/>
                <a:gd name="connsiteY51" fmla="*/ 4858251 h 5363809"/>
                <a:gd name="connsiteX52" fmla="*/ 1637963 w 3557617"/>
                <a:gd name="connsiteY52" fmla="*/ 4872905 h 5363809"/>
                <a:gd name="connsiteX53" fmla="*/ 1718559 w 3557617"/>
                <a:gd name="connsiteY53" fmla="*/ 4968155 h 5363809"/>
                <a:gd name="connsiteX54" fmla="*/ 1769847 w 3557617"/>
                <a:gd name="connsiteY54" fmla="*/ 5092713 h 5363809"/>
                <a:gd name="connsiteX55" fmla="*/ 1799155 w 3557617"/>
                <a:gd name="connsiteY55" fmla="*/ 5100040 h 5363809"/>
                <a:gd name="connsiteX56" fmla="*/ 1843117 w 3557617"/>
                <a:gd name="connsiteY56" fmla="*/ 5107366 h 5363809"/>
                <a:gd name="connsiteX57" fmla="*/ 1916386 w 3557617"/>
                <a:gd name="connsiteY57" fmla="*/ 5180636 h 5363809"/>
                <a:gd name="connsiteX58" fmla="*/ 1960347 w 3557617"/>
                <a:gd name="connsiteY58" fmla="*/ 5158655 h 5363809"/>
                <a:gd name="connsiteX59" fmla="*/ 1982328 w 3557617"/>
                <a:gd name="connsiteY59" fmla="*/ 5158655 h 5363809"/>
                <a:gd name="connsiteX60" fmla="*/ 2026290 w 3557617"/>
                <a:gd name="connsiteY60" fmla="*/ 5202616 h 5363809"/>
                <a:gd name="connsiteX61" fmla="*/ 2048270 w 3557617"/>
                <a:gd name="connsiteY61" fmla="*/ 5268559 h 5363809"/>
                <a:gd name="connsiteX62" fmla="*/ 2026990 w 3557617"/>
                <a:gd name="connsiteY62" fmla="*/ 5359236 h 5363809"/>
                <a:gd name="connsiteX63" fmla="*/ 2062924 w 3557617"/>
                <a:gd name="connsiteY63" fmla="*/ 5363809 h 5363809"/>
                <a:gd name="connsiteX0" fmla="*/ 2248404 w 3743097"/>
                <a:gd name="connsiteY0" fmla="*/ 5363809 h 5363809"/>
                <a:gd name="connsiteX1" fmla="*/ 2900500 w 3743097"/>
                <a:gd name="connsiteY1" fmla="*/ 4924193 h 5363809"/>
                <a:gd name="connsiteX2" fmla="*/ 3010404 w 3743097"/>
                <a:gd name="connsiteY2" fmla="*/ 4909540 h 5363809"/>
                <a:gd name="connsiteX3" fmla="*/ 3112981 w 3743097"/>
                <a:gd name="connsiteY3" fmla="*/ 4858251 h 5363809"/>
                <a:gd name="connsiteX4" fmla="*/ 3127635 w 3743097"/>
                <a:gd name="connsiteY4" fmla="*/ 4828943 h 5363809"/>
                <a:gd name="connsiteX5" fmla="*/ 3237539 w 3743097"/>
                <a:gd name="connsiteY5" fmla="*/ 4836270 h 5363809"/>
                <a:gd name="connsiteX6" fmla="*/ 3354770 w 3743097"/>
                <a:gd name="connsiteY6" fmla="*/ 4843597 h 5363809"/>
                <a:gd name="connsiteX7" fmla="*/ 3354770 w 3743097"/>
                <a:gd name="connsiteY7" fmla="*/ 4741020 h 5363809"/>
                <a:gd name="connsiteX8" fmla="*/ 3384077 w 3743097"/>
                <a:gd name="connsiteY8" fmla="*/ 4689732 h 5363809"/>
                <a:gd name="connsiteX9" fmla="*/ 3472000 w 3743097"/>
                <a:gd name="connsiteY9" fmla="*/ 4638443 h 5363809"/>
                <a:gd name="connsiteX10" fmla="*/ 3523289 w 3743097"/>
                <a:gd name="connsiteY10" fmla="*/ 4579828 h 5363809"/>
                <a:gd name="connsiteX11" fmla="*/ 3684481 w 3743097"/>
                <a:gd name="connsiteY11" fmla="*/ 4579828 h 5363809"/>
                <a:gd name="connsiteX12" fmla="*/ 3684481 w 3743097"/>
                <a:gd name="connsiteY12" fmla="*/ 4477251 h 5363809"/>
                <a:gd name="connsiteX13" fmla="*/ 3713789 w 3743097"/>
                <a:gd name="connsiteY13" fmla="*/ 4235463 h 5363809"/>
                <a:gd name="connsiteX14" fmla="*/ 3743097 w 3743097"/>
                <a:gd name="connsiteY14" fmla="*/ 4044963 h 5363809"/>
                <a:gd name="connsiteX15" fmla="*/ 3735770 w 3743097"/>
                <a:gd name="connsiteY15" fmla="*/ 3839809 h 5363809"/>
                <a:gd name="connsiteX16" fmla="*/ 3594985 w 3743097"/>
                <a:gd name="connsiteY16" fmla="*/ 3323517 h 5363809"/>
                <a:gd name="connsiteX17" fmla="*/ 2815749 w 3743097"/>
                <a:gd name="connsiteY17" fmla="*/ 1649372 h 5363809"/>
                <a:gd name="connsiteX18" fmla="*/ 2519137 w 3743097"/>
                <a:gd name="connsiteY18" fmla="*/ 1535454 h 5363809"/>
                <a:gd name="connsiteX19" fmla="*/ 2408537 w 3743097"/>
                <a:gd name="connsiteY19" fmla="*/ 1634515 h 5363809"/>
                <a:gd name="connsiteX20" fmla="*/ 2252690 w 3743097"/>
                <a:gd name="connsiteY20" fmla="*/ 1659281 h 5363809"/>
                <a:gd name="connsiteX21" fmla="*/ 2142088 w 3743097"/>
                <a:gd name="connsiteY21" fmla="*/ 1639469 h 5363809"/>
                <a:gd name="connsiteX22" fmla="*/ 2071706 w 3743097"/>
                <a:gd name="connsiteY22" fmla="*/ 1639468 h 5363809"/>
                <a:gd name="connsiteX23" fmla="*/ 2011378 w 3743097"/>
                <a:gd name="connsiteY23" fmla="*/ 1594892 h 5363809"/>
                <a:gd name="connsiteX24" fmla="*/ 1885695 w 3743097"/>
                <a:gd name="connsiteY24" fmla="*/ 1584985 h 5363809"/>
                <a:gd name="connsiteX25" fmla="*/ 1915859 w 3743097"/>
                <a:gd name="connsiteY25" fmla="*/ 1471065 h 5363809"/>
                <a:gd name="connsiteX26" fmla="*/ 2006350 w 3743097"/>
                <a:gd name="connsiteY26" fmla="*/ 1396768 h 5363809"/>
                <a:gd name="connsiteX27" fmla="*/ 1971159 w 3743097"/>
                <a:gd name="connsiteY27" fmla="*/ 1332379 h 5363809"/>
                <a:gd name="connsiteX28" fmla="*/ 1971159 w 3743097"/>
                <a:gd name="connsiteY28" fmla="*/ 1154068 h 5363809"/>
                <a:gd name="connsiteX29" fmla="*/ 1976187 w 3743097"/>
                <a:gd name="connsiteY29" fmla="*/ 1015381 h 5363809"/>
                <a:gd name="connsiteX30" fmla="*/ 1754984 w 3743097"/>
                <a:gd name="connsiteY30" fmla="*/ 549791 h 5363809"/>
                <a:gd name="connsiteX31" fmla="*/ 1925913 w 3743097"/>
                <a:gd name="connsiteY31" fmla="*/ 435870 h 5363809"/>
                <a:gd name="connsiteX32" fmla="*/ 1940995 w 3743097"/>
                <a:gd name="connsiteY32" fmla="*/ 386339 h 5363809"/>
                <a:gd name="connsiteX33" fmla="*/ 1398045 w 3743097"/>
                <a:gd name="connsiteY33" fmla="*/ 148592 h 5363809"/>
                <a:gd name="connsiteX34" fmla="*/ 985804 w 3743097"/>
                <a:gd name="connsiteY34" fmla="*/ 0 h 5363809"/>
                <a:gd name="connsiteX35" fmla="*/ 608755 w 3743097"/>
                <a:gd name="connsiteY35" fmla="*/ 594369 h 5363809"/>
                <a:gd name="connsiteX36" fmla="*/ 498154 w 3743097"/>
                <a:gd name="connsiteY36" fmla="*/ 950990 h 5363809"/>
                <a:gd name="connsiteX37" fmla="*/ 382525 w 3743097"/>
                <a:gd name="connsiteY37" fmla="*/ 1124349 h 5363809"/>
                <a:gd name="connsiteX38" fmla="*/ 256842 w 3743097"/>
                <a:gd name="connsiteY38" fmla="*/ 1253129 h 5363809"/>
                <a:gd name="connsiteX39" fmla="*/ 372471 w 3743097"/>
                <a:gd name="connsiteY39" fmla="*/ 1327425 h 5363809"/>
                <a:gd name="connsiteX40" fmla="*/ 483074 w 3743097"/>
                <a:gd name="connsiteY40" fmla="*/ 1594893 h 5363809"/>
                <a:gd name="connsiteX41" fmla="*/ 251816 w 3743097"/>
                <a:gd name="connsiteY41" fmla="*/ 1778157 h 5363809"/>
                <a:gd name="connsiteX42" fmla="*/ 451 w 3743097"/>
                <a:gd name="connsiteY42" fmla="*/ 1911890 h 5363809"/>
                <a:gd name="connsiteX43" fmla="*/ 321424 w 3743097"/>
                <a:gd name="connsiteY43" fmla="*/ 3773866 h 5363809"/>
                <a:gd name="connsiteX44" fmla="*/ 380039 w 3743097"/>
                <a:gd name="connsiteY44" fmla="*/ 3839809 h 5363809"/>
                <a:gd name="connsiteX45" fmla="*/ 409347 w 3743097"/>
                <a:gd name="connsiteY45" fmla="*/ 3883770 h 5363809"/>
                <a:gd name="connsiteX46" fmla="*/ 467962 w 3743097"/>
                <a:gd name="connsiteY46" fmla="*/ 3905751 h 5363809"/>
                <a:gd name="connsiteX47" fmla="*/ 1295904 w 3743097"/>
                <a:gd name="connsiteY47" fmla="*/ 4638443 h 5363809"/>
                <a:gd name="connsiteX48" fmla="*/ 1303231 w 3743097"/>
                <a:gd name="connsiteY48" fmla="*/ 4770328 h 5363809"/>
                <a:gd name="connsiteX49" fmla="*/ 1413135 w 3743097"/>
                <a:gd name="connsiteY49" fmla="*/ 4806963 h 5363809"/>
                <a:gd name="connsiteX50" fmla="*/ 1449770 w 3743097"/>
                <a:gd name="connsiteY50" fmla="*/ 4836270 h 5363809"/>
                <a:gd name="connsiteX51" fmla="*/ 1574327 w 3743097"/>
                <a:gd name="connsiteY51" fmla="*/ 4836270 h 5363809"/>
                <a:gd name="connsiteX52" fmla="*/ 1757500 w 3743097"/>
                <a:gd name="connsiteY52" fmla="*/ 4858251 h 5363809"/>
                <a:gd name="connsiteX53" fmla="*/ 1823443 w 3743097"/>
                <a:gd name="connsiteY53" fmla="*/ 4872905 h 5363809"/>
                <a:gd name="connsiteX54" fmla="*/ 1904039 w 3743097"/>
                <a:gd name="connsiteY54" fmla="*/ 4968155 h 5363809"/>
                <a:gd name="connsiteX55" fmla="*/ 1955327 w 3743097"/>
                <a:gd name="connsiteY55" fmla="*/ 5092713 h 5363809"/>
                <a:gd name="connsiteX56" fmla="*/ 1984635 w 3743097"/>
                <a:gd name="connsiteY56" fmla="*/ 5100040 h 5363809"/>
                <a:gd name="connsiteX57" fmla="*/ 2028597 w 3743097"/>
                <a:gd name="connsiteY57" fmla="*/ 5107366 h 5363809"/>
                <a:gd name="connsiteX58" fmla="*/ 2101866 w 3743097"/>
                <a:gd name="connsiteY58" fmla="*/ 5180636 h 5363809"/>
                <a:gd name="connsiteX59" fmla="*/ 2145827 w 3743097"/>
                <a:gd name="connsiteY59" fmla="*/ 5158655 h 5363809"/>
                <a:gd name="connsiteX60" fmla="*/ 2167808 w 3743097"/>
                <a:gd name="connsiteY60" fmla="*/ 5158655 h 5363809"/>
                <a:gd name="connsiteX61" fmla="*/ 2211770 w 3743097"/>
                <a:gd name="connsiteY61" fmla="*/ 5202616 h 5363809"/>
                <a:gd name="connsiteX62" fmla="*/ 2233750 w 3743097"/>
                <a:gd name="connsiteY62" fmla="*/ 5268559 h 5363809"/>
                <a:gd name="connsiteX63" fmla="*/ 2212470 w 3743097"/>
                <a:gd name="connsiteY63" fmla="*/ 5359236 h 5363809"/>
                <a:gd name="connsiteX64" fmla="*/ 2248404 w 3743097"/>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63034 w 3757727"/>
                <a:gd name="connsiteY0" fmla="*/ 5363809 h 5363809"/>
                <a:gd name="connsiteX1" fmla="*/ 2915130 w 3757727"/>
                <a:gd name="connsiteY1" fmla="*/ 4924193 h 5363809"/>
                <a:gd name="connsiteX2" fmla="*/ 3025034 w 3757727"/>
                <a:gd name="connsiteY2" fmla="*/ 4909540 h 5363809"/>
                <a:gd name="connsiteX3" fmla="*/ 3127611 w 3757727"/>
                <a:gd name="connsiteY3" fmla="*/ 4858251 h 5363809"/>
                <a:gd name="connsiteX4" fmla="*/ 3142265 w 3757727"/>
                <a:gd name="connsiteY4" fmla="*/ 4828943 h 5363809"/>
                <a:gd name="connsiteX5" fmla="*/ 3252169 w 3757727"/>
                <a:gd name="connsiteY5" fmla="*/ 4836270 h 5363809"/>
                <a:gd name="connsiteX6" fmla="*/ 3369400 w 3757727"/>
                <a:gd name="connsiteY6" fmla="*/ 4843597 h 5363809"/>
                <a:gd name="connsiteX7" fmla="*/ 3369400 w 3757727"/>
                <a:gd name="connsiteY7" fmla="*/ 4741020 h 5363809"/>
                <a:gd name="connsiteX8" fmla="*/ 3398707 w 3757727"/>
                <a:gd name="connsiteY8" fmla="*/ 4689732 h 5363809"/>
                <a:gd name="connsiteX9" fmla="*/ 3486630 w 3757727"/>
                <a:gd name="connsiteY9" fmla="*/ 4638443 h 5363809"/>
                <a:gd name="connsiteX10" fmla="*/ 3537919 w 3757727"/>
                <a:gd name="connsiteY10" fmla="*/ 4579828 h 5363809"/>
                <a:gd name="connsiteX11" fmla="*/ 3699111 w 3757727"/>
                <a:gd name="connsiteY11" fmla="*/ 4579828 h 5363809"/>
                <a:gd name="connsiteX12" fmla="*/ 3699111 w 3757727"/>
                <a:gd name="connsiteY12" fmla="*/ 4477251 h 5363809"/>
                <a:gd name="connsiteX13" fmla="*/ 3728419 w 3757727"/>
                <a:gd name="connsiteY13" fmla="*/ 4235463 h 5363809"/>
                <a:gd name="connsiteX14" fmla="*/ 3757727 w 3757727"/>
                <a:gd name="connsiteY14" fmla="*/ 4044963 h 5363809"/>
                <a:gd name="connsiteX15" fmla="*/ 3750400 w 3757727"/>
                <a:gd name="connsiteY15" fmla="*/ 3839809 h 5363809"/>
                <a:gd name="connsiteX16" fmla="*/ 3609615 w 3757727"/>
                <a:gd name="connsiteY16" fmla="*/ 3323517 h 5363809"/>
                <a:gd name="connsiteX17" fmla="*/ 2830379 w 3757727"/>
                <a:gd name="connsiteY17" fmla="*/ 1649372 h 5363809"/>
                <a:gd name="connsiteX18" fmla="*/ 2533767 w 3757727"/>
                <a:gd name="connsiteY18" fmla="*/ 1535454 h 5363809"/>
                <a:gd name="connsiteX19" fmla="*/ 2423167 w 3757727"/>
                <a:gd name="connsiteY19" fmla="*/ 1634515 h 5363809"/>
                <a:gd name="connsiteX20" fmla="*/ 2267320 w 3757727"/>
                <a:gd name="connsiteY20" fmla="*/ 1659281 h 5363809"/>
                <a:gd name="connsiteX21" fmla="*/ 2156718 w 3757727"/>
                <a:gd name="connsiteY21" fmla="*/ 1639469 h 5363809"/>
                <a:gd name="connsiteX22" fmla="*/ 2086336 w 3757727"/>
                <a:gd name="connsiteY22" fmla="*/ 1639468 h 5363809"/>
                <a:gd name="connsiteX23" fmla="*/ 2026008 w 3757727"/>
                <a:gd name="connsiteY23" fmla="*/ 1594892 h 5363809"/>
                <a:gd name="connsiteX24" fmla="*/ 1900325 w 3757727"/>
                <a:gd name="connsiteY24" fmla="*/ 1584985 h 5363809"/>
                <a:gd name="connsiteX25" fmla="*/ 1930489 w 3757727"/>
                <a:gd name="connsiteY25" fmla="*/ 1471065 h 5363809"/>
                <a:gd name="connsiteX26" fmla="*/ 2020980 w 3757727"/>
                <a:gd name="connsiteY26" fmla="*/ 1396768 h 5363809"/>
                <a:gd name="connsiteX27" fmla="*/ 1985789 w 3757727"/>
                <a:gd name="connsiteY27" fmla="*/ 1332379 h 5363809"/>
                <a:gd name="connsiteX28" fmla="*/ 1985789 w 3757727"/>
                <a:gd name="connsiteY28" fmla="*/ 1154068 h 5363809"/>
                <a:gd name="connsiteX29" fmla="*/ 1990817 w 3757727"/>
                <a:gd name="connsiteY29" fmla="*/ 1015381 h 5363809"/>
                <a:gd name="connsiteX30" fmla="*/ 1769614 w 3757727"/>
                <a:gd name="connsiteY30" fmla="*/ 549791 h 5363809"/>
                <a:gd name="connsiteX31" fmla="*/ 1940543 w 3757727"/>
                <a:gd name="connsiteY31" fmla="*/ 435870 h 5363809"/>
                <a:gd name="connsiteX32" fmla="*/ 1955625 w 3757727"/>
                <a:gd name="connsiteY32" fmla="*/ 386339 h 5363809"/>
                <a:gd name="connsiteX33" fmla="*/ 1412675 w 3757727"/>
                <a:gd name="connsiteY33" fmla="*/ 148592 h 5363809"/>
                <a:gd name="connsiteX34" fmla="*/ 1000434 w 3757727"/>
                <a:gd name="connsiteY34" fmla="*/ 0 h 5363809"/>
                <a:gd name="connsiteX35" fmla="*/ 623385 w 3757727"/>
                <a:gd name="connsiteY35" fmla="*/ 594369 h 5363809"/>
                <a:gd name="connsiteX36" fmla="*/ 512784 w 3757727"/>
                <a:gd name="connsiteY36" fmla="*/ 950990 h 5363809"/>
                <a:gd name="connsiteX37" fmla="*/ 397155 w 3757727"/>
                <a:gd name="connsiteY37" fmla="*/ 1124349 h 5363809"/>
                <a:gd name="connsiteX38" fmla="*/ 271472 w 3757727"/>
                <a:gd name="connsiteY38" fmla="*/ 1253129 h 5363809"/>
                <a:gd name="connsiteX39" fmla="*/ 387101 w 3757727"/>
                <a:gd name="connsiteY39" fmla="*/ 1327425 h 5363809"/>
                <a:gd name="connsiteX40" fmla="*/ 497704 w 3757727"/>
                <a:gd name="connsiteY40" fmla="*/ 1594893 h 5363809"/>
                <a:gd name="connsiteX41" fmla="*/ 266446 w 3757727"/>
                <a:gd name="connsiteY41" fmla="*/ 1778157 h 5363809"/>
                <a:gd name="connsiteX42" fmla="*/ 0 w 3757727"/>
                <a:gd name="connsiteY42" fmla="*/ 1906937 h 5363809"/>
                <a:gd name="connsiteX43" fmla="*/ 336054 w 3757727"/>
                <a:gd name="connsiteY43" fmla="*/ 3773866 h 5363809"/>
                <a:gd name="connsiteX44" fmla="*/ 394669 w 3757727"/>
                <a:gd name="connsiteY44" fmla="*/ 3839809 h 5363809"/>
                <a:gd name="connsiteX45" fmla="*/ 423977 w 3757727"/>
                <a:gd name="connsiteY45" fmla="*/ 3883770 h 5363809"/>
                <a:gd name="connsiteX46" fmla="*/ 482592 w 3757727"/>
                <a:gd name="connsiteY46" fmla="*/ 3905751 h 5363809"/>
                <a:gd name="connsiteX47" fmla="*/ 1310534 w 3757727"/>
                <a:gd name="connsiteY47" fmla="*/ 4638443 h 5363809"/>
                <a:gd name="connsiteX48" fmla="*/ 1317861 w 3757727"/>
                <a:gd name="connsiteY48" fmla="*/ 4770328 h 5363809"/>
                <a:gd name="connsiteX49" fmla="*/ 1427765 w 3757727"/>
                <a:gd name="connsiteY49" fmla="*/ 4806963 h 5363809"/>
                <a:gd name="connsiteX50" fmla="*/ 1464400 w 3757727"/>
                <a:gd name="connsiteY50" fmla="*/ 4836270 h 5363809"/>
                <a:gd name="connsiteX51" fmla="*/ 1588957 w 3757727"/>
                <a:gd name="connsiteY51" fmla="*/ 4836270 h 5363809"/>
                <a:gd name="connsiteX52" fmla="*/ 1772130 w 3757727"/>
                <a:gd name="connsiteY52" fmla="*/ 4858251 h 5363809"/>
                <a:gd name="connsiteX53" fmla="*/ 1838073 w 3757727"/>
                <a:gd name="connsiteY53" fmla="*/ 4872905 h 5363809"/>
                <a:gd name="connsiteX54" fmla="*/ 1918669 w 3757727"/>
                <a:gd name="connsiteY54" fmla="*/ 4968155 h 5363809"/>
                <a:gd name="connsiteX55" fmla="*/ 1969957 w 3757727"/>
                <a:gd name="connsiteY55" fmla="*/ 5092713 h 5363809"/>
                <a:gd name="connsiteX56" fmla="*/ 1999265 w 3757727"/>
                <a:gd name="connsiteY56" fmla="*/ 5100040 h 5363809"/>
                <a:gd name="connsiteX57" fmla="*/ 2043227 w 3757727"/>
                <a:gd name="connsiteY57" fmla="*/ 5107366 h 5363809"/>
                <a:gd name="connsiteX58" fmla="*/ 2116496 w 3757727"/>
                <a:gd name="connsiteY58" fmla="*/ 5180636 h 5363809"/>
                <a:gd name="connsiteX59" fmla="*/ 2160457 w 3757727"/>
                <a:gd name="connsiteY59" fmla="*/ 5158655 h 5363809"/>
                <a:gd name="connsiteX60" fmla="*/ 2182438 w 3757727"/>
                <a:gd name="connsiteY60" fmla="*/ 5158655 h 5363809"/>
                <a:gd name="connsiteX61" fmla="*/ 2226400 w 3757727"/>
                <a:gd name="connsiteY61" fmla="*/ 5202616 h 5363809"/>
                <a:gd name="connsiteX62" fmla="*/ 2248380 w 3757727"/>
                <a:gd name="connsiteY62" fmla="*/ 5268559 h 5363809"/>
                <a:gd name="connsiteX63" fmla="*/ 2227100 w 3757727"/>
                <a:gd name="connsiteY63" fmla="*/ 5359236 h 5363809"/>
                <a:gd name="connsiteX64" fmla="*/ 2263034 w 3757727"/>
                <a:gd name="connsiteY64" fmla="*/ 5363809 h 5363809"/>
                <a:gd name="connsiteX0" fmla="*/ 2396821 w 3891514"/>
                <a:gd name="connsiteY0" fmla="*/ 5363809 h 5363809"/>
                <a:gd name="connsiteX1" fmla="*/ 3048917 w 3891514"/>
                <a:gd name="connsiteY1" fmla="*/ 4924193 h 5363809"/>
                <a:gd name="connsiteX2" fmla="*/ 3158821 w 3891514"/>
                <a:gd name="connsiteY2" fmla="*/ 4909540 h 5363809"/>
                <a:gd name="connsiteX3" fmla="*/ 3261398 w 3891514"/>
                <a:gd name="connsiteY3" fmla="*/ 4858251 h 5363809"/>
                <a:gd name="connsiteX4" fmla="*/ 3276052 w 3891514"/>
                <a:gd name="connsiteY4" fmla="*/ 4828943 h 5363809"/>
                <a:gd name="connsiteX5" fmla="*/ 3385956 w 3891514"/>
                <a:gd name="connsiteY5" fmla="*/ 4836270 h 5363809"/>
                <a:gd name="connsiteX6" fmla="*/ 3503187 w 3891514"/>
                <a:gd name="connsiteY6" fmla="*/ 4843597 h 5363809"/>
                <a:gd name="connsiteX7" fmla="*/ 3503187 w 3891514"/>
                <a:gd name="connsiteY7" fmla="*/ 4741020 h 5363809"/>
                <a:gd name="connsiteX8" fmla="*/ 3532494 w 3891514"/>
                <a:gd name="connsiteY8" fmla="*/ 4689732 h 5363809"/>
                <a:gd name="connsiteX9" fmla="*/ 3620417 w 3891514"/>
                <a:gd name="connsiteY9" fmla="*/ 4638443 h 5363809"/>
                <a:gd name="connsiteX10" fmla="*/ 3671706 w 3891514"/>
                <a:gd name="connsiteY10" fmla="*/ 4579828 h 5363809"/>
                <a:gd name="connsiteX11" fmla="*/ 3832898 w 3891514"/>
                <a:gd name="connsiteY11" fmla="*/ 4579828 h 5363809"/>
                <a:gd name="connsiteX12" fmla="*/ 3832898 w 3891514"/>
                <a:gd name="connsiteY12" fmla="*/ 4477251 h 5363809"/>
                <a:gd name="connsiteX13" fmla="*/ 3862206 w 3891514"/>
                <a:gd name="connsiteY13" fmla="*/ 4235463 h 5363809"/>
                <a:gd name="connsiteX14" fmla="*/ 3891514 w 3891514"/>
                <a:gd name="connsiteY14" fmla="*/ 4044963 h 5363809"/>
                <a:gd name="connsiteX15" fmla="*/ 3884187 w 3891514"/>
                <a:gd name="connsiteY15" fmla="*/ 3839809 h 5363809"/>
                <a:gd name="connsiteX16" fmla="*/ 3743402 w 3891514"/>
                <a:gd name="connsiteY16" fmla="*/ 3323517 h 5363809"/>
                <a:gd name="connsiteX17" fmla="*/ 2964166 w 3891514"/>
                <a:gd name="connsiteY17" fmla="*/ 1649372 h 5363809"/>
                <a:gd name="connsiteX18" fmla="*/ 2667554 w 3891514"/>
                <a:gd name="connsiteY18" fmla="*/ 1535454 h 5363809"/>
                <a:gd name="connsiteX19" fmla="*/ 2556954 w 3891514"/>
                <a:gd name="connsiteY19" fmla="*/ 1634515 h 5363809"/>
                <a:gd name="connsiteX20" fmla="*/ 2401107 w 3891514"/>
                <a:gd name="connsiteY20" fmla="*/ 1659281 h 5363809"/>
                <a:gd name="connsiteX21" fmla="*/ 2290505 w 3891514"/>
                <a:gd name="connsiteY21" fmla="*/ 1639469 h 5363809"/>
                <a:gd name="connsiteX22" fmla="*/ 2220123 w 3891514"/>
                <a:gd name="connsiteY22" fmla="*/ 1639468 h 5363809"/>
                <a:gd name="connsiteX23" fmla="*/ 2159795 w 3891514"/>
                <a:gd name="connsiteY23" fmla="*/ 1594892 h 5363809"/>
                <a:gd name="connsiteX24" fmla="*/ 2034112 w 3891514"/>
                <a:gd name="connsiteY24" fmla="*/ 1584985 h 5363809"/>
                <a:gd name="connsiteX25" fmla="*/ 2064276 w 3891514"/>
                <a:gd name="connsiteY25" fmla="*/ 1471065 h 5363809"/>
                <a:gd name="connsiteX26" fmla="*/ 2154767 w 3891514"/>
                <a:gd name="connsiteY26" fmla="*/ 1396768 h 5363809"/>
                <a:gd name="connsiteX27" fmla="*/ 2119576 w 3891514"/>
                <a:gd name="connsiteY27" fmla="*/ 1332379 h 5363809"/>
                <a:gd name="connsiteX28" fmla="*/ 2119576 w 3891514"/>
                <a:gd name="connsiteY28" fmla="*/ 1154068 h 5363809"/>
                <a:gd name="connsiteX29" fmla="*/ 2124604 w 3891514"/>
                <a:gd name="connsiteY29" fmla="*/ 1015381 h 5363809"/>
                <a:gd name="connsiteX30" fmla="*/ 1903401 w 3891514"/>
                <a:gd name="connsiteY30" fmla="*/ 549791 h 5363809"/>
                <a:gd name="connsiteX31" fmla="*/ 2074330 w 3891514"/>
                <a:gd name="connsiteY31" fmla="*/ 435870 h 5363809"/>
                <a:gd name="connsiteX32" fmla="*/ 2089412 w 3891514"/>
                <a:gd name="connsiteY32" fmla="*/ 386339 h 5363809"/>
                <a:gd name="connsiteX33" fmla="*/ 1546462 w 3891514"/>
                <a:gd name="connsiteY33" fmla="*/ 148592 h 5363809"/>
                <a:gd name="connsiteX34" fmla="*/ 1134221 w 3891514"/>
                <a:gd name="connsiteY34" fmla="*/ 0 h 5363809"/>
                <a:gd name="connsiteX35" fmla="*/ 757172 w 3891514"/>
                <a:gd name="connsiteY35" fmla="*/ 594369 h 5363809"/>
                <a:gd name="connsiteX36" fmla="*/ 646571 w 3891514"/>
                <a:gd name="connsiteY36" fmla="*/ 950990 h 5363809"/>
                <a:gd name="connsiteX37" fmla="*/ 530942 w 3891514"/>
                <a:gd name="connsiteY37" fmla="*/ 1124349 h 5363809"/>
                <a:gd name="connsiteX38" fmla="*/ 405259 w 3891514"/>
                <a:gd name="connsiteY38" fmla="*/ 1253129 h 5363809"/>
                <a:gd name="connsiteX39" fmla="*/ 520888 w 3891514"/>
                <a:gd name="connsiteY39" fmla="*/ 1327425 h 5363809"/>
                <a:gd name="connsiteX40" fmla="*/ 631491 w 3891514"/>
                <a:gd name="connsiteY40" fmla="*/ 1594893 h 5363809"/>
                <a:gd name="connsiteX41" fmla="*/ 400233 w 3891514"/>
                <a:gd name="connsiteY41" fmla="*/ 1778157 h 5363809"/>
                <a:gd name="connsiteX42" fmla="*/ 133787 w 3891514"/>
                <a:gd name="connsiteY42" fmla="*/ 1906937 h 5363809"/>
                <a:gd name="connsiteX43" fmla="*/ 13131 w 3891514"/>
                <a:gd name="connsiteY43" fmla="*/ 1956467 h 5363809"/>
                <a:gd name="connsiteX44" fmla="*/ 469841 w 3891514"/>
                <a:gd name="connsiteY44" fmla="*/ 3773866 h 5363809"/>
                <a:gd name="connsiteX45" fmla="*/ 528456 w 3891514"/>
                <a:gd name="connsiteY45" fmla="*/ 3839809 h 5363809"/>
                <a:gd name="connsiteX46" fmla="*/ 557764 w 3891514"/>
                <a:gd name="connsiteY46" fmla="*/ 3883770 h 5363809"/>
                <a:gd name="connsiteX47" fmla="*/ 616379 w 3891514"/>
                <a:gd name="connsiteY47" fmla="*/ 3905751 h 5363809"/>
                <a:gd name="connsiteX48" fmla="*/ 1444321 w 3891514"/>
                <a:gd name="connsiteY48" fmla="*/ 4638443 h 5363809"/>
                <a:gd name="connsiteX49" fmla="*/ 1451648 w 3891514"/>
                <a:gd name="connsiteY49" fmla="*/ 4770328 h 5363809"/>
                <a:gd name="connsiteX50" fmla="*/ 1561552 w 3891514"/>
                <a:gd name="connsiteY50" fmla="*/ 4806963 h 5363809"/>
                <a:gd name="connsiteX51" fmla="*/ 1598187 w 3891514"/>
                <a:gd name="connsiteY51" fmla="*/ 4836270 h 5363809"/>
                <a:gd name="connsiteX52" fmla="*/ 1722744 w 3891514"/>
                <a:gd name="connsiteY52" fmla="*/ 4836270 h 5363809"/>
                <a:gd name="connsiteX53" fmla="*/ 1905917 w 3891514"/>
                <a:gd name="connsiteY53" fmla="*/ 4858251 h 5363809"/>
                <a:gd name="connsiteX54" fmla="*/ 1971860 w 3891514"/>
                <a:gd name="connsiteY54" fmla="*/ 4872905 h 5363809"/>
                <a:gd name="connsiteX55" fmla="*/ 2052456 w 3891514"/>
                <a:gd name="connsiteY55" fmla="*/ 4968155 h 5363809"/>
                <a:gd name="connsiteX56" fmla="*/ 2103744 w 3891514"/>
                <a:gd name="connsiteY56" fmla="*/ 5092713 h 5363809"/>
                <a:gd name="connsiteX57" fmla="*/ 2133052 w 3891514"/>
                <a:gd name="connsiteY57" fmla="*/ 5100040 h 5363809"/>
                <a:gd name="connsiteX58" fmla="*/ 2177014 w 3891514"/>
                <a:gd name="connsiteY58" fmla="*/ 5107366 h 5363809"/>
                <a:gd name="connsiteX59" fmla="*/ 2250283 w 3891514"/>
                <a:gd name="connsiteY59" fmla="*/ 5180636 h 5363809"/>
                <a:gd name="connsiteX60" fmla="*/ 2294244 w 3891514"/>
                <a:gd name="connsiteY60" fmla="*/ 5158655 h 5363809"/>
                <a:gd name="connsiteX61" fmla="*/ 2316225 w 3891514"/>
                <a:gd name="connsiteY61" fmla="*/ 5158655 h 5363809"/>
                <a:gd name="connsiteX62" fmla="*/ 2360187 w 3891514"/>
                <a:gd name="connsiteY62" fmla="*/ 5202616 h 5363809"/>
                <a:gd name="connsiteX63" fmla="*/ 2382167 w 3891514"/>
                <a:gd name="connsiteY63" fmla="*/ 5268559 h 5363809"/>
                <a:gd name="connsiteX64" fmla="*/ 2360887 w 3891514"/>
                <a:gd name="connsiteY64" fmla="*/ 5359236 h 5363809"/>
                <a:gd name="connsiteX65" fmla="*/ 2396821 w 3891514"/>
                <a:gd name="connsiteY65" fmla="*/ 5363809 h 5363809"/>
                <a:gd name="connsiteX0" fmla="*/ 2399181 w 3893874"/>
                <a:gd name="connsiteY0" fmla="*/ 5363809 h 5363809"/>
                <a:gd name="connsiteX1" fmla="*/ 3051277 w 3893874"/>
                <a:gd name="connsiteY1" fmla="*/ 4924193 h 5363809"/>
                <a:gd name="connsiteX2" fmla="*/ 3161181 w 3893874"/>
                <a:gd name="connsiteY2" fmla="*/ 4909540 h 5363809"/>
                <a:gd name="connsiteX3" fmla="*/ 3263758 w 3893874"/>
                <a:gd name="connsiteY3" fmla="*/ 4858251 h 5363809"/>
                <a:gd name="connsiteX4" fmla="*/ 3278412 w 3893874"/>
                <a:gd name="connsiteY4" fmla="*/ 4828943 h 5363809"/>
                <a:gd name="connsiteX5" fmla="*/ 3388316 w 3893874"/>
                <a:gd name="connsiteY5" fmla="*/ 4836270 h 5363809"/>
                <a:gd name="connsiteX6" fmla="*/ 3505547 w 3893874"/>
                <a:gd name="connsiteY6" fmla="*/ 4843597 h 5363809"/>
                <a:gd name="connsiteX7" fmla="*/ 3505547 w 3893874"/>
                <a:gd name="connsiteY7" fmla="*/ 4741020 h 5363809"/>
                <a:gd name="connsiteX8" fmla="*/ 3534854 w 3893874"/>
                <a:gd name="connsiteY8" fmla="*/ 4689732 h 5363809"/>
                <a:gd name="connsiteX9" fmla="*/ 3622777 w 3893874"/>
                <a:gd name="connsiteY9" fmla="*/ 4638443 h 5363809"/>
                <a:gd name="connsiteX10" fmla="*/ 3674066 w 3893874"/>
                <a:gd name="connsiteY10" fmla="*/ 4579828 h 5363809"/>
                <a:gd name="connsiteX11" fmla="*/ 3835258 w 3893874"/>
                <a:gd name="connsiteY11" fmla="*/ 4579828 h 5363809"/>
                <a:gd name="connsiteX12" fmla="*/ 3835258 w 3893874"/>
                <a:gd name="connsiteY12" fmla="*/ 4477251 h 5363809"/>
                <a:gd name="connsiteX13" fmla="*/ 3864566 w 3893874"/>
                <a:gd name="connsiteY13" fmla="*/ 4235463 h 5363809"/>
                <a:gd name="connsiteX14" fmla="*/ 3893874 w 3893874"/>
                <a:gd name="connsiteY14" fmla="*/ 4044963 h 5363809"/>
                <a:gd name="connsiteX15" fmla="*/ 3886547 w 3893874"/>
                <a:gd name="connsiteY15" fmla="*/ 3839809 h 5363809"/>
                <a:gd name="connsiteX16" fmla="*/ 3745762 w 3893874"/>
                <a:gd name="connsiteY16" fmla="*/ 3323517 h 5363809"/>
                <a:gd name="connsiteX17" fmla="*/ 2966526 w 3893874"/>
                <a:gd name="connsiteY17" fmla="*/ 1649372 h 5363809"/>
                <a:gd name="connsiteX18" fmla="*/ 2669914 w 3893874"/>
                <a:gd name="connsiteY18" fmla="*/ 1535454 h 5363809"/>
                <a:gd name="connsiteX19" fmla="*/ 2559314 w 3893874"/>
                <a:gd name="connsiteY19" fmla="*/ 1634515 h 5363809"/>
                <a:gd name="connsiteX20" fmla="*/ 2403467 w 3893874"/>
                <a:gd name="connsiteY20" fmla="*/ 1659281 h 5363809"/>
                <a:gd name="connsiteX21" fmla="*/ 2292865 w 3893874"/>
                <a:gd name="connsiteY21" fmla="*/ 1639469 h 5363809"/>
                <a:gd name="connsiteX22" fmla="*/ 2222483 w 3893874"/>
                <a:gd name="connsiteY22" fmla="*/ 1639468 h 5363809"/>
                <a:gd name="connsiteX23" fmla="*/ 2162155 w 3893874"/>
                <a:gd name="connsiteY23" fmla="*/ 1594892 h 5363809"/>
                <a:gd name="connsiteX24" fmla="*/ 2036472 w 3893874"/>
                <a:gd name="connsiteY24" fmla="*/ 1584985 h 5363809"/>
                <a:gd name="connsiteX25" fmla="*/ 2066636 w 3893874"/>
                <a:gd name="connsiteY25" fmla="*/ 1471065 h 5363809"/>
                <a:gd name="connsiteX26" fmla="*/ 2157127 w 3893874"/>
                <a:gd name="connsiteY26" fmla="*/ 1396768 h 5363809"/>
                <a:gd name="connsiteX27" fmla="*/ 2121936 w 3893874"/>
                <a:gd name="connsiteY27" fmla="*/ 1332379 h 5363809"/>
                <a:gd name="connsiteX28" fmla="*/ 2121936 w 3893874"/>
                <a:gd name="connsiteY28" fmla="*/ 1154068 h 5363809"/>
                <a:gd name="connsiteX29" fmla="*/ 2126964 w 3893874"/>
                <a:gd name="connsiteY29" fmla="*/ 1015381 h 5363809"/>
                <a:gd name="connsiteX30" fmla="*/ 1905761 w 3893874"/>
                <a:gd name="connsiteY30" fmla="*/ 549791 h 5363809"/>
                <a:gd name="connsiteX31" fmla="*/ 2076690 w 3893874"/>
                <a:gd name="connsiteY31" fmla="*/ 435870 h 5363809"/>
                <a:gd name="connsiteX32" fmla="*/ 2091772 w 3893874"/>
                <a:gd name="connsiteY32" fmla="*/ 386339 h 5363809"/>
                <a:gd name="connsiteX33" fmla="*/ 1548822 w 3893874"/>
                <a:gd name="connsiteY33" fmla="*/ 148592 h 5363809"/>
                <a:gd name="connsiteX34" fmla="*/ 1136581 w 3893874"/>
                <a:gd name="connsiteY34" fmla="*/ 0 h 5363809"/>
                <a:gd name="connsiteX35" fmla="*/ 759532 w 3893874"/>
                <a:gd name="connsiteY35" fmla="*/ 594369 h 5363809"/>
                <a:gd name="connsiteX36" fmla="*/ 648931 w 3893874"/>
                <a:gd name="connsiteY36" fmla="*/ 950990 h 5363809"/>
                <a:gd name="connsiteX37" fmla="*/ 533302 w 3893874"/>
                <a:gd name="connsiteY37" fmla="*/ 1124349 h 5363809"/>
                <a:gd name="connsiteX38" fmla="*/ 407619 w 3893874"/>
                <a:gd name="connsiteY38" fmla="*/ 1253129 h 5363809"/>
                <a:gd name="connsiteX39" fmla="*/ 523248 w 3893874"/>
                <a:gd name="connsiteY39" fmla="*/ 1327425 h 5363809"/>
                <a:gd name="connsiteX40" fmla="*/ 633851 w 3893874"/>
                <a:gd name="connsiteY40" fmla="*/ 1594893 h 5363809"/>
                <a:gd name="connsiteX41" fmla="*/ 402593 w 3893874"/>
                <a:gd name="connsiteY41" fmla="*/ 1778157 h 5363809"/>
                <a:gd name="connsiteX42" fmla="*/ 136147 w 3893874"/>
                <a:gd name="connsiteY42" fmla="*/ 1906937 h 5363809"/>
                <a:gd name="connsiteX43" fmla="*/ 15491 w 3893874"/>
                <a:gd name="connsiteY43" fmla="*/ 1956467 h 5363809"/>
                <a:gd name="connsiteX44" fmla="*/ 472201 w 3893874"/>
                <a:gd name="connsiteY44" fmla="*/ 3773866 h 5363809"/>
                <a:gd name="connsiteX45" fmla="*/ 530816 w 3893874"/>
                <a:gd name="connsiteY45" fmla="*/ 3839809 h 5363809"/>
                <a:gd name="connsiteX46" fmla="*/ 560124 w 3893874"/>
                <a:gd name="connsiteY46" fmla="*/ 3883770 h 5363809"/>
                <a:gd name="connsiteX47" fmla="*/ 618739 w 3893874"/>
                <a:gd name="connsiteY47" fmla="*/ 3905751 h 5363809"/>
                <a:gd name="connsiteX48" fmla="*/ 1446681 w 3893874"/>
                <a:gd name="connsiteY48" fmla="*/ 4638443 h 5363809"/>
                <a:gd name="connsiteX49" fmla="*/ 1454008 w 3893874"/>
                <a:gd name="connsiteY49" fmla="*/ 4770328 h 5363809"/>
                <a:gd name="connsiteX50" fmla="*/ 1563912 w 3893874"/>
                <a:gd name="connsiteY50" fmla="*/ 4806963 h 5363809"/>
                <a:gd name="connsiteX51" fmla="*/ 1600547 w 3893874"/>
                <a:gd name="connsiteY51" fmla="*/ 4836270 h 5363809"/>
                <a:gd name="connsiteX52" fmla="*/ 1725104 w 3893874"/>
                <a:gd name="connsiteY52" fmla="*/ 4836270 h 5363809"/>
                <a:gd name="connsiteX53" fmla="*/ 1908277 w 3893874"/>
                <a:gd name="connsiteY53" fmla="*/ 4858251 h 5363809"/>
                <a:gd name="connsiteX54" fmla="*/ 1974220 w 3893874"/>
                <a:gd name="connsiteY54" fmla="*/ 4872905 h 5363809"/>
                <a:gd name="connsiteX55" fmla="*/ 2054816 w 3893874"/>
                <a:gd name="connsiteY55" fmla="*/ 4968155 h 5363809"/>
                <a:gd name="connsiteX56" fmla="*/ 2106104 w 3893874"/>
                <a:gd name="connsiteY56" fmla="*/ 5092713 h 5363809"/>
                <a:gd name="connsiteX57" fmla="*/ 2135412 w 3893874"/>
                <a:gd name="connsiteY57" fmla="*/ 5100040 h 5363809"/>
                <a:gd name="connsiteX58" fmla="*/ 2179374 w 3893874"/>
                <a:gd name="connsiteY58" fmla="*/ 5107366 h 5363809"/>
                <a:gd name="connsiteX59" fmla="*/ 2252643 w 3893874"/>
                <a:gd name="connsiteY59" fmla="*/ 5180636 h 5363809"/>
                <a:gd name="connsiteX60" fmla="*/ 2296604 w 3893874"/>
                <a:gd name="connsiteY60" fmla="*/ 5158655 h 5363809"/>
                <a:gd name="connsiteX61" fmla="*/ 2318585 w 3893874"/>
                <a:gd name="connsiteY61" fmla="*/ 5158655 h 5363809"/>
                <a:gd name="connsiteX62" fmla="*/ 2362547 w 3893874"/>
                <a:gd name="connsiteY62" fmla="*/ 5202616 h 5363809"/>
                <a:gd name="connsiteX63" fmla="*/ 2384527 w 3893874"/>
                <a:gd name="connsiteY63" fmla="*/ 5268559 h 5363809"/>
                <a:gd name="connsiteX64" fmla="*/ 2363247 w 3893874"/>
                <a:gd name="connsiteY64" fmla="*/ 5359236 h 5363809"/>
                <a:gd name="connsiteX65" fmla="*/ 2399181 w 3893874"/>
                <a:gd name="connsiteY65" fmla="*/ 5363809 h 5363809"/>
                <a:gd name="connsiteX0" fmla="*/ 2383690 w 3878383"/>
                <a:gd name="connsiteY0" fmla="*/ 5363809 h 5363809"/>
                <a:gd name="connsiteX1" fmla="*/ 3035786 w 3878383"/>
                <a:gd name="connsiteY1" fmla="*/ 4924193 h 5363809"/>
                <a:gd name="connsiteX2" fmla="*/ 3145690 w 3878383"/>
                <a:gd name="connsiteY2" fmla="*/ 4909540 h 5363809"/>
                <a:gd name="connsiteX3" fmla="*/ 3248267 w 3878383"/>
                <a:gd name="connsiteY3" fmla="*/ 4858251 h 5363809"/>
                <a:gd name="connsiteX4" fmla="*/ 3262921 w 3878383"/>
                <a:gd name="connsiteY4" fmla="*/ 4828943 h 5363809"/>
                <a:gd name="connsiteX5" fmla="*/ 3372825 w 3878383"/>
                <a:gd name="connsiteY5" fmla="*/ 4836270 h 5363809"/>
                <a:gd name="connsiteX6" fmla="*/ 3490056 w 3878383"/>
                <a:gd name="connsiteY6" fmla="*/ 4843597 h 5363809"/>
                <a:gd name="connsiteX7" fmla="*/ 3490056 w 3878383"/>
                <a:gd name="connsiteY7" fmla="*/ 4741020 h 5363809"/>
                <a:gd name="connsiteX8" fmla="*/ 3519363 w 3878383"/>
                <a:gd name="connsiteY8" fmla="*/ 4689732 h 5363809"/>
                <a:gd name="connsiteX9" fmla="*/ 3607286 w 3878383"/>
                <a:gd name="connsiteY9" fmla="*/ 4638443 h 5363809"/>
                <a:gd name="connsiteX10" fmla="*/ 3658575 w 3878383"/>
                <a:gd name="connsiteY10" fmla="*/ 4579828 h 5363809"/>
                <a:gd name="connsiteX11" fmla="*/ 3819767 w 3878383"/>
                <a:gd name="connsiteY11" fmla="*/ 4579828 h 5363809"/>
                <a:gd name="connsiteX12" fmla="*/ 3819767 w 3878383"/>
                <a:gd name="connsiteY12" fmla="*/ 4477251 h 5363809"/>
                <a:gd name="connsiteX13" fmla="*/ 3849075 w 3878383"/>
                <a:gd name="connsiteY13" fmla="*/ 4235463 h 5363809"/>
                <a:gd name="connsiteX14" fmla="*/ 3878383 w 3878383"/>
                <a:gd name="connsiteY14" fmla="*/ 4044963 h 5363809"/>
                <a:gd name="connsiteX15" fmla="*/ 3871056 w 3878383"/>
                <a:gd name="connsiteY15" fmla="*/ 3839809 h 5363809"/>
                <a:gd name="connsiteX16" fmla="*/ 3730271 w 3878383"/>
                <a:gd name="connsiteY16" fmla="*/ 3323517 h 5363809"/>
                <a:gd name="connsiteX17" fmla="*/ 2951035 w 3878383"/>
                <a:gd name="connsiteY17" fmla="*/ 1649372 h 5363809"/>
                <a:gd name="connsiteX18" fmla="*/ 2654423 w 3878383"/>
                <a:gd name="connsiteY18" fmla="*/ 1535454 h 5363809"/>
                <a:gd name="connsiteX19" fmla="*/ 2543823 w 3878383"/>
                <a:gd name="connsiteY19" fmla="*/ 1634515 h 5363809"/>
                <a:gd name="connsiteX20" fmla="*/ 2387976 w 3878383"/>
                <a:gd name="connsiteY20" fmla="*/ 1659281 h 5363809"/>
                <a:gd name="connsiteX21" fmla="*/ 2277374 w 3878383"/>
                <a:gd name="connsiteY21" fmla="*/ 1639469 h 5363809"/>
                <a:gd name="connsiteX22" fmla="*/ 2206992 w 3878383"/>
                <a:gd name="connsiteY22" fmla="*/ 1639468 h 5363809"/>
                <a:gd name="connsiteX23" fmla="*/ 2146664 w 3878383"/>
                <a:gd name="connsiteY23" fmla="*/ 1594892 h 5363809"/>
                <a:gd name="connsiteX24" fmla="*/ 2020981 w 3878383"/>
                <a:gd name="connsiteY24" fmla="*/ 1584985 h 5363809"/>
                <a:gd name="connsiteX25" fmla="*/ 2051145 w 3878383"/>
                <a:gd name="connsiteY25" fmla="*/ 1471065 h 5363809"/>
                <a:gd name="connsiteX26" fmla="*/ 2141636 w 3878383"/>
                <a:gd name="connsiteY26" fmla="*/ 1396768 h 5363809"/>
                <a:gd name="connsiteX27" fmla="*/ 2106445 w 3878383"/>
                <a:gd name="connsiteY27" fmla="*/ 1332379 h 5363809"/>
                <a:gd name="connsiteX28" fmla="*/ 2106445 w 3878383"/>
                <a:gd name="connsiteY28" fmla="*/ 1154068 h 5363809"/>
                <a:gd name="connsiteX29" fmla="*/ 2111473 w 3878383"/>
                <a:gd name="connsiteY29" fmla="*/ 1015381 h 5363809"/>
                <a:gd name="connsiteX30" fmla="*/ 1890270 w 3878383"/>
                <a:gd name="connsiteY30" fmla="*/ 549791 h 5363809"/>
                <a:gd name="connsiteX31" fmla="*/ 2061199 w 3878383"/>
                <a:gd name="connsiteY31" fmla="*/ 435870 h 5363809"/>
                <a:gd name="connsiteX32" fmla="*/ 2076281 w 3878383"/>
                <a:gd name="connsiteY32" fmla="*/ 386339 h 5363809"/>
                <a:gd name="connsiteX33" fmla="*/ 1533331 w 3878383"/>
                <a:gd name="connsiteY33" fmla="*/ 148592 h 5363809"/>
                <a:gd name="connsiteX34" fmla="*/ 1121090 w 3878383"/>
                <a:gd name="connsiteY34" fmla="*/ 0 h 5363809"/>
                <a:gd name="connsiteX35" fmla="*/ 744041 w 3878383"/>
                <a:gd name="connsiteY35" fmla="*/ 594369 h 5363809"/>
                <a:gd name="connsiteX36" fmla="*/ 633440 w 3878383"/>
                <a:gd name="connsiteY36" fmla="*/ 950990 h 5363809"/>
                <a:gd name="connsiteX37" fmla="*/ 517811 w 3878383"/>
                <a:gd name="connsiteY37" fmla="*/ 1124349 h 5363809"/>
                <a:gd name="connsiteX38" fmla="*/ 392128 w 3878383"/>
                <a:gd name="connsiteY38" fmla="*/ 1253129 h 5363809"/>
                <a:gd name="connsiteX39" fmla="*/ 507757 w 3878383"/>
                <a:gd name="connsiteY39" fmla="*/ 1327425 h 5363809"/>
                <a:gd name="connsiteX40" fmla="*/ 618360 w 3878383"/>
                <a:gd name="connsiteY40" fmla="*/ 1594893 h 5363809"/>
                <a:gd name="connsiteX41" fmla="*/ 387102 w 3878383"/>
                <a:gd name="connsiteY41" fmla="*/ 1778157 h 5363809"/>
                <a:gd name="connsiteX42" fmla="*/ 120656 w 3878383"/>
                <a:gd name="connsiteY42" fmla="*/ 1906937 h 5363809"/>
                <a:gd name="connsiteX43" fmla="*/ 0 w 3878383"/>
                <a:gd name="connsiteY43" fmla="*/ 1956467 h 5363809"/>
                <a:gd name="connsiteX44" fmla="*/ 456710 w 3878383"/>
                <a:gd name="connsiteY44" fmla="*/ 3773866 h 5363809"/>
                <a:gd name="connsiteX45" fmla="*/ 515325 w 3878383"/>
                <a:gd name="connsiteY45" fmla="*/ 3839809 h 5363809"/>
                <a:gd name="connsiteX46" fmla="*/ 544633 w 3878383"/>
                <a:gd name="connsiteY46" fmla="*/ 3883770 h 5363809"/>
                <a:gd name="connsiteX47" fmla="*/ 603248 w 3878383"/>
                <a:gd name="connsiteY47" fmla="*/ 3905751 h 5363809"/>
                <a:gd name="connsiteX48" fmla="*/ 1431190 w 3878383"/>
                <a:gd name="connsiteY48" fmla="*/ 4638443 h 5363809"/>
                <a:gd name="connsiteX49" fmla="*/ 1438517 w 3878383"/>
                <a:gd name="connsiteY49" fmla="*/ 4770328 h 5363809"/>
                <a:gd name="connsiteX50" fmla="*/ 1548421 w 3878383"/>
                <a:gd name="connsiteY50" fmla="*/ 4806963 h 5363809"/>
                <a:gd name="connsiteX51" fmla="*/ 1585056 w 3878383"/>
                <a:gd name="connsiteY51" fmla="*/ 4836270 h 5363809"/>
                <a:gd name="connsiteX52" fmla="*/ 1709613 w 3878383"/>
                <a:gd name="connsiteY52" fmla="*/ 4836270 h 5363809"/>
                <a:gd name="connsiteX53" fmla="*/ 1892786 w 3878383"/>
                <a:gd name="connsiteY53" fmla="*/ 4858251 h 5363809"/>
                <a:gd name="connsiteX54" fmla="*/ 1958729 w 3878383"/>
                <a:gd name="connsiteY54" fmla="*/ 4872905 h 5363809"/>
                <a:gd name="connsiteX55" fmla="*/ 2039325 w 3878383"/>
                <a:gd name="connsiteY55" fmla="*/ 4968155 h 5363809"/>
                <a:gd name="connsiteX56" fmla="*/ 2090613 w 3878383"/>
                <a:gd name="connsiteY56" fmla="*/ 5092713 h 5363809"/>
                <a:gd name="connsiteX57" fmla="*/ 2119921 w 3878383"/>
                <a:gd name="connsiteY57" fmla="*/ 5100040 h 5363809"/>
                <a:gd name="connsiteX58" fmla="*/ 2163883 w 3878383"/>
                <a:gd name="connsiteY58" fmla="*/ 5107366 h 5363809"/>
                <a:gd name="connsiteX59" fmla="*/ 2237152 w 3878383"/>
                <a:gd name="connsiteY59" fmla="*/ 5180636 h 5363809"/>
                <a:gd name="connsiteX60" fmla="*/ 2281113 w 3878383"/>
                <a:gd name="connsiteY60" fmla="*/ 5158655 h 5363809"/>
                <a:gd name="connsiteX61" fmla="*/ 2303094 w 3878383"/>
                <a:gd name="connsiteY61" fmla="*/ 5158655 h 5363809"/>
                <a:gd name="connsiteX62" fmla="*/ 2347056 w 3878383"/>
                <a:gd name="connsiteY62" fmla="*/ 5202616 h 5363809"/>
                <a:gd name="connsiteX63" fmla="*/ 2369036 w 3878383"/>
                <a:gd name="connsiteY63" fmla="*/ 5268559 h 5363809"/>
                <a:gd name="connsiteX64" fmla="*/ 2347756 w 3878383"/>
                <a:gd name="connsiteY64" fmla="*/ 5359236 h 5363809"/>
                <a:gd name="connsiteX65" fmla="*/ 2383690 w 3878383"/>
                <a:gd name="connsiteY65" fmla="*/ 5363809 h 5363809"/>
                <a:gd name="connsiteX0" fmla="*/ 2390753 w 3885446"/>
                <a:gd name="connsiteY0" fmla="*/ 5363809 h 5363809"/>
                <a:gd name="connsiteX1" fmla="*/ 3042849 w 3885446"/>
                <a:gd name="connsiteY1" fmla="*/ 4924193 h 5363809"/>
                <a:gd name="connsiteX2" fmla="*/ 3152753 w 3885446"/>
                <a:gd name="connsiteY2" fmla="*/ 4909540 h 5363809"/>
                <a:gd name="connsiteX3" fmla="*/ 3255330 w 3885446"/>
                <a:gd name="connsiteY3" fmla="*/ 4858251 h 5363809"/>
                <a:gd name="connsiteX4" fmla="*/ 3269984 w 3885446"/>
                <a:gd name="connsiteY4" fmla="*/ 4828943 h 5363809"/>
                <a:gd name="connsiteX5" fmla="*/ 3379888 w 3885446"/>
                <a:gd name="connsiteY5" fmla="*/ 4836270 h 5363809"/>
                <a:gd name="connsiteX6" fmla="*/ 3497119 w 3885446"/>
                <a:gd name="connsiteY6" fmla="*/ 4843597 h 5363809"/>
                <a:gd name="connsiteX7" fmla="*/ 3497119 w 3885446"/>
                <a:gd name="connsiteY7" fmla="*/ 4741020 h 5363809"/>
                <a:gd name="connsiteX8" fmla="*/ 3526426 w 3885446"/>
                <a:gd name="connsiteY8" fmla="*/ 4689732 h 5363809"/>
                <a:gd name="connsiteX9" fmla="*/ 3614349 w 3885446"/>
                <a:gd name="connsiteY9" fmla="*/ 4638443 h 5363809"/>
                <a:gd name="connsiteX10" fmla="*/ 3665638 w 3885446"/>
                <a:gd name="connsiteY10" fmla="*/ 4579828 h 5363809"/>
                <a:gd name="connsiteX11" fmla="*/ 3826830 w 3885446"/>
                <a:gd name="connsiteY11" fmla="*/ 4579828 h 5363809"/>
                <a:gd name="connsiteX12" fmla="*/ 3826830 w 3885446"/>
                <a:gd name="connsiteY12" fmla="*/ 4477251 h 5363809"/>
                <a:gd name="connsiteX13" fmla="*/ 3856138 w 3885446"/>
                <a:gd name="connsiteY13" fmla="*/ 4235463 h 5363809"/>
                <a:gd name="connsiteX14" fmla="*/ 3885446 w 3885446"/>
                <a:gd name="connsiteY14" fmla="*/ 4044963 h 5363809"/>
                <a:gd name="connsiteX15" fmla="*/ 3878119 w 3885446"/>
                <a:gd name="connsiteY15" fmla="*/ 3839809 h 5363809"/>
                <a:gd name="connsiteX16" fmla="*/ 3737334 w 3885446"/>
                <a:gd name="connsiteY16" fmla="*/ 3323517 h 5363809"/>
                <a:gd name="connsiteX17" fmla="*/ 2958098 w 3885446"/>
                <a:gd name="connsiteY17" fmla="*/ 1649372 h 5363809"/>
                <a:gd name="connsiteX18" fmla="*/ 2661486 w 3885446"/>
                <a:gd name="connsiteY18" fmla="*/ 1535454 h 5363809"/>
                <a:gd name="connsiteX19" fmla="*/ 2550886 w 3885446"/>
                <a:gd name="connsiteY19" fmla="*/ 1634515 h 5363809"/>
                <a:gd name="connsiteX20" fmla="*/ 2395039 w 3885446"/>
                <a:gd name="connsiteY20" fmla="*/ 1659281 h 5363809"/>
                <a:gd name="connsiteX21" fmla="*/ 2284437 w 3885446"/>
                <a:gd name="connsiteY21" fmla="*/ 1639469 h 5363809"/>
                <a:gd name="connsiteX22" fmla="*/ 2214055 w 3885446"/>
                <a:gd name="connsiteY22" fmla="*/ 1639468 h 5363809"/>
                <a:gd name="connsiteX23" fmla="*/ 2153727 w 3885446"/>
                <a:gd name="connsiteY23" fmla="*/ 1594892 h 5363809"/>
                <a:gd name="connsiteX24" fmla="*/ 2028044 w 3885446"/>
                <a:gd name="connsiteY24" fmla="*/ 1584985 h 5363809"/>
                <a:gd name="connsiteX25" fmla="*/ 2058208 w 3885446"/>
                <a:gd name="connsiteY25" fmla="*/ 1471065 h 5363809"/>
                <a:gd name="connsiteX26" fmla="*/ 2148699 w 3885446"/>
                <a:gd name="connsiteY26" fmla="*/ 1396768 h 5363809"/>
                <a:gd name="connsiteX27" fmla="*/ 2113508 w 3885446"/>
                <a:gd name="connsiteY27" fmla="*/ 1332379 h 5363809"/>
                <a:gd name="connsiteX28" fmla="*/ 2113508 w 3885446"/>
                <a:gd name="connsiteY28" fmla="*/ 1154068 h 5363809"/>
                <a:gd name="connsiteX29" fmla="*/ 2118536 w 3885446"/>
                <a:gd name="connsiteY29" fmla="*/ 1015381 h 5363809"/>
                <a:gd name="connsiteX30" fmla="*/ 1897333 w 3885446"/>
                <a:gd name="connsiteY30" fmla="*/ 549791 h 5363809"/>
                <a:gd name="connsiteX31" fmla="*/ 2068262 w 3885446"/>
                <a:gd name="connsiteY31" fmla="*/ 435870 h 5363809"/>
                <a:gd name="connsiteX32" fmla="*/ 2083344 w 3885446"/>
                <a:gd name="connsiteY32" fmla="*/ 386339 h 5363809"/>
                <a:gd name="connsiteX33" fmla="*/ 1540394 w 3885446"/>
                <a:gd name="connsiteY33" fmla="*/ 148592 h 5363809"/>
                <a:gd name="connsiteX34" fmla="*/ 1128153 w 3885446"/>
                <a:gd name="connsiteY34" fmla="*/ 0 h 5363809"/>
                <a:gd name="connsiteX35" fmla="*/ 751104 w 3885446"/>
                <a:gd name="connsiteY35" fmla="*/ 594369 h 5363809"/>
                <a:gd name="connsiteX36" fmla="*/ 640503 w 3885446"/>
                <a:gd name="connsiteY36" fmla="*/ 950990 h 5363809"/>
                <a:gd name="connsiteX37" fmla="*/ 524874 w 3885446"/>
                <a:gd name="connsiteY37" fmla="*/ 1124349 h 5363809"/>
                <a:gd name="connsiteX38" fmla="*/ 399191 w 3885446"/>
                <a:gd name="connsiteY38" fmla="*/ 1253129 h 5363809"/>
                <a:gd name="connsiteX39" fmla="*/ 514820 w 3885446"/>
                <a:gd name="connsiteY39" fmla="*/ 1327425 h 5363809"/>
                <a:gd name="connsiteX40" fmla="*/ 625423 w 3885446"/>
                <a:gd name="connsiteY40" fmla="*/ 1594893 h 5363809"/>
                <a:gd name="connsiteX41" fmla="*/ 394165 w 3885446"/>
                <a:gd name="connsiteY41" fmla="*/ 1778157 h 5363809"/>
                <a:gd name="connsiteX42" fmla="*/ 127719 w 3885446"/>
                <a:gd name="connsiteY42" fmla="*/ 1906937 h 5363809"/>
                <a:gd name="connsiteX43" fmla="*/ 7063 w 3885446"/>
                <a:gd name="connsiteY43" fmla="*/ 1956467 h 5363809"/>
                <a:gd name="connsiteX44" fmla="*/ 463773 w 3885446"/>
                <a:gd name="connsiteY44" fmla="*/ 3773866 h 5363809"/>
                <a:gd name="connsiteX45" fmla="*/ 522388 w 3885446"/>
                <a:gd name="connsiteY45" fmla="*/ 3839809 h 5363809"/>
                <a:gd name="connsiteX46" fmla="*/ 551696 w 3885446"/>
                <a:gd name="connsiteY46" fmla="*/ 3883770 h 5363809"/>
                <a:gd name="connsiteX47" fmla="*/ 610311 w 3885446"/>
                <a:gd name="connsiteY47" fmla="*/ 3905751 h 5363809"/>
                <a:gd name="connsiteX48" fmla="*/ 1438253 w 3885446"/>
                <a:gd name="connsiteY48" fmla="*/ 4638443 h 5363809"/>
                <a:gd name="connsiteX49" fmla="*/ 1445580 w 3885446"/>
                <a:gd name="connsiteY49" fmla="*/ 4770328 h 5363809"/>
                <a:gd name="connsiteX50" fmla="*/ 1555484 w 3885446"/>
                <a:gd name="connsiteY50" fmla="*/ 4806963 h 5363809"/>
                <a:gd name="connsiteX51" fmla="*/ 1592119 w 3885446"/>
                <a:gd name="connsiteY51" fmla="*/ 4836270 h 5363809"/>
                <a:gd name="connsiteX52" fmla="*/ 1716676 w 3885446"/>
                <a:gd name="connsiteY52" fmla="*/ 4836270 h 5363809"/>
                <a:gd name="connsiteX53" fmla="*/ 1899849 w 3885446"/>
                <a:gd name="connsiteY53" fmla="*/ 4858251 h 5363809"/>
                <a:gd name="connsiteX54" fmla="*/ 1965792 w 3885446"/>
                <a:gd name="connsiteY54" fmla="*/ 4872905 h 5363809"/>
                <a:gd name="connsiteX55" fmla="*/ 2046388 w 3885446"/>
                <a:gd name="connsiteY55" fmla="*/ 4968155 h 5363809"/>
                <a:gd name="connsiteX56" fmla="*/ 2097676 w 3885446"/>
                <a:gd name="connsiteY56" fmla="*/ 5092713 h 5363809"/>
                <a:gd name="connsiteX57" fmla="*/ 2126984 w 3885446"/>
                <a:gd name="connsiteY57" fmla="*/ 5100040 h 5363809"/>
                <a:gd name="connsiteX58" fmla="*/ 2170946 w 3885446"/>
                <a:gd name="connsiteY58" fmla="*/ 5107366 h 5363809"/>
                <a:gd name="connsiteX59" fmla="*/ 2244215 w 3885446"/>
                <a:gd name="connsiteY59" fmla="*/ 5180636 h 5363809"/>
                <a:gd name="connsiteX60" fmla="*/ 2288176 w 3885446"/>
                <a:gd name="connsiteY60" fmla="*/ 5158655 h 5363809"/>
                <a:gd name="connsiteX61" fmla="*/ 2310157 w 3885446"/>
                <a:gd name="connsiteY61" fmla="*/ 5158655 h 5363809"/>
                <a:gd name="connsiteX62" fmla="*/ 2354119 w 3885446"/>
                <a:gd name="connsiteY62" fmla="*/ 5202616 h 5363809"/>
                <a:gd name="connsiteX63" fmla="*/ 2376099 w 3885446"/>
                <a:gd name="connsiteY63" fmla="*/ 5268559 h 5363809"/>
                <a:gd name="connsiteX64" fmla="*/ 2354819 w 3885446"/>
                <a:gd name="connsiteY64" fmla="*/ 5359236 h 5363809"/>
                <a:gd name="connsiteX65" fmla="*/ 2390753 w 3885446"/>
                <a:gd name="connsiteY65" fmla="*/ 5363809 h 5363809"/>
                <a:gd name="connsiteX0" fmla="*/ 2491119 w 3985812"/>
                <a:gd name="connsiteY0" fmla="*/ 5363809 h 5363809"/>
                <a:gd name="connsiteX1" fmla="*/ 3143215 w 3985812"/>
                <a:gd name="connsiteY1" fmla="*/ 4924193 h 5363809"/>
                <a:gd name="connsiteX2" fmla="*/ 3253119 w 3985812"/>
                <a:gd name="connsiteY2" fmla="*/ 4909540 h 5363809"/>
                <a:gd name="connsiteX3" fmla="*/ 3355696 w 3985812"/>
                <a:gd name="connsiteY3" fmla="*/ 4858251 h 5363809"/>
                <a:gd name="connsiteX4" fmla="*/ 3370350 w 3985812"/>
                <a:gd name="connsiteY4" fmla="*/ 4828943 h 5363809"/>
                <a:gd name="connsiteX5" fmla="*/ 3480254 w 3985812"/>
                <a:gd name="connsiteY5" fmla="*/ 4836270 h 5363809"/>
                <a:gd name="connsiteX6" fmla="*/ 3597485 w 3985812"/>
                <a:gd name="connsiteY6" fmla="*/ 4843597 h 5363809"/>
                <a:gd name="connsiteX7" fmla="*/ 3597485 w 3985812"/>
                <a:gd name="connsiteY7" fmla="*/ 4741020 h 5363809"/>
                <a:gd name="connsiteX8" fmla="*/ 3626792 w 3985812"/>
                <a:gd name="connsiteY8" fmla="*/ 4689732 h 5363809"/>
                <a:gd name="connsiteX9" fmla="*/ 3714715 w 3985812"/>
                <a:gd name="connsiteY9" fmla="*/ 4638443 h 5363809"/>
                <a:gd name="connsiteX10" fmla="*/ 3766004 w 3985812"/>
                <a:gd name="connsiteY10" fmla="*/ 4579828 h 5363809"/>
                <a:gd name="connsiteX11" fmla="*/ 3927196 w 3985812"/>
                <a:gd name="connsiteY11" fmla="*/ 4579828 h 5363809"/>
                <a:gd name="connsiteX12" fmla="*/ 3927196 w 3985812"/>
                <a:gd name="connsiteY12" fmla="*/ 4477251 h 5363809"/>
                <a:gd name="connsiteX13" fmla="*/ 3956504 w 3985812"/>
                <a:gd name="connsiteY13" fmla="*/ 4235463 h 5363809"/>
                <a:gd name="connsiteX14" fmla="*/ 3985812 w 3985812"/>
                <a:gd name="connsiteY14" fmla="*/ 4044963 h 5363809"/>
                <a:gd name="connsiteX15" fmla="*/ 3978485 w 3985812"/>
                <a:gd name="connsiteY15" fmla="*/ 3839809 h 5363809"/>
                <a:gd name="connsiteX16" fmla="*/ 3837700 w 3985812"/>
                <a:gd name="connsiteY16" fmla="*/ 3323517 h 5363809"/>
                <a:gd name="connsiteX17" fmla="*/ 3058464 w 3985812"/>
                <a:gd name="connsiteY17" fmla="*/ 1649372 h 5363809"/>
                <a:gd name="connsiteX18" fmla="*/ 2761852 w 3985812"/>
                <a:gd name="connsiteY18" fmla="*/ 1535454 h 5363809"/>
                <a:gd name="connsiteX19" fmla="*/ 2651252 w 3985812"/>
                <a:gd name="connsiteY19" fmla="*/ 1634515 h 5363809"/>
                <a:gd name="connsiteX20" fmla="*/ 2495405 w 3985812"/>
                <a:gd name="connsiteY20" fmla="*/ 1659281 h 5363809"/>
                <a:gd name="connsiteX21" fmla="*/ 2384803 w 3985812"/>
                <a:gd name="connsiteY21" fmla="*/ 1639469 h 5363809"/>
                <a:gd name="connsiteX22" fmla="*/ 2314421 w 3985812"/>
                <a:gd name="connsiteY22" fmla="*/ 1639468 h 5363809"/>
                <a:gd name="connsiteX23" fmla="*/ 2254093 w 3985812"/>
                <a:gd name="connsiteY23" fmla="*/ 1594892 h 5363809"/>
                <a:gd name="connsiteX24" fmla="*/ 2128410 w 3985812"/>
                <a:gd name="connsiteY24" fmla="*/ 1584985 h 5363809"/>
                <a:gd name="connsiteX25" fmla="*/ 2158574 w 3985812"/>
                <a:gd name="connsiteY25" fmla="*/ 1471065 h 5363809"/>
                <a:gd name="connsiteX26" fmla="*/ 2249065 w 3985812"/>
                <a:gd name="connsiteY26" fmla="*/ 1396768 h 5363809"/>
                <a:gd name="connsiteX27" fmla="*/ 2213874 w 3985812"/>
                <a:gd name="connsiteY27" fmla="*/ 1332379 h 5363809"/>
                <a:gd name="connsiteX28" fmla="*/ 2213874 w 3985812"/>
                <a:gd name="connsiteY28" fmla="*/ 1154068 h 5363809"/>
                <a:gd name="connsiteX29" fmla="*/ 2218902 w 3985812"/>
                <a:gd name="connsiteY29" fmla="*/ 1015381 h 5363809"/>
                <a:gd name="connsiteX30" fmla="*/ 1997699 w 3985812"/>
                <a:gd name="connsiteY30" fmla="*/ 549791 h 5363809"/>
                <a:gd name="connsiteX31" fmla="*/ 2168628 w 3985812"/>
                <a:gd name="connsiteY31" fmla="*/ 435870 h 5363809"/>
                <a:gd name="connsiteX32" fmla="*/ 2183710 w 3985812"/>
                <a:gd name="connsiteY32" fmla="*/ 386339 h 5363809"/>
                <a:gd name="connsiteX33" fmla="*/ 1640760 w 3985812"/>
                <a:gd name="connsiteY33" fmla="*/ 148592 h 5363809"/>
                <a:gd name="connsiteX34" fmla="*/ 1228519 w 3985812"/>
                <a:gd name="connsiteY34" fmla="*/ 0 h 5363809"/>
                <a:gd name="connsiteX35" fmla="*/ 851470 w 3985812"/>
                <a:gd name="connsiteY35" fmla="*/ 594369 h 5363809"/>
                <a:gd name="connsiteX36" fmla="*/ 740869 w 3985812"/>
                <a:gd name="connsiteY36" fmla="*/ 950990 h 5363809"/>
                <a:gd name="connsiteX37" fmla="*/ 625240 w 3985812"/>
                <a:gd name="connsiteY37" fmla="*/ 1124349 h 5363809"/>
                <a:gd name="connsiteX38" fmla="*/ 499557 w 3985812"/>
                <a:gd name="connsiteY38" fmla="*/ 1253129 h 5363809"/>
                <a:gd name="connsiteX39" fmla="*/ 615186 w 3985812"/>
                <a:gd name="connsiteY39" fmla="*/ 1327425 h 5363809"/>
                <a:gd name="connsiteX40" fmla="*/ 725789 w 3985812"/>
                <a:gd name="connsiteY40" fmla="*/ 1594893 h 5363809"/>
                <a:gd name="connsiteX41" fmla="*/ 494531 w 3985812"/>
                <a:gd name="connsiteY41" fmla="*/ 1778157 h 5363809"/>
                <a:gd name="connsiteX42" fmla="*/ 228085 w 3985812"/>
                <a:gd name="connsiteY42" fmla="*/ 1906937 h 5363809"/>
                <a:gd name="connsiteX43" fmla="*/ 107429 w 3985812"/>
                <a:gd name="connsiteY43" fmla="*/ 1956467 h 5363809"/>
                <a:gd name="connsiteX44" fmla="*/ 21964 w 3985812"/>
                <a:gd name="connsiteY44" fmla="*/ 1996093 h 5363809"/>
                <a:gd name="connsiteX45" fmla="*/ 564139 w 3985812"/>
                <a:gd name="connsiteY45" fmla="*/ 3773866 h 5363809"/>
                <a:gd name="connsiteX46" fmla="*/ 622754 w 3985812"/>
                <a:gd name="connsiteY46" fmla="*/ 3839809 h 5363809"/>
                <a:gd name="connsiteX47" fmla="*/ 652062 w 3985812"/>
                <a:gd name="connsiteY47" fmla="*/ 3883770 h 5363809"/>
                <a:gd name="connsiteX48" fmla="*/ 710677 w 3985812"/>
                <a:gd name="connsiteY48" fmla="*/ 3905751 h 5363809"/>
                <a:gd name="connsiteX49" fmla="*/ 1538619 w 3985812"/>
                <a:gd name="connsiteY49" fmla="*/ 4638443 h 5363809"/>
                <a:gd name="connsiteX50" fmla="*/ 1545946 w 3985812"/>
                <a:gd name="connsiteY50" fmla="*/ 4770328 h 5363809"/>
                <a:gd name="connsiteX51" fmla="*/ 1655850 w 3985812"/>
                <a:gd name="connsiteY51" fmla="*/ 4806963 h 5363809"/>
                <a:gd name="connsiteX52" fmla="*/ 1692485 w 3985812"/>
                <a:gd name="connsiteY52" fmla="*/ 4836270 h 5363809"/>
                <a:gd name="connsiteX53" fmla="*/ 1817042 w 3985812"/>
                <a:gd name="connsiteY53" fmla="*/ 4836270 h 5363809"/>
                <a:gd name="connsiteX54" fmla="*/ 2000215 w 3985812"/>
                <a:gd name="connsiteY54" fmla="*/ 4858251 h 5363809"/>
                <a:gd name="connsiteX55" fmla="*/ 2066158 w 3985812"/>
                <a:gd name="connsiteY55" fmla="*/ 4872905 h 5363809"/>
                <a:gd name="connsiteX56" fmla="*/ 2146754 w 3985812"/>
                <a:gd name="connsiteY56" fmla="*/ 4968155 h 5363809"/>
                <a:gd name="connsiteX57" fmla="*/ 2198042 w 3985812"/>
                <a:gd name="connsiteY57" fmla="*/ 5092713 h 5363809"/>
                <a:gd name="connsiteX58" fmla="*/ 2227350 w 3985812"/>
                <a:gd name="connsiteY58" fmla="*/ 5100040 h 5363809"/>
                <a:gd name="connsiteX59" fmla="*/ 2271312 w 3985812"/>
                <a:gd name="connsiteY59" fmla="*/ 5107366 h 5363809"/>
                <a:gd name="connsiteX60" fmla="*/ 2344581 w 3985812"/>
                <a:gd name="connsiteY60" fmla="*/ 5180636 h 5363809"/>
                <a:gd name="connsiteX61" fmla="*/ 2388542 w 3985812"/>
                <a:gd name="connsiteY61" fmla="*/ 5158655 h 5363809"/>
                <a:gd name="connsiteX62" fmla="*/ 2410523 w 3985812"/>
                <a:gd name="connsiteY62" fmla="*/ 5158655 h 5363809"/>
                <a:gd name="connsiteX63" fmla="*/ 2454485 w 3985812"/>
                <a:gd name="connsiteY63" fmla="*/ 5202616 h 5363809"/>
                <a:gd name="connsiteX64" fmla="*/ 2476465 w 3985812"/>
                <a:gd name="connsiteY64" fmla="*/ 5268559 h 5363809"/>
                <a:gd name="connsiteX65" fmla="*/ 2455185 w 3985812"/>
                <a:gd name="connsiteY65" fmla="*/ 5359236 h 5363809"/>
                <a:gd name="connsiteX66" fmla="*/ 2491119 w 3985812"/>
                <a:gd name="connsiteY66" fmla="*/ 5363809 h 5363809"/>
                <a:gd name="connsiteX0" fmla="*/ 2469155 w 3963848"/>
                <a:gd name="connsiteY0" fmla="*/ 5363809 h 5363809"/>
                <a:gd name="connsiteX1" fmla="*/ 3121251 w 3963848"/>
                <a:gd name="connsiteY1" fmla="*/ 4924193 h 5363809"/>
                <a:gd name="connsiteX2" fmla="*/ 3231155 w 3963848"/>
                <a:gd name="connsiteY2" fmla="*/ 4909540 h 5363809"/>
                <a:gd name="connsiteX3" fmla="*/ 3333732 w 3963848"/>
                <a:gd name="connsiteY3" fmla="*/ 4858251 h 5363809"/>
                <a:gd name="connsiteX4" fmla="*/ 3348386 w 3963848"/>
                <a:gd name="connsiteY4" fmla="*/ 4828943 h 5363809"/>
                <a:gd name="connsiteX5" fmla="*/ 3458290 w 3963848"/>
                <a:gd name="connsiteY5" fmla="*/ 4836270 h 5363809"/>
                <a:gd name="connsiteX6" fmla="*/ 3575521 w 3963848"/>
                <a:gd name="connsiteY6" fmla="*/ 4843597 h 5363809"/>
                <a:gd name="connsiteX7" fmla="*/ 3575521 w 3963848"/>
                <a:gd name="connsiteY7" fmla="*/ 4741020 h 5363809"/>
                <a:gd name="connsiteX8" fmla="*/ 3604828 w 3963848"/>
                <a:gd name="connsiteY8" fmla="*/ 4689732 h 5363809"/>
                <a:gd name="connsiteX9" fmla="*/ 3692751 w 3963848"/>
                <a:gd name="connsiteY9" fmla="*/ 4638443 h 5363809"/>
                <a:gd name="connsiteX10" fmla="*/ 3744040 w 3963848"/>
                <a:gd name="connsiteY10" fmla="*/ 4579828 h 5363809"/>
                <a:gd name="connsiteX11" fmla="*/ 3905232 w 3963848"/>
                <a:gd name="connsiteY11" fmla="*/ 4579828 h 5363809"/>
                <a:gd name="connsiteX12" fmla="*/ 3905232 w 3963848"/>
                <a:gd name="connsiteY12" fmla="*/ 4477251 h 5363809"/>
                <a:gd name="connsiteX13" fmla="*/ 3934540 w 3963848"/>
                <a:gd name="connsiteY13" fmla="*/ 4235463 h 5363809"/>
                <a:gd name="connsiteX14" fmla="*/ 3963848 w 3963848"/>
                <a:gd name="connsiteY14" fmla="*/ 4044963 h 5363809"/>
                <a:gd name="connsiteX15" fmla="*/ 3956521 w 3963848"/>
                <a:gd name="connsiteY15" fmla="*/ 3839809 h 5363809"/>
                <a:gd name="connsiteX16" fmla="*/ 3815736 w 3963848"/>
                <a:gd name="connsiteY16" fmla="*/ 3323517 h 5363809"/>
                <a:gd name="connsiteX17" fmla="*/ 3036500 w 3963848"/>
                <a:gd name="connsiteY17" fmla="*/ 1649372 h 5363809"/>
                <a:gd name="connsiteX18" fmla="*/ 2739888 w 3963848"/>
                <a:gd name="connsiteY18" fmla="*/ 1535454 h 5363809"/>
                <a:gd name="connsiteX19" fmla="*/ 2629288 w 3963848"/>
                <a:gd name="connsiteY19" fmla="*/ 1634515 h 5363809"/>
                <a:gd name="connsiteX20" fmla="*/ 2473441 w 3963848"/>
                <a:gd name="connsiteY20" fmla="*/ 1659281 h 5363809"/>
                <a:gd name="connsiteX21" fmla="*/ 2362839 w 3963848"/>
                <a:gd name="connsiteY21" fmla="*/ 1639469 h 5363809"/>
                <a:gd name="connsiteX22" fmla="*/ 2292457 w 3963848"/>
                <a:gd name="connsiteY22" fmla="*/ 1639468 h 5363809"/>
                <a:gd name="connsiteX23" fmla="*/ 2232129 w 3963848"/>
                <a:gd name="connsiteY23" fmla="*/ 1594892 h 5363809"/>
                <a:gd name="connsiteX24" fmla="*/ 2106446 w 3963848"/>
                <a:gd name="connsiteY24" fmla="*/ 1584985 h 5363809"/>
                <a:gd name="connsiteX25" fmla="*/ 2136610 w 3963848"/>
                <a:gd name="connsiteY25" fmla="*/ 1471065 h 5363809"/>
                <a:gd name="connsiteX26" fmla="*/ 2227101 w 3963848"/>
                <a:gd name="connsiteY26" fmla="*/ 1396768 h 5363809"/>
                <a:gd name="connsiteX27" fmla="*/ 2191910 w 3963848"/>
                <a:gd name="connsiteY27" fmla="*/ 1332379 h 5363809"/>
                <a:gd name="connsiteX28" fmla="*/ 2191910 w 3963848"/>
                <a:gd name="connsiteY28" fmla="*/ 1154068 h 5363809"/>
                <a:gd name="connsiteX29" fmla="*/ 2196938 w 3963848"/>
                <a:gd name="connsiteY29" fmla="*/ 1015381 h 5363809"/>
                <a:gd name="connsiteX30" fmla="*/ 1975735 w 3963848"/>
                <a:gd name="connsiteY30" fmla="*/ 549791 h 5363809"/>
                <a:gd name="connsiteX31" fmla="*/ 2146664 w 3963848"/>
                <a:gd name="connsiteY31" fmla="*/ 435870 h 5363809"/>
                <a:gd name="connsiteX32" fmla="*/ 2161746 w 3963848"/>
                <a:gd name="connsiteY32" fmla="*/ 386339 h 5363809"/>
                <a:gd name="connsiteX33" fmla="*/ 1618796 w 3963848"/>
                <a:gd name="connsiteY33" fmla="*/ 148592 h 5363809"/>
                <a:gd name="connsiteX34" fmla="*/ 1206555 w 3963848"/>
                <a:gd name="connsiteY34" fmla="*/ 0 h 5363809"/>
                <a:gd name="connsiteX35" fmla="*/ 829506 w 3963848"/>
                <a:gd name="connsiteY35" fmla="*/ 594369 h 5363809"/>
                <a:gd name="connsiteX36" fmla="*/ 718905 w 3963848"/>
                <a:gd name="connsiteY36" fmla="*/ 950990 h 5363809"/>
                <a:gd name="connsiteX37" fmla="*/ 603276 w 3963848"/>
                <a:gd name="connsiteY37" fmla="*/ 1124349 h 5363809"/>
                <a:gd name="connsiteX38" fmla="*/ 477593 w 3963848"/>
                <a:gd name="connsiteY38" fmla="*/ 1253129 h 5363809"/>
                <a:gd name="connsiteX39" fmla="*/ 593222 w 3963848"/>
                <a:gd name="connsiteY39" fmla="*/ 1327425 h 5363809"/>
                <a:gd name="connsiteX40" fmla="*/ 703825 w 3963848"/>
                <a:gd name="connsiteY40" fmla="*/ 1594893 h 5363809"/>
                <a:gd name="connsiteX41" fmla="*/ 472567 w 3963848"/>
                <a:gd name="connsiteY41" fmla="*/ 1778157 h 5363809"/>
                <a:gd name="connsiteX42" fmla="*/ 206121 w 3963848"/>
                <a:gd name="connsiteY42" fmla="*/ 1906937 h 5363809"/>
                <a:gd name="connsiteX43" fmla="*/ 85465 w 3963848"/>
                <a:gd name="connsiteY43" fmla="*/ 1956467 h 5363809"/>
                <a:gd name="connsiteX44" fmla="*/ 0 w 3963848"/>
                <a:gd name="connsiteY44" fmla="*/ 1996093 h 5363809"/>
                <a:gd name="connsiteX45" fmla="*/ 542175 w 3963848"/>
                <a:gd name="connsiteY45" fmla="*/ 3773866 h 5363809"/>
                <a:gd name="connsiteX46" fmla="*/ 600790 w 3963848"/>
                <a:gd name="connsiteY46" fmla="*/ 3839809 h 5363809"/>
                <a:gd name="connsiteX47" fmla="*/ 630098 w 3963848"/>
                <a:gd name="connsiteY47" fmla="*/ 3883770 h 5363809"/>
                <a:gd name="connsiteX48" fmla="*/ 688713 w 3963848"/>
                <a:gd name="connsiteY48" fmla="*/ 3905751 h 5363809"/>
                <a:gd name="connsiteX49" fmla="*/ 1516655 w 3963848"/>
                <a:gd name="connsiteY49" fmla="*/ 4638443 h 5363809"/>
                <a:gd name="connsiteX50" fmla="*/ 1523982 w 3963848"/>
                <a:gd name="connsiteY50" fmla="*/ 4770328 h 5363809"/>
                <a:gd name="connsiteX51" fmla="*/ 1633886 w 3963848"/>
                <a:gd name="connsiteY51" fmla="*/ 4806963 h 5363809"/>
                <a:gd name="connsiteX52" fmla="*/ 1670521 w 3963848"/>
                <a:gd name="connsiteY52" fmla="*/ 4836270 h 5363809"/>
                <a:gd name="connsiteX53" fmla="*/ 1795078 w 3963848"/>
                <a:gd name="connsiteY53" fmla="*/ 4836270 h 5363809"/>
                <a:gd name="connsiteX54" fmla="*/ 1978251 w 3963848"/>
                <a:gd name="connsiteY54" fmla="*/ 4858251 h 5363809"/>
                <a:gd name="connsiteX55" fmla="*/ 2044194 w 3963848"/>
                <a:gd name="connsiteY55" fmla="*/ 4872905 h 5363809"/>
                <a:gd name="connsiteX56" fmla="*/ 2124790 w 3963848"/>
                <a:gd name="connsiteY56" fmla="*/ 4968155 h 5363809"/>
                <a:gd name="connsiteX57" fmla="*/ 2176078 w 3963848"/>
                <a:gd name="connsiteY57" fmla="*/ 5092713 h 5363809"/>
                <a:gd name="connsiteX58" fmla="*/ 2205386 w 3963848"/>
                <a:gd name="connsiteY58" fmla="*/ 5100040 h 5363809"/>
                <a:gd name="connsiteX59" fmla="*/ 2249348 w 3963848"/>
                <a:gd name="connsiteY59" fmla="*/ 5107366 h 5363809"/>
                <a:gd name="connsiteX60" fmla="*/ 2322617 w 3963848"/>
                <a:gd name="connsiteY60" fmla="*/ 5180636 h 5363809"/>
                <a:gd name="connsiteX61" fmla="*/ 2366578 w 3963848"/>
                <a:gd name="connsiteY61" fmla="*/ 5158655 h 5363809"/>
                <a:gd name="connsiteX62" fmla="*/ 2388559 w 3963848"/>
                <a:gd name="connsiteY62" fmla="*/ 5158655 h 5363809"/>
                <a:gd name="connsiteX63" fmla="*/ 2432521 w 3963848"/>
                <a:gd name="connsiteY63" fmla="*/ 5202616 h 5363809"/>
                <a:gd name="connsiteX64" fmla="*/ 2454501 w 3963848"/>
                <a:gd name="connsiteY64" fmla="*/ 5268559 h 5363809"/>
                <a:gd name="connsiteX65" fmla="*/ 2433221 w 3963848"/>
                <a:gd name="connsiteY65" fmla="*/ 5359236 h 5363809"/>
                <a:gd name="connsiteX66" fmla="*/ 2469155 w 3963848"/>
                <a:gd name="connsiteY66" fmla="*/ 5363809 h 5363809"/>
                <a:gd name="connsiteX0" fmla="*/ 3600029 w 5094722"/>
                <a:gd name="connsiteY0" fmla="*/ 5363809 h 5363809"/>
                <a:gd name="connsiteX1" fmla="*/ 4252125 w 5094722"/>
                <a:gd name="connsiteY1" fmla="*/ 4924193 h 5363809"/>
                <a:gd name="connsiteX2" fmla="*/ 4362029 w 5094722"/>
                <a:gd name="connsiteY2" fmla="*/ 4909540 h 5363809"/>
                <a:gd name="connsiteX3" fmla="*/ 4464606 w 5094722"/>
                <a:gd name="connsiteY3" fmla="*/ 4858251 h 5363809"/>
                <a:gd name="connsiteX4" fmla="*/ 4479260 w 5094722"/>
                <a:gd name="connsiteY4" fmla="*/ 4828943 h 5363809"/>
                <a:gd name="connsiteX5" fmla="*/ 4589164 w 5094722"/>
                <a:gd name="connsiteY5" fmla="*/ 4836270 h 5363809"/>
                <a:gd name="connsiteX6" fmla="*/ 4706395 w 5094722"/>
                <a:gd name="connsiteY6" fmla="*/ 4843597 h 5363809"/>
                <a:gd name="connsiteX7" fmla="*/ 4706395 w 5094722"/>
                <a:gd name="connsiteY7" fmla="*/ 4741020 h 5363809"/>
                <a:gd name="connsiteX8" fmla="*/ 4735702 w 5094722"/>
                <a:gd name="connsiteY8" fmla="*/ 4689732 h 5363809"/>
                <a:gd name="connsiteX9" fmla="*/ 4823625 w 5094722"/>
                <a:gd name="connsiteY9" fmla="*/ 4638443 h 5363809"/>
                <a:gd name="connsiteX10" fmla="*/ 4874914 w 5094722"/>
                <a:gd name="connsiteY10" fmla="*/ 4579828 h 5363809"/>
                <a:gd name="connsiteX11" fmla="*/ 5036106 w 5094722"/>
                <a:gd name="connsiteY11" fmla="*/ 4579828 h 5363809"/>
                <a:gd name="connsiteX12" fmla="*/ 5036106 w 5094722"/>
                <a:gd name="connsiteY12" fmla="*/ 4477251 h 5363809"/>
                <a:gd name="connsiteX13" fmla="*/ 5065414 w 5094722"/>
                <a:gd name="connsiteY13" fmla="*/ 4235463 h 5363809"/>
                <a:gd name="connsiteX14" fmla="*/ 5094722 w 5094722"/>
                <a:gd name="connsiteY14" fmla="*/ 4044963 h 5363809"/>
                <a:gd name="connsiteX15" fmla="*/ 5087395 w 5094722"/>
                <a:gd name="connsiteY15" fmla="*/ 3839809 h 5363809"/>
                <a:gd name="connsiteX16" fmla="*/ 4946610 w 5094722"/>
                <a:gd name="connsiteY16" fmla="*/ 3323517 h 5363809"/>
                <a:gd name="connsiteX17" fmla="*/ 4167374 w 5094722"/>
                <a:gd name="connsiteY17" fmla="*/ 1649372 h 5363809"/>
                <a:gd name="connsiteX18" fmla="*/ 3870762 w 5094722"/>
                <a:gd name="connsiteY18" fmla="*/ 1535454 h 5363809"/>
                <a:gd name="connsiteX19" fmla="*/ 3760162 w 5094722"/>
                <a:gd name="connsiteY19" fmla="*/ 1634515 h 5363809"/>
                <a:gd name="connsiteX20" fmla="*/ 3604315 w 5094722"/>
                <a:gd name="connsiteY20" fmla="*/ 1659281 h 5363809"/>
                <a:gd name="connsiteX21" fmla="*/ 3493713 w 5094722"/>
                <a:gd name="connsiteY21" fmla="*/ 1639469 h 5363809"/>
                <a:gd name="connsiteX22" fmla="*/ 3423331 w 5094722"/>
                <a:gd name="connsiteY22" fmla="*/ 1639468 h 5363809"/>
                <a:gd name="connsiteX23" fmla="*/ 3363003 w 5094722"/>
                <a:gd name="connsiteY23" fmla="*/ 1594892 h 5363809"/>
                <a:gd name="connsiteX24" fmla="*/ 3237320 w 5094722"/>
                <a:gd name="connsiteY24" fmla="*/ 1584985 h 5363809"/>
                <a:gd name="connsiteX25" fmla="*/ 3267484 w 5094722"/>
                <a:gd name="connsiteY25" fmla="*/ 1471065 h 5363809"/>
                <a:gd name="connsiteX26" fmla="*/ 3357975 w 5094722"/>
                <a:gd name="connsiteY26" fmla="*/ 1396768 h 5363809"/>
                <a:gd name="connsiteX27" fmla="*/ 3322784 w 5094722"/>
                <a:gd name="connsiteY27" fmla="*/ 1332379 h 5363809"/>
                <a:gd name="connsiteX28" fmla="*/ 3322784 w 5094722"/>
                <a:gd name="connsiteY28" fmla="*/ 1154068 h 5363809"/>
                <a:gd name="connsiteX29" fmla="*/ 3327812 w 5094722"/>
                <a:gd name="connsiteY29" fmla="*/ 1015381 h 5363809"/>
                <a:gd name="connsiteX30" fmla="*/ 3106609 w 5094722"/>
                <a:gd name="connsiteY30" fmla="*/ 549791 h 5363809"/>
                <a:gd name="connsiteX31" fmla="*/ 3277538 w 5094722"/>
                <a:gd name="connsiteY31" fmla="*/ 435870 h 5363809"/>
                <a:gd name="connsiteX32" fmla="*/ 3292620 w 5094722"/>
                <a:gd name="connsiteY32" fmla="*/ 386339 h 5363809"/>
                <a:gd name="connsiteX33" fmla="*/ 2749670 w 5094722"/>
                <a:gd name="connsiteY33" fmla="*/ 148592 h 5363809"/>
                <a:gd name="connsiteX34" fmla="*/ 2337429 w 5094722"/>
                <a:gd name="connsiteY34" fmla="*/ 0 h 5363809"/>
                <a:gd name="connsiteX35" fmla="*/ 1960380 w 5094722"/>
                <a:gd name="connsiteY35" fmla="*/ 594369 h 5363809"/>
                <a:gd name="connsiteX36" fmla="*/ 1849779 w 5094722"/>
                <a:gd name="connsiteY36" fmla="*/ 950990 h 5363809"/>
                <a:gd name="connsiteX37" fmla="*/ 1734150 w 5094722"/>
                <a:gd name="connsiteY37" fmla="*/ 1124349 h 5363809"/>
                <a:gd name="connsiteX38" fmla="*/ 1608467 w 5094722"/>
                <a:gd name="connsiteY38" fmla="*/ 1253129 h 5363809"/>
                <a:gd name="connsiteX39" fmla="*/ 1724096 w 5094722"/>
                <a:gd name="connsiteY39" fmla="*/ 1327425 h 5363809"/>
                <a:gd name="connsiteX40" fmla="*/ 1834699 w 5094722"/>
                <a:gd name="connsiteY40" fmla="*/ 1594893 h 5363809"/>
                <a:gd name="connsiteX41" fmla="*/ 1603441 w 5094722"/>
                <a:gd name="connsiteY41" fmla="*/ 1778157 h 5363809"/>
                <a:gd name="connsiteX42" fmla="*/ 1336995 w 5094722"/>
                <a:gd name="connsiteY42" fmla="*/ 1906937 h 5363809"/>
                <a:gd name="connsiteX43" fmla="*/ 1216339 w 5094722"/>
                <a:gd name="connsiteY43" fmla="*/ 1956467 h 5363809"/>
                <a:gd name="connsiteX44" fmla="*/ 1130874 w 5094722"/>
                <a:gd name="connsiteY44" fmla="*/ 1996093 h 5363809"/>
                <a:gd name="connsiteX45" fmla="*/ 4755 w 5094722"/>
                <a:gd name="connsiteY45" fmla="*/ 2184310 h 5363809"/>
                <a:gd name="connsiteX46" fmla="*/ 1673049 w 5094722"/>
                <a:gd name="connsiteY46" fmla="*/ 3773866 h 5363809"/>
                <a:gd name="connsiteX47" fmla="*/ 1731664 w 5094722"/>
                <a:gd name="connsiteY47" fmla="*/ 3839809 h 5363809"/>
                <a:gd name="connsiteX48" fmla="*/ 1760972 w 5094722"/>
                <a:gd name="connsiteY48" fmla="*/ 3883770 h 5363809"/>
                <a:gd name="connsiteX49" fmla="*/ 1819587 w 5094722"/>
                <a:gd name="connsiteY49" fmla="*/ 3905751 h 5363809"/>
                <a:gd name="connsiteX50" fmla="*/ 2647529 w 5094722"/>
                <a:gd name="connsiteY50" fmla="*/ 4638443 h 5363809"/>
                <a:gd name="connsiteX51" fmla="*/ 2654856 w 5094722"/>
                <a:gd name="connsiteY51" fmla="*/ 4770328 h 5363809"/>
                <a:gd name="connsiteX52" fmla="*/ 2764760 w 5094722"/>
                <a:gd name="connsiteY52" fmla="*/ 4806963 h 5363809"/>
                <a:gd name="connsiteX53" fmla="*/ 2801395 w 5094722"/>
                <a:gd name="connsiteY53" fmla="*/ 4836270 h 5363809"/>
                <a:gd name="connsiteX54" fmla="*/ 2925952 w 5094722"/>
                <a:gd name="connsiteY54" fmla="*/ 4836270 h 5363809"/>
                <a:gd name="connsiteX55" fmla="*/ 3109125 w 5094722"/>
                <a:gd name="connsiteY55" fmla="*/ 4858251 h 5363809"/>
                <a:gd name="connsiteX56" fmla="*/ 3175068 w 5094722"/>
                <a:gd name="connsiteY56" fmla="*/ 4872905 h 5363809"/>
                <a:gd name="connsiteX57" fmla="*/ 3255664 w 5094722"/>
                <a:gd name="connsiteY57" fmla="*/ 4968155 h 5363809"/>
                <a:gd name="connsiteX58" fmla="*/ 3306952 w 5094722"/>
                <a:gd name="connsiteY58" fmla="*/ 5092713 h 5363809"/>
                <a:gd name="connsiteX59" fmla="*/ 3336260 w 5094722"/>
                <a:gd name="connsiteY59" fmla="*/ 5100040 h 5363809"/>
                <a:gd name="connsiteX60" fmla="*/ 3380222 w 5094722"/>
                <a:gd name="connsiteY60" fmla="*/ 5107366 h 5363809"/>
                <a:gd name="connsiteX61" fmla="*/ 3453491 w 5094722"/>
                <a:gd name="connsiteY61" fmla="*/ 5180636 h 5363809"/>
                <a:gd name="connsiteX62" fmla="*/ 3497452 w 5094722"/>
                <a:gd name="connsiteY62" fmla="*/ 5158655 h 5363809"/>
                <a:gd name="connsiteX63" fmla="*/ 3519433 w 5094722"/>
                <a:gd name="connsiteY63" fmla="*/ 5158655 h 5363809"/>
                <a:gd name="connsiteX64" fmla="*/ 3563395 w 5094722"/>
                <a:gd name="connsiteY64" fmla="*/ 5202616 h 5363809"/>
                <a:gd name="connsiteX65" fmla="*/ 3585375 w 5094722"/>
                <a:gd name="connsiteY65" fmla="*/ 5268559 h 5363809"/>
                <a:gd name="connsiteX66" fmla="*/ 3564095 w 5094722"/>
                <a:gd name="connsiteY66" fmla="*/ 5359236 h 5363809"/>
                <a:gd name="connsiteX67" fmla="*/ 3600029 w 5094722"/>
                <a:gd name="connsiteY67"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6042 w 5130735"/>
                <a:gd name="connsiteY0" fmla="*/ 5363809 h 5363809"/>
                <a:gd name="connsiteX1" fmla="*/ 4288138 w 5130735"/>
                <a:gd name="connsiteY1" fmla="*/ 4924193 h 5363809"/>
                <a:gd name="connsiteX2" fmla="*/ 4398042 w 5130735"/>
                <a:gd name="connsiteY2" fmla="*/ 4909540 h 5363809"/>
                <a:gd name="connsiteX3" fmla="*/ 4500619 w 5130735"/>
                <a:gd name="connsiteY3" fmla="*/ 4858251 h 5363809"/>
                <a:gd name="connsiteX4" fmla="*/ 4515273 w 5130735"/>
                <a:gd name="connsiteY4" fmla="*/ 4828943 h 5363809"/>
                <a:gd name="connsiteX5" fmla="*/ 4625177 w 5130735"/>
                <a:gd name="connsiteY5" fmla="*/ 4836270 h 5363809"/>
                <a:gd name="connsiteX6" fmla="*/ 4742408 w 5130735"/>
                <a:gd name="connsiteY6" fmla="*/ 4843597 h 5363809"/>
                <a:gd name="connsiteX7" fmla="*/ 4742408 w 5130735"/>
                <a:gd name="connsiteY7" fmla="*/ 4741020 h 5363809"/>
                <a:gd name="connsiteX8" fmla="*/ 4771715 w 5130735"/>
                <a:gd name="connsiteY8" fmla="*/ 4689732 h 5363809"/>
                <a:gd name="connsiteX9" fmla="*/ 4859638 w 5130735"/>
                <a:gd name="connsiteY9" fmla="*/ 4638443 h 5363809"/>
                <a:gd name="connsiteX10" fmla="*/ 4910927 w 5130735"/>
                <a:gd name="connsiteY10" fmla="*/ 4579828 h 5363809"/>
                <a:gd name="connsiteX11" fmla="*/ 5072119 w 5130735"/>
                <a:gd name="connsiteY11" fmla="*/ 4579828 h 5363809"/>
                <a:gd name="connsiteX12" fmla="*/ 5072119 w 5130735"/>
                <a:gd name="connsiteY12" fmla="*/ 4477251 h 5363809"/>
                <a:gd name="connsiteX13" fmla="*/ 5101427 w 5130735"/>
                <a:gd name="connsiteY13" fmla="*/ 4235463 h 5363809"/>
                <a:gd name="connsiteX14" fmla="*/ 5130735 w 5130735"/>
                <a:gd name="connsiteY14" fmla="*/ 4044963 h 5363809"/>
                <a:gd name="connsiteX15" fmla="*/ 5123408 w 5130735"/>
                <a:gd name="connsiteY15" fmla="*/ 3839809 h 5363809"/>
                <a:gd name="connsiteX16" fmla="*/ 4982623 w 5130735"/>
                <a:gd name="connsiteY16" fmla="*/ 3323517 h 5363809"/>
                <a:gd name="connsiteX17" fmla="*/ 4203387 w 5130735"/>
                <a:gd name="connsiteY17" fmla="*/ 1649372 h 5363809"/>
                <a:gd name="connsiteX18" fmla="*/ 3906775 w 5130735"/>
                <a:gd name="connsiteY18" fmla="*/ 1535454 h 5363809"/>
                <a:gd name="connsiteX19" fmla="*/ 3796175 w 5130735"/>
                <a:gd name="connsiteY19" fmla="*/ 1634515 h 5363809"/>
                <a:gd name="connsiteX20" fmla="*/ 3640328 w 5130735"/>
                <a:gd name="connsiteY20" fmla="*/ 1659281 h 5363809"/>
                <a:gd name="connsiteX21" fmla="*/ 3529726 w 5130735"/>
                <a:gd name="connsiteY21" fmla="*/ 1639469 h 5363809"/>
                <a:gd name="connsiteX22" fmla="*/ 3459344 w 5130735"/>
                <a:gd name="connsiteY22" fmla="*/ 1639468 h 5363809"/>
                <a:gd name="connsiteX23" fmla="*/ 3399016 w 5130735"/>
                <a:gd name="connsiteY23" fmla="*/ 1594892 h 5363809"/>
                <a:gd name="connsiteX24" fmla="*/ 3273333 w 5130735"/>
                <a:gd name="connsiteY24" fmla="*/ 1584985 h 5363809"/>
                <a:gd name="connsiteX25" fmla="*/ 3303497 w 5130735"/>
                <a:gd name="connsiteY25" fmla="*/ 1471065 h 5363809"/>
                <a:gd name="connsiteX26" fmla="*/ 3393988 w 5130735"/>
                <a:gd name="connsiteY26" fmla="*/ 1396768 h 5363809"/>
                <a:gd name="connsiteX27" fmla="*/ 3358797 w 5130735"/>
                <a:gd name="connsiteY27" fmla="*/ 1332379 h 5363809"/>
                <a:gd name="connsiteX28" fmla="*/ 3358797 w 5130735"/>
                <a:gd name="connsiteY28" fmla="*/ 1154068 h 5363809"/>
                <a:gd name="connsiteX29" fmla="*/ 3363825 w 5130735"/>
                <a:gd name="connsiteY29" fmla="*/ 1015381 h 5363809"/>
                <a:gd name="connsiteX30" fmla="*/ 3142622 w 5130735"/>
                <a:gd name="connsiteY30" fmla="*/ 549791 h 5363809"/>
                <a:gd name="connsiteX31" fmla="*/ 3313551 w 5130735"/>
                <a:gd name="connsiteY31" fmla="*/ 435870 h 5363809"/>
                <a:gd name="connsiteX32" fmla="*/ 3328633 w 5130735"/>
                <a:gd name="connsiteY32" fmla="*/ 386339 h 5363809"/>
                <a:gd name="connsiteX33" fmla="*/ 2785683 w 5130735"/>
                <a:gd name="connsiteY33" fmla="*/ 148592 h 5363809"/>
                <a:gd name="connsiteX34" fmla="*/ 2373442 w 5130735"/>
                <a:gd name="connsiteY34" fmla="*/ 0 h 5363809"/>
                <a:gd name="connsiteX35" fmla="*/ 1996393 w 5130735"/>
                <a:gd name="connsiteY35" fmla="*/ 594369 h 5363809"/>
                <a:gd name="connsiteX36" fmla="*/ 1885792 w 5130735"/>
                <a:gd name="connsiteY36" fmla="*/ 950990 h 5363809"/>
                <a:gd name="connsiteX37" fmla="*/ 1770163 w 5130735"/>
                <a:gd name="connsiteY37" fmla="*/ 1124349 h 5363809"/>
                <a:gd name="connsiteX38" fmla="*/ 1644480 w 5130735"/>
                <a:gd name="connsiteY38" fmla="*/ 1253129 h 5363809"/>
                <a:gd name="connsiteX39" fmla="*/ 1760109 w 5130735"/>
                <a:gd name="connsiteY39" fmla="*/ 1327425 h 5363809"/>
                <a:gd name="connsiteX40" fmla="*/ 1870712 w 5130735"/>
                <a:gd name="connsiteY40" fmla="*/ 1594893 h 5363809"/>
                <a:gd name="connsiteX41" fmla="*/ 1639454 w 5130735"/>
                <a:gd name="connsiteY41" fmla="*/ 1778157 h 5363809"/>
                <a:gd name="connsiteX42" fmla="*/ 1373008 w 5130735"/>
                <a:gd name="connsiteY42" fmla="*/ 1906937 h 5363809"/>
                <a:gd name="connsiteX43" fmla="*/ 1252352 w 5130735"/>
                <a:gd name="connsiteY43" fmla="*/ 1956467 h 5363809"/>
                <a:gd name="connsiteX44" fmla="*/ 1166887 w 5130735"/>
                <a:gd name="connsiteY44" fmla="*/ 1996093 h 5363809"/>
                <a:gd name="connsiteX45" fmla="*/ 463062 w 5130735"/>
                <a:gd name="connsiteY45" fmla="*/ 1535455 h 5363809"/>
                <a:gd name="connsiteX46" fmla="*/ 40768 w 5130735"/>
                <a:gd name="connsiteY46" fmla="*/ 2184310 h 5363809"/>
                <a:gd name="connsiteX47" fmla="*/ 1709062 w 5130735"/>
                <a:gd name="connsiteY47" fmla="*/ 3773866 h 5363809"/>
                <a:gd name="connsiteX48" fmla="*/ 1767677 w 5130735"/>
                <a:gd name="connsiteY48" fmla="*/ 3839809 h 5363809"/>
                <a:gd name="connsiteX49" fmla="*/ 1796985 w 5130735"/>
                <a:gd name="connsiteY49" fmla="*/ 3883770 h 5363809"/>
                <a:gd name="connsiteX50" fmla="*/ 1855600 w 5130735"/>
                <a:gd name="connsiteY50" fmla="*/ 3905751 h 5363809"/>
                <a:gd name="connsiteX51" fmla="*/ 2683542 w 5130735"/>
                <a:gd name="connsiteY51" fmla="*/ 4638443 h 5363809"/>
                <a:gd name="connsiteX52" fmla="*/ 2690869 w 5130735"/>
                <a:gd name="connsiteY52" fmla="*/ 4770328 h 5363809"/>
                <a:gd name="connsiteX53" fmla="*/ 2800773 w 5130735"/>
                <a:gd name="connsiteY53" fmla="*/ 4806963 h 5363809"/>
                <a:gd name="connsiteX54" fmla="*/ 2837408 w 5130735"/>
                <a:gd name="connsiteY54" fmla="*/ 4836270 h 5363809"/>
                <a:gd name="connsiteX55" fmla="*/ 2961965 w 5130735"/>
                <a:gd name="connsiteY55" fmla="*/ 4836270 h 5363809"/>
                <a:gd name="connsiteX56" fmla="*/ 3145138 w 5130735"/>
                <a:gd name="connsiteY56" fmla="*/ 4858251 h 5363809"/>
                <a:gd name="connsiteX57" fmla="*/ 3211081 w 5130735"/>
                <a:gd name="connsiteY57" fmla="*/ 4872905 h 5363809"/>
                <a:gd name="connsiteX58" fmla="*/ 3291677 w 5130735"/>
                <a:gd name="connsiteY58" fmla="*/ 4968155 h 5363809"/>
                <a:gd name="connsiteX59" fmla="*/ 3342965 w 5130735"/>
                <a:gd name="connsiteY59" fmla="*/ 5092713 h 5363809"/>
                <a:gd name="connsiteX60" fmla="*/ 3372273 w 5130735"/>
                <a:gd name="connsiteY60" fmla="*/ 5100040 h 5363809"/>
                <a:gd name="connsiteX61" fmla="*/ 3416235 w 5130735"/>
                <a:gd name="connsiteY61" fmla="*/ 5107366 h 5363809"/>
                <a:gd name="connsiteX62" fmla="*/ 3489504 w 5130735"/>
                <a:gd name="connsiteY62" fmla="*/ 5180636 h 5363809"/>
                <a:gd name="connsiteX63" fmla="*/ 3533465 w 5130735"/>
                <a:gd name="connsiteY63" fmla="*/ 5158655 h 5363809"/>
                <a:gd name="connsiteX64" fmla="*/ 3555446 w 5130735"/>
                <a:gd name="connsiteY64" fmla="*/ 5158655 h 5363809"/>
                <a:gd name="connsiteX65" fmla="*/ 3599408 w 5130735"/>
                <a:gd name="connsiteY65" fmla="*/ 5202616 h 5363809"/>
                <a:gd name="connsiteX66" fmla="*/ 3621388 w 5130735"/>
                <a:gd name="connsiteY66" fmla="*/ 5268559 h 5363809"/>
                <a:gd name="connsiteX67" fmla="*/ 3600108 w 5130735"/>
                <a:gd name="connsiteY67" fmla="*/ 5359236 h 5363809"/>
                <a:gd name="connsiteX68" fmla="*/ 3636042 w 5130735"/>
                <a:gd name="connsiteY68"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82491 w 5177184"/>
                <a:gd name="connsiteY0" fmla="*/ 5363809 h 5363809"/>
                <a:gd name="connsiteX1" fmla="*/ 4334587 w 5177184"/>
                <a:gd name="connsiteY1" fmla="*/ 4924193 h 5363809"/>
                <a:gd name="connsiteX2" fmla="*/ 4444491 w 5177184"/>
                <a:gd name="connsiteY2" fmla="*/ 4909540 h 5363809"/>
                <a:gd name="connsiteX3" fmla="*/ 4547068 w 5177184"/>
                <a:gd name="connsiteY3" fmla="*/ 4858251 h 5363809"/>
                <a:gd name="connsiteX4" fmla="*/ 4561722 w 5177184"/>
                <a:gd name="connsiteY4" fmla="*/ 4828943 h 5363809"/>
                <a:gd name="connsiteX5" fmla="*/ 4671626 w 5177184"/>
                <a:gd name="connsiteY5" fmla="*/ 4836270 h 5363809"/>
                <a:gd name="connsiteX6" fmla="*/ 4788857 w 5177184"/>
                <a:gd name="connsiteY6" fmla="*/ 4843597 h 5363809"/>
                <a:gd name="connsiteX7" fmla="*/ 4788857 w 5177184"/>
                <a:gd name="connsiteY7" fmla="*/ 4741020 h 5363809"/>
                <a:gd name="connsiteX8" fmla="*/ 4818164 w 5177184"/>
                <a:gd name="connsiteY8" fmla="*/ 4689732 h 5363809"/>
                <a:gd name="connsiteX9" fmla="*/ 4906087 w 5177184"/>
                <a:gd name="connsiteY9" fmla="*/ 4638443 h 5363809"/>
                <a:gd name="connsiteX10" fmla="*/ 4957376 w 5177184"/>
                <a:gd name="connsiteY10" fmla="*/ 4579828 h 5363809"/>
                <a:gd name="connsiteX11" fmla="*/ 5118568 w 5177184"/>
                <a:gd name="connsiteY11" fmla="*/ 4579828 h 5363809"/>
                <a:gd name="connsiteX12" fmla="*/ 5118568 w 5177184"/>
                <a:gd name="connsiteY12" fmla="*/ 4477251 h 5363809"/>
                <a:gd name="connsiteX13" fmla="*/ 5147876 w 5177184"/>
                <a:gd name="connsiteY13" fmla="*/ 4235463 h 5363809"/>
                <a:gd name="connsiteX14" fmla="*/ 5177184 w 5177184"/>
                <a:gd name="connsiteY14" fmla="*/ 4044963 h 5363809"/>
                <a:gd name="connsiteX15" fmla="*/ 5169857 w 5177184"/>
                <a:gd name="connsiteY15" fmla="*/ 3839809 h 5363809"/>
                <a:gd name="connsiteX16" fmla="*/ 5029072 w 5177184"/>
                <a:gd name="connsiteY16" fmla="*/ 3323517 h 5363809"/>
                <a:gd name="connsiteX17" fmla="*/ 4249836 w 5177184"/>
                <a:gd name="connsiteY17" fmla="*/ 1649372 h 5363809"/>
                <a:gd name="connsiteX18" fmla="*/ 3953224 w 5177184"/>
                <a:gd name="connsiteY18" fmla="*/ 1535454 h 5363809"/>
                <a:gd name="connsiteX19" fmla="*/ 3842624 w 5177184"/>
                <a:gd name="connsiteY19" fmla="*/ 1634515 h 5363809"/>
                <a:gd name="connsiteX20" fmla="*/ 3686777 w 5177184"/>
                <a:gd name="connsiteY20" fmla="*/ 1659281 h 5363809"/>
                <a:gd name="connsiteX21" fmla="*/ 3576175 w 5177184"/>
                <a:gd name="connsiteY21" fmla="*/ 1639469 h 5363809"/>
                <a:gd name="connsiteX22" fmla="*/ 3505793 w 5177184"/>
                <a:gd name="connsiteY22" fmla="*/ 1639468 h 5363809"/>
                <a:gd name="connsiteX23" fmla="*/ 3445465 w 5177184"/>
                <a:gd name="connsiteY23" fmla="*/ 1594892 h 5363809"/>
                <a:gd name="connsiteX24" fmla="*/ 3319782 w 5177184"/>
                <a:gd name="connsiteY24" fmla="*/ 1584985 h 5363809"/>
                <a:gd name="connsiteX25" fmla="*/ 3349946 w 5177184"/>
                <a:gd name="connsiteY25" fmla="*/ 1471065 h 5363809"/>
                <a:gd name="connsiteX26" fmla="*/ 3440437 w 5177184"/>
                <a:gd name="connsiteY26" fmla="*/ 1396768 h 5363809"/>
                <a:gd name="connsiteX27" fmla="*/ 3405246 w 5177184"/>
                <a:gd name="connsiteY27" fmla="*/ 1332379 h 5363809"/>
                <a:gd name="connsiteX28" fmla="*/ 3405246 w 5177184"/>
                <a:gd name="connsiteY28" fmla="*/ 1154068 h 5363809"/>
                <a:gd name="connsiteX29" fmla="*/ 3410274 w 5177184"/>
                <a:gd name="connsiteY29" fmla="*/ 1015381 h 5363809"/>
                <a:gd name="connsiteX30" fmla="*/ 3189071 w 5177184"/>
                <a:gd name="connsiteY30" fmla="*/ 549791 h 5363809"/>
                <a:gd name="connsiteX31" fmla="*/ 3360000 w 5177184"/>
                <a:gd name="connsiteY31" fmla="*/ 435870 h 5363809"/>
                <a:gd name="connsiteX32" fmla="*/ 3375082 w 5177184"/>
                <a:gd name="connsiteY32" fmla="*/ 386339 h 5363809"/>
                <a:gd name="connsiteX33" fmla="*/ 2832132 w 5177184"/>
                <a:gd name="connsiteY33" fmla="*/ 148592 h 5363809"/>
                <a:gd name="connsiteX34" fmla="*/ 2419891 w 5177184"/>
                <a:gd name="connsiteY34" fmla="*/ 0 h 5363809"/>
                <a:gd name="connsiteX35" fmla="*/ 2042842 w 5177184"/>
                <a:gd name="connsiteY35" fmla="*/ 594369 h 5363809"/>
                <a:gd name="connsiteX36" fmla="*/ 1932241 w 5177184"/>
                <a:gd name="connsiteY36" fmla="*/ 950990 h 5363809"/>
                <a:gd name="connsiteX37" fmla="*/ 1816612 w 5177184"/>
                <a:gd name="connsiteY37" fmla="*/ 1124349 h 5363809"/>
                <a:gd name="connsiteX38" fmla="*/ 1690929 w 5177184"/>
                <a:gd name="connsiteY38" fmla="*/ 1253129 h 5363809"/>
                <a:gd name="connsiteX39" fmla="*/ 1806558 w 5177184"/>
                <a:gd name="connsiteY39" fmla="*/ 1327425 h 5363809"/>
                <a:gd name="connsiteX40" fmla="*/ 1917161 w 5177184"/>
                <a:gd name="connsiteY40" fmla="*/ 1594893 h 5363809"/>
                <a:gd name="connsiteX41" fmla="*/ 1685903 w 5177184"/>
                <a:gd name="connsiteY41" fmla="*/ 1778157 h 5363809"/>
                <a:gd name="connsiteX42" fmla="*/ 1419457 w 5177184"/>
                <a:gd name="connsiteY42" fmla="*/ 1906937 h 5363809"/>
                <a:gd name="connsiteX43" fmla="*/ 1298801 w 5177184"/>
                <a:gd name="connsiteY43" fmla="*/ 1956467 h 5363809"/>
                <a:gd name="connsiteX44" fmla="*/ 1213336 w 5177184"/>
                <a:gd name="connsiteY44" fmla="*/ 1996093 h 5363809"/>
                <a:gd name="connsiteX45" fmla="*/ 509511 w 5177184"/>
                <a:gd name="connsiteY45" fmla="*/ 1535455 h 5363809"/>
                <a:gd name="connsiteX46" fmla="*/ 358692 w 5177184"/>
                <a:gd name="connsiteY46" fmla="*/ 1639470 h 5363809"/>
                <a:gd name="connsiteX47" fmla="*/ 248092 w 5177184"/>
                <a:gd name="connsiteY47" fmla="*/ 1689001 h 5363809"/>
                <a:gd name="connsiteX48" fmla="*/ 87217 w 5177184"/>
                <a:gd name="connsiteY48" fmla="*/ 2184310 h 5363809"/>
                <a:gd name="connsiteX49" fmla="*/ 1755511 w 5177184"/>
                <a:gd name="connsiteY49" fmla="*/ 3773866 h 5363809"/>
                <a:gd name="connsiteX50" fmla="*/ 1814126 w 5177184"/>
                <a:gd name="connsiteY50" fmla="*/ 3839809 h 5363809"/>
                <a:gd name="connsiteX51" fmla="*/ 1843434 w 5177184"/>
                <a:gd name="connsiteY51" fmla="*/ 3883770 h 5363809"/>
                <a:gd name="connsiteX52" fmla="*/ 1902049 w 5177184"/>
                <a:gd name="connsiteY52" fmla="*/ 3905751 h 5363809"/>
                <a:gd name="connsiteX53" fmla="*/ 2729991 w 5177184"/>
                <a:gd name="connsiteY53" fmla="*/ 4638443 h 5363809"/>
                <a:gd name="connsiteX54" fmla="*/ 2737318 w 5177184"/>
                <a:gd name="connsiteY54" fmla="*/ 4770328 h 5363809"/>
                <a:gd name="connsiteX55" fmla="*/ 2847222 w 5177184"/>
                <a:gd name="connsiteY55" fmla="*/ 4806963 h 5363809"/>
                <a:gd name="connsiteX56" fmla="*/ 2883857 w 5177184"/>
                <a:gd name="connsiteY56" fmla="*/ 4836270 h 5363809"/>
                <a:gd name="connsiteX57" fmla="*/ 3008414 w 5177184"/>
                <a:gd name="connsiteY57" fmla="*/ 4836270 h 5363809"/>
                <a:gd name="connsiteX58" fmla="*/ 3191587 w 5177184"/>
                <a:gd name="connsiteY58" fmla="*/ 4858251 h 5363809"/>
                <a:gd name="connsiteX59" fmla="*/ 3257530 w 5177184"/>
                <a:gd name="connsiteY59" fmla="*/ 4872905 h 5363809"/>
                <a:gd name="connsiteX60" fmla="*/ 3338126 w 5177184"/>
                <a:gd name="connsiteY60" fmla="*/ 4968155 h 5363809"/>
                <a:gd name="connsiteX61" fmla="*/ 3389414 w 5177184"/>
                <a:gd name="connsiteY61" fmla="*/ 5092713 h 5363809"/>
                <a:gd name="connsiteX62" fmla="*/ 3418722 w 5177184"/>
                <a:gd name="connsiteY62" fmla="*/ 5100040 h 5363809"/>
                <a:gd name="connsiteX63" fmla="*/ 3462684 w 5177184"/>
                <a:gd name="connsiteY63" fmla="*/ 5107366 h 5363809"/>
                <a:gd name="connsiteX64" fmla="*/ 3535953 w 5177184"/>
                <a:gd name="connsiteY64" fmla="*/ 5180636 h 5363809"/>
                <a:gd name="connsiteX65" fmla="*/ 3579914 w 5177184"/>
                <a:gd name="connsiteY65" fmla="*/ 5158655 h 5363809"/>
                <a:gd name="connsiteX66" fmla="*/ 3601895 w 5177184"/>
                <a:gd name="connsiteY66" fmla="*/ 5158655 h 5363809"/>
                <a:gd name="connsiteX67" fmla="*/ 3645857 w 5177184"/>
                <a:gd name="connsiteY67" fmla="*/ 5202616 h 5363809"/>
                <a:gd name="connsiteX68" fmla="*/ 3667837 w 5177184"/>
                <a:gd name="connsiteY68" fmla="*/ 5268559 h 5363809"/>
                <a:gd name="connsiteX69" fmla="*/ 3646557 w 5177184"/>
                <a:gd name="connsiteY69" fmla="*/ 5359236 h 5363809"/>
                <a:gd name="connsiteX70" fmla="*/ 3682491 w 5177184"/>
                <a:gd name="connsiteY70" fmla="*/ 5363809 h 5363809"/>
                <a:gd name="connsiteX0" fmla="*/ 3556812 w 5051505"/>
                <a:gd name="connsiteY0" fmla="*/ 5363809 h 5363809"/>
                <a:gd name="connsiteX1" fmla="*/ 4208908 w 5051505"/>
                <a:gd name="connsiteY1" fmla="*/ 4924193 h 5363809"/>
                <a:gd name="connsiteX2" fmla="*/ 4318812 w 5051505"/>
                <a:gd name="connsiteY2" fmla="*/ 4909540 h 5363809"/>
                <a:gd name="connsiteX3" fmla="*/ 4421389 w 5051505"/>
                <a:gd name="connsiteY3" fmla="*/ 4858251 h 5363809"/>
                <a:gd name="connsiteX4" fmla="*/ 4436043 w 5051505"/>
                <a:gd name="connsiteY4" fmla="*/ 4828943 h 5363809"/>
                <a:gd name="connsiteX5" fmla="*/ 4545947 w 5051505"/>
                <a:gd name="connsiteY5" fmla="*/ 4836270 h 5363809"/>
                <a:gd name="connsiteX6" fmla="*/ 4663178 w 5051505"/>
                <a:gd name="connsiteY6" fmla="*/ 4843597 h 5363809"/>
                <a:gd name="connsiteX7" fmla="*/ 4663178 w 5051505"/>
                <a:gd name="connsiteY7" fmla="*/ 4741020 h 5363809"/>
                <a:gd name="connsiteX8" fmla="*/ 4692485 w 5051505"/>
                <a:gd name="connsiteY8" fmla="*/ 4689732 h 5363809"/>
                <a:gd name="connsiteX9" fmla="*/ 4780408 w 5051505"/>
                <a:gd name="connsiteY9" fmla="*/ 4638443 h 5363809"/>
                <a:gd name="connsiteX10" fmla="*/ 4831697 w 5051505"/>
                <a:gd name="connsiteY10" fmla="*/ 4579828 h 5363809"/>
                <a:gd name="connsiteX11" fmla="*/ 4992889 w 5051505"/>
                <a:gd name="connsiteY11" fmla="*/ 4579828 h 5363809"/>
                <a:gd name="connsiteX12" fmla="*/ 4992889 w 5051505"/>
                <a:gd name="connsiteY12" fmla="*/ 4477251 h 5363809"/>
                <a:gd name="connsiteX13" fmla="*/ 5022197 w 5051505"/>
                <a:gd name="connsiteY13" fmla="*/ 4235463 h 5363809"/>
                <a:gd name="connsiteX14" fmla="*/ 5051505 w 5051505"/>
                <a:gd name="connsiteY14" fmla="*/ 4044963 h 5363809"/>
                <a:gd name="connsiteX15" fmla="*/ 5044178 w 5051505"/>
                <a:gd name="connsiteY15" fmla="*/ 3839809 h 5363809"/>
                <a:gd name="connsiteX16" fmla="*/ 4903393 w 5051505"/>
                <a:gd name="connsiteY16" fmla="*/ 3323517 h 5363809"/>
                <a:gd name="connsiteX17" fmla="*/ 4124157 w 5051505"/>
                <a:gd name="connsiteY17" fmla="*/ 1649372 h 5363809"/>
                <a:gd name="connsiteX18" fmla="*/ 3827545 w 5051505"/>
                <a:gd name="connsiteY18" fmla="*/ 1535454 h 5363809"/>
                <a:gd name="connsiteX19" fmla="*/ 3716945 w 5051505"/>
                <a:gd name="connsiteY19" fmla="*/ 1634515 h 5363809"/>
                <a:gd name="connsiteX20" fmla="*/ 3561098 w 5051505"/>
                <a:gd name="connsiteY20" fmla="*/ 1659281 h 5363809"/>
                <a:gd name="connsiteX21" fmla="*/ 3450496 w 5051505"/>
                <a:gd name="connsiteY21" fmla="*/ 1639469 h 5363809"/>
                <a:gd name="connsiteX22" fmla="*/ 3380114 w 5051505"/>
                <a:gd name="connsiteY22" fmla="*/ 1639468 h 5363809"/>
                <a:gd name="connsiteX23" fmla="*/ 3319786 w 5051505"/>
                <a:gd name="connsiteY23" fmla="*/ 1594892 h 5363809"/>
                <a:gd name="connsiteX24" fmla="*/ 3194103 w 5051505"/>
                <a:gd name="connsiteY24" fmla="*/ 1584985 h 5363809"/>
                <a:gd name="connsiteX25" fmla="*/ 3224267 w 5051505"/>
                <a:gd name="connsiteY25" fmla="*/ 1471065 h 5363809"/>
                <a:gd name="connsiteX26" fmla="*/ 3314758 w 5051505"/>
                <a:gd name="connsiteY26" fmla="*/ 1396768 h 5363809"/>
                <a:gd name="connsiteX27" fmla="*/ 3279567 w 5051505"/>
                <a:gd name="connsiteY27" fmla="*/ 1332379 h 5363809"/>
                <a:gd name="connsiteX28" fmla="*/ 3279567 w 5051505"/>
                <a:gd name="connsiteY28" fmla="*/ 1154068 h 5363809"/>
                <a:gd name="connsiteX29" fmla="*/ 3284595 w 5051505"/>
                <a:gd name="connsiteY29" fmla="*/ 1015381 h 5363809"/>
                <a:gd name="connsiteX30" fmla="*/ 3063392 w 5051505"/>
                <a:gd name="connsiteY30" fmla="*/ 549791 h 5363809"/>
                <a:gd name="connsiteX31" fmla="*/ 3234321 w 5051505"/>
                <a:gd name="connsiteY31" fmla="*/ 435870 h 5363809"/>
                <a:gd name="connsiteX32" fmla="*/ 3249403 w 5051505"/>
                <a:gd name="connsiteY32" fmla="*/ 386339 h 5363809"/>
                <a:gd name="connsiteX33" fmla="*/ 2706453 w 5051505"/>
                <a:gd name="connsiteY33" fmla="*/ 148592 h 5363809"/>
                <a:gd name="connsiteX34" fmla="*/ 2294212 w 5051505"/>
                <a:gd name="connsiteY34" fmla="*/ 0 h 5363809"/>
                <a:gd name="connsiteX35" fmla="*/ 1917163 w 5051505"/>
                <a:gd name="connsiteY35" fmla="*/ 594369 h 5363809"/>
                <a:gd name="connsiteX36" fmla="*/ 1806562 w 5051505"/>
                <a:gd name="connsiteY36" fmla="*/ 950990 h 5363809"/>
                <a:gd name="connsiteX37" fmla="*/ 1690933 w 5051505"/>
                <a:gd name="connsiteY37" fmla="*/ 1124349 h 5363809"/>
                <a:gd name="connsiteX38" fmla="*/ 1565250 w 5051505"/>
                <a:gd name="connsiteY38" fmla="*/ 1253129 h 5363809"/>
                <a:gd name="connsiteX39" fmla="*/ 1680879 w 5051505"/>
                <a:gd name="connsiteY39" fmla="*/ 1327425 h 5363809"/>
                <a:gd name="connsiteX40" fmla="*/ 1791482 w 5051505"/>
                <a:gd name="connsiteY40" fmla="*/ 1594893 h 5363809"/>
                <a:gd name="connsiteX41" fmla="*/ 1560224 w 5051505"/>
                <a:gd name="connsiteY41" fmla="*/ 1778157 h 5363809"/>
                <a:gd name="connsiteX42" fmla="*/ 1293778 w 5051505"/>
                <a:gd name="connsiteY42" fmla="*/ 1906937 h 5363809"/>
                <a:gd name="connsiteX43" fmla="*/ 1173122 w 5051505"/>
                <a:gd name="connsiteY43" fmla="*/ 1956467 h 5363809"/>
                <a:gd name="connsiteX44" fmla="*/ 1087657 w 5051505"/>
                <a:gd name="connsiteY44" fmla="*/ 1996093 h 5363809"/>
                <a:gd name="connsiteX45" fmla="*/ 383832 w 5051505"/>
                <a:gd name="connsiteY45" fmla="*/ 1535455 h 5363809"/>
                <a:gd name="connsiteX46" fmla="*/ 233013 w 5051505"/>
                <a:gd name="connsiteY46" fmla="*/ 1639470 h 5363809"/>
                <a:gd name="connsiteX47" fmla="*/ 122413 w 5051505"/>
                <a:gd name="connsiteY47" fmla="*/ 1689001 h 5363809"/>
                <a:gd name="connsiteX48" fmla="*/ 122412 w 5051505"/>
                <a:gd name="connsiteY48" fmla="*/ 2129826 h 5363809"/>
                <a:gd name="connsiteX49" fmla="*/ 1629832 w 5051505"/>
                <a:gd name="connsiteY49" fmla="*/ 3773866 h 5363809"/>
                <a:gd name="connsiteX50" fmla="*/ 1688447 w 5051505"/>
                <a:gd name="connsiteY50" fmla="*/ 3839809 h 5363809"/>
                <a:gd name="connsiteX51" fmla="*/ 1717755 w 5051505"/>
                <a:gd name="connsiteY51" fmla="*/ 3883770 h 5363809"/>
                <a:gd name="connsiteX52" fmla="*/ 1776370 w 5051505"/>
                <a:gd name="connsiteY52" fmla="*/ 3905751 h 5363809"/>
                <a:gd name="connsiteX53" fmla="*/ 2604312 w 5051505"/>
                <a:gd name="connsiteY53" fmla="*/ 4638443 h 5363809"/>
                <a:gd name="connsiteX54" fmla="*/ 2611639 w 5051505"/>
                <a:gd name="connsiteY54" fmla="*/ 4770328 h 5363809"/>
                <a:gd name="connsiteX55" fmla="*/ 2721543 w 5051505"/>
                <a:gd name="connsiteY55" fmla="*/ 4806963 h 5363809"/>
                <a:gd name="connsiteX56" fmla="*/ 2758178 w 5051505"/>
                <a:gd name="connsiteY56" fmla="*/ 4836270 h 5363809"/>
                <a:gd name="connsiteX57" fmla="*/ 2882735 w 5051505"/>
                <a:gd name="connsiteY57" fmla="*/ 4836270 h 5363809"/>
                <a:gd name="connsiteX58" fmla="*/ 3065908 w 5051505"/>
                <a:gd name="connsiteY58" fmla="*/ 4858251 h 5363809"/>
                <a:gd name="connsiteX59" fmla="*/ 3131851 w 5051505"/>
                <a:gd name="connsiteY59" fmla="*/ 4872905 h 5363809"/>
                <a:gd name="connsiteX60" fmla="*/ 3212447 w 5051505"/>
                <a:gd name="connsiteY60" fmla="*/ 4968155 h 5363809"/>
                <a:gd name="connsiteX61" fmla="*/ 3263735 w 5051505"/>
                <a:gd name="connsiteY61" fmla="*/ 5092713 h 5363809"/>
                <a:gd name="connsiteX62" fmla="*/ 3293043 w 5051505"/>
                <a:gd name="connsiteY62" fmla="*/ 5100040 h 5363809"/>
                <a:gd name="connsiteX63" fmla="*/ 3337005 w 5051505"/>
                <a:gd name="connsiteY63" fmla="*/ 5107366 h 5363809"/>
                <a:gd name="connsiteX64" fmla="*/ 3410274 w 5051505"/>
                <a:gd name="connsiteY64" fmla="*/ 5180636 h 5363809"/>
                <a:gd name="connsiteX65" fmla="*/ 3454235 w 5051505"/>
                <a:gd name="connsiteY65" fmla="*/ 5158655 h 5363809"/>
                <a:gd name="connsiteX66" fmla="*/ 3476216 w 5051505"/>
                <a:gd name="connsiteY66" fmla="*/ 5158655 h 5363809"/>
                <a:gd name="connsiteX67" fmla="*/ 3520178 w 5051505"/>
                <a:gd name="connsiteY67" fmla="*/ 5202616 h 5363809"/>
                <a:gd name="connsiteX68" fmla="*/ 3542158 w 5051505"/>
                <a:gd name="connsiteY68" fmla="*/ 5268559 h 5363809"/>
                <a:gd name="connsiteX69" fmla="*/ 3520878 w 5051505"/>
                <a:gd name="connsiteY69" fmla="*/ 5359236 h 5363809"/>
                <a:gd name="connsiteX70" fmla="*/ 3556812 w 5051505"/>
                <a:gd name="connsiteY70" fmla="*/ 5363809 h 5363809"/>
                <a:gd name="connsiteX0" fmla="*/ 3468286 w 4962979"/>
                <a:gd name="connsiteY0" fmla="*/ 5363809 h 5363809"/>
                <a:gd name="connsiteX1" fmla="*/ 4120382 w 4962979"/>
                <a:gd name="connsiteY1" fmla="*/ 4924193 h 5363809"/>
                <a:gd name="connsiteX2" fmla="*/ 4230286 w 4962979"/>
                <a:gd name="connsiteY2" fmla="*/ 4909540 h 5363809"/>
                <a:gd name="connsiteX3" fmla="*/ 4332863 w 4962979"/>
                <a:gd name="connsiteY3" fmla="*/ 4858251 h 5363809"/>
                <a:gd name="connsiteX4" fmla="*/ 4347517 w 4962979"/>
                <a:gd name="connsiteY4" fmla="*/ 4828943 h 5363809"/>
                <a:gd name="connsiteX5" fmla="*/ 4457421 w 4962979"/>
                <a:gd name="connsiteY5" fmla="*/ 4836270 h 5363809"/>
                <a:gd name="connsiteX6" fmla="*/ 4574652 w 4962979"/>
                <a:gd name="connsiteY6" fmla="*/ 4843597 h 5363809"/>
                <a:gd name="connsiteX7" fmla="*/ 4574652 w 4962979"/>
                <a:gd name="connsiteY7" fmla="*/ 4741020 h 5363809"/>
                <a:gd name="connsiteX8" fmla="*/ 4603959 w 4962979"/>
                <a:gd name="connsiteY8" fmla="*/ 4689732 h 5363809"/>
                <a:gd name="connsiteX9" fmla="*/ 4691882 w 4962979"/>
                <a:gd name="connsiteY9" fmla="*/ 4638443 h 5363809"/>
                <a:gd name="connsiteX10" fmla="*/ 4743171 w 4962979"/>
                <a:gd name="connsiteY10" fmla="*/ 4579828 h 5363809"/>
                <a:gd name="connsiteX11" fmla="*/ 4904363 w 4962979"/>
                <a:gd name="connsiteY11" fmla="*/ 4579828 h 5363809"/>
                <a:gd name="connsiteX12" fmla="*/ 4904363 w 4962979"/>
                <a:gd name="connsiteY12" fmla="*/ 4477251 h 5363809"/>
                <a:gd name="connsiteX13" fmla="*/ 4933671 w 4962979"/>
                <a:gd name="connsiteY13" fmla="*/ 4235463 h 5363809"/>
                <a:gd name="connsiteX14" fmla="*/ 4962979 w 4962979"/>
                <a:gd name="connsiteY14" fmla="*/ 4044963 h 5363809"/>
                <a:gd name="connsiteX15" fmla="*/ 4955652 w 4962979"/>
                <a:gd name="connsiteY15" fmla="*/ 3839809 h 5363809"/>
                <a:gd name="connsiteX16" fmla="*/ 4814867 w 4962979"/>
                <a:gd name="connsiteY16" fmla="*/ 3323517 h 5363809"/>
                <a:gd name="connsiteX17" fmla="*/ 4035631 w 4962979"/>
                <a:gd name="connsiteY17" fmla="*/ 1649372 h 5363809"/>
                <a:gd name="connsiteX18" fmla="*/ 3739019 w 4962979"/>
                <a:gd name="connsiteY18" fmla="*/ 1535454 h 5363809"/>
                <a:gd name="connsiteX19" fmla="*/ 3628419 w 4962979"/>
                <a:gd name="connsiteY19" fmla="*/ 1634515 h 5363809"/>
                <a:gd name="connsiteX20" fmla="*/ 3472572 w 4962979"/>
                <a:gd name="connsiteY20" fmla="*/ 1659281 h 5363809"/>
                <a:gd name="connsiteX21" fmla="*/ 3361970 w 4962979"/>
                <a:gd name="connsiteY21" fmla="*/ 1639469 h 5363809"/>
                <a:gd name="connsiteX22" fmla="*/ 3291588 w 4962979"/>
                <a:gd name="connsiteY22" fmla="*/ 1639468 h 5363809"/>
                <a:gd name="connsiteX23" fmla="*/ 3231260 w 4962979"/>
                <a:gd name="connsiteY23" fmla="*/ 1594892 h 5363809"/>
                <a:gd name="connsiteX24" fmla="*/ 3105577 w 4962979"/>
                <a:gd name="connsiteY24" fmla="*/ 1584985 h 5363809"/>
                <a:gd name="connsiteX25" fmla="*/ 3135741 w 4962979"/>
                <a:gd name="connsiteY25" fmla="*/ 1471065 h 5363809"/>
                <a:gd name="connsiteX26" fmla="*/ 3226232 w 4962979"/>
                <a:gd name="connsiteY26" fmla="*/ 1396768 h 5363809"/>
                <a:gd name="connsiteX27" fmla="*/ 3191041 w 4962979"/>
                <a:gd name="connsiteY27" fmla="*/ 1332379 h 5363809"/>
                <a:gd name="connsiteX28" fmla="*/ 3191041 w 4962979"/>
                <a:gd name="connsiteY28" fmla="*/ 1154068 h 5363809"/>
                <a:gd name="connsiteX29" fmla="*/ 3196069 w 4962979"/>
                <a:gd name="connsiteY29" fmla="*/ 1015381 h 5363809"/>
                <a:gd name="connsiteX30" fmla="*/ 2974866 w 4962979"/>
                <a:gd name="connsiteY30" fmla="*/ 549791 h 5363809"/>
                <a:gd name="connsiteX31" fmla="*/ 3145795 w 4962979"/>
                <a:gd name="connsiteY31" fmla="*/ 435870 h 5363809"/>
                <a:gd name="connsiteX32" fmla="*/ 3160877 w 4962979"/>
                <a:gd name="connsiteY32" fmla="*/ 386339 h 5363809"/>
                <a:gd name="connsiteX33" fmla="*/ 2617927 w 4962979"/>
                <a:gd name="connsiteY33" fmla="*/ 148592 h 5363809"/>
                <a:gd name="connsiteX34" fmla="*/ 2205686 w 4962979"/>
                <a:gd name="connsiteY34" fmla="*/ 0 h 5363809"/>
                <a:gd name="connsiteX35" fmla="*/ 1828637 w 4962979"/>
                <a:gd name="connsiteY35" fmla="*/ 594369 h 5363809"/>
                <a:gd name="connsiteX36" fmla="*/ 1718036 w 4962979"/>
                <a:gd name="connsiteY36" fmla="*/ 950990 h 5363809"/>
                <a:gd name="connsiteX37" fmla="*/ 1602407 w 4962979"/>
                <a:gd name="connsiteY37" fmla="*/ 1124349 h 5363809"/>
                <a:gd name="connsiteX38" fmla="*/ 1476724 w 4962979"/>
                <a:gd name="connsiteY38" fmla="*/ 1253129 h 5363809"/>
                <a:gd name="connsiteX39" fmla="*/ 1592353 w 4962979"/>
                <a:gd name="connsiteY39" fmla="*/ 1327425 h 5363809"/>
                <a:gd name="connsiteX40" fmla="*/ 1702956 w 4962979"/>
                <a:gd name="connsiteY40" fmla="*/ 1594893 h 5363809"/>
                <a:gd name="connsiteX41" fmla="*/ 1471698 w 4962979"/>
                <a:gd name="connsiteY41" fmla="*/ 1778157 h 5363809"/>
                <a:gd name="connsiteX42" fmla="*/ 1205252 w 4962979"/>
                <a:gd name="connsiteY42" fmla="*/ 1906937 h 5363809"/>
                <a:gd name="connsiteX43" fmla="*/ 1084596 w 4962979"/>
                <a:gd name="connsiteY43" fmla="*/ 1956467 h 5363809"/>
                <a:gd name="connsiteX44" fmla="*/ 999131 w 4962979"/>
                <a:gd name="connsiteY44" fmla="*/ 1996093 h 5363809"/>
                <a:gd name="connsiteX45" fmla="*/ 295306 w 4962979"/>
                <a:gd name="connsiteY45" fmla="*/ 1535455 h 5363809"/>
                <a:gd name="connsiteX46" fmla="*/ 144487 w 4962979"/>
                <a:gd name="connsiteY46" fmla="*/ 1639470 h 5363809"/>
                <a:gd name="connsiteX47" fmla="*/ 33887 w 4962979"/>
                <a:gd name="connsiteY47" fmla="*/ 1689001 h 5363809"/>
                <a:gd name="connsiteX48" fmla="*/ 33886 w 4962979"/>
                <a:gd name="connsiteY48" fmla="*/ 2129826 h 5363809"/>
                <a:gd name="connsiteX49" fmla="*/ 1541306 w 4962979"/>
                <a:gd name="connsiteY49" fmla="*/ 3773866 h 5363809"/>
                <a:gd name="connsiteX50" fmla="*/ 1599921 w 4962979"/>
                <a:gd name="connsiteY50" fmla="*/ 3839809 h 5363809"/>
                <a:gd name="connsiteX51" fmla="*/ 1629229 w 4962979"/>
                <a:gd name="connsiteY51" fmla="*/ 3883770 h 5363809"/>
                <a:gd name="connsiteX52" fmla="*/ 1687844 w 4962979"/>
                <a:gd name="connsiteY52" fmla="*/ 3905751 h 5363809"/>
                <a:gd name="connsiteX53" fmla="*/ 2515786 w 4962979"/>
                <a:gd name="connsiteY53" fmla="*/ 4638443 h 5363809"/>
                <a:gd name="connsiteX54" fmla="*/ 2523113 w 4962979"/>
                <a:gd name="connsiteY54" fmla="*/ 4770328 h 5363809"/>
                <a:gd name="connsiteX55" fmla="*/ 2633017 w 4962979"/>
                <a:gd name="connsiteY55" fmla="*/ 4806963 h 5363809"/>
                <a:gd name="connsiteX56" fmla="*/ 2669652 w 4962979"/>
                <a:gd name="connsiteY56" fmla="*/ 4836270 h 5363809"/>
                <a:gd name="connsiteX57" fmla="*/ 2794209 w 4962979"/>
                <a:gd name="connsiteY57" fmla="*/ 4836270 h 5363809"/>
                <a:gd name="connsiteX58" fmla="*/ 2977382 w 4962979"/>
                <a:gd name="connsiteY58" fmla="*/ 4858251 h 5363809"/>
                <a:gd name="connsiteX59" fmla="*/ 3043325 w 4962979"/>
                <a:gd name="connsiteY59" fmla="*/ 4872905 h 5363809"/>
                <a:gd name="connsiteX60" fmla="*/ 3123921 w 4962979"/>
                <a:gd name="connsiteY60" fmla="*/ 4968155 h 5363809"/>
                <a:gd name="connsiteX61" fmla="*/ 3175209 w 4962979"/>
                <a:gd name="connsiteY61" fmla="*/ 5092713 h 5363809"/>
                <a:gd name="connsiteX62" fmla="*/ 3204517 w 4962979"/>
                <a:gd name="connsiteY62" fmla="*/ 5100040 h 5363809"/>
                <a:gd name="connsiteX63" fmla="*/ 3248479 w 4962979"/>
                <a:gd name="connsiteY63" fmla="*/ 5107366 h 5363809"/>
                <a:gd name="connsiteX64" fmla="*/ 3321748 w 4962979"/>
                <a:gd name="connsiteY64" fmla="*/ 5180636 h 5363809"/>
                <a:gd name="connsiteX65" fmla="*/ 3365709 w 4962979"/>
                <a:gd name="connsiteY65" fmla="*/ 5158655 h 5363809"/>
                <a:gd name="connsiteX66" fmla="*/ 3387690 w 4962979"/>
                <a:gd name="connsiteY66" fmla="*/ 5158655 h 5363809"/>
                <a:gd name="connsiteX67" fmla="*/ 3431652 w 4962979"/>
                <a:gd name="connsiteY67" fmla="*/ 5202616 h 5363809"/>
                <a:gd name="connsiteX68" fmla="*/ 3453632 w 4962979"/>
                <a:gd name="connsiteY68" fmla="*/ 5268559 h 5363809"/>
                <a:gd name="connsiteX69" fmla="*/ 3432352 w 4962979"/>
                <a:gd name="connsiteY69" fmla="*/ 5359236 h 5363809"/>
                <a:gd name="connsiteX70" fmla="*/ 3468286 w 4962979"/>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535924 w 4957597"/>
                <a:gd name="connsiteY49" fmla="*/ 3773866 h 5363809"/>
                <a:gd name="connsiteX50" fmla="*/ 1594539 w 4957597"/>
                <a:gd name="connsiteY50" fmla="*/ 3839809 h 5363809"/>
                <a:gd name="connsiteX51" fmla="*/ 1623847 w 4957597"/>
                <a:gd name="connsiteY51" fmla="*/ 3883770 h 5363809"/>
                <a:gd name="connsiteX52" fmla="*/ 1682462 w 4957597"/>
                <a:gd name="connsiteY52" fmla="*/ 3905751 h 5363809"/>
                <a:gd name="connsiteX53" fmla="*/ 2510404 w 4957597"/>
                <a:gd name="connsiteY53" fmla="*/ 4638443 h 5363809"/>
                <a:gd name="connsiteX54" fmla="*/ 2517731 w 4957597"/>
                <a:gd name="connsiteY54" fmla="*/ 4770328 h 5363809"/>
                <a:gd name="connsiteX55" fmla="*/ 2627635 w 4957597"/>
                <a:gd name="connsiteY55" fmla="*/ 4806963 h 5363809"/>
                <a:gd name="connsiteX56" fmla="*/ 2664270 w 4957597"/>
                <a:gd name="connsiteY56" fmla="*/ 4836270 h 5363809"/>
                <a:gd name="connsiteX57" fmla="*/ 2788827 w 4957597"/>
                <a:gd name="connsiteY57" fmla="*/ 4836270 h 5363809"/>
                <a:gd name="connsiteX58" fmla="*/ 2972000 w 4957597"/>
                <a:gd name="connsiteY58" fmla="*/ 4858251 h 5363809"/>
                <a:gd name="connsiteX59" fmla="*/ 3037943 w 4957597"/>
                <a:gd name="connsiteY59" fmla="*/ 4872905 h 5363809"/>
                <a:gd name="connsiteX60" fmla="*/ 3118539 w 4957597"/>
                <a:gd name="connsiteY60" fmla="*/ 4968155 h 5363809"/>
                <a:gd name="connsiteX61" fmla="*/ 3169827 w 4957597"/>
                <a:gd name="connsiteY61" fmla="*/ 5092713 h 5363809"/>
                <a:gd name="connsiteX62" fmla="*/ 3199135 w 4957597"/>
                <a:gd name="connsiteY62" fmla="*/ 5100040 h 5363809"/>
                <a:gd name="connsiteX63" fmla="*/ 3243097 w 4957597"/>
                <a:gd name="connsiteY63" fmla="*/ 5107366 h 5363809"/>
                <a:gd name="connsiteX64" fmla="*/ 3316366 w 4957597"/>
                <a:gd name="connsiteY64" fmla="*/ 5180636 h 5363809"/>
                <a:gd name="connsiteX65" fmla="*/ 3360327 w 4957597"/>
                <a:gd name="connsiteY65" fmla="*/ 5158655 h 5363809"/>
                <a:gd name="connsiteX66" fmla="*/ 3382308 w 4957597"/>
                <a:gd name="connsiteY66" fmla="*/ 5158655 h 5363809"/>
                <a:gd name="connsiteX67" fmla="*/ 3426270 w 4957597"/>
                <a:gd name="connsiteY67" fmla="*/ 5202616 h 5363809"/>
                <a:gd name="connsiteX68" fmla="*/ 3448250 w 4957597"/>
                <a:gd name="connsiteY68" fmla="*/ 5268559 h 5363809"/>
                <a:gd name="connsiteX69" fmla="*/ 3426970 w 4957597"/>
                <a:gd name="connsiteY69" fmla="*/ 5359236 h 5363809"/>
                <a:gd name="connsiteX70" fmla="*/ 3462904 w 4957597"/>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94382 w 4989075"/>
                <a:gd name="connsiteY0" fmla="*/ 5363809 h 5363809"/>
                <a:gd name="connsiteX1" fmla="*/ 4146478 w 4989075"/>
                <a:gd name="connsiteY1" fmla="*/ 4924193 h 5363809"/>
                <a:gd name="connsiteX2" fmla="*/ 4256382 w 4989075"/>
                <a:gd name="connsiteY2" fmla="*/ 4909540 h 5363809"/>
                <a:gd name="connsiteX3" fmla="*/ 4358959 w 4989075"/>
                <a:gd name="connsiteY3" fmla="*/ 4858251 h 5363809"/>
                <a:gd name="connsiteX4" fmla="*/ 4373613 w 4989075"/>
                <a:gd name="connsiteY4" fmla="*/ 4828943 h 5363809"/>
                <a:gd name="connsiteX5" fmla="*/ 4483517 w 4989075"/>
                <a:gd name="connsiteY5" fmla="*/ 4836270 h 5363809"/>
                <a:gd name="connsiteX6" fmla="*/ 4600748 w 4989075"/>
                <a:gd name="connsiteY6" fmla="*/ 4843597 h 5363809"/>
                <a:gd name="connsiteX7" fmla="*/ 4600748 w 4989075"/>
                <a:gd name="connsiteY7" fmla="*/ 4741020 h 5363809"/>
                <a:gd name="connsiteX8" fmla="*/ 4630055 w 4989075"/>
                <a:gd name="connsiteY8" fmla="*/ 4689732 h 5363809"/>
                <a:gd name="connsiteX9" fmla="*/ 4717978 w 4989075"/>
                <a:gd name="connsiteY9" fmla="*/ 4638443 h 5363809"/>
                <a:gd name="connsiteX10" fmla="*/ 4769267 w 4989075"/>
                <a:gd name="connsiteY10" fmla="*/ 4579828 h 5363809"/>
                <a:gd name="connsiteX11" fmla="*/ 4930459 w 4989075"/>
                <a:gd name="connsiteY11" fmla="*/ 4579828 h 5363809"/>
                <a:gd name="connsiteX12" fmla="*/ 4930459 w 4989075"/>
                <a:gd name="connsiteY12" fmla="*/ 4477251 h 5363809"/>
                <a:gd name="connsiteX13" fmla="*/ 4959767 w 4989075"/>
                <a:gd name="connsiteY13" fmla="*/ 4235463 h 5363809"/>
                <a:gd name="connsiteX14" fmla="*/ 4989075 w 4989075"/>
                <a:gd name="connsiteY14" fmla="*/ 4044963 h 5363809"/>
                <a:gd name="connsiteX15" fmla="*/ 4981748 w 4989075"/>
                <a:gd name="connsiteY15" fmla="*/ 3839809 h 5363809"/>
                <a:gd name="connsiteX16" fmla="*/ 4840963 w 4989075"/>
                <a:gd name="connsiteY16" fmla="*/ 3323517 h 5363809"/>
                <a:gd name="connsiteX17" fmla="*/ 4061727 w 4989075"/>
                <a:gd name="connsiteY17" fmla="*/ 1649372 h 5363809"/>
                <a:gd name="connsiteX18" fmla="*/ 3765115 w 4989075"/>
                <a:gd name="connsiteY18" fmla="*/ 1535454 h 5363809"/>
                <a:gd name="connsiteX19" fmla="*/ 3654515 w 4989075"/>
                <a:gd name="connsiteY19" fmla="*/ 1634515 h 5363809"/>
                <a:gd name="connsiteX20" fmla="*/ 3498668 w 4989075"/>
                <a:gd name="connsiteY20" fmla="*/ 1659281 h 5363809"/>
                <a:gd name="connsiteX21" fmla="*/ 3388066 w 4989075"/>
                <a:gd name="connsiteY21" fmla="*/ 1639469 h 5363809"/>
                <a:gd name="connsiteX22" fmla="*/ 3317684 w 4989075"/>
                <a:gd name="connsiteY22" fmla="*/ 1639468 h 5363809"/>
                <a:gd name="connsiteX23" fmla="*/ 3257356 w 4989075"/>
                <a:gd name="connsiteY23" fmla="*/ 1594892 h 5363809"/>
                <a:gd name="connsiteX24" fmla="*/ 3131673 w 4989075"/>
                <a:gd name="connsiteY24" fmla="*/ 1584985 h 5363809"/>
                <a:gd name="connsiteX25" fmla="*/ 3161837 w 4989075"/>
                <a:gd name="connsiteY25" fmla="*/ 1471065 h 5363809"/>
                <a:gd name="connsiteX26" fmla="*/ 3252328 w 4989075"/>
                <a:gd name="connsiteY26" fmla="*/ 1396768 h 5363809"/>
                <a:gd name="connsiteX27" fmla="*/ 3217137 w 4989075"/>
                <a:gd name="connsiteY27" fmla="*/ 1332379 h 5363809"/>
                <a:gd name="connsiteX28" fmla="*/ 3217137 w 4989075"/>
                <a:gd name="connsiteY28" fmla="*/ 1154068 h 5363809"/>
                <a:gd name="connsiteX29" fmla="*/ 3222165 w 4989075"/>
                <a:gd name="connsiteY29" fmla="*/ 1015381 h 5363809"/>
                <a:gd name="connsiteX30" fmla="*/ 3000962 w 4989075"/>
                <a:gd name="connsiteY30" fmla="*/ 549791 h 5363809"/>
                <a:gd name="connsiteX31" fmla="*/ 3171891 w 4989075"/>
                <a:gd name="connsiteY31" fmla="*/ 435870 h 5363809"/>
                <a:gd name="connsiteX32" fmla="*/ 3186973 w 4989075"/>
                <a:gd name="connsiteY32" fmla="*/ 386339 h 5363809"/>
                <a:gd name="connsiteX33" fmla="*/ 2644023 w 4989075"/>
                <a:gd name="connsiteY33" fmla="*/ 148592 h 5363809"/>
                <a:gd name="connsiteX34" fmla="*/ 2231782 w 4989075"/>
                <a:gd name="connsiteY34" fmla="*/ 0 h 5363809"/>
                <a:gd name="connsiteX35" fmla="*/ 1854733 w 4989075"/>
                <a:gd name="connsiteY35" fmla="*/ 594369 h 5363809"/>
                <a:gd name="connsiteX36" fmla="*/ 1744132 w 4989075"/>
                <a:gd name="connsiteY36" fmla="*/ 950990 h 5363809"/>
                <a:gd name="connsiteX37" fmla="*/ 1628503 w 4989075"/>
                <a:gd name="connsiteY37" fmla="*/ 1124349 h 5363809"/>
                <a:gd name="connsiteX38" fmla="*/ 1502820 w 4989075"/>
                <a:gd name="connsiteY38" fmla="*/ 1253129 h 5363809"/>
                <a:gd name="connsiteX39" fmla="*/ 1618449 w 4989075"/>
                <a:gd name="connsiteY39" fmla="*/ 1327425 h 5363809"/>
                <a:gd name="connsiteX40" fmla="*/ 1729052 w 4989075"/>
                <a:gd name="connsiteY40" fmla="*/ 1594893 h 5363809"/>
                <a:gd name="connsiteX41" fmla="*/ 1497794 w 4989075"/>
                <a:gd name="connsiteY41" fmla="*/ 1778157 h 5363809"/>
                <a:gd name="connsiteX42" fmla="*/ 1231348 w 4989075"/>
                <a:gd name="connsiteY42" fmla="*/ 1906937 h 5363809"/>
                <a:gd name="connsiteX43" fmla="*/ 1110692 w 4989075"/>
                <a:gd name="connsiteY43" fmla="*/ 1956467 h 5363809"/>
                <a:gd name="connsiteX44" fmla="*/ 1025227 w 4989075"/>
                <a:gd name="connsiteY44" fmla="*/ 1996093 h 5363809"/>
                <a:gd name="connsiteX45" fmla="*/ 321402 w 4989075"/>
                <a:gd name="connsiteY45" fmla="*/ 1535455 h 5363809"/>
                <a:gd name="connsiteX46" fmla="*/ 170583 w 4989075"/>
                <a:gd name="connsiteY46" fmla="*/ 1639470 h 5363809"/>
                <a:gd name="connsiteX47" fmla="*/ 59983 w 4989075"/>
                <a:gd name="connsiteY47" fmla="*/ 1689001 h 5363809"/>
                <a:gd name="connsiteX48" fmla="*/ 59982 w 4989075"/>
                <a:gd name="connsiteY48" fmla="*/ 2129826 h 5363809"/>
                <a:gd name="connsiteX49" fmla="*/ 225883 w 4989075"/>
                <a:gd name="connsiteY49" fmla="*/ 2327949 h 5363809"/>
                <a:gd name="connsiteX50" fmla="*/ 286211 w 4989075"/>
                <a:gd name="connsiteY50" fmla="*/ 2471589 h 5363809"/>
                <a:gd name="connsiteX51" fmla="*/ 547631 w 4989075"/>
                <a:gd name="connsiteY51" fmla="*/ 2664759 h 5363809"/>
                <a:gd name="connsiteX52" fmla="*/ 447086 w 4989075"/>
                <a:gd name="connsiteY52" fmla="*/ 2803445 h 5363809"/>
                <a:gd name="connsiteX53" fmla="*/ 351566 w 4989075"/>
                <a:gd name="connsiteY53" fmla="*/ 2897554 h 5363809"/>
                <a:gd name="connsiteX54" fmla="*/ 251020 w 4989075"/>
                <a:gd name="connsiteY54" fmla="*/ 3105584 h 5363809"/>
                <a:gd name="connsiteX55" fmla="*/ 59981 w 4989075"/>
                <a:gd name="connsiteY55" fmla="*/ 3402770 h 5363809"/>
                <a:gd name="connsiteX56" fmla="*/ 1567402 w 4989075"/>
                <a:gd name="connsiteY56" fmla="*/ 3773866 h 5363809"/>
                <a:gd name="connsiteX57" fmla="*/ 1626017 w 4989075"/>
                <a:gd name="connsiteY57" fmla="*/ 3839809 h 5363809"/>
                <a:gd name="connsiteX58" fmla="*/ 1655325 w 4989075"/>
                <a:gd name="connsiteY58" fmla="*/ 3883770 h 5363809"/>
                <a:gd name="connsiteX59" fmla="*/ 1713940 w 4989075"/>
                <a:gd name="connsiteY59" fmla="*/ 3905751 h 5363809"/>
                <a:gd name="connsiteX60" fmla="*/ 2541882 w 4989075"/>
                <a:gd name="connsiteY60" fmla="*/ 4638443 h 5363809"/>
                <a:gd name="connsiteX61" fmla="*/ 2549209 w 4989075"/>
                <a:gd name="connsiteY61" fmla="*/ 4770328 h 5363809"/>
                <a:gd name="connsiteX62" fmla="*/ 2659113 w 4989075"/>
                <a:gd name="connsiteY62" fmla="*/ 4806963 h 5363809"/>
                <a:gd name="connsiteX63" fmla="*/ 2695748 w 4989075"/>
                <a:gd name="connsiteY63" fmla="*/ 4836270 h 5363809"/>
                <a:gd name="connsiteX64" fmla="*/ 2820305 w 4989075"/>
                <a:gd name="connsiteY64" fmla="*/ 4836270 h 5363809"/>
                <a:gd name="connsiteX65" fmla="*/ 3003478 w 4989075"/>
                <a:gd name="connsiteY65" fmla="*/ 4858251 h 5363809"/>
                <a:gd name="connsiteX66" fmla="*/ 3069421 w 4989075"/>
                <a:gd name="connsiteY66" fmla="*/ 4872905 h 5363809"/>
                <a:gd name="connsiteX67" fmla="*/ 3150017 w 4989075"/>
                <a:gd name="connsiteY67" fmla="*/ 4968155 h 5363809"/>
                <a:gd name="connsiteX68" fmla="*/ 3201305 w 4989075"/>
                <a:gd name="connsiteY68" fmla="*/ 5092713 h 5363809"/>
                <a:gd name="connsiteX69" fmla="*/ 3230613 w 4989075"/>
                <a:gd name="connsiteY69" fmla="*/ 5100040 h 5363809"/>
                <a:gd name="connsiteX70" fmla="*/ 3274575 w 4989075"/>
                <a:gd name="connsiteY70" fmla="*/ 5107366 h 5363809"/>
                <a:gd name="connsiteX71" fmla="*/ 3347844 w 4989075"/>
                <a:gd name="connsiteY71" fmla="*/ 5180636 h 5363809"/>
                <a:gd name="connsiteX72" fmla="*/ 3391805 w 4989075"/>
                <a:gd name="connsiteY72" fmla="*/ 5158655 h 5363809"/>
                <a:gd name="connsiteX73" fmla="*/ 3413786 w 4989075"/>
                <a:gd name="connsiteY73" fmla="*/ 5158655 h 5363809"/>
                <a:gd name="connsiteX74" fmla="*/ 3457748 w 4989075"/>
                <a:gd name="connsiteY74" fmla="*/ 5202616 h 5363809"/>
                <a:gd name="connsiteX75" fmla="*/ 3479728 w 4989075"/>
                <a:gd name="connsiteY75" fmla="*/ 5268559 h 5363809"/>
                <a:gd name="connsiteX76" fmla="*/ 3458448 w 4989075"/>
                <a:gd name="connsiteY76" fmla="*/ 5359236 h 5363809"/>
                <a:gd name="connsiteX77" fmla="*/ 3494382 w 4989075"/>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9539 w 4964232"/>
                <a:gd name="connsiteY0" fmla="*/ 5363809 h 5363809"/>
                <a:gd name="connsiteX1" fmla="*/ 4121635 w 4964232"/>
                <a:gd name="connsiteY1" fmla="*/ 4924193 h 5363809"/>
                <a:gd name="connsiteX2" fmla="*/ 4231539 w 4964232"/>
                <a:gd name="connsiteY2" fmla="*/ 4909540 h 5363809"/>
                <a:gd name="connsiteX3" fmla="*/ 4334116 w 4964232"/>
                <a:gd name="connsiteY3" fmla="*/ 4858251 h 5363809"/>
                <a:gd name="connsiteX4" fmla="*/ 4348770 w 4964232"/>
                <a:gd name="connsiteY4" fmla="*/ 4828943 h 5363809"/>
                <a:gd name="connsiteX5" fmla="*/ 4458674 w 4964232"/>
                <a:gd name="connsiteY5" fmla="*/ 4836270 h 5363809"/>
                <a:gd name="connsiteX6" fmla="*/ 4575905 w 4964232"/>
                <a:gd name="connsiteY6" fmla="*/ 4843597 h 5363809"/>
                <a:gd name="connsiteX7" fmla="*/ 4575905 w 4964232"/>
                <a:gd name="connsiteY7" fmla="*/ 4741020 h 5363809"/>
                <a:gd name="connsiteX8" fmla="*/ 4605212 w 4964232"/>
                <a:gd name="connsiteY8" fmla="*/ 4689732 h 5363809"/>
                <a:gd name="connsiteX9" fmla="*/ 4693135 w 4964232"/>
                <a:gd name="connsiteY9" fmla="*/ 4638443 h 5363809"/>
                <a:gd name="connsiteX10" fmla="*/ 4744424 w 4964232"/>
                <a:gd name="connsiteY10" fmla="*/ 4579828 h 5363809"/>
                <a:gd name="connsiteX11" fmla="*/ 4905616 w 4964232"/>
                <a:gd name="connsiteY11" fmla="*/ 4579828 h 5363809"/>
                <a:gd name="connsiteX12" fmla="*/ 4905616 w 4964232"/>
                <a:gd name="connsiteY12" fmla="*/ 4477251 h 5363809"/>
                <a:gd name="connsiteX13" fmla="*/ 4934924 w 4964232"/>
                <a:gd name="connsiteY13" fmla="*/ 4235463 h 5363809"/>
                <a:gd name="connsiteX14" fmla="*/ 4964232 w 4964232"/>
                <a:gd name="connsiteY14" fmla="*/ 4044963 h 5363809"/>
                <a:gd name="connsiteX15" fmla="*/ 4956905 w 4964232"/>
                <a:gd name="connsiteY15" fmla="*/ 3839809 h 5363809"/>
                <a:gd name="connsiteX16" fmla="*/ 4816120 w 4964232"/>
                <a:gd name="connsiteY16" fmla="*/ 3323517 h 5363809"/>
                <a:gd name="connsiteX17" fmla="*/ 4036884 w 4964232"/>
                <a:gd name="connsiteY17" fmla="*/ 1649372 h 5363809"/>
                <a:gd name="connsiteX18" fmla="*/ 3740272 w 4964232"/>
                <a:gd name="connsiteY18" fmla="*/ 1535454 h 5363809"/>
                <a:gd name="connsiteX19" fmla="*/ 3629672 w 4964232"/>
                <a:gd name="connsiteY19" fmla="*/ 1634515 h 5363809"/>
                <a:gd name="connsiteX20" fmla="*/ 3473825 w 4964232"/>
                <a:gd name="connsiteY20" fmla="*/ 1659281 h 5363809"/>
                <a:gd name="connsiteX21" fmla="*/ 3363223 w 4964232"/>
                <a:gd name="connsiteY21" fmla="*/ 1639469 h 5363809"/>
                <a:gd name="connsiteX22" fmla="*/ 3292841 w 4964232"/>
                <a:gd name="connsiteY22" fmla="*/ 1639468 h 5363809"/>
                <a:gd name="connsiteX23" fmla="*/ 3232513 w 4964232"/>
                <a:gd name="connsiteY23" fmla="*/ 1594892 h 5363809"/>
                <a:gd name="connsiteX24" fmla="*/ 3106830 w 4964232"/>
                <a:gd name="connsiteY24" fmla="*/ 1584985 h 5363809"/>
                <a:gd name="connsiteX25" fmla="*/ 3136994 w 4964232"/>
                <a:gd name="connsiteY25" fmla="*/ 1471065 h 5363809"/>
                <a:gd name="connsiteX26" fmla="*/ 3227485 w 4964232"/>
                <a:gd name="connsiteY26" fmla="*/ 1396768 h 5363809"/>
                <a:gd name="connsiteX27" fmla="*/ 3192294 w 4964232"/>
                <a:gd name="connsiteY27" fmla="*/ 1332379 h 5363809"/>
                <a:gd name="connsiteX28" fmla="*/ 3192294 w 4964232"/>
                <a:gd name="connsiteY28" fmla="*/ 1154068 h 5363809"/>
                <a:gd name="connsiteX29" fmla="*/ 3197322 w 4964232"/>
                <a:gd name="connsiteY29" fmla="*/ 1015381 h 5363809"/>
                <a:gd name="connsiteX30" fmla="*/ 2976119 w 4964232"/>
                <a:gd name="connsiteY30" fmla="*/ 549791 h 5363809"/>
                <a:gd name="connsiteX31" fmla="*/ 3147048 w 4964232"/>
                <a:gd name="connsiteY31" fmla="*/ 435870 h 5363809"/>
                <a:gd name="connsiteX32" fmla="*/ 3162130 w 4964232"/>
                <a:gd name="connsiteY32" fmla="*/ 386339 h 5363809"/>
                <a:gd name="connsiteX33" fmla="*/ 2619180 w 4964232"/>
                <a:gd name="connsiteY33" fmla="*/ 148592 h 5363809"/>
                <a:gd name="connsiteX34" fmla="*/ 2206939 w 4964232"/>
                <a:gd name="connsiteY34" fmla="*/ 0 h 5363809"/>
                <a:gd name="connsiteX35" fmla="*/ 1829890 w 4964232"/>
                <a:gd name="connsiteY35" fmla="*/ 594369 h 5363809"/>
                <a:gd name="connsiteX36" fmla="*/ 1719289 w 4964232"/>
                <a:gd name="connsiteY36" fmla="*/ 950990 h 5363809"/>
                <a:gd name="connsiteX37" fmla="*/ 1603660 w 4964232"/>
                <a:gd name="connsiteY37" fmla="*/ 1124349 h 5363809"/>
                <a:gd name="connsiteX38" fmla="*/ 1477977 w 4964232"/>
                <a:gd name="connsiteY38" fmla="*/ 1253129 h 5363809"/>
                <a:gd name="connsiteX39" fmla="*/ 1593606 w 4964232"/>
                <a:gd name="connsiteY39" fmla="*/ 1327425 h 5363809"/>
                <a:gd name="connsiteX40" fmla="*/ 1704209 w 4964232"/>
                <a:gd name="connsiteY40" fmla="*/ 1594893 h 5363809"/>
                <a:gd name="connsiteX41" fmla="*/ 1472951 w 4964232"/>
                <a:gd name="connsiteY41" fmla="*/ 1778157 h 5363809"/>
                <a:gd name="connsiteX42" fmla="*/ 1206505 w 4964232"/>
                <a:gd name="connsiteY42" fmla="*/ 1906937 h 5363809"/>
                <a:gd name="connsiteX43" fmla="*/ 1085849 w 4964232"/>
                <a:gd name="connsiteY43" fmla="*/ 1956467 h 5363809"/>
                <a:gd name="connsiteX44" fmla="*/ 1000384 w 4964232"/>
                <a:gd name="connsiteY44" fmla="*/ 1996093 h 5363809"/>
                <a:gd name="connsiteX45" fmla="*/ 296559 w 4964232"/>
                <a:gd name="connsiteY45" fmla="*/ 1535455 h 5363809"/>
                <a:gd name="connsiteX46" fmla="*/ 145740 w 4964232"/>
                <a:gd name="connsiteY46" fmla="*/ 1639470 h 5363809"/>
                <a:gd name="connsiteX47" fmla="*/ 35140 w 4964232"/>
                <a:gd name="connsiteY47" fmla="*/ 1689001 h 5363809"/>
                <a:gd name="connsiteX48" fmla="*/ 35139 w 4964232"/>
                <a:gd name="connsiteY48" fmla="*/ 2129826 h 5363809"/>
                <a:gd name="connsiteX49" fmla="*/ 201040 w 4964232"/>
                <a:gd name="connsiteY49" fmla="*/ 2327949 h 5363809"/>
                <a:gd name="connsiteX50" fmla="*/ 261368 w 4964232"/>
                <a:gd name="connsiteY50" fmla="*/ 2471589 h 5363809"/>
                <a:gd name="connsiteX51" fmla="*/ 522788 w 4964232"/>
                <a:gd name="connsiteY51" fmla="*/ 2664759 h 5363809"/>
                <a:gd name="connsiteX52" fmla="*/ 422243 w 4964232"/>
                <a:gd name="connsiteY52" fmla="*/ 2803445 h 5363809"/>
                <a:gd name="connsiteX53" fmla="*/ 326723 w 4964232"/>
                <a:gd name="connsiteY53" fmla="*/ 2897554 h 5363809"/>
                <a:gd name="connsiteX54" fmla="*/ 226177 w 4964232"/>
                <a:gd name="connsiteY54" fmla="*/ 3105584 h 5363809"/>
                <a:gd name="connsiteX55" fmla="*/ 25083 w 4964232"/>
                <a:gd name="connsiteY55" fmla="*/ 3387910 h 5363809"/>
                <a:gd name="connsiteX56" fmla="*/ 140712 w 4964232"/>
                <a:gd name="connsiteY56" fmla="*/ 3531550 h 5363809"/>
                <a:gd name="connsiteX57" fmla="*/ 1542559 w 4964232"/>
                <a:gd name="connsiteY57" fmla="*/ 3773866 h 5363809"/>
                <a:gd name="connsiteX58" fmla="*/ 1601174 w 4964232"/>
                <a:gd name="connsiteY58" fmla="*/ 3839809 h 5363809"/>
                <a:gd name="connsiteX59" fmla="*/ 1630482 w 4964232"/>
                <a:gd name="connsiteY59" fmla="*/ 3883770 h 5363809"/>
                <a:gd name="connsiteX60" fmla="*/ 1689097 w 4964232"/>
                <a:gd name="connsiteY60" fmla="*/ 3905751 h 5363809"/>
                <a:gd name="connsiteX61" fmla="*/ 2517039 w 4964232"/>
                <a:gd name="connsiteY61" fmla="*/ 4638443 h 5363809"/>
                <a:gd name="connsiteX62" fmla="*/ 2524366 w 4964232"/>
                <a:gd name="connsiteY62" fmla="*/ 4770328 h 5363809"/>
                <a:gd name="connsiteX63" fmla="*/ 2634270 w 4964232"/>
                <a:gd name="connsiteY63" fmla="*/ 4806963 h 5363809"/>
                <a:gd name="connsiteX64" fmla="*/ 2670905 w 4964232"/>
                <a:gd name="connsiteY64" fmla="*/ 4836270 h 5363809"/>
                <a:gd name="connsiteX65" fmla="*/ 2795462 w 4964232"/>
                <a:gd name="connsiteY65" fmla="*/ 4836270 h 5363809"/>
                <a:gd name="connsiteX66" fmla="*/ 2978635 w 4964232"/>
                <a:gd name="connsiteY66" fmla="*/ 4858251 h 5363809"/>
                <a:gd name="connsiteX67" fmla="*/ 3044578 w 4964232"/>
                <a:gd name="connsiteY67" fmla="*/ 4872905 h 5363809"/>
                <a:gd name="connsiteX68" fmla="*/ 3125174 w 4964232"/>
                <a:gd name="connsiteY68" fmla="*/ 4968155 h 5363809"/>
                <a:gd name="connsiteX69" fmla="*/ 3176462 w 4964232"/>
                <a:gd name="connsiteY69" fmla="*/ 5092713 h 5363809"/>
                <a:gd name="connsiteX70" fmla="*/ 3205770 w 4964232"/>
                <a:gd name="connsiteY70" fmla="*/ 5100040 h 5363809"/>
                <a:gd name="connsiteX71" fmla="*/ 3249732 w 4964232"/>
                <a:gd name="connsiteY71" fmla="*/ 5107366 h 5363809"/>
                <a:gd name="connsiteX72" fmla="*/ 3323001 w 4964232"/>
                <a:gd name="connsiteY72" fmla="*/ 5180636 h 5363809"/>
                <a:gd name="connsiteX73" fmla="*/ 3366962 w 4964232"/>
                <a:gd name="connsiteY73" fmla="*/ 5158655 h 5363809"/>
                <a:gd name="connsiteX74" fmla="*/ 3388943 w 4964232"/>
                <a:gd name="connsiteY74" fmla="*/ 5158655 h 5363809"/>
                <a:gd name="connsiteX75" fmla="*/ 3432905 w 4964232"/>
                <a:gd name="connsiteY75" fmla="*/ 5202616 h 5363809"/>
                <a:gd name="connsiteX76" fmla="*/ 3454885 w 4964232"/>
                <a:gd name="connsiteY76" fmla="*/ 5268559 h 5363809"/>
                <a:gd name="connsiteX77" fmla="*/ 3433605 w 4964232"/>
                <a:gd name="connsiteY77" fmla="*/ 5359236 h 5363809"/>
                <a:gd name="connsiteX78" fmla="*/ 3469539 w 4964232"/>
                <a:gd name="connsiteY78"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34077 w 4957597"/>
                <a:gd name="connsiteY56" fmla="*/ 3531550 h 5363809"/>
                <a:gd name="connsiteX57" fmla="*/ 1535924 w 4957597"/>
                <a:gd name="connsiteY57" fmla="*/ 3773866 h 5363809"/>
                <a:gd name="connsiteX58" fmla="*/ 1594539 w 4957597"/>
                <a:gd name="connsiteY58" fmla="*/ 3839809 h 5363809"/>
                <a:gd name="connsiteX59" fmla="*/ 1623847 w 4957597"/>
                <a:gd name="connsiteY59" fmla="*/ 3883770 h 5363809"/>
                <a:gd name="connsiteX60" fmla="*/ 1682462 w 4957597"/>
                <a:gd name="connsiteY60" fmla="*/ 3905751 h 5363809"/>
                <a:gd name="connsiteX61" fmla="*/ 2510404 w 4957597"/>
                <a:gd name="connsiteY61" fmla="*/ 4638443 h 5363809"/>
                <a:gd name="connsiteX62" fmla="*/ 2517731 w 4957597"/>
                <a:gd name="connsiteY62" fmla="*/ 4770328 h 5363809"/>
                <a:gd name="connsiteX63" fmla="*/ 2627635 w 4957597"/>
                <a:gd name="connsiteY63" fmla="*/ 4806963 h 5363809"/>
                <a:gd name="connsiteX64" fmla="*/ 2664270 w 4957597"/>
                <a:gd name="connsiteY64" fmla="*/ 4836270 h 5363809"/>
                <a:gd name="connsiteX65" fmla="*/ 2788827 w 4957597"/>
                <a:gd name="connsiteY65" fmla="*/ 4836270 h 5363809"/>
                <a:gd name="connsiteX66" fmla="*/ 2972000 w 4957597"/>
                <a:gd name="connsiteY66" fmla="*/ 4858251 h 5363809"/>
                <a:gd name="connsiteX67" fmla="*/ 3037943 w 4957597"/>
                <a:gd name="connsiteY67" fmla="*/ 4872905 h 5363809"/>
                <a:gd name="connsiteX68" fmla="*/ 3118539 w 4957597"/>
                <a:gd name="connsiteY68" fmla="*/ 4968155 h 5363809"/>
                <a:gd name="connsiteX69" fmla="*/ 3169827 w 4957597"/>
                <a:gd name="connsiteY69" fmla="*/ 5092713 h 5363809"/>
                <a:gd name="connsiteX70" fmla="*/ 3199135 w 4957597"/>
                <a:gd name="connsiteY70" fmla="*/ 5100040 h 5363809"/>
                <a:gd name="connsiteX71" fmla="*/ 3243097 w 4957597"/>
                <a:gd name="connsiteY71" fmla="*/ 5107366 h 5363809"/>
                <a:gd name="connsiteX72" fmla="*/ 3316366 w 4957597"/>
                <a:gd name="connsiteY72" fmla="*/ 5180636 h 5363809"/>
                <a:gd name="connsiteX73" fmla="*/ 3360327 w 4957597"/>
                <a:gd name="connsiteY73" fmla="*/ 5158655 h 5363809"/>
                <a:gd name="connsiteX74" fmla="*/ 3382308 w 4957597"/>
                <a:gd name="connsiteY74" fmla="*/ 5158655 h 5363809"/>
                <a:gd name="connsiteX75" fmla="*/ 3426270 w 4957597"/>
                <a:gd name="connsiteY75" fmla="*/ 5202616 h 5363809"/>
                <a:gd name="connsiteX76" fmla="*/ 3448250 w 4957597"/>
                <a:gd name="connsiteY76" fmla="*/ 5268559 h 5363809"/>
                <a:gd name="connsiteX77" fmla="*/ 3426970 w 4957597"/>
                <a:gd name="connsiteY77" fmla="*/ 5359236 h 5363809"/>
                <a:gd name="connsiteX78" fmla="*/ 3462904 w 4957597"/>
                <a:gd name="connsiteY78" fmla="*/ 5363809 h 5363809"/>
                <a:gd name="connsiteX0" fmla="*/ 3472376 w 4967069"/>
                <a:gd name="connsiteY0" fmla="*/ 5363809 h 5363809"/>
                <a:gd name="connsiteX1" fmla="*/ 4124472 w 4967069"/>
                <a:gd name="connsiteY1" fmla="*/ 4924193 h 5363809"/>
                <a:gd name="connsiteX2" fmla="*/ 4234376 w 4967069"/>
                <a:gd name="connsiteY2" fmla="*/ 4909540 h 5363809"/>
                <a:gd name="connsiteX3" fmla="*/ 4336953 w 4967069"/>
                <a:gd name="connsiteY3" fmla="*/ 4858251 h 5363809"/>
                <a:gd name="connsiteX4" fmla="*/ 4351607 w 4967069"/>
                <a:gd name="connsiteY4" fmla="*/ 4828943 h 5363809"/>
                <a:gd name="connsiteX5" fmla="*/ 4461511 w 4967069"/>
                <a:gd name="connsiteY5" fmla="*/ 4836270 h 5363809"/>
                <a:gd name="connsiteX6" fmla="*/ 4578742 w 4967069"/>
                <a:gd name="connsiteY6" fmla="*/ 4843597 h 5363809"/>
                <a:gd name="connsiteX7" fmla="*/ 4578742 w 4967069"/>
                <a:gd name="connsiteY7" fmla="*/ 4741020 h 5363809"/>
                <a:gd name="connsiteX8" fmla="*/ 4608049 w 4967069"/>
                <a:gd name="connsiteY8" fmla="*/ 4689732 h 5363809"/>
                <a:gd name="connsiteX9" fmla="*/ 4695972 w 4967069"/>
                <a:gd name="connsiteY9" fmla="*/ 4638443 h 5363809"/>
                <a:gd name="connsiteX10" fmla="*/ 4747261 w 4967069"/>
                <a:gd name="connsiteY10" fmla="*/ 4579828 h 5363809"/>
                <a:gd name="connsiteX11" fmla="*/ 4908453 w 4967069"/>
                <a:gd name="connsiteY11" fmla="*/ 4579828 h 5363809"/>
                <a:gd name="connsiteX12" fmla="*/ 4908453 w 4967069"/>
                <a:gd name="connsiteY12" fmla="*/ 4477251 h 5363809"/>
                <a:gd name="connsiteX13" fmla="*/ 4937761 w 4967069"/>
                <a:gd name="connsiteY13" fmla="*/ 4235463 h 5363809"/>
                <a:gd name="connsiteX14" fmla="*/ 4967069 w 4967069"/>
                <a:gd name="connsiteY14" fmla="*/ 4044963 h 5363809"/>
                <a:gd name="connsiteX15" fmla="*/ 4959742 w 4967069"/>
                <a:gd name="connsiteY15" fmla="*/ 3839809 h 5363809"/>
                <a:gd name="connsiteX16" fmla="*/ 4818957 w 4967069"/>
                <a:gd name="connsiteY16" fmla="*/ 3323517 h 5363809"/>
                <a:gd name="connsiteX17" fmla="*/ 4039721 w 4967069"/>
                <a:gd name="connsiteY17" fmla="*/ 1649372 h 5363809"/>
                <a:gd name="connsiteX18" fmla="*/ 3743109 w 4967069"/>
                <a:gd name="connsiteY18" fmla="*/ 1535454 h 5363809"/>
                <a:gd name="connsiteX19" fmla="*/ 3632509 w 4967069"/>
                <a:gd name="connsiteY19" fmla="*/ 1634515 h 5363809"/>
                <a:gd name="connsiteX20" fmla="*/ 3476662 w 4967069"/>
                <a:gd name="connsiteY20" fmla="*/ 1659281 h 5363809"/>
                <a:gd name="connsiteX21" fmla="*/ 3366060 w 4967069"/>
                <a:gd name="connsiteY21" fmla="*/ 1639469 h 5363809"/>
                <a:gd name="connsiteX22" fmla="*/ 3295678 w 4967069"/>
                <a:gd name="connsiteY22" fmla="*/ 1639468 h 5363809"/>
                <a:gd name="connsiteX23" fmla="*/ 3235350 w 4967069"/>
                <a:gd name="connsiteY23" fmla="*/ 1594892 h 5363809"/>
                <a:gd name="connsiteX24" fmla="*/ 3109667 w 4967069"/>
                <a:gd name="connsiteY24" fmla="*/ 1584985 h 5363809"/>
                <a:gd name="connsiteX25" fmla="*/ 3139831 w 4967069"/>
                <a:gd name="connsiteY25" fmla="*/ 1471065 h 5363809"/>
                <a:gd name="connsiteX26" fmla="*/ 3230322 w 4967069"/>
                <a:gd name="connsiteY26" fmla="*/ 1396768 h 5363809"/>
                <a:gd name="connsiteX27" fmla="*/ 3195131 w 4967069"/>
                <a:gd name="connsiteY27" fmla="*/ 1332379 h 5363809"/>
                <a:gd name="connsiteX28" fmla="*/ 3195131 w 4967069"/>
                <a:gd name="connsiteY28" fmla="*/ 1154068 h 5363809"/>
                <a:gd name="connsiteX29" fmla="*/ 3200159 w 4967069"/>
                <a:gd name="connsiteY29" fmla="*/ 1015381 h 5363809"/>
                <a:gd name="connsiteX30" fmla="*/ 2978956 w 4967069"/>
                <a:gd name="connsiteY30" fmla="*/ 549791 h 5363809"/>
                <a:gd name="connsiteX31" fmla="*/ 3149885 w 4967069"/>
                <a:gd name="connsiteY31" fmla="*/ 435870 h 5363809"/>
                <a:gd name="connsiteX32" fmla="*/ 3164967 w 4967069"/>
                <a:gd name="connsiteY32" fmla="*/ 386339 h 5363809"/>
                <a:gd name="connsiteX33" fmla="*/ 2622017 w 4967069"/>
                <a:gd name="connsiteY33" fmla="*/ 148592 h 5363809"/>
                <a:gd name="connsiteX34" fmla="*/ 2209776 w 4967069"/>
                <a:gd name="connsiteY34" fmla="*/ 0 h 5363809"/>
                <a:gd name="connsiteX35" fmla="*/ 1832727 w 4967069"/>
                <a:gd name="connsiteY35" fmla="*/ 594369 h 5363809"/>
                <a:gd name="connsiteX36" fmla="*/ 1722126 w 4967069"/>
                <a:gd name="connsiteY36" fmla="*/ 950990 h 5363809"/>
                <a:gd name="connsiteX37" fmla="*/ 1606497 w 4967069"/>
                <a:gd name="connsiteY37" fmla="*/ 1124349 h 5363809"/>
                <a:gd name="connsiteX38" fmla="*/ 1480814 w 4967069"/>
                <a:gd name="connsiteY38" fmla="*/ 1253129 h 5363809"/>
                <a:gd name="connsiteX39" fmla="*/ 1596443 w 4967069"/>
                <a:gd name="connsiteY39" fmla="*/ 1327425 h 5363809"/>
                <a:gd name="connsiteX40" fmla="*/ 1707046 w 4967069"/>
                <a:gd name="connsiteY40" fmla="*/ 1594893 h 5363809"/>
                <a:gd name="connsiteX41" fmla="*/ 1475788 w 4967069"/>
                <a:gd name="connsiteY41" fmla="*/ 1778157 h 5363809"/>
                <a:gd name="connsiteX42" fmla="*/ 1209342 w 4967069"/>
                <a:gd name="connsiteY42" fmla="*/ 1906937 h 5363809"/>
                <a:gd name="connsiteX43" fmla="*/ 1088686 w 4967069"/>
                <a:gd name="connsiteY43" fmla="*/ 1956467 h 5363809"/>
                <a:gd name="connsiteX44" fmla="*/ 1003221 w 4967069"/>
                <a:gd name="connsiteY44" fmla="*/ 1996093 h 5363809"/>
                <a:gd name="connsiteX45" fmla="*/ 299396 w 4967069"/>
                <a:gd name="connsiteY45" fmla="*/ 1535455 h 5363809"/>
                <a:gd name="connsiteX46" fmla="*/ 148577 w 4967069"/>
                <a:gd name="connsiteY46" fmla="*/ 1639470 h 5363809"/>
                <a:gd name="connsiteX47" fmla="*/ 37977 w 4967069"/>
                <a:gd name="connsiteY47" fmla="*/ 1689001 h 5363809"/>
                <a:gd name="connsiteX48" fmla="*/ 37976 w 4967069"/>
                <a:gd name="connsiteY48" fmla="*/ 2129826 h 5363809"/>
                <a:gd name="connsiteX49" fmla="*/ 203877 w 4967069"/>
                <a:gd name="connsiteY49" fmla="*/ 2327949 h 5363809"/>
                <a:gd name="connsiteX50" fmla="*/ 264205 w 4967069"/>
                <a:gd name="connsiteY50" fmla="*/ 2471589 h 5363809"/>
                <a:gd name="connsiteX51" fmla="*/ 525625 w 4967069"/>
                <a:gd name="connsiteY51" fmla="*/ 2664759 h 5363809"/>
                <a:gd name="connsiteX52" fmla="*/ 425080 w 4967069"/>
                <a:gd name="connsiteY52" fmla="*/ 2803445 h 5363809"/>
                <a:gd name="connsiteX53" fmla="*/ 329560 w 4967069"/>
                <a:gd name="connsiteY53" fmla="*/ 2897554 h 5363809"/>
                <a:gd name="connsiteX54" fmla="*/ 229014 w 4967069"/>
                <a:gd name="connsiteY54" fmla="*/ 3105584 h 5363809"/>
                <a:gd name="connsiteX55" fmla="*/ 27920 w 4967069"/>
                <a:gd name="connsiteY55" fmla="*/ 3387910 h 5363809"/>
                <a:gd name="connsiteX56" fmla="*/ 143549 w 4967069"/>
                <a:gd name="connsiteY56" fmla="*/ 3531550 h 5363809"/>
                <a:gd name="connsiteX57" fmla="*/ 1545396 w 4967069"/>
                <a:gd name="connsiteY57" fmla="*/ 3773866 h 5363809"/>
                <a:gd name="connsiteX58" fmla="*/ 1604011 w 4967069"/>
                <a:gd name="connsiteY58" fmla="*/ 3839809 h 5363809"/>
                <a:gd name="connsiteX59" fmla="*/ 1633319 w 4967069"/>
                <a:gd name="connsiteY59" fmla="*/ 3883770 h 5363809"/>
                <a:gd name="connsiteX60" fmla="*/ 1691934 w 4967069"/>
                <a:gd name="connsiteY60" fmla="*/ 3905751 h 5363809"/>
                <a:gd name="connsiteX61" fmla="*/ 2519876 w 4967069"/>
                <a:gd name="connsiteY61" fmla="*/ 4638443 h 5363809"/>
                <a:gd name="connsiteX62" fmla="*/ 2527203 w 4967069"/>
                <a:gd name="connsiteY62" fmla="*/ 4770328 h 5363809"/>
                <a:gd name="connsiteX63" fmla="*/ 2637107 w 4967069"/>
                <a:gd name="connsiteY63" fmla="*/ 4806963 h 5363809"/>
                <a:gd name="connsiteX64" fmla="*/ 2673742 w 4967069"/>
                <a:gd name="connsiteY64" fmla="*/ 4836270 h 5363809"/>
                <a:gd name="connsiteX65" fmla="*/ 2798299 w 4967069"/>
                <a:gd name="connsiteY65" fmla="*/ 4836270 h 5363809"/>
                <a:gd name="connsiteX66" fmla="*/ 2981472 w 4967069"/>
                <a:gd name="connsiteY66" fmla="*/ 4858251 h 5363809"/>
                <a:gd name="connsiteX67" fmla="*/ 3047415 w 4967069"/>
                <a:gd name="connsiteY67" fmla="*/ 4872905 h 5363809"/>
                <a:gd name="connsiteX68" fmla="*/ 3128011 w 4967069"/>
                <a:gd name="connsiteY68" fmla="*/ 4968155 h 5363809"/>
                <a:gd name="connsiteX69" fmla="*/ 3179299 w 4967069"/>
                <a:gd name="connsiteY69" fmla="*/ 5092713 h 5363809"/>
                <a:gd name="connsiteX70" fmla="*/ 3208607 w 4967069"/>
                <a:gd name="connsiteY70" fmla="*/ 5100040 h 5363809"/>
                <a:gd name="connsiteX71" fmla="*/ 3252569 w 4967069"/>
                <a:gd name="connsiteY71" fmla="*/ 5107366 h 5363809"/>
                <a:gd name="connsiteX72" fmla="*/ 3325838 w 4967069"/>
                <a:gd name="connsiteY72" fmla="*/ 5180636 h 5363809"/>
                <a:gd name="connsiteX73" fmla="*/ 3369799 w 4967069"/>
                <a:gd name="connsiteY73" fmla="*/ 5158655 h 5363809"/>
                <a:gd name="connsiteX74" fmla="*/ 3391780 w 4967069"/>
                <a:gd name="connsiteY74" fmla="*/ 5158655 h 5363809"/>
                <a:gd name="connsiteX75" fmla="*/ 3435742 w 4967069"/>
                <a:gd name="connsiteY75" fmla="*/ 5202616 h 5363809"/>
                <a:gd name="connsiteX76" fmla="*/ 3457722 w 4967069"/>
                <a:gd name="connsiteY76" fmla="*/ 5268559 h 5363809"/>
                <a:gd name="connsiteX77" fmla="*/ 3436442 w 4967069"/>
                <a:gd name="connsiteY77" fmla="*/ 5359236 h 5363809"/>
                <a:gd name="connsiteX78" fmla="*/ 3472376 w 4967069"/>
                <a:gd name="connsiteY78" fmla="*/ 5363809 h 5363809"/>
                <a:gd name="connsiteX0" fmla="*/ 3528030 w 5022723"/>
                <a:gd name="connsiteY0" fmla="*/ 5363809 h 5363809"/>
                <a:gd name="connsiteX1" fmla="*/ 4180126 w 5022723"/>
                <a:gd name="connsiteY1" fmla="*/ 4924193 h 5363809"/>
                <a:gd name="connsiteX2" fmla="*/ 4290030 w 5022723"/>
                <a:gd name="connsiteY2" fmla="*/ 4909540 h 5363809"/>
                <a:gd name="connsiteX3" fmla="*/ 4392607 w 5022723"/>
                <a:gd name="connsiteY3" fmla="*/ 4858251 h 5363809"/>
                <a:gd name="connsiteX4" fmla="*/ 4407261 w 5022723"/>
                <a:gd name="connsiteY4" fmla="*/ 4828943 h 5363809"/>
                <a:gd name="connsiteX5" fmla="*/ 4517165 w 5022723"/>
                <a:gd name="connsiteY5" fmla="*/ 4836270 h 5363809"/>
                <a:gd name="connsiteX6" fmla="*/ 4634396 w 5022723"/>
                <a:gd name="connsiteY6" fmla="*/ 4843597 h 5363809"/>
                <a:gd name="connsiteX7" fmla="*/ 4634396 w 5022723"/>
                <a:gd name="connsiteY7" fmla="*/ 4741020 h 5363809"/>
                <a:gd name="connsiteX8" fmla="*/ 4663703 w 5022723"/>
                <a:gd name="connsiteY8" fmla="*/ 4689732 h 5363809"/>
                <a:gd name="connsiteX9" fmla="*/ 4751626 w 5022723"/>
                <a:gd name="connsiteY9" fmla="*/ 4638443 h 5363809"/>
                <a:gd name="connsiteX10" fmla="*/ 4802915 w 5022723"/>
                <a:gd name="connsiteY10" fmla="*/ 4579828 h 5363809"/>
                <a:gd name="connsiteX11" fmla="*/ 4964107 w 5022723"/>
                <a:gd name="connsiteY11" fmla="*/ 4579828 h 5363809"/>
                <a:gd name="connsiteX12" fmla="*/ 4964107 w 5022723"/>
                <a:gd name="connsiteY12" fmla="*/ 4477251 h 5363809"/>
                <a:gd name="connsiteX13" fmla="*/ 4993415 w 5022723"/>
                <a:gd name="connsiteY13" fmla="*/ 4235463 h 5363809"/>
                <a:gd name="connsiteX14" fmla="*/ 5022723 w 5022723"/>
                <a:gd name="connsiteY14" fmla="*/ 4044963 h 5363809"/>
                <a:gd name="connsiteX15" fmla="*/ 5015396 w 5022723"/>
                <a:gd name="connsiteY15" fmla="*/ 3839809 h 5363809"/>
                <a:gd name="connsiteX16" fmla="*/ 4874611 w 5022723"/>
                <a:gd name="connsiteY16" fmla="*/ 3323517 h 5363809"/>
                <a:gd name="connsiteX17" fmla="*/ 4095375 w 5022723"/>
                <a:gd name="connsiteY17" fmla="*/ 1649372 h 5363809"/>
                <a:gd name="connsiteX18" fmla="*/ 3798763 w 5022723"/>
                <a:gd name="connsiteY18" fmla="*/ 1535454 h 5363809"/>
                <a:gd name="connsiteX19" fmla="*/ 3688163 w 5022723"/>
                <a:gd name="connsiteY19" fmla="*/ 1634515 h 5363809"/>
                <a:gd name="connsiteX20" fmla="*/ 3532316 w 5022723"/>
                <a:gd name="connsiteY20" fmla="*/ 1659281 h 5363809"/>
                <a:gd name="connsiteX21" fmla="*/ 3421714 w 5022723"/>
                <a:gd name="connsiteY21" fmla="*/ 1639469 h 5363809"/>
                <a:gd name="connsiteX22" fmla="*/ 3351332 w 5022723"/>
                <a:gd name="connsiteY22" fmla="*/ 1639468 h 5363809"/>
                <a:gd name="connsiteX23" fmla="*/ 3291004 w 5022723"/>
                <a:gd name="connsiteY23" fmla="*/ 1594892 h 5363809"/>
                <a:gd name="connsiteX24" fmla="*/ 3165321 w 5022723"/>
                <a:gd name="connsiteY24" fmla="*/ 1584985 h 5363809"/>
                <a:gd name="connsiteX25" fmla="*/ 3195485 w 5022723"/>
                <a:gd name="connsiteY25" fmla="*/ 1471065 h 5363809"/>
                <a:gd name="connsiteX26" fmla="*/ 3285976 w 5022723"/>
                <a:gd name="connsiteY26" fmla="*/ 1396768 h 5363809"/>
                <a:gd name="connsiteX27" fmla="*/ 3250785 w 5022723"/>
                <a:gd name="connsiteY27" fmla="*/ 1332379 h 5363809"/>
                <a:gd name="connsiteX28" fmla="*/ 3250785 w 5022723"/>
                <a:gd name="connsiteY28" fmla="*/ 1154068 h 5363809"/>
                <a:gd name="connsiteX29" fmla="*/ 3255813 w 5022723"/>
                <a:gd name="connsiteY29" fmla="*/ 1015381 h 5363809"/>
                <a:gd name="connsiteX30" fmla="*/ 3034610 w 5022723"/>
                <a:gd name="connsiteY30" fmla="*/ 549791 h 5363809"/>
                <a:gd name="connsiteX31" fmla="*/ 3205539 w 5022723"/>
                <a:gd name="connsiteY31" fmla="*/ 435870 h 5363809"/>
                <a:gd name="connsiteX32" fmla="*/ 3220621 w 5022723"/>
                <a:gd name="connsiteY32" fmla="*/ 386339 h 5363809"/>
                <a:gd name="connsiteX33" fmla="*/ 2677671 w 5022723"/>
                <a:gd name="connsiteY33" fmla="*/ 148592 h 5363809"/>
                <a:gd name="connsiteX34" fmla="*/ 2265430 w 5022723"/>
                <a:gd name="connsiteY34" fmla="*/ 0 h 5363809"/>
                <a:gd name="connsiteX35" fmla="*/ 1888381 w 5022723"/>
                <a:gd name="connsiteY35" fmla="*/ 594369 h 5363809"/>
                <a:gd name="connsiteX36" fmla="*/ 1777780 w 5022723"/>
                <a:gd name="connsiteY36" fmla="*/ 950990 h 5363809"/>
                <a:gd name="connsiteX37" fmla="*/ 1662151 w 5022723"/>
                <a:gd name="connsiteY37" fmla="*/ 1124349 h 5363809"/>
                <a:gd name="connsiteX38" fmla="*/ 1536468 w 5022723"/>
                <a:gd name="connsiteY38" fmla="*/ 1253129 h 5363809"/>
                <a:gd name="connsiteX39" fmla="*/ 1652097 w 5022723"/>
                <a:gd name="connsiteY39" fmla="*/ 1327425 h 5363809"/>
                <a:gd name="connsiteX40" fmla="*/ 1762700 w 5022723"/>
                <a:gd name="connsiteY40" fmla="*/ 1594893 h 5363809"/>
                <a:gd name="connsiteX41" fmla="*/ 1531442 w 5022723"/>
                <a:gd name="connsiteY41" fmla="*/ 1778157 h 5363809"/>
                <a:gd name="connsiteX42" fmla="*/ 1264996 w 5022723"/>
                <a:gd name="connsiteY42" fmla="*/ 1906937 h 5363809"/>
                <a:gd name="connsiteX43" fmla="*/ 1144340 w 5022723"/>
                <a:gd name="connsiteY43" fmla="*/ 1956467 h 5363809"/>
                <a:gd name="connsiteX44" fmla="*/ 1058875 w 5022723"/>
                <a:gd name="connsiteY44" fmla="*/ 1996093 h 5363809"/>
                <a:gd name="connsiteX45" fmla="*/ 355050 w 5022723"/>
                <a:gd name="connsiteY45" fmla="*/ 1535455 h 5363809"/>
                <a:gd name="connsiteX46" fmla="*/ 204231 w 5022723"/>
                <a:gd name="connsiteY46" fmla="*/ 1639470 h 5363809"/>
                <a:gd name="connsiteX47" fmla="*/ 93631 w 5022723"/>
                <a:gd name="connsiteY47" fmla="*/ 1689001 h 5363809"/>
                <a:gd name="connsiteX48" fmla="*/ 93630 w 5022723"/>
                <a:gd name="connsiteY48" fmla="*/ 2129826 h 5363809"/>
                <a:gd name="connsiteX49" fmla="*/ 259531 w 5022723"/>
                <a:gd name="connsiteY49" fmla="*/ 2327949 h 5363809"/>
                <a:gd name="connsiteX50" fmla="*/ 319859 w 5022723"/>
                <a:gd name="connsiteY50" fmla="*/ 2471589 h 5363809"/>
                <a:gd name="connsiteX51" fmla="*/ 581279 w 5022723"/>
                <a:gd name="connsiteY51" fmla="*/ 2664759 h 5363809"/>
                <a:gd name="connsiteX52" fmla="*/ 480734 w 5022723"/>
                <a:gd name="connsiteY52" fmla="*/ 2803445 h 5363809"/>
                <a:gd name="connsiteX53" fmla="*/ 385214 w 5022723"/>
                <a:gd name="connsiteY53" fmla="*/ 2897554 h 5363809"/>
                <a:gd name="connsiteX54" fmla="*/ 284668 w 5022723"/>
                <a:gd name="connsiteY54" fmla="*/ 3105584 h 5363809"/>
                <a:gd name="connsiteX55" fmla="*/ 83574 w 5022723"/>
                <a:gd name="connsiteY55" fmla="*/ 3387910 h 5363809"/>
                <a:gd name="connsiteX56" fmla="*/ 68492 w 5022723"/>
                <a:gd name="connsiteY56" fmla="*/ 3586033 h 5363809"/>
                <a:gd name="connsiteX57" fmla="*/ 1601050 w 5022723"/>
                <a:gd name="connsiteY57" fmla="*/ 3773866 h 5363809"/>
                <a:gd name="connsiteX58" fmla="*/ 1659665 w 5022723"/>
                <a:gd name="connsiteY58" fmla="*/ 3839809 h 5363809"/>
                <a:gd name="connsiteX59" fmla="*/ 1688973 w 5022723"/>
                <a:gd name="connsiteY59" fmla="*/ 3883770 h 5363809"/>
                <a:gd name="connsiteX60" fmla="*/ 1747588 w 5022723"/>
                <a:gd name="connsiteY60" fmla="*/ 3905751 h 5363809"/>
                <a:gd name="connsiteX61" fmla="*/ 2575530 w 5022723"/>
                <a:gd name="connsiteY61" fmla="*/ 4638443 h 5363809"/>
                <a:gd name="connsiteX62" fmla="*/ 2582857 w 5022723"/>
                <a:gd name="connsiteY62" fmla="*/ 4770328 h 5363809"/>
                <a:gd name="connsiteX63" fmla="*/ 2692761 w 5022723"/>
                <a:gd name="connsiteY63" fmla="*/ 4806963 h 5363809"/>
                <a:gd name="connsiteX64" fmla="*/ 2729396 w 5022723"/>
                <a:gd name="connsiteY64" fmla="*/ 4836270 h 5363809"/>
                <a:gd name="connsiteX65" fmla="*/ 2853953 w 5022723"/>
                <a:gd name="connsiteY65" fmla="*/ 4836270 h 5363809"/>
                <a:gd name="connsiteX66" fmla="*/ 3037126 w 5022723"/>
                <a:gd name="connsiteY66" fmla="*/ 4858251 h 5363809"/>
                <a:gd name="connsiteX67" fmla="*/ 3103069 w 5022723"/>
                <a:gd name="connsiteY67" fmla="*/ 4872905 h 5363809"/>
                <a:gd name="connsiteX68" fmla="*/ 3183665 w 5022723"/>
                <a:gd name="connsiteY68" fmla="*/ 4968155 h 5363809"/>
                <a:gd name="connsiteX69" fmla="*/ 3234953 w 5022723"/>
                <a:gd name="connsiteY69" fmla="*/ 5092713 h 5363809"/>
                <a:gd name="connsiteX70" fmla="*/ 3264261 w 5022723"/>
                <a:gd name="connsiteY70" fmla="*/ 5100040 h 5363809"/>
                <a:gd name="connsiteX71" fmla="*/ 3308223 w 5022723"/>
                <a:gd name="connsiteY71" fmla="*/ 5107366 h 5363809"/>
                <a:gd name="connsiteX72" fmla="*/ 3381492 w 5022723"/>
                <a:gd name="connsiteY72" fmla="*/ 5180636 h 5363809"/>
                <a:gd name="connsiteX73" fmla="*/ 3425453 w 5022723"/>
                <a:gd name="connsiteY73" fmla="*/ 5158655 h 5363809"/>
                <a:gd name="connsiteX74" fmla="*/ 3447434 w 5022723"/>
                <a:gd name="connsiteY74" fmla="*/ 5158655 h 5363809"/>
                <a:gd name="connsiteX75" fmla="*/ 3491396 w 5022723"/>
                <a:gd name="connsiteY75" fmla="*/ 5202616 h 5363809"/>
                <a:gd name="connsiteX76" fmla="*/ 3513376 w 5022723"/>
                <a:gd name="connsiteY76" fmla="*/ 5268559 h 5363809"/>
                <a:gd name="connsiteX77" fmla="*/ 3492096 w 5022723"/>
                <a:gd name="connsiteY77" fmla="*/ 5359236 h 5363809"/>
                <a:gd name="connsiteX78" fmla="*/ 3528030 w 5022723"/>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83770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1864737 w 4999079"/>
                <a:gd name="connsiteY35" fmla="*/ 589488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85064 w 4999079"/>
                <a:gd name="connsiteY18" fmla="*/ 1528132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141677 w 4999079"/>
                <a:gd name="connsiteY23" fmla="*/ 1580104 h 5358928"/>
                <a:gd name="connsiteX24" fmla="*/ 3171841 w 4999079"/>
                <a:gd name="connsiteY24" fmla="*/ 1466184 h 5358928"/>
                <a:gd name="connsiteX25" fmla="*/ 3262332 w 4999079"/>
                <a:gd name="connsiteY25" fmla="*/ 1391887 h 5358928"/>
                <a:gd name="connsiteX26" fmla="*/ 3227141 w 4999079"/>
                <a:gd name="connsiteY26" fmla="*/ 1327498 h 5358928"/>
                <a:gd name="connsiteX27" fmla="*/ 3227141 w 4999079"/>
                <a:gd name="connsiteY27" fmla="*/ 1149187 h 5358928"/>
                <a:gd name="connsiteX28" fmla="*/ 3232169 w 4999079"/>
                <a:gd name="connsiteY28" fmla="*/ 1010500 h 5358928"/>
                <a:gd name="connsiteX29" fmla="*/ 3023397 w 4999079"/>
                <a:gd name="connsiteY29" fmla="*/ 579078 h 5358928"/>
                <a:gd name="connsiteX30" fmla="*/ 3089742 w 4999079"/>
                <a:gd name="connsiteY30" fmla="*/ 487612 h 5358928"/>
                <a:gd name="connsiteX31" fmla="*/ 3164492 w 4999079"/>
                <a:gd name="connsiteY31" fmla="*/ 42854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141677 w 4999079"/>
                <a:gd name="connsiteY19" fmla="*/ 1580104 h 5358928"/>
                <a:gd name="connsiteX20" fmla="*/ 3171841 w 4999079"/>
                <a:gd name="connsiteY20" fmla="*/ 1466184 h 5358928"/>
                <a:gd name="connsiteX21" fmla="*/ 3262332 w 4999079"/>
                <a:gd name="connsiteY21" fmla="*/ 1391887 h 5358928"/>
                <a:gd name="connsiteX22" fmla="*/ 3227141 w 4999079"/>
                <a:gd name="connsiteY22" fmla="*/ 1327498 h 5358928"/>
                <a:gd name="connsiteX23" fmla="*/ 3227141 w 4999079"/>
                <a:gd name="connsiteY23" fmla="*/ 1149187 h 5358928"/>
                <a:gd name="connsiteX24" fmla="*/ 3232169 w 4999079"/>
                <a:gd name="connsiteY24" fmla="*/ 1010500 h 5358928"/>
                <a:gd name="connsiteX25" fmla="*/ 3023397 w 4999079"/>
                <a:gd name="connsiteY25" fmla="*/ 579078 h 5358928"/>
                <a:gd name="connsiteX26" fmla="*/ 3089742 w 4999079"/>
                <a:gd name="connsiteY26" fmla="*/ 487612 h 5358928"/>
                <a:gd name="connsiteX27" fmla="*/ 3164492 w 4999079"/>
                <a:gd name="connsiteY27" fmla="*/ 428549 h 5358928"/>
                <a:gd name="connsiteX28" fmla="*/ 3196977 w 4999079"/>
                <a:gd name="connsiteY28" fmla="*/ 381458 h 5358928"/>
                <a:gd name="connsiteX29" fmla="*/ 2654027 w 4999079"/>
                <a:gd name="connsiteY29" fmla="*/ 143711 h 5358928"/>
                <a:gd name="connsiteX30" fmla="*/ 2251731 w 4999079"/>
                <a:gd name="connsiteY30" fmla="*/ 0 h 5358928"/>
                <a:gd name="connsiteX31" fmla="*/ 2040547 w 4999079"/>
                <a:gd name="connsiteY31" fmla="*/ 338733 h 5358928"/>
                <a:gd name="connsiteX32" fmla="*/ 1854792 w 4999079"/>
                <a:gd name="connsiteY32" fmla="*/ 587047 h 5358928"/>
                <a:gd name="connsiteX33" fmla="*/ 1754136 w 4999079"/>
                <a:gd name="connsiteY33" fmla="*/ 946109 h 5358928"/>
                <a:gd name="connsiteX34" fmla="*/ 1638507 w 4999079"/>
                <a:gd name="connsiteY34" fmla="*/ 1119468 h 5358928"/>
                <a:gd name="connsiteX35" fmla="*/ 1512824 w 4999079"/>
                <a:gd name="connsiteY35" fmla="*/ 1248248 h 5358928"/>
                <a:gd name="connsiteX36" fmla="*/ 1628453 w 4999079"/>
                <a:gd name="connsiteY36" fmla="*/ 1322544 h 5358928"/>
                <a:gd name="connsiteX37" fmla="*/ 1739056 w 4999079"/>
                <a:gd name="connsiteY37" fmla="*/ 1590012 h 5358928"/>
                <a:gd name="connsiteX38" fmla="*/ 1507798 w 4999079"/>
                <a:gd name="connsiteY38" fmla="*/ 1773276 h 5358928"/>
                <a:gd name="connsiteX39" fmla="*/ 1241352 w 4999079"/>
                <a:gd name="connsiteY39" fmla="*/ 1902056 h 5358928"/>
                <a:gd name="connsiteX40" fmla="*/ 1120696 w 4999079"/>
                <a:gd name="connsiteY40" fmla="*/ 1951586 h 5358928"/>
                <a:gd name="connsiteX41" fmla="*/ 1035231 w 4999079"/>
                <a:gd name="connsiteY41" fmla="*/ 1991212 h 5358928"/>
                <a:gd name="connsiteX42" fmla="*/ 331406 w 4999079"/>
                <a:gd name="connsiteY42" fmla="*/ 1530574 h 5358928"/>
                <a:gd name="connsiteX43" fmla="*/ 180587 w 4999079"/>
                <a:gd name="connsiteY43" fmla="*/ 1634589 h 5358928"/>
                <a:gd name="connsiteX44" fmla="*/ 69987 w 4999079"/>
                <a:gd name="connsiteY44" fmla="*/ 1684120 h 5358928"/>
                <a:gd name="connsiteX45" fmla="*/ 69986 w 4999079"/>
                <a:gd name="connsiteY45" fmla="*/ 2124945 h 5358928"/>
                <a:gd name="connsiteX46" fmla="*/ 235887 w 4999079"/>
                <a:gd name="connsiteY46" fmla="*/ 2323068 h 5358928"/>
                <a:gd name="connsiteX47" fmla="*/ 296215 w 4999079"/>
                <a:gd name="connsiteY47" fmla="*/ 2466708 h 5358928"/>
                <a:gd name="connsiteX48" fmla="*/ 557635 w 4999079"/>
                <a:gd name="connsiteY48" fmla="*/ 2659878 h 5358928"/>
                <a:gd name="connsiteX49" fmla="*/ 457090 w 4999079"/>
                <a:gd name="connsiteY49" fmla="*/ 2798564 h 5358928"/>
                <a:gd name="connsiteX50" fmla="*/ 361570 w 4999079"/>
                <a:gd name="connsiteY50" fmla="*/ 2892673 h 5358928"/>
                <a:gd name="connsiteX51" fmla="*/ 261024 w 4999079"/>
                <a:gd name="connsiteY51" fmla="*/ 3100703 h 5358928"/>
                <a:gd name="connsiteX52" fmla="*/ 59930 w 4999079"/>
                <a:gd name="connsiteY52" fmla="*/ 3383029 h 5358928"/>
                <a:gd name="connsiteX53" fmla="*/ 44848 w 4999079"/>
                <a:gd name="connsiteY53" fmla="*/ 3581152 h 5358928"/>
                <a:gd name="connsiteX54" fmla="*/ 167954 w 4999079"/>
                <a:gd name="connsiteY54" fmla="*/ 3519617 h 5358928"/>
                <a:gd name="connsiteX55" fmla="*/ 297329 w 4999079"/>
                <a:gd name="connsiteY55" fmla="*/ 3740638 h 5358928"/>
                <a:gd name="connsiteX56" fmla="*/ 394454 w 4999079"/>
                <a:gd name="connsiteY56" fmla="*/ 3849096 h 5358928"/>
                <a:gd name="connsiteX57" fmla="*/ 523955 w 4999079"/>
                <a:gd name="connsiteY57" fmla="*/ 3674994 h 5358928"/>
                <a:gd name="connsiteX58" fmla="*/ 777070 w 4999079"/>
                <a:gd name="connsiteY58" fmla="*/ 3652161 h 5358928"/>
                <a:gd name="connsiteX59" fmla="*/ 988980 w 4999079"/>
                <a:gd name="connsiteY59" fmla="*/ 3774888 h 5358928"/>
                <a:gd name="connsiteX60" fmla="*/ 1050787 w 4999079"/>
                <a:gd name="connsiteY60" fmla="*/ 3817700 h 5358928"/>
                <a:gd name="connsiteX61" fmla="*/ 1374539 w 4999079"/>
                <a:gd name="connsiteY61" fmla="*/ 3752055 h 5358928"/>
                <a:gd name="connsiteX62" fmla="*/ 1474607 w 4999079"/>
                <a:gd name="connsiteY62" fmla="*/ 3777742 h 5358928"/>
                <a:gd name="connsiteX63" fmla="*/ 1577406 w 4999079"/>
                <a:gd name="connsiteY63" fmla="*/ 3768985 h 5358928"/>
                <a:gd name="connsiteX64" fmla="*/ 1636021 w 4999079"/>
                <a:gd name="connsiteY64" fmla="*/ 3834928 h 5358928"/>
                <a:gd name="connsiteX65" fmla="*/ 1723944 w 4999079"/>
                <a:gd name="connsiteY65" fmla="*/ 3900870 h 5358928"/>
                <a:gd name="connsiteX66" fmla="*/ 2551886 w 4999079"/>
                <a:gd name="connsiteY66" fmla="*/ 4633562 h 5358928"/>
                <a:gd name="connsiteX67" fmla="*/ 2559213 w 4999079"/>
                <a:gd name="connsiteY67" fmla="*/ 4765447 h 5358928"/>
                <a:gd name="connsiteX68" fmla="*/ 2669117 w 4999079"/>
                <a:gd name="connsiteY68" fmla="*/ 4802082 h 5358928"/>
                <a:gd name="connsiteX69" fmla="*/ 2705752 w 4999079"/>
                <a:gd name="connsiteY69" fmla="*/ 4831389 h 5358928"/>
                <a:gd name="connsiteX70" fmla="*/ 2830309 w 4999079"/>
                <a:gd name="connsiteY70" fmla="*/ 4831389 h 5358928"/>
                <a:gd name="connsiteX71" fmla="*/ 3013482 w 4999079"/>
                <a:gd name="connsiteY71" fmla="*/ 4853370 h 5358928"/>
                <a:gd name="connsiteX72" fmla="*/ 3079425 w 4999079"/>
                <a:gd name="connsiteY72" fmla="*/ 4868024 h 5358928"/>
                <a:gd name="connsiteX73" fmla="*/ 3160021 w 4999079"/>
                <a:gd name="connsiteY73" fmla="*/ 4963274 h 5358928"/>
                <a:gd name="connsiteX74" fmla="*/ 3211309 w 4999079"/>
                <a:gd name="connsiteY74" fmla="*/ 5087832 h 5358928"/>
                <a:gd name="connsiteX75" fmla="*/ 3240617 w 4999079"/>
                <a:gd name="connsiteY75" fmla="*/ 5095159 h 5358928"/>
                <a:gd name="connsiteX76" fmla="*/ 3284579 w 4999079"/>
                <a:gd name="connsiteY76" fmla="*/ 5102485 h 5358928"/>
                <a:gd name="connsiteX77" fmla="*/ 3357848 w 4999079"/>
                <a:gd name="connsiteY77" fmla="*/ 5175755 h 5358928"/>
                <a:gd name="connsiteX78" fmla="*/ 3401809 w 4999079"/>
                <a:gd name="connsiteY78" fmla="*/ 5153774 h 5358928"/>
                <a:gd name="connsiteX79" fmla="*/ 3423790 w 4999079"/>
                <a:gd name="connsiteY79" fmla="*/ 5153774 h 5358928"/>
                <a:gd name="connsiteX80" fmla="*/ 3467752 w 4999079"/>
                <a:gd name="connsiteY80" fmla="*/ 5197735 h 5358928"/>
                <a:gd name="connsiteX81" fmla="*/ 3489732 w 4999079"/>
                <a:gd name="connsiteY81" fmla="*/ 5263678 h 5358928"/>
                <a:gd name="connsiteX82" fmla="*/ 3468452 w 4999079"/>
                <a:gd name="connsiteY82" fmla="*/ 5354355 h 5358928"/>
                <a:gd name="connsiteX83" fmla="*/ 3504386 w 4999079"/>
                <a:gd name="connsiteY83"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61570 w 4999079"/>
                <a:gd name="connsiteY0" fmla="*/ 2892673 h 5358928"/>
                <a:gd name="connsiteX1" fmla="*/ 261024 w 4999079"/>
                <a:gd name="connsiteY1" fmla="*/ 3100703 h 5358928"/>
                <a:gd name="connsiteX2" fmla="*/ 59930 w 4999079"/>
                <a:gd name="connsiteY2" fmla="*/ 3383029 h 5358928"/>
                <a:gd name="connsiteX3" fmla="*/ 44848 w 4999079"/>
                <a:gd name="connsiteY3" fmla="*/ 3581152 h 5358928"/>
                <a:gd name="connsiteX4" fmla="*/ 167954 w 4999079"/>
                <a:gd name="connsiteY4" fmla="*/ 3519617 h 5358928"/>
                <a:gd name="connsiteX5" fmla="*/ 297329 w 4999079"/>
                <a:gd name="connsiteY5" fmla="*/ 3740638 h 5358928"/>
                <a:gd name="connsiteX6" fmla="*/ 394454 w 4999079"/>
                <a:gd name="connsiteY6" fmla="*/ 3849096 h 5358928"/>
                <a:gd name="connsiteX7" fmla="*/ 523955 w 4999079"/>
                <a:gd name="connsiteY7" fmla="*/ 3674994 h 5358928"/>
                <a:gd name="connsiteX8" fmla="*/ 777070 w 4999079"/>
                <a:gd name="connsiteY8" fmla="*/ 3652161 h 5358928"/>
                <a:gd name="connsiteX9" fmla="*/ 988980 w 4999079"/>
                <a:gd name="connsiteY9" fmla="*/ 3774888 h 5358928"/>
                <a:gd name="connsiteX10" fmla="*/ 1050787 w 4999079"/>
                <a:gd name="connsiteY10" fmla="*/ 3817700 h 5358928"/>
                <a:gd name="connsiteX11" fmla="*/ 1374539 w 4999079"/>
                <a:gd name="connsiteY11" fmla="*/ 3752055 h 5358928"/>
                <a:gd name="connsiteX12" fmla="*/ 1474607 w 4999079"/>
                <a:gd name="connsiteY12" fmla="*/ 3777742 h 5358928"/>
                <a:gd name="connsiteX13" fmla="*/ 1577406 w 4999079"/>
                <a:gd name="connsiteY13" fmla="*/ 3768985 h 5358928"/>
                <a:gd name="connsiteX14" fmla="*/ 1636021 w 4999079"/>
                <a:gd name="connsiteY14" fmla="*/ 3834928 h 5358928"/>
                <a:gd name="connsiteX15" fmla="*/ 1723944 w 4999079"/>
                <a:gd name="connsiteY15" fmla="*/ 3900870 h 5358928"/>
                <a:gd name="connsiteX16" fmla="*/ 2551886 w 4999079"/>
                <a:gd name="connsiteY16" fmla="*/ 4633562 h 5358928"/>
                <a:gd name="connsiteX17" fmla="*/ 2559213 w 4999079"/>
                <a:gd name="connsiteY17" fmla="*/ 4765447 h 5358928"/>
                <a:gd name="connsiteX18" fmla="*/ 2669117 w 4999079"/>
                <a:gd name="connsiteY18" fmla="*/ 4802082 h 5358928"/>
                <a:gd name="connsiteX19" fmla="*/ 2705752 w 4999079"/>
                <a:gd name="connsiteY19" fmla="*/ 4831389 h 5358928"/>
                <a:gd name="connsiteX20" fmla="*/ 2830309 w 4999079"/>
                <a:gd name="connsiteY20" fmla="*/ 4831389 h 5358928"/>
                <a:gd name="connsiteX21" fmla="*/ 3013482 w 4999079"/>
                <a:gd name="connsiteY21" fmla="*/ 4853370 h 5358928"/>
                <a:gd name="connsiteX22" fmla="*/ 3079425 w 4999079"/>
                <a:gd name="connsiteY22" fmla="*/ 4868024 h 5358928"/>
                <a:gd name="connsiteX23" fmla="*/ 3160021 w 4999079"/>
                <a:gd name="connsiteY23" fmla="*/ 4963274 h 5358928"/>
                <a:gd name="connsiteX24" fmla="*/ 3211309 w 4999079"/>
                <a:gd name="connsiteY24" fmla="*/ 5087832 h 5358928"/>
                <a:gd name="connsiteX25" fmla="*/ 3240617 w 4999079"/>
                <a:gd name="connsiteY25" fmla="*/ 5095159 h 5358928"/>
                <a:gd name="connsiteX26" fmla="*/ 3284579 w 4999079"/>
                <a:gd name="connsiteY26" fmla="*/ 5102485 h 5358928"/>
                <a:gd name="connsiteX27" fmla="*/ 3357848 w 4999079"/>
                <a:gd name="connsiteY27" fmla="*/ 5175755 h 5358928"/>
                <a:gd name="connsiteX28" fmla="*/ 3401809 w 4999079"/>
                <a:gd name="connsiteY28" fmla="*/ 5153774 h 5358928"/>
                <a:gd name="connsiteX29" fmla="*/ 3423790 w 4999079"/>
                <a:gd name="connsiteY29" fmla="*/ 5153774 h 5358928"/>
                <a:gd name="connsiteX30" fmla="*/ 3467752 w 4999079"/>
                <a:gd name="connsiteY30" fmla="*/ 5197735 h 5358928"/>
                <a:gd name="connsiteX31" fmla="*/ 3489732 w 4999079"/>
                <a:gd name="connsiteY31" fmla="*/ 5263678 h 5358928"/>
                <a:gd name="connsiteX32" fmla="*/ 3468452 w 4999079"/>
                <a:gd name="connsiteY32" fmla="*/ 5354355 h 5358928"/>
                <a:gd name="connsiteX33" fmla="*/ 3504386 w 4999079"/>
                <a:gd name="connsiteY33" fmla="*/ 5358928 h 5358928"/>
                <a:gd name="connsiteX34" fmla="*/ 4156482 w 4999079"/>
                <a:gd name="connsiteY34" fmla="*/ 4919312 h 5358928"/>
                <a:gd name="connsiteX35" fmla="*/ 4266386 w 4999079"/>
                <a:gd name="connsiteY35" fmla="*/ 4904659 h 5358928"/>
                <a:gd name="connsiteX36" fmla="*/ 4368963 w 4999079"/>
                <a:gd name="connsiteY36" fmla="*/ 4853370 h 5358928"/>
                <a:gd name="connsiteX37" fmla="*/ 4383617 w 4999079"/>
                <a:gd name="connsiteY37" fmla="*/ 4824062 h 5358928"/>
                <a:gd name="connsiteX38" fmla="*/ 4493521 w 4999079"/>
                <a:gd name="connsiteY38" fmla="*/ 4831389 h 5358928"/>
                <a:gd name="connsiteX39" fmla="*/ 4610752 w 4999079"/>
                <a:gd name="connsiteY39" fmla="*/ 4838716 h 5358928"/>
                <a:gd name="connsiteX40" fmla="*/ 4610752 w 4999079"/>
                <a:gd name="connsiteY40" fmla="*/ 4736139 h 5358928"/>
                <a:gd name="connsiteX41" fmla="*/ 4640059 w 4999079"/>
                <a:gd name="connsiteY41" fmla="*/ 4684851 h 5358928"/>
                <a:gd name="connsiteX42" fmla="*/ 4727982 w 4999079"/>
                <a:gd name="connsiteY42" fmla="*/ 4633562 h 5358928"/>
                <a:gd name="connsiteX43" fmla="*/ 4779271 w 4999079"/>
                <a:gd name="connsiteY43" fmla="*/ 4574947 h 5358928"/>
                <a:gd name="connsiteX44" fmla="*/ 4940463 w 4999079"/>
                <a:gd name="connsiteY44" fmla="*/ 4574947 h 5358928"/>
                <a:gd name="connsiteX45" fmla="*/ 4940463 w 4999079"/>
                <a:gd name="connsiteY45" fmla="*/ 4472370 h 5358928"/>
                <a:gd name="connsiteX46" fmla="*/ 4969771 w 4999079"/>
                <a:gd name="connsiteY46" fmla="*/ 4230582 h 5358928"/>
                <a:gd name="connsiteX47" fmla="*/ 4999079 w 4999079"/>
                <a:gd name="connsiteY47" fmla="*/ 4040082 h 5358928"/>
                <a:gd name="connsiteX48" fmla="*/ 4991752 w 4999079"/>
                <a:gd name="connsiteY48" fmla="*/ 3834928 h 5358928"/>
                <a:gd name="connsiteX49" fmla="*/ 4850967 w 4999079"/>
                <a:gd name="connsiteY49" fmla="*/ 3318636 h 5358928"/>
                <a:gd name="connsiteX50" fmla="*/ 4071731 w 4999079"/>
                <a:gd name="connsiteY50" fmla="*/ 1644491 h 5358928"/>
                <a:gd name="connsiteX51" fmla="*/ 3775120 w 4999079"/>
                <a:gd name="connsiteY51" fmla="*/ 1518369 h 5358928"/>
                <a:gd name="connsiteX52" fmla="*/ 3639203 w 4999079"/>
                <a:gd name="connsiteY52" fmla="*/ 1632269 h 5358928"/>
                <a:gd name="connsiteX53" fmla="*/ 3480083 w 4999079"/>
                <a:gd name="connsiteY53" fmla="*/ 1651794 h 5358928"/>
                <a:gd name="connsiteX54" fmla="*/ 3335881 w 4999079"/>
                <a:gd name="connsiteY54" fmla="*/ 1632269 h 5358928"/>
                <a:gd name="connsiteX55" fmla="*/ 3141677 w 4999079"/>
                <a:gd name="connsiteY55" fmla="*/ 1580104 h 5358928"/>
                <a:gd name="connsiteX56" fmla="*/ 3171841 w 4999079"/>
                <a:gd name="connsiteY56" fmla="*/ 1466184 h 5358928"/>
                <a:gd name="connsiteX57" fmla="*/ 3262332 w 4999079"/>
                <a:gd name="connsiteY57" fmla="*/ 1391887 h 5358928"/>
                <a:gd name="connsiteX58" fmla="*/ 3227141 w 4999079"/>
                <a:gd name="connsiteY58" fmla="*/ 1327498 h 5358928"/>
                <a:gd name="connsiteX59" fmla="*/ 3227141 w 4999079"/>
                <a:gd name="connsiteY59" fmla="*/ 1149187 h 5358928"/>
                <a:gd name="connsiteX60" fmla="*/ 3232169 w 4999079"/>
                <a:gd name="connsiteY60" fmla="*/ 1010500 h 5358928"/>
                <a:gd name="connsiteX61" fmla="*/ 3023397 w 4999079"/>
                <a:gd name="connsiteY61" fmla="*/ 579078 h 5358928"/>
                <a:gd name="connsiteX62" fmla="*/ 3089742 w 4999079"/>
                <a:gd name="connsiteY62" fmla="*/ 487612 h 5358928"/>
                <a:gd name="connsiteX63" fmla="*/ 3164492 w 4999079"/>
                <a:gd name="connsiteY63" fmla="*/ 428549 h 5358928"/>
                <a:gd name="connsiteX64" fmla="*/ 3196977 w 4999079"/>
                <a:gd name="connsiteY64" fmla="*/ 381458 h 5358928"/>
                <a:gd name="connsiteX65" fmla="*/ 2654027 w 4999079"/>
                <a:gd name="connsiteY65" fmla="*/ 143711 h 5358928"/>
                <a:gd name="connsiteX66" fmla="*/ 2251731 w 4999079"/>
                <a:gd name="connsiteY66" fmla="*/ 0 h 5358928"/>
                <a:gd name="connsiteX67" fmla="*/ 2040547 w 4999079"/>
                <a:gd name="connsiteY67" fmla="*/ 338733 h 5358928"/>
                <a:gd name="connsiteX68" fmla="*/ 1854792 w 4999079"/>
                <a:gd name="connsiteY68" fmla="*/ 587047 h 5358928"/>
                <a:gd name="connsiteX69" fmla="*/ 1754136 w 4999079"/>
                <a:gd name="connsiteY69" fmla="*/ 946109 h 5358928"/>
                <a:gd name="connsiteX70" fmla="*/ 1638507 w 4999079"/>
                <a:gd name="connsiteY70" fmla="*/ 1119468 h 5358928"/>
                <a:gd name="connsiteX71" fmla="*/ 1512824 w 4999079"/>
                <a:gd name="connsiteY71" fmla="*/ 1248248 h 5358928"/>
                <a:gd name="connsiteX72" fmla="*/ 1628453 w 4999079"/>
                <a:gd name="connsiteY72" fmla="*/ 1322544 h 5358928"/>
                <a:gd name="connsiteX73" fmla="*/ 1739056 w 4999079"/>
                <a:gd name="connsiteY73" fmla="*/ 1590012 h 5358928"/>
                <a:gd name="connsiteX74" fmla="*/ 1507798 w 4999079"/>
                <a:gd name="connsiteY74" fmla="*/ 1773276 h 5358928"/>
                <a:gd name="connsiteX75" fmla="*/ 1241352 w 4999079"/>
                <a:gd name="connsiteY75" fmla="*/ 1902056 h 5358928"/>
                <a:gd name="connsiteX76" fmla="*/ 1120696 w 4999079"/>
                <a:gd name="connsiteY76" fmla="*/ 1951586 h 5358928"/>
                <a:gd name="connsiteX77" fmla="*/ 1035231 w 4999079"/>
                <a:gd name="connsiteY77" fmla="*/ 1991212 h 5358928"/>
                <a:gd name="connsiteX78" fmla="*/ 331406 w 4999079"/>
                <a:gd name="connsiteY78" fmla="*/ 1530574 h 5358928"/>
                <a:gd name="connsiteX79" fmla="*/ 180587 w 4999079"/>
                <a:gd name="connsiteY79" fmla="*/ 1634589 h 5358928"/>
                <a:gd name="connsiteX80" fmla="*/ 69987 w 4999079"/>
                <a:gd name="connsiteY80" fmla="*/ 1684120 h 5358928"/>
                <a:gd name="connsiteX81" fmla="*/ 69986 w 4999079"/>
                <a:gd name="connsiteY81" fmla="*/ 2124945 h 5358928"/>
                <a:gd name="connsiteX82" fmla="*/ 235887 w 4999079"/>
                <a:gd name="connsiteY82" fmla="*/ 2323068 h 5358928"/>
                <a:gd name="connsiteX83" fmla="*/ 296215 w 4999079"/>
                <a:gd name="connsiteY83" fmla="*/ 2466708 h 5358928"/>
                <a:gd name="connsiteX84" fmla="*/ 649463 w 4999079"/>
                <a:gd name="connsiteY84" fmla="*/ 2749691 h 5358928"/>
                <a:gd name="connsiteX0" fmla="*/ 261024 w 4999079"/>
                <a:gd name="connsiteY0" fmla="*/ 3100703 h 5358928"/>
                <a:gd name="connsiteX1" fmla="*/ 59930 w 4999079"/>
                <a:gd name="connsiteY1" fmla="*/ 3383029 h 5358928"/>
                <a:gd name="connsiteX2" fmla="*/ 44848 w 4999079"/>
                <a:gd name="connsiteY2" fmla="*/ 3581152 h 5358928"/>
                <a:gd name="connsiteX3" fmla="*/ 167954 w 4999079"/>
                <a:gd name="connsiteY3" fmla="*/ 3519617 h 5358928"/>
                <a:gd name="connsiteX4" fmla="*/ 297329 w 4999079"/>
                <a:gd name="connsiteY4" fmla="*/ 3740638 h 5358928"/>
                <a:gd name="connsiteX5" fmla="*/ 394454 w 4999079"/>
                <a:gd name="connsiteY5" fmla="*/ 3849096 h 5358928"/>
                <a:gd name="connsiteX6" fmla="*/ 523955 w 4999079"/>
                <a:gd name="connsiteY6" fmla="*/ 3674994 h 5358928"/>
                <a:gd name="connsiteX7" fmla="*/ 777070 w 4999079"/>
                <a:gd name="connsiteY7" fmla="*/ 3652161 h 5358928"/>
                <a:gd name="connsiteX8" fmla="*/ 988980 w 4999079"/>
                <a:gd name="connsiteY8" fmla="*/ 3774888 h 5358928"/>
                <a:gd name="connsiteX9" fmla="*/ 1050787 w 4999079"/>
                <a:gd name="connsiteY9" fmla="*/ 3817700 h 5358928"/>
                <a:gd name="connsiteX10" fmla="*/ 1374539 w 4999079"/>
                <a:gd name="connsiteY10" fmla="*/ 3752055 h 5358928"/>
                <a:gd name="connsiteX11" fmla="*/ 1474607 w 4999079"/>
                <a:gd name="connsiteY11" fmla="*/ 3777742 h 5358928"/>
                <a:gd name="connsiteX12" fmla="*/ 1577406 w 4999079"/>
                <a:gd name="connsiteY12" fmla="*/ 3768985 h 5358928"/>
                <a:gd name="connsiteX13" fmla="*/ 1636021 w 4999079"/>
                <a:gd name="connsiteY13" fmla="*/ 3834928 h 5358928"/>
                <a:gd name="connsiteX14" fmla="*/ 1723944 w 4999079"/>
                <a:gd name="connsiteY14" fmla="*/ 3900870 h 5358928"/>
                <a:gd name="connsiteX15" fmla="*/ 2551886 w 4999079"/>
                <a:gd name="connsiteY15" fmla="*/ 4633562 h 5358928"/>
                <a:gd name="connsiteX16" fmla="*/ 2559213 w 4999079"/>
                <a:gd name="connsiteY16" fmla="*/ 4765447 h 5358928"/>
                <a:gd name="connsiteX17" fmla="*/ 2669117 w 4999079"/>
                <a:gd name="connsiteY17" fmla="*/ 4802082 h 5358928"/>
                <a:gd name="connsiteX18" fmla="*/ 2705752 w 4999079"/>
                <a:gd name="connsiteY18" fmla="*/ 4831389 h 5358928"/>
                <a:gd name="connsiteX19" fmla="*/ 2830309 w 4999079"/>
                <a:gd name="connsiteY19" fmla="*/ 4831389 h 5358928"/>
                <a:gd name="connsiteX20" fmla="*/ 3013482 w 4999079"/>
                <a:gd name="connsiteY20" fmla="*/ 4853370 h 5358928"/>
                <a:gd name="connsiteX21" fmla="*/ 3079425 w 4999079"/>
                <a:gd name="connsiteY21" fmla="*/ 4868024 h 5358928"/>
                <a:gd name="connsiteX22" fmla="*/ 3160021 w 4999079"/>
                <a:gd name="connsiteY22" fmla="*/ 4963274 h 5358928"/>
                <a:gd name="connsiteX23" fmla="*/ 3211309 w 4999079"/>
                <a:gd name="connsiteY23" fmla="*/ 5087832 h 5358928"/>
                <a:gd name="connsiteX24" fmla="*/ 3240617 w 4999079"/>
                <a:gd name="connsiteY24" fmla="*/ 5095159 h 5358928"/>
                <a:gd name="connsiteX25" fmla="*/ 3284579 w 4999079"/>
                <a:gd name="connsiteY25" fmla="*/ 5102485 h 5358928"/>
                <a:gd name="connsiteX26" fmla="*/ 3357848 w 4999079"/>
                <a:gd name="connsiteY26" fmla="*/ 5175755 h 5358928"/>
                <a:gd name="connsiteX27" fmla="*/ 3401809 w 4999079"/>
                <a:gd name="connsiteY27" fmla="*/ 5153774 h 5358928"/>
                <a:gd name="connsiteX28" fmla="*/ 3423790 w 4999079"/>
                <a:gd name="connsiteY28" fmla="*/ 5153774 h 5358928"/>
                <a:gd name="connsiteX29" fmla="*/ 3467752 w 4999079"/>
                <a:gd name="connsiteY29" fmla="*/ 5197735 h 5358928"/>
                <a:gd name="connsiteX30" fmla="*/ 3489732 w 4999079"/>
                <a:gd name="connsiteY30" fmla="*/ 5263678 h 5358928"/>
                <a:gd name="connsiteX31" fmla="*/ 3468452 w 4999079"/>
                <a:gd name="connsiteY31" fmla="*/ 5354355 h 5358928"/>
                <a:gd name="connsiteX32" fmla="*/ 3504386 w 4999079"/>
                <a:gd name="connsiteY32" fmla="*/ 5358928 h 5358928"/>
                <a:gd name="connsiteX33" fmla="*/ 4156482 w 4999079"/>
                <a:gd name="connsiteY33" fmla="*/ 4919312 h 5358928"/>
                <a:gd name="connsiteX34" fmla="*/ 4266386 w 4999079"/>
                <a:gd name="connsiteY34" fmla="*/ 4904659 h 5358928"/>
                <a:gd name="connsiteX35" fmla="*/ 4368963 w 4999079"/>
                <a:gd name="connsiteY35" fmla="*/ 4853370 h 5358928"/>
                <a:gd name="connsiteX36" fmla="*/ 4383617 w 4999079"/>
                <a:gd name="connsiteY36" fmla="*/ 4824062 h 5358928"/>
                <a:gd name="connsiteX37" fmla="*/ 4493521 w 4999079"/>
                <a:gd name="connsiteY37" fmla="*/ 4831389 h 5358928"/>
                <a:gd name="connsiteX38" fmla="*/ 4610752 w 4999079"/>
                <a:gd name="connsiteY38" fmla="*/ 4838716 h 5358928"/>
                <a:gd name="connsiteX39" fmla="*/ 4610752 w 4999079"/>
                <a:gd name="connsiteY39" fmla="*/ 4736139 h 5358928"/>
                <a:gd name="connsiteX40" fmla="*/ 4640059 w 4999079"/>
                <a:gd name="connsiteY40" fmla="*/ 4684851 h 5358928"/>
                <a:gd name="connsiteX41" fmla="*/ 4727982 w 4999079"/>
                <a:gd name="connsiteY41" fmla="*/ 4633562 h 5358928"/>
                <a:gd name="connsiteX42" fmla="*/ 4779271 w 4999079"/>
                <a:gd name="connsiteY42" fmla="*/ 4574947 h 5358928"/>
                <a:gd name="connsiteX43" fmla="*/ 4940463 w 4999079"/>
                <a:gd name="connsiteY43" fmla="*/ 4574947 h 5358928"/>
                <a:gd name="connsiteX44" fmla="*/ 4940463 w 4999079"/>
                <a:gd name="connsiteY44" fmla="*/ 4472370 h 5358928"/>
                <a:gd name="connsiteX45" fmla="*/ 4969771 w 4999079"/>
                <a:gd name="connsiteY45" fmla="*/ 4230582 h 5358928"/>
                <a:gd name="connsiteX46" fmla="*/ 4999079 w 4999079"/>
                <a:gd name="connsiteY46" fmla="*/ 4040082 h 5358928"/>
                <a:gd name="connsiteX47" fmla="*/ 4991752 w 4999079"/>
                <a:gd name="connsiteY47" fmla="*/ 3834928 h 5358928"/>
                <a:gd name="connsiteX48" fmla="*/ 4850967 w 4999079"/>
                <a:gd name="connsiteY48" fmla="*/ 3318636 h 5358928"/>
                <a:gd name="connsiteX49" fmla="*/ 4071731 w 4999079"/>
                <a:gd name="connsiteY49" fmla="*/ 1644491 h 5358928"/>
                <a:gd name="connsiteX50" fmla="*/ 3775120 w 4999079"/>
                <a:gd name="connsiteY50" fmla="*/ 1518369 h 5358928"/>
                <a:gd name="connsiteX51" fmla="*/ 3639203 w 4999079"/>
                <a:gd name="connsiteY51" fmla="*/ 1632269 h 5358928"/>
                <a:gd name="connsiteX52" fmla="*/ 3480083 w 4999079"/>
                <a:gd name="connsiteY52" fmla="*/ 1651794 h 5358928"/>
                <a:gd name="connsiteX53" fmla="*/ 3335881 w 4999079"/>
                <a:gd name="connsiteY53" fmla="*/ 1632269 h 5358928"/>
                <a:gd name="connsiteX54" fmla="*/ 3141677 w 4999079"/>
                <a:gd name="connsiteY54" fmla="*/ 1580104 h 5358928"/>
                <a:gd name="connsiteX55" fmla="*/ 3171841 w 4999079"/>
                <a:gd name="connsiteY55" fmla="*/ 1466184 h 5358928"/>
                <a:gd name="connsiteX56" fmla="*/ 3262332 w 4999079"/>
                <a:gd name="connsiteY56" fmla="*/ 1391887 h 5358928"/>
                <a:gd name="connsiteX57" fmla="*/ 3227141 w 4999079"/>
                <a:gd name="connsiteY57" fmla="*/ 1327498 h 5358928"/>
                <a:gd name="connsiteX58" fmla="*/ 3227141 w 4999079"/>
                <a:gd name="connsiteY58" fmla="*/ 1149187 h 5358928"/>
                <a:gd name="connsiteX59" fmla="*/ 3232169 w 4999079"/>
                <a:gd name="connsiteY59" fmla="*/ 1010500 h 5358928"/>
                <a:gd name="connsiteX60" fmla="*/ 3023397 w 4999079"/>
                <a:gd name="connsiteY60" fmla="*/ 579078 h 5358928"/>
                <a:gd name="connsiteX61" fmla="*/ 3089742 w 4999079"/>
                <a:gd name="connsiteY61" fmla="*/ 487612 h 5358928"/>
                <a:gd name="connsiteX62" fmla="*/ 3164492 w 4999079"/>
                <a:gd name="connsiteY62" fmla="*/ 428549 h 5358928"/>
                <a:gd name="connsiteX63" fmla="*/ 3196977 w 4999079"/>
                <a:gd name="connsiteY63" fmla="*/ 381458 h 5358928"/>
                <a:gd name="connsiteX64" fmla="*/ 2654027 w 4999079"/>
                <a:gd name="connsiteY64" fmla="*/ 143711 h 5358928"/>
                <a:gd name="connsiteX65" fmla="*/ 2251731 w 4999079"/>
                <a:gd name="connsiteY65" fmla="*/ 0 h 5358928"/>
                <a:gd name="connsiteX66" fmla="*/ 2040547 w 4999079"/>
                <a:gd name="connsiteY66" fmla="*/ 338733 h 5358928"/>
                <a:gd name="connsiteX67" fmla="*/ 1854792 w 4999079"/>
                <a:gd name="connsiteY67" fmla="*/ 587047 h 5358928"/>
                <a:gd name="connsiteX68" fmla="*/ 1754136 w 4999079"/>
                <a:gd name="connsiteY68" fmla="*/ 946109 h 5358928"/>
                <a:gd name="connsiteX69" fmla="*/ 1638507 w 4999079"/>
                <a:gd name="connsiteY69" fmla="*/ 1119468 h 5358928"/>
                <a:gd name="connsiteX70" fmla="*/ 1512824 w 4999079"/>
                <a:gd name="connsiteY70" fmla="*/ 1248248 h 5358928"/>
                <a:gd name="connsiteX71" fmla="*/ 1628453 w 4999079"/>
                <a:gd name="connsiteY71" fmla="*/ 1322544 h 5358928"/>
                <a:gd name="connsiteX72" fmla="*/ 1739056 w 4999079"/>
                <a:gd name="connsiteY72" fmla="*/ 1590012 h 5358928"/>
                <a:gd name="connsiteX73" fmla="*/ 1507798 w 4999079"/>
                <a:gd name="connsiteY73" fmla="*/ 1773276 h 5358928"/>
                <a:gd name="connsiteX74" fmla="*/ 1241352 w 4999079"/>
                <a:gd name="connsiteY74" fmla="*/ 1902056 h 5358928"/>
                <a:gd name="connsiteX75" fmla="*/ 1120696 w 4999079"/>
                <a:gd name="connsiteY75" fmla="*/ 1951586 h 5358928"/>
                <a:gd name="connsiteX76" fmla="*/ 1035231 w 4999079"/>
                <a:gd name="connsiteY76" fmla="*/ 1991212 h 5358928"/>
                <a:gd name="connsiteX77" fmla="*/ 331406 w 4999079"/>
                <a:gd name="connsiteY77" fmla="*/ 1530574 h 5358928"/>
                <a:gd name="connsiteX78" fmla="*/ 180587 w 4999079"/>
                <a:gd name="connsiteY78" fmla="*/ 1634589 h 5358928"/>
                <a:gd name="connsiteX79" fmla="*/ 69987 w 4999079"/>
                <a:gd name="connsiteY79" fmla="*/ 1684120 h 5358928"/>
                <a:gd name="connsiteX80" fmla="*/ 69986 w 4999079"/>
                <a:gd name="connsiteY80" fmla="*/ 2124945 h 5358928"/>
                <a:gd name="connsiteX81" fmla="*/ 235887 w 4999079"/>
                <a:gd name="connsiteY81" fmla="*/ 2323068 h 5358928"/>
                <a:gd name="connsiteX82" fmla="*/ 296215 w 4999079"/>
                <a:gd name="connsiteY82" fmla="*/ 2466708 h 5358928"/>
                <a:gd name="connsiteX83" fmla="*/ 649463 w 4999079"/>
                <a:gd name="connsiteY83" fmla="*/ 2749691 h 5358928"/>
                <a:gd name="connsiteX0" fmla="*/ 59930 w 4999079"/>
                <a:gd name="connsiteY0" fmla="*/ 3383029 h 5358928"/>
                <a:gd name="connsiteX1" fmla="*/ 44848 w 4999079"/>
                <a:gd name="connsiteY1" fmla="*/ 3581152 h 5358928"/>
                <a:gd name="connsiteX2" fmla="*/ 167954 w 4999079"/>
                <a:gd name="connsiteY2" fmla="*/ 3519617 h 5358928"/>
                <a:gd name="connsiteX3" fmla="*/ 297329 w 4999079"/>
                <a:gd name="connsiteY3" fmla="*/ 3740638 h 5358928"/>
                <a:gd name="connsiteX4" fmla="*/ 394454 w 4999079"/>
                <a:gd name="connsiteY4" fmla="*/ 3849096 h 5358928"/>
                <a:gd name="connsiteX5" fmla="*/ 523955 w 4999079"/>
                <a:gd name="connsiteY5" fmla="*/ 3674994 h 5358928"/>
                <a:gd name="connsiteX6" fmla="*/ 777070 w 4999079"/>
                <a:gd name="connsiteY6" fmla="*/ 3652161 h 5358928"/>
                <a:gd name="connsiteX7" fmla="*/ 988980 w 4999079"/>
                <a:gd name="connsiteY7" fmla="*/ 3774888 h 5358928"/>
                <a:gd name="connsiteX8" fmla="*/ 1050787 w 4999079"/>
                <a:gd name="connsiteY8" fmla="*/ 3817700 h 5358928"/>
                <a:gd name="connsiteX9" fmla="*/ 1374539 w 4999079"/>
                <a:gd name="connsiteY9" fmla="*/ 3752055 h 5358928"/>
                <a:gd name="connsiteX10" fmla="*/ 1474607 w 4999079"/>
                <a:gd name="connsiteY10" fmla="*/ 3777742 h 5358928"/>
                <a:gd name="connsiteX11" fmla="*/ 1577406 w 4999079"/>
                <a:gd name="connsiteY11" fmla="*/ 3768985 h 5358928"/>
                <a:gd name="connsiteX12" fmla="*/ 1636021 w 4999079"/>
                <a:gd name="connsiteY12" fmla="*/ 3834928 h 5358928"/>
                <a:gd name="connsiteX13" fmla="*/ 1723944 w 4999079"/>
                <a:gd name="connsiteY13" fmla="*/ 3900870 h 5358928"/>
                <a:gd name="connsiteX14" fmla="*/ 2551886 w 4999079"/>
                <a:gd name="connsiteY14" fmla="*/ 4633562 h 5358928"/>
                <a:gd name="connsiteX15" fmla="*/ 2559213 w 4999079"/>
                <a:gd name="connsiteY15" fmla="*/ 4765447 h 5358928"/>
                <a:gd name="connsiteX16" fmla="*/ 2669117 w 4999079"/>
                <a:gd name="connsiteY16" fmla="*/ 4802082 h 5358928"/>
                <a:gd name="connsiteX17" fmla="*/ 2705752 w 4999079"/>
                <a:gd name="connsiteY17" fmla="*/ 4831389 h 5358928"/>
                <a:gd name="connsiteX18" fmla="*/ 2830309 w 4999079"/>
                <a:gd name="connsiteY18" fmla="*/ 4831389 h 5358928"/>
                <a:gd name="connsiteX19" fmla="*/ 3013482 w 4999079"/>
                <a:gd name="connsiteY19" fmla="*/ 4853370 h 5358928"/>
                <a:gd name="connsiteX20" fmla="*/ 3079425 w 4999079"/>
                <a:gd name="connsiteY20" fmla="*/ 4868024 h 5358928"/>
                <a:gd name="connsiteX21" fmla="*/ 3160021 w 4999079"/>
                <a:gd name="connsiteY21" fmla="*/ 4963274 h 5358928"/>
                <a:gd name="connsiteX22" fmla="*/ 3211309 w 4999079"/>
                <a:gd name="connsiteY22" fmla="*/ 5087832 h 5358928"/>
                <a:gd name="connsiteX23" fmla="*/ 3240617 w 4999079"/>
                <a:gd name="connsiteY23" fmla="*/ 5095159 h 5358928"/>
                <a:gd name="connsiteX24" fmla="*/ 3284579 w 4999079"/>
                <a:gd name="connsiteY24" fmla="*/ 5102485 h 5358928"/>
                <a:gd name="connsiteX25" fmla="*/ 3357848 w 4999079"/>
                <a:gd name="connsiteY25" fmla="*/ 5175755 h 5358928"/>
                <a:gd name="connsiteX26" fmla="*/ 3401809 w 4999079"/>
                <a:gd name="connsiteY26" fmla="*/ 5153774 h 5358928"/>
                <a:gd name="connsiteX27" fmla="*/ 3423790 w 4999079"/>
                <a:gd name="connsiteY27" fmla="*/ 5153774 h 5358928"/>
                <a:gd name="connsiteX28" fmla="*/ 3467752 w 4999079"/>
                <a:gd name="connsiteY28" fmla="*/ 5197735 h 5358928"/>
                <a:gd name="connsiteX29" fmla="*/ 3489732 w 4999079"/>
                <a:gd name="connsiteY29" fmla="*/ 5263678 h 5358928"/>
                <a:gd name="connsiteX30" fmla="*/ 3468452 w 4999079"/>
                <a:gd name="connsiteY30" fmla="*/ 5354355 h 5358928"/>
                <a:gd name="connsiteX31" fmla="*/ 3504386 w 4999079"/>
                <a:gd name="connsiteY31" fmla="*/ 5358928 h 5358928"/>
                <a:gd name="connsiteX32" fmla="*/ 4156482 w 4999079"/>
                <a:gd name="connsiteY32" fmla="*/ 4919312 h 5358928"/>
                <a:gd name="connsiteX33" fmla="*/ 4266386 w 4999079"/>
                <a:gd name="connsiteY33" fmla="*/ 4904659 h 5358928"/>
                <a:gd name="connsiteX34" fmla="*/ 4368963 w 4999079"/>
                <a:gd name="connsiteY34" fmla="*/ 4853370 h 5358928"/>
                <a:gd name="connsiteX35" fmla="*/ 4383617 w 4999079"/>
                <a:gd name="connsiteY35" fmla="*/ 4824062 h 5358928"/>
                <a:gd name="connsiteX36" fmla="*/ 4493521 w 4999079"/>
                <a:gd name="connsiteY36" fmla="*/ 4831389 h 5358928"/>
                <a:gd name="connsiteX37" fmla="*/ 4610752 w 4999079"/>
                <a:gd name="connsiteY37" fmla="*/ 4838716 h 5358928"/>
                <a:gd name="connsiteX38" fmla="*/ 4610752 w 4999079"/>
                <a:gd name="connsiteY38" fmla="*/ 4736139 h 5358928"/>
                <a:gd name="connsiteX39" fmla="*/ 4640059 w 4999079"/>
                <a:gd name="connsiteY39" fmla="*/ 4684851 h 5358928"/>
                <a:gd name="connsiteX40" fmla="*/ 4727982 w 4999079"/>
                <a:gd name="connsiteY40" fmla="*/ 4633562 h 5358928"/>
                <a:gd name="connsiteX41" fmla="*/ 4779271 w 4999079"/>
                <a:gd name="connsiteY41" fmla="*/ 4574947 h 5358928"/>
                <a:gd name="connsiteX42" fmla="*/ 4940463 w 4999079"/>
                <a:gd name="connsiteY42" fmla="*/ 4574947 h 5358928"/>
                <a:gd name="connsiteX43" fmla="*/ 4940463 w 4999079"/>
                <a:gd name="connsiteY43" fmla="*/ 4472370 h 5358928"/>
                <a:gd name="connsiteX44" fmla="*/ 4969771 w 4999079"/>
                <a:gd name="connsiteY44" fmla="*/ 4230582 h 5358928"/>
                <a:gd name="connsiteX45" fmla="*/ 4999079 w 4999079"/>
                <a:gd name="connsiteY45" fmla="*/ 4040082 h 5358928"/>
                <a:gd name="connsiteX46" fmla="*/ 4991752 w 4999079"/>
                <a:gd name="connsiteY46" fmla="*/ 3834928 h 5358928"/>
                <a:gd name="connsiteX47" fmla="*/ 4850967 w 4999079"/>
                <a:gd name="connsiteY47" fmla="*/ 3318636 h 5358928"/>
                <a:gd name="connsiteX48" fmla="*/ 4071731 w 4999079"/>
                <a:gd name="connsiteY48" fmla="*/ 1644491 h 5358928"/>
                <a:gd name="connsiteX49" fmla="*/ 3775120 w 4999079"/>
                <a:gd name="connsiteY49" fmla="*/ 1518369 h 5358928"/>
                <a:gd name="connsiteX50" fmla="*/ 3639203 w 4999079"/>
                <a:gd name="connsiteY50" fmla="*/ 1632269 h 5358928"/>
                <a:gd name="connsiteX51" fmla="*/ 3480083 w 4999079"/>
                <a:gd name="connsiteY51" fmla="*/ 1651794 h 5358928"/>
                <a:gd name="connsiteX52" fmla="*/ 3335881 w 4999079"/>
                <a:gd name="connsiteY52" fmla="*/ 1632269 h 5358928"/>
                <a:gd name="connsiteX53" fmla="*/ 3141677 w 4999079"/>
                <a:gd name="connsiteY53" fmla="*/ 1580104 h 5358928"/>
                <a:gd name="connsiteX54" fmla="*/ 3171841 w 4999079"/>
                <a:gd name="connsiteY54" fmla="*/ 1466184 h 5358928"/>
                <a:gd name="connsiteX55" fmla="*/ 3262332 w 4999079"/>
                <a:gd name="connsiteY55" fmla="*/ 1391887 h 5358928"/>
                <a:gd name="connsiteX56" fmla="*/ 3227141 w 4999079"/>
                <a:gd name="connsiteY56" fmla="*/ 1327498 h 5358928"/>
                <a:gd name="connsiteX57" fmla="*/ 3227141 w 4999079"/>
                <a:gd name="connsiteY57" fmla="*/ 1149187 h 5358928"/>
                <a:gd name="connsiteX58" fmla="*/ 3232169 w 4999079"/>
                <a:gd name="connsiteY58" fmla="*/ 1010500 h 5358928"/>
                <a:gd name="connsiteX59" fmla="*/ 3023397 w 4999079"/>
                <a:gd name="connsiteY59" fmla="*/ 579078 h 5358928"/>
                <a:gd name="connsiteX60" fmla="*/ 3089742 w 4999079"/>
                <a:gd name="connsiteY60" fmla="*/ 487612 h 5358928"/>
                <a:gd name="connsiteX61" fmla="*/ 3164492 w 4999079"/>
                <a:gd name="connsiteY61" fmla="*/ 428549 h 5358928"/>
                <a:gd name="connsiteX62" fmla="*/ 3196977 w 4999079"/>
                <a:gd name="connsiteY62" fmla="*/ 381458 h 5358928"/>
                <a:gd name="connsiteX63" fmla="*/ 2654027 w 4999079"/>
                <a:gd name="connsiteY63" fmla="*/ 143711 h 5358928"/>
                <a:gd name="connsiteX64" fmla="*/ 2251731 w 4999079"/>
                <a:gd name="connsiteY64" fmla="*/ 0 h 5358928"/>
                <a:gd name="connsiteX65" fmla="*/ 2040547 w 4999079"/>
                <a:gd name="connsiteY65" fmla="*/ 338733 h 5358928"/>
                <a:gd name="connsiteX66" fmla="*/ 1854792 w 4999079"/>
                <a:gd name="connsiteY66" fmla="*/ 587047 h 5358928"/>
                <a:gd name="connsiteX67" fmla="*/ 1754136 w 4999079"/>
                <a:gd name="connsiteY67" fmla="*/ 946109 h 5358928"/>
                <a:gd name="connsiteX68" fmla="*/ 1638507 w 4999079"/>
                <a:gd name="connsiteY68" fmla="*/ 1119468 h 5358928"/>
                <a:gd name="connsiteX69" fmla="*/ 1512824 w 4999079"/>
                <a:gd name="connsiteY69" fmla="*/ 1248248 h 5358928"/>
                <a:gd name="connsiteX70" fmla="*/ 1628453 w 4999079"/>
                <a:gd name="connsiteY70" fmla="*/ 1322544 h 5358928"/>
                <a:gd name="connsiteX71" fmla="*/ 1739056 w 4999079"/>
                <a:gd name="connsiteY71" fmla="*/ 1590012 h 5358928"/>
                <a:gd name="connsiteX72" fmla="*/ 1507798 w 4999079"/>
                <a:gd name="connsiteY72" fmla="*/ 1773276 h 5358928"/>
                <a:gd name="connsiteX73" fmla="*/ 1241352 w 4999079"/>
                <a:gd name="connsiteY73" fmla="*/ 1902056 h 5358928"/>
                <a:gd name="connsiteX74" fmla="*/ 1120696 w 4999079"/>
                <a:gd name="connsiteY74" fmla="*/ 1951586 h 5358928"/>
                <a:gd name="connsiteX75" fmla="*/ 1035231 w 4999079"/>
                <a:gd name="connsiteY75" fmla="*/ 1991212 h 5358928"/>
                <a:gd name="connsiteX76" fmla="*/ 331406 w 4999079"/>
                <a:gd name="connsiteY76" fmla="*/ 1530574 h 5358928"/>
                <a:gd name="connsiteX77" fmla="*/ 180587 w 4999079"/>
                <a:gd name="connsiteY77" fmla="*/ 1634589 h 5358928"/>
                <a:gd name="connsiteX78" fmla="*/ 69987 w 4999079"/>
                <a:gd name="connsiteY78" fmla="*/ 1684120 h 5358928"/>
                <a:gd name="connsiteX79" fmla="*/ 69986 w 4999079"/>
                <a:gd name="connsiteY79" fmla="*/ 2124945 h 5358928"/>
                <a:gd name="connsiteX80" fmla="*/ 235887 w 4999079"/>
                <a:gd name="connsiteY80" fmla="*/ 2323068 h 5358928"/>
                <a:gd name="connsiteX81" fmla="*/ 296215 w 4999079"/>
                <a:gd name="connsiteY81" fmla="*/ 2466708 h 5358928"/>
                <a:gd name="connsiteX82" fmla="*/ 649463 w 4999079"/>
                <a:gd name="connsiteY82" fmla="*/ 2749691 h 5358928"/>
                <a:gd name="connsiteX0" fmla="*/ 3366 w 4957597"/>
                <a:gd name="connsiteY0" fmla="*/ 3581152 h 5358928"/>
                <a:gd name="connsiteX1" fmla="*/ 126472 w 4957597"/>
                <a:gd name="connsiteY1" fmla="*/ 3519617 h 5358928"/>
                <a:gd name="connsiteX2" fmla="*/ 255847 w 4957597"/>
                <a:gd name="connsiteY2" fmla="*/ 3740638 h 5358928"/>
                <a:gd name="connsiteX3" fmla="*/ 352972 w 4957597"/>
                <a:gd name="connsiteY3" fmla="*/ 3849096 h 5358928"/>
                <a:gd name="connsiteX4" fmla="*/ 482473 w 4957597"/>
                <a:gd name="connsiteY4" fmla="*/ 3674994 h 5358928"/>
                <a:gd name="connsiteX5" fmla="*/ 735588 w 4957597"/>
                <a:gd name="connsiteY5" fmla="*/ 3652161 h 5358928"/>
                <a:gd name="connsiteX6" fmla="*/ 947498 w 4957597"/>
                <a:gd name="connsiteY6" fmla="*/ 3774888 h 5358928"/>
                <a:gd name="connsiteX7" fmla="*/ 1009305 w 4957597"/>
                <a:gd name="connsiteY7" fmla="*/ 3817700 h 5358928"/>
                <a:gd name="connsiteX8" fmla="*/ 1333057 w 4957597"/>
                <a:gd name="connsiteY8" fmla="*/ 3752055 h 5358928"/>
                <a:gd name="connsiteX9" fmla="*/ 1433125 w 4957597"/>
                <a:gd name="connsiteY9" fmla="*/ 3777742 h 5358928"/>
                <a:gd name="connsiteX10" fmla="*/ 1535924 w 4957597"/>
                <a:gd name="connsiteY10" fmla="*/ 3768985 h 5358928"/>
                <a:gd name="connsiteX11" fmla="*/ 1594539 w 4957597"/>
                <a:gd name="connsiteY11" fmla="*/ 3834928 h 5358928"/>
                <a:gd name="connsiteX12" fmla="*/ 1682462 w 4957597"/>
                <a:gd name="connsiteY12" fmla="*/ 3900870 h 5358928"/>
                <a:gd name="connsiteX13" fmla="*/ 2510404 w 4957597"/>
                <a:gd name="connsiteY13" fmla="*/ 4633562 h 5358928"/>
                <a:gd name="connsiteX14" fmla="*/ 2517731 w 4957597"/>
                <a:gd name="connsiteY14" fmla="*/ 4765447 h 5358928"/>
                <a:gd name="connsiteX15" fmla="*/ 2627635 w 4957597"/>
                <a:gd name="connsiteY15" fmla="*/ 4802082 h 5358928"/>
                <a:gd name="connsiteX16" fmla="*/ 2664270 w 4957597"/>
                <a:gd name="connsiteY16" fmla="*/ 4831389 h 5358928"/>
                <a:gd name="connsiteX17" fmla="*/ 2788827 w 4957597"/>
                <a:gd name="connsiteY17" fmla="*/ 4831389 h 5358928"/>
                <a:gd name="connsiteX18" fmla="*/ 2972000 w 4957597"/>
                <a:gd name="connsiteY18" fmla="*/ 4853370 h 5358928"/>
                <a:gd name="connsiteX19" fmla="*/ 3037943 w 4957597"/>
                <a:gd name="connsiteY19" fmla="*/ 4868024 h 5358928"/>
                <a:gd name="connsiteX20" fmla="*/ 3118539 w 4957597"/>
                <a:gd name="connsiteY20" fmla="*/ 4963274 h 5358928"/>
                <a:gd name="connsiteX21" fmla="*/ 3169827 w 4957597"/>
                <a:gd name="connsiteY21" fmla="*/ 5087832 h 5358928"/>
                <a:gd name="connsiteX22" fmla="*/ 3199135 w 4957597"/>
                <a:gd name="connsiteY22" fmla="*/ 5095159 h 5358928"/>
                <a:gd name="connsiteX23" fmla="*/ 3243097 w 4957597"/>
                <a:gd name="connsiteY23" fmla="*/ 5102485 h 5358928"/>
                <a:gd name="connsiteX24" fmla="*/ 3316366 w 4957597"/>
                <a:gd name="connsiteY24" fmla="*/ 5175755 h 5358928"/>
                <a:gd name="connsiteX25" fmla="*/ 3360327 w 4957597"/>
                <a:gd name="connsiteY25" fmla="*/ 5153774 h 5358928"/>
                <a:gd name="connsiteX26" fmla="*/ 3382308 w 4957597"/>
                <a:gd name="connsiteY26" fmla="*/ 5153774 h 5358928"/>
                <a:gd name="connsiteX27" fmla="*/ 3426270 w 4957597"/>
                <a:gd name="connsiteY27" fmla="*/ 5197735 h 5358928"/>
                <a:gd name="connsiteX28" fmla="*/ 3448250 w 4957597"/>
                <a:gd name="connsiteY28" fmla="*/ 5263678 h 5358928"/>
                <a:gd name="connsiteX29" fmla="*/ 3426970 w 4957597"/>
                <a:gd name="connsiteY29" fmla="*/ 5354355 h 5358928"/>
                <a:gd name="connsiteX30" fmla="*/ 3462904 w 4957597"/>
                <a:gd name="connsiteY30" fmla="*/ 5358928 h 5358928"/>
                <a:gd name="connsiteX31" fmla="*/ 4115000 w 4957597"/>
                <a:gd name="connsiteY31" fmla="*/ 4919312 h 5358928"/>
                <a:gd name="connsiteX32" fmla="*/ 4224904 w 4957597"/>
                <a:gd name="connsiteY32" fmla="*/ 4904659 h 5358928"/>
                <a:gd name="connsiteX33" fmla="*/ 4327481 w 4957597"/>
                <a:gd name="connsiteY33" fmla="*/ 4853370 h 5358928"/>
                <a:gd name="connsiteX34" fmla="*/ 4342135 w 4957597"/>
                <a:gd name="connsiteY34" fmla="*/ 4824062 h 5358928"/>
                <a:gd name="connsiteX35" fmla="*/ 4452039 w 4957597"/>
                <a:gd name="connsiteY35" fmla="*/ 4831389 h 5358928"/>
                <a:gd name="connsiteX36" fmla="*/ 4569270 w 4957597"/>
                <a:gd name="connsiteY36" fmla="*/ 4838716 h 5358928"/>
                <a:gd name="connsiteX37" fmla="*/ 4569270 w 4957597"/>
                <a:gd name="connsiteY37" fmla="*/ 4736139 h 5358928"/>
                <a:gd name="connsiteX38" fmla="*/ 4598577 w 4957597"/>
                <a:gd name="connsiteY38" fmla="*/ 4684851 h 5358928"/>
                <a:gd name="connsiteX39" fmla="*/ 4686500 w 4957597"/>
                <a:gd name="connsiteY39" fmla="*/ 4633562 h 5358928"/>
                <a:gd name="connsiteX40" fmla="*/ 4737789 w 4957597"/>
                <a:gd name="connsiteY40" fmla="*/ 4574947 h 5358928"/>
                <a:gd name="connsiteX41" fmla="*/ 4898981 w 4957597"/>
                <a:gd name="connsiteY41" fmla="*/ 4574947 h 5358928"/>
                <a:gd name="connsiteX42" fmla="*/ 4898981 w 4957597"/>
                <a:gd name="connsiteY42" fmla="*/ 4472370 h 5358928"/>
                <a:gd name="connsiteX43" fmla="*/ 4928289 w 4957597"/>
                <a:gd name="connsiteY43" fmla="*/ 4230582 h 5358928"/>
                <a:gd name="connsiteX44" fmla="*/ 4957597 w 4957597"/>
                <a:gd name="connsiteY44" fmla="*/ 4040082 h 5358928"/>
                <a:gd name="connsiteX45" fmla="*/ 4950270 w 4957597"/>
                <a:gd name="connsiteY45" fmla="*/ 3834928 h 5358928"/>
                <a:gd name="connsiteX46" fmla="*/ 4809485 w 4957597"/>
                <a:gd name="connsiteY46" fmla="*/ 3318636 h 5358928"/>
                <a:gd name="connsiteX47" fmla="*/ 4030249 w 4957597"/>
                <a:gd name="connsiteY47" fmla="*/ 1644491 h 5358928"/>
                <a:gd name="connsiteX48" fmla="*/ 3733638 w 4957597"/>
                <a:gd name="connsiteY48" fmla="*/ 1518369 h 5358928"/>
                <a:gd name="connsiteX49" fmla="*/ 3597721 w 4957597"/>
                <a:gd name="connsiteY49" fmla="*/ 1632269 h 5358928"/>
                <a:gd name="connsiteX50" fmla="*/ 3438601 w 4957597"/>
                <a:gd name="connsiteY50" fmla="*/ 1651794 h 5358928"/>
                <a:gd name="connsiteX51" fmla="*/ 3294399 w 4957597"/>
                <a:gd name="connsiteY51" fmla="*/ 1632269 h 5358928"/>
                <a:gd name="connsiteX52" fmla="*/ 3100195 w 4957597"/>
                <a:gd name="connsiteY52" fmla="*/ 1580104 h 5358928"/>
                <a:gd name="connsiteX53" fmla="*/ 3130359 w 4957597"/>
                <a:gd name="connsiteY53" fmla="*/ 1466184 h 5358928"/>
                <a:gd name="connsiteX54" fmla="*/ 3220850 w 4957597"/>
                <a:gd name="connsiteY54" fmla="*/ 1391887 h 5358928"/>
                <a:gd name="connsiteX55" fmla="*/ 3185659 w 4957597"/>
                <a:gd name="connsiteY55" fmla="*/ 1327498 h 5358928"/>
                <a:gd name="connsiteX56" fmla="*/ 3185659 w 4957597"/>
                <a:gd name="connsiteY56" fmla="*/ 1149187 h 5358928"/>
                <a:gd name="connsiteX57" fmla="*/ 3190687 w 4957597"/>
                <a:gd name="connsiteY57" fmla="*/ 1010500 h 5358928"/>
                <a:gd name="connsiteX58" fmla="*/ 2981915 w 4957597"/>
                <a:gd name="connsiteY58" fmla="*/ 579078 h 5358928"/>
                <a:gd name="connsiteX59" fmla="*/ 3048260 w 4957597"/>
                <a:gd name="connsiteY59" fmla="*/ 487612 h 5358928"/>
                <a:gd name="connsiteX60" fmla="*/ 3123010 w 4957597"/>
                <a:gd name="connsiteY60" fmla="*/ 428549 h 5358928"/>
                <a:gd name="connsiteX61" fmla="*/ 3155495 w 4957597"/>
                <a:gd name="connsiteY61" fmla="*/ 381458 h 5358928"/>
                <a:gd name="connsiteX62" fmla="*/ 2612545 w 4957597"/>
                <a:gd name="connsiteY62" fmla="*/ 143711 h 5358928"/>
                <a:gd name="connsiteX63" fmla="*/ 2210249 w 4957597"/>
                <a:gd name="connsiteY63" fmla="*/ 0 h 5358928"/>
                <a:gd name="connsiteX64" fmla="*/ 1999065 w 4957597"/>
                <a:gd name="connsiteY64" fmla="*/ 338733 h 5358928"/>
                <a:gd name="connsiteX65" fmla="*/ 1813310 w 4957597"/>
                <a:gd name="connsiteY65" fmla="*/ 587047 h 5358928"/>
                <a:gd name="connsiteX66" fmla="*/ 1712654 w 4957597"/>
                <a:gd name="connsiteY66" fmla="*/ 946109 h 5358928"/>
                <a:gd name="connsiteX67" fmla="*/ 1597025 w 4957597"/>
                <a:gd name="connsiteY67" fmla="*/ 1119468 h 5358928"/>
                <a:gd name="connsiteX68" fmla="*/ 1471342 w 4957597"/>
                <a:gd name="connsiteY68" fmla="*/ 1248248 h 5358928"/>
                <a:gd name="connsiteX69" fmla="*/ 1586971 w 4957597"/>
                <a:gd name="connsiteY69" fmla="*/ 1322544 h 5358928"/>
                <a:gd name="connsiteX70" fmla="*/ 1697574 w 4957597"/>
                <a:gd name="connsiteY70" fmla="*/ 1590012 h 5358928"/>
                <a:gd name="connsiteX71" fmla="*/ 1466316 w 4957597"/>
                <a:gd name="connsiteY71" fmla="*/ 1773276 h 5358928"/>
                <a:gd name="connsiteX72" fmla="*/ 1199870 w 4957597"/>
                <a:gd name="connsiteY72" fmla="*/ 1902056 h 5358928"/>
                <a:gd name="connsiteX73" fmla="*/ 1079214 w 4957597"/>
                <a:gd name="connsiteY73" fmla="*/ 1951586 h 5358928"/>
                <a:gd name="connsiteX74" fmla="*/ 993749 w 4957597"/>
                <a:gd name="connsiteY74" fmla="*/ 1991212 h 5358928"/>
                <a:gd name="connsiteX75" fmla="*/ 289924 w 4957597"/>
                <a:gd name="connsiteY75" fmla="*/ 1530574 h 5358928"/>
                <a:gd name="connsiteX76" fmla="*/ 139105 w 4957597"/>
                <a:gd name="connsiteY76" fmla="*/ 1634589 h 5358928"/>
                <a:gd name="connsiteX77" fmla="*/ 28505 w 4957597"/>
                <a:gd name="connsiteY77" fmla="*/ 1684120 h 5358928"/>
                <a:gd name="connsiteX78" fmla="*/ 28504 w 4957597"/>
                <a:gd name="connsiteY78" fmla="*/ 2124945 h 5358928"/>
                <a:gd name="connsiteX79" fmla="*/ 194405 w 4957597"/>
                <a:gd name="connsiteY79" fmla="*/ 2323068 h 5358928"/>
                <a:gd name="connsiteX80" fmla="*/ 254733 w 4957597"/>
                <a:gd name="connsiteY80" fmla="*/ 2466708 h 5358928"/>
                <a:gd name="connsiteX81" fmla="*/ 607981 w 4957597"/>
                <a:gd name="connsiteY81" fmla="*/ 2749691 h 5358928"/>
                <a:gd name="connsiteX0" fmla="*/ 126472 w 4957597"/>
                <a:gd name="connsiteY0" fmla="*/ 3519617 h 5358928"/>
                <a:gd name="connsiteX1" fmla="*/ 255847 w 4957597"/>
                <a:gd name="connsiteY1" fmla="*/ 3740638 h 5358928"/>
                <a:gd name="connsiteX2" fmla="*/ 352972 w 4957597"/>
                <a:gd name="connsiteY2" fmla="*/ 3849096 h 5358928"/>
                <a:gd name="connsiteX3" fmla="*/ 482473 w 4957597"/>
                <a:gd name="connsiteY3" fmla="*/ 3674994 h 5358928"/>
                <a:gd name="connsiteX4" fmla="*/ 735588 w 4957597"/>
                <a:gd name="connsiteY4" fmla="*/ 3652161 h 5358928"/>
                <a:gd name="connsiteX5" fmla="*/ 947498 w 4957597"/>
                <a:gd name="connsiteY5" fmla="*/ 3774888 h 5358928"/>
                <a:gd name="connsiteX6" fmla="*/ 1009305 w 4957597"/>
                <a:gd name="connsiteY6" fmla="*/ 3817700 h 5358928"/>
                <a:gd name="connsiteX7" fmla="*/ 1333057 w 4957597"/>
                <a:gd name="connsiteY7" fmla="*/ 3752055 h 5358928"/>
                <a:gd name="connsiteX8" fmla="*/ 1433125 w 4957597"/>
                <a:gd name="connsiteY8" fmla="*/ 3777742 h 5358928"/>
                <a:gd name="connsiteX9" fmla="*/ 1535924 w 4957597"/>
                <a:gd name="connsiteY9" fmla="*/ 3768985 h 5358928"/>
                <a:gd name="connsiteX10" fmla="*/ 1594539 w 4957597"/>
                <a:gd name="connsiteY10" fmla="*/ 3834928 h 5358928"/>
                <a:gd name="connsiteX11" fmla="*/ 1682462 w 4957597"/>
                <a:gd name="connsiteY11" fmla="*/ 3900870 h 5358928"/>
                <a:gd name="connsiteX12" fmla="*/ 2510404 w 4957597"/>
                <a:gd name="connsiteY12" fmla="*/ 4633562 h 5358928"/>
                <a:gd name="connsiteX13" fmla="*/ 2517731 w 4957597"/>
                <a:gd name="connsiteY13" fmla="*/ 4765447 h 5358928"/>
                <a:gd name="connsiteX14" fmla="*/ 2627635 w 4957597"/>
                <a:gd name="connsiteY14" fmla="*/ 4802082 h 5358928"/>
                <a:gd name="connsiteX15" fmla="*/ 2664270 w 4957597"/>
                <a:gd name="connsiteY15" fmla="*/ 4831389 h 5358928"/>
                <a:gd name="connsiteX16" fmla="*/ 2788827 w 4957597"/>
                <a:gd name="connsiteY16" fmla="*/ 4831389 h 5358928"/>
                <a:gd name="connsiteX17" fmla="*/ 2972000 w 4957597"/>
                <a:gd name="connsiteY17" fmla="*/ 4853370 h 5358928"/>
                <a:gd name="connsiteX18" fmla="*/ 3037943 w 4957597"/>
                <a:gd name="connsiteY18" fmla="*/ 4868024 h 5358928"/>
                <a:gd name="connsiteX19" fmla="*/ 3118539 w 4957597"/>
                <a:gd name="connsiteY19" fmla="*/ 4963274 h 5358928"/>
                <a:gd name="connsiteX20" fmla="*/ 3169827 w 4957597"/>
                <a:gd name="connsiteY20" fmla="*/ 5087832 h 5358928"/>
                <a:gd name="connsiteX21" fmla="*/ 3199135 w 4957597"/>
                <a:gd name="connsiteY21" fmla="*/ 5095159 h 5358928"/>
                <a:gd name="connsiteX22" fmla="*/ 3243097 w 4957597"/>
                <a:gd name="connsiteY22" fmla="*/ 5102485 h 5358928"/>
                <a:gd name="connsiteX23" fmla="*/ 3316366 w 4957597"/>
                <a:gd name="connsiteY23" fmla="*/ 5175755 h 5358928"/>
                <a:gd name="connsiteX24" fmla="*/ 3360327 w 4957597"/>
                <a:gd name="connsiteY24" fmla="*/ 5153774 h 5358928"/>
                <a:gd name="connsiteX25" fmla="*/ 3382308 w 4957597"/>
                <a:gd name="connsiteY25" fmla="*/ 5153774 h 5358928"/>
                <a:gd name="connsiteX26" fmla="*/ 3426270 w 4957597"/>
                <a:gd name="connsiteY26" fmla="*/ 5197735 h 5358928"/>
                <a:gd name="connsiteX27" fmla="*/ 3448250 w 4957597"/>
                <a:gd name="connsiteY27" fmla="*/ 5263678 h 5358928"/>
                <a:gd name="connsiteX28" fmla="*/ 3426970 w 4957597"/>
                <a:gd name="connsiteY28" fmla="*/ 5354355 h 5358928"/>
                <a:gd name="connsiteX29" fmla="*/ 3462904 w 4957597"/>
                <a:gd name="connsiteY29" fmla="*/ 5358928 h 5358928"/>
                <a:gd name="connsiteX30" fmla="*/ 4115000 w 4957597"/>
                <a:gd name="connsiteY30" fmla="*/ 4919312 h 5358928"/>
                <a:gd name="connsiteX31" fmla="*/ 4224904 w 4957597"/>
                <a:gd name="connsiteY31" fmla="*/ 4904659 h 5358928"/>
                <a:gd name="connsiteX32" fmla="*/ 4327481 w 4957597"/>
                <a:gd name="connsiteY32" fmla="*/ 4853370 h 5358928"/>
                <a:gd name="connsiteX33" fmla="*/ 4342135 w 4957597"/>
                <a:gd name="connsiteY33" fmla="*/ 4824062 h 5358928"/>
                <a:gd name="connsiteX34" fmla="*/ 4452039 w 4957597"/>
                <a:gd name="connsiteY34" fmla="*/ 4831389 h 5358928"/>
                <a:gd name="connsiteX35" fmla="*/ 4569270 w 4957597"/>
                <a:gd name="connsiteY35" fmla="*/ 4838716 h 5358928"/>
                <a:gd name="connsiteX36" fmla="*/ 4569270 w 4957597"/>
                <a:gd name="connsiteY36" fmla="*/ 4736139 h 5358928"/>
                <a:gd name="connsiteX37" fmla="*/ 4598577 w 4957597"/>
                <a:gd name="connsiteY37" fmla="*/ 4684851 h 5358928"/>
                <a:gd name="connsiteX38" fmla="*/ 4686500 w 4957597"/>
                <a:gd name="connsiteY38" fmla="*/ 4633562 h 5358928"/>
                <a:gd name="connsiteX39" fmla="*/ 4737789 w 4957597"/>
                <a:gd name="connsiteY39" fmla="*/ 4574947 h 5358928"/>
                <a:gd name="connsiteX40" fmla="*/ 4898981 w 4957597"/>
                <a:gd name="connsiteY40" fmla="*/ 4574947 h 5358928"/>
                <a:gd name="connsiteX41" fmla="*/ 4898981 w 4957597"/>
                <a:gd name="connsiteY41" fmla="*/ 4472370 h 5358928"/>
                <a:gd name="connsiteX42" fmla="*/ 4928289 w 4957597"/>
                <a:gd name="connsiteY42" fmla="*/ 4230582 h 5358928"/>
                <a:gd name="connsiteX43" fmla="*/ 4957597 w 4957597"/>
                <a:gd name="connsiteY43" fmla="*/ 4040082 h 5358928"/>
                <a:gd name="connsiteX44" fmla="*/ 4950270 w 4957597"/>
                <a:gd name="connsiteY44" fmla="*/ 3834928 h 5358928"/>
                <a:gd name="connsiteX45" fmla="*/ 4809485 w 4957597"/>
                <a:gd name="connsiteY45" fmla="*/ 3318636 h 5358928"/>
                <a:gd name="connsiteX46" fmla="*/ 4030249 w 4957597"/>
                <a:gd name="connsiteY46" fmla="*/ 1644491 h 5358928"/>
                <a:gd name="connsiteX47" fmla="*/ 3733638 w 4957597"/>
                <a:gd name="connsiteY47" fmla="*/ 1518369 h 5358928"/>
                <a:gd name="connsiteX48" fmla="*/ 3597721 w 4957597"/>
                <a:gd name="connsiteY48" fmla="*/ 1632269 h 5358928"/>
                <a:gd name="connsiteX49" fmla="*/ 3438601 w 4957597"/>
                <a:gd name="connsiteY49" fmla="*/ 1651794 h 5358928"/>
                <a:gd name="connsiteX50" fmla="*/ 3294399 w 4957597"/>
                <a:gd name="connsiteY50" fmla="*/ 1632269 h 5358928"/>
                <a:gd name="connsiteX51" fmla="*/ 3100195 w 4957597"/>
                <a:gd name="connsiteY51" fmla="*/ 1580104 h 5358928"/>
                <a:gd name="connsiteX52" fmla="*/ 3130359 w 4957597"/>
                <a:gd name="connsiteY52" fmla="*/ 1466184 h 5358928"/>
                <a:gd name="connsiteX53" fmla="*/ 3220850 w 4957597"/>
                <a:gd name="connsiteY53" fmla="*/ 1391887 h 5358928"/>
                <a:gd name="connsiteX54" fmla="*/ 3185659 w 4957597"/>
                <a:gd name="connsiteY54" fmla="*/ 1327498 h 5358928"/>
                <a:gd name="connsiteX55" fmla="*/ 3185659 w 4957597"/>
                <a:gd name="connsiteY55" fmla="*/ 1149187 h 5358928"/>
                <a:gd name="connsiteX56" fmla="*/ 3190687 w 4957597"/>
                <a:gd name="connsiteY56" fmla="*/ 1010500 h 5358928"/>
                <a:gd name="connsiteX57" fmla="*/ 2981915 w 4957597"/>
                <a:gd name="connsiteY57" fmla="*/ 579078 h 5358928"/>
                <a:gd name="connsiteX58" fmla="*/ 3048260 w 4957597"/>
                <a:gd name="connsiteY58" fmla="*/ 487612 h 5358928"/>
                <a:gd name="connsiteX59" fmla="*/ 3123010 w 4957597"/>
                <a:gd name="connsiteY59" fmla="*/ 428549 h 5358928"/>
                <a:gd name="connsiteX60" fmla="*/ 3155495 w 4957597"/>
                <a:gd name="connsiteY60" fmla="*/ 381458 h 5358928"/>
                <a:gd name="connsiteX61" fmla="*/ 2612545 w 4957597"/>
                <a:gd name="connsiteY61" fmla="*/ 143711 h 5358928"/>
                <a:gd name="connsiteX62" fmla="*/ 2210249 w 4957597"/>
                <a:gd name="connsiteY62" fmla="*/ 0 h 5358928"/>
                <a:gd name="connsiteX63" fmla="*/ 1999065 w 4957597"/>
                <a:gd name="connsiteY63" fmla="*/ 338733 h 5358928"/>
                <a:gd name="connsiteX64" fmla="*/ 1813310 w 4957597"/>
                <a:gd name="connsiteY64" fmla="*/ 587047 h 5358928"/>
                <a:gd name="connsiteX65" fmla="*/ 1712654 w 4957597"/>
                <a:gd name="connsiteY65" fmla="*/ 946109 h 5358928"/>
                <a:gd name="connsiteX66" fmla="*/ 1597025 w 4957597"/>
                <a:gd name="connsiteY66" fmla="*/ 1119468 h 5358928"/>
                <a:gd name="connsiteX67" fmla="*/ 1471342 w 4957597"/>
                <a:gd name="connsiteY67" fmla="*/ 1248248 h 5358928"/>
                <a:gd name="connsiteX68" fmla="*/ 1586971 w 4957597"/>
                <a:gd name="connsiteY68" fmla="*/ 1322544 h 5358928"/>
                <a:gd name="connsiteX69" fmla="*/ 1697574 w 4957597"/>
                <a:gd name="connsiteY69" fmla="*/ 1590012 h 5358928"/>
                <a:gd name="connsiteX70" fmla="*/ 1466316 w 4957597"/>
                <a:gd name="connsiteY70" fmla="*/ 1773276 h 5358928"/>
                <a:gd name="connsiteX71" fmla="*/ 1199870 w 4957597"/>
                <a:gd name="connsiteY71" fmla="*/ 1902056 h 5358928"/>
                <a:gd name="connsiteX72" fmla="*/ 1079214 w 4957597"/>
                <a:gd name="connsiteY72" fmla="*/ 1951586 h 5358928"/>
                <a:gd name="connsiteX73" fmla="*/ 993749 w 4957597"/>
                <a:gd name="connsiteY73" fmla="*/ 1991212 h 5358928"/>
                <a:gd name="connsiteX74" fmla="*/ 289924 w 4957597"/>
                <a:gd name="connsiteY74" fmla="*/ 1530574 h 5358928"/>
                <a:gd name="connsiteX75" fmla="*/ 139105 w 4957597"/>
                <a:gd name="connsiteY75" fmla="*/ 1634589 h 5358928"/>
                <a:gd name="connsiteX76" fmla="*/ 28505 w 4957597"/>
                <a:gd name="connsiteY76" fmla="*/ 1684120 h 5358928"/>
                <a:gd name="connsiteX77" fmla="*/ 28504 w 4957597"/>
                <a:gd name="connsiteY77" fmla="*/ 2124945 h 5358928"/>
                <a:gd name="connsiteX78" fmla="*/ 194405 w 4957597"/>
                <a:gd name="connsiteY78" fmla="*/ 2323068 h 5358928"/>
                <a:gd name="connsiteX79" fmla="*/ 254733 w 4957597"/>
                <a:gd name="connsiteY79" fmla="*/ 2466708 h 5358928"/>
                <a:gd name="connsiteX80" fmla="*/ 607981 w 4957597"/>
                <a:gd name="connsiteY80" fmla="*/ 2749691 h 5358928"/>
                <a:gd name="connsiteX0" fmla="*/ 255847 w 4957597"/>
                <a:gd name="connsiteY0" fmla="*/ 3740638 h 5358928"/>
                <a:gd name="connsiteX1" fmla="*/ 352972 w 4957597"/>
                <a:gd name="connsiteY1" fmla="*/ 3849096 h 5358928"/>
                <a:gd name="connsiteX2" fmla="*/ 482473 w 4957597"/>
                <a:gd name="connsiteY2" fmla="*/ 3674994 h 5358928"/>
                <a:gd name="connsiteX3" fmla="*/ 735588 w 4957597"/>
                <a:gd name="connsiteY3" fmla="*/ 3652161 h 5358928"/>
                <a:gd name="connsiteX4" fmla="*/ 947498 w 4957597"/>
                <a:gd name="connsiteY4" fmla="*/ 3774888 h 5358928"/>
                <a:gd name="connsiteX5" fmla="*/ 1009305 w 4957597"/>
                <a:gd name="connsiteY5" fmla="*/ 3817700 h 5358928"/>
                <a:gd name="connsiteX6" fmla="*/ 1333057 w 4957597"/>
                <a:gd name="connsiteY6" fmla="*/ 3752055 h 5358928"/>
                <a:gd name="connsiteX7" fmla="*/ 1433125 w 4957597"/>
                <a:gd name="connsiteY7" fmla="*/ 3777742 h 5358928"/>
                <a:gd name="connsiteX8" fmla="*/ 1535924 w 4957597"/>
                <a:gd name="connsiteY8" fmla="*/ 3768985 h 5358928"/>
                <a:gd name="connsiteX9" fmla="*/ 1594539 w 4957597"/>
                <a:gd name="connsiteY9" fmla="*/ 3834928 h 5358928"/>
                <a:gd name="connsiteX10" fmla="*/ 1682462 w 4957597"/>
                <a:gd name="connsiteY10" fmla="*/ 3900870 h 5358928"/>
                <a:gd name="connsiteX11" fmla="*/ 2510404 w 4957597"/>
                <a:gd name="connsiteY11" fmla="*/ 4633562 h 5358928"/>
                <a:gd name="connsiteX12" fmla="*/ 2517731 w 4957597"/>
                <a:gd name="connsiteY12" fmla="*/ 4765447 h 5358928"/>
                <a:gd name="connsiteX13" fmla="*/ 2627635 w 4957597"/>
                <a:gd name="connsiteY13" fmla="*/ 4802082 h 5358928"/>
                <a:gd name="connsiteX14" fmla="*/ 2664270 w 4957597"/>
                <a:gd name="connsiteY14" fmla="*/ 4831389 h 5358928"/>
                <a:gd name="connsiteX15" fmla="*/ 2788827 w 4957597"/>
                <a:gd name="connsiteY15" fmla="*/ 4831389 h 5358928"/>
                <a:gd name="connsiteX16" fmla="*/ 2972000 w 4957597"/>
                <a:gd name="connsiteY16" fmla="*/ 4853370 h 5358928"/>
                <a:gd name="connsiteX17" fmla="*/ 3037943 w 4957597"/>
                <a:gd name="connsiteY17" fmla="*/ 4868024 h 5358928"/>
                <a:gd name="connsiteX18" fmla="*/ 3118539 w 4957597"/>
                <a:gd name="connsiteY18" fmla="*/ 4963274 h 5358928"/>
                <a:gd name="connsiteX19" fmla="*/ 3169827 w 4957597"/>
                <a:gd name="connsiteY19" fmla="*/ 5087832 h 5358928"/>
                <a:gd name="connsiteX20" fmla="*/ 3199135 w 4957597"/>
                <a:gd name="connsiteY20" fmla="*/ 5095159 h 5358928"/>
                <a:gd name="connsiteX21" fmla="*/ 3243097 w 4957597"/>
                <a:gd name="connsiteY21" fmla="*/ 5102485 h 5358928"/>
                <a:gd name="connsiteX22" fmla="*/ 3316366 w 4957597"/>
                <a:gd name="connsiteY22" fmla="*/ 5175755 h 5358928"/>
                <a:gd name="connsiteX23" fmla="*/ 3360327 w 4957597"/>
                <a:gd name="connsiteY23" fmla="*/ 5153774 h 5358928"/>
                <a:gd name="connsiteX24" fmla="*/ 3382308 w 4957597"/>
                <a:gd name="connsiteY24" fmla="*/ 5153774 h 5358928"/>
                <a:gd name="connsiteX25" fmla="*/ 3426270 w 4957597"/>
                <a:gd name="connsiteY25" fmla="*/ 5197735 h 5358928"/>
                <a:gd name="connsiteX26" fmla="*/ 3448250 w 4957597"/>
                <a:gd name="connsiteY26" fmla="*/ 5263678 h 5358928"/>
                <a:gd name="connsiteX27" fmla="*/ 3426970 w 4957597"/>
                <a:gd name="connsiteY27" fmla="*/ 5354355 h 5358928"/>
                <a:gd name="connsiteX28" fmla="*/ 3462904 w 4957597"/>
                <a:gd name="connsiteY28" fmla="*/ 5358928 h 5358928"/>
                <a:gd name="connsiteX29" fmla="*/ 4115000 w 4957597"/>
                <a:gd name="connsiteY29" fmla="*/ 4919312 h 5358928"/>
                <a:gd name="connsiteX30" fmla="*/ 4224904 w 4957597"/>
                <a:gd name="connsiteY30" fmla="*/ 4904659 h 5358928"/>
                <a:gd name="connsiteX31" fmla="*/ 4327481 w 4957597"/>
                <a:gd name="connsiteY31" fmla="*/ 4853370 h 5358928"/>
                <a:gd name="connsiteX32" fmla="*/ 4342135 w 4957597"/>
                <a:gd name="connsiteY32" fmla="*/ 4824062 h 5358928"/>
                <a:gd name="connsiteX33" fmla="*/ 4452039 w 4957597"/>
                <a:gd name="connsiteY33" fmla="*/ 4831389 h 5358928"/>
                <a:gd name="connsiteX34" fmla="*/ 4569270 w 4957597"/>
                <a:gd name="connsiteY34" fmla="*/ 4838716 h 5358928"/>
                <a:gd name="connsiteX35" fmla="*/ 4569270 w 4957597"/>
                <a:gd name="connsiteY35" fmla="*/ 4736139 h 5358928"/>
                <a:gd name="connsiteX36" fmla="*/ 4598577 w 4957597"/>
                <a:gd name="connsiteY36" fmla="*/ 4684851 h 5358928"/>
                <a:gd name="connsiteX37" fmla="*/ 4686500 w 4957597"/>
                <a:gd name="connsiteY37" fmla="*/ 4633562 h 5358928"/>
                <a:gd name="connsiteX38" fmla="*/ 4737789 w 4957597"/>
                <a:gd name="connsiteY38" fmla="*/ 4574947 h 5358928"/>
                <a:gd name="connsiteX39" fmla="*/ 4898981 w 4957597"/>
                <a:gd name="connsiteY39" fmla="*/ 4574947 h 5358928"/>
                <a:gd name="connsiteX40" fmla="*/ 4898981 w 4957597"/>
                <a:gd name="connsiteY40" fmla="*/ 4472370 h 5358928"/>
                <a:gd name="connsiteX41" fmla="*/ 4928289 w 4957597"/>
                <a:gd name="connsiteY41" fmla="*/ 4230582 h 5358928"/>
                <a:gd name="connsiteX42" fmla="*/ 4957597 w 4957597"/>
                <a:gd name="connsiteY42" fmla="*/ 4040082 h 5358928"/>
                <a:gd name="connsiteX43" fmla="*/ 4950270 w 4957597"/>
                <a:gd name="connsiteY43" fmla="*/ 3834928 h 5358928"/>
                <a:gd name="connsiteX44" fmla="*/ 4809485 w 4957597"/>
                <a:gd name="connsiteY44" fmla="*/ 3318636 h 5358928"/>
                <a:gd name="connsiteX45" fmla="*/ 4030249 w 4957597"/>
                <a:gd name="connsiteY45" fmla="*/ 1644491 h 5358928"/>
                <a:gd name="connsiteX46" fmla="*/ 3733638 w 4957597"/>
                <a:gd name="connsiteY46" fmla="*/ 1518369 h 5358928"/>
                <a:gd name="connsiteX47" fmla="*/ 3597721 w 4957597"/>
                <a:gd name="connsiteY47" fmla="*/ 1632269 h 5358928"/>
                <a:gd name="connsiteX48" fmla="*/ 3438601 w 4957597"/>
                <a:gd name="connsiteY48" fmla="*/ 1651794 h 5358928"/>
                <a:gd name="connsiteX49" fmla="*/ 3294399 w 4957597"/>
                <a:gd name="connsiteY49" fmla="*/ 1632269 h 5358928"/>
                <a:gd name="connsiteX50" fmla="*/ 3100195 w 4957597"/>
                <a:gd name="connsiteY50" fmla="*/ 1580104 h 5358928"/>
                <a:gd name="connsiteX51" fmla="*/ 3130359 w 4957597"/>
                <a:gd name="connsiteY51" fmla="*/ 1466184 h 5358928"/>
                <a:gd name="connsiteX52" fmla="*/ 3220850 w 4957597"/>
                <a:gd name="connsiteY52" fmla="*/ 1391887 h 5358928"/>
                <a:gd name="connsiteX53" fmla="*/ 3185659 w 4957597"/>
                <a:gd name="connsiteY53" fmla="*/ 1327498 h 5358928"/>
                <a:gd name="connsiteX54" fmla="*/ 3185659 w 4957597"/>
                <a:gd name="connsiteY54" fmla="*/ 1149187 h 5358928"/>
                <a:gd name="connsiteX55" fmla="*/ 3190687 w 4957597"/>
                <a:gd name="connsiteY55" fmla="*/ 1010500 h 5358928"/>
                <a:gd name="connsiteX56" fmla="*/ 2981915 w 4957597"/>
                <a:gd name="connsiteY56" fmla="*/ 579078 h 5358928"/>
                <a:gd name="connsiteX57" fmla="*/ 3048260 w 4957597"/>
                <a:gd name="connsiteY57" fmla="*/ 487612 h 5358928"/>
                <a:gd name="connsiteX58" fmla="*/ 3123010 w 4957597"/>
                <a:gd name="connsiteY58" fmla="*/ 428549 h 5358928"/>
                <a:gd name="connsiteX59" fmla="*/ 3155495 w 4957597"/>
                <a:gd name="connsiteY59" fmla="*/ 381458 h 5358928"/>
                <a:gd name="connsiteX60" fmla="*/ 2612545 w 4957597"/>
                <a:gd name="connsiteY60" fmla="*/ 143711 h 5358928"/>
                <a:gd name="connsiteX61" fmla="*/ 2210249 w 4957597"/>
                <a:gd name="connsiteY61" fmla="*/ 0 h 5358928"/>
                <a:gd name="connsiteX62" fmla="*/ 1999065 w 4957597"/>
                <a:gd name="connsiteY62" fmla="*/ 338733 h 5358928"/>
                <a:gd name="connsiteX63" fmla="*/ 1813310 w 4957597"/>
                <a:gd name="connsiteY63" fmla="*/ 587047 h 5358928"/>
                <a:gd name="connsiteX64" fmla="*/ 1712654 w 4957597"/>
                <a:gd name="connsiteY64" fmla="*/ 946109 h 5358928"/>
                <a:gd name="connsiteX65" fmla="*/ 1597025 w 4957597"/>
                <a:gd name="connsiteY65" fmla="*/ 1119468 h 5358928"/>
                <a:gd name="connsiteX66" fmla="*/ 1471342 w 4957597"/>
                <a:gd name="connsiteY66" fmla="*/ 1248248 h 5358928"/>
                <a:gd name="connsiteX67" fmla="*/ 1586971 w 4957597"/>
                <a:gd name="connsiteY67" fmla="*/ 1322544 h 5358928"/>
                <a:gd name="connsiteX68" fmla="*/ 1697574 w 4957597"/>
                <a:gd name="connsiteY68" fmla="*/ 1590012 h 5358928"/>
                <a:gd name="connsiteX69" fmla="*/ 1466316 w 4957597"/>
                <a:gd name="connsiteY69" fmla="*/ 1773276 h 5358928"/>
                <a:gd name="connsiteX70" fmla="*/ 1199870 w 4957597"/>
                <a:gd name="connsiteY70" fmla="*/ 1902056 h 5358928"/>
                <a:gd name="connsiteX71" fmla="*/ 1079214 w 4957597"/>
                <a:gd name="connsiteY71" fmla="*/ 1951586 h 5358928"/>
                <a:gd name="connsiteX72" fmla="*/ 993749 w 4957597"/>
                <a:gd name="connsiteY72" fmla="*/ 1991212 h 5358928"/>
                <a:gd name="connsiteX73" fmla="*/ 289924 w 4957597"/>
                <a:gd name="connsiteY73" fmla="*/ 1530574 h 5358928"/>
                <a:gd name="connsiteX74" fmla="*/ 139105 w 4957597"/>
                <a:gd name="connsiteY74" fmla="*/ 1634589 h 5358928"/>
                <a:gd name="connsiteX75" fmla="*/ 28505 w 4957597"/>
                <a:gd name="connsiteY75" fmla="*/ 1684120 h 5358928"/>
                <a:gd name="connsiteX76" fmla="*/ 28504 w 4957597"/>
                <a:gd name="connsiteY76" fmla="*/ 2124945 h 5358928"/>
                <a:gd name="connsiteX77" fmla="*/ 194405 w 4957597"/>
                <a:gd name="connsiteY77" fmla="*/ 2323068 h 5358928"/>
                <a:gd name="connsiteX78" fmla="*/ 254733 w 4957597"/>
                <a:gd name="connsiteY78" fmla="*/ 2466708 h 5358928"/>
                <a:gd name="connsiteX79" fmla="*/ 607981 w 4957597"/>
                <a:gd name="connsiteY79" fmla="*/ 2749691 h 5358928"/>
                <a:gd name="connsiteX0" fmla="*/ 352972 w 4957597"/>
                <a:gd name="connsiteY0" fmla="*/ 3849096 h 5358928"/>
                <a:gd name="connsiteX1" fmla="*/ 482473 w 4957597"/>
                <a:gd name="connsiteY1" fmla="*/ 3674994 h 5358928"/>
                <a:gd name="connsiteX2" fmla="*/ 735588 w 4957597"/>
                <a:gd name="connsiteY2" fmla="*/ 3652161 h 5358928"/>
                <a:gd name="connsiteX3" fmla="*/ 947498 w 4957597"/>
                <a:gd name="connsiteY3" fmla="*/ 3774888 h 5358928"/>
                <a:gd name="connsiteX4" fmla="*/ 1009305 w 4957597"/>
                <a:gd name="connsiteY4" fmla="*/ 3817700 h 5358928"/>
                <a:gd name="connsiteX5" fmla="*/ 1333057 w 4957597"/>
                <a:gd name="connsiteY5" fmla="*/ 3752055 h 5358928"/>
                <a:gd name="connsiteX6" fmla="*/ 1433125 w 4957597"/>
                <a:gd name="connsiteY6" fmla="*/ 3777742 h 5358928"/>
                <a:gd name="connsiteX7" fmla="*/ 1535924 w 4957597"/>
                <a:gd name="connsiteY7" fmla="*/ 3768985 h 5358928"/>
                <a:gd name="connsiteX8" fmla="*/ 1594539 w 4957597"/>
                <a:gd name="connsiteY8" fmla="*/ 3834928 h 5358928"/>
                <a:gd name="connsiteX9" fmla="*/ 1682462 w 4957597"/>
                <a:gd name="connsiteY9" fmla="*/ 3900870 h 5358928"/>
                <a:gd name="connsiteX10" fmla="*/ 2510404 w 4957597"/>
                <a:gd name="connsiteY10" fmla="*/ 4633562 h 5358928"/>
                <a:gd name="connsiteX11" fmla="*/ 2517731 w 4957597"/>
                <a:gd name="connsiteY11" fmla="*/ 4765447 h 5358928"/>
                <a:gd name="connsiteX12" fmla="*/ 2627635 w 4957597"/>
                <a:gd name="connsiteY12" fmla="*/ 4802082 h 5358928"/>
                <a:gd name="connsiteX13" fmla="*/ 2664270 w 4957597"/>
                <a:gd name="connsiteY13" fmla="*/ 4831389 h 5358928"/>
                <a:gd name="connsiteX14" fmla="*/ 2788827 w 4957597"/>
                <a:gd name="connsiteY14" fmla="*/ 4831389 h 5358928"/>
                <a:gd name="connsiteX15" fmla="*/ 2972000 w 4957597"/>
                <a:gd name="connsiteY15" fmla="*/ 4853370 h 5358928"/>
                <a:gd name="connsiteX16" fmla="*/ 3037943 w 4957597"/>
                <a:gd name="connsiteY16" fmla="*/ 4868024 h 5358928"/>
                <a:gd name="connsiteX17" fmla="*/ 3118539 w 4957597"/>
                <a:gd name="connsiteY17" fmla="*/ 4963274 h 5358928"/>
                <a:gd name="connsiteX18" fmla="*/ 3169827 w 4957597"/>
                <a:gd name="connsiteY18" fmla="*/ 5087832 h 5358928"/>
                <a:gd name="connsiteX19" fmla="*/ 3199135 w 4957597"/>
                <a:gd name="connsiteY19" fmla="*/ 5095159 h 5358928"/>
                <a:gd name="connsiteX20" fmla="*/ 3243097 w 4957597"/>
                <a:gd name="connsiteY20" fmla="*/ 5102485 h 5358928"/>
                <a:gd name="connsiteX21" fmla="*/ 3316366 w 4957597"/>
                <a:gd name="connsiteY21" fmla="*/ 5175755 h 5358928"/>
                <a:gd name="connsiteX22" fmla="*/ 3360327 w 4957597"/>
                <a:gd name="connsiteY22" fmla="*/ 5153774 h 5358928"/>
                <a:gd name="connsiteX23" fmla="*/ 3382308 w 4957597"/>
                <a:gd name="connsiteY23" fmla="*/ 5153774 h 5358928"/>
                <a:gd name="connsiteX24" fmla="*/ 3426270 w 4957597"/>
                <a:gd name="connsiteY24" fmla="*/ 5197735 h 5358928"/>
                <a:gd name="connsiteX25" fmla="*/ 3448250 w 4957597"/>
                <a:gd name="connsiteY25" fmla="*/ 5263678 h 5358928"/>
                <a:gd name="connsiteX26" fmla="*/ 3426970 w 4957597"/>
                <a:gd name="connsiteY26" fmla="*/ 5354355 h 5358928"/>
                <a:gd name="connsiteX27" fmla="*/ 3462904 w 4957597"/>
                <a:gd name="connsiteY27" fmla="*/ 5358928 h 5358928"/>
                <a:gd name="connsiteX28" fmla="*/ 4115000 w 4957597"/>
                <a:gd name="connsiteY28" fmla="*/ 4919312 h 5358928"/>
                <a:gd name="connsiteX29" fmla="*/ 4224904 w 4957597"/>
                <a:gd name="connsiteY29" fmla="*/ 4904659 h 5358928"/>
                <a:gd name="connsiteX30" fmla="*/ 4327481 w 4957597"/>
                <a:gd name="connsiteY30" fmla="*/ 4853370 h 5358928"/>
                <a:gd name="connsiteX31" fmla="*/ 4342135 w 4957597"/>
                <a:gd name="connsiteY31" fmla="*/ 4824062 h 5358928"/>
                <a:gd name="connsiteX32" fmla="*/ 4452039 w 4957597"/>
                <a:gd name="connsiteY32" fmla="*/ 4831389 h 5358928"/>
                <a:gd name="connsiteX33" fmla="*/ 4569270 w 4957597"/>
                <a:gd name="connsiteY33" fmla="*/ 4838716 h 5358928"/>
                <a:gd name="connsiteX34" fmla="*/ 4569270 w 4957597"/>
                <a:gd name="connsiteY34" fmla="*/ 4736139 h 5358928"/>
                <a:gd name="connsiteX35" fmla="*/ 4598577 w 4957597"/>
                <a:gd name="connsiteY35" fmla="*/ 4684851 h 5358928"/>
                <a:gd name="connsiteX36" fmla="*/ 4686500 w 4957597"/>
                <a:gd name="connsiteY36" fmla="*/ 4633562 h 5358928"/>
                <a:gd name="connsiteX37" fmla="*/ 4737789 w 4957597"/>
                <a:gd name="connsiteY37" fmla="*/ 4574947 h 5358928"/>
                <a:gd name="connsiteX38" fmla="*/ 4898981 w 4957597"/>
                <a:gd name="connsiteY38" fmla="*/ 4574947 h 5358928"/>
                <a:gd name="connsiteX39" fmla="*/ 4898981 w 4957597"/>
                <a:gd name="connsiteY39" fmla="*/ 4472370 h 5358928"/>
                <a:gd name="connsiteX40" fmla="*/ 4928289 w 4957597"/>
                <a:gd name="connsiteY40" fmla="*/ 4230582 h 5358928"/>
                <a:gd name="connsiteX41" fmla="*/ 4957597 w 4957597"/>
                <a:gd name="connsiteY41" fmla="*/ 4040082 h 5358928"/>
                <a:gd name="connsiteX42" fmla="*/ 4950270 w 4957597"/>
                <a:gd name="connsiteY42" fmla="*/ 3834928 h 5358928"/>
                <a:gd name="connsiteX43" fmla="*/ 4809485 w 4957597"/>
                <a:gd name="connsiteY43" fmla="*/ 3318636 h 5358928"/>
                <a:gd name="connsiteX44" fmla="*/ 4030249 w 4957597"/>
                <a:gd name="connsiteY44" fmla="*/ 1644491 h 5358928"/>
                <a:gd name="connsiteX45" fmla="*/ 3733638 w 4957597"/>
                <a:gd name="connsiteY45" fmla="*/ 1518369 h 5358928"/>
                <a:gd name="connsiteX46" fmla="*/ 3597721 w 4957597"/>
                <a:gd name="connsiteY46" fmla="*/ 1632269 h 5358928"/>
                <a:gd name="connsiteX47" fmla="*/ 3438601 w 4957597"/>
                <a:gd name="connsiteY47" fmla="*/ 1651794 h 5358928"/>
                <a:gd name="connsiteX48" fmla="*/ 3294399 w 4957597"/>
                <a:gd name="connsiteY48" fmla="*/ 1632269 h 5358928"/>
                <a:gd name="connsiteX49" fmla="*/ 3100195 w 4957597"/>
                <a:gd name="connsiteY49" fmla="*/ 1580104 h 5358928"/>
                <a:gd name="connsiteX50" fmla="*/ 3130359 w 4957597"/>
                <a:gd name="connsiteY50" fmla="*/ 1466184 h 5358928"/>
                <a:gd name="connsiteX51" fmla="*/ 3220850 w 4957597"/>
                <a:gd name="connsiteY51" fmla="*/ 1391887 h 5358928"/>
                <a:gd name="connsiteX52" fmla="*/ 3185659 w 4957597"/>
                <a:gd name="connsiteY52" fmla="*/ 1327498 h 5358928"/>
                <a:gd name="connsiteX53" fmla="*/ 3185659 w 4957597"/>
                <a:gd name="connsiteY53" fmla="*/ 1149187 h 5358928"/>
                <a:gd name="connsiteX54" fmla="*/ 3190687 w 4957597"/>
                <a:gd name="connsiteY54" fmla="*/ 1010500 h 5358928"/>
                <a:gd name="connsiteX55" fmla="*/ 2981915 w 4957597"/>
                <a:gd name="connsiteY55" fmla="*/ 579078 h 5358928"/>
                <a:gd name="connsiteX56" fmla="*/ 3048260 w 4957597"/>
                <a:gd name="connsiteY56" fmla="*/ 487612 h 5358928"/>
                <a:gd name="connsiteX57" fmla="*/ 3123010 w 4957597"/>
                <a:gd name="connsiteY57" fmla="*/ 428549 h 5358928"/>
                <a:gd name="connsiteX58" fmla="*/ 3155495 w 4957597"/>
                <a:gd name="connsiteY58" fmla="*/ 381458 h 5358928"/>
                <a:gd name="connsiteX59" fmla="*/ 2612545 w 4957597"/>
                <a:gd name="connsiteY59" fmla="*/ 143711 h 5358928"/>
                <a:gd name="connsiteX60" fmla="*/ 2210249 w 4957597"/>
                <a:gd name="connsiteY60" fmla="*/ 0 h 5358928"/>
                <a:gd name="connsiteX61" fmla="*/ 1999065 w 4957597"/>
                <a:gd name="connsiteY61" fmla="*/ 338733 h 5358928"/>
                <a:gd name="connsiteX62" fmla="*/ 1813310 w 4957597"/>
                <a:gd name="connsiteY62" fmla="*/ 587047 h 5358928"/>
                <a:gd name="connsiteX63" fmla="*/ 1712654 w 4957597"/>
                <a:gd name="connsiteY63" fmla="*/ 946109 h 5358928"/>
                <a:gd name="connsiteX64" fmla="*/ 1597025 w 4957597"/>
                <a:gd name="connsiteY64" fmla="*/ 1119468 h 5358928"/>
                <a:gd name="connsiteX65" fmla="*/ 1471342 w 4957597"/>
                <a:gd name="connsiteY65" fmla="*/ 1248248 h 5358928"/>
                <a:gd name="connsiteX66" fmla="*/ 1586971 w 4957597"/>
                <a:gd name="connsiteY66" fmla="*/ 1322544 h 5358928"/>
                <a:gd name="connsiteX67" fmla="*/ 1697574 w 4957597"/>
                <a:gd name="connsiteY67" fmla="*/ 1590012 h 5358928"/>
                <a:gd name="connsiteX68" fmla="*/ 1466316 w 4957597"/>
                <a:gd name="connsiteY68" fmla="*/ 1773276 h 5358928"/>
                <a:gd name="connsiteX69" fmla="*/ 1199870 w 4957597"/>
                <a:gd name="connsiteY69" fmla="*/ 1902056 h 5358928"/>
                <a:gd name="connsiteX70" fmla="*/ 1079214 w 4957597"/>
                <a:gd name="connsiteY70" fmla="*/ 1951586 h 5358928"/>
                <a:gd name="connsiteX71" fmla="*/ 993749 w 4957597"/>
                <a:gd name="connsiteY71" fmla="*/ 1991212 h 5358928"/>
                <a:gd name="connsiteX72" fmla="*/ 289924 w 4957597"/>
                <a:gd name="connsiteY72" fmla="*/ 1530574 h 5358928"/>
                <a:gd name="connsiteX73" fmla="*/ 139105 w 4957597"/>
                <a:gd name="connsiteY73" fmla="*/ 1634589 h 5358928"/>
                <a:gd name="connsiteX74" fmla="*/ 28505 w 4957597"/>
                <a:gd name="connsiteY74" fmla="*/ 1684120 h 5358928"/>
                <a:gd name="connsiteX75" fmla="*/ 28504 w 4957597"/>
                <a:gd name="connsiteY75" fmla="*/ 2124945 h 5358928"/>
                <a:gd name="connsiteX76" fmla="*/ 194405 w 4957597"/>
                <a:gd name="connsiteY76" fmla="*/ 2323068 h 5358928"/>
                <a:gd name="connsiteX77" fmla="*/ 254733 w 4957597"/>
                <a:gd name="connsiteY77" fmla="*/ 2466708 h 5358928"/>
                <a:gd name="connsiteX78" fmla="*/ 607981 w 4957597"/>
                <a:gd name="connsiteY78" fmla="*/ 2749691 h 5358928"/>
                <a:gd name="connsiteX0" fmla="*/ 482473 w 4957597"/>
                <a:gd name="connsiteY0" fmla="*/ 3674994 h 5358928"/>
                <a:gd name="connsiteX1" fmla="*/ 735588 w 4957597"/>
                <a:gd name="connsiteY1" fmla="*/ 3652161 h 5358928"/>
                <a:gd name="connsiteX2" fmla="*/ 947498 w 4957597"/>
                <a:gd name="connsiteY2" fmla="*/ 3774888 h 5358928"/>
                <a:gd name="connsiteX3" fmla="*/ 1009305 w 4957597"/>
                <a:gd name="connsiteY3" fmla="*/ 3817700 h 5358928"/>
                <a:gd name="connsiteX4" fmla="*/ 1333057 w 4957597"/>
                <a:gd name="connsiteY4" fmla="*/ 3752055 h 5358928"/>
                <a:gd name="connsiteX5" fmla="*/ 1433125 w 4957597"/>
                <a:gd name="connsiteY5" fmla="*/ 3777742 h 5358928"/>
                <a:gd name="connsiteX6" fmla="*/ 1535924 w 4957597"/>
                <a:gd name="connsiteY6" fmla="*/ 3768985 h 5358928"/>
                <a:gd name="connsiteX7" fmla="*/ 1594539 w 4957597"/>
                <a:gd name="connsiteY7" fmla="*/ 3834928 h 5358928"/>
                <a:gd name="connsiteX8" fmla="*/ 1682462 w 4957597"/>
                <a:gd name="connsiteY8" fmla="*/ 3900870 h 5358928"/>
                <a:gd name="connsiteX9" fmla="*/ 2510404 w 4957597"/>
                <a:gd name="connsiteY9" fmla="*/ 4633562 h 5358928"/>
                <a:gd name="connsiteX10" fmla="*/ 2517731 w 4957597"/>
                <a:gd name="connsiteY10" fmla="*/ 4765447 h 5358928"/>
                <a:gd name="connsiteX11" fmla="*/ 2627635 w 4957597"/>
                <a:gd name="connsiteY11" fmla="*/ 4802082 h 5358928"/>
                <a:gd name="connsiteX12" fmla="*/ 2664270 w 4957597"/>
                <a:gd name="connsiteY12" fmla="*/ 4831389 h 5358928"/>
                <a:gd name="connsiteX13" fmla="*/ 2788827 w 4957597"/>
                <a:gd name="connsiteY13" fmla="*/ 4831389 h 5358928"/>
                <a:gd name="connsiteX14" fmla="*/ 2972000 w 4957597"/>
                <a:gd name="connsiteY14" fmla="*/ 4853370 h 5358928"/>
                <a:gd name="connsiteX15" fmla="*/ 3037943 w 4957597"/>
                <a:gd name="connsiteY15" fmla="*/ 4868024 h 5358928"/>
                <a:gd name="connsiteX16" fmla="*/ 3118539 w 4957597"/>
                <a:gd name="connsiteY16" fmla="*/ 4963274 h 5358928"/>
                <a:gd name="connsiteX17" fmla="*/ 3169827 w 4957597"/>
                <a:gd name="connsiteY17" fmla="*/ 5087832 h 5358928"/>
                <a:gd name="connsiteX18" fmla="*/ 3199135 w 4957597"/>
                <a:gd name="connsiteY18" fmla="*/ 5095159 h 5358928"/>
                <a:gd name="connsiteX19" fmla="*/ 3243097 w 4957597"/>
                <a:gd name="connsiteY19" fmla="*/ 5102485 h 5358928"/>
                <a:gd name="connsiteX20" fmla="*/ 3316366 w 4957597"/>
                <a:gd name="connsiteY20" fmla="*/ 5175755 h 5358928"/>
                <a:gd name="connsiteX21" fmla="*/ 3360327 w 4957597"/>
                <a:gd name="connsiteY21" fmla="*/ 5153774 h 5358928"/>
                <a:gd name="connsiteX22" fmla="*/ 3382308 w 4957597"/>
                <a:gd name="connsiteY22" fmla="*/ 5153774 h 5358928"/>
                <a:gd name="connsiteX23" fmla="*/ 3426270 w 4957597"/>
                <a:gd name="connsiteY23" fmla="*/ 5197735 h 5358928"/>
                <a:gd name="connsiteX24" fmla="*/ 3448250 w 4957597"/>
                <a:gd name="connsiteY24" fmla="*/ 5263678 h 5358928"/>
                <a:gd name="connsiteX25" fmla="*/ 3426970 w 4957597"/>
                <a:gd name="connsiteY25" fmla="*/ 5354355 h 5358928"/>
                <a:gd name="connsiteX26" fmla="*/ 3462904 w 4957597"/>
                <a:gd name="connsiteY26" fmla="*/ 5358928 h 5358928"/>
                <a:gd name="connsiteX27" fmla="*/ 4115000 w 4957597"/>
                <a:gd name="connsiteY27" fmla="*/ 4919312 h 5358928"/>
                <a:gd name="connsiteX28" fmla="*/ 4224904 w 4957597"/>
                <a:gd name="connsiteY28" fmla="*/ 4904659 h 5358928"/>
                <a:gd name="connsiteX29" fmla="*/ 4327481 w 4957597"/>
                <a:gd name="connsiteY29" fmla="*/ 4853370 h 5358928"/>
                <a:gd name="connsiteX30" fmla="*/ 4342135 w 4957597"/>
                <a:gd name="connsiteY30" fmla="*/ 4824062 h 5358928"/>
                <a:gd name="connsiteX31" fmla="*/ 4452039 w 4957597"/>
                <a:gd name="connsiteY31" fmla="*/ 4831389 h 5358928"/>
                <a:gd name="connsiteX32" fmla="*/ 4569270 w 4957597"/>
                <a:gd name="connsiteY32" fmla="*/ 4838716 h 5358928"/>
                <a:gd name="connsiteX33" fmla="*/ 4569270 w 4957597"/>
                <a:gd name="connsiteY33" fmla="*/ 4736139 h 5358928"/>
                <a:gd name="connsiteX34" fmla="*/ 4598577 w 4957597"/>
                <a:gd name="connsiteY34" fmla="*/ 4684851 h 5358928"/>
                <a:gd name="connsiteX35" fmla="*/ 4686500 w 4957597"/>
                <a:gd name="connsiteY35" fmla="*/ 4633562 h 5358928"/>
                <a:gd name="connsiteX36" fmla="*/ 4737789 w 4957597"/>
                <a:gd name="connsiteY36" fmla="*/ 4574947 h 5358928"/>
                <a:gd name="connsiteX37" fmla="*/ 4898981 w 4957597"/>
                <a:gd name="connsiteY37" fmla="*/ 4574947 h 5358928"/>
                <a:gd name="connsiteX38" fmla="*/ 4898981 w 4957597"/>
                <a:gd name="connsiteY38" fmla="*/ 4472370 h 5358928"/>
                <a:gd name="connsiteX39" fmla="*/ 4928289 w 4957597"/>
                <a:gd name="connsiteY39" fmla="*/ 4230582 h 5358928"/>
                <a:gd name="connsiteX40" fmla="*/ 4957597 w 4957597"/>
                <a:gd name="connsiteY40" fmla="*/ 4040082 h 5358928"/>
                <a:gd name="connsiteX41" fmla="*/ 4950270 w 4957597"/>
                <a:gd name="connsiteY41" fmla="*/ 3834928 h 5358928"/>
                <a:gd name="connsiteX42" fmla="*/ 4809485 w 4957597"/>
                <a:gd name="connsiteY42" fmla="*/ 3318636 h 5358928"/>
                <a:gd name="connsiteX43" fmla="*/ 4030249 w 4957597"/>
                <a:gd name="connsiteY43" fmla="*/ 1644491 h 5358928"/>
                <a:gd name="connsiteX44" fmla="*/ 3733638 w 4957597"/>
                <a:gd name="connsiteY44" fmla="*/ 1518369 h 5358928"/>
                <a:gd name="connsiteX45" fmla="*/ 3597721 w 4957597"/>
                <a:gd name="connsiteY45" fmla="*/ 1632269 h 5358928"/>
                <a:gd name="connsiteX46" fmla="*/ 3438601 w 4957597"/>
                <a:gd name="connsiteY46" fmla="*/ 1651794 h 5358928"/>
                <a:gd name="connsiteX47" fmla="*/ 3294399 w 4957597"/>
                <a:gd name="connsiteY47" fmla="*/ 1632269 h 5358928"/>
                <a:gd name="connsiteX48" fmla="*/ 3100195 w 4957597"/>
                <a:gd name="connsiteY48" fmla="*/ 1580104 h 5358928"/>
                <a:gd name="connsiteX49" fmla="*/ 3130359 w 4957597"/>
                <a:gd name="connsiteY49" fmla="*/ 1466184 h 5358928"/>
                <a:gd name="connsiteX50" fmla="*/ 3220850 w 4957597"/>
                <a:gd name="connsiteY50" fmla="*/ 1391887 h 5358928"/>
                <a:gd name="connsiteX51" fmla="*/ 3185659 w 4957597"/>
                <a:gd name="connsiteY51" fmla="*/ 1327498 h 5358928"/>
                <a:gd name="connsiteX52" fmla="*/ 3185659 w 4957597"/>
                <a:gd name="connsiteY52" fmla="*/ 1149187 h 5358928"/>
                <a:gd name="connsiteX53" fmla="*/ 3190687 w 4957597"/>
                <a:gd name="connsiteY53" fmla="*/ 1010500 h 5358928"/>
                <a:gd name="connsiteX54" fmla="*/ 2981915 w 4957597"/>
                <a:gd name="connsiteY54" fmla="*/ 579078 h 5358928"/>
                <a:gd name="connsiteX55" fmla="*/ 3048260 w 4957597"/>
                <a:gd name="connsiteY55" fmla="*/ 487612 h 5358928"/>
                <a:gd name="connsiteX56" fmla="*/ 3123010 w 4957597"/>
                <a:gd name="connsiteY56" fmla="*/ 428549 h 5358928"/>
                <a:gd name="connsiteX57" fmla="*/ 3155495 w 4957597"/>
                <a:gd name="connsiteY57" fmla="*/ 381458 h 5358928"/>
                <a:gd name="connsiteX58" fmla="*/ 2612545 w 4957597"/>
                <a:gd name="connsiteY58" fmla="*/ 143711 h 5358928"/>
                <a:gd name="connsiteX59" fmla="*/ 2210249 w 4957597"/>
                <a:gd name="connsiteY59" fmla="*/ 0 h 5358928"/>
                <a:gd name="connsiteX60" fmla="*/ 1999065 w 4957597"/>
                <a:gd name="connsiteY60" fmla="*/ 338733 h 5358928"/>
                <a:gd name="connsiteX61" fmla="*/ 1813310 w 4957597"/>
                <a:gd name="connsiteY61" fmla="*/ 587047 h 5358928"/>
                <a:gd name="connsiteX62" fmla="*/ 1712654 w 4957597"/>
                <a:gd name="connsiteY62" fmla="*/ 946109 h 5358928"/>
                <a:gd name="connsiteX63" fmla="*/ 1597025 w 4957597"/>
                <a:gd name="connsiteY63" fmla="*/ 1119468 h 5358928"/>
                <a:gd name="connsiteX64" fmla="*/ 1471342 w 4957597"/>
                <a:gd name="connsiteY64" fmla="*/ 1248248 h 5358928"/>
                <a:gd name="connsiteX65" fmla="*/ 1586971 w 4957597"/>
                <a:gd name="connsiteY65" fmla="*/ 1322544 h 5358928"/>
                <a:gd name="connsiteX66" fmla="*/ 1697574 w 4957597"/>
                <a:gd name="connsiteY66" fmla="*/ 1590012 h 5358928"/>
                <a:gd name="connsiteX67" fmla="*/ 1466316 w 4957597"/>
                <a:gd name="connsiteY67" fmla="*/ 1773276 h 5358928"/>
                <a:gd name="connsiteX68" fmla="*/ 1199870 w 4957597"/>
                <a:gd name="connsiteY68" fmla="*/ 1902056 h 5358928"/>
                <a:gd name="connsiteX69" fmla="*/ 1079214 w 4957597"/>
                <a:gd name="connsiteY69" fmla="*/ 1951586 h 5358928"/>
                <a:gd name="connsiteX70" fmla="*/ 993749 w 4957597"/>
                <a:gd name="connsiteY70" fmla="*/ 1991212 h 5358928"/>
                <a:gd name="connsiteX71" fmla="*/ 289924 w 4957597"/>
                <a:gd name="connsiteY71" fmla="*/ 1530574 h 5358928"/>
                <a:gd name="connsiteX72" fmla="*/ 139105 w 4957597"/>
                <a:gd name="connsiteY72" fmla="*/ 1634589 h 5358928"/>
                <a:gd name="connsiteX73" fmla="*/ 28505 w 4957597"/>
                <a:gd name="connsiteY73" fmla="*/ 1684120 h 5358928"/>
                <a:gd name="connsiteX74" fmla="*/ 28504 w 4957597"/>
                <a:gd name="connsiteY74" fmla="*/ 2124945 h 5358928"/>
                <a:gd name="connsiteX75" fmla="*/ 194405 w 4957597"/>
                <a:gd name="connsiteY75" fmla="*/ 2323068 h 5358928"/>
                <a:gd name="connsiteX76" fmla="*/ 254733 w 4957597"/>
                <a:gd name="connsiteY76" fmla="*/ 2466708 h 5358928"/>
                <a:gd name="connsiteX77" fmla="*/ 607981 w 4957597"/>
                <a:gd name="connsiteY77" fmla="*/ 2749691 h 5358928"/>
                <a:gd name="connsiteX0" fmla="*/ 735588 w 4957597"/>
                <a:gd name="connsiteY0" fmla="*/ 3652161 h 5358928"/>
                <a:gd name="connsiteX1" fmla="*/ 947498 w 4957597"/>
                <a:gd name="connsiteY1" fmla="*/ 3774888 h 5358928"/>
                <a:gd name="connsiteX2" fmla="*/ 1009305 w 4957597"/>
                <a:gd name="connsiteY2" fmla="*/ 3817700 h 5358928"/>
                <a:gd name="connsiteX3" fmla="*/ 1333057 w 4957597"/>
                <a:gd name="connsiteY3" fmla="*/ 3752055 h 5358928"/>
                <a:gd name="connsiteX4" fmla="*/ 1433125 w 4957597"/>
                <a:gd name="connsiteY4" fmla="*/ 3777742 h 5358928"/>
                <a:gd name="connsiteX5" fmla="*/ 1535924 w 4957597"/>
                <a:gd name="connsiteY5" fmla="*/ 3768985 h 5358928"/>
                <a:gd name="connsiteX6" fmla="*/ 1594539 w 4957597"/>
                <a:gd name="connsiteY6" fmla="*/ 3834928 h 5358928"/>
                <a:gd name="connsiteX7" fmla="*/ 1682462 w 4957597"/>
                <a:gd name="connsiteY7" fmla="*/ 3900870 h 5358928"/>
                <a:gd name="connsiteX8" fmla="*/ 2510404 w 4957597"/>
                <a:gd name="connsiteY8" fmla="*/ 4633562 h 5358928"/>
                <a:gd name="connsiteX9" fmla="*/ 2517731 w 4957597"/>
                <a:gd name="connsiteY9" fmla="*/ 4765447 h 5358928"/>
                <a:gd name="connsiteX10" fmla="*/ 2627635 w 4957597"/>
                <a:gd name="connsiteY10" fmla="*/ 4802082 h 5358928"/>
                <a:gd name="connsiteX11" fmla="*/ 2664270 w 4957597"/>
                <a:gd name="connsiteY11" fmla="*/ 4831389 h 5358928"/>
                <a:gd name="connsiteX12" fmla="*/ 2788827 w 4957597"/>
                <a:gd name="connsiteY12" fmla="*/ 4831389 h 5358928"/>
                <a:gd name="connsiteX13" fmla="*/ 2972000 w 4957597"/>
                <a:gd name="connsiteY13" fmla="*/ 4853370 h 5358928"/>
                <a:gd name="connsiteX14" fmla="*/ 3037943 w 4957597"/>
                <a:gd name="connsiteY14" fmla="*/ 4868024 h 5358928"/>
                <a:gd name="connsiteX15" fmla="*/ 3118539 w 4957597"/>
                <a:gd name="connsiteY15" fmla="*/ 4963274 h 5358928"/>
                <a:gd name="connsiteX16" fmla="*/ 3169827 w 4957597"/>
                <a:gd name="connsiteY16" fmla="*/ 5087832 h 5358928"/>
                <a:gd name="connsiteX17" fmla="*/ 3199135 w 4957597"/>
                <a:gd name="connsiteY17" fmla="*/ 5095159 h 5358928"/>
                <a:gd name="connsiteX18" fmla="*/ 3243097 w 4957597"/>
                <a:gd name="connsiteY18" fmla="*/ 5102485 h 5358928"/>
                <a:gd name="connsiteX19" fmla="*/ 3316366 w 4957597"/>
                <a:gd name="connsiteY19" fmla="*/ 5175755 h 5358928"/>
                <a:gd name="connsiteX20" fmla="*/ 3360327 w 4957597"/>
                <a:gd name="connsiteY20" fmla="*/ 5153774 h 5358928"/>
                <a:gd name="connsiteX21" fmla="*/ 3382308 w 4957597"/>
                <a:gd name="connsiteY21" fmla="*/ 5153774 h 5358928"/>
                <a:gd name="connsiteX22" fmla="*/ 3426270 w 4957597"/>
                <a:gd name="connsiteY22" fmla="*/ 5197735 h 5358928"/>
                <a:gd name="connsiteX23" fmla="*/ 3448250 w 4957597"/>
                <a:gd name="connsiteY23" fmla="*/ 5263678 h 5358928"/>
                <a:gd name="connsiteX24" fmla="*/ 3426970 w 4957597"/>
                <a:gd name="connsiteY24" fmla="*/ 5354355 h 5358928"/>
                <a:gd name="connsiteX25" fmla="*/ 3462904 w 4957597"/>
                <a:gd name="connsiteY25" fmla="*/ 5358928 h 5358928"/>
                <a:gd name="connsiteX26" fmla="*/ 4115000 w 4957597"/>
                <a:gd name="connsiteY26" fmla="*/ 4919312 h 5358928"/>
                <a:gd name="connsiteX27" fmla="*/ 4224904 w 4957597"/>
                <a:gd name="connsiteY27" fmla="*/ 4904659 h 5358928"/>
                <a:gd name="connsiteX28" fmla="*/ 4327481 w 4957597"/>
                <a:gd name="connsiteY28" fmla="*/ 4853370 h 5358928"/>
                <a:gd name="connsiteX29" fmla="*/ 4342135 w 4957597"/>
                <a:gd name="connsiteY29" fmla="*/ 4824062 h 5358928"/>
                <a:gd name="connsiteX30" fmla="*/ 4452039 w 4957597"/>
                <a:gd name="connsiteY30" fmla="*/ 4831389 h 5358928"/>
                <a:gd name="connsiteX31" fmla="*/ 4569270 w 4957597"/>
                <a:gd name="connsiteY31" fmla="*/ 4838716 h 5358928"/>
                <a:gd name="connsiteX32" fmla="*/ 4569270 w 4957597"/>
                <a:gd name="connsiteY32" fmla="*/ 4736139 h 5358928"/>
                <a:gd name="connsiteX33" fmla="*/ 4598577 w 4957597"/>
                <a:gd name="connsiteY33" fmla="*/ 4684851 h 5358928"/>
                <a:gd name="connsiteX34" fmla="*/ 4686500 w 4957597"/>
                <a:gd name="connsiteY34" fmla="*/ 4633562 h 5358928"/>
                <a:gd name="connsiteX35" fmla="*/ 4737789 w 4957597"/>
                <a:gd name="connsiteY35" fmla="*/ 4574947 h 5358928"/>
                <a:gd name="connsiteX36" fmla="*/ 4898981 w 4957597"/>
                <a:gd name="connsiteY36" fmla="*/ 4574947 h 5358928"/>
                <a:gd name="connsiteX37" fmla="*/ 4898981 w 4957597"/>
                <a:gd name="connsiteY37" fmla="*/ 4472370 h 5358928"/>
                <a:gd name="connsiteX38" fmla="*/ 4928289 w 4957597"/>
                <a:gd name="connsiteY38" fmla="*/ 4230582 h 5358928"/>
                <a:gd name="connsiteX39" fmla="*/ 4957597 w 4957597"/>
                <a:gd name="connsiteY39" fmla="*/ 4040082 h 5358928"/>
                <a:gd name="connsiteX40" fmla="*/ 4950270 w 4957597"/>
                <a:gd name="connsiteY40" fmla="*/ 3834928 h 5358928"/>
                <a:gd name="connsiteX41" fmla="*/ 4809485 w 4957597"/>
                <a:gd name="connsiteY41" fmla="*/ 3318636 h 5358928"/>
                <a:gd name="connsiteX42" fmla="*/ 4030249 w 4957597"/>
                <a:gd name="connsiteY42" fmla="*/ 1644491 h 5358928"/>
                <a:gd name="connsiteX43" fmla="*/ 3733638 w 4957597"/>
                <a:gd name="connsiteY43" fmla="*/ 1518369 h 5358928"/>
                <a:gd name="connsiteX44" fmla="*/ 3597721 w 4957597"/>
                <a:gd name="connsiteY44" fmla="*/ 1632269 h 5358928"/>
                <a:gd name="connsiteX45" fmla="*/ 3438601 w 4957597"/>
                <a:gd name="connsiteY45" fmla="*/ 1651794 h 5358928"/>
                <a:gd name="connsiteX46" fmla="*/ 3294399 w 4957597"/>
                <a:gd name="connsiteY46" fmla="*/ 1632269 h 5358928"/>
                <a:gd name="connsiteX47" fmla="*/ 3100195 w 4957597"/>
                <a:gd name="connsiteY47" fmla="*/ 1580104 h 5358928"/>
                <a:gd name="connsiteX48" fmla="*/ 3130359 w 4957597"/>
                <a:gd name="connsiteY48" fmla="*/ 1466184 h 5358928"/>
                <a:gd name="connsiteX49" fmla="*/ 3220850 w 4957597"/>
                <a:gd name="connsiteY49" fmla="*/ 1391887 h 5358928"/>
                <a:gd name="connsiteX50" fmla="*/ 3185659 w 4957597"/>
                <a:gd name="connsiteY50" fmla="*/ 1327498 h 5358928"/>
                <a:gd name="connsiteX51" fmla="*/ 3185659 w 4957597"/>
                <a:gd name="connsiteY51" fmla="*/ 1149187 h 5358928"/>
                <a:gd name="connsiteX52" fmla="*/ 3190687 w 4957597"/>
                <a:gd name="connsiteY52" fmla="*/ 1010500 h 5358928"/>
                <a:gd name="connsiteX53" fmla="*/ 2981915 w 4957597"/>
                <a:gd name="connsiteY53" fmla="*/ 579078 h 5358928"/>
                <a:gd name="connsiteX54" fmla="*/ 3048260 w 4957597"/>
                <a:gd name="connsiteY54" fmla="*/ 487612 h 5358928"/>
                <a:gd name="connsiteX55" fmla="*/ 3123010 w 4957597"/>
                <a:gd name="connsiteY55" fmla="*/ 428549 h 5358928"/>
                <a:gd name="connsiteX56" fmla="*/ 3155495 w 4957597"/>
                <a:gd name="connsiteY56" fmla="*/ 381458 h 5358928"/>
                <a:gd name="connsiteX57" fmla="*/ 2612545 w 4957597"/>
                <a:gd name="connsiteY57" fmla="*/ 143711 h 5358928"/>
                <a:gd name="connsiteX58" fmla="*/ 2210249 w 4957597"/>
                <a:gd name="connsiteY58" fmla="*/ 0 h 5358928"/>
                <a:gd name="connsiteX59" fmla="*/ 1999065 w 4957597"/>
                <a:gd name="connsiteY59" fmla="*/ 338733 h 5358928"/>
                <a:gd name="connsiteX60" fmla="*/ 1813310 w 4957597"/>
                <a:gd name="connsiteY60" fmla="*/ 587047 h 5358928"/>
                <a:gd name="connsiteX61" fmla="*/ 1712654 w 4957597"/>
                <a:gd name="connsiteY61" fmla="*/ 946109 h 5358928"/>
                <a:gd name="connsiteX62" fmla="*/ 1597025 w 4957597"/>
                <a:gd name="connsiteY62" fmla="*/ 1119468 h 5358928"/>
                <a:gd name="connsiteX63" fmla="*/ 1471342 w 4957597"/>
                <a:gd name="connsiteY63" fmla="*/ 1248248 h 5358928"/>
                <a:gd name="connsiteX64" fmla="*/ 1586971 w 4957597"/>
                <a:gd name="connsiteY64" fmla="*/ 1322544 h 5358928"/>
                <a:gd name="connsiteX65" fmla="*/ 1697574 w 4957597"/>
                <a:gd name="connsiteY65" fmla="*/ 1590012 h 5358928"/>
                <a:gd name="connsiteX66" fmla="*/ 1466316 w 4957597"/>
                <a:gd name="connsiteY66" fmla="*/ 1773276 h 5358928"/>
                <a:gd name="connsiteX67" fmla="*/ 1199870 w 4957597"/>
                <a:gd name="connsiteY67" fmla="*/ 1902056 h 5358928"/>
                <a:gd name="connsiteX68" fmla="*/ 1079214 w 4957597"/>
                <a:gd name="connsiteY68" fmla="*/ 1951586 h 5358928"/>
                <a:gd name="connsiteX69" fmla="*/ 993749 w 4957597"/>
                <a:gd name="connsiteY69" fmla="*/ 1991212 h 5358928"/>
                <a:gd name="connsiteX70" fmla="*/ 289924 w 4957597"/>
                <a:gd name="connsiteY70" fmla="*/ 1530574 h 5358928"/>
                <a:gd name="connsiteX71" fmla="*/ 139105 w 4957597"/>
                <a:gd name="connsiteY71" fmla="*/ 1634589 h 5358928"/>
                <a:gd name="connsiteX72" fmla="*/ 28505 w 4957597"/>
                <a:gd name="connsiteY72" fmla="*/ 1684120 h 5358928"/>
                <a:gd name="connsiteX73" fmla="*/ 28504 w 4957597"/>
                <a:gd name="connsiteY73" fmla="*/ 2124945 h 5358928"/>
                <a:gd name="connsiteX74" fmla="*/ 194405 w 4957597"/>
                <a:gd name="connsiteY74" fmla="*/ 2323068 h 5358928"/>
                <a:gd name="connsiteX75" fmla="*/ 254733 w 4957597"/>
                <a:gd name="connsiteY75" fmla="*/ 2466708 h 5358928"/>
                <a:gd name="connsiteX76" fmla="*/ 607981 w 4957597"/>
                <a:gd name="connsiteY76" fmla="*/ 2749691 h 5358928"/>
                <a:gd name="connsiteX0" fmla="*/ 947498 w 4957597"/>
                <a:gd name="connsiteY0" fmla="*/ 3774888 h 5358928"/>
                <a:gd name="connsiteX1" fmla="*/ 1009305 w 4957597"/>
                <a:gd name="connsiteY1" fmla="*/ 3817700 h 5358928"/>
                <a:gd name="connsiteX2" fmla="*/ 1333057 w 4957597"/>
                <a:gd name="connsiteY2" fmla="*/ 3752055 h 5358928"/>
                <a:gd name="connsiteX3" fmla="*/ 1433125 w 4957597"/>
                <a:gd name="connsiteY3" fmla="*/ 3777742 h 5358928"/>
                <a:gd name="connsiteX4" fmla="*/ 1535924 w 4957597"/>
                <a:gd name="connsiteY4" fmla="*/ 3768985 h 5358928"/>
                <a:gd name="connsiteX5" fmla="*/ 1594539 w 4957597"/>
                <a:gd name="connsiteY5" fmla="*/ 3834928 h 5358928"/>
                <a:gd name="connsiteX6" fmla="*/ 1682462 w 4957597"/>
                <a:gd name="connsiteY6" fmla="*/ 3900870 h 5358928"/>
                <a:gd name="connsiteX7" fmla="*/ 2510404 w 4957597"/>
                <a:gd name="connsiteY7" fmla="*/ 4633562 h 5358928"/>
                <a:gd name="connsiteX8" fmla="*/ 2517731 w 4957597"/>
                <a:gd name="connsiteY8" fmla="*/ 4765447 h 5358928"/>
                <a:gd name="connsiteX9" fmla="*/ 2627635 w 4957597"/>
                <a:gd name="connsiteY9" fmla="*/ 4802082 h 5358928"/>
                <a:gd name="connsiteX10" fmla="*/ 2664270 w 4957597"/>
                <a:gd name="connsiteY10" fmla="*/ 4831389 h 5358928"/>
                <a:gd name="connsiteX11" fmla="*/ 2788827 w 4957597"/>
                <a:gd name="connsiteY11" fmla="*/ 4831389 h 5358928"/>
                <a:gd name="connsiteX12" fmla="*/ 2972000 w 4957597"/>
                <a:gd name="connsiteY12" fmla="*/ 4853370 h 5358928"/>
                <a:gd name="connsiteX13" fmla="*/ 3037943 w 4957597"/>
                <a:gd name="connsiteY13" fmla="*/ 4868024 h 5358928"/>
                <a:gd name="connsiteX14" fmla="*/ 3118539 w 4957597"/>
                <a:gd name="connsiteY14" fmla="*/ 4963274 h 5358928"/>
                <a:gd name="connsiteX15" fmla="*/ 3169827 w 4957597"/>
                <a:gd name="connsiteY15" fmla="*/ 5087832 h 5358928"/>
                <a:gd name="connsiteX16" fmla="*/ 3199135 w 4957597"/>
                <a:gd name="connsiteY16" fmla="*/ 5095159 h 5358928"/>
                <a:gd name="connsiteX17" fmla="*/ 3243097 w 4957597"/>
                <a:gd name="connsiteY17" fmla="*/ 5102485 h 5358928"/>
                <a:gd name="connsiteX18" fmla="*/ 3316366 w 4957597"/>
                <a:gd name="connsiteY18" fmla="*/ 5175755 h 5358928"/>
                <a:gd name="connsiteX19" fmla="*/ 3360327 w 4957597"/>
                <a:gd name="connsiteY19" fmla="*/ 5153774 h 5358928"/>
                <a:gd name="connsiteX20" fmla="*/ 3382308 w 4957597"/>
                <a:gd name="connsiteY20" fmla="*/ 5153774 h 5358928"/>
                <a:gd name="connsiteX21" fmla="*/ 3426270 w 4957597"/>
                <a:gd name="connsiteY21" fmla="*/ 5197735 h 5358928"/>
                <a:gd name="connsiteX22" fmla="*/ 3448250 w 4957597"/>
                <a:gd name="connsiteY22" fmla="*/ 5263678 h 5358928"/>
                <a:gd name="connsiteX23" fmla="*/ 3426970 w 4957597"/>
                <a:gd name="connsiteY23" fmla="*/ 5354355 h 5358928"/>
                <a:gd name="connsiteX24" fmla="*/ 3462904 w 4957597"/>
                <a:gd name="connsiteY24" fmla="*/ 5358928 h 5358928"/>
                <a:gd name="connsiteX25" fmla="*/ 4115000 w 4957597"/>
                <a:gd name="connsiteY25" fmla="*/ 4919312 h 5358928"/>
                <a:gd name="connsiteX26" fmla="*/ 4224904 w 4957597"/>
                <a:gd name="connsiteY26" fmla="*/ 4904659 h 5358928"/>
                <a:gd name="connsiteX27" fmla="*/ 4327481 w 4957597"/>
                <a:gd name="connsiteY27" fmla="*/ 4853370 h 5358928"/>
                <a:gd name="connsiteX28" fmla="*/ 4342135 w 4957597"/>
                <a:gd name="connsiteY28" fmla="*/ 4824062 h 5358928"/>
                <a:gd name="connsiteX29" fmla="*/ 4452039 w 4957597"/>
                <a:gd name="connsiteY29" fmla="*/ 4831389 h 5358928"/>
                <a:gd name="connsiteX30" fmla="*/ 4569270 w 4957597"/>
                <a:gd name="connsiteY30" fmla="*/ 4838716 h 5358928"/>
                <a:gd name="connsiteX31" fmla="*/ 4569270 w 4957597"/>
                <a:gd name="connsiteY31" fmla="*/ 4736139 h 5358928"/>
                <a:gd name="connsiteX32" fmla="*/ 4598577 w 4957597"/>
                <a:gd name="connsiteY32" fmla="*/ 4684851 h 5358928"/>
                <a:gd name="connsiteX33" fmla="*/ 4686500 w 4957597"/>
                <a:gd name="connsiteY33" fmla="*/ 4633562 h 5358928"/>
                <a:gd name="connsiteX34" fmla="*/ 4737789 w 4957597"/>
                <a:gd name="connsiteY34" fmla="*/ 4574947 h 5358928"/>
                <a:gd name="connsiteX35" fmla="*/ 4898981 w 4957597"/>
                <a:gd name="connsiteY35" fmla="*/ 4574947 h 5358928"/>
                <a:gd name="connsiteX36" fmla="*/ 4898981 w 4957597"/>
                <a:gd name="connsiteY36" fmla="*/ 4472370 h 5358928"/>
                <a:gd name="connsiteX37" fmla="*/ 4928289 w 4957597"/>
                <a:gd name="connsiteY37" fmla="*/ 4230582 h 5358928"/>
                <a:gd name="connsiteX38" fmla="*/ 4957597 w 4957597"/>
                <a:gd name="connsiteY38" fmla="*/ 4040082 h 5358928"/>
                <a:gd name="connsiteX39" fmla="*/ 4950270 w 4957597"/>
                <a:gd name="connsiteY39" fmla="*/ 3834928 h 5358928"/>
                <a:gd name="connsiteX40" fmla="*/ 4809485 w 4957597"/>
                <a:gd name="connsiteY40" fmla="*/ 3318636 h 5358928"/>
                <a:gd name="connsiteX41" fmla="*/ 4030249 w 4957597"/>
                <a:gd name="connsiteY41" fmla="*/ 1644491 h 5358928"/>
                <a:gd name="connsiteX42" fmla="*/ 3733638 w 4957597"/>
                <a:gd name="connsiteY42" fmla="*/ 1518369 h 5358928"/>
                <a:gd name="connsiteX43" fmla="*/ 3597721 w 4957597"/>
                <a:gd name="connsiteY43" fmla="*/ 1632269 h 5358928"/>
                <a:gd name="connsiteX44" fmla="*/ 3438601 w 4957597"/>
                <a:gd name="connsiteY44" fmla="*/ 1651794 h 5358928"/>
                <a:gd name="connsiteX45" fmla="*/ 3294399 w 4957597"/>
                <a:gd name="connsiteY45" fmla="*/ 1632269 h 5358928"/>
                <a:gd name="connsiteX46" fmla="*/ 3100195 w 4957597"/>
                <a:gd name="connsiteY46" fmla="*/ 1580104 h 5358928"/>
                <a:gd name="connsiteX47" fmla="*/ 3130359 w 4957597"/>
                <a:gd name="connsiteY47" fmla="*/ 1466184 h 5358928"/>
                <a:gd name="connsiteX48" fmla="*/ 3220850 w 4957597"/>
                <a:gd name="connsiteY48" fmla="*/ 1391887 h 5358928"/>
                <a:gd name="connsiteX49" fmla="*/ 3185659 w 4957597"/>
                <a:gd name="connsiteY49" fmla="*/ 1327498 h 5358928"/>
                <a:gd name="connsiteX50" fmla="*/ 3185659 w 4957597"/>
                <a:gd name="connsiteY50" fmla="*/ 1149187 h 5358928"/>
                <a:gd name="connsiteX51" fmla="*/ 3190687 w 4957597"/>
                <a:gd name="connsiteY51" fmla="*/ 1010500 h 5358928"/>
                <a:gd name="connsiteX52" fmla="*/ 2981915 w 4957597"/>
                <a:gd name="connsiteY52" fmla="*/ 579078 h 5358928"/>
                <a:gd name="connsiteX53" fmla="*/ 3048260 w 4957597"/>
                <a:gd name="connsiteY53" fmla="*/ 487612 h 5358928"/>
                <a:gd name="connsiteX54" fmla="*/ 3123010 w 4957597"/>
                <a:gd name="connsiteY54" fmla="*/ 428549 h 5358928"/>
                <a:gd name="connsiteX55" fmla="*/ 3155495 w 4957597"/>
                <a:gd name="connsiteY55" fmla="*/ 381458 h 5358928"/>
                <a:gd name="connsiteX56" fmla="*/ 2612545 w 4957597"/>
                <a:gd name="connsiteY56" fmla="*/ 143711 h 5358928"/>
                <a:gd name="connsiteX57" fmla="*/ 2210249 w 4957597"/>
                <a:gd name="connsiteY57" fmla="*/ 0 h 5358928"/>
                <a:gd name="connsiteX58" fmla="*/ 1999065 w 4957597"/>
                <a:gd name="connsiteY58" fmla="*/ 338733 h 5358928"/>
                <a:gd name="connsiteX59" fmla="*/ 1813310 w 4957597"/>
                <a:gd name="connsiteY59" fmla="*/ 587047 h 5358928"/>
                <a:gd name="connsiteX60" fmla="*/ 1712654 w 4957597"/>
                <a:gd name="connsiteY60" fmla="*/ 946109 h 5358928"/>
                <a:gd name="connsiteX61" fmla="*/ 1597025 w 4957597"/>
                <a:gd name="connsiteY61" fmla="*/ 1119468 h 5358928"/>
                <a:gd name="connsiteX62" fmla="*/ 1471342 w 4957597"/>
                <a:gd name="connsiteY62" fmla="*/ 1248248 h 5358928"/>
                <a:gd name="connsiteX63" fmla="*/ 1586971 w 4957597"/>
                <a:gd name="connsiteY63" fmla="*/ 1322544 h 5358928"/>
                <a:gd name="connsiteX64" fmla="*/ 1697574 w 4957597"/>
                <a:gd name="connsiteY64" fmla="*/ 1590012 h 5358928"/>
                <a:gd name="connsiteX65" fmla="*/ 1466316 w 4957597"/>
                <a:gd name="connsiteY65" fmla="*/ 1773276 h 5358928"/>
                <a:gd name="connsiteX66" fmla="*/ 1199870 w 4957597"/>
                <a:gd name="connsiteY66" fmla="*/ 1902056 h 5358928"/>
                <a:gd name="connsiteX67" fmla="*/ 1079214 w 4957597"/>
                <a:gd name="connsiteY67" fmla="*/ 1951586 h 5358928"/>
                <a:gd name="connsiteX68" fmla="*/ 993749 w 4957597"/>
                <a:gd name="connsiteY68" fmla="*/ 1991212 h 5358928"/>
                <a:gd name="connsiteX69" fmla="*/ 289924 w 4957597"/>
                <a:gd name="connsiteY69" fmla="*/ 1530574 h 5358928"/>
                <a:gd name="connsiteX70" fmla="*/ 139105 w 4957597"/>
                <a:gd name="connsiteY70" fmla="*/ 1634589 h 5358928"/>
                <a:gd name="connsiteX71" fmla="*/ 28505 w 4957597"/>
                <a:gd name="connsiteY71" fmla="*/ 1684120 h 5358928"/>
                <a:gd name="connsiteX72" fmla="*/ 28504 w 4957597"/>
                <a:gd name="connsiteY72" fmla="*/ 2124945 h 5358928"/>
                <a:gd name="connsiteX73" fmla="*/ 194405 w 4957597"/>
                <a:gd name="connsiteY73" fmla="*/ 2323068 h 5358928"/>
                <a:gd name="connsiteX74" fmla="*/ 254733 w 4957597"/>
                <a:gd name="connsiteY74" fmla="*/ 2466708 h 5358928"/>
                <a:gd name="connsiteX75" fmla="*/ 607981 w 4957597"/>
                <a:gd name="connsiteY75" fmla="*/ 2749691 h 5358928"/>
                <a:gd name="connsiteX0" fmla="*/ 1009305 w 4957597"/>
                <a:gd name="connsiteY0" fmla="*/ 3817700 h 5358928"/>
                <a:gd name="connsiteX1" fmla="*/ 1333057 w 4957597"/>
                <a:gd name="connsiteY1" fmla="*/ 3752055 h 5358928"/>
                <a:gd name="connsiteX2" fmla="*/ 1433125 w 4957597"/>
                <a:gd name="connsiteY2" fmla="*/ 3777742 h 5358928"/>
                <a:gd name="connsiteX3" fmla="*/ 1535924 w 4957597"/>
                <a:gd name="connsiteY3" fmla="*/ 3768985 h 5358928"/>
                <a:gd name="connsiteX4" fmla="*/ 1594539 w 4957597"/>
                <a:gd name="connsiteY4" fmla="*/ 3834928 h 5358928"/>
                <a:gd name="connsiteX5" fmla="*/ 1682462 w 4957597"/>
                <a:gd name="connsiteY5" fmla="*/ 3900870 h 5358928"/>
                <a:gd name="connsiteX6" fmla="*/ 2510404 w 4957597"/>
                <a:gd name="connsiteY6" fmla="*/ 4633562 h 5358928"/>
                <a:gd name="connsiteX7" fmla="*/ 2517731 w 4957597"/>
                <a:gd name="connsiteY7" fmla="*/ 4765447 h 5358928"/>
                <a:gd name="connsiteX8" fmla="*/ 2627635 w 4957597"/>
                <a:gd name="connsiteY8" fmla="*/ 4802082 h 5358928"/>
                <a:gd name="connsiteX9" fmla="*/ 2664270 w 4957597"/>
                <a:gd name="connsiteY9" fmla="*/ 4831389 h 5358928"/>
                <a:gd name="connsiteX10" fmla="*/ 2788827 w 4957597"/>
                <a:gd name="connsiteY10" fmla="*/ 4831389 h 5358928"/>
                <a:gd name="connsiteX11" fmla="*/ 2972000 w 4957597"/>
                <a:gd name="connsiteY11" fmla="*/ 4853370 h 5358928"/>
                <a:gd name="connsiteX12" fmla="*/ 3037943 w 4957597"/>
                <a:gd name="connsiteY12" fmla="*/ 4868024 h 5358928"/>
                <a:gd name="connsiteX13" fmla="*/ 3118539 w 4957597"/>
                <a:gd name="connsiteY13" fmla="*/ 4963274 h 5358928"/>
                <a:gd name="connsiteX14" fmla="*/ 3169827 w 4957597"/>
                <a:gd name="connsiteY14" fmla="*/ 5087832 h 5358928"/>
                <a:gd name="connsiteX15" fmla="*/ 3199135 w 4957597"/>
                <a:gd name="connsiteY15" fmla="*/ 5095159 h 5358928"/>
                <a:gd name="connsiteX16" fmla="*/ 3243097 w 4957597"/>
                <a:gd name="connsiteY16" fmla="*/ 5102485 h 5358928"/>
                <a:gd name="connsiteX17" fmla="*/ 3316366 w 4957597"/>
                <a:gd name="connsiteY17" fmla="*/ 5175755 h 5358928"/>
                <a:gd name="connsiteX18" fmla="*/ 3360327 w 4957597"/>
                <a:gd name="connsiteY18" fmla="*/ 5153774 h 5358928"/>
                <a:gd name="connsiteX19" fmla="*/ 3382308 w 4957597"/>
                <a:gd name="connsiteY19" fmla="*/ 5153774 h 5358928"/>
                <a:gd name="connsiteX20" fmla="*/ 3426270 w 4957597"/>
                <a:gd name="connsiteY20" fmla="*/ 5197735 h 5358928"/>
                <a:gd name="connsiteX21" fmla="*/ 3448250 w 4957597"/>
                <a:gd name="connsiteY21" fmla="*/ 5263678 h 5358928"/>
                <a:gd name="connsiteX22" fmla="*/ 3426970 w 4957597"/>
                <a:gd name="connsiteY22" fmla="*/ 5354355 h 5358928"/>
                <a:gd name="connsiteX23" fmla="*/ 3462904 w 4957597"/>
                <a:gd name="connsiteY23" fmla="*/ 5358928 h 5358928"/>
                <a:gd name="connsiteX24" fmla="*/ 4115000 w 4957597"/>
                <a:gd name="connsiteY24" fmla="*/ 4919312 h 5358928"/>
                <a:gd name="connsiteX25" fmla="*/ 4224904 w 4957597"/>
                <a:gd name="connsiteY25" fmla="*/ 4904659 h 5358928"/>
                <a:gd name="connsiteX26" fmla="*/ 4327481 w 4957597"/>
                <a:gd name="connsiteY26" fmla="*/ 4853370 h 5358928"/>
                <a:gd name="connsiteX27" fmla="*/ 4342135 w 4957597"/>
                <a:gd name="connsiteY27" fmla="*/ 4824062 h 5358928"/>
                <a:gd name="connsiteX28" fmla="*/ 4452039 w 4957597"/>
                <a:gd name="connsiteY28" fmla="*/ 4831389 h 5358928"/>
                <a:gd name="connsiteX29" fmla="*/ 4569270 w 4957597"/>
                <a:gd name="connsiteY29" fmla="*/ 4838716 h 5358928"/>
                <a:gd name="connsiteX30" fmla="*/ 4569270 w 4957597"/>
                <a:gd name="connsiteY30" fmla="*/ 4736139 h 5358928"/>
                <a:gd name="connsiteX31" fmla="*/ 4598577 w 4957597"/>
                <a:gd name="connsiteY31" fmla="*/ 4684851 h 5358928"/>
                <a:gd name="connsiteX32" fmla="*/ 4686500 w 4957597"/>
                <a:gd name="connsiteY32" fmla="*/ 4633562 h 5358928"/>
                <a:gd name="connsiteX33" fmla="*/ 4737789 w 4957597"/>
                <a:gd name="connsiteY33" fmla="*/ 4574947 h 5358928"/>
                <a:gd name="connsiteX34" fmla="*/ 4898981 w 4957597"/>
                <a:gd name="connsiteY34" fmla="*/ 4574947 h 5358928"/>
                <a:gd name="connsiteX35" fmla="*/ 4898981 w 4957597"/>
                <a:gd name="connsiteY35" fmla="*/ 4472370 h 5358928"/>
                <a:gd name="connsiteX36" fmla="*/ 4928289 w 4957597"/>
                <a:gd name="connsiteY36" fmla="*/ 4230582 h 5358928"/>
                <a:gd name="connsiteX37" fmla="*/ 4957597 w 4957597"/>
                <a:gd name="connsiteY37" fmla="*/ 4040082 h 5358928"/>
                <a:gd name="connsiteX38" fmla="*/ 4950270 w 4957597"/>
                <a:gd name="connsiteY38" fmla="*/ 3834928 h 5358928"/>
                <a:gd name="connsiteX39" fmla="*/ 4809485 w 4957597"/>
                <a:gd name="connsiteY39" fmla="*/ 3318636 h 5358928"/>
                <a:gd name="connsiteX40" fmla="*/ 4030249 w 4957597"/>
                <a:gd name="connsiteY40" fmla="*/ 1644491 h 5358928"/>
                <a:gd name="connsiteX41" fmla="*/ 3733638 w 4957597"/>
                <a:gd name="connsiteY41" fmla="*/ 1518369 h 5358928"/>
                <a:gd name="connsiteX42" fmla="*/ 3597721 w 4957597"/>
                <a:gd name="connsiteY42" fmla="*/ 1632269 h 5358928"/>
                <a:gd name="connsiteX43" fmla="*/ 3438601 w 4957597"/>
                <a:gd name="connsiteY43" fmla="*/ 1651794 h 5358928"/>
                <a:gd name="connsiteX44" fmla="*/ 3294399 w 4957597"/>
                <a:gd name="connsiteY44" fmla="*/ 1632269 h 5358928"/>
                <a:gd name="connsiteX45" fmla="*/ 3100195 w 4957597"/>
                <a:gd name="connsiteY45" fmla="*/ 1580104 h 5358928"/>
                <a:gd name="connsiteX46" fmla="*/ 3130359 w 4957597"/>
                <a:gd name="connsiteY46" fmla="*/ 1466184 h 5358928"/>
                <a:gd name="connsiteX47" fmla="*/ 3220850 w 4957597"/>
                <a:gd name="connsiteY47" fmla="*/ 1391887 h 5358928"/>
                <a:gd name="connsiteX48" fmla="*/ 3185659 w 4957597"/>
                <a:gd name="connsiteY48" fmla="*/ 1327498 h 5358928"/>
                <a:gd name="connsiteX49" fmla="*/ 3185659 w 4957597"/>
                <a:gd name="connsiteY49" fmla="*/ 1149187 h 5358928"/>
                <a:gd name="connsiteX50" fmla="*/ 3190687 w 4957597"/>
                <a:gd name="connsiteY50" fmla="*/ 1010500 h 5358928"/>
                <a:gd name="connsiteX51" fmla="*/ 2981915 w 4957597"/>
                <a:gd name="connsiteY51" fmla="*/ 579078 h 5358928"/>
                <a:gd name="connsiteX52" fmla="*/ 3048260 w 4957597"/>
                <a:gd name="connsiteY52" fmla="*/ 487612 h 5358928"/>
                <a:gd name="connsiteX53" fmla="*/ 3123010 w 4957597"/>
                <a:gd name="connsiteY53" fmla="*/ 428549 h 5358928"/>
                <a:gd name="connsiteX54" fmla="*/ 3155495 w 4957597"/>
                <a:gd name="connsiteY54" fmla="*/ 381458 h 5358928"/>
                <a:gd name="connsiteX55" fmla="*/ 2612545 w 4957597"/>
                <a:gd name="connsiteY55" fmla="*/ 143711 h 5358928"/>
                <a:gd name="connsiteX56" fmla="*/ 2210249 w 4957597"/>
                <a:gd name="connsiteY56" fmla="*/ 0 h 5358928"/>
                <a:gd name="connsiteX57" fmla="*/ 1999065 w 4957597"/>
                <a:gd name="connsiteY57" fmla="*/ 338733 h 5358928"/>
                <a:gd name="connsiteX58" fmla="*/ 1813310 w 4957597"/>
                <a:gd name="connsiteY58" fmla="*/ 587047 h 5358928"/>
                <a:gd name="connsiteX59" fmla="*/ 1712654 w 4957597"/>
                <a:gd name="connsiteY59" fmla="*/ 946109 h 5358928"/>
                <a:gd name="connsiteX60" fmla="*/ 1597025 w 4957597"/>
                <a:gd name="connsiteY60" fmla="*/ 1119468 h 5358928"/>
                <a:gd name="connsiteX61" fmla="*/ 1471342 w 4957597"/>
                <a:gd name="connsiteY61" fmla="*/ 1248248 h 5358928"/>
                <a:gd name="connsiteX62" fmla="*/ 1586971 w 4957597"/>
                <a:gd name="connsiteY62" fmla="*/ 1322544 h 5358928"/>
                <a:gd name="connsiteX63" fmla="*/ 1697574 w 4957597"/>
                <a:gd name="connsiteY63" fmla="*/ 1590012 h 5358928"/>
                <a:gd name="connsiteX64" fmla="*/ 1466316 w 4957597"/>
                <a:gd name="connsiteY64" fmla="*/ 1773276 h 5358928"/>
                <a:gd name="connsiteX65" fmla="*/ 1199870 w 4957597"/>
                <a:gd name="connsiteY65" fmla="*/ 1902056 h 5358928"/>
                <a:gd name="connsiteX66" fmla="*/ 1079214 w 4957597"/>
                <a:gd name="connsiteY66" fmla="*/ 1951586 h 5358928"/>
                <a:gd name="connsiteX67" fmla="*/ 993749 w 4957597"/>
                <a:gd name="connsiteY67" fmla="*/ 1991212 h 5358928"/>
                <a:gd name="connsiteX68" fmla="*/ 289924 w 4957597"/>
                <a:gd name="connsiteY68" fmla="*/ 1530574 h 5358928"/>
                <a:gd name="connsiteX69" fmla="*/ 139105 w 4957597"/>
                <a:gd name="connsiteY69" fmla="*/ 1634589 h 5358928"/>
                <a:gd name="connsiteX70" fmla="*/ 28505 w 4957597"/>
                <a:gd name="connsiteY70" fmla="*/ 1684120 h 5358928"/>
                <a:gd name="connsiteX71" fmla="*/ 28504 w 4957597"/>
                <a:gd name="connsiteY71" fmla="*/ 2124945 h 5358928"/>
                <a:gd name="connsiteX72" fmla="*/ 194405 w 4957597"/>
                <a:gd name="connsiteY72" fmla="*/ 2323068 h 5358928"/>
                <a:gd name="connsiteX73" fmla="*/ 254733 w 4957597"/>
                <a:gd name="connsiteY73" fmla="*/ 2466708 h 5358928"/>
                <a:gd name="connsiteX74" fmla="*/ 607981 w 4957597"/>
                <a:gd name="connsiteY74"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3057 w 4957597"/>
                <a:gd name="connsiteY74"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7261 w 4957597"/>
                <a:gd name="connsiteY74" fmla="*/ 3560934 h 5358928"/>
                <a:gd name="connsiteX75" fmla="*/ 1333057 w 4957597"/>
                <a:gd name="connsiteY75"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28505 w 4957597"/>
                <a:gd name="connsiteY68" fmla="*/ 1684120 h 5358928"/>
                <a:gd name="connsiteX69" fmla="*/ 28504 w 4957597"/>
                <a:gd name="connsiteY69" fmla="*/ 2124945 h 5358928"/>
                <a:gd name="connsiteX70" fmla="*/ 194405 w 4957597"/>
                <a:gd name="connsiteY70" fmla="*/ 2323068 h 5358928"/>
                <a:gd name="connsiteX71" fmla="*/ 254733 w 4957597"/>
                <a:gd name="connsiteY71" fmla="*/ 2466708 h 5358928"/>
                <a:gd name="connsiteX72" fmla="*/ 542389 w 4957597"/>
                <a:gd name="connsiteY72" fmla="*/ 2681284 h 5358928"/>
                <a:gd name="connsiteX73" fmla="*/ 1244340 w 4957597"/>
                <a:gd name="connsiteY73" fmla="*/ 3366239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2293994 w 4929093"/>
                <a:gd name="connsiteY72" fmla="*/ 2541811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34858 w 4929093"/>
                <a:gd name="connsiteY73" fmla="*/ 2959049 h 5358928"/>
                <a:gd name="connsiteX74" fmla="*/ 2293994 w 4929093"/>
                <a:gd name="connsiteY74" fmla="*/ 2541811 h 5358928"/>
                <a:gd name="connsiteX75" fmla="*/ 1232234 w 4929093"/>
                <a:gd name="connsiteY75" fmla="*/ 3460956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2293994 w 4929093"/>
                <a:gd name="connsiteY77" fmla="*/ 2541811 h 5358928"/>
                <a:gd name="connsiteX78" fmla="*/ 1232234 w 4929093"/>
                <a:gd name="connsiteY78" fmla="*/ 3460956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2293994 w 4929093"/>
                <a:gd name="connsiteY78" fmla="*/ 2541811 h 5358928"/>
                <a:gd name="connsiteX79" fmla="*/ 1232234 w 4929093"/>
                <a:gd name="connsiteY79" fmla="*/ 3460956 h 5358928"/>
                <a:gd name="connsiteX80" fmla="*/ 1308757 w 4929093"/>
                <a:gd name="connsiteY80" fmla="*/ 3560934 h 5358928"/>
                <a:gd name="connsiteX81" fmla="*/ 1304553 w 4929093"/>
                <a:gd name="connsiteY8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1232234 w 4929093"/>
                <a:gd name="connsiteY81" fmla="*/ 3460956 h 5358928"/>
                <a:gd name="connsiteX82" fmla="*/ 1308757 w 4929093"/>
                <a:gd name="connsiteY82" fmla="*/ 3560934 h 5358928"/>
                <a:gd name="connsiteX83" fmla="*/ 1304553 w 4929093"/>
                <a:gd name="connsiteY8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249788 w 4929093"/>
                <a:gd name="connsiteY81" fmla="*/ 2955541 h 5358928"/>
                <a:gd name="connsiteX82" fmla="*/ 1232234 w 4929093"/>
                <a:gd name="connsiteY82" fmla="*/ 3460956 h 5358928"/>
                <a:gd name="connsiteX83" fmla="*/ 1308757 w 4929093"/>
                <a:gd name="connsiteY83" fmla="*/ 3560934 h 5358928"/>
                <a:gd name="connsiteX84" fmla="*/ 1304553 w 4929093"/>
                <a:gd name="connsiteY8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1232234 w 4929093"/>
                <a:gd name="connsiteY83" fmla="*/ 3460956 h 5358928"/>
                <a:gd name="connsiteX84" fmla="*/ 1308757 w 4929093"/>
                <a:gd name="connsiteY84" fmla="*/ 3560934 h 5358928"/>
                <a:gd name="connsiteX85" fmla="*/ 1304553 w 4929093"/>
                <a:gd name="connsiteY8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639223 w 4929093"/>
                <a:gd name="connsiteY84" fmla="*/ 3502821 h 5358928"/>
                <a:gd name="connsiteX85" fmla="*/ 1232234 w 4929093"/>
                <a:gd name="connsiteY85" fmla="*/ 3460956 h 5358928"/>
                <a:gd name="connsiteX86" fmla="*/ 1308757 w 4929093"/>
                <a:gd name="connsiteY86" fmla="*/ 3560934 h 5358928"/>
                <a:gd name="connsiteX87" fmla="*/ 1304553 w 4929093"/>
                <a:gd name="connsiteY8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04825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32234 w 4929093"/>
                <a:gd name="connsiteY92" fmla="*/ 340482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18179 w 4929093"/>
                <a:gd name="connsiteY92" fmla="*/ 3410347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26613 w 4929093"/>
                <a:gd name="connsiteY92" fmla="*/ 339930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684150 w 4929093"/>
                <a:gd name="connsiteY57" fmla="*/ 946109 h 5358928"/>
                <a:gd name="connsiteX58" fmla="*/ 1568521 w 4929093"/>
                <a:gd name="connsiteY58" fmla="*/ 1119468 h 5358928"/>
                <a:gd name="connsiteX59" fmla="*/ 1442838 w 4929093"/>
                <a:gd name="connsiteY59" fmla="*/ 1248248 h 5358928"/>
                <a:gd name="connsiteX60" fmla="*/ 1558467 w 4929093"/>
                <a:gd name="connsiteY60" fmla="*/ 1322544 h 5358928"/>
                <a:gd name="connsiteX61" fmla="*/ 1669070 w 4929093"/>
                <a:gd name="connsiteY61" fmla="*/ 1590012 h 5358928"/>
                <a:gd name="connsiteX62" fmla="*/ 1437812 w 4929093"/>
                <a:gd name="connsiteY62" fmla="*/ 1773276 h 5358928"/>
                <a:gd name="connsiteX63" fmla="*/ 1171366 w 4929093"/>
                <a:gd name="connsiteY63" fmla="*/ 1902056 h 5358928"/>
                <a:gd name="connsiteX64" fmla="*/ 1050710 w 4929093"/>
                <a:gd name="connsiteY64" fmla="*/ 1951586 h 5358928"/>
                <a:gd name="connsiteX65" fmla="*/ 965245 w 4929093"/>
                <a:gd name="connsiteY65" fmla="*/ 1991212 h 5358928"/>
                <a:gd name="connsiteX66" fmla="*/ 305147 w 4929093"/>
                <a:gd name="connsiteY66" fmla="*/ 1567409 h 5358928"/>
                <a:gd name="connsiteX67" fmla="*/ 0 w 4929093"/>
                <a:gd name="connsiteY67" fmla="*/ 2124945 h 5358928"/>
                <a:gd name="connsiteX68" fmla="*/ 165901 w 4929093"/>
                <a:gd name="connsiteY68" fmla="*/ 2323068 h 5358928"/>
                <a:gd name="connsiteX69" fmla="*/ 226229 w 4929093"/>
                <a:gd name="connsiteY69" fmla="*/ 2466708 h 5358928"/>
                <a:gd name="connsiteX70" fmla="*/ 513885 w 4929093"/>
                <a:gd name="connsiteY70" fmla="*/ 2681284 h 5358928"/>
                <a:gd name="connsiteX71" fmla="*/ 1222111 w 4929093"/>
                <a:gd name="connsiteY71" fmla="*/ 3404590 h 5358928"/>
                <a:gd name="connsiteX72" fmla="*/ 1427647 w 4929093"/>
                <a:gd name="connsiteY72" fmla="*/ 3190590 h 5358928"/>
                <a:gd name="connsiteX73" fmla="*/ 1369952 w 4929093"/>
                <a:gd name="connsiteY73" fmla="*/ 3095868 h 5358928"/>
                <a:gd name="connsiteX74" fmla="*/ 1434858 w 4929093"/>
                <a:gd name="connsiteY74" fmla="*/ 2959049 h 5358928"/>
                <a:gd name="connsiteX75" fmla="*/ 1647605 w 4929093"/>
                <a:gd name="connsiteY75" fmla="*/ 2839770 h 5358928"/>
                <a:gd name="connsiteX76" fmla="*/ 1784629 w 4929093"/>
                <a:gd name="connsiteY76" fmla="*/ 2706458 h 5358928"/>
                <a:gd name="connsiteX77" fmla="*/ 1925258 w 4929093"/>
                <a:gd name="connsiteY77" fmla="*/ 2646819 h 5358928"/>
                <a:gd name="connsiteX78" fmla="*/ 2293994 w 4929093"/>
                <a:gd name="connsiteY78" fmla="*/ 2541811 h 5358928"/>
                <a:gd name="connsiteX79" fmla="*/ 2300270 w 4929093"/>
                <a:gd name="connsiteY79" fmla="*/ 2660851 h 5358928"/>
                <a:gd name="connsiteX80" fmla="*/ 2238970 w 4929093"/>
                <a:gd name="connsiteY80" fmla="*/ 2945017 h 5358928"/>
                <a:gd name="connsiteX81" fmla="*/ 2336329 w 4929093"/>
                <a:gd name="connsiteY81" fmla="*/ 3130951 h 5358928"/>
                <a:gd name="connsiteX82" fmla="*/ 2516623 w 4929093"/>
                <a:gd name="connsiteY82" fmla="*/ 3116918 h 5358928"/>
                <a:gd name="connsiteX83" fmla="*/ 2484170 w 4929093"/>
                <a:gd name="connsiteY83" fmla="*/ 3292328 h 5358928"/>
                <a:gd name="connsiteX84" fmla="*/ 2570711 w 4929093"/>
                <a:gd name="connsiteY84" fmla="*/ 3429149 h 5358928"/>
                <a:gd name="connsiteX85" fmla="*/ 2639223 w 4929093"/>
                <a:gd name="connsiteY85" fmla="*/ 3502821 h 5358928"/>
                <a:gd name="connsiteX86" fmla="*/ 2350753 w 4929093"/>
                <a:gd name="connsiteY86" fmla="*/ 3590525 h 5358928"/>
                <a:gd name="connsiteX87" fmla="*/ 2109158 w 4929093"/>
                <a:gd name="connsiteY87" fmla="*/ 3436164 h 5358928"/>
                <a:gd name="connsiteX88" fmla="*/ 1842323 w 4929093"/>
                <a:gd name="connsiteY88" fmla="*/ 3215148 h 5358928"/>
                <a:gd name="connsiteX89" fmla="*/ 1705300 w 4929093"/>
                <a:gd name="connsiteY89" fmla="*/ 3236197 h 5358928"/>
                <a:gd name="connsiteX90" fmla="*/ 1431252 w 4929093"/>
                <a:gd name="connsiteY90" fmla="*/ 3190590 h 5358928"/>
                <a:gd name="connsiteX91" fmla="*/ 1226613 w 4929093"/>
                <a:gd name="connsiteY91" fmla="*/ 3399305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684150 w 4929093"/>
                <a:gd name="connsiteY56" fmla="*/ 946109 h 5358928"/>
                <a:gd name="connsiteX57" fmla="*/ 1568521 w 4929093"/>
                <a:gd name="connsiteY57" fmla="*/ 1119468 h 5358928"/>
                <a:gd name="connsiteX58" fmla="*/ 1442838 w 4929093"/>
                <a:gd name="connsiteY58" fmla="*/ 1248248 h 5358928"/>
                <a:gd name="connsiteX59" fmla="*/ 1558467 w 4929093"/>
                <a:gd name="connsiteY59" fmla="*/ 1322544 h 5358928"/>
                <a:gd name="connsiteX60" fmla="*/ 1669070 w 4929093"/>
                <a:gd name="connsiteY60" fmla="*/ 1590012 h 5358928"/>
                <a:gd name="connsiteX61" fmla="*/ 1437812 w 4929093"/>
                <a:gd name="connsiteY61" fmla="*/ 1773276 h 5358928"/>
                <a:gd name="connsiteX62" fmla="*/ 1171366 w 4929093"/>
                <a:gd name="connsiteY62" fmla="*/ 1902056 h 5358928"/>
                <a:gd name="connsiteX63" fmla="*/ 1050710 w 4929093"/>
                <a:gd name="connsiteY63" fmla="*/ 1951586 h 5358928"/>
                <a:gd name="connsiteX64" fmla="*/ 965245 w 4929093"/>
                <a:gd name="connsiteY64" fmla="*/ 1991212 h 5358928"/>
                <a:gd name="connsiteX65" fmla="*/ 305147 w 4929093"/>
                <a:gd name="connsiteY65" fmla="*/ 1567409 h 5358928"/>
                <a:gd name="connsiteX66" fmla="*/ 0 w 4929093"/>
                <a:gd name="connsiteY66" fmla="*/ 2124945 h 5358928"/>
                <a:gd name="connsiteX67" fmla="*/ 165901 w 4929093"/>
                <a:gd name="connsiteY67" fmla="*/ 2323068 h 5358928"/>
                <a:gd name="connsiteX68" fmla="*/ 226229 w 4929093"/>
                <a:gd name="connsiteY68" fmla="*/ 2466708 h 5358928"/>
                <a:gd name="connsiteX69" fmla="*/ 513885 w 4929093"/>
                <a:gd name="connsiteY69" fmla="*/ 2681284 h 5358928"/>
                <a:gd name="connsiteX70" fmla="*/ 1222111 w 4929093"/>
                <a:gd name="connsiteY70" fmla="*/ 3404590 h 5358928"/>
                <a:gd name="connsiteX71" fmla="*/ 1427647 w 4929093"/>
                <a:gd name="connsiteY71" fmla="*/ 3190590 h 5358928"/>
                <a:gd name="connsiteX72" fmla="*/ 1369952 w 4929093"/>
                <a:gd name="connsiteY72" fmla="*/ 3095868 h 5358928"/>
                <a:gd name="connsiteX73" fmla="*/ 1434858 w 4929093"/>
                <a:gd name="connsiteY73" fmla="*/ 2959049 h 5358928"/>
                <a:gd name="connsiteX74" fmla="*/ 1647605 w 4929093"/>
                <a:gd name="connsiteY74" fmla="*/ 2839770 h 5358928"/>
                <a:gd name="connsiteX75" fmla="*/ 1784629 w 4929093"/>
                <a:gd name="connsiteY75" fmla="*/ 2706458 h 5358928"/>
                <a:gd name="connsiteX76" fmla="*/ 1925258 w 4929093"/>
                <a:gd name="connsiteY76" fmla="*/ 2646819 h 5358928"/>
                <a:gd name="connsiteX77" fmla="*/ 2293994 w 4929093"/>
                <a:gd name="connsiteY77" fmla="*/ 2541811 h 5358928"/>
                <a:gd name="connsiteX78" fmla="*/ 2300270 w 4929093"/>
                <a:gd name="connsiteY78" fmla="*/ 2660851 h 5358928"/>
                <a:gd name="connsiteX79" fmla="*/ 2238970 w 4929093"/>
                <a:gd name="connsiteY79" fmla="*/ 2945017 h 5358928"/>
                <a:gd name="connsiteX80" fmla="*/ 2336329 w 4929093"/>
                <a:gd name="connsiteY80" fmla="*/ 3130951 h 5358928"/>
                <a:gd name="connsiteX81" fmla="*/ 2516623 w 4929093"/>
                <a:gd name="connsiteY81" fmla="*/ 3116918 h 5358928"/>
                <a:gd name="connsiteX82" fmla="*/ 2484170 w 4929093"/>
                <a:gd name="connsiteY82" fmla="*/ 3292328 h 5358928"/>
                <a:gd name="connsiteX83" fmla="*/ 2570711 w 4929093"/>
                <a:gd name="connsiteY83" fmla="*/ 3429149 h 5358928"/>
                <a:gd name="connsiteX84" fmla="*/ 2639223 w 4929093"/>
                <a:gd name="connsiteY84" fmla="*/ 3502821 h 5358928"/>
                <a:gd name="connsiteX85" fmla="*/ 2350753 w 4929093"/>
                <a:gd name="connsiteY85" fmla="*/ 3590525 h 5358928"/>
                <a:gd name="connsiteX86" fmla="*/ 2109158 w 4929093"/>
                <a:gd name="connsiteY86" fmla="*/ 3436164 h 5358928"/>
                <a:gd name="connsiteX87" fmla="*/ 1842323 w 4929093"/>
                <a:gd name="connsiteY87" fmla="*/ 3215148 h 5358928"/>
                <a:gd name="connsiteX88" fmla="*/ 1705300 w 4929093"/>
                <a:gd name="connsiteY88" fmla="*/ 3236197 h 5358928"/>
                <a:gd name="connsiteX89" fmla="*/ 1431252 w 4929093"/>
                <a:gd name="connsiteY89" fmla="*/ 3190590 h 5358928"/>
                <a:gd name="connsiteX90" fmla="*/ 1226613 w 4929093"/>
                <a:gd name="connsiteY90" fmla="*/ 3399305 h 5358928"/>
                <a:gd name="connsiteX91" fmla="*/ 1308757 w 4929093"/>
                <a:gd name="connsiteY91" fmla="*/ 3560934 h 5358928"/>
                <a:gd name="connsiteX92" fmla="*/ 1304553 w 4929093"/>
                <a:gd name="connsiteY92" fmla="*/ 3752055 h 5358928"/>
                <a:gd name="connsiteX0" fmla="*/ 1304553 w 4929093"/>
                <a:gd name="connsiteY0" fmla="*/ 3633519 h 5240392"/>
                <a:gd name="connsiteX1" fmla="*/ 1404621 w 4929093"/>
                <a:gd name="connsiteY1" fmla="*/ 3659206 h 5240392"/>
                <a:gd name="connsiteX2" fmla="*/ 1507420 w 4929093"/>
                <a:gd name="connsiteY2" fmla="*/ 3650449 h 5240392"/>
                <a:gd name="connsiteX3" fmla="*/ 1566035 w 4929093"/>
                <a:gd name="connsiteY3" fmla="*/ 3716392 h 5240392"/>
                <a:gd name="connsiteX4" fmla="*/ 1653958 w 4929093"/>
                <a:gd name="connsiteY4" fmla="*/ 3782334 h 5240392"/>
                <a:gd name="connsiteX5" fmla="*/ 2481900 w 4929093"/>
                <a:gd name="connsiteY5" fmla="*/ 4515026 h 5240392"/>
                <a:gd name="connsiteX6" fmla="*/ 2489227 w 4929093"/>
                <a:gd name="connsiteY6" fmla="*/ 4646911 h 5240392"/>
                <a:gd name="connsiteX7" fmla="*/ 2599131 w 4929093"/>
                <a:gd name="connsiteY7" fmla="*/ 4683546 h 5240392"/>
                <a:gd name="connsiteX8" fmla="*/ 2635766 w 4929093"/>
                <a:gd name="connsiteY8" fmla="*/ 4712853 h 5240392"/>
                <a:gd name="connsiteX9" fmla="*/ 2760323 w 4929093"/>
                <a:gd name="connsiteY9" fmla="*/ 4712853 h 5240392"/>
                <a:gd name="connsiteX10" fmla="*/ 2943496 w 4929093"/>
                <a:gd name="connsiteY10" fmla="*/ 4734834 h 5240392"/>
                <a:gd name="connsiteX11" fmla="*/ 3009439 w 4929093"/>
                <a:gd name="connsiteY11" fmla="*/ 4749488 h 5240392"/>
                <a:gd name="connsiteX12" fmla="*/ 3090035 w 4929093"/>
                <a:gd name="connsiteY12" fmla="*/ 4844738 h 5240392"/>
                <a:gd name="connsiteX13" fmla="*/ 3141323 w 4929093"/>
                <a:gd name="connsiteY13" fmla="*/ 4969296 h 5240392"/>
                <a:gd name="connsiteX14" fmla="*/ 3170631 w 4929093"/>
                <a:gd name="connsiteY14" fmla="*/ 4976623 h 5240392"/>
                <a:gd name="connsiteX15" fmla="*/ 3214593 w 4929093"/>
                <a:gd name="connsiteY15" fmla="*/ 4983949 h 5240392"/>
                <a:gd name="connsiteX16" fmla="*/ 3287862 w 4929093"/>
                <a:gd name="connsiteY16" fmla="*/ 5057219 h 5240392"/>
                <a:gd name="connsiteX17" fmla="*/ 3331823 w 4929093"/>
                <a:gd name="connsiteY17" fmla="*/ 5035238 h 5240392"/>
                <a:gd name="connsiteX18" fmla="*/ 3353804 w 4929093"/>
                <a:gd name="connsiteY18" fmla="*/ 5035238 h 5240392"/>
                <a:gd name="connsiteX19" fmla="*/ 3397766 w 4929093"/>
                <a:gd name="connsiteY19" fmla="*/ 5079199 h 5240392"/>
                <a:gd name="connsiteX20" fmla="*/ 3419746 w 4929093"/>
                <a:gd name="connsiteY20" fmla="*/ 5145142 h 5240392"/>
                <a:gd name="connsiteX21" fmla="*/ 3398466 w 4929093"/>
                <a:gd name="connsiteY21" fmla="*/ 5235819 h 5240392"/>
                <a:gd name="connsiteX22" fmla="*/ 3434400 w 4929093"/>
                <a:gd name="connsiteY22" fmla="*/ 5240392 h 5240392"/>
                <a:gd name="connsiteX23" fmla="*/ 4086496 w 4929093"/>
                <a:gd name="connsiteY23" fmla="*/ 4800776 h 5240392"/>
                <a:gd name="connsiteX24" fmla="*/ 4196400 w 4929093"/>
                <a:gd name="connsiteY24" fmla="*/ 4786123 h 5240392"/>
                <a:gd name="connsiteX25" fmla="*/ 4298977 w 4929093"/>
                <a:gd name="connsiteY25" fmla="*/ 4734834 h 5240392"/>
                <a:gd name="connsiteX26" fmla="*/ 4313631 w 4929093"/>
                <a:gd name="connsiteY26" fmla="*/ 4705526 h 5240392"/>
                <a:gd name="connsiteX27" fmla="*/ 4423535 w 4929093"/>
                <a:gd name="connsiteY27" fmla="*/ 4712853 h 5240392"/>
                <a:gd name="connsiteX28" fmla="*/ 4540766 w 4929093"/>
                <a:gd name="connsiteY28" fmla="*/ 4720180 h 5240392"/>
                <a:gd name="connsiteX29" fmla="*/ 4540766 w 4929093"/>
                <a:gd name="connsiteY29" fmla="*/ 4617603 h 5240392"/>
                <a:gd name="connsiteX30" fmla="*/ 4570073 w 4929093"/>
                <a:gd name="connsiteY30" fmla="*/ 4566315 h 5240392"/>
                <a:gd name="connsiteX31" fmla="*/ 4657996 w 4929093"/>
                <a:gd name="connsiteY31" fmla="*/ 4515026 h 5240392"/>
                <a:gd name="connsiteX32" fmla="*/ 4709285 w 4929093"/>
                <a:gd name="connsiteY32" fmla="*/ 4456411 h 5240392"/>
                <a:gd name="connsiteX33" fmla="*/ 4870477 w 4929093"/>
                <a:gd name="connsiteY33" fmla="*/ 4456411 h 5240392"/>
                <a:gd name="connsiteX34" fmla="*/ 4870477 w 4929093"/>
                <a:gd name="connsiteY34" fmla="*/ 4353834 h 5240392"/>
                <a:gd name="connsiteX35" fmla="*/ 4899785 w 4929093"/>
                <a:gd name="connsiteY35" fmla="*/ 4112046 h 5240392"/>
                <a:gd name="connsiteX36" fmla="*/ 4929093 w 4929093"/>
                <a:gd name="connsiteY36" fmla="*/ 3921546 h 5240392"/>
                <a:gd name="connsiteX37" fmla="*/ 4921766 w 4929093"/>
                <a:gd name="connsiteY37" fmla="*/ 3716392 h 5240392"/>
                <a:gd name="connsiteX38" fmla="*/ 4780981 w 4929093"/>
                <a:gd name="connsiteY38" fmla="*/ 3200100 h 5240392"/>
                <a:gd name="connsiteX39" fmla="*/ 4001745 w 4929093"/>
                <a:gd name="connsiteY39" fmla="*/ 1525955 h 5240392"/>
                <a:gd name="connsiteX40" fmla="*/ 3705134 w 4929093"/>
                <a:gd name="connsiteY40" fmla="*/ 1399833 h 5240392"/>
                <a:gd name="connsiteX41" fmla="*/ 3569217 w 4929093"/>
                <a:gd name="connsiteY41" fmla="*/ 1513733 h 5240392"/>
                <a:gd name="connsiteX42" fmla="*/ 3410097 w 4929093"/>
                <a:gd name="connsiteY42" fmla="*/ 1533258 h 5240392"/>
                <a:gd name="connsiteX43" fmla="*/ 3265895 w 4929093"/>
                <a:gd name="connsiteY43" fmla="*/ 1513733 h 5240392"/>
                <a:gd name="connsiteX44" fmla="*/ 3071691 w 4929093"/>
                <a:gd name="connsiteY44" fmla="*/ 1461568 h 5240392"/>
                <a:gd name="connsiteX45" fmla="*/ 3101855 w 4929093"/>
                <a:gd name="connsiteY45" fmla="*/ 1347648 h 5240392"/>
                <a:gd name="connsiteX46" fmla="*/ 3192346 w 4929093"/>
                <a:gd name="connsiteY46" fmla="*/ 1273351 h 5240392"/>
                <a:gd name="connsiteX47" fmla="*/ 3157155 w 4929093"/>
                <a:gd name="connsiteY47" fmla="*/ 1208962 h 5240392"/>
                <a:gd name="connsiteX48" fmla="*/ 3157155 w 4929093"/>
                <a:gd name="connsiteY48" fmla="*/ 1030651 h 5240392"/>
                <a:gd name="connsiteX49" fmla="*/ 3162183 w 4929093"/>
                <a:gd name="connsiteY49" fmla="*/ 891964 h 5240392"/>
                <a:gd name="connsiteX50" fmla="*/ 2953411 w 4929093"/>
                <a:gd name="connsiteY50" fmla="*/ 460542 h 5240392"/>
                <a:gd name="connsiteX51" fmla="*/ 3019756 w 4929093"/>
                <a:gd name="connsiteY51" fmla="*/ 369076 h 5240392"/>
                <a:gd name="connsiteX52" fmla="*/ 3094506 w 4929093"/>
                <a:gd name="connsiteY52" fmla="*/ 310013 h 5240392"/>
                <a:gd name="connsiteX53" fmla="*/ 3126991 w 4929093"/>
                <a:gd name="connsiteY53" fmla="*/ 262922 h 5240392"/>
                <a:gd name="connsiteX54" fmla="*/ 2584041 w 4929093"/>
                <a:gd name="connsiteY54" fmla="*/ 25175 h 5240392"/>
                <a:gd name="connsiteX55" fmla="*/ 1684150 w 4929093"/>
                <a:gd name="connsiteY55" fmla="*/ 827573 h 5240392"/>
                <a:gd name="connsiteX56" fmla="*/ 1568521 w 4929093"/>
                <a:gd name="connsiteY56" fmla="*/ 1000932 h 5240392"/>
                <a:gd name="connsiteX57" fmla="*/ 1442838 w 4929093"/>
                <a:gd name="connsiteY57" fmla="*/ 1129712 h 5240392"/>
                <a:gd name="connsiteX58" fmla="*/ 1558467 w 4929093"/>
                <a:gd name="connsiteY58" fmla="*/ 1204008 h 5240392"/>
                <a:gd name="connsiteX59" fmla="*/ 1669070 w 4929093"/>
                <a:gd name="connsiteY59" fmla="*/ 1471476 h 5240392"/>
                <a:gd name="connsiteX60" fmla="*/ 1437812 w 4929093"/>
                <a:gd name="connsiteY60" fmla="*/ 1654740 h 5240392"/>
                <a:gd name="connsiteX61" fmla="*/ 1171366 w 4929093"/>
                <a:gd name="connsiteY61" fmla="*/ 1783520 h 5240392"/>
                <a:gd name="connsiteX62" fmla="*/ 1050710 w 4929093"/>
                <a:gd name="connsiteY62" fmla="*/ 1833050 h 5240392"/>
                <a:gd name="connsiteX63" fmla="*/ 965245 w 4929093"/>
                <a:gd name="connsiteY63" fmla="*/ 1872676 h 5240392"/>
                <a:gd name="connsiteX64" fmla="*/ 305147 w 4929093"/>
                <a:gd name="connsiteY64" fmla="*/ 1448873 h 5240392"/>
                <a:gd name="connsiteX65" fmla="*/ 0 w 4929093"/>
                <a:gd name="connsiteY65" fmla="*/ 2006409 h 5240392"/>
                <a:gd name="connsiteX66" fmla="*/ 165901 w 4929093"/>
                <a:gd name="connsiteY66" fmla="*/ 2204532 h 5240392"/>
                <a:gd name="connsiteX67" fmla="*/ 226229 w 4929093"/>
                <a:gd name="connsiteY67" fmla="*/ 2348172 h 5240392"/>
                <a:gd name="connsiteX68" fmla="*/ 513885 w 4929093"/>
                <a:gd name="connsiteY68" fmla="*/ 2562748 h 5240392"/>
                <a:gd name="connsiteX69" fmla="*/ 1222111 w 4929093"/>
                <a:gd name="connsiteY69" fmla="*/ 3286054 h 5240392"/>
                <a:gd name="connsiteX70" fmla="*/ 1427647 w 4929093"/>
                <a:gd name="connsiteY70" fmla="*/ 3072054 h 5240392"/>
                <a:gd name="connsiteX71" fmla="*/ 1369952 w 4929093"/>
                <a:gd name="connsiteY71" fmla="*/ 2977332 h 5240392"/>
                <a:gd name="connsiteX72" fmla="*/ 1434858 w 4929093"/>
                <a:gd name="connsiteY72" fmla="*/ 2840513 h 5240392"/>
                <a:gd name="connsiteX73" fmla="*/ 1647605 w 4929093"/>
                <a:gd name="connsiteY73" fmla="*/ 2721234 h 5240392"/>
                <a:gd name="connsiteX74" fmla="*/ 1784629 w 4929093"/>
                <a:gd name="connsiteY74" fmla="*/ 2587922 h 5240392"/>
                <a:gd name="connsiteX75" fmla="*/ 1925258 w 4929093"/>
                <a:gd name="connsiteY75" fmla="*/ 2528283 h 5240392"/>
                <a:gd name="connsiteX76" fmla="*/ 2293994 w 4929093"/>
                <a:gd name="connsiteY76" fmla="*/ 2423275 h 5240392"/>
                <a:gd name="connsiteX77" fmla="*/ 2300270 w 4929093"/>
                <a:gd name="connsiteY77" fmla="*/ 2542315 h 5240392"/>
                <a:gd name="connsiteX78" fmla="*/ 2238970 w 4929093"/>
                <a:gd name="connsiteY78" fmla="*/ 2826481 h 5240392"/>
                <a:gd name="connsiteX79" fmla="*/ 2336329 w 4929093"/>
                <a:gd name="connsiteY79" fmla="*/ 3012415 h 5240392"/>
                <a:gd name="connsiteX80" fmla="*/ 2516623 w 4929093"/>
                <a:gd name="connsiteY80" fmla="*/ 2998382 h 5240392"/>
                <a:gd name="connsiteX81" fmla="*/ 2484170 w 4929093"/>
                <a:gd name="connsiteY81" fmla="*/ 3173792 h 5240392"/>
                <a:gd name="connsiteX82" fmla="*/ 2570711 w 4929093"/>
                <a:gd name="connsiteY82" fmla="*/ 3310613 h 5240392"/>
                <a:gd name="connsiteX83" fmla="*/ 2639223 w 4929093"/>
                <a:gd name="connsiteY83" fmla="*/ 3384285 h 5240392"/>
                <a:gd name="connsiteX84" fmla="*/ 2350753 w 4929093"/>
                <a:gd name="connsiteY84" fmla="*/ 3471989 h 5240392"/>
                <a:gd name="connsiteX85" fmla="*/ 2109158 w 4929093"/>
                <a:gd name="connsiteY85" fmla="*/ 3317628 h 5240392"/>
                <a:gd name="connsiteX86" fmla="*/ 1842323 w 4929093"/>
                <a:gd name="connsiteY86" fmla="*/ 3096612 h 5240392"/>
                <a:gd name="connsiteX87" fmla="*/ 1705300 w 4929093"/>
                <a:gd name="connsiteY87" fmla="*/ 3117661 h 5240392"/>
                <a:gd name="connsiteX88" fmla="*/ 1431252 w 4929093"/>
                <a:gd name="connsiteY88" fmla="*/ 3072054 h 5240392"/>
                <a:gd name="connsiteX89" fmla="*/ 1226613 w 4929093"/>
                <a:gd name="connsiteY89" fmla="*/ 3280769 h 5240392"/>
                <a:gd name="connsiteX90" fmla="*/ 1308757 w 4929093"/>
                <a:gd name="connsiteY90" fmla="*/ 3442398 h 5240392"/>
                <a:gd name="connsiteX91" fmla="*/ 1304553 w 4929093"/>
                <a:gd name="connsiteY91" fmla="*/ 3633519 h 5240392"/>
                <a:gd name="connsiteX0" fmla="*/ 1304553 w 4929093"/>
                <a:gd name="connsiteY0" fmla="*/ 3370597 h 4977470"/>
                <a:gd name="connsiteX1" fmla="*/ 1404621 w 4929093"/>
                <a:gd name="connsiteY1" fmla="*/ 3396284 h 4977470"/>
                <a:gd name="connsiteX2" fmla="*/ 1507420 w 4929093"/>
                <a:gd name="connsiteY2" fmla="*/ 3387527 h 4977470"/>
                <a:gd name="connsiteX3" fmla="*/ 1566035 w 4929093"/>
                <a:gd name="connsiteY3" fmla="*/ 3453470 h 4977470"/>
                <a:gd name="connsiteX4" fmla="*/ 1653958 w 4929093"/>
                <a:gd name="connsiteY4" fmla="*/ 3519412 h 4977470"/>
                <a:gd name="connsiteX5" fmla="*/ 2481900 w 4929093"/>
                <a:gd name="connsiteY5" fmla="*/ 4252104 h 4977470"/>
                <a:gd name="connsiteX6" fmla="*/ 2489227 w 4929093"/>
                <a:gd name="connsiteY6" fmla="*/ 4383989 h 4977470"/>
                <a:gd name="connsiteX7" fmla="*/ 2599131 w 4929093"/>
                <a:gd name="connsiteY7" fmla="*/ 4420624 h 4977470"/>
                <a:gd name="connsiteX8" fmla="*/ 2635766 w 4929093"/>
                <a:gd name="connsiteY8" fmla="*/ 4449931 h 4977470"/>
                <a:gd name="connsiteX9" fmla="*/ 2760323 w 4929093"/>
                <a:gd name="connsiteY9" fmla="*/ 4449931 h 4977470"/>
                <a:gd name="connsiteX10" fmla="*/ 2943496 w 4929093"/>
                <a:gd name="connsiteY10" fmla="*/ 4471912 h 4977470"/>
                <a:gd name="connsiteX11" fmla="*/ 3009439 w 4929093"/>
                <a:gd name="connsiteY11" fmla="*/ 4486566 h 4977470"/>
                <a:gd name="connsiteX12" fmla="*/ 3090035 w 4929093"/>
                <a:gd name="connsiteY12" fmla="*/ 4581816 h 4977470"/>
                <a:gd name="connsiteX13" fmla="*/ 3141323 w 4929093"/>
                <a:gd name="connsiteY13" fmla="*/ 4706374 h 4977470"/>
                <a:gd name="connsiteX14" fmla="*/ 3170631 w 4929093"/>
                <a:gd name="connsiteY14" fmla="*/ 4713701 h 4977470"/>
                <a:gd name="connsiteX15" fmla="*/ 3214593 w 4929093"/>
                <a:gd name="connsiteY15" fmla="*/ 4721027 h 4977470"/>
                <a:gd name="connsiteX16" fmla="*/ 3287862 w 4929093"/>
                <a:gd name="connsiteY16" fmla="*/ 4794297 h 4977470"/>
                <a:gd name="connsiteX17" fmla="*/ 3331823 w 4929093"/>
                <a:gd name="connsiteY17" fmla="*/ 4772316 h 4977470"/>
                <a:gd name="connsiteX18" fmla="*/ 3353804 w 4929093"/>
                <a:gd name="connsiteY18" fmla="*/ 4772316 h 4977470"/>
                <a:gd name="connsiteX19" fmla="*/ 3397766 w 4929093"/>
                <a:gd name="connsiteY19" fmla="*/ 4816277 h 4977470"/>
                <a:gd name="connsiteX20" fmla="*/ 3419746 w 4929093"/>
                <a:gd name="connsiteY20" fmla="*/ 4882220 h 4977470"/>
                <a:gd name="connsiteX21" fmla="*/ 3398466 w 4929093"/>
                <a:gd name="connsiteY21" fmla="*/ 4972897 h 4977470"/>
                <a:gd name="connsiteX22" fmla="*/ 3434400 w 4929093"/>
                <a:gd name="connsiteY22" fmla="*/ 4977470 h 4977470"/>
                <a:gd name="connsiteX23" fmla="*/ 4086496 w 4929093"/>
                <a:gd name="connsiteY23" fmla="*/ 4537854 h 4977470"/>
                <a:gd name="connsiteX24" fmla="*/ 4196400 w 4929093"/>
                <a:gd name="connsiteY24" fmla="*/ 4523201 h 4977470"/>
                <a:gd name="connsiteX25" fmla="*/ 4298977 w 4929093"/>
                <a:gd name="connsiteY25" fmla="*/ 4471912 h 4977470"/>
                <a:gd name="connsiteX26" fmla="*/ 4313631 w 4929093"/>
                <a:gd name="connsiteY26" fmla="*/ 4442604 h 4977470"/>
                <a:gd name="connsiteX27" fmla="*/ 4423535 w 4929093"/>
                <a:gd name="connsiteY27" fmla="*/ 4449931 h 4977470"/>
                <a:gd name="connsiteX28" fmla="*/ 4540766 w 4929093"/>
                <a:gd name="connsiteY28" fmla="*/ 4457258 h 4977470"/>
                <a:gd name="connsiteX29" fmla="*/ 4540766 w 4929093"/>
                <a:gd name="connsiteY29" fmla="*/ 4354681 h 4977470"/>
                <a:gd name="connsiteX30" fmla="*/ 4570073 w 4929093"/>
                <a:gd name="connsiteY30" fmla="*/ 4303393 h 4977470"/>
                <a:gd name="connsiteX31" fmla="*/ 4657996 w 4929093"/>
                <a:gd name="connsiteY31" fmla="*/ 4252104 h 4977470"/>
                <a:gd name="connsiteX32" fmla="*/ 4709285 w 4929093"/>
                <a:gd name="connsiteY32" fmla="*/ 4193489 h 4977470"/>
                <a:gd name="connsiteX33" fmla="*/ 4870477 w 4929093"/>
                <a:gd name="connsiteY33" fmla="*/ 4193489 h 4977470"/>
                <a:gd name="connsiteX34" fmla="*/ 4870477 w 4929093"/>
                <a:gd name="connsiteY34" fmla="*/ 4090912 h 4977470"/>
                <a:gd name="connsiteX35" fmla="*/ 4899785 w 4929093"/>
                <a:gd name="connsiteY35" fmla="*/ 3849124 h 4977470"/>
                <a:gd name="connsiteX36" fmla="*/ 4929093 w 4929093"/>
                <a:gd name="connsiteY36" fmla="*/ 3658624 h 4977470"/>
                <a:gd name="connsiteX37" fmla="*/ 4921766 w 4929093"/>
                <a:gd name="connsiteY37" fmla="*/ 3453470 h 4977470"/>
                <a:gd name="connsiteX38" fmla="*/ 4780981 w 4929093"/>
                <a:gd name="connsiteY38" fmla="*/ 2937178 h 4977470"/>
                <a:gd name="connsiteX39" fmla="*/ 4001745 w 4929093"/>
                <a:gd name="connsiteY39" fmla="*/ 1263033 h 4977470"/>
                <a:gd name="connsiteX40" fmla="*/ 3705134 w 4929093"/>
                <a:gd name="connsiteY40" fmla="*/ 1136911 h 4977470"/>
                <a:gd name="connsiteX41" fmla="*/ 3569217 w 4929093"/>
                <a:gd name="connsiteY41" fmla="*/ 1250811 h 4977470"/>
                <a:gd name="connsiteX42" fmla="*/ 3410097 w 4929093"/>
                <a:gd name="connsiteY42" fmla="*/ 1270336 h 4977470"/>
                <a:gd name="connsiteX43" fmla="*/ 3265895 w 4929093"/>
                <a:gd name="connsiteY43" fmla="*/ 1250811 h 4977470"/>
                <a:gd name="connsiteX44" fmla="*/ 3071691 w 4929093"/>
                <a:gd name="connsiteY44" fmla="*/ 1198646 h 4977470"/>
                <a:gd name="connsiteX45" fmla="*/ 3101855 w 4929093"/>
                <a:gd name="connsiteY45" fmla="*/ 1084726 h 4977470"/>
                <a:gd name="connsiteX46" fmla="*/ 3192346 w 4929093"/>
                <a:gd name="connsiteY46" fmla="*/ 1010429 h 4977470"/>
                <a:gd name="connsiteX47" fmla="*/ 3157155 w 4929093"/>
                <a:gd name="connsiteY47" fmla="*/ 946040 h 4977470"/>
                <a:gd name="connsiteX48" fmla="*/ 3157155 w 4929093"/>
                <a:gd name="connsiteY48" fmla="*/ 767729 h 4977470"/>
                <a:gd name="connsiteX49" fmla="*/ 3162183 w 4929093"/>
                <a:gd name="connsiteY49" fmla="*/ 629042 h 4977470"/>
                <a:gd name="connsiteX50" fmla="*/ 2953411 w 4929093"/>
                <a:gd name="connsiteY50" fmla="*/ 197620 h 4977470"/>
                <a:gd name="connsiteX51" fmla="*/ 3019756 w 4929093"/>
                <a:gd name="connsiteY51" fmla="*/ 106154 h 4977470"/>
                <a:gd name="connsiteX52" fmla="*/ 3094506 w 4929093"/>
                <a:gd name="connsiteY52" fmla="*/ 47091 h 4977470"/>
                <a:gd name="connsiteX53" fmla="*/ 3126991 w 4929093"/>
                <a:gd name="connsiteY53" fmla="*/ 0 h 4977470"/>
                <a:gd name="connsiteX54" fmla="*/ 1684150 w 4929093"/>
                <a:gd name="connsiteY54" fmla="*/ 564651 h 4977470"/>
                <a:gd name="connsiteX55" fmla="*/ 1568521 w 4929093"/>
                <a:gd name="connsiteY55" fmla="*/ 738010 h 4977470"/>
                <a:gd name="connsiteX56" fmla="*/ 1442838 w 4929093"/>
                <a:gd name="connsiteY56" fmla="*/ 866790 h 4977470"/>
                <a:gd name="connsiteX57" fmla="*/ 1558467 w 4929093"/>
                <a:gd name="connsiteY57" fmla="*/ 941086 h 4977470"/>
                <a:gd name="connsiteX58" fmla="*/ 1669070 w 4929093"/>
                <a:gd name="connsiteY58" fmla="*/ 1208554 h 4977470"/>
                <a:gd name="connsiteX59" fmla="*/ 1437812 w 4929093"/>
                <a:gd name="connsiteY59" fmla="*/ 1391818 h 4977470"/>
                <a:gd name="connsiteX60" fmla="*/ 1171366 w 4929093"/>
                <a:gd name="connsiteY60" fmla="*/ 1520598 h 4977470"/>
                <a:gd name="connsiteX61" fmla="*/ 1050710 w 4929093"/>
                <a:gd name="connsiteY61" fmla="*/ 1570128 h 4977470"/>
                <a:gd name="connsiteX62" fmla="*/ 965245 w 4929093"/>
                <a:gd name="connsiteY62" fmla="*/ 1609754 h 4977470"/>
                <a:gd name="connsiteX63" fmla="*/ 305147 w 4929093"/>
                <a:gd name="connsiteY63" fmla="*/ 1185951 h 4977470"/>
                <a:gd name="connsiteX64" fmla="*/ 0 w 4929093"/>
                <a:gd name="connsiteY64" fmla="*/ 1743487 h 4977470"/>
                <a:gd name="connsiteX65" fmla="*/ 165901 w 4929093"/>
                <a:gd name="connsiteY65" fmla="*/ 1941610 h 4977470"/>
                <a:gd name="connsiteX66" fmla="*/ 226229 w 4929093"/>
                <a:gd name="connsiteY66" fmla="*/ 2085250 h 4977470"/>
                <a:gd name="connsiteX67" fmla="*/ 513885 w 4929093"/>
                <a:gd name="connsiteY67" fmla="*/ 2299826 h 4977470"/>
                <a:gd name="connsiteX68" fmla="*/ 1222111 w 4929093"/>
                <a:gd name="connsiteY68" fmla="*/ 3023132 h 4977470"/>
                <a:gd name="connsiteX69" fmla="*/ 1427647 w 4929093"/>
                <a:gd name="connsiteY69" fmla="*/ 2809132 h 4977470"/>
                <a:gd name="connsiteX70" fmla="*/ 1369952 w 4929093"/>
                <a:gd name="connsiteY70" fmla="*/ 2714410 h 4977470"/>
                <a:gd name="connsiteX71" fmla="*/ 1434858 w 4929093"/>
                <a:gd name="connsiteY71" fmla="*/ 2577591 h 4977470"/>
                <a:gd name="connsiteX72" fmla="*/ 1647605 w 4929093"/>
                <a:gd name="connsiteY72" fmla="*/ 2458312 h 4977470"/>
                <a:gd name="connsiteX73" fmla="*/ 1784629 w 4929093"/>
                <a:gd name="connsiteY73" fmla="*/ 2325000 h 4977470"/>
                <a:gd name="connsiteX74" fmla="*/ 1925258 w 4929093"/>
                <a:gd name="connsiteY74" fmla="*/ 2265361 h 4977470"/>
                <a:gd name="connsiteX75" fmla="*/ 2293994 w 4929093"/>
                <a:gd name="connsiteY75" fmla="*/ 2160353 h 4977470"/>
                <a:gd name="connsiteX76" fmla="*/ 2300270 w 4929093"/>
                <a:gd name="connsiteY76" fmla="*/ 2279393 h 4977470"/>
                <a:gd name="connsiteX77" fmla="*/ 2238970 w 4929093"/>
                <a:gd name="connsiteY77" fmla="*/ 2563559 h 4977470"/>
                <a:gd name="connsiteX78" fmla="*/ 2336329 w 4929093"/>
                <a:gd name="connsiteY78" fmla="*/ 2749493 h 4977470"/>
                <a:gd name="connsiteX79" fmla="*/ 2516623 w 4929093"/>
                <a:gd name="connsiteY79" fmla="*/ 2735460 h 4977470"/>
                <a:gd name="connsiteX80" fmla="*/ 2484170 w 4929093"/>
                <a:gd name="connsiteY80" fmla="*/ 2910870 h 4977470"/>
                <a:gd name="connsiteX81" fmla="*/ 2570711 w 4929093"/>
                <a:gd name="connsiteY81" fmla="*/ 3047691 h 4977470"/>
                <a:gd name="connsiteX82" fmla="*/ 2639223 w 4929093"/>
                <a:gd name="connsiteY82" fmla="*/ 3121363 h 4977470"/>
                <a:gd name="connsiteX83" fmla="*/ 2350753 w 4929093"/>
                <a:gd name="connsiteY83" fmla="*/ 3209067 h 4977470"/>
                <a:gd name="connsiteX84" fmla="*/ 2109158 w 4929093"/>
                <a:gd name="connsiteY84" fmla="*/ 3054706 h 4977470"/>
                <a:gd name="connsiteX85" fmla="*/ 1842323 w 4929093"/>
                <a:gd name="connsiteY85" fmla="*/ 2833690 h 4977470"/>
                <a:gd name="connsiteX86" fmla="*/ 1705300 w 4929093"/>
                <a:gd name="connsiteY86" fmla="*/ 2854739 h 4977470"/>
                <a:gd name="connsiteX87" fmla="*/ 1431252 w 4929093"/>
                <a:gd name="connsiteY87" fmla="*/ 2809132 h 4977470"/>
                <a:gd name="connsiteX88" fmla="*/ 1226613 w 4929093"/>
                <a:gd name="connsiteY88" fmla="*/ 3017847 h 4977470"/>
                <a:gd name="connsiteX89" fmla="*/ 1308757 w 4929093"/>
                <a:gd name="connsiteY89" fmla="*/ 3179476 h 4977470"/>
                <a:gd name="connsiteX90" fmla="*/ 1304553 w 4929093"/>
                <a:gd name="connsiteY90" fmla="*/ 3370597 h 4977470"/>
                <a:gd name="connsiteX0" fmla="*/ 1304553 w 4929093"/>
                <a:gd name="connsiteY0" fmla="*/ 3323506 h 4930379"/>
                <a:gd name="connsiteX1" fmla="*/ 1404621 w 4929093"/>
                <a:gd name="connsiteY1" fmla="*/ 3349193 h 4930379"/>
                <a:gd name="connsiteX2" fmla="*/ 1507420 w 4929093"/>
                <a:gd name="connsiteY2" fmla="*/ 3340436 h 4930379"/>
                <a:gd name="connsiteX3" fmla="*/ 1566035 w 4929093"/>
                <a:gd name="connsiteY3" fmla="*/ 3406379 h 4930379"/>
                <a:gd name="connsiteX4" fmla="*/ 1653958 w 4929093"/>
                <a:gd name="connsiteY4" fmla="*/ 3472321 h 4930379"/>
                <a:gd name="connsiteX5" fmla="*/ 2481900 w 4929093"/>
                <a:gd name="connsiteY5" fmla="*/ 4205013 h 4930379"/>
                <a:gd name="connsiteX6" fmla="*/ 2489227 w 4929093"/>
                <a:gd name="connsiteY6" fmla="*/ 4336898 h 4930379"/>
                <a:gd name="connsiteX7" fmla="*/ 2599131 w 4929093"/>
                <a:gd name="connsiteY7" fmla="*/ 4373533 h 4930379"/>
                <a:gd name="connsiteX8" fmla="*/ 2635766 w 4929093"/>
                <a:gd name="connsiteY8" fmla="*/ 4402840 h 4930379"/>
                <a:gd name="connsiteX9" fmla="*/ 2760323 w 4929093"/>
                <a:gd name="connsiteY9" fmla="*/ 4402840 h 4930379"/>
                <a:gd name="connsiteX10" fmla="*/ 2943496 w 4929093"/>
                <a:gd name="connsiteY10" fmla="*/ 4424821 h 4930379"/>
                <a:gd name="connsiteX11" fmla="*/ 3009439 w 4929093"/>
                <a:gd name="connsiteY11" fmla="*/ 4439475 h 4930379"/>
                <a:gd name="connsiteX12" fmla="*/ 3090035 w 4929093"/>
                <a:gd name="connsiteY12" fmla="*/ 4534725 h 4930379"/>
                <a:gd name="connsiteX13" fmla="*/ 3141323 w 4929093"/>
                <a:gd name="connsiteY13" fmla="*/ 4659283 h 4930379"/>
                <a:gd name="connsiteX14" fmla="*/ 3170631 w 4929093"/>
                <a:gd name="connsiteY14" fmla="*/ 4666610 h 4930379"/>
                <a:gd name="connsiteX15" fmla="*/ 3214593 w 4929093"/>
                <a:gd name="connsiteY15" fmla="*/ 4673936 h 4930379"/>
                <a:gd name="connsiteX16" fmla="*/ 3287862 w 4929093"/>
                <a:gd name="connsiteY16" fmla="*/ 4747206 h 4930379"/>
                <a:gd name="connsiteX17" fmla="*/ 3331823 w 4929093"/>
                <a:gd name="connsiteY17" fmla="*/ 4725225 h 4930379"/>
                <a:gd name="connsiteX18" fmla="*/ 3353804 w 4929093"/>
                <a:gd name="connsiteY18" fmla="*/ 4725225 h 4930379"/>
                <a:gd name="connsiteX19" fmla="*/ 3397766 w 4929093"/>
                <a:gd name="connsiteY19" fmla="*/ 4769186 h 4930379"/>
                <a:gd name="connsiteX20" fmla="*/ 3419746 w 4929093"/>
                <a:gd name="connsiteY20" fmla="*/ 4835129 h 4930379"/>
                <a:gd name="connsiteX21" fmla="*/ 3398466 w 4929093"/>
                <a:gd name="connsiteY21" fmla="*/ 4925806 h 4930379"/>
                <a:gd name="connsiteX22" fmla="*/ 3434400 w 4929093"/>
                <a:gd name="connsiteY22" fmla="*/ 4930379 h 4930379"/>
                <a:gd name="connsiteX23" fmla="*/ 4086496 w 4929093"/>
                <a:gd name="connsiteY23" fmla="*/ 4490763 h 4930379"/>
                <a:gd name="connsiteX24" fmla="*/ 4196400 w 4929093"/>
                <a:gd name="connsiteY24" fmla="*/ 4476110 h 4930379"/>
                <a:gd name="connsiteX25" fmla="*/ 4298977 w 4929093"/>
                <a:gd name="connsiteY25" fmla="*/ 4424821 h 4930379"/>
                <a:gd name="connsiteX26" fmla="*/ 4313631 w 4929093"/>
                <a:gd name="connsiteY26" fmla="*/ 4395513 h 4930379"/>
                <a:gd name="connsiteX27" fmla="*/ 4423535 w 4929093"/>
                <a:gd name="connsiteY27" fmla="*/ 4402840 h 4930379"/>
                <a:gd name="connsiteX28" fmla="*/ 4540766 w 4929093"/>
                <a:gd name="connsiteY28" fmla="*/ 4410167 h 4930379"/>
                <a:gd name="connsiteX29" fmla="*/ 4540766 w 4929093"/>
                <a:gd name="connsiteY29" fmla="*/ 4307590 h 4930379"/>
                <a:gd name="connsiteX30" fmla="*/ 4570073 w 4929093"/>
                <a:gd name="connsiteY30" fmla="*/ 4256302 h 4930379"/>
                <a:gd name="connsiteX31" fmla="*/ 4657996 w 4929093"/>
                <a:gd name="connsiteY31" fmla="*/ 4205013 h 4930379"/>
                <a:gd name="connsiteX32" fmla="*/ 4709285 w 4929093"/>
                <a:gd name="connsiteY32" fmla="*/ 4146398 h 4930379"/>
                <a:gd name="connsiteX33" fmla="*/ 4870477 w 4929093"/>
                <a:gd name="connsiteY33" fmla="*/ 4146398 h 4930379"/>
                <a:gd name="connsiteX34" fmla="*/ 4870477 w 4929093"/>
                <a:gd name="connsiteY34" fmla="*/ 4043821 h 4930379"/>
                <a:gd name="connsiteX35" fmla="*/ 4899785 w 4929093"/>
                <a:gd name="connsiteY35" fmla="*/ 3802033 h 4930379"/>
                <a:gd name="connsiteX36" fmla="*/ 4929093 w 4929093"/>
                <a:gd name="connsiteY36" fmla="*/ 3611533 h 4930379"/>
                <a:gd name="connsiteX37" fmla="*/ 4921766 w 4929093"/>
                <a:gd name="connsiteY37" fmla="*/ 3406379 h 4930379"/>
                <a:gd name="connsiteX38" fmla="*/ 4780981 w 4929093"/>
                <a:gd name="connsiteY38" fmla="*/ 2890087 h 4930379"/>
                <a:gd name="connsiteX39" fmla="*/ 4001745 w 4929093"/>
                <a:gd name="connsiteY39" fmla="*/ 1215942 h 4930379"/>
                <a:gd name="connsiteX40" fmla="*/ 3705134 w 4929093"/>
                <a:gd name="connsiteY40" fmla="*/ 1089820 h 4930379"/>
                <a:gd name="connsiteX41" fmla="*/ 3569217 w 4929093"/>
                <a:gd name="connsiteY41" fmla="*/ 1203720 h 4930379"/>
                <a:gd name="connsiteX42" fmla="*/ 3410097 w 4929093"/>
                <a:gd name="connsiteY42" fmla="*/ 1223245 h 4930379"/>
                <a:gd name="connsiteX43" fmla="*/ 3265895 w 4929093"/>
                <a:gd name="connsiteY43" fmla="*/ 1203720 h 4930379"/>
                <a:gd name="connsiteX44" fmla="*/ 3071691 w 4929093"/>
                <a:gd name="connsiteY44" fmla="*/ 1151555 h 4930379"/>
                <a:gd name="connsiteX45" fmla="*/ 3101855 w 4929093"/>
                <a:gd name="connsiteY45" fmla="*/ 1037635 h 4930379"/>
                <a:gd name="connsiteX46" fmla="*/ 3192346 w 4929093"/>
                <a:gd name="connsiteY46" fmla="*/ 963338 h 4930379"/>
                <a:gd name="connsiteX47" fmla="*/ 3157155 w 4929093"/>
                <a:gd name="connsiteY47" fmla="*/ 898949 h 4930379"/>
                <a:gd name="connsiteX48" fmla="*/ 3157155 w 4929093"/>
                <a:gd name="connsiteY48" fmla="*/ 720638 h 4930379"/>
                <a:gd name="connsiteX49" fmla="*/ 3162183 w 4929093"/>
                <a:gd name="connsiteY49" fmla="*/ 581951 h 4930379"/>
                <a:gd name="connsiteX50" fmla="*/ 2953411 w 4929093"/>
                <a:gd name="connsiteY50" fmla="*/ 150529 h 4930379"/>
                <a:gd name="connsiteX51" fmla="*/ 3019756 w 4929093"/>
                <a:gd name="connsiteY51" fmla="*/ 59063 h 4930379"/>
                <a:gd name="connsiteX52" fmla="*/ 3094506 w 4929093"/>
                <a:gd name="connsiteY52" fmla="*/ 0 h 4930379"/>
                <a:gd name="connsiteX53" fmla="*/ 1684150 w 4929093"/>
                <a:gd name="connsiteY53" fmla="*/ 517560 h 4930379"/>
                <a:gd name="connsiteX54" fmla="*/ 1568521 w 4929093"/>
                <a:gd name="connsiteY54" fmla="*/ 690919 h 4930379"/>
                <a:gd name="connsiteX55" fmla="*/ 1442838 w 4929093"/>
                <a:gd name="connsiteY55" fmla="*/ 819699 h 4930379"/>
                <a:gd name="connsiteX56" fmla="*/ 1558467 w 4929093"/>
                <a:gd name="connsiteY56" fmla="*/ 893995 h 4930379"/>
                <a:gd name="connsiteX57" fmla="*/ 1669070 w 4929093"/>
                <a:gd name="connsiteY57" fmla="*/ 1161463 h 4930379"/>
                <a:gd name="connsiteX58" fmla="*/ 1437812 w 4929093"/>
                <a:gd name="connsiteY58" fmla="*/ 1344727 h 4930379"/>
                <a:gd name="connsiteX59" fmla="*/ 1171366 w 4929093"/>
                <a:gd name="connsiteY59" fmla="*/ 1473507 h 4930379"/>
                <a:gd name="connsiteX60" fmla="*/ 1050710 w 4929093"/>
                <a:gd name="connsiteY60" fmla="*/ 1523037 h 4930379"/>
                <a:gd name="connsiteX61" fmla="*/ 965245 w 4929093"/>
                <a:gd name="connsiteY61" fmla="*/ 1562663 h 4930379"/>
                <a:gd name="connsiteX62" fmla="*/ 305147 w 4929093"/>
                <a:gd name="connsiteY62" fmla="*/ 1138860 h 4930379"/>
                <a:gd name="connsiteX63" fmla="*/ 0 w 4929093"/>
                <a:gd name="connsiteY63" fmla="*/ 1696396 h 4930379"/>
                <a:gd name="connsiteX64" fmla="*/ 165901 w 4929093"/>
                <a:gd name="connsiteY64" fmla="*/ 1894519 h 4930379"/>
                <a:gd name="connsiteX65" fmla="*/ 226229 w 4929093"/>
                <a:gd name="connsiteY65" fmla="*/ 2038159 h 4930379"/>
                <a:gd name="connsiteX66" fmla="*/ 513885 w 4929093"/>
                <a:gd name="connsiteY66" fmla="*/ 2252735 h 4930379"/>
                <a:gd name="connsiteX67" fmla="*/ 1222111 w 4929093"/>
                <a:gd name="connsiteY67" fmla="*/ 2976041 h 4930379"/>
                <a:gd name="connsiteX68" fmla="*/ 1427647 w 4929093"/>
                <a:gd name="connsiteY68" fmla="*/ 2762041 h 4930379"/>
                <a:gd name="connsiteX69" fmla="*/ 1369952 w 4929093"/>
                <a:gd name="connsiteY69" fmla="*/ 2667319 h 4930379"/>
                <a:gd name="connsiteX70" fmla="*/ 1434858 w 4929093"/>
                <a:gd name="connsiteY70" fmla="*/ 2530500 h 4930379"/>
                <a:gd name="connsiteX71" fmla="*/ 1647605 w 4929093"/>
                <a:gd name="connsiteY71" fmla="*/ 2411221 h 4930379"/>
                <a:gd name="connsiteX72" fmla="*/ 1784629 w 4929093"/>
                <a:gd name="connsiteY72" fmla="*/ 2277909 h 4930379"/>
                <a:gd name="connsiteX73" fmla="*/ 1925258 w 4929093"/>
                <a:gd name="connsiteY73" fmla="*/ 2218270 h 4930379"/>
                <a:gd name="connsiteX74" fmla="*/ 2293994 w 4929093"/>
                <a:gd name="connsiteY74" fmla="*/ 2113262 h 4930379"/>
                <a:gd name="connsiteX75" fmla="*/ 2300270 w 4929093"/>
                <a:gd name="connsiteY75" fmla="*/ 2232302 h 4930379"/>
                <a:gd name="connsiteX76" fmla="*/ 2238970 w 4929093"/>
                <a:gd name="connsiteY76" fmla="*/ 2516468 h 4930379"/>
                <a:gd name="connsiteX77" fmla="*/ 2336329 w 4929093"/>
                <a:gd name="connsiteY77" fmla="*/ 2702402 h 4930379"/>
                <a:gd name="connsiteX78" fmla="*/ 2516623 w 4929093"/>
                <a:gd name="connsiteY78" fmla="*/ 2688369 h 4930379"/>
                <a:gd name="connsiteX79" fmla="*/ 2484170 w 4929093"/>
                <a:gd name="connsiteY79" fmla="*/ 2863779 h 4930379"/>
                <a:gd name="connsiteX80" fmla="*/ 2570711 w 4929093"/>
                <a:gd name="connsiteY80" fmla="*/ 3000600 h 4930379"/>
                <a:gd name="connsiteX81" fmla="*/ 2639223 w 4929093"/>
                <a:gd name="connsiteY81" fmla="*/ 3074272 h 4930379"/>
                <a:gd name="connsiteX82" fmla="*/ 2350753 w 4929093"/>
                <a:gd name="connsiteY82" fmla="*/ 3161976 h 4930379"/>
                <a:gd name="connsiteX83" fmla="*/ 2109158 w 4929093"/>
                <a:gd name="connsiteY83" fmla="*/ 3007615 h 4930379"/>
                <a:gd name="connsiteX84" fmla="*/ 1842323 w 4929093"/>
                <a:gd name="connsiteY84" fmla="*/ 2786599 h 4930379"/>
                <a:gd name="connsiteX85" fmla="*/ 1705300 w 4929093"/>
                <a:gd name="connsiteY85" fmla="*/ 2807648 h 4930379"/>
                <a:gd name="connsiteX86" fmla="*/ 1431252 w 4929093"/>
                <a:gd name="connsiteY86" fmla="*/ 2762041 h 4930379"/>
                <a:gd name="connsiteX87" fmla="*/ 1226613 w 4929093"/>
                <a:gd name="connsiteY87" fmla="*/ 2970756 h 4930379"/>
                <a:gd name="connsiteX88" fmla="*/ 1308757 w 4929093"/>
                <a:gd name="connsiteY88" fmla="*/ 3132385 h 4930379"/>
                <a:gd name="connsiteX89" fmla="*/ 1304553 w 4929093"/>
                <a:gd name="connsiteY89" fmla="*/ 3323506 h 4930379"/>
                <a:gd name="connsiteX0" fmla="*/ 1304553 w 4929093"/>
                <a:gd name="connsiteY0" fmla="*/ 3264443 h 4871316"/>
                <a:gd name="connsiteX1" fmla="*/ 1404621 w 4929093"/>
                <a:gd name="connsiteY1" fmla="*/ 3290130 h 4871316"/>
                <a:gd name="connsiteX2" fmla="*/ 1507420 w 4929093"/>
                <a:gd name="connsiteY2" fmla="*/ 3281373 h 4871316"/>
                <a:gd name="connsiteX3" fmla="*/ 1566035 w 4929093"/>
                <a:gd name="connsiteY3" fmla="*/ 3347316 h 4871316"/>
                <a:gd name="connsiteX4" fmla="*/ 1653958 w 4929093"/>
                <a:gd name="connsiteY4" fmla="*/ 3413258 h 4871316"/>
                <a:gd name="connsiteX5" fmla="*/ 2481900 w 4929093"/>
                <a:gd name="connsiteY5" fmla="*/ 4145950 h 4871316"/>
                <a:gd name="connsiteX6" fmla="*/ 2489227 w 4929093"/>
                <a:gd name="connsiteY6" fmla="*/ 4277835 h 4871316"/>
                <a:gd name="connsiteX7" fmla="*/ 2599131 w 4929093"/>
                <a:gd name="connsiteY7" fmla="*/ 4314470 h 4871316"/>
                <a:gd name="connsiteX8" fmla="*/ 2635766 w 4929093"/>
                <a:gd name="connsiteY8" fmla="*/ 4343777 h 4871316"/>
                <a:gd name="connsiteX9" fmla="*/ 2760323 w 4929093"/>
                <a:gd name="connsiteY9" fmla="*/ 4343777 h 4871316"/>
                <a:gd name="connsiteX10" fmla="*/ 2943496 w 4929093"/>
                <a:gd name="connsiteY10" fmla="*/ 4365758 h 4871316"/>
                <a:gd name="connsiteX11" fmla="*/ 3009439 w 4929093"/>
                <a:gd name="connsiteY11" fmla="*/ 4380412 h 4871316"/>
                <a:gd name="connsiteX12" fmla="*/ 3090035 w 4929093"/>
                <a:gd name="connsiteY12" fmla="*/ 4475662 h 4871316"/>
                <a:gd name="connsiteX13" fmla="*/ 3141323 w 4929093"/>
                <a:gd name="connsiteY13" fmla="*/ 4600220 h 4871316"/>
                <a:gd name="connsiteX14" fmla="*/ 3170631 w 4929093"/>
                <a:gd name="connsiteY14" fmla="*/ 4607547 h 4871316"/>
                <a:gd name="connsiteX15" fmla="*/ 3214593 w 4929093"/>
                <a:gd name="connsiteY15" fmla="*/ 4614873 h 4871316"/>
                <a:gd name="connsiteX16" fmla="*/ 3287862 w 4929093"/>
                <a:gd name="connsiteY16" fmla="*/ 4688143 h 4871316"/>
                <a:gd name="connsiteX17" fmla="*/ 3331823 w 4929093"/>
                <a:gd name="connsiteY17" fmla="*/ 4666162 h 4871316"/>
                <a:gd name="connsiteX18" fmla="*/ 3353804 w 4929093"/>
                <a:gd name="connsiteY18" fmla="*/ 4666162 h 4871316"/>
                <a:gd name="connsiteX19" fmla="*/ 3397766 w 4929093"/>
                <a:gd name="connsiteY19" fmla="*/ 4710123 h 4871316"/>
                <a:gd name="connsiteX20" fmla="*/ 3419746 w 4929093"/>
                <a:gd name="connsiteY20" fmla="*/ 4776066 h 4871316"/>
                <a:gd name="connsiteX21" fmla="*/ 3398466 w 4929093"/>
                <a:gd name="connsiteY21" fmla="*/ 4866743 h 4871316"/>
                <a:gd name="connsiteX22" fmla="*/ 3434400 w 4929093"/>
                <a:gd name="connsiteY22" fmla="*/ 4871316 h 4871316"/>
                <a:gd name="connsiteX23" fmla="*/ 4086496 w 4929093"/>
                <a:gd name="connsiteY23" fmla="*/ 4431700 h 4871316"/>
                <a:gd name="connsiteX24" fmla="*/ 4196400 w 4929093"/>
                <a:gd name="connsiteY24" fmla="*/ 4417047 h 4871316"/>
                <a:gd name="connsiteX25" fmla="*/ 4298977 w 4929093"/>
                <a:gd name="connsiteY25" fmla="*/ 4365758 h 4871316"/>
                <a:gd name="connsiteX26" fmla="*/ 4313631 w 4929093"/>
                <a:gd name="connsiteY26" fmla="*/ 4336450 h 4871316"/>
                <a:gd name="connsiteX27" fmla="*/ 4423535 w 4929093"/>
                <a:gd name="connsiteY27" fmla="*/ 4343777 h 4871316"/>
                <a:gd name="connsiteX28" fmla="*/ 4540766 w 4929093"/>
                <a:gd name="connsiteY28" fmla="*/ 4351104 h 4871316"/>
                <a:gd name="connsiteX29" fmla="*/ 4540766 w 4929093"/>
                <a:gd name="connsiteY29" fmla="*/ 4248527 h 4871316"/>
                <a:gd name="connsiteX30" fmla="*/ 4570073 w 4929093"/>
                <a:gd name="connsiteY30" fmla="*/ 4197239 h 4871316"/>
                <a:gd name="connsiteX31" fmla="*/ 4657996 w 4929093"/>
                <a:gd name="connsiteY31" fmla="*/ 4145950 h 4871316"/>
                <a:gd name="connsiteX32" fmla="*/ 4709285 w 4929093"/>
                <a:gd name="connsiteY32" fmla="*/ 4087335 h 4871316"/>
                <a:gd name="connsiteX33" fmla="*/ 4870477 w 4929093"/>
                <a:gd name="connsiteY33" fmla="*/ 4087335 h 4871316"/>
                <a:gd name="connsiteX34" fmla="*/ 4870477 w 4929093"/>
                <a:gd name="connsiteY34" fmla="*/ 3984758 h 4871316"/>
                <a:gd name="connsiteX35" fmla="*/ 4899785 w 4929093"/>
                <a:gd name="connsiteY35" fmla="*/ 3742970 h 4871316"/>
                <a:gd name="connsiteX36" fmla="*/ 4929093 w 4929093"/>
                <a:gd name="connsiteY36" fmla="*/ 3552470 h 4871316"/>
                <a:gd name="connsiteX37" fmla="*/ 4921766 w 4929093"/>
                <a:gd name="connsiteY37" fmla="*/ 3347316 h 4871316"/>
                <a:gd name="connsiteX38" fmla="*/ 4780981 w 4929093"/>
                <a:gd name="connsiteY38" fmla="*/ 2831024 h 4871316"/>
                <a:gd name="connsiteX39" fmla="*/ 4001745 w 4929093"/>
                <a:gd name="connsiteY39" fmla="*/ 1156879 h 4871316"/>
                <a:gd name="connsiteX40" fmla="*/ 3705134 w 4929093"/>
                <a:gd name="connsiteY40" fmla="*/ 1030757 h 4871316"/>
                <a:gd name="connsiteX41" fmla="*/ 3569217 w 4929093"/>
                <a:gd name="connsiteY41" fmla="*/ 1144657 h 4871316"/>
                <a:gd name="connsiteX42" fmla="*/ 3410097 w 4929093"/>
                <a:gd name="connsiteY42" fmla="*/ 1164182 h 4871316"/>
                <a:gd name="connsiteX43" fmla="*/ 3265895 w 4929093"/>
                <a:gd name="connsiteY43" fmla="*/ 1144657 h 4871316"/>
                <a:gd name="connsiteX44" fmla="*/ 3071691 w 4929093"/>
                <a:gd name="connsiteY44" fmla="*/ 1092492 h 4871316"/>
                <a:gd name="connsiteX45" fmla="*/ 3101855 w 4929093"/>
                <a:gd name="connsiteY45" fmla="*/ 978572 h 4871316"/>
                <a:gd name="connsiteX46" fmla="*/ 3192346 w 4929093"/>
                <a:gd name="connsiteY46" fmla="*/ 904275 h 4871316"/>
                <a:gd name="connsiteX47" fmla="*/ 3157155 w 4929093"/>
                <a:gd name="connsiteY47" fmla="*/ 839886 h 4871316"/>
                <a:gd name="connsiteX48" fmla="*/ 3157155 w 4929093"/>
                <a:gd name="connsiteY48" fmla="*/ 661575 h 4871316"/>
                <a:gd name="connsiteX49" fmla="*/ 3162183 w 4929093"/>
                <a:gd name="connsiteY49" fmla="*/ 522888 h 4871316"/>
                <a:gd name="connsiteX50" fmla="*/ 2953411 w 4929093"/>
                <a:gd name="connsiteY50" fmla="*/ 91466 h 4871316"/>
                <a:gd name="connsiteX51" fmla="*/ 3019756 w 4929093"/>
                <a:gd name="connsiteY51" fmla="*/ 0 h 4871316"/>
                <a:gd name="connsiteX52" fmla="*/ 1684150 w 4929093"/>
                <a:gd name="connsiteY52" fmla="*/ 458497 h 4871316"/>
                <a:gd name="connsiteX53" fmla="*/ 1568521 w 4929093"/>
                <a:gd name="connsiteY53" fmla="*/ 631856 h 4871316"/>
                <a:gd name="connsiteX54" fmla="*/ 1442838 w 4929093"/>
                <a:gd name="connsiteY54" fmla="*/ 760636 h 4871316"/>
                <a:gd name="connsiteX55" fmla="*/ 1558467 w 4929093"/>
                <a:gd name="connsiteY55" fmla="*/ 834932 h 4871316"/>
                <a:gd name="connsiteX56" fmla="*/ 1669070 w 4929093"/>
                <a:gd name="connsiteY56" fmla="*/ 1102400 h 4871316"/>
                <a:gd name="connsiteX57" fmla="*/ 1437812 w 4929093"/>
                <a:gd name="connsiteY57" fmla="*/ 1285664 h 4871316"/>
                <a:gd name="connsiteX58" fmla="*/ 1171366 w 4929093"/>
                <a:gd name="connsiteY58" fmla="*/ 1414444 h 4871316"/>
                <a:gd name="connsiteX59" fmla="*/ 1050710 w 4929093"/>
                <a:gd name="connsiteY59" fmla="*/ 1463974 h 4871316"/>
                <a:gd name="connsiteX60" fmla="*/ 965245 w 4929093"/>
                <a:gd name="connsiteY60" fmla="*/ 1503600 h 4871316"/>
                <a:gd name="connsiteX61" fmla="*/ 305147 w 4929093"/>
                <a:gd name="connsiteY61" fmla="*/ 1079797 h 4871316"/>
                <a:gd name="connsiteX62" fmla="*/ 0 w 4929093"/>
                <a:gd name="connsiteY62" fmla="*/ 1637333 h 4871316"/>
                <a:gd name="connsiteX63" fmla="*/ 165901 w 4929093"/>
                <a:gd name="connsiteY63" fmla="*/ 1835456 h 4871316"/>
                <a:gd name="connsiteX64" fmla="*/ 226229 w 4929093"/>
                <a:gd name="connsiteY64" fmla="*/ 1979096 h 4871316"/>
                <a:gd name="connsiteX65" fmla="*/ 513885 w 4929093"/>
                <a:gd name="connsiteY65" fmla="*/ 2193672 h 4871316"/>
                <a:gd name="connsiteX66" fmla="*/ 1222111 w 4929093"/>
                <a:gd name="connsiteY66" fmla="*/ 2916978 h 4871316"/>
                <a:gd name="connsiteX67" fmla="*/ 1427647 w 4929093"/>
                <a:gd name="connsiteY67" fmla="*/ 2702978 h 4871316"/>
                <a:gd name="connsiteX68" fmla="*/ 1369952 w 4929093"/>
                <a:gd name="connsiteY68" fmla="*/ 2608256 h 4871316"/>
                <a:gd name="connsiteX69" fmla="*/ 1434858 w 4929093"/>
                <a:gd name="connsiteY69" fmla="*/ 2471437 h 4871316"/>
                <a:gd name="connsiteX70" fmla="*/ 1647605 w 4929093"/>
                <a:gd name="connsiteY70" fmla="*/ 2352158 h 4871316"/>
                <a:gd name="connsiteX71" fmla="*/ 1784629 w 4929093"/>
                <a:gd name="connsiteY71" fmla="*/ 2218846 h 4871316"/>
                <a:gd name="connsiteX72" fmla="*/ 1925258 w 4929093"/>
                <a:gd name="connsiteY72" fmla="*/ 2159207 h 4871316"/>
                <a:gd name="connsiteX73" fmla="*/ 2293994 w 4929093"/>
                <a:gd name="connsiteY73" fmla="*/ 2054199 h 4871316"/>
                <a:gd name="connsiteX74" fmla="*/ 2300270 w 4929093"/>
                <a:gd name="connsiteY74" fmla="*/ 2173239 h 4871316"/>
                <a:gd name="connsiteX75" fmla="*/ 2238970 w 4929093"/>
                <a:gd name="connsiteY75" fmla="*/ 2457405 h 4871316"/>
                <a:gd name="connsiteX76" fmla="*/ 2336329 w 4929093"/>
                <a:gd name="connsiteY76" fmla="*/ 2643339 h 4871316"/>
                <a:gd name="connsiteX77" fmla="*/ 2516623 w 4929093"/>
                <a:gd name="connsiteY77" fmla="*/ 2629306 h 4871316"/>
                <a:gd name="connsiteX78" fmla="*/ 2484170 w 4929093"/>
                <a:gd name="connsiteY78" fmla="*/ 2804716 h 4871316"/>
                <a:gd name="connsiteX79" fmla="*/ 2570711 w 4929093"/>
                <a:gd name="connsiteY79" fmla="*/ 2941537 h 4871316"/>
                <a:gd name="connsiteX80" fmla="*/ 2639223 w 4929093"/>
                <a:gd name="connsiteY80" fmla="*/ 3015209 h 4871316"/>
                <a:gd name="connsiteX81" fmla="*/ 2350753 w 4929093"/>
                <a:gd name="connsiteY81" fmla="*/ 3102913 h 4871316"/>
                <a:gd name="connsiteX82" fmla="*/ 2109158 w 4929093"/>
                <a:gd name="connsiteY82" fmla="*/ 2948552 h 4871316"/>
                <a:gd name="connsiteX83" fmla="*/ 1842323 w 4929093"/>
                <a:gd name="connsiteY83" fmla="*/ 2727536 h 4871316"/>
                <a:gd name="connsiteX84" fmla="*/ 1705300 w 4929093"/>
                <a:gd name="connsiteY84" fmla="*/ 2748585 h 4871316"/>
                <a:gd name="connsiteX85" fmla="*/ 1431252 w 4929093"/>
                <a:gd name="connsiteY85" fmla="*/ 2702978 h 4871316"/>
                <a:gd name="connsiteX86" fmla="*/ 1226613 w 4929093"/>
                <a:gd name="connsiteY86" fmla="*/ 2911693 h 4871316"/>
                <a:gd name="connsiteX87" fmla="*/ 1308757 w 4929093"/>
                <a:gd name="connsiteY87" fmla="*/ 3073322 h 4871316"/>
                <a:gd name="connsiteX88" fmla="*/ 1304553 w 4929093"/>
                <a:gd name="connsiteY88" fmla="*/ 3264443 h 4871316"/>
                <a:gd name="connsiteX0" fmla="*/ 1304553 w 4929093"/>
                <a:gd name="connsiteY0" fmla="*/ 3173270 h 4780143"/>
                <a:gd name="connsiteX1" fmla="*/ 1404621 w 4929093"/>
                <a:gd name="connsiteY1" fmla="*/ 3198957 h 4780143"/>
                <a:gd name="connsiteX2" fmla="*/ 1507420 w 4929093"/>
                <a:gd name="connsiteY2" fmla="*/ 3190200 h 4780143"/>
                <a:gd name="connsiteX3" fmla="*/ 1566035 w 4929093"/>
                <a:gd name="connsiteY3" fmla="*/ 3256143 h 4780143"/>
                <a:gd name="connsiteX4" fmla="*/ 1653958 w 4929093"/>
                <a:gd name="connsiteY4" fmla="*/ 3322085 h 4780143"/>
                <a:gd name="connsiteX5" fmla="*/ 2481900 w 4929093"/>
                <a:gd name="connsiteY5" fmla="*/ 4054777 h 4780143"/>
                <a:gd name="connsiteX6" fmla="*/ 2489227 w 4929093"/>
                <a:gd name="connsiteY6" fmla="*/ 4186662 h 4780143"/>
                <a:gd name="connsiteX7" fmla="*/ 2599131 w 4929093"/>
                <a:gd name="connsiteY7" fmla="*/ 4223297 h 4780143"/>
                <a:gd name="connsiteX8" fmla="*/ 2635766 w 4929093"/>
                <a:gd name="connsiteY8" fmla="*/ 4252604 h 4780143"/>
                <a:gd name="connsiteX9" fmla="*/ 2760323 w 4929093"/>
                <a:gd name="connsiteY9" fmla="*/ 4252604 h 4780143"/>
                <a:gd name="connsiteX10" fmla="*/ 2943496 w 4929093"/>
                <a:gd name="connsiteY10" fmla="*/ 4274585 h 4780143"/>
                <a:gd name="connsiteX11" fmla="*/ 3009439 w 4929093"/>
                <a:gd name="connsiteY11" fmla="*/ 4289239 h 4780143"/>
                <a:gd name="connsiteX12" fmla="*/ 3090035 w 4929093"/>
                <a:gd name="connsiteY12" fmla="*/ 4384489 h 4780143"/>
                <a:gd name="connsiteX13" fmla="*/ 3141323 w 4929093"/>
                <a:gd name="connsiteY13" fmla="*/ 4509047 h 4780143"/>
                <a:gd name="connsiteX14" fmla="*/ 3170631 w 4929093"/>
                <a:gd name="connsiteY14" fmla="*/ 4516374 h 4780143"/>
                <a:gd name="connsiteX15" fmla="*/ 3214593 w 4929093"/>
                <a:gd name="connsiteY15" fmla="*/ 4523700 h 4780143"/>
                <a:gd name="connsiteX16" fmla="*/ 3287862 w 4929093"/>
                <a:gd name="connsiteY16" fmla="*/ 4596970 h 4780143"/>
                <a:gd name="connsiteX17" fmla="*/ 3331823 w 4929093"/>
                <a:gd name="connsiteY17" fmla="*/ 4574989 h 4780143"/>
                <a:gd name="connsiteX18" fmla="*/ 3353804 w 4929093"/>
                <a:gd name="connsiteY18" fmla="*/ 4574989 h 4780143"/>
                <a:gd name="connsiteX19" fmla="*/ 3397766 w 4929093"/>
                <a:gd name="connsiteY19" fmla="*/ 4618950 h 4780143"/>
                <a:gd name="connsiteX20" fmla="*/ 3419746 w 4929093"/>
                <a:gd name="connsiteY20" fmla="*/ 4684893 h 4780143"/>
                <a:gd name="connsiteX21" fmla="*/ 3398466 w 4929093"/>
                <a:gd name="connsiteY21" fmla="*/ 4775570 h 4780143"/>
                <a:gd name="connsiteX22" fmla="*/ 3434400 w 4929093"/>
                <a:gd name="connsiteY22" fmla="*/ 4780143 h 4780143"/>
                <a:gd name="connsiteX23" fmla="*/ 4086496 w 4929093"/>
                <a:gd name="connsiteY23" fmla="*/ 4340527 h 4780143"/>
                <a:gd name="connsiteX24" fmla="*/ 4196400 w 4929093"/>
                <a:gd name="connsiteY24" fmla="*/ 4325874 h 4780143"/>
                <a:gd name="connsiteX25" fmla="*/ 4298977 w 4929093"/>
                <a:gd name="connsiteY25" fmla="*/ 4274585 h 4780143"/>
                <a:gd name="connsiteX26" fmla="*/ 4313631 w 4929093"/>
                <a:gd name="connsiteY26" fmla="*/ 4245277 h 4780143"/>
                <a:gd name="connsiteX27" fmla="*/ 4423535 w 4929093"/>
                <a:gd name="connsiteY27" fmla="*/ 4252604 h 4780143"/>
                <a:gd name="connsiteX28" fmla="*/ 4540766 w 4929093"/>
                <a:gd name="connsiteY28" fmla="*/ 4259931 h 4780143"/>
                <a:gd name="connsiteX29" fmla="*/ 4540766 w 4929093"/>
                <a:gd name="connsiteY29" fmla="*/ 4157354 h 4780143"/>
                <a:gd name="connsiteX30" fmla="*/ 4570073 w 4929093"/>
                <a:gd name="connsiteY30" fmla="*/ 4106066 h 4780143"/>
                <a:gd name="connsiteX31" fmla="*/ 4657996 w 4929093"/>
                <a:gd name="connsiteY31" fmla="*/ 4054777 h 4780143"/>
                <a:gd name="connsiteX32" fmla="*/ 4709285 w 4929093"/>
                <a:gd name="connsiteY32" fmla="*/ 3996162 h 4780143"/>
                <a:gd name="connsiteX33" fmla="*/ 4870477 w 4929093"/>
                <a:gd name="connsiteY33" fmla="*/ 3996162 h 4780143"/>
                <a:gd name="connsiteX34" fmla="*/ 4870477 w 4929093"/>
                <a:gd name="connsiteY34" fmla="*/ 3893585 h 4780143"/>
                <a:gd name="connsiteX35" fmla="*/ 4899785 w 4929093"/>
                <a:gd name="connsiteY35" fmla="*/ 3651797 h 4780143"/>
                <a:gd name="connsiteX36" fmla="*/ 4929093 w 4929093"/>
                <a:gd name="connsiteY36" fmla="*/ 3461297 h 4780143"/>
                <a:gd name="connsiteX37" fmla="*/ 4921766 w 4929093"/>
                <a:gd name="connsiteY37" fmla="*/ 3256143 h 4780143"/>
                <a:gd name="connsiteX38" fmla="*/ 4780981 w 4929093"/>
                <a:gd name="connsiteY38" fmla="*/ 2739851 h 4780143"/>
                <a:gd name="connsiteX39" fmla="*/ 4001745 w 4929093"/>
                <a:gd name="connsiteY39" fmla="*/ 1065706 h 4780143"/>
                <a:gd name="connsiteX40" fmla="*/ 3705134 w 4929093"/>
                <a:gd name="connsiteY40" fmla="*/ 939584 h 4780143"/>
                <a:gd name="connsiteX41" fmla="*/ 3569217 w 4929093"/>
                <a:gd name="connsiteY41" fmla="*/ 1053484 h 4780143"/>
                <a:gd name="connsiteX42" fmla="*/ 3410097 w 4929093"/>
                <a:gd name="connsiteY42" fmla="*/ 1073009 h 4780143"/>
                <a:gd name="connsiteX43" fmla="*/ 3265895 w 4929093"/>
                <a:gd name="connsiteY43" fmla="*/ 1053484 h 4780143"/>
                <a:gd name="connsiteX44" fmla="*/ 3071691 w 4929093"/>
                <a:gd name="connsiteY44" fmla="*/ 1001319 h 4780143"/>
                <a:gd name="connsiteX45" fmla="*/ 3101855 w 4929093"/>
                <a:gd name="connsiteY45" fmla="*/ 887399 h 4780143"/>
                <a:gd name="connsiteX46" fmla="*/ 3192346 w 4929093"/>
                <a:gd name="connsiteY46" fmla="*/ 813102 h 4780143"/>
                <a:gd name="connsiteX47" fmla="*/ 3157155 w 4929093"/>
                <a:gd name="connsiteY47" fmla="*/ 748713 h 4780143"/>
                <a:gd name="connsiteX48" fmla="*/ 3157155 w 4929093"/>
                <a:gd name="connsiteY48" fmla="*/ 570402 h 4780143"/>
                <a:gd name="connsiteX49" fmla="*/ 3162183 w 4929093"/>
                <a:gd name="connsiteY49" fmla="*/ 431715 h 4780143"/>
                <a:gd name="connsiteX50" fmla="*/ 2953411 w 4929093"/>
                <a:gd name="connsiteY50" fmla="*/ 293 h 4780143"/>
                <a:gd name="connsiteX51" fmla="*/ 1684150 w 4929093"/>
                <a:gd name="connsiteY51" fmla="*/ 367324 h 4780143"/>
                <a:gd name="connsiteX52" fmla="*/ 1568521 w 4929093"/>
                <a:gd name="connsiteY52" fmla="*/ 540683 h 4780143"/>
                <a:gd name="connsiteX53" fmla="*/ 1442838 w 4929093"/>
                <a:gd name="connsiteY53" fmla="*/ 669463 h 4780143"/>
                <a:gd name="connsiteX54" fmla="*/ 1558467 w 4929093"/>
                <a:gd name="connsiteY54" fmla="*/ 743759 h 4780143"/>
                <a:gd name="connsiteX55" fmla="*/ 1669070 w 4929093"/>
                <a:gd name="connsiteY55" fmla="*/ 1011227 h 4780143"/>
                <a:gd name="connsiteX56" fmla="*/ 1437812 w 4929093"/>
                <a:gd name="connsiteY56" fmla="*/ 1194491 h 4780143"/>
                <a:gd name="connsiteX57" fmla="*/ 1171366 w 4929093"/>
                <a:gd name="connsiteY57" fmla="*/ 1323271 h 4780143"/>
                <a:gd name="connsiteX58" fmla="*/ 1050710 w 4929093"/>
                <a:gd name="connsiteY58" fmla="*/ 1372801 h 4780143"/>
                <a:gd name="connsiteX59" fmla="*/ 965245 w 4929093"/>
                <a:gd name="connsiteY59" fmla="*/ 1412427 h 4780143"/>
                <a:gd name="connsiteX60" fmla="*/ 305147 w 4929093"/>
                <a:gd name="connsiteY60" fmla="*/ 988624 h 4780143"/>
                <a:gd name="connsiteX61" fmla="*/ 0 w 4929093"/>
                <a:gd name="connsiteY61" fmla="*/ 1546160 h 4780143"/>
                <a:gd name="connsiteX62" fmla="*/ 165901 w 4929093"/>
                <a:gd name="connsiteY62" fmla="*/ 1744283 h 4780143"/>
                <a:gd name="connsiteX63" fmla="*/ 226229 w 4929093"/>
                <a:gd name="connsiteY63" fmla="*/ 1887923 h 4780143"/>
                <a:gd name="connsiteX64" fmla="*/ 513885 w 4929093"/>
                <a:gd name="connsiteY64" fmla="*/ 2102499 h 4780143"/>
                <a:gd name="connsiteX65" fmla="*/ 1222111 w 4929093"/>
                <a:gd name="connsiteY65" fmla="*/ 2825805 h 4780143"/>
                <a:gd name="connsiteX66" fmla="*/ 1427647 w 4929093"/>
                <a:gd name="connsiteY66" fmla="*/ 2611805 h 4780143"/>
                <a:gd name="connsiteX67" fmla="*/ 1369952 w 4929093"/>
                <a:gd name="connsiteY67" fmla="*/ 2517083 h 4780143"/>
                <a:gd name="connsiteX68" fmla="*/ 1434858 w 4929093"/>
                <a:gd name="connsiteY68" fmla="*/ 2380264 h 4780143"/>
                <a:gd name="connsiteX69" fmla="*/ 1647605 w 4929093"/>
                <a:gd name="connsiteY69" fmla="*/ 2260985 h 4780143"/>
                <a:gd name="connsiteX70" fmla="*/ 1784629 w 4929093"/>
                <a:gd name="connsiteY70" fmla="*/ 2127673 h 4780143"/>
                <a:gd name="connsiteX71" fmla="*/ 1925258 w 4929093"/>
                <a:gd name="connsiteY71" fmla="*/ 2068034 h 4780143"/>
                <a:gd name="connsiteX72" fmla="*/ 2293994 w 4929093"/>
                <a:gd name="connsiteY72" fmla="*/ 1963026 h 4780143"/>
                <a:gd name="connsiteX73" fmla="*/ 2300270 w 4929093"/>
                <a:gd name="connsiteY73" fmla="*/ 2082066 h 4780143"/>
                <a:gd name="connsiteX74" fmla="*/ 2238970 w 4929093"/>
                <a:gd name="connsiteY74" fmla="*/ 2366232 h 4780143"/>
                <a:gd name="connsiteX75" fmla="*/ 2336329 w 4929093"/>
                <a:gd name="connsiteY75" fmla="*/ 2552166 h 4780143"/>
                <a:gd name="connsiteX76" fmla="*/ 2516623 w 4929093"/>
                <a:gd name="connsiteY76" fmla="*/ 2538133 h 4780143"/>
                <a:gd name="connsiteX77" fmla="*/ 2484170 w 4929093"/>
                <a:gd name="connsiteY77" fmla="*/ 2713543 h 4780143"/>
                <a:gd name="connsiteX78" fmla="*/ 2570711 w 4929093"/>
                <a:gd name="connsiteY78" fmla="*/ 2850364 h 4780143"/>
                <a:gd name="connsiteX79" fmla="*/ 2639223 w 4929093"/>
                <a:gd name="connsiteY79" fmla="*/ 2924036 h 4780143"/>
                <a:gd name="connsiteX80" fmla="*/ 2350753 w 4929093"/>
                <a:gd name="connsiteY80" fmla="*/ 3011740 h 4780143"/>
                <a:gd name="connsiteX81" fmla="*/ 2109158 w 4929093"/>
                <a:gd name="connsiteY81" fmla="*/ 2857379 h 4780143"/>
                <a:gd name="connsiteX82" fmla="*/ 1842323 w 4929093"/>
                <a:gd name="connsiteY82" fmla="*/ 2636363 h 4780143"/>
                <a:gd name="connsiteX83" fmla="*/ 1705300 w 4929093"/>
                <a:gd name="connsiteY83" fmla="*/ 2657412 h 4780143"/>
                <a:gd name="connsiteX84" fmla="*/ 1431252 w 4929093"/>
                <a:gd name="connsiteY84" fmla="*/ 2611805 h 4780143"/>
                <a:gd name="connsiteX85" fmla="*/ 1226613 w 4929093"/>
                <a:gd name="connsiteY85" fmla="*/ 2820520 h 4780143"/>
                <a:gd name="connsiteX86" fmla="*/ 1308757 w 4929093"/>
                <a:gd name="connsiteY86" fmla="*/ 2982149 h 4780143"/>
                <a:gd name="connsiteX87" fmla="*/ 1304553 w 4929093"/>
                <a:gd name="connsiteY87" fmla="*/ 3173270 h 4780143"/>
                <a:gd name="connsiteX0" fmla="*/ 1304553 w 4929093"/>
                <a:gd name="connsiteY0" fmla="*/ 3173270 h 4780143"/>
                <a:gd name="connsiteX1" fmla="*/ 1404621 w 4929093"/>
                <a:gd name="connsiteY1" fmla="*/ 3198957 h 4780143"/>
                <a:gd name="connsiteX2" fmla="*/ 1507420 w 4929093"/>
                <a:gd name="connsiteY2" fmla="*/ 3190200 h 4780143"/>
                <a:gd name="connsiteX3" fmla="*/ 1566035 w 4929093"/>
                <a:gd name="connsiteY3" fmla="*/ 3256143 h 4780143"/>
                <a:gd name="connsiteX4" fmla="*/ 1653958 w 4929093"/>
                <a:gd name="connsiteY4" fmla="*/ 3322085 h 4780143"/>
                <a:gd name="connsiteX5" fmla="*/ 2481900 w 4929093"/>
                <a:gd name="connsiteY5" fmla="*/ 4054777 h 4780143"/>
                <a:gd name="connsiteX6" fmla="*/ 2489227 w 4929093"/>
                <a:gd name="connsiteY6" fmla="*/ 4186662 h 4780143"/>
                <a:gd name="connsiteX7" fmla="*/ 2599131 w 4929093"/>
                <a:gd name="connsiteY7" fmla="*/ 4223297 h 4780143"/>
                <a:gd name="connsiteX8" fmla="*/ 2635766 w 4929093"/>
                <a:gd name="connsiteY8" fmla="*/ 4252604 h 4780143"/>
                <a:gd name="connsiteX9" fmla="*/ 2760323 w 4929093"/>
                <a:gd name="connsiteY9" fmla="*/ 4252604 h 4780143"/>
                <a:gd name="connsiteX10" fmla="*/ 2943496 w 4929093"/>
                <a:gd name="connsiteY10" fmla="*/ 4274585 h 4780143"/>
                <a:gd name="connsiteX11" fmla="*/ 3009439 w 4929093"/>
                <a:gd name="connsiteY11" fmla="*/ 4289239 h 4780143"/>
                <a:gd name="connsiteX12" fmla="*/ 3090035 w 4929093"/>
                <a:gd name="connsiteY12" fmla="*/ 4384489 h 4780143"/>
                <a:gd name="connsiteX13" fmla="*/ 3141323 w 4929093"/>
                <a:gd name="connsiteY13" fmla="*/ 4509047 h 4780143"/>
                <a:gd name="connsiteX14" fmla="*/ 3170631 w 4929093"/>
                <a:gd name="connsiteY14" fmla="*/ 4516374 h 4780143"/>
                <a:gd name="connsiteX15" fmla="*/ 3214593 w 4929093"/>
                <a:gd name="connsiteY15" fmla="*/ 4523700 h 4780143"/>
                <a:gd name="connsiteX16" fmla="*/ 3287862 w 4929093"/>
                <a:gd name="connsiteY16" fmla="*/ 4596970 h 4780143"/>
                <a:gd name="connsiteX17" fmla="*/ 3331823 w 4929093"/>
                <a:gd name="connsiteY17" fmla="*/ 4574989 h 4780143"/>
                <a:gd name="connsiteX18" fmla="*/ 3353804 w 4929093"/>
                <a:gd name="connsiteY18" fmla="*/ 4574989 h 4780143"/>
                <a:gd name="connsiteX19" fmla="*/ 3397766 w 4929093"/>
                <a:gd name="connsiteY19" fmla="*/ 4618950 h 4780143"/>
                <a:gd name="connsiteX20" fmla="*/ 3419746 w 4929093"/>
                <a:gd name="connsiteY20" fmla="*/ 4684893 h 4780143"/>
                <a:gd name="connsiteX21" fmla="*/ 3398466 w 4929093"/>
                <a:gd name="connsiteY21" fmla="*/ 4775570 h 4780143"/>
                <a:gd name="connsiteX22" fmla="*/ 3434400 w 4929093"/>
                <a:gd name="connsiteY22" fmla="*/ 4780143 h 4780143"/>
                <a:gd name="connsiteX23" fmla="*/ 4086496 w 4929093"/>
                <a:gd name="connsiteY23" fmla="*/ 4340527 h 4780143"/>
                <a:gd name="connsiteX24" fmla="*/ 4196400 w 4929093"/>
                <a:gd name="connsiteY24" fmla="*/ 4325874 h 4780143"/>
                <a:gd name="connsiteX25" fmla="*/ 4298977 w 4929093"/>
                <a:gd name="connsiteY25" fmla="*/ 4274585 h 4780143"/>
                <a:gd name="connsiteX26" fmla="*/ 4313631 w 4929093"/>
                <a:gd name="connsiteY26" fmla="*/ 4245277 h 4780143"/>
                <a:gd name="connsiteX27" fmla="*/ 4423535 w 4929093"/>
                <a:gd name="connsiteY27" fmla="*/ 4252604 h 4780143"/>
                <a:gd name="connsiteX28" fmla="*/ 4540766 w 4929093"/>
                <a:gd name="connsiteY28" fmla="*/ 4259931 h 4780143"/>
                <a:gd name="connsiteX29" fmla="*/ 4540766 w 4929093"/>
                <a:gd name="connsiteY29" fmla="*/ 4157354 h 4780143"/>
                <a:gd name="connsiteX30" fmla="*/ 4570073 w 4929093"/>
                <a:gd name="connsiteY30" fmla="*/ 4106066 h 4780143"/>
                <a:gd name="connsiteX31" fmla="*/ 4657996 w 4929093"/>
                <a:gd name="connsiteY31" fmla="*/ 4054777 h 4780143"/>
                <a:gd name="connsiteX32" fmla="*/ 4709285 w 4929093"/>
                <a:gd name="connsiteY32" fmla="*/ 3996162 h 4780143"/>
                <a:gd name="connsiteX33" fmla="*/ 4870477 w 4929093"/>
                <a:gd name="connsiteY33" fmla="*/ 3996162 h 4780143"/>
                <a:gd name="connsiteX34" fmla="*/ 4870477 w 4929093"/>
                <a:gd name="connsiteY34" fmla="*/ 3893585 h 4780143"/>
                <a:gd name="connsiteX35" fmla="*/ 4899785 w 4929093"/>
                <a:gd name="connsiteY35" fmla="*/ 3651797 h 4780143"/>
                <a:gd name="connsiteX36" fmla="*/ 4929093 w 4929093"/>
                <a:gd name="connsiteY36" fmla="*/ 3461297 h 4780143"/>
                <a:gd name="connsiteX37" fmla="*/ 4921766 w 4929093"/>
                <a:gd name="connsiteY37" fmla="*/ 3256143 h 4780143"/>
                <a:gd name="connsiteX38" fmla="*/ 4780981 w 4929093"/>
                <a:gd name="connsiteY38" fmla="*/ 2739851 h 4780143"/>
                <a:gd name="connsiteX39" fmla="*/ 4001745 w 4929093"/>
                <a:gd name="connsiteY39" fmla="*/ 1065706 h 4780143"/>
                <a:gd name="connsiteX40" fmla="*/ 3705134 w 4929093"/>
                <a:gd name="connsiteY40" fmla="*/ 939584 h 4780143"/>
                <a:gd name="connsiteX41" fmla="*/ 3569217 w 4929093"/>
                <a:gd name="connsiteY41" fmla="*/ 1053484 h 4780143"/>
                <a:gd name="connsiteX42" fmla="*/ 3410097 w 4929093"/>
                <a:gd name="connsiteY42" fmla="*/ 1073009 h 4780143"/>
                <a:gd name="connsiteX43" fmla="*/ 3265895 w 4929093"/>
                <a:gd name="connsiteY43" fmla="*/ 1053484 h 4780143"/>
                <a:gd name="connsiteX44" fmla="*/ 3071691 w 4929093"/>
                <a:gd name="connsiteY44" fmla="*/ 1001319 h 4780143"/>
                <a:gd name="connsiteX45" fmla="*/ 3101855 w 4929093"/>
                <a:gd name="connsiteY45" fmla="*/ 887399 h 4780143"/>
                <a:gd name="connsiteX46" fmla="*/ 3192346 w 4929093"/>
                <a:gd name="connsiteY46" fmla="*/ 813102 h 4780143"/>
                <a:gd name="connsiteX47" fmla="*/ 3157155 w 4929093"/>
                <a:gd name="connsiteY47" fmla="*/ 748713 h 4780143"/>
                <a:gd name="connsiteX48" fmla="*/ 3157155 w 4929093"/>
                <a:gd name="connsiteY48" fmla="*/ 570402 h 4780143"/>
                <a:gd name="connsiteX49" fmla="*/ 3162183 w 4929093"/>
                <a:gd name="connsiteY49" fmla="*/ 431715 h 4780143"/>
                <a:gd name="connsiteX50" fmla="*/ 2953411 w 4929093"/>
                <a:gd name="connsiteY50" fmla="*/ 293 h 4780143"/>
                <a:gd name="connsiteX51" fmla="*/ 1684150 w 4929093"/>
                <a:gd name="connsiteY51" fmla="*/ 367324 h 4780143"/>
                <a:gd name="connsiteX52" fmla="*/ 1568521 w 4929093"/>
                <a:gd name="connsiteY52" fmla="*/ 540683 h 4780143"/>
                <a:gd name="connsiteX53" fmla="*/ 1442838 w 4929093"/>
                <a:gd name="connsiteY53" fmla="*/ 669463 h 4780143"/>
                <a:gd name="connsiteX54" fmla="*/ 1558467 w 4929093"/>
                <a:gd name="connsiteY54" fmla="*/ 743759 h 4780143"/>
                <a:gd name="connsiteX55" fmla="*/ 1669070 w 4929093"/>
                <a:gd name="connsiteY55" fmla="*/ 1011227 h 4780143"/>
                <a:gd name="connsiteX56" fmla="*/ 1437812 w 4929093"/>
                <a:gd name="connsiteY56" fmla="*/ 1194491 h 4780143"/>
                <a:gd name="connsiteX57" fmla="*/ 1171366 w 4929093"/>
                <a:gd name="connsiteY57" fmla="*/ 1323271 h 4780143"/>
                <a:gd name="connsiteX58" fmla="*/ 1050710 w 4929093"/>
                <a:gd name="connsiteY58" fmla="*/ 1372801 h 4780143"/>
                <a:gd name="connsiteX59" fmla="*/ 965245 w 4929093"/>
                <a:gd name="connsiteY59" fmla="*/ 1412427 h 4780143"/>
                <a:gd name="connsiteX60" fmla="*/ 305147 w 4929093"/>
                <a:gd name="connsiteY60" fmla="*/ 988624 h 4780143"/>
                <a:gd name="connsiteX61" fmla="*/ 0 w 4929093"/>
                <a:gd name="connsiteY61" fmla="*/ 1546160 h 4780143"/>
                <a:gd name="connsiteX62" fmla="*/ 165901 w 4929093"/>
                <a:gd name="connsiteY62" fmla="*/ 1744283 h 4780143"/>
                <a:gd name="connsiteX63" fmla="*/ 226229 w 4929093"/>
                <a:gd name="connsiteY63" fmla="*/ 1887923 h 4780143"/>
                <a:gd name="connsiteX64" fmla="*/ 513885 w 4929093"/>
                <a:gd name="connsiteY64" fmla="*/ 2102499 h 4780143"/>
                <a:gd name="connsiteX65" fmla="*/ 1222111 w 4929093"/>
                <a:gd name="connsiteY65" fmla="*/ 2825805 h 4780143"/>
                <a:gd name="connsiteX66" fmla="*/ 1427647 w 4929093"/>
                <a:gd name="connsiteY66" fmla="*/ 2611805 h 4780143"/>
                <a:gd name="connsiteX67" fmla="*/ 1369952 w 4929093"/>
                <a:gd name="connsiteY67" fmla="*/ 2517083 h 4780143"/>
                <a:gd name="connsiteX68" fmla="*/ 1434858 w 4929093"/>
                <a:gd name="connsiteY68" fmla="*/ 2380264 h 4780143"/>
                <a:gd name="connsiteX69" fmla="*/ 1647605 w 4929093"/>
                <a:gd name="connsiteY69" fmla="*/ 2260985 h 4780143"/>
                <a:gd name="connsiteX70" fmla="*/ 1784629 w 4929093"/>
                <a:gd name="connsiteY70" fmla="*/ 2127673 h 4780143"/>
                <a:gd name="connsiteX71" fmla="*/ 1925258 w 4929093"/>
                <a:gd name="connsiteY71" fmla="*/ 2068034 h 4780143"/>
                <a:gd name="connsiteX72" fmla="*/ 2293994 w 4929093"/>
                <a:gd name="connsiteY72" fmla="*/ 1963026 h 4780143"/>
                <a:gd name="connsiteX73" fmla="*/ 2300270 w 4929093"/>
                <a:gd name="connsiteY73" fmla="*/ 2082066 h 4780143"/>
                <a:gd name="connsiteX74" fmla="*/ 2238970 w 4929093"/>
                <a:gd name="connsiteY74" fmla="*/ 2366232 h 4780143"/>
                <a:gd name="connsiteX75" fmla="*/ 2336329 w 4929093"/>
                <a:gd name="connsiteY75" fmla="*/ 2552166 h 4780143"/>
                <a:gd name="connsiteX76" fmla="*/ 2516623 w 4929093"/>
                <a:gd name="connsiteY76" fmla="*/ 2538133 h 4780143"/>
                <a:gd name="connsiteX77" fmla="*/ 2484170 w 4929093"/>
                <a:gd name="connsiteY77" fmla="*/ 2713543 h 4780143"/>
                <a:gd name="connsiteX78" fmla="*/ 2570711 w 4929093"/>
                <a:gd name="connsiteY78" fmla="*/ 2850364 h 4780143"/>
                <a:gd name="connsiteX79" fmla="*/ 2639223 w 4929093"/>
                <a:gd name="connsiteY79" fmla="*/ 2924036 h 4780143"/>
                <a:gd name="connsiteX80" fmla="*/ 2350753 w 4929093"/>
                <a:gd name="connsiteY80" fmla="*/ 3011740 h 4780143"/>
                <a:gd name="connsiteX81" fmla="*/ 2109158 w 4929093"/>
                <a:gd name="connsiteY81" fmla="*/ 2857379 h 4780143"/>
                <a:gd name="connsiteX82" fmla="*/ 1842323 w 4929093"/>
                <a:gd name="connsiteY82" fmla="*/ 2636363 h 4780143"/>
                <a:gd name="connsiteX83" fmla="*/ 1705300 w 4929093"/>
                <a:gd name="connsiteY83" fmla="*/ 2657412 h 4780143"/>
                <a:gd name="connsiteX84" fmla="*/ 1431252 w 4929093"/>
                <a:gd name="connsiteY84" fmla="*/ 2611805 h 4780143"/>
                <a:gd name="connsiteX85" fmla="*/ 1226613 w 4929093"/>
                <a:gd name="connsiteY85" fmla="*/ 2820520 h 4780143"/>
                <a:gd name="connsiteX86" fmla="*/ 1308757 w 4929093"/>
                <a:gd name="connsiteY86" fmla="*/ 2982149 h 4780143"/>
                <a:gd name="connsiteX87" fmla="*/ 1304553 w 4929093"/>
                <a:gd name="connsiteY87" fmla="*/ 3173270 h 4780143"/>
                <a:gd name="connsiteX0" fmla="*/ 1304553 w 4929093"/>
                <a:gd name="connsiteY0" fmla="*/ 2809881 h 4416754"/>
                <a:gd name="connsiteX1" fmla="*/ 1404621 w 4929093"/>
                <a:gd name="connsiteY1" fmla="*/ 2835568 h 4416754"/>
                <a:gd name="connsiteX2" fmla="*/ 1507420 w 4929093"/>
                <a:gd name="connsiteY2" fmla="*/ 2826811 h 4416754"/>
                <a:gd name="connsiteX3" fmla="*/ 1566035 w 4929093"/>
                <a:gd name="connsiteY3" fmla="*/ 2892754 h 4416754"/>
                <a:gd name="connsiteX4" fmla="*/ 1653958 w 4929093"/>
                <a:gd name="connsiteY4" fmla="*/ 2958696 h 4416754"/>
                <a:gd name="connsiteX5" fmla="*/ 2481900 w 4929093"/>
                <a:gd name="connsiteY5" fmla="*/ 3691388 h 4416754"/>
                <a:gd name="connsiteX6" fmla="*/ 2489227 w 4929093"/>
                <a:gd name="connsiteY6" fmla="*/ 3823273 h 4416754"/>
                <a:gd name="connsiteX7" fmla="*/ 2599131 w 4929093"/>
                <a:gd name="connsiteY7" fmla="*/ 3859908 h 4416754"/>
                <a:gd name="connsiteX8" fmla="*/ 2635766 w 4929093"/>
                <a:gd name="connsiteY8" fmla="*/ 3889215 h 4416754"/>
                <a:gd name="connsiteX9" fmla="*/ 2760323 w 4929093"/>
                <a:gd name="connsiteY9" fmla="*/ 3889215 h 4416754"/>
                <a:gd name="connsiteX10" fmla="*/ 2943496 w 4929093"/>
                <a:gd name="connsiteY10" fmla="*/ 3911196 h 4416754"/>
                <a:gd name="connsiteX11" fmla="*/ 3009439 w 4929093"/>
                <a:gd name="connsiteY11" fmla="*/ 3925850 h 4416754"/>
                <a:gd name="connsiteX12" fmla="*/ 3090035 w 4929093"/>
                <a:gd name="connsiteY12" fmla="*/ 4021100 h 4416754"/>
                <a:gd name="connsiteX13" fmla="*/ 3141323 w 4929093"/>
                <a:gd name="connsiteY13" fmla="*/ 4145658 h 4416754"/>
                <a:gd name="connsiteX14" fmla="*/ 3170631 w 4929093"/>
                <a:gd name="connsiteY14" fmla="*/ 4152985 h 4416754"/>
                <a:gd name="connsiteX15" fmla="*/ 3214593 w 4929093"/>
                <a:gd name="connsiteY15" fmla="*/ 4160311 h 4416754"/>
                <a:gd name="connsiteX16" fmla="*/ 3287862 w 4929093"/>
                <a:gd name="connsiteY16" fmla="*/ 4233581 h 4416754"/>
                <a:gd name="connsiteX17" fmla="*/ 3331823 w 4929093"/>
                <a:gd name="connsiteY17" fmla="*/ 4211600 h 4416754"/>
                <a:gd name="connsiteX18" fmla="*/ 3353804 w 4929093"/>
                <a:gd name="connsiteY18" fmla="*/ 4211600 h 4416754"/>
                <a:gd name="connsiteX19" fmla="*/ 3397766 w 4929093"/>
                <a:gd name="connsiteY19" fmla="*/ 4255561 h 4416754"/>
                <a:gd name="connsiteX20" fmla="*/ 3419746 w 4929093"/>
                <a:gd name="connsiteY20" fmla="*/ 4321504 h 4416754"/>
                <a:gd name="connsiteX21" fmla="*/ 3398466 w 4929093"/>
                <a:gd name="connsiteY21" fmla="*/ 4412181 h 4416754"/>
                <a:gd name="connsiteX22" fmla="*/ 3434400 w 4929093"/>
                <a:gd name="connsiteY22" fmla="*/ 4416754 h 4416754"/>
                <a:gd name="connsiteX23" fmla="*/ 4086496 w 4929093"/>
                <a:gd name="connsiteY23" fmla="*/ 3977138 h 4416754"/>
                <a:gd name="connsiteX24" fmla="*/ 4196400 w 4929093"/>
                <a:gd name="connsiteY24" fmla="*/ 3962485 h 4416754"/>
                <a:gd name="connsiteX25" fmla="*/ 4298977 w 4929093"/>
                <a:gd name="connsiteY25" fmla="*/ 3911196 h 4416754"/>
                <a:gd name="connsiteX26" fmla="*/ 4313631 w 4929093"/>
                <a:gd name="connsiteY26" fmla="*/ 3881888 h 4416754"/>
                <a:gd name="connsiteX27" fmla="*/ 4423535 w 4929093"/>
                <a:gd name="connsiteY27" fmla="*/ 3889215 h 4416754"/>
                <a:gd name="connsiteX28" fmla="*/ 4540766 w 4929093"/>
                <a:gd name="connsiteY28" fmla="*/ 3896542 h 4416754"/>
                <a:gd name="connsiteX29" fmla="*/ 4540766 w 4929093"/>
                <a:gd name="connsiteY29" fmla="*/ 3793965 h 4416754"/>
                <a:gd name="connsiteX30" fmla="*/ 4570073 w 4929093"/>
                <a:gd name="connsiteY30" fmla="*/ 3742677 h 4416754"/>
                <a:gd name="connsiteX31" fmla="*/ 4657996 w 4929093"/>
                <a:gd name="connsiteY31" fmla="*/ 3691388 h 4416754"/>
                <a:gd name="connsiteX32" fmla="*/ 4709285 w 4929093"/>
                <a:gd name="connsiteY32" fmla="*/ 3632773 h 4416754"/>
                <a:gd name="connsiteX33" fmla="*/ 4870477 w 4929093"/>
                <a:gd name="connsiteY33" fmla="*/ 3632773 h 4416754"/>
                <a:gd name="connsiteX34" fmla="*/ 4870477 w 4929093"/>
                <a:gd name="connsiteY34" fmla="*/ 3530196 h 4416754"/>
                <a:gd name="connsiteX35" fmla="*/ 4899785 w 4929093"/>
                <a:gd name="connsiteY35" fmla="*/ 3288408 h 4416754"/>
                <a:gd name="connsiteX36" fmla="*/ 4929093 w 4929093"/>
                <a:gd name="connsiteY36" fmla="*/ 3097908 h 4416754"/>
                <a:gd name="connsiteX37" fmla="*/ 4921766 w 4929093"/>
                <a:gd name="connsiteY37" fmla="*/ 2892754 h 4416754"/>
                <a:gd name="connsiteX38" fmla="*/ 4780981 w 4929093"/>
                <a:gd name="connsiteY38" fmla="*/ 2376462 h 4416754"/>
                <a:gd name="connsiteX39" fmla="*/ 4001745 w 4929093"/>
                <a:gd name="connsiteY39" fmla="*/ 702317 h 4416754"/>
                <a:gd name="connsiteX40" fmla="*/ 3705134 w 4929093"/>
                <a:gd name="connsiteY40" fmla="*/ 576195 h 4416754"/>
                <a:gd name="connsiteX41" fmla="*/ 3569217 w 4929093"/>
                <a:gd name="connsiteY41" fmla="*/ 690095 h 4416754"/>
                <a:gd name="connsiteX42" fmla="*/ 3410097 w 4929093"/>
                <a:gd name="connsiteY42" fmla="*/ 709620 h 4416754"/>
                <a:gd name="connsiteX43" fmla="*/ 3265895 w 4929093"/>
                <a:gd name="connsiteY43" fmla="*/ 690095 h 4416754"/>
                <a:gd name="connsiteX44" fmla="*/ 3071691 w 4929093"/>
                <a:gd name="connsiteY44" fmla="*/ 637930 h 4416754"/>
                <a:gd name="connsiteX45" fmla="*/ 3101855 w 4929093"/>
                <a:gd name="connsiteY45" fmla="*/ 524010 h 4416754"/>
                <a:gd name="connsiteX46" fmla="*/ 3192346 w 4929093"/>
                <a:gd name="connsiteY46" fmla="*/ 449713 h 4416754"/>
                <a:gd name="connsiteX47" fmla="*/ 3157155 w 4929093"/>
                <a:gd name="connsiteY47" fmla="*/ 385324 h 4416754"/>
                <a:gd name="connsiteX48" fmla="*/ 3157155 w 4929093"/>
                <a:gd name="connsiteY48" fmla="*/ 207013 h 4416754"/>
                <a:gd name="connsiteX49" fmla="*/ 3162183 w 4929093"/>
                <a:gd name="connsiteY49" fmla="*/ 68326 h 4416754"/>
                <a:gd name="connsiteX50" fmla="*/ 1684150 w 4929093"/>
                <a:gd name="connsiteY50" fmla="*/ 3935 h 4416754"/>
                <a:gd name="connsiteX51" fmla="*/ 1568521 w 4929093"/>
                <a:gd name="connsiteY51" fmla="*/ 177294 h 4416754"/>
                <a:gd name="connsiteX52" fmla="*/ 1442838 w 4929093"/>
                <a:gd name="connsiteY52" fmla="*/ 306074 h 4416754"/>
                <a:gd name="connsiteX53" fmla="*/ 1558467 w 4929093"/>
                <a:gd name="connsiteY53" fmla="*/ 380370 h 4416754"/>
                <a:gd name="connsiteX54" fmla="*/ 1669070 w 4929093"/>
                <a:gd name="connsiteY54" fmla="*/ 647838 h 4416754"/>
                <a:gd name="connsiteX55" fmla="*/ 1437812 w 4929093"/>
                <a:gd name="connsiteY55" fmla="*/ 831102 h 4416754"/>
                <a:gd name="connsiteX56" fmla="*/ 1171366 w 4929093"/>
                <a:gd name="connsiteY56" fmla="*/ 959882 h 4416754"/>
                <a:gd name="connsiteX57" fmla="*/ 1050710 w 4929093"/>
                <a:gd name="connsiteY57" fmla="*/ 1009412 h 4416754"/>
                <a:gd name="connsiteX58" fmla="*/ 965245 w 4929093"/>
                <a:gd name="connsiteY58" fmla="*/ 1049038 h 4416754"/>
                <a:gd name="connsiteX59" fmla="*/ 305147 w 4929093"/>
                <a:gd name="connsiteY59" fmla="*/ 625235 h 4416754"/>
                <a:gd name="connsiteX60" fmla="*/ 0 w 4929093"/>
                <a:gd name="connsiteY60" fmla="*/ 1182771 h 4416754"/>
                <a:gd name="connsiteX61" fmla="*/ 165901 w 4929093"/>
                <a:gd name="connsiteY61" fmla="*/ 1380894 h 4416754"/>
                <a:gd name="connsiteX62" fmla="*/ 226229 w 4929093"/>
                <a:gd name="connsiteY62" fmla="*/ 1524534 h 4416754"/>
                <a:gd name="connsiteX63" fmla="*/ 513885 w 4929093"/>
                <a:gd name="connsiteY63" fmla="*/ 1739110 h 4416754"/>
                <a:gd name="connsiteX64" fmla="*/ 1222111 w 4929093"/>
                <a:gd name="connsiteY64" fmla="*/ 2462416 h 4416754"/>
                <a:gd name="connsiteX65" fmla="*/ 1427647 w 4929093"/>
                <a:gd name="connsiteY65" fmla="*/ 2248416 h 4416754"/>
                <a:gd name="connsiteX66" fmla="*/ 1369952 w 4929093"/>
                <a:gd name="connsiteY66" fmla="*/ 2153694 h 4416754"/>
                <a:gd name="connsiteX67" fmla="*/ 1434858 w 4929093"/>
                <a:gd name="connsiteY67" fmla="*/ 2016875 h 4416754"/>
                <a:gd name="connsiteX68" fmla="*/ 1647605 w 4929093"/>
                <a:gd name="connsiteY68" fmla="*/ 1897596 h 4416754"/>
                <a:gd name="connsiteX69" fmla="*/ 1784629 w 4929093"/>
                <a:gd name="connsiteY69" fmla="*/ 1764284 h 4416754"/>
                <a:gd name="connsiteX70" fmla="*/ 1925258 w 4929093"/>
                <a:gd name="connsiteY70" fmla="*/ 1704645 h 4416754"/>
                <a:gd name="connsiteX71" fmla="*/ 2293994 w 4929093"/>
                <a:gd name="connsiteY71" fmla="*/ 1599637 h 4416754"/>
                <a:gd name="connsiteX72" fmla="*/ 2300270 w 4929093"/>
                <a:gd name="connsiteY72" fmla="*/ 1718677 h 4416754"/>
                <a:gd name="connsiteX73" fmla="*/ 2238970 w 4929093"/>
                <a:gd name="connsiteY73" fmla="*/ 2002843 h 4416754"/>
                <a:gd name="connsiteX74" fmla="*/ 2336329 w 4929093"/>
                <a:gd name="connsiteY74" fmla="*/ 2188777 h 4416754"/>
                <a:gd name="connsiteX75" fmla="*/ 2516623 w 4929093"/>
                <a:gd name="connsiteY75" fmla="*/ 2174744 h 4416754"/>
                <a:gd name="connsiteX76" fmla="*/ 2484170 w 4929093"/>
                <a:gd name="connsiteY76" fmla="*/ 2350154 h 4416754"/>
                <a:gd name="connsiteX77" fmla="*/ 2570711 w 4929093"/>
                <a:gd name="connsiteY77" fmla="*/ 2486975 h 4416754"/>
                <a:gd name="connsiteX78" fmla="*/ 2639223 w 4929093"/>
                <a:gd name="connsiteY78" fmla="*/ 2560647 h 4416754"/>
                <a:gd name="connsiteX79" fmla="*/ 2350753 w 4929093"/>
                <a:gd name="connsiteY79" fmla="*/ 2648351 h 4416754"/>
                <a:gd name="connsiteX80" fmla="*/ 2109158 w 4929093"/>
                <a:gd name="connsiteY80" fmla="*/ 2493990 h 4416754"/>
                <a:gd name="connsiteX81" fmla="*/ 1842323 w 4929093"/>
                <a:gd name="connsiteY81" fmla="*/ 2272974 h 4416754"/>
                <a:gd name="connsiteX82" fmla="*/ 1705300 w 4929093"/>
                <a:gd name="connsiteY82" fmla="*/ 2294023 h 4416754"/>
                <a:gd name="connsiteX83" fmla="*/ 1431252 w 4929093"/>
                <a:gd name="connsiteY83" fmla="*/ 2248416 h 4416754"/>
                <a:gd name="connsiteX84" fmla="*/ 1226613 w 4929093"/>
                <a:gd name="connsiteY84" fmla="*/ 2457131 h 4416754"/>
                <a:gd name="connsiteX85" fmla="*/ 1308757 w 4929093"/>
                <a:gd name="connsiteY85" fmla="*/ 2618760 h 4416754"/>
                <a:gd name="connsiteX86" fmla="*/ 1304553 w 4929093"/>
                <a:gd name="connsiteY86" fmla="*/ 2809881 h 4416754"/>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3157155 w 4929093"/>
                <a:gd name="connsiteY48" fmla="*/ 203078 h 4412819"/>
                <a:gd name="connsiteX49" fmla="*/ 1684150 w 4929093"/>
                <a:gd name="connsiteY49" fmla="*/ 0 h 4412819"/>
                <a:gd name="connsiteX50" fmla="*/ 1568521 w 4929093"/>
                <a:gd name="connsiteY50" fmla="*/ 173359 h 4412819"/>
                <a:gd name="connsiteX51" fmla="*/ 1442838 w 4929093"/>
                <a:gd name="connsiteY51" fmla="*/ 302139 h 4412819"/>
                <a:gd name="connsiteX52" fmla="*/ 1558467 w 4929093"/>
                <a:gd name="connsiteY52" fmla="*/ 376435 h 4412819"/>
                <a:gd name="connsiteX53" fmla="*/ 1669070 w 4929093"/>
                <a:gd name="connsiteY53" fmla="*/ 643903 h 4412819"/>
                <a:gd name="connsiteX54" fmla="*/ 1437812 w 4929093"/>
                <a:gd name="connsiteY54" fmla="*/ 827167 h 4412819"/>
                <a:gd name="connsiteX55" fmla="*/ 1171366 w 4929093"/>
                <a:gd name="connsiteY55" fmla="*/ 955947 h 4412819"/>
                <a:gd name="connsiteX56" fmla="*/ 1050710 w 4929093"/>
                <a:gd name="connsiteY56" fmla="*/ 1005477 h 4412819"/>
                <a:gd name="connsiteX57" fmla="*/ 965245 w 4929093"/>
                <a:gd name="connsiteY57" fmla="*/ 1045103 h 4412819"/>
                <a:gd name="connsiteX58" fmla="*/ 305147 w 4929093"/>
                <a:gd name="connsiteY58" fmla="*/ 621300 h 4412819"/>
                <a:gd name="connsiteX59" fmla="*/ 0 w 4929093"/>
                <a:gd name="connsiteY59" fmla="*/ 1178836 h 4412819"/>
                <a:gd name="connsiteX60" fmla="*/ 165901 w 4929093"/>
                <a:gd name="connsiteY60" fmla="*/ 1376959 h 4412819"/>
                <a:gd name="connsiteX61" fmla="*/ 226229 w 4929093"/>
                <a:gd name="connsiteY61" fmla="*/ 1520599 h 4412819"/>
                <a:gd name="connsiteX62" fmla="*/ 513885 w 4929093"/>
                <a:gd name="connsiteY62" fmla="*/ 1735175 h 4412819"/>
                <a:gd name="connsiteX63" fmla="*/ 1222111 w 4929093"/>
                <a:gd name="connsiteY63" fmla="*/ 2458481 h 4412819"/>
                <a:gd name="connsiteX64" fmla="*/ 1427647 w 4929093"/>
                <a:gd name="connsiteY64" fmla="*/ 2244481 h 4412819"/>
                <a:gd name="connsiteX65" fmla="*/ 1369952 w 4929093"/>
                <a:gd name="connsiteY65" fmla="*/ 2149759 h 4412819"/>
                <a:gd name="connsiteX66" fmla="*/ 1434858 w 4929093"/>
                <a:gd name="connsiteY66" fmla="*/ 2012940 h 4412819"/>
                <a:gd name="connsiteX67" fmla="*/ 1647605 w 4929093"/>
                <a:gd name="connsiteY67" fmla="*/ 1893661 h 4412819"/>
                <a:gd name="connsiteX68" fmla="*/ 1784629 w 4929093"/>
                <a:gd name="connsiteY68" fmla="*/ 1760349 h 4412819"/>
                <a:gd name="connsiteX69" fmla="*/ 1925258 w 4929093"/>
                <a:gd name="connsiteY69" fmla="*/ 1700710 h 4412819"/>
                <a:gd name="connsiteX70" fmla="*/ 2293994 w 4929093"/>
                <a:gd name="connsiteY70" fmla="*/ 1595702 h 4412819"/>
                <a:gd name="connsiteX71" fmla="*/ 2300270 w 4929093"/>
                <a:gd name="connsiteY71" fmla="*/ 1714742 h 4412819"/>
                <a:gd name="connsiteX72" fmla="*/ 2238970 w 4929093"/>
                <a:gd name="connsiteY72" fmla="*/ 1998908 h 4412819"/>
                <a:gd name="connsiteX73" fmla="*/ 2336329 w 4929093"/>
                <a:gd name="connsiteY73" fmla="*/ 2184842 h 4412819"/>
                <a:gd name="connsiteX74" fmla="*/ 2516623 w 4929093"/>
                <a:gd name="connsiteY74" fmla="*/ 2170809 h 4412819"/>
                <a:gd name="connsiteX75" fmla="*/ 2484170 w 4929093"/>
                <a:gd name="connsiteY75" fmla="*/ 2346219 h 4412819"/>
                <a:gd name="connsiteX76" fmla="*/ 2570711 w 4929093"/>
                <a:gd name="connsiteY76" fmla="*/ 2483040 h 4412819"/>
                <a:gd name="connsiteX77" fmla="*/ 2639223 w 4929093"/>
                <a:gd name="connsiteY77" fmla="*/ 2556712 h 4412819"/>
                <a:gd name="connsiteX78" fmla="*/ 2350753 w 4929093"/>
                <a:gd name="connsiteY78" fmla="*/ 2644416 h 4412819"/>
                <a:gd name="connsiteX79" fmla="*/ 2109158 w 4929093"/>
                <a:gd name="connsiteY79" fmla="*/ 2490055 h 4412819"/>
                <a:gd name="connsiteX80" fmla="*/ 1842323 w 4929093"/>
                <a:gd name="connsiteY80" fmla="*/ 2269039 h 4412819"/>
                <a:gd name="connsiteX81" fmla="*/ 1705300 w 4929093"/>
                <a:gd name="connsiteY81" fmla="*/ 2290088 h 4412819"/>
                <a:gd name="connsiteX82" fmla="*/ 1431252 w 4929093"/>
                <a:gd name="connsiteY82" fmla="*/ 2244481 h 4412819"/>
                <a:gd name="connsiteX83" fmla="*/ 1226613 w 4929093"/>
                <a:gd name="connsiteY83" fmla="*/ 2453196 h 4412819"/>
                <a:gd name="connsiteX84" fmla="*/ 1308757 w 4929093"/>
                <a:gd name="connsiteY84" fmla="*/ 2614825 h 4412819"/>
                <a:gd name="connsiteX85" fmla="*/ 1304553 w 4929093"/>
                <a:gd name="connsiteY85"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1684150 w 4929093"/>
                <a:gd name="connsiteY48" fmla="*/ 0 h 4412819"/>
                <a:gd name="connsiteX49" fmla="*/ 1568521 w 4929093"/>
                <a:gd name="connsiteY49" fmla="*/ 173359 h 4412819"/>
                <a:gd name="connsiteX50" fmla="*/ 1442838 w 4929093"/>
                <a:gd name="connsiteY50" fmla="*/ 302139 h 4412819"/>
                <a:gd name="connsiteX51" fmla="*/ 1558467 w 4929093"/>
                <a:gd name="connsiteY51" fmla="*/ 376435 h 4412819"/>
                <a:gd name="connsiteX52" fmla="*/ 1669070 w 4929093"/>
                <a:gd name="connsiteY52" fmla="*/ 643903 h 4412819"/>
                <a:gd name="connsiteX53" fmla="*/ 1437812 w 4929093"/>
                <a:gd name="connsiteY53" fmla="*/ 827167 h 4412819"/>
                <a:gd name="connsiteX54" fmla="*/ 1171366 w 4929093"/>
                <a:gd name="connsiteY54" fmla="*/ 955947 h 4412819"/>
                <a:gd name="connsiteX55" fmla="*/ 1050710 w 4929093"/>
                <a:gd name="connsiteY55" fmla="*/ 1005477 h 4412819"/>
                <a:gd name="connsiteX56" fmla="*/ 965245 w 4929093"/>
                <a:gd name="connsiteY56" fmla="*/ 1045103 h 4412819"/>
                <a:gd name="connsiteX57" fmla="*/ 305147 w 4929093"/>
                <a:gd name="connsiteY57" fmla="*/ 621300 h 4412819"/>
                <a:gd name="connsiteX58" fmla="*/ 0 w 4929093"/>
                <a:gd name="connsiteY58" fmla="*/ 1178836 h 4412819"/>
                <a:gd name="connsiteX59" fmla="*/ 165901 w 4929093"/>
                <a:gd name="connsiteY59" fmla="*/ 1376959 h 4412819"/>
                <a:gd name="connsiteX60" fmla="*/ 226229 w 4929093"/>
                <a:gd name="connsiteY60" fmla="*/ 1520599 h 4412819"/>
                <a:gd name="connsiteX61" fmla="*/ 513885 w 4929093"/>
                <a:gd name="connsiteY61" fmla="*/ 1735175 h 4412819"/>
                <a:gd name="connsiteX62" fmla="*/ 1222111 w 4929093"/>
                <a:gd name="connsiteY62" fmla="*/ 2458481 h 4412819"/>
                <a:gd name="connsiteX63" fmla="*/ 1427647 w 4929093"/>
                <a:gd name="connsiteY63" fmla="*/ 2244481 h 4412819"/>
                <a:gd name="connsiteX64" fmla="*/ 1369952 w 4929093"/>
                <a:gd name="connsiteY64" fmla="*/ 2149759 h 4412819"/>
                <a:gd name="connsiteX65" fmla="*/ 1434858 w 4929093"/>
                <a:gd name="connsiteY65" fmla="*/ 2012940 h 4412819"/>
                <a:gd name="connsiteX66" fmla="*/ 1647605 w 4929093"/>
                <a:gd name="connsiteY66" fmla="*/ 1893661 h 4412819"/>
                <a:gd name="connsiteX67" fmla="*/ 1784629 w 4929093"/>
                <a:gd name="connsiteY67" fmla="*/ 1760349 h 4412819"/>
                <a:gd name="connsiteX68" fmla="*/ 1925258 w 4929093"/>
                <a:gd name="connsiteY68" fmla="*/ 1700710 h 4412819"/>
                <a:gd name="connsiteX69" fmla="*/ 2293994 w 4929093"/>
                <a:gd name="connsiteY69" fmla="*/ 1595702 h 4412819"/>
                <a:gd name="connsiteX70" fmla="*/ 2300270 w 4929093"/>
                <a:gd name="connsiteY70" fmla="*/ 1714742 h 4412819"/>
                <a:gd name="connsiteX71" fmla="*/ 2238970 w 4929093"/>
                <a:gd name="connsiteY71" fmla="*/ 1998908 h 4412819"/>
                <a:gd name="connsiteX72" fmla="*/ 2336329 w 4929093"/>
                <a:gd name="connsiteY72" fmla="*/ 2184842 h 4412819"/>
                <a:gd name="connsiteX73" fmla="*/ 2516623 w 4929093"/>
                <a:gd name="connsiteY73" fmla="*/ 2170809 h 4412819"/>
                <a:gd name="connsiteX74" fmla="*/ 2484170 w 4929093"/>
                <a:gd name="connsiteY74" fmla="*/ 2346219 h 4412819"/>
                <a:gd name="connsiteX75" fmla="*/ 2570711 w 4929093"/>
                <a:gd name="connsiteY75" fmla="*/ 2483040 h 4412819"/>
                <a:gd name="connsiteX76" fmla="*/ 2639223 w 4929093"/>
                <a:gd name="connsiteY76" fmla="*/ 2556712 h 4412819"/>
                <a:gd name="connsiteX77" fmla="*/ 2350753 w 4929093"/>
                <a:gd name="connsiteY77" fmla="*/ 2644416 h 4412819"/>
                <a:gd name="connsiteX78" fmla="*/ 2109158 w 4929093"/>
                <a:gd name="connsiteY78" fmla="*/ 2490055 h 4412819"/>
                <a:gd name="connsiteX79" fmla="*/ 1842323 w 4929093"/>
                <a:gd name="connsiteY79" fmla="*/ 2269039 h 4412819"/>
                <a:gd name="connsiteX80" fmla="*/ 1705300 w 4929093"/>
                <a:gd name="connsiteY80" fmla="*/ 2290088 h 4412819"/>
                <a:gd name="connsiteX81" fmla="*/ 1431252 w 4929093"/>
                <a:gd name="connsiteY81" fmla="*/ 2244481 h 4412819"/>
                <a:gd name="connsiteX82" fmla="*/ 1226613 w 4929093"/>
                <a:gd name="connsiteY82" fmla="*/ 2453196 h 4412819"/>
                <a:gd name="connsiteX83" fmla="*/ 1308757 w 4929093"/>
                <a:gd name="connsiteY83" fmla="*/ 2614825 h 4412819"/>
                <a:gd name="connsiteX84" fmla="*/ 1304553 w 4929093"/>
                <a:gd name="connsiteY84"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1684150 w 4929093"/>
                <a:gd name="connsiteY47" fmla="*/ 0 h 4412819"/>
                <a:gd name="connsiteX48" fmla="*/ 1568521 w 4929093"/>
                <a:gd name="connsiteY48" fmla="*/ 173359 h 4412819"/>
                <a:gd name="connsiteX49" fmla="*/ 1442838 w 4929093"/>
                <a:gd name="connsiteY49" fmla="*/ 302139 h 4412819"/>
                <a:gd name="connsiteX50" fmla="*/ 1558467 w 4929093"/>
                <a:gd name="connsiteY50" fmla="*/ 376435 h 4412819"/>
                <a:gd name="connsiteX51" fmla="*/ 1669070 w 4929093"/>
                <a:gd name="connsiteY51" fmla="*/ 643903 h 4412819"/>
                <a:gd name="connsiteX52" fmla="*/ 1437812 w 4929093"/>
                <a:gd name="connsiteY52" fmla="*/ 827167 h 4412819"/>
                <a:gd name="connsiteX53" fmla="*/ 1171366 w 4929093"/>
                <a:gd name="connsiteY53" fmla="*/ 955947 h 4412819"/>
                <a:gd name="connsiteX54" fmla="*/ 1050710 w 4929093"/>
                <a:gd name="connsiteY54" fmla="*/ 1005477 h 4412819"/>
                <a:gd name="connsiteX55" fmla="*/ 965245 w 4929093"/>
                <a:gd name="connsiteY55" fmla="*/ 1045103 h 4412819"/>
                <a:gd name="connsiteX56" fmla="*/ 305147 w 4929093"/>
                <a:gd name="connsiteY56" fmla="*/ 621300 h 4412819"/>
                <a:gd name="connsiteX57" fmla="*/ 0 w 4929093"/>
                <a:gd name="connsiteY57" fmla="*/ 1178836 h 4412819"/>
                <a:gd name="connsiteX58" fmla="*/ 165901 w 4929093"/>
                <a:gd name="connsiteY58" fmla="*/ 1376959 h 4412819"/>
                <a:gd name="connsiteX59" fmla="*/ 226229 w 4929093"/>
                <a:gd name="connsiteY59" fmla="*/ 1520599 h 4412819"/>
                <a:gd name="connsiteX60" fmla="*/ 513885 w 4929093"/>
                <a:gd name="connsiteY60" fmla="*/ 1735175 h 4412819"/>
                <a:gd name="connsiteX61" fmla="*/ 1222111 w 4929093"/>
                <a:gd name="connsiteY61" fmla="*/ 2458481 h 4412819"/>
                <a:gd name="connsiteX62" fmla="*/ 1427647 w 4929093"/>
                <a:gd name="connsiteY62" fmla="*/ 2244481 h 4412819"/>
                <a:gd name="connsiteX63" fmla="*/ 1369952 w 4929093"/>
                <a:gd name="connsiteY63" fmla="*/ 2149759 h 4412819"/>
                <a:gd name="connsiteX64" fmla="*/ 1434858 w 4929093"/>
                <a:gd name="connsiteY64" fmla="*/ 2012940 h 4412819"/>
                <a:gd name="connsiteX65" fmla="*/ 1647605 w 4929093"/>
                <a:gd name="connsiteY65" fmla="*/ 1893661 h 4412819"/>
                <a:gd name="connsiteX66" fmla="*/ 1784629 w 4929093"/>
                <a:gd name="connsiteY66" fmla="*/ 1760349 h 4412819"/>
                <a:gd name="connsiteX67" fmla="*/ 1925258 w 4929093"/>
                <a:gd name="connsiteY67" fmla="*/ 1700710 h 4412819"/>
                <a:gd name="connsiteX68" fmla="*/ 2293994 w 4929093"/>
                <a:gd name="connsiteY68" fmla="*/ 1595702 h 4412819"/>
                <a:gd name="connsiteX69" fmla="*/ 2300270 w 4929093"/>
                <a:gd name="connsiteY69" fmla="*/ 1714742 h 4412819"/>
                <a:gd name="connsiteX70" fmla="*/ 2238970 w 4929093"/>
                <a:gd name="connsiteY70" fmla="*/ 1998908 h 4412819"/>
                <a:gd name="connsiteX71" fmla="*/ 2336329 w 4929093"/>
                <a:gd name="connsiteY71" fmla="*/ 2184842 h 4412819"/>
                <a:gd name="connsiteX72" fmla="*/ 2516623 w 4929093"/>
                <a:gd name="connsiteY72" fmla="*/ 2170809 h 4412819"/>
                <a:gd name="connsiteX73" fmla="*/ 2484170 w 4929093"/>
                <a:gd name="connsiteY73" fmla="*/ 2346219 h 4412819"/>
                <a:gd name="connsiteX74" fmla="*/ 2570711 w 4929093"/>
                <a:gd name="connsiteY74" fmla="*/ 2483040 h 4412819"/>
                <a:gd name="connsiteX75" fmla="*/ 2639223 w 4929093"/>
                <a:gd name="connsiteY75" fmla="*/ 2556712 h 4412819"/>
                <a:gd name="connsiteX76" fmla="*/ 2350753 w 4929093"/>
                <a:gd name="connsiteY76" fmla="*/ 2644416 h 4412819"/>
                <a:gd name="connsiteX77" fmla="*/ 2109158 w 4929093"/>
                <a:gd name="connsiteY77" fmla="*/ 2490055 h 4412819"/>
                <a:gd name="connsiteX78" fmla="*/ 1842323 w 4929093"/>
                <a:gd name="connsiteY78" fmla="*/ 2269039 h 4412819"/>
                <a:gd name="connsiteX79" fmla="*/ 1705300 w 4929093"/>
                <a:gd name="connsiteY79" fmla="*/ 2290088 h 4412819"/>
                <a:gd name="connsiteX80" fmla="*/ 1431252 w 4929093"/>
                <a:gd name="connsiteY80" fmla="*/ 2244481 h 4412819"/>
                <a:gd name="connsiteX81" fmla="*/ 1226613 w 4929093"/>
                <a:gd name="connsiteY81" fmla="*/ 2453196 h 4412819"/>
                <a:gd name="connsiteX82" fmla="*/ 1308757 w 4929093"/>
                <a:gd name="connsiteY82" fmla="*/ 2614825 h 4412819"/>
                <a:gd name="connsiteX83" fmla="*/ 1304553 w 4929093"/>
                <a:gd name="connsiteY83"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1684150 w 4929093"/>
                <a:gd name="connsiteY46" fmla="*/ 0 h 4412819"/>
                <a:gd name="connsiteX47" fmla="*/ 1568521 w 4929093"/>
                <a:gd name="connsiteY47" fmla="*/ 173359 h 4412819"/>
                <a:gd name="connsiteX48" fmla="*/ 1442838 w 4929093"/>
                <a:gd name="connsiteY48" fmla="*/ 302139 h 4412819"/>
                <a:gd name="connsiteX49" fmla="*/ 1558467 w 4929093"/>
                <a:gd name="connsiteY49" fmla="*/ 376435 h 4412819"/>
                <a:gd name="connsiteX50" fmla="*/ 1669070 w 4929093"/>
                <a:gd name="connsiteY50" fmla="*/ 643903 h 4412819"/>
                <a:gd name="connsiteX51" fmla="*/ 1437812 w 4929093"/>
                <a:gd name="connsiteY51" fmla="*/ 827167 h 4412819"/>
                <a:gd name="connsiteX52" fmla="*/ 1171366 w 4929093"/>
                <a:gd name="connsiteY52" fmla="*/ 955947 h 4412819"/>
                <a:gd name="connsiteX53" fmla="*/ 1050710 w 4929093"/>
                <a:gd name="connsiteY53" fmla="*/ 1005477 h 4412819"/>
                <a:gd name="connsiteX54" fmla="*/ 965245 w 4929093"/>
                <a:gd name="connsiteY54" fmla="*/ 1045103 h 4412819"/>
                <a:gd name="connsiteX55" fmla="*/ 305147 w 4929093"/>
                <a:gd name="connsiteY55" fmla="*/ 621300 h 4412819"/>
                <a:gd name="connsiteX56" fmla="*/ 0 w 4929093"/>
                <a:gd name="connsiteY56" fmla="*/ 1178836 h 4412819"/>
                <a:gd name="connsiteX57" fmla="*/ 165901 w 4929093"/>
                <a:gd name="connsiteY57" fmla="*/ 1376959 h 4412819"/>
                <a:gd name="connsiteX58" fmla="*/ 226229 w 4929093"/>
                <a:gd name="connsiteY58" fmla="*/ 1520599 h 4412819"/>
                <a:gd name="connsiteX59" fmla="*/ 513885 w 4929093"/>
                <a:gd name="connsiteY59" fmla="*/ 1735175 h 4412819"/>
                <a:gd name="connsiteX60" fmla="*/ 1222111 w 4929093"/>
                <a:gd name="connsiteY60" fmla="*/ 2458481 h 4412819"/>
                <a:gd name="connsiteX61" fmla="*/ 1427647 w 4929093"/>
                <a:gd name="connsiteY61" fmla="*/ 2244481 h 4412819"/>
                <a:gd name="connsiteX62" fmla="*/ 1369952 w 4929093"/>
                <a:gd name="connsiteY62" fmla="*/ 2149759 h 4412819"/>
                <a:gd name="connsiteX63" fmla="*/ 1434858 w 4929093"/>
                <a:gd name="connsiteY63" fmla="*/ 2012940 h 4412819"/>
                <a:gd name="connsiteX64" fmla="*/ 1647605 w 4929093"/>
                <a:gd name="connsiteY64" fmla="*/ 1893661 h 4412819"/>
                <a:gd name="connsiteX65" fmla="*/ 1784629 w 4929093"/>
                <a:gd name="connsiteY65" fmla="*/ 1760349 h 4412819"/>
                <a:gd name="connsiteX66" fmla="*/ 1925258 w 4929093"/>
                <a:gd name="connsiteY66" fmla="*/ 1700710 h 4412819"/>
                <a:gd name="connsiteX67" fmla="*/ 2293994 w 4929093"/>
                <a:gd name="connsiteY67" fmla="*/ 1595702 h 4412819"/>
                <a:gd name="connsiteX68" fmla="*/ 2300270 w 4929093"/>
                <a:gd name="connsiteY68" fmla="*/ 1714742 h 4412819"/>
                <a:gd name="connsiteX69" fmla="*/ 2238970 w 4929093"/>
                <a:gd name="connsiteY69" fmla="*/ 1998908 h 4412819"/>
                <a:gd name="connsiteX70" fmla="*/ 2336329 w 4929093"/>
                <a:gd name="connsiteY70" fmla="*/ 2184842 h 4412819"/>
                <a:gd name="connsiteX71" fmla="*/ 2516623 w 4929093"/>
                <a:gd name="connsiteY71" fmla="*/ 2170809 h 4412819"/>
                <a:gd name="connsiteX72" fmla="*/ 2484170 w 4929093"/>
                <a:gd name="connsiteY72" fmla="*/ 2346219 h 4412819"/>
                <a:gd name="connsiteX73" fmla="*/ 2570711 w 4929093"/>
                <a:gd name="connsiteY73" fmla="*/ 2483040 h 4412819"/>
                <a:gd name="connsiteX74" fmla="*/ 2639223 w 4929093"/>
                <a:gd name="connsiteY74" fmla="*/ 2556712 h 4412819"/>
                <a:gd name="connsiteX75" fmla="*/ 2350753 w 4929093"/>
                <a:gd name="connsiteY75" fmla="*/ 2644416 h 4412819"/>
                <a:gd name="connsiteX76" fmla="*/ 2109158 w 4929093"/>
                <a:gd name="connsiteY76" fmla="*/ 2490055 h 4412819"/>
                <a:gd name="connsiteX77" fmla="*/ 1842323 w 4929093"/>
                <a:gd name="connsiteY77" fmla="*/ 2269039 h 4412819"/>
                <a:gd name="connsiteX78" fmla="*/ 1705300 w 4929093"/>
                <a:gd name="connsiteY78" fmla="*/ 2290088 h 4412819"/>
                <a:gd name="connsiteX79" fmla="*/ 1431252 w 4929093"/>
                <a:gd name="connsiteY79" fmla="*/ 2244481 h 4412819"/>
                <a:gd name="connsiteX80" fmla="*/ 1226613 w 4929093"/>
                <a:gd name="connsiteY80" fmla="*/ 2453196 h 4412819"/>
                <a:gd name="connsiteX81" fmla="*/ 1308757 w 4929093"/>
                <a:gd name="connsiteY81" fmla="*/ 2614825 h 4412819"/>
                <a:gd name="connsiteX82" fmla="*/ 1304553 w 4929093"/>
                <a:gd name="connsiteY82"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1684150 w 4929093"/>
                <a:gd name="connsiteY45" fmla="*/ 0 h 4412819"/>
                <a:gd name="connsiteX46" fmla="*/ 1568521 w 4929093"/>
                <a:gd name="connsiteY46" fmla="*/ 173359 h 4412819"/>
                <a:gd name="connsiteX47" fmla="*/ 1442838 w 4929093"/>
                <a:gd name="connsiteY47" fmla="*/ 302139 h 4412819"/>
                <a:gd name="connsiteX48" fmla="*/ 1558467 w 4929093"/>
                <a:gd name="connsiteY48" fmla="*/ 376435 h 4412819"/>
                <a:gd name="connsiteX49" fmla="*/ 1669070 w 4929093"/>
                <a:gd name="connsiteY49" fmla="*/ 643903 h 4412819"/>
                <a:gd name="connsiteX50" fmla="*/ 1437812 w 4929093"/>
                <a:gd name="connsiteY50" fmla="*/ 827167 h 4412819"/>
                <a:gd name="connsiteX51" fmla="*/ 1171366 w 4929093"/>
                <a:gd name="connsiteY51" fmla="*/ 955947 h 4412819"/>
                <a:gd name="connsiteX52" fmla="*/ 1050710 w 4929093"/>
                <a:gd name="connsiteY52" fmla="*/ 1005477 h 4412819"/>
                <a:gd name="connsiteX53" fmla="*/ 965245 w 4929093"/>
                <a:gd name="connsiteY53" fmla="*/ 1045103 h 4412819"/>
                <a:gd name="connsiteX54" fmla="*/ 305147 w 4929093"/>
                <a:gd name="connsiteY54" fmla="*/ 621300 h 4412819"/>
                <a:gd name="connsiteX55" fmla="*/ 0 w 4929093"/>
                <a:gd name="connsiteY55" fmla="*/ 1178836 h 4412819"/>
                <a:gd name="connsiteX56" fmla="*/ 165901 w 4929093"/>
                <a:gd name="connsiteY56" fmla="*/ 1376959 h 4412819"/>
                <a:gd name="connsiteX57" fmla="*/ 226229 w 4929093"/>
                <a:gd name="connsiteY57" fmla="*/ 1520599 h 4412819"/>
                <a:gd name="connsiteX58" fmla="*/ 513885 w 4929093"/>
                <a:gd name="connsiteY58" fmla="*/ 1735175 h 4412819"/>
                <a:gd name="connsiteX59" fmla="*/ 1222111 w 4929093"/>
                <a:gd name="connsiteY59" fmla="*/ 2458481 h 4412819"/>
                <a:gd name="connsiteX60" fmla="*/ 1427647 w 4929093"/>
                <a:gd name="connsiteY60" fmla="*/ 2244481 h 4412819"/>
                <a:gd name="connsiteX61" fmla="*/ 1369952 w 4929093"/>
                <a:gd name="connsiteY61" fmla="*/ 2149759 h 4412819"/>
                <a:gd name="connsiteX62" fmla="*/ 1434858 w 4929093"/>
                <a:gd name="connsiteY62" fmla="*/ 2012940 h 4412819"/>
                <a:gd name="connsiteX63" fmla="*/ 1647605 w 4929093"/>
                <a:gd name="connsiteY63" fmla="*/ 1893661 h 4412819"/>
                <a:gd name="connsiteX64" fmla="*/ 1784629 w 4929093"/>
                <a:gd name="connsiteY64" fmla="*/ 1760349 h 4412819"/>
                <a:gd name="connsiteX65" fmla="*/ 1925258 w 4929093"/>
                <a:gd name="connsiteY65" fmla="*/ 1700710 h 4412819"/>
                <a:gd name="connsiteX66" fmla="*/ 2293994 w 4929093"/>
                <a:gd name="connsiteY66" fmla="*/ 1595702 h 4412819"/>
                <a:gd name="connsiteX67" fmla="*/ 2300270 w 4929093"/>
                <a:gd name="connsiteY67" fmla="*/ 1714742 h 4412819"/>
                <a:gd name="connsiteX68" fmla="*/ 2238970 w 4929093"/>
                <a:gd name="connsiteY68" fmla="*/ 1998908 h 4412819"/>
                <a:gd name="connsiteX69" fmla="*/ 2336329 w 4929093"/>
                <a:gd name="connsiteY69" fmla="*/ 2184842 h 4412819"/>
                <a:gd name="connsiteX70" fmla="*/ 2516623 w 4929093"/>
                <a:gd name="connsiteY70" fmla="*/ 2170809 h 4412819"/>
                <a:gd name="connsiteX71" fmla="*/ 2484170 w 4929093"/>
                <a:gd name="connsiteY71" fmla="*/ 2346219 h 4412819"/>
                <a:gd name="connsiteX72" fmla="*/ 2570711 w 4929093"/>
                <a:gd name="connsiteY72" fmla="*/ 2483040 h 4412819"/>
                <a:gd name="connsiteX73" fmla="*/ 2639223 w 4929093"/>
                <a:gd name="connsiteY73" fmla="*/ 2556712 h 4412819"/>
                <a:gd name="connsiteX74" fmla="*/ 2350753 w 4929093"/>
                <a:gd name="connsiteY74" fmla="*/ 2644416 h 4412819"/>
                <a:gd name="connsiteX75" fmla="*/ 2109158 w 4929093"/>
                <a:gd name="connsiteY75" fmla="*/ 2490055 h 4412819"/>
                <a:gd name="connsiteX76" fmla="*/ 1842323 w 4929093"/>
                <a:gd name="connsiteY76" fmla="*/ 2269039 h 4412819"/>
                <a:gd name="connsiteX77" fmla="*/ 1705300 w 4929093"/>
                <a:gd name="connsiteY77" fmla="*/ 2290088 h 4412819"/>
                <a:gd name="connsiteX78" fmla="*/ 1431252 w 4929093"/>
                <a:gd name="connsiteY78" fmla="*/ 2244481 h 4412819"/>
                <a:gd name="connsiteX79" fmla="*/ 1226613 w 4929093"/>
                <a:gd name="connsiteY79" fmla="*/ 2453196 h 4412819"/>
                <a:gd name="connsiteX80" fmla="*/ 1308757 w 4929093"/>
                <a:gd name="connsiteY80" fmla="*/ 2614825 h 4412819"/>
                <a:gd name="connsiteX81" fmla="*/ 1304553 w 4929093"/>
                <a:gd name="connsiteY81"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1684150 w 4929093"/>
                <a:gd name="connsiteY44" fmla="*/ 0 h 4412819"/>
                <a:gd name="connsiteX45" fmla="*/ 1568521 w 4929093"/>
                <a:gd name="connsiteY45" fmla="*/ 173359 h 4412819"/>
                <a:gd name="connsiteX46" fmla="*/ 1442838 w 4929093"/>
                <a:gd name="connsiteY46" fmla="*/ 302139 h 4412819"/>
                <a:gd name="connsiteX47" fmla="*/ 1558467 w 4929093"/>
                <a:gd name="connsiteY47" fmla="*/ 376435 h 4412819"/>
                <a:gd name="connsiteX48" fmla="*/ 1669070 w 4929093"/>
                <a:gd name="connsiteY48" fmla="*/ 643903 h 4412819"/>
                <a:gd name="connsiteX49" fmla="*/ 1437812 w 4929093"/>
                <a:gd name="connsiteY49" fmla="*/ 827167 h 4412819"/>
                <a:gd name="connsiteX50" fmla="*/ 1171366 w 4929093"/>
                <a:gd name="connsiteY50" fmla="*/ 955947 h 4412819"/>
                <a:gd name="connsiteX51" fmla="*/ 1050710 w 4929093"/>
                <a:gd name="connsiteY51" fmla="*/ 1005477 h 4412819"/>
                <a:gd name="connsiteX52" fmla="*/ 965245 w 4929093"/>
                <a:gd name="connsiteY52" fmla="*/ 1045103 h 4412819"/>
                <a:gd name="connsiteX53" fmla="*/ 305147 w 4929093"/>
                <a:gd name="connsiteY53" fmla="*/ 621300 h 4412819"/>
                <a:gd name="connsiteX54" fmla="*/ 0 w 4929093"/>
                <a:gd name="connsiteY54" fmla="*/ 1178836 h 4412819"/>
                <a:gd name="connsiteX55" fmla="*/ 165901 w 4929093"/>
                <a:gd name="connsiteY55" fmla="*/ 1376959 h 4412819"/>
                <a:gd name="connsiteX56" fmla="*/ 226229 w 4929093"/>
                <a:gd name="connsiteY56" fmla="*/ 1520599 h 4412819"/>
                <a:gd name="connsiteX57" fmla="*/ 513885 w 4929093"/>
                <a:gd name="connsiteY57" fmla="*/ 1735175 h 4412819"/>
                <a:gd name="connsiteX58" fmla="*/ 1222111 w 4929093"/>
                <a:gd name="connsiteY58" fmla="*/ 2458481 h 4412819"/>
                <a:gd name="connsiteX59" fmla="*/ 1427647 w 4929093"/>
                <a:gd name="connsiteY59" fmla="*/ 2244481 h 4412819"/>
                <a:gd name="connsiteX60" fmla="*/ 1369952 w 4929093"/>
                <a:gd name="connsiteY60" fmla="*/ 2149759 h 4412819"/>
                <a:gd name="connsiteX61" fmla="*/ 1434858 w 4929093"/>
                <a:gd name="connsiteY61" fmla="*/ 2012940 h 4412819"/>
                <a:gd name="connsiteX62" fmla="*/ 1647605 w 4929093"/>
                <a:gd name="connsiteY62" fmla="*/ 1893661 h 4412819"/>
                <a:gd name="connsiteX63" fmla="*/ 1784629 w 4929093"/>
                <a:gd name="connsiteY63" fmla="*/ 1760349 h 4412819"/>
                <a:gd name="connsiteX64" fmla="*/ 1925258 w 4929093"/>
                <a:gd name="connsiteY64" fmla="*/ 1700710 h 4412819"/>
                <a:gd name="connsiteX65" fmla="*/ 2293994 w 4929093"/>
                <a:gd name="connsiteY65" fmla="*/ 1595702 h 4412819"/>
                <a:gd name="connsiteX66" fmla="*/ 2300270 w 4929093"/>
                <a:gd name="connsiteY66" fmla="*/ 1714742 h 4412819"/>
                <a:gd name="connsiteX67" fmla="*/ 2238970 w 4929093"/>
                <a:gd name="connsiteY67" fmla="*/ 1998908 h 4412819"/>
                <a:gd name="connsiteX68" fmla="*/ 2336329 w 4929093"/>
                <a:gd name="connsiteY68" fmla="*/ 2184842 h 4412819"/>
                <a:gd name="connsiteX69" fmla="*/ 2516623 w 4929093"/>
                <a:gd name="connsiteY69" fmla="*/ 2170809 h 4412819"/>
                <a:gd name="connsiteX70" fmla="*/ 2484170 w 4929093"/>
                <a:gd name="connsiteY70" fmla="*/ 2346219 h 4412819"/>
                <a:gd name="connsiteX71" fmla="*/ 2570711 w 4929093"/>
                <a:gd name="connsiteY71" fmla="*/ 2483040 h 4412819"/>
                <a:gd name="connsiteX72" fmla="*/ 2639223 w 4929093"/>
                <a:gd name="connsiteY72" fmla="*/ 2556712 h 4412819"/>
                <a:gd name="connsiteX73" fmla="*/ 2350753 w 4929093"/>
                <a:gd name="connsiteY73" fmla="*/ 2644416 h 4412819"/>
                <a:gd name="connsiteX74" fmla="*/ 2109158 w 4929093"/>
                <a:gd name="connsiteY74" fmla="*/ 2490055 h 4412819"/>
                <a:gd name="connsiteX75" fmla="*/ 1842323 w 4929093"/>
                <a:gd name="connsiteY75" fmla="*/ 2269039 h 4412819"/>
                <a:gd name="connsiteX76" fmla="*/ 1705300 w 4929093"/>
                <a:gd name="connsiteY76" fmla="*/ 2290088 h 4412819"/>
                <a:gd name="connsiteX77" fmla="*/ 1431252 w 4929093"/>
                <a:gd name="connsiteY77" fmla="*/ 2244481 h 4412819"/>
                <a:gd name="connsiteX78" fmla="*/ 1226613 w 4929093"/>
                <a:gd name="connsiteY78" fmla="*/ 2453196 h 4412819"/>
                <a:gd name="connsiteX79" fmla="*/ 1308757 w 4929093"/>
                <a:gd name="connsiteY79" fmla="*/ 2614825 h 4412819"/>
                <a:gd name="connsiteX80" fmla="*/ 1304553 w 4929093"/>
                <a:gd name="connsiteY80"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1684150 w 4929093"/>
                <a:gd name="connsiteY43" fmla="*/ 0 h 4412819"/>
                <a:gd name="connsiteX44" fmla="*/ 1568521 w 4929093"/>
                <a:gd name="connsiteY44" fmla="*/ 173359 h 4412819"/>
                <a:gd name="connsiteX45" fmla="*/ 1442838 w 4929093"/>
                <a:gd name="connsiteY45" fmla="*/ 302139 h 4412819"/>
                <a:gd name="connsiteX46" fmla="*/ 1558467 w 4929093"/>
                <a:gd name="connsiteY46" fmla="*/ 376435 h 4412819"/>
                <a:gd name="connsiteX47" fmla="*/ 1669070 w 4929093"/>
                <a:gd name="connsiteY47" fmla="*/ 643903 h 4412819"/>
                <a:gd name="connsiteX48" fmla="*/ 1437812 w 4929093"/>
                <a:gd name="connsiteY48" fmla="*/ 827167 h 4412819"/>
                <a:gd name="connsiteX49" fmla="*/ 1171366 w 4929093"/>
                <a:gd name="connsiteY49" fmla="*/ 955947 h 4412819"/>
                <a:gd name="connsiteX50" fmla="*/ 1050710 w 4929093"/>
                <a:gd name="connsiteY50" fmla="*/ 1005477 h 4412819"/>
                <a:gd name="connsiteX51" fmla="*/ 965245 w 4929093"/>
                <a:gd name="connsiteY51" fmla="*/ 1045103 h 4412819"/>
                <a:gd name="connsiteX52" fmla="*/ 305147 w 4929093"/>
                <a:gd name="connsiteY52" fmla="*/ 621300 h 4412819"/>
                <a:gd name="connsiteX53" fmla="*/ 0 w 4929093"/>
                <a:gd name="connsiteY53" fmla="*/ 1178836 h 4412819"/>
                <a:gd name="connsiteX54" fmla="*/ 165901 w 4929093"/>
                <a:gd name="connsiteY54" fmla="*/ 1376959 h 4412819"/>
                <a:gd name="connsiteX55" fmla="*/ 226229 w 4929093"/>
                <a:gd name="connsiteY55" fmla="*/ 1520599 h 4412819"/>
                <a:gd name="connsiteX56" fmla="*/ 513885 w 4929093"/>
                <a:gd name="connsiteY56" fmla="*/ 1735175 h 4412819"/>
                <a:gd name="connsiteX57" fmla="*/ 1222111 w 4929093"/>
                <a:gd name="connsiteY57" fmla="*/ 2458481 h 4412819"/>
                <a:gd name="connsiteX58" fmla="*/ 1427647 w 4929093"/>
                <a:gd name="connsiteY58" fmla="*/ 2244481 h 4412819"/>
                <a:gd name="connsiteX59" fmla="*/ 1369952 w 4929093"/>
                <a:gd name="connsiteY59" fmla="*/ 2149759 h 4412819"/>
                <a:gd name="connsiteX60" fmla="*/ 1434858 w 4929093"/>
                <a:gd name="connsiteY60" fmla="*/ 2012940 h 4412819"/>
                <a:gd name="connsiteX61" fmla="*/ 1647605 w 4929093"/>
                <a:gd name="connsiteY61" fmla="*/ 1893661 h 4412819"/>
                <a:gd name="connsiteX62" fmla="*/ 1784629 w 4929093"/>
                <a:gd name="connsiteY62" fmla="*/ 1760349 h 4412819"/>
                <a:gd name="connsiteX63" fmla="*/ 1925258 w 4929093"/>
                <a:gd name="connsiteY63" fmla="*/ 1700710 h 4412819"/>
                <a:gd name="connsiteX64" fmla="*/ 2293994 w 4929093"/>
                <a:gd name="connsiteY64" fmla="*/ 1595702 h 4412819"/>
                <a:gd name="connsiteX65" fmla="*/ 2300270 w 4929093"/>
                <a:gd name="connsiteY65" fmla="*/ 1714742 h 4412819"/>
                <a:gd name="connsiteX66" fmla="*/ 2238970 w 4929093"/>
                <a:gd name="connsiteY66" fmla="*/ 1998908 h 4412819"/>
                <a:gd name="connsiteX67" fmla="*/ 2336329 w 4929093"/>
                <a:gd name="connsiteY67" fmla="*/ 2184842 h 4412819"/>
                <a:gd name="connsiteX68" fmla="*/ 2516623 w 4929093"/>
                <a:gd name="connsiteY68" fmla="*/ 2170809 h 4412819"/>
                <a:gd name="connsiteX69" fmla="*/ 2484170 w 4929093"/>
                <a:gd name="connsiteY69" fmla="*/ 2346219 h 4412819"/>
                <a:gd name="connsiteX70" fmla="*/ 2570711 w 4929093"/>
                <a:gd name="connsiteY70" fmla="*/ 2483040 h 4412819"/>
                <a:gd name="connsiteX71" fmla="*/ 2639223 w 4929093"/>
                <a:gd name="connsiteY71" fmla="*/ 2556712 h 4412819"/>
                <a:gd name="connsiteX72" fmla="*/ 2350753 w 4929093"/>
                <a:gd name="connsiteY72" fmla="*/ 2644416 h 4412819"/>
                <a:gd name="connsiteX73" fmla="*/ 2109158 w 4929093"/>
                <a:gd name="connsiteY73" fmla="*/ 2490055 h 4412819"/>
                <a:gd name="connsiteX74" fmla="*/ 1842323 w 4929093"/>
                <a:gd name="connsiteY74" fmla="*/ 2269039 h 4412819"/>
                <a:gd name="connsiteX75" fmla="*/ 1705300 w 4929093"/>
                <a:gd name="connsiteY75" fmla="*/ 2290088 h 4412819"/>
                <a:gd name="connsiteX76" fmla="*/ 1431252 w 4929093"/>
                <a:gd name="connsiteY76" fmla="*/ 2244481 h 4412819"/>
                <a:gd name="connsiteX77" fmla="*/ 1226613 w 4929093"/>
                <a:gd name="connsiteY77" fmla="*/ 2453196 h 4412819"/>
                <a:gd name="connsiteX78" fmla="*/ 1308757 w 4929093"/>
                <a:gd name="connsiteY78" fmla="*/ 2614825 h 4412819"/>
                <a:gd name="connsiteX79" fmla="*/ 1304553 w 4929093"/>
                <a:gd name="connsiteY79"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1684150 w 4929093"/>
                <a:gd name="connsiteY42" fmla="*/ 0 h 4412819"/>
                <a:gd name="connsiteX43" fmla="*/ 1568521 w 4929093"/>
                <a:gd name="connsiteY43" fmla="*/ 173359 h 4412819"/>
                <a:gd name="connsiteX44" fmla="*/ 1442838 w 4929093"/>
                <a:gd name="connsiteY44" fmla="*/ 302139 h 4412819"/>
                <a:gd name="connsiteX45" fmla="*/ 1558467 w 4929093"/>
                <a:gd name="connsiteY45" fmla="*/ 376435 h 4412819"/>
                <a:gd name="connsiteX46" fmla="*/ 1669070 w 4929093"/>
                <a:gd name="connsiteY46" fmla="*/ 643903 h 4412819"/>
                <a:gd name="connsiteX47" fmla="*/ 1437812 w 4929093"/>
                <a:gd name="connsiteY47" fmla="*/ 827167 h 4412819"/>
                <a:gd name="connsiteX48" fmla="*/ 1171366 w 4929093"/>
                <a:gd name="connsiteY48" fmla="*/ 955947 h 4412819"/>
                <a:gd name="connsiteX49" fmla="*/ 1050710 w 4929093"/>
                <a:gd name="connsiteY49" fmla="*/ 1005477 h 4412819"/>
                <a:gd name="connsiteX50" fmla="*/ 965245 w 4929093"/>
                <a:gd name="connsiteY50" fmla="*/ 1045103 h 4412819"/>
                <a:gd name="connsiteX51" fmla="*/ 305147 w 4929093"/>
                <a:gd name="connsiteY51" fmla="*/ 621300 h 4412819"/>
                <a:gd name="connsiteX52" fmla="*/ 0 w 4929093"/>
                <a:gd name="connsiteY52" fmla="*/ 1178836 h 4412819"/>
                <a:gd name="connsiteX53" fmla="*/ 165901 w 4929093"/>
                <a:gd name="connsiteY53" fmla="*/ 1376959 h 4412819"/>
                <a:gd name="connsiteX54" fmla="*/ 226229 w 4929093"/>
                <a:gd name="connsiteY54" fmla="*/ 1520599 h 4412819"/>
                <a:gd name="connsiteX55" fmla="*/ 513885 w 4929093"/>
                <a:gd name="connsiteY55" fmla="*/ 1735175 h 4412819"/>
                <a:gd name="connsiteX56" fmla="*/ 1222111 w 4929093"/>
                <a:gd name="connsiteY56" fmla="*/ 2458481 h 4412819"/>
                <a:gd name="connsiteX57" fmla="*/ 1427647 w 4929093"/>
                <a:gd name="connsiteY57" fmla="*/ 2244481 h 4412819"/>
                <a:gd name="connsiteX58" fmla="*/ 1369952 w 4929093"/>
                <a:gd name="connsiteY58" fmla="*/ 2149759 h 4412819"/>
                <a:gd name="connsiteX59" fmla="*/ 1434858 w 4929093"/>
                <a:gd name="connsiteY59" fmla="*/ 2012940 h 4412819"/>
                <a:gd name="connsiteX60" fmla="*/ 1647605 w 4929093"/>
                <a:gd name="connsiteY60" fmla="*/ 1893661 h 4412819"/>
                <a:gd name="connsiteX61" fmla="*/ 1784629 w 4929093"/>
                <a:gd name="connsiteY61" fmla="*/ 1760349 h 4412819"/>
                <a:gd name="connsiteX62" fmla="*/ 1925258 w 4929093"/>
                <a:gd name="connsiteY62" fmla="*/ 1700710 h 4412819"/>
                <a:gd name="connsiteX63" fmla="*/ 2293994 w 4929093"/>
                <a:gd name="connsiteY63" fmla="*/ 1595702 h 4412819"/>
                <a:gd name="connsiteX64" fmla="*/ 2300270 w 4929093"/>
                <a:gd name="connsiteY64" fmla="*/ 1714742 h 4412819"/>
                <a:gd name="connsiteX65" fmla="*/ 2238970 w 4929093"/>
                <a:gd name="connsiteY65" fmla="*/ 1998908 h 4412819"/>
                <a:gd name="connsiteX66" fmla="*/ 2336329 w 4929093"/>
                <a:gd name="connsiteY66" fmla="*/ 2184842 h 4412819"/>
                <a:gd name="connsiteX67" fmla="*/ 2516623 w 4929093"/>
                <a:gd name="connsiteY67" fmla="*/ 2170809 h 4412819"/>
                <a:gd name="connsiteX68" fmla="*/ 2484170 w 4929093"/>
                <a:gd name="connsiteY68" fmla="*/ 2346219 h 4412819"/>
                <a:gd name="connsiteX69" fmla="*/ 2570711 w 4929093"/>
                <a:gd name="connsiteY69" fmla="*/ 2483040 h 4412819"/>
                <a:gd name="connsiteX70" fmla="*/ 2639223 w 4929093"/>
                <a:gd name="connsiteY70" fmla="*/ 2556712 h 4412819"/>
                <a:gd name="connsiteX71" fmla="*/ 2350753 w 4929093"/>
                <a:gd name="connsiteY71" fmla="*/ 2644416 h 4412819"/>
                <a:gd name="connsiteX72" fmla="*/ 2109158 w 4929093"/>
                <a:gd name="connsiteY72" fmla="*/ 2490055 h 4412819"/>
                <a:gd name="connsiteX73" fmla="*/ 1842323 w 4929093"/>
                <a:gd name="connsiteY73" fmla="*/ 2269039 h 4412819"/>
                <a:gd name="connsiteX74" fmla="*/ 1705300 w 4929093"/>
                <a:gd name="connsiteY74" fmla="*/ 2290088 h 4412819"/>
                <a:gd name="connsiteX75" fmla="*/ 1431252 w 4929093"/>
                <a:gd name="connsiteY75" fmla="*/ 2244481 h 4412819"/>
                <a:gd name="connsiteX76" fmla="*/ 1226613 w 4929093"/>
                <a:gd name="connsiteY76" fmla="*/ 2453196 h 4412819"/>
                <a:gd name="connsiteX77" fmla="*/ 1308757 w 4929093"/>
                <a:gd name="connsiteY77" fmla="*/ 2614825 h 4412819"/>
                <a:gd name="connsiteX78" fmla="*/ 1304553 w 4929093"/>
                <a:gd name="connsiteY78"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1684150 w 4929093"/>
                <a:gd name="connsiteY41" fmla="*/ 0 h 4412819"/>
                <a:gd name="connsiteX42" fmla="*/ 1568521 w 4929093"/>
                <a:gd name="connsiteY42" fmla="*/ 173359 h 4412819"/>
                <a:gd name="connsiteX43" fmla="*/ 1442838 w 4929093"/>
                <a:gd name="connsiteY43" fmla="*/ 302139 h 4412819"/>
                <a:gd name="connsiteX44" fmla="*/ 1558467 w 4929093"/>
                <a:gd name="connsiteY44" fmla="*/ 376435 h 4412819"/>
                <a:gd name="connsiteX45" fmla="*/ 1669070 w 4929093"/>
                <a:gd name="connsiteY45" fmla="*/ 643903 h 4412819"/>
                <a:gd name="connsiteX46" fmla="*/ 1437812 w 4929093"/>
                <a:gd name="connsiteY46" fmla="*/ 827167 h 4412819"/>
                <a:gd name="connsiteX47" fmla="*/ 1171366 w 4929093"/>
                <a:gd name="connsiteY47" fmla="*/ 955947 h 4412819"/>
                <a:gd name="connsiteX48" fmla="*/ 1050710 w 4929093"/>
                <a:gd name="connsiteY48" fmla="*/ 1005477 h 4412819"/>
                <a:gd name="connsiteX49" fmla="*/ 965245 w 4929093"/>
                <a:gd name="connsiteY49" fmla="*/ 1045103 h 4412819"/>
                <a:gd name="connsiteX50" fmla="*/ 305147 w 4929093"/>
                <a:gd name="connsiteY50" fmla="*/ 621300 h 4412819"/>
                <a:gd name="connsiteX51" fmla="*/ 0 w 4929093"/>
                <a:gd name="connsiteY51" fmla="*/ 1178836 h 4412819"/>
                <a:gd name="connsiteX52" fmla="*/ 165901 w 4929093"/>
                <a:gd name="connsiteY52" fmla="*/ 1376959 h 4412819"/>
                <a:gd name="connsiteX53" fmla="*/ 226229 w 4929093"/>
                <a:gd name="connsiteY53" fmla="*/ 1520599 h 4412819"/>
                <a:gd name="connsiteX54" fmla="*/ 513885 w 4929093"/>
                <a:gd name="connsiteY54" fmla="*/ 1735175 h 4412819"/>
                <a:gd name="connsiteX55" fmla="*/ 1222111 w 4929093"/>
                <a:gd name="connsiteY55" fmla="*/ 2458481 h 4412819"/>
                <a:gd name="connsiteX56" fmla="*/ 1427647 w 4929093"/>
                <a:gd name="connsiteY56" fmla="*/ 2244481 h 4412819"/>
                <a:gd name="connsiteX57" fmla="*/ 1369952 w 4929093"/>
                <a:gd name="connsiteY57" fmla="*/ 2149759 h 4412819"/>
                <a:gd name="connsiteX58" fmla="*/ 1434858 w 4929093"/>
                <a:gd name="connsiteY58" fmla="*/ 2012940 h 4412819"/>
                <a:gd name="connsiteX59" fmla="*/ 1647605 w 4929093"/>
                <a:gd name="connsiteY59" fmla="*/ 1893661 h 4412819"/>
                <a:gd name="connsiteX60" fmla="*/ 1784629 w 4929093"/>
                <a:gd name="connsiteY60" fmla="*/ 1760349 h 4412819"/>
                <a:gd name="connsiteX61" fmla="*/ 1925258 w 4929093"/>
                <a:gd name="connsiteY61" fmla="*/ 1700710 h 4412819"/>
                <a:gd name="connsiteX62" fmla="*/ 2293994 w 4929093"/>
                <a:gd name="connsiteY62" fmla="*/ 1595702 h 4412819"/>
                <a:gd name="connsiteX63" fmla="*/ 2300270 w 4929093"/>
                <a:gd name="connsiteY63" fmla="*/ 1714742 h 4412819"/>
                <a:gd name="connsiteX64" fmla="*/ 2238970 w 4929093"/>
                <a:gd name="connsiteY64" fmla="*/ 1998908 h 4412819"/>
                <a:gd name="connsiteX65" fmla="*/ 2336329 w 4929093"/>
                <a:gd name="connsiteY65" fmla="*/ 2184842 h 4412819"/>
                <a:gd name="connsiteX66" fmla="*/ 2516623 w 4929093"/>
                <a:gd name="connsiteY66" fmla="*/ 2170809 h 4412819"/>
                <a:gd name="connsiteX67" fmla="*/ 2484170 w 4929093"/>
                <a:gd name="connsiteY67" fmla="*/ 2346219 h 4412819"/>
                <a:gd name="connsiteX68" fmla="*/ 2570711 w 4929093"/>
                <a:gd name="connsiteY68" fmla="*/ 2483040 h 4412819"/>
                <a:gd name="connsiteX69" fmla="*/ 2639223 w 4929093"/>
                <a:gd name="connsiteY69" fmla="*/ 2556712 h 4412819"/>
                <a:gd name="connsiteX70" fmla="*/ 2350753 w 4929093"/>
                <a:gd name="connsiteY70" fmla="*/ 2644416 h 4412819"/>
                <a:gd name="connsiteX71" fmla="*/ 2109158 w 4929093"/>
                <a:gd name="connsiteY71" fmla="*/ 2490055 h 4412819"/>
                <a:gd name="connsiteX72" fmla="*/ 1842323 w 4929093"/>
                <a:gd name="connsiteY72" fmla="*/ 2269039 h 4412819"/>
                <a:gd name="connsiteX73" fmla="*/ 1705300 w 4929093"/>
                <a:gd name="connsiteY73" fmla="*/ 2290088 h 4412819"/>
                <a:gd name="connsiteX74" fmla="*/ 1431252 w 4929093"/>
                <a:gd name="connsiteY74" fmla="*/ 2244481 h 4412819"/>
                <a:gd name="connsiteX75" fmla="*/ 1226613 w 4929093"/>
                <a:gd name="connsiteY75" fmla="*/ 2453196 h 4412819"/>
                <a:gd name="connsiteX76" fmla="*/ 1308757 w 4929093"/>
                <a:gd name="connsiteY76" fmla="*/ 2614825 h 4412819"/>
                <a:gd name="connsiteX77" fmla="*/ 1304553 w 4929093"/>
                <a:gd name="connsiteY77" fmla="*/ 2805946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01745 w 4929093"/>
                <a:gd name="connsiteY75" fmla="*/ 698382 h 4412819"/>
                <a:gd name="connsiteX76" fmla="*/ 3796962 w 4929093"/>
                <a:gd name="connsiteY76" fmla="*/ 660662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01745 w 4929093"/>
                <a:gd name="connsiteY75" fmla="*/ 698382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1684150 w 4929093"/>
                <a:gd name="connsiteY7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1899078 w 4929093"/>
                <a:gd name="connsiteY75" fmla="*/ 41689 h 4412819"/>
                <a:gd name="connsiteX76" fmla="*/ 1684150 w 4929093"/>
                <a:gd name="connsiteY7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1910010 w 4929093"/>
                <a:gd name="connsiteY75" fmla="*/ 10117 h 4412819"/>
                <a:gd name="connsiteX76" fmla="*/ 1684150 w 4929093"/>
                <a:gd name="connsiteY76" fmla="*/ 0 h 4412819"/>
                <a:gd name="connsiteX0" fmla="*/ 1684150 w 4929093"/>
                <a:gd name="connsiteY0" fmla="*/ 11762 h 4424581"/>
                <a:gd name="connsiteX1" fmla="*/ 1568521 w 4929093"/>
                <a:gd name="connsiteY1" fmla="*/ 185121 h 4424581"/>
                <a:gd name="connsiteX2" fmla="*/ 1442838 w 4929093"/>
                <a:gd name="connsiteY2" fmla="*/ 313901 h 4424581"/>
                <a:gd name="connsiteX3" fmla="*/ 1558467 w 4929093"/>
                <a:gd name="connsiteY3" fmla="*/ 388197 h 4424581"/>
                <a:gd name="connsiteX4" fmla="*/ 1669070 w 4929093"/>
                <a:gd name="connsiteY4" fmla="*/ 655665 h 4424581"/>
                <a:gd name="connsiteX5" fmla="*/ 1437812 w 4929093"/>
                <a:gd name="connsiteY5" fmla="*/ 838929 h 4424581"/>
                <a:gd name="connsiteX6" fmla="*/ 1171366 w 4929093"/>
                <a:gd name="connsiteY6" fmla="*/ 967709 h 4424581"/>
                <a:gd name="connsiteX7" fmla="*/ 1050710 w 4929093"/>
                <a:gd name="connsiteY7" fmla="*/ 1017239 h 4424581"/>
                <a:gd name="connsiteX8" fmla="*/ 965245 w 4929093"/>
                <a:gd name="connsiteY8" fmla="*/ 1056865 h 4424581"/>
                <a:gd name="connsiteX9" fmla="*/ 305147 w 4929093"/>
                <a:gd name="connsiteY9" fmla="*/ 633062 h 4424581"/>
                <a:gd name="connsiteX10" fmla="*/ 0 w 4929093"/>
                <a:gd name="connsiteY10" fmla="*/ 1190598 h 4424581"/>
                <a:gd name="connsiteX11" fmla="*/ 165901 w 4929093"/>
                <a:gd name="connsiteY11" fmla="*/ 1388721 h 4424581"/>
                <a:gd name="connsiteX12" fmla="*/ 226229 w 4929093"/>
                <a:gd name="connsiteY12" fmla="*/ 1532361 h 4424581"/>
                <a:gd name="connsiteX13" fmla="*/ 513885 w 4929093"/>
                <a:gd name="connsiteY13" fmla="*/ 1746937 h 4424581"/>
                <a:gd name="connsiteX14" fmla="*/ 1222111 w 4929093"/>
                <a:gd name="connsiteY14" fmla="*/ 2470243 h 4424581"/>
                <a:gd name="connsiteX15" fmla="*/ 1427647 w 4929093"/>
                <a:gd name="connsiteY15" fmla="*/ 2256243 h 4424581"/>
                <a:gd name="connsiteX16" fmla="*/ 1369952 w 4929093"/>
                <a:gd name="connsiteY16" fmla="*/ 2161521 h 4424581"/>
                <a:gd name="connsiteX17" fmla="*/ 1434858 w 4929093"/>
                <a:gd name="connsiteY17" fmla="*/ 2024702 h 4424581"/>
                <a:gd name="connsiteX18" fmla="*/ 1647605 w 4929093"/>
                <a:gd name="connsiteY18" fmla="*/ 1905423 h 4424581"/>
                <a:gd name="connsiteX19" fmla="*/ 1784629 w 4929093"/>
                <a:gd name="connsiteY19" fmla="*/ 1772111 h 4424581"/>
                <a:gd name="connsiteX20" fmla="*/ 1925258 w 4929093"/>
                <a:gd name="connsiteY20" fmla="*/ 1712472 h 4424581"/>
                <a:gd name="connsiteX21" fmla="*/ 2293994 w 4929093"/>
                <a:gd name="connsiteY21" fmla="*/ 1607464 h 4424581"/>
                <a:gd name="connsiteX22" fmla="*/ 2300270 w 4929093"/>
                <a:gd name="connsiteY22" fmla="*/ 1726504 h 4424581"/>
                <a:gd name="connsiteX23" fmla="*/ 2238970 w 4929093"/>
                <a:gd name="connsiteY23" fmla="*/ 2010670 h 4424581"/>
                <a:gd name="connsiteX24" fmla="*/ 2336329 w 4929093"/>
                <a:gd name="connsiteY24" fmla="*/ 2196604 h 4424581"/>
                <a:gd name="connsiteX25" fmla="*/ 2516623 w 4929093"/>
                <a:gd name="connsiteY25" fmla="*/ 2182571 h 4424581"/>
                <a:gd name="connsiteX26" fmla="*/ 2484170 w 4929093"/>
                <a:gd name="connsiteY26" fmla="*/ 2357981 h 4424581"/>
                <a:gd name="connsiteX27" fmla="*/ 2570711 w 4929093"/>
                <a:gd name="connsiteY27" fmla="*/ 2494802 h 4424581"/>
                <a:gd name="connsiteX28" fmla="*/ 2639223 w 4929093"/>
                <a:gd name="connsiteY28" fmla="*/ 2568474 h 4424581"/>
                <a:gd name="connsiteX29" fmla="*/ 2350753 w 4929093"/>
                <a:gd name="connsiteY29" fmla="*/ 2656178 h 4424581"/>
                <a:gd name="connsiteX30" fmla="*/ 2109158 w 4929093"/>
                <a:gd name="connsiteY30" fmla="*/ 2501817 h 4424581"/>
                <a:gd name="connsiteX31" fmla="*/ 1842323 w 4929093"/>
                <a:gd name="connsiteY31" fmla="*/ 2280801 h 4424581"/>
                <a:gd name="connsiteX32" fmla="*/ 1705300 w 4929093"/>
                <a:gd name="connsiteY32" fmla="*/ 2301850 h 4424581"/>
                <a:gd name="connsiteX33" fmla="*/ 1431252 w 4929093"/>
                <a:gd name="connsiteY33" fmla="*/ 2256243 h 4424581"/>
                <a:gd name="connsiteX34" fmla="*/ 1226613 w 4929093"/>
                <a:gd name="connsiteY34" fmla="*/ 2464958 h 4424581"/>
                <a:gd name="connsiteX35" fmla="*/ 1308757 w 4929093"/>
                <a:gd name="connsiteY35" fmla="*/ 2626587 h 4424581"/>
                <a:gd name="connsiteX36" fmla="*/ 1304553 w 4929093"/>
                <a:gd name="connsiteY36" fmla="*/ 2817708 h 4424581"/>
                <a:gd name="connsiteX37" fmla="*/ 1404621 w 4929093"/>
                <a:gd name="connsiteY37" fmla="*/ 2843395 h 4424581"/>
                <a:gd name="connsiteX38" fmla="*/ 1507420 w 4929093"/>
                <a:gd name="connsiteY38" fmla="*/ 2834638 h 4424581"/>
                <a:gd name="connsiteX39" fmla="*/ 1566035 w 4929093"/>
                <a:gd name="connsiteY39" fmla="*/ 2900581 h 4424581"/>
                <a:gd name="connsiteX40" fmla="*/ 1653958 w 4929093"/>
                <a:gd name="connsiteY40" fmla="*/ 2966523 h 4424581"/>
                <a:gd name="connsiteX41" fmla="*/ 2481900 w 4929093"/>
                <a:gd name="connsiteY41" fmla="*/ 3699215 h 4424581"/>
                <a:gd name="connsiteX42" fmla="*/ 2489227 w 4929093"/>
                <a:gd name="connsiteY42" fmla="*/ 3831100 h 4424581"/>
                <a:gd name="connsiteX43" fmla="*/ 2599131 w 4929093"/>
                <a:gd name="connsiteY43" fmla="*/ 3867735 h 4424581"/>
                <a:gd name="connsiteX44" fmla="*/ 2635766 w 4929093"/>
                <a:gd name="connsiteY44" fmla="*/ 3897042 h 4424581"/>
                <a:gd name="connsiteX45" fmla="*/ 2760323 w 4929093"/>
                <a:gd name="connsiteY45" fmla="*/ 3897042 h 4424581"/>
                <a:gd name="connsiteX46" fmla="*/ 2943496 w 4929093"/>
                <a:gd name="connsiteY46" fmla="*/ 3919023 h 4424581"/>
                <a:gd name="connsiteX47" fmla="*/ 3009439 w 4929093"/>
                <a:gd name="connsiteY47" fmla="*/ 3933677 h 4424581"/>
                <a:gd name="connsiteX48" fmla="*/ 3090035 w 4929093"/>
                <a:gd name="connsiteY48" fmla="*/ 4028927 h 4424581"/>
                <a:gd name="connsiteX49" fmla="*/ 3141323 w 4929093"/>
                <a:gd name="connsiteY49" fmla="*/ 4153485 h 4424581"/>
                <a:gd name="connsiteX50" fmla="*/ 3170631 w 4929093"/>
                <a:gd name="connsiteY50" fmla="*/ 4160812 h 4424581"/>
                <a:gd name="connsiteX51" fmla="*/ 3214593 w 4929093"/>
                <a:gd name="connsiteY51" fmla="*/ 4168138 h 4424581"/>
                <a:gd name="connsiteX52" fmla="*/ 3287862 w 4929093"/>
                <a:gd name="connsiteY52" fmla="*/ 4241408 h 4424581"/>
                <a:gd name="connsiteX53" fmla="*/ 3331823 w 4929093"/>
                <a:gd name="connsiteY53" fmla="*/ 4219427 h 4424581"/>
                <a:gd name="connsiteX54" fmla="*/ 3353804 w 4929093"/>
                <a:gd name="connsiteY54" fmla="*/ 4219427 h 4424581"/>
                <a:gd name="connsiteX55" fmla="*/ 3397766 w 4929093"/>
                <a:gd name="connsiteY55" fmla="*/ 4263388 h 4424581"/>
                <a:gd name="connsiteX56" fmla="*/ 3419746 w 4929093"/>
                <a:gd name="connsiteY56" fmla="*/ 4329331 h 4424581"/>
                <a:gd name="connsiteX57" fmla="*/ 3398466 w 4929093"/>
                <a:gd name="connsiteY57" fmla="*/ 4420008 h 4424581"/>
                <a:gd name="connsiteX58" fmla="*/ 3434400 w 4929093"/>
                <a:gd name="connsiteY58" fmla="*/ 4424581 h 4424581"/>
                <a:gd name="connsiteX59" fmla="*/ 4086496 w 4929093"/>
                <a:gd name="connsiteY59" fmla="*/ 3984965 h 4424581"/>
                <a:gd name="connsiteX60" fmla="*/ 4196400 w 4929093"/>
                <a:gd name="connsiteY60" fmla="*/ 3970312 h 4424581"/>
                <a:gd name="connsiteX61" fmla="*/ 4298977 w 4929093"/>
                <a:gd name="connsiteY61" fmla="*/ 3919023 h 4424581"/>
                <a:gd name="connsiteX62" fmla="*/ 4313631 w 4929093"/>
                <a:gd name="connsiteY62" fmla="*/ 3889715 h 4424581"/>
                <a:gd name="connsiteX63" fmla="*/ 4423535 w 4929093"/>
                <a:gd name="connsiteY63" fmla="*/ 3897042 h 4424581"/>
                <a:gd name="connsiteX64" fmla="*/ 4540766 w 4929093"/>
                <a:gd name="connsiteY64" fmla="*/ 3904369 h 4424581"/>
                <a:gd name="connsiteX65" fmla="*/ 4540766 w 4929093"/>
                <a:gd name="connsiteY65" fmla="*/ 3801792 h 4424581"/>
                <a:gd name="connsiteX66" fmla="*/ 4570073 w 4929093"/>
                <a:gd name="connsiteY66" fmla="*/ 3750504 h 4424581"/>
                <a:gd name="connsiteX67" fmla="*/ 4657996 w 4929093"/>
                <a:gd name="connsiteY67" fmla="*/ 3699215 h 4424581"/>
                <a:gd name="connsiteX68" fmla="*/ 4709285 w 4929093"/>
                <a:gd name="connsiteY68" fmla="*/ 3640600 h 4424581"/>
                <a:gd name="connsiteX69" fmla="*/ 4870477 w 4929093"/>
                <a:gd name="connsiteY69" fmla="*/ 3640600 h 4424581"/>
                <a:gd name="connsiteX70" fmla="*/ 4870477 w 4929093"/>
                <a:gd name="connsiteY70" fmla="*/ 3538023 h 4424581"/>
                <a:gd name="connsiteX71" fmla="*/ 4899785 w 4929093"/>
                <a:gd name="connsiteY71" fmla="*/ 3296235 h 4424581"/>
                <a:gd name="connsiteX72" fmla="*/ 4929093 w 4929093"/>
                <a:gd name="connsiteY72" fmla="*/ 3105735 h 4424581"/>
                <a:gd name="connsiteX73" fmla="*/ 4921766 w 4929093"/>
                <a:gd name="connsiteY73" fmla="*/ 2900581 h 4424581"/>
                <a:gd name="connsiteX74" fmla="*/ 4780981 w 4929093"/>
                <a:gd name="connsiteY74" fmla="*/ 2384289 h 4424581"/>
                <a:gd name="connsiteX75" fmla="*/ 2172374 w 4929093"/>
                <a:gd name="connsiteY75" fmla="*/ 248147 h 4424581"/>
                <a:gd name="connsiteX76" fmla="*/ 1910010 w 4929093"/>
                <a:gd name="connsiteY76" fmla="*/ 21879 h 4424581"/>
                <a:gd name="connsiteX77" fmla="*/ 1684150 w 4929093"/>
                <a:gd name="connsiteY77" fmla="*/ 11762 h 4424581"/>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172374 w 4929093"/>
                <a:gd name="connsiteY75" fmla="*/ 236385 h 4412819"/>
                <a:gd name="connsiteX76" fmla="*/ 1910010 w 4929093"/>
                <a:gd name="connsiteY76" fmla="*/ 10117 h 4412819"/>
                <a:gd name="connsiteX77" fmla="*/ 1684150 w 4929093"/>
                <a:gd name="connsiteY7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172374 w 4929093"/>
                <a:gd name="connsiteY75" fmla="*/ 236385 h 4412819"/>
                <a:gd name="connsiteX76" fmla="*/ 1910010 w 4929093"/>
                <a:gd name="connsiteY76" fmla="*/ 10117 h 4412819"/>
                <a:gd name="connsiteX77" fmla="*/ 1684150 w 4929093"/>
                <a:gd name="connsiteY7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48898 w 4929093"/>
                <a:gd name="connsiteY75" fmla="*/ 388983 h 4412819"/>
                <a:gd name="connsiteX76" fmla="*/ 2172374 w 4929093"/>
                <a:gd name="connsiteY76" fmla="*/ 236385 h 4412819"/>
                <a:gd name="connsiteX77" fmla="*/ 1910010 w 4929093"/>
                <a:gd name="connsiteY77" fmla="*/ 10117 h 4412819"/>
                <a:gd name="connsiteX78" fmla="*/ 1684150 w 4929093"/>
                <a:gd name="connsiteY7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48898 w 4929093"/>
                <a:gd name="connsiteY75" fmla="*/ 388983 h 4412819"/>
                <a:gd name="connsiteX76" fmla="*/ 2172374 w 4929093"/>
                <a:gd name="connsiteY76" fmla="*/ 236385 h 4412819"/>
                <a:gd name="connsiteX77" fmla="*/ 1910010 w 4929093"/>
                <a:gd name="connsiteY77" fmla="*/ 10117 h 4412819"/>
                <a:gd name="connsiteX78" fmla="*/ 1684150 w 4929093"/>
                <a:gd name="connsiteY7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65295 w 4929093"/>
                <a:gd name="connsiteY75" fmla="*/ 488962 h 4412819"/>
                <a:gd name="connsiteX76" fmla="*/ 2248898 w 4929093"/>
                <a:gd name="connsiteY76" fmla="*/ 388983 h 4412819"/>
                <a:gd name="connsiteX77" fmla="*/ 2172374 w 4929093"/>
                <a:gd name="connsiteY77" fmla="*/ 236385 h 4412819"/>
                <a:gd name="connsiteX78" fmla="*/ 1910010 w 4929093"/>
                <a:gd name="connsiteY78" fmla="*/ 10117 h 4412819"/>
                <a:gd name="connsiteX79" fmla="*/ 1684150 w 4929093"/>
                <a:gd name="connsiteY7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265295 w 4929093"/>
                <a:gd name="connsiteY75" fmla="*/ 488962 h 4412819"/>
                <a:gd name="connsiteX76" fmla="*/ 2248898 w 4929093"/>
                <a:gd name="connsiteY76" fmla="*/ 388983 h 4412819"/>
                <a:gd name="connsiteX77" fmla="*/ 2172374 w 4929093"/>
                <a:gd name="connsiteY77" fmla="*/ 236385 h 4412819"/>
                <a:gd name="connsiteX78" fmla="*/ 1910010 w 4929093"/>
                <a:gd name="connsiteY78" fmla="*/ 10117 h 4412819"/>
                <a:gd name="connsiteX79" fmla="*/ 1684150 w 4929093"/>
                <a:gd name="connsiteY7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265295 w 4929093"/>
                <a:gd name="connsiteY76" fmla="*/ 488962 h 4412819"/>
                <a:gd name="connsiteX77" fmla="*/ 2248898 w 4929093"/>
                <a:gd name="connsiteY77" fmla="*/ 388983 h 4412819"/>
                <a:gd name="connsiteX78" fmla="*/ 2172374 w 4929093"/>
                <a:gd name="connsiteY78" fmla="*/ 236385 h 4412819"/>
                <a:gd name="connsiteX79" fmla="*/ 1910010 w 4929093"/>
                <a:gd name="connsiteY79" fmla="*/ 10117 h 4412819"/>
                <a:gd name="connsiteX80" fmla="*/ 1684150 w 4929093"/>
                <a:gd name="connsiteY8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451137 w 4929093"/>
                <a:gd name="connsiteY76" fmla="*/ 625775 h 4412819"/>
                <a:gd name="connsiteX77" fmla="*/ 2265295 w 4929093"/>
                <a:gd name="connsiteY77" fmla="*/ 488962 h 4412819"/>
                <a:gd name="connsiteX78" fmla="*/ 2248898 w 4929093"/>
                <a:gd name="connsiteY78" fmla="*/ 388983 h 4412819"/>
                <a:gd name="connsiteX79" fmla="*/ 2172374 w 4929093"/>
                <a:gd name="connsiteY79" fmla="*/ 236385 h 4412819"/>
                <a:gd name="connsiteX80" fmla="*/ 1910010 w 4929093"/>
                <a:gd name="connsiteY80" fmla="*/ 10117 h 4412819"/>
                <a:gd name="connsiteX81" fmla="*/ 1684150 w 4929093"/>
                <a:gd name="connsiteY8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80079 w 4929093"/>
                <a:gd name="connsiteY75" fmla="*/ 815208 h 4412819"/>
                <a:gd name="connsiteX76" fmla="*/ 2451137 w 4929093"/>
                <a:gd name="connsiteY76" fmla="*/ 625775 h 4412819"/>
                <a:gd name="connsiteX77" fmla="*/ 2265295 w 4929093"/>
                <a:gd name="connsiteY77" fmla="*/ 488962 h 4412819"/>
                <a:gd name="connsiteX78" fmla="*/ 2248898 w 4929093"/>
                <a:gd name="connsiteY78" fmla="*/ 388983 h 4412819"/>
                <a:gd name="connsiteX79" fmla="*/ 2172374 w 4929093"/>
                <a:gd name="connsiteY79" fmla="*/ 236385 h 4412819"/>
                <a:gd name="connsiteX80" fmla="*/ 1910010 w 4929093"/>
                <a:gd name="connsiteY80" fmla="*/ 10117 h 4412819"/>
                <a:gd name="connsiteX81" fmla="*/ 1684150 w 4929093"/>
                <a:gd name="connsiteY8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80079 w 4929093"/>
                <a:gd name="connsiteY76" fmla="*/ 815208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80079 w 4929093"/>
                <a:gd name="connsiteY76" fmla="*/ 815208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25421 w 4929093"/>
                <a:gd name="connsiteY75" fmla="*/ 1315101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09023 w 4929093"/>
                <a:gd name="connsiteY75" fmla="*/ 1299315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309023 w 4929093"/>
                <a:gd name="connsiteY75" fmla="*/ 1299315 h 4412819"/>
                <a:gd name="connsiteX76" fmla="*/ 2336352 w 4929093"/>
                <a:gd name="connsiteY76" fmla="*/ 883614 h 4412819"/>
                <a:gd name="connsiteX77" fmla="*/ 2451137 w 4929093"/>
                <a:gd name="connsiteY77" fmla="*/ 625775 h 4412819"/>
                <a:gd name="connsiteX78" fmla="*/ 2265295 w 4929093"/>
                <a:gd name="connsiteY78" fmla="*/ 488962 h 4412819"/>
                <a:gd name="connsiteX79" fmla="*/ 2248898 w 4929093"/>
                <a:gd name="connsiteY79" fmla="*/ 388983 h 4412819"/>
                <a:gd name="connsiteX80" fmla="*/ 2172374 w 4929093"/>
                <a:gd name="connsiteY80" fmla="*/ 236385 h 4412819"/>
                <a:gd name="connsiteX81" fmla="*/ 1910010 w 4929093"/>
                <a:gd name="connsiteY81" fmla="*/ 10117 h 4412819"/>
                <a:gd name="connsiteX82" fmla="*/ 1684150 w 4929093"/>
                <a:gd name="connsiteY8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09023 w 4929093"/>
                <a:gd name="connsiteY76" fmla="*/ 1299315 h 4412819"/>
                <a:gd name="connsiteX77" fmla="*/ 2336352 w 4929093"/>
                <a:gd name="connsiteY77" fmla="*/ 883614 h 4412819"/>
                <a:gd name="connsiteX78" fmla="*/ 2451137 w 4929093"/>
                <a:gd name="connsiteY78" fmla="*/ 625775 h 4412819"/>
                <a:gd name="connsiteX79" fmla="*/ 2265295 w 4929093"/>
                <a:gd name="connsiteY79" fmla="*/ 488962 h 4412819"/>
                <a:gd name="connsiteX80" fmla="*/ 2248898 w 4929093"/>
                <a:gd name="connsiteY80" fmla="*/ 388983 h 4412819"/>
                <a:gd name="connsiteX81" fmla="*/ 2172374 w 4929093"/>
                <a:gd name="connsiteY81" fmla="*/ 236385 h 4412819"/>
                <a:gd name="connsiteX82" fmla="*/ 1910010 w 4929093"/>
                <a:gd name="connsiteY82" fmla="*/ 10117 h 4412819"/>
                <a:gd name="connsiteX83" fmla="*/ 1684150 w 4929093"/>
                <a:gd name="connsiteY8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09023 w 4929093"/>
                <a:gd name="connsiteY76" fmla="*/ 1299315 h 4412819"/>
                <a:gd name="connsiteX77" fmla="*/ 2336352 w 4929093"/>
                <a:gd name="connsiteY77" fmla="*/ 883614 h 4412819"/>
                <a:gd name="connsiteX78" fmla="*/ 2451137 w 4929093"/>
                <a:gd name="connsiteY78" fmla="*/ 625775 h 4412819"/>
                <a:gd name="connsiteX79" fmla="*/ 2265295 w 4929093"/>
                <a:gd name="connsiteY79" fmla="*/ 488962 h 4412819"/>
                <a:gd name="connsiteX80" fmla="*/ 2248898 w 4929093"/>
                <a:gd name="connsiteY80" fmla="*/ 388983 h 4412819"/>
                <a:gd name="connsiteX81" fmla="*/ 2172374 w 4929093"/>
                <a:gd name="connsiteY81" fmla="*/ 236385 h 4412819"/>
                <a:gd name="connsiteX82" fmla="*/ 1910010 w 4929093"/>
                <a:gd name="connsiteY82" fmla="*/ 10117 h 4412819"/>
                <a:gd name="connsiteX83" fmla="*/ 1684150 w 4929093"/>
                <a:gd name="connsiteY8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7833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5202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494864 w 4929093"/>
                <a:gd name="connsiteY75" fmla="*/ 952021 h 4412819"/>
                <a:gd name="connsiteX76" fmla="*/ 2374614 w 4929093"/>
                <a:gd name="connsiteY76" fmla="*/ 1320363 h 4412819"/>
                <a:gd name="connsiteX77" fmla="*/ 2309023 w 4929093"/>
                <a:gd name="connsiteY77" fmla="*/ 1299315 h 4412819"/>
                <a:gd name="connsiteX78" fmla="*/ 2336352 w 4929093"/>
                <a:gd name="connsiteY78" fmla="*/ 883614 h 4412819"/>
                <a:gd name="connsiteX79" fmla="*/ 2451137 w 4929093"/>
                <a:gd name="connsiteY79" fmla="*/ 625775 h 4412819"/>
                <a:gd name="connsiteX80" fmla="*/ 2265295 w 4929093"/>
                <a:gd name="connsiteY80" fmla="*/ 488962 h 4412819"/>
                <a:gd name="connsiteX81" fmla="*/ 2248898 w 4929093"/>
                <a:gd name="connsiteY81" fmla="*/ 388983 h 4412819"/>
                <a:gd name="connsiteX82" fmla="*/ 2172374 w 4929093"/>
                <a:gd name="connsiteY82" fmla="*/ 236385 h 4412819"/>
                <a:gd name="connsiteX83" fmla="*/ 1910010 w 4929093"/>
                <a:gd name="connsiteY83" fmla="*/ 10117 h 4412819"/>
                <a:gd name="connsiteX84" fmla="*/ 1684150 w 4929093"/>
                <a:gd name="connsiteY8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494864 w 4929093"/>
                <a:gd name="connsiteY76" fmla="*/ 952021 h 4412819"/>
                <a:gd name="connsiteX77" fmla="*/ 2374614 w 4929093"/>
                <a:gd name="connsiteY77" fmla="*/ 1320363 h 4412819"/>
                <a:gd name="connsiteX78" fmla="*/ 2309023 w 4929093"/>
                <a:gd name="connsiteY78" fmla="*/ 1299315 h 4412819"/>
                <a:gd name="connsiteX79" fmla="*/ 2336352 w 4929093"/>
                <a:gd name="connsiteY79" fmla="*/ 883614 h 4412819"/>
                <a:gd name="connsiteX80" fmla="*/ 2451137 w 4929093"/>
                <a:gd name="connsiteY80" fmla="*/ 625775 h 4412819"/>
                <a:gd name="connsiteX81" fmla="*/ 2265295 w 4929093"/>
                <a:gd name="connsiteY81" fmla="*/ 488962 h 4412819"/>
                <a:gd name="connsiteX82" fmla="*/ 2248898 w 4929093"/>
                <a:gd name="connsiteY82" fmla="*/ 388983 h 4412819"/>
                <a:gd name="connsiteX83" fmla="*/ 2172374 w 4929093"/>
                <a:gd name="connsiteY83" fmla="*/ 236385 h 4412819"/>
                <a:gd name="connsiteX84" fmla="*/ 1910010 w 4929093"/>
                <a:gd name="connsiteY84" fmla="*/ 10117 h 4412819"/>
                <a:gd name="connsiteX85" fmla="*/ 1684150 w 4929093"/>
                <a:gd name="connsiteY8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494864 w 4929093"/>
                <a:gd name="connsiteY76" fmla="*/ 952021 h 4412819"/>
                <a:gd name="connsiteX77" fmla="*/ 2374614 w 4929093"/>
                <a:gd name="connsiteY77" fmla="*/ 1320363 h 4412819"/>
                <a:gd name="connsiteX78" fmla="*/ 2309023 w 4929093"/>
                <a:gd name="connsiteY78" fmla="*/ 1299315 h 4412819"/>
                <a:gd name="connsiteX79" fmla="*/ 2336352 w 4929093"/>
                <a:gd name="connsiteY79" fmla="*/ 883614 h 4412819"/>
                <a:gd name="connsiteX80" fmla="*/ 2451137 w 4929093"/>
                <a:gd name="connsiteY80" fmla="*/ 625775 h 4412819"/>
                <a:gd name="connsiteX81" fmla="*/ 2265295 w 4929093"/>
                <a:gd name="connsiteY81" fmla="*/ 488962 h 4412819"/>
                <a:gd name="connsiteX82" fmla="*/ 2248898 w 4929093"/>
                <a:gd name="connsiteY82" fmla="*/ 388983 h 4412819"/>
                <a:gd name="connsiteX83" fmla="*/ 2172374 w 4929093"/>
                <a:gd name="connsiteY83" fmla="*/ 236385 h 4412819"/>
                <a:gd name="connsiteX84" fmla="*/ 1910010 w 4929093"/>
                <a:gd name="connsiteY84" fmla="*/ 10117 h 4412819"/>
                <a:gd name="connsiteX85" fmla="*/ 1684150 w 4929093"/>
                <a:gd name="connsiteY8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26047 w 4929093"/>
                <a:gd name="connsiteY76" fmla="*/ 1057261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26047 w 4929093"/>
                <a:gd name="connsiteY76" fmla="*/ 1057261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26047 w 4929093"/>
                <a:gd name="connsiteY76" fmla="*/ 1057261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642445 w 4929093"/>
                <a:gd name="connsiteY75" fmla="*/ 1267743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598718 w 4929093"/>
                <a:gd name="connsiteY75" fmla="*/ 1304578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598718 w 4929093"/>
                <a:gd name="connsiteY75" fmla="*/ 1304578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598718 w 4929093"/>
                <a:gd name="connsiteY75" fmla="*/ 1304578 h 4412819"/>
                <a:gd name="connsiteX76" fmla="*/ 2653376 w 4929093"/>
                <a:gd name="connsiteY76" fmla="*/ 1041475 h 4412819"/>
                <a:gd name="connsiteX77" fmla="*/ 2494864 w 4929093"/>
                <a:gd name="connsiteY77" fmla="*/ 952021 h 4412819"/>
                <a:gd name="connsiteX78" fmla="*/ 2374614 w 4929093"/>
                <a:gd name="connsiteY78" fmla="*/ 1320363 h 4412819"/>
                <a:gd name="connsiteX79" fmla="*/ 2309023 w 4929093"/>
                <a:gd name="connsiteY79" fmla="*/ 1299315 h 4412819"/>
                <a:gd name="connsiteX80" fmla="*/ 2336352 w 4929093"/>
                <a:gd name="connsiteY80" fmla="*/ 883614 h 4412819"/>
                <a:gd name="connsiteX81" fmla="*/ 2451137 w 4929093"/>
                <a:gd name="connsiteY81" fmla="*/ 625775 h 4412819"/>
                <a:gd name="connsiteX82" fmla="*/ 2265295 w 4929093"/>
                <a:gd name="connsiteY82" fmla="*/ 488962 h 4412819"/>
                <a:gd name="connsiteX83" fmla="*/ 2248898 w 4929093"/>
                <a:gd name="connsiteY83" fmla="*/ 388983 h 4412819"/>
                <a:gd name="connsiteX84" fmla="*/ 2172374 w 4929093"/>
                <a:gd name="connsiteY84" fmla="*/ 236385 h 4412819"/>
                <a:gd name="connsiteX85" fmla="*/ 1910010 w 4929093"/>
                <a:gd name="connsiteY85" fmla="*/ 10117 h 4412819"/>
                <a:gd name="connsiteX86" fmla="*/ 1684150 w 4929093"/>
                <a:gd name="connsiteY8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598718 w 4929093"/>
                <a:gd name="connsiteY76" fmla="*/ 1304578 h 4412819"/>
                <a:gd name="connsiteX77" fmla="*/ 2653376 w 4929093"/>
                <a:gd name="connsiteY77" fmla="*/ 1041475 h 4412819"/>
                <a:gd name="connsiteX78" fmla="*/ 2494864 w 4929093"/>
                <a:gd name="connsiteY78" fmla="*/ 952021 h 4412819"/>
                <a:gd name="connsiteX79" fmla="*/ 2374614 w 4929093"/>
                <a:gd name="connsiteY79" fmla="*/ 1320363 h 4412819"/>
                <a:gd name="connsiteX80" fmla="*/ 2309023 w 4929093"/>
                <a:gd name="connsiteY80" fmla="*/ 1299315 h 4412819"/>
                <a:gd name="connsiteX81" fmla="*/ 2336352 w 4929093"/>
                <a:gd name="connsiteY81" fmla="*/ 883614 h 4412819"/>
                <a:gd name="connsiteX82" fmla="*/ 2451137 w 4929093"/>
                <a:gd name="connsiteY82" fmla="*/ 625775 h 4412819"/>
                <a:gd name="connsiteX83" fmla="*/ 2265295 w 4929093"/>
                <a:gd name="connsiteY83" fmla="*/ 488962 h 4412819"/>
                <a:gd name="connsiteX84" fmla="*/ 2248898 w 4929093"/>
                <a:gd name="connsiteY84" fmla="*/ 388983 h 4412819"/>
                <a:gd name="connsiteX85" fmla="*/ 2172374 w 4929093"/>
                <a:gd name="connsiteY85" fmla="*/ 236385 h 4412819"/>
                <a:gd name="connsiteX86" fmla="*/ 1910010 w 4929093"/>
                <a:gd name="connsiteY86" fmla="*/ 10117 h 4412819"/>
                <a:gd name="connsiteX87" fmla="*/ 1684150 w 4929093"/>
                <a:gd name="connsiteY8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2921207 w 4929093"/>
                <a:gd name="connsiteY75" fmla="*/ 1451914 h 4412819"/>
                <a:gd name="connsiteX76" fmla="*/ 2858950 w 4929093"/>
                <a:gd name="connsiteY76" fmla="*/ 1355057 h 4412819"/>
                <a:gd name="connsiteX77" fmla="*/ 2598718 w 4929093"/>
                <a:gd name="connsiteY77" fmla="*/ 1304578 h 4412819"/>
                <a:gd name="connsiteX78" fmla="*/ 2653376 w 4929093"/>
                <a:gd name="connsiteY78" fmla="*/ 1041475 h 4412819"/>
                <a:gd name="connsiteX79" fmla="*/ 2494864 w 4929093"/>
                <a:gd name="connsiteY79" fmla="*/ 952021 h 4412819"/>
                <a:gd name="connsiteX80" fmla="*/ 2374614 w 4929093"/>
                <a:gd name="connsiteY80" fmla="*/ 1320363 h 4412819"/>
                <a:gd name="connsiteX81" fmla="*/ 2309023 w 4929093"/>
                <a:gd name="connsiteY81" fmla="*/ 1299315 h 4412819"/>
                <a:gd name="connsiteX82" fmla="*/ 2336352 w 4929093"/>
                <a:gd name="connsiteY82" fmla="*/ 883614 h 4412819"/>
                <a:gd name="connsiteX83" fmla="*/ 2451137 w 4929093"/>
                <a:gd name="connsiteY83" fmla="*/ 625775 h 4412819"/>
                <a:gd name="connsiteX84" fmla="*/ 2265295 w 4929093"/>
                <a:gd name="connsiteY84" fmla="*/ 488962 h 4412819"/>
                <a:gd name="connsiteX85" fmla="*/ 2248898 w 4929093"/>
                <a:gd name="connsiteY85" fmla="*/ 388983 h 4412819"/>
                <a:gd name="connsiteX86" fmla="*/ 2172374 w 4929093"/>
                <a:gd name="connsiteY86" fmla="*/ 236385 h 4412819"/>
                <a:gd name="connsiteX87" fmla="*/ 1910010 w 4929093"/>
                <a:gd name="connsiteY87" fmla="*/ 10117 h 4412819"/>
                <a:gd name="connsiteX88" fmla="*/ 1684150 w 4929093"/>
                <a:gd name="connsiteY8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2921207 w 4929093"/>
                <a:gd name="connsiteY76" fmla="*/ 1451914 h 4412819"/>
                <a:gd name="connsiteX77" fmla="*/ 2858950 w 4929093"/>
                <a:gd name="connsiteY77" fmla="*/ 1355057 h 4412819"/>
                <a:gd name="connsiteX78" fmla="*/ 2598718 w 4929093"/>
                <a:gd name="connsiteY78" fmla="*/ 1304578 h 4412819"/>
                <a:gd name="connsiteX79" fmla="*/ 2653376 w 4929093"/>
                <a:gd name="connsiteY79" fmla="*/ 1041475 h 4412819"/>
                <a:gd name="connsiteX80" fmla="*/ 2494864 w 4929093"/>
                <a:gd name="connsiteY80" fmla="*/ 952021 h 4412819"/>
                <a:gd name="connsiteX81" fmla="*/ 2374614 w 4929093"/>
                <a:gd name="connsiteY81" fmla="*/ 1320363 h 4412819"/>
                <a:gd name="connsiteX82" fmla="*/ 2309023 w 4929093"/>
                <a:gd name="connsiteY82" fmla="*/ 1299315 h 4412819"/>
                <a:gd name="connsiteX83" fmla="*/ 2336352 w 4929093"/>
                <a:gd name="connsiteY83" fmla="*/ 883614 h 4412819"/>
                <a:gd name="connsiteX84" fmla="*/ 2451137 w 4929093"/>
                <a:gd name="connsiteY84" fmla="*/ 625775 h 4412819"/>
                <a:gd name="connsiteX85" fmla="*/ 2265295 w 4929093"/>
                <a:gd name="connsiteY85" fmla="*/ 488962 h 4412819"/>
                <a:gd name="connsiteX86" fmla="*/ 2248898 w 4929093"/>
                <a:gd name="connsiteY86" fmla="*/ 388983 h 4412819"/>
                <a:gd name="connsiteX87" fmla="*/ 2172374 w 4929093"/>
                <a:gd name="connsiteY87" fmla="*/ 236385 h 4412819"/>
                <a:gd name="connsiteX88" fmla="*/ 1910010 w 4929093"/>
                <a:gd name="connsiteY88" fmla="*/ 10117 h 4412819"/>
                <a:gd name="connsiteX89" fmla="*/ 1684150 w 4929093"/>
                <a:gd name="connsiteY8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2921207 w 4929093"/>
                <a:gd name="connsiteY76" fmla="*/ 1451914 h 4412819"/>
                <a:gd name="connsiteX77" fmla="*/ 2858950 w 4929093"/>
                <a:gd name="connsiteY77" fmla="*/ 1355057 h 4412819"/>
                <a:gd name="connsiteX78" fmla="*/ 2598718 w 4929093"/>
                <a:gd name="connsiteY78" fmla="*/ 1304578 h 4412819"/>
                <a:gd name="connsiteX79" fmla="*/ 2653376 w 4929093"/>
                <a:gd name="connsiteY79" fmla="*/ 1041475 h 4412819"/>
                <a:gd name="connsiteX80" fmla="*/ 2494864 w 4929093"/>
                <a:gd name="connsiteY80" fmla="*/ 952021 h 4412819"/>
                <a:gd name="connsiteX81" fmla="*/ 2374614 w 4929093"/>
                <a:gd name="connsiteY81" fmla="*/ 1320363 h 4412819"/>
                <a:gd name="connsiteX82" fmla="*/ 2309023 w 4929093"/>
                <a:gd name="connsiteY82" fmla="*/ 1299315 h 4412819"/>
                <a:gd name="connsiteX83" fmla="*/ 2336352 w 4929093"/>
                <a:gd name="connsiteY83" fmla="*/ 883614 h 4412819"/>
                <a:gd name="connsiteX84" fmla="*/ 2451137 w 4929093"/>
                <a:gd name="connsiteY84" fmla="*/ 625775 h 4412819"/>
                <a:gd name="connsiteX85" fmla="*/ 2265295 w 4929093"/>
                <a:gd name="connsiteY85" fmla="*/ 488962 h 4412819"/>
                <a:gd name="connsiteX86" fmla="*/ 2248898 w 4929093"/>
                <a:gd name="connsiteY86" fmla="*/ 388983 h 4412819"/>
                <a:gd name="connsiteX87" fmla="*/ 2172374 w 4929093"/>
                <a:gd name="connsiteY87" fmla="*/ 236385 h 4412819"/>
                <a:gd name="connsiteX88" fmla="*/ 1910010 w 4929093"/>
                <a:gd name="connsiteY88" fmla="*/ 10117 h 4412819"/>
                <a:gd name="connsiteX89" fmla="*/ 1684150 w 4929093"/>
                <a:gd name="connsiteY8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31718 w 4929093"/>
                <a:gd name="connsiteY76" fmla="*/ 1520195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31718 w 4929093"/>
                <a:gd name="connsiteY76" fmla="*/ 1520195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21490 w 4929093"/>
                <a:gd name="connsiteY76" fmla="*/ 1533676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499954 w 4929093"/>
                <a:gd name="connsiteY75" fmla="*/ 1473013 h 4412819"/>
                <a:gd name="connsiteX76" fmla="*/ 3121490 w 4929093"/>
                <a:gd name="connsiteY76" fmla="*/ 1533676 h 4412819"/>
                <a:gd name="connsiteX77" fmla="*/ 2921207 w 4929093"/>
                <a:gd name="connsiteY77" fmla="*/ 1451914 h 4412819"/>
                <a:gd name="connsiteX78" fmla="*/ 2858950 w 4929093"/>
                <a:gd name="connsiteY78" fmla="*/ 1355057 h 4412819"/>
                <a:gd name="connsiteX79" fmla="*/ 2598718 w 4929093"/>
                <a:gd name="connsiteY79" fmla="*/ 1304578 h 4412819"/>
                <a:gd name="connsiteX80" fmla="*/ 2653376 w 4929093"/>
                <a:gd name="connsiteY80" fmla="*/ 1041475 h 4412819"/>
                <a:gd name="connsiteX81" fmla="*/ 2494864 w 4929093"/>
                <a:gd name="connsiteY81" fmla="*/ 952021 h 4412819"/>
                <a:gd name="connsiteX82" fmla="*/ 2374614 w 4929093"/>
                <a:gd name="connsiteY82" fmla="*/ 1320363 h 4412819"/>
                <a:gd name="connsiteX83" fmla="*/ 2309023 w 4929093"/>
                <a:gd name="connsiteY83" fmla="*/ 1299315 h 4412819"/>
                <a:gd name="connsiteX84" fmla="*/ 2336352 w 4929093"/>
                <a:gd name="connsiteY84" fmla="*/ 883614 h 4412819"/>
                <a:gd name="connsiteX85" fmla="*/ 2451137 w 4929093"/>
                <a:gd name="connsiteY85" fmla="*/ 625775 h 4412819"/>
                <a:gd name="connsiteX86" fmla="*/ 2265295 w 4929093"/>
                <a:gd name="connsiteY86" fmla="*/ 488962 h 4412819"/>
                <a:gd name="connsiteX87" fmla="*/ 2248898 w 4929093"/>
                <a:gd name="connsiteY87" fmla="*/ 388983 h 4412819"/>
                <a:gd name="connsiteX88" fmla="*/ 2172374 w 4929093"/>
                <a:gd name="connsiteY88" fmla="*/ 236385 h 4412819"/>
                <a:gd name="connsiteX89" fmla="*/ 1910010 w 4929093"/>
                <a:gd name="connsiteY89" fmla="*/ 10117 h 4412819"/>
                <a:gd name="connsiteX90" fmla="*/ 1684150 w 4929093"/>
                <a:gd name="connsiteY9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789769 w 4929093"/>
                <a:gd name="connsiteY75" fmla="*/ 1280914 h 4412819"/>
                <a:gd name="connsiteX76" fmla="*/ 3499954 w 4929093"/>
                <a:gd name="connsiteY76" fmla="*/ 1473013 h 4412819"/>
                <a:gd name="connsiteX77" fmla="*/ 3121490 w 4929093"/>
                <a:gd name="connsiteY77" fmla="*/ 1533676 h 4412819"/>
                <a:gd name="connsiteX78" fmla="*/ 2921207 w 4929093"/>
                <a:gd name="connsiteY78" fmla="*/ 1451914 h 4412819"/>
                <a:gd name="connsiteX79" fmla="*/ 2858950 w 4929093"/>
                <a:gd name="connsiteY79" fmla="*/ 1355057 h 4412819"/>
                <a:gd name="connsiteX80" fmla="*/ 2598718 w 4929093"/>
                <a:gd name="connsiteY80" fmla="*/ 1304578 h 4412819"/>
                <a:gd name="connsiteX81" fmla="*/ 2653376 w 4929093"/>
                <a:gd name="connsiteY81" fmla="*/ 1041475 h 4412819"/>
                <a:gd name="connsiteX82" fmla="*/ 2494864 w 4929093"/>
                <a:gd name="connsiteY82" fmla="*/ 952021 h 4412819"/>
                <a:gd name="connsiteX83" fmla="*/ 2374614 w 4929093"/>
                <a:gd name="connsiteY83" fmla="*/ 1320363 h 4412819"/>
                <a:gd name="connsiteX84" fmla="*/ 2309023 w 4929093"/>
                <a:gd name="connsiteY84" fmla="*/ 1299315 h 4412819"/>
                <a:gd name="connsiteX85" fmla="*/ 2336352 w 4929093"/>
                <a:gd name="connsiteY85" fmla="*/ 883614 h 4412819"/>
                <a:gd name="connsiteX86" fmla="*/ 2451137 w 4929093"/>
                <a:gd name="connsiteY86" fmla="*/ 625775 h 4412819"/>
                <a:gd name="connsiteX87" fmla="*/ 2265295 w 4929093"/>
                <a:gd name="connsiteY87" fmla="*/ 488962 h 4412819"/>
                <a:gd name="connsiteX88" fmla="*/ 2248898 w 4929093"/>
                <a:gd name="connsiteY88" fmla="*/ 388983 h 4412819"/>
                <a:gd name="connsiteX89" fmla="*/ 2172374 w 4929093"/>
                <a:gd name="connsiteY89" fmla="*/ 236385 h 4412819"/>
                <a:gd name="connsiteX90" fmla="*/ 1910010 w 4929093"/>
                <a:gd name="connsiteY90" fmla="*/ 10117 h 4412819"/>
                <a:gd name="connsiteX91" fmla="*/ 1684150 w 4929093"/>
                <a:gd name="connsiteY9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789769 w 4929093"/>
                <a:gd name="connsiteY75" fmla="*/ 1280914 h 4412819"/>
                <a:gd name="connsiteX76" fmla="*/ 3499954 w 4929093"/>
                <a:gd name="connsiteY76" fmla="*/ 1473013 h 4412819"/>
                <a:gd name="connsiteX77" fmla="*/ 3121490 w 4929093"/>
                <a:gd name="connsiteY77" fmla="*/ 1533676 h 4412819"/>
                <a:gd name="connsiteX78" fmla="*/ 2921207 w 4929093"/>
                <a:gd name="connsiteY78" fmla="*/ 1451914 h 4412819"/>
                <a:gd name="connsiteX79" fmla="*/ 2858950 w 4929093"/>
                <a:gd name="connsiteY79" fmla="*/ 1355057 h 4412819"/>
                <a:gd name="connsiteX80" fmla="*/ 2598718 w 4929093"/>
                <a:gd name="connsiteY80" fmla="*/ 1304578 h 4412819"/>
                <a:gd name="connsiteX81" fmla="*/ 2653376 w 4929093"/>
                <a:gd name="connsiteY81" fmla="*/ 1041475 h 4412819"/>
                <a:gd name="connsiteX82" fmla="*/ 2494864 w 4929093"/>
                <a:gd name="connsiteY82" fmla="*/ 952021 h 4412819"/>
                <a:gd name="connsiteX83" fmla="*/ 2374614 w 4929093"/>
                <a:gd name="connsiteY83" fmla="*/ 1320363 h 4412819"/>
                <a:gd name="connsiteX84" fmla="*/ 2309023 w 4929093"/>
                <a:gd name="connsiteY84" fmla="*/ 1299315 h 4412819"/>
                <a:gd name="connsiteX85" fmla="*/ 2336352 w 4929093"/>
                <a:gd name="connsiteY85" fmla="*/ 883614 h 4412819"/>
                <a:gd name="connsiteX86" fmla="*/ 2451137 w 4929093"/>
                <a:gd name="connsiteY86" fmla="*/ 625775 h 4412819"/>
                <a:gd name="connsiteX87" fmla="*/ 2265295 w 4929093"/>
                <a:gd name="connsiteY87" fmla="*/ 488962 h 4412819"/>
                <a:gd name="connsiteX88" fmla="*/ 2248898 w 4929093"/>
                <a:gd name="connsiteY88" fmla="*/ 388983 h 4412819"/>
                <a:gd name="connsiteX89" fmla="*/ 2172374 w 4929093"/>
                <a:gd name="connsiteY89" fmla="*/ 236385 h 4412819"/>
                <a:gd name="connsiteX90" fmla="*/ 1910010 w 4929093"/>
                <a:gd name="connsiteY90" fmla="*/ 10117 h 4412819"/>
                <a:gd name="connsiteX91" fmla="*/ 1684150 w 4929093"/>
                <a:gd name="connsiteY9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3789769 w 4929093"/>
                <a:gd name="connsiteY75" fmla="*/ 1280914 h 4412819"/>
                <a:gd name="connsiteX76" fmla="*/ 3499954 w 4929093"/>
                <a:gd name="connsiteY76" fmla="*/ 1473013 h 4412819"/>
                <a:gd name="connsiteX77" fmla="*/ 3121490 w 4929093"/>
                <a:gd name="connsiteY77" fmla="*/ 1533676 h 4412819"/>
                <a:gd name="connsiteX78" fmla="*/ 2921207 w 4929093"/>
                <a:gd name="connsiteY78" fmla="*/ 1451914 h 4412819"/>
                <a:gd name="connsiteX79" fmla="*/ 2858950 w 4929093"/>
                <a:gd name="connsiteY79" fmla="*/ 1355057 h 4412819"/>
                <a:gd name="connsiteX80" fmla="*/ 2598718 w 4929093"/>
                <a:gd name="connsiteY80" fmla="*/ 1304578 h 4412819"/>
                <a:gd name="connsiteX81" fmla="*/ 2653376 w 4929093"/>
                <a:gd name="connsiteY81" fmla="*/ 1041475 h 4412819"/>
                <a:gd name="connsiteX82" fmla="*/ 2494864 w 4929093"/>
                <a:gd name="connsiteY82" fmla="*/ 952021 h 4412819"/>
                <a:gd name="connsiteX83" fmla="*/ 2374614 w 4929093"/>
                <a:gd name="connsiteY83" fmla="*/ 1320363 h 4412819"/>
                <a:gd name="connsiteX84" fmla="*/ 2309023 w 4929093"/>
                <a:gd name="connsiteY84" fmla="*/ 1299315 h 4412819"/>
                <a:gd name="connsiteX85" fmla="*/ 2336352 w 4929093"/>
                <a:gd name="connsiteY85" fmla="*/ 883614 h 4412819"/>
                <a:gd name="connsiteX86" fmla="*/ 2451137 w 4929093"/>
                <a:gd name="connsiteY86" fmla="*/ 625775 h 4412819"/>
                <a:gd name="connsiteX87" fmla="*/ 2265295 w 4929093"/>
                <a:gd name="connsiteY87" fmla="*/ 488962 h 4412819"/>
                <a:gd name="connsiteX88" fmla="*/ 2248898 w 4929093"/>
                <a:gd name="connsiteY88" fmla="*/ 388983 h 4412819"/>
                <a:gd name="connsiteX89" fmla="*/ 2172374 w 4929093"/>
                <a:gd name="connsiteY89" fmla="*/ 236385 h 4412819"/>
                <a:gd name="connsiteX90" fmla="*/ 1910010 w 4929093"/>
                <a:gd name="connsiteY90" fmla="*/ 10117 h 4412819"/>
                <a:gd name="connsiteX91" fmla="*/ 1684150 w 4929093"/>
                <a:gd name="connsiteY9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137547 w 4929093"/>
                <a:gd name="connsiteY75" fmla="*/ 1435941 h 4412819"/>
                <a:gd name="connsiteX76" fmla="*/ 3789769 w 4929093"/>
                <a:gd name="connsiteY76" fmla="*/ 1280914 h 4412819"/>
                <a:gd name="connsiteX77" fmla="*/ 3499954 w 4929093"/>
                <a:gd name="connsiteY77" fmla="*/ 1473013 h 4412819"/>
                <a:gd name="connsiteX78" fmla="*/ 3121490 w 4929093"/>
                <a:gd name="connsiteY78" fmla="*/ 1533676 h 4412819"/>
                <a:gd name="connsiteX79" fmla="*/ 2921207 w 4929093"/>
                <a:gd name="connsiteY79" fmla="*/ 1451914 h 4412819"/>
                <a:gd name="connsiteX80" fmla="*/ 2858950 w 4929093"/>
                <a:gd name="connsiteY80" fmla="*/ 1355057 h 4412819"/>
                <a:gd name="connsiteX81" fmla="*/ 2598718 w 4929093"/>
                <a:gd name="connsiteY81" fmla="*/ 1304578 h 4412819"/>
                <a:gd name="connsiteX82" fmla="*/ 2653376 w 4929093"/>
                <a:gd name="connsiteY82" fmla="*/ 1041475 h 4412819"/>
                <a:gd name="connsiteX83" fmla="*/ 2494864 w 4929093"/>
                <a:gd name="connsiteY83" fmla="*/ 952021 h 4412819"/>
                <a:gd name="connsiteX84" fmla="*/ 2374614 w 4929093"/>
                <a:gd name="connsiteY84" fmla="*/ 1320363 h 4412819"/>
                <a:gd name="connsiteX85" fmla="*/ 2309023 w 4929093"/>
                <a:gd name="connsiteY85" fmla="*/ 1299315 h 4412819"/>
                <a:gd name="connsiteX86" fmla="*/ 2336352 w 4929093"/>
                <a:gd name="connsiteY86" fmla="*/ 883614 h 4412819"/>
                <a:gd name="connsiteX87" fmla="*/ 2451137 w 4929093"/>
                <a:gd name="connsiteY87" fmla="*/ 625775 h 4412819"/>
                <a:gd name="connsiteX88" fmla="*/ 2265295 w 4929093"/>
                <a:gd name="connsiteY88" fmla="*/ 488962 h 4412819"/>
                <a:gd name="connsiteX89" fmla="*/ 2248898 w 4929093"/>
                <a:gd name="connsiteY89" fmla="*/ 388983 h 4412819"/>
                <a:gd name="connsiteX90" fmla="*/ 2172374 w 4929093"/>
                <a:gd name="connsiteY90" fmla="*/ 236385 h 4412819"/>
                <a:gd name="connsiteX91" fmla="*/ 1910010 w 4929093"/>
                <a:gd name="connsiteY91" fmla="*/ 10117 h 4412819"/>
                <a:gd name="connsiteX92" fmla="*/ 1684150 w 4929093"/>
                <a:gd name="connsiteY9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137547 w 4929093"/>
                <a:gd name="connsiteY75" fmla="*/ 1435941 h 4412819"/>
                <a:gd name="connsiteX76" fmla="*/ 3789769 w 4929093"/>
                <a:gd name="connsiteY76" fmla="*/ 1280914 h 4412819"/>
                <a:gd name="connsiteX77" fmla="*/ 3499954 w 4929093"/>
                <a:gd name="connsiteY77" fmla="*/ 1473013 h 4412819"/>
                <a:gd name="connsiteX78" fmla="*/ 3121490 w 4929093"/>
                <a:gd name="connsiteY78" fmla="*/ 1533676 h 4412819"/>
                <a:gd name="connsiteX79" fmla="*/ 2921207 w 4929093"/>
                <a:gd name="connsiteY79" fmla="*/ 1451914 h 4412819"/>
                <a:gd name="connsiteX80" fmla="*/ 2858950 w 4929093"/>
                <a:gd name="connsiteY80" fmla="*/ 1355057 h 4412819"/>
                <a:gd name="connsiteX81" fmla="*/ 2598718 w 4929093"/>
                <a:gd name="connsiteY81" fmla="*/ 1304578 h 4412819"/>
                <a:gd name="connsiteX82" fmla="*/ 2653376 w 4929093"/>
                <a:gd name="connsiteY82" fmla="*/ 1041475 h 4412819"/>
                <a:gd name="connsiteX83" fmla="*/ 2494864 w 4929093"/>
                <a:gd name="connsiteY83" fmla="*/ 952021 h 4412819"/>
                <a:gd name="connsiteX84" fmla="*/ 2374614 w 4929093"/>
                <a:gd name="connsiteY84" fmla="*/ 1320363 h 4412819"/>
                <a:gd name="connsiteX85" fmla="*/ 2309023 w 4929093"/>
                <a:gd name="connsiteY85" fmla="*/ 1299315 h 4412819"/>
                <a:gd name="connsiteX86" fmla="*/ 2336352 w 4929093"/>
                <a:gd name="connsiteY86" fmla="*/ 883614 h 4412819"/>
                <a:gd name="connsiteX87" fmla="*/ 2451137 w 4929093"/>
                <a:gd name="connsiteY87" fmla="*/ 625775 h 4412819"/>
                <a:gd name="connsiteX88" fmla="*/ 2265295 w 4929093"/>
                <a:gd name="connsiteY88" fmla="*/ 488962 h 4412819"/>
                <a:gd name="connsiteX89" fmla="*/ 2248898 w 4929093"/>
                <a:gd name="connsiteY89" fmla="*/ 388983 h 4412819"/>
                <a:gd name="connsiteX90" fmla="*/ 2172374 w 4929093"/>
                <a:gd name="connsiteY90" fmla="*/ 236385 h 4412819"/>
                <a:gd name="connsiteX91" fmla="*/ 1910010 w 4929093"/>
                <a:gd name="connsiteY91" fmla="*/ 10117 h 4412819"/>
                <a:gd name="connsiteX92" fmla="*/ 1684150 w 4929093"/>
                <a:gd name="connsiteY9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137547 w 4929093"/>
                <a:gd name="connsiteY75" fmla="*/ 1435941 h 4412819"/>
                <a:gd name="connsiteX76" fmla="*/ 3789769 w 4929093"/>
                <a:gd name="connsiteY76" fmla="*/ 1280914 h 4412819"/>
                <a:gd name="connsiteX77" fmla="*/ 3499954 w 4929093"/>
                <a:gd name="connsiteY77" fmla="*/ 1473013 h 4412819"/>
                <a:gd name="connsiteX78" fmla="*/ 3121490 w 4929093"/>
                <a:gd name="connsiteY78" fmla="*/ 1533676 h 4412819"/>
                <a:gd name="connsiteX79" fmla="*/ 2921207 w 4929093"/>
                <a:gd name="connsiteY79" fmla="*/ 1451914 h 4412819"/>
                <a:gd name="connsiteX80" fmla="*/ 2858950 w 4929093"/>
                <a:gd name="connsiteY80" fmla="*/ 1355057 h 4412819"/>
                <a:gd name="connsiteX81" fmla="*/ 2598718 w 4929093"/>
                <a:gd name="connsiteY81" fmla="*/ 1304578 h 4412819"/>
                <a:gd name="connsiteX82" fmla="*/ 2653376 w 4929093"/>
                <a:gd name="connsiteY82" fmla="*/ 1041475 h 4412819"/>
                <a:gd name="connsiteX83" fmla="*/ 2494864 w 4929093"/>
                <a:gd name="connsiteY83" fmla="*/ 952021 h 4412819"/>
                <a:gd name="connsiteX84" fmla="*/ 2374614 w 4929093"/>
                <a:gd name="connsiteY84" fmla="*/ 1320363 h 4412819"/>
                <a:gd name="connsiteX85" fmla="*/ 2309023 w 4929093"/>
                <a:gd name="connsiteY85" fmla="*/ 1299315 h 4412819"/>
                <a:gd name="connsiteX86" fmla="*/ 2336352 w 4929093"/>
                <a:gd name="connsiteY86" fmla="*/ 883614 h 4412819"/>
                <a:gd name="connsiteX87" fmla="*/ 2451137 w 4929093"/>
                <a:gd name="connsiteY87" fmla="*/ 625775 h 4412819"/>
                <a:gd name="connsiteX88" fmla="*/ 2265295 w 4929093"/>
                <a:gd name="connsiteY88" fmla="*/ 488962 h 4412819"/>
                <a:gd name="connsiteX89" fmla="*/ 2248898 w 4929093"/>
                <a:gd name="connsiteY89" fmla="*/ 388983 h 4412819"/>
                <a:gd name="connsiteX90" fmla="*/ 2172374 w 4929093"/>
                <a:gd name="connsiteY90" fmla="*/ 236385 h 4412819"/>
                <a:gd name="connsiteX91" fmla="*/ 1910010 w 4929093"/>
                <a:gd name="connsiteY91" fmla="*/ 10117 h 4412819"/>
                <a:gd name="connsiteX92" fmla="*/ 1684150 w 4929093"/>
                <a:gd name="connsiteY9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48898 w 4929093"/>
                <a:gd name="connsiteY75" fmla="*/ 1887540 h 4412819"/>
                <a:gd name="connsiteX76" fmla="*/ 4137547 w 4929093"/>
                <a:gd name="connsiteY76" fmla="*/ 1435941 h 4412819"/>
                <a:gd name="connsiteX77" fmla="*/ 3789769 w 4929093"/>
                <a:gd name="connsiteY77" fmla="*/ 1280914 h 4412819"/>
                <a:gd name="connsiteX78" fmla="*/ 3499954 w 4929093"/>
                <a:gd name="connsiteY78" fmla="*/ 1473013 h 4412819"/>
                <a:gd name="connsiteX79" fmla="*/ 3121490 w 4929093"/>
                <a:gd name="connsiteY79" fmla="*/ 1533676 h 4412819"/>
                <a:gd name="connsiteX80" fmla="*/ 2921207 w 4929093"/>
                <a:gd name="connsiteY80" fmla="*/ 1451914 h 4412819"/>
                <a:gd name="connsiteX81" fmla="*/ 2858950 w 4929093"/>
                <a:gd name="connsiteY81" fmla="*/ 1355057 h 4412819"/>
                <a:gd name="connsiteX82" fmla="*/ 2598718 w 4929093"/>
                <a:gd name="connsiteY82" fmla="*/ 1304578 h 4412819"/>
                <a:gd name="connsiteX83" fmla="*/ 2653376 w 4929093"/>
                <a:gd name="connsiteY83" fmla="*/ 1041475 h 4412819"/>
                <a:gd name="connsiteX84" fmla="*/ 2494864 w 4929093"/>
                <a:gd name="connsiteY84" fmla="*/ 952021 h 4412819"/>
                <a:gd name="connsiteX85" fmla="*/ 2374614 w 4929093"/>
                <a:gd name="connsiteY85" fmla="*/ 1320363 h 4412819"/>
                <a:gd name="connsiteX86" fmla="*/ 2309023 w 4929093"/>
                <a:gd name="connsiteY86" fmla="*/ 1299315 h 4412819"/>
                <a:gd name="connsiteX87" fmla="*/ 2336352 w 4929093"/>
                <a:gd name="connsiteY87" fmla="*/ 883614 h 4412819"/>
                <a:gd name="connsiteX88" fmla="*/ 2451137 w 4929093"/>
                <a:gd name="connsiteY88" fmla="*/ 625775 h 4412819"/>
                <a:gd name="connsiteX89" fmla="*/ 2265295 w 4929093"/>
                <a:gd name="connsiteY89" fmla="*/ 488962 h 4412819"/>
                <a:gd name="connsiteX90" fmla="*/ 2248898 w 4929093"/>
                <a:gd name="connsiteY90" fmla="*/ 388983 h 4412819"/>
                <a:gd name="connsiteX91" fmla="*/ 2172374 w 4929093"/>
                <a:gd name="connsiteY91" fmla="*/ 236385 h 4412819"/>
                <a:gd name="connsiteX92" fmla="*/ 1910010 w 4929093"/>
                <a:gd name="connsiteY92" fmla="*/ 10117 h 4412819"/>
                <a:gd name="connsiteX93" fmla="*/ 1684150 w 4929093"/>
                <a:gd name="connsiteY9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048898 w 4929093"/>
                <a:gd name="connsiteY75" fmla="*/ 1887540 h 4412819"/>
                <a:gd name="connsiteX76" fmla="*/ 4137547 w 4929093"/>
                <a:gd name="connsiteY76" fmla="*/ 1435941 h 4412819"/>
                <a:gd name="connsiteX77" fmla="*/ 3789769 w 4929093"/>
                <a:gd name="connsiteY77" fmla="*/ 1280914 h 4412819"/>
                <a:gd name="connsiteX78" fmla="*/ 3499954 w 4929093"/>
                <a:gd name="connsiteY78" fmla="*/ 1473013 h 4412819"/>
                <a:gd name="connsiteX79" fmla="*/ 3121490 w 4929093"/>
                <a:gd name="connsiteY79" fmla="*/ 1533676 h 4412819"/>
                <a:gd name="connsiteX80" fmla="*/ 2921207 w 4929093"/>
                <a:gd name="connsiteY80" fmla="*/ 1451914 h 4412819"/>
                <a:gd name="connsiteX81" fmla="*/ 2858950 w 4929093"/>
                <a:gd name="connsiteY81" fmla="*/ 1355057 h 4412819"/>
                <a:gd name="connsiteX82" fmla="*/ 2598718 w 4929093"/>
                <a:gd name="connsiteY82" fmla="*/ 1304578 h 4412819"/>
                <a:gd name="connsiteX83" fmla="*/ 2653376 w 4929093"/>
                <a:gd name="connsiteY83" fmla="*/ 1041475 h 4412819"/>
                <a:gd name="connsiteX84" fmla="*/ 2494864 w 4929093"/>
                <a:gd name="connsiteY84" fmla="*/ 952021 h 4412819"/>
                <a:gd name="connsiteX85" fmla="*/ 2374614 w 4929093"/>
                <a:gd name="connsiteY85" fmla="*/ 1320363 h 4412819"/>
                <a:gd name="connsiteX86" fmla="*/ 2309023 w 4929093"/>
                <a:gd name="connsiteY86" fmla="*/ 1299315 h 4412819"/>
                <a:gd name="connsiteX87" fmla="*/ 2336352 w 4929093"/>
                <a:gd name="connsiteY87" fmla="*/ 883614 h 4412819"/>
                <a:gd name="connsiteX88" fmla="*/ 2451137 w 4929093"/>
                <a:gd name="connsiteY88" fmla="*/ 625775 h 4412819"/>
                <a:gd name="connsiteX89" fmla="*/ 2265295 w 4929093"/>
                <a:gd name="connsiteY89" fmla="*/ 488962 h 4412819"/>
                <a:gd name="connsiteX90" fmla="*/ 2248898 w 4929093"/>
                <a:gd name="connsiteY90" fmla="*/ 388983 h 4412819"/>
                <a:gd name="connsiteX91" fmla="*/ 2172374 w 4929093"/>
                <a:gd name="connsiteY91" fmla="*/ 236385 h 4412819"/>
                <a:gd name="connsiteX92" fmla="*/ 1910010 w 4929093"/>
                <a:gd name="connsiteY92" fmla="*/ 10117 h 4412819"/>
                <a:gd name="connsiteX93" fmla="*/ 1684150 w 4929093"/>
                <a:gd name="connsiteY9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246655 w 4929093"/>
                <a:gd name="connsiteY75" fmla="*/ 1965054 h 4412819"/>
                <a:gd name="connsiteX76" fmla="*/ 4048898 w 4929093"/>
                <a:gd name="connsiteY76" fmla="*/ 1887540 h 4412819"/>
                <a:gd name="connsiteX77" fmla="*/ 4137547 w 4929093"/>
                <a:gd name="connsiteY77" fmla="*/ 1435941 h 4412819"/>
                <a:gd name="connsiteX78" fmla="*/ 3789769 w 4929093"/>
                <a:gd name="connsiteY78" fmla="*/ 1280914 h 4412819"/>
                <a:gd name="connsiteX79" fmla="*/ 3499954 w 4929093"/>
                <a:gd name="connsiteY79" fmla="*/ 1473013 h 4412819"/>
                <a:gd name="connsiteX80" fmla="*/ 3121490 w 4929093"/>
                <a:gd name="connsiteY80" fmla="*/ 1533676 h 4412819"/>
                <a:gd name="connsiteX81" fmla="*/ 2921207 w 4929093"/>
                <a:gd name="connsiteY81" fmla="*/ 1451914 h 4412819"/>
                <a:gd name="connsiteX82" fmla="*/ 2858950 w 4929093"/>
                <a:gd name="connsiteY82" fmla="*/ 1355057 h 4412819"/>
                <a:gd name="connsiteX83" fmla="*/ 2598718 w 4929093"/>
                <a:gd name="connsiteY83" fmla="*/ 1304578 h 4412819"/>
                <a:gd name="connsiteX84" fmla="*/ 2653376 w 4929093"/>
                <a:gd name="connsiteY84" fmla="*/ 1041475 h 4412819"/>
                <a:gd name="connsiteX85" fmla="*/ 2494864 w 4929093"/>
                <a:gd name="connsiteY85" fmla="*/ 952021 h 4412819"/>
                <a:gd name="connsiteX86" fmla="*/ 2374614 w 4929093"/>
                <a:gd name="connsiteY86" fmla="*/ 1320363 h 4412819"/>
                <a:gd name="connsiteX87" fmla="*/ 2309023 w 4929093"/>
                <a:gd name="connsiteY87" fmla="*/ 1299315 h 4412819"/>
                <a:gd name="connsiteX88" fmla="*/ 2336352 w 4929093"/>
                <a:gd name="connsiteY88" fmla="*/ 883614 h 4412819"/>
                <a:gd name="connsiteX89" fmla="*/ 2451137 w 4929093"/>
                <a:gd name="connsiteY89" fmla="*/ 625775 h 4412819"/>
                <a:gd name="connsiteX90" fmla="*/ 2265295 w 4929093"/>
                <a:gd name="connsiteY90" fmla="*/ 488962 h 4412819"/>
                <a:gd name="connsiteX91" fmla="*/ 2248898 w 4929093"/>
                <a:gd name="connsiteY91" fmla="*/ 388983 h 4412819"/>
                <a:gd name="connsiteX92" fmla="*/ 2172374 w 4929093"/>
                <a:gd name="connsiteY92" fmla="*/ 236385 h 4412819"/>
                <a:gd name="connsiteX93" fmla="*/ 1910010 w 4929093"/>
                <a:gd name="connsiteY93" fmla="*/ 10117 h 4412819"/>
                <a:gd name="connsiteX94" fmla="*/ 1684150 w 4929093"/>
                <a:gd name="connsiteY9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246655 w 4929093"/>
                <a:gd name="connsiteY75" fmla="*/ 1965054 h 4412819"/>
                <a:gd name="connsiteX76" fmla="*/ 4048898 w 4929093"/>
                <a:gd name="connsiteY76" fmla="*/ 1887540 h 4412819"/>
                <a:gd name="connsiteX77" fmla="*/ 4137547 w 4929093"/>
                <a:gd name="connsiteY77" fmla="*/ 1435941 h 4412819"/>
                <a:gd name="connsiteX78" fmla="*/ 3789769 w 4929093"/>
                <a:gd name="connsiteY78" fmla="*/ 1280914 h 4412819"/>
                <a:gd name="connsiteX79" fmla="*/ 3499954 w 4929093"/>
                <a:gd name="connsiteY79" fmla="*/ 1473013 h 4412819"/>
                <a:gd name="connsiteX80" fmla="*/ 3121490 w 4929093"/>
                <a:gd name="connsiteY80" fmla="*/ 1533676 h 4412819"/>
                <a:gd name="connsiteX81" fmla="*/ 2921207 w 4929093"/>
                <a:gd name="connsiteY81" fmla="*/ 1451914 h 4412819"/>
                <a:gd name="connsiteX82" fmla="*/ 2858950 w 4929093"/>
                <a:gd name="connsiteY82" fmla="*/ 1355057 h 4412819"/>
                <a:gd name="connsiteX83" fmla="*/ 2598718 w 4929093"/>
                <a:gd name="connsiteY83" fmla="*/ 1304578 h 4412819"/>
                <a:gd name="connsiteX84" fmla="*/ 2653376 w 4929093"/>
                <a:gd name="connsiteY84" fmla="*/ 1041475 h 4412819"/>
                <a:gd name="connsiteX85" fmla="*/ 2494864 w 4929093"/>
                <a:gd name="connsiteY85" fmla="*/ 952021 h 4412819"/>
                <a:gd name="connsiteX86" fmla="*/ 2374614 w 4929093"/>
                <a:gd name="connsiteY86" fmla="*/ 1320363 h 4412819"/>
                <a:gd name="connsiteX87" fmla="*/ 2309023 w 4929093"/>
                <a:gd name="connsiteY87" fmla="*/ 1299315 h 4412819"/>
                <a:gd name="connsiteX88" fmla="*/ 2336352 w 4929093"/>
                <a:gd name="connsiteY88" fmla="*/ 883614 h 4412819"/>
                <a:gd name="connsiteX89" fmla="*/ 2451137 w 4929093"/>
                <a:gd name="connsiteY89" fmla="*/ 625775 h 4412819"/>
                <a:gd name="connsiteX90" fmla="*/ 2265295 w 4929093"/>
                <a:gd name="connsiteY90" fmla="*/ 488962 h 4412819"/>
                <a:gd name="connsiteX91" fmla="*/ 2248898 w 4929093"/>
                <a:gd name="connsiteY91" fmla="*/ 388983 h 4412819"/>
                <a:gd name="connsiteX92" fmla="*/ 2172374 w 4929093"/>
                <a:gd name="connsiteY92" fmla="*/ 236385 h 4412819"/>
                <a:gd name="connsiteX93" fmla="*/ 1910010 w 4929093"/>
                <a:gd name="connsiteY93" fmla="*/ 10117 h 4412819"/>
                <a:gd name="connsiteX94" fmla="*/ 1684150 w 4929093"/>
                <a:gd name="connsiteY94"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335304 w 4929093"/>
                <a:gd name="connsiteY75" fmla="*/ 2153782 h 4412819"/>
                <a:gd name="connsiteX76" fmla="*/ 4246655 w 4929093"/>
                <a:gd name="connsiteY76" fmla="*/ 1965054 h 4412819"/>
                <a:gd name="connsiteX77" fmla="*/ 4048898 w 4929093"/>
                <a:gd name="connsiteY77" fmla="*/ 1887540 h 4412819"/>
                <a:gd name="connsiteX78" fmla="*/ 4137547 w 4929093"/>
                <a:gd name="connsiteY78" fmla="*/ 1435941 h 4412819"/>
                <a:gd name="connsiteX79" fmla="*/ 3789769 w 4929093"/>
                <a:gd name="connsiteY79" fmla="*/ 1280914 h 4412819"/>
                <a:gd name="connsiteX80" fmla="*/ 3499954 w 4929093"/>
                <a:gd name="connsiteY80" fmla="*/ 1473013 h 4412819"/>
                <a:gd name="connsiteX81" fmla="*/ 3121490 w 4929093"/>
                <a:gd name="connsiteY81" fmla="*/ 1533676 h 4412819"/>
                <a:gd name="connsiteX82" fmla="*/ 2921207 w 4929093"/>
                <a:gd name="connsiteY82" fmla="*/ 1451914 h 4412819"/>
                <a:gd name="connsiteX83" fmla="*/ 2858950 w 4929093"/>
                <a:gd name="connsiteY83" fmla="*/ 1355057 h 4412819"/>
                <a:gd name="connsiteX84" fmla="*/ 2598718 w 4929093"/>
                <a:gd name="connsiteY84" fmla="*/ 1304578 h 4412819"/>
                <a:gd name="connsiteX85" fmla="*/ 2653376 w 4929093"/>
                <a:gd name="connsiteY85" fmla="*/ 1041475 h 4412819"/>
                <a:gd name="connsiteX86" fmla="*/ 2494864 w 4929093"/>
                <a:gd name="connsiteY86" fmla="*/ 952021 h 4412819"/>
                <a:gd name="connsiteX87" fmla="*/ 2374614 w 4929093"/>
                <a:gd name="connsiteY87" fmla="*/ 1320363 h 4412819"/>
                <a:gd name="connsiteX88" fmla="*/ 2309023 w 4929093"/>
                <a:gd name="connsiteY88" fmla="*/ 1299315 h 4412819"/>
                <a:gd name="connsiteX89" fmla="*/ 2336352 w 4929093"/>
                <a:gd name="connsiteY89" fmla="*/ 883614 h 4412819"/>
                <a:gd name="connsiteX90" fmla="*/ 2451137 w 4929093"/>
                <a:gd name="connsiteY90" fmla="*/ 625775 h 4412819"/>
                <a:gd name="connsiteX91" fmla="*/ 2265295 w 4929093"/>
                <a:gd name="connsiteY91" fmla="*/ 488962 h 4412819"/>
                <a:gd name="connsiteX92" fmla="*/ 2248898 w 4929093"/>
                <a:gd name="connsiteY92" fmla="*/ 388983 h 4412819"/>
                <a:gd name="connsiteX93" fmla="*/ 2172374 w 4929093"/>
                <a:gd name="connsiteY93" fmla="*/ 236385 h 4412819"/>
                <a:gd name="connsiteX94" fmla="*/ 1910010 w 4929093"/>
                <a:gd name="connsiteY94" fmla="*/ 10117 h 4412819"/>
                <a:gd name="connsiteX95" fmla="*/ 1684150 w 4929093"/>
                <a:gd name="connsiteY95"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478506 w 4929093"/>
                <a:gd name="connsiteY75" fmla="*/ 2261627 h 4412819"/>
                <a:gd name="connsiteX76" fmla="*/ 4335304 w 4929093"/>
                <a:gd name="connsiteY76" fmla="*/ 2153782 h 4412819"/>
                <a:gd name="connsiteX77" fmla="*/ 4246655 w 4929093"/>
                <a:gd name="connsiteY77" fmla="*/ 1965054 h 4412819"/>
                <a:gd name="connsiteX78" fmla="*/ 4048898 w 4929093"/>
                <a:gd name="connsiteY78" fmla="*/ 1887540 h 4412819"/>
                <a:gd name="connsiteX79" fmla="*/ 4137547 w 4929093"/>
                <a:gd name="connsiteY79" fmla="*/ 1435941 h 4412819"/>
                <a:gd name="connsiteX80" fmla="*/ 3789769 w 4929093"/>
                <a:gd name="connsiteY80" fmla="*/ 1280914 h 4412819"/>
                <a:gd name="connsiteX81" fmla="*/ 3499954 w 4929093"/>
                <a:gd name="connsiteY81" fmla="*/ 1473013 h 4412819"/>
                <a:gd name="connsiteX82" fmla="*/ 3121490 w 4929093"/>
                <a:gd name="connsiteY82" fmla="*/ 1533676 h 4412819"/>
                <a:gd name="connsiteX83" fmla="*/ 2921207 w 4929093"/>
                <a:gd name="connsiteY83" fmla="*/ 1451914 h 4412819"/>
                <a:gd name="connsiteX84" fmla="*/ 2858950 w 4929093"/>
                <a:gd name="connsiteY84" fmla="*/ 1355057 h 4412819"/>
                <a:gd name="connsiteX85" fmla="*/ 2598718 w 4929093"/>
                <a:gd name="connsiteY85" fmla="*/ 1304578 h 4412819"/>
                <a:gd name="connsiteX86" fmla="*/ 2653376 w 4929093"/>
                <a:gd name="connsiteY86" fmla="*/ 1041475 h 4412819"/>
                <a:gd name="connsiteX87" fmla="*/ 2494864 w 4929093"/>
                <a:gd name="connsiteY87" fmla="*/ 952021 h 4412819"/>
                <a:gd name="connsiteX88" fmla="*/ 2374614 w 4929093"/>
                <a:gd name="connsiteY88" fmla="*/ 1320363 h 4412819"/>
                <a:gd name="connsiteX89" fmla="*/ 2309023 w 4929093"/>
                <a:gd name="connsiteY89" fmla="*/ 1299315 h 4412819"/>
                <a:gd name="connsiteX90" fmla="*/ 2336352 w 4929093"/>
                <a:gd name="connsiteY90" fmla="*/ 883614 h 4412819"/>
                <a:gd name="connsiteX91" fmla="*/ 2451137 w 4929093"/>
                <a:gd name="connsiteY91" fmla="*/ 625775 h 4412819"/>
                <a:gd name="connsiteX92" fmla="*/ 2265295 w 4929093"/>
                <a:gd name="connsiteY92" fmla="*/ 488962 h 4412819"/>
                <a:gd name="connsiteX93" fmla="*/ 2248898 w 4929093"/>
                <a:gd name="connsiteY93" fmla="*/ 388983 h 4412819"/>
                <a:gd name="connsiteX94" fmla="*/ 2172374 w 4929093"/>
                <a:gd name="connsiteY94" fmla="*/ 236385 h 4412819"/>
                <a:gd name="connsiteX95" fmla="*/ 1910010 w 4929093"/>
                <a:gd name="connsiteY95" fmla="*/ 10117 h 4412819"/>
                <a:gd name="connsiteX96" fmla="*/ 1684150 w 4929093"/>
                <a:gd name="connsiteY9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80981 w 4929093"/>
                <a:gd name="connsiteY74" fmla="*/ 2372527 h 4412819"/>
                <a:gd name="connsiteX75" fmla="*/ 4478506 w 4929093"/>
                <a:gd name="connsiteY75" fmla="*/ 2261627 h 4412819"/>
                <a:gd name="connsiteX76" fmla="*/ 4335304 w 4929093"/>
                <a:gd name="connsiteY76" fmla="*/ 2153782 h 4412819"/>
                <a:gd name="connsiteX77" fmla="*/ 4246655 w 4929093"/>
                <a:gd name="connsiteY77" fmla="*/ 1965054 h 4412819"/>
                <a:gd name="connsiteX78" fmla="*/ 4048898 w 4929093"/>
                <a:gd name="connsiteY78" fmla="*/ 1887540 h 4412819"/>
                <a:gd name="connsiteX79" fmla="*/ 4137547 w 4929093"/>
                <a:gd name="connsiteY79" fmla="*/ 1435941 h 4412819"/>
                <a:gd name="connsiteX80" fmla="*/ 3789769 w 4929093"/>
                <a:gd name="connsiteY80" fmla="*/ 1280914 h 4412819"/>
                <a:gd name="connsiteX81" fmla="*/ 3499954 w 4929093"/>
                <a:gd name="connsiteY81" fmla="*/ 1473013 h 4412819"/>
                <a:gd name="connsiteX82" fmla="*/ 3121490 w 4929093"/>
                <a:gd name="connsiteY82" fmla="*/ 1533676 h 4412819"/>
                <a:gd name="connsiteX83" fmla="*/ 2921207 w 4929093"/>
                <a:gd name="connsiteY83" fmla="*/ 1451914 h 4412819"/>
                <a:gd name="connsiteX84" fmla="*/ 2858950 w 4929093"/>
                <a:gd name="connsiteY84" fmla="*/ 1355057 h 4412819"/>
                <a:gd name="connsiteX85" fmla="*/ 2598718 w 4929093"/>
                <a:gd name="connsiteY85" fmla="*/ 1304578 h 4412819"/>
                <a:gd name="connsiteX86" fmla="*/ 2653376 w 4929093"/>
                <a:gd name="connsiteY86" fmla="*/ 1041475 h 4412819"/>
                <a:gd name="connsiteX87" fmla="*/ 2494864 w 4929093"/>
                <a:gd name="connsiteY87" fmla="*/ 952021 h 4412819"/>
                <a:gd name="connsiteX88" fmla="*/ 2374614 w 4929093"/>
                <a:gd name="connsiteY88" fmla="*/ 1320363 h 4412819"/>
                <a:gd name="connsiteX89" fmla="*/ 2309023 w 4929093"/>
                <a:gd name="connsiteY89" fmla="*/ 1299315 h 4412819"/>
                <a:gd name="connsiteX90" fmla="*/ 2336352 w 4929093"/>
                <a:gd name="connsiteY90" fmla="*/ 883614 h 4412819"/>
                <a:gd name="connsiteX91" fmla="*/ 2451137 w 4929093"/>
                <a:gd name="connsiteY91" fmla="*/ 625775 h 4412819"/>
                <a:gd name="connsiteX92" fmla="*/ 2265295 w 4929093"/>
                <a:gd name="connsiteY92" fmla="*/ 488962 h 4412819"/>
                <a:gd name="connsiteX93" fmla="*/ 2248898 w 4929093"/>
                <a:gd name="connsiteY93" fmla="*/ 388983 h 4412819"/>
                <a:gd name="connsiteX94" fmla="*/ 2172374 w 4929093"/>
                <a:gd name="connsiteY94" fmla="*/ 236385 h 4412819"/>
                <a:gd name="connsiteX95" fmla="*/ 1910010 w 4929093"/>
                <a:gd name="connsiteY95" fmla="*/ 10117 h 4412819"/>
                <a:gd name="connsiteX96" fmla="*/ 1684150 w 4929093"/>
                <a:gd name="connsiteY96"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861841 w 4929093"/>
                <a:gd name="connsiteY74" fmla="*/ 2661949 h 4412819"/>
                <a:gd name="connsiteX75" fmla="*/ 4780981 w 4929093"/>
                <a:gd name="connsiteY75" fmla="*/ 2372527 h 4412819"/>
                <a:gd name="connsiteX76" fmla="*/ 4478506 w 4929093"/>
                <a:gd name="connsiteY76" fmla="*/ 2261627 h 4412819"/>
                <a:gd name="connsiteX77" fmla="*/ 4335304 w 4929093"/>
                <a:gd name="connsiteY77" fmla="*/ 2153782 h 4412819"/>
                <a:gd name="connsiteX78" fmla="*/ 4246655 w 4929093"/>
                <a:gd name="connsiteY78" fmla="*/ 1965054 h 4412819"/>
                <a:gd name="connsiteX79" fmla="*/ 4048898 w 4929093"/>
                <a:gd name="connsiteY79" fmla="*/ 1887540 h 4412819"/>
                <a:gd name="connsiteX80" fmla="*/ 4137547 w 4929093"/>
                <a:gd name="connsiteY80" fmla="*/ 1435941 h 4412819"/>
                <a:gd name="connsiteX81" fmla="*/ 3789769 w 4929093"/>
                <a:gd name="connsiteY81" fmla="*/ 1280914 h 4412819"/>
                <a:gd name="connsiteX82" fmla="*/ 3499954 w 4929093"/>
                <a:gd name="connsiteY82" fmla="*/ 1473013 h 4412819"/>
                <a:gd name="connsiteX83" fmla="*/ 3121490 w 4929093"/>
                <a:gd name="connsiteY83" fmla="*/ 1533676 h 4412819"/>
                <a:gd name="connsiteX84" fmla="*/ 2921207 w 4929093"/>
                <a:gd name="connsiteY84" fmla="*/ 1451914 h 4412819"/>
                <a:gd name="connsiteX85" fmla="*/ 2858950 w 4929093"/>
                <a:gd name="connsiteY85" fmla="*/ 1355057 h 4412819"/>
                <a:gd name="connsiteX86" fmla="*/ 2598718 w 4929093"/>
                <a:gd name="connsiteY86" fmla="*/ 1304578 h 4412819"/>
                <a:gd name="connsiteX87" fmla="*/ 2653376 w 4929093"/>
                <a:gd name="connsiteY87" fmla="*/ 1041475 h 4412819"/>
                <a:gd name="connsiteX88" fmla="*/ 2494864 w 4929093"/>
                <a:gd name="connsiteY88" fmla="*/ 952021 h 4412819"/>
                <a:gd name="connsiteX89" fmla="*/ 2374614 w 4929093"/>
                <a:gd name="connsiteY89" fmla="*/ 1320363 h 4412819"/>
                <a:gd name="connsiteX90" fmla="*/ 2309023 w 4929093"/>
                <a:gd name="connsiteY90" fmla="*/ 1299315 h 4412819"/>
                <a:gd name="connsiteX91" fmla="*/ 2336352 w 4929093"/>
                <a:gd name="connsiteY91" fmla="*/ 883614 h 4412819"/>
                <a:gd name="connsiteX92" fmla="*/ 2451137 w 4929093"/>
                <a:gd name="connsiteY92" fmla="*/ 625775 h 4412819"/>
                <a:gd name="connsiteX93" fmla="*/ 2265295 w 4929093"/>
                <a:gd name="connsiteY93" fmla="*/ 488962 h 4412819"/>
                <a:gd name="connsiteX94" fmla="*/ 2248898 w 4929093"/>
                <a:gd name="connsiteY94" fmla="*/ 388983 h 4412819"/>
                <a:gd name="connsiteX95" fmla="*/ 2172374 w 4929093"/>
                <a:gd name="connsiteY95" fmla="*/ 236385 h 4412819"/>
                <a:gd name="connsiteX96" fmla="*/ 1910010 w 4929093"/>
                <a:gd name="connsiteY96" fmla="*/ 10117 h 4412819"/>
                <a:gd name="connsiteX97" fmla="*/ 1684150 w 4929093"/>
                <a:gd name="connsiteY97"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903760 w 4929093"/>
                <a:gd name="connsiteY74" fmla="*/ 2801340 h 4412819"/>
                <a:gd name="connsiteX75" fmla="*/ 4861841 w 4929093"/>
                <a:gd name="connsiteY75" fmla="*/ 2661949 h 4412819"/>
                <a:gd name="connsiteX76" fmla="*/ 4780981 w 4929093"/>
                <a:gd name="connsiteY76" fmla="*/ 2372527 h 4412819"/>
                <a:gd name="connsiteX77" fmla="*/ 4478506 w 4929093"/>
                <a:gd name="connsiteY77" fmla="*/ 2261627 h 4412819"/>
                <a:gd name="connsiteX78" fmla="*/ 4335304 w 4929093"/>
                <a:gd name="connsiteY78" fmla="*/ 2153782 h 4412819"/>
                <a:gd name="connsiteX79" fmla="*/ 4246655 w 4929093"/>
                <a:gd name="connsiteY79" fmla="*/ 1965054 h 4412819"/>
                <a:gd name="connsiteX80" fmla="*/ 4048898 w 4929093"/>
                <a:gd name="connsiteY80" fmla="*/ 1887540 h 4412819"/>
                <a:gd name="connsiteX81" fmla="*/ 4137547 w 4929093"/>
                <a:gd name="connsiteY81" fmla="*/ 1435941 h 4412819"/>
                <a:gd name="connsiteX82" fmla="*/ 3789769 w 4929093"/>
                <a:gd name="connsiteY82" fmla="*/ 1280914 h 4412819"/>
                <a:gd name="connsiteX83" fmla="*/ 3499954 w 4929093"/>
                <a:gd name="connsiteY83" fmla="*/ 1473013 h 4412819"/>
                <a:gd name="connsiteX84" fmla="*/ 3121490 w 4929093"/>
                <a:gd name="connsiteY84" fmla="*/ 1533676 h 4412819"/>
                <a:gd name="connsiteX85" fmla="*/ 2921207 w 4929093"/>
                <a:gd name="connsiteY85" fmla="*/ 1451914 h 4412819"/>
                <a:gd name="connsiteX86" fmla="*/ 2858950 w 4929093"/>
                <a:gd name="connsiteY86" fmla="*/ 1355057 h 4412819"/>
                <a:gd name="connsiteX87" fmla="*/ 2598718 w 4929093"/>
                <a:gd name="connsiteY87" fmla="*/ 1304578 h 4412819"/>
                <a:gd name="connsiteX88" fmla="*/ 2653376 w 4929093"/>
                <a:gd name="connsiteY88" fmla="*/ 1041475 h 4412819"/>
                <a:gd name="connsiteX89" fmla="*/ 2494864 w 4929093"/>
                <a:gd name="connsiteY89" fmla="*/ 952021 h 4412819"/>
                <a:gd name="connsiteX90" fmla="*/ 2374614 w 4929093"/>
                <a:gd name="connsiteY90" fmla="*/ 1320363 h 4412819"/>
                <a:gd name="connsiteX91" fmla="*/ 2309023 w 4929093"/>
                <a:gd name="connsiteY91" fmla="*/ 1299315 h 4412819"/>
                <a:gd name="connsiteX92" fmla="*/ 2336352 w 4929093"/>
                <a:gd name="connsiteY92" fmla="*/ 883614 h 4412819"/>
                <a:gd name="connsiteX93" fmla="*/ 2451137 w 4929093"/>
                <a:gd name="connsiteY93" fmla="*/ 625775 h 4412819"/>
                <a:gd name="connsiteX94" fmla="*/ 2265295 w 4929093"/>
                <a:gd name="connsiteY94" fmla="*/ 488962 h 4412819"/>
                <a:gd name="connsiteX95" fmla="*/ 2248898 w 4929093"/>
                <a:gd name="connsiteY95" fmla="*/ 388983 h 4412819"/>
                <a:gd name="connsiteX96" fmla="*/ 2172374 w 4929093"/>
                <a:gd name="connsiteY96" fmla="*/ 236385 h 4412819"/>
                <a:gd name="connsiteX97" fmla="*/ 1910010 w 4929093"/>
                <a:gd name="connsiteY97" fmla="*/ 10117 h 4412819"/>
                <a:gd name="connsiteX98" fmla="*/ 1684150 w 4929093"/>
                <a:gd name="connsiteY9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00150 w 4929093"/>
                <a:gd name="connsiteY74" fmla="*/ 2644526 h 4412819"/>
                <a:gd name="connsiteX75" fmla="*/ 4861841 w 4929093"/>
                <a:gd name="connsiteY75" fmla="*/ 2661949 h 4412819"/>
                <a:gd name="connsiteX76" fmla="*/ 4780981 w 4929093"/>
                <a:gd name="connsiteY76" fmla="*/ 2372527 h 4412819"/>
                <a:gd name="connsiteX77" fmla="*/ 4478506 w 4929093"/>
                <a:gd name="connsiteY77" fmla="*/ 2261627 h 4412819"/>
                <a:gd name="connsiteX78" fmla="*/ 4335304 w 4929093"/>
                <a:gd name="connsiteY78" fmla="*/ 2153782 h 4412819"/>
                <a:gd name="connsiteX79" fmla="*/ 4246655 w 4929093"/>
                <a:gd name="connsiteY79" fmla="*/ 1965054 h 4412819"/>
                <a:gd name="connsiteX80" fmla="*/ 4048898 w 4929093"/>
                <a:gd name="connsiteY80" fmla="*/ 1887540 h 4412819"/>
                <a:gd name="connsiteX81" fmla="*/ 4137547 w 4929093"/>
                <a:gd name="connsiteY81" fmla="*/ 1435941 h 4412819"/>
                <a:gd name="connsiteX82" fmla="*/ 3789769 w 4929093"/>
                <a:gd name="connsiteY82" fmla="*/ 1280914 h 4412819"/>
                <a:gd name="connsiteX83" fmla="*/ 3499954 w 4929093"/>
                <a:gd name="connsiteY83" fmla="*/ 1473013 h 4412819"/>
                <a:gd name="connsiteX84" fmla="*/ 3121490 w 4929093"/>
                <a:gd name="connsiteY84" fmla="*/ 1533676 h 4412819"/>
                <a:gd name="connsiteX85" fmla="*/ 2921207 w 4929093"/>
                <a:gd name="connsiteY85" fmla="*/ 1451914 h 4412819"/>
                <a:gd name="connsiteX86" fmla="*/ 2858950 w 4929093"/>
                <a:gd name="connsiteY86" fmla="*/ 1355057 h 4412819"/>
                <a:gd name="connsiteX87" fmla="*/ 2598718 w 4929093"/>
                <a:gd name="connsiteY87" fmla="*/ 1304578 h 4412819"/>
                <a:gd name="connsiteX88" fmla="*/ 2653376 w 4929093"/>
                <a:gd name="connsiteY88" fmla="*/ 1041475 h 4412819"/>
                <a:gd name="connsiteX89" fmla="*/ 2494864 w 4929093"/>
                <a:gd name="connsiteY89" fmla="*/ 952021 h 4412819"/>
                <a:gd name="connsiteX90" fmla="*/ 2374614 w 4929093"/>
                <a:gd name="connsiteY90" fmla="*/ 1320363 h 4412819"/>
                <a:gd name="connsiteX91" fmla="*/ 2309023 w 4929093"/>
                <a:gd name="connsiteY91" fmla="*/ 1299315 h 4412819"/>
                <a:gd name="connsiteX92" fmla="*/ 2336352 w 4929093"/>
                <a:gd name="connsiteY92" fmla="*/ 883614 h 4412819"/>
                <a:gd name="connsiteX93" fmla="*/ 2451137 w 4929093"/>
                <a:gd name="connsiteY93" fmla="*/ 625775 h 4412819"/>
                <a:gd name="connsiteX94" fmla="*/ 2265295 w 4929093"/>
                <a:gd name="connsiteY94" fmla="*/ 488962 h 4412819"/>
                <a:gd name="connsiteX95" fmla="*/ 2248898 w 4929093"/>
                <a:gd name="connsiteY95" fmla="*/ 388983 h 4412819"/>
                <a:gd name="connsiteX96" fmla="*/ 2172374 w 4929093"/>
                <a:gd name="connsiteY96" fmla="*/ 236385 h 4412819"/>
                <a:gd name="connsiteX97" fmla="*/ 1910010 w 4929093"/>
                <a:gd name="connsiteY97" fmla="*/ 10117 h 4412819"/>
                <a:gd name="connsiteX98" fmla="*/ 1684150 w 4929093"/>
                <a:gd name="connsiteY9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00150 w 4929093"/>
                <a:gd name="connsiteY74" fmla="*/ 2644526 h 4412819"/>
                <a:gd name="connsiteX75" fmla="*/ 4861841 w 4929093"/>
                <a:gd name="connsiteY75" fmla="*/ 2661949 h 4412819"/>
                <a:gd name="connsiteX76" fmla="*/ 4780981 w 4929093"/>
                <a:gd name="connsiteY76" fmla="*/ 2372527 h 4412819"/>
                <a:gd name="connsiteX77" fmla="*/ 4478506 w 4929093"/>
                <a:gd name="connsiteY77" fmla="*/ 2261627 h 4412819"/>
                <a:gd name="connsiteX78" fmla="*/ 4335304 w 4929093"/>
                <a:gd name="connsiteY78" fmla="*/ 2153782 h 4412819"/>
                <a:gd name="connsiteX79" fmla="*/ 4246655 w 4929093"/>
                <a:gd name="connsiteY79" fmla="*/ 1965054 h 4412819"/>
                <a:gd name="connsiteX80" fmla="*/ 4048898 w 4929093"/>
                <a:gd name="connsiteY80" fmla="*/ 1887540 h 4412819"/>
                <a:gd name="connsiteX81" fmla="*/ 4137547 w 4929093"/>
                <a:gd name="connsiteY81" fmla="*/ 1435941 h 4412819"/>
                <a:gd name="connsiteX82" fmla="*/ 3789769 w 4929093"/>
                <a:gd name="connsiteY82" fmla="*/ 1280914 h 4412819"/>
                <a:gd name="connsiteX83" fmla="*/ 3499954 w 4929093"/>
                <a:gd name="connsiteY83" fmla="*/ 1473013 h 4412819"/>
                <a:gd name="connsiteX84" fmla="*/ 3121490 w 4929093"/>
                <a:gd name="connsiteY84" fmla="*/ 1533676 h 4412819"/>
                <a:gd name="connsiteX85" fmla="*/ 2921207 w 4929093"/>
                <a:gd name="connsiteY85" fmla="*/ 1451914 h 4412819"/>
                <a:gd name="connsiteX86" fmla="*/ 2858950 w 4929093"/>
                <a:gd name="connsiteY86" fmla="*/ 1355057 h 4412819"/>
                <a:gd name="connsiteX87" fmla="*/ 2598718 w 4929093"/>
                <a:gd name="connsiteY87" fmla="*/ 1304578 h 4412819"/>
                <a:gd name="connsiteX88" fmla="*/ 2653376 w 4929093"/>
                <a:gd name="connsiteY88" fmla="*/ 1041475 h 4412819"/>
                <a:gd name="connsiteX89" fmla="*/ 2494864 w 4929093"/>
                <a:gd name="connsiteY89" fmla="*/ 952021 h 4412819"/>
                <a:gd name="connsiteX90" fmla="*/ 2374614 w 4929093"/>
                <a:gd name="connsiteY90" fmla="*/ 1320363 h 4412819"/>
                <a:gd name="connsiteX91" fmla="*/ 2309023 w 4929093"/>
                <a:gd name="connsiteY91" fmla="*/ 1299315 h 4412819"/>
                <a:gd name="connsiteX92" fmla="*/ 2336352 w 4929093"/>
                <a:gd name="connsiteY92" fmla="*/ 883614 h 4412819"/>
                <a:gd name="connsiteX93" fmla="*/ 2451137 w 4929093"/>
                <a:gd name="connsiteY93" fmla="*/ 625775 h 4412819"/>
                <a:gd name="connsiteX94" fmla="*/ 2265295 w 4929093"/>
                <a:gd name="connsiteY94" fmla="*/ 488962 h 4412819"/>
                <a:gd name="connsiteX95" fmla="*/ 2248898 w 4929093"/>
                <a:gd name="connsiteY95" fmla="*/ 388983 h 4412819"/>
                <a:gd name="connsiteX96" fmla="*/ 2172374 w 4929093"/>
                <a:gd name="connsiteY96" fmla="*/ 236385 h 4412819"/>
                <a:gd name="connsiteX97" fmla="*/ 1910010 w 4929093"/>
                <a:gd name="connsiteY97" fmla="*/ 10117 h 4412819"/>
                <a:gd name="connsiteX98" fmla="*/ 1684150 w 4929093"/>
                <a:gd name="connsiteY98"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72013 w 4929093"/>
                <a:gd name="connsiteY74" fmla="*/ 2772300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72013 w 4929093"/>
                <a:gd name="connsiteY74" fmla="*/ 2772300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72013 w 4929093"/>
                <a:gd name="connsiteY74" fmla="*/ 2772300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437812 w 4929093"/>
                <a:gd name="connsiteY5" fmla="*/ 827167 h 4412819"/>
                <a:gd name="connsiteX6" fmla="*/ 1171366 w 4929093"/>
                <a:gd name="connsiteY6" fmla="*/ 955947 h 4412819"/>
                <a:gd name="connsiteX7" fmla="*/ 1050710 w 4929093"/>
                <a:gd name="connsiteY7" fmla="*/ 1005477 h 4412819"/>
                <a:gd name="connsiteX8" fmla="*/ 965245 w 4929093"/>
                <a:gd name="connsiteY8" fmla="*/ 1045103 h 4412819"/>
                <a:gd name="connsiteX9" fmla="*/ 305147 w 4929093"/>
                <a:gd name="connsiteY9" fmla="*/ 621300 h 4412819"/>
                <a:gd name="connsiteX10" fmla="*/ 0 w 4929093"/>
                <a:gd name="connsiteY10" fmla="*/ 1178836 h 4412819"/>
                <a:gd name="connsiteX11" fmla="*/ 165901 w 4929093"/>
                <a:gd name="connsiteY11" fmla="*/ 1376959 h 4412819"/>
                <a:gd name="connsiteX12" fmla="*/ 226229 w 4929093"/>
                <a:gd name="connsiteY12" fmla="*/ 1520599 h 4412819"/>
                <a:gd name="connsiteX13" fmla="*/ 513885 w 4929093"/>
                <a:gd name="connsiteY13" fmla="*/ 1735175 h 4412819"/>
                <a:gd name="connsiteX14" fmla="*/ 1222111 w 4929093"/>
                <a:gd name="connsiteY14" fmla="*/ 2458481 h 4412819"/>
                <a:gd name="connsiteX15" fmla="*/ 1427647 w 4929093"/>
                <a:gd name="connsiteY15" fmla="*/ 2244481 h 4412819"/>
                <a:gd name="connsiteX16" fmla="*/ 1369952 w 4929093"/>
                <a:gd name="connsiteY16" fmla="*/ 2149759 h 4412819"/>
                <a:gd name="connsiteX17" fmla="*/ 1434858 w 4929093"/>
                <a:gd name="connsiteY17" fmla="*/ 2012940 h 4412819"/>
                <a:gd name="connsiteX18" fmla="*/ 1647605 w 4929093"/>
                <a:gd name="connsiteY18" fmla="*/ 1893661 h 4412819"/>
                <a:gd name="connsiteX19" fmla="*/ 1784629 w 4929093"/>
                <a:gd name="connsiteY19" fmla="*/ 1760349 h 4412819"/>
                <a:gd name="connsiteX20" fmla="*/ 1925258 w 4929093"/>
                <a:gd name="connsiteY20" fmla="*/ 1700710 h 4412819"/>
                <a:gd name="connsiteX21" fmla="*/ 2293994 w 4929093"/>
                <a:gd name="connsiteY21" fmla="*/ 1595702 h 4412819"/>
                <a:gd name="connsiteX22" fmla="*/ 2300270 w 4929093"/>
                <a:gd name="connsiteY22" fmla="*/ 1714742 h 4412819"/>
                <a:gd name="connsiteX23" fmla="*/ 2238970 w 4929093"/>
                <a:gd name="connsiteY23" fmla="*/ 1998908 h 4412819"/>
                <a:gd name="connsiteX24" fmla="*/ 2336329 w 4929093"/>
                <a:gd name="connsiteY24" fmla="*/ 2184842 h 4412819"/>
                <a:gd name="connsiteX25" fmla="*/ 2516623 w 4929093"/>
                <a:gd name="connsiteY25" fmla="*/ 2170809 h 4412819"/>
                <a:gd name="connsiteX26" fmla="*/ 2484170 w 4929093"/>
                <a:gd name="connsiteY26" fmla="*/ 2346219 h 4412819"/>
                <a:gd name="connsiteX27" fmla="*/ 2570711 w 4929093"/>
                <a:gd name="connsiteY27" fmla="*/ 2483040 h 4412819"/>
                <a:gd name="connsiteX28" fmla="*/ 2639223 w 4929093"/>
                <a:gd name="connsiteY28" fmla="*/ 2556712 h 4412819"/>
                <a:gd name="connsiteX29" fmla="*/ 2350753 w 4929093"/>
                <a:gd name="connsiteY29" fmla="*/ 2644416 h 4412819"/>
                <a:gd name="connsiteX30" fmla="*/ 2109158 w 4929093"/>
                <a:gd name="connsiteY30" fmla="*/ 2490055 h 4412819"/>
                <a:gd name="connsiteX31" fmla="*/ 1842323 w 4929093"/>
                <a:gd name="connsiteY31" fmla="*/ 2269039 h 4412819"/>
                <a:gd name="connsiteX32" fmla="*/ 1705300 w 4929093"/>
                <a:gd name="connsiteY32" fmla="*/ 2290088 h 4412819"/>
                <a:gd name="connsiteX33" fmla="*/ 1431252 w 4929093"/>
                <a:gd name="connsiteY33" fmla="*/ 2244481 h 4412819"/>
                <a:gd name="connsiteX34" fmla="*/ 1226613 w 4929093"/>
                <a:gd name="connsiteY34" fmla="*/ 2453196 h 4412819"/>
                <a:gd name="connsiteX35" fmla="*/ 1308757 w 4929093"/>
                <a:gd name="connsiteY35" fmla="*/ 2614825 h 4412819"/>
                <a:gd name="connsiteX36" fmla="*/ 1304553 w 4929093"/>
                <a:gd name="connsiteY36" fmla="*/ 2805946 h 4412819"/>
                <a:gd name="connsiteX37" fmla="*/ 1404621 w 4929093"/>
                <a:gd name="connsiteY37" fmla="*/ 2831633 h 4412819"/>
                <a:gd name="connsiteX38" fmla="*/ 1507420 w 4929093"/>
                <a:gd name="connsiteY38" fmla="*/ 2822876 h 4412819"/>
                <a:gd name="connsiteX39" fmla="*/ 1566035 w 4929093"/>
                <a:gd name="connsiteY39" fmla="*/ 2888819 h 4412819"/>
                <a:gd name="connsiteX40" fmla="*/ 1653958 w 4929093"/>
                <a:gd name="connsiteY40" fmla="*/ 2954761 h 4412819"/>
                <a:gd name="connsiteX41" fmla="*/ 2481900 w 4929093"/>
                <a:gd name="connsiteY41" fmla="*/ 3687453 h 4412819"/>
                <a:gd name="connsiteX42" fmla="*/ 2489227 w 4929093"/>
                <a:gd name="connsiteY42" fmla="*/ 3819338 h 4412819"/>
                <a:gd name="connsiteX43" fmla="*/ 2599131 w 4929093"/>
                <a:gd name="connsiteY43" fmla="*/ 3855973 h 4412819"/>
                <a:gd name="connsiteX44" fmla="*/ 2635766 w 4929093"/>
                <a:gd name="connsiteY44" fmla="*/ 3885280 h 4412819"/>
                <a:gd name="connsiteX45" fmla="*/ 2760323 w 4929093"/>
                <a:gd name="connsiteY45" fmla="*/ 3885280 h 4412819"/>
                <a:gd name="connsiteX46" fmla="*/ 2943496 w 4929093"/>
                <a:gd name="connsiteY46" fmla="*/ 3907261 h 4412819"/>
                <a:gd name="connsiteX47" fmla="*/ 3009439 w 4929093"/>
                <a:gd name="connsiteY47" fmla="*/ 3921915 h 4412819"/>
                <a:gd name="connsiteX48" fmla="*/ 3090035 w 4929093"/>
                <a:gd name="connsiteY48" fmla="*/ 4017165 h 4412819"/>
                <a:gd name="connsiteX49" fmla="*/ 3141323 w 4929093"/>
                <a:gd name="connsiteY49" fmla="*/ 4141723 h 4412819"/>
                <a:gd name="connsiteX50" fmla="*/ 3170631 w 4929093"/>
                <a:gd name="connsiteY50" fmla="*/ 4149050 h 4412819"/>
                <a:gd name="connsiteX51" fmla="*/ 3214593 w 4929093"/>
                <a:gd name="connsiteY51" fmla="*/ 4156376 h 4412819"/>
                <a:gd name="connsiteX52" fmla="*/ 3287862 w 4929093"/>
                <a:gd name="connsiteY52" fmla="*/ 4229646 h 4412819"/>
                <a:gd name="connsiteX53" fmla="*/ 3331823 w 4929093"/>
                <a:gd name="connsiteY53" fmla="*/ 4207665 h 4412819"/>
                <a:gd name="connsiteX54" fmla="*/ 3353804 w 4929093"/>
                <a:gd name="connsiteY54" fmla="*/ 4207665 h 4412819"/>
                <a:gd name="connsiteX55" fmla="*/ 3397766 w 4929093"/>
                <a:gd name="connsiteY55" fmla="*/ 4251626 h 4412819"/>
                <a:gd name="connsiteX56" fmla="*/ 3419746 w 4929093"/>
                <a:gd name="connsiteY56" fmla="*/ 4317569 h 4412819"/>
                <a:gd name="connsiteX57" fmla="*/ 3398466 w 4929093"/>
                <a:gd name="connsiteY57" fmla="*/ 4408246 h 4412819"/>
                <a:gd name="connsiteX58" fmla="*/ 3434400 w 4929093"/>
                <a:gd name="connsiteY58" fmla="*/ 4412819 h 4412819"/>
                <a:gd name="connsiteX59" fmla="*/ 4086496 w 4929093"/>
                <a:gd name="connsiteY59" fmla="*/ 3973203 h 4412819"/>
                <a:gd name="connsiteX60" fmla="*/ 4196400 w 4929093"/>
                <a:gd name="connsiteY60" fmla="*/ 3958550 h 4412819"/>
                <a:gd name="connsiteX61" fmla="*/ 4298977 w 4929093"/>
                <a:gd name="connsiteY61" fmla="*/ 3907261 h 4412819"/>
                <a:gd name="connsiteX62" fmla="*/ 4313631 w 4929093"/>
                <a:gd name="connsiteY62" fmla="*/ 3877953 h 4412819"/>
                <a:gd name="connsiteX63" fmla="*/ 4423535 w 4929093"/>
                <a:gd name="connsiteY63" fmla="*/ 3885280 h 4412819"/>
                <a:gd name="connsiteX64" fmla="*/ 4540766 w 4929093"/>
                <a:gd name="connsiteY64" fmla="*/ 3892607 h 4412819"/>
                <a:gd name="connsiteX65" fmla="*/ 4540766 w 4929093"/>
                <a:gd name="connsiteY65" fmla="*/ 3790030 h 4412819"/>
                <a:gd name="connsiteX66" fmla="*/ 4570073 w 4929093"/>
                <a:gd name="connsiteY66" fmla="*/ 3738742 h 4412819"/>
                <a:gd name="connsiteX67" fmla="*/ 4657996 w 4929093"/>
                <a:gd name="connsiteY67" fmla="*/ 3687453 h 4412819"/>
                <a:gd name="connsiteX68" fmla="*/ 4709285 w 4929093"/>
                <a:gd name="connsiteY68" fmla="*/ 3628838 h 4412819"/>
                <a:gd name="connsiteX69" fmla="*/ 4870477 w 4929093"/>
                <a:gd name="connsiteY69" fmla="*/ 3628838 h 4412819"/>
                <a:gd name="connsiteX70" fmla="*/ 4870477 w 4929093"/>
                <a:gd name="connsiteY70" fmla="*/ 3526261 h 4412819"/>
                <a:gd name="connsiteX71" fmla="*/ 4899785 w 4929093"/>
                <a:gd name="connsiteY71" fmla="*/ 3284473 h 4412819"/>
                <a:gd name="connsiteX72" fmla="*/ 4929093 w 4929093"/>
                <a:gd name="connsiteY72" fmla="*/ 3093973 h 4412819"/>
                <a:gd name="connsiteX73" fmla="*/ 4921766 w 4929093"/>
                <a:gd name="connsiteY73" fmla="*/ 2888819 h 4412819"/>
                <a:gd name="connsiteX74" fmla="*/ 4754047 w 4929093"/>
                <a:gd name="connsiteY74" fmla="*/ 2789724 h 4412819"/>
                <a:gd name="connsiteX75" fmla="*/ 4700150 w 4929093"/>
                <a:gd name="connsiteY75" fmla="*/ 2644526 h 4412819"/>
                <a:gd name="connsiteX76" fmla="*/ 4861841 w 4929093"/>
                <a:gd name="connsiteY76" fmla="*/ 2661949 h 4412819"/>
                <a:gd name="connsiteX77" fmla="*/ 4780981 w 4929093"/>
                <a:gd name="connsiteY77" fmla="*/ 2372527 h 4412819"/>
                <a:gd name="connsiteX78" fmla="*/ 4478506 w 4929093"/>
                <a:gd name="connsiteY78" fmla="*/ 2261627 h 4412819"/>
                <a:gd name="connsiteX79" fmla="*/ 4335304 w 4929093"/>
                <a:gd name="connsiteY79" fmla="*/ 2153782 h 4412819"/>
                <a:gd name="connsiteX80" fmla="*/ 4246655 w 4929093"/>
                <a:gd name="connsiteY80" fmla="*/ 1965054 h 4412819"/>
                <a:gd name="connsiteX81" fmla="*/ 4048898 w 4929093"/>
                <a:gd name="connsiteY81" fmla="*/ 1887540 h 4412819"/>
                <a:gd name="connsiteX82" fmla="*/ 4137547 w 4929093"/>
                <a:gd name="connsiteY82" fmla="*/ 1435941 h 4412819"/>
                <a:gd name="connsiteX83" fmla="*/ 3789769 w 4929093"/>
                <a:gd name="connsiteY83" fmla="*/ 1280914 h 4412819"/>
                <a:gd name="connsiteX84" fmla="*/ 3499954 w 4929093"/>
                <a:gd name="connsiteY84" fmla="*/ 1473013 h 4412819"/>
                <a:gd name="connsiteX85" fmla="*/ 3121490 w 4929093"/>
                <a:gd name="connsiteY85" fmla="*/ 1533676 h 4412819"/>
                <a:gd name="connsiteX86" fmla="*/ 2921207 w 4929093"/>
                <a:gd name="connsiteY86" fmla="*/ 1451914 h 4412819"/>
                <a:gd name="connsiteX87" fmla="*/ 2858950 w 4929093"/>
                <a:gd name="connsiteY87" fmla="*/ 1355057 h 4412819"/>
                <a:gd name="connsiteX88" fmla="*/ 2598718 w 4929093"/>
                <a:gd name="connsiteY88" fmla="*/ 1304578 h 4412819"/>
                <a:gd name="connsiteX89" fmla="*/ 2653376 w 4929093"/>
                <a:gd name="connsiteY89" fmla="*/ 1041475 h 4412819"/>
                <a:gd name="connsiteX90" fmla="*/ 2494864 w 4929093"/>
                <a:gd name="connsiteY90" fmla="*/ 952021 h 4412819"/>
                <a:gd name="connsiteX91" fmla="*/ 2374614 w 4929093"/>
                <a:gd name="connsiteY91" fmla="*/ 1320363 h 4412819"/>
                <a:gd name="connsiteX92" fmla="*/ 2309023 w 4929093"/>
                <a:gd name="connsiteY92" fmla="*/ 1299315 h 4412819"/>
                <a:gd name="connsiteX93" fmla="*/ 2336352 w 4929093"/>
                <a:gd name="connsiteY93" fmla="*/ 883614 h 4412819"/>
                <a:gd name="connsiteX94" fmla="*/ 2451137 w 4929093"/>
                <a:gd name="connsiteY94" fmla="*/ 625775 h 4412819"/>
                <a:gd name="connsiteX95" fmla="*/ 2265295 w 4929093"/>
                <a:gd name="connsiteY95" fmla="*/ 488962 h 4412819"/>
                <a:gd name="connsiteX96" fmla="*/ 2248898 w 4929093"/>
                <a:gd name="connsiteY96" fmla="*/ 388983 h 4412819"/>
                <a:gd name="connsiteX97" fmla="*/ 2172374 w 4929093"/>
                <a:gd name="connsiteY97" fmla="*/ 236385 h 4412819"/>
                <a:gd name="connsiteX98" fmla="*/ 1910010 w 4929093"/>
                <a:gd name="connsiteY98" fmla="*/ 10117 h 4412819"/>
                <a:gd name="connsiteX99" fmla="*/ 1684150 w 4929093"/>
                <a:gd name="connsiteY99"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873563 w 4929093"/>
                <a:gd name="connsiteY5" fmla="*/ 1122845 h 4412819"/>
                <a:gd name="connsiteX6" fmla="*/ 1437812 w 4929093"/>
                <a:gd name="connsiteY6" fmla="*/ 827167 h 4412819"/>
                <a:gd name="connsiteX7" fmla="*/ 1171366 w 4929093"/>
                <a:gd name="connsiteY7" fmla="*/ 955947 h 4412819"/>
                <a:gd name="connsiteX8" fmla="*/ 1050710 w 4929093"/>
                <a:gd name="connsiteY8" fmla="*/ 1005477 h 4412819"/>
                <a:gd name="connsiteX9" fmla="*/ 965245 w 4929093"/>
                <a:gd name="connsiteY9" fmla="*/ 1045103 h 4412819"/>
                <a:gd name="connsiteX10" fmla="*/ 305147 w 4929093"/>
                <a:gd name="connsiteY10" fmla="*/ 621300 h 4412819"/>
                <a:gd name="connsiteX11" fmla="*/ 0 w 4929093"/>
                <a:gd name="connsiteY11" fmla="*/ 1178836 h 4412819"/>
                <a:gd name="connsiteX12" fmla="*/ 165901 w 4929093"/>
                <a:gd name="connsiteY12" fmla="*/ 1376959 h 4412819"/>
                <a:gd name="connsiteX13" fmla="*/ 226229 w 4929093"/>
                <a:gd name="connsiteY13" fmla="*/ 1520599 h 4412819"/>
                <a:gd name="connsiteX14" fmla="*/ 513885 w 4929093"/>
                <a:gd name="connsiteY14" fmla="*/ 1735175 h 4412819"/>
                <a:gd name="connsiteX15" fmla="*/ 1222111 w 4929093"/>
                <a:gd name="connsiteY15" fmla="*/ 2458481 h 4412819"/>
                <a:gd name="connsiteX16" fmla="*/ 1427647 w 4929093"/>
                <a:gd name="connsiteY16" fmla="*/ 2244481 h 4412819"/>
                <a:gd name="connsiteX17" fmla="*/ 1369952 w 4929093"/>
                <a:gd name="connsiteY17" fmla="*/ 2149759 h 4412819"/>
                <a:gd name="connsiteX18" fmla="*/ 1434858 w 4929093"/>
                <a:gd name="connsiteY18" fmla="*/ 2012940 h 4412819"/>
                <a:gd name="connsiteX19" fmla="*/ 1647605 w 4929093"/>
                <a:gd name="connsiteY19" fmla="*/ 1893661 h 4412819"/>
                <a:gd name="connsiteX20" fmla="*/ 1784629 w 4929093"/>
                <a:gd name="connsiteY20" fmla="*/ 1760349 h 4412819"/>
                <a:gd name="connsiteX21" fmla="*/ 1925258 w 4929093"/>
                <a:gd name="connsiteY21" fmla="*/ 1700710 h 4412819"/>
                <a:gd name="connsiteX22" fmla="*/ 2293994 w 4929093"/>
                <a:gd name="connsiteY22" fmla="*/ 1595702 h 4412819"/>
                <a:gd name="connsiteX23" fmla="*/ 2300270 w 4929093"/>
                <a:gd name="connsiteY23" fmla="*/ 1714742 h 4412819"/>
                <a:gd name="connsiteX24" fmla="*/ 2238970 w 4929093"/>
                <a:gd name="connsiteY24" fmla="*/ 1998908 h 4412819"/>
                <a:gd name="connsiteX25" fmla="*/ 2336329 w 4929093"/>
                <a:gd name="connsiteY25" fmla="*/ 2184842 h 4412819"/>
                <a:gd name="connsiteX26" fmla="*/ 2516623 w 4929093"/>
                <a:gd name="connsiteY26" fmla="*/ 2170809 h 4412819"/>
                <a:gd name="connsiteX27" fmla="*/ 2484170 w 4929093"/>
                <a:gd name="connsiteY27" fmla="*/ 2346219 h 4412819"/>
                <a:gd name="connsiteX28" fmla="*/ 2570711 w 4929093"/>
                <a:gd name="connsiteY28" fmla="*/ 2483040 h 4412819"/>
                <a:gd name="connsiteX29" fmla="*/ 2639223 w 4929093"/>
                <a:gd name="connsiteY29" fmla="*/ 2556712 h 4412819"/>
                <a:gd name="connsiteX30" fmla="*/ 2350753 w 4929093"/>
                <a:gd name="connsiteY30" fmla="*/ 2644416 h 4412819"/>
                <a:gd name="connsiteX31" fmla="*/ 2109158 w 4929093"/>
                <a:gd name="connsiteY31" fmla="*/ 2490055 h 4412819"/>
                <a:gd name="connsiteX32" fmla="*/ 1842323 w 4929093"/>
                <a:gd name="connsiteY32" fmla="*/ 2269039 h 4412819"/>
                <a:gd name="connsiteX33" fmla="*/ 1705300 w 4929093"/>
                <a:gd name="connsiteY33" fmla="*/ 2290088 h 4412819"/>
                <a:gd name="connsiteX34" fmla="*/ 1431252 w 4929093"/>
                <a:gd name="connsiteY34" fmla="*/ 2244481 h 4412819"/>
                <a:gd name="connsiteX35" fmla="*/ 1226613 w 4929093"/>
                <a:gd name="connsiteY35" fmla="*/ 2453196 h 4412819"/>
                <a:gd name="connsiteX36" fmla="*/ 1308757 w 4929093"/>
                <a:gd name="connsiteY36" fmla="*/ 2614825 h 4412819"/>
                <a:gd name="connsiteX37" fmla="*/ 1304553 w 4929093"/>
                <a:gd name="connsiteY37" fmla="*/ 2805946 h 4412819"/>
                <a:gd name="connsiteX38" fmla="*/ 1404621 w 4929093"/>
                <a:gd name="connsiteY38" fmla="*/ 2831633 h 4412819"/>
                <a:gd name="connsiteX39" fmla="*/ 1507420 w 4929093"/>
                <a:gd name="connsiteY39" fmla="*/ 2822876 h 4412819"/>
                <a:gd name="connsiteX40" fmla="*/ 1566035 w 4929093"/>
                <a:gd name="connsiteY40" fmla="*/ 2888819 h 4412819"/>
                <a:gd name="connsiteX41" fmla="*/ 1653958 w 4929093"/>
                <a:gd name="connsiteY41" fmla="*/ 2954761 h 4412819"/>
                <a:gd name="connsiteX42" fmla="*/ 2481900 w 4929093"/>
                <a:gd name="connsiteY42" fmla="*/ 3687453 h 4412819"/>
                <a:gd name="connsiteX43" fmla="*/ 2489227 w 4929093"/>
                <a:gd name="connsiteY43" fmla="*/ 3819338 h 4412819"/>
                <a:gd name="connsiteX44" fmla="*/ 2599131 w 4929093"/>
                <a:gd name="connsiteY44" fmla="*/ 3855973 h 4412819"/>
                <a:gd name="connsiteX45" fmla="*/ 2635766 w 4929093"/>
                <a:gd name="connsiteY45" fmla="*/ 3885280 h 4412819"/>
                <a:gd name="connsiteX46" fmla="*/ 2760323 w 4929093"/>
                <a:gd name="connsiteY46" fmla="*/ 3885280 h 4412819"/>
                <a:gd name="connsiteX47" fmla="*/ 2943496 w 4929093"/>
                <a:gd name="connsiteY47" fmla="*/ 3907261 h 4412819"/>
                <a:gd name="connsiteX48" fmla="*/ 3009439 w 4929093"/>
                <a:gd name="connsiteY48" fmla="*/ 3921915 h 4412819"/>
                <a:gd name="connsiteX49" fmla="*/ 3090035 w 4929093"/>
                <a:gd name="connsiteY49" fmla="*/ 4017165 h 4412819"/>
                <a:gd name="connsiteX50" fmla="*/ 3141323 w 4929093"/>
                <a:gd name="connsiteY50" fmla="*/ 4141723 h 4412819"/>
                <a:gd name="connsiteX51" fmla="*/ 3170631 w 4929093"/>
                <a:gd name="connsiteY51" fmla="*/ 4149050 h 4412819"/>
                <a:gd name="connsiteX52" fmla="*/ 3214593 w 4929093"/>
                <a:gd name="connsiteY52" fmla="*/ 4156376 h 4412819"/>
                <a:gd name="connsiteX53" fmla="*/ 3287862 w 4929093"/>
                <a:gd name="connsiteY53" fmla="*/ 4229646 h 4412819"/>
                <a:gd name="connsiteX54" fmla="*/ 3331823 w 4929093"/>
                <a:gd name="connsiteY54" fmla="*/ 4207665 h 4412819"/>
                <a:gd name="connsiteX55" fmla="*/ 3353804 w 4929093"/>
                <a:gd name="connsiteY55" fmla="*/ 4207665 h 4412819"/>
                <a:gd name="connsiteX56" fmla="*/ 3397766 w 4929093"/>
                <a:gd name="connsiteY56" fmla="*/ 4251626 h 4412819"/>
                <a:gd name="connsiteX57" fmla="*/ 3419746 w 4929093"/>
                <a:gd name="connsiteY57" fmla="*/ 4317569 h 4412819"/>
                <a:gd name="connsiteX58" fmla="*/ 3398466 w 4929093"/>
                <a:gd name="connsiteY58" fmla="*/ 4408246 h 4412819"/>
                <a:gd name="connsiteX59" fmla="*/ 3434400 w 4929093"/>
                <a:gd name="connsiteY59" fmla="*/ 4412819 h 4412819"/>
                <a:gd name="connsiteX60" fmla="*/ 4086496 w 4929093"/>
                <a:gd name="connsiteY60" fmla="*/ 3973203 h 4412819"/>
                <a:gd name="connsiteX61" fmla="*/ 4196400 w 4929093"/>
                <a:gd name="connsiteY61" fmla="*/ 3958550 h 4412819"/>
                <a:gd name="connsiteX62" fmla="*/ 4298977 w 4929093"/>
                <a:gd name="connsiteY62" fmla="*/ 3907261 h 4412819"/>
                <a:gd name="connsiteX63" fmla="*/ 4313631 w 4929093"/>
                <a:gd name="connsiteY63" fmla="*/ 3877953 h 4412819"/>
                <a:gd name="connsiteX64" fmla="*/ 4423535 w 4929093"/>
                <a:gd name="connsiteY64" fmla="*/ 3885280 h 4412819"/>
                <a:gd name="connsiteX65" fmla="*/ 4540766 w 4929093"/>
                <a:gd name="connsiteY65" fmla="*/ 3892607 h 4412819"/>
                <a:gd name="connsiteX66" fmla="*/ 4540766 w 4929093"/>
                <a:gd name="connsiteY66" fmla="*/ 3790030 h 4412819"/>
                <a:gd name="connsiteX67" fmla="*/ 4570073 w 4929093"/>
                <a:gd name="connsiteY67" fmla="*/ 3738742 h 4412819"/>
                <a:gd name="connsiteX68" fmla="*/ 4657996 w 4929093"/>
                <a:gd name="connsiteY68" fmla="*/ 3687453 h 4412819"/>
                <a:gd name="connsiteX69" fmla="*/ 4709285 w 4929093"/>
                <a:gd name="connsiteY69" fmla="*/ 3628838 h 4412819"/>
                <a:gd name="connsiteX70" fmla="*/ 4870477 w 4929093"/>
                <a:gd name="connsiteY70" fmla="*/ 3628838 h 4412819"/>
                <a:gd name="connsiteX71" fmla="*/ 4870477 w 4929093"/>
                <a:gd name="connsiteY71" fmla="*/ 3526261 h 4412819"/>
                <a:gd name="connsiteX72" fmla="*/ 4899785 w 4929093"/>
                <a:gd name="connsiteY72" fmla="*/ 3284473 h 4412819"/>
                <a:gd name="connsiteX73" fmla="*/ 4929093 w 4929093"/>
                <a:gd name="connsiteY73" fmla="*/ 3093973 h 4412819"/>
                <a:gd name="connsiteX74" fmla="*/ 4921766 w 4929093"/>
                <a:gd name="connsiteY74" fmla="*/ 2888819 h 4412819"/>
                <a:gd name="connsiteX75" fmla="*/ 4754047 w 4929093"/>
                <a:gd name="connsiteY75" fmla="*/ 2789724 h 4412819"/>
                <a:gd name="connsiteX76" fmla="*/ 4700150 w 4929093"/>
                <a:gd name="connsiteY76" fmla="*/ 2644526 h 4412819"/>
                <a:gd name="connsiteX77" fmla="*/ 4861841 w 4929093"/>
                <a:gd name="connsiteY77" fmla="*/ 2661949 h 4412819"/>
                <a:gd name="connsiteX78" fmla="*/ 4780981 w 4929093"/>
                <a:gd name="connsiteY78" fmla="*/ 2372527 h 4412819"/>
                <a:gd name="connsiteX79" fmla="*/ 4478506 w 4929093"/>
                <a:gd name="connsiteY79" fmla="*/ 2261627 h 4412819"/>
                <a:gd name="connsiteX80" fmla="*/ 4335304 w 4929093"/>
                <a:gd name="connsiteY80" fmla="*/ 2153782 h 4412819"/>
                <a:gd name="connsiteX81" fmla="*/ 4246655 w 4929093"/>
                <a:gd name="connsiteY81" fmla="*/ 1965054 h 4412819"/>
                <a:gd name="connsiteX82" fmla="*/ 4048898 w 4929093"/>
                <a:gd name="connsiteY82" fmla="*/ 1887540 h 4412819"/>
                <a:gd name="connsiteX83" fmla="*/ 4137547 w 4929093"/>
                <a:gd name="connsiteY83" fmla="*/ 1435941 h 4412819"/>
                <a:gd name="connsiteX84" fmla="*/ 3789769 w 4929093"/>
                <a:gd name="connsiteY84" fmla="*/ 1280914 h 4412819"/>
                <a:gd name="connsiteX85" fmla="*/ 3499954 w 4929093"/>
                <a:gd name="connsiteY85" fmla="*/ 1473013 h 4412819"/>
                <a:gd name="connsiteX86" fmla="*/ 3121490 w 4929093"/>
                <a:gd name="connsiteY86" fmla="*/ 1533676 h 4412819"/>
                <a:gd name="connsiteX87" fmla="*/ 2921207 w 4929093"/>
                <a:gd name="connsiteY87" fmla="*/ 1451914 h 4412819"/>
                <a:gd name="connsiteX88" fmla="*/ 2858950 w 4929093"/>
                <a:gd name="connsiteY88" fmla="*/ 1355057 h 4412819"/>
                <a:gd name="connsiteX89" fmla="*/ 2598718 w 4929093"/>
                <a:gd name="connsiteY89" fmla="*/ 1304578 h 4412819"/>
                <a:gd name="connsiteX90" fmla="*/ 2653376 w 4929093"/>
                <a:gd name="connsiteY90" fmla="*/ 1041475 h 4412819"/>
                <a:gd name="connsiteX91" fmla="*/ 2494864 w 4929093"/>
                <a:gd name="connsiteY91" fmla="*/ 952021 h 4412819"/>
                <a:gd name="connsiteX92" fmla="*/ 2374614 w 4929093"/>
                <a:gd name="connsiteY92" fmla="*/ 1320363 h 4412819"/>
                <a:gd name="connsiteX93" fmla="*/ 2309023 w 4929093"/>
                <a:gd name="connsiteY93" fmla="*/ 1299315 h 4412819"/>
                <a:gd name="connsiteX94" fmla="*/ 2336352 w 4929093"/>
                <a:gd name="connsiteY94" fmla="*/ 883614 h 4412819"/>
                <a:gd name="connsiteX95" fmla="*/ 2451137 w 4929093"/>
                <a:gd name="connsiteY95" fmla="*/ 625775 h 4412819"/>
                <a:gd name="connsiteX96" fmla="*/ 2265295 w 4929093"/>
                <a:gd name="connsiteY96" fmla="*/ 488962 h 4412819"/>
                <a:gd name="connsiteX97" fmla="*/ 2248898 w 4929093"/>
                <a:gd name="connsiteY97" fmla="*/ 388983 h 4412819"/>
                <a:gd name="connsiteX98" fmla="*/ 2172374 w 4929093"/>
                <a:gd name="connsiteY98" fmla="*/ 236385 h 4412819"/>
                <a:gd name="connsiteX99" fmla="*/ 1910010 w 4929093"/>
                <a:gd name="connsiteY99" fmla="*/ 10117 h 4412819"/>
                <a:gd name="connsiteX100" fmla="*/ 1684150 w 4929093"/>
                <a:gd name="connsiteY100"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73563 w 4929093"/>
                <a:gd name="connsiteY6" fmla="*/ 1122845 h 4412819"/>
                <a:gd name="connsiteX7" fmla="*/ 1437812 w 4929093"/>
                <a:gd name="connsiteY7" fmla="*/ 827167 h 4412819"/>
                <a:gd name="connsiteX8" fmla="*/ 1171366 w 4929093"/>
                <a:gd name="connsiteY8" fmla="*/ 955947 h 4412819"/>
                <a:gd name="connsiteX9" fmla="*/ 1050710 w 4929093"/>
                <a:gd name="connsiteY9" fmla="*/ 1005477 h 4412819"/>
                <a:gd name="connsiteX10" fmla="*/ 965245 w 4929093"/>
                <a:gd name="connsiteY10" fmla="*/ 1045103 h 4412819"/>
                <a:gd name="connsiteX11" fmla="*/ 305147 w 4929093"/>
                <a:gd name="connsiteY11" fmla="*/ 621300 h 4412819"/>
                <a:gd name="connsiteX12" fmla="*/ 0 w 4929093"/>
                <a:gd name="connsiteY12" fmla="*/ 1178836 h 4412819"/>
                <a:gd name="connsiteX13" fmla="*/ 165901 w 4929093"/>
                <a:gd name="connsiteY13" fmla="*/ 1376959 h 4412819"/>
                <a:gd name="connsiteX14" fmla="*/ 226229 w 4929093"/>
                <a:gd name="connsiteY14" fmla="*/ 1520599 h 4412819"/>
                <a:gd name="connsiteX15" fmla="*/ 513885 w 4929093"/>
                <a:gd name="connsiteY15" fmla="*/ 1735175 h 4412819"/>
                <a:gd name="connsiteX16" fmla="*/ 1222111 w 4929093"/>
                <a:gd name="connsiteY16" fmla="*/ 2458481 h 4412819"/>
                <a:gd name="connsiteX17" fmla="*/ 1427647 w 4929093"/>
                <a:gd name="connsiteY17" fmla="*/ 2244481 h 4412819"/>
                <a:gd name="connsiteX18" fmla="*/ 1369952 w 4929093"/>
                <a:gd name="connsiteY18" fmla="*/ 2149759 h 4412819"/>
                <a:gd name="connsiteX19" fmla="*/ 1434858 w 4929093"/>
                <a:gd name="connsiteY19" fmla="*/ 2012940 h 4412819"/>
                <a:gd name="connsiteX20" fmla="*/ 1647605 w 4929093"/>
                <a:gd name="connsiteY20" fmla="*/ 1893661 h 4412819"/>
                <a:gd name="connsiteX21" fmla="*/ 1784629 w 4929093"/>
                <a:gd name="connsiteY21" fmla="*/ 1760349 h 4412819"/>
                <a:gd name="connsiteX22" fmla="*/ 1925258 w 4929093"/>
                <a:gd name="connsiteY22" fmla="*/ 1700710 h 4412819"/>
                <a:gd name="connsiteX23" fmla="*/ 2293994 w 4929093"/>
                <a:gd name="connsiteY23" fmla="*/ 1595702 h 4412819"/>
                <a:gd name="connsiteX24" fmla="*/ 2300270 w 4929093"/>
                <a:gd name="connsiteY24" fmla="*/ 1714742 h 4412819"/>
                <a:gd name="connsiteX25" fmla="*/ 2238970 w 4929093"/>
                <a:gd name="connsiteY25" fmla="*/ 1998908 h 4412819"/>
                <a:gd name="connsiteX26" fmla="*/ 2336329 w 4929093"/>
                <a:gd name="connsiteY26" fmla="*/ 2184842 h 4412819"/>
                <a:gd name="connsiteX27" fmla="*/ 2516623 w 4929093"/>
                <a:gd name="connsiteY27" fmla="*/ 2170809 h 4412819"/>
                <a:gd name="connsiteX28" fmla="*/ 2484170 w 4929093"/>
                <a:gd name="connsiteY28" fmla="*/ 2346219 h 4412819"/>
                <a:gd name="connsiteX29" fmla="*/ 2570711 w 4929093"/>
                <a:gd name="connsiteY29" fmla="*/ 2483040 h 4412819"/>
                <a:gd name="connsiteX30" fmla="*/ 2639223 w 4929093"/>
                <a:gd name="connsiteY30" fmla="*/ 2556712 h 4412819"/>
                <a:gd name="connsiteX31" fmla="*/ 2350753 w 4929093"/>
                <a:gd name="connsiteY31" fmla="*/ 2644416 h 4412819"/>
                <a:gd name="connsiteX32" fmla="*/ 2109158 w 4929093"/>
                <a:gd name="connsiteY32" fmla="*/ 2490055 h 4412819"/>
                <a:gd name="connsiteX33" fmla="*/ 1842323 w 4929093"/>
                <a:gd name="connsiteY33" fmla="*/ 2269039 h 4412819"/>
                <a:gd name="connsiteX34" fmla="*/ 1705300 w 4929093"/>
                <a:gd name="connsiteY34" fmla="*/ 2290088 h 4412819"/>
                <a:gd name="connsiteX35" fmla="*/ 1431252 w 4929093"/>
                <a:gd name="connsiteY35" fmla="*/ 2244481 h 4412819"/>
                <a:gd name="connsiteX36" fmla="*/ 1226613 w 4929093"/>
                <a:gd name="connsiteY36" fmla="*/ 2453196 h 4412819"/>
                <a:gd name="connsiteX37" fmla="*/ 1308757 w 4929093"/>
                <a:gd name="connsiteY37" fmla="*/ 2614825 h 4412819"/>
                <a:gd name="connsiteX38" fmla="*/ 1304553 w 4929093"/>
                <a:gd name="connsiteY38" fmla="*/ 2805946 h 4412819"/>
                <a:gd name="connsiteX39" fmla="*/ 1404621 w 4929093"/>
                <a:gd name="connsiteY39" fmla="*/ 2831633 h 4412819"/>
                <a:gd name="connsiteX40" fmla="*/ 1507420 w 4929093"/>
                <a:gd name="connsiteY40" fmla="*/ 2822876 h 4412819"/>
                <a:gd name="connsiteX41" fmla="*/ 1566035 w 4929093"/>
                <a:gd name="connsiteY41" fmla="*/ 2888819 h 4412819"/>
                <a:gd name="connsiteX42" fmla="*/ 1653958 w 4929093"/>
                <a:gd name="connsiteY42" fmla="*/ 2954761 h 4412819"/>
                <a:gd name="connsiteX43" fmla="*/ 2481900 w 4929093"/>
                <a:gd name="connsiteY43" fmla="*/ 3687453 h 4412819"/>
                <a:gd name="connsiteX44" fmla="*/ 2489227 w 4929093"/>
                <a:gd name="connsiteY44" fmla="*/ 3819338 h 4412819"/>
                <a:gd name="connsiteX45" fmla="*/ 2599131 w 4929093"/>
                <a:gd name="connsiteY45" fmla="*/ 3855973 h 4412819"/>
                <a:gd name="connsiteX46" fmla="*/ 2635766 w 4929093"/>
                <a:gd name="connsiteY46" fmla="*/ 3885280 h 4412819"/>
                <a:gd name="connsiteX47" fmla="*/ 2760323 w 4929093"/>
                <a:gd name="connsiteY47" fmla="*/ 3885280 h 4412819"/>
                <a:gd name="connsiteX48" fmla="*/ 2943496 w 4929093"/>
                <a:gd name="connsiteY48" fmla="*/ 3907261 h 4412819"/>
                <a:gd name="connsiteX49" fmla="*/ 3009439 w 4929093"/>
                <a:gd name="connsiteY49" fmla="*/ 3921915 h 4412819"/>
                <a:gd name="connsiteX50" fmla="*/ 3090035 w 4929093"/>
                <a:gd name="connsiteY50" fmla="*/ 4017165 h 4412819"/>
                <a:gd name="connsiteX51" fmla="*/ 3141323 w 4929093"/>
                <a:gd name="connsiteY51" fmla="*/ 4141723 h 4412819"/>
                <a:gd name="connsiteX52" fmla="*/ 3170631 w 4929093"/>
                <a:gd name="connsiteY52" fmla="*/ 4149050 h 4412819"/>
                <a:gd name="connsiteX53" fmla="*/ 3214593 w 4929093"/>
                <a:gd name="connsiteY53" fmla="*/ 4156376 h 4412819"/>
                <a:gd name="connsiteX54" fmla="*/ 3287862 w 4929093"/>
                <a:gd name="connsiteY54" fmla="*/ 4229646 h 4412819"/>
                <a:gd name="connsiteX55" fmla="*/ 3331823 w 4929093"/>
                <a:gd name="connsiteY55" fmla="*/ 4207665 h 4412819"/>
                <a:gd name="connsiteX56" fmla="*/ 3353804 w 4929093"/>
                <a:gd name="connsiteY56" fmla="*/ 4207665 h 4412819"/>
                <a:gd name="connsiteX57" fmla="*/ 3397766 w 4929093"/>
                <a:gd name="connsiteY57" fmla="*/ 4251626 h 4412819"/>
                <a:gd name="connsiteX58" fmla="*/ 3419746 w 4929093"/>
                <a:gd name="connsiteY58" fmla="*/ 4317569 h 4412819"/>
                <a:gd name="connsiteX59" fmla="*/ 3398466 w 4929093"/>
                <a:gd name="connsiteY59" fmla="*/ 4408246 h 4412819"/>
                <a:gd name="connsiteX60" fmla="*/ 3434400 w 4929093"/>
                <a:gd name="connsiteY60" fmla="*/ 4412819 h 4412819"/>
                <a:gd name="connsiteX61" fmla="*/ 4086496 w 4929093"/>
                <a:gd name="connsiteY61" fmla="*/ 3973203 h 4412819"/>
                <a:gd name="connsiteX62" fmla="*/ 4196400 w 4929093"/>
                <a:gd name="connsiteY62" fmla="*/ 3958550 h 4412819"/>
                <a:gd name="connsiteX63" fmla="*/ 4298977 w 4929093"/>
                <a:gd name="connsiteY63" fmla="*/ 3907261 h 4412819"/>
                <a:gd name="connsiteX64" fmla="*/ 4313631 w 4929093"/>
                <a:gd name="connsiteY64" fmla="*/ 3877953 h 4412819"/>
                <a:gd name="connsiteX65" fmla="*/ 4423535 w 4929093"/>
                <a:gd name="connsiteY65" fmla="*/ 3885280 h 4412819"/>
                <a:gd name="connsiteX66" fmla="*/ 4540766 w 4929093"/>
                <a:gd name="connsiteY66" fmla="*/ 3892607 h 4412819"/>
                <a:gd name="connsiteX67" fmla="*/ 4540766 w 4929093"/>
                <a:gd name="connsiteY67" fmla="*/ 3790030 h 4412819"/>
                <a:gd name="connsiteX68" fmla="*/ 4570073 w 4929093"/>
                <a:gd name="connsiteY68" fmla="*/ 3738742 h 4412819"/>
                <a:gd name="connsiteX69" fmla="*/ 4657996 w 4929093"/>
                <a:gd name="connsiteY69" fmla="*/ 3687453 h 4412819"/>
                <a:gd name="connsiteX70" fmla="*/ 4709285 w 4929093"/>
                <a:gd name="connsiteY70" fmla="*/ 3628838 h 4412819"/>
                <a:gd name="connsiteX71" fmla="*/ 4870477 w 4929093"/>
                <a:gd name="connsiteY71" fmla="*/ 3628838 h 4412819"/>
                <a:gd name="connsiteX72" fmla="*/ 4870477 w 4929093"/>
                <a:gd name="connsiteY72" fmla="*/ 3526261 h 4412819"/>
                <a:gd name="connsiteX73" fmla="*/ 4899785 w 4929093"/>
                <a:gd name="connsiteY73" fmla="*/ 3284473 h 4412819"/>
                <a:gd name="connsiteX74" fmla="*/ 4929093 w 4929093"/>
                <a:gd name="connsiteY74" fmla="*/ 3093973 h 4412819"/>
                <a:gd name="connsiteX75" fmla="*/ 4921766 w 4929093"/>
                <a:gd name="connsiteY75" fmla="*/ 2888819 h 4412819"/>
                <a:gd name="connsiteX76" fmla="*/ 4754047 w 4929093"/>
                <a:gd name="connsiteY76" fmla="*/ 2789724 h 4412819"/>
                <a:gd name="connsiteX77" fmla="*/ 4700150 w 4929093"/>
                <a:gd name="connsiteY77" fmla="*/ 2644526 h 4412819"/>
                <a:gd name="connsiteX78" fmla="*/ 4861841 w 4929093"/>
                <a:gd name="connsiteY78" fmla="*/ 2661949 h 4412819"/>
                <a:gd name="connsiteX79" fmla="*/ 4780981 w 4929093"/>
                <a:gd name="connsiteY79" fmla="*/ 2372527 h 4412819"/>
                <a:gd name="connsiteX80" fmla="*/ 4478506 w 4929093"/>
                <a:gd name="connsiteY80" fmla="*/ 2261627 h 4412819"/>
                <a:gd name="connsiteX81" fmla="*/ 4335304 w 4929093"/>
                <a:gd name="connsiteY81" fmla="*/ 2153782 h 4412819"/>
                <a:gd name="connsiteX82" fmla="*/ 4246655 w 4929093"/>
                <a:gd name="connsiteY82" fmla="*/ 1965054 h 4412819"/>
                <a:gd name="connsiteX83" fmla="*/ 4048898 w 4929093"/>
                <a:gd name="connsiteY83" fmla="*/ 1887540 h 4412819"/>
                <a:gd name="connsiteX84" fmla="*/ 4137547 w 4929093"/>
                <a:gd name="connsiteY84" fmla="*/ 1435941 h 4412819"/>
                <a:gd name="connsiteX85" fmla="*/ 3789769 w 4929093"/>
                <a:gd name="connsiteY85" fmla="*/ 1280914 h 4412819"/>
                <a:gd name="connsiteX86" fmla="*/ 3499954 w 4929093"/>
                <a:gd name="connsiteY86" fmla="*/ 1473013 h 4412819"/>
                <a:gd name="connsiteX87" fmla="*/ 3121490 w 4929093"/>
                <a:gd name="connsiteY87" fmla="*/ 1533676 h 4412819"/>
                <a:gd name="connsiteX88" fmla="*/ 2921207 w 4929093"/>
                <a:gd name="connsiteY88" fmla="*/ 1451914 h 4412819"/>
                <a:gd name="connsiteX89" fmla="*/ 2858950 w 4929093"/>
                <a:gd name="connsiteY89" fmla="*/ 1355057 h 4412819"/>
                <a:gd name="connsiteX90" fmla="*/ 2598718 w 4929093"/>
                <a:gd name="connsiteY90" fmla="*/ 1304578 h 4412819"/>
                <a:gd name="connsiteX91" fmla="*/ 2653376 w 4929093"/>
                <a:gd name="connsiteY91" fmla="*/ 1041475 h 4412819"/>
                <a:gd name="connsiteX92" fmla="*/ 2494864 w 4929093"/>
                <a:gd name="connsiteY92" fmla="*/ 952021 h 4412819"/>
                <a:gd name="connsiteX93" fmla="*/ 2374614 w 4929093"/>
                <a:gd name="connsiteY93" fmla="*/ 1320363 h 4412819"/>
                <a:gd name="connsiteX94" fmla="*/ 2309023 w 4929093"/>
                <a:gd name="connsiteY94" fmla="*/ 1299315 h 4412819"/>
                <a:gd name="connsiteX95" fmla="*/ 2336352 w 4929093"/>
                <a:gd name="connsiteY95" fmla="*/ 883614 h 4412819"/>
                <a:gd name="connsiteX96" fmla="*/ 2451137 w 4929093"/>
                <a:gd name="connsiteY96" fmla="*/ 625775 h 4412819"/>
                <a:gd name="connsiteX97" fmla="*/ 2265295 w 4929093"/>
                <a:gd name="connsiteY97" fmla="*/ 488962 h 4412819"/>
                <a:gd name="connsiteX98" fmla="*/ 2248898 w 4929093"/>
                <a:gd name="connsiteY98" fmla="*/ 388983 h 4412819"/>
                <a:gd name="connsiteX99" fmla="*/ 2172374 w 4929093"/>
                <a:gd name="connsiteY99" fmla="*/ 236385 h 4412819"/>
                <a:gd name="connsiteX100" fmla="*/ 1910010 w 4929093"/>
                <a:gd name="connsiteY100" fmla="*/ 10117 h 4412819"/>
                <a:gd name="connsiteX101" fmla="*/ 1684150 w 4929093"/>
                <a:gd name="connsiteY10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31643 w 4929093"/>
                <a:gd name="connsiteY6" fmla="*/ 1122845 h 4412819"/>
                <a:gd name="connsiteX7" fmla="*/ 1437812 w 4929093"/>
                <a:gd name="connsiteY7" fmla="*/ 827167 h 4412819"/>
                <a:gd name="connsiteX8" fmla="*/ 1171366 w 4929093"/>
                <a:gd name="connsiteY8" fmla="*/ 955947 h 4412819"/>
                <a:gd name="connsiteX9" fmla="*/ 1050710 w 4929093"/>
                <a:gd name="connsiteY9" fmla="*/ 1005477 h 4412819"/>
                <a:gd name="connsiteX10" fmla="*/ 965245 w 4929093"/>
                <a:gd name="connsiteY10" fmla="*/ 1045103 h 4412819"/>
                <a:gd name="connsiteX11" fmla="*/ 305147 w 4929093"/>
                <a:gd name="connsiteY11" fmla="*/ 621300 h 4412819"/>
                <a:gd name="connsiteX12" fmla="*/ 0 w 4929093"/>
                <a:gd name="connsiteY12" fmla="*/ 1178836 h 4412819"/>
                <a:gd name="connsiteX13" fmla="*/ 165901 w 4929093"/>
                <a:gd name="connsiteY13" fmla="*/ 1376959 h 4412819"/>
                <a:gd name="connsiteX14" fmla="*/ 226229 w 4929093"/>
                <a:gd name="connsiteY14" fmla="*/ 1520599 h 4412819"/>
                <a:gd name="connsiteX15" fmla="*/ 513885 w 4929093"/>
                <a:gd name="connsiteY15" fmla="*/ 1735175 h 4412819"/>
                <a:gd name="connsiteX16" fmla="*/ 1222111 w 4929093"/>
                <a:gd name="connsiteY16" fmla="*/ 2458481 h 4412819"/>
                <a:gd name="connsiteX17" fmla="*/ 1427647 w 4929093"/>
                <a:gd name="connsiteY17" fmla="*/ 2244481 h 4412819"/>
                <a:gd name="connsiteX18" fmla="*/ 1369952 w 4929093"/>
                <a:gd name="connsiteY18" fmla="*/ 2149759 h 4412819"/>
                <a:gd name="connsiteX19" fmla="*/ 1434858 w 4929093"/>
                <a:gd name="connsiteY19" fmla="*/ 2012940 h 4412819"/>
                <a:gd name="connsiteX20" fmla="*/ 1647605 w 4929093"/>
                <a:gd name="connsiteY20" fmla="*/ 1893661 h 4412819"/>
                <a:gd name="connsiteX21" fmla="*/ 1784629 w 4929093"/>
                <a:gd name="connsiteY21" fmla="*/ 1760349 h 4412819"/>
                <a:gd name="connsiteX22" fmla="*/ 1925258 w 4929093"/>
                <a:gd name="connsiteY22" fmla="*/ 1700710 h 4412819"/>
                <a:gd name="connsiteX23" fmla="*/ 2293994 w 4929093"/>
                <a:gd name="connsiteY23" fmla="*/ 1595702 h 4412819"/>
                <a:gd name="connsiteX24" fmla="*/ 2300270 w 4929093"/>
                <a:gd name="connsiteY24" fmla="*/ 1714742 h 4412819"/>
                <a:gd name="connsiteX25" fmla="*/ 2238970 w 4929093"/>
                <a:gd name="connsiteY25" fmla="*/ 1998908 h 4412819"/>
                <a:gd name="connsiteX26" fmla="*/ 2336329 w 4929093"/>
                <a:gd name="connsiteY26" fmla="*/ 2184842 h 4412819"/>
                <a:gd name="connsiteX27" fmla="*/ 2516623 w 4929093"/>
                <a:gd name="connsiteY27" fmla="*/ 2170809 h 4412819"/>
                <a:gd name="connsiteX28" fmla="*/ 2484170 w 4929093"/>
                <a:gd name="connsiteY28" fmla="*/ 2346219 h 4412819"/>
                <a:gd name="connsiteX29" fmla="*/ 2570711 w 4929093"/>
                <a:gd name="connsiteY29" fmla="*/ 2483040 h 4412819"/>
                <a:gd name="connsiteX30" fmla="*/ 2639223 w 4929093"/>
                <a:gd name="connsiteY30" fmla="*/ 2556712 h 4412819"/>
                <a:gd name="connsiteX31" fmla="*/ 2350753 w 4929093"/>
                <a:gd name="connsiteY31" fmla="*/ 2644416 h 4412819"/>
                <a:gd name="connsiteX32" fmla="*/ 2109158 w 4929093"/>
                <a:gd name="connsiteY32" fmla="*/ 2490055 h 4412819"/>
                <a:gd name="connsiteX33" fmla="*/ 1842323 w 4929093"/>
                <a:gd name="connsiteY33" fmla="*/ 2269039 h 4412819"/>
                <a:gd name="connsiteX34" fmla="*/ 1705300 w 4929093"/>
                <a:gd name="connsiteY34" fmla="*/ 2290088 h 4412819"/>
                <a:gd name="connsiteX35" fmla="*/ 1431252 w 4929093"/>
                <a:gd name="connsiteY35" fmla="*/ 2244481 h 4412819"/>
                <a:gd name="connsiteX36" fmla="*/ 1226613 w 4929093"/>
                <a:gd name="connsiteY36" fmla="*/ 2453196 h 4412819"/>
                <a:gd name="connsiteX37" fmla="*/ 1308757 w 4929093"/>
                <a:gd name="connsiteY37" fmla="*/ 2614825 h 4412819"/>
                <a:gd name="connsiteX38" fmla="*/ 1304553 w 4929093"/>
                <a:gd name="connsiteY38" fmla="*/ 2805946 h 4412819"/>
                <a:gd name="connsiteX39" fmla="*/ 1404621 w 4929093"/>
                <a:gd name="connsiteY39" fmla="*/ 2831633 h 4412819"/>
                <a:gd name="connsiteX40" fmla="*/ 1507420 w 4929093"/>
                <a:gd name="connsiteY40" fmla="*/ 2822876 h 4412819"/>
                <a:gd name="connsiteX41" fmla="*/ 1566035 w 4929093"/>
                <a:gd name="connsiteY41" fmla="*/ 2888819 h 4412819"/>
                <a:gd name="connsiteX42" fmla="*/ 1653958 w 4929093"/>
                <a:gd name="connsiteY42" fmla="*/ 2954761 h 4412819"/>
                <a:gd name="connsiteX43" fmla="*/ 2481900 w 4929093"/>
                <a:gd name="connsiteY43" fmla="*/ 3687453 h 4412819"/>
                <a:gd name="connsiteX44" fmla="*/ 2489227 w 4929093"/>
                <a:gd name="connsiteY44" fmla="*/ 3819338 h 4412819"/>
                <a:gd name="connsiteX45" fmla="*/ 2599131 w 4929093"/>
                <a:gd name="connsiteY45" fmla="*/ 3855973 h 4412819"/>
                <a:gd name="connsiteX46" fmla="*/ 2635766 w 4929093"/>
                <a:gd name="connsiteY46" fmla="*/ 3885280 h 4412819"/>
                <a:gd name="connsiteX47" fmla="*/ 2760323 w 4929093"/>
                <a:gd name="connsiteY47" fmla="*/ 3885280 h 4412819"/>
                <a:gd name="connsiteX48" fmla="*/ 2943496 w 4929093"/>
                <a:gd name="connsiteY48" fmla="*/ 3907261 h 4412819"/>
                <a:gd name="connsiteX49" fmla="*/ 3009439 w 4929093"/>
                <a:gd name="connsiteY49" fmla="*/ 3921915 h 4412819"/>
                <a:gd name="connsiteX50" fmla="*/ 3090035 w 4929093"/>
                <a:gd name="connsiteY50" fmla="*/ 4017165 h 4412819"/>
                <a:gd name="connsiteX51" fmla="*/ 3141323 w 4929093"/>
                <a:gd name="connsiteY51" fmla="*/ 4141723 h 4412819"/>
                <a:gd name="connsiteX52" fmla="*/ 3170631 w 4929093"/>
                <a:gd name="connsiteY52" fmla="*/ 4149050 h 4412819"/>
                <a:gd name="connsiteX53" fmla="*/ 3214593 w 4929093"/>
                <a:gd name="connsiteY53" fmla="*/ 4156376 h 4412819"/>
                <a:gd name="connsiteX54" fmla="*/ 3287862 w 4929093"/>
                <a:gd name="connsiteY54" fmla="*/ 4229646 h 4412819"/>
                <a:gd name="connsiteX55" fmla="*/ 3331823 w 4929093"/>
                <a:gd name="connsiteY55" fmla="*/ 4207665 h 4412819"/>
                <a:gd name="connsiteX56" fmla="*/ 3353804 w 4929093"/>
                <a:gd name="connsiteY56" fmla="*/ 4207665 h 4412819"/>
                <a:gd name="connsiteX57" fmla="*/ 3397766 w 4929093"/>
                <a:gd name="connsiteY57" fmla="*/ 4251626 h 4412819"/>
                <a:gd name="connsiteX58" fmla="*/ 3419746 w 4929093"/>
                <a:gd name="connsiteY58" fmla="*/ 4317569 h 4412819"/>
                <a:gd name="connsiteX59" fmla="*/ 3398466 w 4929093"/>
                <a:gd name="connsiteY59" fmla="*/ 4408246 h 4412819"/>
                <a:gd name="connsiteX60" fmla="*/ 3434400 w 4929093"/>
                <a:gd name="connsiteY60" fmla="*/ 4412819 h 4412819"/>
                <a:gd name="connsiteX61" fmla="*/ 4086496 w 4929093"/>
                <a:gd name="connsiteY61" fmla="*/ 3973203 h 4412819"/>
                <a:gd name="connsiteX62" fmla="*/ 4196400 w 4929093"/>
                <a:gd name="connsiteY62" fmla="*/ 3958550 h 4412819"/>
                <a:gd name="connsiteX63" fmla="*/ 4298977 w 4929093"/>
                <a:gd name="connsiteY63" fmla="*/ 3907261 h 4412819"/>
                <a:gd name="connsiteX64" fmla="*/ 4313631 w 4929093"/>
                <a:gd name="connsiteY64" fmla="*/ 3877953 h 4412819"/>
                <a:gd name="connsiteX65" fmla="*/ 4423535 w 4929093"/>
                <a:gd name="connsiteY65" fmla="*/ 3885280 h 4412819"/>
                <a:gd name="connsiteX66" fmla="*/ 4540766 w 4929093"/>
                <a:gd name="connsiteY66" fmla="*/ 3892607 h 4412819"/>
                <a:gd name="connsiteX67" fmla="*/ 4540766 w 4929093"/>
                <a:gd name="connsiteY67" fmla="*/ 3790030 h 4412819"/>
                <a:gd name="connsiteX68" fmla="*/ 4570073 w 4929093"/>
                <a:gd name="connsiteY68" fmla="*/ 3738742 h 4412819"/>
                <a:gd name="connsiteX69" fmla="*/ 4657996 w 4929093"/>
                <a:gd name="connsiteY69" fmla="*/ 3687453 h 4412819"/>
                <a:gd name="connsiteX70" fmla="*/ 4709285 w 4929093"/>
                <a:gd name="connsiteY70" fmla="*/ 3628838 h 4412819"/>
                <a:gd name="connsiteX71" fmla="*/ 4870477 w 4929093"/>
                <a:gd name="connsiteY71" fmla="*/ 3628838 h 4412819"/>
                <a:gd name="connsiteX72" fmla="*/ 4870477 w 4929093"/>
                <a:gd name="connsiteY72" fmla="*/ 3526261 h 4412819"/>
                <a:gd name="connsiteX73" fmla="*/ 4899785 w 4929093"/>
                <a:gd name="connsiteY73" fmla="*/ 3284473 h 4412819"/>
                <a:gd name="connsiteX74" fmla="*/ 4929093 w 4929093"/>
                <a:gd name="connsiteY74" fmla="*/ 3093973 h 4412819"/>
                <a:gd name="connsiteX75" fmla="*/ 4921766 w 4929093"/>
                <a:gd name="connsiteY75" fmla="*/ 2888819 h 4412819"/>
                <a:gd name="connsiteX76" fmla="*/ 4754047 w 4929093"/>
                <a:gd name="connsiteY76" fmla="*/ 2789724 h 4412819"/>
                <a:gd name="connsiteX77" fmla="*/ 4700150 w 4929093"/>
                <a:gd name="connsiteY77" fmla="*/ 2644526 h 4412819"/>
                <a:gd name="connsiteX78" fmla="*/ 4861841 w 4929093"/>
                <a:gd name="connsiteY78" fmla="*/ 2661949 h 4412819"/>
                <a:gd name="connsiteX79" fmla="*/ 4780981 w 4929093"/>
                <a:gd name="connsiteY79" fmla="*/ 2372527 h 4412819"/>
                <a:gd name="connsiteX80" fmla="*/ 4478506 w 4929093"/>
                <a:gd name="connsiteY80" fmla="*/ 2261627 h 4412819"/>
                <a:gd name="connsiteX81" fmla="*/ 4335304 w 4929093"/>
                <a:gd name="connsiteY81" fmla="*/ 2153782 h 4412819"/>
                <a:gd name="connsiteX82" fmla="*/ 4246655 w 4929093"/>
                <a:gd name="connsiteY82" fmla="*/ 1965054 h 4412819"/>
                <a:gd name="connsiteX83" fmla="*/ 4048898 w 4929093"/>
                <a:gd name="connsiteY83" fmla="*/ 1887540 h 4412819"/>
                <a:gd name="connsiteX84" fmla="*/ 4137547 w 4929093"/>
                <a:gd name="connsiteY84" fmla="*/ 1435941 h 4412819"/>
                <a:gd name="connsiteX85" fmla="*/ 3789769 w 4929093"/>
                <a:gd name="connsiteY85" fmla="*/ 1280914 h 4412819"/>
                <a:gd name="connsiteX86" fmla="*/ 3499954 w 4929093"/>
                <a:gd name="connsiteY86" fmla="*/ 1473013 h 4412819"/>
                <a:gd name="connsiteX87" fmla="*/ 3121490 w 4929093"/>
                <a:gd name="connsiteY87" fmla="*/ 1533676 h 4412819"/>
                <a:gd name="connsiteX88" fmla="*/ 2921207 w 4929093"/>
                <a:gd name="connsiteY88" fmla="*/ 1451914 h 4412819"/>
                <a:gd name="connsiteX89" fmla="*/ 2858950 w 4929093"/>
                <a:gd name="connsiteY89" fmla="*/ 1355057 h 4412819"/>
                <a:gd name="connsiteX90" fmla="*/ 2598718 w 4929093"/>
                <a:gd name="connsiteY90" fmla="*/ 1304578 h 4412819"/>
                <a:gd name="connsiteX91" fmla="*/ 2653376 w 4929093"/>
                <a:gd name="connsiteY91" fmla="*/ 1041475 h 4412819"/>
                <a:gd name="connsiteX92" fmla="*/ 2494864 w 4929093"/>
                <a:gd name="connsiteY92" fmla="*/ 952021 h 4412819"/>
                <a:gd name="connsiteX93" fmla="*/ 2374614 w 4929093"/>
                <a:gd name="connsiteY93" fmla="*/ 1320363 h 4412819"/>
                <a:gd name="connsiteX94" fmla="*/ 2309023 w 4929093"/>
                <a:gd name="connsiteY94" fmla="*/ 1299315 h 4412819"/>
                <a:gd name="connsiteX95" fmla="*/ 2336352 w 4929093"/>
                <a:gd name="connsiteY95" fmla="*/ 883614 h 4412819"/>
                <a:gd name="connsiteX96" fmla="*/ 2451137 w 4929093"/>
                <a:gd name="connsiteY96" fmla="*/ 625775 h 4412819"/>
                <a:gd name="connsiteX97" fmla="*/ 2265295 w 4929093"/>
                <a:gd name="connsiteY97" fmla="*/ 488962 h 4412819"/>
                <a:gd name="connsiteX98" fmla="*/ 2248898 w 4929093"/>
                <a:gd name="connsiteY98" fmla="*/ 388983 h 4412819"/>
                <a:gd name="connsiteX99" fmla="*/ 2172374 w 4929093"/>
                <a:gd name="connsiteY99" fmla="*/ 236385 h 4412819"/>
                <a:gd name="connsiteX100" fmla="*/ 1910010 w 4929093"/>
                <a:gd name="connsiteY100" fmla="*/ 10117 h 4412819"/>
                <a:gd name="connsiteX101" fmla="*/ 1684150 w 4929093"/>
                <a:gd name="connsiteY10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31643 w 4929093"/>
                <a:gd name="connsiteY6" fmla="*/ 1122845 h 4412819"/>
                <a:gd name="connsiteX7" fmla="*/ 1437812 w 4929093"/>
                <a:gd name="connsiteY7" fmla="*/ 827167 h 4412819"/>
                <a:gd name="connsiteX8" fmla="*/ 1171366 w 4929093"/>
                <a:gd name="connsiteY8" fmla="*/ 955947 h 4412819"/>
                <a:gd name="connsiteX9" fmla="*/ 1050710 w 4929093"/>
                <a:gd name="connsiteY9" fmla="*/ 1005477 h 4412819"/>
                <a:gd name="connsiteX10" fmla="*/ 965245 w 4929093"/>
                <a:gd name="connsiteY10" fmla="*/ 1045103 h 4412819"/>
                <a:gd name="connsiteX11" fmla="*/ 305147 w 4929093"/>
                <a:gd name="connsiteY11" fmla="*/ 621300 h 4412819"/>
                <a:gd name="connsiteX12" fmla="*/ 0 w 4929093"/>
                <a:gd name="connsiteY12" fmla="*/ 1178836 h 4412819"/>
                <a:gd name="connsiteX13" fmla="*/ 165901 w 4929093"/>
                <a:gd name="connsiteY13" fmla="*/ 1376959 h 4412819"/>
                <a:gd name="connsiteX14" fmla="*/ 226229 w 4929093"/>
                <a:gd name="connsiteY14" fmla="*/ 1520599 h 4412819"/>
                <a:gd name="connsiteX15" fmla="*/ 513885 w 4929093"/>
                <a:gd name="connsiteY15" fmla="*/ 1735175 h 4412819"/>
                <a:gd name="connsiteX16" fmla="*/ 1222111 w 4929093"/>
                <a:gd name="connsiteY16" fmla="*/ 2458481 h 4412819"/>
                <a:gd name="connsiteX17" fmla="*/ 1427647 w 4929093"/>
                <a:gd name="connsiteY17" fmla="*/ 2244481 h 4412819"/>
                <a:gd name="connsiteX18" fmla="*/ 1369952 w 4929093"/>
                <a:gd name="connsiteY18" fmla="*/ 2149759 h 4412819"/>
                <a:gd name="connsiteX19" fmla="*/ 1434858 w 4929093"/>
                <a:gd name="connsiteY19" fmla="*/ 2012940 h 4412819"/>
                <a:gd name="connsiteX20" fmla="*/ 1647605 w 4929093"/>
                <a:gd name="connsiteY20" fmla="*/ 1893661 h 4412819"/>
                <a:gd name="connsiteX21" fmla="*/ 1784629 w 4929093"/>
                <a:gd name="connsiteY21" fmla="*/ 1760349 h 4412819"/>
                <a:gd name="connsiteX22" fmla="*/ 1925258 w 4929093"/>
                <a:gd name="connsiteY22" fmla="*/ 1700710 h 4412819"/>
                <a:gd name="connsiteX23" fmla="*/ 2293994 w 4929093"/>
                <a:gd name="connsiteY23" fmla="*/ 1595702 h 4412819"/>
                <a:gd name="connsiteX24" fmla="*/ 2300270 w 4929093"/>
                <a:gd name="connsiteY24" fmla="*/ 1714742 h 4412819"/>
                <a:gd name="connsiteX25" fmla="*/ 2238970 w 4929093"/>
                <a:gd name="connsiteY25" fmla="*/ 1998908 h 4412819"/>
                <a:gd name="connsiteX26" fmla="*/ 2336329 w 4929093"/>
                <a:gd name="connsiteY26" fmla="*/ 2184842 h 4412819"/>
                <a:gd name="connsiteX27" fmla="*/ 2516623 w 4929093"/>
                <a:gd name="connsiteY27" fmla="*/ 2170809 h 4412819"/>
                <a:gd name="connsiteX28" fmla="*/ 2484170 w 4929093"/>
                <a:gd name="connsiteY28" fmla="*/ 2346219 h 4412819"/>
                <a:gd name="connsiteX29" fmla="*/ 2570711 w 4929093"/>
                <a:gd name="connsiteY29" fmla="*/ 2483040 h 4412819"/>
                <a:gd name="connsiteX30" fmla="*/ 2639223 w 4929093"/>
                <a:gd name="connsiteY30" fmla="*/ 2556712 h 4412819"/>
                <a:gd name="connsiteX31" fmla="*/ 2350753 w 4929093"/>
                <a:gd name="connsiteY31" fmla="*/ 2644416 h 4412819"/>
                <a:gd name="connsiteX32" fmla="*/ 2109158 w 4929093"/>
                <a:gd name="connsiteY32" fmla="*/ 2490055 h 4412819"/>
                <a:gd name="connsiteX33" fmla="*/ 1842323 w 4929093"/>
                <a:gd name="connsiteY33" fmla="*/ 2269039 h 4412819"/>
                <a:gd name="connsiteX34" fmla="*/ 1705300 w 4929093"/>
                <a:gd name="connsiteY34" fmla="*/ 2290088 h 4412819"/>
                <a:gd name="connsiteX35" fmla="*/ 1431252 w 4929093"/>
                <a:gd name="connsiteY35" fmla="*/ 2244481 h 4412819"/>
                <a:gd name="connsiteX36" fmla="*/ 1226613 w 4929093"/>
                <a:gd name="connsiteY36" fmla="*/ 2453196 h 4412819"/>
                <a:gd name="connsiteX37" fmla="*/ 1308757 w 4929093"/>
                <a:gd name="connsiteY37" fmla="*/ 2614825 h 4412819"/>
                <a:gd name="connsiteX38" fmla="*/ 1304553 w 4929093"/>
                <a:gd name="connsiteY38" fmla="*/ 2805946 h 4412819"/>
                <a:gd name="connsiteX39" fmla="*/ 1404621 w 4929093"/>
                <a:gd name="connsiteY39" fmla="*/ 2831633 h 4412819"/>
                <a:gd name="connsiteX40" fmla="*/ 1507420 w 4929093"/>
                <a:gd name="connsiteY40" fmla="*/ 2822876 h 4412819"/>
                <a:gd name="connsiteX41" fmla="*/ 1566035 w 4929093"/>
                <a:gd name="connsiteY41" fmla="*/ 2888819 h 4412819"/>
                <a:gd name="connsiteX42" fmla="*/ 1653958 w 4929093"/>
                <a:gd name="connsiteY42" fmla="*/ 2954761 h 4412819"/>
                <a:gd name="connsiteX43" fmla="*/ 2481900 w 4929093"/>
                <a:gd name="connsiteY43" fmla="*/ 3687453 h 4412819"/>
                <a:gd name="connsiteX44" fmla="*/ 2489227 w 4929093"/>
                <a:gd name="connsiteY44" fmla="*/ 3819338 h 4412819"/>
                <a:gd name="connsiteX45" fmla="*/ 2599131 w 4929093"/>
                <a:gd name="connsiteY45" fmla="*/ 3855973 h 4412819"/>
                <a:gd name="connsiteX46" fmla="*/ 2635766 w 4929093"/>
                <a:gd name="connsiteY46" fmla="*/ 3885280 h 4412819"/>
                <a:gd name="connsiteX47" fmla="*/ 2760323 w 4929093"/>
                <a:gd name="connsiteY47" fmla="*/ 3885280 h 4412819"/>
                <a:gd name="connsiteX48" fmla="*/ 2943496 w 4929093"/>
                <a:gd name="connsiteY48" fmla="*/ 3907261 h 4412819"/>
                <a:gd name="connsiteX49" fmla="*/ 3009439 w 4929093"/>
                <a:gd name="connsiteY49" fmla="*/ 3921915 h 4412819"/>
                <a:gd name="connsiteX50" fmla="*/ 3090035 w 4929093"/>
                <a:gd name="connsiteY50" fmla="*/ 4017165 h 4412819"/>
                <a:gd name="connsiteX51" fmla="*/ 3141323 w 4929093"/>
                <a:gd name="connsiteY51" fmla="*/ 4141723 h 4412819"/>
                <a:gd name="connsiteX52" fmla="*/ 3170631 w 4929093"/>
                <a:gd name="connsiteY52" fmla="*/ 4149050 h 4412819"/>
                <a:gd name="connsiteX53" fmla="*/ 3214593 w 4929093"/>
                <a:gd name="connsiteY53" fmla="*/ 4156376 h 4412819"/>
                <a:gd name="connsiteX54" fmla="*/ 3287862 w 4929093"/>
                <a:gd name="connsiteY54" fmla="*/ 4229646 h 4412819"/>
                <a:gd name="connsiteX55" fmla="*/ 3331823 w 4929093"/>
                <a:gd name="connsiteY55" fmla="*/ 4207665 h 4412819"/>
                <a:gd name="connsiteX56" fmla="*/ 3353804 w 4929093"/>
                <a:gd name="connsiteY56" fmla="*/ 4207665 h 4412819"/>
                <a:gd name="connsiteX57" fmla="*/ 3397766 w 4929093"/>
                <a:gd name="connsiteY57" fmla="*/ 4251626 h 4412819"/>
                <a:gd name="connsiteX58" fmla="*/ 3419746 w 4929093"/>
                <a:gd name="connsiteY58" fmla="*/ 4317569 h 4412819"/>
                <a:gd name="connsiteX59" fmla="*/ 3398466 w 4929093"/>
                <a:gd name="connsiteY59" fmla="*/ 4408246 h 4412819"/>
                <a:gd name="connsiteX60" fmla="*/ 3434400 w 4929093"/>
                <a:gd name="connsiteY60" fmla="*/ 4412819 h 4412819"/>
                <a:gd name="connsiteX61" fmla="*/ 4086496 w 4929093"/>
                <a:gd name="connsiteY61" fmla="*/ 3973203 h 4412819"/>
                <a:gd name="connsiteX62" fmla="*/ 4196400 w 4929093"/>
                <a:gd name="connsiteY62" fmla="*/ 3958550 h 4412819"/>
                <a:gd name="connsiteX63" fmla="*/ 4298977 w 4929093"/>
                <a:gd name="connsiteY63" fmla="*/ 3907261 h 4412819"/>
                <a:gd name="connsiteX64" fmla="*/ 4313631 w 4929093"/>
                <a:gd name="connsiteY64" fmla="*/ 3877953 h 4412819"/>
                <a:gd name="connsiteX65" fmla="*/ 4423535 w 4929093"/>
                <a:gd name="connsiteY65" fmla="*/ 3885280 h 4412819"/>
                <a:gd name="connsiteX66" fmla="*/ 4540766 w 4929093"/>
                <a:gd name="connsiteY66" fmla="*/ 3892607 h 4412819"/>
                <a:gd name="connsiteX67" fmla="*/ 4540766 w 4929093"/>
                <a:gd name="connsiteY67" fmla="*/ 3790030 h 4412819"/>
                <a:gd name="connsiteX68" fmla="*/ 4570073 w 4929093"/>
                <a:gd name="connsiteY68" fmla="*/ 3738742 h 4412819"/>
                <a:gd name="connsiteX69" fmla="*/ 4657996 w 4929093"/>
                <a:gd name="connsiteY69" fmla="*/ 3687453 h 4412819"/>
                <a:gd name="connsiteX70" fmla="*/ 4709285 w 4929093"/>
                <a:gd name="connsiteY70" fmla="*/ 3628838 h 4412819"/>
                <a:gd name="connsiteX71" fmla="*/ 4870477 w 4929093"/>
                <a:gd name="connsiteY71" fmla="*/ 3628838 h 4412819"/>
                <a:gd name="connsiteX72" fmla="*/ 4870477 w 4929093"/>
                <a:gd name="connsiteY72" fmla="*/ 3526261 h 4412819"/>
                <a:gd name="connsiteX73" fmla="*/ 4899785 w 4929093"/>
                <a:gd name="connsiteY73" fmla="*/ 3284473 h 4412819"/>
                <a:gd name="connsiteX74" fmla="*/ 4929093 w 4929093"/>
                <a:gd name="connsiteY74" fmla="*/ 3093973 h 4412819"/>
                <a:gd name="connsiteX75" fmla="*/ 4921766 w 4929093"/>
                <a:gd name="connsiteY75" fmla="*/ 2888819 h 4412819"/>
                <a:gd name="connsiteX76" fmla="*/ 4754047 w 4929093"/>
                <a:gd name="connsiteY76" fmla="*/ 2789724 h 4412819"/>
                <a:gd name="connsiteX77" fmla="*/ 4700150 w 4929093"/>
                <a:gd name="connsiteY77" fmla="*/ 2644526 h 4412819"/>
                <a:gd name="connsiteX78" fmla="*/ 4861841 w 4929093"/>
                <a:gd name="connsiteY78" fmla="*/ 2661949 h 4412819"/>
                <a:gd name="connsiteX79" fmla="*/ 4780981 w 4929093"/>
                <a:gd name="connsiteY79" fmla="*/ 2372527 h 4412819"/>
                <a:gd name="connsiteX80" fmla="*/ 4478506 w 4929093"/>
                <a:gd name="connsiteY80" fmla="*/ 2261627 h 4412819"/>
                <a:gd name="connsiteX81" fmla="*/ 4335304 w 4929093"/>
                <a:gd name="connsiteY81" fmla="*/ 2153782 h 4412819"/>
                <a:gd name="connsiteX82" fmla="*/ 4246655 w 4929093"/>
                <a:gd name="connsiteY82" fmla="*/ 1965054 h 4412819"/>
                <a:gd name="connsiteX83" fmla="*/ 4048898 w 4929093"/>
                <a:gd name="connsiteY83" fmla="*/ 1887540 h 4412819"/>
                <a:gd name="connsiteX84" fmla="*/ 4137547 w 4929093"/>
                <a:gd name="connsiteY84" fmla="*/ 1435941 h 4412819"/>
                <a:gd name="connsiteX85" fmla="*/ 3789769 w 4929093"/>
                <a:gd name="connsiteY85" fmla="*/ 1280914 h 4412819"/>
                <a:gd name="connsiteX86" fmla="*/ 3499954 w 4929093"/>
                <a:gd name="connsiteY86" fmla="*/ 1473013 h 4412819"/>
                <a:gd name="connsiteX87" fmla="*/ 3121490 w 4929093"/>
                <a:gd name="connsiteY87" fmla="*/ 1533676 h 4412819"/>
                <a:gd name="connsiteX88" fmla="*/ 2921207 w 4929093"/>
                <a:gd name="connsiteY88" fmla="*/ 1451914 h 4412819"/>
                <a:gd name="connsiteX89" fmla="*/ 2858950 w 4929093"/>
                <a:gd name="connsiteY89" fmla="*/ 1355057 h 4412819"/>
                <a:gd name="connsiteX90" fmla="*/ 2598718 w 4929093"/>
                <a:gd name="connsiteY90" fmla="*/ 1304578 h 4412819"/>
                <a:gd name="connsiteX91" fmla="*/ 2653376 w 4929093"/>
                <a:gd name="connsiteY91" fmla="*/ 1041475 h 4412819"/>
                <a:gd name="connsiteX92" fmla="*/ 2494864 w 4929093"/>
                <a:gd name="connsiteY92" fmla="*/ 952021 h 4412819"/>
                <a:gd name="connsiteX93" fmla="*/ 2374614 w 4929093"/>
                <a:gd name="connsiteY93" fmla="*/ 1320363 h 4412819"/>
                <a:gd name="connsiteX94" fmla="*/ 2309023 w 4929093"/>
                <a:gd name="connsiteY94" fmla="*/ 1299315 h 4412819"/>
                <a:gd name="connsiteX95" fmla="*/ 2336352 w 4929093"/>
                <a:gd name="connsiteY95" fmla="*/ 883614 h 4412819"/>
                <a:gd name="connsiteX96" fmla="*/ 2451137 w 4929093"/>
                <a:gd name="connsiteY96" fmla="*/ 625775 h 4412819"/>
                <a:gd name="connsiteX97" fmla="*/ 2265295 w 4929093"/>
                <a:gd name="connsiteY97" fmla="*/ 488962 h 4412819"/>
                <a:gd name="connsiteX98" fmla="*/ 2248898 w 4929093"/>
                <a:gd name="connsiteY98" fmla="*/ 388983 h 4412819"/>
                <a:gd name="connsiteX99" fmla="*/ 2172374 w 4929093"/>
                <a:gd name="connsiteY99" fmla="*/ 236385 h 4412819"/>
                <a:gd name="connsiteX100" fmla="*/ 1910010 w 4929093"/>
                <a:gd name="connsiteY100" fmla="*/ 10117 h 4412819"/>
                <a:gd name="connsiteX101" fmla="*/ 1684150 w 4929093"/>
                <a:gd name="connsiteY101"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49609 w 4929093"/>
                <a:gd name="connsiteY6" fmla="*/ 1064766 h 4412819"/>
                <a:gd name="connsiteX7" fmla="*/ 1831643 w 4929093"/>
                <a:gd name="connsiteY7" fmla="*/ 1122845 h 4412819"/>
                <a:gd name="connsiteX8" fmla="*/ 1437812 w 4929093"/>
                <a:gd name="connsiteY8" fmla="*/ 827167 h 4412819"/>
                <a:gd name="connsiteX9" fmla="*/ 1171366 w 4929093"/>
                <a:gd name="connsiteY9" fmla="*/ 955947 h 4412819"/>
                <a:gd name="connsiteX10" fmla="*/ 1050710 w 4929093"/>
                <a:gd name="connsiteY10" fmla="*/ 1005477 h 4412819"/>
                <a:gd name="connsiteX11" fmla="*/ 965245 w 4929093"/>
                <a:gd name="connsiteY11" fmla="*/ 1045103 h 4412819"/>
                <a:gd name="connsiteX12" fmla="*/ 305147 w 4929093"/>
                <a:gd name="connsiteY12" fmla="*/ 621300 h 4412819"/>
                <a:gd name="connsiteX13" fmla="*/ 0 w 4929093"/>
                <a:gd name="connsiteY13" fmla="*/ 1178836 h 4412819"/>
                <a:gd name="connsiteX14" fmla="*/ 165901 w 4929093"/>
                <a:gd name="connsiteY14" fmla="*/ 1376959 h 4412819"/>
                <a:gd name="connsiteX15" fmla="*/ 226229 w 4929093"/>
                <a:gd name="connsiteY15" fmla="*/ 1520599 h 4412819"/>
                <a:gd name="connsiteX16" fmla="*/ 513885 w 4929093"/>
                <a:gd name="connsiteY16" fmla="*/ 1735175 h 4412819"/>
                <a:gd name="connsiteX17" fmla="*/ 1222111 w 4929093"/>
                <a:gd name="connsiteY17" fmla="*/ 2458481 h 4412819"/>
                <a:gd name="connsiteX18" fmla="*/ 1427647 w 4929093"/>
                <a:gd name="connsiteY18" fmla="*/ 2244481 h 4412819"/>
                <a:gd name="connsiteX19" fmla="*/ 1369952 w 4929093"/>
                <a:gd name="connsiteY19" fmla="*/ 2149759 h 4412819"/>
                <a:gd name="connsiteX20" fmla="*/ 1434858 w 4929093"/>
                <a:gd name="connsiteY20" fmla="*/ 2012940 h 4412819"/>
                <a:gd name="connsiteX21" fmla="*/ 1647605 w 4929093"/>
                <a:gd name="connsiteY21" fmla="*/ 1893661 h 4412819"/>
                <a:gd name="connsiteX22" fmla="*/ 1784629 w 4929093"/>
                <a:gd name="connsiteY22" fmla="*/ 1760349 h 4412819"/>
                <a:gd name="connsiteX23" fmla="*/ 1925258 w 4929093"/>
                <a:gd name="connsiteY23" fmla="*/ 1700710 h 4412819"/>
                <a:gd name="connsiteX24" fmla="*/ 2293994 w 4929093"/>
                <a:gd name="connsiteY24" fmla="*/ 1595702 h 4412819"/>
                <a:gd name="connsiteX25" fmla="*/ 2300270 w 4929093"/>
                <a:gd name="connsiteY25" fmla="*/ 1714742 h 4412819"/>
                <a:gd name="connsiteX26" fmla="*/ 2238970 w 4929093"/>
                <a:gd name="connsiteY26" fmla="*/ 1998908 h 4412819"/>
                <a:gd name="connsiteX27" fmla="*/ 2336329 w 4929093"/>
                <a:gd name="connsiteY27" fmla="*/ 2184842 h 4412819"/>
                <a:gd name="connsiteX28" fmla="*/ 2516623 w 4929093"/>
                <a:gd name="connsiteY28" fmla="*/ 2170809 h 4412819"/>
                <a:gd name="connsiteX29" fmla="*/ 2484170 w 4929093"/>
                <a:gd name="connsiteY29" fmla="*/ 2346219 h 4412819"/>
                <a:gd name="connsiteX30" fmla="*/ 2570711 w 4929093"/>
                <a:gd name="connsiteY30" fmla="*/ 2483040 h 4412819"/>
                <a:gd name="connsiteX31" fmla="*/ 2639223 w 4929093"/>
                <a:gd name="connsiteY31" fmla="*/ 2556712 h 4412819"/>
                <a:gd name="connsiteX32" fmla="*/ 2350753 w 4929093"/>
                <a:gd name="connsiteY32" fmla="*/ 2644416 h 4412819"/>
                <a:gd name="connsiteX33" fmla="*/ 2109158 w 4929093"/>
                <a:gd name="connsiteY33" fmla="*/ 2490055 h 4412819"/>
                <a:gd name="connsiteX34" fmla="*/ 1842323 w 4929093"/>
                <a:gd name="connsiteY34" fmla="*/ 2269039 h 4412819"/>
                <a:gd name="connsiteX35" fmla="*/ 1705300 w 4929093"/>
                <a:gd name="connsiteY35" fmla="*/ 2290088 h 4412819"/>
                <a:gd name="connsiteX36" fmla="*/ 1431252 w 4929093"/>
                <a:gd name="connsiteY36" fmla="*/ 2244481 h 4412819"/>
                <a:gd name="connsiteX37" fmla="*/ 1226613 w 4929093"/>
                <a:gd name="connsiteY37" fmla="*/ 2453196 h 4412819"/>
                <a:gd name="connsiteX38" fmla="*/ 1308757 w 4929093"/>
                <a:gd name="connsiteY38" fmla="*/ 2614825 h 4412819"/>
                <a:gd name="connsiteX39" fmla="*/ 1304553 w 4929093"/>
                <a:gd name="connsiteY39" fmla="*/ 2805946 h 4412819"/>
                <a:gd name="connsiteX40" fmla="*/ 1404621 w 4929093"/>
                <a:gd name="connsiteY40" fmla="*/ 2831633 h 4412819"/>
                <a:gd name="connsiteX41" fmla="*/ 1507420 w 4929093"/>
                <a:gd name="connsiteY41" fmla="*/ 2822876 h 4412819"/>
                <a:gd name="connsiteX42" fmla="*/ 1566035 w 4929093"/>
                <a:gd name="connsiteY42" fmla="*/ 2888819 h 4412819"/>
                <a:gd name="connsiteX43" fmla="*/ 1653958 w 4929093"/>
                <a:gd name="connsiteY43" fmla="*/ 2954761 h 4412819"/>
                <a:gd name="connsiteX44" fmla="*/ 2481900 w 4929093"/>
                <a:gd name="connsiteY44" fmla="*/ 3687453 h 4412819"/>
                <a:gd name="connsiteX45" fmla="*/ 2489227 w 4929093"/>
                <a:gd name="connsiteY45" fmla="*/ 3819338 h 4412819"/>
                <a:gd name="connsiteX46" fmla="*/ 2599131 w 4929093"/>
                <a:gd name="connsiteY46" fmla="*/ 3855973 h 4412819"/>
                <a:gd name="connsiteX47" fmla="*/ 2635766 w 4929093"/>
                <a:gd name="connsiteY47" fmla="*/ 3885280 h 4412819"/>
                <a:gd name="connsiteX48" fmla="*/ 2760323 w 4929093"/>
                <a:gd name="connsiteY48" fmla="*/ 3885280 h 4412819"/>
                <a:gd name="connsiteX49" fmla="*/ 2943496 w 4929093"/>
                <a:gd name="connsiteY49" fmla="*/ 3907261 h 4412819"/>
                <a:gd name="connsiteX50" fmla="*/ 3009439 w 4929093"/>
                <a:gd name="connsiteY50" fmla="*/ 3921915 h 4412819"/>
                <a:gd name="connsiteX51" fmla="*/ 3090035 w 4929093"/>
                <a:gd name="connsiteY51" fmla="*/ 4017165 h 4412819"/>
                <a:gd name="connsiteX52" fmla="*/ 3141323 w 4929093"/>
                <a:gd name="connsiteY52" fmla="*/ 4141723 h 4412819"/>
                <a:gd name="connsiteX53" fmla="*/ 3170631 w 4929093"/>
                <a:gd name="connsiteY53" fmla="*/ 4149050 h 4412819"/>
                <a:gd name="connsiteX54" fmla="*/ 3214593 w 4929093"/>
                <a:gd name="connsiteY54" fmla="*/ 4156376 h 4412819"/>
                <a:gd name="connsiteX55" fmla="*/ 3287862 w 4929093"/>
                <a:gd name="connsiteY55" fmla="*/ 4229646 h 4412819"/>
                <a:gd name="connsiteX56" fmla="*/ 3331823 w 4929093"/>
                <a:gd name="connsiteY56" fmla="*/ 4207665 h 4412819"/>
                <a:gd name="connsiteX57" fmla="*/ 3353804 w 4929093"/>
                <a:gd name="connsiteY57" fmla="*/ 4207665 h 4412819"/>
                <a:gd name="connsiteX58" fmla="*/ 3397766 w 4929093"/>
                <a:gd name="connsiteY58" fmla="*/ 4251626 h 4412819"/>
                <a:gd name="connsiteX59" fmla="*/ 3419746 w 4929093"/>
                <a:gd name="connsiteY59" fmla="*/ 4317569 h 4412819"/>
                <a:gd name="connsiteX60" fmla="*/ 3398466 w 4929093"/>
                <a:gd name="connsiteY60" fmla="*/ 4408246 h 4412819"/>
                <a:gd name="connsiteX61" fmla="*/ 3434400 w 4929093"/>
                <a:gd name="connsiteY61" fmla="*/ 4412819 h 4412819"/>
                <a:gd name="connsiteX62" fmla="*/ 4086496 w 4929093"/>
                <a:gd name="connsiteY62" fmla="*/ 3973203 h 4412819"/>
                <a:gd name="connsiteX63" fmla="*/ 4196400 w 4929093"/>
                <a:gd name="connsiteY63" fmla="*/ 3958550 h 4412819"/>
                <a:gd name="connsiteX64" fmla="*/ 4298977 w 4929093"/>
                <a:gd name="connsiteY64" fmla="*/ 3907261 h 4412819"/>
                <a:gd name="connsiteX65" fmla="*/ 4313631 w 4929093"/>
                <a:gd name="connsiteY65" fmla="*/ 3877953 h 4412819"/>
                <a:gd name="connsiteX66" fmla="*/ 4423535 w 4929093"/>
                <a:gd name="connsiteY66" fmla="*/ 3885280 h 4412819"/>
                <a:gd name="connsiteX67" fmla="*/ 4540766 w 4929093"/>
                <a:gd name="connsiteY67" fmla="*/ 3892607 h 4412819"/>
                <a:gd name="connsiteX68" fmla="*/ 4540766 w 4929093"/>
                <a:gd name="connsiteY68" fmla="*/ 3790030 h 4412819"/>
                <a:gd name="connsiteX69" fmla="*/ 4570073 w 4929093"/>
                <a:gd name="connsiteY69" fmla="*/ 3738742 h 4412819"/>
                <a:gd name="connsiteX70" fmla="*/ 4657996 w 4929093"/>
                <a:gd name="connsiteY70" fmla="*/ 3687453 h 4412819"/>
                <a:gd name="connsiteX71" fmla="*/ 4709285 w 4929093"/>
                <a:gd name="connsiteY71" fmla="*/ 3628838 h 4412819"/>
                <a:gd name="connsiteX72" fmla="*/ 4870477 w 4929093"/>
                <a:gd name="connsiteY72" fmla="*/ 3628838 h 4412819"/>
                <a:gd name="connsiteX73" fmla="*/ 4870477 w 4929093"/>
                <a:gd name="connsiteY73" fmla="*/ 3526261 h 4412819"/>
                <a:gd name="connsiteX74" fmla="*/ 4899785 w 4929093"/>
                <a:gd name="connsiteY74" fmla="*/ 3284473 h 4412819"/>
                <a:gd name="connsiteX75" fmla="*/ 4929093 w 4929093"/>
                <a:gd name="connsiteY75" fmla="*/ 3093973 h 4412819"/>
                <a:gd name="connsiteX76" fmla="*/ 4921766 w 4929093"/>
                <a:gd name="connsiteY76" fmla="*/ 2888819 h 4412819"/>
                <a:gd name="connsiteX77" fmla="*/ 4754047 w 4929093"/>
                <a:gd name="connsiteY77" fmla="*/ 2789724 h 4412819"/>
                <a:gd name="connsiteX78" fmla="*/ 4700150 w 4929093"/>
                <a:gd name="connsiteY78" fmla="*/ 2644526 h 4412819"/>
                <a:gd name="connsiteX79" fmla="*/ 4861841 w 4929093"/>
                <a:gd name="connsiteY79" fmla="*/ 2661949 h 4412819"/>
                <a:gd name="connsiteX80" fmla="*/ 4780981 w 4929093"/>
                <a:gd name="connsiteY80" fmla="*/ 2372527 h 4412819"/>
                <a:gd name="connsiteX81" fmla="*/ 4478506 w 4929093"/>
                <a:gd name="connsiteY81" fmla="*/ 2261627 h 4412819"/>
                <a:gd name="connsiteX82" fmla="*/ 4335304 w 4929093"/>
                <a:gd name="connsiteY82" fmla="*/ 2153782 h 4412819"/>
                <a:gd name="connsiteX83" fmla="*/ 4246655 w 4929093"/>
                <a:gd name="connsiteY83" fmla="*/ 1965054 h 4412819"/>
                <a:gd name="connsiteX84" fmla="*/ 4048898 w 4929093"/>
                <a:gd name="connsiteY84" fmla="*/ 1887540 h 4412819"/>
                <a:gd name="connsiteX85" fmla="*/ 4137547 w 4929093"/>
                <a:gd name="connsiteY85" fmla="*/ 1435941 h 4412819"/>
                <a:gd name="connsiteX86" fmla="*/ 3789769 w 4929093"/>
                <a:gd name="connsiteY86" fmla="*/ 1280914 h 4412819"/>
                <a:gd name="connsiteX87" fmla="*/ 3499954 w 4929093"/>
                <a:gd name="connsiteY87" fmla="*/ 1473013 h 4412819"/>
                <a:gd name="connsiteX88" fmla="*/ 3121490 w 4929093"/>
                <a:gd name="connsiteY88" fmla="*/ 1533676 h 4412819"/>
                <a:gd name="connsiteX89" fmla="*/ 2921207 w 4929093"/>
                <a:gd name="connsiteY89" fmla="*/ 1451914 h 4412819"/>
                <a:gd name="connsiteX90" fmla="*/ 2858950 w 4929093"/>
                <a:gd name="connsiteY90" fmla="*/ 1355057 h 4412819"/>
                <a:gd name="connsiteX91" fmla="*/ 2598718 w 4929093"/>
                <a:gd name="connsiteY91" fmla="*/ 1304578 h 4412819"/>
                <a:gd name="connsiteX92" fmla="*/ 2653376 w 4929093"/>
                <a:gd name="connsiteY92" fmla="*/ 1041475 h 4412819"/>
                <a:gd name="connsiteX93" fmla="*/ 2494864 w 4929093"/>
                <a:gd name="connsiteY93" fmla="*/ 952021 h 4412819"/>
                <a:gd name="connsiteX94" fmla="*/ 2374614 w 4929093"/>
                <a:gd name="connsiteY94" fmla="*/ 1320363 h 4412819"/>
                <a:gd name="connsiteX95" fmla="*/ 2309023 w 4929093"/>
                <a:gd name="connsiteY95" fmla="*/ 1299315 h 4412819"/>
                <a:gd name="connsiteX96" fmla="*/ 2336352 w 4929093"/>
                <a:gd name="connsiteY96" fmla="*/ 883614 h 4412819"/>
                <a:gd name="connsiteX97" fmla="*/ 2451137 w 4929093"/>
                <a:gd name="connsiteY97" fmla="*/ 625775 h 4412819"/>
                <a:gd name="connsiteX98" fmla="*/ 2265295 w 4929093"/>
                <a:gd name="connsiteY98" fmla="*/ 488962 h 4412819"/>
                <a:gd name="connsiteX99" fmla="*/ 2248898 w 4929093"/>
                <a:gd name="connsiteY99" fmla="*/ 388983 h 4412819"/>
                <a:gd name="connsiteX100" fmla="*/ 2172374 w 4929093"/>
                <a:gd name="connsiteY100" fmla="*/ 236385 h 4412819"/>
                <a:gd name="connsiteX101" fmla="*/ 1910010 w 4929093"/>
                <a:gd name="connsiteY101" fmla="*/ 10117 h 4412819"/>
                <a:gd name="connsiteX102" fmla="*/ 1684150 w 4929093"/>
                <a:gd name="connsiteY10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49609 w 4929093"/>
                <a:gd name="connsiteY6" fmla="*/ 1064766 h 4412819"/>
                <a:gd name="connsiteX7" fmla="*/ 1789723 w 4929093"/>
                <a:gd name="connsiteY7" fmla="*/ 1087997 h 4412819"/>
                <a:gd name="connsiteX8" fmla="*/ 1437812 w 4929093"/>
                <a:gd name="connsiteY8" fmla="*/ 827167 h 4412819"/>
                <a:gd name="connsiteX9" fmla="*/ 1171366 w 4929093"/>
                <a:gd name="connsiteY9" fmla="*/ 955947 h 4412819"/>
                <a:gd name="connsiteX10" fmla="*/ 1050710 w 4929093"/>
                <a:gd name="connsiteY10" fmla="*/ 1005477 h 4412819"/>
                <a:gd name="connsiteX11" fmla="*/ 965245 w 4929093"/>
                <a:gd name="connsiteY11" fmla="*/ 1045103 h 4412819"/>
                <a:gd name="connsiteX12" fmla="*/ 305147 w 4929093"/>
                <a:gd name="connsiteY12" fmla="*/ 621300 h 4412819"/>
                <a:gd name="connsiteX13" fmla="*/ 0 w 4929093"/>
                <a:gd name="connsiteY13" fmla="*/ 1178836 h 4412819"/>
                <a:gd name="connsiteX14" fmla="*/ 165901 w 4929093"/>
                <a:gd name="connsiteY14" fmla="*/ 1376959 h 4412819"/>
                <a:gd name="connsiteX15" fmla="*/ 226229 w 4929093"/>
                <a:gd name="connsiteY15" fmla="*/ 1520599 h 4412819"/>
                <a:gd name="connsiteX16" fmla="*/ 513885 w 4929093"/>
                <a:gd name="connsiteY16" fmla="*/ 1735175 h 4412819"/>
                <a:gd name="connsiteX17" fmla="*/ 1222111 w 4929093"/>
                <a:gd name="connsiteY17" fmla="*/ 2458481 h 4412819"/>
                <a:gd name="connsiteX18" fmla="*/ 1427647 w 4929093"/>
                <a:gd name="connsiteY18" fmla="*/ 2244481 h 4412819"/>
                <a:gd name="connsiteX19" fmla="*/ 1369952 w 4929093"/>
                <a:gd name="connsiteY19" fmla="*/ 2149759 h 4412819"/>
                <a:gd name="connsiteX20" fmla="*/ 1434858 w 4929093"/>
                <a:gd name="connsiteY20" fmla="*/ 2012940 h 4412819"/>
                <a:gd name="connsiteX21" fmla="*/ 1647605 w 4929093"/>
                <a:gd name="connsiteY21" fmla="*/ 1893661 h 4412819"/>
                <a:gd name="connsiteX22" fmla="*/ 1784629 w 4929093"/>
                <a:gd name="connsiteY22" fmla="*/ 1760349 h 4412819"/>
                <a:gd name="connsiteX23" fmla="*/ 1925258 w 4929093"/>
                <a:gd name="connsiteY23" fmla="*/ 1700710 h 4412819"/>
                <a:gd name="connsiteX24" fmla="*/ 2293994 w 4929093"/>
                <a:gd name="connsiteY24" fmla="*/ 1595702 h 4412819"/>
                <a:gd name="connsiteX25" fmla="*/ 2300270 w 4929093"/>
                <a:gd name="connsiteY25" fmla="*/ 1714742 h 4412819"/>
                <a:gd name="connsiteX26" fmla="*/ 2238970 w 4929093"/>
                <a:gd name="connsiteY26" fmla="*/ 1998908 h 4412819"/>
                <a:gd name="connsiteX27" fmla="*/ 2336329 w 4929093"/>
                <a:gd name="connsiteY27" fmla="*/ 2184842 h 4412819"/>
                <a:gd name="connsiteX28" fmla="*/ 2516623 w 4929093"/>
                <a:gd name="connsiteY28" fmla="*/ 2170809 h 4412819"/>
                <a:gd name="connsiteX29" fmla="*/ 2484170 w 4929093"/>
                <a:gd name="connsiteY29" fmla="*/ 2346219 h 4412819"/>
                <a:gd name="connsiteX30" fmla="*/ 2570711 w 4929093"/>
                <a:gd name="connsiteY30" fmla="*/ 2483040 h 4412819"/>
                <a:gd name="connsiteX31" fmla="*/ 2639223 w 4929093"/>
                <a:gd name="connsiteY31" fmla="*/ 2556712 h 4412819"/>
                <a:gd name="connsiteX32" fmla="*/ 2350753 w 4929093"/>
                <a:gd name="connsiteY32" fmla="*/ 2644416 h 4412819"/>
                <a:gd name="connsiteX33" fmla="*/ 2109158 w 4929093"/>
                <a:gd name="connsiteY33" fmla="*/ 2490055 h 4412819"/>
                <a:gd name="connsiteX34" fmla="*/ 1842323 w 4929093"/>
                <a:gd name="connsiteY34" fmla="*/ 2269039 h 4412819"/>
                <a:gd name="connsiteX35" fmla="*/ 1705300 w 4929093"/>
                <a:gd name="connsiteY35" fmla="*/ 2290088 h 4412819"/>
                <a:gd name="connsiteX36" fmla="*/ 1431252 w 4929093"/>
                <a:gd name="connsiteY36" fmla="*/ 2244481 h 4412819"/>
                <a:gd name="connsiteX37" fmla="*/ 1226613 w 4929093"/>
                <a:gd name="connsiteY37" fmla="*/ 2453196 h 4412819"/>
                <a:gd name="connsiteX38" fmla="*/ 1308757 w 4929093"/>
                <a:gd name="connsiteY38" fmla="*/ 2614825 h 4412819"/>
                <a:gd name="connsiteX39" fmla="*/ 1304553 w 4929093"/>
                <a:gd name="connsiteY39" fmla="*/ 2805946 h 4412819"/>
                <a:gd name="connsiteX40" fmla="*/ 1404621 w 4929093"/>
                <a:gd name="connsiteY40" fmla="*/ 2831633 h 4412819"/>
                <a:gd name="connsiteX41" fmla="*/ 1507420 w 4929093"/>
                <a:gd name="connsiteY41" fmla="*/ 2822876 h 4412819"/>
                <a:gd name="connsiteX42" fmla="*/ 1566035 w 4929093"/>
                <a:gd name="connsiteY42" fmla="*/ 2888819 h 4412819"/>
                <a:gd name="connsiteX43" fmla="*/ 1653958 w 4929093"/>
                <a:gd name="connsiteY43" fmla="*/ 2954761 h 4412819"/>
                <a:gd name="connsiteX44" fmla="*/ 2481900 w 4929093"/>
                <a:gd name="connsiteY44" fmla="*/ 3687453 h 4412819"/>
                <a:gd name="connsiteX45" fmla="*/ 2489227 w 4929093"/>
                <a:gd name="connsiteY45" fmla="*/ 3819338 h 4412819"/>
                <a:gd name="connsiteX46" fmla="*/ 2599131 w 4929093"/>
                <a:gd name="connsiteY46" fmla="*/ 3855973 h 4412819"/>
                <a:gd name="connsiteX47" fmla="*/ 2635766 w 4929093"/>
                <a:gd name="connsiteY47" fmla="*/ 3885280 h 4412819"/>
                <a:gd name="connsiteX48" fmla="*/ 2760323 w 4929093"/>
                <a:gd name="connsiteY48" fmla="*/ 3885280 h 4412819"/>
                <a:gd name="connsiteX49" fmla="*/ 2943496 w 4929093"/>
                <a:gd name="connsiteY49" fmla="*/ 3907261 h 4412819"/>
                <a:gd name="connsiteX50" fmla="*/ 3009439 w 4929093"/>
                <a:gd name="connsiteY50" fmla="*/ 3921915 h 4412819"/>
                <a:gd name="connsiteX51" fmla="*/ 3090035 w 4929093"/>
                <a:gd name="connsiteY51" fmla="*/ 4017165 h 4412819"/>
                <a:gd name="connsiteX52" fmla="*/ 3141323 w 4929093"/>
                <a:gd name="connsiteY52" fmla="*/ 4141723 h 4412819"/>
                <a:gd name="connsiteX53" fmla="*/ 3170631 w 4929093"/>
                <a:gd name="connsiteY53" fmla="*/ 4149050 h 4412819"/>
                <a:gd name="connsiteX54" fmla="*/ 3214593 w 4929093"/>
                <a:gd name="connsiteY54" fmla="*/ 4156376 h 4412819"/>
                <a:gd name="connsiteX55" fmla="*/ 3287862 w 4929093"/>
                <a:gd name="connsiteY55" fmla="*/ 4229646 h 4412819"/>
                <a:gd name="connsiteX56" fmla="*/ 3331823 w 4929093"/>
                <a:gd name="connsiteY56" fmla="*/ 4207665 h 4412819"/>
                <a:gd name="connsiteX57" fmla="*/ 3353804 w 4929093"/>
                <a:gd name="connsiteY57" fmla="*/ 4207665 h 4412819"/>
                <a:gd name="connsiteX58" fmla="*/ 3397766 w 4929093"/>
                <a:gd name="connsiteY58" fmla="*/ 4251626 h 4412819"/>
                <a:gd name="connsiteX59" fmla="*/ 3419746 w 4929093"/>
                <a:gd name="connsiteY59" fmla="*/ 4317569 h 4412819"/>
                <a:gd name="connsiteX60" fmla="*/ 3398466 w 4929093"/>
                <a:gd name="connsiteY60" fmla="*/ 4408246 h 4412819"/>
                <a:gd name="connsiteX61" fmla="*/ 3434400 w 4929093"/>
                <a:gd name="connsiteY61" fmla="*/ 4412819 h 4412819"/>
                <a:gd name="connsiteX62" fmla="*/ 4086496 w 4929093"/>
                <a:gd name="connsiteY62" fmla="*/ 3973203 h 4412819"/>
                <a:gd name="connsiteX63" fmla="*/ 4196400 w 4929093"/>
                <a:gd name="connsiteY63" fmla="*/ 3958550 h 4412819"/>
                <a:gd name="connsiteX64" fmla="*/ 4298977 w 4929093"/>
                <a:gd name="connsiteY64" fmla="*/ 3907261 h 4412819"/>
                <a:gd name="connsiteX65" fmla="*/ 4313631 w 4929093"/>
                <a:gd name="connsiteY65" fmla="*/ 3877953 h 4412819"/>
                <a:gd name="connsiteX66" fmla="*/ 4423535 w 4929093"/>
                <a:gd name="connsiteY66" fmla="*/ 3885280 h 4412819"/>
                <a:gd name="connsiteX67" fmla="*/ 4540766 w 4929093"/>
                <a:gd name="connsiteY67" fmla="*/ 3892607 h 4412819"/>
                <a:gd name="connsiteX68" fmla="*/ 4540766 w 4929093"/>
                <a:gd name="connsiteY68" fmla="*/ 3790030 h 4412819"/>
                <a:gd name="connsiteX69" fmla="*/ 4570073 w 4929093"/>
                <a:gd name="connsiteY69" fmla="*/ 3738742 h 4412819"/>
                <a:gd name="connsiteX70" fmla="*/ 4657996 w 4929093"/>
                <a:gd name="connsiteY70" fmla="*/ 3687453 h 4412819"/>
                <a:gd name="connsiteX71" fmla="*/ 4709285 w 4929093"/>
                <a:gd name="connsiteY71" fmla="*/ 3628838 h 4412819"/>
                <a:gd name="connsiteX72" fmla="*/ 4870477 w 4929093"/>
                <a:gd name="connsiteY72" fmla="*/ 3628838 h 4412819"/>
                <a:gd name="connsiteX73" fmla="*/ 4870477 w 4929093"/>
                <a:gd name="connsiteY73" fmla="*/ 3526261 h 4412819"/>
                <a:gd name="connsiteX74" fmla="*/ 4899785 w 4929093"/>
                <a:gd name="connsiteY74" fmla="*/ 3284473 h 4412819"/>
                <a:gd name="connsiteX75" fmla="*/ 4929093 w 4929093"/>
                <a:gd name="connsiteY75" fmla="*/ 3093973 h 4412819"/>
                <a:gd name="connsiteX76" fmla="*/ 4921766 w 4929093"/>
                <a:gd name="connsiteY76" fmla="*/ 2888819 h 4412819"/>
                <a:gd name="connsiteX77" fmla="*/ 4754047 w 4929093"/>
                <a:gd name="connsiteY77" fmla="*/ 2789724 h 4412819"/>
                <a:gd name="connsiteX78" fmla="*/ 4700150 w 4929093"/>
                <a:gd name="connsiteY78" fmla="*/ 2644526 h 4412819"/>
                <a:gd name="connsiteX79" fmla="*/ 4861841 w 4929093"/>
                <a:gd name="connsiteY79" fmla="*/ 2661949 h 4412819"/>
                <a:gd name="connsiteX80" fmla="*/ 4780981 w 4929093"/>
                <a:gd name="connsiteY80" fmla="*/ 2372527 h 4412819"/>
                <a:gd name="connsiteX81" fmla="*/ 4478506 w 4929093"/>
                <a:gd name="connsiteY81" fmla="*/ 2261627 h 4412819"/>
                <a:gd name="connsiteX82" fmla="*/ 4335304 w 4929093"/>
                <a:gd name="connsiteY82" fmla="*/ 2153782 h 4412819"/>
                <a:gd name="connsiteX83" fmla="*/ 4246655 w 4929093"/>
                <a:gd name="connsiteY83" fmla="*/ 1965054 h 4412819"/>
                <a:gd name="connsiteX84" fmla="*/ 4048898 w 4929093"/>
                <a:gd name="connsiteY84" fmla="*/ 1887540 h 4412819"/>
                <a:gd name="connsiteX85" fmla="*/ 4137547 w 4929093"/>
                <a:gd name="connsiteY85" fmla="*/ 1435941 h 4412819"/>
                <a:gd name="connsiteX86" fmla="*/ 3789769 w 4929093"/>
                <a:gd name="connsiteY86" fmla="*/ 1280914 h 4412819"/>
                <a:gd name="connsiteX87" fmla="*/ 3499954 w 4929093"/>
                <a:gd name="connsiteY87" fmla="*/ 1473013 h 4412819"/>
                <a:gd name="connsiteX88" fmla="*/ 3121490 w 4929093"/>
                <a:gd name="connsiteY88" fmla="*/ 1533676 h 4412819"/>
                <a:gd name="connsiteX89" fmla="*/ 2921207 w 4929093"/>
                <a:gd name="connsiteY89" fmla="*/ 1451914 h 4412819"/>
                <a:gd name="connsiteX90" fmla="*/ 2858950 w 4929093"/>
                <a:gd name="connsiteY90" fmla="*/ 1355057 h 4412819"/>
                <a:gd name="connsiteX91" fmla="*/ 2598718 w 4929093"/>
                <a:gd name="connsiteY91" fmla="*/ 1304578 h 4412819"/>
                <a:gd name="connsiteX92" fmla="*/ 2653376 w 4929093"/>
                <a:gd name="connsiteY92" fmla="*/ 1041475 h 4412819"/>
                <a:gd name="connsiteX93" fmla="*/ 2494864 w 4929093"/>
                <a:gd name="connsiteY93" fmla="*/ 952021 h 4412819"/>
                <a:gd name="connsiteX94" fmla="*/ 2374614 w 4929093"/>
                <a:gd name="connsiteY94" fmla="*/ 1320363 h 4412819"/>
                <a:gd name="connsiteX95" fmla="*/ 2309023 w 4929093"/>
                <a:gd name="connsiteY95" fmla="*/ 1299315 h 4412819"/>
                <a:gd name="connsiteX96" fmla="*/ 2336352 w 4929093"/>
                <a:gd name="connsiteY96" fmla="*/ 883614 h 4412819"/>
                <a:gd name="connsiteX97" fmla="*/ 2451137 w 4929093"/>
                <a:gd name="connsiteY97" fmla="*/ 625775 h 4412819"/>
                <a:gd name="connsiteX98" fmla="*/ 2265295 w 4929093"/>
                <a:gd name="connsiteY98" fmla="*/ 488962 h 4412819"/>
                <a:gd name="connsiteX99" fmla="*/ 2248898 w 4929093"/>
                <a:gd name="connsiteY99" fmla="*/ 388983 h 4412819"/>
                <a:gd name="connsiteX100" fmla="*/ 2172374 w 4929093"/>
                <a:gd name="connsiteY100" fmla="*/ 236385 h 4412819"/>
                <a:gd name="connsiteX101" fmla="*/ 1910010 w 4929093"/>
                <a:gd name="connsiteY101" fmla="*/ 10117 h 4412819"/>
                <a:gd name="connsiteX102" fmla="*/ 1684150 w 4929093"/>
                <a:gd name="connsiteY10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849609 w 4929093"/>
                <a:gd name="connsiteY6" fmla="*/ 1064766 h 4412819"/>
                <a:gd name="connsiteX7" fmla="*/ 1789723 w 4929093"/>
                <a:gd name="connsiteY7" fmla="*/ 1087997 h 4412819"/>
                <a:gd name="connsiteX8" fmla="*/ 1437812 w 4929093"/>
                <a:gd name="connsiteY8" fmla="*/ 827167 h 4412819"/>
                <a:gd name="connsiteX9" fmla="*/ 1171366 w 4929093"/>
                <a:gd name="connsiteY9" fmla="*/ 955947 h 4412819"/>
                <a:gd name="connsiteX10" fmla="*/ 1050710 w 4929093"/>
                <a:gd name="connsiteY10" fmla="*/ 1005477 h 4412819"/>
                <a:gd name="connsiteX11" fmla="*/ 965245 w 4929093"/>
                <a:gd name="connsiteY11" fmla="*/ 1045103 h 4412819"/>
                <a:gd name="connsiteX12" fmla="*/ 305147 w 4929093"/>
                <a:gd name="connsiteY12" fmla="*/ 621300 h 4412819"/>
                <a:gd name="connsiteX13" fmla="*/ 0 w 4929093"/>
                <a:gd name="connsiteY13" fmla="*/ 1178836 h 4412819"/>
                <a:gd name="connsiteX14" fmla="*/ 165901 w 4929093"/>
                <a:gd name="connsiteY14" fmla="*/ 1376959 h 4412819"/>
                <a:gd name="connsiteX15" fmla="*/ 226229 w 4929093"/>
                <a:gd name="connsiteY15" fmla="*/ 1520599 h 4412819"/>
                <a:gd name="connsiteX16" fmla="*/ 513885 w 4929093"/>
                <a:gd name="connsiteY16" fmla="*/ 1735175 h 4412819"/>
                <a:gd name="connsiteX17" fmla="*/ 1222111 w 4929093"/>
                <a:gd name="connsiteY17" fmla="*/ 2458481 h 4412819"/>
                <a:gd name="connsiteX18" fmla="*/ 1427647 w 4929093"/>
                <a:gd name="connsiteY18" fmla="*/ 2244481 h 4412819"/>
                <a:gd name="connsiteX19" fmla="*/ 1369952 w 4929093"/>
                <a:gd name="connsiteY19" fmla="*/ 2149759 h 4412819"/>
                <a:gd name="connsiteX20" fmla="*/ 1434858 w 4929093"/>
                <a:gd name="connsiteY20" fmla="*/ 2012940 h 4412819"/>
                <a:gd name="connsiteX21" fmla="*/ 1647605 w 4929093"/>
                <a:gd name="connsiteY21" fmla="*/ 1893661 h 4412819"/>
                <a:gd name="connsiteX22" fmla="*/ 1784629 w 4929093"/>
                <a:gd name="connsiteY22" fmla="*/ 1760349 h 4412819"/>
                <a:gd name="connsiteX23" fmla="*/ 1925258 w 4929093"/>
                <a:gd name="connsiteY23" fmla="*/ 1700710 h 4412819"/>
                <a:gd name="connsiteX24" fmla="*/ 2293994 w 4929093"/>
                <a:gd name="connsiteY24" fmla="*/ 1595702 h 4412819"/>
                <a:gd name="connsiteX25" fmla="*/ 2300270 w 4929093"/>
                <a:gd name="connsiteY25" fmla="*/ 1714742 h 4412819"/>
                <a:gd name="connsiteX26" fmla="*/ 2238970 w 4929093"/>
                <a:gd name="connsiteY26" fmla="*/ 1998908 h 4412819"/>
                <a:gd name="connsiteX27" fmla="*/ 2336329 w 4929093"/>
                <a:gd name="connsiteY27" fmla="*/ 2184842 h 4412819"/>
                <a:gd name="connsiteX28" fmla="*/ 2516623 w 4929093"/>
                <a:gd name="connsiteY28" fmla="*/ 2170809 h 4412819"/>
                <a:gd name="connsiteX29" fmla="*/ 2484170 w 4929093"/>
                <a:gd name="connsiteY29" fmla="*/ 2346219 h 4412819"/>
                <a:gd name="connsiteX30" fmla="*/ 2570711 w 4929093"/>
                <a:gd name="connsiteY30" fmla="*/ 2483040 h 4412819"/>
                <a:gd name="connsiteX31" fmla="*/ 2639223 w 4929093"/>
                <a:gd name="connsiteY31" fmla="*/ 2556712 h 4412819"/>
                <a:gd name="connsiteX32" fmla="*/ 2350753 w 4929093"/>
                <a:gd name="connsiteY32" fmla="*/ 2644416 h 4412819"/>
                <a:gd name="connsiteX33" fmla="*/ 2109158 w 4929093"/>
                <a:gd name="connsiteY33" fmla="*/ 2490055 h 4412819"/>
                <a:gd name="connsiteX34" fmla="*/ 1842323 w 4929093"/>
                <a:gd name="connsiteY34" fmla="*/ 2269039 h 4412819"/>
                <a:gd name="connsiteX35" fmla="*/ 1705300 w 4929093"/>
                <a:gd name="connsiteY35" fmla="*/ 2290088 h 4412819"/>
                <a:gd name="connsiteX36" fmla="*/ 1431252 w 4929093"/>
                <a:gd name="connsiteY36" fmla="*/ 2244481 h 4412819"/>
                <a:gd name="connsiteX37" fmla="*/ 1226613 w 4929093"/>
                <a:gd name="connsiteY37" fmla="*/ 2453196 h 4412819"/>
                <a:gd name="connsiteX38" fmla="*/ 1308757 w 4929093"/>
                <a:gd name="connsiteY38" fmla="*/ 2614825 h 4412819"/>
                <a:gd name="connsiteX39" fmla="*/ 1304553 w 4929093"/>
                <a:gd name="connsiteY39" fmla="*/ 2805946 h 4412819"/>
                <a:gd name="connsiteX40" fmla="*/ 1404621 w 4929093"/>
                <a:gd name="connsiteY40" fmla="*/ 2831633 h 4412819"/>
                <a:gd name="connsiteX41" fmla="*/ 1507420 w 4929093"/>
                <a:gd name="connsiteY41" fmla="*/ 2822876 h 4412819"/>
                <a:gd name="connsiteX42" fmla="*/ 1566035 w 4929093"/>
                <a:gd name="connsiteY42" fmla="*/ 2888819 h 4412819"/>
                <a:gd name="connsiteX43" fmla="*/ 1653958 w 4929093"/>
                <a:gd name="connsiteY43" fmla="*/ 2954761 h 4412819"/>
                <a:gd name="connsiteX44" fmla="*/ 2481900 w 4929093"/>
                <a:gd name="connsiteY44" fmla="*/ 3687453 h 4412819"/>
                <a:gd name="connsiteX45" fmla="*/ 2489227 w 4929093"/>
                <a:gd name="connsiteY45" fmla="*/ 3819338 h 4412819"/>
                <a:gd name="connsiteX46" fmla="*/ 2599131 w 4929093"/>
                <a:gd name="connsiteY46" fmla="*/ 3855973 h 4412819"/>
                <a:gd name="connsiteX47" fmla="*/ 2635766 w 4929093"/>
                <a:gd name="connsiteY47" fmla="*/ 3885280 h 4412819"/>
                <a:gd name="connsiteX48" fmla="*/ 2760323 w 4929093"/>
                <a:gd name="connsiteY48" fmla="*/ 3885280 h 4412819"/>
                <a:gd name="connsiteX49" fmla="*/ 2943496 w 4929093"/>
                <a:gd name="connsiteY49" fmla="*/ 3907261 h 4412819"/>
                <a:gd name="connsiteX50" fmla="*/ 3009439 w 4929093"/>
                <a:gd name="connsiteY50" fmla="*/ 3921915 h 4412819"/>
                <a:gd name="connsiteX51" fmla="*/ 3090035 w 4929093"/>
                <a:gd name="connsiteY51" fmla="*/ 4017165 h 4412819"/>
                <a:gd name="connsiteX52" fmla="*/ 3141323 w 4929093"/>
                <a:gd name="connsiteY52" fmla="*/ 4141723 h 4412819"/>
                <a:gd name="connsiteX53" fmla="*/ 3170631 w 4929093"/>
                <a:gd name="connsiteY53" fmla="*/ 4149050 h 4412819"/>
                <a:gd name="connsiteX54" fmla="*/ 3214593 w 4929093"/>
                <a:gd name="connsiteY54" fmla="*/ 4156376 h 4412819"/>
                <a:gd name="connsiteX55" fmla="*/ 3287862 w 4929093"/>
                <a:gd name="connsiteY55" fmla="*/ 4229646 h 4412819"/>
                <a:gd name="connsiteX56" fmla="*/ 3331823 w 4929093"/>
                <a:gd name="connsiteY56" fmla="*/ 4207665 h 4412819"/>
                <a:gd name="connsiteX57" fmla="*/ 3353804 w 4929093"/>
                <a:gd name="connsiteY57" fmla="*/ 4207665 h 4412819"/>
                <a:gd name="connsiteX58" fmla="*/ 3397766 w 4929093"/>
                <a:gd name="connsiteY58" fmla="*/ 4251626 h 4412819"/>
                <a:gd name="connsiteX59" fmla="*/ 3419746 w 4929093"/>
                <a:gd name="connsiteY59" fmla="*/ 4317569 h 4412819"/>
                <a:gd name="connsiteX60" fmla="*/ 3398466 w 4929093"/>
                <a:gd name="connsiteY60" fmla="*/ 4408246 h 4412819"/>
                <a:gd name="connsiteX61" fmla="*/ 3434400 w 4929093"/>
                <a:gd name="connsiteY61" fmla="*/ 4412819 h 4412819"/>
                <a:gd name="connsiteX62" fmla="*/ 4086496 w 4929093"/>
                <a:gd name="connsiteY62" fmla="*/ 3973203 h 4412819"/>
                <a:gd name="connsiteX63" fmla="*/ 4196400 w 4929093"/>
                <a:gd name="connsiteY63" fmla="*/ 3958550 h 4412819"/>
                <a:gd name="connsiteX64" fmla="*/ 4298977 w 4929093"/>
                <a:gd name="connsiteY64" fmla="*/ 3907261 h 4412819"/>
                <a:gd name="connsiteX65" fmla="*/ 4313631 w 4929093"/>
                <a:gd name="connsiteY65" fmla="*/ 3877953 h 4412819"/>
                <a:gd name="connsiteX66" fmla="*/ 4423535 w 4929093"/>
                <a:gd name="connsiteY66" fmla="*/ 3885280 h 4412819"/>
                <a:gd name="connsiteX67" fmla="*/ 4540766 w 4929093"/>
                <a:gd name="connsiteY67" fmla="*/ 3892607 h 4412819"/>
                <a:gd name="connsiteX68" fmla="*/ 4540766 w 4929093"/>
                <a:gd name="connsiteY68" fmla="*/ 3790030 h 4412819"/>
                <a:gd name="connsiteX69" fmla="*/ 4570073 w 4929093"/>
                <a:gd name="connsiteY69" fmla="*/ 3738742 h 4412819"/>
                <a:gd name="connsiteX70" fmla="*/ 4657996 w 4929093"/>
                <a:gd name="connsiteY70" fmla="*/ 3687453 h 4412819"/>
                <a:gd name="connsiteX71" fmla="*/ 4709285 w 4929093"/>
                <a:gd name="connsiteY71" fmla="*/ 3628838 h 4412819"/>
                <a:gd name="connsiteX72" fmla="*/ 4870477 w 4929093"/>
                <a:gd name="connsiteY72" fmla="*/ 3628838 h 4412819"/>
                <a:gd name="connsiteX73" fmla="*/ 4870477 w 4929093"/>
                <a:gd name="connsiteY73" fmla="*/ 3526261 h 4412819"/>
                <a:gd name="connsiteX74" fmla="*/ 4899785 w 4929093"/>
                <a:gd name="connsiteY74" fmla="*/ 3284473 h 4412819"/>
                <a:gd name="connsiteX75" fmla="*/ 4929093 w 4929093"/>
                <a:gd name="connsiteY75" fmla="*/ 3093973 h 4412819"/>
                <a:gd name="connsiteX76" fmla="*/ 4921766 w 4929093"/>
                <a:gd name="connsiteY76" fmla="*/ 2888819 h 4412819"/>
                <a:gd name="connsiteX77" fmla="*/ 4754047 w 4929093"/>
                <a:gd name="connsiteY77" fmla="*/ 2789724 h 4412819"/>
                <a:gd name="connsiteX78" fmla="*/ 4700150 w 4929093"/>
                <a:gd name="connsiteY78" fmla="*/ 2644526 h 4412819"/>
                <a:gd name="connsiteX79" fmla="*/ 4861841 w 4929093"/>
                <a:gd name="connsiteY79" fmla="*/ 2661949 h 4412819"/>
                <a:gd name="connsiteX80" fmla="*/ 4780981 w 4929093"/>
                <a:gd name="connsiteY80" fmla="*/ 2372527 h 4412819"/>
                <a:gd name="connsiteX81" fmla="*/ 4478506 w 4929093"/>
                <a:gd name="connsiteY81" fmla="*/ 2261627 h 4412819"/>
                <a:gd name="connsiteX82" fmla="*/ 4335304 w 4929093"/>
                <a:gd name="connsiteY82" fmla="*/ 2153782 h 4412819"/>
                <a:gd name="connsiteX83" fmla="*/ 4246655 w 4929093"/>
                <a:gd name="connsiteY83" fmla="*/ 1965054 h 4412819"/>
                <a:gd name="connsiteX84" fmla="*/ 4048898 w 4929093"/>
                <a:gd name="connsiteY84" fmla="*/ 1887540 h 4412819"/>
                <a:gd name="connsiteX85" fmla="*/ 4137547 w 4929093"/>
                <a:gd name="connsiteY85" fmla="*/ 1435941 h 4412819"/>
                <a:gd name="connsiteX86" fmla="*/ 3789769 w 4929093"/>
                <a:gd name="connsiteY86" fmla="*/ 1280914 h 4412819"/>
                <a:gd name="connsiteX87" fmla="*/ 3499954 w 4929093"/>
                <a:gd name="connsiteY87" fmla="*/ 1473013 h 4412819"/>
                <a:gd name="connsiteX88" fmla="*/ 3121490 w 4929093"/>
                <a:gd name="connsiteY88" fmla="*/ 1533676 h 4412819"/>
                <a:gd name="connsiteX89" fmla="*/ 2921207 w 4929093"/>
                <a:gd name="connsiteY89" fmla="*/ 1451914 h 4412819"/>
                <a:gd name="connsiteX90" fmla="*/ 2858950 w 4929093"/>
                <a:gd name="connsiteY90" fmla="*/ 1355057 h 4412819"/>
                <a:gd name="connsiteX91" fmla="*/ 2598718 w 4929093"/>
                <a:gd name="connsiteY91" fmla="*/ 1304578 h 4412819"/>
                <a:gd name="connsiteX92" fmla="*/ 2653376 w 4929093"/>
                <a:gd name="connsiteY92" fmla="*/ 1041475 h 4412819"/>
                <a:gd name="connsiteX93" fmla="*/ 2494864 w 4929093"/>
                <a:gd name="connsiteY93" fmla="*/ 952021 h 4412819"/>
                <a:gd name="connsiteX94" fmla="*/ 2374614 w 4929093"/>
                <a:gd name="connsiteY94" fmla="*/ 1320363 h 4412819"/>
                <a:gd name="connsiteX95" fmla="*/ 2309023 w 4929093"/>
                <a:gd name="connsiteY95" fmla="*/ 1299315 h 4412819"/>
                <a:gd name="connsiteX96" fmla="*/ 2336352 w 4929093"/>
                <a:gd name="connsiteY96" fmla="*/ 883614 h 4412819"/>
                <a:gd name="connsiteX97" fmla="*/ 2451137 w 4929093"/>
                <a:gd name="connsiteY97" fmla="*/ 625775 h 4412819"/>
                <a:gd name="connsiteX98" fmla="*/ 2265295 w 4929093"/>
                <a:gd name="connsiteY98" fmla="*/ 488962 h 4412819"/>
                <a:gd name="connsiteX99" fmla="*/ 2248898 w 4929093"/>
                <a:gd name="connsiteY99" fmla="*/ 388983 h 4412819"/>
                <a:gd name="connsiteX100" fmla="*/ 2172374 w 4929093"/>
                <a:gd name="connsiteY100" fmla="*/ 236385 h 4412819"/>
                <a:gd name="connsiteX101" fmla="*/ 1910010 w 4929093"/>
                <a:gd name="connsiteY101" fmla="*/ 10117 h 4412819"/>
                <a:gd name="connsiteX102" fmla="*/ 1684150 w 4929093"/>
                <a:gd name="connsiteY102"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725215 w 4929093"/>
                <a:gd name="connsiteY6" fmla="*/ 857223 h 4412819"/>
                <a:gd name="connsiteX7" fmla="*/ 1849609 w 4929093"/>
                <a:gd name="connsiteY7" fmla="*/ 1064766 h 4412819"/>
                <a:gd name="connsiteX8" fmla="*/ 1789723 w 4929093"/>
                <a:gd name="connsiteY8" fmla="*/ 1087997 h 4412819"/>
                <a:gd name="connsiteX9" fmla="*/ 1437812 w 4929093"/>
                <a:gd name="connsiteY9" fmla="*/ 827167 h 4412819"/>
                <a:gd name="connsiteX10" fmla="*/ 1171366 w 4929093"/>
                <a:gd name="connsiteY10" fmla="*/ 955947 h 4412819"/>
                <a:gd name="connsiteX11" fmla="*/ 1050710 w 4929093"/>
                <a:gd name="connsiteY11" fmla="*/ 1005477 h 4412819"/>
                <a:gd name="connsiteX12" fmla="*/ 965245 w 4929093"/>
                <a:gd name="connsiteY12" fmla="*/ 1045103 h 4412819"/>
                <a:gd name="connsiteX13" fmla="*/ 305147 w 4929093"/>
                <a:gd name="connsiteY13" fmla="*/ 621300 h 4412819"/>
                <a:gd name="connsiteX14" fmla="*/ 0 w 4929093"/>
                <a:gd name="connsiteY14" fmla="*/ 1178836 h 4412819"/>
                <a:gd name="connsiteX15" fmla="*/ 165901 w 4929093"/>
                <a:gd name="connsiteY15" fmla="*/ 1376959 h 4412819"/>
                <a:gd name="connsiteX16" fmla="*/ 226229 w 4929093"/>
                <a:gd name="connsiteY16" fmla="*/ 1520599 h 4412819"/>
                <a:gd name="connsiteX17" fmla="*/ 513885 w 4929093"/>
                <a:gd name="connsiteY17" fmla="*/ 1735175 h 4412819"/>
                <a:gd name="connsiteX18" fmla="*/ 1222111 w 4929093"/>
                <a:gd name="connsiteY18" fmla="*/ 2458481 h 4412819"/>
                <a:gd name="connsiteX19" fmla="*/ 1427647 w 4929093"/>
                <a:gd name="connsiteY19" fmla="*/ 2244481 h 4412819"/>
                <a:gd name="connsiteX20" fmla="*/ 1369952 w 4929093"/>
                <a:gd name="connsiteY20" fmla="*/ 2149759 h 4412819"/>
                <a:gd name="connsiteX21" fmla="*/ 1434858 w 4929093"/>
                <a:gd name="connsiteY21" fmla="*/ 2012940 h 4412819"/>
                <a:gd name="connsiteX22" fmla="*/ 1647605 w 4929093"/>
                <a:gd name="connsiteY22" fmla="*/ 1893661 h 4412819"/>
                <a:gd name="connsiteX23" fmla="*/ 1784629 w 4929093"/>
                <a:gd name="connsiteY23" fmla="*/ 1760349 h 4412819"/>
                <a:gd name="connsiteX24" fmla="*/ 1925258 w 4929093"/>
                <a:gd name="connsiteY24" fmla="*/ 1700710 h 4412819"/>
                <a:gd name="connsiteX25" fmla="*/ 2293994 w 4929093"/>
                <a:gd name="connsiteY25" fmla="*/ 1595702 h 4412819"/>
                <a:gd name="connsiteX26" fmla="*/ 2300270 w 4929093"/>
                <a:gd name="connsiteY26" fmla="*/ 1714742 h 4412819"/>
                <a:gd name="connsiteX27" fmla="*/ 2238970 w 4929093"/>
                <a:gd name="connsiteY27" fmla="*/ 1998908 h 4412819"/>
                <a:gd name="connsiteX28" fmla="*/ 2336329 w 4929093"/>
                <a:gd name="connsiteY28" fmla="*/ 2184842 h 4412819"/>
                <a:gd name="connsiteX29" fmla="*/ 2516623 w 4929093"/>
                <a:gd name="connsiteY29" fmla="*/ 2170809 h 4412819"/>
                <a:gd name="connsiteX30" fmla="*/ 2484170 w 4929093"/>
                <a:gd name="connsiteY30" fmla="*/ 2346219 h 4412819"/>
                <a:gd name="connsiteX31" fmla="*/ 2570711 w 4929093"/>
                <a:gd name="connsiteY31" fmla="*/ 2483040 h 4412819"/>
                <a:gd name="connsiteX32" fmla="*/ 2639223 w 4929093"/>
                <a:gd name="connsiteY32" fmla="*/ 2556712 h 4412819"/>
                <a:gd name="connsiteX33" fmla="*/ 2350753 w 4929093"/>
                <a:gd name="connsiteY33" fmla="*/ 2644416 h 4412819"/>
                <a:gd name="connsiteX34" fmla="*/ 2109158 w 4929093"/>
                <a:gd name="connsiteY34" fmla="*/ 2490055 h 4412819"/>
                <a:gd name="connsiteX35" fmla="*/ 1842323 w 4929093"/>
                <a:gd name="connsiteY35" fmla="*/ 2269039 h 4412819"/>
                <a:gd name="connsiteX36" fmla="*/ 1705300 w 4929093"/>
                <a:gd name="connsiteY36" fmla="*/ 2290088 h 4412819"/>
                <a:gd name="connsiteX37" fmla="*/ 1431252 w 4929093"/>
                <a:gd name="connsiteY37" fmla="*/ 2244481 h 4412819"/>
                <a:gd name="connsiteX38" fmla="*/ 1226613 w 4929093"/>
                <a:gd name="connsiteY38" fmla="*/ 2453196 h 4412819"/>
                <a:gd name="connsiteX39" fmla="*/ 1308757 w 4929093"/>
                <a:gd name="connsiteY39" fmla="*/ 2614825 h 4412819"/>
                <a:gd name="connsiteX40" fmla="*/ 1304553 w 4929093"/>
                <a:gd name="connsiteY40" fmla="*/ 2805946 h 4412819"/>
                <a:gd name="connsiteX41" fmla="*/ 1404621 w 4929093"/>
                <a:gd name="connsiteY41" fmla="*/ 2831633 h 4412819"/>
                <a:gd name="connsiteX42" fmla="*/ 1507420 w 4929093"/>
                <a:gd name="connsiteY42" fmla="*/ 2822876 h 4412819"/>
                <a:gd name="connsiteX43" fmla="*/ 1566035 w 4929093"/>
                <a:gd name="connsiteY43" fmla="*/ 2888819 h 4412819"/>
                <a:gd name="connsiteX44" fmla="*/ 1653958 w 4929093"/>
                <a:gd name="connsiteY44" fmla="*/ 2954761 h 4412819"/>
                <a:gd name="connsiteX45" fmla="*/ 2481900 w 4929093"/>
                <a:gd name="connsiteY45" fmla="*/ 3687453 h 4412819"/>
                <a:gd name="connsiteX46" fmla="*/ 2489227 w 4929093"/>
                <a:gd name="connsiteY46" fmla="*/ 3819338 h 4412819"/>
                <a:gd name="connsiteX47" fmla="*/ 2599131 w 4929093"/>
                <a:gd name="connsiteY47" fmla="*/ 3855973 h 4412819"/>
                <a:gd name="connsiteX48" fmla="*/ 2635766 w 4929093"/>
                <a:gd name="connsiteY48" fmla="*/ 3885280 h 4412819"/>
                <a:gd name="connsiteX49" fmla="*/ 2760323 w 4929093"/>
                <a:gd name="connsiteY49" fmla="*/ 3885280 h 4412819"/>
                <a:gd name="connsiteX50" fmla="*/ 2943496 w 4929093"/>
                <a:gd name="connsiteY50" fmla="*/ 3907261 h 4412819"/>
                <a:gd name="connsiteX51" fmla="*/ 3009439 w 4929093"/>
                <a:gd name="connsiteY51" fmla="*/ 3921915 h 4412819"/>
                <a:gd name="connsiteX52" fmla="*/ 3090035 w 4929093"/>
                <a:gd name="connsiteY52" fmla="*/ 4017165 h 4412819"/>
                <a:gd name="connsiteX53" fmla="*/ 3141323 w 4929093"/>
                <a:gd name="connsiteY53" fmla="*/ 4141723 h 4412819"/>
                <a:gd name="connsiteX54" fmla="*/ 3170631 w 4929093"/>
                <a:gd name="connsiteY54" fmla="*/ 4149050 h 4412819"/>
                <a:gd name="connsiteX55" fmla="*/ 3214593 w 4929093"/>
                <a:gd name="connsiteY55" fmla="*/ 4156376 h 4412819"/>
                <a:gd name="connsiteX56" fmla="*/ 3287862 w 4929093"/>
                <a:gd name="connsiteY56" fmla="*/ 4229646 h 4412819"/>
                <a:gd name="connsiteX57" fmla="*/ 3331823 w 4929093"/>
                <a:gd name="connsiteY57" fmla="*/ 4207665 h 4412819"/>
                <a:gd name="connsiteX58" fmla="*/ 3353804 w 4929093"/>
                <a:gd name="connsiteY58" fmla="*/ 4207665 h 4412819"/>
                <a:gd name="connsiteX59" fmla="*/ 3397766 w 4929093"/>
                <a:gd name="connsiteY59" fmla="*/ 4251626 h 4412819"/>
                <a:gd name="connsiteX60" fmla="*/ 3419746 w 4929093"/>
                <a:gd name="connsiteY60" fmla="*/ 4317569 h 4412819"/>
                <a:gd name="connsiteX61" fmla="*/ 3398466 w 4929093"/>
                <a:gd name="connsiteY61" fmla="*/ 4408246 h 4412819"/>
                <a:gd name="connsiteX62" fmla="*/ 3434400 w 4929093"/>
                <a:gd name="connsiteY62" fmla="*/ 4412819 h 4412819"/>
                <a:gd name="connsiteX63" fmla="*/ 4086496 w 4929093"/>
                <a:gd name="connsiteY63" fmla="*/ 3973203 h 4412819"/>
                <a:gd name="connsiteX64" fmla="*/ 4196400 w 4929093"/>
                <a:gd name="connsiteY64" fmla="*/ 3958550 h 4412819"/>
                <a:gd name="connsiteX65" fmla="*/ 4298977 w 4929093"/>
                <a:gd name="connsiteY65" fmla="*/ 3907261 h 4412819"/>
                <a:gd name="connsiteX66" fmla="*/ 4313631 w 4929093"/>
                <a:gd name="connsiteY66" fmla="*/ 3877953 h 4412819"/>
                <a:gd name="connsiteX67" fmla="*/ 4423535 w 4929093"/>
                <a:gd name="connsiteY67" fmla="*/ 3885280 h 4412819"/>
                <a:gd name="connsiteX68" fmla="*/ 4540766 w 4929093"/>
                <a:gd name="connsiteY68" fmla="*/ 3892607 h 4412819"/>
                <a:gd name="connsiteX69" fmla="*/ 4540766 w 4929093"/>
                <a:gd name="connsiteY69" fmla="*/ 3790030 h 4412819"/>
                <a:gd name="connsiteX70" fmla="*/ 4570073 w 4929093"/>
                <a:gd name="connsiteY70" fmla="*/ 3738742 h 4412819"/>
                <a:gd name="connsiteX71" fmla="*/ 4657996 w 4929093"/>
                <a:gd name="connsiteY71" fmla="*/ 3687453 h 4412819"/>
                <a:gd name="connsiteX72" fmla="*/ 4709285 w 4929093"/>
                <a:gd name="connsiteY72" fmla="*/ 3628838 h 4412819"/>
                <a:gd name="connsiteX73" fmla="*/ 4870477 w 4929093"/>
                <a:gd name="connsiteY73" fmla="*/ 3628838 h 4412819"/>
                <a:gd name="connsiteX74" fmla="*/ 4870477 w 4929093"/>
                <a:gd name="connsiteY74" fmla="*/ 3526261 h 4412819"/>
                <a:gd name="connsiteX75" fmla="*/ 4899785 w 4929093"/>
                <a:gd name="connsiteY75" fmla="*/ 3284473 h 4412819"/>
                <a:gd name="connsiteX76" fmla="*/ 4929093 w 4929093"/>
                <a:gd name="connsiteY76" fmla="*/ 3093973 h 4412819"/>
                <a:gd name="connsiteX77" fmla="*/ 4921766 w 4929093"/>
                <a:gd name="connsiteY77" fmla="*/ 2888819 h 4412819"/>
                <a:gd name="connsiteX78" fmla="*/ 4754047 w 4929093"/>
                <a:gd name="connsiteY78" fmla="*/ 2789724 h 4412819"/>
                <a:gd name="connsiteX79" fmla="*/ 4700150 w 4929093"/>
                <a:gd name="connsiteY79" fmla="*/ 2644526 h 4412819"/>
                <a:gd name="connsiteX80" fmla="*/ 4861841 w 4929093"/>
                <a:gd name="connsiteY80" fmla="*/ 2661949 h 4412819"/>
                <a:gd name="connsiteX81" fmla="*/ 4780981 w 4929093"/>
                <a:gd name="connsiteY81" fmla="*/ 2372527 h 4412819"/>
                <a:gd name="connsiteX82" fmla="*/ 4478506 w 4929093"/>
                <a:gd name="connsiteY82" fmla="*/ 2261627 h 4412819"/>
                <a:gd name="connsiteX83" fmla="*/ 4335304 w 4929093"/>
                <a:gd name="connsiteY83" fmla="*/ 2153782 h 4412819"/>
                <a:gd name="connsiteX84" fmla="*/ 4246655 w 4929093"/>
                <a:gd name="connsiteY84" fmla="*/ 1965054 h 4412819"/>
                <a:gd name="connsiteX85" fmla="*/ 4048898 w 4929093"/>
                <a:gd name="connsiteY85" fmla="*/ 1887540 h 4412819"/>
                <a:gd name="connsiteX86" fmla="*/ 4137547 w 4929093"/>
                <a:gd name="connsiteY86" fmla="*/ 1435941 h 4412819"/>
                <a:gd name="connsiteX87" fmla="*/ 3789769 w 4929093"/>
                <a:gd name="connsiteY87" fmla="*/ 1280914 h 4412819"/>
                <a:gd name="connsiteX88" fmla="*/ 3499954 w 4929093"/>
                <a:gd name="connsiteY88" fmla="*/ 1473013 h 4412819"/>
                <a:gd name="connsiteX89" fmla="*/ 3121490 w 4929093"/>
                <a:gd name="connsiteY89" fmla="*/ 1533676 h 4412819"/>
                <a:gd name="connsiteX90" fmla="*/ 2921207 w 4929093"/>
                <a:gd name="connsiteY90" fmla="*/ 1451914 h 4412819"/>
                <a:gd name="connsiteX91" fmla="*/ 2858950 w 4929093"/>
                <a:gd name="connsiteY91" fmla="*/ 1355057 h 4412819"/>
                <a:gd name="connsiteX92" fmla="*/ 2598718 w 4929093"/>
                <a:gd name="connsiteY92" fmla="*/ 1304578 h 4412819"/>
                <a:gd name="connsiteX93" fmla="*/ 2653376 w 4929093"/>
                <a:gd name="connsiteY93" fmla="*/ 1041475 h 4412819"/>
                <a:gd name="connsiteX94" fmla="*/ 2494864 w 4929093"/>
                <a:gd name="connsiteY94" fmla="*/ 952021 h 4412819"/>
                <a:gd name="connsiteX95" fmla="*/ 2374614 w 4929093"/>
                <a:gd name="connsiteY95" fmla="*/ 1320363 h 4412819"/>
                <a:gd name="connsiteX96" fmla="*/ 2309023 w 4929093"/>
                <a:gd name="connsiteY96" fmla="*/ 1299315 h 4412819"/>
                <a:gd name="connsiteX97" fmla="*/ 2336352 w 4929093"/>
                <a:gd name="connsiteY97" fmla="*/ 883614 h 4412819"/>
                <a:gd name="connsiteX98" fmla="*/ 2451137 w 4929093"/>
                <a:gd name="connsiteY98" fmla="*/ 625775 h 4412819"/>
                <a:gd name="connsiteX99" fmla="*/ 2265295 w 4929093"/>
                <a:gd name="connsiteY99" fmla="*/ 488962 h 4412819"/>
                <a:gd name="connsiteX100" fmla="*/ 2248898 w 4929093"/>
                <a:gd name="connsiteY100" fmla="*/ 388983 h 4412819"/>
                <a:gd name="connsiteX101" fmla="*/ 2172374 w 4929093"/>
                <a:gd name="connsiteY101" fmla="*/ 236385 h 4412819"/>
                <a:gd name="connsiteX102" fmla="*/ 1910010 w 4929093"/>
                <a:gd name="connsiteY102" fmla="*/ 10117 h 4412819"/>
                <a:gd name="connsiteX103" fmla="*/ 1684150 w 4929093"/>
                <a:gd name="connsiteY103" fmla="*/ 0 h 4412819"/>
                <a:gd name="connsiteX0" fmla="*/ 1684150 w 4929093"/>
                <a:gd name="connsiteY0" fmla="*/ 0 h 4412819"/>
                <a:gd name="connsiteX1" fmla="*/ 1568521 w 4929093"/>
                <a:gd name="connsiteY1" fmla="*/ 173359 h 4412819"/>
                <a:gd name="connsiteX2" fmla="*/ 1442838 w 4929093"/>
                <a:gd name="connsiteY2" fmla="*/ 302139 h 4412819"/>
                <a:gd name="connsiteX3" fmla="*/ 1558467 w 4929093"/>
                <a:gd name="connsiteY3" fmla="*/ 376435 h 4412819"/>
                <a:gd name="connsiteX4" fmla="*/ 1669070 w 4929093"/>
                <a:gd name="connsiteY4" fmla="*/ 643903 h 4412819"/>
                <a:gd name="connsiteX5" fmla="*/ 1693906 w 4929093"/>
                <a:gd name="connsiteY5" fmla="*/ 785984 h 4412819"/>
                <a:gd name="connsiteX6" fmla="*/ 1725215 w 4929093"/>
                <a:gd name="connsiteY6" fmla="*/ 857223 h 4412819"/>
                <a:gd name="connsiteX7" fmla="*/ 1731712 w 4929093"/>
                <a:gd name="connsiteY7" fmla="*/ 936692 h 4412819"/>
                <a:gd name="connsiteX8" fmla="*/ 1849609 w 4929093"/>
                <a:gd name="connsiteY8" fmla="*/ 1064766 h 4412819"/>
                <a:gd name="connsiteX9" fmla="*/ 1789723 w 4929093"/>
                <a:gd name="connsiteY9" fmla="*/ 1087997 h 4412819"/>
                <a:gd name="connsiteX10" fmla="*/ 1437812 w 4929093"/>
                <a:gd name="connsiteY10" fmla="*/ 827167 h 4412819"/>
                <a:gd name="connsiteX11" fmla="*/ 1171366 w 4929093"/>
                <a:gd name="connsiteY11" fmla="*/ 955947 h 4412819"/>
                <a:gd name="connsiteX12" fmla="*/ 1050710 w 4929093"/>
                <a:gd name="connsiteY12" fmla="*/ 1005477 h 4412819"/>
                <a:gd name="connsiteX13" fmla="*/ 965245 w 4929093"/>
                <a:gd name="connsiteY13" fmla="*/ 1045103 h 4412819"/>
                <a:gd name="connsiteX14" fmla="*/ 305147 w 4929093"/>
                <a:gd name="connsiteY14" fmla="*/ 621300 h 4412819"/>
                <a:gd name="connsiteX15" fmla="*/ 0 w 4929093"/>
                <a:gd name="connsiteY15" fmla="*/ 1178836 h 4412819"/>
                <a:gd name="connsiteX16" fmla="*/ 165901 w 4929093"/>
                <a:gd name="connsiteY16" fmla="*/ 1376959 h 4412819"/>
                <a:gd name="connsiteX17" fmla="*/ 226229 w 4929093"/>
                <a:gd name="connsiteY17" fmla="*/ 1520599 h 4412819"/>
                <a:gd name="connsiteX18" fmla="*/ 513885 w 4929093"/>
                <a:gd name="connsiteY18" fmla="*/ 1735175 h 4412819"/>
                <a:gd name="connsiteX19" fmla="*/ 1222111 w 4929093"/>
                <a:gd name="connsiteY19" fmla="*/ 2458481 h 4412819"/>
                <a:gd name="connsiteX20" fmla="*/ 1427647 w 4929093"/>
                <a:gd name="connsiteY20" fmla="*/ 2244481 h 4412819"/>
                <a:gd name="connsiteX21" fmla="*/ 1369952 w 4929093"/>
                <a:gd name="connsiteY21" fmla="*/ 2149759 h 4412819"/>
                <a:gd name="connsiteX22" fmla="*/ 1434858 w 4929093"/>
                <a:gd name="connsiteY22" fmla="*/ 2012940 h 4412819"/>
                <a:gd name="connsiteX23" fmla="*/ 1647605 w 4929093"/>
                <a:gd name="connsiteY23" fmla="*/ 1893661 h 4412819"/>
                <a:gd name="connsiteX24" fmla="*/ 1784629 w 4929093"/>
                <a:gd name="connsiteY24" fmla="*/ 1760349 h 4412819"/>
                <a:gd name="connsiteX25" fmla="*/ 1925258 w 4929093"/>
                <a:gd name="connsiteY25" fmla="*/ 1700710 h 4412819"/>
                <a:gd name="connsiteX26" fmla="*/ 2293994 w 4929093"/>
                <a:gd name="connsiteY26" fmla="*/ 1595702 h 4412819"/>
                <a:gd name="connsiteX27" fmla="*/ 2300270 w 4929093"/>
                <a:gd name="connsiteY27" fmla="*/ 1714742 h 4412819"/>
                <a:gd name="connsiteX28" fmla="*/ 2238970 w 4929093"/>
                <a:gd name="connsiteY28" fmla="*/ 1998908 h 4412819"/>
                <a:gd name="connsiteX29" fmla="*/ 2336329 w 4929093"/>
                <a:gd name="connsiteY29" fmla="*/ 2184842 h 4412819"/>
                <a:gd name="connsiteX30" fmla="*/ 2516623 w 4929093"/>
                <a:gd name="connsiteY30" fmla="*/ 2170809 h 4412819"/>
                <a:gd name="connsiteX31" fmla="*/ 2484170 w 4929093"/>
                <a:gd name="connsiteY31" fmla="*/ 2346219 h 4412819"/>
                <a:gd name="connsiteX32" fmla="*/ 2570711 w 4929093"/>
                <a:gd name="connsiteY32" fmla="*/ 2483040 h 4412819"/>
                <a:gd name="connsiteX33" fmla="*/ 2639223 w 4929093"/>
                <a:gd name="connsiteY33" fmla="*/ 2556712 h 4412819"/>
                <a:gd name="connsiteX34" fmla="*/ 2350753 w 4929093"/>
                <a:gd name="connsiteY34" fmla="*/ 2644416 h 4412819"/>
                <a:gd name="connsiteX35" fmla="*/ 2109158 w 4929093"/>
                <a:gd name="connsiteY35" fmla="*/ 2490055 h 4412819"/>
                <a:gd name="connsiteX36" fmla="*/ 1842323 w 4929093"/>
                <a:gd name="connsiteY36" fmla="*/ 2269039 h 4412819"/>
                <a:gd name="connsiteX37" fmla="*/ 1705300 w 4929093"/>
                <a:gd name="connsiteY37" fmla="*/ 2290088 h 4412819"/>
                <a:gd name="connsiteX38" fmla="*/ 1431252 w 4929093"/>
                <a:gd name="connsiteY38" fmla="*/ 2244481 h 4412819"/>
                <a:gd name="connsiteX39" fmla="*/ 1226613 w 4929093"/>
                <a:gd name="connsiteY39" fmla="*/ 2453196 h 4412819"/>
                <a:gd name="connsiteX40" fmla="*/ 1308757 w 4929093"/>
                <a:gd name="connsiteY40" fmla="*/ 2614825 h 4412819"/>
                <a:gd name="connsiteX41" fmla="*/ 1304553 w 4929093"/>
                <a:gd name="connsiteY41" fmla="*/ 2805946 h 4412819"/>
                <a:gd name="connsiteX42" fmla="*/ 1404621 w 4929093"/>
                <a:gd name="connsiteY42" fmla="*/ 2831633 h 4412819"/>
                <a:gd name="connsiteX43" fmla="*/ 1507420 w 4929093"/>
                <a:gd name="connsiteY43" fmla="*/ 2822876 h 4412819"/>
                <a:gd name="connsiteX44" fmla="*/ 1566035 w 4929093"/>
                <a:gd name="connsiteY44" fmla="*/ 2888819 h 4412819"/>
                <a:gd name="connsiteX45" fmla="*/ 1653958 w 4929093"/>
                <a:gd name="connsiteY45" fmla="*/ 2954761 h 4412819"/>
                <a:gd name="connsiteX46" fmla="*/ 2481900 w 4929093"/>
                <a:gd name="connsiteY46" fmla="*/ 3687453 h 4412819"/>
                <a:gd name="connsiteX47" fmla="*/ 2489227 w 4929093"/>
                <a:gd name="connsiteY47" fmla="*/ 3819338 h 4412819"/>
                <a:gd name="connsiteX48" fmla="*/ 2599131 w 4929093"/>
                <a:gd name="connsiteY48" fmla="*/ 3855973 h 4412819"/>
                <a:gd name="connsiteX49" fmla="*/ 2635766 w 4929093"/>
                <a:gd name="connsiteY49" fmla="*/ 3885280 h 4412819"/>
                <a:gd name="connsiteX50" fmla="*/ 2760323 w 4929093"/>
                <a:gd name="connsiteY50" fmla="*/ 3885280 h 4412819"/>
                <a:gd name="connsiteX51" fmla="*/ 2943496 w 4929093"/>
                <a:gd name="connsiteY51" fmla="*/ 3907261 h 4412819"/>
                <a:gd name="connsiteX52" fmla="*/ 3009439 w 4929093"/>
                <a:gd name="connsiteY52" fmla="*/ 3921915 h 4412819"/>
                <a:gd name="connsiteX53" fmla="*/ 3090035 w 4929093"/>
                <a:gd name="connsiteY53" fmla="*/ 4017165 h 4412819"/>
                <a:gd name="connsiteX54" fmla="*/ 3141323 w 4929093"/>
                <a:gd name="connsiteY54" fmla="*/ 4141723 h 4412819"/>
                <a:gd name="connsiteX55" fmla="*/ 3170631 w 4929093"/>
                <a:gd name="connsiteY55" fmla="*/ 4149050 h 4412819"/>
                <a:gd name="connsiteX56" fmla="*/ 3214593 w 4929093"/>
                <a:gd name="connsiteY56" fmla="*/ 4156376 h 4412819"/>
                <a:gd name="connsiteX57" fmla="*/ 3287862 w 4929093"/>
                <a:gd name="connsiteY57" fmla="*/ 4229646 h 4412819"/>
                <a:gd name="connsiteX58" fmla="*/ 3331823 w 4929093"/>
                <a:gd name="connsiteY58" fmla="*/ 4207665 h 4412819"/>
                <a:gd name="connsiteX59" fmla="*/ 3353804 w 4929093"/>
                <a:gd name="connsiteY59" fmla="*/ 4207665 h 4412819"/>
                <a:gd name="connsiteX60" fmla="*/ 3397766 w 4929093"/>
                <a:gd name="connsiteY60" fmla="*/ 4251626 h 4412819"/>
                <a:gd name="connsiteX61" fmla="*/ 3419746 w 4929093"/>
                <a:gd name="connsiteY61" fmla="*/ 4317569 h 4412819"/>
                <a:gd name="connsiteX62" fmla="*/ 3398466 w 4929093"/>
                <a:gd name="connsiteY62" fmla="*/ 4408246 h 4412819"/>
                <a:gd name="connsiteX63" fmla="*/ 3434400 w 4929093"/>
                <a:gd name="connsiteY63" fmla="*/ 4412819 h 4412819"/>
                <a:gd name="connsiteX64" fmla="*/ 4086496 w 4929093"/>
                <a:gd name="connsiteY64" fmla="*/ 3973203 h 4412819"/>
                <a:gd name="connsiteX65" fmla="*/ 4196400 w 4929093"/>
                <a:gd name="connsiteY65" fmla="*/ 3958550 h 4412819"/>
                <a:gd name="connsiteX66" fmla="*/ 4298977 w 4929093"/>
                <a:gd name="connsiteY66" fmla="*/ 3907261 h 4412819"/>
                <a:gd name="connsiteX67" fmla="*/ 4313631 w 4929093"/>
                <a:gd name="connsiteY67" fmla="*/ 3877953 h 4412819"/>
                <a:gd name="connsiteX68" fmla="*/ 4423535 w 4929093"/>
                <a:gd name="connsiteY68" fmla="*/ 3885280 h 4412819"/>
                <a:gd name="connsiteX69" fmla="*/ 4540766 w 4929093"/>
                <a:gd name="connsiteY69" fmla="*/ 3892607 h 4412819"/>
                <a:gd name="connsiteX70" fmla="*/ 4540766 w 4929093"/>
                <a:gd name="connsiteY70" fmla="*/ 3790030 h 4412819"/>
                <a:gd name="connsiteX71" fmla="*/ 4570073 w 4929093"/>
                <a:gd name="connsiteY71" fmla="*/ 3738742 h 4412819"/>
                <a:gd name="connsiteX72" fmla="*/ 4657996 w 4929093"/>
                <a:gd name="connsiteY72" fmla="*/ 3687453 h 4412819"/>
                <a:gd name="connsiteX73" fmla="*/ 4709285 w 4929093"/>
                <a:gd name="connsiteY73" fmla="*/ 3628838 h 4412819"/>
                <a:gd name="connsiteX74" fmla="*/ 4870477 w 4929093"/>
                <a:gd name="connsiteY74" fmla="*/ 3628838 h 4412819"/>
                <a:gd name="connsiteX75" fmla="*/ 4870477 w 4929093"/>
                <a:gd name="connsiteY75" fmla="*/ 3526261 h 4412819"/>
                <a:gd name="connsiteX76" fmla="*/ 4899785 w 4929093"/>
                <a:gd name="connsiteY76" fmla="*/ 3284473 h 4412819"/>
                <a:gd name="connsiteX77" fmla="*/ 4929093 w 4929093"/>
                <a:gd name="connsiteY77" fmla="*/ 3093973 h 4412819"/>
                <a:gd name="connsiteX78" fmla="*/ 4921766 w 4929093"/>
                <a:gd name="connsiteY78" fmla="*/ 2888819 h 4412819"/>
                <a:gd name="connsiteX79" fmla="*/ 4754047 w 4929093"/>
                <a:gd name="connsiteY79" fmla="*/ 2789724 h 4412819"/>
                <a:gd name="connsiteX80" fmla="*/ 4700150 w 4929093"/>
                <a:gd name="connsiteY80" fmla="*/ 2644526 h 4412819"/>
                <a:gd name="connsiteX81" fmla="*/ 4861841 w 4929093"/>
                <a:gd name="connsiteY81" fmla="*/ 2661949 h 4412819"/>
                <a:gd name="connsiteX82" fmla="*/ 4780981 w 4929093"/>
                <a:gd name="connsiteY82" fmla="*/ 2372527 h 4412819"/>
                <a:gd name="connsiteX83" fmla="*/ 4478506 w 4929093"/>
                <a:gd name="connsiteY83" fmla="*/ 2261627 h 4412819"/>
                <a:gd name="connsiteX84" fmla="*/ 4335304 w 4929093"/>
                <a:gd name="connsiteY84" fmla="*/ 2153782 h 4412819"/>
                <a:gd name="connsiteX85" fmla="*/ 4246655 w 4929093"/>
                <a:gd name="connsiteY85" fmla="*/ 1965054 h 4412819"/>
                <a:gd name="connsiteX86" fmla="*/ 4048898 w 4929093"/>
                <a:gd name="connsiteY86" fmla="*/ 1887540 h 4412819"/>
                <a:gd name="connsiteX87" fmla="*/ 4137547 w 4929093"/>
                <a:gd name="connsiteY87" fmla="*/ 1435941 h 4412819"/>
                <a:gd name="connsiteX88" fmla="*/ 3789769 w 4929093"/>
                <a:gd name="connsiteY88" fmla="*/ 1280914 h 4412819"/>
                <a:gd name="connsiteX89" fmla="*/ 3499954 w 4929093"/>
                <a:gd name="connsiteY89" fmla="*/ 1473013 h 4412819"/>
                <a:gd name="connsiteX90" fmla="*/ 3121490 w 4929093"/>
                <a:gd name="connsiteY90" fmla="*/ 1533676 h 4412819"/>
                <a:gd name="connsiteX91" fmla="*/ 2921207 w 4929093"/>
                <a:gd name="connsiteY91" fmla="*/ 1451914 h 4412819"/>
                <a:gd name="connsiteX92" fmla="*/ 2858950 w 4929093"/>
                <a:gd name="connsiteY92" fmla="*/ 1355057 h 4412819"/>
                <a:gd name="connsiteX93" fmla="*/ 2598718 w 4929093"/>
                <a:gd name="connsiteY93" fmla="*/ 1304578 h 4412819"/>
                <a:gd name="connsiteX94" fmla="*/ 2653376 w 4929093"/>
                <a:gd name="connsiteY94" fmla="*/ 1041475 h 4412819"/>
                <a:gd name="connsiteX95" fmla="*/ 2494864 w 4929093"/>
                <a:gd name="connsiteY95" fmla="*/ 952021 h 4412819"/>
                <a:gd name="connsiteX96" fmla="*/ 2374614 w 4929093"/>
                <a:gd name="connsiteY96" fmla="*/ 1320363 h 4412819"/>
                <a:gd name="connsiteX97" fmla="*/ 2309023 w 4929093"/>
                <a:gd name="connsiteY97" fmla="*/ 1299315 h 4412819"/>
                <a:gd name="connsiteX98" fmla="*/ 2336352 w 4929093"/>
                <a:gd name="connsiteY98" fmla="*/ 883614 h 4412819"/>
                <a:gd name="connsiteX99" fmla="*/ 2451137 w 4929093"/>
                <a:gd name="connsiteY99" fmla="*/ 625775 h 4412819"/>
                <a:gd name="connsiteX100" fmla="*/ 2265295 w 4929093"/>
                <a:gd name="connsiteY100" fmla="*/ 488962 h 4412819"/>
                <a:gd name="connsiteX101" fmla="*/ 2248898 w 4929093"/>
                <a:gd name="connsiteY101" fmla="*/ 388983 h 4412819"/>
                <a:gd name="connsiteX102" fmla="*/ 2172374 w 4929093"/>
                <a:gd name="connsiteY102" fmla="*/ 236385 h 4412819"/>
                <a:gd name="connsiteX103" fmla="*/ 1910010 w 4929093"/>
                <a:gd name="connsiteY103" fmla="*/ 10117 h 4412819"/>
                <a:gd name="connsiteX104" fmla="*/ 1684150 w 4929093"/>
                <a:gd name="connsiteY104" fmla="*/ 0 h 4412819"/>
                <a:gd name="connsiteX0" fmla="*/ 1684150 w 4929093"/>
                <a:gd name="connsiteY0" fmla="*/ 0 h 4427654"/>
                <a:gd name="connsiteX1" fmla="*/ 1568521 w 4929093"/>
                <a:gd name="connsiteY1" fmla="*/ 173359 h 4427654"/>
                <a:gd name="connsiteX2" fmla="*/ 1442838 w 4929093"/>
                <a:gd name="connsiteY2" fmla="*/ 302139 h 4427654"/>
                <a:gd name="connsiteX3" fmla="*/ 1558467 w 4929093"/>
                <a:gd name="connsiteY3" fmla="*/ 376435 h 4427654"/>
                <a:gd name="connsiteX4" fmla="*/ 1669070 w 4929093"/>
                <a:gd name="connsiteY4" fmla="*/ 643903 h 4427654"/>
                <a:gd name="connsiteX5" fmla="*/ 1693906 w 4929093"/>
                <a:gd name="connsiteY5" fmla="*/ 785984 h 4427654"/>
                <a:gd name="connsiteX6" fmla="*/ 1725215 w 4929093"/>
                <a:gd name="connsiteY6" fmla="*/ 857223 h 4427654"/>
                <a:gd name="connsiteX7" fmla="*/ 1731712 w 4929093"/>
                <a:gd name="connsiteY7" fmla="*/ 936692 h 4427654"/>
                <a:gd name="connsiteX8" fmla="*/ 1849609 w 4929093"/>
                <a:gd name="connsiteY8" fmla="*/ 1064766 h 4427654"/>
                <a:gd name="connsiteX9" fmla="*/ 1789723 w 4929093"/>
                <a:gd name="connsiteY9" fmla="*/ 1087997 h 4427654"/>
                <a:gd name="connsiteX10" fmla="*/ 1437812 w 4929093"/>
                <a:gd name="connsiteY10" fmla="*/ 827167 h 4427654"/>
                <a:gd name="connsiteX11" fmla="*/ 1171366 w 4929093"/>
                <a:gd name="connsiteY11" fmla="*/ 955947 h 4427654"/>
                <a:gd name="connsiteX12" fmla="*/ 1050710 w 4929093"/>
                <a:gd name="connsiteY12" fmla="*/ 1005477 h 4427654"/>
                <a:gd name="connsiteX13" fmla="*/ 965245 w 4929093"/>
                <a:gd name="connsiteY13" fmla="*/ 1045103 h 4427654"/>
                <a:gd name="connsiteX14" fmla="*/ 305147 w 4929093"/>
                <a:gd name="connsiteY14" fmla="*/ 621300 h 4427654"/>
                <a:gd name="connsiteX15" fmla="*/ 0 w 4929093"/>
                <a:gd name="connsiteY15" fmla="*/ 1178836 h 4427654"/>
                <a:gd name="connsiteX16" fmla="*/ 165901 w 4929093"/>
                <a:gd name="connsiteY16" fmla="*/ 1376959 h 4427654"/>
                <a:gd name="connsiteX17" fmla="*/ 226229 w 4929093"/>
                <a:gd name="connsiteY17" fmla="*/ 1520599 h 4427654"/>
                <a:gd name="connsiteX18" fmla="*/ 513885 w 4929093"/>
                <a:gd name="connsiteY18" fmla="*/ 1735175 h 4427654"/>
                <a:gd name="connsiteX19" fmla="*/ 1222111 w 4929093"/>
                <a:gd name="connsiteY19" fmla="*/ 2458481 h 4427654"/>
                <a:gd name="connsiteX20" fmla="*/ 1427647 w 4929093"/>
                <a:gd name="connsiteY20" fmla="*/ 2244481 h 4427654"/>
                <a:gd name="connsiteX21" fmla="*/ 1369952 w 4929093"/>
                <a:gd name="connsiteY21" fmla="*/ 2149759 h 4427654"/>
                <a:gd name="connsiteX22" fmla="*/ 1434858 w 4929093"/>
                <a:gd name="connsiteY22" fmla="*/ 2012940 h 4427654"/>
                <a:gd name="connsiteX23" fmla="*/ 1647605 w 4929093"/>
                <a:gd name="connsiteY23" fmla="*/ 1893661 h 4427654"/>
                <a:gd name="connsiteX24" fmla="*/ 1784629 w 4929093"/>
                <a:gd name="connsiteY24" fmla="*/ 1760349 h 4427654"/>
                <a:gd name="connsiteX25" fmla="*/ 1925258 w 4929093"/>
                <a:gd name="connsiteY25" fmla="*/ 1700710 h 4427654"/>
                <a:gd name="connsiteX26" fmla="*/ 2293994 w 4929093"/>
                <a:gd name="connsiteY26" fmla="*/ 1595702 h 4427654"/>
                <a:gd name="connsiteX27" fmla="*/ 2300270 w 4929093"/>
                <a:gd name="connsiteY27" fmla="*/ 1714742 h 4427654"/>
                <a:gd name="connsiteX28" fmla="*/ 2238970 w 4929093"/>
                <a:gd name="connsiteY28" fmla="*/ 1998908 h 4427654"/>
                <a:gd name="connsiteX29" fmla="*/ 2336329 w 4929093"/>
                <a:gd name="connsiteY29" fmla="*/ 2184842 h 4427654"/>
                <a:gd name="connsiteX30" fmla="*/ 2516623 w 4929093"/>
                <a:gd name="connsiteY30" fmla="*/ 2170809 h 4427654"/>
                <a:gd name="connsiteX31" fmla="*/ 2484170 w 4929093"/>
                <a:gd name="connsiteY31" fmla="*/ 2346219 h 4427654"/>
                <a:gd name="connsiteX32" fmla="*/ 2570711 w 4929093"/>
                <a:gd name="connsiteY32" fmla="*/ 2483040 h 4427654"/>
                <a:gd name="connsiteX33" fmla="*/ 2639223 w 4929093"/>
                <a:gd name="connsiteY33" fmla="*/ 2556712 h 4427654"/>
                <a:gd name="connsiteX34" fmla="*/ 2350753 w 4929093"/>
                <a:gd name="connsiteY34" fmla="*/ 2644416 h 4427654"/>
                <a:gd name="connsiteX35" fmla="*/ 2109158 w 4929093"/>
                <a:gd name="connsiteY35" fmla="*/ 2490055 h 4427654"/>
                <a:gd name="connsiteX36" fmla="*/ 1842323 w 4929093"/>
                <a:gd name="connsiteY36" fmla="*/ 2269039 h 4427654"/>
                <a:gd name="connsiteX37" fmla="*/ 1705300 w 4929093"/>
                <a:gd name="connsiteY37" fmla="*/ 2290088 h 4427654"/>
                <a:gd name="connsiteX38" fmla="*/ 1431252 w 4929093"/>
                <a:gd name="connsiteY38" fmla="*/ 2244481 h 4427654"/>
                <a:gd name="connsiteX39" fmla="*/ 1226613 w 4929093"/>
                <a:gd name="connsiteY39" fmla="*/ 2453196 h 4427654"/>
                <a:gd name="connsiteX40" fmla="*/ 1308757 w 4929093"/>
                <a:gd name="connsiteY40" fmla="*/ 2614825 h 4427654"/>
                <a:gd name="connsiteX41" fmla="*/ 1304553 w 4929093"/>
                <a:gd name="connsiteY41" fmla="*/ 2805946 h 4427654"/>
                <a:gd name="connsiteX42" fmla="*/ 1404621 w 4929093"/>
                <a:gd name="connsiteY42" fmla="*/ 2831633 h 4427654"/>
                <a:gd name="connsiteX43" fmla="*/ 1507420 w 4929093"/>
                <a:gd name="connsiteY43" fmla="*/ 2822876 h 4427654"/>
                <a:gd name="connsiteX44" fmla="*/ 1566035 w 4929093"/>
                <a:gd name="connsiteY44" fmla="*/ 2888819 h 4427654"/>
                <a:gd name="connsiteX45" fmla="*/ 1653958 w 4929093"/>
                <a:gd name="connsiteY45" fmla="*/ 2954761 h 4427654"/>
                <a:gd name="connsiteX46" fmla="*/ 2481900 w 4929093"/>
                <a:gd name="connsiteY46" fmla="*/ 3687453 h 4427654"/>
                <a:gd name="connsiteX47" fmla="*/ 2489227 w 4929093"/>
                <a:gd name="connsiteY47" fmla="*/ 3819338 h 4427654"/>
                <a:gd name="connsiteX48" fmla="*/ 2599131 w 4929093"/>
                <a:gd name="connsiteY48" fmla="*/ 3855973 h 4427654"/>
                <a:gd name="connsiteX49" fmla="*/ 2635766 w 4929093"/>
                <a:gd name="connsiteY49" fmla="*/ 3885280 h 4427654"/>
                <a:gd name="connsiteX50" fmla="*/ 2760323 w 4929093"/>
                <a:gd name="connsiteY50" fmla="*/ 3885280 h 4427654"/>
                <a:gd name="connsiteX51" fmla="*/ 2943496 w 4929093"/>
                <a:gd name="connsiteY51" fmla="*/ 3907261 h 4427654"/>
                <a:gd name="connsiteX52" fmla="*/ 3009439 w 4929093"/>
                <a:gd name="connsiteY52" fmla="*/ 3921915 h 4427654"/>
                <a:gd name="connsiteX53" fmla="*/ 3090035 w 4929093"/>
                <a:gd name="connsiteY53" fmla="*/ 4017165 h 4427654"/>
                <a:gd name="connsiteX54" fmla="*/ 3141323 w 4929093"/>
                <a:gd name="connsiteY54" fmla="*/ 4141723 h 4427654"/>
                <a:gd name="connsiteX55" fmla="*/ 3170631 w 4929093"/>
                <a:gd name="connsiteY55" fmla="*/ 4149050 h 4427654"/>
                <a:gd name="connsiteX56" fmla="*/ 3214593 w 4929093"/>
                <a:gd name="connsiteY56" fmla="*/ 4156376 h 4427654"/>
                <a:gd name="connsiteX57" fmla="*/ 3287862 w 4929093"/>
                <a:gd name="connsiteY57" fmla="*/ 4229646 h 4427654"/>
                <a:gd name="connsiteX58" fmla="*/ 3331823 w 4929093"/>
                <a:gd name="connsiteY58" fmla="*/ 4207665 h 4427654"/>
                <a:gd name="connsiteX59" fmla="*/ 3353804 w 4929093"/>
                <a:gd name="connsiteY59" fmla="*/ 4207665 h 4427654"/>
                <a:gd name="connsiteX60" fmla="*/ 3397766 w 4929093"/>
                <a:gd name="connsiteY60" fmla="*/ 4251626 h 4427654"/>
                <a:gd name="connsiteX61" fmla="*/ 3419746 w 4929093"/>
                <a:gd name="connsiteY61" fmla="*/ 4317569 h 4427654"/>
                <a:gd name="connsiteX62" fmla="*/ 3434400 w 4929093"/>
                <a:gd name="connsiteY62" fmla="*/ 4412819 h 4427654"/>
                <a:gd name="connsiteX63" fmla="*/ 4086496 w 4929093"/>
                <a:gd name="connsiteY63" fmla="*/ 3973203 h 4427654"/>
                <a:gd name="connsiteX64" fmla="*/ 4196400 w 4929093"/>
                <a:gd name="connsiteY64" fmla="*/ 3958550 h 4427654"/>
                <a:gd name="connsiteX65" fmla="*/ 4298977 w 4929093"/>
                <a:gd name="connsiteY65" fmla="*/ 3907261 h 4427654"/>
                <a:gd name="connsiteX66" fmla="*/ 4313631 w 4929093"/>
                <a:gd name="connsiteY66" fmla="*/ 3877953 h 4427654"/>
                <a:gd name="connsiteX67" fmla="*/ 4423535 w 4929093"/>
                <a:gd name="connsiteY67" fmla="*/ 3885280 h 4427654"/>
                <a:gd name="connsiteX68" fmla="*/ 4540766 w 4929093"/>
                <a:gd name="connsiteY68" fmla="*/ 3892607 h 4427654"/>
                <a:gd name="connsiteX69" fmla="*/ 4540766 w 4929093"/>
                <a:gd name="connsiteY69" fmla="*/ 3790030 h 4427654"/>
                <a:gd name="connsiteX70" fmla="*/ 4570073 w 4929093"/>
                <a:gd name="connsiteY70" fmla="*/ 3738742 h 4427654"/>
                <a:gd name="connsiteX71" fmla="*/ 4657996 w 4929093"/>
                <a:gd name="connsiteY71" fmla="*/ 3687453 h 4427654"/>
                <a:gd name="connsiteX72" fmla="*/ 4709285 w 4929093"/>
                <a:gd name="connsiteY72" fmla="*/ 3628838 h 4427654"/>
                <a:gd name="connsiteX73" fmla="*/ 4870477 w 4929093"/>
                <a:gd name="connsiteY73" fmla="*/ 3628838 h 4427654"/>
                <a:gd name="connsiteX74" fmla="*/ 4870477 w 4929093"/>
                <a:gd name="connsiteY74" fmla="*/ 3526261 h 4427654"/>
                <a:gd name="connsiteX75" fmla="*/ 4899785 w 4929093"/>
                <a:gd name="connsiteY75" fmla="*/ 3284473 h 4427654"/>
                <a:gd name="connsiteX76" fmla="*/ 4929093 w 4929093"/>
                <a:gd name="connsiteY76" fmla="*/ 3093973 h 4427654"/>
                <a:gd name="connsiteX77" fmla="*/ 4921766 w 4929093"/>
                <a:gd name="connsiteY77" fmla="*/ 2888819 h 4427654"/>
                <a:gd name="connsiteX78" fmla="*/ 4754047 w 4929093"/>
                <a:gd name="connsiteY78" fmla="*/ 2789724 h 4427654"/>
                <a:gd name="connsiteX79" fmla="*/ 4700150 w 4929093"/>
                <a:gd name="connsiteY79" fmla="*/ 2644526 h 4427654"/>
                <a:gd name="connsiteX80" fmla="*/ 4861841 w 4929093"/>
                <a:gd name="connsiteY80" fmla="*/ 2661949 h 4427654"/>
                <a:gd name="connsiteX81" fmla="*/ 4780981 w 4929093"/>
                <a:gd name="connsiteY81" fmla="*/ 2372527 h 4427654"/>
                <a:gd name="connsiteX82" fmla="*/ 4478506 w 4929093"/>
                <a:gd name="connsiteY82" fmla="*/ 2261627 h 4427654"/>
                <a:gd name="connsiteX83" fmla="*/ 4335304 w 4929093"/>
                <a:gd name="connsiteY83" fmla="*/ 2153782 h 4427654"/>
                <a:gd name="connsiteX84" fmla="*/ 4246655 w 4929093"/>
                <a:gd name="connsiteY84" fmla="*/ 1965054 h 4427654"/>
                <a:gd name="connsiteX85" fmla="*/ 4048898 w 4929093"/>
                <a:gd name="connsiteY85" fmla="*/ 1887540 h 4427654"/>
                <a:gd name="connsiteX86" fmla="*/ 4137547 w 4929093"/>
                <a:gd name="connsiteY86" fmla="*/ 1435941 h 4427654"/>
                <a:gd name="connsiteX87" fmla="*/ 3789769 w 4929093"/>
                <a:gd name="connsiteY87" fmla="*/ 1280914 h 4427654"/>
                <a:gd name="connsiteX88" fmla="*/ 3499954 w 4929093"/>
                <a:gd name="connsiteY88" fmla="*/ 1473013 h 4427654"/>
                <a:gd name="connsiteX89" fmla="*/ 3121490 w 4929093"/>
                <a:gd name="connsiteY89" fmla="*/ 1533676 h 4427654"/>
                <a:gd name="connsiteX90" fmla="*/ 2921207 w 4929093"/>
                <a:gd name="connsiteY90" fmla="*/ 1451914 h 4427654"/>
                <a:gd name="connsiteX91" fmla="*/ 2858950 w 4929093"/>
                <a:gd name="connsiteY91" fmla="*/ 1355057 h 4427654"/>
                <a:gd name="connsiteX92" fmla="*/ 2598718 w 4929093"/>
                <a:gd name="connsiteY92" fmla="*/ 1304578 h 4427654"/>
                <a:gd name="connsiteX93" fmla="*/ 2653376 w 4929093"/>
                <a:gd name="connsiteY93" fmla="*/ 1041475 h 4427654"/>
                <a:gd name="connsiteX94" fmla="*/ 2494864 w 4929093"/>
                <a:gd name="connsiteY94" fmla="*/ 952021 h 4427654"/>
                <a:gd name="connsiteX95" fmla="*/ 2374614 w 4929093"/>
                <a:gd name="connsiteY95" fmla="*/ 1320363 h 4427654"/>
                <a:gd name="connsiteX96" fmla="*/ 2309023 w 4929093"/>
                <a:gd name="connsiteY96" fmla="*/ 1299315 h 4427654"/>
                <a:gd name="connsiteX97" fmla="*/ 2336352 w 4929093"/>
                <a:gd name="connsiteY97" fmla="*/ 883614 h 4427654"/>
                <a:gd name="connsiteX98" fmla="*/ 2451137 w 4929093"/>
                <a:gd name="connsiteY98" fmla="*/ 625775 h 4427654"/>
                <a:gd name="connsiteX99" fmla="*/ 2265295 w 4929093"/>
                <a:gd name="connsiteY99" fmla="*/ 488962 h 4427654"/>
                <a:gd name="connsiteX100" fmla="*/ 2248898 w 4929093"/>
                <a:gd name="connsiteY100" fmla="*/ 388983 h 4427654"/>
                <a:gd name="connsiteX101" fmla="*/ 2172374 w 4929093"/>
                <a:gd name="connsiteY101" fmla="*/ 236385 h 4427654"/>
                <a:gd name="connsiteX102" fmla="*/ 1910010 w 4929093"/>
                <a:gd name="connsiteY102" fmla="*/ 10117 h 4427654"/>
                <a:gd name="connsiteX103" fmla="*/ 1684150 w 4929093"/>
                <a:gd name="connsiteY103" fmla="*/ 0 h 4427654"/>
                <a:gd name="connsiteX0" fmla="*/ 1684150 w 4929093"/>
                <a:gd name="connsiteY0" fmla="*/ 0 h 4317569"/>
                <a:gd name="connsiteX1" fmla="*/ 1568521 w 4929093"/>
                <a:gd name="connsiteY1" fmla="*/ 173359 h 4317569"/>
                <a:gd name="connsiteX2" fmla="*/ 1442838 w 4929093"/>
                <a:gd name="connsiteY2" fmla="*/ 302139 h 4317569"/>
                <a:gd name="connsiteX3" fmla="*/ 1558467 w 4929093"/>
                <a:gd name="connsiteY3" fmla="*/ 376435 h 4317569"/>
                <a:gd name="connsiteX4" fmla="*/ 1669070 w 4929093"/>
                <a:gd name="connsiteY4" fmla="*/ 643903 h 4317569"/>
                <a:gd name="connsiteX5" fmla="*/ 1693906 w 4929093"/>
                <a:gd name="connsiteY5" fmla="*/ 785984 h 4317569"/>
                <a:gd name="connsiteX6" fmla="*/ 1725215 w 4929093"/>
                <a:gd name="connsiteY6" fmla="*/ 857223 h 4317569"/>
                <a:gd name="connsiteX7" fmla="*/ 1731712 w 4929093"/>
                <a:gd name="connsiteY7" fmla="*/ 936692 h 4317569"/>
                <a:gd name="connsiteX8" fmla="*/ 1849609 w 4929093"/>
                <a:gd name="connsiteY8" fmla="*/ 1064766 h 4317569"/>
                <a:gd name="connsiteX9" fmla="*/ 1789723 w 4929093"/>
                <a:gd name="connsiteY9" fmla="*/ 1087997 h 4317569"/>
                <a:gd name="connsiteX10" fmla="*/ 1437812 w 4929093"/>
                <a:gd name="connsiteY10" fmla="*/ 827167 h 4317569"/>
                <a:gd name="connsiteX11" fmla="*/ 1171366 w 4929093"/>
                <a:gd name="connsiteY11" fmla="*/ 955947 h 4317569"/>
                <a:gd name="connsiteX12" fmla="*/ 1050710 w 4929093"/>
                <a:gd name="connsiteY12" fmla="*/ 1005477 h 4317569"/>
                <a:gd name="connsiteX13" fmla="*/ 965245 w 4929093"/>
                <a:gd name="connsiteY13" fmla="*/ 1045103 h 4317569"/>
                <a:gd name="connsiteX14" fmla="*/ 305147 w 4929093"/>
                <a:gd name="connsiteY14" fmla="*/ 621300 h 4317569"/>
                <a:gd name="connsiteX15" fmla="*/ 0 w 4929093"/>
                <a:gd name="connsiteY15" fmla="*/ 1178836 h 4317569"/>
                <a:gd name="connsiteX16" fmla="*/ 165901 w 4929093"/>
                <a:gd name="connsiteY16" fmla="*/ 1376959 h 4317569"/>
                <a:gd name="connsiteX17" fmla="*/ 226229 w 4929093"/>
                <a:gd name="connsiteY17" fmla="*/ 1520599 h 4317569"/>
                <a:gd name="connsiteX18" fmla="*/ 513885 w 4929093"/>
                <a:gd name="connsiteY18" fmla="*/ 1735175 h 4317569"/>
                <a:gd name="connsiteX19" fmla="*/ 1222111 w 4929093"/>
                <a:gd name="connsiteY19" fmla="*/ 2458481 h 4317569"/>
                <a:gd name="connsiteX20" fmla="*/ 1427647 w 4929093"/>
                <a:gd name="connsiteY20" fmla="*/ 2244481 h 4317569"/>
                <a:gd name="connsiteX21" fmla="*/ 1369952 w 4929093"/>
                <a:gd name="connsiteY21" fmla="*/ 2149759 h 4317569"/>
                <a:gd name="connsiteX22" fmla="*/ 1434858 w 4929093"/>
                <a:gd name="connsiteY22" fmla="*/ 2012940 h 4317569"/>
                <a:gd name="connsiteX23" fmla="*/ 1647605 w 4929093"/>
                <a:gd name="connsiteY23" fmla="*/ 1893661 h 4317569"/>
                <a:gd name="connsiteX24" fmla="*/ 1784629 w 4929093"/>
                <a:gd name="connsiteY24" fmla="*/ 1760349 h 4317569"/>
                <a:gd name="connsiteX25" fmla="*/ 1925258 w 4929093"/>
                <a:gd name="connsiteY25" fmla="*/ 1700710 h 4317569"/>
                <a:gd name="connsiteX26" fmla="*/ 2293994 w 4929093"/>
                <a:gd name="connsiteY26" fmla="*/ 1595702 h 4317569"/>
                <a:gd name="connsiteX27" fmla="*/ 2300270 w 4929093"/>
                <a:gd name="connsiteY27" fmla="*/ 1714742 h 4317569"/>
                <a:gd name="connsiteX28" fmla="*/ 2238970 w 4929093"/>
                <a:gd name="connsiteY28" fmla="*/ 1998908 h 4317569"/>
                <a:gd name="connsiteX29" fmla="*/ 2336329 w 4929093"/>
                <a:gd name="connsiteY29" fmla="*/ 2184842 h 4317569"/>
                <a:gd name="connsiteX30" fmla="*/ 2516623 w 4929093"/>
                <a:gd name="connsiteY30" fmla="*/ 2170809 h 4317569"/>
                <a:gd name="connsiteX31" fmla="*/ 2484170 w 4929093"/>
                <a:gd name="connsiteY31" fmla="*/ 2346219 h 4317569"/>
                <a:gd name="connsiteX32" fmla="*/ 2570711 w 4929093"/>
                <a:gd name="connsiteY32" fmla="*/ 2483040 h 4317569"/>
                <a:gd name="connsiteX33" fmla="*/ 2639223 w 4929093"/>
                <a:gd name="connsiteY33" fmla="*/ 2556712 h 4317569"/>
                <a:gd name="connsiteX34" fmla="*/ 2350753 w 4929093"/>
                <a:gd name="connsiteY34" fmla="*/ 2644416 h 4317569"/>
                <a:gd name="connsiteX35" fmla="*/ 2109158 w 4929093"/>
                <a:gd name="connsiteY35" fmla="*/ 2490055 h 4317569"/>
                <a:gd name="connsiteX36" fmla="*/ 1842323 w 4929093"/>
                <a:gd name="connsiteY36" fmla="*/ 2269039 h 4317569"/>
                <a:gd name="connsiteX37" fmla="*/ 1705300 w 4929093"/>
                <a:gd name="connsiteY37" fmla="*/ 2290088 h 4317569"/>
                <a:gd name="connsiteX38" fmla="*/ 1431252 w 4929093"/>
                <a:gd name="connsiteY38" fmla="*/ 2244481 h 4317569"/>
                <a:gd name="connsiteX39" fmla="*/ 1226613 w 4929093"/>
                <a:gd name="connsiteY39" fmla="*/ 2453196 h 4317569"/>
                <a:gd name="connsiteX40" fmla="*/ 1308757 w 4929093"/>
                <a:gd name="connsiteY40" fmla="*/ 2614825 h 4317569"/>
                <a:gd name="connsiteX41" fmla="*/ 1304553 w 4929093"/>
                <a:gd name="connsiteY41" fmla="*/ 2805946 h 4317569"/>
                <a:gd name="connsiteX42" fmla="*/ 1404621 w 4929093"/>
                <a:gd name="connsiteY42" fmla="*/ 2831633 h 4317569"/>
                <a:gd name="connsiteX43" fmla="*/ 1507420 w 4929093"/>
                <a:gd name="connsiteY43" fmla="*/ 2822876 h 4317569"/>
                <a:gd name="connsiteX44" fmla="*/ 1566035 w 4929093"/>
                <a:gd name="connsiteY44" fmla="*/ 2888819 h 4317569"/>
                <a:gd name="connsiteX45" fmla="*/ 1653958 w 4929093"/>
                <a:gd name="connsiteY45" fmla="*/ 2954761 h 4317569"/>
                <a:gd name="connsiteX46" fmla="*/ 2481900 w 4929093"/>
                <a:gd name="connsiteY46" fmla="*/ 3687453 h 4317569"/>
                <a:gd name="connsiteX47" fmla="*/ 2489227 w 4929093"/>
                <a:gd name="connsiteY47" fmla="*/ 3819338 h 4317569"/>
                <a:gd name="connsiteX48" fmla="*/ 2599131 w 4929093"/>
                <a:gd name="connsiteY48" fmla="*/ 3855973 h 4317569"/>
                <a:gd name="connsiteX49" fmla="*/ 2635766 w 4929093"/>
                <a:gd name="connsiteY49" fmla="*/ 3885280 h 4317569"/>
                <a:gd name="connsiteX50" fmla="*/ 2760323 w 4929093"/>
                <a:gd name="connsiteY50" fmla="*/ 3885280 h 4317569"/>
                <a:gd name="connsiteX51" fmla="*/ 2943496 w 4929093"/>
                <a:gd name="connsiteY51" fmla="*/ 3907261 h 4317569"/>
                <a:gd name="connsiteX52" fmla="*/ 3009439 w 4929093"/>
                <a:gd name="connsiteY52" fmla="*/ 3921915 h 4317569"/>
                <a:gd name="connsiteX53" fmla="*/ 3090035 w 4929093"/>
                <a:gd name="connsiteY53" fmla="*/ 4017165 h 4317569"/>
                <a:gd name="connsiteX54" fmla="*/ 3141323 w 4929093"/>
                <a:gd name="connsiteY54" fmla="*/ 4141723 h 4317569"/>
                <a:gd name="connsiteX55" fmla="*/ 3170631 w 4929093"/>
                <a:gd name="connsiteY55" fmla="*/ 4149050 h 4317569"/>
                <a:gd name="connsiteX56" fmla="*/ 3214593 w 4929093"/>
                <a:gd name="connsiteY56" fmla="*/ 4156376 h 4317569"/>
                <a:gd name="connsiteX57" fmla="*/ 3287862 w 4929093"/>
                <a:gd name="connsiteY57" fmla="*/ 4229646 h 4317569"/>
                <a:gd name="connsiteX58" fmla="*/ 3331823 w 4929093"/>
                <a:gd name="connsiteY58" fmla="*/ 4207665 h 4317569"/>
                <a:gd name="connsiteX59" fmla="*/ 3353804 w 4929093"/>
                <a:gd name="connsiteY59" fmla="*/ 4207665 h 4317569"/>
                <a:gd name="connsiteX60" fmla="*/ 3397766 w 4929093"/>
                <a:gd name="connsiteY60" fmla="*/ 4251626 h 4317569"/>
                <a:gd name="connsiteX61" fmla="*/ 3419746 w 4929093"/>
                <a:gd name="connsiteY61" fmla="*/ 4317569 h 4317569"/>
                <a:gd name="connsiteX62" fmla="*/ 4086496 w 4929093"/>
                <a:gd name="connsiteY62" fmla="*/ 3973203 h 4317569"/>
                <a:gd name="connsiteX63" fmla="*/ 4196400 w 4929093"/>
                <a:gd name="connsiteY63" fmla="*/ 3958550 h 4317569"/>
                <a:gd name="connsiteX64" fmla="*/ 4298977 w 4929093"/>
                <a:gd name="connsiteY64" fmla="*/ 3907261 h 4317569"/>
                <a:gd name="connsiteX65" fmla="*/ 4313631 w 4929093"/>
                <a:gd name="connsiteY65" fmla="*/ 3877953 h 4317569"/>
                <a:gd name="connsiteX66" fmla="*/ 4423535 w 4929093"/>
                <a:gd name="connsiteY66" fmla="*/ 3885280 h 4317569"/>
                <a:gd name="connsiteX67" fmla="*/ 4540766 w 4929093"/>
                <a:gd name="connsiteY67" fmla="*/ 3892607 h 4317569"/>
                <a:gd name="connsiteX68" fmla="*/ 4540766 w 4929093"/>
                <a:gd name="connsiteY68" fmla="*/ 3790030 h 4317569"/>
                <a:gd name="connsiteX69" fmla="*/ 4570073 w 4929093"/>
                <a:gd name="connsiteY69" fmla="*/ 3738742 h 4317569"/>
                <a:gd name="connsiteX70" fmla="*/ 4657996 w 4929093"/>
                <a:gd name="connsiteY70" fmla="*/ 3687453 h 4317569"/>
                <a:gd name="connsiteX71" fmla="*/ 4709285 w 4929093"/>
                <a:gd name="connsiteY71" fmla="*/ 3628838 h 4317569"/>
                <a:gd name="connsiteX72" fmla="*/ 4870477 w 4929093"/>
                <a:gd name="connsiteY72" fmla="*/ 3628838 h 4317569"/>
                <a:gd name="connsiteX73" fmla="*/ 4870477 w 4929093"/>
                <a:gd name="connsiteY73" fmla="*/ 3526261 h 4317569"/>
                <a:gd name="connsiteX74" fmla="*/ 4899785 w 4929093"/>
                <a:gd name="connsiteY74" fmla="*/ 3284473 h 4317569"/>
                <a:gd name="connsiteX75" fmla="*/ 4929093 w 4929093"/>
                <a:gd name="connsiteY75" fmla="*/ 3093973 h 4317569"/>
                <a:gd name="connsiteX76" fmla="*/ 4921766 w 4929093"/>
                <a:gd name="connsiteY76" fmla="*/ 2888819 h 4317569"/>
                <a:gd name="connsiteX77" fmla="*/ 4754047 w 4929093"/>
                <a:gd name="connsiteY77" fmla="*/ 2789724 h 4317569"/>
                <a:gd name="connsiteX78" fmla="*/ 4700150 w 4929093"/>
                <a:gd name="connsiteY78" fmla="*/ 2644526 h 4317569"/>
                <a:gd name="connsiteX79" fmla="*/ 4861841 w 4929093"/>
                <a:gd name="connsiteY79" fmla="*/ 2661949 h 4317569"/>
                <a:gd name="connsiteX80" fmla="*/ 4780981 w 4929093"/>
                <a:gd name="connsiteY80" fmla="*/ 2372527 h 4317569"/>
                <a:gd name="connsiteX81" fmla="*/ 4478506 w 4929093"/>
                <a:gd name="connsiteY81" fmla="*/ 2261627 h 4317569"/>
                <a:gd name="connsiteX82" fmla="*/ 4335304 w 4929093"/>
                <a:gd name="connsiteY82" fmla="*/ 2153782 h 4317569"/>
                <a:gd name="connsiteX83" fmla="*/ 4246655 w 4929093"/>
                <a:gd name="connsiteY83" fmla="*/ 1965054 h 4317569"/>
                <a:gd name="connsiteX84" fmla="*/ 4048898 w 4929093"/>
                <a:gd name="connsiteY84" fmla="*/ 1887540 h 4317569"/>
                <a:gd name="connsiteX85" fmla="*/ 4137547 w 4929093"/>
                <a:gd name="connsiteY85" fmla="*/ 1435941 h 4317569"/>
                <a:gd name="connsiteX86" fmla="*/ 3789769 w 4929093"/>
                <a:gd name="connsiteY86" fmla="*/ 1280914 h 4317569"/>
                <a:gd name="connsiteX87" fmla="*/ 3499954 w 4929093"/>
                <a:gd name="connsiteY87" fmla="*/ 1473013 h 4317569"/>
                <a:gd name="connsiteX88" fmla="*/ 3121490 w 4929093"/>
                <a:gd name="connsiteY88" fmla="*/ 1533676 h 4317569"/>
                <a:gd name="connsiteX89" fmla="*/ 2921207 w 4929093"/>
                <a:gd name="connsiteY89" fmla="*/ 1451914 h 4317569"/>
                <a:gd name="connsiteX90" fmla="*/ 2858950 w 4929093"/>
                <a:gd name="connsiteY90" fmla="*/ 1355057 h 4317569"/>
                <a:gd name="connsiteX91" fmla="*/ 2598718 w 4929093"/>
                <a:gd name="connsiteY91" fmla="*/ 1304578 h 4317569"/>
                <a:gd name="connsiteX92" fmla="*/ 2653376 w 4929093"/>
                <a:gd name="connsiteY92" fmla="*/ 1041475 h 4317569"/>
                <a:gd name="connsiteX93" fmla="*/ 2494864 w 4929093"/>
                <a:gd name="connsiteY93" fmla="*/ 952021 h 4317569"/>
                <a:gd name="connsiteX94" fmla="*/ 2374614 w 4929093"/>
                <a:gd name="connsiteY94" fmla="*/ 1320363 h 4317569"/>
                <a:gd name="connsiteX95" fmla="*/ 2309023 w 4929093"/>
                <a:gd name="connsiteY95" fmla="*/ 1299315 h 4317569"/>
                <a:gd name="connsiteX96" fmla="*/ 2336352 w 4929093"/>
                <a:gd name="connsiteY96" fmla="*/ 883614 h 4317569"/>
                <a:gd name="connsiteX97" fmla="*/ 2451137 w 4929093"/>
                <a:gd name="connsiteY97" fmla="*/ 625775 h 4317569"/>
                <a:gd name="connsiteX98" fmla="*/ 2265295 w 4929093"/>
                <a:gd name="connsiteY98" fmla="*/ 488962 h 4317569"/>
                <a:gd name="connsiteX99" fmla="*/ 2248898 w 4929093"/>
                <a:gd name="connsiteY99" fmla="*/ 388983 h 4317569"/>
                <a:gd name="connsiteX100" fmla="*/ 2172374 w 4929093"/>
                <a:gd name="connsiteY100" fmla="*/ 236385 h 4317569"/>
                <a:gd name="connsiteX101" fmla="*/ 1910010 w 4929093"/>
                <a:gd name="connsiteY101" fmla="*/ 10117 h 4317569"/>
                <a:gd name="connsiteX102" fmla="*/ 1684150 w 4929093"/>
                <a:gd name="connsiteY102" fmla="*/ 0 h 4317569"/>
                <a:gd name="connsiteX0" fmla="*/ 1684150 w 4929093"/>
                <a:gd name="connsiteY0" fmla="*/ 0 h 4251626"/>
                <a:gd name="connsiteX1" fmla="*/ 1568521 w 4929093"/>
                <a:gd name="connsiteY1" fmla="*/ 173359 h 4251626"/>
                <a:gd name="connsiteX2" fmla="*/ 1442838 w 4929093"/>
                <a:gd name="connsiteY2" fmla="*/ 302139 h 4251626"/>
                <a:gd name="connsiteX3" fmla="*/ 1558467 w 4929093"/>
                <a:gd name="connsiteY3" fmla="*/ 376435 h 4251626"/>
                <a:gd name="connsiteX4" fmla="*/ 1669070 w 4929093"/>
                <a:gd name="connsiteY4" fmla="*/ 643903 h 4251626"/>
                <a:gd name="connsiteX5" fmla="*/ 1693906 w 4929093"/>
                <a:gd name="connsiteY5" fmla="*/ 785984 h 4251626"/>
                <a:gd name="connsiteX6" fmla="*/ 1725215 w 4929093"/>
                <a:gd name="connsiteY6" fmla="*/ 857223 h 4251626"/>
                <a:gd name="connsiteX7" fmla="*/ 1731712 w 4929093"/>
                <a:gd name="connsiteY7" fmla="*/ 936692 h 4251626"/>
                <a:gd name="connsiteX8" fmla="*/ 1849609 w 4929093"/>
                <a:gd name="connsiteY8" fmla="*/ 1064766 h 4251626"/>
                <a:gd name="connsiteX9" fmla="*/ 1789723 w 4929093"/>
                <a:gd name="connsiteY9" fmla="*/ 1087997 h 4251626"/>
                <a:gd name="connsiteX10" fmla="*/ 1437812 w 4929093"/>
                <a:gd name="connsiteY10" fmla="*/ 827167 h 4251626"/>
                <a:gd name="connsiteX11" fmla="*/ 1171366 w 4929093"/>
                <a:gd name="connsiteY11" fmla="*/ 955947 h 4251626"/>
                <a:gd name="connsiteX12" fmla="*/ 1050710 w 4929093"/>
                <a:gd name="connsiteY12" fmla="*/ 1005477 h 4251626"/>
                <a:gd name="connsiteX13" fmla="*/ 965245 w 4929093"/>
                <a:gd name="connsiteY13" fmla="*/ 1045103 h 4251626"/>
                <a:gd name="connsiteX14" fmla="*/ 305147 w 4929093"/>
                <a:gd name="connsiteY14" fmla="*/ 621300 h 4251626"/>
                <a:gd name="connsiteX15" fmla="*/ 0 w 4929093"/>
                <a:gd name="connsiteY15" fmla="*/ 1178836 h 4251626"/>
                <a:gd name="connsiteX16" fmla="*/ 165901 w 4929093"/>
                <a:gd name="connsiteY16" fmla="*/ 1376959 h 4251626"/>
                <a:gd name="connsiteX17" fmla="*/ 226229 w 4929093"/>
                <a:gd name="connsiteY17" fmla="*/ 1520599 h 4251626"/>
                <a:gd name="connsiteX18" fmla="*/ 513885 w 4929093"/>
                <a:gd name="connsiteY18" fmla="*/ 1735175 h 4251626"/>
                <a:gd name="connsiteX19" fmla="*/ 1222111 w 4929093"/>
                <a:gd name="connsiteY19" fmla="*/ 2458481 h 4251626"/>
                <a:gd name="connsiteX20" fmla="*/ 1427647 w 4929093"/>
                <a:gd name="connsiteY20" fmla="*/ 2244481 h 4251626"/>
                <a:gd name="connsiteX21" fmla="*/ 1369952 w 4929093"/>
                <a:gd name="connsiteY21" fmla="*/ 2149759 h 4251626"/>
                <a:gd name="connsiteX22" fmla="*/ 1434858 w 4929093"/>
                <a:gd name="connsiteY22" fmla="*/ 2012940 h 4251626"/>
                <a:gd name="connsiteX23" fmla="*/ 1647605 w 4929093"/>
                <a:gd name="connsiteY23" fmla="*/ 1893661 h 4251626"/>
                <a:gd name="connsiteX24" fmla="*/ 1784629 w 4929093"/>
                <a:gd name="connsiteY24" fmla="*/ 1760349 h 4251626"/>
                <a:gd name="connsiteX25" fmla="*/ 1925258 w 4929093"/>
                <a:gd name="connsiteY25" fmla="*/ 1700710 h 4251626"/>
                <a:gd name="connsiteX26" fmla="*/ 2293994 w 4929093"/>
                <a:gd name="connsiteY26" fmla="*/ 1595702 h 4251626"/>
                <a:gd name="connsiteX27" fmla="*/ 2300270 w 4929093"/>
                <a:gd name="connsiteY27" fmla="*/ 1714742 h 4251626"/>
                <a:gd name="connsiteX28" fmla="*/ 2238970 w 4929093"/>
                <a:gd name="connsiteY28" fmla="*/ 1998908 h 4251626"/>
                <a:gd name="connsiteX29" fmla="*/ 2336329 w 4929093"/>
                <a:gd name="connsiteY29" fmla="*/ 2184842 h 4251626"/>
                <a:gd name="connsiteX30" fmla="*/ 2516623 w 4929093"/>
                <a:gd name="connsiteY30" fmla="*/ 2170809 h 4251626"/>
                <a:gd name="connsiteX31" fmla="*/ 2484170 w 4929093"/>
                <a:gd name="connsiteY31" fmla="*/ 2346219 h 4251626"/>
                <a:gd name="connsiteX32" fmla="*/ 2570711 w 4929093"/>
                <a:gd name="connsiteY32" fmla="*/ 2483040 h 4251626"/>
                <a:gd name="connsiteX33" fmla="*/ 2639223 w 4929093"/>
                <a:gd name="connsiteY33" fmla="*/ 2556712 h 4251626"/>
                <a:gd name="connsiteX34" fmla="*/ 2350753 w 4929093"/>
                <a:gd name="connsiteY34" fmla="*/ 2644416 h 4251626"/>
                <a:gd name="connsiteX35" fmla="*/ 2109158 w 4929093"/>
                <a:gd name="connsiteY35" fmla="*/ 2490055 h 4251626"/>
                <a:gd name="connsiteX36" fmla="*/ 1842323 w 4929093"/>
                <a:gd name="connsiteY36" fmla="*/ 2269039 h 4251626"/>
                <a:gd name="connsiteX37" fmla="*/ 1705300 w 4929093"/>
                <a:gd name="connsiteY37" fmla="*/ 2290088 h 4251626"/>
                <a:gd name="connsiteX38" fmla="*/ 1431252 w 4929093"/>
                <a:gd name="connsiteY38" fmla="*/ 2244481 h 4251626"/>
                <a:gd name="connsiteX39" fmla="*/ 1226613 w 4929093"/>
                <a:gd name="connsiteY39" fmla="*/ 2453196 h 4251626"/>
                <a:gd name="connsiteX40" fmla="*/ 1308757 w 4929093"/>
                <a:gd name="connsiteY40" fmla="*/ 2614825 h 4251626"/>
                <a:gd name="connsiteX41" fmla="*/ 1304553 w 4929093"/>
                <a:gd name="connsiteY41" fmla="*/ 2805946 h 4251626"/>
                <a:gd name="connsiteX42" fmla="*/ 1404621 w 4929093"/>
                <a:gd name="connsiteY42" fmla="*/ 2831633 h 4251626"/>
                <a:gd name="connsiteX43" fmla="*/ 1507420 w 4929093"/>
                <a:gd name="connsiteY43" fmla="*/ 2822876 h 4251626"/>
                <a:gd name="connsiteX44" fmla="*/ 1566035 w 4929093"/>
                <a:gd name="connsiteY44" fmla="*/ 2888819 h 4251626"/>
                <a:gd name="connsiteX45" fmla="*/ 1653958 w 4929093"/>
                <a:gd name="connsiteY45" fmla="*/ 2954761 h 4251626"/>
                <a:gd name="connsiteX46" fmla="*/ 2481900 w 4929093"/>
                <a:gd name="connsiteY46" fmla="*/ 3687453 h 4251626"/>
                <a:gd name="connsiteX47" fmla="*/ 2489227 w 4929093"/>
                <a:gd name="connsiteY47" fmla="*/ 3819338 h 4251626"/>
                <a:gd name="connsiteX48" fmla="*/ 2599131 w 4929093"/>
                <a:gd name="connsiteY48" fmla="*/ 3855973 h 4251626"/>
                <a:gd name="connsiteX49" fmla="*/ 2635766 w 4929093"/>
                <a:gd name="connsiteY49" fmla="*/ 3885280 h 4251626"/>
                <a:gd name="connsiteX50" fmla="*/ 2760323 w 4929093"/>
                <a:gd name="connsiteY50" fmla="*/ 3885280 h 4251626"/>
                <a:gd name="connsiteX51" fmla="*/ 2943496 w 4929093"/>
                <a:gd name="connsiteY51" fmla="*/ 3907261 h 4251626"/>
                <a:gd name="connsiteX52" fmla="*/ 3009439 w 4929093"/>
                <a:gd name="connsiteY52" fmla="*/ 3921915 h 4251626"/>
                <a:gd name="connsiteX53" fmla="*/ 3090035 w 4929093"/>
                <a:gd name="connsiteY53" fmla="*/ 4017165 h 4251626"/>
                <a:gd name="connsiteX54" fmla="*/ 3141323 w 4929093"/>
                <a:gd name="connsiteY54" fmla="*/ 4141723 h 4251626"/>
                <a:gd name="connsiteX55" fmla="*/ 3170631 w 4929093"/>
                <a:gd name="connsiteY55" fmla="*/ 4149050 h 4251626"/>
                <a:gd name="connsiteX56" fmla="*/ 3214593 w 4929093"/>
                <a:gd name="connsiteY56" fmla="*/ 4156376 h 4251626"/>
                <a:gd name="connsiteX57" fmla="*/ 3287862 w 4929093"/>
                <a:gd name="connsiteY57" fmla="*/ 4229646 h 4251626"/>
                <a:gd name="connsiteX58" fmla="*/ 3331823 w 4929093"/>
                <a:gd name="connsiteY58" fmla="*/ 4207665 h 4251626"/>
                <a:gd name="connsiteX59" fmla="*/ 3353804 w 4929093"/>
                <a:gd name="connsiteY59" fmla="*/ 4207665 h 4251626"/>
                <a:gd name="connsiteX60" fmla="*/ 3397766 w 4929093"/>
                <a:gd name="connsiteY60" fmla="*/ 4251626 h 4251626"/>
                <a:gd name="connsiteX61" fmla="*/ 4086496 w 4929093"/>
                <a:gd name="connsiteY61" fmla="*/ 3973203 h 4251626"/>
                <a:gd name="connsiteX62" fmla="*/ 4196400 w 4929093"/>
                <a:gd name="connsiteY62" fmla="*/ 3958550 h 4251626"/>
                <a:gd name="connsiteX63" fmla="*/ 4298977 w 4929093"/>
                <a:gd name="connsiteY63" fmla="*/ 3907261 h 4251626"/>
                <a:gd name="connsiteX64" fmla="*/ 4313631 w 4929093"/>
                <a:gd name="connsiteY64" fmla="*/ 3877953 h 4251626"/>
                <a:gd name="connsiteX65" fmla="*/ 4423535 w 4929093"/>
                <a:gd name="connsiteY65" fmla="*/ 3885280 h 4251626"/>
                <a:gd name="connsiteX66" fmla="*/ 4540766 w 4929093"/>
                <a:gd name="connsiteY66" fmla="*/ 3892607 h 4251626"/>
                <a:gd name="connsiteX67" fmla="*/ 4540766 w 4929093"/>
                <a:gd name="connsiteY67" fmla="*/ 3790030 h 4251626"/>
                <a:gd name="connsiteX68" fmla="*/ 4570073 w 4929093"/>
                <a:gd name="connsiteY68" fmla="*/ 3738742 h 4251626"/>
                <a:gd name="connsiteX69" fmla="*/ 4657996 w 4929093"/>
                <a:gd name="connsiteY69" fmla="*/ 3687453 h 4251626"/>
                <a:gd name="connsiteX70" fmla="*/ 4709285 w 4929093"/>
                <a:gd name="connsiteY70" fmla="*/ 3628838 h 4251626"/>
                <a:gd name="connsiteX71" fmla="*/ 4870477 w 4929093"/>
                <a:gd name="connsiteY71" fmla="*/ 3628838 h 4251626"/>
                <a:gd name="connsiteX72" fmla="*/ 4870477 w 4929093"/>
                <a:gd name="connsiteY72" fmla="*/ 3526261 h 4251626"/>
                <a:gd name="connsiteX73" fmla="*/ 4899785 w 4929093"/>
                <a:gd name="connsiteY73" fmla="*/ 3284473 h 4251626"/>
                <a:gd name="connsiteX74" fmla="*/ 4929093 w 4929093"/>
                <a:gd name="connsiteY74" fmla="*/ 3093973 h 4251626"/>
                <a:gd name="connsiteX75" fmla="*/ 4921766 w 4929093"/>
                <a:gd name="connsiteY75" fmla="*/ 2888819 h 4251626"/>
                <a:gd name="connsiteX76" fmla="*/ 4754047 w 4929093"/>
                <a:gd name="connsiteY76" fmla="*/ 2789724 h 4251626"/>
                <a:gd name="connsiteX77" fmla="*/ 4700150 w 4929093"/>
                <a:gd name="connsiteY77" fmla="*/ 2644526 h 4251626"/>
                <a:gd name="connsiteX78" fmla="*/ 4861841 w 4929093"/>
                <a:gd name="connsiteY78" fmla="*/ 2661949 h 4251626"/>
                <a:gd name="connsiteX79" fmla="*/ 4780981 w 4929093"/>
                <a:gd name="connsiteY79" fmla="*/ 2372527 h 4251626"/>
                <a:gd name="connsiteX80" fmla="*/ 4478506 w 4929093"/>
                <a:gd name="connsiteY80" fmla="*/ 2261627 h 4251626"/>
                <a:gd name="connsiteX81" fmla="*/ 4335304 w 4929093"/>
                <a:gd name="connsiteY81" fmla="*/ 2153782 h 4251626"/>
                <a:gd name="connsiteX82" fmla="*/ 4246655 w 4929093"/>
                <a:gd name="connsiteY82" fmla="*/ 1965054 h 4251626"/>
                <a:gd name="connsiteX83" fmla="*/ 4048898 w 4929093"/>
                <a:gd name="connsiteY83" fmla="*/ 1887540 h 4251626"/>
                <a:gd name="connsiteX84" fmla="*/ 4137547 w 4929093"/>
                <a:gd name="connsiteY84" fmla="*/ 1435941 h 4251626"/>
                <a:gd name="connsiteX85" fmla="*/ 3789769 w 4929093"/>
                <a:gd name="connsiteY85" fmla="*/ 1280914 h 4251626"/>
                <a:gd name="connsiteX86" fmla="*/ 3499954 w 4929093"/>
                <a:gd name="connsiteY86" fmla="*/ 1473013 h 4251626"/>
                <a:gd name="connsiteX87" fmla="*/ 3121490 w 4929093"/>
                <a:gd name="connsiteY87" fmla="*/ 1533676 h 4251626"/>
                <a:gd name="connsiteX88" fmla="*/ 2921207 w 4929093"/>
                <a:gd name="connsiteY88" fmla="*/ 1451914 h 4251626"/>
                <a:gd name="connsiteX89" fmla="*/ 2858950 w 4929093"/>
                <a:gd name="connsiteY89" fmla="*/ 1355057 h 4251626"/>
                <a:gd name="connsiteX90" fmla="*/ 2598718 w 4929093"/>
                <a:gd name="connsiteY90" fmla="*/ 1304578 h 4251626"/>
                <a:gd name="connsiteX91" fmla="*/ 2653376 w 4929093"/>
                <a:gd name="connsiteY91" fmla="*/ 1041475 h 4251626"/>
                <a:gd name="connsiteX92" fmla="*/ 2494864 w 4929093"/>
                <a:gd name="connsiteY92" fmla="*/ 952021 h 4251626"/>
                <a:gd name="connsiteX93" fmla="*/ 2374614 w 4929093"/>
                <a:gd name="connsiteY93" fmla="*/ 1320363 h 4251626"/>
                <a:gd name="connsiteX94" fmla="*/ 2309023 w 4929093"/>
                <a:gd name="connsiteY94" fmla="*/ 1299315 h 4251626"/>
                <a:gd name="connsiteX95" fmla="*/ 2336352 w 4929093"/>
                <a:gd name="connsiteY95" fmla="*/ 883614 h 4251626"/>
                <a:gd name="connsiteX96" fmla="*/ 2451137 w 4929093"/>
                <a:gd name="connsiteY96" fmla="*/ 625775 h 4251626"/>
                <a:gd name="connsiteX97" fmla="*/ 2265295 w 4929093"/>
                <a:gd name="connsiteY97" fmla="*/ 488962 h 4251626"/>
                <a:gd name="connsiteX98" fmla="*/ 2248898 w 4929093"/>
                <a:gd name="connsiteY98" fmla="*/ 388983 h 4251626"/>
                <a:gd name="connsiteX99" fmla="*/ 2172374 w 4929093"/>
                <a:gd name="connsiteY99" fmla="*/ 236385 h 4251626"/>
                <a:gd name="connsiteX100" fmla="*/ 1910010 w 4929093"/>
                <a:gd name="connsiteY100" fmla="*/ 10117 h 4251626"/>
                <a:gd name="connsiteX101" fmla="*/ 1684150 w 4929093"/>
                <a:gd name="connsiteY101" fmla="*/ 0 h 4251626"/>
                <a:gd name="connsiteX0" fmla="*/ 1684150 w 4929093"/>
                <a:gd name="connsiteY0" fmla="*/ 0 h 4229646"/>
                <a:gd name="connsiteX1" fmla="*/ 1568521 w 4929093"/>
                <a:gd name="connsiteY1" fmla="*/ 173359 h 4229646"/>
                <a:gd name="connsiteX2" fmla="*/ 1442838 w 4929093"/>
                <a:gd name="connsiteY2" fmla="*/ 302139 h 4229646"/>
                <a:gd name="connsiteX3" fmla="*/ 1558467 w 4929093"/>
                <a:gd name="connsiteY3" fmla="*/ 376435 h 4229646"/>
                <a:gd name="connsiteX4" fmla="*/ 1669070 w 4929093"/>
                <a:gd name="connsiteY4" fmla="*/ 643903 h 4229646"/>
                <a:gd name="connsiteX5" fmla="*/ 1693906 w 4929093"/>
                <a:gd name="connsiteY5" fmla="*/ 785984 h 4229646"/>
                <a:gd name="connsiteX6" fmla="*/ 1725215 w 4929093"/>
                <a:gd name="connsiteY6" fmla="*/ 857223 h 4229646"/>
                <a:gd name="connsiteX7" fmla="*/ 1731712 w 4929093"/>
                <a:gd name="connsiteY7" fmla="*/ 936692 h 4229646"/>
                <a:gd name="connsiteX8" fmla="*/ 1849609 w 4929093"/>
                <a:gd name="connsiteY8" fmla="*/ 1064766 h 4229646"/>
                <a:gd name="connsiteX9" fmla="*/ 1789723 w 4929093"/>
                <a:gd name="connsiteY9" fmla="*/ 1087997 h 4229646"/>
                <a:gd name="connsiteX10" fmla="*/ 1437812 w 4929093"/>
                <a:gd name="connsiteY10" fmla="*/ 827167 h 4229646"/>
                <a:gd name="connsiteX11" fmla="*/ 1171366 w 4929093"/>
                <a:gd name="connsiteY11" fmla="*/ 955947 h 4229646"/>
                <a:gd name="connsiteX12" fmla="*/ 1050710 w 4929093"/>
                <a:gd name="connsiteY12" fmla="*/ 1005477 h 4229646"/>
                <a:gd name="connsiteX13" fmla="*/ 965245 w 4929093"/>
                <a:gd name="connsiteY13" fmla="*/ 1045103 h 4229646"/>
                <a:gd name="connsiteX14" fmla="*/ 305147 w 4929093"/>
                <a:gd name="connsiteY14" fmla="*/ 621300 h 4229646"/>
                <a:gd name="connsiteX15" fmla="*/ 0 w 4929093"/>
                <a:gd name="connsiteY15" fmla="*/ 1178836 h 4229646"/>
                <a:gd name="connsiteX16" fmla="*/ 165901 w 4929093"/>
                <a:gd name="connsiteY16" fmla="*/ 1376959 h 4229646"/>
                <a:gd name="connsiteX17" fmla="*/ 226229 w 4929093"/>
                <a:gd name="connsiteY17" fmla="*/ 1520599 h 4229646"/>
                <a:gd name="connsiteX18" fmla="*/ 513885 w 4929093"/>
                <a:gd name="connsiteY18" fmla="*/ 1735175 h 4229646"/>
                <a:gd name="connsiteX19" fmla="*/ 1222111 w 4929093"/>
                <a:gd name="connsiteY19" fmla="*/ 2458481 h 4229646"/>
                <a:gd name="connsiteX20" fmla="*/ 1427647 w 4929093"/>
                <a:gd name="connsiteY20" fmla="*/ 2244481 h 4229646"/>
                <a:gd name="connsiteX21" fmla="*/ 1369952 w 4929093"/>
                <a:gd name="connsiteY21" fmla="*/ 2149759 h 4229646"/>
                <a:gd name="connsiteX22" fmla="*/ 1434858 w 4929093"/>
                <a:gd name="connsiteY22" fmla="*/ 2012940 h 4229646"/>
                <a:gd name="connsiteX23" fmla="*/ 1647605 w 4929093"/>
                <a:gd name="connsiteY23" fmla="*/ 1893661 h 4229646"/>
                <a:gd name="connsiteX24" fmla="*/ 1784629 w 4929093"/>
                <a:gd name="connsiteY24" fmla="*/ 1760349 h 4229646"/>
                <a:gd name="connsiteX25" fmla="*/ 1925258 w 4929093"/>
                <a:gd name="connsiteY25" fmla="*/ 1700710 h 4229646"/>
                <a:gd name="connsiteX26" fmla="*/ 2293994 w 4929093"/>
                <a:gd name="connsiteY26" fmla="*/ 1595702 h 4229646"/>
                <a:gd name="connsiteX27" fmla="*/ 2300270 w 4929093"/>
                <a:gd name="connsiteY27" fmla="*/ 1714742 h 4229646"/>
                <a:gd name="connsiteX28" fmla="*/ 2238970 w 4929093"/>
                <a:gd name="connsiteY28" fmla="*/ 1998908 h 4229646"/>
                <a:gd name="connsiteX29" fmla="*/ 2336329 w 4929093"/>
                <a:gd name="connsiteY29" fmla="*/ 2184842 h 4229646"/>
                <a:gd name="connsiteX30" fmla="*/ 2516623 w 4929093"/>
                <a:gd name="connsiteY30" fmla="*/ 2170809 h 4229646"/>
                <a:gd name="connsiteX31" fmla="*/ 2484170 w 4929093"/>
                <a:gd name="connsiteY31" fmla="*/ 2346219 h 4229646"/>
                <a:gd name="connsiteX32" fmla="*/ 2570711 w 4929093"/>
                <a:gd name="connsiteY32" fmla="*/ 2483040 h 4229646"/>
                <a:gd name="connsiteX33" fmla="*/ 2639223 w 4929093"/>
                <a:gd name="connsiteY33" fmla="*/ 2556712 h 4229646"/>
                <a:gd name="connsiteX34" fmla="*/ 2350753 w 4929093"/>
                <a:gd name="connsiteY34" fmla="*/ 2644416 h 4229646"/>
                <a:gd name="connsiteX35" fmla="*/ 2109158 w 4929093"/>
                <a:gd name="connsiteY35" fmla="*/ 2490055 h 4229646"/>
                <a:gd name="connsiteX36" fmla="*/ 1842323 w 4929093"/>
                <a:gd name="connsiteY36" fmla="*/ 2269039 h 4229646"/>
                <a:gd name="connsiteX37" fmla="*/ 1705300 w 4929093"/>
                <a:gd name="connsiteY37" fmla="*/ 2290088 h 4229646"/>
                <a:gd name="connsiteX38" fmla="*/ 1431252 w 4929093"/>
                <a:gd name="connsiteY38" fmla="*/ 2244481 h 4229646"/>
                <a:gd name="connsiteX39" fmla="*/ 1226613 w 4929093"/>
                <a:gd name="connsiteY39" fmla="*/ 2453196 h 4229646"/>
                <a:gd name="connsiteX40" fmla="*/ 1308757 w 4929093"/>
                <a:gd name="connsiteY40" fmla="*/ 2614825 h 4229646"/>
                <a:gd name="connsiteX41" fmla="*/ 1304553 w 4929093"/>
                <a:gd name="connsiteY41" fmla="*/ 2805946 h 4229646"/>
                <a:gd name="connsiteX42" fmla="*/ 1404621 w 4929093"/>
                <a:gd name="connsiteY42" fmla="*/ 2831633 h 4229646"/>
                <a:gd name="connsiteX43" fmla="*/ 1507420 w 4929093"/>
                <a:gd name="connsiteY43" fmla="*/ 2822876 h 4229646"/>
                <a:gd name="connsiteX44" fmla="*/ 1566035 w 4929093"/>
                <a:gd name="connsiteY44" fmla="*/ 2888819 h 4229646"/>
                <a:gd name="connsiteX45" fmla="*/ 1653958 w 4929093"/>
                <a:gd name="connsiteY45" fmla="*/ 2954761 h 4229646"/>
                <a:gd name="connsiteX46" fmla="*/ 2481900 w 4929093"/>
                <a:gd name="connsiteY46" fmla="*/ 3687453 h 4229646"/>
                <a:gd name="connsiteX47" fmla="*/ 2489227 w 4929093"/>
                <a:gd name="connsiteY47" fmla="*/ 3819338 h 4229646"/>
                <a:gd name="connsiteX48" fmla="*/ 2599131 w 4929093"/>
                <a:gd name="connsiteY48" fmla="*/ 3855973 h 4229646"/>
                <a:gd name="connsiteX49" fmla="*/ 2635766 w 4929093"/>
                <a:gd name="connsiteY49" fmla="*/ 3885280 h 4229646"/>
                <a:gd name="connsiteX50" fmla="*/ 2760323 w 4929093"/>
                <a:gd name="connsiteY50" fmla="*/ 3885280 h 4229646"/>
                <a:gd name="connsiteX51" fmla="*/ 2943496 w 4929093"/>
                <a:gd name="connsiteY51" fmla="*/ 3907261 h 4229646"/>
                <a:gd name="connsiteX52" fmla="*/ 3009439 w 4929093"/>
                <a:gd name="connsiteY52" fmla="*/ 3921915 h 4229646"/>
                <a:gd name="connsiteX53" fmla="*/ 3090035 w 4929093"/>
                <a:gd name="connsiteY53" fmla="*/ 4017165 h 4229646"/>
                <a:gd name="connsiteX54" fmla="*/ 3141323 w 4929093"/>
                <a:gd name="connsiteY54" fmla="*/ 4141723 h 4229646"/>
                <a:gd name="connsiteX55" fmla="*/ 3170631 w 4929093"/>
                <a:gd name="connsiteY55" fmla="*/ 4149050 h 4229646"/>
                <a:gd name="connsiteX56" fmla="*/ 3214593 w 4929093"/>
                <a:gd name="connsiteY56" fmla="*/ 4156376 h 4229646"/>
                <a:gd name="connsiteX57" fmla="*/ 3287862 w 4929093"/>
                <a:gd name="connsiteY57" fmla="*/ 4229646 h 4229646"/>
                <a:gd name="connsiteX58" fmla="*/ 3331823 w 4929093"/>
                <a:gd name="connsiteY58" fmla="*/ 4207665 h 4229646"/>
                <a:gd name="connsiteX59" fmla="*/ 3353804 w 4929093"/>
                <a:gd name="connsiteY59" fmla="*/ 4207665 h 4229646"/>
                <a:gd name="connsiteX60" fmla="*/ 4086496 w 4929093"/>
                <a:gd name="connsiteY60" fmla="*/ 3973203 h 4229646"/>
                <a:gd name="connsiteX61" fmla="*/ 4196400 w 4929093"/>
                <a:gd name="connsiteY61" fmla="*/ 3958550 h 4229646"/>
                <a:gd name="connsiteX62" fmla="*/ 4298977 w 4929093"/>
                <a:gd name="connsiteY62" fmla="*/ 3907261 h 4229646"/>
                <a:gd name="connsiteX63" fmla="*/ 4313631 w 4929093"/>
                <a:gd name="connsiteY63" fmla="*/ 3877953 h 4229646"/>
                <a:gd name="connsiteX64" fmla="*/ 4423535 w 4929093"/>
                <a:gd name="connsiteY64" fmla="*/ 3885280 h 4229646"/>
                <a:gd name="connsiteX65" fmla="*/ 4540766 w 4929093"/>
                <a:gd name="connsiteY65" fmla="*/ 3892607 h 4229646"/>
                <a:gd name="connsiteX66" fmla="*/ 4540766 w 4929093"/>
                <a:gd name="connsiteY66" fmla="*/ 3790030 h 4229646"/>
                <a:gd name="connsiteX67" fmla="*/ 4570073 w 4929093"/>
                <a:gd name="connsiteY67" fmla="*/ 3738742 h 4229646"/>
                <a:gd name="connsiteX68" fmla="*/ 4657996 w 4929093"/>
                <a:gd name="connsiteY68" fmla="*/ 3687453 h 4229646"/>
                <a:gd name="connsiteX69" fmla="*/ 4709285 w 4929093"/>
                <a:gd name="connsiteY69" fmla="*/ 3628838 h 4229646"/>
                <a:gd name="connsiteX70" fmla="*/ 4870477 w 4929093"/>
                <a:gd name="connsiteY70" fmla="*/ 3628838 h 4229646"/>
                <a:gd name="connsiteX71" fmla="*/ 4870477 w 4929093"/>
                <a:gd name="connsiteY71" fmla="*/ 3526261 h 4229646"/>
                <a:gd name="connsiteX72" fmla="*/ 4899785 w 4929093"/>
                <a:gd name="connsiteY72" fmla="*/ 3284473 h 4229646"/>
                <a:gd name="connsiteX73" fmla="*/ 4929093 w 4929093"/>
                <a:gd name="connsiteY73" fmla="*/ 3093973 h 4229646"/>
                <a:gd name="connsiteX74" fmla="*/ 4921766 w 4929093"/>
                <a:gd name="connsiteY74" fmla="*/ 2888819 h 4229646"/>
                <a:gd name="connsiteX75" fmla="*/ 4754047 w 4929093"/>
                <a:gd name="connsiteY75" fmla="*/ 2789724 h 4229646"/>
                <a:gd name="connsiteX76" fmla="*/ 4700150 w 4929093"/>
                <a:gd name="connsiteY76" fmla="*/ 2644526 h 4229646"/>
                <a:gd name="connsiteX77" fmla="*/ 4861841 w 4929093"/>
                <a:gd name="connsiteY77" fmla="*/ 2661949 h 4229646"/>
                <a:gd name="connsiteX78" fmla="*/ 4780981 w 4929093"/>
                <a:gd name="connsiteY78" fmla="*/ 2372527 h 4229646"/>
                <a:gd name="connsiteX79" fmla="*/ 4478506 w 4929093"/>
                <a:gd name="connsiteY79" fmla="*/ 2261627 h 4229646"/>
                <a:gd name="connsiteX80" fmla="*/ 4335304 w 4929093"/>
                <a:gd name="connsiteY80" fmla="*/ 2153782 h 4229646"/>
                <a:gd name="connsiteX81" fmla="*/ 4246655 w 4929093"/>
                <a:gd name="connsiteY81" fmla="*/ 1965054 h 4229646"/>
                <a:gd name="connsiteX82" fmla="*/ 4048898 w 4929093"/>
                <a:gd name="connsiteY82" fmla="*/ 1887540 h 4229646"/>
                <a:gd name="connsiteX83" fmla="*/ 4137547 w 4929093"/>
                <a:gd name="connsiteY83" fmla="*/ 1435941 h 4229646"/>
                <a:gd name="connsiteX84" fmla="*/ 3789769 w 4929093"/>
                <a:gd name="connsiteY84" fmla="*/ 1280914 h 4229646"/>
                <a:gd name="connsiteX85" fmla="*/ 3499954 w 4929093"/>
                <a:gd name="connsiteY85" fmla="*/ 1473013 h 4229646"/>
                <a:gd name="connsiteX86" fmla="*/ 3121490 w 4929093"/>
                <a:gd name="connsiteY86" fmla="*/ 1533676 h 4229646"/>
                <a:gd name="connsiteX87" fmla="*/ 2921207 w 4929093"/>
                <a:gd name="connsiteY87" fmla="*/ 1451914 h 4229646"/>
                <a:gd name="connsiteX88" fmla="*/ 2858950 w 4929093"/>
                <a:gd name="connsiteY88" fmla="*/ 1355057 h 4229646"/>
                <a:gd name="connsiteX89" fmla="*/ 2598718 w 4929093"/>
                <a:gd name="connsiteY89" fmla="*/ 1304578 h 4229646"/>
                <a:gd name="connsiteX90" fmla="*/ 2653376 w 4929093"/>
                <a:gd name="connsiteY90" fmla="*/ 1041475 h 4229646"/>
                <a:gd name="connsiteX91" fmla="*/ 2494864 w 4929093"/>
                <a:gd name="connsiteY91" fmla="*/ 952021 h 4229646"/>
                <a:gd name="connsiteX92" fmla="*/ 2374614 w 4929093"/>
                <a:gd name="connsiteY92" fmla="*/ 1320363 h 4229646"/>
                <a:gd name="connsiteX93" fmla="*/ 2309023 w 4929093"/>
                <a:gd name="connsiteY93" fmla="*/ 1299315 h 4229646"/>
                <a:gd name="connsiteX94" fmla="*/ 2336352 w 4929093"/>
                <a:gd name="connsiteY94" fmla="*/ 883614 h 4229646"/>
                <a:gd name="connsiteX95" fmla="*/ 2451137 w 4929093"/>
                <a:gd name="connsiteY95" fmla="*/ 625775 h 4229646"/>
                <a:gd name="connsiteX96" fmla="*/ 2265295 w 4929093"/>
                <a:gd name="connsiteY96" fmla="*/ 488962 h 4229646"/>
                <a:gd name="connsiteX97" fmla="*/ 2248898 w 4929093"/>
                <a:gd name="connsiteY97" fmla="*/ 388983 h 4229646"/>
                <a:gd name="connsiteX98" fmla="*/ 2172374 w 4929093"/>
                <a:gd name="connsiteY98" fmla="*/ 236385 h 4229646"/>
                <a:gd name="connsiteX99" fmla="*/ 1910010 w 4929093"/>
                <a:gd name="connsiteY99" fmla="*/ 10117 h 4229646"/>
                <a:gd name="connsiteX100" fmla="*/ 1684150 w 4929093"/>
                <a:gd name="connsiteY100" fmla="*/ 0 h 4229646"/>
                <a:gd name="connsiteX0" fmla="*/ 1684150 w 4929093"/>
                <a:gd name="connsiteY0" fmla="*/ 0 h 4229646"/>
                <a:gd name="connsiteX1" fmla="*/ 1568521 w 4929093"/>
                <a:gd name="connsiteY1" fmla="*/ 173359 h 4229646"/>
                <a:gd name="connsiteX2" fmla="*/ 1442838 w 4929093"/>
                <a:gd name="connsiteY2" fmla="*/ 302139 h 4229646"/>
                <a:gd name="connsiteX3" fmla="*/ 1558467 w 4929093"/>
                <a:gd name="connsiteY3" fmla="*/ 376435 h 4229646"/>
                <a:gd name="connsiteX4" fmla="*/ 1669070 w 4929093"/>
                <a:gd name="connsiteY4" fmla="*/ 643903 h 4229646"/>
                <a:gd name="connsiteX5" fmla="*/ 1693906 w 4929093"/>
                <a:gd name="connsiteY5" fmla="*/ 785984 h 4229646"/>
                <a:gd name="connsiteX6" fmla="*/ 1725215 w 4929093"/>
                <a:gd name="connsiteY6" fmla="*/ 857223 h 4229646"/>
                <a:gd name="connsiteX7" fmla="*/ 1731712 w 4929093"/>
                <a:gd name="connsiteY7" fmla="*/ 936692 h 4229646"/>
                <a:gd name="connsiteX8" fmla="*/ 1849609 w 4929093"/>
                <a:gd name="connsiteY8" fmla="*/ 1064766 h 4229646"/>
                <a:gd name="connsiteX9" fmla="*/ 1789723 w 4929093"/>
                <a:gd name="connsiteY9" fmla="*/ 1087997 h 4229646"/>
                <a:gd name="connsiteX10" fmla="*/ 1437812 w 4929093"/>
                <a:gd name="connsiteY10" fmla="*/ 827167 h 4229646"/>
                <a:gd name="connsiteX11" fmla="*/ 1171366 w 4929093"/>
                <a:gd name="connsiteY11" fmla="*/ 955947 h 4229646"/>
                <a:gd name="connsiteX12" fmla="*/ 1050710 w 4929093"/>
                <a:gd name="connsiteY12" fmla="*/ 1005477 h 4229646"/>
                <a:gd name="connsiteX13" fmla="*/ 965245 w 4929093"/>
                <a:gd name="connsiteY13" fmla="*/ 1045103 h 4229646"/>
                <a:gd name="connsiteX14" fmla="*/ 305147 w 4929093"/>
                <a:gd name="connsiteY14" fmla="*/ 621300 h 4229646"/>
                <a:gd name="connsiteX15" fmla="*/ 0 w 4929093"/>
                <a:gd name="connsiteY15" fmla="*/ 1178836 h 4229646"/>
                <a:gd name="connsiteX16" fmla="*/ 165901 w 4929093"/>
                <a:gd name="connsiteY16" fmla="*/ 1376959 h 4229646"/>
                <a:gd name="connsiteX17" fmla="*/ 226229 w 4929093"/>
                <a:gd name="connsiteY17" fmla="*/ 1520599 h 4229646"/>
                <a:gd name="connsiteX18" fmla="*/ 513885 w 4929093"/>
                <a:gd name="connsiteY18" fmla="*/ 1735175 h 4229646"/>
                <a:gd name="connsiteX19" fmla="*/ 1222111 w 4929093"/>
                <a:gd name="connsiteY19" fmla="*/ 2458481 h 4229646"/>
                <a:gd name="connsiteX20" fmla="*/ 1427647 w 4929093"/>
                <a:gd name="connsiteY20" fmla="*/ 2244481 h 4229646"/>
                <a:gd name="connsiteX21" fmla="*/ 1369952 w 4929093"/>
                <a:gd name="connsiteY21" fmla="*/ 2149759 h 4229646"/>
                <a:gd name="connsiteX22" fmla="*/ 1434858 w 4929093"/>
                <a:gd name="connsiteY22" fmla="*/ 2012940 h 4229646"/>
                <a:gd name="connsiteX23" fmla="*/ 1647605 w 4929093"/>
                <a:gd name="connsiteY23" fmla="*/ 1893661 h 4229646"/>
                <a:gd name="connsiteX24" fmla="*/ 1784629 w 4929093"/>
                <a:gd name="connsiteY24" fmla="*/ 1760349 h 4229646"/>
                <a:gd name="connsiteX25" fmla="*/ 1925258 w 4929093"/>
                <a:gd name="connsiteY25" fmla="*/ 1700710 h 4229646"/>
                <a:gd name="connsiteX26" fmla="*/ 2293994 w 4929093"/>
                <a:gd name="connsiteY26" fmla="*/ 1595702 h 4229646"/>
                <a:gd name="connsiteX27" fmla="*/ 2300270 w 4929093"/>
                <a:gd name="connsiteY27" fmla="*/ 1714742 h 4229646"/>
                <a:gd name="connsiteX28" fmla="*/ 2238970 w 4929093"/>
                <a:gd name="connsiteY28" fmla="*/ 1998908 h 4229646"/>
                <a:gd name="connsiteX29" fmla="*/ 2336329 w 4929093"/>
                <a:gd name="connsiteY29" fmla="*/ 2184842 h 4229646"/>
                <a:gd name="connsiteX30" fmla="*/ 2516623 w 4929093"/>
                <a:gd name="connsiteY30" fmla="*/ 2170809 h 4229646"/>
                <a:gd name="connsiteX31" fmla="*/ 2484170 w 4929093"/>
                <a:gd name="connsiteY31" fmla="*/ 2346219 h 4229646"/>
                <a:gd name="connsiteX32" fmla="*/ 2570711 w 4929093"/>
                <a:gd name="connsiteY32" fmla="*/ 2483040 h 4229646"/>
                <a:gd name="connsiteX33" fmla="*/ 2639223 w 4929093"/>
                <a:gd name="connsiteY33" fmla="*/ 2556712 h 4229646"/>
                <a:gd name="connsiteX34" fmla="*/ 2350753 w 4929093"/>
                <a:gd name="connsiteY34" fmla="*/ 2644416 h 4229646"/>
                <a:gd name="connsiteX35" fmla="*/ 2109158 w 4929093"/>
                <a:gd name="connsiteY35" fmla="*/ 2490055 h 4229646"/>
                <a:gd name="connsiteX36" fmla="*/ 1842323 w 4929093"/>
                <a:gd name="connsiteY36" fmla="*/ 2269039 h 4229646"/>
                <a:gd name="connsiteX37" fmla="*/ 1705300 w 4929093"/>
                <a:gd name="connsiteY37" fmla="*/ 2290088 h 4229646"/>
                <a:gd name="connsiteX38" fmla="*/ 1431252 w 4929093"/>
                <a:gd name="connsiteY38" fmla="*/ 2244481 h 4229646"/>
                <a:gd name="connsiteX39" fmla="*/ 1226613 w 4929093"/>
                <a:gd name="connsiteY39" fmla="*/ 2453196 h 4229646"/>
                <a:gd name="connsiteX40" fmla="*/ 1308757 w 4929093"/>
                <a:gd name="connsiteY40" fmla="*/ 2614825 h 4229646"/>
                <a:gd name="connsiteX41" fmla="*/ 1304553 w 4929093"/>
                <a:gd name="connsiteY41" fmla="*/ 2805946 h 4229646"/>
                <a:gd name="connsiteX42" fmla="*/ 1404621 w 4929093"/>
                <a:gd name="connsiteY42" fmla="*/ 2831633 h 4229646"/>
                <a:gd name="connsiteX43" fmla="*/ 1507420 w 4929093"/>
                <a:gd name="connsiteY43" fmla="*/ 2822876 h 4229646"/>
                <a:gd name="connsiteX44" fmla="*/ 1566035 w 4929093"/>
                <a:gd name="connsiteY44" fmla="*/ 2888819 h 4229646"/>
                <a:gd name="connsiteX45" fmla="*/ 1653958 w 4929093"/>
                <a:gd name="connsiteY45" fmla="*/ 2954761 h 4229646"/>
                <a:gd name="connsiteX46" fmla="*/ 2481900 w 4929093"/>
                <a:gd name="connsiteY46" fmla="*/ 3687453 h 4229646"/>
                <a:gd name="connsiteX47" fmla="*/ 2489227 w 4929093"/>
                <a:gd name="connsiteY47" fmla="*/ 3819338 h 4229646"/>
                <a:gd name="connsiteX48" fmla="*/ 2599131 w 4929093"/>
                <a:gd name="connsiteY48" fmla="*/ 3855973 h 4229646"/>
                <a:gd name="connsiteX49" fmla="*/ 2635766 w 4929093"/>
                <a:gd name="connsiteY49" fmla="*/ 3885280 h 4229646"/>
                <a:gd name="connsiteX50" fmla="*/ 2760323 w 4929093"/>
                <a:gd name="connsiteY50" fmla="*/ 3885280 h 4229646"/>
                <a:gd name="connsiteX51" fmla="*/ 2943496 w 4929093"/>
                <a:gd name="connsiteY51" fmla="*/ 3907261 h 4229646"/>
                <a:gd name="connsiteX52" fmla="*/ 3009439 w 4929093"/>
                <a:gd name="connsiteY52" fmla="*/ 3921915 h 4229646"/>
                <a:gd name="connsiteX53" fmla="*/ 3090035 w 4929093"/>
                <a:gd name="connsiteY53" fmla="*/ 4017165 h 4229646"/>
                <a:gd name="connsiteX54" fmla="*/ 3141323 w 4929093"/>
                <a:gd name="connsiteY54" fmla="*/ 4141723 h 4229646"/>
                <a:gd name="connsiteX55" fmla="*/ 3170631 w 4929093"/>
                <a:gd name="connsiteY55" fmla="*/ 4149050 h 4229646"/>
                <a:gd name="connsiteX56" fmla="*/ 3214593 w 4929093"/>
                <a:gd name="connsiteY56" fmla="*/ 4156376 h 4229646"/>
                <a:gd name="connsiteX57" fmla="*/ 3287862 w 4929093"/>
                <a:gd name="connsiteY57" fmla="*/ 4229646 h 4229646"/>
                <a:gd name="connsiteX58" fmla="*/ 3331823 w 4929093"/>
                <a:gd name="connsiteY58" fmla="*/ 4207665 h 4229646"/>
                <a:gd name="connsiteX59" fmla="*/ 4086496 w 4929093"/>
                <a:gd name="connsiteY59" fmla="*/ 3973203 h 4229646"/>
                <a:gd name="connsiteX60" fmla="*/ 4196400 w 4929093"/>
                <a:gd name="connsiteY60" fmla="*/ 3958550 h 4229646"/>
                <a:gd name="connsiteX61" fmla="*/ 4298977 w 4929093"/>
                <a:gd name="connsiteY61" fmla="*/ 3907261 h 4229646"/>
                <a:gd name="connsiteX62" fmla="*/ 4313631 w 4929093"/>
                <a:gd name="connsiteY62" fmla="*/ 3877953 h 4229646"/>
                <a:gd name="connsiteX63" fmla="*/ 4423535 w 4929093"/>
                <a:gd name="connsiteY63" fmla="*/ 3885280 h 4229646"/>
                <a:gd name="connsiteX64" fmla="*/ 4540766 w 4929093"/>
                <a:gd name="connsiteY64" fmla="*/ 3892607 h 4229646"/>
                <a:gd name="connsiteX65" fmla="*/ 4540766 w 4929093"/>
                <a:gd name="connsiteY65" fmla="*/ 3790030 h 4229646"/>
                <a:gd name="connsiteX66" fmla="*/ 4570073 w 4929093"/>
                <a:gd name="connsiteY66" fmla="*/ 3738742 h 4229646"/>
                <a:gd name="connsiteX67" fmla="*/ 4657996 w 4929093"/>
                <a:gd name="connsiteY67" fmla="*/ 3687453 h 4229646"/>
                <a:gd name="connsiteX68" fmla="*/ 4709285 w 4929093"/>
                <a:gd name="connsiteY68" fmla="*/ 3628838 h 4229646"/>
                <a:gd name="connsiteX69" fmla="*/ 4870477 w 4929093"/>
                <a:gd name="connsiteY69" fmla="*/ 3628838 h 4229646"/>
                <a:gd name="connsiteX70" fmla="*/ 4870477 w 4929093"/>
                <a:gd name="connsiteY70" fmla="*/ 3526261 h 4229646"/>
                <a:gd name="connsiteX71" fmla="*/ 4899785 w 4929093"/>
                <a:gd name="connsiteY71" fmla="*/ 3284473 h 4229646"/>
                <a:gd name="connsiteX72" fmla="*/ 4929093 w 4929093"/>
                <a:gd name="connsiteY72" fmla="*/ 3093973 h 4229646"/>
                <a:gd name="connsiteX73" fmla="*/ 4921766 w 4929093"/>
                <a:gd name="connsiteY73" fmla="*/ 2888819 h 4229646"/>
                <a:gd name="connsiteX74" fmla="*/ 4754047 w 4929093"/>
                <a:gd name="connsiteY74" fmla="*/ 2789724 h 4229646"/>
                <a:gd name="connsiteX75" fmla="*/ 4700150 w 4929093"/>
                <a:gd name="connsiteY75" fmla="*/ 2644526 h 4229646"/>
                <a:gd name="connsiteX76" fmla="*/ 4861841 w 4929093"/>
                <a:gd name="connsiteY76" fmla="*/ 2661949 h 4229646"/>
                <a:gd name="connsiteX77" fmla="*/ 4780981 w 4929093"/>
                <a:gd name="connsiteY77" fmla="*/ 2372527 h 4229646"/>
                <a:gd name="connsiteX78" fmla="*/ 4478506 w 4929093"/>
                <a:gd name="connsiteY78" fmla="*/ 2261627 h 4229646"/>
                <a:gd name="connsiteX79" fmla="*/ 4335304 w 4929093"/>
                <a:gd name="connsiteY79" fmla="*/ 2153782 h 4229646"/>
                <a:gd name="connsiteX80" fmla="*/ 4246655 w 4929093"/>
                <a:gd name="connsiteY80" fmla="*/ 1965054 h 4229646"/>
                <a:gd name="connsiteX81" fmla="*/ 4048898 w 4929093"/>
                <a:gd name="connsiteY81" fmla="*/ 1887540 h 4229646"/>
                <a:gd name="connsiteX82" fmla="*/ 4137547 w 4929093"/>
                <a:gd name="connsiteY82" fmla="*/ 1435941 h 4229646"/>
                <a:gd name="connsiteX83" fmla="*/ 3789769 w 4929093"/>
                <a:gd name="connsiteY83" fmla="*/ 1280914 h 4229646"/>
                <a:gd name="connsiteX84" fmla="*/ 3499954 w 4929093"/>
                <a:gd name="connsiteY84" fmla="*/ 1473013 h 4229646"/>
                <a:gd name="connsiteX85" fmla="*/ 3121490 w 4929093"/>
                <a:gd name="connsiteY85" fmla="*/ 1533676 h 4229646"/>
                <a:gd name="connsiteX86" fmla="*/ 2921207 w 4929093"/>
                <a:gd name="connsiteY86" fmla="*/ 1451914 h 4229646"/>
                <a:gd name="connsiteX87" fmla="*/ 2858950 w 4929093"/>
                <a:gd name="connsiteY87" fmla="*/ 1355057 h 4229646"/>
                <a:gd name="connsiteX88" fmla="*/ 2598718 w 4929093"/>
                <a:gd name="connsiteY88" fmla="*/ 1304578 h 4229646"/>
                <a:gd name="connsiteX89" fmla="*/ 2653376 w 4929093"/>
                <a:gd name="connsiteY89" fmla="*/ 1041475 h 4229646"/>
                <a:gd name="connsiteX90" fmla="*/ 2494864 w 4929093"/>
                <a:gd name="connsiteY90" fmla="*/ 952021 h 4229646"/>
                <a:gd name="connsiteX91" fmla="*/ 2374614 w 4929093"/>
                <a:gd name="connsiteY91" fmla="*/ 1320363 h 4229646"/>
                <a:gd name="connsiteX92" fmla="*/ 2309023 w 4929093"/>
                <a:gd name="connsiteY92" fmla="*/ 1299315 h 4229646"/>
                <a:gd name="connsiteX93" fmla="*/ 2336352 w 4929093"/>
                <a:gd name="connsiteY93" fmla="*/ 883614 h 4229646"/>
                <a:gd name="connsiteX94" fmla="*/ 2451137 w 4929093"/>
                <a:gd name="connsiteY94" fmla="*/ 625775 h 4229646"/>
                <a:gd name="connsiteX95" fmla="*/ 2265295 w 4929093"/>
                <a:gd name="connsiteY95" fmla="*/ 488962 h 4229646"/>
                <a:gd name="connsiteX96" fmla="*/ 2248898 w 4929093"/>
                <a:gd name="connsiteY96" fmla="*/ 388983 h 4229646"/>
                <a:gd name="connsiteX97" fmla="*/ 2172374 w 4929093"/>
                <a:gd name="connsiteY97" fmla="*/ 236385 h 4229646"/>
                <a:gd name="connsiteX98" fmla="*/ 1910010 w 4929093"/>
                <a:gd name="connsiteY98" fmla="*/ 10117 h 4229646"/>
                <a:gd name="connsiteX99" fmla="*/ 1684150 w 4929093"/>
                <a:gd name="connsiteY99" fmla="*/ 0 h 4229646"/>
                <a:gd name="connsiteX0" fmla="*/ 1684150 w 4929093"/>
                <a:gd name="connsiteY0" fmla="*/ 0 h 4229646"/>
                <a:gd name="connsiteX1" fmla="*/ 1568521 w 4929093"/>
                <a:gd name="connsiteY1" fmla="*/ 173359 h 4229646"/>
                <a:gd name="connsiteX2" fmla="*/ 1442838 w 4929093"/>
                <a:gd name="connsiteY2" fmla="*/ 302139 h 4229646"/>
                <a:gd name="connsiteX3" fmla="*/ 1558467 w 4929093"/>
                <a:gd name="connsiteY3" fmla="*/ 376435 h 4229646"/>
                <a:gd name="connsiteX4" fmla="*/ 1669070 w 4929093"/>
                <a:gd name="connsiteY4" fmla="*/ 643903 h 4229646"/>
                <a:gd name="connsiteX5" fmla="*/ 1693906 w 4929093"/>
                <a:gd name="connsiteY5" fmla="*/ 785984 h 4229646"/>
                <a:gd name="connsiteX6" fmla="*/ 1725215 w 4929093"/>
                <a:gd name="connsiteY6" fmla="*/ 857223 h 4229646"/>
                <a:gd name="connsiteX7" fmla="*/ 1731712 w 4929093"/>
                <a:gd name="connsiteY7" fmla="*/ 936692 h 4229646"/>
                <a:gd name="connsiteX8" fmla="*/ 1849609 w 4929093"/>
                <a:gd name="connsiteY8" fmla="*/ 1064766 h 4229646"/>
                <a:gd name="connsiteX9" fmla="*/ 1789723 w 4929093"/>
                <a:gd name="connsiteY9" fmla="*/ 1087997 h 4229646"/>
                <a:gd name="connsiteX10" fmla="*/ 1437812 w 4929093"/>
                <a:gd name="connsiteY10" fmla="*/ 827167 h 4229646"/>
                <a:gd name="connsiteX11" fmla="*/ 1171366 w 4929093"/>
                <a:gd name="connsiteY11" fmla="*/ 955947 h 4229646"/>
                <a:gd name="connsiteX12" fmla="*/ 1050710 w 4929093"/>
                <a:gd name="connsiteY12" fmla="*/ 1005477 h 4229646"/>
                <a:gd name="connsiteX13" fmla="*/ 965245 w 4929093"/>
                <a:gd name="connsiteY13" fmla="*/ 1045103 h 4229646"/>
                <a:gd name="connsiteX14" fmla="*/ 305147 w 4929093"/>
                <a:gd name="connsiteY14" fmla="*/ 621300 h 4229646"/>
                <a:gd name="connsiteX15" fmla="*/ 0 w 4929093"/>
                <a:gd name="connsiteY15" fmla="*/ 1178836 h 4229646"/>
                <a:gd name="connsiteX16" fmla="*/ 165901 w 4929093"/>
                <a:gd name="connsiteY16" fmla="*/ 1376959 h 4229646"/>
                <a:gd name="connsiteX17" fmla="*/ 226229 w 4929093"/>
                <a:gd name="connsiteY17" fmla="*/ 1520599 h 4229646"/>
                <a:gd name="connsiteX18" fmla="*/ 513885 w 4929093"/>
                <a:gd name="connsiteY18" fmla="*/ 1735175 h 4229646"/>
                <a:gd name="connsiteX19" fmla="*/ 1222111 w 4929093"/>
                <a:gd name="connsiteY19" fmla="*/ 2458481 h 4229646"/>
                <a:gd name="connsiteX20" fmla="*/ 1427647 w 4929093"/>
                <a:gd name="connsiteY20" fmla="*/ 2244481 h 4229646"/>
                <a:gd name="connsiteX21" fmla="*/ 1369952 w 4929093"/>
                <a:gd name="connsiteY21" fmla="*/ 2149759 h 4229646"/>
                <a:gd name="connsiteX22" fmla="*/ 1434858 w 4929093"/>
                <a:gd name="connsiteY22" fmla="*/ 2012940 h 4229646"/>
                <a:gd name="connsiteX23" fmla="*/ 1647605 w 4929093"/>
                <a:gd name="connsiteY23" fmla="*/ 1893661 h 4229646"/>
                <a:gd name="connsiteX24" fmla="*/ 1784629 w 4929093"/>
                <a:gd name="connsiteY24" fmla="*/ 1760349 h 4229646"/>
                <a:gd name="connsiteX25" fmla="*/ 1925258 w 4929093"/>
                <a:gd name="connsiteY25" fmla="*/ 1700710 h 4229646"/>
                <a:gd name="connsiteX26" fmla="*/ 2293994 w 4929093"/>
                <a:gd name="connsiteY26" fmla="*/ 1595702 h 4229646"/>
                <a:gd name="connsiteX27" fmla="*/ 2300270 w 4929093"/>
                <a:gd name="connsiteY27" fmla="*/ 1714742 h 4229646"/>
                <a:gd name="connsiteX28" fmla="*/ 2238970 w 4929093"/>
                <a:gd name="connsiteY28" fmla="*/ 1998908 h 4229646"/>
                <a:gd name="connsiteX29" fmla="*/ 2336329 w 4929093"/>
                <a:gd name="connsiteY29" fmla="*/ 2184842 h 4229646"/>
                <a:gd name="connsiteX30" fmla="*/ 2516623 w 4929093"/>
                <a:gd name="connsiteY30" fmla="*/ 2170809 h 4229646"/>
                <a:gd name="connsiteX31" fmla="*/ 2484170 w 4929093"/>
                <a:gd name="connsiteY31" fmla="*/ 2346219 h 4229646"/>
                <a:gd name="connsiteX32" fmla="*/ 2570711 w 4929093"/>
                <a:gd name="connsiteY32" fmla="*/ 2483040 h 4229646"/>
                <a:gd name="connsiteX33" fmla="*/ 2639223 w 4929093"/>
                <a:gd name="connsiteY33" fmla="*/ 2556712 h 4229646"/>
                <a:gd name="connsiteX34" fmla="*/ 2350753 w 4929093"/>
                <a:gd name="connsiteY34" fmla="*/ 2644416 h 4229646"/>
                <a:gd name="connsiteX35" fmla="*/ 2109158 w 4929093"/>
                <a:gd name="connsiteY35" fmla="*/ 2490055 h 4229646"/>
                <a:gd name="connsiteX36" fmla="*/ 1842323 w 4929093"/>
                <a:gd name="connsiteY36" fmla="*/ 2269039 h 4229646"/>
                <a:gd name="connsiteX37" fmla="*/ 1705300 w 4929093"/>
                <a:gd name="connsiteY37" fmla="*/ 2290088 h 4229646"/>
                <a:gd name="connsiteX38" fmla="*/ 1431252 w 4929093"/>
                <a:gd name="connsiteY38" fmla="*/ 2244481 h 4229646"/>
                <a:gd name="connsiteX39" fmla="*/ 1226613 w 4929093"/>
                <a:gd name="connsiteY39" fmla="*/ 2453196 h 4229646"/>
                <a:gd name="connsiteX40" fmla="*/ 1308757 w 4929093"/>
                <a:gd name="connsiteY40" fmla="*/ 2614825 h 4229646"/>
                <a:gd name="connsiteX41" fmla="*/ 1304553 w 4929093"/>
                <a:gd name="connsiteY41" fmla="*/ 2805946 h 4229646"/>
                <a:gd name="connsiteX42" fmla="*/ 1404621 w 4929093"/>
                <a:gd name="connsiteY42" fmla="*/ 2831633 h 4229646"/>
                <a:gd name="connsiteX43" fmla="*/ 1507420 w 4929093"/>
                <a:gd name="connsiteY43" fmla="*/ 2822876 h 4229646"/>
                <a:gd name="connsiteX44" fmla="*/ 1566035 w 4929093"/>
                <a:gd name="connsiteY44" fmla="*/ 2888819 h 4229646"/>
                <a:gd name="connsiteX45" fmla="*/ 1653958 w 4929093"/>
                <a:gd name="connsiteY45" fmla="*/ 2954761 h 4229646"/>
                <a:gd name="connsiteX46" fmla="*/ 2481900 w 4929093"/>
                <a:gd name="connsiteY46" fmla="*/ 3687453 h 4229646"/>
                <a:gd name="connsiteX47" fmla="*/ 2489227 w 4929093"/>
                <a:gd name="connsiteY47" fmla="*/ 3819338 h 4229646"/>
                <a:gd name="connsiteX48" fmla="*/ 2599131 w 4929093"/>
                <a:gd name="connsiteY48" fmla="*/ 3855973 h 4229646"/>
                <a:gd name="connsiteX49" fmla="*/ 2635766 w 4929093"/>
                <a:gd name="connsiteY49" fmla="*/ 3885280 h 4229646"/>
                <a:gd name="connsiteX50" fmla="*/ 2760323 w 4929093"/>
                <a:gd name="connsiteY50" fmla="*/ 3885280 h 4229646"/>
                <a:gd name="connsiteX51" fmla="*/ 2943496 w 4929093"/>
                <a:gd name="connsiteY51" fmla="*/ 3907261 h 4229646"/>
                <a:gd name="connsiteX52" fmla="*/ 3009439 w 4929093"/>
                <a:gd name="connsiteY52" fmla="*/ 3921915 h 4229646"/>
                <a:gd name="connsiteX53" fmla="*/ 3090035 w 4929093"/>
                <a:gd name="connsiteY53" fmla="*/ 4017165 h 4229646"/>
                <a:gd name="connsiteX54" fmla="*/ 3141323 w 4929093"/>
                <a:gd name="connsiteY54" fmla="*/ 4141723 h 4229646"/>
                <a:gd name="connsiteX55" fmla="*/ 3170631 w 4929093"/>
                <a:gd name="connsiteY55" fmla="*/ 4149050 h 4229646"/>
                <a:gd name="connsiteX56" fmla="*/ 3214593 w 4929093"/>
                <a:gd name="connsiteY56" fmla="*/ 4156376 h 4229646"/>
                <a:gd name="connsiteX57" fmla="*/ 3287862 w 4929093"/>
                <a:gd name="connsiteY57" fmla="*/ 4229646 h 4229646"/>
                <a:gd name="connsiteX58" fmla="*/ 4086496 w 4929093"/>
                <a:gd name="connsiteY58" fmla="*/ 3973203 h 4229646"/>
                <a:gd name="connsiteX59" fmla="*/ 4196400 w 4929093"/>
                <a:gd name="connsiteY59" fmla="*/ 3958550 h 4229646"/>
                <a:gd name="connsiteX60" fmla="*/ 4298977 w 4929093"/>
                <a:gd name="connsiteY60" fmla="*/ 3907261 h 4229646"/>
                <a:gd name="connsiteX61" fmla="*/ 4313631 w 4929093"/>
                <a:gd name="connsiteY61" fmla="*/ 3877953 h 4229646"/>
                <a:gd name="connsiteX62" fmla="*/ 4423535 w 4929093"/>
                <a:gd name="connsiteY62" fmla="*/ 3885280 h 4229646"/>
                <a:gd name="connsiteX63" fmla="*/ 4540766 w 4929093"/>
                <a:gd name="connsiteY63" fmla="*/ 3892607 h 4229646"/>
                <a:gd name="connsiteX64" fmla="*/ 4540766 w 4929093"/>
                <a:gd name="connsiteY64" fmla="*/ 3790030 h 4229646"/>
                <a:gd name="connsiteX65" fmla="*/ 4570073 w 4929093"/>
                <a:gd name="connsiteY65" fmla="*/ 3738742 h 4229646"/>
                <a:gd name="connsiteX66" fmla="*/ 4657996 w 4929093"/>
                <a:gd name="connsiteY66" fmla="*/ 3687453 h 4229646"/>
                <a:gd name="connsiteX67" fmla="*/ 4709285 w 4929093"/>
                <a:gd name="connsiteY67" fmla="*/ 3628838 h 4229646"/>
                <a:gd name="connsiteX68" fmla="*/ 4870477 w 4929093"/>
                <a:gd name="connsiteY68" fmla="*/ 3628838 h 4229646"/>
                <a:gd name="connsiteX69" fmla="*/ 4870477 w 4929093"/>
                <a:gd name="connsiteY69" fmla="*/ 3526261 h 4229646"/>
                <a:gd name="connsiteX70" fmla="*/ 4899785 w 4929093"/>
                <a:gd name="connsiteY70" fmla="*/ 3284473 h 4229646"/>
                <a:gd name="connsiteX71" fmla="*/ 4929093 w 4929093"/>
                <a:gd name="connsiteY71" fmla="*/ 3093973 h 4229646"/>
                <a:gd name="connsiteX72" fmla="*/ 4921766 w 4929093"/>
                <a:gd name="connsiteY72" fmla="*/ 2888819 h 4229646"/>
                <a:gd name="connsiteX73" fmla="*/ 4754047 w 4929093"/>
                <a:gd name="connsiteY73" fmla="*/ 2789724 h 4229646"/>
                <a:gd name="connsiteX74" fmla="*/ 4700150 w 4929093"/>
                <a:gd name="connsiteY74" fmla="*/ 2644526 h 4229646"/>
                <a:gd name="connsiteX75" fmla="*/ 4861841 w 4929093"/>
                <a:gd name="connsiteY75" fmla="*/ 2661949 h 4229646"/>
                <a:gd name="connsiteX76" fmla="*/ 4780981 w 4929093"/>
                <a:gd name="connsiteY76" fmla="*/ 2372527 h 4229646"/>
                <a:gd name="connsiteX77" fmla="*/ 4478506 w 4929093"/>
                <a:gd name="connsiteY77" fmla="*/ 2261627 h 4229646"/>
                <a:gd name="connsiteX78" fmla="*/ 4335304 w 4929093"/>
                <a:gd name="connsiteY78" fmla="*/ 2153782 h 4229646"/>
                <a:gd name="connsiteX79" fmla="*/ 4246655 w 4929093"/>
                <a:gd name="connsiteY79" fmla="*/ 1965054 h 4229646"/>
                <a:gd name="connsiteX80" fmla="*/ 4048898 w 4929093"/>
                <a:gd name="connsiteY80" fmla="*/ 1887540 h 4229646"/>
                <a:gd name="connsiteX81" fmla="*/ 4137547 w 4929093"/>
                <a:gd name="connsiteY81" fmla="*/ 1435941 h 4229646"/>
                <a:gd name="connsiteX82" fmla="*/ 3789769 w 4929093"/>
                <a:gd name="connsiteY82" fmla="*/ 1280914 h 4229646"/>
                <a:gd name="connsiteX83" fmla="*/ 3499954 w 4929093"/>
                <a:gd name="connsiteY83" fmla="*/ 1473013 h 4229646"/>
                <a:gd name="connsiteX84" fmla="*/ 3121490 w 4929093"/>
                <a:gd name="connsiteY84" fmla="*/ 1533676 h 4229646"/>
                <a:gd name="connsiteX85" fmla="*/ 2921207 w 4929093"/>
                <a:gd name="connsiteY85" fmla="*/ 1451914 h 4229646"/>
                <a:gd name="connsiteX86" fmla="*/ 2858950 w 4929093"/>
                <a:gd name="connsiteY86" fmla="*/ 1355057 h 4229646"/>
                <a:gd name="connsiteX87" fmla="*/ 2598718 w 4929093"/>
                <a:gd name="connsiteY87" fmla="*/ 1304578 h 4229646"/>
                <a:gd name="connsiteX88" fmla="*/ 2653376 w 4929093"/>
                <a:gd name="connsiteY88" fmla="*/ 1041475 h 4229646"/>
                <a:gd name="connsiteX89" fmla="*/ 2494864 w 4929093"/>
                <a:gd name="connsiteY89" fmla="*/ 952021 h 4229646"/>
                <a:gd name="connsiteX90" fmla="*/ 2374614 w 4929093"/>
                <a:gd name="connsiteY90" fmla="*/ 1320363 h 4229646"/>
                <a:gd name="connsiteX91" fmla="*/ 2309023 w 4929093"/>
                <a:gd name="connsiteY91" fmla="*/ 1299315 h 4229646"/>
                <a:gd name="connsiteX92" fmla="*/ 2336352 w 4929093"/>
                <a:gd name="connsiteY92" fmla="*/ 883614 h 4229646"/>
                <a:gd name="connsiteX93" fmla="*/ 2451137 w 4929093"/>
                <a:gd name="connsiteY93" fmla="*/ 625775 h 4229646"/>
                <a:gd name="connsiteX94" fmla="*/ 2265295 w 4929093"/>
                <a:gd name="connsiteY94" fmla="*/ 488962 h 4229646"/>
                <a:gd name="connsiteX95" fmla="*/ 2248898 w 4929093"/>
                <a:gd name="connsiteY95" fmla="*/ 388983 h 4229646"/>
                <a:gd name="connsiteX96" fmla="*/ 2172374 w 4929093"/>
                <a:gd name="connsiteY96" fmla="*/ 236385 h 4229646"/>
                <a:gd name="connsiteX97" fmla="*/ 1910010 w 4929093"/>
                <a:gd name="connsiteY97" fmla="*/ 10117 h 4229646"/>
                <a:gd name="connsiteX98" fmla="*/ 1684150 w 4929093"/>
                <a:gd name="connsiteY98" fmla="*/ 0 h 4229646"/>
                <a:gd name="connsiteX0" fmla="*/ 1684150 w 4929093"/>
                <a:gd name="connsiteY0" fmla="*/ 0 h 4156376"/>
                <a:gd name="connsiteX1" fmla="*/ 1568521 w 4929093"/>
                <a:gd name="connsiteY1" fmla="*/ 173359 h 4156376"/>
                <a:gd name="connsiteX2" fmla="*/ 1442838 w 4929093"/>
                <a:gd name="connsiteY2" fmla="*/ 302139 h 4156376"/>
                <a:gd name="connsiteX3" fmla="*/ 1558467 w 4929093"/>
                <a:gd name="connsiteY3" fmla="*/ 376435 h 4156376"/>
                <a:gd name="connsiteX4" fmla="*/ 1669070 w 4929093"/>
                <a:gd name="connsiteY4" fmla="*/ 643903 h 4156376"/>
                <a:gd name="connsiteX5" fmla="*/ 1693906 w 4929093"/>
                <a:gd name="connsiteY5" fmla="*/ 785984 h 4156376"/>
                <a:gd name="connsiteX6" fmla="*/ 1725215 w 4929093"/>
                <a:gd name="connsiteY6" fmla="*/ 857223 h 4156376"/>
                <a:gd name="connsiteX7" fmla="*/ 1731712 w 4929093"/>
                <a:gd name="connsiteY7" fmla="*/ 936692 h 4156376"/>
                <a:gd name="connsiteX8" fmla="*/ 1849609 w 4929093"/>
                <a:gd name="connsiteY8" fmla="*/ 1064766 h 4156376"/>
                <a:gd name="connsiteX9" fmla="*/ 1789723 w 4929093"/>
                <a:gd name="connsiteY9" fmla="*/ 1087997 h 4156376"/>
                <a:gd name="connsiteX10" fmla="*/ 1437812 w 4929093"/>
                <a:gd name="connsiteY10" fmla="*/ 827167 h 4156376"/>
                <a:gd name="connsiteX11" fmla="*/ 1171366 w 4929093"/>
                <a:gd name="connsiteY11" fmla="*/ 955947 h 4156376"/>
                <a:gd name="connsiteX12" fmla="*/ 1050710 w 4929093"/>
                <a:gd name="connsiteY12" fmla="*/ 1005477 h 4156376"/>
                <a:gd name="connsiteX13" fmla="*/ 965245 w 4929093"/>
                <a:gd name="connsiteY13" fmla="*/ 1045103 h 4156376"/>
                <a:gd name="connsiteX14" fmla="*/ 305147 w 4929093"/>
                <a:gd name="connsiteY14" fmla="*/ 621300 h 4156376"/>
                <a:gd name="connsiteX15" fmla="*/ 0 w 4929093"/>
                <a:gd name="connsiteY15" fmla="*/ 1178836 h 4156376"/>
                <a:gd name="connsiteX16" fmla="*/ 165901 w 4929093"/>
                <a:gd name="connsiteY16" fmla="*/ 1376959 h 4156376"/>
                <a:gd name="connsiteX17" fmla="*/ 226229 w 4929093"/>
                <a:gd name="connsiteY17" fmla="*/ 1520599 h 4156376"/>
                <a:gd name="connsiteX18" fmla="*/ 513885 w 4929093"/>
                <a:gd name="connsiteY18" fmla="*/ 1735175 h 4156376"/>
                <a:gd name="connsiteX19" fmla="*/ 1222111 w 4929093"/>
                <a:gd name="connsiteY19" fmla="*/ 2458481 h 4156376"/>
                <a:gd name="connsiteX20" fmla="*/ 1427647 w 4929093"/>
                <a:gd name="connsiteY20" fmla="*/ 2244481 h 4156376"/>
                <a:gd name="connsiteX21" fmla="*/ 1369952 w 4929093"/>
                <a:gd name="connsiteY21" fmla="*/ 2149759 h 4156376"/>
                <a:gd name="connsiteX22" fmla="*/ 1434858 w 4929093"/>
                <a:gd name="connsiteY22" fmla="*/ 2012940 h 4156376"/>
                <a:gd name="connsiteX23" fmla="*/ 1647605 w 4929093"/>
                <a:gd name="connsiteY23" fmla="*/ 1893661 h 4156376"/>
                <a:gd name="connsiteX24" fmla="*/ 1784629 w 4929093"/>
                <a:gd name="connsiteY24" fmla="*/ 1760349 h 4156376"/>
                <a:gd name="connsiteX25" fmla="*/ 1925258 w 4929093"/>
                <a:gd name="connsiteY25" fmla="*/ 1700710 h 4156376"/>
                <a:gd name="connsiteX26" fmla="*/ 2293994 w 4929093"/>
                <a:gd name="connsiteY26" fmla="*/ 1595702 h 4156376"/>
                <a:gd name="connsiteX27" fmla="*/ 2300270 w 4929093"/>
                <a:gd name="connsiteY27" fmla="*/ 1714742 h 4156376"/>
                <a:gd name="connsiteX28" fmla="*/ 2238970 w 4929093"/>
                <a:gd name="connsiteY28" fmla="*/ 1998908 h 4156376"/>
                <a:gd name="connsiteX29" fmla="*/ 2336329 w 4929093"/>
                <a:gd name="connsiteY29" fmla="*/ 2184842 h 4156376"/>
                <a:gd name="connsiteX30" fmla="*/ 2516623 w 4929093"/>
                <a:gd name="connsiteY30" fmla="*/ 2170809 h 4156376"/>
                <a:gd name="connsiteX31" fmla="*/ 2484170 w 4929093"/>
                <a:gd name="connsiteY31" fmla="*/ 2346219 h 4156376"/>
                <a:gd name="connsiteX32" fmla="*/ 2570711 w 4929093"/>
                <a:gd name="connsiteY32" fmla="*/ 2483040 h 4156376"/>
                <a:gd name="connsiteX33" fmla="*/ 2639223 w 4929093"/>
                <a:gd name="connsiteY33" fmla="*/ 2556712 h 4156376"/>
                <a:gd name="connsiteX34" fmla="*/ 2350753 w 4929093"/>
                <a:gd name="connsiteY34" fmla="*/ 2644416 h 4156376"/>
                <a:gd name="connsiteX35" fmla="*/ 2109158 w 4929093"/>
                <a:gd name="connsiteY35" fmla="*/ 2490055 h 4156376"/>
                <a:gd name="connsiteX36" fmla="*/ 1842323 w 4929093"/>
                <a:gd name="connsiteY36" fmla="*/ 2269039 h 4156376"/>
                <a:gd name="connsiteX37" fmla="*/ 1705300 w 4929093"/>
                <a:gd name="connsiteY37" fmla="*/ 2290088 h 4156376"/>
                <a:gd name="connsiteX38" fmla="*/ 1431252 w 4929093"/>
                <a:gd name="connsiteY38" fmla="*/ 2244481 h 4156376"/>
                <a:gd name="connsiteX39" fmla="*/ 1226613 w 4929093"/>
                <a:gd name="connsiteY39" fmla="*/ 2453196 h 4156376"/>
                <a:gd name="connsiteX40" fmla="*/ 1308757 w 4929093"/>
                <a:gd name="connsiteY40" fmla="*/ 2614825 h 4156376"/>
                <a:gd name="connsiteX41" fmla="*/ 1304553 w 4929093"/>
                <a:gd name="connsiteY41" fmla="*/ 2805946 h 4156376"/>
                <a:gd name="connsiteX42" fmla="*/ 1404621 w 4929093"/>
                <a:gd name="connsiteY42" fmla="*/ 2831633 h 4156376"/>
                <a:gd name="connsiteX43" fmla="*/ 1507420 w 4929093"/>
                <a:gd name="connsiteY43" fmla="*/ 2822876 h 4156376"/>
                <a:gd name="connsiteX44" fmla="*/ 1566035 w 4929093"/>
                <a:gd name="connsiteY44" fmla="*/ 2888819 h 4156376"/>
                <a:gd name="connsiteX45" fmla="*/ 1653958 w 4929093"/>
                <a:gd name="connsiteY45" fmla="*/ 2954761 h 4156376"/>
                <a:gd name="connsiteX46" fmla="*/ 2481900 w 4929093"/>
                <a:gd name="connsiteY46" fmla="*/ 3687453 h 4156376"/>
                <a:gd name="connsiteX47" fmla="*/ 2489227 w 4929093"/>
                <a:gd name="connsiteY47" fmla="*/ 3819338 h 4156376"/>
                <a:gd name="connsiteX48" fmla="*/ 2599131 w 4929093"/>
                <a:gd name="connsiteY48" fmla="*/ 3855973 h 4156376"/>
                <a:gd name="connsiteX49" fmla="*/ 2635766 w 4929093"/>
                <a:gd name="connsiteY49" fmla="*/ 3885280 h 4156376"/>
                <a:gd name="connsiteX50" fmla="*/ 2760323 w 4929093"/>
                <a:gd name="connsiteY50" fmla="*/ 3885280 h 4156376"/>
                <a:gd name="connsiteX51" fmla="*/ 2943496 w 4929093"/>
                <a:gd name="connsiteY51" fmla="*/ 3907261 h 4156376"/>
                <a:gd name="connsiteX52" fmla="*/ 3009439 w 4929093"/>
                <a:gd name="connsiteY52" fmla="*/ 3921915 h 4156376"/>
                <a:gd name="connsiteX53" fmla="*/ 3090035 w 4929093"/>
                <a:gd name="connsiteY53" fmla="*/ 4017165 h 4156376"/>
                <a:gd name="connsiteX54" fmla="*/ 3141323 w 4929093"/>
                <a:gd name="connsiteY54" fmla="*/ 4141723 h 4156376"/>
                <a:gd name="connsiteX55" fmla="*/ 3170631 w 4929093"/>
                <a:gd name="connsiteY55" fmla="*/ 4149050 h 4156376"/>
                <a:gd name="connsiteX56" fmla="*/ 3214593 w 4929093"/>
                <a:gd name="connsiteY56" fmla="*/ 4156376 h 4156376"/>
                <a:gd name="connsiteX57" fmla="*/ 4086496 w 4929093"/>
                <a:gd name="connsiteY57" fmla="*/ 3973203 h 4156376"/>
                <a:gd name="connsiteX58" fmla="*/ 4196400 w 4929093"/>
                <a:gd name="connsiteY58" fmla="*/ 3958550 h 4156376"/>
                <a:gd name="connsiteX59" fmla="*/ 4298977 w 4929093"/>
                <a:gd name="connsiteY59" fmla="*/ 3907261 h 4156376"/>
                <a:gd name="connsiteX60" fmla="*/ 4313631 w 4929093"/>
                <a:gd name="connsiteY60" fmla="*/ 3877953 h 4156376"/>
                <a:gd name="connsiteX61" fmla="*/ 4423535 w 4929093"/>
                <a:gd name="connsiteY61" fmla="*/ 3885280 h 4156376"/>
                <a:gd name="connsiteX62" fmla="*/ 4540766 w 4929093"/>
                <a:gd name="connsiteY62" fmla="*/ 3892607 h 4156376"/>
                <a:gd name="connsiteX63" fmla="*/ 4540766 w 4929093"/>
                <a:gd name="connsiteY63" fmla="*/ 3790030 h 4156376"/>
                <a:gd name="connsiteX64" fmla="*/ 4570073 w 4929093"/>
                <a:gd name="connsiteY64" fmla="*/ 3738742 h 4156376"/>
                <a:gd name="connsiteX65" fmla="*/ 4657996 w 4929093"/>
                <a:gd name="connsiteY65" fmla="*/ 3687453 h 4156376"/>
                <a:gd name="connsiteX66" fmla="*/ 4709285 w 4929093"/>
                <a:gd name="connsiteY66" fmla="*/ 3628838 h 4156376"/>
                <a:gd name="connsiteX67" fmla="*/ 4870477 w 4929093"/>
                <a:gd name="connsiteY67" fmla="*/ 3628838 h 4156376"/>
                <a:gd name="connsiteX68" fmla="*/ 4870477 w 4929093"/>
                <a:gd name="connsiteY68" fmla="*/ 3526261 h 4156376"/>
                <a:gd name="connsiteX69" fmla="*/ 4899785 w 4929093"/>
                <a:gd name="connsiteY69" fmla="*/ 3284473 h 4156376"/>
                <a:gd name="connsiteX70" fmla="*/ 4929093 w 4929093"/>
                <a:gd name="connsiteY70" fmla="*/ 3093973 h 4156376"/>
                <a:gd name="connsiteX71" fmla="*/ 4921766 w 4929093"/>
                <a:gd name="connsiteY71" fmla="*/ 2888819 h 4156376"/>
                <a:gd name="connsiteX72" fmla="*/ 4754047 w 4929093"/>
                <a:gd name="connsiteY72" fmla="*/ 2789724 h 4156376"/>
                <a:gd name="connsiteX73" fmla="*/ 4700150 w 4929093"/>
                <a:gd name="connsiteY73" fmla="*/ 2644526 h 4156376"/>
                <a:gd name="connsiteX74" fmla="*/ 4861841 w 4929093"/>
                <a:gd name="connsiteY74" fmla="*/ 2661949 h 4156376"/>
                <a:gd name="connsiteX75" fmla="*/ 4780981 w 4929093"/>
                <a:gd name="connsiteY75" fmla="*/ 2372527 h 4156376"/>
                <a:gd name="connsiteX76" fmla="*/ 4478506 w 4929093"/>
                <a:gd name="connsiteY76" fmla="*/ 2261627 h 4156376"/>
                <a:gd name="connsiteX77" fmla="*/ 4335304 w 4929093"/>
                <a:gd name="connsiteY77" fmla="*/ 2153782 h 4156376"/>
                <a:gd name="connsiteX78" fmla="*/ 4246655 w 4929093"/>
                <a:gd name="connsiteY78" fmla="*/ 1965054 h 4156376"/>
                <a:gd name="connsiteX79" fmla="*/ 4048898 w 4929093"/>
                <a:gd name="connsiteY79" fmla="*/ 1887540 h 4156376"/>
                <a:gd name="connsiteX80" fmla="*/ 4137547 w 4929093"/>
                <a:gd name="connsiteY80" fmla="*/ 1435941 h 4156376"/>
                <a:gd name="connsiteX81" fmla="*/ 3789769 w 4929093"/>
                <a:gd name="connsiteY81" fmla="*/ 1280914 h 4156376"/>
                <a:gd name="connsiteX82" fmla="*/ 3499954 w 4929093"/>
                <a:gd name="connsiteY82" fmla="*/ 1473013 h 4156376"/>
                <a:gd name="connsiteX83" fmla="*/ 3121490 w 4929093"/>
                <a:gd name="connsiteY83" fmla="*/ 1533676 h 4156376"/>
                <a:gd name="connsiteX84" fmla="*/ 2921207 w 4929093"/>
                <a:gd name="connsiteY84" fmla="*/ 1451914 h 4156376"/>
                <a:gd name="connsiteX85" fmla="*/ 2858950 w 4929093"/>
                <a:gd name="connsiteY85" fmla="*/ 1355057 h 4156376"/>
                <a:gd name="connsiteX86" fmla="*/ 2598718 w 4929093"/>
                <a:gd name="connsiteY86" fmla="*/ 1304578 h 4156376"/>
                <a:gd name="connsiteX87" fmla="*/ 2653376 w 4929093"/>
                <a:gd name="connsiteY87" fmla="*/ 1041475 h 4156376"/>
                <a:gd name="connsiteX88" fmla="*/ 2494864 w 4929093"/>
                <a:gd name="connsiteY88" fmla="*/ 952021 h 4156376"/>
                <a:gd name="connsiteX89" fmla="*/ 2374614 w 4929093"/>
                <a:gd name="connsiteY89" fmla="*/ 1320363 h 4156376"/>
                <a:gd name="connsiteX90" fmla="*/ 2309023 w 4929093"/>
                <a:gd name="connsiteY90" fmla="*/ 1299315 h 4156376"/>
                <a:gd name="connsiteX91" fmla="*/ 2336352 w 4929093"/>
                <a:gd name="connsiteY91" fmla="*/ 883614 h 4156376"/>
                <a:gd name="connsiteX92" fmla="*/ 2451137 w 4929093"/>
                <a:gd name="connsiteY92" fmla="*/ 625775 h 4156376"/>
                <a:gd name="connsiteX93" fmla="*/ 2265295 w 4929093"/>
                <a:gd name="connsiteY93" fmla="*/ 488962 h 4156376"/>
                <a:gd name="connsiteX94" fmla="*/ 2248898 w 4929093"/>
                <a:gd name="connsiteY94" fmla="*/ 388983 h 4156376"/>
                <a:gd name="connsiteX95" fmla="*/ 2172374 w 4929093"/>
                <a:gd name="connsiteY95" fmla="*/ 236385 h 4156376"/>
                <a:gd name="connsiteX96" fmla="*/ 1910010 w 4929093"/>
                <a:gd name="connsiteY96" fmla="*/ 10117 h 4156376"/>
                <a:gd name="connsiteX97" fmla="*/ 1684150 w 4929093"/>
                <a:gd name="connsiteY97" fmla="*/ 0 h 4156376"/>
                <a:gd name="connsiteX0" fmla="*/ 1684150 w 4929093"/>
                <a:gd name="connsiteY0" fmla="*/ 0 h 4149050"/>
                <a:gd name="connsiteX1" fmla="*/ 1568521 w 4929093"/>
                <a:gd name="connsiteY1" fmla="*/ 173359 h 4149050"/>
                <a:gd name="connsiteX2" fmla="*/ 1442838 w 4929093"/>
                <a:gd name="connsiteY2" fmla="*/ 302139 h 4149050"/>
                <a:gd name="connsiteX3" fmla="*/ 1558467 w 4929093"/>
                <a:gd name="connsiteY3" fmla="*/ 376435 h 4149050"/>
                <a:gd name="connsiteX4" fmla="*/ 1669070 w 4929093"/>
                <a:gd name="connsiteY4" fmla="*/ 643903 h 4149050"/>
                <a:gd name="connsiteX5" fmla="*/ 1693906 w 4929093"/>
                <a:gd name="connsiteY5" fmla="*/ 785984 h 4149050"/>
                <a:gd name="connsiteX6" fmla="*/ 1725215 w 4929093"/>
                <a:gd name="connsiteY6" fmla="*/ 857223 h 4149050"/>
                <a:gd name="connsiteX7" fmla="*/ 1731712 w 4929093"/>
                <a:gd name="connsiteY7" fmla="*/ 936692 h 4149050"/>
                <a:gd name="connsiteX8" fmla="*/ 1849609 w 4929093"/>
                <a:gd name="connsiteY8" fmla="*/ 1064766 h 4149050"/>
                <a:gd name="connsiteX9" fmla="*/ 1789723 w 4929093"/>
                <a:gd name="connsiteY9" fmla="*/ 1087997 h 4149050"/>
                <a:gd name="connsiteX10" fmla="*/ 1437812 w 4929093"/>
                <a:gd name="connsiteY10" fmla="*/ 827167 h 4149050"/>
                <a:gd name="connsiteX11" fmla="*/ 1171366 w 4929093"/>
                <a:gd name="connsiteY11" fmla="*/ 955947 h 4149050"/>
                <a:gd name="connsiteX12" fmla="*/ 1050710 w 4929093"/>
                <a:gd name="connsiteY12" fmla="*/ 1005477 h 4149050"/>
                <a:gd name="connsiteX13" fmla="*/ 965245 w 4929093"/>
                <a:gd name="connsiteY13" fmla="*/ 1045103 h 4149050"/>
                <a:gd name="connsiteX14" fmla="*/ 305147 w 4929093"/>
                <a:gd name="connsiteY14" fmla="*/ 621300 h 4149050"/>
                <a:gd name="connsiteX15" fmla="*/ 0 w 4929093"/>
                <a:gd name="connsiteY15" fmla="*/ 1178836 h 4149050"/>
                <a:gd name="connsiteX16" fmla="*/ 165901 w 4929093"/>
                <a:gd name="connsiteY16" fmla="*/ 1376959 h 4149050"/>
                <a:gd name="connsiteX17" fmla="*/ 226229 w 4929093"/>
                <a:gd name="connsiteY17" fmla="*/ 1520599 h 4149050"/>
                <a:gd name="connsiteX18" fmla="*/ 513885 w 4929093"/>
                <a:gd name="connsiteY18" fmla="*/ 1735175 h 4149050"/>
                <a:gd name="connsiteX19" fmla="*/ 1222111 w 4929093"/>
                <a:gd name="connsiteY19" fmla="*/ 2458481 h 4149050"/>
                <a:gd name="connsiteX20" fmla="*/ 1427647 w 4929093"/>
                <a:gd name="connsiteY20" fmla="*/ 2244481 h 4149050"/>
                <a:gd name="connsiteX21" fmla="*/ 1369952 w 4929093"/>
                <a:gd name="connsiteY21" fmla="*/ 2149759 h 4149050"/>
                <a:gd name="connsiteX22" fmla="*/ 1434858 w 4929093"/>
                <a:gd name="connsiteY22" fmla="*/ 2012940 h 4149050"/>
                <a:gd name="connsiteX23" fmla="*/ 1647605 w 4929093"/>
                <a:gd name="connsiteY23" fmla="*/ 1893661 h 4149050"/>
                <a:gd name="connsiteX24" fmla="*/ 1784629 w 4929093"/>
                <a:gd name="connsiteY24" fmla="*/ 1760349 h 4149050"/>
                <a:gd name="connsiteX25" fmla="*/ 1925258 w 4929093"/>
                <a:gd name="connsiteY25" fmla="*/ 1700710 h 4149050"/>
                <a:gd name="connsiteX26" fmla="*/ 2293994 w 4929093"/>
                <a:gd name="connsiteY26" fmla="*/ 1595702 h 4149050"/>
                <a:gd name="connsiteX27" fmla="*/ 2300270 w 4929093"/>
                <a:gd name="connsiteY27" fmla="*/ 1714742 h 4149050"/>
                <a:gd name="connsiteX28" fmla="*/ 2238970 w 4929093"/>
                <a:gd name="connsiteY28" fmla="*/ 1998908 h 4149050"/>
                <a:gd name="connsiteX29" fmla="*/ 2336329 w 4929093"/>
                <a:gd name="connsiteY29" fmla="*/ 2184842 h 4149050"/>
                <a:gd name="connsiteX30" fmla="*/ 2516623 w 4929093"/>
                <a:gd name="connsiteY30" fmla="*/ 2170809 h 4149050"/>
                <a:gd name="connsiteX31" fmla="*/ 2484170 w 4929093"/>
                <a:gd name="connsiteY31" fmla="*/ 2346219 h 4149050"/>
                <a:gd name="connsiteX32" fmla="*/ 2570711 w 4929093"/>
                <a:gd name="connsiteY32" fmla="*/ 2483040 h 4149050"/>
                <a:gd name="connsiteX33" fmla="*/ 2639223 w 4929093"/>
                <a:gd name="connsiteY33" fmla="*/ 2556712 h 4149050"/>
                <a:gd name="connsiteX34" fmla="*/ 2350753 w 4929093"/>
                <a:gd name="connsiteY34" fmla="*/ 2644416 h 4149050"/>
                <a:gd name="connsiteX35" fmla="*/ 2109158 w 4929093"/>
                <a:gd name="connsiteY35" fmla="*/ 2490055 h 4149050"/>
                <a:gd name="connsiteX36" fmla="*/ 1842323 w 4929093"/>
                <a:gd name="connsiteY36" fmla="*/ 2269039 h 4149050"/>
                <a:gd name="connsiteX37" fmla="*/ 1705300 w 4929093"/>
                <a:gd name="connsiteY37" fmla="*/ 2290088 h 4149050"/>
                <a:gd name="connsiteX38" fmla="*/ 1431252 w 4929093"/>
                <a:gd name="connsiteY38" fmla="*/ 2244481 h 4149050"/>
                <a:gd name="connsiteX39" fmla="*/ 1226613 w 4929093"/>
                <a:gd name="connsiteY39" fmla="*/ 2453196 h 4149050"/>
                <a:gd name="connsiteX40" fmla="*/ 1308757 w 4929093"/>
                <a:gd name="connsiteY40" fmla="*/ 2614825 h 4149050"/>
                <a:gd name="connsiteX41" fmla="*/ 1304553 w 4929093"/>
                <a:gd name="connsiteY41" fmla="*/ 2805946 h 4149050"/>
                <a:gd name="connsiteX42" fmla="*/ 1404621 w 4929093"/>
                <a:gd name="connsiteY42" fmla="*/ 2831633 h 4149050"/>
                <a:gd name="connsiteX43" fmla="*/ 1507420 w 4929093"/>
                <a:gd name="connsiteY43" fmla="*/ 2822876 h 4149050"/>
                <a:gd name="connsiteX44" fmla="*/ 1566035 w 4929093"/>
                <a:gd name="connsiteY44" fmla="*/ 2888819 h 4149050"/>
                <a:gd name="connsiteX45" fmla="*/ 1653958 w 4929093"/>
                <a:gd name="connsiteY45" fmla="*/ 2954761 h 4149050"/>
                <a:gd name="connsiteX46" fmla="*/ 2481900 w 4929093"/>
                <a:gd name="connsiteY46" fmla="*/ 3687453 h 4149050"/>
                <a:gd name="connsiteX47" fmla="*/ 2489227 w 4929093"/>
                <a:gd name="connsiteY47" fmla="*/ 3819338 h 4149050"/>
                <a:gd name="connsiteX48" fmla="*/ 2599131 w 4929093"/>
                <a:gd name="connsiteY48" fmla="*/ 3855973 h 4149050"/>
                <a:gd name="connsiteX49" fmla="*/ 2635766 w 4929093"/>
                <a:gd name="connsiteY49" fmla="*/ 3885280 h 4149050"/>
                <a:gd name="connsiteX50" fmla="*/ 2760323 w 4929093"/>
                <a:gd name="connsiteY50" fmla="*/ 3885280 h 4149050"/>
                <a:gd name="connsiteX51" fmla="*/ 2943496 w 4929093"/>
                <a:gd name="connsiteY51" fmla="*/ 3907261 h 4149050"/>
                <a:gd name="connsiteX52" fmla="*/ 3009439 w 4929093"/>
                <a:gd name="connsiteY52" fmla="*/ 3921915 h 4149050"/>
                <a:gd name="connsiteX53" fmla="*/ 3090035 w 4929093"/>
                <a:gd name="connsiteY53" fmla="*/ 4017165 h 4149050"/>
                <a:gd name="connsiteX54" fmla="*/ 3141323 w 4929093"/>
                <a:gd name="connsiteY54" fmla="*/ 4141723 h 4149050"/>
                <a:gd name="connsiteX55" fmla="*/ 3170631 w 4929093"/>
                <a:gd name="connsiteY55" fmla="*/ 4149050 h 4149050"/>
                <a:gd name="connsiteX56" fmla="*/ 4086496 w 4929093"/>
                <a:gd name="connsiteY56" fmla="*/ 3973203 h 4149050"/>
                <a:gd name="connsiteX57" fmla="*/ 4196400 w 4929093"/>
                <a:gd name="connsiteY57" fmla="*/ 3958550 h 4149050"/>
                <a:gd name="connsiteX58" fmla="*/ 4298977 w 4929093"/>
                <a:gd name="connsiteY58" fmla="*/ 3907261 h 4149050"/>
                <a:gd name="connsiteX59" fmla="*/ 4313631 w 4929093"/>
                <a:gd name="connsiteY59" fmla="*/ 3877953 h 4149050"/>
                <a:gd name="connsiteX60" fmla="*/ 4423535 w 4929093"/>
                <a:gd name="connsiteY60" fmla="*/ 3885280 h 4149050"/>
                <a:gd name="connsiteX61" fmla="*/ 4540766 w 4929093"/>
                <a:gd name="connsiteY61" fmla="*/ 3892607 h 4149050"/>
                <a:gd name="connsiteX62" fmla="*/ 4540766 w 4929093"/>
                <a:gd name="connsiteY62" fmla="*/ 3790030 h 4149050"/>
                <a:gd name="connsiteX63" fmla="*/ 4570073 w 4929093"/>
                <a:gd name="connsiteY63" fmla="*/ 3738742 h 4149050"/>
                <a:gd name="connsiteX64" fmla="*/ 4657996 w 4929093"/>
                <a:gd name="connsiteY64" fmla="*/ 3687453 h 4149050"/>
                <a:gd name="connsiteX65" fmla="*/ 4709285 w 4929093"/>
                <a:gd name="connsiteY65" fmla="*/ 3628838 h 4149050"/>
                <a:gd name="connsiteX66" fmla="*/ 4870477 w 4929093"/>
                <a:gd name="connsiteY66" fmla="*/ 3628838 h 4149050"/>
                <a:gd name="connsiteX67" fmla="*/ 4870477 w 4929093"/>
                <a:gd name="connsiteY67" fmla="*/ 3526261 h 4149050"/>
                <a:gd name="connsiteX68" fmla="*/ 4899785 w 4929093"/>
                <a:gd name="connsiteY68" fmla="*/ 3284473 h 4149050"/>
                <a:gd name="connsiteX69" fmla="*/ 4929093 w 4929093"/>
                <a:gd name="connsiteY69" fmla="*/ 3093973 h 4149050"/>
                <a:gd name="connsiteX70" fmla="*/ 4921766 w 4929093"/>
                <a:gd name="connsiteY70" fmla="*/ 2888819 h 4149050"/>
                <a:gd name="connsiteX71" fmla="*/ 4754047 w 4929093"/>
                <a:gd name="connsiteY71" fmla="*/ 2789724 h 4149050"/>
                <a:gd name="connsiteX72" fmla="*/ 4700150 w 4929093"/>
                <a:gd name="connsiteY72" fmla="*/ 2644526 h 4149050"/>
                <a:gd name="connsiteX73" fmla="*/ 4861841 w 4929093"/>
                <a:gd name="connsiteY73" fmla="*/ 2661949 h 4149050"/>
                <a:gd name="connsiteX74" fmla="*/ 4780981 w 4929093"/>
                <a:gd name="connsiteY74" fmla="*/ 2372527 h 4149050"/>
                <a:gd name="connsiteX75" fmla="*/ 4478506 w 4929093"/>
                <a:gd name="connsiteY75" fmla="*/ 2261627 h 4149050"/>
                <a:gd name="connsiteX76" fmla="*/ 4335304 w 4929093"/>
                <a:gd name="connsiteY76" fmla="*/ 2153782 h 4149050"/>
                <a:gd name="connsiteX77" fmla="*/ 4246655 w 4929093"/>
                <a:gd name="connsiteY77" fmla="*/ 1965054 h 4149050"/>
                <a:gd name="connsiteX78" fmla="*/ 4048898 w 4929093"/>
                <a:gd name="connsiteY78" fmla="*/ 1887540 h 4149050"/>
                <a:gd name="connsiteX79" fmla="*/ 4137547 w 4929093"/>
                <a:gd name="connsiteY79" fmla="*/ 1435941 h 4149050"/>
                <a:gd name="connsiteX80" fmla="*/ 3789769 w 4929093"/>
                <a:gd name="connsiteY80" fmla="*/ 1280914 h 4149050"/>
                <a:gd name="connsiteX81" fmla="*/ 3499954 w 4929093"/>
                <a:gd name="connsiteY81" fmla="*/ 1473013 h 4149050"/>
                <a:gd name="connsiteX82" fmla="*/ 3121490 w 4929093"/>
                <a:gd name="connsiteY82" fmla="*/ 1533676 h 4149050"/>
                <a:gd name="connsiteX83" fmla="*/ 2921207 w 4929093"/>
                <a:gd name="connsiteY83" fmla="*/ 1451914 h 4149050"/>
                <a:gd name="connsiteX84" fmla="*/ 2858950 w 4929093"/>
                <a:gd name="connsiteY84" fmla="*/ 1355057 h 4149050"/>
                <a:gd name="connsiteX85" fmla="*/ 2598718 w 4929093"/>
                <a:gd name="connsiteY85" fmla="*/ 1304578 h 4149050"/>
                <a:gd name="connsiteX86" fmla="*/ 2653376 w 4929093"/>
                <a:gd name="connsiteY86" fmla="*/ 1041475 h 4149050"/>
                <a:gd name="connsiteX87" fmla="*/ 2494864 w 4929093"/>
                <a:gd name="connsiteY87" fmla="*/ 952021 h 4149050"/>
                <a:gd name="connsiteX88" fmla="*/ 2374614 w 4929093"/>
                <a:gd name="connsiteY88" fmla="*/ 1320363 h 4149050"/>
                <a:gd name="connsiteX89" fmla="*/ 2309023 w 4929093"/>
                <a:gd name="connsiteY89" fmla="*/ 1299315 h 4149050"/>
                <a:gd name="connsiteX90" fmla="*/ 2336352 w 4929093"/>
                <a:gd name="connsiteY90" fmla="*/ 883614 h 4149050"/>
                <a:gd name="connsiteX91" fmla="*/ 2451137 w 4929093"/>
                <a:gd name="connsiteY91" fmla="*/ 625775 h 4149050"/>
                <a:gd name="connsiteX92" fmla="*/ 2265295 w 4929093"/>
                <a:gd name="connsiteY92" fmla="*/ 488962 h 4149050"/>
                <a:gd name="connsiteX93" fmla="*/ 2248898 w 4929093"/>
                <a:gd name="connsiteY93" fmla="*/ 388983 h 4149050"/>
                <a:gd name="connsiteX94" fmla="*/ 2172374 w 4929093"/>
                <a:gd name="connsiteY94" fmla="*/ 236385 h 4149050"/>
                <a:gd name="connsiteX95" fmla="*/ 1910010 w 4929093"/>
                <a:gd name="connsiteY95" fmla="*/ 10117 h 4149050"/>
                <a:gd name="connsiteX96" fmla="*/ 1684150 w 4929093"/>
                <a:gd name="connsiteY96" fmla="*/ 0 h 4149050"/>
                <a:gd name="connsiteX0" fmla="*/ 1684150 w 4929093"/>
                <a:gd name="connsiteY0" fmla="*/ 0 h 4141723"/>
                <a:gd name="connsiteX1" fmla="*/ 1568521 w 4929093"/>
                <a:gd name="connsiteY1" fmla="*/ 173359 h 4141723"/>
                <a:gd name="connsiteX2" fmla="*/ 1442838 w 4929093"/>
                <a:gd name="connsiteY2" fmla="*/ 302139 h 4141723"/>
                <a:gd name="connsiteX3" fmla="*/ 1558467 w 4929093"/>
                <a:gd name="connsiteY3" fmla="*/ 376435 h 4141723"/>
                <a:gd name="connsiteX4" fmla="*/ 1669070 w 4929093"/>
                <a:gd name="connsiteY4" fmla="*/ 643903 h 4141723"/>
                <a:gd name="connsiteX5" fmla="*/ 1693906 w 4929093"/>
                <a:gd name="connsiteY5" fmla="*/ 785984 h 4141723"/>
                <a:gd name="connsiteX6" fmla="*/ 1725215 w 4929093"/>
                <a:gd name="connsiteY6" fmla="*/ 857223 h 4141723"/>
                <a:gd name="connsiteX7" fmla="*/ 1731712 w 4929093"/>
                <a:gd name="connsiteY7" fmla="*/ 936692 h 4141723"/>
                <a:gd name="connsiteX8" fmla="*/ 1849609 w 4929093"/>
                <a:gd name="connsiteY8" fmla="*/ 1064766 h 4141723"/>
                <a:gd name="connsiteX9" fmla="*/ 1789723 w 4929093"/>
                <a:gd name="connsiteY9" fmla="*/ 1087997 h 4141723"/>
                <a:gd name="connsiteX10" fmla="*/ 1437812 w 4929093"/>
                <a:gd name="connsiteY10" fmla="*/ 827167 h 4141723"/>
                <a:gd name="connsiteX11" fmla="*/ 1171366 w 4929093"/>
                <a:gd name="connsiteY11" fmla="*/ 955947 h 4141723"/>
                <a:gd name="connsiteX12" fmla="*/ 1050710 w 4929093"/>
                <a:gd name="connsiteY12" fmla="*/ 1005477 h 4141723"/>
                <a:gd name="connsiteX13" fmla="*/ 965245 w 4929093"/>
                <a:gd name="connsiteY13" fmla="*/ 1045103 h 4141723"/>
                <a:gd name="connsiteX14" fmla="*/ 305147 w 4929093"/>
                <a:gd name="connsiteY14" fmla="*/ 621300 h 4141723"/>
                <a:gd name="connsiteX15" fmla="*/ 0 w 4929093"/>
                <a:gd name="connsiteY15" fmla="*/ 1178836 h 4141723"/>
                <a:gd name="connsiteX16" fmla="*/ 165901 w 4929093"/>
                <a:gd name="connsiteY16" fmla="*/ 1376959 h 4141723"/>
                <a:gd name="connsiteX17" fmla="*/ 226229 w 4929093"/>
                <a:gd name="connsiteY17" fmla="*/ 1520599 h 4141723"/>
                <a:gd name="connsiteX18" fmla="*/ 513885 w 4929093"/>
                <a:gd name="connsiteY18" fmla="*/ 1735175 h 4141723"/>
                <a:gd name="connsiteX19" fmla="*/ 1222111 w 4929093"/>
                <a:gd name="connsiteY19" fmla="*/ 2458481 h 4141723"/>
                <a:gd name="connsiteX20" fmla="*/ 1427647 w 4929093"/>
                <a:gd name="connsiteY20" fmla="*/ 2244481 h 4141723"/>
                <a:gd name="connsiteX21" fmla="*/ 1369952 w 4929093"/>
                <a:gd name="connsiteY21" fmla="*/ 2149759 h 4141723"/>
                <a:gd name="connsiteX22" fmla="*/ 1434858 w 4929093"/>
                <a:gd name="connsiteY22" fmla="*/ 2012940 h 4141723"/>
                <a:gd name="connsiteX23" fmla="*/ 1647605 w 4929093"/>
                <a:gd name="connsiteY23" fmla="*/ 1893661 h 4141723"/>
                <a:gd name="connsiteX24" fmla="*/ 1784629 w 4929093"/>
                <a:gd name="connsiteY24" fmla="*/ 1760349 h 4141723"/>
                <a:gd name="connsiteX25" fmla="*/ 1925258 w 4929093"/>
                <a:gd name="connsiteY25" fmla="*/ 1700710 h 4141723"/>
                <a:gd name="connsiteX26" fmla="*/ 2293994 w 4929093"/>
                <a:gd name="connsiteY26" fmla="*/ 1595702 h 4141723"/>
                <a:gd name="connsiteX27" fmla="*/ 2300270 w 4929093"/>
                <a:gd name="connsiteY27" fmla="*/ 1714742 h 4141723"/>
                <a:gd name="connsiteX28" fmla="*/ 2238970 w 4929093"/>
                <a:gd name="connsiteY28" fmla="*/ 1998908 h 4141723"/>
                <a:gd name="connsiteX29" fmla="*/ 2336329 w 4929093"/>
                <a:gd name="connsiteY29" fmla="*/ 2184842 h 4141723"/>
                <a:gd name="connsiteX30" fmla="*/ 2516623 w 4929093"/>
                <a:gd name="connsiteY30" fmla="*/ 2170809 h 4141723"/>
                <a:gd name="connsiteX31" fmla="*/ 2484170 w 4929093"/>
                <a:gd name="connsiteY31" fmla="*/ 2346219 h 4141723"/>
                <a:gd name="connsiteX32" fmla="*/ 2570711 w 4929093"/>
                <a:gd name="connsiteY32" fmla="*/ 2483040 h 4141723"/>
                <a:gd name="connsiteX33" fmla="*/ 2639223 w 4929093"/>
                <a:gd name="connsiteY33" fmla="*/ 2556712 h 4141723"/>
                <a:gd name="connsiteX34" fmla="*/ 2350753 w 4929093"/>
                <a:gd name="connsiteY34" fmla="*/ 2644416 h 4141723"/>
                <a:gd name="connsiteX35" fmla="*/ 2109158 w 4929093"/>
                <a:gd name="connsiteY35" fmla="*/ 2490055 h 4141723"/>
                <a:gd name="connsiteX36" fmla="*/ 1842323 w 4929093"/>
                <a:gd name="connsiteY36" fmla="*/ 2269039 h 4141723"/>
                <a:gd name="connsiteX37" fmla="*/ 1705300 w 4929093"/>
                <a:gd name="connsiteY37" fmla="*/ 2290088 h 4141723"/>
                <a:gd name="connsiteX38" fmla="*/ 1431252 w 4929093"/>
                <a:gd name="connsiteY38" fmla="*/ 2244481 h 4141723"/>
                <a:gd name="connsiteX39" fmla="*/ 1226613 w 4929093"/>
                <a:gd name="connsiteY39" fmla="*/ 2453196 h 4141723"/>
                <a:gd name="connsiteX40" fmla="*/ 1308757 w 4929093"/>
                <a:gd name="connsiteY40" fmla="*/ 2614825 h 4141723"/>
                <a:gd name="connsiteX41" fmla="*/ 1304553 w 4929093"/>
                <a:gd name="connsiteY41" fmla="*/ 2805946 h 4141723"/>
                <a:gd name="connsiteX42" fmla="*/ 1404621 w 4929093"/>
                <a:gd name="connsiteY42" fmla="*/ 2831633 h 4141723"/>
                <a:gd name="connsiteX43" fmla="*/ 1507420 w 4929093"/>
                <a:gd name="connsiteY43" fmla="*/ 2822876 h 4141723"/>
                <a:gd name="connsiteX44" fmla="*/ 1566035 w 4929093"/>
                <a:gd name="connsiteY44" fmla="*/ 2888819 h 4141723"/>
                <a:gd name="connsiteX45" fmla="*/ 1653958 w 4929093"/>
                <a:gd name="connsiteY45" fmla="*/ 2954761 h 4141723"/>
                <a:gd name="connsiteX46" fmla="*/ 2481900 w 4929093"/>
                <a:gd name="connsiteY46" fmla="*/ 3687453 h 4141723"/>
                <a:gd name="connsiteX47" fmla="*/ 2489227 w 4929093"/>
                <a:gd name="connsiteY47" fmla="*/ 3819338 h 4141723"/>
                <a:gd name="connsiteX48" fmla="*/ 2599131 w 4929093"/>
                <a:gd name="connsiteY48" fmla="*/ 3855973 h 4141723"/>
                <a:gd name="connsiteX49" fmla="*/ 2635766 w 4929093"/>
                <a:gd name="connsiteY49" fmla="*/ 3885280 h 4141723"/>
                <a:gd name="connsiteX50" fmla="*/ 2760323 w 4929093"/>
                <a:gd name="connsiteY50" fmla="*/ 3885280 h 4141723"/>
                <a:gd name="connsiteX51" fmla="*/ 2943496 w 4929093"/>
                <a:gd name="connsiteY51" fmla="*/ 3907261 h 4141723"/>
                <a:gd name="connsiteX52" fmla="*/ 3009439 w 4929093"/>
                <a:gd name="connsiteY52" fmla="*/ 3921915 h 4141723"/>
                <a:gd name="connsiteX53" fmla="*/ 3090035 w 4929093"/>
                <a:gd name="connsiteY53" fmla="*/ 4017165 h 4141723"/>
                <a:gd name="connsiteX54" fmla="*/ 3141323 w 4929093"/>
                <a:gd name="connsiteY54" fmla="*/ 4141723 h 4141723"/>
                <a:gd name="connsiteX55" fmla="*/ 4086496 w 4929093"/>
                <a:gd name="connsiteY55" fmla="*/ 3973203 h 4141723"/>
                <a:gd name="connsiteX56" fmla="*/ 4196400 w 4929093"/>
                <a:gd name="connsiteY56" fmla="*/ 3958550 h 4141723"/>
                <a:gd name="connsiteX57" fmla="*/ 4298977 w 4929093"/>
                <a:gd name="connsiteY57" fmla="*/ 3907261 h 4141723"/>
                <a:gd name="connsiteX58" fmla="*/ 4313631 w 4929093"/>
                <a:gd name="connsiteY58" fmla="*/ 3877953 h 4141723"/>
                <a:gd name="connsiteX59" fmla="*/ 4423535 w 4929093"/>
                <a:gd name="connsiteY59" fmla="*/ 3885280 h 4141723"/>
                <a:gd name="connsiteX60" fmla="*/ 4540766 w 4929093"/>
                <a:gd name="connsiteY60" fmla="*/ 3892607 h 4141723"/>
                <a:gd name="connsiteX61" fmla="*/ 4540766 w 4929093"/>
                <a:gd name="connsiteY61" fmla="*/ 3790030 h 4141723"/>
                <a:gd name="connsiteX62" fmla="*/ 4570073 w 4929093"/>
                <a:gd name="connsiteY62" fmla="*/ 3738742 h 4141723"/>
                <a:gd name="connsiteX63" fmla="*/ 4657996 w 4929093"/>
                <a:gd name="connsiteY63" fmla="*/ 3687453 h 4141723"/>
                <a:gd name="connsiteX64" fmla="*/ 4709285 w 4929093"/>
                <a:gd name="connsiteY64" fmla="*/ 3628838 h 4141723"/>
                <a:gd name="connsiteX65" fmla="*/ 4870477 w 4929093"/>
                <a:gd name="connsiteY65" fmla="*/ 3628838 h 4141723"/>
                <a:gd name="connsiteX66" fmla="*/ 4870477 w 4929093"/>
                <a:gd name="connsiteY66" fmla="*/ 3526261 h 4141723"/>
                <a:gd name="connsiteX67" fmla="*/ 4899785 w 4929093"/>
                <a:gd name="connsiteY67" fmla="*/ 3284473 h 4141723"/>
                <a:gd name="connsiteX68" fmla="*/ 4929093 w 4929093"/>
                <a:gd name="connsiteY68" fmla="*/ 3093973 h 4141723"/>
                <a:gd name="connsiteX69" fmla="*/ 4921766 w 4929093"/>
                <a:gd name="connsiteY69" fmla="*/ 2888819 h 4141723"/>
                <a:gd name="connsiteX70" fmla="*/ 4754047 w 4929093"/>
                <a:gd name="connsiteY70" fmla="*/ 2789724 h 4141723"/>
                <a:gd name="connsiteX71" fmla="*/ 4700150 w 4929093"/>
                <a:gd name="connsiteY71" fmla="*/ 2644526 h 4141723"/>
                <a:gd name="connsiteX72" fmla="*/ 4861841 w 4929093"/>
                <a:gd name="connsiteY72" fmla="*/ 2661949 h 4141723"/>
                <a:gd name="connsiteX73" fmla="*/ 4780981 w 4929093"/>
                <a:gd name="connsiteY73" fmla="*/ 2372527 h 4141723"/>
                <a:gd name="connsiteX74" fmla="*/ 4478506 w 4929093"/>
                <a:gd name="connsiteY74" fmla="*/ 2261627 h 4141723"/>
                <a:gd name="connsiteX75" fmla="*/ 4335304 w 4929093"/>
                <a:gd name="connsiteY75" fmla="*/ 2153782 h 4141723"/>
                <a:gd name="connsiteX76" fmla="*/ 4246655 w 4929093"/>
                <a:gd name="connsiteY76" fmla="*/ 1965054 h 4141723"/>
                <a:gd name="connsiteX77" fmla="*/ 4048898 w 4929093"/>
                <a:gd name="connsiteY77" fmla="*/ 1887540 h 4141723"/>
                <a:gd name="connsiteX78" fmla="*/ 4137547 w 4929093"/>
                <a:gd name="connsiteY78" fmla="*/ 1435941 h 4141723"/>
                <a:gd name="connsiteX79" fmla="*/ 3789769 w 4929093"/>
                <a:gd name="connsiteY79" fmla="*/ 1280914 h 4141723"/>
                <a:gd name="connsiteX80" fmla="*/ 3499954 w 4929093"/>
                <a:gd name="connsiteY80" fmla="*/ 1473013 h 4141723"/>
                <a:gd name="connsiteX81" fmla="*/ 3121490 w 4929093"/>
                <a:gd name="connsiteY81" fmla="*/ 1533676 h 4141723"/>
                <a:gd name="connsiteX82" fmla="*/ 2921207 w 4929093"/>
                <a:gd name="connsiteY82" fmla="*/ 1451914 h 4141723"/>
                <a:gd name="connsiteX83" fmla="*/ 2858950 w 4929093"/>
                <a:gd name="connsiteY83" fmla="*/ 1355057 h 4141723"/>
                <a:gd name="connsiteX84" fmla="*/ 2598718 w 4929093"/>
                <a:gd name="connsiteY84" fmla="*/ 1304578 h 4141723"/>
                <a:gd name="connsiteX85" fmla="*/ 2653376 w 4929093"/>
                <a:gd name="connsiteY85" fmla="*/ 1041475 h 4141723"/>
                <a:gd name="connsiteX86" fmla="*/ 2494864 w 4929093"/>
                <a:gd name="connsiteY86" fmla="*/ 952021 h 4141723"/>
                <a:gd name="connsiteX87" fmla="*/ 2374614 w 4929093"/>
                <a:gd name="connsiteY87" fmla="*/ 1320363 h 4141723"/>
                <a:gd name="connsiteX88" fmla="*/ 2309023 w 4929093"/>
                <a:gd name="connsiteY88" fmla="*/ 1299315 h 4141723"/>
                <a:gd name="connsiteX89" fmla="*/ 2336352 w 4929093"/>
                <a:gd name="connsiteY89" fmla="*/ 883614 h 4141723"/>
                <a:gd name="connsiteX90" fmla="*/ 2451137 w 4929093"/>
                <a:gd name="connsiteY90" fmla="*/ 625775 h 4141723"/>
                <a:gd name="connsiteX91" fmla="*/ 2265295 w 4929093"/>
                <a:gd name="connsiteY91" fmla="*/ 488962 h 4141723"/>
                <a:gd name="connsiteX92" fmla="*/ 2248898 w 4929093"/>
                <a:gd name="connsiteY92" fmla="*/ 388983 h 4141723"/>
                <a:gd name="connsiteX93" fmla="*/ 2172374 w 4929093"/>
                <a:gd name="connsiteY93" fmla="*/ 236385 h 4141723"/>
                <a:gd name="connsiteX94" fmla="*/ 1910010 w 4929093"/>
                <a:gd name="connsiteY94" fmla="*/ 10117 h 4141723"/>
                <a:gd name="connsiteX95" fmla="*/ 1684150 w 4929093"/>
                <a:gd name="connsiteY95" fmla="*/ 0 h 4141723"/>
                <a:gd name="connsiteX0" fmla="*/ 1684150 w 4929093"/>
                <a:gd name="connsiteY0" fmla="*/ 0 h 4270249"/>
                <a:gd name="connsiteX1" fmla="*/ 1568521 w 4929093"/>
                <a:gd name="connsiteY1" fmla="*/ 173359 h 4270249"/>
                <a:gd name="connsiteX2" fmla="*/ 1442838 w 4929093"/>
                <a:gd name="connsiteY2" fmla="*/ 302139 h 4270249"/>
                <a:gd name="connsiteX3" fmla="*/ 1558467 w 4929093"/>
                <a:gd name="connsiteY3" fmla="*/ 376435 h 4270249"/>
                <a:gd name="connsiteX4" fmla="*/ 1669070 w 4929093"/>
                <a:gd name="connsiteY4" fmla="*/ 643903 h 4270249"/>
                <a:gd name="connsiteX5" fmla="*/ 1693906 w 4929093"/>
                <a:gd name="connsiteY5" fmla="*/ 785984 h 4270249"/>
                <a:gd name="connsiteX6" fmla="*/ 1725215 w 4929093"/>
                <a:gd name="connsiteY6" fmla="*/ 857223 h 4270249"/>
                <a:gd name="connsiteX7" fmla="*/ 1731712 w 4929093"/>
                <a:gd name="connsiteY7" fmla="*/ 936692 h 4270249"/>
                <a:gd name="connsiteX8" fmla="*/ 1849609 w 4929093"/>
                <a:gd name="connsiteY8" fmla="*/ 1064766 h 4270249"/>
                <a:gd name="connsiteX9" fmla="*/ 1789723 w 4929093"/>
                <a:gd name="connsiteY9" fmla="*/ 1087997 h 4270249"/>
                <a:gd name="connsiteX10" fmla="*/ 1437812 w 4929093"/>
                <a:gd name="connsiteY10" fmla="*/ 827167 h 4270249"/>
                <a:gd name="connsiteX11" fmla="*/ 1171366 w 4929093"/>
                <a:gd name="connsiteY11" fmla="*/ 955947 h 4270249"/>
                <a:gd name="connsiteX12" fmla="*/ 1050710 w 4929093"/>
                <a:gd name="connsiteY12" fmla="*/ 1005477 h 4270249"/>
                <a:gd name="connsiteX13" fmla="*/ 965245 w 4929093"/>
                <a:gd name="connsiteY13" fmla="*/ 1045103 h 4270249"/>
                <a:gd name="connsiteX14" fmla="*/ 305147 w 4929093"/>
                <a:gd name="connsiteY14" fmla="*/ 621300 h 4270249"/>
                <a:gd name="connsiteX15" fmla="*/ 0 w 4929093"/>
                <a:gd name="connsiteY15" fmla="*/ 1178836 h 4270249"/>
                <a:gd name="connsiteX16" fmla="*/ 165901 w 4929093"/>
                <a:gd name="connsiteY16" fmla="*/ 1376959 h 4270249"/>
                <a:gd name="connsiteX17" fmla="*/ 226229 w 4929093"/>
                <a:gd name="connsiteY17" fmla="*/ 1520599 h 4270249"/>
                <a:gd name="connsiteX18" fmla="*/ 513885 w 4929093"/>
                <a:gd name="connsiteY18" fmla="*/ 1735175 h 4270249"/>
                <a:gd name="connsiteX19" fmla="*/ 1222111 w 4929093"/>
                <a:gd name="connsiteY19" fmla="*/ 2458481 h 4270249"/>
                <a:gd name="connsiteX20" fmla="*/ 1427647 w 4929093"/>
                <a:gd name="connsiteY20" fmla="*/ 2244481 h 4270249"/>
                <a:gd name="connsiteX21" fmla="*/ 1369952 w 4929093"/>
                <a:gd name="connsiteY21" fmla="*/ 2149759 h 4270249"/>
                <a:gd name="connsiteX22" fmla="*/ 1434858 w 4929093"/>
                <a:gd name="connsiteY22" fmla="*/ 2012940 h 4270249"/>
                <a:gd name="connsiteX23" fmla="*/ 1647605 w 4929093"/>
                <a:gd name="connsiteY23" fmla="*/ 1893661 h 4270249"/>
                <a:gd name="connsiteX24" fmla="*/ 1784629 w 4929093"/>
                <a:gd name="connsiteY24" fmla="*/ 1760349 h 4270249"/>
                <a:gd name="connsiteX25" fmla="*/ 1925258 w 4929093"/>
                <a:gd name="connsiteY25" fmla="*/ 1700710 h 4270249"/>
                <a:gd name="connsiteX26" fmla="*/ 2293994 w 4929093"/>
                <a:gd name="connsiteY26" fmla="*/ 1595702 h 4270249"/>
                <a:gd name="connsiteX27" fmla="*/ 2300270 w 4929093"/>
                <a:gd name="connsiteY27" fmla="*/ 1714742 h 4270249"/>
                <a:gd name="connsiteX28" fmla="*/ 2238970 w 4929093"/>
                <a:gd name="connsiteY28" fmla="*/ 1998908 h 4270249"/>
                <a:gd name="connsiteX29" fmla="*/ 2336329 w 4929093"/>
                <a:gd name="connsiteY29" fmla="*/ 2184842 h 4270249"/>
                <a:gd name="connsiteX30" fmla="*/ 2516623 w 4929093"/>
                <a:gd name="connsiteY30" fmla="*/ 2170809 h 4270249"/>
                <a:gd name="connsiteX31" fmla="*/ 2484170 w 4929093"/>
                <a:gd name="connsiteY31" fmla="*/ 2346219 h 4270249"/>
                <a:gd name="connsiteX32" fmla="*/ 2570711 w 4929093"/>
                <a:gd name="connsiteY32" fmla="*/ 2483040 h 4270249"/>
                <a:gd name="connsiteX33" fmla="*/ 2639223 w 4929093"/>
                <a:gd name="connsiteY33" fmla="*/ 2556712 h 4270249"/>
                <a:gd name="connsiteX34" fmla="*/ 2350753 w 4929093"/>
                <a:gd name="connsiteY34" fmla="*/ 2644416 h 4270249"/>
                <a:gd name="connsiteX35" fmla="*/ 2109158 w 4929093"/>
                <a:gd name="connsiteY35" fmla="*/ 2490055 h 4270249"/>
                <a:gd name="connsiteX36" fmla="*/ 1842323 w 4929093"/>
                <a:gd name="connsiteY36" fmla="*/ 2269039 h 4270249"/>
                <a:gd name="connsiteX37" fmla="*/ 1705300 w 4929093"/>
                <a:gd name="connsiteY37" fmla="*/ 2290088 h 4270249"/>
                <a:gd name="connsiteX38" fmla="*/ 1431252 w 4929093"/>
                <a:gd name="connsiteY38" fmla="*/ 2244481 h 4270249"/>
                <a:gd name="connsiteX39" fmla="*/ 1226613 w 4929093"/>
                <a:gd name="connsiteY39" fmla="*/ 2453196 h 4270249"/>
                <a:gd name="connsiteX40" fmla="*/ 1308757 w 4929093"/>
                <a:gd name="connsiteY40" fmla="*/ 2614825 h 4270249"/>
                <a:gd name="connsiteX41" fmla="*/ 1304553 w 4929093"/>
                <a:gd name="connsiteY41" fmla="*/ 2805946 h 4270249"/>
                <a:gd name="connsiteX42" fmla="*/ 1404621 w 4929093"/>
                <a:gd name="connsiteY42" fmla="*/ 2831633 h 4270249"/>
                <a:gd name="connsiteX43" fmla="*/ 1507420 w 4929093"/>
                <a:gd name="connsiteY43" fmla="*/ 2822876 h 4270249"/>
                <a:gd name="connsiteX44" fmla="*/ 1566035 w 4929093"/>
                <a:gd name="connsiteY44" fmla="*/ 2888819 h 4270249"/>
                <a:gd name="connsiteX45" fmla="*/ 1653958 w 4929093"/>
                <a:gd name="connsiteY45" fmla="*/ 2954761 h 4270249"/>
                <a:gd name="connsiteX46" fmla="*/ 2481900 w 4929093"/>
                <a:gd name="connsiteY46" fmla="*/ 3687453 h 4270249"/>
                <a:gd name="connsiteX47" fmla="*/ 2489227 w 4929093"/>
                <a:gd name="connsiteY47" fmla="*/ 3819338 h 4270249"/>
                <a:gd name="connsiteX48" fmla="*/ 2599131 w 4929093"/>
                <a:gd name="connsiteY48" fmla="*/ 3855973 h 4270249"/>
                <a:gd name="connsiteX49" fmla="*/ 2635766 w 4929093"/>
                <a:gd name="connsiteY49" fmla="*/ 3885280 h 4270249"/>
                <a:gd name="connsiteX50" fmla="*/ 2760323 w 4929093"/>
                <a:gd name="connsiteY50" fmla="*/ 3885280 h 4270249"/>
                <a:gd name="connsiteX51" fmla="*/ 2943496 w 4929093"/>
                <a:gd name="connsiteY51" fmla="*/ 3907261 h 4270249"/>
                <a:gd name="connsiteX52" fmla="*/ 3009439 w 4929093"/>
                <a:gd name="connsiteY52" fmla="*/ 3921915 h 4270249"/>
                <a:gd name="connsiteX53" fmla="*/ 3090035 w 4929093"/>
                <a:gd name="connsiteY53" fmla="*/ 4017165 h 4270249"/>
                <a:gd name="connsiteX54" fmla="*/ 3141323 w 4929093"/>
                <a:gd name="connsiteY54" fmla="*/ 4141723 h 4270249"/>
                <a:gd name="connsiteX55" fmla="*/ 3637336 w 4929093"/>
                <a:gd name="connsiteY55" fmla="*/ 4266434 h 4270249"/>
                <a:gd name="connsiteX56" fmla="*/ 4086496 w 4929093"/>
                <a:gd name="connsiteY56" fmla="*/ 3973203 h 4270249"/>
                <a:gd name="connsiteX57" fmla="*/ 4196400 w 4929093"/>
                <a:gd name="connsiteY57" fmla="*/ 3958550 h 4270249"/>
                <a:gd name="connsiteX58" fmla="*/ 4298977 w 4929093"/>
                <a:gd name="connsiteY58" fmla="*/ 3907261 h 4270249"/>
                <a:gd name="connsiteX59" fmla="*/ 4313631 w 4929093"/>
                <a:gd name="connsiteY59" fmla="*/ 3877953 h 4270249"/>
                <a:gd name="connsiteX60" fmla="*/ 4423535 w 4929093"/>
                <a:gd name="connsiteY60" fmla="*/ 3885280 h 4270249"/>
                <a:gd name="connsiteX61" fmla="*/ 4540766 w 4929093"/>
                <a:gd name="connsiteY61" fmla="*/ 3892607 h 4270249"/>
                <a:gd name="connsiteX62" fmla="*/ 4540766 w 4929093"/>
                <a:gd name="connsiteY62" fmla="*/ 3790030 h 4270249"/>
                <a:gd name="connsiteX63" fmla="*/ 4570073 w 4929093"/>
                <a:gd name="connsiteY63" fmla="*/ 3738742 h 4270249"/>
                <a:gd name="connsiteX64" fmla="*/ 4657996 w 4929093"/>
                <a:gd name="connsiteY64" fmla="*/ 3687453 h 4270249"/>
                <a:gd name="connsiteX65" fmla="*/ 4709285 w 4929093"/>
                <a:gd name="connsiteY65" fmla="*/ 3628838 h 4270249"/>
                <a:gd name="connsiteX66" fmla="*/ 4870477 w 4929093"/>
                <a:gd name="connsiteY66" fmla="*/ 3628838 h 4270249"/>
                <a:gd name="connsiteX67" fmla="*/ 4870477 w 4929093"/>
                <a:gd name="connsiteY67" fmla="*/ 3526261 h 4270249"/>
                <a:gd name="connsiteX68" fmla="*/ 4899785 w 4929093"/>
                <a:gd name="connsiteY68" fmla="*/ 3284473 h 4270249"/>
                <a:gd name="connsiteX69" fmla="*/ 4929093 w 4929093"/>
                <a:gd name="connsiteY69" fmla="*/ 3093973 h 4270249"/>
                <a:gd name="connsiteX70" fmla="*/ 4921766 w 4929093"/>
                <a:gd name="connsiteY70" fmla="*/ 2888819 h 4270249"/>
                <a:gd name="connsiteX71" fmla="*/ 4754047 w 4929093"/>
                <a:gd name="connsiteY71" fmla="*/ 2789724 h 4270249"/>
                <a:gd name="connsiteX72" fmla="*/ 4700150 w 4929093"/>
                <a:gd name="connsiteY72" fmla="*/ 2644526 h 4270249"/>
                <a:gd name="connsiteX73" fmla="*/ 4861841 w 4929093"/>
                <a:gd name="connsiteY73" fmla="*/ 2661949 h 4270249"/>
                <a:gd name="connsiteX74" fmla="*/ 4780981 w 4929093"/>
                <a:gd name="connsiteY74" fmla="*/ 2372527 h 4270249"/>
                <a:gd name="connsiteX75" fmla="*/ 4478506 w 4929093"/>
                <a:gd name="connsiteY75" fmla="*/ 2261627 h 4270249"/>
                <a:gd name="connsiteX76" fmla="*/ 4335304 w 4929093"/>
                <a:gd name="connsiteY76" fmla="*/ 2153782 h 4270249"/>
                <a:gd name="connsiteX77" fmla="*/ 4246655 w 4929093"/>
                <a:gd name="connsiteY77" fmla="*/ 1965054 h 4270249"/>
                <a:gd name="connsiteX78" fmla="*/ 4048898 w 4929093"/>
                <a:gd name="connsiteY78" fmla="*/ 1887540 h 4270249"/>
                <a:gd name="connsiteX79" fmla="*/ 4137547 w 4929093"/>
                <a:gd name="connsiteY79" fmla="*/ 1435941 h 4270249"/>
                <a:gd name="connsiteX80" fmla="*/ 3789769 w 4929093"/>
                <a:gd name="connsiteY80" fmla="*/ 1280914 h 4270249"/>
                <a:gd name="connsiteX81" fmla="*/ 3499954 w 4929093"/>
                <a:gd name="connsiteY81" fmla="*/ 1473013 h 4270249"/>
                <a:gd name="connsiteX82" fmla="*/ 3121490 w 4929093"/>
                <a:gd name="connsiteY82" fmla="*/ 1533676 h 4270249"/>
                <a:gd name="connsiteX83" fmla="*/ 2921207 w 4929093"/>
                <a:gd name="connsiteY83" fmla="*/ 1451914 h 4270249"/>
                <a:gd name="connsiteX84" fmla="*/ 2858950 w 4929093"/>
                <a:gd name="connsiteY84" fmla="*/ 1355057 h 4270249"/>
                <a:gd name="connsiteX85" fmla="*/ 2598718 w 4929093"/>
                <a:gd name="connsiteY85" fmla="*/ 1304578 h 4270249"/>
                <a:gd name="connsiteX86" fmla="*/ 2653376 w 4929093"/>
                <a:gd name="connsiteY86" fmla="*/ 1041475 h 4270249"/>
                <a:gd name="connsiteX87" fmla="*/ 2494864 w 4929093"/>
                <a:gd name="connsiteY87" fmla="*/ 952021 h 4270249"/>
                <a:gd name="connsiteX88" fmla="*/ 2374614 w 4929093"/>
                <a:gd name="connsiteY88" fmla="*/ 1320363 h 4270249"/>
                <a:gd name="connsiteX89" fmla="*/ 2309023 w 4929093"/>
                <a:gd name="connsiteY89" fmla="*/ 1299315 h 4270249"/>
                <a:gd name="connsiteX90" fmla="*/ 2336352 w 4929093"/>
                <a:gd name="connsiteY90" fmla="*/ 883614 h 4270249"/>
                <a:gd name="connsiteX91" fmla="*/ 2451137 w 4929093"/>
                <a:gd name="connsiteY91" fmla="*/ 625775 h 4270249"/>
                <a:gd name="connsiteX92" fmla="*/ 2265295 w 4929093"/>
                <a:gd name="connsiteY92" fmla="*/ 488962 h 4270249"/>
                <a:gd name="connsiteX93" fmla="*/ 2248898 w 4929093"/>
                <a:gd name="connsiteY93" fmla="*/ 388983 h 4270249"/>
                <a:gd name="connsiteX94" fmla="*/ 2172374 w 4929093"/>
                <a:gd name="connsiteY94" fmla="*/ 236385 h 4270249"/>
                <a:gd name="connsiteX95" fmla="*/ 1910010 w 4929093"/>
                <a:gd name="connsiteY95" fmla="*/ 10117 h 4270249"/>
                <a:gd name="connsiteX96" fmla="*/ 1684150 w 4929093"/>
                <a:gd name="connsiteY96" fmla="*/ 0 h 4270249"/>
                <a:gd name="connsiteX0" fmla="*/ 1684150 w 4929093"/>
                <a:gd name="connsiteY0" fmla="*/ 0 h 4282932"/>
                <a:gd name="connsiteX1" fmla="*/ 1568521 w 4929093"/>
                <a:gd name="connsiteY1" fmla="*/ 173359 h 4282932"/>
                <a:gd name="connsiteX2" fmla="*/ 1442838 w 4929093"/>
                <a:gd name="connsiteY2" fmla="*/ 302139 h 4282932"/>
                <a:gd name="connsiteX3" fmla="*/ 1558467 w 4929093"/>
                <a:gd name="connsiteY3" fmla="*/ 376435 h 4282932"/>
                <a:gd name="connsiteX4" fmla="*/ 1669070 w 4929093"/>
                <a:gd name="connsiteY4" fmla="*/ 643903 h 4282932"/>
                <a:gd name="connsiteX5" fmla="*/ 1693906 w 4929093"/>
                <a:gd name="connsiteY5" fmla="*/ 785984 h 4282932"/>
                <a:gd name="connsiteX6" fmla="*/ 1725215 w 4929093"/>
                <a:gd name="connsiteY6" fmla="*/ 857223 h 4282932"/>
                <a:gd name="connsiteX7" fmla="*/ 1731712 w 4929093"/>
                <a:gd name="connsiteY7" fmla="*/ 936692 h 4282932"/>
                <a:gd name="connsiteX8" fmla="*/ 1849609 w 4929093"/>
                <a:gd name="connsiteY8" fmla="*/ 1064766 h 4282932"/>
                <a:gd name="connsiteX9" fmla="*/ 1789723 w 4929093"/>
                <a:gd name="connsiteY9" fmla="*/ 1087997 h 4282932"/>
                <a:gd name="connsiteX10" fmla="*/ 1437812 w 4929093"/>
                <a:gd name="connsiteY10" fmla="*/ 827167 h 4282932"/>
                <a:gd name="connsiteX11" fmla="*/ 1171366 w 4929093"/>
                <a:gd name="connsiteY11" fmla="*/ 955947 h 4282932"/>
                <a:gd name="connsiteX12" fmla="*/ 1050710 w 4929093"/>
                <a:gd name="connsiteY12" fmla="*/ 1005477 h 4282932"/>
                <a:gd name="connsiteX13" fmla="*/ 965245 w 4929093"/>
                <a:gd name="connsiteY13" fmla="*/ 1045103 h 4282932"/>
                <a:gd name="connsiteX14" fmla="*/ 305147 w 4929093"/>
                <a:gd name="connsiteY14" fmla="*/ 621300 h 4282932"/>
                <a:gd name="connsiteX15" fmla="*/ 0 w 4929093"/>
                <a:gd name="connsiteY15" fmla="*/ 1178836 h 4282932"/>
                <a:gd name="connsiteX16" fmla="*/ 165901 w 4929093"/>
                <a:gd name="connsiteY16" fmla="*/ 1376959 h 4282932"/>
                <a:gd name="connsiteX17" fmla="*/ 226229 w 4929093"/>
                <a:gd name="connsiteY17" fmla="*/ 1520599 h 4282932"/>
                <a:gd name="connsiteX18" fmla="*/ 513885 w 4929093"/>
                <a:gd name="connsiteY18" fmla="*/ 1735175 h 4282932"/>
                <a:gd name="connsiteX19" fmla="*/ 1222111 w 4929093"/>
                <a:gd name="connsiteY19" fmla="*/ 2458481 h 4282932"/>
                <a:gd name="connsiteX20" fmla="*/ 1427647 w 4929093"/>
                <a:gd name="connsiteY20" fmla="*/ 2244481 h 4282932"/>
                <a:gd name="connsiteX21" fmla="*/ 1369952 w 4929093"/>
                <a:gd name="connsiteY21" fmla="*/ 2149759 h 4282932"/>
                <a:gd name="connsiteX22" fmla="*/ 1434858 w 4929093"/>
                <a:gd name="connsiteY22" fmla="*/ 2012940 h 4282932"/>
                <a:gd name="connsiteX23" fmla="*/ 1647605 w 4929093"/>
                <a:gd name="connsiteY23" fmla="*/ 1893661 h 4282932"/>
                <a:gd name="connsiteX24" fmla="*/ 1784629 w 4929093"/>
                <a:gd name="connsiteY24" fmla="*/ 1760349 h 4282932"/>
                <a:gd name="connsiteX25" fmla="*/ 1925258 w 4929093"/>
                <a:gd name="connsiteY25" fmla="*/ 1700710 h 4282932"/>
                <a:gd name="connsiteX26" fmla="*/ 2293994 w 4929093"/>
                <a:gd name="connsiteY26" fmla="*/ 1595702 h 4282932"/>
                <a:gd name="connsiteX27" fmla="*/ 2300270 w 4929093"/>
                <a:gd name="connsiteY27" fmla="*/ 1714742 h 4282932"/>
                <a:gd name="connsiteX28" fmla="*/ 2238970 w 4929093"/>
                <a:gd name="connsiteY28" fmla="*/ 1998908 h 4282932"/>
                <a:gd name="connsiteX29" fmla="*/ 2336329 w 4929093"/>
                <a:gd name="connsiteY29" fmla="*/ 2184842 h 4282932"/>
                <a:gd name="connsiteX30" fmla="*/ 2516623 w 4929093"/>
                <a:gd name="connsiteY30" fmla="*/ 2170809 h 4282932"/>
                <a:gd name="connsiteX31" fmla="*/ 2484170 w 4929093"/>
                <a:gd name="connsiteY31" fmla="*/ 2346219 h 4282932"/>
                <a:gd name="connsiteX32" fmla="*/ 2570711 w 4929093"/>
                <a:gd name="connsiteY32" fmla="*/ 2483040 h 4282932"/>
                <a:gd name="connsiteX33" fmla="*/ 2639223 w 4929093"/>
                <a:gd name="connsiteY33" fmla="*/ 2556712 h 4282932"/>
                <a:gd name="connsiteX34" fmla="*/ 2350753 w 4929093"/>
                <a:gd name="connsiteY34" fmla="*/ 2644416 h 4282932"/>
                <a:gd name="connsiteX35" fmla="*/ 2109158 w 4929093"/>
                <a:gd name="connsiteY35" fmla="*/ 2490055 h 4282932"/>
                <a:gd name="connsiteX36" fmla="*/ 1842323 w 4929093"/>
                <a:gd name="connsiteY36" fmla="*/ 2269039 h 4282932"/>
                <a:gd name="connsiteX37" fmla="*/ 1705300 w 4929093"/>
                <a:gd name="connsiteY37" fmla="*/ 2290088 h 4282932"/>
                <a:gd name="connsiteX38" fmla="*/ 1431252 w 4929093"/>
                <a:gd name="connsiteY38" fmla="*/ 2244481 h 4282932"/>
                <a:gd name="connsiteX39" fmla="*/ 1226613 w 4929093"/>
                <a:gd name="connsiteY39" fmla="*/ 2453196 h 4282932"/>
                <a:gd name="connsiteX40" fmla="*/ 1308757 w 4929093"/>
                <a:gd name="connsiteY40" fmla="*/ 2614825 h 4282932"/>
                <a:gd name="connsiteX41" fmla="*/ 1304553 w 4929093"/>
                <a:gd name="connsiteY41" fmla="*/ 2805946 h 4282932"/>
                <a:gd name="connsiteX42" fmla="*/ 1404621 w 4929093"/>
                <a:gd name="connsiteY42" fmla="*/ 2831633 h 4282932"/>
                <a:gd name="connsiteX43" fmla="*/ 1507420 w 4929093"/>
                <a:gd name="connsiteY43" fmla="*/ 2822876 h 4282932"/>
                <a:gd name="connsiteX44" fmla="*/ 1566035 w 4929093"/>
                <a:gd name="connsiteY44" fmla="*/ 2888819 h 4282932"/>
                <a:gd name="connsiteX45" fmla="*/ 1653958 w 4929093"/>
                <a:gd name="connsiteY45" fmla="*/ 2954761 h 4282932"/>
                <a:gd name="connsiteX46" fmla="*/ 2481900 w 4929093"/>
                <a:gd name="connsiteY46" fmla="*/ 3687453 h 4282932"/>
                <a:gd name="connsiteX47" fmla="*/ 2489227 w 4929093"/>
                <a:gd name="connsiteY47" fmla="*/ 3819338 h 4282932"/>
                <a:gd name="connsiteX48" fmla="*/ 2599131 w 4929093"/>
                <a:gd name="connsiteY48" fmla="*/ 3855973 h 4282932"/>
                <a:gd name="connsiteX49" fmla="*/ 2635766 w 4929093"/>
                <a:gd name="connsiteY49" fmla="*/ 3885280 h 4282932"/>
                <a:gd name="connsiteX50" fmla="*/ 2760323 w 4929093"/>
                <a:gd name="connsiteY50" fmla="*/ 3885280 h 4282932"/>
                <a:gd name="connsiteX51" fmla="*/ 2943496 w 4929093"/>
                <a:gd name="connsiteY51" fmla="*/ 3907261 h 4282932"/>
                <a:gd name="connsiteX52" fmla="*/ 3009439 w 4929093"/>
                <a:gd name="connsiteY52" fmla="*/ 3921915 h 4282932"/>
                <a:gd name="connsiteX53" fmla="*/ 3090035 w 4929093"/>
                <a:gd name="connsiteY53" fmla="*/ 4017165 h 4282932"/>
                <a:gd name="connsiteX54" fmla="*/ 3141323 w 4929093"/>
                <a:gd name="connsiteY54" fmla="*/ 4141723 h 4282932"/>
                <a:gd name="connsiteX55" fmla="*/ 3595452 w 4929093"/>
                <a:gd name="connsiteY55" fmla="*/ 4225459 h 4282932"/>
                <a:gd name="connsiteX56" fmla="*/ 3637336 w 4929093"/>
                <a:gd name="connsiteY56" fmla="*/ 4266434 h 4282932"/>
                <a:gd name="connsiteX57" fmla="*/ 4086496 w 4929093"/>
                <a:gd name="connsiteY57" fmla="*/ 3973203 h 4282932"/>
                <a:gd name="connsiteX58" fmla="*/ 4196400 w 4929093"/>
                <a:gd name="connsiteY58" fmla="*/ 3958550 h 4282932"/>
                <a:gd name="connsiteX59" fmla="*/ 4298977 w 4929093"/>
                <a:gd name="connsiteY59" fmla="*/ 3907261 h 4282932"/>
                <a:gd name="connsiteX60" fmla="*/ 4313631 w 4929093"/>
                <a:gd name="connsiteY60" fmla="*/ 3877953 h 4282932"/>
                <a:gd name="connsiteX61" fmla="*/ 4423535 w 4929093"/>
                <a:gd name="connsiteY61" fmla="*/ 3885280 h 4282932"/>
                <a:gd name="connsiteX62" fmla="*/ 4540766 w 4929093"/>
                <a:gd name="connsiteY62" fmla="*/ 3892607 h 4282932"/>
                <a:gd name="connsiteX63" fmla="*/ 4540766 w 4929093"/>
                <a:gd name="connsiteY63" fmla="*/ 3790030 h 4282932"/>
                <a:gd name="connsiteX64" fmla="*/ 4570073 w 4929093"/>
                <a:gd name="connsiteY64" fmla="*/ 3738742 h 4282932"/>
                <a:gd name="connsiteX65" fmla="*/ 4657996 w 4929093"/>
                <a:gd name="connsiteY65" fmla="*/ 3687453 h 4282932"/>
                <a:gd name="connsiteX66" fmla="*/ 4709285 w 4929093"/>
                <a:gd name="connsiteY66" fmla="*/ 3628838 h 4282932"/>
                <a:gd name="connsiteX67" fmla="*/ 4870477 w 4929093"/>
                <a:gd name="connsiteY67" fmla="*/ 3628838 h 4282932"/>
                <a:gd name="connsiteX68" fmla="*/ 4870477 w 4929093"/>
                <a:gd name="connsiteY68" fmla="*/ 3526261 h 4282932"/>
                <a:gd name="connsiteX69" fmla="*/ 4899785 w 4929093"/>
                <a:gd name="connsiteY69" fmla="*/ 3284473 h 4282932"/>
                <a:gd name="connsiteX70" fmla="*/ 4929093 w 4929093"/>
                <a:gd name="connsiteY70" fmla="*/ 3093973 h 4282932"/>
                <a:gd name="connsiteX71" fmla="*/ 4921766 w 4929093"/>
                <a:gd name="connsiteY71" fmla="*/ 2888819 h 4282932"/>
                <a:gd name="connsiteX72" fmla="*/ 4754047 w 4929093"/>
                <a:gd name="connsiteY72" fmla="*/ 2789724 h 4282932"/>
                <a:gd name="connsiteX73" fmla="*/ 4700150 w 4929093"/>
                <a:gd name="connsiteY73" fmla="*/ 2644526 h 4282932"/>
                <a:gd name="connsiteX74" fmla="*/ 4861841 w 4929093"/>
                <a:gd name="connsiteY74" fmla="*/ 2661949 h 4282932"/>
                <a:gd name="connsiteX75" fmla="*/ 4780981 w 4929093"/>
                <a:gd name="connsiteY75" fmla="*/ 2372527 h 4282932"/>
                <a:gd name="connsiteX76" fmla="*/ 4478506 w 4929093"/>
                <a:gd name="connsiteY76" fmla="*/ 2261627 h 4282932"/>
                <a:gd name="connsiteX77" fmla="*/ 4335304 w 4929093"/>
                <a:gd name="connsiteY77" fmla="*/ 2153782 h 4282932"/>
                <a:gd name="connsiteX78" fmla="*/ 4246655 w 4929093"/>
                <a:gd name="connsiteY78" fmla="*/ 1965054 h 4282932"/>
                <a:gd name="connsiteX79" fmla="*/ 4048898 w 4929093"/>
                <a:gd name="connsiteY79" fmla="*/ 1887540 h 4282932"/>
                <a:gd name="connsiteX80" fmla="*/ 4137547 w 4929093"/>
                <a:gd name="connsiteY80" fmla="*/ 1435941 h 4282932"/>
                <a:gd name="connsiteX81" fmla="*/ 3789769 w 4929093"/>
                <a:gd name="connsiteY81" fmla="*/ 1280914 h 4282932"/>
                <a:gd name="connsiteX82" fmla="*/ 3499954 w 4929093"/>
                <a:gd name="connsiteY82" fmla="*/ 1473013 h 4282932"/>
                <a:gd name="connsiteX83" fmla="*/ 3121490 w 4929093"/>
                <a:gd name="connsiteY83" fmla="*/ 1533676 h 4282932"/>
                <a:gd name="connsiteX84" fmla="*/ 2921207 w 4929093"/>
                <a:gd name="connsiteY84" fmla="*/ 1451914 h 4282932"/>
                <a:gd name="connsiteX85" fmla="*/ 2858950 w 4929093"/>
                <a:gd name="connsiteY85" fmla="*/ 1355057 h 4282932"/>
                <a:gd name="connsiteX86" fmla="*/ 2598718 w 4929093"/>
                <a:gd name="connsiteY86" fmla="*/ 1304578 h 4282932"/>
                <a:gd name="connsiteX87" fmla="*/ 2653376 w 4929093"/>
                <a:gd name="connsiteY87" fmla="*/ 1041475 h 4282932"/>
                <a:gd name="connsiteX88" fmla="*/ 2494864 w 4929093"/>
                <a:gd name="connsiteY88" fmla="*/ 952021 h 4282932"/>
                <a:gd name="connsiteX89" fmla="*/ 2374614 w 4929093"/>
                <a:gd name="connsiteY89" fmla="*/ 1320363 h 4282932"/>
                <a:gd name="connsiteX90" fmla="*/ 2309023 w 4929093"/>
                <a:gd name="connsiteY90" fmla="*/ 1299315 h 4282932"/>
                <a:gd name="connsiteX91" fmla="*/ 2336352 w 4929093"/>
                <a:gd name="connsiteY91" fmla="*/ 883614 h 4282932"/>
                <a:gd name="connsiteX92" fmla="*/ 2451137 w 4929093"/>
                <a:gd name="connsiteY92" fmla="*/ 625775 h 4282932"/>
                <a:gd name="connsiteX93" fmla="*/ 2265295 w 4929093"/>
                <a:gd name="connsiteY93" fmla="*/ 488962 h 4282932"/>
                <a:gd name="connsiteX94" fmla="*/ 2248898 w 4929093"/>
                <a:gd name="connsiteY94" fmla="*/ 388983 h 4282932"/>
                <a:gd name="connsiteX95" fmla="*/ 2172374 w 4929093"/>
                <a:gd name="connsiteY95" fmla="*/ 236385 h 4282932"/>
                <a:gd name="connsiteX96" fmla="*/ 1910010 w 4929093"/>
                <a:gd name="connsiteY96" fmla="*/ 10117 h 4282932"/>
                <a:gd name="connsiteX97" fmla="*/ 1684150 w 4929093"/>
                <a:gd name="connsiteY97" fmla="*/ 0 h 4282932"/>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95452 w 4929093"/>
                <a:gd name="connsiteY55" fmla="*/ 4225459 h 4266434"/>
                <a:gd name="connsiteX56" fmla="*/ 3637336 w 4929093"/>
                <a:gd name="connsiteY56" fmla="*/ 4266434 h 4266434"/>
                <a:gd name="connsiteX57" fmla="*/ 4086496 w 4929093"/>
                <a:gd name="connsiteY57" fmla="*/ 3973203 h 4266434"/>
                <a:gd name="connsiteX58" fmla="*/ 4196400 w 4929093"/>
                <a:gd name="connsiteY58" fmla="*/ 3958550 h 4266434"/>
                <a:gd name="connsiteX59" fmla="*/ 4298977 w 4929093"/>
                <a:gd name="connsiteY59" fmla="*/ 3907261 h 4266434"/>
                <a:gd name="connsiteX60" fmla="*/ 4313631 w 4929093"/>
                <a:gd name="connsiteY60" fmla="*/ 3877953 h 4266434"/>
                <a:gd name="connsiteX61" fmla="*/ 4423535 w 4929093"/>
                <a:gd name="connsiteY61" fmla="*/ 3885280 h 4266434"/>
                <a:gd name="connsiteX62" fmla="*/ 4540766 w 4929093"/>
                <a:gd name="connsiteY62" fmla="*/ 3892607 h 4266434"/>
                <a:gd name="connsiteX63" fmla="*/ 4540766 w 4929093"/>
                <a:gd name="connsiteY63" fmla="*/ 3790030 h 4266434"/>
                <a:gd name="connsiteX64" fmla="*/ 4570073 w 4929093"/>
                <a:gd name="connsiteY64" fmla="*/ 3738742 h 4266434"/>
                <a:gd name="connsiteX65" fmla="*/ 4657996 w 4929093"/>
                <a:gd name="connsiteY65" fmla="*/ 3687453 h 4266434"/>
                <a:gd name="connsiteX66" fmla="*/ 4709285 w 4929093"/>
                <a:gd name="connsiteY66" fmla="*/ 3628838 h 4266434"/>
                <a:gd name="connsiteX67" fmla="*/ 4870477 w 4929093"/>
                <a:gd name="connsiteY67" fmla="*/ 3628838 h 4266434"/>
                <a:gd name="connsiteX68" fmla="*/ 4870477 w 4929093"/>
                <a:gd name="connsiteY68" fmla="*/ 3526261 h 4266434"/>
                <a:gd name="connsiteX69" fmla="*/ 4899785 w 4929093"/>
                <a:gd name="connsiteY69" fmla="*/ 3284473 h 4266434"/>
                <a:gd name="connsiteX70" fmla="*/ 4929093 w 4929093"/>
                <a:gd name="connsiteY70" fmla="*/ 3093973 h 4266434"/>
                <a:gd name="connsiteX71" fmla="*/ 4921766 w 4929093"/>
                <a:gd name="connsiteY71" fmla="*/ 2888819 h 4266434"/>
                <a:gd name="connsiteX72" fmla="*/ 4754047 w 4929093"/>
                <a:gd name="connsiteY72" fmla="*/ 2789724 h 4266434"/>
                <a:gd name="connsiteX73" fmla="*/ 4700150 w 4929093"/>
                <a:gd name="connsiteY73" fmla="*/ 2644526 h 4266434"/>
                <a:gd name="connsiteX74" fmla="*/ 4861841 w 4929093"/>
                <a:gd name="connsiteY74" fmla="*/ 2661949 h 4266434"/>
                <a:gd name="connsiteX75" fmla="*/ 4780981 w 4929093"/>
                <a:gd name="connsiteY75" fmla="*/ 2372527 h 4266434"/>
                <a:gd name="connsiteX76" fmla="*/ 4478506 w 4929093"/>
                <a:gd name="connsiteY76" fmla="*/ 2261627 h 4266434"/>
                <a:gd name="connsiteX77" fmla="*/ 4335304 w 4929093"/>
                <a:gd name="connsiteY77" fmla="*/ 2153782 h 4266434"/>
                <a:gd name="connsiteX78" fmla="*/ 4246655 w 4929093"/>
                <a:gd name="connsiteY78" fmla="*/ 1965054 h 4266434"/>
                <a:gd name="connsiteX79" fmla="*/ 4048898 w 4929093"/>
                <a:gd name="connsiteY79" fmla="*/ 1887540 h 4266434"/>
                <a:gd name="connsiteX80" fmla="*/ 4137547 w 4929093"/>
                <a:gd name="connsiteY80" fmla="*/ 1435941 h 4266434"/>
                <a:gd name="connsiteX81" fmla="*/ 3789769 w 4929093"/>
                <a:gd name="connsiteY81" fmla="*/ 1280914 h 4266434"/>
                <a:gd name="connsiteX82" fmla="*/ 3499954 w 4929093"/>
                <a:gd name="connsiteY82" fmla="*/ 1473013 h 4266434"/>
                <a:gd name="connsiteX83" fmla="*/ 3121490 w 4929093"/>
                <a:gd name="connsiteY83" fmla="*/ 1533676 h 4266434"/>
                <a:gd name="connsiteX84" fmla="*/ 2921207 w 4929093"/>
                <a:gd name="connsiteY84" fmla="*/ 1451914 h 4266434"/>
                <a:gd name="connsiteX85" fmla="*/ 2858950 w 4929093"/>
                <a:gd name="connsiteY85" fmla="*/ 1355057 h 4266434"/>
                <a:gd name="connsiteX86" fmla="*/ 2598718 w 4929093"/>
                <a:gd name="connsiteY86" fmla="*/ 1304578 h 4266434"/>
                <a:gd name="connsiteX87" fmla="*/ 2653376 w 4929093"/>
                <a:gd name="connsiteY87" fmla="*/ 1041475 h 4266434"/>
                <a:gd name="connsiteX88" fmla="*/ 2494864 w 4929093"/>
                <a:gd name="connsiteY88" fmla="*/ 952021 h 4266434"/>
                <a:gd name="connsiteX89" fmla="*/ 2374614 w 4929093"/>
                <a:gd name="connsiteY89" fmla="*/ 1320363 h 4266434"/>
                <a:gd name="connsiteX90" fmla="*/ 2309023 w 4929093"/>
                <a:gd name="connsiteY90" fmla="*/ 1299315 h 4266434"/>
                <a:gd name="connsiteX91" fmla="*/ 2336352 w 4929093"/>
                <a:gd name="connsiteY91" fmla="*/ 883614 h 4266434"/>
                <a:gd name="connsiteX92" fmla="*/ 2451137 w 4929093"/>
                <a:gd name="connsiteY92" fmla="*/ 625775 h 4266434"/>
                <a:gd name="connsiteX93" fmla="*/ 2265295 w 4929093"/>
                <a:gd name="connsiteY93" fmla="*/ 488962 h 4266434"/>
                <a:gd name="connsiteX94" fmla="*/ 2248898 w 4929093"/>
                <a:gd name="connsiteY94" fmla="*/ 388983 h 4266434"/>
                <a:gd name="connsiteX95" fmla="*/ 2172374 w 4929093"/>
                <a:gd name="connsiteY95" fmla="*/ 236385 h 4266434"/>
                <a:gd name="connsiteX96" fmla="*/ 1910010 w 4929093"/>
                <a:gd name="connsiteY96" fmla="*/ 10117 h 4266434"/>
                <a:gd name="connsiteX97" fmla="*/ 1684150 w 4929093"/>
                <a:gd name="connsiteY97"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674566 w 4929093"/>
                <a:gd name="connsiteY55" fmla="*/ 4161720 h 4266434"/>
                <a:gd name="connsiteX56" fmla="*/ 3595452 w 4929093"/>
                <a:gd name="connsiteY56" fmla="*/ 4225459 h 4266434"/>
                <a:gd name="connsiteX57" fmla="*/ 3637336 w 4929093"/>
                <a:gd name="connsiteY57" fmla="*/ 4266434 h 4266434"/>
                <a:gd name="connsiteX58" fmla="*/ 4086496 w 4929093"/>
                <a:gd name="connsiteY58" fmla="*/ 3973203 h 4266434"/>
                <a:gd name="connsiteX59" fmla="*/ 4196400 w 4929093"/>
                <a:gd name="connsiteY59" fmla="*/ 3958550 h 4266434"/>
                <a:gd name="connsiteX60" fmla="*/ 4298977 w 4929093"/>
                <a:gd name="connsiteY60" fmla="*/ 3907261 h 4266434"/>
                <a:gd name="connsiteX61" fmla="*/ 4313631 w 4929093"/>
                <a:gd name="connsiteY61" fmla="*/ 3877953 h 4266434"/>
                <a:gd name="connsiteX62" fmla="*/ 4423535 w 4929093"/>
                <a:gd name="connsiteY62" fmla="*/ 3885280 h 4266434"/>
                <a:gd name="connsiteX63" fmla="*/ 4540766 w 4929093"/>
                <a:gd name="connsiteY63" fmla="*/ 3892607 h 4266434"/>
                <a:gd name="connsiteX64" fmla="*/ 4540766 w 4929093"/>
                <a:gd name="connsiteY64" fmla="*/ 3790030 h 4266434"/>
                <a:gd name="connsiteX65" fmla="*/ 4570073 w 4929093"/>
                <a:gd name="connsiteY65" fmla="*/ 3738742 h 4266434"/>
                <a:gd name="connsiteX66" fmla="*/ 4657996 w 4929093"/>
                <a:gd name="connsiteY66" fmla="*/ 3687453 h 4266434"/>
                <a:gd name="connsiteX67" fmla="*/ 4709285 w 4929093"/>
                <a:gd name="connsiteY67" fmla="*/ 3628838 h 4266434"/>
                <a:gd name="connsiteX68" fmla="*/ 4870477 w 4929093"/>
                <a:gd name="connsiteY68" fmla="*/ 3628838 h 4266434"/>
                <a:gd name="connsiteX69" fmla="*/ 4870477 w 4929093"/>
                <a:gd name="connsiteY69" fmla="*/ 3526261 h 4266434"/>
                <a:gd name="connsiteX70" fmla="*/ 4899785 w 4929093"/>
                <a:gd name="connsiteY70" fmla="*/ 3284473 h 4266434"/>
                <a:gd name="connsiteX71" fmla="*/ 4929093 w 4929093"/>
                <a:gd name="connsiteY71" fmla="*/ 3093973 h 4266434"/>
                <a:gd name="connsiteX72" fmla="*/ 4921766 w 4929093"/>
                <a:gd name="connsiteY72" fmla="*/ 2888819 h 4266434"/>
                <a:gd name="connsiteX73" fmla="*/ 4754047 w 4929093"/>
                <a:gd name="connsiteY73" fmla="*/ 2789724 h 4266434"/>
                <a:gd name="connsiteX74" fmla="*/ 4700150 w 4929093"/>
                <a:gd name="connsiteY74" fmla="*/ 2644526 h 4266434"/>
                <a:gd name="connsiteX75" fmla="*/ 4861841 w 4929093"/>
                <a:gd name="connsiteY75" fmla="*/ 2661949 h 4266434"/>
                <a:gd name="connsiteX76" fmla="*/ 4780981 w 4929093"/>
                <a:gd name="connsiteY76" fmla="*/ 2372527 h 4266434"/>
                <a:gd name="connsiteX77" fmla="*/ 4478506 w 4929093"/>
                <a:gd name="connsiteY77" fmla="*/ 2261627 h 4266434"/>
                <a:gd name="connsiteX78" fmla="*/ 4335304 w 4929093"/>
                <a:gd name="connsiteY78" fmla="*/ 2153782 h 4266434"/>
                <a:gd name="connsiteX79" fmla="*/ 4246655 w 4929093"/>
                <a:gd name="connsiteY79" fmla="*/ 1965054 h 4266434"/>
                <a:gd name="connsiteX80" fmla="*/ 4048898 w 4929093"/>
                <a:gd name="connsiteY80" fmla="*/ 1887540 h 4266434"/>
                <a:gd name="connsiteX81" fmla="*/ 4137547 w 4929093"/>
                <a:gd name="connsiteY81" fmla="*/ 1435941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674566 w 4929093"/>
                <a:gd name="connsiteY55" fmla="*/ 4161720 h 4266434"/>
                <a:gd name="connsiteX56" fmla="*/ 3595452 w 4929093"/>
                <a:gd name="connsiteY56" fmla="*/ 4225459 h 4266434"/>
                <a:gd name="connsiteX57" fmla="*/ 3637336 w 4929093"/>
                <a:gd name="connsiteY57" fmla="*/ 4266434 h 4266434"/>
                <a:gd name="connsiteX58" fmla="*/ 4086496 w 4929093"/>
                <a:gd name="connsiteY58" fmla="*/ 3973203 h 4266434"/>
                <a:gd name="connsiteX59" fmla="*/ 4196400 w 4929093"/>
                <a:gd name="connsiteY59" fmla="*/ 3958550 h 4266434"/>
                <a:gd name="connsiteX60" fmla="*/ 4298977 w 4929093"/>
                <a:gd name="connsiteY60" fmla="*/ 3907261 h 4266434"/>
                <a:gd name="connsiteX61" fmla="*/ 4313631 w 4929093"/>
                <a:gd name="connsiteY61" fmla="*/ 3877953 h 4266434"/>
                <a:gd name="connsiteX62" fmla="*/ 4423535 w 4929093"/>
                <a:gd name="connsiteY62" fmla="*/ 3885280 h 4266434"/>
                <a:gd name="connsiteX63" fmla="*/ 4540766 w 4929093"/>
                <a:gd name="connsiteY63" fmla="*/ 3892607 h 4266434"/>
                <a:gd name="connsiteX64" fmla="*/ 4540766 w 4929093"/>
                <a:gd name="connsiteY64" fmla="*/ 3790030 h 4266434"/>
                <a:gd name="connsiteX65" fmla="*/ 4570073 w 4929093"/>
                <a:gd name="connsiteY65" fmla="*/ 3738742 h 4266434"/>
                <a:gd name="connsiteX66" fmla="*/ 4657996 w 4929093"/>
                <a:gd name="connsiteY66" fmla="*/ 3687453 h 4266434"/>
                <a:gd name="connsiteX67" fmla="*/ 4709285 w 4929093"/>
                <a:gd name="connsiteY67" fmla="*/ 3628838 h 4266434"/>
                <a:gd name="connsiteX68" fmla="*/ 4870477 w 4929093"/>
                <a:gd name="connsiteY68" fmla="*/ 3628838 h 4266434"/>
                <a:gd name="connsiteX69" fmla="*/ 4870477 w 4929093"/>
                <a:gd name="connsiteY69" fmla="*/ 3526261 h 4266434"/>
                <a:gd name="connsiteX70" fmla="*/ 4899785 w 4929093"/>
                <a:gd name="connsiteY70" fmla="*/ 3284473 h 4266434"/>
                <a:gd name="connsiteX71" fmla="*/ 4929093 w 4929093"/>
                <a:gd name="connsiteY71" fmla="*/ 3093973 h 4266434"/>
                <a:gd name="connsiteX72" fmla="*/ 4921766 w 4929093"/>
                <a:gd name="connsiteY72" fmla="*/ 2888819 h 4266434"/>
                <a:gd name="connsiteX73" fmla="*/ 4754047 w 4929093"/>
                <a:gd name="connsiteY73" fmla="*/ 2789724 h 4266434"/>
                <a:gd name="connsiteX74" fmla="*/ 4700150 w 4929093"/>
                <a:gd name="connsiteY74" fmla="*/ 2644526 h 4266434"/>
                <a:gd name="connsiteX75" fmla="*/ 4861841 w 4929093"/>
                <a:gd name="connsiteY75" fmla="*/ 2661949 h 4266434"/>
                <a:gd name="connsiteX76" fmla="*/ 4780981 w 4929093"/>
                <a:gd name="connsiteY76" fmla="*/ 2372527 h 4266434"/>
                <a:gd name="connsiteX77" fmla="*/ 4478506 w 4929093"/>
                <a:gd name="connsiteY77" fmla="*/ 2261627 h 4266434"/>
                <a:gd name="connsiteX78" fmla="*/ 4335304 w 4929093"/>
                <a:gd name="connsiteY78" fmla="*/ 2153782 h 4266434"/>
                <a:gd name="connsiteX79" fmla="*/ 4246655 w 4929093"/>
                <a:gd name="connsiteY79" fmla="*/ 1965054 h 4266434"/>
                <a:gd name="connsiteX80" fmla="*/ 4048898 w 4929093"/>
                <a:gd name="connsiteY80" fmla="*/ 1887540 h 4266434"/>
                <a:gd name="connsiteX81" fmla="*/ 4137547 w 4929093"/>
                <a:gd name="connsiteY81" fmla="*/ 1435941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674567 w 4929093"/>
                <a:gd name="connsiteY55" fmla="*/ 4138956 h 4266434"/>
                <a:gd name="connsiteX56" fmla="*/ 3595452 w 4929093"/>
                <a:gd name="connsiteY56" fmla="*/ 4225459 h 4266434"/>
                <a:gd name="connsiteX57" fmla="*/ 3637336 w 4929093"/>
                <a:gd name="connsiteY57" fmla="*/ 4266434 h 4266434"/>
                <a:gd name="connsiteX58" fmla="*/ 4086496 w 4929093"/>
                <a:gd name="connsiteY58" fmla="*/ 3973203 h 4266434"/>
                <a:gd name="connsiteX59" fmla="*/ 4196400 w 4929093"/>
                <a:gd name="connsiteY59" fmla="*/ 3958550 h 4266434"/>
                <a:gd name="connsiteX60" fmla="*/ 4298977 w 4929093"/>
                <a:gd name="connsiteY60" fmla="*/ 3907261 h 4266434"/>
                <a:gd name="connsiteX61" fmla="*/ 4313631 w 4929093"/>
                <a:gd name="connsiteY61" fmla="*/ 3877953 h 4266434"/>
                <a:gd name="connsiteX62" fmla="*/ 4423535 w 4929093"/>
                <a:gd name="connsiteY62" fmla="*/ 3885280 h 4266434"/>
                <a:gd name="connsiteX63" fmla="*/ 4540766 w 4929093"/>
                <a:gd name="connsiteY63" fmla="*/ 3892607 h 4266434"/>
                <a:gd name="connsiteX64" fmla="*/ 4540766 w 4929093"/>
                <a:gd name="connsiteY64" fmla="*/ 3790030 h 4266434"/>
                <a:gd name="connsiteX65" fmla="*/ 4570073 w 4929093"/>
                <a:gd name="connsiteY65" fmla="*/ 3738742 h 4266434"/>
                <a:gd name="connsiteX66" fmla="*/ 4657996 w 4929093"/>
                <a:gd name="connsiteY66" fmla="*/ 3687453 h 4266434"/>
                <a:gd name="connsiteX67" fmla="*/ 4709285 w 4929093"/>
                <a:gd name="connsiteY67" fmla="*/ 3628838 h 4266434"/>
                <a:gd name="connsiteX68" fmla="*/ 4870477 w 4929093"/>
                <a:gd name="connsiteY68" fmla="*/ 3628838 h 4266434"/>
                <a:gd name="connsiteX69" fmla="*/ 4870477 w 4929093"/>
                <a:gd name="connsiteY69" fmla="*/ 3526261 h 4266434"/>
                <a:gd name="connsiteX70" fmla="*/ 4899785 w 4929093"/>
                <a:gd name="connsiteY70" fmla="*/ 3284473 h 4266434"/>
                <a:gd name="connsiteX71" fmla="*/ 4929093 w 4929093"/>
                <a:gd name="connsiteY71" fmla="*/ 3093973 h 4266434"/>
                <a:gd name="connsiteX72" fmla="*/ 4921766 w 4929093"/>
                <a:gd name="connsiteY72" fmla="*/ 2888819 h 4266434"/>
                <a:gd name="connsiteX73" fmla="*/ 4754047 w 4929093"/>
                <a:gd name="connsiteY73" fmla="*/ 2789724 h 4266434"/>
                <a:gd name="connsiteX74" fmla="*/ 4700150 w 4929093"/>
                <a:gd name="connsiteY74" fmla="*/ 2644526 h 4266434"/>
                <a:gd name="connsiteX75" fmla="*/ 4861841 w 4929093"/>
                <a:gd name="connsiteY75" fmla="*/ 2661949 h 4266434"/>
                <a:gd name="connsiteX76" fmla="*/ 4780981 w 4929093"/>
                <a:gd name="connsiteY76" fmla="*/ 2372527 h 4266434"/>
                <a:gd name="connsiteX77" fmla="*/ 4478506 w 4929093"/>
                <a:gd name="connsiteY77" fmla="*/ 2261627 h 4266434"/>
                <a:gd name="connsiteX78" fmla="*/ 4335304 w 4929093"/>
                <a:gd name="connsiteY78" fmla="*/ 2153782 h 4266434"/>
                <a:gd name="connsiteX79" fmla="*/ 4246655 w 4929093"/>
                <a:gd name="connsiteY79" fmla="*/ 1965054 h 4266434"/>
                <a:gd name="connsiteX80" fmla="*/ 4048898 w 4929093"/>
                <a:gd name="connsiteY80" fmla="*/ 1887540 h 4266434"/>
                <a:gd name="connsiteX81" fmla="*/ 4137547 w 4929093"/>
                <a:gd name="connsiteY81" fmla="*/ 1435941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4070665 h 4266434"/>
                <a:gd name="connsiteX56" fmla="*/ 3674567 w 4929093"/>
                <a:gd name="connsiteY56" fmla="*/ 4138956 h 4266434"/>
                <a:gd name="connsiteX57" fmla="*/ 3595452 w 4929093"/>
                <a:gd name="connsiteY57" fmla="*/ 4225459 h 4266434"/>
                <a:gd name="connsiteX58" fmla="*/ 3637336 w 4929093"/>
                <a:gd name="connsiteY58" fmla="*/ 4266434 h 4266434"/>
                <a:gd name="connsiteX59" fmla="*/ 4086496 w 4929093"/>
                <a:gd name="connsiteY59" fmla="*/ 3973203 h 4266434"/>
                <a:gd name="connsiteX60" fmla="*/ 4196400 w 4929093"/>
                <a:gd name="connsiteY60" fmla="*/ 3958550 h 4266434"/>
                <a:gd name="connsiteX61" fmla="*/ 4298977 w 4929093"/>
                <a:gd name="connsiteY61" fmla="*/ 3907261 h 4266434"/>
                <a:gd name="connsiteX62" fmla="*/ 4313631 w 4929093"/>
                <a:gd name="connsiteY62" fmla="*/ 3877953 h 4266434"/>
                <a:gd name="connsiteX63" fmla="*/ 4423535 w 4929093"/>
                <a:gd name="connsiteY63" fmla="*/ 3885280 h 4266434"/>
                <a:gd name="connsiteX64" fmla="*/ 4540766 w 4929093"/>
                <a:gd name="connsiteY64" fmla="*/ 3892607 h 4266434"/>
                <a:gd name="connsiteX65" fmla="*/ 4540766 w 4929093"/>
                <a:gd name="connsiteY65" fmla="*/ 3790030 h 4266434"/>
                <a:gd name="connsiteX66" fmla="*/ 4570073 w 4929093"/>
                <a:gd name="connsiteY66" fmla="*/ 3738742 h 4266434"/>
                <a:gd name="connsiteX67" fmla="*/ 4657996 w 4929093"/>
                <a:gd name="connsiteY67" fmla="*/ 3687453 h 4266434"/>
                <a:gd name="connsiteX68" fmla="*/ 4709285 w 4929093"/>
                <a:gd name="connsiteY68" fmla="*/ 3628838 h 4266434"/>
                <a:gd name="connsiteX69" fmla="*/ 4870477 w 4929093"/>
                <a:gd name="connsiteY69" fmla="*/ 3628838 h 4266434"/>
                <a:gd name="connsiteX70" fmla="*/ 4870477 w 4929093"/>
                <a:gd name="connsiteY70" fmla="*/ 3526261 h 4266434"/>
                <a:gd name="connsiteX71" fmla="*/ 4899785 w 4929093"/>
                <a:gd name="connsiteY71" fmla="*/ 3284473 h 4266434"/>
                <a:gd name="connsiteX72" fmla="*/ 4929093 w 4929093"/>
                <a:gd name="connsiteY72" fmla="*/ 3093973 h 4266434"/>
                <a:gd name="connsiteX73" fmla="*/ 4921766 w 4929093"/>
                <a:gd name="connsiteY73" fmla="*/ 2888819 h 4266434"/>
                <a:gd name="connsiteX74" fmla="*/ 4754047 w 4929093"/>
                <a:gd name="connsiteY74" fmla="*/ 2789724 h 4266434"/>
                <a:gd name="connsiteX75" fmla="*/ 4700150 w 4929093"/>
                <a:gd name="connsiteY75" fmla="*/ 2644526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4070665 h 4266434"/>
                <a:gd name="connsiteX56" fmla="*/ 3674567 w 4929093"/>
                <a:gd name="connsiteY56" fmla="*/ 4138956 h 4266434"/>
                <a:gd name="connsiteX57" fmla="*/ 3595452 w 4929093"/>
                <a:gd name="connsiteY57" fmla="*/ 4225459 h 4266434"/>
                <a:gd name="connsiteX58" fmla="*/ 3637336 w 4929093"/>
                <a:gd name="connsiteY58" fmla="*/ 4266434 h 4266434"/>
                <a:gd name="connsiteX59" fmla="*/ 4086496 w 4929093"/>
                <a:gd name="connsiteY59" fmla="*/ 3973203 h 4266434"/>
                <a:gd name="connsiteX60" fmla="*/ 4196400 w 4929093"/>
                <a:gd name="connsiteY60" fmla="*/ 3958550 h 4266434"/>
                <a:gd name="connsiteX61" fmla="*/ 4298977 w 4929093"/>
                <a:gd name="connsiteY61" fmla="*/ 3907261 h 4266434"/>
                <a:gd name="connsiteX62" fmla="*/ 4313631 w 4929093"/>
                <a:gd name="connsiteY62" fmla="*/ 3877953 h 4266434"/>
                <a:gd name="connsiteX63" fmla="*/ 4423535 w 4929093"/>
                <a:gd name="connsiteY63" fmla="*/ 3885280 h 4266434"/>
                <a:gd name="connsiteX64" fmla="*/ 4540766 w 4929093"/>
                <a:gd name="connsiteY64" fmla="*/ 3892607 h 4266434"/>
                <a:gd name="connsiteX65" fmla="*/ 4540766 w 4929093"/>
                <a:gd name="connsiteY65" fmla="*/ 3790030 h 4266434"/>
                <a:gd name="connsiteX66" fmla="*/ 4570073 w 4929093"/>
                <a:gd name="connsiteY66" fmla="*/ 3738742 h 4266434"/>
                <a:gd name="connsiteX67" fmla="*/ 4657996 w 4929093"/>
                <a:gd name="connsiteY67" fmla="*/ 3687453 h 4266434"/>
                <a:gd name="connsiteX68" fmla="*/ 4709285 w 4929093"/>
                <a:gd name="connsiteY68" fmla="*/ 3628838 h 4266434"/>
                <a:gd name="connsiteX69" fmla="*/ 4870477 w 4929093"/>
                <a:gd name="connsiteY69" fmla="*/ 3628838 h 4266434"/>
                <a:gd name="connsiteX70" fmla="*/ 4870477 w 4929093"/>
                <a:gd name="connsiteY70" fmla="*/ 3526261 h 4266434"/>
                <a:gd name="connsiteX71" fmla="*/ 4899785 w 4929093"/>
                <a:gd name="connsiteY71" fmla="*/ 3284473 h 4266434"/>
                <a:gd name="connsiteX72" fmla="*/ 4929093 w 4929093"/>
                <a:gd name="connsiteY72" fmla="*/ 3093973 h 4266434"/>
                <a:gd name="connsiteX73" fmla="*/ 4921766 w 4929093"/>
                <a:gd name="connsiteY73" fmla="*/ 2888819 h 4266434"/>
                <a:gd name="connsiteX74" fmla="*/ 4754047 w 4929093"/>
                <a:gd name="connsiteY74" fmla="*/ 2789724 h 4266434"/>
                <a:gd name="connsiteX75" fmla="*/ 4700150 w 4929093"/>
                <a:gd name="connsiteY75" fmla="*/ 2644526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4070665 h 4266434"/>
                <a:gd name="connsiteX56" fmla="*/ 3674567 w 4929093"/>
                <a:gd name="connsiteY56" fmla="*/ 4138956 h 4266434"/>
                <a:gd name="connsiteX57" fmla="*/ 3595452 w 4929093"/>
                <a:gd name="connsiteY57" fmla="*/ 4225459 h 4266434"/>
                <a:gd name="connsiteX58" fmla="*/ 3637336 w 4929093"/>
                <a:gd name="connsiteY58" fmla="*/ 4266434 h 4266434"/>
                <a:gd name="connsiteX59" fmla="*/ 4086496 w 4929093"/>
                <a:gd name="connsiteY59" fmla="*/ 3973203 h 4266434"/>
                <a:gd name="connsiteX60" fmla="*/ 4196400 w 4929093"/>
                <a:gd name="connsiteY60" fmla="*/ 3958550 h 4266434"/>
                <a:gd name="connsiteX61" fmla="*/ 4298977 w 4929093"/>
                <a:gd name="connsiteY61" fmla="*/ 3907261 h 4266434"/>
                <a:gd name="connsiteX62" fmla="*/ 4313631 w 4929093"/>
                <a:gd name="connsiteY62" fmla="*/ 3877953 h 4266434"/>
                <a:gd name="connsiteX63" fmla="*/ 4423535 w 4929093"/>
                <a:gd name="connsiteY63" fmla="*/ 3885280 h 4266434"/>
                <a:gd name="connsiteX64" fmla="*/ 4540766 w 4929093"/>
                <a:gd name="connsiteY64" fmla="*/ 3892607 h 4266434"/>
                <a:gd name="connsiteX65" fmla="*/ 4540766 w 4929093"/>
                <a:gd name="connsiteY65" fmla="*/ 3790030 h 4266434"/>
                <a:gd name="connsiteX66" fmla="*/ 4570073 w 4929093"/>
                <a:gd name="connsiteY66" fmla="*/ 3738742 h 4266434"/>
                <a:gd name="connsiteX67" fmla="*/ 4657996 w 4929093"/>
                <a:gd name="connsiteY67" fmla="*/ 3687453 h 4266434"/>
                <a:gd name="connsiteX68" fmla="*/ 4709285 w 4929093"/>
                <a:gd name="connsiteY68" fmla="*/ 3628838 h 4266434"/>
                <a:gd name="connsiteX69" fmla="*/ 4870477 w 4929093"/>
                <a:gd name="connsiteY69" fmla="*/ 3628838 h 4266434"/>
                <a:gd name="connsiteX70" fmla="*/ 4870477 w 4929093"/>
                <a:gd name="connsiteY70" fmla="*/ 3526261 h 4266434"/>
                <a:gd name="connsiteX71" fmla="*/ 4899785 w 4929093"/>
                <a:gd name="connsiteY71" fmla="*/ 3284473 h 4266434"/>
                <a:gd name="connsiteX72" fmla="*/ 4929093 w 4929093"/>
                <a:gd name="connsiteY72" fmla="*/ 3093973 h 4266434"/>
                <a:gd name="connsiteX73" fmla="*/ 4921766 w 4929093"/>
                <a:gd name="connsiteY73" fmla="*/ 2888819 h 4266434"/>
                <a:gd name="connsiteX74" fmla="*/ 4754047 w 4929093"/>
                <a:gd name="connsiteY74" fmla="*/ 2789724 h 4266434"/>
                <a:gd name="connsiteX75" fmla="*/ 4700150 w 4929093"/>
                <a:gd name="connsiteY75" fmla="*/ 2644526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3947741 h 4266434"/>
                <a:gd name="connsiteX56" fmla="*/ 3520993 w 4929093"/>
                <a:gd name="connsiteY56" fmla="*/ 4070665 h 4266434"/>
                <a:gd name="connsiteX57" fmla="*/ 3674567 w 4929093"/>
                <a:gd name="connsiteY57" fmla="*/ 4138956 h 4266434"/>
                <a:gd name="connsiteX58" fmla="*/ 3595452 w 4929093"/>
                <a:gd name="connsiteY58" fmla="*/ 4225459 h 4266434"/>
                <a:gd name="connsiteX59" fmla="*/ 3637336 w 4929093"/>
                <a:gd name="connsiteY59" fmla="*/ 4266434 h 4266434"/>
                <a:gd name="connsiteX60" fmla="*/ 4086496 w 4929093"/>
                <a:gd name="connsiteY60" fmla="*/ 3973203 h 4266434"/>
                <a:gd name="connsiteX61" fmla="*/ 4196400 w 4929093"/>
                <a:gd name="connsiteY61" fmla="*/ 3958550 h 4266434"/>
                <a:gd name="connsiteX62" fmla="*/ 4298977 w 4929093"/>
                <a:gd name="connsiteY62" fmla="*/ 3907261 h 4266434"/>
                <a:gd name="connsiteX63" fmla="*/ 4313631 w 4929093"/>
                <a:gd name="connsiteY63" fmla="*/ 3877953 h 4266434"/>
                <a:gd name="connsiteX64" fmla="*/ 4423535 w 4929093"/>
                <a:gd name="connsiteY64" fmla="*/ 3885280 h 4266434"/>
                <a:gd name="connsiteX65" fmla="*/ 4540766 w 4929093"/>
                <a:gd name="connsiteY65" fmla="*/ 3892607 h 4266434"/>
                <a:gd name="connsiteX66" fmla="*/ 4540766 w 4929093"/>
                <a:gd name="connsiteY66" fmla="*/ 3790030 h 4266434"/>
                <a:gd name="connsiteX67" fmla="*/ 4570073 w 4929093"/>
                <a:gd name="connsiteY67" fmla="*/ 3738742 h 4266434"/>
                <a:gd name="connsiteX68" fmla="*/ 4657996 w 4929093"/>
                <a:gd name="connsiteY68" fmla="*/ 3687453 h 4266434"/>
                <a:gd name="connsiteX69" fmla="*/ 4709285 w 4929093"/>
                <a:gd name="connsiteY69" fmla="*/ 3628838 h 4266434"/>
                <a:gd name="connsiteX70" fmla="*/ 4870477 w 4929093"/>
                <a:gd name="connsiteY70" fmla="*/ 3628838 h 4266434"/>
                <a:gd name="connsiteX71" fmla="*/ 4870477 w 4929093"/>
                <a:gd name="connsiteY71" fmla="*/ 3526261 h 4266434"/>
                <a:gd name="connsiteX72" fmla="*/ 4899785 w 4929093"/>
                <a:gd name="connsiteY72" fmla="*/ 3284473 h 4266434"/>
                <a:gd name="connsiteX73" fmla="*/ 4929093 w 4929093"/>
                <a:gd name="connsiteY73" fmla="*/ 3093973 h 4266434"/>
                <a:gd name="connsiteX74" fmla="*/ 4921766 w 4929093"/>
                <a:gd name="connsiteY74" fmla="*/ 2888819 h 4266434"/>
                <a:gd name="connsiteX75" fmla="*/ 4754047 w 4929093"/>
                <a:gd name="connsiteY75" fmla="*/ 2789724 h 4266434"/>
                <a:gd name="connsiteX76" fmla="*/ 4700150 w 4929093"/>
                <a:gd name="connsiteY76" fmla="*/ 2644526 h 4266434"/>
                <a:gd name="connsiteX77" fmla="*/ 4861841 w 4929093"/>
                <a:gd name="connsiteY77" fmla="*/ 2661949 h 4266434"/>
                <a:gd name="connsiteX78" fmla="*/ 4780981 w 4929093"/>
                <a:gd name="connsiteY78" fmla="*/ 2372527 h 4266434"/>
                <a:gd name="connsiteX79" fmla="*/ 4478506 w 4929093"/>
                <a:gd name="connsiteY79" fmla="*/ 2261627 h 4266434"/>
                <a:gd name="connsiteX80" fmla="*/ 4335304 w 4929093"/>
                <a:gd name="connsiteY80" fmla="*/ 2153782 h 4266434"/>
                <a:gd name="connsiteX81" fmla="*/ 4246655 w 4929093"/>
                <a:gd name="connsiteY81" fmla="*/ 1965054 h 4266434"/>
                <a:gd name="connsiteX82" fmla="*/ 4048898 w 4929093"/>
                <a:gd name="connsiteY82" fmla="*/ 1887540 h 4266434"/>
                <a:gd name="connsiteX83" fmla="*/ 4137547 w 4929093"/>
                <a:gd name="connsiteY83" fmla="*/ 1435941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520993 w 4929093"/>
                <a:gd name="connsiteY55" fmla="*/ 3947741 h 4266434"/>
                <a:gd name="connsiteX56" fmla="*/ 3520993 w 4929093"/>
                <a:gd name="connsiteY56" fmla="*/ 4070665 h 4266434"/>
                <a:gd name="connsiteX57" fmla="*/ 3674567 w 4929093"/>
                <a:gd name="connsiteY57" fmla="*/ 4138956 h 4266434"/>
                <a:gd name="connsiteX58" fmla="*/ 3595452 w 4929093"/>
                <a:gd name="connsiteY58" fmla="*/ 4225459 h 4266434"/>
                <a:gd name="connsiteX59" fmla="*/ 3637336 w 4929093"/>
                <a:gd name="connsiteY59" fmla="*/ 4266434 h 4266434"/>
                <a:gd name="connsiteX60" fmla="*/ 4086496 w 4929093"/>
                <a:gd name="connsiteY60" fmla="*/ 3973203 h 4266434"/>
                <a:gd name="connsiteX61" fmla="*/ 4196400 w 4929093"/>
                <a:gd name="connsiteY61" fmla="*/ 3958550 h 4266434"/>
                <a:gd name="connsiteX62" fmla="*/ 4298977 w 4929093"/>
                <a:gd name="connsiteY62" fmla="*/ 3907261 h 4266434"/>
                <a:gd name="connsiteX63" fmla="*/ 4313631 w 4929093"/>
                <a:gd name="connsiteY63" fmla="*/ 3877953 h 4266434"/>
                <a:gd name="connsiteX64" fmla="*/ 4423535 w 4929093"/>
                <a:gd name="connsiteY64" fmla="*/ 3885280 h 4266434"/>
                <a:gd name="connsiteX65" fmla="*/ 4540766 w 4929093"/>
                <a:gd name="connsiteY65" fmla="*/ 3892607 h 4266434"/>
                <a:gd name="connsiteX66" fmla="*/ 4540766 w 4929093"/>
                <a:gd name="connsiteY66" fmla="*/ 3790030 h 4266434"/>
                <a:gd name="connsiteX67" fmla="*/ 4570073 w 4929093"/>
                <a:gd name="connsiteY67" fmla="*/ 3738742 h 4266434"/>
                <a:gd name="connsiteX68" fmla="*/ 4657996 w 4929093"/>
                <a:gd name="connsiteY68" fmla="*/ 3687453 h 4266434"/>
                <a:gd name="connsiteX69" fmla="*/ 4709285 w 4929093"/>
                <a:gd name="connsiteY69" fmla="*/ 3628838 h 4266434"/>
                <a:gd name="connsiteX70" fmla="*/ 4870477 w 4929093"/>
                <a:gd name="connsiteY70" fmla="*/ 3628838 h 4266434"/>
                <a:gd name="connsiteX71" fmla="*/ 4870477 w 4929093"/>
                <a:gd name="connsiteY71" fmla="*/ 3526261 h 4266434"/>
                <a:gd name="connsiteX72" fmla="*/ 4899785 w 4929093"/>
                <a:gd name="connsiteY72" fmla="*/ 3284473 h 4266434"/>
                <a:gd name="connsiteX73" fmla="*/ 4929093 w 4929093"/>
                <a:gd name="connsiteY73" fmla="*/ 3093973 h 4266434"/>
                <a:gd name="connsiteX74" fmla="*/ 4921766 w 4929093"/>
                <a:gd name="connsiteY74" fmla="*/ 2888819 h 4266434"/>
                <a:gd name="connsiteX75" fmla="*/ 4754047 w 4929093"/>
                <a:gd name="connsiteY75" fmla="*/ 2789724 h 4266434"/>
                <a:gd name="connsiteX76" fmla="*/ 4700150 w 4929093"/>
                <a:gd name="connsiteY76" fmla="*/ 2644526 h 4266434"/>
                <a:gd name="connsiteX77" fmla="*/ 4861841 w 4929093"/>
                <a:gd name="connsiteY77" fmla="*/ 2661949 h 4266434"/>
                <a:gd name="connsiteX78" fmla="*/ 4780981 w 4929093"/>
                <a:gd name="connsiteY78" fmla="*/ 2372527 h 4266434"/>
                <a:gd name="connsiteX79" fmla="*/ 4478506 w 4929093"/>
                <a:gd name="connsiteY79" fmla="*/ 2261627 h 4266434"/>
                <a:gd name="connsiteX80" fmla="*/ 4335304 w 4929093"/>
                <a:gd name="connsiteY80" fmla="*/ 2153782 h 4266434"/>
                <a:gd name="connsiteX81" fmla="*/ 4246655 w 4929093"/>
                <a:gd name="connsiteY81" fmla="*/ 1965054 h 4266434"/>
                <a:gd name="connsiteX82" fmla="*/ 4048898 w 4929093"/>
                <a:gd name="connsiteY82" fmla="*/ 1887540 h 4266434"/>
                <a:gd name="connsiteX83" fmla="*/ 4137547 w 4929093"/>
                <a:gd name="connsiteY83" fmla="*/ 1435941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41323 w 4929093"/>
                <a:gd name="connsiteY54" fmla="*/ 4141723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700150 w 4929093"/>
                <a:gd name="connsiteY77" fmla="*/ 2644526 h 4266434"/>
                <a:gd name="connsiteX78" fmla="*/ 4861841 w 4929093"/>
                <a:gd name="connsiteY78" fmla="*/ 2661949 h 4266434"/>
                <a:gd name="connsiteX79" fmla="*/ 4780981 w 4929093"/>
                <a:gd name="connsiteY79" fmla="*/ 2372527 h 4266434"/>
                <a:gd name="connsiteX80" fmla="*/ 4478506 w 4929093"/>
                <a:gd name="connsiteY80" fmla="*/ 2261627 h 4266434"/>
                <a:gd name="connsiteX81" fmla="*/ 4335304 w 4929093"/>
                <a:gd name="connsiteY81" fmla="*/ 2153782 h 4266434"/>
                <a:gd name="connsiteX82" fmla="*/ 4246655 w 4929093"/>
                <a:gd name="connsiteY82" fmla="*/ 1965054 h 4266434"/>
                <a:gd name="connsiteX83" fmla="*/ 4048898 w 4929093"/>
                <a:gd name="connsiteY83" fmla="*/ 1887540 h 4266434"/>
                <a:gd name="connsiteX84" fmla="*/ 4137547 w 4929093"/>
                <a:gd name="connsiteY84" fmla="*/ 1435941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754047 w 4929093"/>
                <a:gd name="connsiteY76" fmla="*/ 2789724 h 4266434"/>
                <a:gd name="connsiteX77" fmla="*/ 4861841 w 4929093"/>
                <a:gd name="connsiteY77" fmla="*/ 2661949 h 4266434"/>
                <a:gd name="connsiteX78" fmla="*/ 4780981 w 4929093"/>
                <a:gd name="connsiteY78" fmla="*/ 2372527 h 4266434"/>
                <a:gd name="connsiteX79" fmla="*/ 4478506 w 4929093"/>
                <a:gd name="connsiteY79" fmla="*/ 2261627 h 4266434"/>
                <a:gd name="connsiteX80" fmla="*/ 4335304 w 4929093"/>
                <a:gd name="connsiteY80" fmla="*/ 2153782 h 4266434"/>
                <a:gd name="connsiteX81" fmla="*/ 4246655 w 4929093"/>
                <a:gd name="connsiteY81" fmla="*/ 1965054 h 4266434"/>
                <a:gd name="connsiteX82" fmla="*/ 4048898 w 4929093"/>
                <a:gd name="connsiteY82" fmla="*/ 1887540 h 4266434"/>
                <a:gd name="connsiteX83" fmla="*/ 4137547 w 4929093"/>
                <a:gd name="connsiteY83" fmla="*/ 1435941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4137547 w 4929093"/>
                <a:gd name="connsiteY82" fmla="*/ 1435941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4048898 w 4929093"/>
                <a:gd name="connsiteY81" fmla="*/ 1887540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3752292 w 4929093"/>
                <a:gd name="connsiteY81" fmla="*/ 678372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80981 w 4929093"/>
                <a:gd name="connsiteY77" fmla="*/ 2372527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478506 w 4929093"/>
                <a:gd name="connsiteY78" fmla="*/ 2261627 h 4266434"/>
                <a:gd name="connsiteX79" fmla="*/ 4335304 w 4929093"/>
                <a:gd name="connsiteY79" fmla="*/ 2153782 h 4266434"/>
                <a:gd name="connsiteX80" fmla="*/ 4246655 w 4929093"/>
                <a:gd name="connsiteY80" fmla="*/ 1965054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335304 w 4929093"/>
                <a:gd name="connsiteY78" fmla="*/ 2153782 h 4266434"/>
                <a:gd name="connsiteX79" fmla="*/ 4246655 w 4929093"/>
                <a:gd name="connsiteY79" fmla="*/ 1965054 h 4266434"/>
                <a:gd name="connsiteX80" fmla="*/ 3671856 w 4929093"/>
                <a:gd name="connsiteY80" fmla="*/ 648639 h 4266434"/>
                <a:gd name="connsiteX81" fmla="*/ 3700178 w 4929093"/>
                <a:gd name="connsiteY81" fmla="*/ 900736 h 4266434"/>
                <a:gd name="connsiteX82" fmla="*/ 3525450 w 4929093"/>
                <a:gd name="connsiteY82" fmla="*/ 1082885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246655 w 4929093"/>
                <a:gd name="connsiteY78" fmla="*/ 1965054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30709 w 4929093"/>
                <a:gd name="connsiteY77" fmla="*/ 2303148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4000322 w 4929093"/>
                <a:gd name="connsiteY78" fmla="*/ 726153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671856 w 4929093"/>
                <a:gd name="connsiteY79" fmla="*/ 648639 h 4266434"/>
                <a:gd name="connsiteX80" fmla="*/ 3700178 w 4929093"/>
                <a:gd name="connsiteY80" fmla="*/ 900736 h 4266434"/>
                <a:gd name="connsiteX81" fmla="*/ 3525450 w 4929093"/>
                <a:gd name="connsiteY81" fmla="*/ 1082885 h 4266434"/>
                <a:gd name="connsiteX82" fmla="*/ 3789769 w 4929093"/>
                <a:gd name="connsiteY82" fmla="*/ 1280914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706430 w 4929093"/>
                <a:gd name="connsiteY79" fmla="*/ 577413 h 4266434"/>
                <a:gd name="connsiteX80" fmla="*/ 3671856 w 4929093"/>
                <a:gd name="connsiteY80" fmla="*/ 648639 h 4266434"/>
                <a:gd name="connsiteX81" fmla="*/ 3700178 w 4929093"/>
                <a:gd name="connsiteY81" fmla="*/ 900736 h 4266434"/>
                <a:gd name="connsiteX82" fmla="*/ 3525450 w 4929093"/>
                <a:gd name="connsiteY82" fmla="*/ 1082885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706430 w 4929093"/>
                <a:gd name="connsiteY79" fmla="*/ 577413 h 4266434"/>
                <a:gd name="connsiteX80" fmla="*/ 3671856 w 4929093"/>
                <a:gd name="connsiteY80" fmla="*/ 648639 h 4266434"/>
                <a:gd name="connsiteX81" fmla="*/ 3700178 w 4929093"/>
                <a:gd name="connsiteY81" fmla="*/ 900736 h 4266434"/>
                <a:gd name="connsiteX82" fmla="*/ 3525450 w 4929093"/>
                <a:gd name="connsiteY82" fmla="*/ 1082885 h 4266434"/>
                <a:gd name="connsiteX83" fmla="*/ 3789769 w 4929093"/>
                <a:gd name="connsiteY83" fmla="*/ 1280914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71856 w 4929093"/>
                <a:gd name="connsiteY81" fmla="*/ 648639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700178 w 4929093"/>
                <a:gd name="connsiteY82" fmla="*/ 900736 h 4266434"/>
                <a:gd name="connsiteX83" fmla="*/ 3525450 w 4929093"/>
                <a:gd name="connsiteY83" fmla="*/ 1082885 h 4266434"/>
                <a:gd name="connsiteX84" fmla="*/ 3789769 w 4929093"/>
                <a:gd name="connsiteY84" fmla="*/ 1280914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00178 w 4929093"/>
                <a:gd name="connsiteY83" fmla="*/ 900736 h 4266434"/>
                <a:gd name="connsiteX84" fmla="*/ 3525450 w 4929093"/>
                <a:gd name="connsiteY84" fmla="*/ 1082885 h 4266434"/>
                <a:gd name="connsiteX85" fmla="*/ 3789769 w 4929093"/>
                <a:gd name="connsiteY85" fmla="*/ 1280914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700178 w 4929093"/>
                <a:gd name="connsiteY84" fmla="*/ 900736 h 4266434"/>
                <a:gd name="connsiteX85" fmla="*/ 3525450 w 4929093"/>
                <a:gd name="connsiteY85" fmla="*/ 1082885 h 4266434"/>
                <a:gd name="connsiteX86" fmla="*/ 3789769 w 4929093"/>
                <a:gd name="connsiteY86" fmla="*/ 1280914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25450 w 4929093"/>
                <a:gd name="connsiteY85" fmla="*/ 1082885 h 4266434"/>
                <a:gd name="connsiteX86" fmla="*/ 3789769 w 4929093"/>
                <a:gd name="connsiteY86" fmla="*/ 1280914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25450 w 4929093"/>
                <a:gd name="connsiteY85" fmla="*/ 1082885 h 4266434"/>
                <a:gd name="connsiteX86" fmla="*/ 3789769 w 4929093"/>
                <a:gd name="connsiteY86" fmla="*/ 1280914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89769 w 4929093"/>
                <a:gd name="connsiteY87" fmla="*/ 1280914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79714 w 4929093"/>
                <a:gd name="connsiteY87" fmla="*/ 1285870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226613 w 4929093"/>
                <a:gd name="connsiteY39" fmla="*/ 2453196 h 4266434"/>
                <a:gd name="connsiteX40" fmla="*/ 1308757 w 4929093"/>
                <a:gd name="connsiteY40" fmla="*/ 2614825 h 4266434"/>
                <a:gd name="connsiteX41" fmla="*/ 1304553 w 4929093"/>
                <a:gd name="connsiteY41" fmla="*/ 2805946 h 4266434"/>
                <a:gd name="connsiteX42" fmla="*/ 1404621 w 4929093"/>
                <a:gd name="connsiteY42" fmla="*/ 2831633 h 4266434"/>
                <a:gd name="connsiteX43" fmla="*/ 1507420 w 4929093"/>
                <a:gd name="connsiteY43" fmla="*/ 2822876 h 4266434"/>
                <a:gd name="connsiteX44" fmla="*/ 1566035 w 4929093"/>
                <a:gd name="connsiteY44" fmla="*/ 2888819 h 4266434"/>
                <a:gd name="connsiteX45" fmla="*/ 1653958 w 4929093"/>
                <a:gd name="connsiteY45" fmla="*/ 2954761 h 4266434"/>
                <a:gd name="connsiteX46" fmla="*/ 2481900 w 4929093"/>
                <a:gd name="connsiteY46" fmla="*/ 3687453 h 4266434"/>
                <a:gd name="connsiteX47" fmla="*/ 2489227 w 4929093"/>
                <a:gd name="connsiteY47" fmla="*/ 3819338 h 4266434"/>
                <a:gd name="connsiteX48" fmla="*/ 2599131 w 4929093"/>
                <a:gd name="connsiteY48" fmla="*/ 3855973 h 4266434"/>
                <a:gd name="connsiteX49" fmla="*/ 2635766 w 4929093"/>
                <a:gd name="connsiteY49" fmla="*/ 3885280 h 4266434"/>
                <a:gd name="connsiteX50" fmla="*/ 2760323 w 4929093"/>
                <a:gd name="connsiteY50" fmla="*/ 3885280 h 4266434"/>
                <a:gd name="connsiteX51" fmla="*/ 2943496 w 4929093"/>
                <a:gd name="connsiteY51" fmla="*/ 3907261 h 4266434"/>
                <a:gd name="connsiteX52" fmla="*/ 3009439 w 4929093"/>
                <a:gd name="connsiteY52" fmla="*/ 3921915 h 4266434"/>
                <a:gd name="connsiteX53" fmla="*/ 3090035 w 4929093"/>
                <a:gd name="connsiteY53" fmla="*/ 4017165 h 4266434"/>
                <a:gd name="connsiteX54" fmla="*/ 3136670 w 4929093"/>
                <a:gd name="connsiteY54" fmla="*/ 4105301 h 4266434"/>
                <a:gd name="connsiteX55" fmla="*/ 3372075 w 4929093"/>
                <a:gd name="connsiteY55" fmla="*/ 3961399 h 4266434"/>
                <a:gd name="connsiteX56" fmla="*/ 3520993 w 4929093"/>
                <a:gd name="connsiteY56" fmla="*/ 3947741 h 4266434"/>
                <a:gd name="connsiteX57" fmla="*/ 3520993 w 4929093"/>
                <a:gd name="connsiteY57" fmla="*/ 4070665 h 4266434"/>
                <a:gd name="connsiteX58" fmla="*/ 3674567 w 4929093"/>
                <a:gd name="connsiteY58" fmla="*/ 4138956 h 4266434"/>
                <a:gd name="connsiteX59" fmla="*/ 3595452 w 4929093"/>
                <a:gd name="connsiteY59" fmla="*/ 4225459 h 4266434"/>
                <a:gd name="connsiteX60" fmla="*/ 3637336 w 4929093"/>
                <a:gd name="connsiteY60" fmla="*/ 4266434 h 4266434"/>
                <a:gd name="connsiteX61" fmla="*/ 4086496 w 4929093"/>
                <a:gd name="connsiteY61" fmla="*/ 3973203 h 4266434"/>
                <a:gd name="connsiteX62" fmla="*/ 4196400 w 4929093"/>
                <a:gd name="connsiteY62" fmla="*/ 3958550 h 4266434"/>
                <a:gd name="connsiteX63" fmla="*/ 4298977 w 4929093"/>
                <a:gd name="connsiteY63" fmla="*/ 3907261 h 4266434"/>
                <a:gd name="connsiteX64" fmla="*/ 4313631 w 4929093"/>
                <a:gd name="connsiteY64" fmla="*/ 3877953 h 4266434"/>
                <a:gd name="connsiteX65" fmla="*/ 4423535 w 4929093"/>
                <a:gd name="connsiteY65" fmla="*/ 3885280 h 4266434"/>
                <a:gd name="connsiteX66" fmla="*/ 4540766 w 4929093"/>
                <a:gd name="connsiteY66" fmla="*/ 3892607 h 4266434"/>
                <a:gd name="connsiteX67" fmla="*/ 4540766 w 4929093"/>
                <a:gd name="connsiteY67" fmla="*/ 3790030 h 4266434"/>
                <a:gd name="connsiteX68" fmla="*/ 4570073 w 4929093"/>
                <a:gd name="connsiteY68" fmla="*/ 3738742 h 4266434"/>
                <a:gd name="connsiteX69" fmla="*/ 4657996 w 4929093"/>
                <a:gd name="connsiteY69" fmla="*/ 3687453 h 4266434"/>
                <a:gd name="connsiteX70" fmla="*/ 4709285 w 4929093"/>
                <a:gd name="connsiteY70" fmla="*/ 3628838 h 4266434"/>
                <a:gd name="connsiteX71" fmla="*/ 4870477 w 4929093"/>
                <a:gd name="connsiteY71" fmla="*/ 3628838 h 4266434"/>
                <a:gd name="connsiteX72" fmla="*/ 4870477 w 4929093"/>
                <a:gd name="connsiteY72" fmla="*/ 3526261 h 4266434"/>
                <a:gd name="connsiteX73" fmla="*/ 4899785 w 4929093"/>
                <a:gd name="connsiteY73" fmla="*/ 3284473 h 4266434"/>
                <a:gd name="connsiteX74" fmla="*/ 4929093 w 4929093"/>
                <a:gd name="connsiteY74" fmla="*/ 3093973 h 4266434"/>
                <a:gd name="connsiteX75" fmla="*/ 4921766 w 4929093"/>
                <a:gd name="connsiteY75" fmla="*/ 2888819 h 4266434"/>
                <a:gd name="connsiteX76" fmla="*/ 4861841 w 4929093"/>
                <a:gd name="connsiteY76" fmla="*/ 2661949 h 4266434"/>
                <a:gd name="connsiteX77" fmla="*/ 4720655 w 4929093"/>
                <a:gd name="connsiteY77" fmla="*/ 2253593 h 4266434"/>
                <a:gd name="connsiteX78" fmla="*/ 3995295 w 4929093"/>
                <a:gd name="connsiteY78" fmla="*/ 701375 h 4266434"/>
                <a:gd name="connsiteX79" fmla="*/ 3842166 w 4929093"/>
                <a:gd name="connsiteY79" fmla="*/ 656703 h 4266434"/>
                <a:gd name="connsiteX80" fmla="*/ 3706430 w 4929093"/>
                <a:gd name="connsiteY80" fmla="*/ 577413 h 4266434"/>
                <a:gd name="connsiteX81" fmla="*/ 3656775 w 4929093"/>
                <a:gd name="connsiteY81" fmla="*/ 638728 h 4266434"/>
                <a:gd name="connsiteX82" fmla="*/ 3661185 w 4929093"/>
                <a:gd name="connsiteY82" fmla="*/ 617059 h 4266434"/>
                <a:gd name="connsiteX83" fmla="*/ 3731566 w 4929093"/>
                <a:gd name="connsiteY83" fmla="*/ 735993 h 4266434"/>
                <a:gd name="connsiteX84" fmla="*/ 3664988 w 4929093"/>
                <a:gd name="connsiteY84" fmla="*/ 885869 h 4266434"/>
                <a:gd name="connsiteX85" fmla="*/ 3515395 w 4929093"/>
                <a:gd name="connsiteY85" fmla="*/ 963951 h 4266434"/>
                <a:gd name="connsiteX86" fmla="*/ 3525450 w 4929093"/>
                <a:gd name="connsiteY86" fmla="*/ 1082885 h 4266434"/>
                <a:gd name="connsiteX87" fmla="*/ 3779714 w 4929093"/>
                <a:gd name="connsiteY87" fmla="*/ 1285870 h 4266434"/>
                <a:gd name="connsiteX88" fmla="*/ 3499954 w 4929093"/>
                <a:gd name="connsiteY88" fmla="*/ 1473013 h 4266434"/>
                <a:gd name="connsiteX89" fmla="*/ 3121490 w 4929093"/>
                <a:gd name="connsiteY89" fmla="*/ 1533676 h 4266434"/>
                <a:gd name="connsiteX90" fmla="*/ 2921207 w 4929093"/>
                <a:gd name="connsiteY90" fmla="*/ 1451914 h 4266434"/>
                <a:gd name="connsiteX91" fmla="*/ 2858950 w 4929093"/>
                <a:gd name="connsiteY91" fmla="*/ 1355057 h 4266434"/>
                <a:gd name="connsiteX92" fmla="*/ 2598718 w 4929093"/>
                <a:gd name="connsiteY92" fmla="*/ 1304578 h 4266434"/>
                <a:gd name="connsiteX93" fmla="*/ 2653376 w 4929093"/>
                <a:gd name="connsiteY93" fmla="*/ 1041475 h 4266434"/>
                <a:gd name="connsiteX94" fmla="*/ 2494864 w 4929093"/>
                <a:gd name="connsiteY94" fmla="*/ 952021 h 4266434"/>
                <a:gd name="connsiteX95" fmla="*/ 2374614 w 4929093"/>
                <a:gd name="connsiteY95" fmla="*/ 1320363 h 4266434"/>
                <a:gd name="connsiteX96" fmla="*/ 2309023 w 4929093"/>
                <a:gd name="connsiteY96" fmla="*/ 1299315 h 4266434"/>
                <a:gd name="connsiteX97" fmla="*/ 2336352 w 4929093"/>
                <a:gd name="connsiteY97" fmla="*/ 883614 h 4266434"/>
                <a:gd name="connsiteX98" fmla="*/ 2451137 w 4929093"/>
                <a:gd name="connsiteY98" fmla="*/ 625775 h 4266434"/>
                <a:gd name="connsiteX99" fmla="*/ 2265295 w 4929093"/>
                <a:gd name="connsiteY99" fmla="*/ 488962 h 4266434"/>
                <a:gd name="connsiteX100" fmla="*/ 2248898 w 4929093"/>
                <a:gd name="connsiteY100" fmla="*/ 388983 h 4266434"/>
                <a:gd name="connsiteX101" fmla="*/ 2172374 w 4929093"/>
                <a:gd name="connsiteY101" fmla="*/ 236385 h 4266434"/>
                <a:gd name="connsiteX102" fmla="*/ 1910010 w 4929093"/>
                <a:gd name="connsiteY102" fmla="*/ 10117 h 4266434"/>
                <a:gd name="connsiteX103" fmla="*/ 1684150 w 4929093"/>
                <a:gd name="connsiteY103"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222111 w 4929093"/>
                <a:gd name="connsiteY19" fmla="*/ 2458481 h 4266434"/>
                <a:gd name="connsiteX20" fmla="*/ 1427647 w 4929093"/>
                <a:gd name="connsiteY20" fmla="*/ 2244481 h 4266434"/>
                <a:gd name="connsiteX21" fmla="*/ 1369952 w 4929093"/>
                <a:gd name="connsiteY21" fmla="*/ 2149759 h 4266434"/>
                <a:gd name="connsiteX22" fmla="*/ 1434858 w 4929093"/>
                <a:gd name="connsiteY22" fmla="*/ 2012940 h 4266434"/>
                <a:gd name="connsiteX23" fmla="*/ 1647605 w 4929093"/>
                <a:gd name="connsiteY23" fmla="*/ 1893661 h 4266434"/>
                <a:gd name="connsiteX24" fmla="*/ 1784629 w 4929093"/>
                <a:gd name="connsiteY24" fmla="*/ 1760349 h 4266434"/>
                <a:gd name="connsiteX25" fmla="*/ 1925258 w 4929093"/>
                <a:gd name="connsiteY25" fmla="*/ 1700710 h 4266434"/>
                <a:gd name="connsiteX26" fmla="*/ 2293994 w 4929093"/>
                <a:gd name="connsiteY26" fmla="*/ 1595702 h 4266434"/>
                <a:gd name="connsiteX27" fmla="*/ 2300270 w 4929093"/>
                <a:gd name="connsiteY27" fmla="*/ 1714742 h 4266434"/>
                <a:gd name="connsiteX28" fmla="*/ 2238970 w 4929093"/>
                <a:gd name="connsiteY28" fmla="*/ 1998908 h 4266434"/>
                <a:gd name="connsiteX29" fmla="*/ 2336329 w 4929093"/>
                <a:gd name="connsiteY29" fmla="*/ 2184842 h 4266434"/>
                <a:gd name="connsiteX30" fmla="*/ 2516623 w 4929093"/>
                <a:gd name="connsiteY30" fmla="*/ 2170809 h 4266434"/>
                <a:gd name="connsiteX31" fmla="*/ 2484170 w 4929093"/>
                <a:gd name="connsiteY31" fmla="*/ 2346219 h 4266434"/>
                <a:gd name="connsiteX32" fmla="*/ 2570711 w 4929093"/>
                <a:gd name="connsiteY32" fmla="*/ 2483040 h 4266434"/>
                <a:gd name="connsiteX33" fmla="*/ 2639223 w 4929093"/>
                <a:gd name="connsiteY33" fmla="*/ 2556712 h 4266434"/>
                <a:gd name="connsiteX34" fmla="*/ 2350753 w 4929093"/>
                <a:gd name="connsiteY34" fmla="*/ 2644416 h 4266434"/>
                <a:gd name="connsiteX35" fmla="*/ 2109158 w 4929093"/>
                <a:gd name="connsiteY35" fmla="*/ 2490055 h 4266434"/>
                <a:gd name="connsiteX36" fmla="*/ 1842323 w 4929093"/>
                <a:gd name="connsiteY36" fmla="*/ 2269039 h 4266434"/>
                <a:gd name="connsiteX37" fmla="*/ 1705300 w 4929093"/>
                <a:gd name="connsiteY37" fmla="*/ 2290088 h 4266434"/>
                <a:gd name="connsiteX38" fmla="*/ 1431252 w 4929093"/>
                <a:gd name="connsiteY38" fmla="*/ 2244481 h 4266434"/>
                <a:gd name="connsiteX39" fmla="*/ 1308757 w 4929093"/>
                <a:gd name="connsiteY39" fmla="*/ 2614825 h 4266434"/>
                <a:gd name="connsiteX40" fmla="*/ 1304553 w 4929093"/>
                <a:gd name="connsiteY40" fmla="*/ 2805946 h 4266434"/>
                <a:gd name="connsiteX41" fmla="*/ 1404621 w 4929093"/>
                <a:gd name="connsiteY41" fmla="*/ 2831633 h 4266434"/>
                <a:gd name="connsiteX42" fmla="*/ 1507420 w 4929093"/>
                <a:gd name="connsiteY42" fmla="*/ 2822876 h 4266434"/>
                <a:gd name="connsiteX43" fmla="*/ 1566035 w 4929093"/>
                <a:gd name="connsiteY43" fmla="*/ 2888819 h 4266434"/>
                <a:gd name="connsiteX44" fmla="*/ 1653958 w 4929093"/>
                <a:gd name="connsiteY44" fmla="*/ 2954761 h 4266434"/>
                <a:gd name="connsiteX45" fmla="*/ 2481900 w 4929093"/>
                <a:gd name="connsiteY45" fmla="*/ 3687453 h 4266434"/>
                <a:gd name="connsiteX46" fmla="*/ 2489227 w 4929093"/>
                <a:gd name="connsiteY46" fmla="*/ 3819338 h 4266434"/>
                <a:gd name="connsiteX47" fmla="*/ 2599131 w 4929093"/>
                <a:gd name="connsiteY47" fmla="*/ 3855973 h 4266434"/>
                <a:gd name="connsiteX48" fmla="*/ 2635766 w 4929093"/>
                <a:gd name="connsiteY48" fmla="*/ 3885280 h 4266434"/>
                <a:gd name="connsiteX49" fmla="*/ 2760323 w 4929093"/>
                <a:gd name="connsiteY49" fmla="*/ 3885280 h 4266434"/>
                <a:gd name="connsiteX50" fmla="*/ 2943496 w 4929093"/>
                <a:gd name="connsiteY50" fmla="*/ 3907261 h 4266434"/>
                <a:gd name="connsiteX51" fmla="*/ 3009439 w 4929093"/>
                <a:gd name="connsiteY51" fmla="*/ 3921915 h 4266434"/>
                <a:gd name="connsiteX52" fmla="*/ 3090035 w 4929093"/>
                <a:gd name="connsiteY52" fmla="*/ 4017165 h 4266434"/>
                <a:gd name="connsiteX53" fmla="*/ 3136670 w 4929093"/>
                <a:gd name="connsiteY53" fmla="*/ 4105301 h 4266434"/>
                <a:gd name="connsiteX54" fmla="*/ 3372075 w 4929093"/>
                <a:gd name="connsiteY54" fmla="*/ 3961399 h 4266434"/>
                <a:gd name="connsiteX55" fmla="*/ 3520993 w 4929093"/>
                <a:gd name="connsiteY55" fmla="*/ 3947741 h 4266434"/>
                <a:gd name="connsiteX56" fmla="*/ 3520993 w 4929093"/>
                <a:gd name="connsiteY56" fmla="*/ 4070665 h 4266434"/>
                <a:gd name="connsiteX57" fmla="*/ 3674567 w 4929093"/>
                <a:gd name="connsiteY57" fmla="*/ 4138956 h 4266434"/>
                <a:gd name="connsiteX58" fmla="*/ 3595452 w 4929093"/>
                <a:gd name="connsiteY58" fmla="*/ 4225459 h 4266434"/>
                <a:gd name="connsiteX59" fmla="*/ 3637336 w 4929093"/>
                <a:gd name="connsiteY59" fmla="*/ 4266434 h 4266434"/>
                <a:gd name="connsiteX60" fmla="*/ 4086496 w 4929093"/>
                <a:gd name="connsiteY60" fmla="*/ 3973203 h 4266434"/>
                <a:gd name="connsiteX61" fmla="*/ 4196400 w 4929093"/>
                <a:gd name="connsiteY61" fmla="*/ 3958550 h 4266434"/>
                <a:gd name="connsiteX62" fmla="*/ 4298977 w 4929093"/>
                <a:gd name="connsiteY62" fmla="*/ 3907261 h 4266434"/>
                <a:gd name="connsiteX63" fmla="*/ 4313631 w 4929093"/>
                <a:gd name="connsiteY63" fmla="*/ 3877953 h 4266434"/>
                <a:gd name="connsiteX64" fmla="*/ 4423535 w 4929093"/>
                <a:gd name="connsiteY64" fmla="*/ 3885280 h 4266434"/>
                <a:gd name="connsiteX65" fmla="*/ 4540766 w 4929093"/>
                <a:gd name="connsiteY65" fmla="*/ 3892607 h 4266434"/>
                <a:gd name="connsiteX66" fmla="*/ 4540766 w 4929093"/>
                <a:gd name="connsiteY66" fmla="*/ 3790030 h 4266434"/>
                <a:gd name="connsiteX67" fmla="*/ 4570073 w 4929093"/>
                <a:gd name="connsiteY67" fmla="*/ 3738742 h 4266434"/>
                <a:gd name="connsiteX68" fmla="*/ 4657996 w 4929093"/>
                <a:gd name="connsiteY68" fmla="*/ 3687453 h 4266434"/>
                <a:gd name="connsiteX69" fmla="*/ 4709285 w 4929093"/>
                <a:gd name="connsiteY69" fmla="*/ 3628838 h 4266434"/>
                <a:gd name="connsiteX70" fmla="*/ 4870477 w 4929093"/>
                <a:gd name="connsiteY70" fmla="*/ 3628838 h 4266434"/>
                <a:gd name="connsiteX71" fmla="*/ 4870477 w 4929093"/>
                <a:gd name="connsiteY71" fmla="*/ 3526261 h 4266434"/>
                <a:gd name="connsiteX72" fmla="*/ 4899785 w 4929093"/>
                <a:gd name="connsiteY72" fmla="*/ 3284473 h 4266434"/>
                <a:gd name="connsiteX73" fmla="*/ 4929093 w 4929093"/>
                <a:gd name="connsiteY73" fmla="*/ 3093973 h 4266434"/>
                <a:gd name="connsiteX74" fmla="*/ 4921766 w 4929093"/>
                <a:gd name="connsiteY74" fmla="*/ 2888819 h 4266434"/>
                <a:gd name="connsiteX75" fmla="*/ 4861841 w 4929093"/>
                <a:gd name="connsiteY75" fmla="*/ 2661949 h 4266434"/>
                <a:gd name="connsiteX76" fmla="*/ 4720655 w 4929093"/>
                <a:gd name="connsiteY76" fmla="*/ 2253593 h 4266434"/>
                <a:gd name="connsiteX77" fmla="*/ 3995295 w 4929093"/>
                <a:gd name="connsiteY77" fmla="*/ 701375 h 4266434"/>
                <a:gd name="connsiteX78" fmla="*/ 3842166 w 4929093"/>
                <a:gd name="connsiteY78" fmla="*/ 656703 h 4266434"/>
                <a:gd name="connsiteX79" fmla="*/ 3706430 w 4929093"/>
                <a:gd name="connsiteY79" fmla="*/ 577413 h 4266434"/>
                <a:gd name="connsiteX80" fmla="*/ 3656775 w 4929093"/>
                <a:gd name="connsiteY80" fmla="*/ 638728 h 4266434"/>
                <a:gd name="connsiteX81" fmla="*/ 3661185 w 4929093"/>
                <a:gd name="connsiteY81" fmla="*/ 617059 h 4266434"/>
                <a:gd name="connsiteX82" fmla="*/ 3731566 w 4929093"/>
                <a:gd name="connsiteY82" fmla="*/ 735993 h 4266434"/>
                <a:gd name="connsiteX83" fmla="*/ 3664988 w 4929093"/>
                <a:gd name="connsiteY83" fmla="*/ 885869 h 4266434"/>
                <a:gd name="connsiteX84" fmla="*/ 3515395 w 4929093"/>
                <a:gd name="connsiteY84" fmla="*/ 963951 h 4266434"/>
                <a:gd name="connsiteX85" fmla="*/ 3525450 w 4929093"/>
                <a:gd name="connsiteY85" fmla="*/ 1082885 h 4266434"/>
                <a:gd name="connsiteX86" fmla="*/ 3779714 w 4929093"/>
                <a:gd name="connsiteY86" fmla="*/ 1285870 h 4266434"/>
                <a:gd name="connsiteX87" fmla="*/ 3499954 w 4929093"/>
                <a:gd name="connsiteY87" fmla="*/ 1473013 h 4266434"/>
                <a:gd name="connsiteX88" fmla="*/ 3121490 w 4929093"/>
                <a:gd name="connsiteY88" fmla="*/ 1533676 h 4266434"/>
                <a:gd name="connsiteX89" fmla="*/ 2921207 w 4929093"/>
                <a:gd name="connsiteY89" fmla="*/ 1451914 h 4266434"/>
                <a:gd name="connsiteX90" fmla="*/ 2858950 w 4929093"/>
                <a:gd name="connsiteY90" fmla="*/ 1355057 h 4266434"/>
                <a:gd name="connsiteX91" fmla="*/ 2598718 w 4929093"/>
                <a:gd name="connsiteY91" fmla="*/ 1304578 h 4266434"/>
                <a:gd name="connsiteX92" fmla="*/ 2653376 w 4929093"/>
                <a:gd name="connsiteY92" fmla="*/ 1041475 h 4266434"/>
                <a:gd name="connsiteX93" fmla="*/ 2494864 w 4929093"/>
                <a:gd name="connsiteY93" fmla="*/ 952021 h 4266434"/>
                <a:gd name="connsiteX94" fmla="*/ 2374614 w 4929093"/>
                <a:gd name="connsiteY94" fmla="*/ 1320363 h 4266434"/>
                <a:gd name="connsiteX95" fmla="*/ 2309023 w 4929093"/>
                <a:gd name="connsiteY95" fmla="*/ 1299315 h 4266434"/>
                <a:gd name="connsiteX96" fmla="*/ 2336352 w 4929093"/>
                <a:gd name="connsiteY96" fmla="*/ 883614 h 4266434"/>
                <a:gd name="connsiteX97" fmla="*/ 2451137 w 4929093"/>
                <a:gd name="connsiteY97" fmla="*/ 625775 h 4266434"/>
                <a:gd name="connsiteX98" fmla="*/ 2265295 w 4929093"/>
                <a:gd name="connsiteY98" fmla="*/ 488962 h 4266434"/>
                <a:gd name="connsiteX99" fmla="*/ 2248898 w 4929093"/>
                <a:gd name="connsiteY99" fmla="*/ 388983 h 4266434"/>
                <a:gd name="connsiteX100" fmla="*/ 2172374 w 4929093"/>
                <a:gd name="connsiteY100" fmla="*/ 236385 h 4266434"/>
                <a:gd name="connsiteX101" fmla="*/ 1910010 w 4929093"/>
                <a:gd name="connsiteY101" fmla="*/ 10117 h 4266434"/>
                <a:gd name="connsiteX102" fmla="*/ 1684150 w 4929093"/>
                <a:gd name="connsiteY102"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513885 w 4929093"/>
                <a:gd name="connsiteY18" fmla="*/ 1735175 h 4266434"/>
                <a:gd name="connsiteX19" fmla="*/ 1427647 w 4929093"/>
                <a:gd name="connsiteY19" fmla="*/ 2244481 h 4266434"/>
                <a:gd name="connsiteX20" fmla="*/ 1369952 w 4929093"/>
                <a:gd name="connsiteY20" fmla="*/ 2149759 h 4266434"/>
                <a:gd name="connsiteX21" fmla="*/ 1434858 w 4929093"/>
                <a:gd name="connsiteY21" fmla="*/ 2012940 h 4266434"/>
                <a:gd name="connsiteX22" fmla="*/ 1647605 w 4929093"/>
                <a:gd name="connsiteY22" fmla="*/ 1893661 h 4266434"/>
                <a:gd name="connsiteX23" fmla="*/ 1784629 w 4929093"/>
                <a:gd name="connsiteY23" fmla="*/ 1760349 h 4266434"/>
                <a:gd name="connsiteX24" fmla="*/ 1925258 w 4929093"/>
                <a:gd name="connsiteY24" fmla="*/ 1700710 h 4266434"/>
                <a:gd name="connsiteX25" fmla="*/ 2293994 w 4929093"/>
                <a:gd name="connsiteY25" fmla="*/ 1595702 h 4266434"/>
                <a:gd name="connsiteX26" fmla="*/ 2300270 w 4929093"/>
                <a:gd name="connsiteY26" fmla="*/ 1714742 h 4266434"/>
                <a:gd name="connsiteX27" fmla="*/ 2238970 w 4929093"/>
                <a:gd name="connsiteY27" fmla="*/ 1998908 h 4266434"/>
                <a:gd name="connsiteX28" fmla="*/ 2336329 w 4929093"/>
                <a:gd name="connsiteY28" fmla="*/ 2184842 h 4266434"/>
                <a:gd name="connsiteX29" fmla="*/ 2516623 w 4929093"/>
                <a:gd name="connsiteY29" fmla="*/ 2170809 h 4266434"/>
                <a:gd name="connsiteX30" fmla="*/ 2484170 w 4929093"/>
                <a:gd name="connsiteY30" fmla="*/ 2346219 h 4266434"/>
                <a:gd name="connsiteX31" fmla="*/ 2570711 w 4929093"/>
                <a:gd name="connsiteY31" fmla="*/ 2483040 h 4266434"/>
                <a:gd name="connsiteX32" fmla="*/ 2639223 w 4929093"/>
                <a:gd name="connsiteY32" fmla="*/ 2556712 h 4266434"/>
                <a:gd name="connsiteX33" fmla="*/ 2350753 w 4929093"/>
                <a:gd name="connsiteY33" fmla="*/ 2644416 h 4266434"/>
                <a:gd name="connsiteX34" fmla="*/ 2109158 w 4929093"/>
                <a:gd name="connsiteY34" fmla="*/ 2490055 h 4266434"/>
                <a:gd name="connsiteX35" fmla="*/ 1842323 w 4929093"/>
                <a:gd name="connsiteY35" fmla="*/ 2269039 h 4266434"/>
                <a:gd name="connsiteX36" fmla="*/ 1705300 w 4929093"/>
                <a:gd name="connsiteY36" fmla="*/ 2290088 h 4266434"/>
                <a:gd name="connsiteX37" fmla="*/ 1431252 w 4929093"/>
                <a:gd name="connsiteY37" fmla="*/ 2244481 h 4266434"/>
                <a:gd name="connsiteX38" fmla="*/ 1308757 w 4929093"/>
                <a:gd name="connsiteY38" fmla="*/ 2614825 h 4266434"/>
                <a:gd name="connsiteX39" fmla="*/ 1304553 w 4929093"/>
                <a:gd name="connsiteY39" fmla="*/ 2805946 h 4266434"/>
                <a:gd name="connsiteX40" fmla="*/ 1404621 w 4929093"/>
                <a:gd name="connsiteY40" fmla="*/ 2831633 h 4266434"/>
                <a:gd name="connsiteX41" fmla="*/ 1507420 w 4929093"/>
                <a:gd name="connsiteY41" fmla="*/ 2822876 h 4266434"/>
                <a:gd name="connsiteX42" fmla="*/ 1566035 w 4929093"/>
                <a:gd name="connsiteY42" fmla="*/ 2888819 h 4266434"/>
                <a:gd name="connsiteX43" fmla="*/ 1653958 w 4929093"/>
                <a:gd name="connsiteY43" fmla="*/ 2954761 h 4266434"/>
                <a:gd name="connsiteX44" fmla="*/ 2481900 w 4929093"/>
                <a:gd name="connsiteY44" fmla="*/ 3687453 h 4266434"/>
                <a:gd name="connsiteX45" fmla="*/ 2489227 w 4929093"/>
                <a:gd name="connsiteY45" fmla="*/ 3819338 h 4266434"/>
                <a:gd name="connsiteX46" fmla="*/ 2599131 w 4929093"/>
                <a:gd name="connsiteY46" fmla="*/ 3855973 h 4266434"/>
                <a:gd name="connsiteX47" fmla="*/ 2635766 w 4929093"/>
                <a:gd name="connsiteY47" fmla="*/ 3885280 h 4266434"/>
                <a:gd name="connsiteX48" fmla="*/ 2760323 w 4929093"/>
                <a:gd name="connsiteY48" fmla="*/ 3885280 h 4266434"/>
                <a:gd name="connsiteX49" fmla="*/ 2943496 w 4929093"/>
                <a:gd name="connsiteY49" fmla="*/ 3907261 h 4266434"/>
                <a:gd name="connsiteX50" fmla="*/ 3009439 w 4929093"/>
                <a:gd name="connsiteY50" fmla="*/ 3921915 h 4266434"/>
                <a:gd name="connsiteX51" fmla="*/ 3090035 w 4929093"/>
                <a:gd name="connsiteY51" fmla="*/ 4017165 h 4266434"/>
                <a:gd name="connsiteX52" fmla="*/ 3136670 w 4929093"/>
                <a:gd name="connsiteY52" fmla="*/ 4105301 h 4266434"/>
                <a:gd name="connsiteX53" fmla="*/ 3372075 w 4929093"/>
                <a:gd name="connsiteY53" fmla="*/ 3961399 h 4266434"/>
                <a:gd name="connsiteX54" fmla="*/ 3520993 w 4929093"/>
                <a:gd name="connsiteY54" fmla="*/ 3947741 h 4266434"/>
                <a:gd name="connsiteX55" fmla="*/ 3520993 w 4929093"/>
                <a:gd name="connsiteY55" fmla="*/ 4070665 h 4266434"/>
                <a:gd name="connsiteX56" fmla="*/ 3674567 w 4929093"/>
                <a:gd name="connsiteY56" fmla="*/ 4138956 h 4266434"/>
                <a:gd name="connsiteX57" fmla="*/ 3595452 w 4929093"/>
                <a:gd name="connsiteY57" fmla="*/ 4225459 h 4266434"/>
                <a:gd name="connsiteX58" fmla="*/ 3637336 w 4929093"/>
                <a:gd name="connsiteY58" fmla="*/ 4266434 h 4266434"/>
                <a:gd name="connsiteX59" fmla="*/ 4086496 w 4929093"/>
                <a:gd name="connsiteY59" fmla="*/ 3973203 h 4266434"/>
                <a:gd name="connsiteX60" fmla="*/ 4196400 w 4929093"/>
                <a:gd name="connsiteY60" fmla="*/ 3958550 h 4266434"/>
                <a:gd name="connsiteX61" fmla="*/ 4298977 w 4929093"/>
                <a:gd name="connsiteY61" fmla="*/ 3907261 h 4266434"/>
                <a:gd name="connsiteX62" fmla="*/ 4313631 w 4929093"/>
                <a:gd name="connsiteY62" fmla="*/ 3877953 h 4266434"/>
                <a:gd name="connsiteX63" fmla="*/ 4423535 w 4929093"/>
                <a:gd name="connsiteY63" fmla="*/ 3885280 h 4266434"/>
                <a:gd name="connsiteX64" fmla="*/ 4540766 w 4929093"/>
                <a:gd name="connsiteY64" fmla="*/ 3892607 h 4266434"/>
                <a:gd name="connsiteX65" fmla="*/ 4540766 w 4929093"/>
                <a:gd name="connsiteY65" fmla="*/ 3790030 h 4266434"/>
                <a:gd name="connsiteX66" fmla="*/ 4570073 w 4929093"/>
                <a:gd name="connsiteY66" fmla="*/ 3738742 h 4266434"/>
                <a:gd name="connsiteX67" fmla="*/ 4657996 w 4929093"/>
                <a:gd name="connsiteY67" fmla="*/ 3687453 h 4266434"/>
                <a:gd name="connsiteX68" fmla="*/ 4709285 w 4929093"/>
                <a:gd name="connsiteY68" fmla="*/ 3628838 h 4266434"/>
                <a:gd name="connsiteX69" fmla="*/ 4870477 w 4929093"/>
                <a:gd name="connsiteY69" fmla="*/ 3628838 h 4266434"/>
                <a:gd name="connsiteX70" fmla="*/ 4870477 w 4929093"/>
                <a:gd name="connsiteY70" fmla="*/ 3526261 h 4266434"/>
                <a:gd name="connsiteX71" fmla="*/ 4899785 w 4929093"/>
                <a:gd name="connsiteY71" fmla="*/ 3284473 h 4266434"/>
                <a:gd name="connsiteX72" fmla="*/ 4929093 w 4929093"/>
                <a:gd name="connsiteY72" fmla="*/ 3093973 h 4266434"/>
                <a:gd name="connsiteX73" fmla="*/ 4921766 w 4929093"/>
                <a:gd name="connsiteY73" fmla="*/ 2888819 h 4266434"/>
                <a:gd name="connsiteX74" fmla="*/ 4861841 w 4929093"/>
                <a:gd name="connsiteY74" fmla="*/ 2661949 h 4266434"/>
                <a:gd name="connsiteX75" fmla="*/ 4720655 w 4929093"/>
                <a:gd name="connsiteY75" fmla="*/ 2253593 h 4266434"/>
                <a:gd name="connsiteX76" fmla="*/ 3995295 w 4929093"/>
                <a:gd name="connsiteY76" fmla="*/ 701375 h 4266434"/>
                <a:gd name="connsiteX77" fmla="*/ 3842166 w 4929093"/>
                <a:gd name="connsiteY77" fmla="*/ 656703 h 4266434"/>
                <a:gd name="connsiteX78" fmla="*/ 3706430 w 4929093"/>
                <a:gd name="connsiteY78" fmla="*/ 577413 h 4266434"/>
                <a:gd name="connsiteX79" fmla="*/ 3656775 w 4929093"/>
                <a:gd name="connsiteY79" fmla="*/ 638728 h 4266434"/>
                <a:gd name="connsiteX80" fmla="*/ 3661185 w 4929093"/>
                <a:gd name="connsiteY80" fmla="*/ 617059 h 4266434"/>
                <a:gd name="connsiteX81" fmla="*/ 3731566 w 4929093"/>
                <a:gd name="connsiteY81" fmla="*/ 735993 h 4266434"/>
                <a:gd name="connsiteX82" fmla="*/ 3664988 w 4929093"/>
                <a:gd name="connsiteY82" fmla="*/ 885869 h 4266434"/>
                <a:gd name="connsiteX83" fmla="*/ 3515395 w 4929093"/>
                <a:gd name="connsiteY83" fmla="*/ 963951 h 4266434"/>
                <a:gd name="connsiteX84" fmla="*/ 3525450 w 4929093"/>
                <a:gd name="connsiteY84" fmla="*/ 1082885 h 4266434"/>
                <a:gd name="connsiteX85" fmla="*/ 3779714 w 4929093"/>
                <a:gd name="connsiteY85" fmla="*/ 1285870 h 4266434"/>
                <a:gd name="connsiteX86" fmla="*/ 3499954 w 4929093"/>
                <a:gd name="connsiteY86" fmla="*/ 1473013 h 4266434"/>
                <a:gd name="connsiteX87" fmla="*/ 3121490 w 4929093"/>
                <a:gd name="connsiteY87" fmla="*/ 1533676 h 4266434"/>
                <a:gd name="connsiteX88" fmla="*/ 2921207 w 4929093"/>
                <a:gd name="connsiteY88" fmla="*/ 1451914 h 4266434"/>
                <a:gd name="connsiteX89" fmla="*/ 2858950 w 4929093"/>
                <a:gd name="connsiteY89" fmla="*/ 1355057 h 4266434"/>
                <a:gd name="connsiteX90" fmla="*/ 2598718 w 4929093"/>
                <a:gd name="connsiteY90" fmla="*/ 1304578 h 4266434"/>
                <a:gd name="connsiteX91" fmla="*/ 2653376 w 4929093"/>
                <a:gd name="connsiteY91" fmla="*/ 1041475 h 4266434"/>
                <a:gd name="connsiteX92" fmla="*/ 2494864 w 4929093"/>
                <a:gd name="connsiteY92" fmla="*/ 952021 h 4266434"/>
                <a:gd name="connsiteX93" fmla="*/ 2374614 w 4929093"/>
                <a:gd name="connsiteY93" fmla="*/ 1320363 h 4266434"/>
                <a:gd name="connsiteX94" fmla="*/ 2309023 w 4929093"/>
                <a:gd name="connsiteY94" fmla="*/ 1299315 h 4266434"/>
                <a:gd name="connsiteX95" fmla="*/ 2336352 w 4929093"/>
                <a:gd name="connsiteY95" fmla="*/ 883614 h 4266434"/>
                <a:gd name="connsiteX96" fmla="*/ 2451137 w 4929093"/>
                <a:gd name="connsiteY96" fmla="*/ 625775 h 4266434"/>
                <a:gd name="connsiteX97" fmla="*/ 2265295 w 4929093"/>
                <a:gd name="connsiteY97" fmla="*/ 488962 h 4266434"/>
                <a:gd name="connsiteX98" fmla="*/ 2248898 w 4929093"/>
                <a:gd name="connsiteY98" fmla="*/ 388983 h 4266434"/>
                <a:gd name="connsiteX99" fmla="*/ 2172374 w 4929093"/>
                <a:gd name="connsiteY99" fmla="*/ 236385 h 4266434"/>
                <a:gd name="connsiteX100" fmla="*/ 1910010 w 4929093"/>
                <a:gd name="connsiteY100" fmla="*/ 10117 h 4266434"/>
                <a:gd name="connsiteX101" fmla="*/ 1684150 w 4929093"/>
                <a:gd name="connsiteY101"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226229 w 4929093"/>
                <a:gd name="connsiteY17" fmla="*/ 1520599 h 4266434"/>
                <a:gd name="connsiteX18" fmla="*/ 1427647 w 4929093"/>
                <a:gd name="connsiteY18" fmla="*/ 2244481 h 4266434"/>
                <a:gd name="connsiteX19" fmla="*/ 1369952 w 4929093"/>
                <a:gd name="connsiteY19" fmla="*/ 2149759 h 4266434"/>
                <a:gd name="connsiteX20" fmla="*/ 1434858 w 4929093"/>
                <a:gd name="connsiteY20" fmla="*/ 2012940 h 4266434"/>
                <a:gd name="connsiteX21" fmla="*/ 1647605 w 4929093"/>
                <a:gd name="connsiteY21" fmla="*/ 1893661 h 4266434"/>
                <a:gd name="connsiteX22" fmla="*/ 1784629 w 4929093"/>
                <a:gd name="connsiteY22" fmla="*/ 1760349 h 4266434"/>
                <a:gd name="connsiteX23" fmla="*/ 1925258 w 4929093"/>
                <a:gd name="connsiteY23" fmla="*/ 1700710 h 4266434"/>
                <a:gd name="connsiteX24" fmla="*/ 2293994 w 4929093"/>
                <a:gd name="connsiteY24" fmla="*/ 1595702 h 4266434"/>
                <a:gd name="connsiteX25" fmla="*/ 2300270 w 4929093"/>
                <a:gd name="connsiteY25" fmla="*/ 1714742 h 4266434"/>
                <a:gd name="connsiteX26" fmla="*/ 2238970 w 4929093"/>
                <a:gd name="connsiteY26" fmla="*/ 1998908 h 4266434"/>
                <a:gd name="connsiteX27" fmla="*/ 2336329 w 4929093"/>
                <a:gd name="connsiteY27" fmla="*/ 2184842 h 4266434"/>
                <a:gd name="connsiteX28" fmla="*/ 2516623 w 4929093"/>
                <a:gd name="connsiteY28" fmla="*/ 2170809 h 4266434"/>
                <a:gd name="connsiteX29" fmla="*/ 2484170 w 4929093"/>
                <a:gd name="connsiteY29" fmla="*/ 2346219 h 4266434"/>
                <a:gd name="connsiteX30" fmla="*/ 2570711 w 4929093"/>
                <a:gd name="connsiteY30" fmla="*/ 2483040 h 4266434"/>
                <a:gd name="connsiteX31" fmla="*/ 2639223 w 4929093"/>
                <a:gd name="connsiteY31" fmla="*/ 2556712 h 4266434"/>
                <a:gd name="connsiteX32" fmla="*/ 2350753 w 4929093"/>
                <a:gd name="connsiteY32" fmla="*/ 2644416 h 4266434"/>
                <a:gd name="connsiteX33" fmla="*/ 2109158 w 4929093"/>
                <a:gd name="connsiteY33" fmla="*/ 2490055 h 4266434"/>
                <a:gd name="connsiteX34" fmla="*/ 1842323 w 4929093"/>
                <a:gd name="connsiteY34" fmla="*/ 2269039 h 4266434"/>
                <a:gd name="connsiteX35" fmla="*/ 1705300 w 4929093"/>
                <a:gd name="connsiteY35" fmla="*/ 2290088 h 4266434"/>
                <a:gd name="connsiteX36" fmla="*/ 1431252 w 4929093"/>
                <a:gd name="connsiteY36" fmla="*/ 2244481 h 4266434"/>
                <a:gd name="connsiteX37" fmla="*/ 1308757 w 4929093"/>
                <a:gd name="connsiteY37" fmla="*/ 2614825 h 4266434"/>
                <a:gd name="connsiteX38" fmla="*/ 1304553 w 4929093"/>
                <a:gd name="connsiteY38" fmla="*/ 2805946 h 4266434"/>
                <a:gd name="connsiteX39" fmla="*/ 1404621 w 4929093"/>
                <a:gd name="connsiteY39" fmla="*/ 2831633 h 4266434"/>
                <a:gd name="connsiteX40" fmla="*/ 1507420 w 4929093"/>
                <a:gd name="connsiteY40" fmla="*/ 2822876 h 4266434"/>
                <a:gd name="connsiteX41" fmla="*/ 1566035 w 4929093"/>
                <a:gd name="connsiteY41" fmla="*/ 2888819 h 4266434"/>
                <a:gd name="connsiteX42" fmla="*/ 1653958 w 4929093"/>
                <a:gd name="connsiteY42" fmla="*/ 2954761 h 4266434"/>
                <a:gd name="connsiteX43" fmla="*/ 2481900 w 4929093"/>
                <a:gd name="connsiteY43" fmla="*/ 3687453 h 4266434"/>
                <a:gd name="connsiteX44" fmla="*/ 2489227 w 4929093"/>
                <a:gd name="connsiteY44" fmla="*/ 3819338 h 4266434"/>
                <a:gd name="connsiteX45" fmla="*/ 2599131 w 4929093"/>
                <a:gd name="connsiteY45" fmla="*/ 3855973 h 4266434"/>
                <a:gd name="connsiteX46" fmla="*/ 2635766 w 4929093"/>
                <a:gd name="connsiteY46" fmla="*/ 3885280 h 4266434"/>
                <a:gd name="connsiteX47" fmla="*/ 2760323 w 4929093"/>
                <a:gd name="connsiteY47" fmla="*/ 3885280 h 4266434"/>
                <a:gd name="connsiteX48" fmla="*/ 2943496 w 4929093"/>
                <a:gd name="connsiteY48" fmla="*/ 3907261 h 4266434"/>
                <a:gd name="connsiteX49" fmla="*/ 3009439 w 4929093"/>
                <a:gd name="connsiteY49" fmla="*/ 3921915 h 4266434"/>
                <a:gd name="connsiteX50" fmla="*/ 3090035 w 4929093"/>
                <a:gd name="connsiteY50" fmla="*/ 4017165 h 4266434"/>
                <a:gd name="connsiteX51" fmla="*/ 3136670 w 4929093"/>
                <a:gd name="connsiteY51" fmla="*/ 4105301 h 4266434"/>
                <a:gd name="connsiteX52" fmla="*/ 3372075 w 4929093"/>
                <a:gd name="connsiteY52" fmla="*/ 3961399 h 4266434"/>
                <a:gd name="connsiteX53" fmla="*/ 3520993 w 4929093"/>
                <a:gd name="connsiteY53" fmla="*/ 3947741 h 4266434"/>
                <a:gd name="connsiteX54" fmla="*/ 3520993 w 4929093"/>
                <a:gd name="connsiteY54" fmla="*/ 4070665 h 4266434"/>
                <a:gd name="connsiteX55" fmla="*/ 3674567 w 4929093"/>
                <a:gd name="connsiteY55" fmla="*/ 4138956 h 4266434"/>
                <a:gd name="connsiteX56" fmla="*/ 3595452 w 4929093"/>
                <a:gd name="connsiteY56" fmla="*/ 4225459 h 4266434"/>
                <a:gd name="connsiteX57" fmla="*/ 3637336 w 4929093"/>
                <a:gd name="connsiteY57" fmla="*/ 4266434 h 4266434"/>
                <a:gd name="connsiteX58" fmla="*/ 4086496 w 4929093"/>
                <a:gd name="connsiteY58" fmla="*/ 3973203 h 4266434"/>
                <a:gd name="connsiteX59" fmla="*/ 4196400 w 4929093"/>
                <a:gd name="connsiteY59" fmla="*/ 3958550 h 4266434"/>
                <a:gd name="connsiteX60" fmla="*/ 4298977 w 4929093"/>
                <a:gd name="connsiteY60" fmla="*/ 3907261 h 4266434"/>
                <a:gd name="connsiteX61" fmla="*/ 4313631 w 4929093"/>
                <a:gd name="connsiteY61" fmla="*/ 3877953 h 4266434"/>
                <a:gd name="connsiteX62" fmla="*/ 4423535 w 4929093"/>
                <a:gd name="connsiteY62" fmla="*/ 3885280 h 4266434"/>
                <a:gd name="connsiteX63" fmla="*/ 4540766 w 4929093"/>
                <a:gd name="connsiteY63" fmla="*/ 3892607 h 4266434"/>
                <a:gd name="connsiteX64" fmla="*/ 4540766 w 4929093"/>
                <a:gd name="connsiteY64" fmla="*/ 3790030 h 4266434"/>
                <a:gd name="connsiteX65" fmla="*/ 4570073 w 4929093"/>
                <a:gd name="connsiteY65" fmla="*/ 3738742 h 4266434"/>
                <a:gd name="connsiteX66" fmla="*/ 4657996 w 4929093"/>
                <a:gd name="connsiteY66" fmla="*/ 3687453 h 4266434"/>
                <a:gd name="connsiteX67" fmla="*/ 4709285 w 4929093"/>
                <a:gd name="connsiteY67" fmla="*/ 3628838 h 4266434"/>
                <a:gd name="connsiteX68" fmla="*/ 4870477 w 4929093"/>
                <a:gd name="connsiteY68" fmla="*/ 3628838 h 4266434"/>
                <a:gd name="connsiteX69" fmla="*/ 4870477 w 4929093"/>
                <a:gd name="connsiteY69" fmla="*/ 3526261 h 4266434"/>
                <a:gd name="connsiteX70" fmla="*/ 4899785 w 4929093"/>
                <a:gd name="connsiteY70" fmla="*/ 3284473 h 4266434"/>
                <a:gd name="connsiteX71" fmla="*/ 4929093 w 4929093"/>
                <a:gd name="connsiteY71" fmla="*/ 3093973 h 4266434"/>
                <a:gd name="connsiteX72" fmla="*/ 4921766 w 4929093"/>
                <a:gd name="connsiteY72" fmla="*/ 2888819 h 4266434"/>
                <a:gd name="connsiteX73" fmla="*/ 4861841 w 4929093"/>
                <a:gd name="connsiteY73" fmla="*/ 2661949 h 4266434"/>
                <a:gd name="connsiteX74" fmla="*/ 4720655 w 4929093"/>
                <a:gd name="connsiteY74" fmla="*/ 2253593 h 4266434"/>
                <a:gd name="connsiteX75" fmla="*/ 3995295 w 4929093"/>
                <a:gd name="connsiteY75" fmla="*/ 701375 h 4266434"/>
                <a:gd name="connsiteX76" fmla="*/ 3842166 w 4929093"/>
                <a:gd name="connsiteY76" fmla="*/ 656703 h 4266434"/>
                <a:gd name="connsiteX77" fmla="*/ 3706430 w 4929093"/>
                <a:gd name="connsiteY77" fmla="*/ 577413 h 4266434"/>
                <a:gd name="connsiteX78" fmla="*/ 3656775 w 4929093"/>
                <a:gd name="connsiteY78" fmla="*/ 638728 h 4266434"/>
                <a:gd name="connsiteX79" fmla="*/ 3661185 w 4929093"/>
                <a:gd name="connsiteY79" fmla="*/ 617059 h 4266434"/>
                <a:gd name="connsiteX80" fmla="*/ 3731566 w 4929093"/>
                <a:gd name="connsiteY80" fmla="*/ 735993 h 4266434"/>
                <a:gd name="connsiteX81" fmla="*/ 3664988 w 4929093"/>
                <a:gd name="connsiteY81" fmla="*/ 885869 h 4266434"/>
                <a:gd name="connsiteX82" fmla="*/ 3515395 w 4929093"/>
                <a:gd name="connsiteY82" fmla="*/ 963951 h 4266434"/>
                <a:gd name="connsiteX83" fmla="*/ 3525450 w 4929093"/>
                <a:gd name="connsiteY83" fmla="*/ 1082885 h 4266434"/>
                <a:gd name="connsiteX84" fmla="*/ 3779714 w 4929093"/>
                <a:gd name="connsiteY84" fmla="*/ 1285870 h 4266434"/>
                <a:gd name="connsiteX85" fmla="*/ 3499954 w 4929093"/>
                <a:gd name="connsiteY85" fmla="*/ 1473013 h 4266434"/>
                <a:gd name="connsiteX86" fmla="*/ 3121490 w 4929093"/>
                <a:gd name="connsiteY86" fmla="*/ 1533676 h 4266434"/>
                <a:gd name="connsiteX87" fmla="*/ 2921207 w 4929093"/>
                <a:gd name="connsiteY87" fmla="*/ 1451914 h 4266434"/>
                <a:gd name="connsiteX88" fmla="*/ 2858950 w 4929093"/>
                <a:gd name="connsiteY88" fmla="*/ 1355057 h 4266434"/>
                <a:gd name="connsiteX89" fmla="*/ 2598718 w 4929093"/>
                <a:gd name="connsiteY89" fmla="*/ 1304578 h 4266434"/>
                <a:gd name="connsiteX90" fmla="*/ 2653376 w 4929093"/>
                <a:gd name="connsiteY90" fmla="*/ 1041475 h 4266434"/>
                <a:gd name="connsiteX91" fmla="*/ 2494864 w 4929093"/>
                <a:gd name="connsiteY91" fmla="*/ 952021 h 4266434"/>
                <a:gd name="connsiteX92" fmla="*/ 2374614 w 4929093"/>
                <a:gd name="connsiteY92" fmla="*/ 1320363 h 4266434"/>
                <a:gd name="connsiteX93" fmla="*/ 2309023 w 4929093"/>
                <a:gd name="connsiteY93" fmla="*/ 1299315 h 4266434"/>
                <a:gd name="connsiteX94" fmla="*/ 2336352 w 4929093"/>
                <a:gd name="connsiteY94" fmla="*/ 883614 h 4266434"/>
                <a:gd name="connsiteX95" fmla="*/ 2451137 w 4929093"/>
                <a:gd name="connsiteY95" fmla="*/ 625775 h 4266434"/>
                <a:gd name="connsiteX96" fmla="*/ 2265295 w 4929093"/>
                <a:gd name="connsiteY96" fmla="*/ 488962 h 4266434"/>
                <a:gd name="connsiteX97" fmla="*/ 2248898 w 4929093"/>
                <a:gd name="connsiteY97" fmla="*/ 388983 h 4266434"/>
                <a:gd name="connsiteX98" fmla="*/ 2172374 w 4929093"/>
                <a:gd name="connsiteY98" fmla="*/ 236385 h 4266434"/>
                <a:gd name="connsiteX99" fmla="*/ 1910010 w 4929093"/>
                <a:gd name="connsiteY99" fmla="*/ 10117 h 4266434"/>
                <a:gd name="connsiteX100" fmla="*/ 1684150 w 4929093"/>
                <a:gd name="connsiteY100"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65901 w 4929093"/>
                <a:gd name="connsiteY16" fmla="*/ 1376959 h 4266434"/>
                <a:gd name="connsiteX17" fmla="*/ 1427647 w 4929093"/>
                <a:gd name="connsiteY17" fmla="*/ 2244481 h 4266434"/>
                <a:gd name="connsiteX18" fmla="*/ 1369952 w 4929093"/>
                <a:gd name="connsiteY18" fmla="*/ 2149759 h 4266434"/>
                <a:gd name="connsiteX19" fmla="*/ 1434858 w 4929093"/>
                <a:gd name="connsiteY19" fmla="*/ 2012940 h 4266434"/>
                <a:gd name="connsiteX20" fmla="*/ 1647605 w 4929093"/>
                <a:gd name="connsiteY20" fmla="*/ 1893661 h 4266434"/>
                <a:gd name="connsiteX21" fmla="*/ 1784629 w 4929093"/>
                <a:gd name="connsiteY21" fmla="*/ 1760349 h 4266434"/>
                <a:gd name="connsiteX22" fmla="*/ 1925258 w 4929093"/>
                <a:gd name="connsiteY22" fmla="*/ 1700710 h 4266434"/>
                <a:gd name="connsiteX23" fmla="*/ 2293994 w 4929093"/>
                <a:gd name="connsiteY23" fmla="*/ 1595702 h 4266434"/>
                <a:gd name="connsiteX24" fmla="*/ 2300270 w 4929093"/>
                <a:gd name="connsiteY24" fmla="*/ 1714742 h 4266434"/>
                <a:gd name="connsiteX25" fmla="*/ 2238970 w 4929093"/>
                <a:gd name="connsiteY25" fmla="*/ 1998908 h 4266434"/>
                <a:gd name="connsiteX26" fmla="*/ 2336329 w 4929093"/>
                <a:gd name="connsiteY26" fmla="*/ 2184842 h 4266434"/>
                <a:gd name="connsiteX27" fmla="*/ 2516623 w 4929093"/>
                <a:gd name="connsiteY27" fmla="*/ 2170809 h 4266434"/>
                <a:gd name="connsiteX28" fmla="*/ 2484170 w 4929093"/>
                <a:gd name="connsiteY28" fmla="*/ 2346219 h 4266434"/>
                <a:gd name="connsiteX29" fmla="*/ 2570711 w 4929093"/>
                <a:gd name="connsiteY29" fmla="*/ 2483040 h 4266434"/>
                <a:gd name="connsiteX30" fmla="*/ 2639223 w 4929093"/>
                <a:gd name="connsiteY30" fmla="*/ 2556712 h 4266434"/>
                <a:gd name="connsiteX31" fmla="*/ 2350753 w 4929093"/>
                <a:gd name="connsiteY31" fmla="*/ 2644416 h 4266434"/>
                <a:gd name="connsiteX32" fmla="*/ 2109158 w 4929093"/>
                <a:gd name="connsiteY32" fmla="*/ 2490055 h 4266434"/>
                <a:gd name="connsiteX33" fmla="*/ 1842323 w 4929093"/>
                <a:gd name="connsiteY33" fmla="*/ 2269039 h 4266434"/>
                <a:gd name="connsiteX34" fmla="*/ 1705300 w 4929093"/>
                <a:gd name="connsiteY34" fmla="*/ 2290088 h 4266434"/>
                <a:gd name="connsiteX35" fmla="*/ 1431252 w 4929093"/>
                <a:gd name="connsiteY35" fmla="*/ 2244481 h 4266434"/>
                <a:gd name="connsiteX36" fmla="*/ 1308757 w 4929093"/>
                <a:gd name="connsiteY36" fmla="*/ 2614825 h 4266434"/>
                <a:gd name="connsiteX37" fmla="*/ 1304553 w 4929093"/>
                <a:gd name="connsiteY37" fmla="*/ 2805946 h 4266434"/>
                <a:gd name="connsiteX38" fmla="*/ 1404621 w 4929093"/>
                <a:gd name="connsiteY38" fmla="*/ 2831633 h 4266434"/>
                <a:gd name="connsiteX39" fmla="*/ 1507420 w 4929093"/>
                <a:gd name="connsiteY39" fmla="*/ 2822876 h 4266434"/>
                <a:gd name="connsiteX40" fmla="*/ 1566035 w 4929093"/>
                <a:gd name="connsiteY40" fmla="*/ 2888819 h 4266434"/>
                <a:gd name="connsiteX41" fmla="*/ 1653958 w 4929093"/>
                <a:gd name="connsiteY41" fmla="*/ 2954761 h 4266434"/>
                <a:gd name="connsiteX42" fmla="*/ 2481900 w 4929093"/>
                <a:gd name="connsiteY42" fmla="*/ 3687453 h 4266434"/>
                <a:gd name="connsiteX43" fmla="*/ 2489227 w 4929093"/>
                <a:gd name="connsiteY43" fmla="*/ 3819338 h 4266434"/>
                <a:gd name="connsiteX44" fmla="*/ 2599131 w 4929093"/>
                <a:gd name="connsiteY44" fmla="*/ 3855973 h 4266434"/>
                <a:gd name="connsiteX45" fmla="*/ 2635766 w 4929093"/>
                <a:gd name="connsiteY45" fmla="*/ 3885280 h 4266434"/>
                <a:gd name="connsiteX46" fmla="*/ 2760323 w 4929093"/>
                <a:gd name="connsiteY46" fmla="*/ 3885280 h 4266434"/>
                <a:gd name="connsiteX47" fmla="*/ 2943496 w 4929093"/>
                <a:gd name="connsiteY47" fmla="*/ 3907261 h 4266434"/>
                <a:gd name="connsiteX48" fmla="*/ 3009439 w 4929093"/>
                <a:gd name="connsiteY48" fmla="*/ 3921915 h 4266434"/>
                <a:gd name="connsiteX49" fmla="*/ 3090035 w 4929093"/>
                <a:gd name="connsiteY49" fmla="*/ 4017165 h 4266434"/>
                <a:gd name="connsiteX50" fmla="*/ 3136670 w 4929093"/>
                <a:gd name="connsiteY50" fmla="*/ 4105301 h 4266434"/>
                <a:gd name="connsiteX51" fmla="*/ 3372075 w 4929093"/>
                <a:gd name="connsiteY51" fmla="*/ 3961399 h 4266434"/>
                <a:gd name="connsiteX52" fmla="*/ 3520993 w 4929093"/>
                <a:gd name="connsiteY52" fmla="*/ 3947741 h 4266434"/>
                <a:gd name="connsiteX53" fmla="*/ 3520993 w 4929093"/>
                <a:gd name="connsiteY53" fmla="*/ 4070665 h 4266434"/>
                <a:gd name="connsiteX54" fmla="*/ 3674567 w 4929093"/>
                <a:gd name="connsiteY54" fmla="*/ 4138956 h 4266434"/>
                <a:gd name="connsiteX55" fmla="*/ 3595452 w 4929093"/>
                <a:gd name="connsiteY55" fmla="*/ 4225459 h 4266434"/>
                <a:gd name="connsiteX56" fmla="*/ 3637336 w 4929093"/>
                <a:gd name="connsiteY56" fmla="*/ 4266434 h 4266434"/>
                <a:gd name="connsiteX57" fmla="*/ 4086496 w 4929093"/>
                <a:gd name="connsiteY57" fmla="*/ 3973203 h 4266434"/>
                <a:gd name="connsiteX58" fmla="*/ 4196400 w 4929093"/>
                <a:gd name="connsiteY58" fmla="*/ 3958550 h 4266434"/>
                <a:gd name="connsiteX59" fmla="*/ 4298977 w 4929093"/>
                <a:gd name="connsiteY59" fmla="*/ 3907261 h 4266434"/>
                <a:gd name="connsiteX60" fmla="*/ 4313631 w 4929093"/>
                <a:gd name="connsiteY60" fmla="*/ 3877953 h 4266434"/>
                <a:gd name="connsiteX61" fmla="*/ 4423535 w 4929093"/>
                <a:gd name="connsiteY61" fmla="*/ 3885280 h 4266434"/>
                <a:gd name="connsiteX62" fmla="*/ 4540766 w 4929093"/>
                <a:gd name="connsiteY62" fmla="*/ 3892607 h 4266434"/>
                <a:gd name="connsiteX63" fmla="*/ 4540766 w 4929093"/>
                <a:gd name="connsiteY63" fmla="*/ 3790030 h 4266434"/>
                <a:gd name="connsiteX64" fmla="*/ 4570073 w 4929093"/>
                <a:gd name="connsiteY64" fmla="*/ 3738742 h 4266434"/>
                <a:gd name="connsiteX65" fmla="*/ 4657996 w 4929093"/>
                <a:gd name="connsiteY65" fmla="*/ 3687453 h 4266434"/>
                <a:gd name="connsiteX66" fmla="*/ 4709285 w 4929093"/>
                <a:gd name="connsiteY66" fmla="*/ 3628838 h 4266434"/>
                <a:gd name="connsiteX67" fmla="*/ 4870477 w 4929093"/>
                <a:gd name="connsiteY67" fmla="*/ 3628838 h 4266434"/>
                <a:gd name="connsiteX68" fmla="*/ 4870477 w 4929093"/>
                <a:gd name="connsiteY68" fmla="*/ 3526261 h 4266434"/>
                <a:gd name="connsiteX69" fmla="*/ 4899785 w 4929093"/>
                <a:gd name="connsiteY69" fmla="*/ 3284473 h 4266434"/>
                <a:gd name="connsiteX70" fmla="*/ 4929093 w 4929093"/>
                <a:gd name="connsiteY70" fmla="*/ 3093973 h 4266434"/>
                <a:gd name="connsiteX71" fmla="*/ 4921766 w 4929093"/>
                <a:gd name="connsiteY71" fmla="*/ 2888819 h 4266434"/>
                <a:gd name="connsiteX72" fmla="*/ 4861841 w 4929093"/>
                <a:gd name="connsiteY72" fmla="*/ 2661949 h 4266434"/>
                <a:gd name="connsiteX73" fmla="*/ 4720655 w 4929093"/>
                <a:gd name="connsiteY73" fmla="*/ 2253593 h 4266434"/>
                <a:gd name="connsiteX74" fmla="*/ 3995295 w 4929093"/>
                <a:gd name="connsiteY74" fmla="*/ 701375 h 4266434"/>
                <a:gd name="connsiteX75" fmla="*/ 3842166 w 4929093"/>
                <a:gd name="connsiteY75" fmla="*/ 656703 h 4266434"/>
                <a:gd name="connsiteX76" fmla="*/ 3706430 w 4929093"/>
                <a:gd name="connsiteY76" fmla="*/ 577413 h 4266434"/>
                <a:gd name="connsiteX77" fmla="*/ 3656775 w 4929093"/>
                <a:gd name="connsiteY77" fmla="*/ 638728 h 4266434"/>
                <a:gd name="connsiteX78" fmla="*/ 3661185 w 4929093"/>
                <a:gd name="connsiteY78" fmla="*/ 617059 h 4266434"/>
                <a:gd name="connsiteX79" fmla="*/ 3731566 w 4929093"/>
                <a:gd name="connsiteY79" fmla="*/ 735993 h 4266434"/>
                <a:gd name="connsiteX80" fmla="*/ 3664988 w 4929093"/>
                <a:gd name="connsiteY80" fmla="*/ 885869 h 4266434"/>
                <a:gd name="connsiteX81" fmla="*/ 3515395 w 4929093"/>
                <a:gd name="connsiteY81" fmla="*/ 963951 h 4266434"/>
                <a:gd name="connsiteX82" fmla="*/ 3525450 w 4929093"/>
                <a:gd name="connsiteY82" fmla="*/ 1082885 h 4266434"/>
                <a:gd name="connsiteX83" fmla="*/ 3779714 w 4929093"/>
                <a:gd name="connsiteY83" fmla="*/ 1285870 h 4266434"/>
                <a:gd name="connsiteX84" fmla="*/ 3499954 w 4929093"/>
                <a:gd name="connsiteY84" fmla="*/ 1473013 h 4266434"/>
                <a:gd name="connsiteX85" fmla="*/ 3121490 w 4929093"/>
                <a:gd name="connsiteY85" fmla="*/ 1533676 h 4266434"/>
                <a:gd name="connsiteX86" fmla="*/ 2921207 w 4929093"/>
                <a:gd name="connsiteY86" fmla="*/ 1451914 h 4266434"/>
                <a:gd name="connsiteX87" fmla="*/ 2858950 w 4929093"/>
                <a:gd name="connsiteY87" fmla="*/ 1355057 h 4266434"/>
                <a:gd name="connsiteX88" fmla="*/ 2598718 w 4929093"/>
                <a:gd name="connsiteY88" fmla="*/ 1304578 h 4266434"/>
                <a:gd name="connsiteX89" fmla="*/ 2653376 w 4929093"/>
                <a:gd name="connsiteY89" fmla="*/ 1041475 h 4266434"/>
                <a:gd name="connsiteX90" fmla="*/ 2494864 w 4929093"/>
                <a:gd name="connsiteY90" fmla="*/ 952021 h 4266434"/>
                <a:gd name="connsiteX91" fmla="*/ 2374614 w 4929093"/>
                <a:gd name="connsiteY91" fmla="*/ 1320363 h 4266434"/>
                <a:gd name="connsiteX92" fmla="*/ 2309023 w 4929093"/>
                <a:gd name="connsiteY92" fmla="*/ 1299315 h 4266434"/>
                <a:gd name="connsiteX93" fmla="*/ 2336352 w 4929093"/>
                <a:gd name="connsiteY93" fmla="*/ 883614 h 4266434"/>
                <a:gd name="connsiteX94" fmla="*/ 2451137 w 4929093"/>
                <a:gd name="connsiteY94" fmla="*/ 625775 h 4266434"/>
                <a:gd name="connsiteX95" fmla="*/ 2265295 w 4929093"/>
                <a:gd name="connsiteY95" fmla="*/ 488962 h 4266434"/>
                <a:gd name="connsiteX96" fmla="*/ 2248898 w 4929093"/>
                <a:gd name="connsiteY96" fmla="*/ 388983 h 4266434"/>
                <a:gd name="connsiteX97" fmla="*/ 2172374 w 4929093"/>
                <a:gd name="connsiteY97" fmla="*/ 236385 h 4266434"/>
                <a:gd name="connsiteX98" fmla="*/ 1910010 w 4929093"/>
                <a:gd name="connsiteY98" fmla="*/ 10117 h 4266434"/>
                <a:gd name="connsiteX99" fmla="*/ 1684150 w 4929093"/>
                <a:gd name="connsiteY99" fmla="*/ 0 h 4266434"/>
                <a:gd name="connsiteX0" fmla="*/ 1684150 w 4929093"/>
                <a:gd name="connsiteY0" fmla="*/ 0 h 4266434"/>
                <a:gd name="connsiteX1" fmla="*/ 1568521 w 4929093"/>
                <a:gd name="connsiteY1" fmla="*/ 173359 h 4266434"/>
                <a:gd name="connsiteX2" fmla="*/ 1442838 w 4929093"/>
                <a:gd name="connsiteY2" fmla="*/ 302139 h 4266434"/>
                <a:gd name="connsiteX3" fmla="*/ 1558467 w 4929093"/>
                <a:gd name="connsiteY3" fmla="*/ 376435 h 4266434"/>
                <a:gd name="connsiteX4" fmla="*/ 1669070 w 4929093"/>
                <a:gd name="connsiteY4" fmla="*/ 643903 h 4266434"/>
                <a:gd name="connsiteX5" fmla="*/ 1693906 w 4929093"/>
                <a:gd name="connsiteY5" fmla="*/ 785984 h 4266434"/>
                <a:gd name="connsiteX6" fmla="*/ 1725215 w 4929093"/>
                <a:gd name="connsiteY6" fmla="*/ 857223 h 4266434"/>
                <a:gd name="connsiteX7" fmla="*/ 1731712 w 4929093"/>
                <a:gd name="connsiteY7" fmla="*/ 936692 h 4266434"/>
                <a:gd name="connsiteX8" fmla="*/ 1849609 w 4929093"/>
                <a:gd name="connsiteY8" fmla="*/ 1064766 h 4266434"/>
                <a:gd name="connsiteX9" fmla="*/ 1789723 w 4929093"/>
                <a:gd name="connsiteY9" fmla="*/ 1087997 h 4266434"/>
                <a:gd name="connsiteX10" fmla="*/ 1437812 w 4929093"/>
                <a:gd name="connsiteY10" fmla="*/ 827167 h 4266434"/>
                <a:gd name="connsiteX11" fmla="*/ 1171366 w 4929093"/>
                <a:gd name="connsiteY11" fmla="*/ 955947 h 4266434"/>
                <a:gd name="connsiteX12" fmla="*/ 1050710 w 4929093"/>
                <a:gd name="connsiteY12" fmla="*/ 1005477 h 4266434"/>
                <a:gd name="connsiteX13" fmla="*/ 965245 w 4929093"/>
                <a:gd name="connsiteY13" fmla="*/ 1045103 h 4266434"/>
                <a:gd name="connsiteX14" fmla="*/ 305147 w 4929093"/>
                <a:gd name="connsiteY14" fmla="*/ 621300 h 4266434"/>
                <a:gd name="connsiteX15" fmla="*/ 0 w 4929093"/>
                <a:gd name="connsiteY15" fmla="*/ 1178836 h 4266434"/>
                <a:gd name="connsiteX16" fmla="*/ 1427647 w 4929093"/>
                <a:gd name="connsiteY16" fmla="*/ 2244481 h 4266434"/>
                <a:gd name="connsiteX17" fmla="*/ 1369952 w 4929093"/>
                <a:gd name="connsiteY17" fmla="*/ 2149759 h 4266434"/>
                <a:gd name="connsiteX18" fmla="*/ 1434858 w 4929093"/>
                <a:gd name="connsiteY18" fmla="*/ 2012940 h 4266434"/>
                <a:gd name="connsiteX19" fmla="*/ 1647605 w 4929093"/>
                <a:gd name="connsiteY19" fmla="*/ 1893661 h 4266434"/>
                <a:gd name="connsiteX20" fmla="*/ 1784629 w 4929093"/>
                <a:gd name="connsiteY20" fmla="*/ 1760349 h 4266434"/>
                <a:gd name="connsiteX21" fmla="*/ 1925258 w 4929093"/>
                <a:gd name="connsiteY21" fmla="*/ 1700710 h 4266434"/>
                <a:gd name="connsiteX22" fmla="*/ 2293994 w 4929093"/>
                <a:gd name="connsiteY22" fmla="*/ 1595702 h 4266434"/>
                <a:gd name="connsiteX23" fmla="*/ 2300270 w 4929093"/>
                <a:gd name="connsiteY23" fmla="*/ 1714742 h 4266434"/>
                <a:gd name="connsiteX24" fmla="*/ 2238970 w 4929093"/>
                <a:gd name="connsiteY24" fmla="*/ 1998908 h 4266434"/>
                <a:gd name="connsiteX25" fmla="*/ 2336329 w 4929093"/>
                <a:gd name="connsiteY25" fmla="*/ 2184842 h 4266434"/>
                <a:gd name="connsiteX26" fmla="*/ 2516623 w 4929093"/>
                <a:gd name="connsiteY26" fmla="*/ 2170809 h 4266434"/>
                <a:gd name="connsiteX27" fmla="*/ 2484170 w 4929093"/>
                <a:gd name="connsiteY27" fmla="*/ 2346219 h 4266434"/>
                <a:gd name="connsiteX28" fmla="*/ 2570711 w 4929093"/>
                <a:gd name="connsiteY28" fmla="*/ 2483040 h 4266434"/>
                <a:gd name="connsiteX29" fmla="*/ 2639223 w 4929093"/>
                <a:gd name="connsiteY29" fmla="*/ 2556712 h 4266434"/>
                <a:gd name="connsiteX30" fmla="*/ 2350753 w 4929093"/>
                <a:gd name="connsiteY30" fmla="*/ 2644416 h 4266434"/>
                <a:gd name="connsiteX31" fmla="*/ 2109158 w 4929093"/>
                <a:gd name="connsiteY31" fmla="*/ 2490055 h 4266434"/>
                <a:gd name="connsiteX32" fmla="*/ 1842323 w 4929093"/>
                <a:gd name="connsiteY32" fmla="*/ 2269039 h 4266434"/>
                <a:gd name="connsiteX33" fmla="*/ 1705300 w 4929093"/>
                <a:gd name="connsiteY33" fmla="*/ 2290088 h 4266434"/>
                <a:gd name="connsiteX34" fmla="*/ 1431252 w 4929093"/>
                <a:gd name="connsiteY34" fmla="*/ 2244481 h 4266434"/>
                <a:gd name="connsiteX35" fmla="*/ 1308757 w 4929093"/>
                <a:gd name="connsiteY35" fmla="*/ 2614825 h 4266434"/>
                <a:gd name="connsiteX36" fmla="*/ 1304553 w 4929093"/>
                <a:gd name="connsiteY36" fmla="*/ 2805946 h 4266434"/>
                <a:gd name="connsiteX37" fmla="*/ 1404621 w 4929093"/>
                <a:gd name="connsiteY37" fmla="*/ 2831633 h 4266434"/>
                <a:gd name="connsiteX38" fmla="*/ 1507420 w 4929093"/>
                <a:gd name="connsiteY38" fmla="*/ 2822876 h 4266434"/>
                <a:gd name="connsiteX39" fmla="*/ 1566035 w 4929093"/>
                <a:gd name="connsiteY39" fmla="*/ 2888819 h 4266434"/>
                <a:gd name="connsiteX40" fmla="*/ 1653958 w 4929093"/>
                <a:gd name="connsiteY40" fmla="*/ 2954761 h 4266434"/>
                <a:gd name="connsiteX41" fmla="*/ 2481900 w 4929093"/>
                <a:gd name="connsiteY41" fmla="*/ 3687453 h 4266434"/>
                <a:gd name="connsiteX42" fmla="*/ 2489227 w 4929093"/>
                <a:gd name="connsiteY42" fmla="*/ 3819338 h 4266434"/>
                <a:gd name="connsiteX43" fmla="*/ 2599131 w 4929093"/>
                <a:gd name="connsiteY43" fmla="*/ 3855973 h 4266434"/>
                <a:gd name="connsiteX44" fmla="*/ 2635766 w 4929093"/>
                <a:gd name="connsiteY44" fmla="*/ 3885280 h 4266434"/>
                <a:gd name="connsiteX45" fmla="*/ 2760323 w 4929093"/>
                <a:gd name="connsiteY45" fmla="*/ 3885280 h 4266434"/>
                <a:gd name="connsiteX46" fmla="*/ 2943496 w 4929093"/>
                <a:gd name="connsiteY46" fmla="*/ 3907261 h 4266434"/>
                <a:gd name="connsiteX47" fmla="*/ 3009439 w 4929093"/>
                <a:gd name="connsiteY47" fmla="*/ 3921915 h 4266434"/>
                <a:gd name="connsiteX48" fmla="*/ 3090035 w 4929093"/>
                <a:gd name="connsiteY48" fmla="*/ 4017165 h 4266434"/>
                <a:gd name="connsiteX49" fmla="*/ 3136670 w 4929093"/>
                <a:gd name="connsiteY49" fmla="*/ 4105301 h 4266434"/>
                <a:gd name="connsiteX50" fmla="*/ 3372075 w 4929093"/>
                <a:gd name="connsiteY50" fmla="*/ 3961399 h 4266434"/>
                <a:gd name="connsiteX51" fmla="*/ 3520993 w 4929093"/>
                <a:gd name="connsiteY51" fmla="*/ 3947741 h 4266434"/>
                <a:gd name="connsiteX52" fmla="*/ 3520993 w 4929093"/>
                <a:gd name="connsiteY52" fmla="*/ 4070665 h 4266434"/>
                <a:gd name="connsiteX53" fmla="*/ 3674567 w 4929093"/>
                <a:gd name="connsiteY53" fmla="*/ 4138956 h 4266434"/>
                <a:gd name="connsiteX54" fmla="*/ 3595452 w 4929093"/>
                <a:gd name="connsiteY54" fmla="*/ 4225459 h 4266434"/>
                <a:gd name="connsiteX55" fmla="*/ 3637336 w 4929093"/>
                <a:gd name="connsiteY55" fmla="*/ 4266434 h 4266434"/>
                <a:gd name="connsiteX56" fmla="*/ 4086496 w 4929093"/>
                <a:gd name="connsiteY56" fmla="*/ 3973203 h 4266434"/>
                <a:gd name="connsiteX57" fmla="*/ 4196400 w 4929093"/>
                <a:gd name="connsiteY57" fmla="*/ 3958550 h 4266434"/>
                <a:gd name="connsiteX58" fmla="*/ 4298977 w 4929093"/>
                <a:gd name="connsiteY58" fmla="*/ 3907261 h 4266434"/>
                <a:gd name="connsiteX59" fmla="*/ 4313631 w 4929093"/>
                <a:gd name="connsiteY59" fmla="*/ 3877953 h 4266434"/>
                <a:gd name="connsiteX60" fmla="*/ 4423535 w 4929093"/>
                <a:gd name="connsiteY60" fmla="*/ 3885280 h 4266434"/>
                <a:gd name="connsiteX61" fmla="*/ 4540766 w 4929093"/>
                <a:gd name="connsiteY61" fmla="*/ 3892607 h 4266434"/>
                <a:gd name="connsiteX62" fmla="*/ 4540766 w 4929093"/>
                <a:gd name="connsiteY62" fmla="*/ 3790030 h 4266434"/>
                <a:gd name="connsiteX63" fmla="*/ 4570073 w 4929093"/>
                <a:gd name="connsiteY63" fmla="*/ 3738742 h 4266434"/>
                <a:gd name="connsiteX64" fmla="*/ 4657996 w 4929093"/>
                <a:gd name="connsiteY64" fmla="*/ 3687453 h 4266434"/>
                <a:gd name="connsiteX65" fmla="*/ 4709285 w 4929093"/>
                <a:gd name="connsiteY65" fmla="*/ 3628838 h 4266434"/>
                <a:gd name="connsiteX66" fmla="*/ 4870477 w 4929093"/>
                <a:gd name="connsiteY66" fmla="*/ 3628838 h 4266434"/>
                <a:gd name="connsiteX67" fmla="*/ 4870477 w 4929093"/>
                <a:gd name="connsiteY67" fmla="*/ 3526261 h 4266434"/>
                <a:gd name="connsiteX68" fmla="*/ 4899785 w 4929093"/>
                <a:gd name="connsiteY68" fmla="*/ 3284473 h 4266434"/>
                <a:gd name="connsiteX69" fmla="*/ 4929093 w 4929093"/>
                <a:gd name="connsiteY69" fmla="*/ 3093973 h 4266434"/>
                <a:gd name="connsiteX70" fmla="*/ 4921766 w 4929093"/>
                <a:gd name="connsiteY70" fmla="*/ 2888819 h 4266434"/>
                <a:gd name="connsiteX71" fmla="*/ 4861841 w 4929093"/>
                <a:gd name="connsiteY71" fmla="*/ 2661949 h 4266434"/>
                <a:gd name="connsiteX72" fmla="*/ 4720655 w 4929093"/>
                <a:gd name="connsiteY72" fmla="*/ 2253593 h 4266434"/>
                <a:gd name="connsiteX73" fmla="*/ 3995295 w 4929093"/>
                <a:gd name="connsiteY73" fmla="*/ 701375 h 4266434"/>
                <a:gd name="connsiteX74" fmla="*/ 3842166 w 4929093"/>
                <a:gd name="connsiteY74" fmla="*/ 656703 h 4266434"/>
                <a:gd name="connsiteX75" fmla="*/ 3706430 w 4929093"/>
                <a:gd name="connsiteY75" fmla="*/ 577413 h 4266434"/>
                <a:gd name="connsiteX76" fmla="*/ 3656775 w 4929093"/>
                <a:gd name="connsiteY76" fmla="*/ 638728 h 4266434"/>
                <a:gd name="connsiteX77" fmla="*/ 3661185 w 4929093"/>
                <a:gd name="connsiteY77" fmla="*/ 617059 h 4266434"/>
                <a:gd name="connsiteX78" fmla="*/ 3731566 w 4929093"/>
                <a:gd name="connsiteY78" fmla="*/ 735993 h 4266434"/>
                <a:gd name="connsiteX79" fmla="*/ 3664988 w 4929093"/>
                <a:gd name="connsiteY79" fmla="*/ 885869 h 4266434"/>
                <a:gd name="connsiteX80" fmla="*/ 3515395 w 4929093"/>
                <a:gd name="connsiteY80" fmla="*/ 963951 h 4266434"/>
                <a:gd name="connsiteX81" fmla="*/ 3525450 w 4929093"/>
                <a:gd name="connsiteY81" fmla="*/ 1082885 h 4266434"/>
                <a:gd name="connsiteX82" fmla="*/ 3779714 w 4929093"/>
                <a:gd name="connsiteY82" fmla="*/ 1285870 h 4266434"/>
                <a:gd name="connsiteX83" fmla="*/ 3499954 w 4929093"/>
                <a:gd name="connsiteY83" fmla="*/ 1473013 h 4266434"/>
                <a:gd name="connsiteX84" fmla="*/ 3121490 w 4929093"/>
                <a:gd name="connsiteY84" fmla="*/ 1533676 h 4266434"/>
                <a:gd name="connsiteX85" fmla="*/ 2921207 w 4929093"/>
                <a:gd name="connsiteY85" fmla="*/ 1451914 h 4266434"/>
                <a:gd name="connsiteX86" fmla="*/ 2858950 w 4929093"/>
                <a:gd name="connsiteY86" fmla="*/ 1355057 h 4266434"/>
                <a:gd name="connsiteX87" fmla="*/ 2598718 w 4929093"/>
                <a:gd name="connsiteY87" fmla="*/ 1304578 h 4266434"/>
                <a:gd name="connsiteX88" fmla="*/ 2653376 w 4929093"/>
                <a:gd name="connsiteY88" fmla="*/ 1041475 h 4266434"/>
                <a:gd name="connsiteX89" fmla="*/ 2494864 w 4929093"/>
                <a:gd name="connsiteY89" fmla="*/ 952021 h 4266434"/>
                <a:gd name="connsiteX90" fmla="*/ 2374614 w 4929093"/>
                <a:gd name="connsiteY90" fmla="*/ 1320363 h 4266434"/>
                <a:gd name="connsiteX91" fmla="*/ 2309023 w 4929093"/>
                <a:gd name="connsiteY91" fmla="*/ 1299315 h 4266434"/>
                <a:gd name="connsiteX92" fmla="*/ 2336352 w 4929093"/>
                <a:gd name="connsiteY92" fmla="*/ 883614 h 4266434"/>
                <a:gd name="connsiteX93" fmla="*/ 2451137 w 4929093"/>
                <a:gd name="connsiteY93" fmla="*/ 625775 h 4266434"/>
                <a:gd name="connsiteX94" fmla="*/ 2265295 w 4929093"/>
                <a:gd name="connsiteY94" fmla="*/ 488962 h 4266434"/>
                <a:gd name="connsiteX95" fmla="*/ 2248898 w 4929093"/>
                <a:gd name="connsiteY95" fmla="*/ 388983 h 4266434"/>
                <a:gd name="connsiteX96" fmla="*/ 2172374 w 4929093"/>
                <a:gd name="connsiteY96" fmla="*/ 236385 h 4266434"/>
                <a:gd name="connsiteX97" fmla="*/ 1910010 w 4929093"/>
                <a:gd name="connsiteY97" fmla="*/ 10117 h 4266434"/>
                <a:gd name="connsiteX98" fmla="*/ 1684150 w 4929093"/>
                <a:gd name="connsiteY98" fmla="*/ 0 h 4266434"/>
                <a:gd name="connsiteX0" fmla="*/ 1379003 w 4623946"/>
                <a:gd name="connsiteY0" fmla="*/ 0 h 4266434"/>
                <a:gd name="connsiteX1" fmla="*/ 1263374 w 4623946"/>
                <a:gd name="connsiteY1" fmla="*/ 173359 h 4266434"/>
                <a:gd name="connsiteX2" fmla="*/ 1137691 w 4623946"/>
                <a:gd name="connsiteY2" fmla="*/ 302139 h 4266434"/>
                <a:gd name="connsiteX3" fmla="*/ 1253320 w 4623946"/>
                <a:gd name="connsiteY3" fmla="*/ 376435 h 4266434"/>
                <a:gd name="connsiteX4" fmla="*/ 1363923 w 4623946"/>
                <a:gd name="connsiteY4" fmla="*/ 643903 h 4266434"/>
                <a:gd name="connsiteX5" fmla="*/ 1388759 w 4623946"/>
                <a:gd name="connsiteY5" fmla="*/ 785984 h 4266434"/>
                <a:gd name="connsiteX6" fmla="*/ 1420068 w 4623946"/>
                <a:gd name="connsiteY6" fmla="*/ 857223 h 4266434"/>
                <a:gd name="connsiteX7" fmla="*/ 1426565 w 4623946"/>
                <a:gd name="connsiteY7" fmla="*/ 936692 h 4266434"/>
                <a:gd name="connsiteX8" fmla="*/ 1544462 w 4623946"/>
                <a:gd name="connsiteY8" fmla="*/ 1064766 h 4266434"/>
                <a:gd name="connsiteX9" fmla="*/ 1484576 w 4623946"/>
                <a:gd name="connsiteY9" fmla="*/ 1087997 h 4266434"/>
                <a:gd name="connsiteX10" fmla="*/ 1132665 w 4623946"/>
                <a:gd name="connsiteY10" fmla="*/ 827167 h 4266434"/>
                <a:gd name="connsiteX11" fmla="*/ 866219 w 4623946"/>
                <a:gd name="connsiteY11" fmla="*/ 955947 h 4266434"/>
                <a:gd name="connsiteX12" fmla="*/ 745563 w 4623946"/>
                <a:gd name="connsiteY12" fmla="*/ 1005477 h 4266434"/>
                <a:gd name="connsiteX13" fmla="*/ 660098 w 4623946"/>
                <a:gd name="connsiteY13" fmla="*/ 1045103 h 4266434"/>
                <a:gd name="connsiteX14" fmla="*/ 0 w 4623946"/>
                <a:gd name="connsiteY14" fmla="*/ 621300 h 4266434"/>
                <a:gd name="connsiteX15" fmla="*/ 1122500 w 4623946"/>
                <a:gd name="connsiteY15" fmla="*/ 2244481 h 4266434"/>
                <a:gd name="connsiteX16" fmla="*/ 1064805 w 4623946"/>
                <a:gd name="connsiteY16" fmla="*/ 2149759 h 4266434"/>
                <a:gd name="connsiteX17" fmla="*/ 1129711 w 4623946"/>
                <a:gd name="connsiteY17" fmla="*/ 2012940 h 4266434"/>
                <a:gd name="connsiteX18" fmla="*/ 1342458 w 4623946"/>
                <a:gd name="connsiteY18" fmla="*/ 1893661 h 4266434"/>
                <a:gd name="connsiteX19" fmla="*/ 1479482 w 4623946"/>
                <a:gd name="connsiteY19" fmla="*/ 1760349 h 4266434"/>
                <a:gd name="connsiteX20" fmla="*/ 1620111 w 4623946"/>
                <a:gd name="connsiteY20" fmla="*/ 1700710 h 4266434"/>
                <a:gd name="connsiteX21" fmla="*/ 1988847 w 4623946"/>
                <a:gd name="connsiteY21" fmla="*/ 1595702 h 4266434"/>
                <a:gd name="connsiteX22" fmla="*/ 1995123 w 4623946"/>
                <a:gd name="connsiteY22" fmla="*/ 1714742 h 4266434"/>
                <a:gd name="connsiteX23" fmla="*/ 1933823 w 4623946"/>
                <a:gd name="connsiteY23" fmla="*/ 1998908 h 4266434"/>
                <a:gd name="connsiteX24" fmla="*/ 2031182 w 4623946"/>
                <a:gd name="connsiteY24" fmla="*/ 2184842 h 4266434"/>
                <a:gd name="connsiteX25" fmla="*/ 2211476 w 4623946"/>
                <a:gd name="connsiteY25" fmla="*/ 2170809 h 4266434"/>
                <a:gd name="connsiteX26" fmla="*/ 2179023 w 4623946"/>
                <a:gd name="connsiteY26" fmla="*/ 2346219 h 4266434"/>
                <a:gd name="connsiteX27" fmla="*/ 2265564 w 4623946"/>
                <a:gd name="connsiteY27" fmla="*/ 2483040 h 4266434"/>
                <a:gd name="connsiteX28" fmla="*/ 2334076 w 4623946"/>
                <a:gd name="connsiteY28" fmla="*/ 2556712 h 4266434"/>
                <a:gd name="connsiteX29" fmla="*/ 2045606 w 4623946"/>
                <a:gd name="connsiteY29" fmla="*/ 2644416 h 4266434"/>
                <a:gd name="connsiteX30" fmla="*/ 1804011 w 4623946"/>
                <a:gd name="connsiteY30" fmla="*/ 2490055 h 4266434"/>
                <a:gd name="connsiteX31" fmla="*/ 1537176 w 4623946"/>
                <a:gd name="connsiteY31" fmla="*/ 2269039 h 4266434"/>
                <a:gd name="connsiteX32" fmla="*/ 1400153 w 4623946"/>
                <a:gd name="connsiteY32" fmla="*/ 2290088 h 4266434"/>
                <a:gd name="connsiteX33" fmla="*/ 1126105 w 4623946"/>
                <a:gd name="connsiteY33" fmla="*/ 2244481 h 4266434"/>
                <a:gd name="connsiteX34" fmla="*/ 1003610 w 4623946"/>
                <a:gd name="connsiteY34" fmla="*/ 2614825 h 4266434"/>
                <a:gd name="connsiteX35" fmla="*/ 999406 w 4623946"/>
                <a:gd name="connsiteY35" fmla="*/ 2805946 h 4266434"/>
                <a:gd name="connsiteX36" fmla="*/ 1099474 w 4623946"/>
                <a:gd name="connsiteY36" fmla="*/ 2831633 h 4266434"/>
                <a:gd name="connsiteX37" fmla="*/ 1202273 w 4623946"/>
                <a:gd name="connsiteY37" fmla="*/ 2822876 h 4266434"/>
                <a:gd name="connsiteX38" fmla="*/ 1260888 w 4623946"/>
                <a:gd name="connsiteY38" fmla="*/ 2888819 h 4266434"/>
                <a:gd name="connsiteX39" fmla="*/ 1348811 w 4623946"/>
                <a:gd name="connsiteY39" fmla="*/ 2954761 h 4266434"/>
                <a:gd name="connsiteX40" fmla="*/ 2176753 w 4623946"/>
                <a:gd name="connsiteY40" fmla="*/ 3687453 h 4266434"/>
                <a:gd name="connsiteX41" fmla="*/ 2184080 w 4623946"/>
                <a:gd name="connsiteY41" fmla="*/ 3819338 h 4266434"/>
                <a:gd name="connsiteX42" fmla="*/ 2293984 w 4623946"/>
                <a:gd name="connsiteY42" fmla="*/ 3855973 h 4266434"/>
                <a:gd name="connsiteX43" fmla="*/ 2330619 w 4623946"/>
                <a:gd name="connsiteY43" fmla="*/ 3885280 h 4266434"/>
                <a:gd name="connsiteX44" fmla="*/ 2455176 w 4623946"/>
                <a:gd name="connsiteY44" fmla="*/ 3885280 h 4266434"/>
                <a:gd name="connsiteX45" fmla="*/ 2638349 w 4623946"/>
                <a:gd name="connsiteY45" fmla="*/ 3907261 h 4266434"/>
                <a:gd name="connsiteX46" fmla="*/ 2704292 w 4623946"/>
                <a:gd name="connsiteY46" fmla="*/ 3921915 h 4266434"/>
                <a:gd name="connsiteX47" fmla="*/ 2784888 w 4623946"/>
                <a:gd name="connsiteY47" fmla="*/ 4017165 h 4266434"/>
                <a:gd name="connsiteX48" fmla="*/ 2831523 w 4623946"/>
                <a:gd name="connsiteY48" fmla="*/ 4105301 h 4266434"/>
                <a:gd name="connsiteX49" fmla="*/ 3066928 w 4623946"/>
                <a:gd name="connsiteY49" fmla="*/ 3961399 h 4266434"/>
                <a:gd name="connsiteX50" fmla="*/ 3215846 w 4623946"/>
                <a:gd name="connsiteY50" fmla="*/ 3947741 h 4266434"/>
                <a:gd name="connsiteX51" fmla="*/ 3215846 w 4623946"/>
                <a:gd name="connsiteY51" fmla="*/ 4070665 h 4266434"/>
                <a:gd name="connsiteX52" fmla="*/ 3369420 w 4623946"/>
                <a:gd name="connsiteY52" fmla="*/ 4138956 h 4266434"/>
                <a:gd name="connsiteX53" fmla="*/ 3290305 w 4623946"/>
                <a:gd name="connsiteY53" fmla="*/ 4225459 h 4266434"/>
                <a:gd name="connsiteX54" fmla="*/ 3332189 w 4623946"/>
                <a:gd name="connsiteY54" fmla="*/ 4266434 h 4266434"/>
                <a:gd name="connsiteX55" fmla="*/ 3781349 w 4623946"/>
                <a:gd name="connsiteY55" fmla="*/ 3973203 h 4266434"/>
                <a:gd name="connsiteX56" fmla="*/ 3891253 w 4623946"/>
                <a:gd name="connsiteY56" fmla="*/ 3958550 h 4266434"/>
                <a:gd name="connsiteX57" fmla="*/ 3993830 w 4623946"/>
                <a:gd name="connsiteY57" fmla="*/ 3907261 h 4266434"/>
                <a:gd name="connsiteX58" fmla="*/ 4008484 w 4623946"/>
                <a:gd name="connsiteY58" fmla="*/ 3877953 h 4266434"/>
                <a:gd name="connsiteX59" fmla="*/ 4118388 w 4623946"/>
                <a:gd name="connsiteY59" fmla="*/ 3885280 h 4266434"/>
                <a:gd name="connsiteX60" fmla="*/ 4235619 w 4623946"/>
                <a:gd name="connsiteY60" fmla="*/ 3892607 h 4266434"/>
                <a:gd name="connsiteX61" fmla="*/ 4235619 w 4623946"/>
                <a:gd name="connsiteY61" fmla="*/ 3790030 h 4266434"/>
                <a:gd name="connsiteX62" fmla="*/ 4264926 w 4623946"/>
                <a:gd name="connsiteY62" fmla="*/ 3738742 h 4266434"/>
                <a:gd name="connsiteX63" fmla="*/ 4352849 w 4623946"/>
                <a:gd name="connsiteY63" fmla="*/ 3687453 h 4266434"/>
                <a:gd name="connsiteX64" fmla="*/ 4404138 w 4623946"/>
                <a:gd name="connsiteY64" fmla="*/ 3628838 h 4266434"/>
                <a:gd name="connsiteX65" fmla="*/ 4565330 w 4623946"/>
                <a:gd name="connsiteY65" fmla="*/ 3628838 h 4266434"/>
                <a:gd name="connsiteX66" fmla="*/ 4565330 w 4623946"/>
                <a:gd name="connsiteY66" fmla="*/ 3526261 h 4266434"/>
                <a:gd name="connsiteX67" fmla="*/ 4594638 w 4623946"/>
                <a:gd name="connsiteY67" fmla="*/ 3284473 h 4266434"/>
                <a:gd name="connsiteX68" fmla="*/ 4623946 w 4623946"/>
                <a:gd name="connsiteY68" fmla="*/ 3093973 h 4266434"/>
                <a:gd name="connsiteX69" fmla="*/ 4616619 w 4623946"/>
                <a:gd name="connsiteY69" fmla="*/ 2888819 h 4266434"/>
                <a:gd name="connsiteX70" fmla="*/ 4556694 w 4623946"/>
                <a:gd name="connsiteY70" fmla="*/ 2661949 h 4266434"/>
                <a:gd name="connsiteX71" fmla="*/ 4415508 w 4623946"/>
                <a:gd name="connsiteY71" fmla="*/ 2253593 h 4266434"/>
                <a:gd name="connsiteX72" fmla="*/ 3690148 w 4623946"/>
                <a:gd name="connsiteY72" fmla="*/ 701375 h 4266434"/>
                <a:gd name="connsiteX73" fmla="*/ 3537019 w 4623946"/>
                <a:gd name="connsiteY73" fmla="*/ 656703 h 4266434"/>
                <a:gd name="connsiteX74" fmla="*/ 3401283 w 4623946"/>
                <a:gd name="connsiteY74" fmla="*/ 577413 h 4266434"/>
                <a:gd name="connsiteX75" fmla="*/ 3351628 w 4623946"/>
                <a:gd name="connsiteY75" fmla="*/ 638728 h 4266434"/>
                <a:gd name="connsiteX76" fmla="*/ 3356038 w 4623946"/>
                <a:gd name="connsiteY76" fmla="*/ 617059 h 4266434"/>
                <a:gd name="connsiteX77" fmla="*/ 3426419 w 4623946"/>
                <a:gd name="connsiteY77" fmla="*/ 735993 h 4266434"/>
                <a:gd name="connsiteX78" fmla="*/ 3359841 w 4623946"/>
                <a:gd name="connsiteY78" fmla="*/ 885869 h 4266434"/>
                <a:gd name="connsiteX79" fmla="*/ 3210248 w 4623946"/>
                <a:gd name="connsiteY79" fmla="*/ 963951 h 4266434"/>
                <a:gd name="connsiteX80" fmla="*/ 3220303 w 4623946"/>
                <a:gd name="connsiteY80" fmla="*/ 1082885 h 4266434"/>
                <a:gd name="connsiteX81" fmla="*/ 3474567 w 4623946"/>
                <a:gd name="connsiteY81" fmla="*/ 1285870 h 4266434"/>
                <a:gd name="connsiteX82" fmla="*/ 3194807 w 4623946"/>
                <a:gd name="connsiteY82" fmla="*/ 1473013 h 4266434"/>
                <a:gd name="connsiteX83" fmla="*/ 2816343 w 4623946"/>
                <a:gd name="connsiteY83" fmla="*/ 1533676 h 4266434"/>
                <a:gd name="connsiteX84" fmla="*/ 2616060 w 4623946"/>
                <a:gd name="connsiteY84" fmla="*/ 1451914 h 4266434"/>
                <a:gd name="connsiteX85" fmla="*/ 2553803 w 4623946"/>
                <a:gd name="connsiteY85" fmla="*/ 1355057 h 4266434"/>
                <a:gd name="connsiteX86" fmla="*/ 2293571 w 4623946"/>
                <a:gd name="connsiteY86" fmla="*/ 1304578 h 4266434"/>
                <a:gd name="connsiteX87" fmla="*/ 2348229 w 4623946"/>
                <a:gd name="connsiteY87" fmla="*/ 1041475 h 4266434"/>
                <a:gd name="connsiteX88" fmla="*/ 2189717 w 4623946"/>
                <a:gd name="connsiteY88" fmla="*/ 952021 h 4266434"/>
                <a:gd name="connsiteX89" fmla="*/ 2069467 w 4623946"/>
                <a:gd name="connsiteY89" fmla="*/ 1320363 h 4266434"/>
                <a:gd name="connsiteX90" fmla="*/ 2003876 w 4623946"/>
                <a:gd name="connsiteY90" fmla="*/ 1299315 h 4266434"/>
                <a:gd name="connsiteX91" fmla="*/ 2031205 w 4623946"/>
                <a:gd name="connsiteY91" fmla="*/ 883614 h 4266434"/>
                <a:gd name="connsiteX92" fmla="*/ 2145990 w 4623946"/>
                <a:gd name="connsiteY92" fmla="*/ 625775 h 4266434"/>
                <a:gd name="connsiteX93" fmla="*/ 1960148 w 4623946"/>
                <a:gd name="connsiteY93" fmla="*/ 488962 h 4266434"/>
                <a:gd name="connsiteX94" fmla="*/ 1943751 w 4623946"/>
                <a:gd name="connsiteY94" fmla="*/ 388983 h 4266434"/>
                <a:gd name="connsiteX95" fmla="*/ 1867227 w 4623946"/>
                <a:gd name="connsiteY95" fmla="*/ 236385 h 4266434"/>
                <a:gd name="connsiteX96" fmla="*/ 1604863 w 4623946"/>
                <a:gd name="connsiteY96" fmla="*/ 10117 h 4266434"/>
                <a:gd name="connsiteX97" fmla="*/ 1379003 w 4623946"/>
                <a:gd name="connsiteY97"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04707 w 3963848"/>
                <a:gd name="connsiteY15" fmla="*/ 2149759 h 4266434"/>
                <a:gd name="connsiteX16" fmla="*/ 469613 w 3963848"/>
                <a:gd name="connsiteY16" fmla="*/ 2012940 h 4266434"/>
                <a:gd name="connsiteX17" fmla="*/ 682360 w 3963848"/>
                <a:gd name="connsiteY17" fmla="*/ 1893661 h 4266434"/>
                <a:gd name="connsiteX18" fmla="*/ 819384 w 3963848"/>
                <a:gd name="connsiteY18" fmla="*/ 1760349 h 4266434"/>
                <a:gd name="connsiteX19" fmla="*/ 960013 w 3963848"/>
                <a:gd name="connsiteY19" fmla="*/ 1700710 h 4266434"/>
                <a:gd name="connsiteX20" fmla="*/ 1328749 w 3963848"/>
                <a:gd name="connsiteY20" fmla="*/ 1595702 h 4266434"/>
                <a:gd name="connsiteX21" fmla="*/ 1335025 w 3963848"/>
                <a:gd name="connsiteY21" fmla="*/ 1714742 h 4266434"/>
                <a:gd name="connsiteX22" fmla="*/ 1273725 w 3963848"/>
                <a:gd name="connsiteY22" fmla="*/ 1998908 h 4266434"/>
                <a:gd name="connsiteX23" fmla="*/ 1371084 w 3963848"/>
                <a:gd name="connsiteY23" fmla="*/ 2184842 h 4266434"/>
                <a:gd name="connsiteX24" fmla="*/ 1551378 w 3963848"/>
                <a:gd name="connsiteY24" fmla="*/ 2170809 h 4266434"/>
                <a:gd name="connsiteX25" fmla="*/ 1518925 w 3963848"/>
                <a:gd name="connsiteY25" fmla="*/ 2346219 h 4266434"/>
                <a:gd name="connsiteX26" fmla="*/ 1605466 w 3963848"/>
                <a:gd name="connsiteY26" fmla="*/ 2483040 h 4266434"/>
                <a:gd name="connsiteX27" fmla="*/ 1673978 w 3963848"/>
                <a:gd name="connsiteY27" fmla="*/ 2556712 h 4266434"/>
                <a:gd name="connsiteX28" fmla="*/ 1385508 w 3963848"/>
                <a:gd name="connsiteY28" fmla="*/ 2644416 h 4266434"/>
                <a:gd name="connsiteX29" fmla="*/ 1143913 w 3963848"/>
                <a:gd name="connsiteY29" fmla="*/ 2490055 h 4266434"/>
                <a:gd name="connsiteX30" fmla="*/ 877078 w 3963848"/>
                <a:gd name="connsiteY30" fmla="*/ 2269039 h 4266434"/>
                <a:gd name="connsiteX31" fmla="*/ 740055 w 3963848"/>
                <a:gd name="connsiteY31" fmla="*/ 2290088 h 4266434"/>
                <a:gd name="connsiteX32" fmla="*/ 466007 w 3963848"/>
                <a:gd name="connsiteY32" fmla="*/ 2244481 h 4266434"/>
                <a:gd name="connsiteX33" fmla="*/ 343512 w 3963848"/>
                <a:gd name="connsiteY33" fmla="*/ 2614825 h 4266434"/>
                <a:gd name="connsiteX34" fmla="*/ 339308 w 3963848"/>
                <a:gd name="connsiteY34" fmla="*/ 2805946 h 4266434"/>
                <a:gd name="connsiteX35" fmla="*/ 439376 w 3963848"/>
                <a:gd name="connsiteY35" fmla="*/ 2831633 h 4266434"/>
                <a:gd name="connsiteX36" fmla="*/ 542175 w 3963848"/>
                <a:gd name="connsiteY36" fmla="*/ 2822876 h 4266434"/>
                <a:gd name="connsiteX37" fmla="*/ 600790 w 3963848"/>
                <a:gd name="connsiteY37" fmla="*/ 2888819 h 4266434"/>
                <a:gd name="connsiteX38" fmla="*/ 688713 w 3963848"/>
                <a:gd name="connsiteY38" fmla="*/ 2954761 h 4266434"/>
                <a:gd name="connsiteX39" fmla="*/ 1516655 w 3963848"/>
                <a:gd name="connsiteY39" fmla="*/ 3687453 h 4266434"/>
                <a:gd name="connsiteX40" fmla="*/ 1523982 w 3963848"/>
                <a:gd name="connsiteY40" fmla="*/ 3819338 h 4266434"/>
                <a:gd name="connsiteX41" fmla="*/ 1633886 w 3963848"/>
                <a:gd name="connsiteY41" fmla="*/ 3855973 h 4266434"/>
                <a:gd name="connsiteX42" fmla="*/ 1670521 w 3963848"/>
                <a:gd name="connsiteY42" fmla="*/ 3885280 h 4266434"/>
                <a:gd name="connsiteX43" fmla="*/ 1795078 w 3963848"/>
                <a:gd name="connsiteY43" fmla="*/ 3885280 h 4266434"/>
                <a:gd name="connsiteX44" fmla="*/ 1978251 w 3963848"/>
                <a:gd name="connsiteY44" fmla="*/ 3907261 h 4266434"/>
                <a:gd name="connsiteX45" fmla="*/ 2044194 w 3963848"/>
                <a:gd name="connsiteY45" fmla="*/ 3921915 h 4266434"/>
                <a:gd name="connsiteX46" fmla="*/ 2124790 w 3963848"/>
                <a:gd name="connsiteY46" fmla="*/ 4017165 h 4266434"/>
                <a:gd name="connsiteX47" fmla="*/ 2171425 w 3963848"/>
                <a:gd name="connsiteY47" fmla="*/ 4105301 h 4266434"/>
                <a:gd name="connsiteX48" fmla="*/ 2406830 w 3963848"/>
                <a:gd name="connsiteY48" fmla="*/ 3961399 h 4266434"/>
                <a:gd name="connsiteX49" fmla="*/ 2555748 w 3963848"/>
                <a:gd name="connsiteY49" fmla="*/ 3947741 h 4266434"/>
                <a:gd name="connsiteX50" fmla="*/ 2555748 w 3963848"/>
                <a:gd name="connsiteY50" fmla="*/ 4070665 h 4266434"/>
                <a:gd name="connsiteX51" fmla="*/ 2709322 w 3963848"/>
                <a:gd name="connsiteY51" fmla="*/ 4138956 h 4266434"/>
                <a:gd name="connsiteX52" fmla="*/ 2630207 w 3963848"/>
                <a:gd name="connsiteY52" fmla="*/ 4225459 h 4266434"/>
                <a:gd name="connsiteX53" fmla="*/ 2672091 w 3963848"/>
                <a:gd name="connsiteY53" fmla="*/ 4266434 h 4266434"/>
                <a:gd name="connsiteX54" fmla="*/ 3121251 w 3963848"/>
                <a:gd name="connsiteY54" fmla="*/ 3973203 h 4266434"/>
                <a:gd name="connsiteX55" fmla="*/ 3231155 w 3963848"/>
                <a:gd name="connsiteY55" fmla="*/ 3958550 h 4266434"/>
                <a:gd name="connsiteX56" fmla="*/ 3333732 w 3963848"/>
                <a:gd name="connsiteY56" fmla="*/ 3907261 h 4266434"/>
                <a:gd name="connsiteX57" fmla="*/ 3348386 w 3963848"/>
                <a:gd name="connsiteY57" fmla="*/ 3877953 h 4266434"/>
                <a:gd name="connsiteX58" fmla="*/ 3458290 w 3963848"/>
                <a:gd name="connsiteY58" fmla="*/ 3885280 h 4266434"/>
                <a:gd name="connsiteX59" fmla="*/ 3575521 w 3963848"/>
                <a:gd name="connsiteY59" fmla="*/ 3892607 h 4266434"/>
                <a:gd name="connsiteX60" fmla="*/ 3575521 w 3963848"/>
                <a:gd name="connsiteY60" fmla="*/ 3790030 h 4266434"/>
                <a:gd name="connsiteX61" fmla="*/ 3604828 w 3963848"/>
                <a:gd name="connsiteY61" fmla="*/ 3738742 h 4266434"/>
                <a:gd name="connsiteX62" fmla="*/ 3692751 w 3963848"/>
                <a:gd name="connsiteY62" fmla="*/ 3687453 h 4266434"/>
                <a:gd name="connsiteX63" fmla="*/ 3744040 w 3963848"/>
                <a:gd name="connsiteY63" fmla="*/ 3628838 h 4266434"/>
                <a:gd name="connsiteX64" fmla="*/ 3905232 w 3963848"/>
                <a:gd name="connsiteY64" fmla="*/ 3628838 h 4266434"/>
                <a:gd name="connsiteX65" fmla="*/ 3905232 w 3963848"/>
                <a:gd name="connsiteY65" fmla="*/ 3526261 h 4266434"/>
                <a:gd name="connsiteX66" fmla="*/ 3934540 w 3963848"/>
                <a:gd name="connsiteY66" fmla="*/ 3284473 h 4266434"/>
                <a:gd name="connsiteX67" fmla="*/ 3963848 w 3963848"/>
                <a:gd name="connsiteY67" fmla="*/ 3093973 h 4266434"/>
                <a:gd name="connsiteX68" fmla="*/ 3956521 w 3963848"/>
                <a:gd name="connsiteY68" fmla="*/ 2888819 h 4266434"/>
                <a:gd name="connsiteX69" fmla="*/ 3896596 w 3963848"/>
                <a:gd name="connsiteY69" fmla="*/ 2661949 h 4266434"/>
                <a:gd name="connsiteX70" fmla="*/ 3755410 w 3963848"/>
                <a:gd name="connsiteY70" fmla="*/ 2253593 h 4266434"/>
                <a:gd name="connsiteX71" fmla="*/ 3030050 w 3963848"/>
                <a:gd name="connsiteY71" fmla="*/ 701375 h 4266434"/>
                <a:gd name="connsiteX72" fmla="*/ 2876921 w 3963848"/>
                <a:gd name="connsiteY72" fmla="*/ 656703 h 4266434"/>
                <a:gd name="connsiteX73" fmla="*/ 2741185 w 3963848"/>
                <a:gd name="connsiteY73" fmla="*/ 577413 h 4266434"/>
                <a:gd name="connsiteX74" fmla="*/ 2691530 w 3963848"/>
                <a:gd name="connsiteY74" fmla="*/ 638728 h 4266434"/>
                <a:gd name="connsiteX75" fmla="*/ 2695940 w 3963848"/>
                <a:gd name="connsiteY75" fmla="*/ 617059 h 4266434"/>
                <a:gd name="connsiteX76" fmla="*/ 2766321 w 3963848"/>
                <a:gd name="connsiteY76" fmla="*/ 735993 h 4266434"/>
                <a:gd name="connsiteX77" fmla="*/ 2699743 w 3963848"/>
                <a:gd name="connsiteY77" fmla="*/ 885869 h 4266434"/>
                <a:gd name="connsiteX78" fmla="*/ 2550150 w 3963848"/>
                <a:gd name="connsiteY78" fmla="*/ 963951 h 4266434"/>
                <a:gd name="connsiteX79" fmla="*/ 2560205 w 3963848"/>
                <a:gd name="connsiteY79" fmla="*/ 1082885 h 4266434"/>
                <a:gd name="connsiteX80" fmla="*/ 2814469 w 3963848"/>
                <a:gd name="connsiteY80" fmla="*/ 1285870 h 4266434"/>
                <a:gd name="connsiteX81" fmla="*/ 2534709 w 3963848"/>
                <a:gd name="connsiteY81" fmla="*/ 1473013 h 4266434"/>
                <a:gd name="connsiteX82" fmla="*/ 2156245 w 3963848"/>
                <a:gd name="connsiteY82" fmla="*/ 1533676 h 4266434"/>
                <a:gd name="connsiteX83" fmla="*/ 1955962 w 3963848"/>
                <a:gd name="connsiteY83" fmla="*/ 1451914 h 4266434"/>
                <a:gd name="connsiteX84" fmla="*/ 1893705 w 3963848"/>
                <a:gd name="connsiteY84" fmla="*/ 1355057 h 4266434"/>
                <a:gd name="connsiteX85" fmla="*/ 1633473 w 3963848"/>
                <a:gd name="connsiteY85" fmla="*/ 1304578 h 4266434"/>
                <a:gd name="connsiteX86" fmla="*/ 1688131 w 3963848"/>
                <a:gd name="connsiteY86" fmla="*/ 1041475 h 4266434"/>
                <a:gd name="connsiteX87" fmla="*/ 1529619 w 3963848"/>
                <a:gd name="connsiteY87" fmla="*/ 952021 h 4266434"/>
                <a:gd name="connsiteX88" fmla="*/ 1409369 w 3963848"/>
                <a:gd name="connsiteY88" fmla="*/ 1320363 h 4266434"/>
                <a:gd name="connsiteX89" fmla="*/ 1343778 w 3963848"/>
                <a:gd name="connsiteY89" fmla="*/ 1299315 h 4266434"/>
                <a:gd name="connsiteX90" fmla="*/ 1371107 w 3963848"/>
                <a:gd name="connsiteY90" fmla="*/ 883614 h 4266434"/>
                <a:gd name="connsiteX91" fmla="*/ 1485892 w 3963848"/>
                <a:gd name="connsiteY91" fmla="*/ 625775 h 4266434"/>
                <a:gd name="connsiteX92" fmla="*/ 1300050 w 3963848"/>
                <a:gd name="connsiteY92" fmla="*/ 488962 h 4266434"/>
                <a:gd name="connsiteX93" fmla="*/ 1283653 w 3963848"/>
                <a:gd name="connsiteY93" fmla="*/ 388983 h 4266434"/>
                <a:gd name="connsiteX94" fmla="*/ 1207129 w 3963848"/>
                <a:gd name="connsiteY94" fmla="*/ 236385 h 4266434"/>
                <a:gd name="connsiteX95" fmla="*/ 944765 w 3963848"/>
                <a:gd name="connsiteY95" fmla="*/ 10117 h 4266434"/>
                <a:gd name="connsiteX96" fmla="*/ 718905 w 3963848"/>
                <a:gd name="connsiteY96"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613 w 3963848"/>
                <a:gd name="connsiteY15" fmla="*/ 2012940 h 4266434"/>
                <a:gd name="connsiteX16" fmla="*/ 682360 w 3963848"/>
                <a:gd name="connsiteY16" fmla="*/ 1893661 h 4266434"/>
                <a:gd name="connsiteX17" fmla="*/ 819384 w 3963848"/>
                <a:gd name="connsiteY17" fmla="*/ 1760349 h 4266434"/>
                <a:gd name="connsiteX18" fmla="*/ 960013 w 3963848"/>
                <a:gd name="connsiteY18" fmla="*/ 1700710 h 4266434"/>
                <a:gd name="connsiteX19" fmla="*/ 1328749 w 3963848"/>
                <a:gd name="connsiteY19" fmla="*/ 1595702 h 4266434"/>
                <a:gd name="connsiteX20" fmla="*/ 1335025 w 3963848"/>
                <a:gd name="connsiteY20" fmla="*/ 1714742 h 4266434"/>
                <a:gd name="connsiteX21" fmla="*/ 1273725 w 3963848"/>
                <a:gd name="connsiteY21" fmla="*/ 1998908 h 4266434"/>
                <a:gd name="connsiteX22" fmla="*/ 1371084 w 3963848"/>
                <a:gd name="connsiteY22" fmla="*/ 2184842 h 4266434"/>
                <a:gd name="connsiteX23" fmla="*/ 1551378 w 3963848"/>
                <a:gd name="connsiteY23" fmla="*/ 2170809 h 4266434"/>
                <a:gd name="connsiteX24" fmla="*/ 1518925 w 3963848"/>
                <a:gd name="connsiteY24" fmla="*/ 2346219 h 4266434"/>
                <a:gd name="connsiteX25" fmla="*/ 1605466 w 3963848"/>
                <a:gd name="connsiteY25" fmla="*/ 2483040 h 4266434"/>
                <a:gd name="connsiteX26" fmla="*/ 1673978 w 3963848"/>
                <a:gd name="connsiteY26" fmla="*/ 2556712 h 4266434"/>
                <a:gd name="connsiteX27" fmla="*/ 1385508 w 3963848"/>
                <a:gd name="connsiteY27" fmla="*/ 2644416 h 4266434"/>
                <a:gd name="connsiteX28" fmla="*/ 1143913 w 3963848"/>
                <a:gd name="connsiteY28" fmla="*/ 2490055 h 4266434"/>
                <a:gd name="connsiteX29" fmla="*/ 877078 w 3963848"/>
                <a:gd name="connsiteY29" fmla="*/ 2269039 h 4266434"/>
                <a:gd name="connsiteX30" fmla="*/ 740055 w 3963848"/>
                <a:gd name="connsiteY30" fmla="*/ 2290088 h 4266434"/>
                <a:gd name="connsiteX31" fmla="*/ 466007 w 3963848"/>
                <a:gd name="connsiteY31" fmla="*/ 2244481 h 4266434"/>
                <a:gd name="connsiteX32" fmla="*/ 343512 w 3963848"/>
                <a:gd name="connsiteY32" fmla="*/ 2614825 h 4266434"/>
                <a:gd name="connsiteX33" fmla="*/ 339308 w 3963848"/>
                <a:gd name="connsiteY33" fmla="*/ 2805946 h 4266434"/>
                <a:gd name="connsiteX34" fmla="*/ 439376 w 3963848"/>
                <a:gd name="connsiteY34" fmla="*/ 2831633 h 4266434"/>
                <a:gd name="connsiteX35" fmla="*/ 542175 w 3963848"/>
                <a:gd name="connsiteY35" fmla="*/ 2822876 h 4266434"/>
                <a:gd name="connsiteX36" fmla="*/ 600790 w 3963848"/>
                <a:gd name="connsiteY36" fmla="*/ 2888819 h 4266434"/>
                <a:gd name="connsiteX37" fmla="*/ 688713 w 3963848"/>
                <a:gd name="connsiteY37" fmla="*/ 2954761 h 4266434"/>
                <a:gd name="connsiteX38" fmla="*/ 1516655 w 3963848"/>
                <a:gd name="connsiteY38" fmla="*/ 3687453 h 4266434"/>
                <a:gd name="connsiteX39" fmla="*/ 1523982 w 3963848"/>
                <a:gd name="connsiteY39" fmla="*/ 3819338 h 4266434"/>
                <a:gd name="connsiteX40" fmla="*/ 1633886 w 3963848"/>
                <a:gd name="connsiteY40" fmla="*/ 3855973 h 4266434"/>
                <a:gd name="connsiteX41" fmla="*/ 1670521 w 3963848"/>
                <a:gd name="connsiteY41" fmla="*/ 3885280 h 4266434"/>
                <a:gd name="connsiteX42" fmla="*/ 1795078 w 3963848"/>
                <a:gd name="connsiteY42" fmla="*/ 3885280 h 4266434"/>
                <a:gd name="connsiteX43" fmla="*/ 1978251 w 3963848"/>
                <a:gd name="connsiteY43" fmla="*/ 3907261 h 4266434"/>
                <a:gd name="connsiteX44" fmla="*/ 2044194 w 3963848"/>
                <a:gd name="connsiteY44" fmla="*/ 3921915 h 4266434"/>
                <a:gd name="connsiteX45" fmla="*/ 2124790 w 3963848"/>
                <a:gd name="connsiteY45" fmla="*/ 4017165 h 4266434"/>
                <a:gd name="connsiteX46" fmla="*/ 2171425 w 3963848"/>
                <a:gd name="connsiteY46" fmla="*/ 4105301 h 4266434"/>
                <a:gd name="connsiteX47" fmla="*/ 2406830 w 3963848"/>
                <a:gd name="connsiteY47" fmla="*/ 3961399 h 4266434"/>
                <a:gd name="connsiteX48" fmla="*/ 2555748 w 3963848"/>
                <a:gd name="connsiteY48" fmla="*/ 3947741 h 4266434"/>
                <a:gd name="connsiteX49" fmla="*/ 2555748 w 3963848"/>
                <a:gd name="connsiteY49" fmla="*/ 4070665 h 4266434"/>
                <a:gd name="connsiteX50" fmla="*/ 2709322 w 3963848"/>
                <a:gd name="connsiteY50" fmla="*/ 4138956 h 4266434"/>
                <a:gd name="connsiteX51" fmla="*/ 2630207 w 3963848"/>
                <a:gd name="connsiteY51" fmla="*/ 4225459 h 4266434"/>
                <a:gd name="connsiteX52" fmla="*/ 2672091 w 3963848"/>
                <a:gd name="connsiteY52" fmla="*/ 4266434 h 4266434"/>
                <a:gd name="connsiteX53" fmla="*/ 3121251 w 3963848"/>
                <a:gd name="connsiteY53" fmla="*/ 3973203 h 4266434"/>
                <a:gd name="connsiteX54" fmla="*/ 3231155 w 3963848"/>
                <a:gd name="connsiteY54" fmla="*/ 3958550 h 4266434"/>
                <a:gd name="connsiteX55" fmla="*/ 3333732 w 3963848"/>
                <a:gd name="connsiteY55" fmla="*/ 3907261 h 4266434"/>
                <a:gd name="connsiteX56" fmla="*/ 3348386 w 3963848"/>
                <a:gd name="connsiteY56" fmla="*/ 3877953 h 4266434"/>
                <a:gd name="connsiteX57" fmla="*/ 3458290 w 3963848"/>
                <a:gd name="connsiteY57" fmla="*/ 3885280 h 4266434"/>
                <a:gd name="connsiteX58" fmla="*/ 3575521 w 3963848"/>
                <a:gd name="connsiteY58" fmla="*/ 3892607 h 4266434"/>
                <a:gd name="connsiteX59" fmla="*/ 3575521 w 3963848"/>
                <a:gd name="connsiteY59" fmla="*/ 3790030 h 4266434"/>
                <a:gd name="connsiteX60" fmla="*/ 3604828 w 3963848"/>
                <a:gd name="connsiteY60" fmla="*/ 3738742 h 4266434"/>
                <a:gd name="connsiteX61" fmla="*/ 3692751 w 3963848"/>
                <a:gd name="connsiteY61" fmla="*/ 3687453 h 4266434"/>
                <a:gd name="connsiteX62" fmla="*/ 3744040 w 3963848"/>
                <a:gd name="connsiteY62" fmla="*/ 3628838 h 4266434"/>
                <a:gd name="connsiteX63" fmla="*/ 3905232 w 3963848"/>
                <a:gd name="connsiteY63" fmla="*/ 3628838 h 4266434"/>
                <a:gd name="connsiteX64" fmla="*/ 3905232 w 3963848"/>
                <a:gd name="connsiteY64" fmla="*/ 3526261 h 4266434"/>
                <a:gd name="connsiteX65" fmla="*/ 3934540 w 3963848"/>
                <a:gd name="connsiteY65" fmla="*/ 3284473 h 4266434"/>
                <a:gd name="connsiteX66" fmla="*/ 3963848 w 3963848"/>
                <a:gd name="connsiteY66" fmla="*/ 3093973 h 4266434"/>
                <a:gd name="connsiteX67" fmla="*/ 3956521 w 3963848"/>
                <a:gd name="connsiteY67" fmla="*/ 2888819 h 4266434"/>
                <a:gd name="connsiteX68" fmla="*/ 3896596 w 3963848"/>
                <a:gd name="connsiteY68" fmla="*/ 2661949 h 4266434"/>
                <a:gd name="connsiteX69" fmla="*/ 3755410 w 3963848"/>
                <a:gd name="connsiteY69" fmla="*/ 2253593 h 4266434"/>
                <a:gd name="connsiteX70" fmla="*/ 3030050 w 3963848"/>
                <a:gd name="connsiteY70" fmla="*/ 701375 h 4266434"/>
                <a:gd name="connsiteX71" fmla="*/ 2876921 w 3963848"/>
                <a:gd name="connsiteY71" fmla="*/ 656703 h 4266434"/>
                <a:gd name="connsiteX72" fmla="*/ 2741185 w 3963848"/>
                <a:gd name="connsiteY72" fmla="*/ 577413 h 4266434"/>
                <a:gd name="connsiteX73" fmla="*/ 2691530 w 3963848"/>
                <a:gd name="connsiteY73" fmla="*/ 638728 h 4266434"/>
                <a:gd name="connsiteX74" fmla="*/ 2695940 w 3963848"/>
                <a:gd name="connsiteY74" fmla="*/ 617059 h 4266434"/>
                <a:gd name="connsiteX75" fmla="*/ 2766321 w 3963848"/>
                <a:gd name="connsiteY75" fmla="*/ 735993 h 4266434"/>
                <a:gd name="connsiteX76" fmla="*/ 2699743 w 3963848"/>
                <a:gd name="connsiteY76" fmla="*/ 885869 h 4266434"/>
                <a:gd name="connsiteX77" fmla="*/ 2550150 w 3963848"/>
                <a:gd name="connsiteY77" fmla="*/ 963951 h 4266434"/>
                <a:gd name="connsiteX78" fmla="*/ 2560205 w 3963848"/>
                <a:gd name="connsiteY78" fmla="*/ 1082885 h 4266434"/>
                <a:gd name="connsiteX79" fmla="*/ 2814469 w 3963848"/>
                <a:gd name="connsiteY79" fmla="*/ 1285870 h 4266434"/>
                <a:gd name="connsiteX80" fmla="*/ 2534709 w 3963848"/>
                <a:gd name="connsiteY80" fmla="*/ 1473013 h 4266434"/>
                <a:gd name="connsiteX81" fmla="*/ 2156245 w 3963848"/>
                <a:gd name="connsiteY81" fmla="*/ 1533676 h 4266434"/>
                <a:gd name="connsiteX82" fmla="*/ 1955962 w 3963848"/>
                <a:gd name="connsiteY82" fmla="*/ 1451914 h 4266434"/>
                <a:gd name="connsiteX83" fmla="*/ 1893705 w 3963848"/>
                <a:gd name="connsiteY83" fmla="*/ 1355057 h 4266434"/>
                <a:gd name="connsiteX84" fmla="*/ 1633473 w 3963848"/>
                <a:gd name="connsiteY84" fmla="*/ 1304578 h 4266434"/>
                <a:gd name="connsiteX85" fmla="*/ 1688131 w 3963848"/>
                <a:gd name="connsiteY85" fmla="*/ 1041475 h 4266434"/>
                <a:gd name="connsiteX86" fmla="*/ 1529619 w 3963848"/>
                <a:gd name="connsiteY86" fmla="*/ 952021 h 4266434"/>
                <a:gd name="connsiteX87" fmla="*/ 1409369 w 3963848"/>
                <a:gd name="connsiteY87" fmla="*/ 1320363 h 4266434"/>
                <a:gd name="connsiteX88" fmla="*/ 1343778 w 3963848"/>
                <a:gd name="connsiteY88" fmla="*/ 1299315 h 4266434"/>
                <a:gd name="connsiteX89" fmla="*/ 1371107 w 3963848"/>
                <a:gd name="connsiteY89" fmla="*/ 883614 h 4266434"/>
                <a:gd name="connsiteX90" fmla="*/ 1485892 w 3963848"/>
                <a:gd name="connsiteY90" fmla="*/ 625775 h 4266434"/>
                <a:gd name="connsiteX91" fmla="*/ 1300050 w 3963848"/>
                <a:gd name="connsiteY91" fmla="*/ 488962 h 4266434"/>
                <a:gd name="connsiteX92" fmla="*/ 1283653 w 3963848"/>
                <a:gd name="connsiteY92" fmla="*/ 388983 h 4266434"/>
                <a:gd name="connsiteX93" fmla="*/ 1207129 w 3963848"/>
                <a:gd name="connsiteY93" fmla="*/ 236385 h 4266434"/>
                <a:gd name="connsiteX94" fmla="*/ 944765 w 3963848"/>
                <a:gd name="connsiteY94" fmla="*/ 10117 h 4266434"/>
                <a:gd name="connsiteX95" fmla="*/ 718905 w 3963848"/>
                <a:gd name="connsiteY95"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613 w 3963848"/>
                <a:gd name="connsiteY15" fmla="*/ 2012940 h 4266434"/>
                <a:gd name="connsiteX16" fmla="*/ 682360 w 3963848"/>
                <a:gd name="connsiteY16" fmla="*/ 1893661 h 4266434"/>
                <a:gd name="connsiteX17" fmla="*/ 819384 w 3963848"/>
                <a:gd name="connsiteY17" fmla="*/ 1760349 h 4266434"/>
                <a:gd name="connsiteX18" fmla="*/ 960013 w 3963848"/>
                <a:gd name="connsiteY18" fmla="*/ 1700710 h 4266434"/>
                <a:gd name="connsiteX19" fmla="*/ 1328749 w 3963848"/>
                <a:gd name="connsiteY19" fmla="*/ 1595702 h 4266434"/>
                <a:gd name="connsiteX20" fmla="*/ 1335025 w 3963848"/>
                <a:gd name="connsiteY20" fmla="*/ 1714742 h 4266434"/>
                <a:gd name="connsiteX21" fmla="*/ 1273725 w 3963848"/>
                <a:gd name="connsiteY21" fmla="*/ 1998908 h 4266434"/>
                <a:gd name="connsiteX22" fmla="*/ 1371084 w 3963848"/>
                <a:gd name="connsiteY22" fmla="*/ 2184842 h 4266434"/>
                <a:gd name="connsiteX23" fmla="*/ 1551378 w 3963848"/>
                <a:gd name="connsiteY23" fmla="*/ 2170809 h 4266434"/>
                <a:gd name="connsiteX24" fmla="*/ 1518925 w 3963848"/>
                <a:gd name="connsiteY24" fmla="*/ 2346219 h 4266434"/>
                <a:gd name="connsiteX25" fmla="*/ 1605466 w 3963848"/>
                <a:gd name="connsiteY25" fmla="*/ 2483040 h 4266434"/>
                <a:gd name="connsiteX26" fmla="*/ 1673978 w 3963848"/>
                <a:gd name="connsiteY26" fmla="*/ 2556712 h 4266434"/>
                <a:gd name="connsiteX27" fmla="*/ 1385508 w 3963848"/>
                <a:gd name="connsiteY27" fmla="*/ 2644416 h 4266434"/>
                <a:gd name="connsiteX28" fmla="*/ 1143913 w 3963848"/>
                <a:gd name="connsiteY28" fmla="*/ 2490055 h 4266434"/>
                <a:gd name="connsiteX29" fmla="*/ 877078 w 3963848"/>
                <a:gd name="connsiteY29" fmla="*/ 2269039 h 4266434"/>
                <a:gd name="connsiteX30" fmla="*/ 740055 w 3963848"/>
                <a:gd name="connsiteY30" fmla="*/ 2290088 h 4266434"/>
                <a:gd name="connsiteX31" fmla="*/ 466007 w 3963848"/>
                <a:gd name="connsiteY31" fmla="*/ 2244481 h 4266434"/>
                <a:gd name="connsiteX32" fmla="*/ 469922 w 3963848"/>
                <a:gd name="connsiteY32" fmla="*/ 2273858 h 4266434"/>
                <a:gd name="connsiteX33" fmla="*/ 343512 w 3963848"/>
                <a:gd name="connsiteY33" fmla="*/ 2614825 h 4266434"/>
                <a:gd name="connsiteX34" fmla="*/ 339308 w 3963848"/>
                <a:gd name="connsiteY34" fmla="*/ 2805946 h 4266434"/>
                <a:gd name="connsiteX35" fmla="*/ 439376 w 3963848"/>
                <a:gd name="connsiteY35" fmla="*/ 2831633 h 4266434"/>
                <a:gd name="connsiteX36" fmla="*/ 542175 w 3963848"/>
                <a:gd name="connsiteY36" fmla="*/ 2822876 h 4266434"/>
                <a:gd name="connsiteX37" fmla="*/ 600790 w 3963848"/>
                <a:gd name="connsiteY37" fmla="*/ 2888819 h 4266434"/>
                <a:gd name="connsiteX38" fmla="*/ 688713 w 3963848"/>
                <a:gd name="connsiteY38" fmla="*/ 2954761 h 4266434"/>
                <a:gd name="connsiteX39" fmla="*/ 1516655 w 3963848"/>
                <a:gd name="connsiteY39" fmla="*/ 3687453 h 4266434"/>
                <a:gd name="connsiteX40" fmla="*/ 1523982 w 3963848"/>
                <a:gd name="connsiteY40" fmla="*/ 3819338 h 4266434"/>
                <a:gd name="connsiteX41" fmla="*/ 1633886 w 3963848"/>
                <a:gd name="connsiteY41" fmla="*/ 3855973 h 4266434"/>
                <a:gd name="connsiteX42" fmla="*/ 1670521 w 3963848"/>
                <a:gd name="connsiteY42" fmla="*/ 3885280 h 4266434"/>
                <a:gd name="connsiteX43" fmla="*/ 1795078 w 3963848"/>
                <a:gd name="connsiteY43" fmla="*/ 3885280 h 4266434"/>
                <a:gd name="connsiteX44" fmla="*/ 1978251 w 3963848"/>
                <a:gd name="connsiteY44" fmla="*/ 3907261 h 4266434"/>
                <a:gd name="connsiteX45" fmla="*/ 2044194 w 3963848"/>
                <a:gd name="connsiteY45" fmla="*/ 3921915 h 4266434"/>
                <a:gd name="connsiteX46" fmla="*/ 2124790 w 3963848"/>
                <a:gd name="connsiteY46" fmla="*/ 4017165 h 4266434"/>
                <a:gd name="connsiteX47" fmla="*/ 2171425 w 3963848"/>
                <a:gd name="connsiteY47" fmla="*/ 4105301 h 4266434"/>
                <a:gd name="connsiteX48" fmla="*/ 2406830 w 3963848"/>
                <a:gd name="connsiteY48" fmla="*/ 3961399 h 4266434"/>
                <a:gd name="connsiteX49" fmla="*/ 2555748 w 3963848"/>
                <a:gd name="connsiteY49" fmla="*/ 3947741 h 4266434"/>
                <a:gd name="connsiteX50" fmla="*/ 2555748 w 3963848"/>
                <a:gd name="connsiteY50" fmla="*/ 4070665 h 4266434"/>
                <a:gd name="connsiteX51" fmla="*/ 2709322 w 3963848"/>
                <a:gd name="connsiteY51" fmla="*/ 4138956 h 4266434"/>
                <a:gd name="connsiteX52" fmla="*/ 2630207 w 3963848"/>
                <a:gd name="connsiteY52" fmla="*/ 4225459 h 4266434"/>
                <a:gd name="connsiteX53" fmla="*/ 2672091 w 3963848"/>
                <a:gd name="connsiteY53" fmla="*/ 4266434 h 4266434"/>
                <a:gd name="connsiteX54" fmla="*/ 3121251 w 3963848"/>
                <a:gd name="connsiteY54" fmla="*/ 3973203 h 4266434"/>
                <a:gd name="connsiteX55" fmla="*/ 3231155 w 3963848"/>
                <a:gd name="connsiteY55" fmla="*/ 3958550 h 4266434"/>
                <a:gd name="connsiteX56" fmla="*/ 3333732 w 3963848"/>
                <a:gd name="connsiteY56" fmla="*/ 3907261 h 4266434"/>
                <a:gd name="connsiteX57" fmla="*/ 3348386 w 3963848"/>
                <a:gd name="connsiteY57" fmla="*/ 3877953 h 4266434"/>
                <a:gd name="connsiteX58" fmla="*/ 3458290 w 3963848"/>
                <a:gd name="connsiteY58" fmla="*/ 3885280 h 4266434"/>
                <a:gd name="connsiteX59" fmla="*/ 3575521 w 3963848"/>
                <a:gd name="connsiteY59" fmla="*/ 3892607 h 4266434"/>
                <a:gd name="connsiteX60" fmla="*/ 3575521 w 3963848"/>
                <a:gd name="connsiteY60" fmla="*/ 3790030 h 4266434"/>
                <a:gd name="connsiteX61" fmla="*/ 3604828 w 3963848"/>
                <a:gd name="connsiteY61" fmla="*/ 3738742 h 4266434"/>
                <a:gd name="connsiteX62" fmla="*/ 3692751 w 3963848"/>
                <a:gd name="connsiteY62" fmla="*/ 3687453 h 4266434"/>
                <a:gd name="connsiteX63" fmla="*/ 3744040 w 3963848"/>
                <a:gd name="connsiteY63" fmla="*/ 3628838 h 4266434"/>
                <a:gd name="connsiteX64" fmla="*/ 3905232 w 3963848"/>
                <a:gd name="connsiteY64" fmla="*/ 3628838 h 4266434"/>
                <a:gd name="connsiteX65" fmla="*/ 3905232 w 3963848"/>
                <a:gd name="connsiteY65" fmla="*/ 3526261 h 4266434"/>
                <a:gd name="connsiteX66" fmla="*/ 3934540 w 3963848"/>
                <a:gd name="connsiteY66" fmla="*/ 3284473 h 4266434"/>
                <a:gd name="connsiteX67" fmla="*/ 3963848 w 3963848"/>
                <a:gd name="connsiteY67" fmla="*/ 3093973 h 4266434"/>
                <a:gd name="connsiteX68" fmla="*/ 3956521 w 3963848"/>
                <a:gd name="connsiteY68" fmla="*/ 2888819 h 4266434"/>
                <a:gd name="connsiteX69" fmla="*/ 3896596 w 3963848"/>
                <a:gd name="connsiteY69" fmla="*/ 2661949 h 4266434"/>
                <a:gd name="connsiteX70" fmla="*/ 3755410 w 3963848"/>
                <a:gd name="connsiteY70" fmla="*/ 2253593 h 4266434"/>
                <a:gd name="connsiteX71" fmla="*/ 3030050 w 3963848"/>
                <a:gd name="connsiteY71" fmla="*/ 701375 h 4266434"/>
                <a:gd name="connsiteX72" fmla="*/ 2876921 w 3963848"/>
                <a:gd name="connsiteY72" fmla="*/ 656703 h 4266434"/>
                <a:gd name="connsiteX73" fmla="*/ 2741185 w 3963848"/>
                <a:gd name="connsiteY73" fmla="*/ 577413 h 4266434"/>
                <a:gd name="connsiteX74" fmla="*/ 2691530 w 3963848"/>
                <a:gd name="connsiteY74" fmla="*/ 638728 h 4266434"/>
                <a:gd name="connsiteX75" fmla="*/ 2695940 w 3963848"/>
                <a:gd name="connsiteY75" fmla="*/ 617059 h 4266434"/>
                <a:gd name="connsiteX76" fmla="*/ 2766321 w 3963848"/>
                <a:gd name="connsiteY76" fmla="*/ 735993 h 4266434"/>
                <a:gd name="connsiteX77" fmla="*/ 2699743 w 3963848"/>
                <a:gd name="connsiteY77" fmla="*/ 885869 h 4266434"/>
                <a:gd name="connsiteX78" fmla="*/ 2550150 w 3963848"/>
                <a:gd name="connsiteY78" fmla="*/ 963951 h 4266434"/>
                <a:gd name="connsiteX79" fmla="*/ 2560205 w 3963848"/>
                <a:gd name="connsiteY79" fmla="*/ 1082885 h 4266434"/>
                <a:gd name="connsiteX80" fmla="*/ 2814469 w 3963848"/>
                <a:gd name="connsiteY80" fmla="*/ 1285870 h 4266434"/>
                <a:gd name="connsiteX81" fmla="*/ 2534709 w 3963848"/>
                <a:gd name="connsiteY81" fmla="*/ 1473013 h 4266434"/>
                <a:gd name="connsiteX82" fmla="*/ 2156245 w 3963848"/>
                <a:gd name="connsiteY82" fmla="*/ 1533676 h 4266434"/>
                <a:gd name="connsiteX83" fmla="*/ 1955962 w 3963848"/>
                <a:gd name="connsiteY83" fmla="*/ 1451914 h 4266434"/>
                <a:gd name="connsiteX84" fmla="*/ 1893705 w 3963848"/>
                <a:gd name="connsiteY84" fmla="*/ 1355057 h 4266434"/>
                <a:gd name="connsiteX85" fmla="*/ 1633473 w 3963848"/>
                <a:gd name="connsiteY85" fmla="*/ 1304578 h 4266434"/>
                <a:gd name="connsiteX86" fmla="*/ 1688131 w 3963848"/>
                <a:gd name="connsiteY86" fmla="*/ 1041475 h 4266434"/>
                <a:gd name="connsiteX87" fmla="*/ 1529619 w 3963848"/>
                <a:gd name="connsiteY87" fmla="*/ 952021 h 4266434"/>
                <a:gd name="connsiteX88" fmla="*/ 1409369 w 3963848"/>
                <a:gd name="connsiteY88" fmla="*/ 1320363 h 4266434"/>
                <a:gd name="connsiteX89" fmla="*/ 1343778 w 3963848"/>
                <a:gd name="connsiteY89" fmla="*/ 1299315 h 4266434"/>
                <a:gd name="connsiteX90" fmla="*/ 1371107 w 3963848"/>
                <a:gd name="connsiteY90" fmla="*/ 883614 h 4266434"/>
                <a:gd name="connsiteX91" fmla="*/ 1485892 w 3963848"/>
                <a:gd name="connsiteY91" fmla="*/ 625775 h 4266434"/>
                <a:gd name="connsiteX92" fmla="*/ 1300050 w 3963848"/>
                <a:gd name="connsiteY92" fmla="*/ 488962 h 4266434"/>
                <a:gd name="connsiteX93" fmla="*/ 1283653 w 3963848"/>
                <a:gd name="connsiteY93" fmla="*/ 388983 h 4266434"/>
                <a:gd name="connsiteX94" fmla="*/ 1207129 w 3963848"/>
                <a:gd name="connsiteY94" fmla="*/ 236385 h 4266434"/>
                <a:gd name="connsiteX95" fmla="*/ 944765 w 3963848"/>
                <a:gd name="connsiteY95" fmla="*/ 10117 h 4266434"/>
                <a:gd name="connsiteX96" fmla="*/ 718905 w 3963848"/>
                <a:gd name="connsiteY96"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613 w 3963848"/>
                <a:gd name="connsiteY15" fmla="*/ 2012940 h 4266434"/>
                <a:gd name="connsiteX16" fmla="*/ 682360 w 3963848"/>
                <a:gd name="connsiteY16" fmla="*/ 1893661 h 4266434"/>
                <a:gd name="connsiteX17" fmla="*/ 819384 w 3963848"/>
                <a:gd name="connsiteY17" fmla="*/ 1760349 h 4266434"/>
                <a:gd name="connsiteX18" fmla="*/ 960013 w 3963848"/>
                <a:gd name="connsiteY18" fmla="*/ 1700710 h 4266434"/>
                <a:gd name="connsiteX19" fmla="*/ 1328749 w 3963848"/>
                <a:gd name="connsiteY19" fmla="*/ 1595702 h 4266434"/>
                <a:gd name="connsiteX20" fmla="*/ 1335025 w 3963848"/>
                <a:gd name="connsiteY20" fmla="*/ 1714742 h 4266434"/>
                <a:gd name="connsiteX21" fmla="*/ 1273725 w 3963848"/>
                <a:gd name="connsiteY21" fmla="*/ 1998908 h 4266434"/>
                <a:gd name="connsiteX22" fmla="*/ 1371084 w 3963848"/>
                <a:gd name="connsiteY22" fmla="*/ 2184842 h 4266434"/>
                <a:gd name="connsiteX23" fmla="*/ 1551378 w 3963848"/>
                <a:gd name="connsiteY23" fmla="*/ 2170809 h 4266434"/>
                <a:gd name="connsiteX24" fmla="*/ 1518925 w 3963848"/>
                <a:gd name="connsiteY24" fmla="*/ 2346219 h 4266434"/>
                <a:gd name="connsiteX25" fmla="*/ 1605466 w 3963848"/>
                <a:gd name="connsiteY25" fmla="*/ 2483040 h 4266434"/>
                <a:gd name="connsiteX26" fmla="*/ 1673978 w 3963848"/>
                <a:gd name="connsiteY26" fmla="*/ 2556712 h 4266434"/>
                <a:gd name="connsiteX27" fmla="*/ 1385508 w 3963848"/>
                <a:gd name="connsiteY27" fmla="*/ 2644416 h 4266434"/>
                <a:gd name="connsiteX28" fmla="*/ 1143913 w 3963848"/>
                <a:gd name="connsiteY28" fmla="*/ 2490055 h 4266434"/>
                <a:gd name="connsiteX29" fmla="*/ 877078 w 3963848"/>
                <a:gd name="connsiteY29" fmla="*/ 2269039 h 4266434"/>
                <a:gd name="connsiteX30" fmla="*/ 740055 w 3963848"/>
                <a:gd name="connsiteY30" fmla="*/ 2290088 h 4266434"/>
                <a:gd name="connsiteX31" fmla="*/ 466007 w 3963848"/>
                <a:gd name="connsiteY31" fmla="*/ 2244481 h 4266434"/>
                <a:gd name="connsiteX32" fmla="*/ 343512 w 3963848"/>
                <a:gd name="connsiteY32" fmla="*/ 2614825 h 4266434"/>
                <a:gd name="connsiteX33" fmla="*/ 339308 w 3963848"/>
                <a:gd name="connsiteY33" fmla="*/ 2805946 h 4266434"/>
                <a:gd name="connsiteX34" fmla="*/ 439376 w 3963848"/>
                <a:gd name="connsiteY34" fmla="*/ 2831633 h 4266434"/>
                <a:gd name="connsiteX35" fmla="*/ 542175 w 3963848"/>
                <a:gd name="connsiteY35" fmla="*/ 2822876 h 4266434"/>
                <a:gd name="connsiteX36" fmla="*/ 600790 w 3963848"/>
                <a:gd name="connsiteY36" fmla="*/ 2888819 h 4266434"/>
                <a:gd name="connsiteX37" fmla="*/ 688713 w 3963848"/>
                <a:gd name="connsiteY37" fmla="*/ 2954761 h 4266434"/>
                <a:gd name="connsiteX38" fmla="*/ 1516655 w 3963848"/>
                <a:gd name="connsiteY38" fmla="*/ 3687453 h 4266434"/>
                <a:gd name="connsiteX39" fmla="*/ 1523982 w 3963848"/>
                <a:gd name="connsiteY39" fmla="*/ 3819338 h 4266434"/>
                <a:gd name="connsiteX40" fmla="*/ 1633886 w 3963848"/>
                <a:gd name="connsiteY40" fmla="*/ 3855973 h 4266434"/>
                <a:gd name="connsiteX41" fmla="*/ 1670521 w 3963848"/>
                <a:gd name="connsiteY41" fmla="*/ 3885280 h 4266434"/>
                <a:gd name="connsiteX42" fmla="*/ 1795078 w 3963848"/>
                <a:gd name="connsiteY42" fmla="*/ 3885280 h 4266434"/>
                <a:gd name="connsiteX43" fmla="*/ 1978251 w 3963848"/>
                <a:gd name="connsiteY43" fmla="*/ 3907261 h 4266434"/>
                <a:gd name="connsiteX44" fmla="*/ 2044194 w 3963848"/>
                <a:gd name="connsiteY44" fmla="*/ 3921915 h 4266434"/>
                <a:gd name="connsiteX45" fmla="*/ 2124790 w 3963848"/>
                <a:gd name="connsiteY45" fmla="*/ 4017165 h 4266434"/>
                <a:gd name="connsiteX46" fmla="*/ 2171425 w 3963848"/>
                <a:gd name="connsiteY46" fmla="*/ 4105301 h 4266434"/>
                <a:gd name="connsiteX47" fmla="*/ 2406830 w 3963848"/>
                <a:gd name="connsiteY47" fmla="*/ 3961399 h 4266434"/>
                <a:gd name="connsiteX48" fmla="*/ 2555748 w 3963848"/>
                <a:gd name="connsiteY48" fmla="*/ 3947741 h 4266434"/>
                <a:gd name="connsiteX49" fmla="*/ 2555748 w 3963848"/>
                <a:gd name="connsiteY49" fmla="*/ 4070665 h 4266434"/>
                <a:gd name="connsiteX50" fmla="*/ 2709322 w 3963848"/>
                <a:gd name="connsiteY50" fmla="*/ 4138956 h 4266434"/>
                <a:gd name="connsiteX51" fmla="*/ 2630207 w 3963848"/>
                <a:gd name="connsiteY51" fmla="*/ 4225459 h 4266434"/>
                <a:gd name="connsiteX52" fmla="*/ 2672091 w 3963848"/>
                <a:gd name="connsiteY52" fmla="*/ 4266434 h 4266434"/>
                <a:gd name="connsiteX53" fmla="*/ 3121251 w 3963848"/>
                <a:gd name="connsiteY53" fmla="*/ 3973203 h 4266434"/>
                <a:gd name="connsiteX54" fmla="*/ 3231155 w 3963848"/>
                <a:gd name="connsiteY54" fmla="*/ 3958550 h 4266434"/>
                <a:gd name="connsiteX55" fmla="*/ 3333732 w 3963848"/>
                <a:gd name="connsiteY55" fmla="*/ 3907261 h 4266434"/>
                <a:gd name="connsiteX56" fmla="*/ 3348386 w 3963848"/>
                <a:gd name="connsiteY56" fmla="*/ 3877953 h 4266434"/>
                <a:gd name="connsiteX57" fmla="*/ 3458290 w 3963848"/>
                <a:gd name="connsiteY57" fmla="*/ 3885280 h 4266434"/>
                <a:gd name="connsiteX58" fmla="*/ 3575521 w 3963848"/>
                <a:gd name="connsiteY58" fmla="*/ 3892607 h 4266434"/>
                <a:gd name="connsiteX59" fmla="*/ 3575521 w 3963848"/>
                <a:gd name="connsiteY59" fmla="*/ 3790030 h 4266434"/>
                <a:gd name="connsiteX60" fmla="*/ 3604828 w 3963848"/>
                <a:gd name="connsiteY60" fmla="*/ 3738742 h 4266434"/>
                <a:gd name="connsiteX61" fmla="*/ 3692751 w 3963848"/>
                <a:gd name="connsiteY61" fmla="*/ 3687453 h 4266434"/>
                <a:gd name="connsiteX62" fmla="*/ 3744040 w 3963848"/>
                <a:gd name="connsiteY62" fmla="*/ 3628838 h 4266434"/>
                <a:gd name="connsiteX63" fmla="*/ 3905232 w 3963848"/>
                <a:gd name="connsiteY63" fmla="*/ 3628838 h 4266434"/>
                <a:gd name="connsiteX64" fmla="*/ 3905232 w 3963848"/>
                <a:gd name="connsiteY64" fmla="*/ 3526261 h 4266434"/>
                <a:gd name="connsiteX65" fmla="*/ 3934540 w 3963848"/>
                <a:gd name="connsiteY65" fmla="*/ 3284473 h 4266434"/>
                <a:gd name="connsiteX66" fmla="*/ 3963848 w 3963848"/>
                <a:gd name="connsiteY66" fmla="*/ 3093973 h 4266434"/>
                <a:gd name="connsiteX67" fmla="*/ 3956521 w 3963848"/>
                <a:gd name="connsiteY67" fmla="*/ 2888819 h 4266434"/>
                <a:gd name="connsiteX68" fmla="*/ 3896596 w 3963848"/>
                <a:gd name="connsiteY68" fmla="*/ 2661949 h 4266434"/>
                <a:gd name="connsiteX69" fmla="*/ 3755410 w 3963848"/>
                <a:gd name="connsiteY69" fmla="*/ 2253593 h 4266434"/>
                <a:gd name="connsiteX70" fmla="*/ 3030050 w 3963848"/>
                <a:gd name="connsiteY70" fmla="*/ 701375 h 4266434"/>
                <a:gd name="connsiteX71" fmla="*/ 2876921 w 3963848"/>
                <a:gd name="connsiteY71" fmla="*/ 656703 h 4266434"/>
                <a:gd name="connsiteX72" fmla="*/ 2741185 w 3963848"/>
                <a:gd name="connsiteY72" fmla="*/ 577413 h 4266434"/>
                <a:gd name="connsiteX73" fmla="*/ 2691530 w 3963848"/>
                <a:gd name="connsiteY73" fmla="*/ 638728 h 4266434"/>
                <a:gd name="connsiteX74" fmla="*/ 2695940 w 3963848"/>
                <a:gd name="connsiteY74" fmla="*/ 617059 h 4266434"/>
                <a:gd name="connsiteX75" fmla="*/ 2766321 w 3963848"/>
                <a:gd name="connsiteY75" fmla="*/ 735993 h 4266434"/>
                <a:gd name="connsiteX76" fmla="*/ 2699743 w 3963848"/>
                <a:gd name="connsiteY76" fmla="*/ 885869 h 4266434"/>
                <a:gd name="connsiteX77" fmla="*/ 2550150 w 3963848"/>
                <a:gd name="connsiteY77" fmla="*/ 963951 h 4266434"/>
                <a:gd name="connsiteX78" fmla="*/ 2560205 w 3963848"/>
                <a:gd name="connsiteY78" fmla="*/ 1082885 h 4266434"/>
                <a:gd name="connsiteX79" fmla="*/ 2814469 w 3963848"/>
                <a:gd name="connsiteY79" fmla="*/ 1285870 h 4266434"/>
                <a:gd name="connsiteX80" fmla="*/ 2534709 w 3963848"/>
                <a:gd name="connsiteY80" fmla="*/ 1473013 h 4266434"/>
                <a:gd name="connsiteX81" fmla="*/ 2156245 w 3963848"/>
                <a:gd name="connsiteY81" fmla="*/ 1533676 h 4266434"/>
                <a:gd name="connsiteX82" fmla="*/ 1955962 w 3963848"/>
                <a:gd name="connsiteY82" fmla="*/ 1451914 h 4266434"/>
                <a:gd name="connsiteX83" fmla="*/ 1893705 w 3963848"/>
                <a:gd name="connsiteY83" fmla="*/ 1355057 h 4266434"/>
                <a:gd name="connsiteX84" fmla="*/ 1633473 w 3963848"/>
                <a:gd name="connsiteY84" fmla="*/ 1304578 h 4266434"/>
                <a:gd name="connsiteX85" fmla="*/ 1688131 w 3963848"/>
                <a:gd name="connsiteY85" fmla="*/ 1041475 h 4266434"/>
                <a:gd name="connsiteX86" fmla="*/ 1529619 w 3963848"/>
                <a:gd name="connsiteY86" fmla="*/ 952021 h 4266434"/>
                <a:gd name="connsiteX87" fmla="*/ 1409369 w 3963848"/>
                <a:gd name="connsiteY87" fmla="*/ 1320363 h 4266434"/>
                <a:gd name="connsiteX88" fmla="*/ 1343778 w 3963848"/>
                <a:gd name="connsiteY88" fmla="*/ 1299315 h 4266434"/>
                <a:gd name="connsiteX89" fmla="*/ 1371107 w 3963848"/>
                <a:gd name="connsiteY89" fmla="*/ 883614 h 4266434"/>
                <a:gd name="connsiteX90" fmla="*/ 1485892 w 3963848"/>
                <a:gd name="connsiteY90" fmla="*/ 625775 h 4266434"/>
                <a:gd name="connsiteX91" fmla="*/ 1300050 w 3963848"/>
                <a:gd name="connsiteY91" fmla="*/ 488962 h 4266434"/>
                <a:gd name="connsiteX92" fmla="*/ 1283653 w 3963848"/>
                <a:gd name="connsiteY92" fmla="*/ 388983 h 4266434"/>
                <a:gd name="connsiteX93" fmla="*/ 1207129 w 3963848"/>
                <a:gd name="connsiteY93" fmla="*/ 236385 h 4266434"/>
                <a:gd name="connsiteX94" fmla="*/ 944765 w 3963848"/>
                <a:gd name="connsiteY94" fmla="*/ 10117 h 4266434"/>
                <a:gd name="connsiteX95" fmla="*/ 718905 w 3963848"/>
                <a:gd name="connsiteY95"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613 w 3963848"/>
                <a:gd name="connsiteY15" fmla="*/ 2012940 h 4266434"/>
                <a:gd name="connsiteX16" fmla="*/ 682360 w 3963848"/>
                <a:gd name="connsiteY16" fmla="*/ 1893661 h 4266434"/>
                <a:gd name="connsiteX17" fmla="*/ 819384 w 3963848"/>
                <a:gd name="connsiteY17" fmla="*/ 1760349 h 4266434"/>
                <a:gd name="connsiteX18" fmla="*/ 960013 w 3963848"/>
                <a:gd name="connsiteY18" fmla="*/ 1700710 h 4266434"/>
                <a:gd name="connsiteX19" fmla="*/ 1328749 w 3963848"/>
                <a:gd name="connsiteY19" fmla="*/ 1595702 h 4266434"/>
                <a:gd name="connsiteX20" fmla="*/ 1335025 w 3963848"/>
                <a:gd name="connsiteY20" fmla="*/ 1714742 h 4266434"/>
                <a:gd name="connsiteX21" fmla="*/ 1273725 w 3963848"/>
                <a:gd name="connsiteY21" fmla="*/ 1998908 h 4266434"/>
                <a:gd name="connsiteX22" fmla="*/ 1371084 w 3963848"/>
                <a:gd name="connsiteY22" fmla="*/ 2184842 h 4266434"/>
                <a:gd name="connsiteX23" fmla="*/ 1551378 w 3963848"/>
                <a:gd name="connsiteY23" fmla="*/ 2170809 h 4266434"/>
                <a:gd name="connsiteX24" fmla="*/ 1518925 w 3963848"/>
                <a:gd name="connsiteY24" fmla="*/ 2346219 h 4266434"/>
                <a:gd name="connsiteX25" fmla="*/ 1605466 w 3963848"/>
                <a:gd name="connsiteY25" fmla="*/ 2483040 h 4266434"/>
                <a:gd name="connsiteX26" fmla="*/ 1673978 w 3963848"/>
                <a:gd name="connsiteY26" fmla="*/ 2556712 h 4266434"/>
                <a:gd name="connsiteX27" fmla="*/ 1385508 w 3963848"/>
                <a:gd name="connsiteY27" fmla="*/ 2644416 h 4266434"/>
                <a:gd name="connsiteX28" fmla="*/ 1143913 w 3963848"/>
                <a:gd name="connsiteY28" fmla="*/ 2490055 h 4266434"/>
                <a:gd name="connsiteX29" fmla="*/ 877078 w 3963848"/>
                <a:gd name="connsiteY29" fmla="*/ 2269039 h 4266434"/>
                <a:gd name="connsiteX30" fmla="*/ 740055 w 3963848"/>
                <a:gd name="connsiteY30" fmla="*/ 2290088 h 4266434"/>
                <a:gd name="connsiteX31" fmla="*/ 343512 w 3963848"/>
                <a:gd name="connsiteY31" fmla="*/ 2614825 h 4266434"/>
                <a:gd name="connsiteX32" fmla="*/ 339308 w 3963848"/>
                <a:gd name="connsiteY32" fmla="*/ 2805946 h 4266434"/>
                <a:gd name="connsiteX33" fmla="*/ 439376 w 3963848"/>
                <a:gd name="connsiteY33" fmla="*/ 2831633 h 4266434"/>
                <a:gd name="connsiteX34" fmla="*/ 542175 w 3963848"/>
                <a:gd name="connsiteY34" fmla="*/ 2822876 h 4266434"/>
                <a:gd name="connsiteX35" fmla="*/ 600790 w 3963848"/>
                <a:gd name="connsiteY35" fmla="*/ 2888819 h 4266434"/>
                <a:gd name="connsiteX36" fmla="*/ 688713 w 3963848"/>
                <a:gd name="connsiteY36" fmla="*/ 2954761 h 4266434"/>
                <a:gd name="connsiteX37" fmla="*/ 1516655 w 3963848"/>
                <a:gd name="connsiteY37" fmla="*/ 3687453 h 4266434"/>
                <a:gd name="connsiteX38" fmla="*/ 1523982 w 3963848"/>
                <a:gd name="connsiteY38" fmla="*/ 3819338 h 4266434"/>
                <a:gd name="connsiteX39" fmla="*/ 1633886 w 3963848"/>
                <a:gd name="connsiteY39" fmla="*/ 3855973 h 4266434"/>
                <a:gd name="connsiteX40" fmla="*/ 1670521 w 3963848"/>
                <a:gd name="connsiteY40" fmla="*/ 3885280 h 4266434"/>
                <a:gd name="connsiteX41" fmla="*/ 1795078 w 3963848"/>
                <a:gd name="connsiteY41" fmla="*/ 3885280 h 4266434"/>
                <a:gd name="connsiteX42" fmla="*/ 1978251 w 3963848"/>
                <a:gd name="connsiteY42" fmla="*/ 3907261 h 4266434"/>
                <a:gd name="connsiteX43" fmla="*/ 2044194 w 3963848"/>
                <a:gd name="connsiteY43" fmla="*/ 3921915 h 4266434"/>
                <a:gd name="connsiteX44" fmla="*/ 2124790 w 3963848"/>
                <a:gd name="connsiteY44" fmla="*/ 4017165 h 4266434"/>
                <a:gd name="connsiteX45" fmla="*/ 2171425 w 3963848"/>
                <a:gd name="connsiteY45" fmla="*/ 4105301 h 4266434"/>
                <a:gd name="connsiteX46" fmla="*/ 2406830 w 3963848"/>
                <a:gd name="connsiteY46" fmla="*/ 3961399 h 4266434"/>
                <a:gd name="connsiteX47" fmla="*/ 2555748 w 3963848"/>
                <a:gd name="connsiteY47" fmla="*/ 3947741 h 4266434"/>
                <a:gd name="connsiteX48" fmla="*/ 2555748 w 3963848"/>
                <a:gd name="connsiteY48" fmla="*/ 4070665 h 4266434"/>
                <a:gd name="connsiteX49" fmla="*/ 2709322 w 3963848"/>
                <a:gd name="connsiteY49" fmla="*/ 4138956 h 4266434"/>
                <a:gd name="connsiteX50" fmla="*/ 2630207 w 3963848"/>
                <a:gd name="connsiteY50" fmla="*/ 4225459 h 4266434"/>
                <a:gd name="connsiteX51" fmla="*/ 2672091 w 3963848"/>
                <a:gd name="connsiteY51" fmla="*/ 4266434 h 4266434"/>
                <a:gd name="connsiteX52" fmla="*/ 3121251 w 3963848"/>
                <a:gd name="connsiteY52" fmla="*/ 3973203 h 4266434"/>
                <a:gd name="connsiteX53" fmla="*/ 3231155 w 3963848"/>
                <a:gd name="connsiteY53" fmla="*/ 3958550 h 4266434"/>
                <a:gd name="connsiteX54" fmla="*/ 3333732 w 3963848"/>
                <a:gd name="connsiteY54" fmla="*/ 3907261 h 4266434"/>
                <a:gd name="connsiteX55" fmla="*/ 3348386 w 3963848"/>
                <a:gd name="connsiteY55" fmla="*/ 3877953 h 4266434"/>
                <a:gd name="connsiteX56" fmla="*/ 3458290 w 3963848"/>
                <a:gd name="connsiteY56" fmla="*/ 3885280 h 4266434"/>
                <a:gd name="connsiteX57" fmla="*/ 3575521 w 3963848"/>
                <a:gd name="connsiteY57" fmla="*/ 3892607 h 4266434"/>
                <a:gd name="connsiteX58" fmla="*/ 3575521 w 3963848"/>
                <a:gd name="connsiteY58" fmla="*/ 3790030 h 4266434"/>
                <a:gd name="connsiteX59" fmla="*/ 3604828 w 3963848"/>
                <a:gd name="connsiteY59" fmla="*/ 3738742 h 4266434"/>
                <a:gd name="connsiteX60" fmla="*/ 3692751 w 3963848"/>
                <a:gd name="connsiteY60" fmla="*/ 3687453 h 4266434"/>
                <a:gd name="connsiteX61" fmla="*/ 3744040 w 3963848"/>
                <a:gd name="connsiteY61" fmla="*/ 3628838 h 4266434"/>
                <a:gd name="connsiteX62" fmla="*/ 3905232 w 3963848"/>
                <a:gd name="connsiteY62" fmla="*/ 3628838 h 4266434"/>
                <a:gd name="connsiteX63" fmla="*/ 3905232 w 3963848"/>
                <a:gd name="connsiteY63" fmla="*/ 3526261 h 4266434"/>
                <a:gd name="connsiteX64" fmla="*/ 3934540 w 3963848"/>
                <a:gd name="connsiteY64" fmla="*/ 3284473 h 4266434"/>
                <a:gd name="connsiteX65" fmla="*/ 3963848 w 3963848"/>
                <a:gd name="connsiteY65" fmla="*/ 3093973 h 4266434"/>
                <a:gd name="connsiteX66" fmla="*/ 3956521 w 3963848"/>
                <a:gd name="connsiteY66" fmla="*/ 2888819 h 4266434"/>
                <a:gd name="connsiteX67" fmla="*/ 3896596 w 3963848"/>
                <a:gd name="connsiteY67" fmla="*/ 2661949 h 4266434"/>
                <a:gd name="connsiteX68" fmla="*/ 3755410 w 3963848"/>
                <a:gd name="connsiteY68" fmla="*/ 2253593 h 4266434"/>
                <a:gd name="connsiteX69" fmla="*/ 3030050 w 3963848"/>
                <a:gd name="connsiteY69" fmla="*/ 701375 h 4266434"/>
                <a:gd name="connsiteX70" fmla="*/ 2876921 w 3963848"/>
                <a:gd name="connsiteY70" fmla="*/ 656703 h 4266434"/>
                <a:gd name="connsiteX71" fmla="*/ 2741185 w 3963848"/>
                <a:gd name="connsiteY71" fmla="*/ 577413 h 4266434"/>
                <a:gd name="connsiteX72" fmla="*/ 2691530 w 3963848"/>
                <a:gd name="connsiteY72" fmla="*/ 638728 h 4266434"/>
                <a:gd name="connsiteX73" fmla="*/ 2695940 w 3963848"/>
                <a:gd name="connsiteY73" fmla="*/ 617059 h 4266434"/>
                <a:gd name="connsiteX74" fmla="*/ 2766321 w 3963848"/>
                <a:gd name="connsiteY74" fmla="*/ 735993 h 4266434"/>
                <a:gd name="connsiteX75" fmla="*/ 2699743 w 3963848"/>
                <a:gd name="connsiteY75" fmla="*/ 885869 h 4266434"/>
                <a:gd name="connsiteX76" fmla="*/ 2550150 w 3963848"/>
                <a:gd name="connsiteY76" fmla="*/ 963951 h 4266434"/>
                <a:gd name="connsiteX77" fmla="*/ 2560205 w 3963848"/>
                <a:gd name="connsiteY77" fmla="*/ 1082885 h 4266434"/>
                <a:gd name="connsiteX78" fmla="*/ 2814469 w 3963848"/>
                <a:gd name="connsiteY78" fmla="*/ 1285870 h 4266434"/>
                <a:gd name="connsiteX79" fmla="*/ 2534709 w 3963848"/>
                <a:gd name="connsiteY79" fmla="*/ 1473013 h 4266434"/>
                <a:gd name="connsiteX80" fmla="*/ 2156245 w 3963848"/>
                <a:gd name="connsiteY80" fmla="*/ 1533676 h 4266434"/>
                <a:gd name="connsiteX81" fmla="*/ 1955962 w 3963848"/>
                <a:gd name="connsiteY81" fmla="*/ 1451914 h 4266434"/>
                <a:gd name="connsiteX82" fmla="*/ 1893705 w 3963848"/>
                <a:gd name="connsiteY82" fmla="*/ 1355057 h 4266434"/>
                <a:gd name="connsiteX83" fmla="*/ 1633473 w 3963848"/>
                <a:gd name="connsiteY83" fmla="*/ 1304578 h 4266434"/>
                <a:gd name="connsiteX84" fmla="*/ 1688131 w 3963848"/>
                <a:gd name="connsiteY84" fmla="*/ 1041475 h 4266434"/>
                <a:gd name="connsiteX85" fmla="*/ 1529619 w 3963848"/>
                <a:gd name="connsiteY85" fmla="*/ 952021 h 4266434"/>
                <a:gd name="connsiteX86" fmla="*/ 1409369 w 3963848"/>
                <a:gd name="connsiteY86" fmla="*/ 1320363 h 4266434"/>
                <a:gd name="connsiteX87" fmla="*/ 1343778 w 3963848"/>
                <a:gd name="connsiteY87" fmla="*/ 1299315 h 4266434"/>
                <a:gd name="connsiteX88" fmla="*/ 1371107 w 3963848"/>
                <a:gd name="connsiteY88" fmla="*/ 883614 h 4266434"/>
                <a:gd name="connsiteX89" fmla="*/ 1485892 w 3963848"/>
                <a:gd name="connsiteY89" fmla="*/ 625775 h 4266434"/>
                <a:gd name="connsiteX90" fmla="*/ 1300050 w 3963848"/>
                <a:gd name="connsiteY90" fmla="*/ 488962 h 4266434"/>
                <a:gd name="connsiteX91" fmla="*/ 1283653 w 3963848"/>
                <a:gd name="connsiteY91" fmla="*/ 388983 h 4266434"/>
                <a:gd name="connsiteX92" fmla="*/ 1207129 w 3963848"/>
                <a:gd name="connsiteY92" fmla="*/ 236385 h 4266434"/>
                <a:gd name="connsiteX93" fmla="*/ 944765 w 3963848"/>
                <a:gd name="connsiteY93" fmla="*/ 10117 h 4266434"/>
                <a:gd name="connsiteX94" fmla="*/ 718905 w 3963848"/>
                <a:gd name="connsiteY94"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922 w 3963848"/>
                <a:gd name="connsiteY15" fmla="*/ 2049239 h 4266434"/>
                <a:gd name="connsiteX16" fmla="*/ 469613 w 3963848"/>
                <a:gd name="connsiteY16" fmla="*/ 2012940 h 4266434"/>
                <a:gd name="connsiteX17" fmla="*/ 682360 w 3963848"/>
                <a:gd name="connsiteY17" fmla="*/ 1893661 h 4266434"/>
                <a:gd name="connsiteX18" fmla="*/ 819384 w 3963848"/>
                <a:gd name="connsiteY18" fmla="*/ 1760349 h 4266434"/>
                <a:gd name="connsiteX19" fmla="*/ 960013 w 3963848"/>
                <a:gd name="connsiteY19" fmla="*/ 1700710 h 4266434"/>
                <a:gd name="connsiteX20" fmla="*/ 1328749 w 3963848"/>
                <a:gd name="connsiteY20" fmla="*/ 1595702 h 4266434"/>
                <a:gd name="connsiteX21" fmla="*/ 1335025 w 3963848"/>
                <a:gd name="connsiteY21" fmla="*/ 1714742 h 4266434"/>
                <a:gd name="connsiteX22" fmla="*/ 1273725 w 3963848"/>
                <a:gd name="connsiteY22" fmla="*/ 1998908 h 4266434"/>
                <a:gd name="connsiteX23" fmla="*/ 1371084 w 3963848"/>
                <a:gd name="connsiteY23" fmla="*/ 2184842 h 4266434"/>
                <a:gd name="connsiteX24" fmla="*/ 1551378 w 3963848"/>
                <a:gd name="connsiteY24" fmla="*/ 2170809 h 4266434"/>
                <a:gd name="connsiteX25" fmla="*/ 1518925 w 3963848"/>
                <a:gd name="connsiteY25" fmla="*/ 2346219 h 4266434"/>
                <a:gd name="connsiteX26" fmla="*/ 1605466 w 3963848"/>
                <a:gd name="connsiteY26" fmla="*/ 2483040 h 4266434"/>
                <a:gd name="connsiteX27" fmla="*/ 1673978 w 3963848"/>
                <a:gd name="connsiteY27" fmla="*/ 2556712 h 4266434"/>
                <a:gd name="connsiteX28" fmla="*/ 1385508 w 3963848"/>
                <a:gd name="connsiteY28" fmla="*/ 2644416 h 4266434"/>
                <a:gd name="connsiteX29" fmla="*/ 1143913 w 3963848"/>
                <a:gd name="connsiteY29" fmla="*/ 2490055 h 4266434"/>
                <a:gd name="connsiteX30" fmla="*/ 877078 w 3963848"/>
                <a:gd name="connsiteY30" fmla="*/ 2269039 h 4266434"/>
                <a:gd name="connsiteX31" fmla="*/ 740055 w 3963848"/>
                <a:gd name="connsiteY31" fmla="*/ 2290088 h 4266434"/>
                <a:gd name="connsiteX32" fmla="*/ 343512 w 3963848"/>
                <a:gd name="connsiteY32" fmla="*/ 2614825 h 4266434"/>
                <a:gd name="connsiteX33" fmla="*/ 339308 w 3963848"/>
                <a:gd name="connsiteY33" fmla="*/ 2805946 h 4266434"/>
                <a:gd name="connsiteX34" fmla="*/ 439376 w 3963848"/>
                <a:gd name="connsiteY34" fmla="*/ 2831633 h 4266434"/>
                <a:gd name="connsiteX35" fmla="*/ 542175 w 3963848"/>
                <a:gd name="connsiteY35" fmla="*/ 2822876 h 4266434"/>
                <a:gd name="connsiteX36" fmla="*/ 600790 w 3963848"/>
                <a:gd name="connsiteY36" fmla="*/ 2888819 h 4266434"/>
                <a:gd name="connsiteX37" fmla="*/ 688713 w 3963848"/>
                <a:gd name="connsiteY37" fmla="*/ 2954761 h 4266434"/>
                <a:gd name="connsiteX38" fmla="*/ 1516655 w 3963848"/>
                <a:gd name="connsiteY38" fmla="*/ 3687453 h 4266434"/>
                <a:gd name="connsiteX39" fmla="*/ 1523982 w 3963848"/>
                <a:gd name="connsiteY39" fmla="*/ 3819338 h 4266434"/>
                <a:gd name="connsiteX40" fmla="*/ 1633886 w 3963848"/>
                <a:gd name="connsiteY40" fmla="*/ 3855973 h 4266434"/>
                <a:gd name="connsiteX41" fmla="*/ 1670521 w 3963848"/>
                <a:gd name="connsiteY41" fmla="*/ 3885280 h 4266434"/>
                <a:gd name="connsiteX42" fmla="*/ 1795078 w 3963848"/>
                <a:gd name="connsiteY42" fmla="*/ 3885280 h 4266434"/>
                <a:gd name="connsiteX43" fmla="*/ 1978251 w 3963848"/>
                <a:gd name="connsiteY43" fmla="*/ 3907261 h 4266434"/>
                <a:gd name="connsiteX44" fmla="*/ 2044194 w 3963848"/>
                <a:gd name="connsiteY44" fmla="*/ 3921915 h 4266434"/>
                <a:gd name="connsiteX45" fmla="*/ 2124790 w 3963848"/>
                <a:gd name="connsiteY45" fmla="*/ 4017165 h 4266434"/>
                <a:gd name="connsiteX46" fmla="*/ 2171425 w 3963848"/>
                <a:gd name="connsiteY46" fmla="*/ 4105301 h 4266434"/>
                <a:gd name="connsiteX47" fmla="*/ 2406830 w 3963848"/>
                <a:gd name="connsiteY47" fmla="*/ 3961399 h 4266434"/>
                <a:gd name="connsiteX48" fmla="*/ 2555748 w 3963848"/>
                <a:gd name="connsiteY48" fmla="*/ 3947741 h 4266434"/>
                <a:gd name="connsiteX49" fmla="*/ 2555748 w 3963848"/>
                <a:gd name="connsiteY49" fmla="*/ 4070665 h 4266434"/>
                <a:gd name="connsiteX50" fmla="*/ 2709322 w 3963848"/>
                <a:gd name="connsiteY50" fmla="*/ 4138956 h 4266434"/>
                <a:gd name="connsiteX51" fmla="*/ 2630207 w 3963848"/>
                <a:gd name="connsiteY51" fmla="*/ 4225459 h 4266434"/>
                <a:gd name="connsiteX52" fmla="*/ 2672091 w 3963848"/>
                <a:gd name="connsiteY52" fmla="*/ 4266434 h 4266434"/>
                <a:gd name="connsiteX53" fmla="*/ 3121251 w 3963848"/>
                <a:gd name="connsiteY53" fmla="*/ 3973203 h 4266434"/>
                <a:gd name="connsiteX54" fmla="*/ 3231155 w 3963848"/>
                <a:gd name="connsiteY54" fmla="*/ 3958550 h 4266434"/>
                <a:gd name="connsiteX55" fmla="*/ 3333732 w 3963848"/>
                <a:gd name="connsiteY55" fmla="*/ 3907261 h 4266434"/>
                <a:gd name="connsiteX56" fmla="*/ 3348386 w 3963848"/>
                <a:gd name="connsiteY56" fmla="*/ 3877953 h 4266434"/>
                <a:gd name="connsiteX57" fmla="*/ 3458290 w 3963848"/>
                <a:gd name="connsiteY57" fmla="*/ 3885280 h 4266434"/>
                <a:gd name="connsiteX58" fmla="*/ 3575521 w 3963848"/>
                <a:gd name="connsiteY58" fmla="*/ 3892607 h 4266434"/>
                <a:gd name="connsiteX59" fmla="*/ 3575521 w 3963848"/>
                <a:gd name="connsiteY59" fmla="*/ 3790030 h 4266434"/>
                <a:gd name="connsiteX60" fmla="*/ 3604828 w 3963848"/>
                <a:gd name="connsiteY60" fmla="*/ 3738742 h 4266434"/>
                <a:gd name="connsiteX61" fmla="*/ 3692751 w 3963848"/>
                <a:gd name="connsiteY61" fmla="*/ 3687453 h 4266434"/>
                <a:gd name="connsiteX62" fmla="*/ 3744040 w 3963848"/>
                <a:gd name="connsiteY62" fmla="*/ 3628838 h 4266434"/>
                <a:gd name="connsiteX63" fmla="*/ 3905232 w 3963848"/>
                <a:gd name="connsiteY63" fmla="*/ 3628838 h 4266434"/>
                <a:gd name="connsiteX64" fmla="*/ 3905232 w 3963848"/>
                <a:gd name="connsiteY64" fmla="*/ 3526261 h 4266434"/>
                <a:gd name="connsiteX65" fmla="*/ 3934540 w 3963848"/>
                <a:gd name="connsiteY65" fmla="*/ 3284473 h 4266434"/>
                <a:gd name="connsiteX66" fmla="*/ 3963848 w 3963848"/>
                <a:gd name="connsiteY66" fmla="*/ 3093973 h 4266434"/>
                <a:gd name="connsiteX67" fmla="*/ 3956521 w 3963848"/>
                <a:gd name="connsiteY67" fmla="*/ 2888819 h 4266434"/>
                <a:gd name="connsiteX68" fmla="*/ 3896596 w 3963848"/>
                <a:gd name="connsiteY68" fmla="*/ 2661949 h 4266434"/>
                <a:gd name="connsiteX69" fmla="*/ 3755410 w 3963848"/>
                <a:gd name="connsiteY69" fmla="*/ 2253593 h 4266434"/>
                <a:gd name="connsiteX70" fmla="*/ 3030050 w 3963848"/>
                <a:gd name="connsiteY70" fmla="*/ 701375 h 4266434"/>
                <a:gd name="connsiteX71" fmla="*/ 2876921 w 3963848"/>
                <a:gd name="connsiteY71" fmla="*/ 656703 h 4266434"/>
                <a:gd name="connsiteX72" fmla="*/ 2741185 w 3963848"/>
                <a:gd name="connsiteY72" fmla="*/ 577413 h 4266434"/>
                <a:gd name="connsiteX73" fmla="*/ 2691530 w 3963848"/>
                <a:gd name="connsiteY73" fmla="*/ 638728 h 4266434"/>
                <a:gd name="connsiteX74" fmla="*/ 2695940 w 3963848"/>
                <a:gd name="connsiteY74" fmla="*/ 617059 h 4266434"/>
                <a:gd name="connsiteX75" fmla="*/ 2766321 w 3963848"/>
                <a:gd name="connsiteY75" fmla="*/ 735993 h 4266434"/>
                <a:gd name="connsiteX76" fmla="*/ 2699743 w 3963848"/>
                <a:gd name="connsiteY76" fmla="*/ 885869 h 4266434"/>
                <a:gd name="connsiteX77" fmla="*/ 2550150 w 3963848"/>
                <a:gd name="connsiteY77" fmla="*/ 963951 h 4266434"/>
                <a:gd name="connsiteX78" fmla="*/ 2560205 w 3963848"/>
                <a:gd name="connsiteY78" fmla="*/ 1082885 h 4266434"/>
                <a:gd name="connsiteX79" fmla="*/ 2814469 w 3963848"/>
                <a:gd name="connsiteY79" fmla="*/ 1285870 h 4266434"/>
                <a:gd name="connsiteX80" fmla="*/ 2534709 w 3963848"/>
                <a:gd name="connsiteY80" fmla="*/ 1473013 h 4266434"/>
                <a:gd name="connsiteX81" fmla="*/ 2156245 w 3963848"/>
                <a:gd name="connsiteY81" fmla="*/ 1533676 h 4266434"/>
                <a:gd name="connsiteX82" fmla="*/ 1955962 w 3963848"/>
                <a:gd name="connsiteY82" fmla="*/ 1451914 h 4266434"/>
                <a:gd name="connsiteX83" fmla="*/ 1893705 w 3963848"/>
                <a:gd name="connsiteY83" fmla="*/ 1355057 h 4266434"/>
                <a:gd name="connsiteX84" fmla="*/ 1633473 w 3963848"/>
                <a:gd name="connsiteY84" fmla="*/ 1304578 h 4266434"/>
                <a:gd name="connsiteX85" fmla="*/ 1688131 w 3963848"/>
                <a:gd name="connsiteY85" fmla="*/ 1041475 h 4266434"/>
                <a:gd name="connsiteX86" fmla="*/ 1529619 w 3963848"/>
                <a:gd name="connsiteY86" fmla="*/ 952021 h 4266434"/>
                <a:gd name="connsiteX87" fmla="*/ 1409369 w 3963848"/>
                <a:gd name="connsiteY87" fmla="*/ 1320363 h 4266434"/>
                <a:gd name="connsiteX88" fmla="*/ 1343778 w 3963848"/>
                <a:gd name="connsiteY88" fmla="*/ 1299315 h 4266434"/>
                <a:gd name="connsiteX89" fmla="*/ 1371107 w 3963848"/>
                <a:gd name="connsiteY89" fmla="*/ 883614 h 4266434"/>
                <a:gd name="connsiteX90" fmla="*/ 1485892 w 3963848"/>
                <a:gd name="connsiteY90" fmla="*/ 625775 h 4266434"/>
                <a:gd name="connsiteX91" fmla="*/ 1300050 w 3963848"/>
                <a:gd name="connsiteY91" fmla="*/ 488962 h 4266434"/>
                <a:gd name="connsiteX92" fmla="*/ 1283653 w 3963848"/>
                <a:gd name="connsiteY92" fmla="*/ 388983 h 4266434"/>
                <a:gd name="connsiteX93" fmla="*/ 1207129 w 3963848"/>
                <a:gd name="connsiteY93" fmla="*/ 236385 h 4266434"/>
                <a:gd name="connsiteX94" fmla="*/ 944765 w 3963848"/>
                <a:gd name="connsiteY94" fmla="*/ 10117 h 4266434"/>
                <a:gd name="connsiteX95" fmla="*/ 718905 w 3963848"/>
                <a:gd name="connsiteY95"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2402 w 3963848"/>
                <a:gd name="connsiteY14" fmla="*/ 2244481 h 4266434"/>
                <a:gd name="connsiteX15" fmla="*/ 469922 w 3963848"/>
                <a:gd name="connsiteY15" fmla="*/ 2049239 h 4266434"/>
                <a:gd name="connsiteX16" fmla="*/ 682360 w 3963848"/>
                <a:gd name="connsiteY16" fmla="*/ 1893661 h 4266434"/>
                <a:gd name="connsiteX17" fmla="*/ 819384 w 3963848"/>
                <a:gd name="connsiteY17" fmla="*/ 1760349 h 4266434"/>
                <a:gd name="connsiteX18" fmla="*/ 960013 w 3963848"/>
                <a:gd name="connsiteY18" fmla="*/ 1700710 h 4266434"/>
                <a:gd name="connsiteX19" fmla="*/ 1328749 w 3963848"/>
                <a:gd name="connsiteY19" fmla="*/ 1595702 h 4266434"/>
                <a:gd name="connsiteX20" fmla="*/ 1335025 w 3963848"/>
                <a:gd name="connsiteY20" fmla="*/ 1714742 h 4266434"/>
                <a:gd name="connsiteX21" fmla="*/ 1273725 w 3963848"/>
                <a:gd name="connsiteY21" fmla="*/ 1998908 h 4266434"/>
                <a:gd name="connsiteX22" fmla="*/ 1371084 w 3963848"/>
                <a:gd name="connsiteY22" fmla="*/ 2184842 h 4266434"/>
                <a:gd name="connsiteX23" fmla="*/ 1551378 w 3963848"/>
                <a:gd name="connsiteY23" fmla="*/ 2170809 h 4266434"/>
                <a:gd name="connsiteX24" fmla="*/ 1518925 w 3963848"/>
                <a:gd name="connsiteY24" fmla="*/ 2346219 h 4266434"/>
                <a:gd name="connsiteX25" fmla="*/ 1605466 w 3963848"/>
                <a:gd name="connsiteY25" fmla="*/ 2483040 h 4266434"/>
                <a:gd name="connsiteX26" fmla="*/ 1673978 w 3963848"/>
                <a:gd name="connsiteY26" fmla="*/ 2556712 h 4266434"/>
                <a:gd name="connsiteX27" fmla="*/ 1385508 w 3963848"/>
                <a:gd name="connsiteY27" fmla="*/ 2644416 h 4266434"/>
                <a:gd name="connsiteX28" fmla="*/ 1143913 w 3963848"/>
                <a:gd name="connsiteY28" fmla="*/ 2490055 h 4266434"/>
                <a:gd name="connsiteX29" fmla="*/ 877078 w 3963848"/>
                <a:gd name="connsiteY29" fmla="*/ 2269039 h 4266434"/>
                <a:gd name="connsiteX30" fmla="*/ 740055 w 3963848"/>
                <a:gd name="connsiteY30" fmla="*/ 2290088 h 4266434"/>
                <a:gd name="connsiteX31" fmla="*/ 343512 w 3963848"/>
                <a:gd name="connsiteY31" fmla="*/ 2614825 h 4266434"/>
                <a:gd name="connsiteX32" fmla="*/ 339308 w 3963848"/>
                <a:gd name="connsiteY32" fmla="*/ 2805946 h 4266434"/>
                <a:gd name="connsiteX33" fmla="*/ 439376 w 3963848"/>
                <a:gd name="connsiteY33" fmla="*/ 2831633 h 4266434"/>
                <a:gd name="connsiteX34" fmla="*/ 542175 w 3963848"/>
                <a:gd name="connsiteY34" fmla="*/ 2822876 h 4266434"/>
                <a:gd name="connsiteX35" fmla="*/ 600790 w 3963848"/>
                <a:gd name="connsiteY35" fmla="*/ 2888819 h 4266434"/>
                <a:gd name="connsiteX36" fmla="*/ 688713 w 3963848"/>
                <a:gd name="connsiteY36" fmla="*/ 2954761 h 4266434"/>
                <a:gd name="connsiteX37" fmla="*/ 1516655 w 3963848"/>
                <a:gd name="connsiteY37" fmla="*/ 3687453 h 4266434"/>
                <a:gd name="connsiteX38" fmla="*/ 1523982 w 3963848"/>
                <a:gd name="connsiteY38" fmla="*/ 3819338 h 4266434"/>
                <a:gd name="connsiteX39" fmla="*/ 1633886 w 3963848"/>
                <a:gd name="connsiteY39" fmla="*/ 3855973 h 4266434"/>
                <a:gd name="connsiteX40" fmla="*/ 1670521 w 3963848"/>
                <a:gd name="connsiteY40" fmla="*/ 3885280 h 4266434"/>
                <a:gd name="connsiteX41" fmla="*/ 1795078 w 3963848"/>
                <a:gd name="connsiteY41" fmla="*/ 3885280 h 4266434"/>
                <a:gd name="connsiteX42" fmla="*/ 1978251 w 3963848"/>
                <a:gd name="connsiteY42" fmla="*/ 3907261 h 4266434"/>
                <a:gd name="connsiteX43" fmla="*/ 2044194 w 3963848"/>
                <a:gd name="connsiteY43" fmla="*/ 3921915 h 4266434"/>
                <a:gd name="connsiteX44" fmla="*/ 2124790 w 3963848"/>
                <a:gd name="connsiteY44" fmla="*/ 4017165 h 4266434"/>
                <a:gd name="connsiteX45" fmla="*/ 2171425 w 3963848"/>
                <a:gd name="connsiteY45" fmla="*/ 4105301 h 4266434"/>
                <a:gd name="connsiteX46" fmla="*/ 2406830 w 3963848"/>
                <a:gd name="connsiteY46" fmla="*/ 3961399 h 4266434"/>
                <a:gd name="connsiteX47" fmla="*/ 2555748 w 3963848"/>
                <a:gd name="connsiteY47" fmla="*/ 3947741 h 4266434"/>
                <a:gd name="connsiteX48" fmla="*/ 2555748 w 3963848"/>
                <a:gd name="connsiteY48" fmla="*/ 4070665 h 4266434"/>
                <a:gd name="connsiteX49" fmla="*/ 2709322 w 3963848"/>
                <a:gd name="connsiteY49" fmla="*/ 4138956 h 4266434"/>
                <a:gd name="connsiteX50" fmla="*/ 2630207 w 3963848"/>
                <a:gd name="connsiteY50" fmla="*/ 4225459 h 4266434"/>
                <a:gd name="connsiteX51" fmla="*/ 2672091 w 3963848"/>
                <a:gd name="connsiteY51" fmla="*/ 4266434 h 4266434"/>
                <a:gd name="connsiteX52" fmla="*/ 3121251 w 3963848"/>
                <a:gd name="connsiteY52" fmla="*/ 3973203 h 4266434"/>
                <a:gd name="connsiteX53" fmla="*/ 3231155 w 3963848"/>
                <a:gd name="connsiteY53" fmla="*/ 3958550 h 4266434"/>
                <a:gd name="connsiteX54" fmla="*/ 3333732 w 3963848"/>
                <a:gd name="connsiteY54" fmla="*/ 3907261 h 4266434"/>
                <a:gd name="connsiteX55" fmla="*/ 3348386 w 3963848"/>
                <a:gd name="connsiteY55" fmla="*/ 3877953 h 4266434"/>
                <a:gd name="connsiteX56" fmla="*/ 3458290 w 3963848"/>
                <a:gd name="connsiteY56" fmla="*/ 3885280 h 4266434"/>
                <a:gd name="connsiteX57" fmla="*/ 3575521 w 3963848"/>
                <a:gd name="connsiteY57" fmla="*/ 3892607 h 4266434"/>
                <a:gd name="connsiteX58" fmla="*/ 3575521 w 3963848"/>
                <a:gd name="connsiteY58" fmla="*/ 3790030 h 4266434"/>
                <a:gd name="connsiteX59" fmla="*/ 3604828 w 3963848"/>
                <a:gd name="connsiteY59" fmla="*/ 3738742 h 4266434"/>
                <a:gd name="connsiteX60" fmla="*/ 3692751 w 3963848"/>
                <a:gd name="connsiteY60" fmla="*/ 3687453 h 4266434"/>
                <a:gd name="connsiteX61" fmla="*/ 3744040 w 3963848"/>
                <a:gd name="connsiteY61" fmla="*/ 3628838 h 4266434"/>
                <a:gd name="connsiteX62" fmla="*/ 3905232 w 3963848"/>
                <a:gd name="connsiteY62" fmla="*/ 3628838 h 4266434"/>
                <a:gd name="connsiteX63" fmla="*/ 3905232 w 3963848"/>
                <a:gd name="connsiteY63" fmla="*/ 3526261 h 4266434"/>
                <a:gd name="connsiteX64" fmla="*/ 3934540 w 3963848"/>
                <a:gd name="connsiteY64" fmla="*/ 3284473 h 4266434"/>
                <a:gd name="connsiteX65" fmla="*/ 3963848 w 3963848"/>
                <a:gd name="connsiteY65" fmla="*/ 3093973 h 4266434"/>
                <a:gd name="connsiteX66" fmla="*/ 3956521 w 3963848"/>
                <a:gd name="connsiteY66" fmla="*/ 2888819 h 4266434"/>
                <a:gd name="connsiteX67" fmla="*/ 3896596 w 3963848"/>
                <a:gd name="connsiteY67" fmla="*/ 2661949 h 4266434"/>
                <a:gd name="connsiteX68" fmla="*/ 3755410 w 3963848"/>
                <a:gd name="connsiteY68" fmla="*/ 2253593 h 4266434"/>
                <a:gd name="connsiteX69" fmla="*/ 3030050 w 3963848"/>
                <a:gd name="connsiteY69" fmla="*/ 701375 h 4266434"/>
                <a:gd name="connsiteX70" fmla="*/ 2876921 w 3963848"/>
                <a:gd name="connsiteY70" fmla="*/ 656703 h 4266434"/>
                <a:gd name="connsiteX71" fmla="*/ 2741185 w 3963848"/>
                <a:gd name="connsiteY71" fmla="*/ 577413 h 4266434"/>
                <a:gd name="connsiteX72" fmla="*/ 2691530 w 3963848"/>
                <a:gd name="connsiteY72" fmla="*/ 638728 h 4266434"/>
                <a:gd name="connsiteX73" fmla="*/ 2695940 w 3963848"/>
                <a:gd name="connsiteY73" fmla="*/ 617059 h 4266434"/>
                <a:gd name="connsiteX74" fmla="*/ 2766321 w 3963848"/>
                <a:gd name="connsiteY74" fmla="*/ 735993 h 4266434"/>
                <a:gd name="connsiteX75" fmla="*/ 2699743 w 3963848"/>
                <a:gd name="connsiteY75" fmla="*/ 885869 h 4266434"/>
                <a:gd name="connsiteX76" fmla="*/ 2550150 w 3963848"/>
                <a:gd name="connsiteY76" fmla="*/ 963951 h 4266434"/>
                <a:gd name="connsiteX77" fmla="*/ 2560205 w 3963848"/>
                <a:gd name="connsiteY77" fmla="*/ 1082885 h 4266434"/>
                <a:gd name="connsiteX78" fmla="*/ 2814469 w 3963848"/>
                <a:gd name="connsiteY78" fmla="*/ 1285870 h 4266434"/>
                <a:gd name="connsiteX79" fmla="*/ 2534709 w 3963848"/>
                <a:gd name="connsiteY79" fmla="*/ 1473013 h 4266434"/>
                <a:gd name="connsiteX80" fmla="*/ 2156245 w 3963848"/>
                <a:gd name="connsiteY80" fmla="*/ 1533676 h 4266434"/>
                <a:gd name="connsiteX81" fmla="*/ 1955962 w 3963848"/>
                <a:gd name="connsiteY81" fmla="*/ 1451914 h 4266434"/>
                <a:gd name="connsiteX82" fmla="*/ 1893705 w 3963848"/>
                <a:gd name="connsiteY82" fmla="*/ 1355057 h 4266434"/>
                <a:gd name="connsiteX83" fmla="*/ 1633473 w 3963848"/>
                <a:gd name="connsiteY83" fmla="*/ 1304578 h 4266434"/>
                <a:gd name="connsiteX84" fmla="*/ 1688131 w 3963848"/>
                <a:gd name="connsiteY84" fmla="*/ 1041475 h 4266434"/>
                <a:gd name="connsiteX85" fmla="*/ 1529619 w 3963848"/>
                <a:gd name="connsiteY85" fmla="*/ 952021 h 4266434"/>
                <a:gd name="connsiteX86" fmla="*/ 1409369 w 3963848"/>
                <a:gd name="connsiteY86" fmla="*/ 1320363 h 4266434"/>
                <a:gd name="connsiteX87" fmla="*/ 1343778 w 3963848"/>
                <a:gd name="connsiteY87" fmla="*/ 1299315 h 4266434"/>
                <a:gd name="connsiteX88" fmla="*/ 1371107 w 3963848"/>
                <a:gd name="connsiteY88" fmla="*/ 883614 h 4266434"/>
                <a:gd name="connsiteX89" fmla="*/ 1485892 w 3963848"/>
                <a:gd name="connsiteY89" fmla="*/ 625775 h 4266434"/>
                <a:gd name="connsiteX90" fmla="*/ 1300050 w 3963848"/>
                <a:gd name="connsiteY90" fmla="*/ 488962 h 4266434"/>
                <a:gd name="connsiteX91" fmla="*/ 1283653 w 3963848"/>
                <a:gd name="connsiteY91" fmla="*/ 388983 h 4266434"/>
                <a:gd name="connsiteX92" fmla="*/ 1207129 w 3963848"/>
                <a:gd name="connsiteY92" fmla="*/ 236385 h 4266434"/>
                <a:gd name="connsiteX93" fmla="*/ 944765 w 3963848"/>
                <a:gd name="connsiteY93" fmla="*/ 10117 h 4266434"/>
                <a:gd name="connsiteX94" fmla="*/ 718905 w 3963848"/>
                <a:gd name="connsiteY94"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469922 w 3963848"/>
                <a:gd name="connsiteY14" fmla="*/ 2049239 h 4266434"/>
                <a:gd name="connsiteX15" fmla="*/ 682360 w 3963848"/>
                <a:gd name="connsiteY15" fmla="*/ 1893661 h 4266434"/>
                <a:gd name="connsiteX16" fmla="*/ 819384 w 3963848"/>
                <a:gd name="connsiteY16" fmla="*/ 1760349 h 4266434"/>
                <a:gd name="connsiteX17" fmla="*/ 960013 w 3963848"/>
                <a:gd name="connsiteY17" fmla="*/ 1700710 h 4266434"/>
                <a:gd name="connsiteX18" fmla="*/ 1328749 w 3963848"/>
                <a:gd name="connsiteY18" fmla="*/ 1595702 h 4266434"/>
                <a:gd name="connsiteX19" fmla="*/ 1335025 w 3963848"/>
                <a:gd name="connsiteY19" fmla="*/ 1714742 h 4266434"/>
                <a:gd name="connsiteX20" fmla="*/ 1273725 w 3963848"/>
                <a:gd name="connsiteY20" fmla="*/ 1998908 h 4266434"/>
                <a:gd name="connsiteX21" fmla="*/ 1371084 w 3963848"/>
                <a:gd name="connsiteY21" fmla="*/ 2184842 h 4266434"/>
                <a:gd name="connsiteX22" fmla="*/ 1551378 w 3963848"/>
                <a:gd name="connsiteY22" fmla="*/ 2170809 h 4266434"/>
                <a:gd name="connsiteX23" fmla="*/ 1518925 w 3963848"/>
                <a:gd name="connsiteY23" fmla="*/ 2346219 h 4266434"/>
                <a:gd name="connsiteX24" fmla="*/ 1605466 w 3963848"/>
                <a:gd name="connsiteY24" fmla="*/ 2483040 h 4266434"/>
                <a:gd name="connsiteX25" fmla="*/ 1673978 w 3963848"/>
                <a:gd name="connsiteY25" fmla="*/ 2556712 h 4266434"/>
                <a:gd name="connsiteX26" fmla="*/ 1385508 w 3963848"/>
                <a:gd name="connsiteY26" fmla="*/ 2644416 h 4266434"/>
                <a:gd name="connsiteX27" fmla="*/ 1143913 w 3963848"/>
                <a:gd name="connsiteY27" fmla="*/ 2490055 h 4266434"/>
                <a:gd name="connsiteX28" fmla="*/ 877078 w 3963848"/>
                <a:gd name="connsiteY28" fmla="*/ 2269039 h 4266434"/>
                <a:gd name="connsiteX29" fmla="*/ 740055 w 3963848"/>
                <a:gd name="connsiteY29" fmla="*/ 2290088 h 4266434"/>
                <a:gd name="connsiteX30" fmla="*/ 343512 w 3963848"/>
                <a:gd name="connsiteY30" fmla="*/ 2614825 h 4266434"/>
                <a:gd name="connsiteX31" fmla="*/ 339308 w 3963848"/>
                <a:gd name="connsiteY31" fmla="*/ 2805946 h 4266434"/>
                <a:gd name="connsiteX32" fmla="*/ 439376 w 3963848"/>
                <a:gd name="connsiteY32" fmla="*/ 2831633 h 4266434"/>
                <a:gd name="connsiteX33" fmla="*/ 542175 w 3963848"/>
                <a:gd name="connsiteY33" fmla="*/ 2822876 h 4266434"/>
                <a:gd name="connsiteX34" fmla="*/ 600790 w 3963848"/>
                <a:gd name="connsiteY34" fmla="*/ 2888819 h 4266434"/>
                <a:gd name="connsiteX35" fmla="*/ 688713 w 3963848"/>
                <a:gd name="connsiteY35" fmla="*/ 2954761 h 4266434"/>
                <a:gd name="connsiteX36" fmla="*/ 1516655 w 3963848"/>
                <a:gd name="connsiteY36" fmla="*/ 3687453 h 4266434"/>
                <a:gd name="connsiteX37" fmla="*/ 1523982 w 3963848"/>
                <a:gd name="connsiteY37" fmla="*/ 3819338 h 4266434"/>
                <a:gd name="connsiteX38" fmla="*/ 1633886 w 3963848"/>
                <a:gd name="connsiteY38" fmla="*/ 3855973 h 4266434"/>
                <a:gd name="connsiteX39" fmla="*/ 1670521 w 3963848"/>
                <a:gd name="connsiteY39" fmla="*/ 3885280 h 4266434"/>
                <a:gd name="connsiteX40" fmla="*/ 1795078 w 3963848"/>
                <a:gd name="connsiteY40" fmla="*/ 3885280 h 4266434"/>
                <a:gd name="connsiteX41" fmla="*/ 1978251 w 3963848"/>
                <a:gd name="connsiteY41" fmla="*/ 3907261 h 4266434"/>
                <a:gd name="connsiteX42" fmla="*/ 2044194 w 3963848"/>
                <a:gd name="connsiteY42" fmla="*/ 3921915 h 4266434"/>
                <a:gd name="connsiteX43" fmla="*/ 2124790 w 3963848"/>
                <a:gd name="connsiteY43" fmla="*/ 4017165 h 4266434"/>
                <a:gd name="connsiteX44" fmla="*/ 2171425 w 3963848"/>
                <a:gd name="connsiteY44" fmla="*/ 4105301 h 4266434"/>
                <a:gd name="connsiteX45" fmla="*/ 2406830 w 3963848"/>
                <a:gd name="connsiteY45" fmla="*/ 3961399 h 4266434"/>
                <a:gd name="connsiteX46" fmla="*/ 2555748 w 3963848"/>
                <a:gd name="connsiteY46" fmla="*/ 3947741 h 4266434"/>
                <a:gd name="connsiteX47" fmla="*/ 2555748 w 3963848"/>
                <a:gd name="connsiteY47" fmla="*/ 4070665 h 4266434"/>
                <a:gd name="connsiteX48" fmla="*/ 2709322 w 3963848"/>
                <a:gd name="connsiteY48" fmla="*/ 4138956 h 4266434"/>
                <a:gd name="connsiteX49" fmla="*/ 2630207 w 3963848"/>
                <a:gd name="connsiteY49" fmla="*/ 4225459 h 4266434"/>
                <a:gd name="connsiteX50" fmla="*/ 2672091 w 3963848"/>
                <a:gd name="connsiteY50" fmla="*/ 4266434 h 4266434"/>
                <a:gd name="connsiteX51" fmla="*/ 3121251 w 3963848"/>
                <a:gd name="connsiteY51" fmla="*/ 3973203 h 4266434"/>
                <a:gd name="connsiteX52" fmla="*/ 3231155 w 3963848"/>
                <a:gd name="connsiteY52" fmla="*/ 3958550 h 4266434"/>
                <a:gd name="connsiteX53" fmla="*/ 3333732 w 3963848"/>
                <a:gd name="connsiteY53" fmla="*/ 3907261 h 4266434"/>
                <a:gd name="connsiteX54" fmla="*/ 3348386 w 3963848"/>
                <a:gd name="connsiteY54" fmla="*/ 3877953 h 4266434"/>
                <a:gd name="connsiteX55" fmla="*/ 3458290 w 3963848"/>
                <a:gd name="connsiteY55" fmla="*/ 3885280 h 4266434"/>
                <a:gd name="connsiteX56" fmla="*/ 3575521 w 3963848"/>
                <a:gd name="connsiteY56" fmla="*/ 3892607 h 4266434"/>
                <a:gd name="connsiteX57" fmla="*/ 3575521 w 3963848"/>
                <a:gd name="connsiteY57" fmla="*/ 3790030 h 4266434"/>
                <a:gd name="connsiteX58" fmla="*/ 3604828 w 3963848"/>
                <a:gd name="connsiteY58" fmla="*/ 3738742 h 4266434"/>
                <a:gd name="connsiteX59" fmla="*/ 3692751 w 3963848"/>
                <a:gd name="connsiteY59" fmla="*/ 3687453 h 4266434"/>
                <a:gd name="connsiteX60" fmla="*/ 3744040 w 3963848"/>
                <a:gd name="connsiteY60" fmla="*/ 3628838 h 4266434"/>
                <a:gd name="connsiteX61" fmla="*/ 3905232 w 3963848"/>
                <a:gd name="connsiteY61" fmla="*/ 3628838 h 4266434"/>
                <a:gd name="connsiteX62" fmla="*/ 3905232 w 3963848"/>
                <a:gd name="connsiteY62" fmla="*/ 3526261 h 4266434"/>
                <a:gd name="connsiteX63" fmla="*/ 3934540 w 3963848"/>
                <a:gd name="connsiteY63" fmla="*/ 3284473 h 4266434"/>
                <a:gd name="connsiteX64" fmla="*/ 3963848 w 3963848"/>
                <a:gd name="connsiteY64" fmla="*/ 3093973 h 4266434"/>
                <a:gd name="connsiteX65" fmla="*/ 3956521 w 3963848"/>
                <a:gd name="connsiteY65" fmla="*/ 2888819 h 4266434"/>
                <a:gd name="connsiteX66" fmla="*/ 3896596 w 3963848"/>
                <a:gd name="connsiteY66" fmla="*/ 2661949 h 4266434"/>
                <a:gd name="connsiteX67" fmla="*/ 3755410 w 3963848"/>
                <a:gd name="connsiteY67" fmla="*/ 2253593 h 4266434"/>
                <a:gd name="connsiteX68" fmla="*/ 3030050 w 3963848"/>
                <a:gd name="connsiteY68" fmla="*/ 701375 h 4266434"/>
                <a:gd name="connsiteX69" fmla="*/ 2876921 w 3963848"/>
                <a:gd name="connsiteY69" fmla="*/ 656703 h 4266434"/>
                <a:gd name="connsiteX70" fmla="*/ 2741185 w 3963848"/>
                <a:gd name="connsiteY70" fmla="*/ 577413 h 4266434"/>
                <a:gd name="connsiteX71" fmla="*/ 2691530 w 3963848"/>
                <a:gd name="connsiteY71" fmla="*/ 638728 h 4266434"/>
                <a:gd name="connsiteX72" fmla="*/ 2695940 w 3963848"/>
                <a:gd name="connsiteY72" fmla="*/ 617059 h 4266434"/>
                <a:gd name="connsiteX73" fmla="*/ 2766321 w 3963848"/>
                <a:gd name="connsiteY73" fmla="*/ 735993 h 4266434"/>
                <a:gd name="connsiteX74" fmla="*/ 2699743 w 3963848"/>
                <a:gd name="connsiteY74" fmla="*/ 885869 h 4266434"/>
                <a:gd name="connsiteX75" fmla="*/ 2550150 w 3963848"/>
                <a:gd name="connsiteY75" fmla="*/ 963951 h 4266434"/>
                <a:gd name="connsiteX76" fmla="*/ 2560205 w 3963848"/>
                <a:gd name="connsiteY76" fmla="*/ 1082885 h 4266434"/>
                <a:gd name="connsiteX77" fmla="*/ 2814469 w 3963848"/>
                <a:gd name="connsiteY77" fmla="*/ 1285870 h 4266434"/>
                <a:gd name="connsiteX78" fmla="*/ 2534709 w 3963848"/>
                <a:gd name="connsiteY78" fmla="*/ 1473013 h 4266434"/>
                <a:gd name="connsiteX79" fmla="*/ 2156245 w 3963848"/>
                <a:gd name="connsiteY79" fmla="*/ 1533676 h 4266434"/>
                <a:gd name="connsiteX80" fmla="*/ 1955962 w 3963848"/>
                <a:gd name="connsiteY80" fmla="*/ 1451914 h 4266434"/>
                <a:gd name="connsiteX81" fmla="*/ 1893705 w 3963848"/>
                <a:gd name="connsiteY81" fmla="*/ 1355057 h 4266434"/>
                <a:gd name="connsiteX82" fmla="*/ 1633473 w 3963848"/>
                <a:gd name="connsiteY82" fmla="*/ 1304578 h 4266434"/>
                <a:gd name="connsiteX83" fmla="*/ 1688131 w 3963848"/>
                <a:gd name="connsiteY83" fmla="*/ 1041475 h 4266434"/>
                <a:gd name="connsiteX84" fmla="*/ 1529619 w 3963848"/>
                <a:gd name="connsiteY84" fmla="*/ 952021 h 4266434"/>
                <a:gd name="connsiteX85" fmla="*/ 1409369 w 3963848"/>
                <a:gd name="connsiteY85" fmla="*/ 1320363 h 4266434"/>
                <a:gd name="connsiteX86" fmla="*/ 1343778 w 3963848"/>
                <a:gd name="connsiteY86" fmla="*/ 1299315 h 4266434"/>
                <a:gd name="connsiteX87" fmla="*/ 1371107 w 3963848"/>
                <a:gd name="connsiteY87" fmla="*/ 883614 h 4266434"/>
                <a:gd name="connsiteX88" fmla="*/ 1485892 w 3963848"/>
                <a:gd name="connsiteY88" fmla="*/ 625775 h 4266434"/>
                <a:gd name="connsiteX89" fmla="*/ 1300050 w 3963848"/>
                <a:gd name="connsiteY89" fmla="*/ 488962 h 4266434"/>
                <a:gd name="connsiteX90" fmla="*/ 1283653 w 3963848"/>
                <a:gd name="connsiteY90" fmla="*/ 388983 h 4266434"/>
                <a:gd name="connsiteX91" fmla="*/ 1207129 w 3963848"/>
                <a:gd name="connsiteY91" fmla="*/ 236385 h 4266434"/>
                <a:gd name="connsiteX92" fmla="*/ 944765 w 3963848"/>
                <a:gd name="connsiteY92" fmla="*/ 10117 h 4266434"/>
                <a:gd name="connsiteX93" fmla="*/ 718905 w 3963848"/>
                <a:gd name="connsiteY93"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682360 w 3963848"/>
                <a:gd name="connsiteY14" fmla="*/ 1893661 h 4266434"/>
                <a:gd name="connsiteX15" fmla="*/ 819384 w 3963848"/>
                <a:gd name="connsiteY15" fmla="*/ 1760349 h 4266434"/>
                <a:gd name="connsiteX16" fmla="*/ 960013 w 3963848"/>
                <a:gd name="connsiteY16" fmla="*/ 1700710 h 4266434"/>
                <a:gd name="connsiteX17" fmla="*/ 1328749 w 3963848"/>
                <a:gd name="connsiteY17" fmla="*/ 1595702 h 4266434"/>
                <a:gd name="connsiteX18" fmla="*/ 1335025 w 3963848"/>
                <a:gd name="connsiteY18" fmla="*/ 1714742 h 4266434"/>
                <a:gd name="connsiteX19" fmla="*/ 1273725 w 3963848"/>
                <a:gd name="connsiteY19" fmla="*/ 1998908 h 4266434"/>
                <a:gd name="connsiteX20" fmla="*/ 1371084 w 3963848"/>
                <a:gd name="connsiteY20" fmla="*/ 2184842 h 4266434"/>
                <a:gd name="connsiteX21" fmla="*/ 1551378 w 3963848"/>
                <a:gd name="connsiteY21" fmla="*/ 2170809 h 4266434"/>
                <a:gd name="connsiteX22" fmla="*/ 1518925 w 3963848"/>
                <a:gd name="connsiteY22" fmla="*/ 2346219 h 4266434"/>
                <a:gd name="connsiteX23" fmla="*/ 1605466 w 3963848"/>
                <a:gd name="connsiteY23" fmla="*/ 2483040 h 4266434"/>
                <a:gd name="connsiteX24" fmla="*/ 1673978 w 3963848"/>
                <a:gd name="connsiteY24" fmla="*/ 2556712 h 4266434"/>
                <a:gd name="connsiteX25" fmla="*/ 1385508 w 3963848"/>
                <a:gd name="connsiteY25" fmla="*/ 2644416 h 4266434"/>
                <a:gd name="connsiteX26" fmla="*/ 1143913 w 3963848"/>
                <a:gd name="connsiteY26" fmla="*/ 2490055 h 4266434"/>
                <a:gd name="connsiteX27" fmla="*/ 877078 w 3963848"/>
                <a:gd name="connsiteY27" fmla="*/ 2269039 h 4266434"/>
                <a:gd name="connsiteX28" fmla="*/ 740055 w 3963848"/>
                <a:gd name="connsiteY28" fmla="*/ 2290088 h 4266434"/>
                <a:gd name="connsiteX29" fmla="*/ 343512 w 3963848"/>
                <a:gd name="connsiteY29" fmla="*/ 2614825 h 4266434"/>
                <a:gd name="connsiteX30" fmla="*/ 339308 w 3963848"/>
                <a:gd name="connsiteY30" fmla="*/ 2805946 h 4266434"/>
                <a:gd name="connsiteX31" fmla="*/ 439376 w 3963848"/>
                <a:gd name="connsiteY31" fmla="*/ 2831633 h 4266434"/>
                <a:gd name="connsiteX32" fmla="*/ 542175 w 3963848"/>
                <a:gd name="connsiteY32" fmla="*/ 2822876 h 4266434"/>
                <a:gd name="connsiteX33" fmla="*/ 600790 w 3963848"/>
                <a:gd name="connsiteY33" fmla="*/ 2888819 h 4266434"/>
                <a:gd name="connsiteX34" fmla="*/ 688713 w 3963848"/>
                <a:gd name="connsiteY34" fmla="*/ 2954761 h 4266434"/>
                <a:gd name="connsiteX35" fmla="*/ 1516655 w 3963848"/>
                <a:gd name="connsiteY35" fmla="*/ 3687453 h 4266434"/>
                <a:gd name="connsiteX36" fmla="*/ 1523982 w 3963848"/>
                <a:gd name="connsiteY36" fmla="*/ 3819338 h 4266434"/>
                <a:gd name="connsiteX37" fmla="*/ 1633886 w 3963848"/>
                <a:gd name="connsiteY37" fmla="*/ 3855973 h 4266434"/>
                <a:gd name="connsiteX38" fmla="*/ 1670521 w 3963848"/>
                <a:gd name="connsiteY38" fmla="*/ 3885280 h 4266434"/>
                <a:gd name="connsiteX39" fmla="*/ 1795078 w 3963848"/>
                <a:gd name="connsiteY39" fmla="*/ 3885280 h 4266434"/>
                <a:gd name="connsiteX40" fmla="*/ 1978251 w 3963848"/>
                <a:gd name="connsiteY40" fmla="*/ 3907261 h 4266434"/>
                <a:gd name="connsiteX41" fmla="*/ 2044194 w 3963848"/>
                <a:gd name="connsiteY41" fmla="*/ 3921915 h 4266434"/>
                <a:gd name="connsiteX42" fmla="*/ 2124790 w 3963848"/>
                <a:gd name="connsiteY42" fmla="*/ 4017165 h 4266434"/>
                <a:gd name="connsiteX43" fmla="*/ 2171425 w 3963848"/>
                <a:gd name="connsiteY43" fmla="*/ 4105301 h 4266434"/>
                <a:gd name="connsiteX44" fmla="*/ 2406830 w 3963848"/>
                <a:gd name="connsiteY44" fmla="*/ 3961399 h 4266434"/>
                <a:gd name="connsiteX45" fmla="*/ 2555748 w 3963848"/>
                <a:gd name="connsiteY45" fmla="*/ 3947741 h 4266434"/>
                <a:gd name="connsiteX46" fmla="*/ 2555748 w 3963848"/>
                <a:gd name="connsiteY46" fmla="*/ 4070665 h 4266434"/>
                <a:gd name="connsiteX47" fmla="*/ 2709322 w 3963848"/>
                <a:gd name="connsiteY47" fmla="*/ 4138956 h 4266434"/>
                <a:gd name="connsiteX48" fmla="*/ 2630207 w 3963848"/>
                <a:gd name="connsiteY48" fmla="*/ 4225459 h 4266434"/>
                <a:gd name="connsiteX49" fmla="*/ 2672091 w 3963848"/>
                <a:gd name="connsiteY49" fmla="*/ 4266434 h 4266434"/>
                <a:gd name="connsiteX50" fmla="*/ 3121251 w 3963848"/>
                <a:gd name="connsiteY50" fmla="*/ 3973203 h 4266434"/>
                <a:gd name="connsiteX51" fmla="*/ 3231155 w 3963848"/>
                <a:gd name="connsiteY51" fmla="*/ 3958550 h 4266434"/>
                <a:gd name="connsiteX52" fmla="*/ 3333732 w 3963848"/>
                <a:gd name="connsiteY52" fmla="*/ 3907261 h 4266434"/>
                <a:gd name="connsiteX53" fmla="*/ 3348386 w 3963848"/>
                <a:gd name="connsiteY53" fmla="*/ 3877953 h 4266434"/>
                <a:gd name="connsiteX54" fmla="*/ 3458290 w 3963848"/>
                <a:gd name="connsiteY54" fmla="*/ 3885280 h 4266434"/>
                <a:gd name="connsiteX55" fmla="*/ 3575521 w 3963848"/>
                <a:gd name="connsiteY55" fmla="*/ 3892607 h 4266434"/>
                <a:gd name="connsiteX56" fmla="*/ 3575521 w 3963848"/>
                <a:gd name="connsiteY56" fmla="*/ 3790030 h 4266434"/>
                <a:gd name="connsiteX57" fmla="*/ 3604828 w 3963848"/>
                <a:gd name="connsiteY57" fmla="*/ 3738742 h 4266434"/>
                <a:gd name="connsiteX58" fmla="*/ 3692751 w 3963848"/>
                <a:gd name="connsiteY58" fmla="*/ 3687453 h 4266434"/>
                <a:gd name="connsiteX59" fmla="*/ 3744040 w 3963848"/>
                <a:gd name="connsiteY59" fmla="*/ 3628838 h 4266434"/>
                <a:gd name="connsiteX60" fmla="*/ 3905232 w 3963848"/>
                <a:gd name="connsiteY60" fmla="*/ 3628838 h 4266434"/>
                <a:gd name="connsiteX61" fmla="*/ 3905232 w 3963848"/>
                <a:gd name="connsiteY61" fmla="*/ 3526261 h 4266434"/>
                <a:gd name="connsiteX62" fmla="*/ 3934540 w 3963848"/>
                <a:gd name="connsiteY62" fmla="*/ 3284473 h 4266434"/>
                <a:gd name="connsiteX63" fmla="*/ 3963848 w 3963848"/>
                <a:gd name="connsiteY63" fmla="*/ 3093973 h 4266434"/>
                <a:gd name="connsiteX64" fmla="*/ 3956521 w 3963848"/>
                <a:gd name="connsiteY64" fmla="*/ 2888819 h 4266434"/>
                <a:gd name="connsiteX65" fmla="*/ 3896596 w 3963848"/>
                <a:gd name="connsiteY65" fmla="*/ 2661949 h 4266434"/>
                <a:gd name="connsiteX66" fmla="*/ 3755410 w 3963848"/>
                <a:gd name="connsiteY66" fmla="*/ 2253593 h 4266434"/>
                <a:gd name="connsiteX67" fmla="*/ 3030050 w 3963848"/>
                <a:gd name="connsiteY67" fmla="*/ 701375 h 4266434"/>
                <a:gd name="connsiteX68" fmla="*/ 2876921 w 3963848"/>
                <a:gd name="connsiteY68" fmla="*/ 656703 h 4266434"/>
                <a:gd name="connsiteX69" fmla="*/ 2741185 w 3963848"/>
                <a:gd name="connsiteY69" fmla="*/ 577413 h 4266434"/>
                <a:gd name="connsiteX70" fmla="*/ 2691530 w 3963848"/>
                <a:gd name="connsiteY70" fmla="*/ 638728 h 4266434"/>
                <a:gd name="connsiteX71" fmla="*/ 2695940 w 3963848"/>
                <a:gd name="connsiteY71" fmla="*/ 617059 h 4266434"/>
                <a:gd name="connsiteX72" fmla="*/ 2766321 w 3963848"/>
                <a:gd name="connsiteY72" fmla="*/ 735993 h 4266434"/>
                <a:gd name="connsiteX73" fmla="*/ 2699743 w 3963848"/>
                <a:gd name="connsiteY73" fmla="*/ 885869 h 4266434"/>
                <a:gd name="connsiteX74" fmla="*/ 2550150 w 3963848"/>
                <a:gd name="connsiteY74" fmla="*/ 963951 h 4266434"/>
                <a:gd name="connsiteX75" fmla="*/ 2560205 w 3963848"/>
                <a:gd name="connsiteY75" fmla="*/ 1082885 h 4266434"/>
                <a:gd name="connsiteX76" fmla="*/ 2814469 w 3963848"/>
                <a:gd name="connsiteY76" fmla="*/ 1285870 h 4266434"/>
                <a:gd name="connsiteX77" fmla="*/ 2534709 w 3963848"/>
                <a:gd name="connsiteY77" fmla="*/ 1473013 h 4266434"/>
                <a:gd name="connsiteX78" fmla="*/ 2156245 w 3963848"/>
                <a:gd name="connsiteY78" fmla="*/ 1533676 h 4266434"/>
                <a:gd name="connsiteX79" fmla="*/ 1955962 w 3963848"/>
                <a:gd name="connsiteY79" fmla="*/ 1451914 h 4266434"/>
                <a:gd name="connsiteX80" fmla="*/ 1893705 w 3963848"/>
                <a:gd name="connsiteY80" fmla="*/ 1355057 h 4266434"/>
                <a:gd name="connsiteX81" fmla="*/ 1633473 w 3963848"/>
                <a:gd name="connsiteY81" fmla="*/ 1304578 h 4266434"/>
                <a:gd name="connsiteX82" fmla="*/ 1688131 w 3963848"/>
                <a:gd name="connsiteY82" fmla="*/ 1041475 h 4266434"/>
                <a:gd name="connsiteX83" fmla="*/ 1529619 w 3963848"/>
                <a:gd name="connsiteY83" fmla="*/ 952021 h 4266434"/>
                <a:gd name="connsiteX84" fmla="*/ 1409369 w 3963848"/>
                <a:gd name="connsiteY84" fmla="*/ 1320363 h 4266434"/>
                <a:gd name="connsiteX85" fmla="*/ 1343778 w 3963848"/>
                <a:gd name="connsiteY85" fmla="*/ 1299315 h 4266434"/>
                <a:gd name="connsiteX86" fmla="*/ 1371107 w 3963848"/>
                <a:gd name="connsiteY86" fmla="*/ 883614 h 4266434"/>
                <a:gd name="connsiteX87" fmla="*/ 1485892 w 3963848"/>
                <a:gd name="connsiteY87" fmla="*/ 625775 h 4266434"/>
                <a:gd name="connsiteX88" fmla="*/ 1300050 w 3963848"/>
                <a:gd name="connsiteY88" fmla="*/ 488962 h 4266434"/>
                <a:gd name="connsiteX89" fmla="*/ 1283653 w 3963848"/>
                <a:gd name="connsiteY89" fmla="*/ 388983 h 4266434"/>
                <a:gd name="connsiteX90" fmla="*/ 1207129 w 3963848"/>
                <a:gd name="connsiteY90" fmla="*/ 236385 h 4266434"/>
                <a:gd name="connsiteX91" fmla="*/ 944765 w 3963848"/>
                <a:gd name="connsiteY91" fmla="*/ 10117 h 4266434"/>
                <a:gd name="connsiteX92" fmla="*/ 718905 w 3963848"/>
                <a:gd name="connsiteY92"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542175 w 3963848"/>
                <a:gd name="connsiteY31" fmla="*/ 2822876 h 4266434"/>
                <a:gd name="connsiteX32" fmla="*/ 600790 w 3963848"/>
                <a:gd name="connsiteY32" fmla="*/ 2888819 h 4266434"/>
                <a:gd name="connsiteX33" fmla="*/ 688713 w 3963848"/>
                <a:gd name="connsiteY33" fmla="*/ 2954761 h 4266434"/>
                <a:gd name="connsiteX34" fmla="*/ 1516655 w 3963848"/>
                <a:gd name="connsiteY34" fmla="*/ 3687453 h 4266434"/>
                <a:gd name="connsiteX35" fmla="*/ 1523982 w 3963848"/>
                <a:gd name="connsiteY35" fmla="*/ 3819338 h 4266434"/>
                <a:gd name="connsiteX36" fmla="*/ 1633886 w 3963848"/>
                <a:gd name="connsiteY36" fmla="*/ 3855973 h 4266434"/>
                <a:gd name="connsiteX37" fmla="*/ 1670521 w 3963848"/>
                <a:gd name="connsiteY37" fmla="*/ 3885280 h 4266434"/>
                <a:gd name="connsiteX38" fmla="*/ 1795078 w 3963848"/>
                <a:gd name="connsiteY38" fmla="*/ 3885280 h 4266434"/>
                <a:gd name="connsiteX39" fmla="*/ 1978251 w 3963848"/>
                <a:gd name="connsiteY39" fmla="*/ 3907261 h 4266434"/>
                <a:gd name="connsiteX40" fmla="*/ 2044194 w 3963848"/>
                <a:gd name="connsiteY40" fmla="*/ 3921915 h 4266434"/>
                <a:gd name="connsiteX41" fmla="*/ 2124790 w 3963848"/>
                <a:gd name="connsiteY41" fmla="*/ 4017165 h 4266434"/>
                <a:gd name="connsiteX42" fmla="*/ 2171425 w 3963848"/>
                <a:gd name="connsiteY42" fmla="*/ 4105301 h 4266434"/>
                <a:gd name="connsiteX43" fmla="*/ 2406830 w 3963848"/>
                <a:gd name="connsiteY43" fmla="*/ 3961399 h 4266434"/>
                <a:gd name="connsiteX44" fmla="*/ 2555748 w 3963848"/>
                <a:gd name="connsiteY44" fmla="*/ 3947741 h 4266434"/>
                <a:gd name="connsiteX45" fmla="*/ 2555748 w 3963848"/>
                <a:gd name="connsiteY45" fmla="*/ 4070665 h 4266434"/>
                <a:gd name="connsiteX46" fmla="*/ 2709322 w 3963848"/>
                <a:gd name="connsiteY46" fmla="*/ 4138956 h 4266434"/>
                <a:gd name="connsiteX47" fmla="*/ 2630207 w 3963848"/>
                <a:gd name="connsiteY47" fmla="*/ 4225459 h 4266434"/>
                <a:gd name="connsiteX48" fmla="*/ 2672091 w 3963848"/>
                <a:gd name="connsiteY48" fmla="*/ 4266434 h 4266434"/>
                <a:gd name="connsiteX49" fmla="*/ 3121251 w 3963848"/>
                <a:gd name="connsiteY49" fmla="*/ 3973203 h 4266434"/>
                <a:gd name="connsiteX50" fmla="*/ 3231155 w 3963848"/>
                <a:gd name="connsiteY50" fmla="*/ 3958550 h 4266434"/>
                <a:gd name="connsiteX51" fmla="*/ 3333732 w 3963848"/>
                <a:gd name="connsiteY51" fmla="*/ 3907261 h 4266434"/>
                <a:gd name="connsiteX52" fmla="*/ 3348386 w 3963848"/>
                <a:gd name="connsiteY52" fmla="*/ 3877953 h 4266434"/>
                <a:gd name="connsiteX53" fmla="*/ 3458290 w 3963848"/>
                <a:gd name="connsiteY53" fmla="*/ 3885280 h 4266434"/>
                <a:gd name="connsiteX54" fmla="*/ 3575521 w 3963848"/>
                <a:gd name="connsiteY54" fmla="*/ 3892607 h 4266434"/>
                <a:gd name="connsiteX55" fmla="*/ 3575521 w 3963848"/>
                <a:gd name="connsiteY55" fmla="*/ 3790030 h 4266434"/>
                <a:gd name="connsiteX56" fmla="*/ 3604828 w 3963848"/>
                <a:gd name="connsiteY56" fmla="*/ 3738742 h 4266434"/>
                <a:gd name="connsiteX57" fmla="*/ 3692751 w 3963848"/>
                <a:gd name="connsiteY57" fmla="*/ 3687453 h 4266434"/>
                <a:gd name="connsiteX58" fmla="*/ 3744040 w 3963848"/>
                <a:gd name="connsiteY58" fmla="*/ 3628838 h 4266434"/>
                <a:gd name="connsiteX59" fmla="*/ 3905232 w 3963848"/>
                <a:gd name="connsiteY59" fmla="*/ 3628838 h 4266434"/>
                <a:gd name="connsiteX60" fmla="*/ 3905232 w 3963848"/>
                <a:gd name="connsiteY60" fmla="*/ 3526261 h 4266434"/>
                <a:gd name="connsiteX61" fmla="*/ 3934540 w 3963848"/>
                <a:gd name="connsiteY61" fmla="*/ 3284473 h 4266434"/>
                <a:gd name="connsiteX62" fmla="*/ 3963848 w 3963848"/>
                <a:gd name="connsiteY62" fmla="*/ 3093973 h 4266434"/>
                <a:gd name="connsiteX63" fmla="*/ 3956521 w 3963848"/>
                <a:gd name="connsiteY63" fmla="*/ 2888819 h 4266434"/>
                <a:gd name="connsiteX64" fmla="*/ 3896596 w 3963848"/>
                <a:gd name="connsiteY64" fmla="*/ 2661949 h 4266434"/>
                <a:gd name="connsiteX65" fmla="*/ 3755410 w 3963848"/>
                <a:gd name="connsiteY65" fmla="*/ 2253593 h 4266434"/>
                <a:gd name="connsiteX66" fmla="*/ 3030050 w 3963848"/>
                <a:gd name="connsiteY66" fmla="*/ 701375 h 4266434"/>
                <a:gd name="connsiteX67" fmla="*/ 2876921 w 3963848"/>
                <a:gd name="connsiteY67" fmla="*/ 656703 h 4266434"/>
                <a:gd name="connsiteX68" fmla="*/ 2741185 w 3963848"/>
                <a:gd name="connsiteY68" fmla="*/ 577413 h 4266434"/>
                <a:gd name="connsiteX69" fmla="*/ 2691530 w 3963848"/>
                <a:gd name="connsiteY69" fmla="*/ 638728 h 4266434"/>
                <a:gd name="connsiteX70" fmla="*/ 2695940 w 3963848"/>
                <a:gd name="connsiteY70" fmla="*/ 617059 h 4266434"/>
                <a:gd name="connsiteX71" fmla="*/ 2766321 w 3963848"/>
                <a:gd name="connsiteY71" fmla="*/ 735993 h 4266434"/>
                <a:gd name="connsiteX72" fmla="*/ 2699743 w 3963848"/>
                <a:gd name="connsiteY72" fmla="*/ 885869 h 4266434"/>
                <a:gd name="connsiteX73" fmla="*/ 2550150 w 3963848"/>
                <a:gd name="connsiteY73" fmla="*/ 963951 h 4266434"/>
                <a:gd name="connsiteX74" fmla="*/ 2560205 w 3963848"/>
                <a:gd name="connsiteY74" fmla="*/ 1082885 h 4266434"/>
                <a:gd name="connsiteX75" fmla="*/ 2814469 w 3963848"/>
                <a:gd name="connsiteY75" fmla="*/ 1285870 h 4266434"/>
                <a:gd name="connsiteX76" fmla="*/ 2534709 w 3963848"/>
                <a:gd name="connsiteY76" fmla="*/ 1473013 h 4266434"/>
                <a:gd name="connsiteX77" fmla="*/ 2156245 w 3963848"/>
                <a:gd name="connsiteY77" fmla="*/ 1533676 h 4266434"/>
                <a:gd name="connsiteX78" fmla="*/ 1955962 w 3963848"/>
                <a:gd name="connsiteY78" fmla="*/ 1451914 h 4266434"/>
                <a:gd name="connsiteX79" fmla="*/ 1893705 w 3963848"/>
                <a:gd name="connsiteY79" fmla="*/ 1355057 h 4266434"/>
                <a:gd name="connsiteX80" fmla="*/ 1633473 w 3963848"/>
                <a:gd name="connsiteY80" fmla="*/ 1304578 h 4266434"/>
                <a:gd name="connsiteX81" fmla="*/ 1688131 w 3963848"/>
                <a:gd name="connsiteY81" fmla="*/ 1041475 h 4266434"/>
                <a:gd name="connsiteX82" fmla="*/ 1529619 w 3963848"/>
                <a:gd name="connsiteY82" fmla="*/ 952021 h 4266434"/>
                <a:gd name="connsiteX83" fmla="*/ 1409369 w 3963848"/>
                <a:gd name="connsiteY83" fmla="*/ 1320363 h 4266434"/>
                <a:gd name="connsiteX84" fmla="*/ 1343778 w 3963848"/>
                <a:gd name="connsiteY84" fmla="*/ 1299315 h 4266434"/>
                <a:gd name="connsiteX85" fmla="*/ 1371107 w 3963848"/>
                <a:gd name="connsiteY85" fmla="*/ 883614 h 4266434"/>
                <a:gd name="connsiteX86" fmla="*/ 1485892 w 3963848"/>
                <a:gd name="connsiteY86" fmla="*/ 625775 h 4266434"/>
                <a:gd name="connsiteX87" fmla="*/ 1300050 w 3963848"/>
                <a:gd name="connsiteY87" fmla="*/ 488962 h 4266434"/>
                <a:gd name="connsiteX88" fmla="*/ 1283653 w 3963848"/>
                <a:gd name="connsiteY88" fmla="*/ 388983 h 4266434"/>
                <a:gd name="connsiteX89" fmla="*/ 1207129 w 3963848"/>
                <a:gd name="connsiteY89" fmla="*/ 236385 h 4266434"/>
                <a:gd name="connsiteX90" fmla="*/ 944765 w 3963848"/>
                <a:gd name="connsiteY90" fmla="*/ 10117 h 4266434"/>
                <a:gd name="connsiteX91" fmla="*/ 718905 w 3963848"/>
                <a:gd name="connsiteY91"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542175 w 3963848"/>
                <a:gd name="connsiteY31" fmla="*/ 2822876 h 4266434"/>
                <a:gd name="connsiteX32" fmla="*/ 600790 w 3963848"/>
                <a:gd name="connsiteY32" fmla="*/ 2888819 h 4266434"/>
                <a:gd name="connsiteX33" fmla="*/ 688713 w 3963848"/>
                <a:gd name="connsiteY33" fmla="*/ 2954761 h 4266434"/>
                <a:gd name="connsiteX34" fmla="*/ 1516655 w 3963848"/>
                <a:gd name="connsiteY34" fmla="*/ 3687453 h 4266434"/>
                <a:gd name="connsiteX35" fmla="*/ 1633886 w 3963848"/>
                <a:gd name="connsiteY35" fmla="*/ 3855973 h 4266434"/>
                <a:gd name="connsiteX36" fmla="*/ 1670521 w 3963848"/>
                <a:gd name="connsiteY36" fmla="*/ 3885280 h 4266434"/>
                <a:gd name="connsiteX37" fmla="*/ 1795078 w 3963848"/>
                <a:gd name="connsiteY37" fmla="*/ 3885280 h 4266434"/>
                <a:gd name="connsiteX38" fmla="*/ 1978251 w 3963848"/>
                <a:gd name="connsiteY38" fmla="*/ 3907261 h 4266434"/>
                <a:gd name="connsiteX39" fmla="*/ 2044194 w 3963848"/>
                <a:gd name="connsiteY39" fmla="*/ 3921915 h 4266434"/>
                <a:gd name="connsiteX40" fmla="*/ 2124790 w 3963848"/>
                <a:gd name="connsiteY40" fmla="*/ 4017165 h 4266434"/>
                <a:gd name="connsiteX41" fmla="*/ 2171425 w 3963848"/>
                <a:gd name="connsiteY41" fmla="*/ 4105301 h 4266434"/>
                <a:gd name="connsiteX42" fmla="*/ 2406830 w 3963848"/>
                <a:gd name="connsiteY42" fmla="*/ 3961399 h 4266434"/>
                <a:gd name="connsiteX43" fmla="*/ 2555748 w 3963848"/>
                <a:gd name="connsiteY43" fmla="*/ 3947741 h 4266434"/>
                <a:gd name="connsiteX44" fmla="*/ 2555748 w 3963848"/>
                <a:gd name="connsiteY44" fmla="*/ 4070665 h 4266434"/>
                <a:gd name="connsiteX45" fmla="*/ 2709322 w 3963848"/>
                <a:gd name="connsiteY45" fmla="*/ 4138956 h 4266434"/>
                <a:gd name="connsiteX46" fmla="*/ 2630207 w 3963848"/>
                <a:gd name="connsiteY46" fmla="*/ 4225459 h 4266434"/>
                <a:gd name="connsiteX47" fmla="*/ 2672091 w 3963848"/>
                <a:gd name="connsiteY47" fmla="*/ 4266434 h 4266434"/>
                <a:gd name="connsiteX48" fmla="*/ 3121251 w 3963848"/>
                <a:gd name="connsiteY48" fmla="*/ 3973203 h 4266434"/>
                <a:gd name="connsiteX49" fmla="*/ 3231155 w 3963848"/>
                <a:gd name="connsiteY49" fmla="*/ 3958550 h 4266434"/>
                <a:gd name="connsiteX50" fmla="*/ 3333732 w 3963848"/>
                <a:gd name="connsiteY50" fmla="*/ 3907261 h 4266434"/>
                <a:gd name="connsiteX51" fmla="*/ 3348386 w 3963848"/>
                <a:gd name="connsiteY51" fmla="*/ 3877953 h 4266434"/>
                <a:gd name="connsiteX52" fmla="*/ 3458290 w 3963848"/>
                <a:gd name="connsiteY52" fmla="*/ 3885280 h 4266434"/>
                <a:gd name="connsiteX53" fmla="*/ 3575521 w 3963848"/>
                <a:gd name="connsiteY53" fmla="*/ 3892607 h 4266434"/>
                <a:gd name="connsiteX54" fmla="*/ 3575521 w 3963848"/>
                <a:gd name="connsiteY54" fmla="*/ 3790030 h 4266434"/>
                <a:gd name="connsiteX55" fmla="*/ 3604828 w 3963848"/>
                <a:gd name="connsiteY55" fmla="*/ 3738742 h 4266434"/>
                <a:gd name="connsiteX56" fmla="*/ 3692751 w 3963848"/>
                <a:gd name="connsiteY56" fmla="*/ 3687453 h 4266434"/>
                <a:gd name="connsiteX57" fmla="*/ 3744040 w 3963848"/>
                <a:gd name="connsiteY57" fmla="*/ 3628838 h 4266434"/>
                <a:gd name="connsiteX58" fmla="*/ 3905232 w 3963848"/>
                <a:gd name="connsiteY58" fmla="*/ 3628838 h 4266434"/>
                <a:gd name="connsiteX59" fmla="*/ 3905232 w 3963848"/>
                <a:gd name="connsiteY59" fmla="*/ 3526261 h 4266434"/>
                <a:gd name="connsiteX60" fmla="*/ 3934540 w 3963848"/>
                <a:gd name="connsiteY60" fmla="*/ 3284473 h 4266434"/>
                <a:gd name="connsiteX61" fmla="*/ 3963848 w 3963848"/>
                <a:gd name="connsiteY61" fmla="*/ 3093973 h 4266434"/>
                <a:gd name="connsiteX62" fmla="*/ 3956521 w 3963848"/>
                <a:gd name="connsiteY62" fmla="*/ 2888819 h 4266434"/>
                <a:gd name="connsiteX63" fmla="*/ 3896596 w 3963848"/>
                <a:gd name="connsiteY63" fmla="*/ 2661949 h 4266434"/>
                <a:gd name="connsiteX64" fmla="*/ 3755410 w 3963848"/>
                <a:gd name="connsiteY64" fmla="*/ 2253593 h 4266434"/>
                <a:gd name="connsiteX65" fmla="*/ 3030050 w 3963848"/>
                <a:gd name="connsiteY65" fmla="*/ 701375 h 4266434"/>
                <a:gd name="connsiteX66" fmla="*/ 2876921 w 3963848"/>
                <a:gd name="connsiteY66" fmla="*/ 656703 h 4266434"/>
                <a:gd name="connsiteX67" fmla="*/ 2741185 w 3963848"/>
                <a:gd name="connsiteY67" fmla="*/ 577413 h 4266434"/>
                <a:gd name="connsiteX68" fmla="*/ 2691530 w 3963848"/>
                <a:gd name="connsiteY68" fmla="*/ 638728 h 4266434"/>
                <a:gd name="connsiteX69" fmla="*/ 2695940 w 3963848"/>
                <a:gd name="connsiteY69" fmla="*/ 617059 h 4266434"/>
                <a:gd name="connsiteX70" fmla="*/ 2766321 w 3963848"/>
                <a:gd name="connsiteY70" fmla="*/ 735993 h 4266434"/>
                <a:gd name="connsiteX71" fmla="*/ 2699743 w 3963848"/>
                <a:gd name="connsiteY71" fmla="*/ 885869 h 4266434"/>
                <a:gd name="connsiteX72" fmla="*/ 2550150 w 3963848"/>
                <a:gd name="connsiteY72" fmla="*/ 963951 h 4266434"/>
                <a:gd name="connsiteX73" fmla="*/ 2560205 w 3963848"/>
                <a:gd name="connsiteY73" fmla="*/ 1082885 h 4266434"/>
                <a:gd name="connsiteX74" fmla="*/ 2814469 w 3963848"/>
                <a:gd name="connsiteY74" fmla="*/ 1285870 h 4266434"/>
                <a:gd name="connsiteX75" fmla="*/ 2534709 w 3963848"/>
                <a:gd name="connsiteY75" fmla="*/ 1473013 h 4266434"/>
                <a:gd name="connsiteX76" fmla="*/ 2156245 w 3963848"/>
                <a:gd name="connsiteY76" fmla="*/ 1533676 h 4266434"/>
                <a:gd name="connsiteX77" fmla="*/ 1955962 w 3963848"/>
                <a:gd name="connsiteY77" fmla="*/ 1451914 h 4266434"/>
                <a:gd name="connsiteX78" fmla="*/ 1893705 w 3963848"/>
                <a:gd name="connsiteY78" fmla="*/ 1355057 h 4266434"/>
                <a:gd name="connsiteX79" fmla="*/ 1633473 w 3963848"/>
                <a:gd name="connsiteY79" fmla="*/ 1304578 h 4266434"/>
                <a:gd name="connsiteX80" fmla="*/ 1688131 w 3963848"/>
                <a:gd name="connsiteY80" fmla="*/ 1041475 h 4266434"/>
                <a:gd name="connsiteX81" fmla="*/ 1529619 w 3963848"/>
                <a:gd name="connsiteY81" fmla="*/ 952021 h 4266434"/>
                <a:gd name="connsiteX82" fmla="*/ 1409369 w 3963848"/>
                <a:gd name="connsiteY82" fmla="*/ 1320363 h 4266434"/>
                <a:gd name="connsiteX83" fmla="*/ 1343778 w 3963848"/>
                <a:gd name="connsiteY83" fmla="*/ 1299315 h 4266434"/>
                <a:gd name="connsiteX84" fmla="*/ 1371107 w 3963848"/>
                <a:gd name="connsiteY84" fmla="*/ 883614 h 4266434"/>
                <a:gd name="connsiteX85" fmla="*/ 1485892 w 3963848"/>
                <a:gd name="connsiteY85" fmla="*/ 625775 h 4266434"/>
                <a:gd name="connsiteX86" fmla="*/ 1300050 w 3963848"/>
                <a:gd name="connsiteY86" fmla="*/ 488962 h 4266434"/>
                <a:gd name="connsiteX87" fmla="*/ 1283653 w 3963848"/>
                <a:gd name="connsiteY87" fmla="*/ 388983 h 4266434"/>
                <a:gd name="connsiteX88" fmla="*/ 1207129 w 3963848"/>
                <a:gd name="connsiteY88" fmla="*/ 236385 h 4266434"/>
                <a:gd name="connsiteX89" fmla="*/ 944765 w 3963848"/>
                <a:gd name="connsiteY89" fmla="*/ 10117 h 4266434"/>
                <a:gd name="connsiteX90" fmla="*/ 718905 w 3963848"/>
                <a:gd name="connsiteY90"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542175 w 3963848"/>
                <a:gd name="connsiteY31" fmla="*/ 2822876 h 4266434"/>
                <a:gd name="connsiteX32" fmla="*/ 600790 w 3963848"/>
                <a:gd name="connsiteY32" fmla="*/ 2888819 h 4266434"/>
                <a:gd name="connsiteX33" fmla="*/ 688713 w 3963848"/>
                <a:gd name="connsiteY33" fmla="*/ 2954761 h 4266434"/>
                <a:gd name="connsiteX34" fmla="*/ 1633886 w 3963848"/>
                <a:gd name="connsiteY34" fmla="*/ 3855973 h 4266434"/>
                <a:gd name="connsiteX35" fmla="*/ 1670521 w 3963848"/>
                <a:gd name="connsiteY35" fmla="*/ 3885280 h 4266434"/>
                <a:gd name="connsiteX36" fmla="*/ 1795078 w 3963848"/>
                <a:gd name="connsiteY36" fmla="*/ 3885280 h 4266434"/>
                <a:gd name="connsiteX37" fmla="*/ 1978251 w 3963848"/>
                <a:gd name="connsiteY37" fmla="*/ 3907261 h 4266434"/>
                <a:gd name="connsiteX38" fmla="*/ 2044194 w 3963848"/>
                <a:gd name="connsiteY38" fmla="*/ 3921915 h 4266434"/>
                <a:gd name="connsiteX39" fmla="*/ 2124790 w 3963848"/>
                <a:gd name="connsiteY39" fmla="*/ 4017165 h 4266434"/>
                <a:gd name="connsiteX40" fmla="*/ 2171425 w 3963848"/>
                <a:gd name="connsiteY40" fmla="*/ 4105301 h 4266434"/>
                <a:gd name="connsiteX41" fmla="*/ 2406830 w 3963848"/>
                <a:gd name="connsiteY41" fmla="*/ 3961399 h 4266434"/>
                <a:gd name="connsiteX42" fmla="*/ 2555748 w 3963848"/>
                <a:gd name="connsiteY42" fmla="*/ 3947741 h 4266434"/>
                <a:gd name="connsiteX43" fmla="*/ 2555748 w 3963848"/>
                <a:gd name="connsiteY43" fmla="*/ 4070665 h 4266434"/>
                <a:gd name="connsiteX44" fmla="*/ 2709322 w 3963848"/>
                <a:gd name="connsiteY44" fmla="*/ 4138956 h 4266434"/>
                <a:gd name="connsiteX45" fmla="*/ 2630207 w 3963848"/>
                <a:gd name="connsiteY45" fmla="*/ 4225459 h 4266434"/>
                <a:gd name="connsiteX46" fmla="*/ 2672091 w 3963848"/>
                <a:gd name="connsiteY46" fmla="*/ 4266434 h 4266434"/>
                <a:gd name="connsiteX47" fmla="*/ 3121251 w 3963848"/>
                <a:gd name="connsiteY47" fmla="*/ 3973203 h 4266434"/>
                <a:gd name="connsiteX48" fmla="*/ 3231155 w 3963848"/>
                <a:gd name="connsiteY48" fmla="*/ 3958550 h 4266434"/>
                <a:gd name="connsiteX49" fmla="*/ 3333732 w 3963848"/>
                <a:gd name="connsiteY49" fmla="*/ 3907261 h 4266434"/>
                <a:gd name="connsiteX50" fmla="*/ 3348386 w 3963848"/>
                <a:gd name="connsiteY50" fmla="*/ 3877953 h 4266434"/>
                <a:gd name="connsiteX51" fmla="*/ 3458290 w 3963848"/>
                <a:gd name="connsiteY51" fmla="*/ 3885280 h 4266434"/>
                <a:gd name="connsiteX52" fmla="*/ 3575521 w 3963848"/>
                <a:gd name="connsiteY52" fmla="*/ 3892607 h 4266434"/>
                <a:gd name="connsiteX53" fmla="*/ 3575521 w 3963848"/>
                <a:gd name="connsiteY53" fmla="*/ 3790030 h 4266434"/>
                <a:gd name="connsiteX54" fmla="*/ 3604828 w 3963848"/>
                <a:gd name="connsiteY54" fmla="*/ 3738742 h 4266434"/>
                <a:gd name="connsiteX55" fmla="*/ 3692751 w 3963848"/>
                <a:gd name="connsiteY55" fmla="*/ 3687453 h 4266434"/>
                <a:gd name="connsiteX56" fmla="*/ 3744040 w 3963848"/>
                <a:gd name="connsiteY56" fmla="*/ 3628838 h 4266434"/>
                <a:gd name="connsiteX57" fmla="*/ 3905232 w 3963848"/>
                <a:gd name="connsiteY57" fmla="*/ 3628838 h 4266434"/>
                <a:gd name="connsiteX58" fmla="*/ 3905232 w 3963848"/>
                <a:gd name="connsiteY58" fmla="*/ 3526261 h 4266434"/>
                <a:gd name="connsiteX59" fmla="*/ 3934540 w 3963848"/>
                <a:gd name="connsiteY59" fmla="*/ 3284473 h 4266434"/>
                <a:gd name="connsiteX60" fmla="*/ 3963848 w 3963848"/>
                <a:gd name="connsiteY60" fmla="*/ 3093973 h 4266434"/>
                <a:gd name="connsiteX61" fmla="*/ 3956521 w 3963848"/>
                <a:gd name="connsiteY61" fmla="*/ 2888819 h 4266434"/>
                <a:gd name="connsiteX62" fmla="*/ 3896596 w 3963848"/>
                <a:gd name="connsiteY62" fmla="*/ 2661949 h 4266434"/>
                <a:gd name="connsiteX63" fmla="*/ 3755410 w 3963848"/>
                <a:gd name="connsiteY63" fmla="*/ 2253593 h 4266434"/>
                <a:gd name="connsiteX64" fmla="*/ 3030050 w 3963848"/>
                <a:gd name="connsiteY64" fmla="*/ 701375 h 4266434"/>
                <a:gd name="connsiteX65" fmla="*/ 2876921 w 3963848"/>
                <a:gd name="connsiteY65" fmla="*/ 656703 h 4266434"/>
                <a:gd name="connsiteX66" fmla="*/ 2741185 w 3963848"/>
                <a:gd name="connsiteY66" fmla="*/ 577413 h 4266434"/>
                <a:gd name="connsiteX67" fmla="*/ 2691530 w 3963848"/>
                <a:gd name="connsiteY67" fmla="*/ 638728 h 4266434"/>
                <a:gd name="connsiteX68" fmla="*/ 2695940 w 3963848"/>
                <a:gd name="connsiteY68" fmla="*/ 617059 h 4266434"/>
                <a:gd name="connsiteX69" fmla="*/ 2766321 w 3963848"/>
                <a:gd name="connsiteY69" fmla="*/ 735993 h 4266434"/>
                <a:gd name="connsiteX70" fmla="*/ 2699743 w 3963848"/>
                <a:gd name="connsiteY70" fmla="*/ 885869 h 4266434"/>
                <a:gd name="connsiteX71" fmla="*/ 2550150 w 3963848"/>
                <a:gd name="connsiteY71" fmla="*/ 963951 h 4266434"/>
                <a:gd name="connsiteX72" fmla="*/ 2560205 w 3963848"/>
                <a:gd name="connsiteY72" fmla="*/ 1082885 h 4266434"/>
                <a:gd name="connsiteX73" fmla="*/ 2814469 w 3963848"/>
                <a:gd name="connsiteY73" fmla="*/ 1285870 h 4266434"/>
                <a:gd name="connsiteX74" fmla="*/ 2534709 w 3963848"/>
                <a:gd name="connsiteY74" fmla="*/ 1473013 h 4266434"/>
                <a:gd name="connsiteX75" fmla="*/ 2156245 w 3963848"/>
                <a:gd name="connsiteY75" fmla="*/ 1533676 h 4266434"/>
                <a:gd name="connsiteX76" fmla="*/ 1955962 w 3963848"/>
                <a:gd name="connsiteY76" fmla="*/ 1451914 h 4266434"/>
                <a:gd name="connsiteX77" fmla="*/ 1893705 w 3963848"/>
                <a:gd name="connsiteY77" fmla="*/ 1355057 h 4266434"/>
                <a:gd name="connsiteX78" fmla="*/ 1633473 w 3963848"/>
                <a:gd name="connsiteY78" fmla="*/ 1304578 h 4266434"/>
                <a:gd name="connsiteX79" fmla="*/ 1688131 w 3963848"/>
                <a:gd name="connsiteY79" fmla="*/ 1041475 h 4266434"/>
                <a:gd name="connsiteX80" fmla="*/ 1529619 w 3963848"/>
                <a:gd name="connsiteY80" fmla="*/ 952021 h 4266434"/>
                <a:gd name="connsiteX81" fmla="*/ 1409369 w 3963848"/>
                <a:gd name="connsiteY81" fmla="*/ 1320363 h 4266434"/>
                <a:gd name="connsiteX82" fmla="*/ 1343778 w 3963848"/>
                <a:gd name="connsiteY82" fmla="*/ 1299315 h 4266434"/>
                <a:gd name="connsiteX83" fmla="*/ 1371107 w 3963848"/>
                <a:gd name="connsiteY83" fmla="*/ 883614 h 4266434"/>
                <a:gd name="connsiteX84" fmla="*/ 1485892 w 3963848"/>
                <a:gd name="connsiteY84" fmla="*/ 625775 h 4266434"/>
                <a:gd name="connsiteX85" fmla="*/ 1300050 w 3963848"/>
                <a:gd name="connsiteY85" fmla="*/ 488962 h 4266434"/>
                <a:gd name="connsiteX86" fmla="*/ 1283653 w 3963848"/>
                <a:gd name="connsiteY86" fmla="*/ 388983 h 4266434"/>
                <a:gd name="connsiteX87" fmla="*/ 1207129 w 3963848"/>
                <a:gd name="connsiteY87" fmla="*/ 236385 h 4266434"/>
                <a:gd name="connsiteX88" fmla="*/ 944765 w 3963848"/>
                <a:gd name="connsiteY88" fmla="*/ 10117 h 4266434"/>
                <a:gd name="connsiteX89" fmla="*/ 718905 w 3963848"/>
                <a:gd name="connsiteY89"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542175 w 3963848"/>
                <a:gd name="connsiteY31" fmla="*/ 2822876 h 4266434"/>
                <a:gd name="connsiteX32" fmla="*/ 600790 w 3963848"/>
                <a:gd name="connsiteY32" fmla="*/ 2888819 h 4266434"/>
                <a:gd name="connsiteX33" fmla="*/ 1633886 w 3963848"/>
                <a:gd name="connsiteY33" fmla="*/ 3855973 h 4266434"/>
                <a:gd name="connsiteX34" fmla="*/ 1670521 w 3963848"/>
                <a:gd name="connsiteY34" fmla="*/ 3885280 h 4266434"/>
                <a:gd name="connsiteX35" fmla="*/ 1795078 w 3963848"/>
                <a:gd name="connsiteY35" fmla="*/ 3885280 h 4266434"/>
                <a:gd name="connsiteX36" fmla="*/ 1978251 w 3963848"/>
                <a:gd name="connsiteY36" fmla="*/ 3907261 h 4266434"/>
                <a:gd name="connsiteX37" fmla="*/ 2044194 w 3963848"/>
                <a:gd name="connsiteY37" fmla="*/ 3921915 h 4266434"/>
                <a:gd name="connsiteX38" fmla="*/ 2124790 w 3963848"/>
                <a:gd name="connsiteY38" fmla="*/ 4017165 h 4266434"/>
                <a:gd name="connsiteX39" fmla="*/ 2171425 w 3963848"/>
                <a:gd name="connsiteY39" fmla="*/ 4105301 h 4266434"/>
                <a:gd name="connsiteX40" fmla="*/ 2406830 w 3963848"/>
                <a:gd name="connsiteY40" fmla="*/ 3961399 h 4266434"/>
                <a:gd name="connsiteX41" fmla="*/ 2555748 w 3963848"/>
                <a:gd name="connsiteY41" fmla="*/ 3947741 h 4266434"/>
                <a:gd name="connsiteX42" fmla="*/ 2555748 w 3963848"/>
                <a:gd name="connsiteY42" fmla="*/ 4070665 h 4266434"/>
                <a:gd name="connsiteX43" fmla="*/ 2709322 w 3963848"/>
                <a:gd name="connsiteY43" fmla="*/ 4138956 h 4266434"/>
                <a:gd name="connsiteX44" fmla="*/ 2630207 w 3963848"/>
                <a:gd name="connsiteY44" fmla="*/ 4225459 h 4266434"/>
                <a:gd name="connsiteX45" fmla="*/ 2672091 w 3963848"/>
                <a:gd name="connsiteY45" fmla="*/ 4266434 h 4266434"/>
                <a:gd name="connsiteX46" fmla="*/ 3121251 w 3963848"/>
                <a:gd name="connsiteY46" fmla="*/ 3973203 h 4266434"/>
                <a:gd name="connsiteX47" fmla="*/ 3231155 w 3963848"/>
                <a:gd name="connsiteY47" fmla="*/ 3958550 h 4266434"/>
                <a:gd name="connsiteX48" fmla="*/ 3333732 w 3963848"/>
                <a:gd name="connsiteY48" fmla="*/ 3907261 h 4266434"/>
                <a:gd name="connsiteX49" fmla="*/ 3348386 w 3963848"/>
                <a:gd name="connsiteY49" fmla="*/ 3877953 h 4266434"/>
                <a:gd name="connsiteX50" fmla="*/ 3458290 w 3963848"/>
                <a:gd name="connsiteY50" fmla="*/ 3885280 h 4266434"/>
                <a:gd name="connsiteX51" fmla="*/ 3575521 w 3963848"/>
                <a:gd name="connsiteY51" fmla="*/ 3892607 h 4266434"/>
                <a:gd name="connsiteX52" fmla="*/ 3575521 w 3963848"/>
                <a:gd name="connsiteY52" fmla="*/ 3790030 h 4266434"/>
                <a:gd name="connsiteX53" fmla="*/ 3604828 w 3963848"/>
                <a:gd name="connsiteY53" fmla="*/ 3738742 h 4266434"/>
                <a:gd name="connsiteX54" fmla="*/ 3692751 w 3963848"/>
                <a:gd name="connsiteY54" fmla="*/ 3687453 h 4266434"/>
                <a:gd name="connsiteX55" fmla="*/ 3744040 w 3963848"/>
                <a:gd name="connsiteY55" fmla="*/ 3628838 h 4266434"/>
                <a:gd name="connsiteX56" fmla="*/ 3905232 w 3963848"/>
                <a:gd name="connsiteY56" fmla="*/ 3628838 h 4266434"/>
                <a:gd name="connsiteX57" fmla="*/ 3905232 w 3963848"/>
                <a:gd name="connsiteY57" fmla="*/ 3526261 h 4266434"/>
                <a:gd name="connsiteX58" fmla="*/ 3934540 w 3963848"/>
                <a:gd name="connsiteY58" fmla="*/ 3284473 h 4266434"/>
                <a:gd name="connsiteX59" fmla="*/ 3963848 w 3963848"/>
                <a:gd name="connsiteY59" fmla="*/ 3093973 h 4266434"/>
                <a:gd name="connsiteX60" fmla="*/ 3956521 w 3963848"/>
                <a:gd name="connsiteY60" fmla="*/ 2888819 h 4266434"/>
                <a:gd name="connsiteX61" fmla="*/ 3896596 w 3963848"/>
                <a:gd name="connsiteY61" fmla="*/ 2661949 h 4266434"/>
                <a:gd name="connsiteX62" fmla="*/ 3755410 w 3963848"/>
                <a:gd name="connsiteY62" fmla="*/ 2253593 h 4266434"/>
                <a:gd name="connsiteX63" fmla="*/ 3030050 w 3963848"/>
                <a:gd name="connsiteY63" fmla="*/ 701375 h 4266434"/>
                <a:gd name="connsiteX64" fmla="*/ 2876921 w 3963848"/>
                <a:gd name="connsiteY64" fmla="*/ 656703 h 4266434"/>
                <a:gd name="connsiteX65" fmla="*/ 2741185 w 3963848"/>
                <a:gd name="connsiteY65" fmla="*/ 577413 h 4266434"/>
                <a:gd name="connsiteX66" fmla="*/ 2691530 w 3963848"/>
                <a:gd name="connsiteY66" fmla="*/ 638728 h 4266434"/>
                <a:gd name="connsiteX67" fmla="*/ 2695940 w 3963848"/>
                <a:gd name="connsiteY67" fmla="*/ 617059 h 4266434"/>
                <a:gd name="connsiteX68" fmla="*/ 2766321 w 3963848"/>
                <a:gd name="connsiteY68" fmla="*/ 735993 h 4266434"/>
                <a:gd name="connsiteX69" fmla="*/ 2699743 w 3963848"/>
                <a:gd name="connsiteY69" fmla="*/ 885869 h 4266434"/>
                <a:gd name="connsiteX70" fmla="*/ 2550150 w 3963848"/>
                <a:gd name="connsiteY70" fmla="*/ 963951 h 4266434"/>
                <a:gd name="connsiteX71" fmla="*/ 2560205 w 3963848"/>
                <a:gd name="connsiteY71" fmla="*/ 1082885 h 4266434"/>
                <a:gd name="connsiteX72" fmla="*/ 2814469 w 3963848"/>
                <a:gd name="connsiteY72" fmla="*/ 1285870 h 4266434"/>
                <a:gd name="connsiteX73" fmla="*/ 2534709 w 3963848"/>
                <a:gd name="connsiteY73" fmla="*/ 1473013 h 4266434"/>
                <a:gd name="connsiteX74" fmla="*/ 2156245 w 3963848"/>
                <a:gd name="connsiteY74" fmla="*/ 1533676 h 4266434"/>
                <a:gd name="connsiteX75" fmla="*/ 1955962 w 3963848"/>
                <a:gd name="connsiteY75" fmla="*/ 1451914 h 4266434"/>
                <a:gd name="connsiteX76" fmla="*/ 1893705 w 3963848"/>
                <a:gd name="connsiteY76" fmla="*/ 1355057 h 4266434"/>
                <a:gd name="connsiteX77" fmla="*/ 1633473 w 3963848"/>
                <a:gd name="connsiteY77" fmla="*/ 1304578 h 4266434"/>
                <a:gd name="connsiteX78" fmla="*/ 1688131 w 3963848"/>
                <a:gd name="connsiteY78" fmla="*/ 1041475 h 4266434"/>
                <a:gd name="connsiteX79" fmla="*/ 1529619 w 3963848"/>
                <a:gd name="connsiteY79" fmla="*/ 952021 h 4266434"/>
                <a:gd name="connsiteX80" fmla="*/ 1409369 w 3963848"/>
                <a:gd name="connsiteY80" fmla="*/ 1320363 h 4266434"/>
                <a:gd name="connsiteX81" fmla="*/ 1343778 w 3963848"/>
                <a:gd name="connsiteY81" fmla="*/ 1299315 h 4266434"/>
                <a:gd name="connsiteX82" fmla="*/ 1371107 w 3963848"/>
                <a:gd name="connsiteY82" fmla="*/ 883614 h 4266434"/>
                <a:gd name="connsiteX83" fmla="*/ 1485892 w 3963848"/>
                <a:gd name="connsiteY83" fmla="*/ 625775 h 4266434"/>
                <a:gd name="connsiteX84" fmla="*/ 1300050 w 3963848"/>
                <a:gd name="connsiteY84" fmla="*/ 488962 h 4266434"/>
                <a:gd name="connsiteX85" fmla="*/ 1283653 w 3963848"/>
                <a:gd name="connsiteY85" fmla="*/ 388983 h 4266434"/>
                <a:gd name="connsiteX86" fmla="*/ 1207129 w 3963848"/>
                <a:gd name="connsiteY86" fmla="*/ 236385 h 4266434"/>
                <a:gd name="connsiteX87" fmla="*/ 944765 w 3963848"/>
                <a:gd name="connsiteY87" fmla="*/ 10117 h 4266434"/>
                <a:gd name="connsiteX88" fmla="*/ 718905 w 3963848"/>
                <a:gd name="connsiteY88"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542175 w 3963848"/>
                <a:gd name="connsiteY31" fmla="*/ 2822876 h 4266434"/>
                <a:gd name="connsiteX32" fmla="*/ 1633886 w 3963848"/>
                <a:gd name="connsiteY32" fmla="*/ 3855973 h 4266434"/>
                <a:gd name="connsiteX33" fmla="*/ 1670521 w 3963848"/>
                <a:gd name="connsiteY33" fmla="*/ 3885280 h 4266434"/>
                <a:gd name="connsiteX34" fmla="*/ 1795078 w 3963848"/>
                <a:gd name="connsiteY34" fmla="*/ 3885280 h 4266434"/>
                <a:gd name="connsiteX35" fmla="*/ 1978251 w 3963848"/>
                <a:gd name="connsiteY35" fmla="*/ 3907261 h 4266434"/>
                <a:gd name="connsiteX36" fmla="*/ 2044194 w 3963848"/>
                <a:gd name="connsiteY36" fmla="*/ 3921915 h 4266434"/>
                <a:gd name="connsiteX37" fmla="*/ 2124790 w 3963848"/>
                <a:gd name="connsiteY37" fmla="*/ 4017165 h 4266434"/>
                <a:gd name="connsiteX38" fmla="*/ 2171425 w 3963848"/>
                <a:gd name="connsiteY38" fmla="*/ 4105301 h 4266434"/>
                <a:gd name="connsiteX39" fmla="*/ 2406830 w 3963848"/>
                <a:gd name="connsiteY39" fmla="*/ 3961399 h 4266434"/>
                <a:gd name="connsiteX40" fmla="*/ 2555748 w 3963848"/>
                <a:gd name="connsiteY40" fmla="*/ 3947741 h 4266434"/>
                <a:gd name="connsiteX41" fmla="*/ 2555748 w 3963848"/>
                <a:gd name="connsiteY41" fmla="*/ 4070665 h 4266434"/>
                <a:gd name="connsiteX42" fmla="*/ 2709322 w 3963848"/>
                <a:gd name="connsiteY42" fmla="*/ 4138956 h 4266434"/>
                <a:gd name="connsiteX43" fmla="*/ 2630207 w 3963848"/>
                <a:gd name="connsiteY43" fmla="*/ 4225459 h 4266434"/>
                <a:gd name="connsiteX44" fmla="*/ 2672091 w 3963848"/>
                <a:gd name="connsiteY44" fmla="*/ 4266434 h 4266434"/>
                <a:gd name="connsiteX45" fmla="*/ 3121251 w 3963848"/>
                <a:gd name="connsiteY45" fmla="*/ 3973203 h 4266434"/>
                <a:gd name="connsiteX46" fmla="*/ 3231155 w 3963848"/>
                <a:gd name="connsiteY46" fmla="*/ 3958550 h 4266434"/>
                <a:gd name="connsiteX47" fmla="*/ 3333732 w 3963848"/>
                <a:gd name="connsiteY47" fmla="*/ 3907261 h 4266434"/>
                <a:gd name="connsiteX48" fmla="*/ 3348386 w 3963848"/>
                <a:gd name="connsiteY48" fmla="*/ 3877953 h 4266434"/>
                <a:gd name="connsiteX49" fmla="*/ 3458290 w 3963848"/>
                <a:gd name="connsiteY49" fmla="*/ 3885280 h 4266434"/>
                <a:gd name="connsiteX50" fmla="*/ 3575521 w 3963848"/>
                <a:gd name="connsiteY50" fmla="*/ 3892607 h 4266434"/>
                <a:gd name="connsiteX51" fmla="*/ 3575521 w 3963848"/>
                <a:gd name="connsiteY51" fmla="*/ 3790030 h 4266434"/>
                <a:gd name="connsiteX52" fmla="*/ 3604828 w 3963848"/>
                <a:gd name="connsiteY52" fmla="*/ 3738742 h 4266434"/>
                <a:gd name="connsiteX53" fmla="*/ 3692751 w 3963848"/>
                <a:gd name="connsiteY53" fmla="*/ 3687453 h 4266434"/>
                <a:gd name="connsiteX54" fmla="*/ 3744040 w 3963848"/>
                <a:gd name="connsiteY54" fmla="*/ 3628838 h 4266434"/>
                <a:gd name="connsiteX55" fmla="*/ 3905232 w 3963848"/>
                <a:gd name="connsiteY55" fmla="*/ 3628838 h 4266434"/>
                <a:gd name="connsiteX56" fmla="*/ 3905232 w 3963848"/>
                <a:gd name="connsiteY56" fmla="*/ 3526261 h 4266434"/>
                <a:gd name="connsiteX57" fmla="*/ 3934540 w 3963848"/>
                <a:gd name="connsiteY57" fmla="*/ 3284473 h 4266434"/>
                <a:gd name="connsiteX58" fmla="*/ 3963848 w 3963848"/>
                <a:gd name="connsiteY58" fmla="*/ 3093973 h 4266434"/>
                <a:gd name="connsiteX59" fmla="*/ 3956521 w 3963848"/>
                <a:gd name="connsiteY59" fmla="*/ 2888819 h 4266434"/>
                <a:gd name="connsiteX60" fmla="*/ 3896596 w 3963848"/>
                <a:gd name="connsiteY60" fmla="*/ 2661949 h 4266434"/>
                <a:gd name="connsiteX61" fmla="*/ 3755410 w 3963848"/>
                <a:gd name="connsiteY61" fmla="*/ 2253593 h 4266434"/>
                <a:gd name="connsiteX62" fmla="*/ 3030050 w 3963848"/>
                <a:gd name="connsiteY62" fmla="*/ 701375 h 4266434"/>
                <a:gd name="connsiteX63" fmla="*/ 2876921 w 3963848"/>
                <a:gd name="connsiteY63" fmla="*/ 656703 h 4266434"/>
                <a:gd name="connsiteX64" fmla="*/ 2741185 w 3963848"/>
                <a:gd name="connsiteY64" fmla="*/ 577413 h 4266434"/>
                <a:gd name="connsiteX65" fmla="*/ 2691530 w 3963848"/>
                <a:gd name="connsiteY65" fmla="*/ 638728 h 4266434"/>
                <a:gd name="connsiteX66" fmla="*/ 2695940 w 3963848"/>
                <a:gd name="connsiteY66" fmla="*/ 617059 h 4266434"/>
                <a:gd name="connsiteX67" fmla="*/ 2766321 w 3963848"/>
                <a:gd name="connsiteY67" fmla="*/ 735993 h 4266434"/>
                <a:gd name="connsiteX68" fmla="*/ 2699743 w 3963848"/>
                <a:gd name="connsiteY68" fmla="*/ 885869 h 4266434"/>
                <a:gd name="connsiteX69" fmla="*/ 2550150 w 3963848"/>
                <a:gd name="connsiteY69" fmla="*/ 963951 h 4266434"/>
                <a:gd name="connsiteX70" fmla="*/ 2560205 w 3963848"/>
                <a:gd name="connsiteY70" fmla="*/ 1082885 h 4266434"/>
                <a:gd name="connsiteX71" fmla="*/ 2814469 w 3963848"/>
                <a:gd name="connsiteY71" fmla="*/ 1285870 h 4266434"/>
                <a:gd name="connsiteX72" fmla="*/ 2534709 w 3963848"/>
                <a:gd name="connsiteY72" fmla="*/ 1473013 h 4266434"/>
                <a:gd name="connsiteX73" fmla="*/ 2156245 w 3963848"/>
                <a:gd name="connsiteY73" fmla="*/ 1533676 h 4266434"/>
                <a:gd name="connsiteX74" fmla="*/ 1955962 w 3963848"/>
                <a:gd name="connsiteY74" fmla="*/ 1451914 h 4266434"/>
                <a:gd name="connsiteX75" fmla="*/ 1893705 w 3963848"/>
                <a:gd name="connsiteY75" fmla="*/ 1355057 h 4266434"/>
                <a:gd name="connsiteX76" fmla="*/ 1633473 w 3963848"/>
                <a:gd name="connsiteY76" fmla="*/ 1304578 h 4266434"/>
                <a:gd name="connsiteX77" fmla="*/ 1688131 w 3963848"/>
                <a:gd name="connsiteY77" fmla="*/ 1041475 h 4266434"/>
                <a:gd name="connsiteX78" fmla="*/ 1529619 w 3963848"/>
                <a:gd name="connsiteY78" fmla="*/ 952021 h 4266434"/>
                <a:gd name="connsiteX79" fmla="*/ 1409369 w 3963848"/>
                <a:gd name="connsiteY79" fmla="*/ 1320363 h 4266434"/>
                <a:gd name="connsiteX80" fmla="*/ 1343778 w 3963848"/>
                <a:gd name="connsiteY80" fmla="*/ 1299315 h 4266434"/>
                <a:gd name="connsiteX81" fmla="*/ 1371107 w 3963848"/>
                <a:gd name="connsiteY81" fmla="*/ 883614 h 4266434"/>
                <a:gd name="connsiteX82" fmla="*/ 1485892 w 3963848"/>
                <a:gd name="connsiteY82" fmla="*/ 625775 h 4266434"/>
                <a:gd name="connsiteX83" fmla="*/ 1300050 w 3963848"/>
                <a:gd name="connsiteY83" fmla="*/ 488962 h 4266434"/>
                <a:gd name="connsiteX84" fmla="*/ 1283653 w 3963848"/>
                <a:gd name="connsiteY84" fmla="*/ 388983 h 4266434"/>
                <a:gd name="connsiteX85" fmla="*/ 1207129 w 3963848"/>
                <a:gd name="connsiteY85" fmla="*/ 236385 h 4266434"/>
                <a:gd name="connsiteX86" fmla="*/ 944765 w 3963848"/>
                <a:gd name="connsiteY86" fmla="*/ 10117 h 4266434"/>
                <a:gd name="connsiteX87" fmla="*/ 718905 w 3963848"/>
                <a:gd name="connsiteY87"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439376 w 3963848"/>
                <a:gd name="connsiteY30" fmla="*/ 2831633 h 4266434"/>
                <a:gd name="connsiteX31" fmla="*/ 1633886 w 3963848"/>
                <a:gd name="connsiteY31" fmla="*/ 3855973 h 4266434"/>
                <a:gd name="connsiteX32" fmla="*/ 1670521 w 3963848"/>
                <a:gd name="connsiteY32" fmla="*/ 3885280 h 4266434"/>
                <a:gd name="connsiteX33" fmla="*/ 1795078 w 3963848"/>
                <a:gd name="connsiteY33" fmla="*/ 3885280 h 4266434"/>
                <a:gd name="connsiteX34" fmla="*/ 1978251 w 3963848"/>
                <a:gd name="connsiteY34" fmla="*/ 3907261 h 4266434"/>
                <a:gd name="connsiteX35" fmla="*/ 2044194 w 3963848"/>
                <a:gd name="connsiteY35" fmla="*/ 3921915 h 4266434"/>
                <a:gd name="connsiteX36" fmla="*/ 2124790 w 3963848"/>
                <a:gd name="connsiteY36" fmla="*/ 4017165 h 4266434"/>
                <a:gd name="connsiteX37" fmla="*/ 2171425 w 3963848"/>
                <a:gd name="connsiteY37" fmla="*/ 4105301 h 4266434"/>
                <a:gd name="connsiteX38" fmla="*/ 2406830 w 3963848"/>
                <a:gd name="connsiteY38" fmla="*/ 3961399 h 4266434"/>
                <a:gd name="connsiteX39" fmla="*/ 2555748 w 3963848"/>
                <a:gd name="connsiteY39" fmla="*/ 3947741 h 4266434"/>
                <a:gd name="connsiteX40" fmla="*/ 2555748 w 3963848"/>
                <a:gd name="connsiteY40" fmla="*/ 4070665 h 4266434"/>
                <a:gd name="connsiteX41" fmla="*/ 2709322 w 3963848"/>
                <a:gd name="connsiteY41" fmla="*/ 4138956 h 4266434"/>
                <a:gd name="connsiteX42" fmla="*/ 2630207 w 3963848"/>
                <a:gd name="connsiteY42" fmla="*/ 4225459 h 4266434"/>
                <a:gd name="connsiteX43" fmla="*/ 2672091 w 3963848"/>
                <a:gd name="connsiteY43" fmla="*/ 4266434 h 4266434"/>
                <a:gd name="connsiteX44" fmla="*/ 3121251 w 3963848"/>
                <a:gd name="connsiteY44" fmla="*/ 3973203 h 4266434"/>
                <a:gd name="connsiteX45" fmla="*/ 3231155 w 3963848"/>
                <a:gd name="connsiteY45" fmla="*/ 3958550 h 4266434"/>
                <a:gd name="connsiteX46" fmla="*/ 3333732 w 3963848"/>
                <a:gd name="connsiteY46" fmla="*/ 3907261 h 4266434"/>
                <a:gd name="connsiteX47" fmla="*/ 3348386 w 3963848"/>
                <a:gd name="connsiteY47" fmla="*/ 3877953 h 4266434"/>
                <a:gd name="connsiteX48" fmla="*/ 3458290 w 3963848"/>
                <a:gd name="connsiteY48" fmla="*/ 3885280 h 4266434"/>
                <a:gd name="connsiteX49" fmla="*/ 3575521 w 3963848"/>
                <a:gd name="connsiteY49" fmla="*/ 3892607 h 4266434"/>
                <a:gd name="connsiteX50" fmla="*/ 3575521 w 3963848"/>
                <a:gd name="connsiteY50" fmla="*/ 3790030 h 4266434"/>
                <a:gd name="connsiteX51" fmla="*/ 3604828 w 3963848"/>
                <a:gd name="connsiteY51" fmla="*/ 3738742 h 4266434"/>
                <a:gd name="connsiteX52" fmla="*/ 3692751 w 3963848"/>
                <a:gd name="connsiteY52" fmla="*/ 3687453 h 4266434"/>
                <a:gd name="connsiteX53" fmla="*/ 3744040 w 3963848"/>
                <a:gd name="connsiteY53" fmla="*/ 3628838 h 4266434"/>
                <a:gd name="connsiteX54" fmla="*/ 3905232 w 3963848"/>
                <a:gd name="connsiteY54" fmla="*/ 3628838 h 4266434"/>
                <a:gd name="connsiteX55" fmla="*/ 3905232 w 3963848"/>
                <a:gd name="connsiteY55" fmla="*/ 3526261 h 4266434"/>
                <a:gd name="connsiteX56" fmla="*/ 3934540 w 3963848"/>
                <a:gd name="connsiteY56" fmla="*/ 3284473 h 4266434"/>
                <a:gd name="connsiteX57" fmla="*/ 3963848 w 3963848"/>
                <a:gd name="connsiteY57" fmla="*/ 3093973 h 4266434"/>
                <a:gd name="connsiteX58" fmla="*/ 3956521 w 3963848"/>
                <a:gd name="connsiteY58" fmla="*/ 2888819 h 4266434"/>
                <a:gd name="connsiteX59" fmla="*/ 3896596 w 3963848"/>
                <a:gd name="connsiteY59" fmla="*/ 2661949 h 4266434"/>
                <a:gd name="connsiteX60" fmla="*/ 3755410 w 3963848"/>
                <a:gd name="connsiteY60" fmla="*/ 2253593 h 4266434"/>
                <a:gd name="connsiteX61" fmla="*/ 3030050 w 3963848"/>
                <a:gd name="connsiteY61" fmla="*/ 701375 h 4266434"/>
                <a:gd name="connsiteX62" fmla="*/ 2876921 w 3963848"/>
                <a:gd name="connsiteY62" fmla="*/ 656703 h 4266434"/>
                <a:gd name="connsiteX63" fmla="*/ 2741185 w 3963848"/>
                <a:gd name="connsiteY63" fmla="*/ 577413 h 4266434"/>
                <a:gd name="connsiteX64" fmla="*/ 2691530 w 3963848"/>
                <a:gd name="connsiteY64" fmla="*/ 638728 h 4266434"/>
                <a:gd name="connsiteX65" fmla="*/ 2695940 w 3963848"/>
                <a:gd name="connsiteY65" fmla="*/ 617059 h 4266434"/>
                <a:gd name="connsiteX66" fmla="*/ 2766321 w 3963848"/>
                <a:gd name="connsiteY66" fmla="*/ 735993 h 4266434"/>
                <a:gd name="connsiteX67" fmla="*/ 2699743 w 3963848"/>
                <a:gd name="connsiteY67" fmla="*/ 885869 h 4266434"/>
                <a:gd name="connsiteX68" fmla="*/ 2550150 w 3963848"/>
                <a:gd name="connsiteY68" fmla="*/ 963951 h 4266434"/>
                <a:gd name="connsiteX69" fmla="*/ 2560205 w 3963848"/>
                <a:gd name="connsiteY69" fmla="*/ 1082885 h 4266434"/>
                <a:gd name="connsiteX70" fmla="*/ 2814469 w 3963848"/>
                <a:gd name="connsiteY70" fmla="*/ 1285870 h 4266434"/>
                <a:gd name="connsiteX71" fmla="*/ 2534709 w 3963848"/>
                <a:gd name="connsiteY71" fmla="*/ 1473013 h 4266434"/>
                <a:gd name="connsiteX72" fmla="*/ 2156245 w 3963848"/>
                <a:gd name="connsiteY72" fmla="*/ 1533676 h 4266434"/>
                <a:gd name="connsiteX73" fmla="*/ 1955962 w 3963848"/>
                <a:gd name="connsiteY73" fmla="*/ 1451914 h 4266434"/>
                <a:gd name="connsiteX74" fmla="*/ 1893705 w 3963848"/>
                <a:gd name="connsiteY74" fmla="*/ 1355057 h 4266434"/>
                <a:gd name="connsiteX75" fmla="*/ 1633473 w 3963848"/>
                <a:gd name="connsiteY75" fmla="*/ 1304578 h 4266434"/>
                <a:gd name="connsiteX76" fmla="*/ 1688131 w 3963848"/>
                <a:gd name="connsiteY76" fmla="*/ 1041475 h 4266434"/>
                <a:gd name="connsiteX77" fmla="*/ 1529619 w 3963848"/>
                <a:gd name="connsiteY77" fmla="*/ 952021 h 4266434"/>
                <a:gd name="connsiteX78" fmla="*/ 1409369 w 3963848"/>
                <a:gd name="connsiteY78" fmla="*/ 1320363 h 4266434"/>
                <a:gd name="connsiteX79" fmla="*/ 1343778 w 3963848"/>
                <a:gd name="connsiteY79" fmla="*/ 1299315 h 4266434"/>
                <a:gd name="connsiteX80" fmla="*/ 1371107 w 3963848"/>
                <a:gd name="connsiteY80" fmla="*/ 883614 h 4266434"/>
                <a:gd name="connsiteX81" fmla="*/ 1485892 w 3963848"/>
                <a:gd name="connsiteY81" fmla="*/ 625775 h 4266434"/>
                <a:gd name="connsiteX82" fmla="*/ 1300050 w 3963848"/>
                <a:gd name="connsiteY82" fmla="*/ 488962 h 4266434"/>
                <a:gd name="connsiteX83" fmla="*/ 1283653 w 3963848"/>
                <a:gd name="connsiteY83" fmla="*/ 388983 h 4266434"/>
                <a:gd name="connsiteX84" fmla="*/ 1207129 w 3963848"/>
                <a:gd name="connsiteY84" fmla="*/ 236385 h 4266434"/>
                <a:gd name="connsiteX85" fmla="*/ 944765 w 3963848"/>
                <a:gd name="connsiteY85" fmla="*/ 10117 h 4266434"/>
                <a:gd name="connsiteX86" fmla="*/ 718905 w 3963848"/>
                <a:gd name="connsiteY86"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339308 w 3963848"/>
                <a:gd name="connsiteY29" fmla="*/ 2805946 h 4266434"/>
                <a:gd name="connsiteX30" fmla="*/ 1633886 w 3963848"/>
                <a:gd name="connsiteY30" fmla="*/ 3855973 h 4266434"/>
                <a:gd name="connsiteX31" fmla="*/ 1670521 w 3963848"/>
                <a:gd name="connsiteY31" fmla="*/ 3885280 h 4266434"/>
                <a:gd name="connsiteX32" fmla="*/ 1795078 w 3963848"/>
                <a:gd name="connsiteY32" fmla="*/ 3885280 h 4266434"/>
                <a:gd name="connsiteX33" fmla="*/ 1978251 w 3963848"/>
                <a:gd name="connsiteY33" fmla="*/ 3907261 h 4266434"/>
                <a:gd name="connsiteX34" fmla="*/ 2044194 w 3963848"/>
                <a:gd name="connsiteY34" fmla="*/ 3921915 h 4266434"/>
                <a:gd name="connsiteX35" fmla="*/ 2124790 w 3963848"/>
                <a:gd name="connsiteY35" fmla="*/ 4017165 h 4266434"/>
                <a:gd name="connsiteX36" fmla="*/ 2171425 w 3963848"/>
                <a:gd name="connsiteY36" fmla="*/ 4105301 h 4266434"/>
                <a:gd name="connsiteX37" fmla="*/ 2406830 w 3963848"/>
                <a:gd name="connsiteY37" fmla="*/ 3961399 h 4266434"/>
                <a:gd name="connsiteX38" fmla="*/ 2555748 w 3963848"/>
                <a:gd name="connsiteY38" fmla="*/ 3947741 h 4266434"/>
                <a:gd name="connsiteX39" fmla="*/ 2555748 w 3963848"/>
                <a:gd name="connsiteY39" fmla="*/ 4070665 h 4266434"/>
                <a:gd name="connsiteX40" fmla="*/ 2709322 w 3963848"/>
                <a:gd name="connsiteY40" fmla="*/ 4138956 h 4266434"/>
                <a:gd name="connsiteX41" fmla="*/ 2630207 w 3963848"/>
                <a:gd name="connsiteY41" fmla="*/ 4225459 h 4266434"/>
                <a:gd name="connsiteX42" fmla="*/ 2672091 w 3963848"/>
                <a:gd name="connsiteY42" fmla="*/ 4266434 h 4266434"/>
                <a:gd name="connsiteX43" fmla="*/ 3121251 w 3963848"/>
                <a:gd name="connsiteY43" fmla="*/ 3973203 h 4266434"/>
                <a:gd name="connsiteX44" fmla="*/ 3231155 w 3963848"/>
                <a:gd name="connsiteY44" fmla="*/ 3958550 h 4266434"/>
                <a:gd name="connsiteX45" fmla="*/ 3333732 w 3963848"/>
                <a:gd name="connsiteY45" fmla="*/ 3907261 h 4266434"/>
                <a:gd name="connsiteX46" fmla="*/ 3348386 w 3963848"/>
                <a:gd name="connsiteY46" fmla="*/ 3877953 h 4266434"/>
                <a:gd name="connsiteX47" fmla="*/ 3458290 w 3963848"/>
                <a:gd name="connsiteY47" fmla="*/ 3885280 h 4266434"/>
                <a:gd name="connsiteX48" fmla="*/ 3575521 w 3963848"/>
                <a:gd name="connsiteY48" fmla="*/ 3892607 h 4266434"/>
                <a:gd name="connsiteX49" fmla="*/ 3575521 w 3963848"/>
                <a:gd name="connsiteY49" fmla="*/ 3790030 h 4266434"/>
                <a:gd name="connsiteX50" fmla="*/ 3604828 w 3963848"/>
                <a:gd name="connsiteY50" fmla="*/ 3738742 h 4266434"/>
                <a:gd name="connsiteX51" fmla="*/ 3692751 w 3963848"/>
                <a:gd name="connsiteY51" fmla="*/ 3687453 h 4266434"/>
                <a:gd name="connsiteX52" fmla="*/ 3744040 w 3963848"/>
                <a:gd name="connsiteY52" fmla="*/ 3628838 h 4266434"/>
                <a:gd name="connsiteX53" fmla="*/ 3905232 w 3963848"/>
                <a:gd name="connsiteY53" fmla="*/ 3628838 h 4266434"/>
                <a:gd name="connsiteX54" fmla="*/ 3905232 w 3963848"/>
                <a:gd name="connsiteY54" fmla="*/ 3526261 h 4266434"/>
                <a:gd name="connsiteX55" fmla="*/ 3934540 w 3963848"/>
                <a:gd name="connsiteY55" fmla="*/ 3284473 h 4266434"/>
                <a:gd name="connsiteX56" fmla="*/ 3963848 w 3963848"/>
                <a:gd name="connsiteY56" fmla="*/ 3093973 h 4266434"/>
                <a:gd name="connsiteX57" fmla="*/ 3956521 w 3963848"/>
                <a:gd name="connsiteY57" fmla="*/ 2888819 h 4266434"/>
                <a:gd name="connsiteX58" fmla="*/ 3896596 w 3963848"/>
                <a:gd name="connsiteY58" fmla="*/ 2661949 h 4266434"/>
                <a:gd name="connsiteX59" fmla="*/ 3755410 w 3963848"/>
                <a:gd name="connsiteY59" fmla="*/ 2253593 h 4266434"/>
                <a:gd name="connsiteX60" fmla="*/ 3030050 w 3963848"/>
                <a:gd name="connsiteY60" fmla="*/ 701375 h 4266434"/>
                <a:gd name="connsiteX61" fmla="*/ 2876921 w 3963848"/>
                <a:gd name="connsiteY61" fmla="*/ 656703 h 4266434"/>
                <a:gd name="connsiteX62" fmla="*/ 2741185 w 3963848"/>
                <a:gd name="connsiteY62" fmla="*/ 577413 h 4266434"/>
                <a:gd name="connsiteX63" fmla="*/ 2691530 w 3963848"/>
                <a:gd name="connsiteY63" fmla="*/ 638728 h 4266434"/>
                <a:gd name="connsiteX64" fmla="*/ 2695940 w 3963848"/>
                <a:gd name="connsiteY64" fmla="*/ 617059 h 4266434"/>
                <a:gd name="connsiteX65" fmla="*/ 2766321 w 3963848"/>
                <a:gd name="connsiteY65" fmla="*/ 735993 h 4266434"/>
                <a:gd name="connsiteX66" fmla="*/ 2699743 w 3963848"/>
                <a:gd name="connsiteY66" fmla="*/ 885869 h 4266434"/>
                <a:gd name="connsiteX67" fmla="*/ 2550150 w 3963848"/>
                <a:gd name="connsiteY67" fmla="*/ 963951 h 4266434"/>
                <a:gd name="connsiteX68" fmla="*/ 2560205 w 3963848"/>
                <a:gd name="connsiteY68" fmla="*/ 1082885 h 4266434"/>
                <a:gd name="connsiteX69" fmla="*/ 2814469 w 3963848"/>
                <a:gd name="connsiteY69" fmla="*/ 1285870 h 4266434"/>
                <a:gd name="connsiteX70" fmla="*/ 2534709 w 3963848"/>
                <a:gd name="connsiteY70" fmla="*/ 1473013 h 4266434"/>
                <a:gd name="connsiteX71" fmla="*/ 2156245 w 3963848"/>
                <a:gd name="connsiteY71" fmla="*/ 1533676 h 4266434"/>
                <a:gd name="connsiteX72" fmla="*/ 1955962 w 3963848"/>
                <a:gd name="connsiteY72" fmla="*/ 1451914 h 4266434"/>
                <a:gd name="connsiteX73" fmla="*/ 1893705 w 3963848"/>
                <a:gd name="connsiteY73" fmla="*/ 1355057 h 4266434"/>
                <a:gd name="connsiteX74" fmla="*/ 1633473 w 3963848"/>
                <a:gd name="connsiteY74" fmla="*/ 1304578 h 4266434"/>
                <a:gd name="connsiteX75" fmla="*/ 1688131 w 3963848"/>
                <a:gd name="connsiteY75" fmla="*/ 1041475 h 4266434"/>
                <a:gd name="connsiteX76" fmla="*/ 1529619 w 3963848"/>
                <a:gd name="connsiteY76" fmla="*/ 952021 h 4266434"/>
                <a:gd name="connsiteX77" fmla="*/ 1409369 w 3963848"/>
                <a:gd name="connsiteY77" fmla="*/ 1320363 h 4266434"/>
                <a:gd name="connsiteX78" fmla="*/ 1343778 w 3963848"/>
                <a:gd name="connsiteY78" fmla="*/ 1299315 h 4266434"/>
                <a:gd name="connsiteX79" fmla="*/ 1371107 w 3963848"/>
                <a:gd name="connsiteY79" fmla="*/ 883614 h 4266434"/>
                <a:gd name="connsiteX80" fmla="*/ 1485892 w 3963848"/>
                <a:gd name="connsiteY80" fmla="*/ 625775 h 4266434"/>
                <a:gd name="connsiteX81" fmla="*/ 1300050 w 3963848"/>
                <a:gd name="connsiteY81" fmla="*/ 488962 h 4266434"/>
                <a:gd name="connsiteX82" fmla="*/ 1283653 w 3963848"/>
                <a:gd name="connsiteY82" fmla="*/ 388983 h 4266434"/>
                <a:gd name="connsiteX83" fmla="*/ 1207129 w 3963848"/>
                <a:gd name="connsiteY83" fmla="*/ 236385 h 4266434"/>
                <a:gd name="connsiteX84" fmla="*/ 944765 w 3963848"/>
                <a:gd name="connsiteY84" fmla="*/ 10117 h 4266434"/>
                <a:gd name="connsiteX85" fmla="*/ 718905 w 3963848"/>
                <a:gd name="connsiteY85"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343512 w 3963848"/>
                <a:gd name="connsiteY28" fmla="*/ 2614825 h 4266434"/>
                <a:gd name="connsiteX29" fmla="*/ 1633886 w 3963848"/>
                <a:gd name="connsiteY29" fmla="*/ 3855973 h 4266434"/>
                <a:gd name="connsiteX30" fmla="*/ 1670521 w 3963848"/>
                <a:gd name="connsiteY30" fmla="*/ 3885280 h 4266434"/>
                <a:gd name="connsiteX31" fmla="*/ 1795078 w 3963848"/>
                <a:gd name="connsiteY31" fmla="*/ 3885280 h 4266434"/>
                <a:gd name="connsiteX32" fmla="*/ 1978251 w 3963848"/>
                <a:gd name="connsiteY32" fmla="*/ 3907261 h 4266434"/>
                <a:gd name="connsiteX33" fmla="*/ 2044194 w 3963848"/>
                <a:gd name="connsiteY33" fmla="*/ 3921915 h 4266434"/>
                <a:gd name="connsiteX34" fmla="*/ 2124790 w 3963848"/>
                <a:gd name="connsiteY34" fmla="*/ 4017165 h 4266434"/>
                <a:gd name="connsiteX35" fmla="*/ 2171425 w 3963848"/>
                <a:gd name="connsiteY35" fmla="*/ 4105301 h 4266434"/>
                <a:gd name="connsiteX36" fmla="*/ 2406830 w 3963848"/>
                <a:gd name="connsiteY36" fmla="*/ 3961399 h 4266434"/>
                <a:gd name="connsiteX37" fmla="*/ 2555748 w 3963848"/>
                <a:gd name="connsiteY37" fmla="*/ 3947741 h 4266434"/>
                <a:gd name="connsiteX38" fmla="*/ 2555748 w 3963848"/>
                <a:gd name="connsiteY38" fmla="*/ 4070665 h 4266434"/>
                <a:gd name="connsiteX39" fmla="*/ 2709322 w 3963848"/>
                <a:gd name="connsiteY39" fmla="*/ 4138956 h 4266434"/>
                <a:gd name="connsiteX40" fmla="*/ 2630207 w 3963848"/>
                <a:gd name="connsiteY40" fmla="*/ 4225459 h 4266434"/>
                <a:gd name="connsiteX41" fmla="*/ 2672091 w 3963848"/>
                <a:gd name="connsiteY41" fmla="*/ 4266434 h 4266434"/>
                <a:gd name="connsiteX42" fmla="*/ 3121251 w 3963848"/>
                <a:gd name="connsiteY42" fmla="*/ 3973203 h 4266434"/>
                <a:gd name="connsiteX43" fmla="*/ 3231155 w 3963848"/>
                <a:gd name="connsiteY43" fmla="*/ 3958550 h 4266434"/>
                <a:gd name="connsiteX44" fmla="*/ 3333732 w 3963848"/>
                <a:gd name="connsiteY44" fmla="*/ 3907261 h 4266434"/>
                <a:gd name="connsiteX45" fmla="*/ 3348386 w 3963848"/>
                <a:gd name="connsiteY45" fmla="*/ 3877953 h 4266434"/>
                <a:gd name="connsiteX46" fmla="*/ 3458290 w 3963848"/>
                <a:gd name="connsiteY46" fmla="*/ 3885280 h 4266434"/>
                <a:gd name="connsiteX47" fmla="*/ 3575521 w 3963848"/>
                <a:gd name="connsiteY47" fmla="*/ 3892607 h 4266434"/>
                <a:gd name="connsiteX48" fmla="*/ 3575521 w 3963848"/>
                <a:gd name="connsiteY48" fmla="*/ 3790030 h 4266434"/>
                <a:gd name="connsiteX49" fmla="*/ 3604828 w 3963848"/>
                <a:gd name="connsiteY49" fmla="*/ 3738742 h 4266434"/>
                <a:gd name="connsiteX50" fmla="*/ 3692751 w 3963848"/>
                <a:gd name="connsiteY50" fmla="*/ 3687453 h 4266434"/>
                <a:gd name="connsiteX51" fmla="*/ 3744040 w 3963848"/>
                <a:gd name="connsiteY51" fmla="*/ 3628838 h 4266434"/>
                <a:gd name="connsiteX52" fmla="*/ 3905232 w 3963848"/>
                <a:gd name="connsiteY52" fmla="*/ 3628838 h 4266434"/>
                <a:gd name="connsiteX53" fmla="*/ 3905232 w 3963848"/>
                <a:gd name="connsiteY53" fmla="*/ 3526261 h 4266434"/>
                <a:gd name="connsiteX54" fmla="*/ 3934540 w 3963848"/>
                <a:gd name="connsiteY54" fmla="*/ 3284473 h 4266434"/>
                <a:gd name="connsiteX55" fmla="*/ 3963848 w 3963848"/>
                <a:gd name="connsiteY55" fmla="*/ 3093973 h 4266434"/>
                <a:gd name="connsiteX56" fmla="*/ 3956521 w 3963848"/>
                <a:gd name="connsiteY56" fmla="*/ 2888819 h 4266434"/>
                <a:gd name="connsiteX57" fmla="*/ 3896596 w 3963848"/>
                <a:gd name="connsiteY57" fmla="*/ 2661949 h 4266434"/>
                <a:gd name="connsiteX58" fmla="*/ 3755410 w 3963848"/>
                <a:gd name="connsiteY58" fmla="*/ 2253593 h 4266434"/>
                <a:gd name="connsiteX59" fmla="*/ 3030050 w 3963848"/>
                <a:gd name="connsiteY59" fmla="*/ 701375 h 4266434"/>
                <a:gd name="connsiteX60" fmla="*/ 2876921 w 3963848"/>
                <a:gd name="connsiteY60" fmla="*/ 656703 h 4266434"/>
                <a:gd name="connsiteX61" fmla="*/ 2741185 w 3963848"/>
                <a:gd name="connsiteY61" fmla="*/ 577413 h 4266434"/>
                <a:gd name="connsiteX62" fmla="*/ 2691530 w 3963848"/>
                <a:gd name="connsiteY62" fmla="*/ 638728 h 4266434"/>
                <a:gd name="connsiteX63" fmla="*/ 2695940 w 3963848"/>
                <a:gd name="connsiteY63" fmla="*/ 617059 h 4266434"/>
                <a:gd name="connsiteX64" fmla="*/ 2766321 w 3963848"/>
                <a:gd name="connsiteY64" fmla="*/ 735993 h 4266434"/>
                <a:gd name="connsiteX65" fmla="*/ 2699743 w 3963848"/>
                <a:gd name="connsiteY65" fmla="*/ 885869 h 4266434"/>
                <a:gd name="connsiteX66" fmla="*/ 2550150 w 3963848"/>
                <a:gd name="connsiteY66" fmla="*/ 963951 h 4266434"/>
                <a:gd name="connsiteX67" fmla="*/ 2560205 w 3963848"/>
                <a:gd name="connsiteY67" fmla="*/ 1082885 h 4266434"/>
                <a:gd name="connsiteX68" fmla="*/ 2814469 w 3963848"/>
                <a:gd name="connsiteY68" fmla="*/ 1285870 h 4266434"/>
                <a:gd name="connsiteX69" fmla="*/ 2534709 w 3963848"/>
                <a:gd name="connsiteY69" fmla="*/ 1473013 h 4266434"/>
                <a:gd name="connsiteX70" fmla="*/ 2156245 w 3963848"/>
                <a:gd name="connsiteY70" fmla="*/ 1533676 h 4266434"/>
                <a:gd name="connsiteX71" fmla="*/ 1955962 w 3963848"/>
                <a:gd name="connsiteY71" fmla="*/ 1451914 h 4266434"/>
                <a:gd name="connsiteX72" fmla="*/ 1893705 w 3963848"/>
                <a:gd name="connsiteY72" fmla="*/ 1355057 h 4266434"/>
                <a:gd name="connsiteX73" fmla="*/ 1633473 w 3963848"/>
                <a:gd name="connsiteY73" fmla="*/ 1304578 h 4266434"/>
                <a:gd name="connsiteX74" fmla="*/ 1688131 w 3963848"/>
                <a:gd name="connsiteY74" fmla="*/ 1041475 h 4266434"/>
                <a:gd name="connsiteX75" fmla="*/ 1529619 w 3963848"/>
                <a:gd name="connsiteY75" fmla="*/ 952021 h 4266434"/>
                <a:gd name="connsiteX76" fmla="*/ 1409369 w 3963848"/>
                <a:gd name="connsiteY76" fmla="*/ 1320363 h 4266434"/>
                <a:gd name="connsiteX77" fmla="*/ 1343778 w 3963848"/>
                <a:gd name="connsiteY77" fmla="*/ 1299315 h 4266434"/>
                <a:gd name="connsiteX78" fmla="*/ 1371107 w 3963848"/>
                <a:gd name="connsiteY78" fmla="*/ 883614 h 4266434"/>
                <a:gd name="connsiteX79" fmla="*/ 1485892 w 3963848"/>
                <a:gd name="connsiteY79" fmla="*/ 625775 h 4266434"/>
                <a:gd name="connsiteX80" fmla="*/ 1300050 w 3963848"/>
                <a:gd name="connsiteY80" fmla="*/ 488962 h 4266434"/>
                <a:gd name="connsiteX81" fmla="*/ 1283653 w 3963848"/>
                <a:gd name="connsiteY81" fmla="*/ 388983 h 4266434"/>
                <a:gd name="connsiteX82" fmla="*/ 1207129 w 3963848"/>
                <a:gd name="connsiteY82" fmla="*/ 236385 h 4266434"/>
                <a:gd name="connsiteX83" fmla="*/ 944765 w 3963848"/>
                <a:gd name="connsiteY83" fmla="*/ 10117 h 4266434"/>
                <a:gd name="connsiteX84" fmla="*/ 718905 w 3963848"/>
                <a:gd name="connsiteY84"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740055 w 3963848"/>
                <a:gd name="connsiteY27" fmla="*/ 2290088 h 4266434"/>
                <a:gd name="connsiteX28" fmla="*/ 1633886 w 3963848"/>
                <a:gd name="connsiteY28" fmla="*/ 3855973 h 4266434"/>
                <a:gd name="connsiteX29" fmla="*/ 1670521 w 3963848"/>
                <a:gd name="connsiteY29" fmla="*/ 3885280 h 4266434"/>
                <a:gd name="connsiteX30" fmla="*/ 1795078 w 3963848"/>
                <a:gd name="connsiteY30" fmla="*/ 3885280 h 4266434"/>
                <a:gd name="connsiteX31" fmla="*/ 1978251 w 3963848"/>
                <a:gd name="connsiteY31" fmla="*/ 3907261 h 4266434"/>
                <a:gd name="connsiteX32" fmla="*/ 2044194 w 3963848"/>
                <a:gd name="connsiteY32" fmla="*/ 3921915 h 4266434"/>
                <a:gd name="connsiteX33" fmla="*/ 2124790 w 3963848"/>
                <a:gd name="connsiteY33" fmla="*/ 4017165 h 4266434"/>
                <a:gd name="connsiteX34" fmla="*/ 2171425 w 3963848"/>
                <a:gd name="connsiteY34" fmla="*/ 4105301 h 4266434"/>
                <a:gd name="connsiteX35" fmla="*/ 2406830 w 3963848"/>
                <a:gd name="connsiteY35" fmla="*/ 3961399 h 4266434"/>
                <a:gd name="connsiteX36" fmla="*/ 2555748 w 3963848"/>
                <a:gd name="connsiteY36" fmla="*/ 3947741 h 4266434"/>
                <a:gd name="connsiteX37" fmla="*/ 2555748 w 3963848"/>
                <a:gd name="connsiteY37" fmla="*/ 4070665 h 4266434"/>
                <a:gd name="connsiteX38" fmla="*/ 2709322 w 3963848"/>
                <a:gd name="connsiteY38" fmla="*/ 4138956 h 4266434"/>
                <a:gd name="connsiteX39" fmla="*/ 2630207 w 3963848"/>
                <a:gd name="connsiteY39" fmla="*/ 4225459 h 4266434"/>
                <a:gd name="connsiteX40" fmla="*/ 2672091 w 3963848"/>
                <a:gd name="connsiteY40" fmla="*/ 4266434 h 4266434"/>
                <a:gd name="connsiteX41" fmla="*/ 3121251 w 3963848"/>
                <a:gd name="connsiteY41" fmla="*/ 3973203 h 4266434"/>
                <a:gd name="connsiteX42" fmla="*/ 3231155 w 3963848"/>
                <a:gd name="connsiteY42" fmla="*/ 3958550 h 4266434"/>
                <a:gd name="connsiteX43" fmla="*/ 3333732 w 3963848"/>
                <a:gd name="connsiteY43" fmla="*/ 3907261 h 4266434"/>
                <a:gd name="connsiteX44" fmla="*/ 3348386 w 3963848"/>
                <a:gd name="connsiteY44" fmla="*/ 3877953 h 4266434"/>
                <a:gd name="connsiteX45" fmla="*/ 3458290 w 3963848"/>
                <a:gd name="connsiteY45" fmla="*/ 3885280 h 4266434"/>
                <a:gd name="connsiteX46" fmla="*/ 3575521 w 3963848"/>
                <a:gd name="connsiteY46" fmla="*/ 3892607 h 4266434"/>
                <a:gd name="connsiteX47" fmla="*/ 3575521 w 3963848"/>
                <a:gd name="connsiteY47" fmla="*/ 3790030 h 4266434"/>
                <a:gd name="connsiteX48" fmla="*/ 3604828 w 3963848"/>
                <a:gd name="connsiteY48" fmla="*/ 3738742 h 4266434"/>
                <a:gd name="connsiteX49" fmla="*/ 3692751 w 3963848"/>
                <a:gd name="connsiteY49" fmla="*/ 3687453 h 4266434"/>
                <a:gd name="connsiteX50" fmla="*/ 3744040 w 3963848"/>
                <a:gd name="connsiteY50" fmla="*/ 3628838 h 4266434"/>
                <a:gd name="connsiteX51" fmla="*/ 3905232 w 3963848"/>
                <a:gd name="connsiteY51" fmla="*/ 3628838 h 4266434"/>
                <a:gd name="connsiteX52" fmla="*/ 3905232 w 3963848"/>
                <a:gd name="connsiteY52" fmla="*/ 3526261 h 4266434"/>
                <a:gd name="connsiteX53" fmla="*/ 3934540 w 3963848"/>
                <a:gd name="connsiteY53" fmla="*/ 3284473 h 4266434"/>
                <a:gd name="connsiteX54" fmla="*/ 3963848 w 3963848"/>
                <a:gd name="connsiteY54" fmla="*/ 3093973 h 4266434"/>
                <a:gd name="connsiteX55" fmla="*/ 3956521 w 3963848"/>
                <a:gd name="connsiteY55" fmla="*/ 2888819 h 4266434"/>
                <a:gd name="connsiteX56" fmla="*/ 3896596 w 3963848"/>
                <a:gd name="connsiteY56" fmla="*/ 2661949 h 4266434"/>
                <a:gd name="connsiteX57" fmla="*/ 3755410 w 3963848"/>
                <a:gd name="connsiteY57" fmla="*/ 2253593 h 4266434"/>
                <a:gd name="connsiteX58" fmla="*/ 3030050 w 3963848"/>
                <a:gd name="connsiteY58" fmla="*/ 701375 h 4266434"/>
                <a:gd name="connsiteX59" fmla="*/ 2876921 w 3963848"/>
                <a:gd name="connsiteY59" fmla="*/ 656703 h 4266434"/>
                <a:gd name="connsiteX60" fmla="*/ 2741185 w 3963848"/>
                <a:gd name="connsiteY60" fmla="*/ 577413 h 4266434"/>
                <a:gd name="connsiteX61" fmla="*/ 2691530 w 3963848"/>
                <a:gd name="connsiteY61" fmla="*/ 638728 h 4266434"/>
                <a:gd name="connsiteX62" fmla="*/ 2695940 w 3963848"/>
                <a:gd name="connsiteY62" fmla="*/ 617059 h 4266434"/>
                <a:gd name="connsiteX63" fmla="*/ 2766321 w 3963848"/>
                <a:gd name="connsiteY63" fmla="*/ 735993 h 4266434"/>
                <a:gd name="connsiteX64" fmla="*/ 2699743 w 3963848"/>
                <a:gd name="connsiteY64" fmla="*/ 885869 h 4266434"/>
                <a:gd name="connsiteX65" fmla="*/ 2550150 w 3963848"/>
                <a:gd name="connsiteY65" fmla="*/ 963951 h 4266434"/>
                <a:gd name="connsiteX66" fmla="*/ 2560205 w 3963848"/>
                <a:gd name="connsiteY66" fmla="*/ 1082885 h 4266434"/>
                <a:gd name="connsiteX67" fmla="*/ 2814469 w 3963848"/>
                <a:gd name="connsiteY67" fmla="*/ 1285870 h 4266434"/>
                <a:gd name="connsiteX68" fmla="*/ 2534709 w 3963848"/>
                <a:gd name="connsiteY68" fmla="*/ 1473013 h 4266434"/>
                <a:gd name="connsiteX69" fmla="*/ 2156245 w 3963848"/>
                <a:gd name="connsiteY69" fmla="*/ 1533676 h 4266434"/>
                <a:gd name="connsiteX70" fmla="*/ 1955962 w 3963848"/>
                <a:gd name="connsiteY70" fmla="*/ 1451914 h 4266434"/>
                <a:gd name="connsiteX71" fmla="*/ 1893705 w 3963848"/>
                <a:gd name="connsiteY71" fmla="*/ 1355057 h 4266434"/>
                <a:gd name="connsiteX72" fmla="*/ 1633473 w 3963848"/>
                <a:gd name="connsiteY72" fmla="*/ 1304578 h 4266434"/>
                <a:gd name="connsiteX73" fmla="*/ 1688131 w 3963848"/>
                <a:gd name="connsiteY73" fmla="*/ 1041475 h 4266434"/>
                <a:gd name="connsiteX74" fmla="*/ 1529619 w 3963848"/>
                <a:gd name="connsiteY74" fmla="*/ 952021 h 4266434"/>
                <a:gd name="connsiteX75" fmla="*/ 1409369 w 3963848"/>
                <a:gd name="connsiteY75" fmla="*/ 1320363 h 4266434"/>
                <a:gd name="connsiteX76" fmla="*/ 1343778 w 3963848"/>
                <a:gd name="connsiteY76" fmla="*/ 1299315 h 4266434"/>
                <a:gd name="connsiteX77" fmla="*/ 1371107 w 3963848"/>
                <a:gd name="connsiteY77" fmla="*/ 883614 h 4266434"/>
                <a:gd name="connsiteX78" fmla="*/ 1485892 w 3963848"/>
                <a:gd name="connsiteY78" fmla="*/ 625775 h 4266434"/>
                <a:gd name="connsiteX79" fmla="*/ 1300050 w 3963848"/>
                <a:gd name="connsiteY79" fmla="*/ 488962 h 4266434"/>
                <a:gd name="connsiteX80" fmla="*/ 1283653 w 3963848"/>
                <a:gd name="connsiteY80" fmla="*/ 388983 h 4266434"/>
                <a:gd name="connsiteX81" fmla="*/ 1207129 w 3963848"/>
                <a:gd name="connsiteY81" fmla="*/ 236385 h 4266434"/>
                <a:gd name="connsiteX82" fmla="*/ 944765 w 3963848"/>
                <a:gd name="connsiteY82" fmla="*/ 10117 h 4266434"/>
                <a:gd name="connsiteX83" fmla="*/ 718905 w 3963848"/>
                <a:gd name="connsiteY83"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877078 w 3963848"/>
                <a:gd name="connsiteY26" fmla="*/ 2269039 h 4266434"/>
                <a:gd name="connsiteX27" fmla="*/ 1633886 w 3963848"/>
                <a:gd name="connsiteY27" fmla="*/ 3855973 h 4266434"/>
                <a:gd name="connsiteX28" fmla="*/ 1670521 w 3963848"/>
                <a:gd name="connsiteY28" fmla="*/ 3885280 h 4266434"/>
                <a:gd name="connsiteX29" fmla="*/ 1795078 w 3963848"/>
                <a:gd name="connsiteY29" fmla="*/ 3885280 h 4266434"/>
                <a:gd name="connsiteX30" fmla="*/ 1978251 w 3963848"/>
                <a:gd name="connsiteY30" fmla="*/ 3907261 h 4266434"/>
                <a:gd name="connsiteX31" fmla="*/ 2044194 w 3963848"/>
                <a:gd name="connsiteY31" fmla="*/ 3921915 h 4266434"/>
                <a:gd name="connsiteX32" fmla="*/ 2124790 w 3963848"/>
                <a:gd name="connsiteY32" fmla="*/ 4017165 h 4266434"/>
                <a:gd name="connsiteX33" fmla="*/ 2171425 w 3963848"/>
                <a:gd name="connsiteY33" fmla="*/ 4105301 h 4266434"/>
                <a:gd name="connsiteX34" fmla="*/ 2406830 w 3963848"/>
                <a:gd name="connsiteY34" fmla="*/ 3961399 h 4266434"/>
                <a:gd name="connsiteX35" fmla="*/ 2555748 w 3963848"/>
                <a:gd name="connsiteY35" fmla="*/ 3947741 h 4266434"/>
                <a:gd name="connsiteX36" fmla="*/ 2555748 w 3963848"/>
                <a:gd name="connsiteY36" fmla="*/ 4070665 h 4266434"/>
                <a:gd name="connsiteX37" fmla="*/ 2709322 w 3963848"/>
                <a:gd name="connsiteY37" fmla="*/ 4138956 h 4266434"/>
                <a:gd name="connsiteX38" fmla="*/ 2630207 w 3963848"/>
                <a:gd name="connsiteY38" fmla="*/ 4225459 h 4266434"/>
                <a:gd name="connsiteX39" fmla="*/ 2672091 w 3963848"/>
                <a:gd name="connsiteY39" fmla="*/ 4266434 h 4266434"/>
                <a:gd name="connsiteX40" fmla="*/ 3121251 w 3963848"/>
                <a:gd name="connsiteY40" fmla="*/ 3973203 h 4266434"/>
                <a:gd name="connsiteX41" fmla="*/ 3231155 w 3963848"/>
                <a:gd name="connsiteY41" fmla="*/ 3958550 h 4266434"/>
                <a:gd name="connsiteX42" fmla="*/ 3333732 w 3963848"/>
                <a:gd name="connsiteY42" fmla="*/ 3907261 h 4266434"/>
                <a:gd name="connsiteX43" fmla="*/ 3348386 w 3963848"/>
                <a:gd name="connsiteY43" fmla="*/ 3877953 h 4266434"/>
                <a:gd name="connsiteX44" fmla="*/ 3458290 w 3963848"/>
                <a:gd name="connsiteY44" fmla="*/ 3885280 h 4266434"/>
                <a:gd name="connsiteX45" fmla="*/ 3575521 w 3963848"/>
                <a:gd name="connsiteY45" fmla="*/ 3892607 h 4266434"/>
                <a:gd name="connsiteX46" fmla="*/ 3575521 w 3963848"/>
                <a:gd name="connsiteY46" fmla="*/ 3790030 h 4266434"/>
                <a:gd name="connsiteX47" fmla="*/ 3604828 w 3963848"/>
                <a:gd name="connsiteY47" fmla="*/ 3738742 h 4266434"/>
                <a:gd name="connsiteX48" fmla="*/ 3692751 w 3963848"/>
                <a:gd name="connsiteY48" fmla="*/ 3687453 h 4266434"/>
                <a:gd name="connsiteX49" fmla="*/ 3744040 w 3963848"/>
                <a:gd name="connsiteY49" fmla="*/ 3628838 h 4266434"/>
                <a:gd name="connsiteX50" fmla="*/ 3905232 w 3963848"/>
                <a:gd name="connsiteY50" fmla="*/ 3628838 h 4266434"/>
                <a:gd name="connsiteX51" fmla="*/ 3905232 w 3963848"/>
                <a:gd name="connsiteY51" fmla="*/ 3526261 h 4266434"/>
                <a:gd name="connsiteX52" fmla="*/ 3934540 w 3963848"/>
                <a:gd name="connsiteY52" fmla="*/ 3284473 h 4266434"/>
                <a:gd name="connsiteX53" fmla="*/ 3963848 w 3963848"/>
                <a:gd name="connsiteY53" fmla="*/ 3093973 h 4266434"/>
                <a:gd name="connsiteX54" fmla="*/ 3956521 w 3963848"/>
                <a:gd name="connsiteY54" fmla="*/ 2888819 h 4266434"/>
                <a:gd name="connsiteX55" fmla="*/ 3896596 w 3963848"/>
                <a:gd name="connsiteY55" fmla="*/ 2661949 h 4266434"/>
                <a:gd name="connsiteX56" fmla="*/ 3755410 w 3963848"/>
                <a:gd name="connsiteY56" fmla="*/ 2253593 h 4266434"/>
                <a:gd name="connsiteX57" fmla="*/ 3030050 w 3963848"/>
                <a:gd name="connsiteY57" fmla="*/ 701375 h 4266434"/>
                <a:gd name="connsiteX58" fmla="*/ 2876921 w 3963848"/>
                <a:gd name="connsiteY58" fmla="*/ 656703 h 4266434"/>
                <a:gd name="connsiteX59" fmla="*/ 2741185 w 3963848"/>
                <a:gd name="connsiteY59" fmla="*/ 577413 h 4266434"/>
                <a:gd name="connsiteX60" fmla="*/ 2691530 w 3963848"/>
                <a:gd name="connsiteY60" fmla="*/ 638728 h 4266434"/>
                <a:gd name="connsiteX61" fmla="*/ 2695940 w 3963848"/>
                <a:gd name="connsiteY61" fmla="*/ 617059 h 4266434"/>
                <a:gd name="connsiteX62" fmla="*/ 2766321 w 3963848"/>
                <a:gd name="connsiteY62" fmla="*/ 735993 h 4266434"/>
                <a:gd name="connsiteX63" fmla="*/ 2699743 w 3963848"/>
                <a:gd name="connsiteY63" fmla="*/ 885869 h 4266434"/>
                <a:gd name="connsiteX64" fmla="*/ 2550150 w 3963848"/>
                <a:gd name="connsiteY64" fmla="*/ 963951 h 4266434"/>
                <a:gd name="connsiteX65" fmla="*/ 2560205 w 3963848"/>
                <a:gd name="connsiteY65" fmla="*/ 1082885 h 4266434"/>
                <a:gd name="connsiteX66" fmla="*/ 2814469 w 3963848"/>
                <a:gd name="connsiteY66" fmla="*/ 1285870 h 4266434"/>
                <a:gd name="connsiteX67" fmla="*/ 2534709 w 3963848"/>
                <a:gd name="connsiteY67" fmla="*/ 1473013 h 4266434"/>
                <a:gd name="connsiteX68" fmla="*/ 2156245 w 3963848"/>
                <a:gd name="connsiteY68" fmla="*/ 1533676 h 4266434"/>
                <a:gd name="connsiteX69" fmla="*/ 1955962 w 3963848"/>
                <a:gd name="connsiteY69" fmla="*/ 1451914 h 4266434"/>
                <a:gd name="connsiteX70" fmla="*/ 1893705 w 3963848"/>
                <a:gd name="connsiteY70" fmla="*/ 1355057 h 4266434"/>
                <a:gd name="connsiteX71" fmla="*/ 1633473 w 3963848"/>
                <a:gd name="connsiteY71" fmla="*/ 1304578 h 4266434"/>
                <a:gd name="connsiteX72" fmla="*/ 1688131 w 3963848"/>
                <a:gd name="connsiteY72" fmla="*/ 1041475 h 4266434"/>
                <a:gd name="connsiteX73" fmla="*/ 1529619 w 3963848"/>
                <a:gd name="connsiteY73" fmla="*/ 952021 h 4266434"/>
                <a:gd name="connsiteX74" fmla="*/ 1409369 w 3963848"/>
                <a:gd name="connsiteY74" fmla="*/ 1320363 h 4266434"/>
                <a:gd name="connsiteX75" fmla="*/ 1343778 w 3963848"/>
                <a:gd name="connsiteY75" fmla="*/ 1299315 h 4266434"/>
                <a:gd name="connsiteX76" fmla="*/ 1371107 w 3963848"/>
                <a:gd name="connsiteY76" fmla="*/ 883614 h 4266434"/>
                <a:gd name="connsiteX77" fmla="*/ 1485892 w 3963848"/>
                <a:gd name="connsiteY77" fmla="*/ 625775 h 4266434"/>
                <a:gd name="connsiteX78" fmla="*/ 1300050 w 3963848"/>
                <a:gd name="connsiteY78" fmla="*/ 488962 h 4266434"/>
                <a:gd name="connsiteX79" fmla="*/ 1283653 w 3963848"/>
                <a:gd name="connsiteY79" fmla="*/ 388983 h 4266434"/>
                <a:gd name="connsiteX80" fmla="*/ 1207129 w 3963848"/>
                <a:gd name="connsiteY80" fmla="*/ 236385 h 4266434"/>
                <a:gd name="connsiteX81" fmla="*/ 944765 w 3963848"/>
                <a:gd name="connsiteY81" fmla="*/ 10117 h 4266434"/>
                <a:gd name="connsiteX82" fmla="*/ 718905 w 3963848"/>
                <a:gd name="connsiteY82"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143913 w 3963848"/>
                <a:gd name="connsiteY25" fmla="*/ 2490055 h 4266434"/>
                <a:gd name="connsiteX26" fmla="*/ 1633886 w 3963848"/>
                <a:gd name="connsiteY26" fmla="*/ 3855973 h 4266434"/>
                <a:gd name="connsiteX27" fmla="*/ 1670521 w 3963848"/>
                <a:gd name="connsiteY27" fmla="*/ 3885280 h 4266434"/>
                <a:gd name="connsiteX28" fmla="*/ 1795078 w 3963848"/>
                <a:gd name="connsiteY28" fmla="*/ 3885280 h 4266434"/>
                <a:gd name="connsiteX29" fmla="*/ 1978251 w 3963848"/>
                <a:gd name="connsiteY29" fmla="*/ 3907261 h 4266434"/>
                <a:gd name="connsiteX30" fmla="*/ 2044194 w 3963848"/>
                <a:gd name="connsiteY30" fmla="*/ 3921915 h 4266434"/>
                <a:gd name="connsiteX31" fmla="*/ 2124790 w 3963848"/>
                <a:gd name="connsiteY31" fmla="*/ 4017165 h 4266434"/>
                <a:gd name="connsiteX32" fmla="*/ 2171425 w 3963848"/>
                <a:gd name="connsiteY32" fmla="*/ 4105301 h 4266434"/>
                <a:gd name="connsiteX33" fmla="*/ 2406830 w 3963848"/>
                <a:gd name="connsiteY33" fmla="*/ 3961399 h 4266434"/>
                <a:gd name="connsiteX34" fmla="*/ 2555748 w 3963848"/>
                <a:gd name="connsiteY34" fmla="*/ 3947741 h 4266434"/>
                <a:gd name="connsiteX35" fmla="*/ 2555748 w 3963848"/>
                <a:gd name="connsiteY35" fmla="*/ 4070665 h 4266434"/>
                <a:gd name="connsiteX36" fmla="*/ 2709322 w 3963848"/>
                <a:gd name="connsiteY36" fmla="*/ 4138956 h 4266434"/>
                <a:gd name="connsiteX37" fmla="*/ 2630207 w 3963848"/>
                <a:gd name="connsiteY37" fmla="*/ 4225459 h 4266434"/>
                <a:gd name="connsiteX38" fmla="*/ 2672091 w 3963848"/>
                <a:gd name="connsiteY38" fmla="*/ 4266434 h 4266434"/>
                <a:gd name="connsiteX39" fmla="*/ 3121251 w 3963848"/>
                <a:gd name="connsiteY39" fmla="*/ 3973203 h 4266434"/>
                <a:gd name="connsiteX40" fmla="*/ 3231155 w 3963848"/>
                <a:gd name="connsiteY40" fmla="*/ 3958550 h 4266434"/>
                <a:gd name="connsiteX41" fmla="*/ 3333732 w 3963848"/>
                <a:gd name="connsiteY41" fmla="*/ 3907261 h 4266434"/>
                <a:gd name="connsiteX42" fmla="*/ 3348386 w 3963848"/>
                <a:gd name="connsiteY42" fmla="*/ 3877953 h 4266434"/>
                <a:gd name="connsiteX43" fmla="*/ 3458290 w 3963848"/>
                <a:gd name="connsiteY43" fmla="*/ 3885280 h 4266434"/>
                <a:gd name="connsiteX44" fmla="*/ 3575521 w 3963848"/>
                <a:gd name="connsiteY44" fmla="*/ 3892607 h 4266434"/>
                <a:gd name="connsiteX45" fmla="*/ 3575521 w 3963848"/>
                <a:gd name="connsiteY45" fmla="*/ 3790030 h 4266434"/>
                <a:gd name="connsiteX46" fmla="*/ 3604828 w 3963848"/>
                <a:gd name="connsiteY46" fmla="*/ 3738742 h 4266434"/>
                <a:gd name="connsiteX47" fmla="*/ 3692751 w 3963848"/>
                <a:gd name="connsiteY47" fmla="*/ 3687453 h 4266434"/>
                <a:gd name="connsiteX48" fmla="*/ 3744040 w 3963848"/>
                <a:gd name="connsiteY48" fmla="*/ 3628838 h 4266434"/>
                <a:gd name="connsiteX49" fmla="*/ 3905232 w 3963848"/>
                <a:gd name="connsiteY49" fmla="*/ 3628838 h 4266434"/>
                <a:gd name="connsiteX50" fmla="*/ 3905232 w 3963848"/>
                <a:gd name="connsiteY50" fmla="*/ 3526261 h 4266434"/>
                <a:gd name="connsiteX51" fmla="*/ 3934540 w 3963848"/>
                <a:gd name="connsiteY51" fmla="*/ 3284473 h 4266434"/>
                <a:gd name="connsiteX52" fmla="*/ 3963848 w 3963848"/>
                <a:gd name="connsiteY52" fmla="*/ 3093973 h 4266434"/>
                <a:gd name="connsiteX53" fmla="*/ 3956521 w 3963848"/>
                <a:gd name="connsiteY53" fmla="*/ 2888819 h 4266434"/>
                <a:gd name="connsiteX54" fmla="*/ 3896596 w 3963848"/>
                <a:gd name="connsiteY54" fmla="*/ 2661949 h 4266434"/>
                <a:gd name="connsiteX55" fmla="*/ 3755410 w 3963848"/>
                <a:gd name="connsiteY55" fmla="*/ 2253593 h 4266434"/>
                <a:gd name="connsiteX56" fmla="*/ 3030050 w 3963848"/>
                <a:gd name="connsiteY56" fmla="*/ 701375 h 4266434"/>
                <a:gd name="connsiteX57" fmla="*/ 2876921 w 3963848"/>
                <a:gd name="connsiteY57" fmla="*/ 656703 h 4266434"/>
                <a:gd name="connsiteX58" fmla="*/ 2741185 w 3963848"/>
                <a:gd name="connsiteY58" fmla="*/ 577413 h 4266434"/>
                <a:gd name="connsiteX59" fmla="*/ 2691530 w 3963848"/>
                <a:gd name="connsiteY59" fmla="*/ 638728 h 4266434"/>
                <a:gd name="connsiteX60" fmla="*/ 2695940 w 3963848"/>
                <a:gd name="connsiteY60" fmla="*/ 617059 h 4266434"/>
                <a:gd name="connsiteX61" fmla="*/ 2766321 w 3963848"/>
                <a:gd name="connsiteY61" fmla="*/ 735993 h 4266434"/>
                <a:gd name="connsiteX62" fmla="*/ 2699743 w 3963848"/>
                <a:gd name="connsiteY62" fmla="*/ 885869 h 4266434"/>
                <a:gd name="connsiteX63" fmla="*/ 2550150 w 3963848"/>
                <a:gd name="connsiteY63" fmla="*/ 963951 h 4266434"/>
                <a:gd name="connsiteX64" fmla="*/ 2560205 w 3963848"/>
                <a:gd name="connsiteY64" fmla="*/ 1082885 h 4266434"/>
                <a:gd name="connsiteX65" fmla="*/ 2814469 w 3963848"/>
                <a:gd name="connsiteY65" fmla="*/ 1285870 h 4266434"/>
                <a:gd name="connsiteX66" fmla="*/ 2534709 w 3963848"/>
                <a:gd name="connsiteY66" fmla="*/ 1473013 h 4266434"/>
                <a:gd name="connsiteX67" fmla="*/ 2156245 w 3963848"/>
                <a:gd name="connsiteY67" fmla="*/ 1533676 h 4266434"/>
                <a:gd name="connsiteX68" fmla="*/ 1955962 w 3963848"/>
                <a:gd name="connsiteY68" fmla="*/ 1451914 h 4266434"/>
                <a:gd name="connsiteX69" fmla="*/ 1893705 w 3963848"/>
                <a:gd name="connsiteY69" fmla="*/ 1355057 h 4266434"/>
                <a:gd name="connsiteX70" fmla="*/ 1633473 w 3963848"/>
                <a:gd name="connsiteY70" fmla="*/ 1304578 h 4266434"/>
                <a:gd name="connsiteX71" fmla="*/ 1688131 w 3963848"/>
                <a:gd name="connsiteY71" fmla="*/ 1041475 h 4266434"/>
                <a:gd name="connsiteX72" fmla="*/ 1529619 w 3963848"/>
                <a:gd name="connsiteY72" fmla="*/ 952021 h 4266434"/>
                <a:gd name="connsiteX73" fmla="*/ 1409369 w 3963848"/>
                <a:gd name="connsiteY73" fmla="*/ 1320363 h 4266434"/>
                <a:gd name="connsiteX74" fmla="*/ 1343778 w 3963848"/>
                <a:gd name="connsiteY74" fmla="*/ 1299315 h 4266434"/>
                <a:gd name="connsiteX75" fmla="*/ 1371107 w 3963848"/>
                <a:gd name="connsiteY75" fmla="*/ 883614 h 4266434"/>
                <a:gd name="connsiteX76" fmla="*/ 1485892 w 3963848"/>
                <a:gd name="connsiteY76" fmla="*/ 625775 h 4266434"/>
                <a:gd name="connsiteX77" fmla="*/ 1300050 w 3963848"/>
                <a:gd name="connsiteY77" fmla="*/ 488962 h 4266434"/>
                <a:gd name="connsiteX78" fmla="*/ 1283653 w 3963848"/>
                <a:gd name="connsiteY78" fmla="*/ 388983 h 4266434"/>
                <a:gd name="connsiteX79" fmla="*/ 1207129 w 3963848"/>
                <a:gd name="connsiteY79" fmla="*/ 236385 h 4266434"/>
                <a:gd name="connsiteX80" fmla="*/ 944765 w 3963848"/>
                <a:gd name="connsiteY80" fmla="*/ 10117 h 4266434"/>
                <a:gd name="connsiteX81" fmla="*/ 718905 w 3963848"/>
                <a:gd name="connsiteY81"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385508 w 3963848"/>
                <a:gd name="connsiteY24" fmla="*/ 2644416 h 4266434"/>
                <a:gd name="connsiteX25" fmla="*/ 1633886 w 3963848"/>
                <a:gd name="connsiteY25" fmla="*/ 3855973 h 4266434"/>
                <a:gd name="connsiteX26" fmla="*/ 1670521 w 3963848"/>
                <a:gd name="connsiteY26" fmla="*/ 3885280 h 4266434"/>
                <a:gd name="connsiteX27" fmla="*/ 1795078 w 3963848"/>
                <a:gd name="connsiteY27" fmla="*/ 3885280 h 4266434"/>
                <a:gd name="connsiteX28" fmla="*/ 1978251 w 3963848"/>
                <a:gd name="connsiteY28" fmla="*/ 3907261 h 4266434"/>
                <a:gd name="connsiteX29" fmla="*/ 2044194 w 3963848"/>
                <a:gd name="connsiteY29" fmla="*/ 3921915 h 4266434"/>
                <a:gd name="connsiteX30" fmla="*/ 2124790 w 3963848"/>
                <a:gd name="connsiteY30" fmla="*/ 4017165 h 4266434"/>
                <a:gd name="connsiteX31" fmla="*/ 2171425 w 3963848"/>
                <a:gd name="connsiteY31" fmla="*/ 4105301 h 4266434"/>
                <a:gd name="connsiteX32" fmla="*/ 2406830 w 3963848"/>
                <a:gd name="connsiteY32" fmla="*/ 3961399 h 4266434"/>
                <a:gd name="connsiteX33" fmla="*/ 2555748 w 3963848"/>
                <a:gd name="connsiteY33" fmla="*/ 3947741 h 4266434"/>
                <a:gd name="connsiteX34" fmla="*/ 2555748 w 3963848"/>
                <a:gd name="connsiteY34" fmla="*/ 4070665 h 4266434"/>
                <a:gd name="connsiteX35" fmla="*/ 2709322 w 3963848"/>
                <a:gd name="connsiteY35" fmla="*/ 4138956 h 4266434"/>
                <a:gd name="connsiteX36" fmla="*/ 2630207 w 3963848"/>
                <a:gd name="connsiteY36" fmla="*/ 4225459 h 4266434"/>
                <a:gd name="connsiteX37" fmla="*/ 2672091 w 3963848"/>
                <a:gd name="connsiteY37" fmla="*/ 4266434 h 4266434"/>
                <a:gd name="connsiteX38" fmla="*/ 3121251 w 3963848"/>
                <a:gd name="connsiteY38" fmla="*/ 3973203 h 4266434"/>
                <a:gd name="connsiteX39" fmla="*/ 3231155 w 3963848"/>
                <a:gd name="connsiteY39" fmla="*/ 3958550 h 4266434"/>
                <a:gd name="connsiteX40" fmla="*/ 3333732 w 3963848"/>
                <a:gd name="connsiteY40" fmla="*/ 3907261 h 4266434"/>
                <a:gd name="connsiteX41" fmla="*/ 3348386 w 3963848"/>
                <a:gd name="connsiteY41" fmla="*/ 3877953 h 4266434"/>
                <a:gd name="connsiteX42" fmla="*/ 3458290 w 3963848"/>
                <a:gd name="connsiteY42" fmla="*/ 3885280 h 4266434"/>
                <a:gd name="connsiteX43" fmla="*/ 3575521 w 3963848"/>
                <a:gd name="connsiteY43" fmla="*/ 3892607 h 4266434"/>
                <a:gd name="connsiteX44" fmla="*/ 3575521 w 3963848"/>
                <a:gd name="connsiteY44" fmla="*/ 3790030 h 4266434"/>
                <a:gd name="connsiteX45" fmla="*/ 3604828 w 3963848"/>
                <a:gd name="connsiteY45" fmla="*/ 3738742 h 4266434"/>
                <a:gd name="connsiteX46" fmla="*/ 3692751 w 3963848"/>
                <a:gd name="connsiteY46" fmla="*/ 3687453 h 4266434"/>
                <a:gd name="connsiteX47" fmla="*/ 3744040 w 3963848"/>
                <a:gd name="connsiteY47" fmla="*/ 3628838 h 4266434"/>
                <a:gd name="connsiteX48" fmla="*/ 3905232 w 3963848"/>
                <a:gd name="connsiteY48" fmla="*/ 3628838 h 4266434"/>
                <a:gd name="connsiteX49" fmla="*/ 3905232 w 3963848"/>
                <a:gd name="connsiteY49" fmla="*/ 3526261 h 4266434"/>
                <a:gd name="connsiteX50" fmla="*/ 3934540 w 3963848"/>
                <a:gd name="connsiteY50" fmla="*/ 3284473 h 4266434"/>
                <a:gd name="connsiteX51" fmla="*/ 3963848 w 3963848"/>
                <a:gd name="connsiteY51" fmla="*/ 3093973 h 4266434"/>
                <a:gd name="connsiteX52" fmla="*/ 3956521 w 3963848"/>
                <a:gd name="connsiteY52" fmla="*/ 2888819 h 4266434"/>
                <a:gd name="connsiteX53" fmla="*/ 3896596 w 3963848"/>
                <a:gd name="connsiteY53" fmla="*/ 2661949 h 4266434"/>
                <a:gd name="connsiteX54" fmla="*/ 3755410 w 3963848"/>
                <a:gd name="connsiteY54" fmla="*/ 2253593 h 4266434"/>
                <a:gd name="connsiteX55" fmla="*/ 3030050 w 3963848"/>
                <a:gd name="connsiteY55" fmla="*/ 701375 h 4266434"/>
                <a:gd name="connsiteX56" fmla="*/ 2876921 w 3963848"/>
                <a:gd name="connsiteY56" fmla="*/ 656703 h 4266434"/>
                <a:gd name="connsiteX57" fmla="*/ 2741185 w 3963848"/>
                <a:gd name="connsiteY57" fmla="*/ 577413 h 4266434"/>
                <a:gd name="connsiteX58" fmla="*/ 2691530 w 3963848"/>
                <a:gd name="connsiteY58" fmla="*/ 638728 h 4266434"/>
                <a:gd name="connsiteX59" fmla="*/ 2695940 w 3963848"/>
                <a:gd name="connsiteY59" fmla="*/ 617059 h 4266434"/>
                <a:gd name="connsiteX60" fmla="*/ 2766321 w 3963848"/>
                <a:gd name="connsiteY60" fmla="*/ 735993 h 4266434"/>
                <a:gd name="connsiteX61" fmla="*/ 2699743 w 3963848"/>
                <a:gd name="connsiteY61" fmla="*/ 885869 h 4266434"/>
                <a:gd name="connsiteX62" fmla="*/ 2550150 w 3963848"/>
                <a:gd name="connsiteY62" fmla="*/ 963951 h 4266434"/>
                <a:gd name="connsiteX63" fmla="*/ 2560205 w 3963848"/>
                <a:gd name="connsiteY63" fmla="*/ 1082885 h 4266434"/>
                <a:gd name="connsiteX64" fmla="*/ 2814469 w 3963848"/>
                <a:gd name="connsiteY64" fmla="*/ 1285870 h 4266434"/>
                <a:gd name="connsiteX65" fmla="*/ 2534709 w 3963848"/>
                <a:gd name="connsiteY65" fmla="*/ 1473013 h 4266434"/>
                <a:gd name="connsiteX66" fmla="*/ 2156245 w 3963848"/>
                <a:gd name="connsiteY66" fmla="*/ 1533676 h 4266434"/>
                <a:gd name="connsiteX67" fmla="*/ 1955962 w 3963848"/>
                <a:gd name="connsiteY67" fmla="*/ 1451914 h 4266434"/>
                <a:gd name="connsiteX68" fmla="*/ 1893705 w 3963848"/>
                <a:gd name="connsiteY68" fmla="*/ 1355057 h 4266434"/>
                <a:gd name="connsiteX69" fmla="*/ 1633473 w 3963848"/>
                <a:gd name="connsiteY69" fmla="*/ 1304578 h 4266434"/>
                <a:gd name="connsiteX70" fmla="*/ 1688131 w 3963848"/>
                <a:gd name="connsiteY70" fmla="*/ 1041475 h 4266434"/>
                <a:gd name="connsiteX71" fmla="*/ 1529619 w 3963848"/>
                <a:gd name="connsiteY71" fmla="*/ 952021 h 4266434"/>
                <a:gd name="connsiteX72" fmla="*/ 1409369 w 3963848"/>
                <a:gd name="connsiteY72" fmla="*/ 1320363 h 4266434"/>
                <a:gd name="connsiteX73" fmla="*/ 1343778 w 3963848"/>
                <a:gd name="connsiteY73" fmla="*/ 1299315 h 4266434"/>
                <a:gd name="connsiteX74" fmla="*/ 1371107 w 3963848"/>
                <a:gd name="connsiteY74" fmla="*/ 883614 h 4266434"/>
                <a:gd name="connsiteX75" fmla="*/ 1485892 w 3963848"/>
                <a:gd name="connsiteY75" fmla="*/ 625775 h 4266434"/>
                <a:gd name="connsiteX76" fmla="*/ 1300050 w 3963848"/>
                <a:gd name="connsiteY76" fmla="*/ 488962 h 4266434"/>
                <a:gd name="connsiteX77" fmla="*/ 1283653 w 3963848"/>
                <a:gd name="connsiteY77" fmla="*/ 388983 h 4266434"/>
                <a:gd name="connsiteX78" fmla="*/ 1207129 w 3963848"/>
                <a:gd name="connsiteY78" fmla="*/ 236385 h 4266434"/>
                <a:gd name="connsiteX79" fmla="*/ 944765 w 3963848"/>
                <a:gd name="connsiteY79" fmla="*/ 10117 h 4266434"/>
                <a:gd name="connsiteX80" fmla="*/ 718905 w 3963848"/>
                <a:gd name="connsiteY80"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633886 w 3963848"/>
                <a:gd name="connsiteY24" fmla="*/ 3855973 h 4266434"/>
                <a:gd name="connsiteX25" fmla="*/ 1670521 w 3963848"/>
                <a:gd name="connsiteY25" fmla="*/ 3885280 h 4266434"/>
                <a:gd name="connsiteX26" fmla="*/ 1795078 w 3963848"/>
                <a:gd name="connsiteY26" fmla="*/ 3885280 h 4266434"/>
                <a:gd name="connsiteX27" fmla="*/ 1978251 w 3963848"/>
                <a:gd name="connsiteY27" fmla="*/ 3907261 h 4266434"/>
                <a:gd name="connsiteX28" fmla="*/ 2044194 w 3963848"/>
                <a:gd name="connsiteY28" fmla="*/ 3921915 h 4266434"/>
                <a:gd name="connsiteX29" fmla="*/ 2124790 w 3963848"/>
                <a:gd name="connsiteY29" fmla="*/ 4017165 h 4266434"/>
                <a:gd name="connsiteX30" fmla="*/ 2171425 w 3963848"/>
                <a:gd name="connsiteY30" fmla="*/ 4105301 h 4266434"/>
                <a:gd name="connsiteX31" fmla="*/ 2406830 w 3963848"/>
                <a:gd name="connsiteY31" fmla="*/ 3961399 h 4266434"/>
                <a:gd name="connsiteX32" fmla="*/ 2555748 w 3963848"/>
                <a:gd name="connsiteY32" fmla="*/ 3947741 h 4266434"/>
                <a:gd name="connsiteX33" fmla="*/ 2555748 w 3963848"/>
                <a:gd name="connsiteY33" fmla="*/ 4070665 h 4266434"/>
                <a:gd name="connsiteX34" fmla="*/ 2709322 w 3963848"/>
                <a:gd name="connsiteY34" fmla="*/ 4138956 h 4266434"/>
                <a:gd name="connsiteX35" fmla="*/ 2630207 w 3963848"/>
                <a:gd name="connsiteY35" fmla="*/ 4225459 h 4266434"/>
                <a:gd name="connsiteX36" fmla="*/ 2672091 w 3963848"/>
                <a:gd name="connsiteY36" fmla="*/ 4266434 h 4266434"/>
                <a:gd name="connsiteX37" fmla="*/ 3121251 w 3963848"/>
                <a:gd name="connsiteY37" fmla="*/ 3973203 h 4266434"/>
                <a:gd name="connsiteX38" fmla="*/ 3231155 w 3963848"/>
                <a:gd name="connsiteY38" fmla="*/ 3958550 h 4266434"/>
                <a:gd name="connsiteX39" fmla="*/ 3333732 w 3963848"/>
                <a:gd name="connsiteY39" fmla="*/ 3907261 h 4266434"/>
                <a:gd name="connsiteX40" fmla="*/ 3348386 w 3963848"/>
                <a:gd name="connsiteY40" fmla="*/ 3877953 h 4266434"/>
                <a:gd name="connsiteX41" fmla="*/ 3458290 w 3963848"/>
                <a:gd name="connsiteY41" fmla="*/ 3885280 h 4266434"/>
                <a:gd name="connsiteX42" fmla="*/ 3575521 w 3963848"/>
                <a:gd name="connsiteY42" fmla="*/ 3892607 h 4266434"/>
                <a:gd name="connsiteX43" fmla="*/ 3575521 w 3963848"/>
                <a:gd name="connsiteY43" fmla="*/ 3790030 h 4266434"/>
                <a:gd name="connsiteX44" fmla="*/ 3604828 w 3963848"/>
                <a:gd name="connsiteY44" fmla="*/ 3738742 h 4266434"/>
                <a:gd name="connsiteX45" fmla="*/ 3692751 w 3963848"/>
                <a:gd name="connsiteY45" fmla="*/ 3687453 h 4266434"/>
                <a:gd name="connsiteX46" fmla="*/ 3744040 w 3963848"/>
                <a:gd name="connsiteY46" fmla="*/ 3628838 h 4266434"/>
                <a:gd name="connsiteX47" fmla="*/ 3905232 w 3963848"/>
                <a:gd name="connsiteY47" fmla="*/ 3628838 h 4266434"/>
                <a:gd name="connsiteX48" fmla="*/ 3905232 w 3963848"/>
                <a:gd name="connsiteY48" fmla="*/ 3526261 h 4266434"/>
                <a:gd name="connsiteX49" fmla="*/ 3934540 w 3963848"/>
                <a:gd name="connsiteY49" fmla="*/ 3284473 h 4266434"/>
                <a:gd name="connsiteX50" fmla="*/ 3963848 w 3963848"/>
                <a:gd name="connsiteY50" fmla="*/ 3093973 h 4266434"/>
                <a:gd name="connsiteX51" fmla="*/ 3956521 w 3963848"/>
                <a:gd name="connsiteY51" fmla="*/ 2888819 h 4266434"/>
                <a:gd name="connsiteX52" fmla="*/ 3896596 w 3963848"/>
                <a:gd name="connsiteY52" fmla="*/ 2661949 h 4266434"/>
                <a:gd name="connsiteX53" fmla="*/ 3755410 w 3963848"/>
                <a:gd name="connsiteY53" fmla="*/ 2253593 h 4266434"/>
                <a:gd name="connsiteX54" fmla="*/ 3030050 w 3963848"/>
                <a:gd name="connsiteY54" fmla="*/ 701375 h 4266434"/>
                <a:gd name="connsiteX55" fmla="*/ 2876921 w 3963848"/>
                <a:gd name="connsiteY55" fmla="*/ 656703 h 4266434"/>
                <a:gd name="connsiteX56" fmla="*/ 2741185 w 3963848"/>
                <a:gd name="connsiteY56" fmla="*/ 577413 h 4266434"/>
                <a:gd name="connsiteX57" fmla="*/ 2691530 w 3963848"/>
                <a:gd name="connsiteY57" fmla="*/ 638728 h 4266434"/>
                <a:gd name="connsiteX58" fmla="*/ 2695940 w 3963848"/>
                <a:gd name="connsiteY58" fmla="*/ 617059 h 4266434"/>
                <a:gd name="connsiteX59" fmla="*/ 2766321 w 3963848"/>
                <a:gd name="connsiteY59" fmla="*/ 735993 h 4266434"/>
                <a:gd name="connsiteX60" fmla="*/ 2699743 w 3963848"/>
                <a:gd name="connsiteY60" fmla="*/ 885869 h 4266434"/>
                <a:gd name="connsiteX61" fmla="*/ 2550150 w 3963848"/>
                <a:gd name="connsiteY61" fmla="*/ 963951 h 4266434"/>
                <a:gd name="connsiteX62" fmla="*/ 2560205 w 3963848"/>
                <a:gd name="connsiteY62" fmla="*/ 1082885 h 4266434"/>
                <a:gd name="connsiteX63" fmla="*/ 2814469 w 3963848"/>
                <a:gd name="connsiteY63" fmla="*/ 1285870 h 4266434"/>
                <a:gd name="connsiteX64" fmla="*/ 2534709 w 3963848"/>
                <a:gd name="connsiteY64" fmla="*/ 1473013 h 4266434"/>
                <a:gd name="connsiteX65" fmla="*/ 2156245 w 3963848"/>
                <a:gd name="connsiteY65" fmla="*/ 1533676 h 4266434"/>
                <a:gd name="connsiteX66" fmla="*/ 1955962 w 3963848"/>
                <a:gd name="connsiteY66" fmla="*/ 1451914 h 4266434"/>
                <a:gd name="connsiteX67" fmla="*/ 1893705 w 3963848"/>
                <a:gd name="connsiteY67" fmla="*/ 1355057 h 4266434"/>
                <a:gd name="connsiteX68" fmla="*/ 1633473 w 3963848"/>
                <a:gd name="connsiteY68" fmla="*/ 1304578 h 4266434"/>
                <a:gd name="connsiteX69" fmla="*/ 1688131 w 3963848"/>
                <a:gd name="connsiteY69" fmla="*/ 1041475 h 4266434"/>
                <a:gd name="connsiteX70" fmla="*/ 1529619 w 3963848"/>
                <a:gd name="connsiteY70" fmla="*/ 952021 h 4266434"/>
                <a:gd name="connsiteX71" fmla="*/ 1409369 w 3963848"/>
                <a:gd name="connsiteY71" fmla="*/ 1320363 h 4266434"/>
                <a:gd name="connsiteX72" fmla="*/ 1343778 w 3963848"/>
                <a:gd name="connsiteY72" fmla="*/ 1299315 h 4266434"/>
                <a:gd name="connsiteX73" fmla="*/ 1371107 w 3963848"/>
                <a:gd name="connsiteY73" fmla="*/ 883614 h 4266434"/>
                <a:gd name="connsiteX74" fmla="*/ 1485892 w 3963848"/>
                <a:gd name="connsiteY74" fmla="*/ 625775 h 4266434"/>
                <a:gd name="connsiteX75" fmla="*/ 1300050 w 3963848"/>
                <a:gd name="connsiteY75" fmla="*/ 488962 h 4266434"/>
                <a:gd name="connsiteX76" fmla="*/ 1283653 w 3963848"/>
                <a:gd name="connsiteY76" fmla="*/ 388983 h 4266434"/>
                <a:gd name="connsiteX77" fmla="*/ 1207129 w 3963848"/>
                <a:gd name="connsiteY77" fmla="*/ 236385 h 4266434"/>
                <a:gd name="connsiteX78" fmla="*/ 944765 w 3963848"/>
                <a:gd name="connsiteY78" fmla="*/ 10117 h 4266434"/>
                <a:gd name="connsiteX79" fmla="*/ 718905 w 3963848"/>
                <a:gd name="connsiteY79"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633886 w 3963848"/>
                <a:gd name="connsiteY24" fmla="*/ 3855973 h 4266434"/>
                <a:gd name="connsiteX25" fmla="*/ 1795078 w 3963848"/>
                <a:gd name="connsiteY25" fmla="*/ 3885280 h 4266434"/>
                <a:gd name="connsiteX26" fmla="*/ 1978251 w 3963848"/>
                <a:gd name="connsiteY26" fmla="*/ 3907261 h 4266434"/>
                <a:gd name="connsiteX27" fmla="*/ 2044194 w 3963848"/>
                <a:gd name="connsiteY27" fmla="*/ 3921915 h 4266434"/>
                <a:gd name="connsiteX28" fmla="*/ 2124790 w 3963848"/>
                <a:gd name="connsiteY28" fmla="*/ 4017165 h 4266434"/>
                <a:gd name="connsiteX29" fmla="*/ 2171425 w 3963848"/>
                <a:gd name="connsiteY29" fmla="*/ 4105301 h 4266434"/>
                <a:gd name="connsiteX30" fmla="*/ 2406830 w 3963848"/>
                <a:gd name="connsiteY30" fmla="*/ 3961399 h 4266434"/>
                <a:gd name="connsiteX31" fmla="*/ 2555748 w 3963848"/>
                <a:gd name="connsiteY31" fmla="*/ 3947741 h 4266434"/>
                <a:gd name="connsiteX32" fmla="*/ 2555748 w 3963848"/>
                <a:gd name="connsiteY32" fmla="*/ 4070665 h 4266434"/>
                <a:gd name="connsiteX33" fmla="*/ 2709322 w 3963848"/>
                <a:gd name="connsiteY33" fmla="*/ 4138956 h 4266434"/>
                <a:gd name="connsiteX34" fmla="*/ 2630207 w 3963848"/>
                <a:gd name="connsiteY34" fmla="*/ 4225459 h 4266434"/>
                <a:gd name="connsiteX35" fmla="*/ 2672091 w 3963848"/>
                <a:gd name="connsiteY35" fmla="*/ 4266434 h 4266434"/>
                <a:gd name="connsiteX36" fmla="*/ 3121251 w 3963848"/>
                <a:gd name="connsiteY36" fmla="*/ 3973203 h 4266434"/>
                <a:gd name="connsiteX37" fmla="*/ 3231155 w 3963848"/>
                <a:gd name="connsiteY37" fmla="*/ 3958550 h 4266434"/>
                <a:gd name="connsiteX38" fmla="*/ 3333732 w 3963848"/>
                <a:gd name="connsiteY38" fmla="*/ 3907261 h 4266434"/>
                <a:gd name="connsiteX39" fmla="*/ 3348386 w 3963848"/>
                <a:gd name="connsiteY39" fmla="*/ 3877953 h 4266434"/>
                <a:gd name="connsiteX40" fmla="*/ 3458290 w 3963848"/>
                <a:gd name="connsiteY40" fmla="*/ 3885280 h 4266434"/>
                <a:gd name="connsiteX41" fmla="*/ 3575521 w 3963848"/>
                <a:gd name="connsiteY41" fmla="*/ 3892607 h 4266434"/>
                <a:gd name="connsiteX42" fmla="*/ 3575521 w 3963848"/>
                <a:gd name="connsiteY42" fmla="*/ 3790030 h 4266434"/>
                <a:gd name="connsiteX43" fmla="*/ 3604828 w 3963848"/>
                <a:gd name="connsiteY43" fmla="*/ 3738742 h 4266434"/>
                <a:gd name="connsiteX44" fmla="*/ 3692751 w 3963848"/>
                <a:gd name="connsiteY44" fmla="*/ 3687453 h 4266434"/>
                <a:gd name="connsiteX45" fmla="*/ 3744040 w 3963848"/>
                <a:gd name="connsiteY45" fmla="*/ 3628838 h 4266434"/>
                <a:gd name="connsiteX46" fmla="*/ 3905232 w 3963848"/>
                <a:gd name="connsiteY46" fmla="*/ 3628838 h 4266434"/>
                <a:gd name="connsiteX47" fmla="*/ 3905232 w 3963848"/>
                <a:gd name="connsiteY47" fmla="*/ 3526261 h 4266434"/>
                <a:gd name="connsiteX48" fmla="*/ 3934540 w 3963848"/>
                <a:gd name="connsiteY48" fmla="*/ 3284473 h 4266434"/>
                <a:gd name="connsiteX49" fmla="*/ 3963848 w 3963848"/>
                <a:gd name="connsiteY49" fmla="*/ 3093973 h 4266434"/>
                <a:gd name="connsiteX50" fmla="*/ 3956521 w 3963848"/>
                <a:gd name="connsiteY50" fmla="*/ 2888819 h 4266434"/>
                <a:gd name="connsiteX51" fmla="*/ 3896596 w 3963848"/>
                <a:gd name="connsiteY51" fmla="*/ 2661949 h 4266434"/>
                <a:gd name="connsiteX52" fmla="*/ 3755410 w 3963848"/>
                <a:gd name="connsiteY52" fmla="*/ 2253593 h 4266434"/>
                <a:gd name="connsiteX53" fmla="*/ 3030050 w 3963848"/>
                <a:gd name="connsiteY53" fmla="*/ 701375 h 4266434"/>
                <a:gd name="connsiteX54" fmla="*/ 2876921 w 3963848"/>
                <a:gd name="connsiteY54" fmla="*/ 656703 h 4266434"/>
                <a:gd name="connsiteX55" fmla="*/ 2741185 w 3963848"/>
                <a:gd name="connsiteY55" fmla="*/ 577413 h 4266434"/>
                <a:gd name="connsiteX56" fmla="*/ 2691530 w 3963848"/>
                <a:gd name="connsiteY56" fmla="*/ 638728 h 4266434"/>
                <a:gd name="connsiteX57" fmla="*/ 2695940 w 3963848"/>
                <a:gd name="connsiteY57" fmla="*/ 617059 h 4266434"/>
                <a:gd name="connsiteX58" fmla="*/ 2766321 w 3963848"/>
                <a:gd name="connsiteY58" fmla="*/ 735993 h 4266434"/>
                <a:gd name="connsiteX59" fmla="*/ 2699743 w 3963848"/>
                <a:gd name="connsiteY59" fmla="*/ 885869 h 4266434"/>
                <a:gd name="connsiteX60" fmla="*/ 2550150 w 3963848"/>
                <a:gd name="connsiteY60" fmla="*/ 963951 h 4266434"/>
                <a:gd name="connsiteX61" fmla="*/ 2560205 w 3963848"/>
                <a:gd name="connsiteY61" fmla="*/ 1082885 h 4266434"/>
                <a:gd name="connsiteX62" fmla="*/ 2814469 w 3963848"/>
                <a:gd name="connsiteY62" fmla="*/ 1285870 h 4266434"/>
                <a:gd name="connsiteX63" fmla="*/ 2534709 w 3963848"/>
                <a:gd name="connsiteY63" fmla="*/ 1473013 h 4266434"/>
                <a:gd name="connsiteX64" fmla="*/ 2156245 w 3963848"/>
                <a:gd name="connsiteY64" fmla="*/ 1533676 h 4266434"/>
                <a:gd name="connsiteX65" fmla="*/ 1955962 w 3963848"/>
                <a:gd name="connsiteY65" fmla="*/ 1451914 h 4266434"/>
                <a:gd name="connsiteX66" fmla="*/ 1893705 w 3963848"/>
                <a:gd name="connsiteY66" fmla="*/ 1355057 h 4266434"/>
                <a:gd name="connsiteX67" fmla="*/ 1633473 w 3963848"/>
                <a:gd name="connsiteY67" fmla="*/ 1304578 h 4266434"/>
                <a:gd name="connsiteX68" fmla="*/ 1688131 w 3963848"/>
                <a:gd name="connsiteY68" fmla="*/ 1041475 h 4266434"/>
                <a:gd name="connsiteX69" fmla="*/ 1529619 w 3963848"/>
                <a:gd name="connsiteY69" fmla="*/ 952021 h 4266434"/>
                <a:gd name="connsiteX70" fmla="*/ 1409369 w 3963848"/>
                <a:gd name="connsiteY70" fmla="*/ 1320363 h 4266434"/>
                <a:gd name="connsiteX71" fmla="*/ 1343778 w 3963848"/>
                <a:gd name="connsiteY71" fmla="*/ 1299315 h 4266434"/>
                <a:gd name="connsiteX72" fmla="*/ 1371107 w 3963848"/>
                <a:gd name="connsiteY72" fmla="*/ 883614 h 4266434"/>
                <a:gd name="connsiteX73" fmla="*/ 1485892 w 3963848"/>
                <a:gd name="connsiteY73" fmla="*/ 625775 h 4266434"/>
                <a:gd name="connsiteX74" fmla="*/ 1300050 w 3963848"/>
                <a:gd name="connsiteY74" fmla="*/ 488962 h 4266434"/>
                <a:gd name="connsiteX75" fmla="*/ 1283653 w 3963848"/>
                <a:gd name="connsiteY75" fmla="*/ 388983 h 4266434"/>
                <a:gd name="connsiteX76" fmla="*/ 1207129 w 3963848"/>
                <a:gd name="connsiteY76" fmla="*/ 236385 h 4266434"/>
                <a:gd name="connsiteX77" fmla="*/ 944765 w 3963848"/>
                <a:gd name="connsiteY77" fmla="*/ 10117 h 4266434"/>
                <a:gd name="connsiteX78" fmla="*/ 718905 w 3963848"/>
                <a:gd name="connsiteY78" fmla="*/ 0 h 4266434"/>
                <a:gd name="connsiteX0" fmla="*/ 718905 w 3963848"/>
                <a:gd name="connsiteY0" fmla="*/ 0 h 4266434"/>
                <a:gd name="connsiteX1" fmla="*/ 603276 w 3963848"/>
                <a:gd name="connsiteY1" fmla="*/ 173359 h 4266434"/>
                <a:gd name="connsiteX2" fmla="*/ 477593 w 3963848"/>
                <a:gd name="connsiteY2" fmla="*/ 302139 h 4266434"/>
                <a:gd name="connsiteX3" fmla="*/ 593222 w 3963848"/>
                <a:gd name="connsiteY3" fmla="*/ 376435 h 4266434"/>
                <a:gd name="connsiteX4" fmla="*/ 703825 w 3963848"/>
                <a:gd name="connsiteY4" fmla="*/ 643903 h 4266434"/>
                <a:gd name="connsiteX5" fmla="*/ 728661 w 3963848"/>
                <a:gd name="connsiteY5" fmla="*/ 785984 h 4266434"/>
                <a:gd name="connsiteX6" fmla="*/ 759970 w 3963848"/>
                <a:gd name="connsiteY6" fmla="*/ 857223 h 4266434"/>
                <a:gd name="connsiteX7" fmla="*/ 766467 w 3963848"/>
                <a:gd name="connsiteY7" fmla="*/ 936692 h 4266434"/>
                <a:gd name="connsiteX8" fmla="*/ 884364 w 3963848"/>
                <a:gd name="connsiteY8" fmla="*/ 1064766 h 4266434"/>
                <a:gd name="connsiteX9" fmla="*/ 824478 w 3963848"/>
                <a:gd name="connsiteY9" fmla="*/ 1087997 h 4266434"/>
                <a:gd name="connsiteX10" fmla="*/ 472567 w 3963848"/>
                <a:gd name="connsiteY10" fmla="*/ 827167 h 4266434"/>
                <a:gd name="connsiteX11" fmla="*/ 206121 w 3963848"/>
                <a:gd name="connsiteY11" fmla="*/ 955947 h 4266434"/>
                <a:gd name="connsiteX12" fmla="*/ 85465 w 3963848"/>
                <a:gd name="connsiteY12" fmla="*/ 1005477 h 4266434"/>
                <a:gd name="connsiteX13" fmla="*/ 0 w 3963848"/>
                <a:gd name="connsiteY13" fmla="*/ 1045103 h 4266434"/>
                <a:gd name="connsiteX14" fmla="*/ 819384 w 3963848"/>
                <a:gd name="connsiteY14" fmla="*/ 1760349 h 4266434"/>
                <a:gd name="connsiteX15" fmla="*/ 960013 w 3963848"/>
                <a:gd name="connsiteY15" fmla="*/ 1700710 h 4266434"/>
                <a:gd name="connsiteX16" fmla="*/ 1328749 w 3963848"/>
                <a:gd name="connsiteY16" fmla="*/ 1595702 h 4266434"/>
                <a:gd name="connsiteX17" fmla="*/ 1335025 w 3963848"/>
                <a:gd name="connsiteY17" fmla="*/ 1714742 h 4266434"/>
                <a:gd name="connsiteX18" fmla="*/ 1273725 w 3963848"/>
                <a:gd name="connsiteY18" fmla="*/ 1998908 h 4266434"/>
                <a:gd name="connsiteX19" fmla="*/ 1371084 w 3963848"/>
                <a:gd name="connsiteY19" fmla="*/ 2184842 h 4266434"/>
                <a:gd name="connsiteX20" fmla="*/ 1551378 w 3963848"/>
                <a:gd name="connsiteY20" fmla="*/ 2170809 h 4266434"/>
                <a:gd name="connsiteX21" fmla="*/ 1518925 w 3963848"/>
                <a:gd name="connsiteY21" fmla="*/ 2346219 h 4266434"/>
                <a:gd name="connsiteX22" fmla="*/ 1605466 w 3963848"/>
                <a:gd name="connsiteY22" fmla="*/ 2483040 h 4266434"/>
                <a:gd name="connsiteX23" fmla="*/ 1673978 w 3963848"/>
                <a:gd name="connsiteY23" fmla="*/ 2556712 h 4266434"/>
                <a:gd name="connsiteX24" fmla="*/ 1795078 w 3963848"/>
                <a:gd name="connsiteY24" fmla="*/ 3885280 h 4266434"/>
                <a:gd name="connsiteX25" fmla="*/ 1978251 w 3963848"/>
                <a:gd name="connsiteY25" fmla="*/ 3907261 h 4266434"/>
                <a:gd name="connsiteX26" fmla="*/ 2044194 w 3963848"/>
                <a:gd name="connsiteY26" fmla="*/ 3921915 h 4266434"/>
                <a:gd name="connsiteX27" fmla="*/ 2124790 w 3963848"/>
                <a:gd name="connsiteY27" fmla="*/ 4017165 h 4266434"/>
                <a:gd name="connsiteX28" fmla="*/ 2171425 w 3963848"/>
                <a:gd name="connsiteY28" fmla="*/ 4105301 h 4266434"/>
                <a:gd name="connsiteX29" fmla="*/ 2406830 w 3963848"/>
                <a:gd name="connsiteY29" fmla="*/ 3961399 h 4266434"/>
                <a:gd name="connsiteX30" fmla="*/ 2555748 w 3963848"/>
                <a:gd name="connsiteY30" fmla="*/ 3947741 h 4266434"/>
                <a:gd name="connsiteX31" fmla="*/ 2555748 w 3963848"/>
                <a:gd name="connsiteY31" fmla="*/ 4070665 h 4266434"/>
                <a:gd name="connsiteX32" fmla="*/ 2709322 w 3963848"/>
                <a:gd name="connsiteY32" fmla="*/ 4138956 h 4266434"/>
                <a:gd name="connsiteX33" fmla="*/ 2630207 w 3963848"/>
                <a:gd name="connsiteY33" fmla="*/ 4225459 h 4266434"/>
                <a:gd name="connsiteX34" fmla="*/ 2672091 w 3963848"/>
                <a:gd name="connsiteY34" fmla="*/ 4266434 h 4266434"/>
                <a:gd name="connsiteX35" fmla="*/ 3121251 w 3963848"/>
                <a:gd name="connsiteY35" fmla="*/ 3973203 h 4266434"/>
                <a:gd name="connsiteX36" fmla="*/ 3231155 w 3963848"/>
                <a:gd name="connsiteY36" fmla="*/ 3958550 h 4266434"/>
                <a:gd name="connsiteX37" fmla="*/ 3333732 w 3963848"/>
                <a:gd name="connsiteY37" fmla="*/ 3907261 h 4266434"/>
                <a:gd name="connsiteX38" fmla="*/ 3348386 w 3963848"/>
                <a:gd name="connsiteY38" fmla="*/ 3877953 h 4266434"/>
                <a:gd name="connsiteX39" fmla="*/ 3458290 w 3963848"/>
                <a:gd name="connsiteY39" fmla="*/ 3885280 h 4266434"/>
                <a:gd name="connsiteX40" fmla="*/ 3575521 w 3963848"/>
                <a:gd name="connsiteY40" fmla="*/ 3892607 h 4266434"/>
                <a:gd name="connsiteX41" fmla="*/ 3575521 w 3963848"/>
                <a:gd name="connsiteY41" fmla="*/ 3790030 h 4266434"/>
                <a:gd name="connsiteX42" fmla="*/ 3604828 w 3963848"/>
                <a:gd name="connsiteY42" fmla="*/ 3738742 h 4266434"/>
                <a:gd name="connsiteX43" fmla="*/ 3692751 w 3963848"/>
                <a:gd name="connsiteY43" fmla="*/ 3687453 h 4266434"/>
                <a:gd name="connsiteX44" fmla="*/ 3744040 w 3963848"/>
                <a:gd name="connsiteY44" fmla="*/ 3628838 h 4266434"/>
                <a:gd name="connsiteX45" fmla="*/ 3905232 w 3963848"/>
                <a:gd name="connsiteY45" fmla="*/ 3628838 h 4266434"/>
                <a:gd name="connsiteX46" fmla="*/ 3905232 w 3963848"/>
                <a:gd name="connsiteY46" fmla="*/ 3526261 h 4266434"/>
                <a:gd name="connsiteX47" fmla="*/ 3934540 w 3963848"/>
                <a:gd name="connsiteY47" fmla="*/ 3284473 h 4266434"/>
                <a:gd name="connsiteX48" fmla="*/ 3963848 w 3963848"/>
                <a:gd name="connsiteY48" fmla="*/ 3093973 h 4266434"/>
                <a:gd name="connsiteX49" fmla="*/ 3956521 w 3963848"/>
                <a:gd name="connsiteY49" fmla="*/ 2888819 h 4266434"/>
                <a:gd name="connsiteX50" fmla="*/ 3896596 w 3963848"/>
                <a:gd name="connsiteY50" fmla="*/ 2661949 h 4266434"/>
                <a:gd name="connsiteX51" fmla="*/ 3755410 w 3963848"/>
                <a:gd name="connsiteY51" fmla="*/ 2253593 h 4266434"/>
                <a:gd name="connsiteX52" fmla="*/ 3030050 w 3963848"/>
                <a:gd name="connsiteY52" fmla="*/ 701375 h 4266434"/>
                <a:gd name="connsiteX53" fmla="*/ 2876921 w 3963848"/>
                <a:gd name="connsiteY53" fmla="*/ 656703 h 4266434"/>
                <a:gd name="connsiteX54" fmla="*/ 2741185 w 3963848"/>
                <a:gd name="connsiteY54" fmla="*/ 577413 h 4266434"/>
                <a:gd name="connsiteX55" fmla="*/ 2691530 w 3963848"/>
                <a:gd name="connsiteY55" fmla="*/ 638728 h 4266434"/>
                <a:gd name="connsiteX56" fmla="*/ 2695940 w 3963848"/>
                <a:gd name="connsiteY56" fmla="*/ 617059 h 4266434"/>
                <a:gd name="connsiteX57" fmla="*/ 2766321 w 3963848"/>
                <a:gd name="connsiteY57" fmla="*/ 735993 h 4266434"/>
                <a:gd name="connsiteX58" fmla="*/ 2699743 w 3963848"/>
                <a:gd name="connsiteY58" fmla="*/ 885869 h 4266434"/>
                <a:gd name="connsiteX59" fmla="*/ 2550150 w 3963848"/>
                <a:gd name="connsiteY59" fmla="*/ 963951 h 4266434"/>
                <a:gd name="connsiteX60" fmla="*/ 2560205 w 3963848"/>
                <a:gd name="connsiteY60" fmla="*/ 1082885 h 4266434"/>
                <a:gd name="connsiteX61" fmla="*/ 2814469 w 3963848"/>
                <a:gd name="connsiteY61" fmla="*/ 1285870 h 4266434"/>
                <a:gd name="connsiteX62" fmla="*/ 2534709 w 3963848"/>
                <a:gd name="connsiteY62" fmla="*/ 1473013 h 4266434"/>
                <a:gd name="connsiteX63" fmla="*/ 2156245 w 3963848"/>
                <a:gd name="connsiteY63" fmla="*/ 1533676 h 4266434"/>
                <a:gd name="connsiteX64" fmla="*/ 1955962 w 3963848"/>
                <a:gd name="connsiteY64" fmla="*/ 1451914 h 4266434"/>
                <a:gd name="connsiteX65" fmla="*/ 1893705 w 3963848"/>
                <a:gd name="connsiteY65" fmla="*/ 1355057 h 4266434"/>
                <a:gd name="connsiteX66" fmla="*/ 1633473 w 3963848"/>
                <a:gd name="connsiteY66" fmla="*/ 1304578 h 4266434"/>
                <a:gd name="connsiteX67" fmla="*/ 1688131 w 3963848"/>
                <a:gd name="connsiteY67" fmla="*/ 1041475 h 4266434"/>
                <a:gd name="connsiteX68" fmla="*/ 1529619 w 3963848"/>
                <a:gd name="connsiteY68" fmla="*/ 952021 h 4266434"/>
                <a:gd name="connsiteX69" fmla="*/ 1409369 w 3963848"/>
                <a:gd name="connsiteY69" fmla="*/ 1320363 h 4266434"/>
                <a:gd name="connsiteX70" fmla="*/ 1343778 w 3963848"/>
                <a:gd name="connsiteY70" fmla="*/ 1299315 h 4266434"/>
                <a:gd name="connsiteX71" fmla="*/ 1371107 w 3963848"/>
                <a:gd name="connsiteY71" fmla="*/ 883614 h 4266434"/>
                <a:gd name="connsiteX72" fmla="*/ 1485892 w 3963848"/>
                <a:gd name="connsiteY72" fmla="*/ 625775 h 4266434"/>
                <a:gd name="connsiteX73" fmla="*/ 1300050 w 3963848"/>
                <a:gd name="connsiteY73" fmla="*/ 488962 h 4266434"/>
                <a:gd name="connsiteX74" fmla="*/ 1283653 w 3963848"/>
                <a:gd name="connsiteY74" fmla="*/ 388983 h 4266434"/>
                <a:gd name="connsiteX75" fmla="*/ 1207129 w 3963848"/>
                <a:gd name="connsiteY75" fmla="*/ 236385 h 4266434"/>
                <a:gd name="connsiteX76" fmla="*/ 944765 w 3963848"/>
                <a:gd name="connsiteY76" fmla="*/ 10117 h 4266434"/>
                <a:gd name="connsiteX77" fmla="*/ 718905 w 3963848"/>
                <a:gd name="connsiteY77" fmla="*/ 0 h 4266434"/>
                <a:gd name="connsiteX0" fmla="*/ 718905 w 3963848"/>
                <a:gd name="connsiteY0" fmla="*/ 0 h 4225459"/>
                <a:gd name="connsiteX1" fmla="*/ 603276 w 3963848"/>
                <a:gd name="connsiteY1" fmla="*/ 173359 h 4225459"/>
                <a:gd name="connsiteX2" fmla="*/ 477593 w 3963848"/>
                <a:gd name="connsiteY2" fmla="*/ 302139 h 4225459"/>
                <a:gd name="connsiteX3" fmla="*/ 593222 w 3963848"/>
                <a:gd name="connsiteY3" fmla="*/ 376435 h 4225459"/>
                <a:gd name="connsiteX4" fmla="*/ 703825 w 3963848"/>
                <a:gd name="connsiteY4" fmla="*/ 643903 h 4225459"/>
                <a:gd name="connsiteX5" fmla="*/ 728661 w 3963848"/>
                <a:gd name="connsiteY5" fmla="*/ 785984 h 4225459"/>
                <a:gd name="connsiteX6" fmla="*/ 759970 w 3963848"/>
                <a:gd name="connsiteY6" fmla="*/ 857223 h 4225459"/>
                <a:gd name="connsiteX7" fmla="*/ 766467 w 3963848"/>
                <a:gd name="connsiteY7" fmla="*/ 936692 h 4225459"/>
                <a:gd name="connsiteX8" fmla="*/ 884364 w 3963848"/>
                <a:gd name="connsiteY8" fmla="*/ 1064766 h 4225459"/>
                <a:gd name="connsiteX9" fmla="*/ 824478 w 3963848"/>
                <a:gd name="connsiteY9" fmla="*/ 1087997 h 4225459"/>
                <a:gd name="connsiteX10" fmla="*/ 472567 w 3963848"/>
                <a:gd name="connsiteY10" fmla="*/ 827167 h 4225459"/>
                <a:gd name="connsiteX11" fmla="*/ 206121 w 3963848"/>
                <a:gd name="connsiteY11" fmla="*/ 955947 h 4225459"/>
                <a:gd name="connsiteX12" fmla="*/ 85465 w 3963848"/>
                <a:gd name="connsiteY12" fmla="*/ 1005477 h 4225459"/>
                <a:gd name="connsiteX13" fmla="*/ 0 w 3963848"/>
                <a:gd name="connsiteY13" fmla="*/ 1045103 h 4225459"/>
                <a:gd name="connsiteX14" fmla="*/ 819384 w 3963848"/>
                <a:gd name="connsiteY14" fmla="*/ 1760349 h 4225459"/>
                <a:gd name="connsiteX15" fmla="*/ 960013 w 3963848"/>
                <a:gd name="connsiteY15" fmla="*/ 1700710 h 4225459"/>
                <a:gd name="connsiteX16" fmla="*/ 1328749 w 3963848"/>
                <a:gd name="connsiteY16" fmla="*/ 1595702 h 4225459"/>
                <a:gd name="connsiteX17" fmla="*/ 1335025 w 3963848"/>
                <a:gd name="connsiteY17" fmla="*/ 1714742 h 4225459"/>
                <a:gd name="connsiteX18" fmla="*/ 1273725 w 3963848"/>
                <a:gd name="connsiteY18" fmla="*/ 1998908 h 4225459"/>
                <a:gd name="connsiteX19" fmla="*/ 1371084 w 3963848"/>
                <a:gd name="connsiteY19" fmla="*/ 2184842 h 4225459"/>
                <a:gd name="connsiteX20" fmla="*/ 1551378 w 3963848"/>
                <a:gd name="connsiteY20" fmla="*/ 2170809 h 4225459"/>
                <a:gd name="connsiteX21" fmla="*/ 1518925 w 3963848"/>
                <a:gd name="connsiteY21" fmla="*/ 2346219 h 4225459"/>
                <a:gd name="connsiteX22" fmla="*/ 1605466 w 3963848"/>
                <a:gd name="connsiteY22" fmla="*/ 2483040 h 4225459"/>
                <a:gd name="connsiteX23" fmla="*/ 1673978 w 3963848"/>
                <a:gd name="connsiteY23" fmla="*/ 2556712 h 4225459"/>
                <a:gd name="connsiteX24" fmla="*/ 1795078 w 3963848"/>
                <a:gd name="connsiteY24" fmla="*/ 3885280 h 4225459"/>
                <a:gd name="connsiteX25" fmla="*/ 1978251 w 3963848"/>
                <a:gd name="connsiteY25" fmla="*/ 3907261 h 4225459"/>
                <a:gd name="connsiteX26" fmla="*/ 2044194 w 3963848"/>
                <a:gd name="connsiteY26" fmla="*/ 3921915 h 4225459"/>
                <a:gd name="connsiteX27" fmla="*/ 2124790 w 3963848"/>
                <a:gd name="connsiteY27" fmla="*/ 4017165 h 4225459"/>
                <a:gd name="connsiteX28" fmla="*/ 2171425 w 3963848"/>
                <a:gd name="connsiteY28" fmla="*/ 4105301 h 4225459"/>
                <a:gd name="connsiteX29" fmla="*/ 2406830 w 3963848"/>
                <a:gd name="connsiteY29" fmla="*/ 3961399 h 4225459"/>
                <a:gd name="connsiteX30" fmla="*/ 2555748 w 3963848"/>
                <a:gd name="connsiteY30" fmla="*/ 3947741 h 4225459"/>
                <a:gd name="connsiteX31" fmla="*/ 2555748 w 3963848"/>
                <a:gd name="connsiteY31" fmla="*/ 4070665 h 4225459"/>
                <a:gd name="connsiteX32" fmla="*/ 2709322 w 3963848"/>
                <a:gd name="connsiteY32" fmla="*/ 4138956 h 4225459"/>
                <a:gd name="connsiteX33" fmla="*/ 2630207 w 3963848"/>
                <a:gd name="connsiteY33" fmla="*/ 4225459 h 4225459"/>
                <a:gd name="connsiteX34" fmla="*/ 3121251 w 3963848"/>
                <a:gd name="connsiteY34" fmla="*/ 3973203 h 4225459"/>
                <a:gd name="connsiteX35" fmla="*/ 3231155 w 3963848"/>
                <a:gd name="connsiteY35" fmla="*/ 3958550 h 4225459"/>
                <a:gd name="connsiteX36" fmla="*/ 3333732 w 3963848"/>
                <a:gd name="connsiteY36" fmla="*/ 3907261 h 4225459"/>
                <a:gd name="connsiteX37" fmla="*/ 3348386 w 3963848"/>
                <a:gd name="connsiteY37" fmla="*/ 3877953 h 4225459"/>
                <a:gd name="connsiteX38" fmla="*/ 3458290 w 3963848"/>
                <a:gd name="connsiteY38" fmla="*/ 3885280 h 4225459"/>
                <a:gd name="connsiteX39" fmla="*/ 3575521 w 3963848"/>
                <a:gd name="connsiteY39" fmla="*/ 3892607 h 4225459"/>
                <a:gd name="connsiteX40" fmla="*/ 3575521 w 3963848"/>
                <a:gd name="connsiteY40" fmla="*/ 3790030 h 4225459"/>
                <a:gd name="connsiteX41" fmla="*/ 3604828 w 3963848"/>
                <a:gd name="connsiteY41" fmla="*/ 3738742 h 4225459"/>
                <a:gd name="connsiteX42" fmla="*/ 3692751 w 3963848"/>
                <a:gd name="connsiteY42" fmla="*/ 3687453 h 4225459"/>
                <a:gd name="connsiteX43" fmla="*/ 3744040 w 3963848"/>
                <a:gd name="connsiteY43" fmla="*/ 3628838 h 4225459"/>
                <a:gd name="connsiteX44" fmla="*/ 3905232 w 3963848"/>
                <a:gd name="connsiteY44" fmla="*/ 3628838 h 4225459"/>
                <a:gd name="connsiteX45" fmla="*/ 3905232 w 3963848"/>
                <a:gd name="connsiteY45" fmla="*/ 3526261 h 4225459"/>
                <a:gd name="connsiteX46" fmla="*/ 3934540 w 3963848"/>
                <a:gd name="connsiteY46" fmla="*/ 3284473 h 4225459"/>
                <a:gd name="connsiteX47" fmla="*/ 3963848 w 3963848"/>
                <a:gd name="connsiteY47" fmla="*/ 3093973 h 4225459"/>
                <a:gd name="connsiteX48" fmla="*/ 3956521 w 3963848"/>
                <a:gd name="connsiteY48" fmla="*/ 2888819 h 4225459"/>
                <a:gd name="connsiteX49" fmla="*/ 3896596 w 3963848"/>
                <a:gd name="connsiteY49" fmla="*/ 2661949 h 4225459"/>
                <a:gd name="connsiteX50" fmla="*/ 3755410 w 3963848"/>
                <a:gd name="connsiteY50" fmla="*/ 2253593 h 4225459"/>
                <a:gd name="connsiteX51" fmla="*/ 3030050 w 3963848"/>
                <a:gd name="connsiteY51" fmla="*/ 701375 h 4225459"/>
                <a:gd name="connsiteX52" fmla="*/ 2876921 w 3963848"/>
                <a:gd name="connsiteY52" fmla="*/ 656703 h 4225459"/>
                <a:gd name="connsiteX53" fmla="*/ 2741185 w 3963848"/>
                <a:gd name="connsiteY53" fmla="*/ 577413 h 4225459"/>
                <a:gd name="connsiteX54" fmla="*/ 2691530 w 3963848"/>
                <a:gd name="connsiteY54" fmla="*/ 638728 h 4225459"/>
                <a:gd name="connsiteX55" fmla="*/ 2695940 w 3963848"/>
                <a:gd name="connsiteY55" fmla="*/ 617059 h 4225459"/>
                <a:gd name="connsiteX56" fmla="*/ 2766321 w 3963848"/>
                <a:gd name="connsiteY56" fmla="*/ 735993 h 4225459"/>
                <a:gd name="connsiteX57" fmla="*/ 2699743 w 3963848"/>
                <a:gd name="connsiteY57" fmla="*/ 885869 h 4225459"/>
                <a:gd name="connsiteX58" fmla="*/ 2550150 w 3963848"/>
                <a:gd name="connsiteY58" fmla="*/ 963951 h 4225459"/>
                <a:gd name="connsiteX59" fmla="*/ 2560205 w 3963848"/>
                <a:gd name="connsiteY59" fmla="*/ 1082885 h 4225459"/>
                <a:gd name="connsiteX60" fmla="*/ 2814469 w 3963848"/>
                <a:gd name="connsiteY60" fmla="*/ 1285870 h 4225459"/>
                <a:gd name="connsiteX61" fmla="*/ 2534709 w 3963848"/>
                <a:gd name="connsiteY61" fmla="*/ 1473013 h 4225459"/>
                <a:gd name="connsiteX62" fmla="*/ 2156245 w 3963848"/>
                <a:gd name="connsiteY62" fmla="*/ 1533676 h 4225459"/>
                <a:gd name="connsiteX63" fmla="*/ 1955962 w 3963848"/>
                <a:gd name="connsiteY63" fmla="*/ 1451914 h 4225459"/>
                <a:gd name="connsiteX64" fmla="*/ 1893705 w 3963848"/>
                <a:gd name="connsiteY64" fmla="*/ 1355057 h 4225459"/>
                <a:gd name="connsiteX65" fmla="*/ 1633473 w 3963848"/>
                <a:gd name="connsiteY65" fmla="*/ 1304578 h 4225459"/>
                <a:gd name="connsiteX66" fmla="*/ 1688131 w 3963848"/>
                <a:gd name="connsiteY66" fmla="*/ 1041475 h 4225459"/>
                <a:gd name="connsiteX67" fmla="*/ 1529619 w 3963848"/>
                <a:gd name="connsiteY67" fmla="*/ 952021 h 4225459"/>
                <a:gd name="connsiteX68" fmla="*/ 1409369 w 3963848"/>
                <a:gd name="connsiteY68" fmla="*/ 1320363 h 4225459"/>
                <a:gd name="connsiteX69" fmla="*/ 1343778 w 3963848"/>
                <a:gd name="connsiteY69" fmla="*/ 1299315 h 4225459"/>
                <a:gd name="connsiteX70" fmla="*/ 1371107 w 3963848"/>
                <a:gd name="connsiteY70" fmla="*/ 883614 h 4225459"/>
                <a:gd name="connsiteX71" fmla="*/ 1485892 w 3963848"/>
                <a:gd name="connsiteY71" fmla="*/ 625775 h 4225459"/>
                <a:gd name="connsiteX72" fmla="*/ 1300050 w 3963848"/>
                <a:gd name="connsiteY72" fmla="*/ 488962 h 4225459"/>
                <a:gd name="connsiteX73" fmla="*/ 1283653 w 3963848"/>
                <a:gd name="connsiteY73" fmla="*/ 388983 h 4225459"/>
                <a:gd name="connsiteX74" fmla="*/ 1207129 w 3963848"/>
                <a:gd name="connsiteY74" fmla="*/ 236385 h 4225459"/>
                <a:gd name="connsiteX75" fmla="*/ 944765 w 3963848"/>
                <a:gd name="connsiteY75" fmla="*/ 10117 h 4225459"/>
                <a:gd name="connsiteX76" fmla="*/ 718905 w 3963848"/>
                <a:gd name="connsiteY76" fmla="*/ 0 h 4225459"/>
                <a:gd name="connsiteX0" fmla="*/ 718905 w 3963848"/>
                <a:gd name="connsiteY0" fmla="*/ 0 h 4147427"/>
                <a:gd name="connsiteX1" fmla="*/ 603276 w 3963848"/>
                <a:gd name="connsiteY1" fmla="*/ 173359 h 4147427"/>
                <a:gd name="connsiteX2" fmla="*/ 477593 w 3963848"/>
                <a:gd name="connsiteY2" fmla="*/ 302139 h 4147427"/>
                <a:gd name="connsiteX3" fmla="*/ 593222 w 3963848"/>
                <a:gd name="connsiteY3" fmla="*/ 376435 h 4147427"/>
                <a:gd name="connsiteX4" fmla="*/ 703825 w 3963848"/>
                <a:gd name="connsiteY4" fmla="*/ 643903 h 4147427"/>
                <a:gd name="connsiteX5" fmla="*/ 728661 w 3963848"/>
                <a:gd name="connsiteY5" fmla="*/ 785984 h 4147427"/>
                <a:gd name="connsiteX6" fmla="*/ 759970 w 3963848"/>
                <a:gd name="connsiteY6" fmla="*/ 857223 h 4147427"/>
                <a:gd name="connsiteX7" fmla="*/ 766467 w 3963848"/>
                <a:gd name="connsiteY7" fmla="*/ 936692 h 4147427"/>
                <a:gd name="connsiteX8" fmla="*/ 884364 w 3963848"/>
                <a:gd name="connsiteY8" fmla="*/ 1064766 h 4147427"/>
                <a:gd name="connsiteX9" fmla="*/ 824478 w 3963848"/>
                <a:gd name="connsiteY9" fmla="*/ 1087997 h 4147427"/>
                <a:gd name="connsiteX10" fmla="*/ 472567 w 3963848"/>
                <a:gd name="connsiteY10" fmla="*/ 827167 h 4147427"/>
                <a:gd name="connsiteX11" fmla="*/ 206121 w 3963848"/>
                <a:gd name="connsiteY11" fmla="*/ 955947 h 4147427"/>
                <a:gd name="connsiteX12" fmla="*/ 85465 w 3963848"/>
                <a:gd name="connsiteY12" fmla="*/ 1005477 h 4147427"/>
                <a:gd name="connsiteX13" fmla="*/ 0 w 3963848"/>
                <a:gd name="connsiteY13" fmla="*/ 1045103 h 4147427"/>
                <a:gd name="connsiteX14" fmla="*/ 819384 w 3963848"/>
                <a:gd name="connsiteY14" fmla="*/ 1760349 h 4147427"/>
                <a:gd name="connsiteX15" fmla="*/ 960013 w 3963848"/>
                <a:gd name="connsiteY15" fmla="*/ 1700710 h 4147427"/>
                <a:gd name="connsiteX16" fmla="*/ 1328749 w 3963848"/>
                <a:gd name="connsiteY16" fmla="*/ 1595702 h 4147427"/>
                <a:gd name="connsiteX17" fmla="*/ 1335025 w 3963848"/>
                <a:gd name="connsiteY17" fmla="*/ 1714742 h 4147427"/>
                <a:gd name="connsiteX18" fmla="*/ 1273725 w 3963848"/>
                <a:gd name="connsiteY18" fmla="*/ 1998908 h 4147427"/>
                <a:gd name="connsiteX19" fmla="*/ 1371084 w 3963848"/>
                <a:gd name="connsiteY19" fmla="*/ 2184842 h 4147427"/>
                <a:gd name="connsiteX20" fmla="*/ 1551378 w 3963848"/>
                <a:gd name="connsiteY20" fmla="*/ 2170809 h 4147427"/>
                <a:gd name="connsiteX21" fmla="*/ 1518925 w 3963848"/>
                <a:gd name="connsiteY21" fmla="*/ 2346219 h 4147427"/>
                <a:gd name="connsiteX22" fmla="*/ 1605466 w 3963848"/>
                <a:gd name="connsiteY22" fmla="*/ 2483040 h 4147427"/>
                <a:gd name="connsiteX23" fmla="*/ 1673978 w 3963848"/>
                <a:gd name="connsiteY23" fmla="*/ 2556712 h 4147427"/>
                <a:gd name="connsiteX24" fmla="*/ 1795078 w 3963848"/>
                <a:gd name="connsiteY24" fmla="*/ 3885280 h 4147427"/>
                <a:gd name="connsiteX25" fmla="*/ 1978251 w 3963848"/>
                <a:gd name="connsiteY25" fmla="*/ 3907261 h 4147427"/>
                <a:gd name="connsiteX26" fmla="*/ 2044194 w 3963848"/>
                <a:gd name="connsiteY26" fmla="*/ 3921915 h 4147427"/>
                <a:gd name="connsiteX27" fmla="*/ 2124790 w 3963848"/>
                <a:gd name="connsiteY27" fmla="*/ 4017165 h 4147427"/>
                <a:gd name="connsiteX28" fmla="*/ 2171425 w 3963848"/>
                <a:gd name="connsiteY28" fmla="*/ 4105301 h 4147427"/>
                <a:gd name="connsiteX29" fmla="*/ 2406830 w 3963848"/>
                <a:gd name="connsiteY29" fmla="*/ 3961399 h 4147427"/>
                <a:gd name="connsiteX30" fmla="*/ 2555748 w 3963848"/>
                <a:gd name="connsiteY30" fmla="*/ 3947741 h 4147427"/>
                <a:gd name="connsiteX31" fmla="*/ 2555748 w 3963848"/>
                <a:gd name="connsiteY31" fmla="*/ 4070665 h 4147427"/>
                <a:gd name="connsiteX32" fmla="*/ 2709322 w 3963848"/>
                <a:gd name="connsiteY32" fmla="*/ 4138956 h 4147427"/>
                <a:gd name="connsiteX33" fmla="*/ 3121251 w 3963848"/>
                <a:gd name="connsiteY33" fmla="*/ 3973203 h 4147427"/>
                <a:gd name="connsiteX34" fmla="*/ 3231155 w 3963848"/>
                <a:gd name="connsiteY34" fmla="*/ 3958550 h 4147427"/>
                <a:gd name="connsiteX35" fmla="*/ 3333732 w 3963848"/>
                <a:gd name="connsiteY35" fmla="*/ 3907261 h 4147427"/>
                <a:gd name="connsiteX36" fmla="*/ 3348386 w 3963848"/>
                <a:gd name="connsiteY36" fmla="*/ 3877953 h 4147427"/>
                <a:gd name="connsiteX37" fmla="*/ 3458290 w 3963848"/>
                <a:gd name="connsiteY37" fmla="*/ 3885280 h 4147427"/>
                <a:gd name="connsiteX38" fmla="*/ 3575521 w 3963848"/>
                <a:gd name="connsiteY38" fmla="*/ 3892607 h 4147427"/>
                <a:gd name="connsiteX39" fmla="*/ 3575521 w 3963848"/>
                <a:gd name="connsiteY39" fmla="*/ 3790030 h 4147427"/>
                <a:gd name="connsiteX40" fmla="*/ 3604828 w 3963848"/>
                <a:gd name="connsiteY40" fmla="*/ 3738742 h 4147427"/>
                <a:gd name="connsiteX41" fmla="*/ 3692751 w 3963848"/>
                <a:gd name="connsiteY41" fmla="*/ 3687453 h 4147427"/>
                <a:gd name="connsiteX42" fmla="*/ 3744040 w 3963848"/>
                <a:gd name="connsiteY42" fmla="*/ 3628838 h 4147427"/>
                <a:gd name="connsiteX43" fmla="*/ 3905232 w 3963848"/>
                <a:gd name="connsiteY43" fmla="*/ 3628838 h 4147427"/>
                <a:gd name="connsiteX44" fmla="*/ 3905232 w 3963848"/>
                <a:gd name="connsiteY44" fmla="*/ 3526261 h 4147427"/>
                <a:gd name="connsiteX45" fmla="*/ 3934540 w 3963848"/>
                <a:gd name="connsiteY45" fmla="*/ 3284473 h 4147427"/>
                <a:gd name="connsiteX46" fmla="*/ 3963848 w 3963848"/>
                <a:gd name="connsiteY46" fmla="*/ 3093973 h 4147427"/>
                <a:gd name="connsiteX47" fmla="*/ 3956521 w 3963848"/>
                <a:gd name="connsiteY47" fmla="*/ 2888819 h 4147427"/>
                <a:gd name="connsiteX48" fmla="*/ 3896596 w 3963848"/>
                <a:gd name="connsiteY48" fmla="*/ 2661949 h 4147427"/>
                <a:gd name="connsiteX49" fmla="*/ 3755410 w 3963848"/>
                <a:gd name="connsiteY49" fmla="*/ 2253593 h 4147427"/>
                <a:gd name="connsiteX50" fmla="*/ 3030050 w 3963848"/>
                <a:gd name="connsiteY50" fmla="*/ 701375 h 4147427"/>
                <a:gd name="connsiteX51" fmla="*/ 2876921 w 3963848"/>
                <a:gd name="connsiteY51" fmla="*/ 656703 h 4147427"/>
                <a:gd name="connsiteX52" fmla="*/ 2741185 w 3963848"/>
                <a:gd name="connsiteY52" fmla="*/ 577413 h 4147427"/>
                <a:gd name="connsiteX53" fmla="*/ 2691530 w 3963848"/>
                <a:gd name="connsiteY53" fmla="*/ 638728 h 4147427"/>
                <a:gd name="connsiteX54" fmla="*/ 2695940 w 3963848"/>
                <a:gd name="connsiteY54" fmla="*/ 617059 h 4147427"/>
                <a:gd name="connsiteX55" fmla="*/ 2766321 w 3963848"/>
                <a:gd name="connsiteY55" fmla="*/ 735993 h 4147427"/>
                <a:gd name="connsiteX56" fmla="*/ 2699743 w 3963848"/>
                <a:gd name="connsiteY56" fmla="*/ 885869 h 4147427"/>
                <a:gd name="connsiteX57" fmla="*/ 2550150 w 3963848"/>
                <a:gd name="connsiteY57" fmla="*/ 963951 h 4147427"/>
                <a:gd name="connsiteX58" fmla="*/ 2560205 w 3963848"/>
                <a:gd name="connsiteY58" fmla="*/ 1082885 h 4147427"/>
                <a:gd name="connsiteX59" fmla="*/ 2814469 w 3963848"/>
                <a:gd name="connsiteY59" fmla="*/ 1285870 h 4147427"/>
                <a:gd name="connsiteX60" fmla="*/ 2534709 w 3963848"/>
                <a:gd name="connsiteY60" fmla="*/ 1473013 h 4147427"/>
                <a:gd name="connsiteX61" fmla="*/ 2156245 w 3963848"/>
                <a:gd name="connsiteY61" fmla="*/ 1533676 h 4147427"/>
                <a:gd name="connsiteX62" fmla="*/ 1955962 w 3963848"/>
                <a:gd name="connsiteY62" fmla="*/ 1451914 h 4147427"/>
                <a:gd name="connsiteX63" fmla="*/ 1893705 w 3963848"/>
                <a:gd name="connsiteY63" fmla="*/ 1355057 h 4147427"/>
                <a:gd name="connsiteX64" fmla="*/ 1633473 w 3963848"/>
                <a:gd name="connsiteY64" fmla="*/ 1304578 h 4147427"/>
                <a:gd name="connsiteX65" fmla="*/ 1688131 w 3963848"/>
                <a:gd name="connsiteY65" fmla="*/ 1041475 h 4147427"/>
                <a:gd name="connsiteX66" fmla="*/ 1529619 w 3963848"/>
                <a:gd name="connsiteY66" fmla="*/ 952021 h 4147427"/>
                <a:gd name="connsiteX67" fmla="*/ 1409369 w 3963848"/>
                <a:gd name="connsiteY67" fmla="*/ 1320363 h 4147427"/>
                <a:gd name="connsiteX68" fmla="*/ 1343778 w 3963848"/>
                <a:gd name="connsiteY68" fmla="*/ 1299315 h 4147427"/>
                <a:gd name="connsiteX69" fmla="*/ 1371107 w 3963848"/>
                <a:gd name="connsiteY69" fmla="*/ 883614 h 4147427"/>
                <a:gd name="connsiteX70" fmla="*/ 1485892 w 3963848"/>
                <a:gd name="connsiteY70" fmla="*/ 625775 h 4147427"/>
                <a:gd name="connsiteX71" fmla="*/ 1300050 w 3963848"/>
                <a:gd name="connsiteY71" fmla="*/ 488962 h 4147427"/>
                <a:gd name="connsiteX72" fmla="*/ 1283653 w 3963848"/>
                <a:gd name="connsiteY72" fmla="*/ 388983 h 4147427"/>
                <a:gd name="connsiteX73" fmla="*/ 1207129 w 3963848"/>
                <a:gd name="connsiteY73" fmla="*/ 236385 h 4147427"/>
                <a:gd name="connsiteX74" fmla="*/ 944765 w 3963848"/>
                <a:gd name="connsiteY74" fmla="*/ 10117 h 4147427"/>
                <a:gd name="connsiteX75" fmla="*/ 718905 w 3963848"/>
                <a:gd name="connsiteY75" fmla="*/ 0 h 4147427"/>
                <a:gd name="connsiteX0" fmla="*/ 718905 w 3963848"/>
                <a:gd name="connsiteY0" fmla="*/ 0 h 4105301"/>
                <a:gd name="connsiteX1" fmla="*/ 603276 w 3963848"/>
                <a:gd name="connsiteY1" fmla="*/ 173359 h 4105301"/>
                <a:gd name="connsiteX2" fmla="*/ 477593 w 3963848"/>
                <a:gd name="connsiteY2" fmla="*/ 302139 h 4105301"/>
                <a:gd name="connsiteX3" fmla="*/ 593222 w 3963848"/>
                <a:gd name="connsiteY3" fmla="*/ 376435 h 4105301"/>
                <a:gd name="connsiteX4" fmla="*/ 703825 w 3963848"/>
                <a:gd name="connsiteY4" fmla="*/ 643903 h 4105301"/>
                <a:gd name="connsiteX5" fmla="*/ 728661 w 3963848"/>
                <a:gd name="connsiteY5" fmla="*/ 785984 h 4105301"/>
                <a:gd name="connsiteX6" fmla="*/ 759970 w 3963848"/>
                <a:gd name="connsiteY6" fmla="*/ 857223 h 4105301"/>
                <a:gd name="connsiteX7" fmla="*/ 766467 w 3963848"/>
                <a:gd name="connsiteY7" fmla="*/ 936692 h 4105301"/>
                <a:gd name="connsiteX8" fmla="*/ 884364 w 3963848"/>
                <a:gd name="connsiteY8" fmla="*/ 1064766 h 4105301"/>
                <a:gd name="connsiteX9" fmla="*/ 824478 w 3963848"/>
                <a:gd name="connsiteY9" fmla="*/ 1087997 h 4105301"/>
                <a:gd name="connsiteX10" fmla="*/ 472567 w 3963848"/>
                <a:gd name="connsiteY10" fmla="*/ 827167 h 4105301"/>
                <a:gd name="connsiteX11" fmla="*/ 206121 w 3963848"/>
                <a:gd name="connsiteY11" fmla="*/ 955947 h 4105301"/>
                <a:gd name="connsiteX12" fmla="*/ 85465 w 3963848"/>
                <a:gd name="connsiteY12" fmla="*/ 1005477 h 4105301"/>
                <a:gd name="connsiteX13" fmla="*/ 0 w 3963848"/>
                <a:gd name="connsiteY13" fmla="*/ 1045103 h 4105301"/>
                <a:gd name="connsiteX14" fmla="*/ 819384 w 3963848"/>
                <a:gd name="connsiteY14" fmla="*/ 1760349 h 4105301"/>
                <a:gd name="connsiteX15" fmla="*/ 960013 w 3963848"/>
                <a:gd name="connsiteY15" fmla="*/ 1700710 h 4105301"/>
                <a:gd name="connsiteX16" fmla="*/ 1328749 w 3963848"/>
                <a:gd name="connsiteY16" fmla="*/ 1595702 h 4105301"/>
                <a:gd name="connsiteX17" fmla="*/ 1335025 w 3963848"/>
                <a:gd name="connsiteY17" fmla="*/ 1714742 h 4105301"/>
                <a:gd name="connsiteX18" fmla="*/ 1273725 w 3963848"/>
                <a:gd name="connsiteY18" fmla="*/ 1998908 h 4105301"/>
                <a:gd name="connsiteX19" fmla="*/ 1371084 w 3963848"/>
                <a:gd name="connsiteY19" fmla="*/ 2184842 h 4105301"/>
                <a:gd name="connsiteX20" fmla="*/ 1551378 w 3963848"/>
                <a:gd name="connsiteY20" fmla="*/ 2170809 h 4105301"/>
                <a:gd name="connsiteX21" fmla="*/ 1518925 w 3963848"/>
                <a:gd name="connsiteY21" fmla="*/ 2346219 h 4105301"/>
                <a:gd name="connsiteX22" fmla="*/ 1605466 w 3963848"/>
                <a:gd name="connsiteY22" fmla="*/ 2483040 h 4105301"/>
                <a:gd name="connsiteX23" fmla="*/ 1673978 w 3963848"/>
                <a:gd name="connsiteY23" fmla="*/ 2556712 h 4105301"/>
                <a:gd name="connsiteX24" fmla="*/ 1795078 w 3963848"/>
                <a:gd name="connsiteY24" fmla="*/ 3885280 h 4105301"/>
                <a:gd name="connsiteX25" fmla="*/ 1978251 w 3963848"/>
                <a:gd name="connsiteY25" fmla="*/ 3907261 h 4105301"/>
                <a:gd name="connsiteX26" fmla="*/ 2044194 w 3963848"/>
                <a:gd name="connsiteY26" fmla="*/ 3921915 h 4105301"/>
                <a:gd name="connsiteX27" fmla="*/ 2124790 w 3963848"/>
                <a:gd name="connsiteY27" fmla="*/ 4017165 h 4105301"/>
                <a:gd name="connsiteX28" fmla="*/ 2171425 w 3963848"/>
                <a:gd name="connsiteY28" fmla="*/ 4105301 h 4105301"/>
                <a:gd name="connsiteX29" fmla="*/ 2406830 w 3963848"/>
                <a:gd name="connsiteY29" fmla="*/ 3961399 h 4105301"/>
                <a:gd name="connsiteX30" fmla="*/ 2555748 w 3963848"/>
                <a:gd name="connsiteY30" fmla="*/ 3947741 h 4105301"/>
                <a:gd name="connsiteX31" fmla="*/ 2555748 w 3963848"/>
                <a:gd name="connsiteY31" fmla="*/ 4070665 h 4105301"/>
                <a:gd name="connsiteX32" fmla="*/ 3121251 w 3963848"/>
                <a:gd name="connsiteY32" fmla="*/ 3973203 h 4105301"/>
                <a:gd name="connsiteX33" fmla="*/ 3231155 w 3963848"/>
                <a:gd name="connsiteY33" fmla="*/ 3958550 h 4105301"/>
                <a:gd name="connsiteX34" fmla="*/ 3333732 w 3963848"/>
                <a:gd name="connsiteY34" fmla="*/ 3907261 h 4105301"/>
                <a:gd name="connsiteX35" fmla="*/ 3348386 w 3963848"/>
                <a:gd name="connsiteY35" fmla="*/ 3877953 h 4105301"/>
                <a:gd name="connsiteX36" fmla="*/ 3458290 w 3963848"/>
                <a:gd name="connsiteY36" fmla="*/ 3885280 h 4105301"/>
                <a:gd name="connsiteX37" fmla="*/ 3575521 w 3963848"/>
                <a:gd name="connsiteY37" fmla="*/ 3892607 h 4105301"/>
                <a:gd name="connsiteX38" fmla="*/ 3575521 w 3963848"/>
                <a:gd name="connsiteY38" fmla="*/ 3790030 h 4105301"/>
                <a:gd name="connsiteX39" fmla="*/ 3604828 w 3963848"/>
                <a:gd name="connsiteY39" fmla="*/ 3738742 h 4105301"/>
                <a:gd name="connsiteX40" fmla="*/ 3692751 w 3963848"/>
                <a:gd name="connsiteY40" fmla="*/ 3687453 h 4105301"/>
                <a:gd name="connsiteX41" fmla="*/ 3744040 w 3963848"/>
                <a:gd name="connsiteY41" fmla="*/ 3628838 h 4105301"/>
                <a:gd name="connsiteX42" fmla="*/ 3905232 w 3963848"/>
                <a:gd name="connsiteY42" fmla="*/ 3628838 h 4105301"/>
                <a:gd name="connsiteX43" fmla="*/ 3905232 w 3963848"/>
                <a:gd name="connsiteY43" fmla="*/ 3526261 h 4105301"/>
                <a:gd name="connsiteX44" fmla="*/ 3934540 w 3963848"/>
                <a:gd name="connsiteY44" fmla="*/ 3284473 h 4105301"/>
                <a:gd name="connsiteX45" fmla="*/ 3963848 w 3963848"/>
                <a:gd name="connsiteY45" fmla="*/ 3093973 h 4105301"/>
                <a:gd name="connsiteX46" fmla="*/ 3956521 w 3963848"/>
                <a:gd name="connsiteY46" fmla="*/ 2888819 h 4105301"/>
                <a:gd name="connsiteX47" fmla="*/ 3896596 w 3963848"/>
                <a:gd name="connsiteY47" fmla="*/ 2661949 h 4105301"/>
                <a:gd name="connsiteX48" fmla="*/ 3755410 w 3963848"/>
                <a:gd name="connsiteY48" fmla="*/ 2253593 h 4105301"/>
                <a:gd name="connsiteX49" fmla="*/ 3030050 w 3963848"/>
                <a:gd name="connsiteY49" fmla="*/ 701375 h 4105301"/>
                <a:gd name="connsiteX50" fmla="*/ 2876921 w 3963848"/>
                <a:gd name="connsiteY50" fmla="*/ 656703 h 4105301"/>
                <a:gd name="connsiteX51" fmla="*/ 2741185 w 3963848"/>
                <a:gd name="connsiteY51" fmla="*/ 577413 h 4105301"/>
                <a:gd name="connsiteX52" fmla="*/ 2691530 w 3963848"/>
                <a:gd name="connsiteY52" fmla="*/ 638728 h 4105301"/>
                <a:gd name="connsiteX53" fmla="*/ 2695940 w 3963848"/>
                <a:gd name="connsiteY53" fmla="*/ 617059 h 4105301"/>
                <a:gd name="connsiteX54" fmla="*/ 2766321 w 3963848"/>
                <a:gd name="connsiteY54" fmla="*/ 735993 h 4105301"/>
                <a:gd name="connsiteX55" fmla="*/ 2699743 w 3963848"/>
                <a:gd name="connsiteY55" fmla="*/ 885869 h 4105301"/>
                <a:gd name="connsiteX56" fmla="*/ 2550150 w 3963848"/>
                <a:gd name="connsiteY56" fmla="*/ 963951 h 4105301"/>
                <a:gd name="connsiteX57" fmla="*/ 2560205 w 3963848"/>
                <a:gd name="connsiteY57" fmla="*/ 1082885 h 4105301"/>
                <a:gd name="connsiteX58" fmla="*/ 2814469 w 3963848"/>
                <a:gd name="connsiteY58" fmla="*/ 1285870 h 4105301"/>
                <a:gd name="connsiteX59" fmla="*/ 2534709 w 3963848"/>
                <a:gd name="connsiteY59" fmla="*/ 1473013 h 4105301"/>
                <a:gd name="connsiteX60" fmla="*/ 2156245 w 3963848"/>
                <a:gd name="connsiteY60" fmla="*/ 1533676 h 4105301"/>
                <a:gd name="connsiteX61" fmla="*/ 1955962 w 3963848"/>
                <a:gd name="connsiteY61" fmla="*/ 1451914 h 4105301"/>
                <a:gd name="connsiteX62" fmla="*/ 1893705 w 3963848"/>
                <a:gd name="connsiteY62" fmla="*/ 1355057 h 4105301"/>
                <a:gd name="connsiteX63" fmla="*/ 1633473 w 3963848"/>
                <a:gd name="connsiteY63" fmla="*/ 1304578 h 4105301"/>
                <a:gd name="connsiteX64" fmla="*/ 1688131 w 3963848"/>
                <a:gd name="connsiteY64" fmla="*/ 1041475 h 4105301"/>
                <a:gd name="connsiteX65" fmla="*/ 1529619 w 3963848"/>
                <a:gd name="connsiteY65" fmla="*/ 952021 h 4105301"/>
                <a:gd name="connsiteX66" fmla="*/ 1409369 w 3963848"/>
                <a:gd name="connsiteY66" fmla="*/ 1320363 h 4105301"/>
                <a:gd name="connsiteX67" fmla="*/ 1343778 w 3963848"/>
                <a:gd name="connsiteY67" fmla="*/ 1299315 h 4105301"/>
                <a:gd name="connsiteX68" fmla="*/ 1371107 w 3963848"/>
                <a:gd name="connsiteY68" fmla="*/ 883614 h 4105301"/>
                <a:gd name="connsiteX69" fmla="*/ 1485892 w 3963848"/>
                <a:gd name="connsiteY69" fmla="*/ 625775 h 4105301"/>
                <a:gd name="connsiteX70" fmla="*/ 1300050 w 3963848"/>
                <a:gd name="connsiteY70" fmla="*/ 488962 h 4105301"/>
                <a:gd name="connsiteX71" fmla="*/ 1283653 w 3963848"/>
                <a:gd name="connsiteY71" fmla="*/ 388983 h 4105301"/>
                <a:gd name="connsiteX72" fmla="*/ 1207129 w 3963848"/>
                <a:gd name="connsiteY72" fmla="*/ 236385 h 4105301"/>
                <a:gd name="connsiteX73" fmla="*/ 944765 w 3963848"/>
                <a:gd name="connsiteY73" fmla="*/ 10117 h 4105301"/>
                <a:gd name="connsiteX74" fmla="*/ 718905 w 3963848"/>
                <a:gd name="connsiteY74" fmla="*/ 0 h 4105301"/>
                <a:gd name="connsiteX0" fmla="*/ 718905 w 3963848"/>
                <a:gd name="connsiteY0" fmla="*/ 0 h 4105301"/>
                <a:gd name="connsiteX1" fmla="*/ 603276 w 3963848"/>
                <a:gd name="connsiteY1" fmla="*/ 173359 h 4105301"/>
                <a:gd name="connsiteX2" fmla="*/ 477593 w 3963848"/>
                <a:gd name="connsiteY2" fmla="*/ 302139 h 4105301"/>
                <a:gd name="connsiteX3" fmla="*/ 593222 w 3963848"/>
                <a:gd name="connsiteY3" fmla="*/ 376435 h 4105301"/>
                <a:gd name="connsiteX4" fmla="*/ 703825 w 3963848"/>
                <a:gd name="connsiteY4" fmla="*/ 643903 h 4105301"/>
                <a:gd name="connsiteX5" fmla="*/ 728661 w 3963848"/>
                <a:gd name="connsiteY5" fmla="*/ 785984 h 4105301"/>
                <a:gd name="connsiteX6" fmla="*/ 759970 w 3963848"/>
                <a:gd name="connsiteY6" fmla="*/ 857223 h 4105301"/>
                <a:gd name="connsiteX7" fmla="*/ 766467 w 3963848"/>
                <a:gd name="connsiteY7" fmla="*/ 936692 h 4105301"/>
                <a:gd name="connsiteX8" fmla="*/ 884364 w 3963848"/>
                <a:gd name="connsiteY8" fmla="*/ 1064766 h 4105301"/>
                <a:gd name="connsiteX9" fmla="*/ 824478 w 3963848"/>
                <a:gd name="connsiteY9" fmla="*/ 1087997 h 4105301"/>
                <a:gd name="connsiteX10" fmla="*/ 472567 w 3963848"/>
                <a:gd name="connsiteY10" fmla="*/ 827167 h 4105301"/>
                <a:gd name="connsiteX11" fmla="*/ 206121 w 3963848"/>
                <a:gd name="connsiteY11" fmla="*/ 955947 h 4105301"/>
                <a:gd name="connsiteX12" fmla="*/ 85465 w 3963848"/>
                <a:gd name="connsiteY12" fmla="*/ 1005477 h 4105301"/>
                <a:gd name="connsiteX13" fmla="*/ 0 w 3963848"/>
                <a:gd name="connsiteY13" fmla="*/ 1045103 h 4105301"/>
                <a:gd name="connsiteX14" fmla="*/ 819384 w 3963848"/>
                <a:gd name="connsiteY14" fmla="*/ 1760349 h 4105301"/>
                <a:gd name="connsiteX15" fmla="*/ 960013 w 3963848"/>
                <a:gd name="connsiteY15" fmla="*/ 1700710 h 4105301"/>
                <a:gd name="connsiteX16" fmla="*/ 1328749 w 3963848"/>
                <a:gd name="connsiteY16" fmla="*/ 1595702 h 4105301"/>
                <a:gd name="connsiteX17" fmla="*/ 1335025 w 3963848"/>
                <a:gd name="connsiteY17" fmla="*/ 1714742 h 4105301"/>
                <a:gd name="connsiteX18" fmla="*/ 1273725 w 3963848"/>
                <a:gd name="connsiteY18" fmla="*/ 1998908 h 4105301"/>
                <a:gd name="connsiteX19" fmla="*/ 1371084 w 3963848"/>
                <a:gd name="connsiteY19" fmla="*/ 2184842 h 4105301"/>
                <a:gd name="connsiteX20" fmla="*/ 1551378 w 3963848"/>
                <a:gd name="connsiteY20" fmla="*/ 2170809 h 4105301"/>
                <a:gd name="connsiteX21" fmla="*/ 1518925 w 3963848"/>
                <a:gd name="connsiteY21" fmla="*/ 2346219 h 4105301"/>
                <a:gd name="connsiteX22" fmla="*/ 1605466 w 3963848"/>
                <a:gd name="connsiteY22" fmla="*/ 2483040 h 4105301"/>
                <a:gd name="connsiteX23" fmla="*/ 1673978 w 3963848"/>
                <a:gd name="connsiteY23" fmla="*/ 2556712 h 4105301"/>
                <a:gd name="connsiteX24" fmla="*/ 1795078 w 3963848"/>
                <a:gd name="connsiteY24" fmla="*/ 3885280 h 4105301"/>
                <a:gd name="connsiteX25" fmla="*/ 1978251 w 3963848"/>
                <a:gd name="connsiteY25" fmla="*/ 3907261 h 4105301"/>
                <a:gd name="connsiteX26" fmla="*/ 2044194 w 3963848"/>
                <a:gd name="connsiteY26" fmla="*/ 3921915 h 4105301"/>
                <a:gd name="connsiteX27" fmla="*/ 2124790 w 3963848"/>
                <a:gd name="connsiteY27" fmla="*/ 4017165 h 4105301"/>
                <a:gd name="connsiteX28" fmla="*/ 2171425 w 3963848"/>
                <a:gd name="connsiteY28" fmla="*/ 4105301 h 4105301"/>
                <a:gd name="connsiteX29" fmla="*/ 2406830 w 3963848"/>
                <a:gd name="connsiteY29" fmla="*/ 3961399 h 4105301"/>
                <a:gd name="connsiteX30" fmla="*/ 2555748 w 3963848"/>
                <a:gd name="connsiteY30" fmla="*/ 3947741 h 4105301"/>
                <a:gd name="connsiteX31" fmla="*/ 3121251 w 3963848"/>
                <a:gd name="connsiteY31" fmla="*/ 3973203 h 4105301"/>
                <a:gd name="connsiteX32" fmla="*/ 3231155 w 3963848"/>
                <a:gd name="connsiteY32" fmla="*/ 3958550 h 4105301"/>
                <a:gd name="connsiteX33" fmla="*/ 3333732 w 3963848"/>
                <a:gd name="connsiteY33" fmla="*/ 3907261 h 4105301"/>
                <a:gd name="connsiteX34" fmla="*/ 3348386 w 3963848"/>
                <a:gd name="connsiteY34" fmla="*/ 3877953 h 4105301"/>
                <a:gd name="connsiteX35" fmla="*/ 3458290 w 3963848"/>
                <a:gd name="connsiteY35" fmla="*/ 3885280 h 4105301"/>
                <a:gd name="connsiteX36" fmla="*/ 3575521 w 3963848"/>
                <a:gd name="connsiteY36" fmla="*/ 3892607 h 4105301"/>
                <a:gd name="connsiteX37" fmla="*/ 3575521 w 3963848"/>
                <a:gd name="connsiteY37" fmla="*/ 3790030 h 4105301"/>
                <a:gd name="connsiteX38" fmla="*/ 3604828 w 3963848"/>
                <a:gd name="connsiteY38" fmla="*/ 3738742 h 4105301"/>
                <a:gd name="connsiteX39" fmla="*/ 3692751 w 3963848"/>
                <a:gd name="connsiteY39" fmla="*/ 3687453 h 4105301"/>
                <a:gd name="connsiteX40" fmla="*/ 3744040 w 3963848"/>
                <a:gd name="connsiteY40" fmla="*/ 3628838 h 4105301"/>
                <a:gd name="connsiteX41" fmla="*/ 3905232 w 3963848"/>
                <a:gd name="connsiteY41" fmla="*/ 3628838 h 4105301"/>
                <a:gd name="connsiteX42" fmla="*/ 3905232 w 3963848"/>
                <a:gd name="connsiteY42" fmla="*/ 3526261 h 4105301"/>
                <a:gd name="connsiteX43" fmla="*/ 3934540 w 3963848"/>
                <a:gd name="connsiteY43" fmla="*/ 3284473 h 4105301"/>
                <a:gd name="connsiteX44" fmla="*/ 3963848 w 3963848"/>
                <a:gd name="connsiteY44" fmla="*/ 3093973 h 4105301"/>
                <a:gd name="connsiteX45" fmla="*/ 3956521 w 3963848"/>
                <a:gd name="connsiteY45" fmla="*/ 2888819 h 4105301"/>
                <a:gd name="connsiteX46" fmla="*/ 3896596 w 3963848"/>
                <a:gd name="connsiteY46" fmla="*/ 2661949 h 4105301"/>
                <a:gd name="connsiteX47" fmla="*/ 3755410 w 3963848"/>
                <a:gd name="connsiteY47" fmla="*/ 2253593 h 4105301"/>
                <a:gd name="connsiteX48" fmla="*/ 3030050 w 3963848"/>
                <a:gd name="connsiteY48" fmla="*/ 701375 h 4105301"/>
                <a:gd name="connsiteX49" fmla="*/ 2876921 w 3963848"/>
                <a:gd name="connsiteY49" fmla="*/ 656703 h 4105301"/>
                <a:gd name="connsiteX50" fmla="*/ 2741185 w 3963848"/>
                <a:gd name="connsiteY50" fmla="*/ 577413 h 4105301"/>
                <a:gd name="connsiteX51" fmla="*/ 2691530 w 3963848"/>
                <a:gd name="connsiteY51" fmla="*/ 638728 h 4105301"/>
                <a:gd name="connsiteX52" fmla="*/ 2695940 w 3963848"/>
                <a:gd name="connsiteY52" fmla="*/ 617059 h 4105301"/>
                <a:gd name="connsiteX53" fmla="*/ 2766321 w 3963848"/>
                <a:gd name="connsiteY53" fmla="*/ 735993 h 4105301"/>
                <a:gd name="connsiteX54" fmla="*/ 2699743 w 3963848"/>
                <a:gd name="connsiteY54" fmla="*/ 885869 h 4105301"/>
                <a:gd name="connsiteX55" fmla="*/ 2550150 w 3963848"/>
                <a:gd name="connsiteY55" fmla="*/ 963951 h 4105301"/>
                <a:gd name="connsiteX56" fmla="*/ 2560205 w 3963848"/>
                <a:gd name="connsiteY56" fmla="*/ 1082885 h 4105301"/>
                <a:gd name="connsiteX57" fmla="*/ 2814469 w 3963848"/>
                <a:gd name="connsiteY57" fmla="*/ 1285870 h 4105301"/>
                <a:gd name="connsiteX58" fmla="*/ 2534709 w 3963848"/>
                <a:gd name="connsiteY58" fmla="*/ 1473013 h 4105301"/>
                <a:gd name="connsiteX59" fmla="*/ 2156245 w 3963848"/>
                <a:gd name="connsiteY59" fmla="*/ 1533676 h 4105301"/>
                <a:gd name="connsiteX60" fmla="*/ 1955962 w 3963848"/>
                <a:gd name="connsiteY60" fmla="*/ 1451914 h 4105301"/>
                <a:gd name="connsiteX61" fmla="*/ 1893705 w 3963848"/>
                <a:gd name="connsiteY61" fmla="*/ 1355057 h 4105301"/>
                <a:gd name="connsiteX62" fmla="*/ 1633473 w 3963848"/>
                <a:gd name="connsiteY62" fmla="*/ 1304578 h 4105301"/>
                <a:gd name="connsiteX63" fmla="*/ 1688131 w 3963848"/>
                <a:gd name="connsiteY63" fmla="*/ 1041475 h 4105301"/>
                <a:gd name="connsiteX64" fmla="*/ 1529619 w 3963848"/>
                <a:gd name="connsiteY64" fmla="*/ 952021 h 4105301"/>
                <a:gd name="connsiteX65" fmla="*/ 1409369 w 3963848"/>
                <a:gd name="connsiteY65" fmla="*/ 1320363 h 4105301"/>
                <a:gd name="connsiteX66" fmla="*/ 1343778 w 3963848"/>
                <a:gd name="connsiteY66" fmla="*/ 1299315 h 4105301"/>
                <a:gd name="connsiteX67" fmla="*/ 1371107 w 3963848"/>
                <a:gd name="connsiteY67" fmla="*/ 883614 h 4105301"/>
                <a:gd name="connsiteX68" fmla="*/ 1485892 w 3963848"/>
                <a:gd name="connsiteY68" fmla="*/ 625775 h 4105301"/>
                <a:gd name="connsiteX69" fmla="*/ 1300050 w 3963848"/>
                <a:gd name="connsiteY69" fmla="*/ 488962 h 4105301"/>
                <a:gd name="connsiteX70" fmla="*/ 1283653 w 3963848"/>
                <a:gd name="connsiteY70" fmla="*/ 388983 h 4105301"/>
                <a:gd name="connsiteX71" fmla="*/ 1207129 w 3963848"/>
                <a:gd name="connsiteY71" fmla="*/ 236385 h 4105301"/>
                <a:gd name="connsiteX72" fmla="*/ 944765 w 3963848"/>
                <a:gd name="connsiteY72" fmla="*/ 10117 h 4105301"/>
                <a:gd name="connsiteX73" fmla="*/ 718905 w 3963848"/>
                <a:gd name="connsiteY73" fmla="*/ 0 h 4105301"/>
                <a:gd name="connsiteX0" fmla="*/ 718905 w 3963848"/>
                <a:gd name="connsiteY0" fmla="*/ 0 h 4105301"/>
                <a:gd name="connsiteX1" fmla="*/ 603276 w 3963848"/>
                <a:gd name="connsiteY1" fmla="*/ 173359 h 4105301"/>
                <a:gd name="connsiteX2" fmla="*/ 477593 w 3963848"/>
                <a:gd name="connsiteY2" fmla="*/ 302139 h 4105301"/>
                <a:gd name="connsiteX3" fmla="*/ 593222 w 3963848"/>
                <a:gd name="connsiteY3" fmla="*/ 376435 h 4105301"/>
                <a:gd name="connsiteX4" fmla="*/ 703825 w 3963848"/>
                <a:gd name="connsiteY4" fmla="*/ 643903 h 4105301"/>
                <a:gd name="connsiteX5" fmla="*/ 728661 w 3963848"/>
                <a:gd name="connsiteY5" fmla="*/ 785984 h 4105301"/>
                <a:gd name="connsiteX6" fmla="*/ 759970 w 3963848"/>
                <a:gd name="connsiteY6" fmla="*/ 857223 h 4105301"/>
                <a:gd name="connsiteX7" fmla="*/ 766467 w 3963848"/>
                <a:gd name="connsiteY7" fmla="*/ 936692 h 4105301"/>
                <a:gd name="connsiteX8" fmla="*/ 884364 w 3963848"/>
                <a:gd name="connsiteY8" fmla="*/ 1064766 h 4105301"/>
                <a:gd name="connsiteX9" fmla="*/ 824478 w 3963848"/>
                <a:gd name="connsiteY9" fmla="*/ 1087997 h 4105301"/>
                <a:gd name="connsiteX10" fmla="*/ 472567 w 3963848"/>
                <a:gd name="connsiteY10" fmla="*/ 827167 h 4105301"/>
                <a:gd name="connsiteX11" fmla="*/ 206121 w 3963848"/>
                <a:gd name="connsiteY11" fmla="*/ 955947 h 4105301"/>
                <a:gd name="connsiteX12" fmla="*/ 85465 w 3963848"/>
                <a:gd name="connsiteY12" fmla="*/ 1005477 h 4105301"/>
                <a:gd name="connsiteX13" fmla="*/ 0 w 3963848"/>
                <a:gd name="connsiteY13" fmla="*/ 1045103 h 4105301"/>
                <a:gd name="connsiteX14" fmla="*/ 819384 w 3963848"/>
                <a:gd name="connsiteY14" fmla="*/ 1760349 h 4105301"/>
                <a:gd name="connsiteX15" fmla="*/ 960013 w 3963848"/>
                <a:gd name="connsiteY15" fmla="*/ 1700710 h 4105301"/>
                <a:gd name="connsiteX16" fmla="*/ 1328749 w 3963848"/>
                <a:gd name="connsiteY16" fmla="*/ 1595702 h 4105301"/>
                <a:gd name="connsiteX17" fmla="*/ 1335025 w 3963848"/>
                <a:gd name="connsiteY17" fmla="*/ 1714742 h 4105301"/>
                <a:gd name="connsiteX18" fmla="*/ 1273725 w 3963848"/>
                <a:gd name="connsiteY18" fmla="*/ 1998908 h 4105301"/>
                <a:gd name="connsiteX19" fmla="*/ 1371084 w 3963848"/>
                <a:gd name="connsiteY19" fmla="*/ 2184842 h 4105301"/>
                <a:gd name="connsiteX20" fmla="*/ 1551378 w 3963848"/>
                <a:gd name="connsiteY20" fmla="*/ 2170809 h 4105301"/>
                <a:gd name="connsiteX21" fmla="*/ 1518925 w 3963848"/>
                <a:gd name="connsiteY21" fmla="*/ 2346219 h 4105301"/>
                <a:gd name="connsiteX22" fmla="*/ 1605466 w 3963848"/>
                <a:gd name="connsiteY22" fmla="*/ 2483040 h 4105301"/>
                <a:gd name="connsiteX23" fmla="*/ 1673978 w 3963848"/>
                <a:gd name="connsiteY23" fmla="*/ 2556712 h 4105301"/>
                <a:gd name="connsiteX24" fmla="*/ 1795078 w 3963848"/>
                <a:gd name="connsiteY24" fmla="*/ 3885280 h 4105301"/>
                <a:gd name="connsiteX25" fmla="*/ 1978251 w 3963848"/>
                <a:gd name="connsiteY25" fmla="*/ 3907261 h 4105301"/>
                <a:gd name="connsiteX26" fmla="*/ 2044194 w 3963848"/>
                <a:gd name="connsiteY26" fmla="*/ 3921915 h 4105301"/>
                <a:gd name="connsiteX27" fmla="*/ 2124790 w 3963848"/>
                <a:gd name="connsiteY27" fmla="*/ 4017165 h 4105301"/>
                <a:gd name="connsiteX28" fmla="*/ 2171425 w 3963848"/>
                <a:gd name="connsiteY28" fmla="*/ 4105301 h 4105301"/>
                <a:gd name="connsiteX29" fmla="*/ 2406830 w 3963848"/>
                <a:gd name="connsiteY29" fmla="*/ 3961399 h 4105301"/>
                <a:gd name="connsiteX30" fmla="*/ 3121251 w 3963848"/>
                <a:gd name="connsiteY30" fmla="*/ 3973203 h 4105301"/>
                <a:gd name="connsiteX31" fmla="*/ 3231155 w 3963848"/>
                <a:gd name="connsiteY31" fmla="*/ 3958550 h 4105301"/>
                <a:gd name="connsiteX32" fmla="*/ 3333732 w 3963848"/>
                <a:gd name="connsiteY32" fmla="*/ 3907261 h 4105301"/>
                <a:gd name="connsiteX33" fmla="*/ 3348386 w 3963848"/>
                <a:gd name="connsiteY33" fmla="*/ 3877953 h 4105301"/>
                <a:gd name="connsiteX34" fmla="*/ 3458290 w 3963848"/>
                <a:gd name="connsiteY34" fmla="*/ 3885280 h 4105301"/>
                <a:gd name="connsiteX35" fmla="*/ 3575521 w 3963848"/>
                <a:gd name="connsiteY35" fmla="*/ 3892607 h 4105301"/>
                <a:gd name="connsiteX36" fmla="*/ 3575521 w 3963848"/>
                <a:gd name="connsiteY36" fmla="*/ 3790030 h 4105301"/>
                <a:gd name="connsiteX37" fmla="*/ 3604828 w 3963848"/>
                <a:gd name="connsiteY37" fmla="*/ 3738742 h 4105301"/>
                <a:gd name="connsiteX38" fmla="*/ 3692751 w 3963848"/>
                <a:gd name="connsiteY38" fmla="*/ 3687453 h 4105301"/>
                <a:gd name="connsiteX39" fmla="*/ 3744040 w 3963848"/>
                <a:gd name="connsiteY39" fmla="*/ 3628838 h 4105301"/>
                <a:gd name="connsiteX40" fmla="*/ 3905232 w 3963848"/>
                <a:gd name="connsiteY40" fmla="*/ 3628838 h 4105301"/>
                <a:gd name="connsiteX41" fmla="*/ 3905232 w 3963848"/>
                <a:gd name="connsiteY41" fmla="*/ 3526261 h 4105301"/>
                <a:gd name="connsiteX42" fmla="*/ 3934540 w 3963848"/>
                <a:gd name="connsiteY42" fmla="*/ 3284473 h 4105301"/>
                <a:gd name="connsiteX43" fmla="*/ 3963848 w 3963848"/>
                <a:gd name="connsiteY43" fmla="*/ 3093973 h 4105301"/>
                <a:gd name="connsiteX44" fmla="*/ 3956521 w 3963848"/>
                <a:gd name="connsiteY44" fmla="*/ 2888819 h 4105301"/>
                <a:gd name="connsiteX45" fmla="*/ 3896596 w 3963848"/>
                <a:gd name="connsiteY45" fmla="*/ 2661949 h 4105301"/>
                <a:gd name="connsiteX46" fmla="*/ 3755410 w 3963848"/>
                <a:gd name="connsiteY46" fmla="*/ 2253593 h 4105301"/>
                <a:gd name="connsiteX47" fmla="*/ 3030050 w 3963848"/>
                <a:gd name="connsiteY47" fmla="*/ 701375 h 4105301"/>
                <a:gd name="connsiteX48" fmla="*/ 2876921 w 3963848"/>
                <a:gd name="connsiteY48" fmla="*/ 656703 h 4105301"/>
                <a:gd name="connsiteX49" fmla="*/ 2741185 w 3963848"/>
                <a:gd name="connsiteY49" fmla="*/ 577413 h 4105301"/>
                <a:gd name="connsiteX50" fmla="*/ 2691530 w 3963848"/>
                <a:gd name="connsiteY50" fmla="*/ 638728 h 4105301"/>
                <a:gd name="connsiteX51" fmla="*/ 2695940 w 3963848"/>
                <a:gd name="connsiteY51" fmla="*/ 617059 h 4105301"/>
                <a:gd name="connsiteX52" fmla="*/ 2766321 w 3963848"/>
                <a:gd name="connsiteY52" fmla="*/ 735993 h 4105301"/>
                <a:gd name="connsiteX53" fmla="*/ 2699743 w 3963848"/>
                <a:gd name="connsiteY53" fmla="*/ 885869 h 4105301"/>
                <a:gd name="connsiteX54" fmla="*/ 2550150 w 3963848"/>
                <a:gd name="connsiteY54" fmla="*/ 963951 h 4105301"/>
                <a:gd name="connsiteX55" fmla="*/ 2560205 w 3963848"/>
                <a:gd name="connsiteY55" fmla="*/ 1082885 h 4105301"/>
                <a:gd name="connsiteX56" fmla="*/ 2814469 w 3963848"/>
                <a:gd name="connsiteY56" fmla="*/ 1285870 h 4105301"/>
                <a:gd name="connsiteX57" fmla="*/ 2534709 w 3963848"/>
                <a:gd name="connsiteY57" fmla="*/ 1473013 h 4105301"/>
                <a:gd name="connsiteX58" fmla="*/ 2156245 w 3963848"/>
                <a:gd name="connsiteY58" fmla="*/ 1533676 h 4105301"/>
                <a:gd name="connsiteX59" fmla="*/ 1955962 w 3963848"/>
                <a:gd name="connsiteY59" fmla="*/ 1451914 h 4105301"/>
                <a:gd name="connsiteX60" fmla="*/ 1893705 w 3963848"/>
                <a:gd name="connsiteY60" fmla="*/ 1355057 h 4105301"/>
                <a:gd name="connsiteX61" fmla="*/ 1633473 w 3963848"/>
                <a:gd name="connsiteY61" fmla="*/ 1304578 h 4105301"/>
                <a:gd name="connsiteX62" fmla="*/ 1688131 w 3963848"/>
                <a:gd name="connsiteY62" fmla="*/ 1041475 h 4105301"/>
                <a:gd name="connsiteX63" fmla="*/ 1529619 w 3963848"/>
                <a:gd name="connsiteY63" fmla="*/ 952021 h 4105301"/>
                <a:gd name="connsiteX64" fmla="*/ 1409369 w 3963848"/>
                <a:gd name="connsiteY64" fmla="*/ 1320363 h 4105301"/>
                <a:gd name="connsiteX65" fmla="*/ 1343778 w 3963848"/>
                <a:gd name="connsiteY65" fmla="*/ 1299315 h 4105301"/>
                <a:gd name="connsiteX66" fmla="*/ 1371107 w 3963848"/>
                <a:gd name="connsiteY66" fmla="*/ 883614 h 4105301"/>
                <a:gd name="connsiteX67" fmla="*/ 1485892 w 3963848"/>
                <a:gd name="connsiteY67" fmla="*/ 625775 h 4105301"/>
                <a:gd name="connsiteX68" fmla="*/ 1300050 w 3963848"/>
                <a:gd name="connsiteY68" fmla="*/ 488962 h 4105301"/>
                <a:gd name="connsiteX69" fmla="*/ 1283653 w 3963848"/>
                <a:gd name="connsiteY69" fmla="*/ 388983 h 4105301"/>
                <a:gd name="connsiteX70" fmla="*/ 1207129 w 3963848"/>
                <a:gd name="connsiteY70" fmla="*/ 236385 h 4105301"/>
                <a:gd name="connsiteX71" fmla="*/ 944765 w 3963848"/>
                <a:gd name="connsiteY71" fmla="*/ 10117 h 4105301"/>
                <a:gd name="connsiteX72" fmla="*/ 718905 w 3963848"/>
                <a:gd name="connsiteY72" fmla="*/ 0 h 4105301"/>
                <a:gd name="connsiteX0" fmla="*/ 718905 w 3963848"/>
                <a:gd name="connsiteY0" fmla="*/ 0 h 4105301"/>
                <a:gd name="connsiteX1" fmla="*/ 603276 w 3963848"/>
                <a:gd name="connsiteY1" fmla="*/ 173359 h 4105301"/>
                <a:gd name="connsiteX2" fmla="*/ 477593 w 3963848"/>
                <a:gd name="connsiteY2" fmla="*/ 302139 h 4105301"/>
                <a:gd name="connsiteX3" fmla="*/ 593222 w 3963848"/>
                <a:gd name="connsiteY3" fmla="*/ 376435 h 4105301"/>
                <a:gd name="connsiteX4" fmla="*/ 703825 w 3963848"/>
                <a:gd name="connsiteY4" fmla="*/ 643903 h 4105301"/>
                <a:gd name="connsiteX5" fmla="*/ 728661 w 3963848"/>
                <a:gd name="connsiteY5" fmla="*/ 785984 h 4105301"/>
                <a:gd name="connsiteX6" fmla="*/ 759970 w 3963848"/>
                <a:gd name="connsiteY6" fmla="*/ 857223 h 4105301"/>
                <a:gd name="connsiteX7" fmla="*/ 766467 w 3963848"/>
                <a:gd name="connsiteY7" fmla="*/ 936692 h 4105301"/>
                <a:gd name="connsiteX8" fmla="*/ 884364 w 3963848"/>
                <a:gd name="connsiteY8" fmla="*/ 1064766 h 4105301"/>
                <a:gd name="connsiteX9" fmla="*/ 824478 w 3963848"/>
                <a:gd name="connsiteY9" fmla="*/ 1087997 h 4105301"/>
                <a:gd name="connsiteX10" fmla="*/ 472567 w 3963848"/>
                <a:gd name="connsiteY10" fmla="*/ 827167 h 4105301"/>
                <a:gd name="connsiteX11" fmla="*/ 206121 w 3963848"/>
                <a:gd name="connsiteY11" fmla="*/ 955947 h 4105301"/>
                <a:gd name="connsiteX12" fmla="*/ 85465 w 3963848"/>
                <a:gd name="connsiteY12" fmla="*/ 1005477 h 4105301"/>
                <a:gd name="connsiteX13" fmla="*/ 0 w 3963848"/>
                <a:gd name="connsiteY13" fmla="*/ 1045103 h 4105301"/>
                <a:gd name="connsiteX14" fmla="*/ 819384 w 3963848"/>
                <a:gd name="connsiteY14" fmla="*/ 1760349 h 4105301"/>
                <a:gd name="connsiteX15" fmla="*/ 960013 w 3963848"/>
                <a:gd name="connsiteY15" fmla="*/ 1700710 h 4105301"/>
                <a:gd name="connsiteX16" fmla="*/ 1328749 w 3963848"/>
                <a:gd name="connsiteY16" fmla="*/ 1595702 h 4105301"/>
                <a:gd name="connsiteX17" fmla="*/ 1335025 w 3963848"/>
                <a:gd name="connsiteY17" fmla="*/ 1714742 h 4105301"/>
                <a:gd name="connsiteX18" fmla="*/ 1273725 w 3963848"/>
                <a:gd name="connsiteY18" fmla="*/ 1998908 h 4105301"/>
                <a:gd name="connsiteX19" fmla="*/ 1371084 w 3963848"/>
                <a:gd name="connsiteY19" fmla="*/ 2184842 h 4105301"/>
                <a:gd name="connsiteX20" fmla="*/ 1551378 w 3963848"/>
                <a:gd name="connsiteY20" fmla="*/ 2170809 h 4105301"/>
                <a:gd name="connsiteX21" fmla="*/ 1518925 w 3963848"/>
                <a:gd name="connsiteY21" fmla="*/ 2346219 h 4105301"/>
                <a:gd name="connsiteX22" fmla="*/ 1605466 w 3963848"/>
                <a:gd name="connsiteY22" fmla="*/ 2483040 h 4105301"/>
                <a:gd name="connsiteX23" fmla="*/ 1673978 w 3963848"/>
                <a:gd name="connsiteY23" fmla="*/ 2556712 h 4105301"/>
                <a:gd name="connsiteX24" fmla="*/ 1795078 w 3963848"/>
                <a:gd name="connsiteY24" fmla="*/ 3885280 h 4105301"/>
                <a:gd name="connsiteX25" fmla="*/ 1978251 w 3963848"/>
                <a:gd name="connsiteY25" fmla="*/ 3907261 h 4105301"/>
                <a:gd name="connsiteX26" fmla="*/ 2044194 w 3963848"/>
                <a:gd name="connsiteY26" fmla="*/ 3921915 h 4105301"/>
                <a:gd name="connsiteX27" fmla="*/ 2124790 w 3963848"/>
                <a:gd name="connsiteY27" fmla="*/ 4017165 h 4105301"/>
                <a:gd name="connsiteX28" fmla="*/ 2171425 w 3963848"/>
                <a:gd name="connsiteY28" fmla="*/ 4105301 h 4105301"/>
                <a:gd name="connsiteX29" fmla="*/ 2406830 w 3963848"/>
                <a:gd name="connsiteY29" fmla="*/ 3961399 h 4105301"/>
                <a:gd name="connsiteX30" fmla="*/ 2440392 w 3963848"/>
                <a:gd name="connsiteY30" fmla="*/ 3967861 h 4105301"/>
                <a:gd name="connsiteX31" fmla="*/ 3121251 w 3963848"/>
                <a:gd name="connsiteY31" fmla="*/ 3973203 h 4105301"/>
                <a:gd name="connsiteX32" fmla="*/ 3231155 w 3963848"/>
                <a:gd name="connsiteY32" fmla="*/ 3958550 h 4105301"/>
                <a:gd name="connsiteX33" fmla="*/ 3333732 w 3963848"/>
                <a:gd name="connsiteY33" fmla="*/ 3907261 h 4105301"/>
                <a:gd name="connsiteX34" fmla="*/ 3348386 w 3963848"/>
                <a:gd name="connsiteY34" fmla="*/ 3877953 h 4105301"/>
                <a:gd name="connsiteX35" fmla="*/ 3458290 w 3963848"/>
                <a:gd name="connsiteY35" fmla="*/ 3885280 h 4105301"/>
                <a:gd name="connsiteX36" fmla="*/ 3575521 w 3963848"/>
                <a:gd name="connsiteY36" fmla="*/ 3892607 h 4105301"/>
                <a:gd name="connsiteX37" fmla="*/ 3575521 w 3963848"/>
                <a:gd name="connsiteY37" fmla="*/ 3790030 h 4105301"/>
                <a:gd name="connsiteX38" fmla="*/ 3604828 w 3963848"/>
                <a:gd name="connsiteY38" fmla="*/ 3738742 h 4105301"/>
                <a:gd name="connsiteX39" fmla="*/ 3692751 w 3963848"/>
                <a:gd name="connsiteY39" fmla="*/ 3687453 h 4105301"/>
                <a:gd name="connsiteX40" fmla="*/ 3744040 w 3963848"/>
                <a:gd name="connsiteY40" fmla="*/ 3628838 h 4105301"/>
                <a:gd name="connsiteX41" fmla="*/ 3905232 w 3963848"/>
                <a:gd name="connsiteY41" fmla="*/ 3628838 h 4105301"/>
                <a:gd name="connsiteX42" fmla="*/ 3905232 w 3963848"/>
                <a:gd name="connsiteY42" fmla="*/ 3526261 h 4105301"/>
                <a:gd name="connsiteX43" fmla="*/ 3934540 w 3963848"/>
                <a:gd name="connsiteY43" fmla="*/ 3284473 h 4105301"/>
                <a:gd name="connsiteX44" fmla="*/ 3963848 w 3963848"/>
                <a:gd name="connsiteY44" fmla="*/ 3093973 h 4105301"/>
                <a:gd name="connsiteX45" fmla="*/ 3956521 w 3963848"/>
                <a:gd name="connsiteY45" fmla="*/ 2888819 h 4105301"/>
                <a:gd name="connsiteX46" fmla="*/ 3896596 w 3963848"/>
                <a:gd name="connsiteY46" fmla="*/ 2661949 h 4105301"/>
                <a:gd name="connsiteX47" fmla="*/ 3755410 w 3963848"/>
                <a:gd name="connsiteY47" fmla="*/ 2253593 h 4105301"/>
                <a:gd name="connsiteX48" fmla="*/ 3030050 w 3963848"/>
                <a:gd name="connsiteY48" fmla="*/ 701375 h 4105301"/>
                <a:gd name="connsiteX49" fmla="*/ 2876921 w 3963848"/>
                <a:gd name="connsiteY49" fmla="*/ 656703 h 4105301"/>
                <a:gd name="connsiteX50" fmla="*/ 2741185 w 3963848"/>
                <a:gd name="connsiteY50" fmla="*/ 577413 h 4105301"/>
                <a:gd name="connsiteX51" fmla="*/ 2691530 w 3963848"/>
                <a:gd name="connsiteY51" fmla="*/ 638728 h 4105301"/>
                <a:gd name="connsiteX52" fmla="*/ 2695940 w 3963848"/>
                <a:gd name="connsiteY52" fmla="*/ 617059 h 4105301"/>
                <a:gd name="connsiteX53" fmla="*/ 2766321 w 3963848"/>
                <a:gd name="connsiteY53" fmla="*/ 735993 h 4105301"/>
                <a:gd name="connsiteX54" fmla="*/ 2699743 w 3963848"/>
                <a:gd name="connsiteY54" fmla="*/ 885869 h 4105301"/>
                <a:gd name="connsiteX55" fmla="*/ 2550150 w 3963848"/>
                <a:gd name="connsiteY55" fmla="*/ 963951 h 4105301"/>
                <a:gd name="connsiteX56" fmla="*/ 2560205 w 3963848"/>
                <a:gd name="connsiteY56" fmla="*/ 1082885 h 4105301"/>
                <a:gd name="connsiteX57" fmla="*/ 2814469 w 3963848"/>
                <a:gd name="connsiteY57" fmla="*/ 1285870 h 4105301"/>
                <a:gd name="connsiteX58" fmla="*/ 2534709 w 3963848"/>
                <a:gd name="connsiteY58" fmla="*/ 1473013 h 4105301"/>
                <a:gd name="connsiteX59" fmla="*/ 2156245 w 3963848"/>
                <a:gd name="connsiteY59" fmla="*/ 1533676 h 4105301"/>
                <a:gd name="connsiteX60" fmla="*/ 1955962 w 3963848"/>
                <a:gd name="connsiteY60" fmla="*/ 1451914 h 4105301"/>
                <a:gd name="connsiteX61" fmla="*/ 1893705 w 3963848"/>
                <a:gd name="connsiteY61" fmla="*/ 1355057 h 4105301"/>
                <a:gd name="connsiteX62" fmla="*/ 1633473 w 3963848"/>
                <a:gd name="connsiteY62" fmla="*/ 1304578 h 4105301"/>
                <a:gd name="connsiteX63" fmla="*/ 1688131 w 3963848"/>
                <a:gd name="connsiteY63" fmla="*/ 1041475 h 4105301"/>
                <a:gd name="connsiteX64" fmla="*/ 1529619 w 3963848"/>
                <a:gd name="connsiteY64" fmla="*/ 952021 h 4105301"/>
                <a:gd name="connsiteX65" fmla="*/ 1409369 w 3963848"/>
                <a:gd name="connsiteY65" fmla="*/ 1320363 h 4105301"/>
                <a:gd name="connsiteX66" fmla="*/ 1343778 w 3963848"/>
                <a:gd name="connsiteY66" fmla="*/ 1299315 h 4105301"/>
                <a:gd name="connsiteX67" fmla="*/ 1371107 w 3963848"/>
                <a:gd name="connsiteY67" fmla="*/ 883614 h 4105301"/>
                <a:gd name="connsiteX68" fmla="*/ 1485892 w 3963848"/>
                <a:gd name="connsiteY68" fmla="*/ 625775 h 4105301"/>
                <a:gd name="connsiteX69" fmla="*/ 1300050 w 3963848"/>
                <a:gd name="connsiteY69" fmla="*/ 488962 h 4105301"/>
                <a:gd name="connsiteX70" fmla="*/ 1283653 w 3963848"/>
                <a:gd name="connsiteY70" fmla="*/ 388983 h 4105301"/>
                <a:gd name="connsiteX71" fmla="*/ 1207129 w 3963848"/>
                <a:gd name="connsiteY71" fmla="*/ 236385 h 4105301"/>
                <a:gd name="connsiteX72" fmla="*/ 944765 w 3963848"/>
                <a:gd name="connsiteY72" fmla="*/ 10117 h 4105301"/>
                <a:gd name="connsiteX73" fmla="*/ 718905 w 3963848"/>
                <a:gd name="connsiteY73" fmla="*/ 0 h 4105301"/>
                <a:gd name="connsiteX0" fmla="*/ 718905 w 3963848"/>
                <a:gd name="connsiteY0" fmla="*/ 0 h 4017165"/>
                <a:gd name="connsiteX1" fmla="*/ 603276 w 3963848"/>
                <a:gd name="connsiteY1" fmla="*/ 173359 h 4017165"/>
                <a:gd name="connsiteX2" fmla="*/ 477593 w 3963848"/>
                <a:gd name="connsiteY2" fmla="*/ 302139 h 4017165"/>
                <a:gd name="connsiteX3" fmla="*/ 593222 w 3963848"/>
                <a:gd name="connsiteY3" fmla="*/ 376435 h 4017165"/>
                <a:gd name="connsiteX4" fmla="*/ 703825 w 3963848"/>
                <a:gd name="connsiteY4" fmla="*/ 643903 h 4017165"/>
                <a:gd name="connsiteX5" fmla="*/ 728661 w 3963848"/>
                <a:gd name="connsiteY5" fmla="*/ 785984 h 4017165"/>
                <a:gd name="connsiteX6" fmla="*/ 759970 w 3963848"/>
                <a:gd name="connsiteY6" fmla="*/ 857223 h 4017165"/>
                <a:gd name="connsiteX7" fmla="*/ 766467 w 3963848"/>
                <a:gd name="connsiteY7" fmla="*/ 936692 h 4017165"/>
                <a:gd name="connsiteX8" fmla="*/ 884364 w 3963848"/>
                <a:gd name="connsiteY8" fmla="*/ 1064766 h 4017165"/>
                <a:gd name="connsiteX9" fmla="*/ 824478 w 3963848"/>
                <a:gd name="connsiteY9" fmla="*/ 1087997 h 4017165"/>
                <a:gd name="connsiteX10" fmla="*/ 472567 w 3963848"/>
                <a:gd name="connsiteY10" fmla="*/ 827167 h 4017165"/>
                <a:gd name="connsiteX11" fmla="*/ 206121 w 3963848"/>
                <a:gd name="connsiteY11" fmla="*/ 955947 h 4017165"/>
                <a:gd name="connsiteX12" fmla="*/ 85465 w 3963848"/>
                <a:gd name="connsiteY12" fmla="*/ 1005477 h 4017165"/>
                <a:gd name="connsiteX13" fmla="*/ 0 w 3963848"/>
                <a:gd name="connsiteY13" fmla="*/ 1045103 h 4017165"/>
                <a:gd name="connsiteX14" fmla="*/ 819384 w 3963848"/>
                <a:gd name="connsiteY14" fmla="*/ 1760349 h 4017165"/>
                <a:gd name="connsiteX15" fmla="*/ 960013 w 3963848"/>
                <a:gd name="connsiteY15" fmla="*/ 1700710 h 4017165"/>
                <a:gd name="connsiteX16" fmla="*/ 1328749 w 3963848"/>
                <a:gd name="connsiteY16" fmla="*/ 1595702 h 4017165"/>
                <a:gd name="connsiteX17" fmla="*/ 1335025 w 3963848"/>
                <a:gd name="connsiteY17" fmla="*/ 1714742 h 4017165"/>
                <a:gd name="connsiteX18" fmla="*/ 1273725 w 3963848"/>
                <a:gd name="connsiteY18" fmla="*/ 1998908 h 4017165"/>
                <a:gd name="connsiteX19" fmla="*/ 1371084 w 3963848"/>
                <a:gd name="connsiteY19" fmla="*/ 2184842 h 4017165"/>
                <a:gd name="connsiteX20" fmla="*/ 1551378 w 3963848"/>
                <a:gd name="connsiteY20" fmla="*/ 2170809 h 4017165"/>
                <a:gd name="connsiteX21" fmla="*/ 1518925 w 3963848"/>
                <a:gd name="connsiteY21" fmla="*/ 2346219 h 4017165"/>
                <a:gd name="connsiteX22" fmla="*/ 1605466 w 3963848"/>
                <a:gd name="connsiteY22" fmla="*/ 2483040 h 4017165"/>
                <a:gd name="connsiteX23" fmla="*/ 1673978 w 3963848"/>
                <a:gd name="connsiteY23" fmla="*/ 2556712 h 4017165"/>
                <a:gd name="connsiteX24" fmla="*/ 1795078 w 3963848"/>
                <a:gd name="connsiteY24" fmla="*/ 3885280 h 4017165"/>
                <a:gd name="connsiteX25" fmla="*/ 1978251 w 3963848"/>
                <a:gd name="connsiteY25" fmla="*/ 3907261 h 4017165"/>
                <a:gd name="connsiteX26" fmla="*/ 2044194 w 3963848"/>
                <a:gd name="connsiteY26" fmla="*/ 3921915 h 4017165"/>
                <a:gd name="connsiteX27" fmla="*/ 2124790 w 3963848"/>
                <a:gd name="connsiteY27" fmla="*/ 4017165 h 4017165"/>
                <a:gd name="connsiteX28" fmla="*/ 2406830 w 3963848"/>
                <a:gd name="connsiteY28" fmla="*/ 3961399 h 4017165"/>
                <a:gd name="connsiteX29" fmla="*/ 2440392 w 3963848"/>
                <a:gd name="connsiteY29" fmla="*/ 3967861 h 4017165"/>
                <a:gd name="connsiteX30" fmla="*/ 3121251 w 3963848"/>
                <a:gd name="connsiteY30" fmla="*/ 3973203 h 4017165"/>
                <a:gd name="connsiteX31" fmla="*/ 3231155 w 3963848"/>
                <a:gd name="connsiteY31" fmla="*/ 3958550 h 4017165"/>
                <a:gd name="connsiteX32" fmla="*/ 3333732 w 3963848"/>
                <a:gd name="connsiteY32" fmla="*/ 3907261 h 4017165"/>
                <a:gd name="connsiteX33" fmla="*/ 3348386 w 3963848"/>
                <a:gd name="connsiteY33" fmla="*/ 3877953 h 4017165"/>
                <a:gd name="connsiteX34" fmla="*/ 3458290 w 3963848"/>
                <a:gd name="connsiteY34" fmla="*/ 3885280 h 4017165"/>
                <a:gd name="connsiteX35" fmla="*/ 3575521 w 3963848"/>
                <a:gd name="connsiteY35" fmla="*/ 3892607 h 4017165"/>
                <a:gd name="connsiteX36" fmla="*/ 3575521 w 3963848"/>
                <a:gd name="connsiteY36" fmla="*/ 3790030 h 4017165"/>
                <a:gd name="connsiteX37" fmla="*/ 3604828 w 3963848"/>
                <a:gd name="connsiteY37" fmla="*/ 3738742 h 4017165"/>
                <a:gd name="connsiteX38" fmla="*/ 3692751 w 3963848"/>
                <a:gd name="connsiteY38" fmla="*/ 3687453 h 4017165"/>
                <a:gd name="connsiteX39" fmla="*/ 3744040 w 3963848"/>
                <a:gd name="connsiteY39" fmla="*/ 3628838 h 4017165"/>
                <a:gd name="connsiteX40" fmla="*/ 3905232 w 3963848"/>
                <a:gd name="connsiteY40" fmla="*/ 3628838 h 4017165"/>
                <a:gd name="connsiteX41" fmla="*/ 3905232 w 3963848"/>
                <a:gd name="connsiteY41" fmla="*/ 3526261 h 4017165"/>
                <a:gd name="connsiteX42" fmla="*/ 3934540 w 3963848"/>
                <a:gd name="connsiteY42" fmla="*/ 3284473 h 4017165"/>
                <a:gd name="connsiteX43" fmla="*/ 3963848 w 3963848"/>
                <a:gd name="connsiteY43" fmla="*/ 3093973 h 4017165"/>
                <a:gd name="connsiteX44" fmla="*/ 3956521 w 3963848"/>
                <a:gd name="connsiteY44" fmla="*/ 2888819 h 4017165"/>
                <a:gd name="connsiteX45" fmla="*/ 3896596 w 3963848"/>
                <a:gd name="connsiteY45" fmla="*/ 2661949 h 4017165"/>
                <a:gd name="connsiteX46" fmla="*/ 3755410 w 3963848"/>
                <a:gd name="connsiteY46" fmla="*/ 2253593 h 4017165"/>
                <a:gd name="connsiteX47" fmla="*/ 3030050 w 3963848"/>
                <a:gd name="connsiteY47" fmla="*/ 701375 h 4017165"/>
                <a:gd name="connsiteX48" fmla="*/ 2876921 w 3963848"/>
                <a:gd name="connsiteY48" fmla="*/ 656703 h 4017165"/>
                <a:gd name="connsiteX49" fmla="*/ 2741185 w 3963848"/>
                <a:gd name="connsiteY49" fmla="*/ 577413 h 4017165"/>
                <a:gd name="connsiteX50" fmla="*/ 2691530 w 3963848"/>
                <a:gd name="connsiteY50" fmla="*/ 638728 h 4017165"/>
                <a:gd name="connsiteX51" fmla="*/ 2695940 w 3963848"/>
                <a:gd name="connsiteY51" fmla="*/ 617059 h 4017165"/>
                <a:gd name="connsiteX52" fmla="*/ 2766321 w 3963848"/>
                <a:gd name="connsiteY52" fmla="*/ 735993 h 4017165"/>
                <a:gd name="connsiteX53" fmla="*/ 2699743 w 3963848"/>
                <a:gd name="connsiteY53" fmla="*/ 885869 h 4017165"/>
                <a:gd name="connsiteX54" fmla="*/ 2550150 w 3963848"/>
                <a:gd name="connsiteY54" fmla="*/ 963951 h 4017165"/>
                <a:gd name="connsiteX55" fmla="*/ 2560205 w 3963848"/>
                <a:gd name="connsiteY55" fmla="*/ 1082885 h 4017165"/>
                <a:gd name="connsiteX56" fmla="*/ 2814469 w 3963848"/>
                <a:gd name="connsiteY56" fmla="*/ 1285870 h 4017165"/>
                <a:gd name="connsiteX57" fmla="*/ 2534709 w 3963848"/>
                <a:gd name="connsiteY57" fmla="*/ 1473013 h 4017165"/>
                <a:gd name="connsiteX58" fmla="*/ 2156245 w 3963848"/>
                <a:gd name="connsiteY58" fmla="*/ 1533676 h 4017165"/>
                <a:gd name="connsiteX59" fmla="*/ 1955962 w 3963848"/>
                <a:gd name="connsiteY59" fmla="*/ 1451914 h 4017165"/>
                <a:gd name="connsiteX60" fmla="*/ 1893705 w 3963848"/>
                <a:gd name="connsiteY60" fmla="*/ 1355057 h 4017165"/>
                <a:gd name="connsiteX61" fmla="*/ 1633473 w 3963848"/>
                <a:gd name="connsiteY61" fmla="*/ 1304578 h 4017165"/>
                <a:gd name="connsiteX62" fmla="*/ 1688131 w 3963848"/>
                <a:gd name="connsiteY62" fmla="*/ 1041475 h 4017165"/>
                <a:gd name="connsiteX63" fmla="*/ 1529619 w 3963848"/>
                <a:gd name="connsiteY63" fmla="*/ 952021 h 4017165"/>
                <a:gd name="connsiteX64" fmla="*/ 1409369 w 3963848"/>
                <a:gd name="connsiteY64" fmla="*/ 1320363 h 4017165"/>
                <a:gd name="connsiteX65" fmla="*/ 1343778 w 3963848"/>
                <a:gd name="connsiteY65" fmla="*/ 1299315 h 4017165"/>
                <a:gd name="connsiteX66" fmla="*/ 1371107 w 3963848"/>
                <a:gd name="connsiteY66" fmla="*/ 883614 h 4017165"/>
                <a:gd name="connsiteX67" fmla="*/ 1485892 w 3963848"/>
                <a:gd name="connsiteY67" fmla="*/ 625775 h 4017165"/>
                <a:gd name="connsiteX68" fmla="*/ 1300050 w 3963848"/>
                <a:gd name="connsiteY68" fmla="*/ 488962 h 4017165"/>
                <a:gd name="connsiteX69" fmla="*/ 1283653 w 3963848"/>
                <a:gd name="connsiteY69" fmla="*/ 388983 h 4017165"/>
                <a:gd name="connsiteX70" fmla="*/ 1207129 w 3963848"/>
                <a:gd name="connsiteY70" fmla="*/ 236385 h 4017165"/>
                <a:gd name="connsiteX71" fmla="*/ 944765 w 3963848"/>
                <a:gd name="connsiteY71" fmla="*/ 10117 h 4017165"/>
                <a:gd name="connsiteX72" fmla="*/ 718905 w 3963848"/>
                <a:gd name="connsiteY72" fmla="*/ 0 h 4017165"/>
                <a:gd name="connsiteX0" fmla="*/ 718905 w 3963848"/>
                <a:gd name="connsiteY0" fmla="*/ 0 h 4017165"/>
                <a:gd name="connsiteX1" fmla="*/ 603276 w 3963848"/>
                <a:gd name="connsiteY1" fmla="*/ 173359 h 4017165"/>
                <a:gd name="connsiteX2" fmla="*/ 477593 w 3963848"/>
                <a:gd name="connsiteY2" fmla="*/ 302139 h 4017165"/>
                <a:gd name="connsiteX3" fmla="*/ 593222 w 3963848"/>
                <a:gd name="connsiteY3" fmla="*/ 376435 h 4017165"/>
                <a:gd name="connsiteX4" fmla="*/ 703825 w 3963848"/>
                <a:gd name="connsiteY4" fmla="*/ 643903 h 4017165"/>
                <a:gd name="connsiteX5" fmla="*/ 728661 w 3963848"/>
                <a:gd name="connsiteY5" fmla="*/ 785984 h 4017165"/>
                <a:gd name="connsiteX6" fmla="*/ 759970 w 3963848"/>
                <a:gd name="connsiteY6" fmla="*/ 857223 h 4017165"/>
                <a:gd name="connsiteX7" fmla="*/ 766467 w 3963848"/>
                <a:gd name="connsiteY7" fmla="*/ 936692 h 4017165"/>
                <a:gd name="connsiteX8" fmla="*/ 884364 w 3963848"/>
                <a:gd name="connsiteY8" fmla="*/ 1064766 h 4017165"/>
                <a:gd name="connsiteX9" fmla="*/ 824478 w 3963848"/>
                <a:gd name="connsiteY9" fmla="*/ 1087997 h 4017165"/>
                <a:gd name="connsiteX10" fmla="*/ 472567 w 3963848"/>
                <a:gd name="connsiteY10" fmla="*/ 827167 h 4017165"/>
                <a:gd name="connsiteX11" fmla="*/ 206121 w 3963848"/>
                <a:gd name="connsiteY11" fmla="*/ 955947 h 4017165"/>
                <a:gd name="connsiteX12" fmla="*/ 85465 w 3963848"/>
                <a:gd name="connsiteY12" fmla="*/ 1005477 h 4017165"/>
                <a:gd name="connsiteX13" fmla="*/ 0 w 3963848"/>
                <a:gd name="connsiteY13" fmla="*/ 1045103 h 4017165"/>
                <a:gd name="connsiteX14" fmla="*/ 819384 w 3963848"/>
                <a:gd name="connsiteY14" fmla="*/ 1760349 h 4017165"/>
                <a:gd name="connsiteX15" fmla="*/ 960013 w 3963848"/>
                <a:gd name="connsiteY15" fmla="*/ 1700710 h 4017165"/>
                <a:gd name="connsiteX16" fmla="*/ 1328749 w 3963848"/>
                <a:gd name="connsiteY16" fmla="*/ 1595702 h 4017165"/>
                <a:gd name="connsiteX17" fmla="*/ 1335025 w 3963848"/>
                <a:gd name="connsiteY17" fmla="*/ 1714742 h 4017165"/>
                <a:gd name="connsiteX18" fmla="*/ 1273725 w 3963848"/>
                <a:gd name="connsiteY18" fmla="*/ 1998908 h 4017165"/>
                <a:gd name="connsiteX19" fmla="*/ 1371084 w 3963848"/>
                <a:gd name="connsiteY19" fmla="*/ 2184842 h 4017165"/>
                <a:gd name="connsiteX20" fmla="*/ 1551378 w 3963848"/>
                <a:gd name="connsiteY20" fmla="*/ 2170809 h 4017165"/>
                <a:gd name="connsiteX21" fmla="*/ 1518925 w 3963848"/>
                <a:gd name="connsiteY21" fmla="*/ 2346219 h 4017165"/>
                <a:gd name="connsiteX22" fmla="*/ 1605466 w 3963848"/>
                <a:gd name="connsiteY22" fmla="*/ 2483040 h 4017165"/>
                <a:gd name="connsiteX23" fmla="*/ 1673978 w 3963848"/>
                <a:gd name="connsiteY23" fmla="*/ 2556712 h 4017165"/>
                <a:gd name="connsiteX24" fmla="*/ 1795078 w 3963848"/>
                <a:gd name="connsiteY24" fmla="*/ 3885280 h 4017165"/>
                <a:gd name="connsiteX25" fmla="*/ 1978251 w 3963848"/>
                <a:gd name="connsiteY25" fmla="*/ 3907261 h 4017165"/>
                <a:gd name="connsiteX26" fmla="*/ 2044194 w 3963848"/>
                <a:gd name="connsiteY26" fmla="*/ 3921915 h 4017165"/>
                <a:gd name="connsiteX27" fmla="*/ 2124790 w 3963848"/>
                <a:gd name="connsiteY27" fmla="*/ 4017165 h 4017165"/>
                <a:gd name="connsiteX28" fmla="*/ 2406830 w 3963848"/>
                <a:gd name="connsiteY28" fmla="*/ 3961399 h 4017165"/>
                <a:gd name="connsiteX29" fmla="*/ 3121251 w 3963848"/>
                <a:gd name="connsiteY29" fmla="*/ 3973203 h 4017165"/>
                <a:gd name="connsiteX30" fmla="*/ 3231155 w 3963848"/>
                <a:gd name="connsiteY30" fmla="*/ 3958550 h 4017165"/>
                <a:gd name="connsiteX31" fmla="*/ 3333732 w 3963848"/>
                <a:gd name="connsiteY31" fmla="*/ 3907261 h 4017165"/>
                <a:gd name="connsiteX32" fmla="*/ 3348386 w 3963848"/>
                <a:gd name="connsiteY32" fmla="*/ 3877953 h 4017165"/>
                <a:gd name="connsiteX33" fmla="*/ 3458290 w 3963848"/>
                <a:gd name="connsiteY33" fmla="*/ 3885280 h 4017165"/>
                <a:gd name="connsiteX34" fmla="*/ 3575521 w 3963848"/>
                <a:gd name="connsiteY34" fmla="*/ 3892607 h 4017165"/>
                <a:gd name="connsiteX35" fmla="*/ 3575521 w 3963848"/>
                <a:gd name="connsiteY35" fmla="*/ 3790030 h 4017165"/>
                <a:gd name="connsiteX36" fmla="*/ 3604828 w 3963848"/>
                <a:gd name="connsiteY36" fmla="*/ 3738742 h 4017165"/>
                <a:gd name="connsiteX37" fmla="*/ 3692751 w 3963848"/>
                <a:gd name="connsiteY37" fmla="*/ 3687453 h 4017165"/>
                <a:gd name="connsiteX38" fmla="*/ 3744040 w 3963848"/>
                <a:gd name="connsiteY38" fmla="*/ 3628838 h 4017165"/>
                <a:gd name="connsiteX39" fmla="*/ 3905232 w 3963848"/>
                <a:gd name="connsiteY39" fmla="*/ 3628838 h 4017165"/>
                <a:gd name="connsiteX40" fmla="*/ 3905232 w 3963848"/>
                <a:gd name="connsiteY40" fmla="*/ 3526261 h 4017165"/>
                <a:gd name="connsiteX41" fmla="*/ 3934540 w 3963848"/>
                <a:gd name="connsiteY41" fmla="*/ 3284473 h 4017165"/>
                <a:gd name="connsiteX42" fmla="*/ 3963848 w 3963848"/>
                <a:gd name="connsiteY42" fmla="*/ 3093973 h 4017165"/>
                <a:gd name="connsiteX43" fmla="*/ 3956521 w 3963848"/>
                <a:gd name="connsiteY43" fmla="*/ 2888819 h 4017165"/>
                <a:gd name="connsiteX44" fmla="*/ 3896596 w 3963848"/>
                <a:gd name="connsiteY44" fmla="*/ 2661949 h 4017165"/>
                <a:gd name="connsiteX45" fmla="*/ 3755410 w 3963848"/>
                <a:gd name="connsiteY45" fmla="*/ 2253593 h 4017165"/>
                <a:gd name="connsiteX46" fmla="*/ 3030050 w 3963848"/>
                <a:gd name="connsiteY46" fmla="*/ 701375 h 4017165"/>
                <a:gd name="connsiteX47" fmla="*/ 2876921 w 3963848"/>
                <a:gd name="connsiteY47" fmla="*/ 656703 h 4017165"/>
                <a:gd name="connsiteX48" fmla="*/ 2741185 w 3963848"/>
                <a:gd name="connsiteY48" fmla="*/ 577413 h 4017165"/>
                <a:gd name="connsiteX49" fmla="*/ 2691530 w 3963848"/>
                <a:gd name="connsiteY49" fmla="*/ 638728 h 4017165"/>
                <a:gd name="connsiteX50" fmla="*/ 2695940 w 3963848"/>
                <a:gd name="connsiteY50" fmla="*/ 617059 h 4017165"/>
                <a:gd name="connsiteX51" fmla="*/ 2766321 w 3963848"/>
                <a:gd name="connsiteY51" fmla="*/ 735993 h 4017165"/>
                <a:gd name="connsiteX52" fmla="*/ 2699743 w 3963848"/>
                <a:gd name="connsiteY52" fmla="*/ 885869 h 4017165"/>
                <a:gd name="connsiteX53" fmla="*/ 2550150 w 3963848"/>
                <a:gd name="connsiteY53" fmla="*/ 963951 h 4017165"/>
                <a:gd name="connsiteX54" fmla="*/ 2560205 w 3963848"/>
                <a:gd name="connsiteY54" fmla="*/ 1082885 h 4017165"/>
                <a:gd name="connsiteX55" fmla="*/ 2814469 w 3963848"/>
                <a:gd name="connsiteY55" fmla="*/ 1285870 h 4017165"/>
                <a:gd name="connsiteX56" fmla="*/ 2534709 w 3963848"/>
                <a:gd name="connsiteY56" fmla="*/ 1473013 h 4017165"/>
                <a:gd name="connsiteX57" fmla="*/ 2156245 w 3963848"/>
                <a:gd name="connsiteY57" fmla="*/ 1533676 h 4017165"/>
                <a:gd name="connsiteX58" fmla="*/ 1955962 w 3963848"/>
                <a:gd name="connsiteY58" fmla="*/ 1451914 h 4017165"/>
                <a:gd name="connsiteX59" fmla="*/ 1893705 w 3963848"/>
                <a:gd name="connsiteY59" fmla="*/ 1355057 h 4017165"/>
                <a:gd name="connsiteX60" fmla="*/ 1633473 w 3963848"/>
                <a:gd name="connsiteY60" fmla="*/ 1304578 h 4017165"/>
                <a:gd name="connsiteX61" fmla="*/ 1688131 w 3963848"/>
                <a:gd name="connsiteY61" fmla="*/ 1041475 h 4017165"/>
                <a:gd name="connsiteX62" fmla="*/ 1529619 w 3963848"/>
                <a:gd name="connsiteY62" fmla="*/ 952021 h 4017165"/>
                <a:gd name="connsiteX63" fmla="*/ 1409369 w 3963848"/>
                <a:gd name="connsiteY63" fmla="*/ 1320363 h 4017165"/>
                <a:gd name="connsiteX64" fmla="*/ 1343778 w 3963848"/>
                <a:gd name="connsiteY64" fmla="*/ 1299315 h 4017165"/>
                <a:gd name="connsiteX65" fmla="*/ 1371107 w 3963848"/>
                <a:gd name="connsiteY65" fmla="*/ 883614 h 4017165"/>
                <a:gd name="connsiteX66" fmla="*/ 1485892 w 3963848"/>
                <a:gd name="connsiteY66" fmla="*/ 625775 h 4017165"/>
                <a:gd name="connsiteX67" fmla="*/ 1300050 w 3963848"/>
                <a:gd name="connsiteY67" fmla="*/ 488962 h 4017165"/>
                <a:gd name="connsiteX68" fmla="*/ 1283653 w 3963848"/>
                <a:gd name="connsiteY68" fmla="*/ 388983 h 4017165"/>
                <a:gd name="connsiteX69" fmla="*/ 1207129 w 3963848"/>
                <a:gd name="connsiteY69" fmla="*/ 236385 h 4017165"/>
                <a:gd name="connsiteX70" fmla="*/ 944765 w 3963848"/>
                <a:gd name="connsiteY70" fmla="*/ 10117 h 4017165"/>
                <a:gd name="connsiteX71" fmla="*/ 718905 w 3963848"/>
                <a:gd name="connsiteY71" fmla="*/ 0 h 4017165"/>
                <a:gd name="connsiteX0" fmla="*/ 718905 w 3963848"/>
                <a:gd name="connsiteY0" fmla="*/ 0 h 4017165"/>
                <a:gd name="connsiteX1" fmla="*/ 603276 w 3963848"/>
                <a:gd name="connsiteY1" fmla="*/ 173359 h 4017165"/>
                <a:gd name="connsiteX2" fmla="*/ 477593 w 3963848"/>
                <a:gd name="connsiteY2" fmla="*/ 302139 h 4017165"/>
                <a:gd name="connsiteX3" fmla="*/ 593222 w 3963848"/>
                <a:gd name="connsiteY3" fmla="*/ 376435 h 4017165"/>
                <a:gd name="connsiteX4" fmla="*/ 703825 w 3963848"/>
                <a:gd name="connsiteY4" fmla="*/ 643903 h 4017165"/>
                <a:gd name="connsiteX5" fmla="*/ 728661 w 3963848"/>
                <a:gd name="connsiteY5" fmla="*/ 785984 h 4017165"/>
                <a:gd name="connsiteX6" fmla="*/ 759970 w 3963848"/>
                <a:gd name="connsiteY6" fmla="*/ 857223 h 4017165"/>
                <a:gd name="connsiteX7" fmla="*/ 766467 w 3963848"/>
                <a:gd name="connsiteY7" fmla="*/ 936692 h 4017165"/>
                <a:gd name="connsiteX8" fmla="*/ 884364 w 3963848"/>
                <a:gd name="connsiteY8" fmla="*/ 1064766 h 4017165"/>
                <a:gd name="connsiteX9" fmla="*/ 824478 w 3963848"/>
                <a:gd name="connsiteY9" fmla="*/ 1087997 h 4017165"/>
                <a:gd name="connsiteX10" fmla="*/ 472567 w 3963848"/>
                <a:gd name="connsiteY10" fmla="*/ 827167 h 4017165"/>
                <a:gd name="connsiteX11" fmla="*/ 206121 w 3963848"/>
                <a:gd name="connsiteY11" fmla="*/ 955947 h 4017165"/>
                <a:gd name="connsiteX12" fmla="*/ 85465 w 3963848"/>
                <a:gd name="connsiteY12" fmla="*/ 1005477 h 4017165"/>
                <a:gd name="connsiteX13" fmla="*/ 0 w 3963848"/>
                <a:gd name="connsiteY13" fmla="*/ 1045103 h 4017165"/>
                <a:gd name="connsiteX14" fmla="*/ 819384 w 3963848"/>
                <a:gd name="connsiteY14" fmla="*/ 1760349 h 4017165"/>
                <a:gd name="connsiteX15" fmla="*/ 960013 w 3963848"/>
                <a:gd name="connsiteY15" fmla="*/ 1700710 h 4017165"/>
                <a:gd name="connsiteX16" fmla="*/ 1328749 w 3963848"/>
                <a:gd name="connsiteY16" fmla="*/ 1595702 h 4017165"/>
                <a:gd name="connsiteX17" fmla="*/ 1335025 w 3963848"/>
                <a:gd name="connsiteY17" fmla="*/ 1714742 h 4017165"/>
                <a:gd name="connsiteX18" fmla="*/ 1273725 w 3963848"/>
                <a:gd name="connsiteY18" fmla="*/ 1998908 h 4017165"/>
                <a:gd name="connsiteX19" fmla="*/ 1371084 w 3963848"/>
                <a:gd name="connsiteY19" fmla="*/ 2184842 h 4017165"/>
                <a:gd name="connsiteX20" fmla="*/ 1551378 w 3963848"/>
                <a:gd name="connsiteY20" fmla="*/ 2170809 h 4017165"/>
                <a:gd name="connsiteX21" fmla="*/ 1518925 w 3963848"/>
                <a:gd name="connsiteY21" fmla="*/ 2346219 h 4017165"/>
                <a:gd name="connsiteX22" fmla="*/ 1605466 w 3963848"/>
                <a:gd name="connsiteY22" fmla="*/ 2483040 h 4017165"/>
                <a:gd name="connsiteX23" fmla="*/ 1673978 w 3963848"/>
                <a:gd name="connsiteY23" fmla="*/ 2556712 h 4017165"/>
                <a:gd name="connsiteX24" fmla="*/ 1795078 w 3963848"/>
                <a:gd name="connsiteY24" fmla="*/ 3885280 h 4017165"/>
                <a:gd name="connsiteX25" fmla="*/ 1978251 w 3963848"/>
                <a:gd name="connsiteY25" fmla="*/ 3907261 h 4017165"/>
                <a:gd name="connsiteX26" fmla="*/ 2044194 w 3963848"/>
                <a:gd name="connsiteY26" fmla="*/ 3921915 h 4017165"/>
                <a:gd name="connsiteX27" fmla="*/ 2124790 w 3963848"/>
                <a:gd name="connsiteY27" fmla="*/ 4017165 h 4017165"/>
                <a:gd name="connsiteX28" fmla="*/ 3121251 w 3963848"/>
                <a:gd name="connsiteY28" fmla="*/ 3973203 h 4017165"/>
                <a:gd name="connsiteX29" fmla="*/ 3231155 w 3963848"/>
                <a:gd name="connsiteY29" fmla="*/ 3958550 h 4017165"/>
                <a:gd name="connsiteX30" fmla="*/ 3333732 w 3963848"/>
                <a:gd name="connsiteY30" fmla="*/ 3907261 h 4017165"/>
                <a:gd name="connsiteX31" fmla="*/ 3348386 w 3963848"/>
                <a:gd name="connsiteY31" fmla="*/ 3877953 h 4017165"/>
                <a:gd name="connsiteX32" fmla="*/ 3458290 w 3963848"/>
                <a:gd name="connsiteY32" fmla="*/ 3885280 h 4017165"/>
                <a:gd name="connsiteX33" fmla="*/ 3575521 w 3963848"/>
                <a:gd name="connsiteY33" fmla="*/ 3892607 h 4017165"/>
                <a:gd name="connsiteX34" fmla="*/ 3575521 w 3963848"/>
                <a:gd name="connsiteY34" fmla="*/ 3790030 h 4017165"/>
                <a:gd name="connsiteX35" fmla="*/ 3604828 w 3963848"/>
                <a:gd name="connsiteY35" fmla="*/ 3738742 h 4017165"/>
                <a:gd name="connsiteX36" fmla="*/ 3692751 w 3963848"/>
                <a:gd name="connsiteY36" fmla="*/ 3687453 h 4017165"/>
                <a:gd name="connsiteX37" fmla="*/ 3744040 w 3963848"/>
                <a:gd name="connsiteY37" fmla="*/ 3628838 h 4017165"/>
                <a:gd name="connsiteX38" fmla="*/ 3905232 w 3963848"/>
                <a:gd name="connsiteY38" fmla="*/ 3628838 h 4017165"/>
                <a:gd name="connsiteX39" fmla="*/ 3905232 w 3963848"/>
                <a:gd name="connsiteY39" fmla="*/ 3526261 h 4017165"/>
                <a:gd name="connsiteX40" fmla="*/ 3934540 w 3963848"/>
                <a:gd name="connsiteY40" fmla="*/ 3284473 h 4017165"/>
                <a:gd name="connsiteX41" fmla="*/ 3963848 w 3963848"/>
                <a:gd name="connsiteY41" fmla="*/ 3093973 h 4017165"/>
                <a:gd name="connsiteX42" fmla="*/ 3956521 w 3963848"/>
                <a:gd name="connsiteY42" fmla="*/ 2888819 h 4017165"/>
                <a:gd name="connsiteX43" fmla="*/ 3896596 w 3963848"/>
                <a:gd name="connsiteY43" fmla="*/ 2661949 h 4017165"/>
                <a:gd name="connsiteX44" fmla="*/ 3755410 w 3963848"/>
                <a:gd name="connsiteY44" fmla="*/ 2253593 h 4017165"/>
                <a:gd name="connsiteX45" fmla="*/ 3030050 w 3963848"/>
                <a:gd name="connsiteY45" fmla="*/ 701375 h 4017165"/>
                <a:gd name="connsiteX46" fmla="*/ 2876921 w 3963848"/>
                <a:gd name="connsiteY46" fmla="*/ 656703 h 4017165"/>
                <a:gd name="connsiteX47" fmla="*/ 2741185 w 3963848"/>
                <a:gd name="connsiteY47" fmla="*/ 577413 h 4017165"/>
                <a:gd name="connsiteX48" fmla="*/ 2691530 w 3963848"/>
                <a:gd name="connsiteY48" fmla="*/ 638728 h 4017165"/>
                <a:gd name="connsiteX49" fmla="*/ 2695940 w 3963848"/>
                <a:gd name="connsiteY49" fmla="*/ 617059 h 4017165"/>
                <a:gd name="connsiteX50" fmla="*/ 2766321 w 3963848"/>
                <a:gd name="connsiteY50" fmla="*/ 735993 h 4017165"/>
                <a:gd name="connsiteX51" fmla="*/ 2699743 w 3963848"/>
                <a:gd name="connsiteY51" fmla="*/ 885869 h 4017165"/>
                <a:gd name="connsiteX52" fmla="*/ 2550150 w 3963848"/>
                <a:gd name="connsiteY52" fmla="*/ 963951 h 4017165"/>
                <a:gd name="connsiteX53" fmla="*/ 2560205 w 3963848"/>
                <a:gd name="connsiteY53" fmla="*/ 1082885 h 4017165"/>
                <a:gd name="connsiteX54" fmla="*/ 2814469 w 3963848"/>
                <a:gd name="connsiteY54" fmla="*/ 1285870 h 4017165"/>
                <a:gd name="connsiteX55" fmla="*/ 2534709 w 3963848"/>
                <a:gd name="connsiteY55" fmla="*/ 1473013 h 4017165"/>
                <a:gd name="connsiteX56" fmla="*/ 2156245 w 3963848"/>
                <a:gd name="connsiteY56" fmla="*/ 1533676 h 4017165"/>
                <a:gd name="connsiteX57" fmla="*/ 1955962 w 3963848"/>
                <a:gd name="connsiteY57" fmla="*/ 1451914 h 4017165"/>
                <a:gd name="connsiteX58" fmla="*/ 1893705 w 3963848"/>
                <a:gd name="connsiteY58" fmla="*/ 1355057 h 4017165"/>
                <a:gd name="connsiteX59" fmla="*/ 1633473 w 3963848"/>
                <a:gd name="connsiteY59" fmla="*/ 1304578 h 4017165"/>
                <a:gd name="connsiteX60" fmla="*/ 1688131 w 3963848"/>
                <a:gd name="connsiteY60" fmla="*/ 1041475 h 4017165"/>
                <a:gd name="connsiteX61" fmla="*/ 1529619 w 3963848"/>
                <a:gd name="connsiteY61" fmla="*/ 952021 h 4017165"/>
                <a:gd name="connsiteX62" fmla="*/ 1409369 w 3963848"/>
                <a:gd name="connsiteY62" fmla="*/ 1320363 h 4017165"/>
                <a:gd name="connsiteX63" fmla="*/ 1343778 w 3963848"/>
                <a:gd name="connsiteY63" fmla="*/ 1299315 h 4017165"/>
                <a:gd name="connsiteX64" fmla="*/ 1371107 w 3963848"/>
                <a:gd name="connsiteY64" fmla="*/ 883614 h 4017165"/>
                <a:gd name="connsiteX65" fmla="*/ 1485892 w 3963848"/>
                <a:gd name="connsiteY65" fmla="*/ 625775 h 4017165"/>
                <a:gd name="connsiteX66" fmla="*/ 1300050 w 3963848"/>
                <a:gd name="connsiteY66" fmla="*/ 488962 h 4017165"/>
                <a:gd name="connsiteX67" fmla="*/ 1283653 w 3963848"/>
                <a:gd name="connsiteY67" fmla="*/ 388983 h 4017165"/>
                <a:gd name="connsiteX68" fmla="*/ 1207129 w 3963848"/>
                <a:gd name="connsiteY68" fmla="*/ 236385 h 4017165"/>
                <a:gd name="connsiteX69" fmla="*/ 944765 w 3963848"/>
                <a:gd name="connsiteY69" fmla="*/ 10117 h 4017165"/>
                <a:gd name="connsiteX70" fmla="*/ 718905 w 3963848"/>
                <a:gd name="connsiteY70" fmla="*/ 0 h 4017165"/>
                <a:gd name="connsiteX0" fmla="*/ 718905 w 3963848"/>
                <a:gd name="connsiteY0" fmla="*/ 0 h 3973203"/>
                <a:gd name="connsiteX1" fmla="*/ 603276 w 3963848"/>
                <a:gd name="connsiteY1" fmla="*/ 173359 h 3973203"/>
                <a:gd name="connsiteX2" fmla="*/ 477593 w 3963848"/>
                <a:gd name="connsiteY2" fmla="*/ 302139 h 3973203"/>
                <a:gd name="connsiteX3" fmla="*/ 593222 w 3963848"/>
                <a:gd name="connsiteY3" fmla="*/ 376435 h 3973203"/>
                <a:gd name="connsiteX4" fmla="*/ 703825 w 3963848"/>
                <a:gd name="connsiteY4" fmla="*/ 643903 h 3973203"/>
                <a:gd name="connsiteX5" fmla="*/ 728661 w 3963848"/>
                <a:gd name="connsiteY5" fmla="*/ 785984 h 3973203"/>
                <a:gd name="connsiteX6" fmla="*/ 759970 w 3963848"/>
                <a:gd name="connsiteY6" fmla="*/ 857223 h 3973203"/>
                <a:gd name="connsiteX7" fmla="*/ 766467 w 3963848"/>
                <a:gd name="connsiteY7" fmla="*/ 936692 h 3973203"/>
                <a:gd name="connsiteX8" fmla="*/ 884364 w 3963848"/>
                <a:gd name="connsiteY8" fmla="*/ 1064766 h 3973203"/>
                <a:gd name="connsiteX9" fmla="*/ 824478 w 3963848"/>
                <a:gd name="connsiteY9" fmla="*/ 1087997 h 3973203"/>
                <a:gd name="connsiteX10" fmla="*/ 472567 w 3963848"/>
                <a:gd name="connsiteY10" fmla="*/ 827167 h 3973203"/>
                <a:gd name="connsiteX11" fmla="*/ 206121 w 3963848"/>
                <a:gd name="connsiteY11" fmla="*/ 955947 h 3973203"/>
                <a:gd name="connsiteX12" fmla="*/ 85465 w 3963848"/>
                <a:gd name="connsiteY12" fmla="*/ 1005477 h 3973203"/>
                <a:gd name="connsiteX13" fmla="*/ 0 w 3963848"/>
                <a:gd name="connsiteY13" fmla="*/ 1045103 h 3973203"/>
                <a:gd name="connsiteX14" fmla="*/ 819384 w 3963848"/>
                <a:gd name="connsiteY14" fmla="*/ 1760349 h 3973203"/>
                <a:gd name="connsiteX15" fmla="*/ 960013 w 3963848"/>
                <a:gd name="connsiteY15" fmla="*/ 1700710 h 3973203"/>
                <a:gd name="connsiteX16" fmla="*/ 1328749 w 3963848"/>
                <a:gd name="connsiteY16" fmla="*/ 1595702 h 3973203"/>
                <a:gd name="connsiteX17" fmla="*/ 1335025 w 3963848"/>
                <a:gd name="connsiteY17" fmla="*/ 1714742 h 3973203"/>
                <a:gd name="connsiteX18" fmla="*/ 1273725 w 3963848"/>
                <a:gd name="connsiteY18" fmla="*/ 1998908 h 3973203"/>
                <a:gd name="connsiteX19" fmla="*/ 1371084 w 3963848"/>
                <a:gd name="connsiteY19" fmla="*/ 2184842 h 3973203"/>
                <a:gd name="connsiteX20" fmla="*/ 1551378 w 3963848"/>
                <a:gd name="connsiteY20" fmla="*/ 2170809 h 3973203"/>
                <a:gd name="connsiteX21" fmla="*/ 1518925 w 3963848"/>
                <a:gd name="connsiteY21" fmla="*/ 2346219 h 3973203"/>
                <a:gd name="connsiteX22" fmla="*/ 1605466 w 3963848"/>
                <a:gd name="connsiteY22" fmla="*/ 2483040 h 3973203"/>
                <a:gd name="connsiteX23" fmla="*/ 1673978 w 3963848"/>
                <a:gd name="connsiteY23" fmla="*/ 2556712 h 3973203"/>
                <a:gd name="connsiteX24" fmla="*/ 1795078 w 3963848"/>
                <a:gd name="connsiteY24" fmla="*/ 3885280 h 3973203"/>
                <a:gd name="connsiteX25" fmla="*/ 1978251 w 3963848"/>
                <a:gd name="connsiteY25" fmla="*/ 3907261 h 3973203"/>
                <a:gd name="connsiteX26" fmla="*/ 2044194 w 3963848"/>
                <a:gd name="connsiteY26" fmla="*/ 3921915 h 3973203"/>
                <a:gd name="connsiteX27" fmla="*/ 3121251 w 3963848"/>
                <a:gd name="connsiteY27" fmla="*/ 3973203 h 3973203"/>
                <a:gd name="connsiteX28" fmla="*/ 3231155 w 3963848"/>
                <a:gd name="connsiteY28" fmla="*/ 3958550 h 3973203"/>
                <a:gd name="connsiteX29" fmla="*/ 3333732 w 3963848"/>
                <a:gd name="connsiteY29" fmla="*/ 3907261 h 3973203"/>
                <a:gd name="connsiteX30" fmla="*/ 3348386 w 3963848"/>
                <a:gd name="connsiteY30" fmla="*/ 3877953 h 3973203"/>
                <a:gd name="connsiteX31" fmla="*/ 3458290 w 3963848"/>
                <a:gd name="connsiteY31" fmla="*/ 3885280 h 3973203"/>
                <a:gd name="connsiteX32" fmla="*/ 3575521 w 3963848"/>
                <a:gd name="connsiteY32" fmla="*/ 3892607 h 3973203"/>
                <a:gd name="connsiteX33" fmla="*/ 3575521 w 3963848"/>
                <a:gd name="connsiteY33" fmla="*/ 3790030 h 3973203"/>
                <a:gd name="connsiteX34" fmla="*/ 3604828 w 3963848"/>
                <a:gd name="connsiteY34" fmla="*/ 3738742 h 3973203"/>
                <a:gd name="connsiteX35" fmla="*/ 3692751 w 3963848"/>
                <a:gd name="connsiteY35" fmla="*/ 3687453 h 3973203"/>
                <a:gd name="connsiteX36" fmla="*/ 3744040 w 3963848"/>
                <a:gd name="connsiteY36" fmla="*/ 3628838 h 3973203"/>
                <a:gd name="connsiteX37" fmla="*/ 3905232 w 3963848"/>
                <a:gd name="connsiteY37" fmla="*/ 3628838 h 3973203"/>
                <a:gd name="connsiteX38" fmla="*/ 3905232 w 3963848"/>
                <a:gd name="connsiteY38" fmla="*/ 3526261 h 3973203"/>
                <a:gd name="connsiteX39" fmla="*/ 3934540 w 3963848"/>
                <a:gd name="connsiteY39" fmla="*/ 3284473 h 3973203"/>
                <a:gd name="connsiteX40" fmla="*/ 3963848 w 3963848"/>
                <a:gd name="connsiteY40" fmla="*/ 3093973 h 3973203"/>
                <a:gd name="connsiteX41" fmla="*/ 3956521 w 3963848"/>
                <a:gd name="connsiteY41" fmla="*/ 2888819 h 3973203"/>
                <a:gd name="connsiteX42" fmla="*/ 3896596 w 3963848"/>
                <a:gd name="connsiteY42" fmla="*/ 2661949 h 3973203"/>
                <a:gd name="connsiteX43" fmla="*/ 3755410 w 3963848"/>
                <a:gd name="connsiteY43" fmla="*/ 2253593 h 3973203"/>
                <a:gd name="connsiteX44" fmla="*/ 3030050 w 3963848"/>
                <a:gd name="connsiteY44" fmla="*/ 701375 h 3973203"/>
                <a:gd name="connsiteX45" fmla="*/ 2876921 w 3963848"/>
                <a:gd name="connsiteY45" fmla="*/ 656703 h 3973203"/>
                <a:gd name="connsiteX46" fmla="*/ 2741185 w 3963848"/>
                <a:gd name="connsiteY46" fmla="*/ 577413 h 3973203"/>
                <a:gd name="connsiteX47" fmla="*/ 2691530 w 3963848"/>
                <a:gd name="connsiteY47" fmla="*/ 638728 h 3973203"/>
                <a:gd name="connsiteX48" fmla="*/ 2695940 w 3963848"/>
                <a:gd name="connsiteY48" fmla="*/ 617059 h 3973203"/>
                <a:gd name="connsiteX49" fmla="*/ 2766321 w 3963848"/>
                <a:gd name="connsiteY49" fmla="*/ 735993 h 3973203"/>
                <a:gd name="connsiteX50" fmla="*/ 2699743 w 3963848"/>
                <a:gd name="connsiteY50" fmla="*/ 885869 h 3973203"/>
                <a:gd name="connsiteX51" fmla="*/ 2550150 w 3963848"/>
                <a:gd name="connsiteY51" fmla="*/ 963951 h 3973203"/>
                <a:gd name="connsiteX52" fmla="*/ 2560205 w 3963848"/>
                <a:gd name="connsiteY52" fmla="*/ 1082885 h 3973203"/>
                <a:gd name="connsiteX53" fmla="*/ 2814469 w 3963848"/>
                <a:gd name="connsiteY53" fmla="*/ 1285870 h 3973203"/>
                <a:gd name="connsiteX54" fmla="*/ 2534709 w 3963848"/>
                <a:gd name="connsiteY54" fmla="*/ 1473013 h 3973203"/>
                <a:gd name="connsiteX55" fmla="*/ 2156245 w 3963848"/>
                <a:gd name="connsiteY55" fmla="*/ 1533676 h 3973203"/>
                <a:gd name="connsiteX56" fmla="*/ 1955962 w 3963848"/>
                <a:gd name="connsiteY56" fmla="*/ 1451914 h 3973203"/>
                <a:gd name="connsiteX57" fmla="*/ 1893705 w 3963848"/>
                <a:gd name="connsiteY57" fmla="*/ 1355057 h 3973203"/>
                <a:gd name="connsiteX58" fmla="*/ 1633473 w 3963848"/>
                <a:gd name="connsiteY58" fmla="*/ 1304578 h 3973203"/>
                <a:gd name="connsiteX59" fmla="*/ 1688131 w 3963848"/>
                <a:gd name="connsiteY59" fmla="*/ 1041475 h 3973203"/>
                <a:gd name="connsiteX60" fmla="*/ 1529619 w 3963848"/>
                <a:gd name="connsiteY60" fmla="*/ 952021 h 3973203"/>
                <a:gd name="connsiteX61" fmla="*/ 1409369 w 3963848"/>
                <a:gd name="connsiteY61" fmla="*/ 1320363 h 3973203"/>
                <a:gd name="connsiteX62" fmla="*/ 1343778 w 3963848"/>
                <a:gd name="connsiteY62" fmla="*/ 1299315 h 3973203"/>
                <a:gd name="connsiteX63" fmla="*/ 1371107 w 3963848"/>
                <a:gd name="connsiteY63" fmla="*/ 883614 h 3973203"/>
                <a:gd name="connsiteX64" fmla="*/ 1485892 w 3963848"/>
                <a:gd name="connsiteY64" fmla="*/ 625775 h 3973203"/>
                <a:gd name="connsiteX65" fmla="*/ 1300050 w 3963848"/>
                <a:gd name="connsiteY65" fmla="*/ 488962 h 3973203"/>
                <a:gd name="connsiteX66" fmla="*/ 1283653 w 3963848"/>
                <a:gd name="connsiteY66" fmla="*/ 388983 h 3973203"/>
                <a:gd name="connsiteX67" fmla="*/ 1207129 w 3963848"/>
                <a:gd name="connsiteY67" fmla="*/ 236385 h 3973203"/>
                <a:gd name="connsiteX68" fmla="*/ 944765 w 3963848"/>
                <a:gd name="connsiteY68" fmla="*/ 10117 h 3973203"/>
                <a:gd name="connsiteX69" fmla="*/ 718905 w 3963848"/>
                <a:gd name="connsiteY69" fmla="*/ 0 h 3973203"/>
                <a:gd name="connsiteX0" fmla="*/ 718905 w 3963848"/>
                <a:gd name="connsiteY0" fmla="*/ 0 h 3973203"/>
                <a:gd name="connsiteX1" fmla="*/ 603276 w 3963848"/>
                <a:gd name="connsiteY1" fmla="*/ 173359 h 3973203"/>
                <a:gd name="connsiteX2" fmla="*/ 477593 w 3963848"/>
                <a:gd name="connsiteY2" fmla="*/ 302139 h 3973203"/>
                <a:gd name="connsiteX3" fmla="*/ 593222 w 3963848"/>
                <a:gd name="connsiteY3" fmla="*/ 376435 h 3973203"/>
                <a:gd name="connsiteX4" fmla="*/ 703825 w 3963848"/>
                <a:gd name="connsiteY4" fmla="*/ 643903 h 3973203"/>
                <a:gd name="connsiteX5" fmla="*/ 728661 w 3963848"/>
                <a:gd name="connsiteY5" fmla="*/ 785984 h 3973203"/>
                <a:gd name="connsiteX6" fmla="*/ 759970 w 3963848"/>
                <a:gd name="connsiteY6" fmla="*/ 857223 h 3973203"/>
                <a:gd name="connsiteX7" fmla="*/ 766467 w 3963848"/>
                <a:gd name="connsiteY7" fmla="*/ 936692 h 3973203"/>
                <a:gd name="connsiteX8" fmla="*/ 884364 w 3963848"/>
                <a:gd name="connsiteY8" fmla="*/ 1064766 h 3973203"/>
                <a:gd name="connsiteX9" fmla="*/ 824478 w 3963848"/>
                <a:gd name="connsiteY9" fmla="*/ 1087997 h 3973203"/>
                <a:gd name="connsiteX10" fmla="*/ 472567 w 3963848"/>
                <a:gd name="connsiteY10" fmla="*/ 827167 h 3973203"/>
                <a:gd name="connsiteX11" fmla="*/ 206121 w 3963848"/>
                <a:gd name="connsiteY11" fmla="*/ 955947 h 3973203"/>
                <a:gd name="connsiteX12" fmla="*/ 85465 w 3963848"/>
                <a:gd name="connsiteY12" fmla="*/ 1005477 h 3973203"/>
                <a:gd name="connsiteX13" fmla="*/ 0 w 3963848"/>
                <a:gd name="connsiteY13" fmla="*/ 1045103 h 3973203"/>
                <a:gd name="connsiteX14" fmla="*/ 819384 w 3963848"/>
                <a:gd name="connsiteY14" fmla="*/ 1760349 h 3973203"/>
                <a:gd name="connsiteX15" fmla="*/ 960013 w 3963848"/>
                <a:gd name="connsiteY15" fmla="*/ 1700710 h 3973203"/>
                <a:gd name="connsiteX16" fmla="*/ 1328749 w 3963848"/>
                <a:gd name="connsiteY16" fmla="*/ 1595702 h 3973203"/>
                <a:gd name="connsiteX17" fmla="*/ 1335025 w 3963848"/>
                <a:gd name="connsiteY17" fmla="*/ 1714742 h 3973203"/>
                <a:gd name="connsiteX18" fmla="*/ 1273725 w 3963848"/>
                <a:gd name="connsiteY18" fmla="*/ 1998908 h 3973203"/>
                <a:gd name="connsiteX19" fmla="*/ 1371084 w 3963848"/>
                <a:gd name="connsiteY19" fmla="*/ 2184842 h 3973203"/>
                <a:gd name="connsiteX20" fmla="*/ 1551378 w 3963848"/>
                <a:gd name="connsiteY20" fmla="*/ 2170809 h 3973203"/>
                <a:gd name="connsiteX21" fmla="*/ 1518925 w 3963848"/>
                <a:gd name="connsiteY21" fmla="*/ 2346219 h 3973203"/>
                <a:gd name="connsiteX22" fmla="*/ 1605466 w 3963848"/>
                <a:gd name="connsiteY22" fmla="*/ 2483040 h 3973203"/>
                <a:gd name="connsiteX23" fmla="*/ 1673978 w 3963848"/>
                <a:gd name="connsiteY23" fmla="*/ 2556712 h 3973203"/>
                <a:gd name="connsiteX24" fmla="*/ 1795078 w 3963848"/>
                <a:gd name="connsiteY24" fmla="*/ 3885280 h 3973203"/>
                <a:gd name="connsiteX25" fmla="*/ 1978251 w 3963848"/>
                <a:gd name="connsiteY25" fmla="*/ 3907261 h 3973203"/>
                <a:gd name="connsiteX26" fmla="*/ 3121251 w 3963848"/>
                <a:gd name="connsiteY26" fmla="*/ 3973203 h 3973203"/>
                <a:gd name="connsiteX27" fmla="*/ 3231155 w 3963848"/>
                <a:gd name="connsiteY27" fmla="*/ 3958550 h 3973203"/>
                <a:gd name="connsiteX28" fmla="*/ 3333732 w 3963848"/>
                <a:gd name="connsiteY28" fmla="*/ 3907261 h 3973203"/>
                <a:gd name="connsiteX29" fmla="*/ 3348386 w 3963848"/>
                <a:gd name="connsiteY29" fmla="*/ 3877953 h 3973203"/>
                <a:gd name="connsiteX30" fmla="*/ 3458290 w 3963848"/>
                <a:gd name="connsiteY30" fmla="*/ 3885280 h 3973203"/>
                <a:gd name="connsiteX31" fmla="*/ 3575521 w 3963848"/>
                <a:gd name="connsiteY31" fmla="*/ 3892607 h 3973203"/>
                <a:gd name="connsiteX32" fmla="*/ 3575521 w 3963848"/>
                <a:gd name="connsiteY32" fmla="*/ 3790030 h 3973203"/>
                <a:gd name="connsiteX33" fmla="*/ 3604828 w 3963848"/>
                <a:gd name="connsiteY33" fmla="*/ 3738742 h 3973203"/>
                <a:gd name="connsiteX34" fmla="*/ 3692751 w 3963848"/>
                <a:gd name="connsiteY34" fmla="*/ 3687453 h 3973203"/>
                <a:gd name="connsiteX35" fmla="*/ 3744040 w 3963848"/>
                <a:gd name="connsiteY35" fmla="*/ 3628838 h 3973203"/>
                <a:gd name="connsiteX36" fmla="*/ 3905232 w 3963848"/>
                <a:gd name="connsiteY36" fmla="*/ 3628838 h 3973203"/>
                <a:gd name="connsiteX37" fmla="*/ 3905232 w 3963848"/>
                <a:gd name="connsiteY37" fmla="*/ 3526261 h 3973203"/>
                <a:gd name="connsiteX38" fmla="*/ 3934540 w 3963848"/>
                <a:gd name="connsiteY38" fmla="*/ 3284473 h 3973203"/>
                <a:gd name="connsiteX39" fmla="*/ 3963848 w 3963848"/>
                <a:gd name="connsiteY39" fmla="*/ 3093973 h 3973203"/>
                <a:gd name="connsiteX40" fmla="*/ 3956521 w 3963848"/>
                <a:gd name="connsiteY40" fmla="*/ 2888819 h 3973203"/>
                <a:gd name="connsiteX41" fmla="*/ 3896596 w 3963848"/>
                <a:gd name="connsiteY41" fmla="*/ 2661949 h 3973203"/>
                <a:gd name="connsiteX42" fmla="*/ 3755410 w 3963848"/>
                <a:gd name="connsiteY42" fmla="*/ 2253593 h 3973203"/>
                <a:gd name="connsiteX43" fmla="*/ 3030050 w 3963848"/>
                <a:gd name="connsiteY43" fmla="*/ 701375 h 3973203"/>
                <a:gd name="connsiteX44" fmla="*/ 2876921 w 3963848"/>
                <a:gd name="connsiteY44" fmla="*/ 656703 h 3973203"/>
                <a:gd name="connsiteX45" fmla="*/ 2741185 w 3963848"/>
                <a:gd name="connsiteY45" fmla="*/ 577413 h 3973203"/>
                <a:gd name="connsiteX46" fmla="*/ 2691530 w 3963848"/>
                <a:gd name="connsiteY46" fmla="*/ 638728 h 3973203"/>
                <a:gd name="connsiteX47" fmla="*/ 2695940 w 3963848"/>
                <a:gd name="connsiteY47" fmla="*/ 617059 h 3973203"/>
                <a:gd name="connsiteX48" fmla="*/ 2766321 w 3963848"/>
                <a:gd name="connsiteY48" fmla="*/ 735993 h 3973203"/>
                <a:gd name="connsiteX49" fmla="*/ 2699743 w 3963848"/>
                <a:gd name="connsiteY49" fmla="*/ 885869 h 3973203"/>
                <a:gd name="connsiteX50" fmla="*/ 2550150 w 3963848"/>
                <a:gd name="connsiteY50" fmla="*/ 963951 h 3973203"/>
                <a:gd name="connsiteX51" fmla="*/ 2560205 w 3963848"/>
                <a:gd name="connsiteY51" fmla="*/ 1082885 h 3973203"/>
                <a:gd name="connsiteX52" fmla="*/ 2814469 w 3963848"/>
                <a:gd name="connsiteY52" fmla="*/ 1285870 h 3973203"/>
                <a:gd name="connsiteX53" fmla="*/ 2534709 w 3963848"/>
                <a:gd name="connsiteY53" fmla="*/ 1473013 h 3973203"/>
                <a:gd name="connsiteX54" fmla="*/ 2156245 w 3963848"/>
                <a:gd name="connsiteY54" fmla="*/ 1533676 h 3973203"/>
                <a:gd name="connsiteX55" fmla="*/ 1955962 w 3963848"/>
                <a:gd name="connsiteY55" fmla="*/ 1451914 h 3973203"/>
                <a:gd name="connsiteX56" fmla="*/ 1893705 w 3963848"/>
                <a:gd name="connsiteY56" fmla="*/ 1355057 h 3973203"/>
                <a:gd name="connsiteX57" fmla="*/ 1633473 w 3963848"/>
                <a:gd name="connsiteY57" fmla="*/ 1304578 h 3973203"/>
                <a:gd name="connsiteX58" fmla="*/ 1688131 w 3963848"/>
                <a:gd name="connsiteY58" fmla="*/ 1041475 h 3973203"/>
                <a:gd name="connsiteX59" fmla="*/ 1529619 w 3963848"/>
                <a:gd name="connsiteY59" fmla="*/ 952021 h 3973203"/>
                <a:gd name="connsiteX60" fmla="*/ 1409369 w 3963848"/>
                <a:gd name="connsiteY60" fmla="*/ 1320363 h 3973203"/>
                <a:gd name="connsiteX61" fmla="*/ 1343778 w 3963848"/>
                <a:gd name="connsiteY61" fmla="*/ 1299315 h 3973203"/>
                <a:gd name="connsiteX62" fmla="*/ 1371107 w 3963848"/>
                <a:gd name="connsiteY62" fmla="*/ 883614 h 3973203"/>
                <a:gd name="connsiteX63" fmla="*/ 1485892 w 3963848"/>
                <a:gd name="connsiteY63" fmla="*/ 625775 h 3973203"/>
                <a:gd name="connsiteX64" fmla="*/ 1300050 w 3963848"/>
                <a:gd name="connsiteY64" fmla="*/ 488962 h 3973203"/>
                <a:gd name="connsiteX65" fmla="*/ 1283653 w 3963848"/>
                <a:gd name="connsiteY65" fmla="*/ 388983 h 3973203"/>
                <a:gd name="connsiteX66" fmla="*/ 1207129 w 3963848"/>
                <a:gd name="connsiteY66" fmla="*/ 236385 h 3973203"/>
                <a:gd name="connsiteX67" fmla="*/ 944765 w 3963848"/>
                <a:gd name="connsiteY67" fmla="*/ 10117 h 3973203"/>
                <a:gd name="connsiteX68" fmla="*/ 718905 w 3963848"/>
                <a:gd name="connsiteY68" fmla="*/ 0 h 3973203"/>
                <a:gd name="connsiteX0" fmla="*/ 718905 w 3963848"/>
                <a:gd name="connsiteY0" fmla="*/ 0 h 3973203"/>
                <a:gd name="connsiteX1" fmla="*/ 603276 w 3963848"/>
                <a:gd name="connsiteY1" fmla="*/ 173359 h 3973203"/>
                <a:gd name="connsiteX2" fmla="*/ 477593 w 3963848"/>
                <a:gd name="connsiteY2" fmla="*/ 302139 h 3973203"/>
                <a:gd name="connsiteX3" fmla="*/ 593222 w 3963848"/>
                <a:gd name="connsiteY3" fmla="*/ 376435 h 3973203"/>
                <a:gd name="connsiteX4" fmla="*/ 703825 w 3963848"/>
                <a:gd name="connsiteY4" fmla="*/ 643903 h 3973203"/>
                <a:gd name="connsiteX5" fmla="*/ 728661 w 3963848"/>
                <a:gd name="connsiteY5" fmla="*/ 785984 h 3973203"/>
                <a:gd name="connsiteX6" fmla="*/ 759970 w 3963848"/>
                <a:gd name="connsiteY6" fmla="*/ 857223 h 3973203"/>
                <a:gd name="connsiteX7" fmla="*/ 766467 w 3963848"/>
                <a:gd name="connsiteY7" fmla="*/ 936692 h 3973203"/>
                <a:gd name="connsiteX8" fmla="*/ 884364 w 3963848"/>
                <a:gd name="connsiteY8" fmla="*/ 1064766 h 3973203"/>
                <a:gd name="connsiteX9" fmla="*/ 824478 w 3963848"/>
                <a:gd name="connsiteY9" fmla="*/ 1087997 h 3973203"/>
                <a:gd name="connsiteX10" fmla="*/ 472567 w 3963848"/>
                <a:gd name="connsiteY10" fmla="*/ 827167 h 3973203"/>
                <a:gd name="connsiteX11" fmla="*/ 206121 w 3963848"/>
                <a:gd name="connsiteY11" fmla="*/ 955947 h 3973203"/>
                <a:gd name="connsiteX12" fmla="*/ 85465 w 3963848"/>
                <a:gd name="connsiteY12" fmla="*/ 1005477 h 3973203"/>
                <a:gd name="connsiteX13" fmla="*/ 0 w 3963848"/>
                <a:gd name="connsiteY13" fmla="*/ 1045103 h 3973203"/>
                <a:gd name="connsiteX14" fmla="*/ 819384 w 3963848"/>
                <a:gd name="connsiteY14" fmla="*/ 1760349 h 3973203"/>
                <a:gd name="connsiteX15" fmla="*/ 960013 w 3963848"/>
                <a:gd name="connsiteY15" fmla="*/ 1700710 h 3973203"/>
                <a:gd name="connsiteX16" fmla="*/ 1328749 w 3963848"/>
                <a:gd name="connsiteY16" fmla="*/ 1595702 h 3973203"/>
                <a:gd name="connsiteX17" fmla="*/ 1335025 w 3963848"/>
                <a:gd name="connsiteY17" fmla="*/ 1714742 h 3973203"/>
                <a:gd name="connsiteX18" fmla="*/ 1273725 w 3963848"/>
                <a:gd name="connsiteY18" fmla="*/ 1998908 h 3973203"/>
                <a:gd name="connsiteX19" fmla="*/ 1371084 w 3963848"/>
                <a:gd name="connsiteY19" fmla="*/ 2184842 h 3973203"/>
                <a:gd name="connsiteX20" fmla="*/ 1551378 w 3963848"/>
                <a:gd name="connsiteY20" fmla="*/ 2170809 h 3973203"/>
                <a:gd name="connsiteX21" fmla="*/ 1518925 w 3963848"/>
                <a:gd name="connsiteY21" fmla="*/ 2346219 h 3973203"/>
                <a:gd name="connsiteX22" fmla="*/ 1605466 w 3963848"/>
                <a:gd name="connsiteY22" fmla="*/ 2483040 h 3973203"/>
                <a:gd name="connsiteX23" fmla="*/ 1673978 w 3963848"/>
                <a:gd name="connsiteY23" fmla="*/ 2556712 h 3973203"/>
                <a:gd name="connsiteX24" fmla="*/ 1795078 w 3963848"/>
                <a:gd name="connsiteY24" fmla="*/ 3885280 h 3973203"/>
                <a:gd name="connsiteX25" fmla="*/ 3121251 w 3963848"/>
                <a:gd name="connsiteY25" fmla="*/ 3973203 h 3973203"/>
                <a:gd name="connsiteX26" fmla="*/ 3231155 w 3963848"/>
                <a:gd name="connsiteY26" fmla="*/ 3958550 h 3973203"/>
                <a:gd name="connsiteX27" fmla="*/ 3333732 w 3963848"/>
                <a:gd name="connsiteY27" fmla="*/ 3907261 h 3973203"/>
                <a:gd name="connsiteX28" fmla="*/ 3348386 w 3963848"/>
                <a:gd name="connsiteY28" fmla="*/ 3877953 h 3973203"/>
                <a:gd name="connsiteX29" fmla="*/ 3458290 w 3963848"/>
                <a:gd name="connsiteY29" fmla="*/ 3885280 h 3973203"/>
                <a:gd name="connsiteX30" fmla="*/ 3575521 w 3963848"/>
                <a:gd name="connsiteY30" fmla="*/ 3892607 h 3973203"/>
                <a:gd name="connsiteX31" fmla="*/ 3575521 w 3963848"/>
                <a:gd name="connsiteY31" fmla="*/ 3790030 h 3973203"/>
                <a:gd name="connsiteX32" fmla="*/ 3604828 w 3963848"/>
                <a:gd name="connsiteY32" fmla="*/ 3738742 h 3973203"/>
                <a:gd name="connsiteX33" fmla="*/ 3692751 w 3963848"/>
                <a:gd name="connsiteY33" fmla="*/ 3687453 h 3973203"/>
                <a:gd name="connsiteX34" fmla="*/ 3744040 w 3963848"/>
                <a:gd name="connsiteY34" fmla="*/ 3628838 h 3973203"/>
                <a:gd name="connsiteX35" fmla="*/ 3905232 w 3963848"/>
                <a:gd name="connsiteY35" fmla="*/ 3628838 h 3973203"/>
                <a:gd name="connsiteX36" fmla="*/ 3905232 w 3963848"/>
                <a:gd name="connsiteY36" fmla="*/ 3526261 h 3973203"/>
                <a:gd name="connsiteX37" fmla="*/ 3934540 w 3963848"/>
                <a:gd name="connsiteY37" fmla="*/ 3284473 h 3973203"/>
                <a:gd name="connsiteX38" fmla="*/ 3963848 w 3963848"/>
                <a:gd name="connsiteY38" fmla="*/ 3093973 h 3973203"/>
                <a:gd name="connsiteX39" fmla="*/ 3956521 w 3963848"/>
                <a:gd name="connsiteY39" fmla="*/ 2888819 h 3973203"/>
                <a:gd name="connsiteX40" fmla="*/ 3896596 w 3963848"/>
                <a:gd name="connsiteY40" fmla="*/ 2661949 h 3973203"/>
                <a:gd name="connsiteX41" fmla="*/ 3755410 w 3963848"/>
                <a:gd name="connsiteY41" fmla="*/ 2253593 h 3973203"/>
                <a:gd name="connsiteX42" fmla="*/ 3030050 w 3963848"/>
                <a:gd name="connsiteY42" fmla="*/ 701375 h 3973203"/>
                <a:gd name="connsiteX43" fmla="*/ 2876921 w 3963848"/>
                <a:gd name="connsiteY43" fmla="*/ 656703 h 3973203"/>
                <a:gd name="connsiteX44" fmla="*/ 2741185 w 3963848"/>
                <a:gd name="connsiteY44" fmla="*/ 577413 h 3973203"/>
                <a:gd name="connsiteX45" fmla="*/ 2691530 w 3963848"/>
                <a:gd name="connsiteY45" fmla="*/ 638728 h 3973203"/>
                <a:gd name="connsiteX46" fmla="*/ 2695940 w 3963848"/>
                <a:gd name="connsiteY46" fmla="*/ 617059 h 3973203"/>
                <a:gd name="connsiteX47" fmla="*/ 2766321 w 3963848"/>
                <a:gd name="connsiteY47" fmla="*/ 735993 h 3973203"/>
                <a:gd name="connsiteX48" fmla="*/ 2699743 w 3963848"/>
                <a:gd name="connsiteY48" fmla="*/ 885869 h 3973203"/>
                <a:gd name="connsiteX49" fmla="*/ 2550150 w 3963848"/>
                <a:gd name="connsiteY49" fmla="*/ 963951 h 3973203"/>
                <a:gd name="connsiteX50" fmla="*/ 2560205 w 3963848"/>
                <a:gd name="connsiteY50" fmla="*/ 1082885 h 3973203"/>
                <a:gd name="connsiteX51" fmla="*/ 2814469 w 3963848"/>
                <a:gd name="connsiteY51" fmla="*/ 1285870 h 3973203"/>
                <a:gd name="connsiteX52" fmla="*/ 2534709 w 3963848"/>
                <a:gd name="connsiteY52" fmla="*/ 1473013 h 3973203"/>
                <a:gd name="connsiteX53" fmla="*/ 2156245 w 3963848"/>
                <a:gd name="connsiteY53" fmla="*/ 1533676 h 3973203"/>
                <a:gd name="connsiteX54" fmla="*/ 1955962 w 3963848"/>
                <a:gd name="connsiteY54" fmla="*/ 1451914 h 3973203"/>
                <a:gd name="connsiteX55" fmla="*/ 1893705 w 3963848"/>
                <a:gd name="connsiteY55" fmla="*/ 1355057 h 3973203"/>
                <a:gd name="connsiteX56" fmla="*/ 1633473 w 3963848"/>
                <a:gd name="connsiteY56" fmla="*/ 1304578 h 3973203"/>
                <a:gd name="connsiteX57" fmla="*/ 1688131 w 3963848"/>
                <a:gd name="connsiteY57" fmla="*/ 1041475 h 3973203"/>
                <a:gd name="connsiteX58" fmla="*/ 1529619 w 3963848"/>
                <a:gd name="connsiteY58" fmla="*/ 952021 h 3973203"/>
                <a:gd name="connsiteX59" fmla="*/ 1409369 w 3963848"/>
                <a:gd name="connsiteY59" fmla="*/ 1320363 h 3973203"/>
                <a:gd name="connsiteX60" fmla="*/ 1343778 w 3963848"/>
                <a:gd name="connsiteY60" fmla="*/ 1299315 h 3973203"/>
                <a:gd name="connsiteX61" fmla="*/ 1371107 w 3963848"/>
                <a:gd name="connsiteY61" fmla="*/ 883614 h 3973203"/>
                <a:gd name="connsiteX62" fmla="*/ 1485892 w 3963848"/>
                <a:gd name="connsiteY62" fmla="*/ 625775 h 3973203"/>
                <a:gd name="connsiteX63" fmla="*/ 1300050 w 3963848"/>
                <a:gd name="connsiteY63" fmla="*/ 488962 h 3973203"/>
                <a:gd name="connsiteX64" fmla="*/ 1283653 w 3963848"/>
                <a:gd name="connsiteY64" fmla="*/ 388983 h 3973203"/>
                <a:gd name="connsiteX65" fmla="*/ 1207129 w 3963848"/>
                <a:gd name="connsiteY65" fmla="*/ 236385 h 3973203"/>
                <a:gd name="connsiteX66" fmla="*/ 944765 w 3963848"/>
                <a:gd name="connsiteY66" fmla="*/ 10117 h 3973203"/>
                <a:gd name="connsiteX67" fmla="*/ 718905 w 3963848"/>
                <a:gd name="connsiteY67" fmla="*/ 0 h 3973203"/>
                <a:gd name="connsiteX0" fmla="*/ 718905 w 3963848"/>
                <a:gd name="connsiteY0" fmla="*/ 0 h 3973203"/>
                <a:gd name="connsiteX1" fmla="*/ 603276 w 3963848"/>
                <a:gd name="connsiteY1" fmla="*/ 173359 h 3973203"/>
                <a:gd name="connsiteX2" fmla="*/ 477593 w 3963848"/>
                <a:gd name="connsiteY2" fmla="*/ 302139 h 3973203"/>
                <a:gd name="connsiteX3" fmla="*/ 593222 w 3963848"/>
                <a:gd name="connsiteY3" fmla="*/ 376435 h 3973203"/>
                <a:gd name="connsiteX4" fmla="*/ 703825 w 3963848"/>
                <a:gd name="connsiteY4" fmla="*/ 643903 h 3973203"/>
                <a:gd name="connsiteX5" fmla="*/ 728661 w 3963848"/>
                <a:gd name="connsiteY5" fmla="*/ 785984 h 3973203"/>
                <a:gd name="connsiteX6" fmla="*/ 759970 w 3963848"/>
                <a:gd name="connsiteY6" fmla="*/ 857223 h 3973203"/>
                <a:gd name="connsiteX7" fmla="*/ 766467 w 3963848"/>
                <a:gd name="connsiteY7" fmla="*/ 936692 h 3973203"/>
                <a:gd name="connsiteX8" fmla="*/ 884364 w 3963848"/>
                <a:gd name="connsiteY8" fmla="*/ 1064766 h 3973203"/>
                <a:gd name="connsiteX9" fmla="*/ 824478 w 3963848"/>
                <a:gd name="connsiteY9" fmla="*/ 1087997 h 3973203"/>
                <a:gd name="connsiteX10" fmla="*/ 472567 w 3963848"/>
                <a:gd name="connsiteY10" fmla="*/ 827167 h 3973203"/>
                <a:gd name="connsiteX11" fmla="*/ 206121 w 3963848"/>
                <a:gd name="connsiteY11" fmla="*/ 955947 h 3973203"/>
                <a:gd name="connsiteX12" fmla="*/ 85465 w 3963848"/>
                <a:gd name="connsiteY12" fmla="*/ 1005477 h 3973203"/>
                <a:gd name="connsiteX13" fmla="*/ 0 w 3963848"/>
                <a:gd name="connsiteY13" fmla="*/ 1045103 h 3973203"/>
                <a:gd name="connsiteX14" fmla="*/ 819384 w 3963848"/>
                <a:gd name="connsiteY14" fmla="*/ 1760349 h 3973203"/>
                <a:gd name="connsiteX15" fmla="*/ 960013 w 3963848"/>
                <a:gd name="connsiteY15" fmla="*/ 1700710 h 3973203"/>
                <a:gd name="connsiteX16" fmla="*/ 1328749 w 3963848"/>
                <a:gd name="connsiteY16" fmla="*/ 1595702 h 3973203"/>
                <a:gd name="connsiteX17" fmla="*/ 1335025 w 3963848"/>
                <a:gd name="connsiteY17" fmla="*/ 1714742 h 3973203"/>
                <a:gd name="connsiteX18" fmla="*/ 1273725 w 3963848"/>
                <a:gd name="connsiteY18" fmla="*/ 1998908 h 3973203"/>
                <a:gd name="connsiteX19" fmla="*/ 1371084 w 3963848"/>
                <a:gd name="connsiteY19" fmla="*/ 2184842 h 3973203"/>
                <a:gd name="connsiteX20" fmla="*/ 1551378 w 3963848"/>
                <a:gd name="connsiteY20" fmla="*/ 2170809 h 3973203"/>
                <a:gd name="connsiteX21" fmla="*/ 1518925 w 3963848"/>
                <a:gd name="connsiteY21" fmla="*/ 2346219 h 3973203"/>
                <a:gd name="connsiteX22" fmla="*/ 1605466 w 3963848"/>
                <a:gd name="connsiteY22" fmla="*/ 2483040 h 3973203"/>
                <a:gd name="connsiteX23" fmla="*/ 1673978 w 3963848"/>
                <a:gd name="connsiteY23" fmla="*/ 2556712 h 3973203"/>
                <a:gd name="connsiteX24" fmla="*/ 3121251 w 3963848"/>
                <a:gd name="connsiteY24" fmla="*/ 3973203 h 3973203"/>
                <a:gd name="connsiteX25" fmla="*/ 3231155 w 3963848"/>
                <a:gd name="connsiteY25" fmla="*/ 3958550 h 3973203"/>
                <a:gd name="connsiteX26" fmla="*/ 3333732 w 3963848"/>
                <a:gd name="connsiteY26" fmla="*/ 3907261 h 3973203"/>
                <a:gd name="connsiteX27" fmla="*/ 3348386 w 3963848"/>
                <a:gd name="connsiteY27" fmla="*/ 3877953 h 3973203"/>
                <a:gd name="connsiteX28" fmla="*/ 3458290 w 3963848"/>
                <a:gd name="connsiteY28" fmla="*/ 3885280 h 3973203"/>
                <a:gd name="connsiteX29" fmla="*/ 3575521 w 3963848"/>
                <a:gd name="connsiteY29" fmla="*/ 3892607 h 3973203"/>
                <a:gd name="connsiteX30" fmla="*/ 3575521 w 3963848"/>
                <a:gd name="connsiteY30" fmla="*/ 3790030 h 3973203"/>
                <a:gd name="connsiteX31" fmla="*/ 3604828 w 3963848"/>
                <a:gd name="connsiteY31" fmla="*/ 3738742 h 3973203"/>
                <a:gd name="connsiteX32" fmla="*/ 3692751 w 3963848"/>
                <a:gd name="connsiteY32" fmla="*/ 3687453 h 3973203"/>
                <a:gd name="connsiteX33" fmla="*/ 3744040 w 3963848"/>
                <a:gd name="connsiteY33" fmla="*/ 3628838 h 3973203"/>
                <a:gd name="connsiteX34" fmla="*/ 3905232 w 3963848"/>
                <a:gd name="connsiteY34" fmla="*/ 3628838 h 3973203"/>
                <a:gd name="connsiteX35" fmla="*/ 3905232 w 3963848"/>
                <a:gd name="connsiteY35" fmla="*/ 3526261 h 3973203"/>
                <a:gd name="connsiteX36" fmla="*/ 3934540 w 3963848"/>
                <a:gd name="connsiteY36" fmla="*/ 3284473 h 3973203"/>
                <a:gd name="connsiteX37" fmla="*/ 3963848 w 3963848"/>
                <a:gd name="connsiteY37" fmla="*/ 3093973 h 3973203"/>
                <a:gd name="connsiteX38" fmla="*/ 3956521 w 3963848"/>
                <a:gd name="connsiteY38" fmla="*/ 2888819 h 3973203"/>
                <a:gd name="connsiteX39" fmla="*/ 3896596 w 3963848"/>
                <a:gd name="connsiteY39" fmla="*/ 2661949 h 3973203"/>
                <a:gd name="connsiteX40" fmla="*/ 3755410 w 3963848"/>
                <a:gd name="connsiteY40" fmla="*/ 2253593 h 3973203"/>
                <a:gd name="connsiteX41" fmla="*/ 3030050 w 3963848"/>
                <a:gd name="connsiteY41" fmla="*/ 701375 h 3973203"/>
                <a:gd name="connsiteX42" fmla="*/ 2876921 w 3963848"/>
                <a:gd name="connsiteY42" fmla="*/ 656703 h 3973203"/>
                <a:gd name="connsiteX43" fmla="*/ 2741185 w 3963848"/>
                <a:gd name="connsiteY43" fmla="*/ 577413 h 3973203"/>
                <a:gd name="connsiteX44" fmla="*/ 2691530 w 3963848"/>
                <a:gd name="connsiteY44" fmla="*/ 638728 h 3973203"/>
                <a:gd name="connsiteX45" fmla="*/ 2695940 w 3963848"/>
                <a:gd name="connsiteY45" fmla="*/ 617059 h 3973203"/>
                <a:gd name="connsiteX46" fmla="*/ 2766321 w 3963848"/>
                <a:gd name="connsiteY46" fmla="*/ 735993 h 3973203"/>
                <a:gd name="connsiteX47" fmla="*/ 2699743 w 3963848"/>
                <a:gd name="connsiteY47" fmla="*/ 885869 h 3973203"/>
                <a:gd name="connsiteX48" fmla="*/ 2550150 w 3963848"/>
                <a:gd name="connsiteY48" fmla="*/ 963951 h 3973203"/>
                <a:gd name="connsiteX49" fmla="*/ 2560205 w 3963848"/>
                <a:gd name="connsiteY49" fmla="*/ 1082885 h 3973203"/>
                <a:gd name="connsiteX50" fmla="*/ 2814469 w 3963848"/>
                <a:gd name="connsiteY50" fmla="*/ 1285870 h 3973203"/>
                <a:gd name="connsiteX51" fmla="*/ 2534709 w 3963848"/>
                <a:gd name="connsiteY51" fmla="*/ 1473013 h 3973203"/>
                <a:gd name="connsiteX52" fmla="*/ 2156245 w 3963848"/>
                <a:gd name="connsiteY52" fmla="*/ 1533676 h 3973203"/>
                <a:gd name="connsiteX53" fmla="*/ 1955962 w 3963848"/>
                <a:gd name="connsiteY53" fmla="*/ 1451914 h 3973203"/>
                <a:gd name="connsiteX54" fmla="*/ 1893705 w 3963848"/>
                <a:gd name="connsiteY54" fmla="*/ 1355057 h 3973203"/>
                <a:gd name="connsiteX55" fmla="*/ 1633473 w 3963848"/>
                <a:gd name="connsiteY55" fmla="*/ 1304578 h 3973203"/>
                <a:gd name="connsiteX56" fmla="*/ 1688131 w 3963848"/>
                <a:gd name="connsiteY56" fmla="*/ 1041475 h 3973203"/>
                <a:gd name="connsiteX57" fmla="*/ 1529619 w 3963848"/>
                <a:gd name="connsiteY57" fmla="*/ 952021 h 3973203"/>
                <a:gd name="connsiteX58" fmla="*/ 1409369 w 3963848"/>
                <a:gd name="connsiteY58" fmla="*/ 1320363 h 3973203"/>
                <a:gd name="connsiteX59" fmla="*/ 1343778 w 3963848"/>
                <a:gd name="connsiteY59" fmla="*/ 1299315 h 3973203"/>
                <a:gd name="connsiteX60" fmla="*/ 1371107 w 3963848"/>
                <a:gd name="connsiteY60" fmla="*/ 883614 h 3973203"/>
                <a:gd name="connsiteX61" fmla="*/ 1485892 w 3963848"/>
                <a:gd name="connsiteY61" fmla="*/ 625775 h 3973203"/>
                <a:gd name="connsiteX62" fmla="*/ 1300050 w 3963848"/>
                <a:gd name="connsiteY62" fmla="*/ 488962 h 3973203"/>
                <a:gd name="connsiteX63" fmla="*/ 1283653 w 3963848"/>
                <a:gd name="connsiteY63" fmla="*/ 388983 h 3973203"/>
                <a:gd name="connsiteX64" fmla="*/ 1207129 w 3963848"/>
                <a:gd name="connsiteY64" fmla="*/ 236385 h 3973203"/>
                <a:gd name="connsiteX65" fmla="*/ 944765 w 3963848"/>
                <a:gd name="connsiteY65" fmla="*/ 10117 h 3973203"/>
                <a:gd name="connsiteX66" fmla="*/ 718905 w 3963848"/>
                <a:gd name="connsiteY66" fmla="*/ 0 h 3973203"/>
                <a:gd name="connsiteX0" fmla="*/ 718905 w 3963848"/>
                <a:gd name="connsiteY0" fmla="*/ 0 h 3958550"/>
                <a:gd name="connsiteX1" fmla="*/ 603276 w 3963848"/>
                <a:gd name="connsiteY1" fmla="*/ 173359 h 3958550"/>
                <a:gd name="connsiteX2" fmla="*/ 477593 w 3963848"/>
                <a:gd name="connsiteY2" fmla="*/ 302139 h 3958550"/>
                <a:gd name="connsiteX3" fmla="*/ 593222 w 3963848"/>
                <a:gd name="connsiteY3" fmla="*/ 376435 h 3958550"/>
                <a:gd name="connsiteX4" fmla="*/ 703825 w 3963848"/>
                <a:gd name="connsiteY4" fmla="*/ 643903 h 3958550"/>
                <a:gd name="connsiteX5" fmla="*/ 728661 w 3963848"/>
                <a:gd name="connsiteY5" fmla="*/ 785984 h 3958550"/>
                <a:gd name="connsiteX6" fmla="*/ 759970 w 3963848"/>
                <a:gd name="connsiteY6" fmla="*/ 857223 h 3958550"/>
                <a:gd name="connsiteX7" fmla="*/ 766467 w 3963848"/>
                <a:gd name="connsiteY7" fmla="*/ 936692 h 3958550"/>
                <a:gd name="connsiteX8" fmla="*/ 884364 w 3963848"/>
                <a:gd name="connsiteY8" fmla="*/ 1064766 h 3958550"/>
                <a:gd name="connsiteX9" fmla="*/ 824478 w 3963848"/>
                <a:gd name="connsiteY9" fmla="*/ 1087997 h 3958550"/>
                <a:gd name="connsiteX10" fmla="*/ 472567 w 3963848"/>
                <a:gd name="connsiteY10" fmla="*/ 827167 h 3958550"/>
                <a:gd name="connsiteX11" fmla="*/ 206121 w 3963848"/>
                <a:gd name="connsiteY11" fmla="*/ 955947 h 3958550"/>
                <a:gd name="connsiteX12" fmla="*/ 85465 w 3963848"/>
                <a:gd name="connsiteY12" fmla="*/ 1005477 h 3958550"/>
                <a:gd name="connsiteX13" fmla="*/ 0 w 3963848"/>
                <a:gd name="connsiteY13" fmla="*/ 1045103 h 3958550"/>
                <a:gd name="connsiteX14" fmla="*/ 819384 w 3963848"/>
                <a:gd name="connsiteY14" fmla="*/ 1760349 h 3958550"/>
                <a:gd name="connsiteX15" fmla="*/ 960013 w 3963848"/>
                <a:gd name="connsiteY15" fmla="*/ 1700710 h 3958550"/>
                <a:gd name="connsiteX16" fmla="*/ 1328749 w 3963848"/>
                <a:gd name="connsiteY16" fmla="*/ 1595702 h 3958550"/>
                <a:gd name="connsiteX17" fmla="*/ 1335025 w 3963848"/>
                <a:gd name="connsiteY17" fmla="*/ 1714742 h 3958550"/>
                <a:gd name="connsiteX18" fmla="*/ 1273725 w 3963848"/>
                <a:gd name="connsiteY18" fmla="*/ 1998908 h 3958550"/>
                <a:gd name="connsiteX19" fmla="*/ 1371084 w 3963848"/>
                <a:gd name="connsiteY19" fmla="*/ 2184842 h 3958550"/>
                <a:gd name="connsiteX20" fmla="*/ 1551378 w 3963848"/>
                <a:gd name="connsiteY20" fmla="*/ 2170809 h 3958550"/>
                <a:gd name="connsiteX21" fmla="*/ 1518925 w 3963848"/>
                <a:gd name="connsiteY21" fmla="*/ 2346219 h 3958550"/>
                <a:gd name="connsiteX22" fmla="*/ 1605466 w 3963848"/>
                <a:gd name="connsiteY22" fmla="*/ 2483040 h 3958550"/>
                <a:gd name="connsiteX23" fmla="*/ 1673978 w 3963848"/>
                <a:gd name="connsiteY23" fmla="*/ 2556712 h 3958550"/>
                <a:gd name="connsiteX24" fmla="*/ 3231155 w 3963848"/>
                <a:gd name="connsiteY24" fmla="*/ 3958550 h 3958550"/>
                <a:gd name="connsiteX25" fmla="*/ 3333732 w 3963848"/>
                <a:gd name="connsiteY25" fmla="*/ 3907261 h 3958550"/>
                <a:gd name="connsiteX26" fmla="*/ 3348386 w 3963848"/>
                <a:gd name="connsiteY26" fmla="*/ 3877953 h 3958550"/>
                <a:gd name="connsiteX27" fmla="*/ 3458290 w 3963848"/>
                <a:gd name="connsiteY27" fmla="*/ 3885280 h 3958550"/>
                <a:gd name="connsiteX28" fmla="*/ 3575521 w 3963848"/>
                <a:gd name="connsiteY28" fmla="*/ 3892607 h 3958550"/>
                <a:gd name="connsiteX29" fmla="*/ 3575521 w 3963848"/>
                <a:gd name="connsiteY29" fmla="*/ 3790030 h 3958550"/>
                <a:gd name="connsiteX30" fmla="*/ 3604828 w 3963848"/>
                <a:gd name="connsiteY30" fmla="*/ 3738742 h 3958550"/>
                <a:gd name="connsiteX31" fmla="*/ 3692751 w 3963848"/>
                <a:gd name="connsiteY31" fmla="*/ 3687453 h 3958550"/>
                <a:gd name="connsiteX32" fmla="*/ 3744040 w 3963848"/>
                <a:gd name="connsiteY32" fmla="*/ 3628838 h 3958550"/>
                <a:gd name="connsiteX33" fmla="*/ 3905232 w 3963848"/>
                <a:gd name="connsiteY33" fmla="*/ 3628838 h 3958550"/>
                <a:gd name="connsiteX34" fmla="*/ 3905232 w 3963848"/>
                <a:gd name="connsiteY34" fmla="*/ 3526261 h 3958550"/>
                <a:gd name="connsiteX35" fmla="*/ 3934540 w 3963848"/>
                <a:gd name="connsiteY35" fmla="*/ 3284473 h 3958550"/>
                <a:gd name="connsiteX36" fmla="*/ 3963848 w 3963848"/>
                <a:gd name="connsiteY36" fmla="*/ 3093973 h 3958550"/>
                <a:gd name="connsiteX37" fmla="*/ 3956521 w 3963848"/>
                <a:gd name="connsiteY37" fmla="*/ 2888819 h 3958550"/>
                <a:gd name="connsiteX38" fmla="*/ 3896596 w 3963848"/>
                <a:gd name="connsiteY38" fmla="*/ 2661949 h 3958550"/>
                <a:gd name="connsiteX39" fmla="*/ 3755410 w 3963848"/>
                <a:gd name="connsiteY39" fmla="*/ 2253593 h 3958550"/>
                <a:gd name="connsiteX40" fmla="*/ 3030050 w 3963848"/>
                <a:gd name="connsiteY40" fmla="*/ 701375 h 3958550"/>
                <a:gd name="connsiteX41" fmla="*/ 2876921 w 3963848"/>
                <a:gd name="connsiteY41" fmla="*/ 656703 h 3958550"/>
                <a:gd name="connsiteX42" fmla="*/ 2741185 w 3963848"/>
                <a:gd name="connsiteY42" fmla="*/ 577413 h 3958550"/>
                <a:gd name="connsiteX43" fmla="*/ 2691530 w 3963848"/>
                <a:gd name="connsiteY43" fmla="*/ 638728 h 3958550"/>
                <a:gd name="connsiteX44" fmla="*/ 2695940 w 3963848"/>
                <a:gd name="connsiteY44" fmla="*/ 617059 h 3958550"/>
                <a:gd name="connsiteX45" fmla="*/ 2766321 w 3963848"/>
                <a:gd name="connsiteY45" fmla="*/ 735993 h 3958550"/>
                <a:gd name="connsiteX46" fmla="*/ 2699743 w 3963848"/>
                <a:gd name="connsiteY46" fmla="*/ 885869 h 3958550"/>
                <a:gd name="connsiteX47" fmla="*/ 2550150 w 3963848"/>
                <a:gd name="connsiteY47" fmla="*/ 963951 h 3958550"/>
                <a:gd name="connsiteX48" fmla="*/ 2560205 w 3963848"/>
                <a:gd name="connsiteY48" fmla="*/ 1082885 h 3958550"/>
                <a:gd name="connsiteX49" fmla="*/ 2814469 w 3963848"/>
                <a:gd name="connsiteY49" fmla="*/ 1285870 h 3958550"/>
                <a:gd name="connsiteX50" fmla="*/ 2534709 w 3963848"/>
                <a:gd name="connsiteY50" fmla="*/ 1473013 h 3958550"/>
                <a:gd name="connsiteX51" fmla="*/ 2156245 w 3963848"/>
                <a:gd name="connsiteY51" fmla="*/ 1533676 h 3958550"/>
                <a:gd name="connsiteX52" fmla="*/ 1955962 w 3963848"/>
                <a:gd name="connsiteY52" fmla="*/ 1451914 h 3958550"/>
                <a:gd name="connsiteX53" fmla="*/ 1893705 w 3963848"/>
                <a:gd name="connsiteY53" fmla="*/ 1355057 h 3958550"/>
                <a:gd name="connsiteX54" fmla="*/ 1633473 w 3963848"/>
                <a:gd name="connsiteY54" fmla="*/ 1304578 h 3958550"/>
                <a:gd name="connsiteX55" fmla="*/ 1688131 w 3963848"/>
                <a:gd name="connsiteY55" fmla="*/ 1041475 h 3958550"/>
                <a:gd name="connsiteX56" fmla="*/ 1529619 w 3963848"/>
                <a:gd name="connsiteY56" fmla="*/ 952021 h 3958550"/>
                <a:gd name="connsiteX57" fmla="*/ 1409369 w 3963848"/>
                <a:gd name="connsiteY57" fmla="*/ 1320363 h 3958550"/>
                <a:gd name="connsiteX58" fmla="*/ 1343778 w 3963848"/>
                <a:gd name="connsiteY58" fmla="*/ 1299315 h 3958550"/>
                <a:gd name="connsiteX59" fmla="*/ 1371107 w 3963848"/>
                <a:gd name="connsiteY59" fmla="*/ 883614 h 3958550"/>
                <a:gd name="connsiteX60" fmla="*/ 1485892 w 3963848"/>
                <a:gd name="connsiteY60" fmla="*/ 625775 h 3958550"/>
                <a:gd name="connsiteX61" fmla="*/ 1300050 w 3963848"/>
                <a:gd name="connsiteY61" fmla="*/ 488962 h 3958550"/>
                <a:gd name="connsiteX62" fmla="*/ 1283653 w 3963848"/>
                <a:gd name="connsiteY62" fmla="*/ 388983 h 3958550"/>
                <a:gd name="connsiteX63" fmla="*/ 1207129 w 3963848"/>
                <a:gd name="connsiteY63" fmla="*/ 236385 h 3958550"/>
                <a:gd name="connsiteX64" fmla="*/ 944765 w 3963848"/>
                <a:gd name="connsiteY64" fmla="*/ 10117 h 3958550"/>
                <a:gd name="connsiteX65" fmla="*/ 718905 w 3963848"/>
                <a:gd name="connsiteY65" fmla="*/ 0 h 3958550"/>
                <a:gd name="connsiteX0" fmla="*/ 718905 w 3963848"/>
                <a:gd name="connsiteY0" fmla="*/ 0 h 3907261"/>
                <a:gd name="connsiteX1" fmla="*/ 603276 w 3963848"/>
                <a:gd name="connsiteY1" fmla="*/ 173359 h 3907261"/>
                <a:gd name="connsiteX2" fmla="*/ 477593 w 3963848"/>
                <a:gd name="connsiteY2" fmla="*/ 302139 h 3907261"/>
                <a:gd name="connsiteX3" fmla="*/ 593222 w 3963848"/>
                <a:gd name="connsiteY3" fmla="*/ 376435 h 3907261"/>
                <a:gd name="connsiteX4" fmla="*/ 703825 w 3963848"/>
                <a:gd name="connsiteY4" fmla="*/ 643903 h 3907261"/>
                <a:gd name="connsiteX5" fmla="*/ 728661 w 3963848"/>
                <a:gd name="connsiteY5" fmla="*/ 785984 h 3907261"/>
                <a:gd name="connsiteX6" fmla="*/ 759970 w 3963848"/>
                <a:gd name="connsiteY6" fmla="*/ 857223 h 3907261"/>
                <a:gd name="connsiteX7" fmla="*/ 766467 w 3963848"/>
                <a:gd name="connsiteY7" fmla="*/ 936692 h 3907261"/>
                <a:gd name="connsiteX8" fmla="*/ 884364 w 3963848"/>
                <a:gd name="connsiteY8" fmla="*/ 1064766 h 3907261"/>
                <a:gd name="connsiteX9" fmla="*/ 824478 w 3963848"/>
                <a:gd name="connsiteY9" fmla="*/ 1087997 h 3907261"/>
                <a:gd name="connsiteX10" fmla="*/ 472567 w 3963848"/>
                <a:gd name="connsiteY10" fmla="*/ 827167 h 3907261"/>
                <a:gd name="connsiteX11" fmla="*/ 206121 w 3963848"/>
                <a:gd name="connsiteY11" fmla="*/ 955947 h 3907261"/>
                <a:gd name="connsiteX12" fmla="*/ 85465 w 3963848"/>
                <a:gd name="connsiteY12" fmla="*/ 1005477 h 3907261"/>
                <a:gd name="connsiteX13" fmla="*/ 0 w 3963848"/>
                <a:gd name="connsiteY13" fmla="*/ 1045103 h 3907261"/>
                <a:gd name="connsiteX14" fmla="*/ 819384 w 3963848"/>
                <a:gd name="connsiteY14" fmla="*/ 1760349 h 3907261"/>
                <a:gd name="connsiteX15" fmla="*/ 960013 w 3963848"/>
                <a:gd name="connsiteY15" fmla="*/ 1700710 h 3907261"/>
                <a:gd name="connsiteX16" fmla="*/ 1328749 w 3963848"/>
                <a:gd name="connsiteY16" fmla="*/ 1595702 h 3907261"/>
                <a:gd name="connsiteX17" fmla="*/ 1335025 w 3963848"/>
                <a:gd name="connsiteY17" fmla="*/ 1714742 h 3907261"/>
                <a:gd name="connsiteX18" fmla="*/ 1273725 w 3963848"/>
                <a:gd name="connsiteY18" fmla="*/ 1998908 h 3907261"/>
                <a:gd name="connsiteX19" fmla="*/ 1371084 w 3963848"/>
                <a:gd name="connsiteY19" fmla="*/ 2184842 h 3907261"/>
                <a:gd name="connsiteX20" fmla="*/ 1551378 w 3963848"/>
                <a:gd name="connsiteY20" fmla="*/ 2170809 h 3907261"/>
                <a:gd name="connsiteX21" fmla="*/ 1518925 w 3963848"/>
                <a:gd name="connsiteY21" fmla="*/ 2346219 h 3907261"/>
                <a:gd name="connsiteX22" fmla="*/ 1605466 w 3963848"/>
                <a:gd name="connsiteY22" fmla="*/ 2483040 h 3907261"/>
                <a:gd name="connsiteX23" fmla="*/ 1673978 w 3963848"/>
                <a:gd name="connsiteY23" fmla="*/ 2556712 h 3907261"/>
                <a:gd name="connsiteX24" fmla="*/ 3333732 w 3963848"/>
                <a:gd name="connsiteY24" fmla="*/ 3907261 h 3907261"/>
                <a:gd name="connsiteX25" fmla="*/ 3348386 w 3963848"/>
                <a:gd name="connsiteY25" fmla="*/ 3877953 h 3907261"/>
                <a:gd name="connsiteX26" fmla="*/ 3458290 w 3963848"/>
                <a:gd name="connsiteY26" fmla="*/ 3885280 h 3907261"/>
                <a:gd name="connsiteX27" fmla="*/ 3575521 w 3963848"/>
                <a:gd name="connsiteY27" fmla="*/ 3892607 h 3907261"/>
                <a:gd name="connsiteX28" fmla="*/ 3575521 w 3963848"/>
                <a:gd name="connsiteY28" fmla="*/ 3790030 h 3907261"/>
                <a:gd name="connsiteX29" fmla="*/ 3604828 w 3963848"/>
                <a:gd name="connsiteY29" fmla="*/ 3738742 h 3907261"/>
                <a:gd name="connsiteX30" fmla="*/ 3692751 w 3963848"/>
                <a:gd name="connsiteY30" fmla="*/ 3687453 h 3907261"/>
                <a:gd name="connsiteX31" fmla="*/ 3744040 w 3963848"/>
                <a:gd name="connsiteY31" fmla="*/ 3628838 h 3907261"/>
                <a:gd name="connsiteX32" fmla="*/ 3905232 w 3963848"/>
                <a:gd name="connsiteY32" fmla="*/ 3628838 h 3907261"/>
                <a:gd name="connsiteX33" fmla="*/ 3905232 w 3963848"/>
                <a:gd name="connsiteY33" fmla="*/ 3526261 h 3907261"/>
                <a:gd name="connsiteX34" fmla="*/ 3934540 w 3963848"/>
                <a:gd name="connsiteY34" fmla="*/ 3284473 h 3907261"/>
                <a:gd name="connsiteX35" fmla="*/ 3963848 w 3963848"/>
                <a:gd name="connsiteY35" fmla="*/ 3093973 h 3907261"/>
                <a:gd name="connsiteX36" fmla="*/ 3956521 w 3963848"/>
                <a:gd name="connsiteY36" fmla="*/ 2888819 h 3907261"/>
                <a:gd name="connsiteX37" fmla="*/ 3896596 w 3963848"/>
                <a:gd name="connsiteY37" fmla="*/ 2661949 h 3907261"/>
                <a:gd name="connsiteX38" fmla="*/ 3755410 w 3963848"/>
                <a:gd name="connsiteY38" fmla="*/ 2253593 h 3907261"/>
                <a:gd name="connsiteX39" fmla="*/ 3030050 w 3963848"/>
                <a:gd name="connsiteY39" fmla="*/ 701375 h 3907261"/>
                <a:gd name="connsiteX40" fmla="*/ 2876921 w 3963848"/>
                <a:gd name="connsiteY40" fmla="*/ 656703 h 3907261"/>
                <a:gd name="connsiteX41" fmla="*/ 2741185 w 3963848"/>
                <a:gd name="connsiteY41" fmla="*/ 577413 h 3907261"/>
                <a:gd name="connsiteX42" fmla="*/ 2691530 w 3963848"/>
                <a:gd name="connsiteY42" fmla="*/ 638728 h 3907261"/>
                <a:gd name="connsiteX43" fmla="*/ 2695940 w 3963848"/>
                <a:gd name="connsiteY43" fmla="*/ 617059 h 3907261"/>
                <a:gd name="connsiteX44" fmla="*/ 2766321 w 3963848"/>
                <a:gd name="connsiteY44" fmla="*/ 735993 h 3907261"/>
                <a:gd name="connsiteX45" fmla="*/ 2699743 w 3963848"/>
                <a:gd name="connsiteY45" fmla="*/ 885869 h 3907261"/>
                <a:gd name="connsiteX46" fmla="*/ 2550150 w 3963848"/>
                <a:gd name="connsiteY46" fmla="*/ 963951 h 3907261"/>
                <a:gd name="connsiteX47" fmla="*/ 2560205 w 3963848"/>
                <a:gd name="connsiteY47" fmla="*/ 1082885 h 3907261"/>
                <a:gd name="connsiteX48" fmla="*/ 2814469 w 3963848"/>
                <a:gd name="connsiteY48" fmla="*/ 1285870 h 3907261"/>
                <a:gd name="connsiteX49" fmla="*/ 2534709 w 3963848"/>
                <a:gd name="connsiteY49" fmla="*/ 1473013 h 3907261"/>
                <a:gd name="connsiteX50" fmla="*/ 2156245 w 3963848"/>
                <a:gd name="connsiteY50" fmla="*/ 1533676 h 3907261"/>
                <a:gd name="connsiteX51" fmla="*/ 1955962 w 3963848"/>
                <a:gd name="connsiteY51" fmla="*/ 1451914 h 3907261"/>
                <a:gd name="connsiteX52" fmla="*/ 1893705 w 3963848"/>
                <a:gd name="connsiteY52" fmla="*/ 1355057 h 3907261"/>
                <a:gd name="connsiteX53" fmla="*/ 1633473 w 3963848"/>
                <a:gd name="connsiteY53" fmla="*/ 1304578 h 3907261"/>
                <a:gd name="connsiteX54" fmla="*/ 1688131 w 3963848"/>
                <a:gd name="connsiteY54" fmla="*/ 1041475 h 3907261"/>
                <a:gd name="connsiteX55" fmla="*/ 1529619 w 3963848"/>
                <a:gd name="connsiteY55" fmla="*/ 952021 h 3907261"/>
                <a:gd name="connsiteX56" fmla="*/ 1409369 w 3963848"/>
                <a:gd name="connsiteY56" fmla="*/ 1320363 h 3907261"/>
                <a:gd name="connsiteX57" fmla="*/ 1343778 w 3963848"/>
                <a:gd name="connsiteY57" fmla="*/ 1299315 h 3907261"/>
                <a:gd name="connsiteX58" fmla="*/ 1371107 w 3963848"/>
                <a:gd name="connsiteY58" fmla="*/ 883614 h 3907261"/>
                <a:gd name="connsiteX59" fmla="*/ 1485892 w 3963848"/>
                <a:gd name="connsiteY59" fmla="*/ 625775 h 3907261"/>
                <a:gd name="connsiteX60" fmla="*/ 1300050 w 3963848"/>
                <a:gd name="connsiteY60" fmla="*/ 488962 h 3907261"/>
                <a:gd name="connsiteX61" fmla="*/ 1283653 w 3963848"/>
                <a:gd name="connsiteY61" fmla="*/ 388983 h 3907261"/>
                <a:gd name="connsiteX62" fmla="*/ 1207129 w 3963848"/>
                <a:gd name="connsiteY62" fmla="*/ 236385 h 3907261"/>
                <a:gd name="connsiteX63" fmla="*/ 944765 w 3963848"/>
                <a:gd name="connsiteY63" fmla="*/ 10117 h 3907261"/>
                <a:gd name="connsiteX64" fmla="*/ 718905 w 3963848"/>
                <a:gd name="connsiteY64" fmla="*/ 0 h 3907261"/>
                <a:gd name="connsiteX0" fmla="*/ 718905 w 3963848"/>
                <a:gd name="connsiteY0" fmla="*/ 0 h 3907261"/>
                <a:gd name="connsiteX1" fmla="*/ 603276 w 3963848"/>
                <a:gd name="connsiteY1" fmla="*/ 173359 h 3907261"/>
                <a:gd name="connsiteX2" fmla="*/ 477593 w 3963848"/>
                <a:gd name="connsiteY2" fmla="*/ 302139 h 3907261"/>
                <a:gd name="connsiteX3" fmla="*/ 593222 w 3963848"/>
                <a:gd name="connsiteY3" fmla="*/ 376435 h 3907261"/>
                <a:gd name="connsiteX4" fmla="*/ 703825 w 3963848"/>
                <a:gd name="connsiteY4" fmla="*/ 643903 h 3907261"/>
                <a:gd name="connsiteX5" fmla="*/ 728661 w 3963848"/>
                <a:gd name="connsiteY5" fmla="*/ 785984 h 3907261"/>
                <a:gd name="connsiteX6" fmla="*/ 759970 w 3963848"/>
                <a:gd name="connsiteY6" fmla="*/ 857223 h 3907261"/>
                <a:gd name="connsiteX7" fmla="*/ 766467 w 3963848"/>
                <a:gd name="connsiteY7" fmla="*/ 936692 h 3907261"/>
                <a:gd name="connsiteX8" fmla="*/ 884364 w 3963848"/>
                <a:gd name="connsiteY8" fmla="*/ 1064766 h 3907261"/>
                <a:gd name="connsiteX9" fmla="*/ 824478 w 3963848"/>
                <a:gd name="connsiteY9" fmla="*/ 1087997 h 3907261"/>
                <a:gd name="connsiteX10" fmla="*/ 472567 w 3963848"/>
                <a:gd name="connsiteY10" fmla="*/ 827167 h 3907261"/>
                <a:gd name="connsiteX11" fmla="*/ 206121 w 3963848"/>
                <a:gd name="connsiteY11" fmla="*/ 955947 h 3907261"/>
                <a:gd name="connsiteX12" fmla="*/ 85465 w 3963848"/>
                <a:gd name="connsiteY12" fmla="*/ 1005477 h 3907261"/>
                <a:gd name="connsiteX13" fmla="*/ 0 w 3963848"/>
                <a:gd name="connsiteY13" fmla="*/ 1045103 h 3907261"/>
                <a:gd name="connsiteX14" fmla="*/ 819384 w 3963848"/>
                <a:gd name="connsiteY14" fmla="*/ 1760349 h 3907261"/>
                <a:gd name="connsiteX15" fmla="*/ 960013 w 3963848"/>
                <a:gd name="connsiteY15" fmla="*/ 1700710 h 3907261"/>
                <a:gd name="connsiteX16" fmla="*/ 1328749 w 3963848"/>
                <a:gd name="connsiteY16" fmla="*/ 1595702 h 3907261"/>
                <a:gd name="connsiteX17" fmla="*/ 1335025 w 3963848"/>
                <a:gd name="connsiteY17" fmla="*/ 1714742 h 3907261"/>
                <a:gd name="connsiteX18" fmla="*/ 1273725 w 3963848"/>
                <a:gd name="connsiteY18" fmla="*/ 1998908 h 3907261"/>
                <a:gd name="connsiteX19" fmla="*/ 1371084 w 3963848"/>
                <a:gd name="connsiteY19" fmla="*/ 2184842 h 3907261"/>
                <a:gd name="connsiteX20" fmla="*/ 1551378 w 3963848"/>
                <a:gd name="connsiteY20" fmla="*/ 2170809 h 3907261"/>
                <a:gd name="connsiteX21" fmla="*/ 1518925 w 3963848"/>
                <a:gd name="connsiteY21" fmla="*/ 2346219 h 3907261"/>
                <a:gd name="connsiteX22" fmla="*/ 1605466 w 3963848"/>
                <a:gd name="connsiteY22" fmla="*/ 2483040 h 3907261"/>
                <a:gd name="connsiteX23" fmla="*/ 1673978 w 3963848"/>
                <a:gd name="connsiteY23" fmla="*/ 2556712 h 3907261"/>
                <a:gd name="connsiteX24" fmla="*/ 3333732 w 3963848"/>
                <a:gd name="connsiteY24" fmla="*/ 3907261 h 3907261"/>
                <a:gd name="connsiteX25" fmla="*/ 3458290 w 3963848"/>
                <a:gd name="connsiteY25" fmla="*/ 3885280 h 3907261"/>
                <a:gd name="connsiteX26" fmla="*/ 3575521 w 3963848"/>
                <a:gd name="connsiteY26" fmla="*/ 3892607 h 3907261"/>
                <a:gd name="connsiteX27" fmla="*/ 3575521 w 3963848"/>
                <a:gd name="connsiteY27" fmla="*/ 3790030 h 3907261"/>
                <a:gd name="connsiteX28" fmla="*/ 3604828 w 3963848"/>
                <a:gd name="connsiteY28" fmla="*/ 3738742 h 3907261"/>
                <a:gd name="connsiteX29" fmla="*/ 3692751 w 3963848"/>
                <a:gd name="connsiteY29" fmla="*/ 3687453 h 3907261"/>
                <a:gd name="connsiteX30" fmla="*/ 3744040 w 3963848"/>
                <a:gd name="connsiteY30" fmla="*/ 3628838 h 3907261"/>
                <a:gd name="connsiteX31" fmla="*/ 3905232 w 3963848"/>
                <a:gd name="connsiteY31" fmla="*/ 3628838 h 3907261"/>
                <a:gd name="connsiteX32" fmla="*/ 3905232 w 3963848"/>
                <a:gd name="connsiteY32" fmla="*/ 3526261 h 3907261"/>
                <a:gd name="connsiteX33" fmla="*/ 3934540 w 3963848"/>
                <a:gd name="connsiteY33" fmla="*/ 3284473 h 3907261"/>
                <a:gd name="connsiteX34" fmla="*/ 3963848 w 3963848"/>
                <a:gd name="connsiteY34" fmla="*/ 3093973 h 3907261"/>
                <a:gd name="connsiteX35" fmla="*/ 3956521 w 3963848"/>
                <a:gd name="connsiteY35" fmla="*/ 2888819 h 3907261"/>
                <a:gd name="connsiteX36" fmla="*/ 3896596 w 3963848"/>
                <a:gd name="connsiteY36" fmla="*/ 2661949 h 3907261"/>
                <a:gd name="connsiteX37" fmla="*/ 3755410 w 3963848"/>
                <a:gd name="connsiteY37" fmla="*/ 2253593 h 3907261"/>
                <a:gd name="connsiteX38" fmla="*/ 3030050 w 3963848"/>
                <a:gd name="connsiteY38" fmla="*/ 701375 h 3907261"/>
                <a:gd name="connsiteX39" fmla="*/ 2876921 w 3963848"/>
                <a:gd name="connsiteY39" fmla="*/ 656703 h 3907261"/>
                <a:gd name="connsiteX40" fmla="*/ 2741185 w 3963848"/>
                <a:gd name="connsiteY40" fmla="*/ 577413 h 3907261"/>
                <a:gd name="connsiteX41" fmla="*/ 2691530 w 3963848"/>
                <a:gd name="connsiteY41" fmla="*/ 638728 h 3907261"/>
                <a:gd name="connsiteX42" fmla="*/ 2695940 w 3963848"/>
                <a:gd name="connsiteY42" fmla="*/ 617059 h 3907261"/>
                <a:gd name="connsiteX43" fmla="*/ 2766321 w 3963848"/>
                <a:gd name="connsiteY43" fmla="*/ 735993 h 3907261"/>
                <a:gd name="connsiteX44" fmla="*/ 2699743 w 3963848"/>
                <a:gd name="connsiteY44" fmla="*/ 885869 h 3907261"/>
                <a:gd name="connsiteX45" fmla="*/ 2550150 w 3963848"/>
                <a:gd name="connsiteY45" fmla="*/ 963951 h 3907261"/>
                <a:gd name="connsiteX46" fmla="*/ 2560205 w 3963848"/>
                <a:gd name="connsiteY46" fmla="*/ 1082885 h 3907261"/>
                <a:gd name="connsiteX47" fmla="*/ 2814469 w 3963848"/>
                <a:gd name="connsiteY47" fmla="*/ 1285870 h 3907261"/>
                <a:gd name="connsiteX48" fmla="*/ 2534709 w 3963848"/>
                <a:gd name="connsiteY48" fmla="*/ 1473013 h 3907261"/>
                <a:gd name="connsiteX49" fmla="*/ 2156245 w 3963848"/>
                <a:gd name="connsiteY49" fmla="*/ 1533676 h 3907261"/>
                <a:gd name="connsiteX50" fmla="*/ 1955962 w 3963848"/>
                <a:gd name="connsiteY50" fmla="*/ 1451914 h 3907261"/>
                <a:gd name="connsiteX51" fmla="*/ 1893705 w 3963848"/>
                <a:gd name="connsiteY51" fmla="*/ 1355057 h 3907261"/>
                <a:gd name="connsiteX52" fmla="*/ 1633473 w 3963848"/>
                <a:gd name="connsiteY52" fmla="*/ 1304578 h 3907261"/>
                <a:gd name="connsiteX53" fmla="*/ 1688131 w 3963848"/>
                <a:gd name="connsiteY53" fmla="*/ 1041475 h 3907261"/>
                <a:gd name="connsiteX54" fmla="*/ 1529619 w 3963848"/>
                <a:gd name="connsiteY54" fmla="*/ 952021 h 3907261"/>
                <a:gd name="connsiteX55" fmla="*/ 1409369 w 3963848"/>
                <a:gd name="connsiteY55" fmla="*/ 1320363 h 3907261"/>
                <a:gd name="connsiteX56" fmla="*/ 1343778 w 3963848"/>
                <a:gd name="connsiteY56" fmla="*/ 1299315 h 3907261"/>
                <a:gd name="connsiteX57" fmla="*/ 1371107 w 3963848"/>
                <a:gd name="connsiteY57" fmla="*/ 883614 h 3907261"/>
                <a:gd name="connsiteX58" fmla="*/ 1485892 w 3963848"/>
                <a:gd name="connsiteY58" fmla="*/ 625775 h 3907261"/>
                <a:gd name="connsiteX59" fmla="*/ 1300050 w 3963848"/>
                <a:gd name="connsiteY59" fmla="*/ 488962 h 3907261"/>
                <a:gd name="connsiteX60" fmla="*/ 1283653 w 3963848"/>
                <a:gd name="connsiteY60" fmla="*/ 388983 h 3907261"/>
                <a:gd name="connsiteX61" fmla="*/ 1207129 w 3963848"/>
                <a:gd name="connsiteY61" fmla="*/ 236385 h 3907261"/>
                <a:gd name="connsiteX62" fmla="*/ 944765 w 3963848"/>
                <a:gd name="connsiteY62" fmla="*/ 10117 h 3907261"/>
                <a:gd name="connsiteX63" fmla="*/ 718905 w 3963848"/>
                <a:gd name="connsiteY63" fmla="*/ 0 h 3907261"/>
                <a:gd name="connsiteX0" fmla="*/ 718905 w 3963848"/>
                <a:gd name="connsiteY0" fmla="*/ 0 h 3892607"/>
                <a:gd name="connsiteX1" fmla="*/ 603276 w 3963848"/>
                <a:gd name="connsiteY1" fmla="*/ 173359 h 3892607"/>
                <a:gd name="connsiteX2" fmla="*/ 477593 w 3963848"/>
                <a:gd name="connsiteY2" fmla="*/ 302139 h 3892607"/>
                <a:gd name="connsiteX3" fmla="*/ 593222 w 3963848"/>
                <a:gd name="connsiteY3" fmla="*/ 376435 h 3892607"/>
                <a:gd name="connsiteX4" fmla="*/ 703825 w 3963848"/>
                <a:gd name="connsiteY4" fmla="*/ 643903 h 3892607"/>
                <a:gd name="connsiteX5" fmla="*/ 728661 w 3963848"/>
                <a:gd name="connsiteY5" fmla="*/ 785984 h 3892607"/>
                <a:gd name="connsiteX6" fmla="*/ 759970 w 3963848"/>
                <a:gd name="connsiteY6" fmla="*/ 857223 h 3892607"/>
                <a:gd name="connsiteX7" fmla="*/ 766467 w 3963848"/>
                <a:gd name="connsiteY7" fmla="*/ 936692 h 3892607"/>
                <a:gd name="connsiteX8" fmla="*/ 884364 w 3963848"/>
                <a:gd name="connsiteY8" fmla="*/ 1064766 h 3892607"/>
                <a:gd name="connsiteX9" fmla="*/ 824478 w 3963848"/>
                <a:gd name="connsiteY9" fmla="*/ 1087997 h 3892607"/>
                <a:gd name="connsiteX10" fmla="*/ 472567 w 3963848"/>
                <a:gd name="connsiteY10" fmla="*/ 827167 h 3892607"/>
                <a:gd name="connsiteX11" fmla="*/ 206121 w 3963848"/>
                <a:gd name="connsiteY11" fmla="*/ 955947 h 3892607"/>
                <a:gd name="connsiteX12" fmla="*/ 85465 w 3963848"/>
                <a:gd name="connsiteY12" fmla="*/ 1005477 h 3892607"/>
                <a:gd name="connsiteX13" fmla="*/ 0 w 3963848"/>
                <a:gd name="connsiteY13" fmla="*/ 1045103 h 3892607"/>
                <a:gd name="connsiteX14" fmla="*/ 819384 w 3963848"/>
                <a:gd name="connsiteY14" fmla="*/ 1760349 h 3892607"/>
                <a:gd name="connsiteX15" fmla="*/ 960013 w 3963848"/>
                <a:gd name="connsiteY15" fmla="*/ 1700710 h 3892607"/>
                <a:gd name="connsiteX16" fmla="*/ 1328749 w 3963848"/>
                <a:gd name="connsiteY16" fmla="*/ 1595702 h 3892607"/>
                <a:gd name="connsiteX17" fmla="*/ 1335025 w 3963848"/>
                <a:gd name="connsiteY17" fmla="*/ 1714742 h 3892607"/>
                <a:gd name="connsiteX18" fmla="*/ 1273725 w 3963848"/>
                <a:gd name="connsiteY18" fmla="*/ 1998908 h 3892607"/>
                <a:gd name="connsiteX19" fmla="*/ 1371084 w 3963848"/>
                <a:gd name="connsiteY19" fmla="*/ 2184842 h 3892607"/>
                <a:gd name="connsiteX20" fmla="*/ 1551378 w 3963848"/>
                <a:gd name="connsiteY20" fmla="*/ 2170809 h 3892607"/>
                <a:gd name="connsiteX21" fmla="*/ 1518925 w 3963848"/>
                <a:gd name="connsiteY21" fmla="*/ 2346219 h 3892607"/>
                <a:gd name="connsiteX22" fmla="*/ 1605466 w 3963848"/>
                <a:gd name="connsiteY22" fmla="*/ 2483040 h 3892607"/>
                <a:gd name="connsiteX23" fmla="*/ 1673978 w 3963848"/>
                <a:gd name="connsiteY23" fmla="*/ 2556712 h 3892607"/>
                <a:gd name="connsiteX24" fmla="*/ 3458290 w 3963848"/>
                <a:gd name="connsiteY24" fmla="*/ 3885280 h 3892607"/>
                <a:gd name="connsiteX25" fmla="*/ 3575521 w 3963848"/>
                <a:gd name="connsiteY25" fmla="*/ 3892607 h 3892607"/>
                <a:gd name="connsiteX26" fmla="*/ 3575521 w 3963848"/>
                <a:gd name="connsiteY26" fmla="*/ 3790030 h 3892607"/>
                <a:gd name="connsiteX27" fmla="*/ 3604828 w 3963848"/>
                <a:gd name="connsiteY27" fmla="*/ 3738742 h 3892607"/>
                <a:gd name="connsiteX28" fmla="*/ 3692751 w 3963848"/>
                <a:gd name="connsiteY28" fmla="*/ 3687453 h 3892607"/>
                <a:gd name="connsiteX29" fmla="*/ 3744040 w 3963848"/>
                <a:gd name="connsiteY29" fmla="*/ 3628838 h 3892607"/>
                <a:gd name="connsiteX30" fmla="*/ 3905232 w 3963848"/>
                <a:gd name="connsiteY30" fmla="*/ 3628838 h 3892607"/>
                <a:gd name="connsiteX31" fmla="*/ 3905232 w 3963848"/>
                <a:gd name="connsiteY31" fmla="*/ 3526261 h 3892607"/>
                <a:gd name="connsiteX32" fmla="*/ 3934540 w 3963848"/>
                <a:gd name="connsiteY32" fmla="*/ 3284473 h 3892607"/>
                <a:gd name="connsiteX33" fmla="*/ 3963848 w 3963848"/>
                <a:gd name="connsiteY33" fmla="*/ 3093973 h 3892607"/>
                <a:gd name="connsiteX34" fmla="*/ 3956521 w 3963848"/>
                <a:gd name="connsiteY34" fmla="*/ 2888819 h 3892607"/>
                <a:gd name="connsiteX35" fmla="*/ 3896596 w 3963848"/>
                <a:gd name="connsiteY35" fmla="*/ 2661949 h 3892607"/>
                <a:gd name="connsiteX36" fmla="*/ 3755410 w 3963848"/>
                <a:gd name="connsiteY36" fmla="*/ 2253593 h 3892607"/>
                <a:gd name="connsiteX37" fmla="*/ 3030050 w 3963848"/>
                <a:gd name="connsiteY37" fmla="*/ 701375 h 3892607"/>
                <a:gd name="connsiteX38" fmla="*/ 2876921 w 3963848"/>
                <a:gd name="connsiteY38" fmla="*/ 656703 h 3892607"/>
                <a:gd name="connsiteX39" fmla="*/ 2741185 w 3963848"/>
                <a:gd name="connsiteY39" fmla="*/ 577413 h 3892607"/>
                <a:gd name="connsiteX40" fmla="*/ 2691530 w 3963848"/>
                <a:gd name="connsiteY40" fmla="*/ 638728 h 3892607"/>
                <a:gd name="connsiteX41" fmla="*/ 2695940 w 3963848"/>
                <a:gd name="connsiteY41" fmla="*/ 617059 h 3892607"/>
                <a:gd name="connsiteX42" fmla="*/ 2766321 w 3963848"/>
                <a:gd name="connsiteY42" fmla="*/ 735993 h 3892607"/>
                <a:gd name="connsiteX43" fmla="*/ 2699743 w 3963848"/>
                <a:gd name="connsiteY43" fmla="*/ 885869 h 3892607"/>
                <a:gd name="connsiteX44" fmla="*/ 2550150 w 3963848"/>
                <a:gd name="connsiteY44" fmla="*/ 963951 h 3892607"/>
                <a:gd name="connsiteX45" fmla="*/ 2560205 w 3963848"/>
                <a:gd name="connsiteY45" fmla="*/ 1082885 h 3892607"/>
                <a:gd name="connsiteX46" fmla="*/ 2814469 w 3963848"/>
                <a:gd name="connsiteY46" fmla="*/ 1285870 h 3892607"/>
                <a:gd name="connsiteX47" fmla="*/ 2534709 w 3963848"/>
                <a:gd name="connsiteY47" fmla="*/ 1473013 h 3892607"/>
                <a:gd name="connsiteX48" fmla="*/ 2156245 w 3963848"/>
                <a:gd name="connsiteY48" fmla="*/ 1533676 h 3892607"/>
                <a:gd name="connsiteX49" fmla="*/ 1955962 w 3963848"/>
                <a:gd name="connsiteY49" fmla="*/ 1451914 h 3892607"/>
                <a:gd name="connsiteX50" fmla="*/ 1893705 w 3963848"/>
                <a:gd name="connsiteY50" fmla="*/ 1355057 h 3892607"/>
                <a:gd name="connsiteX51" fmla="*/ 1633473 w 3963848"/>
                <a:gd name="connsiteY51" fmla="*/ 1304578 h 3892607"/>
                <a:gd name="connsiteX52" fmla="*/ 1688131 w 3963848"/>
                <a:gd name="connsiteY52" fmla="*/ 1041475 h 3892607"/>
                <a:gd name="connsiteX53" fmla="*/ 1529619 w 3963848"/>
                <a:gd name="connsiteY53" fmla="*/ 952021 h 3892607"/>
                <a:gd name="connsiteX54" fmla="*/ 1409369 w 3963848"/>
                <a:gd name="connsiteY54" fmla="*/ 1320363 h 3892607"/>
                <a:gd name="connsiteX55" fmla="*/ 1343778 w 3963848"/>
                <a:gd name="connsiteY55" fmla="*/ 1299315 h 3892607"/>
                <a:gd name="connsiteX56" fmla="*/ 1371107 w 3963848"/>
                <a:gd name="connsiteY56" fmla="*/ 883614 h 3892607"/>
                <a:gd name="connsiteX57" fmla="*/ 1485892 w 3963848"/>
                <a:gd name="connsiteY57" fmla="*/ 625775 h 3892607"/>
                <a:gd name="connsiteX58" fmla="*/ 1300050 w 3963848"/>
                <a:gd name="connsiteY58" fmla="*/ 488962 h 3892607"/>
                <a:gd name="connsiteX59" fmla="*/ 1283653 w 3963848"/>
                <a:gd name="connsiteY59" fmla="*/ 388983 h 3892607"/>
                <a:gd name="connsiteX60" fmla="*/ 1207129 w 3963848"/>
                <a:gd name="connsiteY60" fmla="*/ 236385 h 3892607"/>
                <a:gd name="connsiteX61" fmla="*/ 944765 w 3963848"/>
                <a:gd name="connsiteY61" fmla="*/ 10117 h 3892607"/>
                <a:gd name="connsiteX62" fmla="*/ 718905 w 3963848"/>
                <a:gd name="connsiteY62" fmla="*/ 0 h 3892607"/>
                <a:gd name="connsiteX0" fmla="*/ 718905 w 3963848"/>
                <a:gd name="connsiteY0" fmla="*/ 0 h 3892607"/>
                <a:gd name="connsiteX1" fmla="*/ 603276 w 3963848"/>
                <a:gd name="connsiteY1" fmla="*/ 173359 h 3892607"/>
                <a:gd name="connsiteX2" fmla="*/ 477593 w 3963848"/>
                <a:gd name="connsiteY2" fmla="*/ 302139 h 3892607"/>
                <a:gd name="connsiteX3" fmla="*/ 593222 w 3963848"/>
                <a:gd name="connsiteY3" fmla="*/ 376435 h 3892607"/>
                <a:gd name="connsiteX4" fmla="*/ 703825 w 3963848"/>
                <a:gd name="connsiteY4" fmla="*/ 643903 h 3892607"/>
                <a:gd name="connsiteX5" fmla="*/ 728661 w 3963848"/>
                <a:gd name="connsiteY5" fmla="*/ 785984 h 3892607"/>
                <a:gd name="connsiteX6" fmla="*/ 759970 w 3963848"/>
                <a:gd name="connsiteY6" fmla="*/ 857223 h 3892607"/>
                <a:gd name="connsiteX7" fmla="*/ 766467 w 3963848"/>
                <a:gd name="connsiteY7" fmla="*/ 936692 h 3892607"/>
                <a:gd name="connsiteX8" fmla="*/ 884364 w 3963848"/>
                <a:gd name="connsiteY8" fmla="*/ 1064766 h 3892607"/>
                <a:gd name="connsiteX9" fmla="*/ 824478 w 3963848"/>
                <a:gd name="connsiteY9" fmla="*/ 1087997 h 3892607"/>
                <a:gd name="connsiteX10" fmla="*/ 472567 w 3963848"/>
                <a:gd name="connsiteY10" fmla="*/ 827167 h 3892607"/>
                <a:gd name="connsiteX11" fmla="*/ 206121 w 3963848"/>
                <a:gd name="connsiteY11" fmla="*/ 955947 h 3892607"/>
                <a:gd name="connsiteX12" fmla="*/ 85465 w 3963848"/>
                <a:gd name="connsiteY12" fmla="*/ 1005477 h 3892607"/>
                <a:gd name="connsiteX13" fmla="*/ 0 w 3963848"/>
                <a:gd name="connsiteY13" fmla="*/ 1045103 h 3892607"/>
                <a:gd name="connsiteX14" fmla="*/ 819384 w 3963848"/>
                <a:gd name="connsiteY14" fmla="*/ 1760349 h 3892607"/>
                <a:gd name="connsiteX15" fmla="*/ 960013 w 3963848"/>
                <a:gd name="connsiteY15" fmla="*/ 1700710 h 3892607"/>
                <a:gd name="connsiteX16" fmla="*/ 1328749 w 3963848"/>
                <a:gd name="connsiteY16" fmla="*/ 1595702 h 3892607"/>
                <a:gd name="connsiteX17" fmla="*/ 1335025 w 3963848"/>
                <a:gd name="connsiteY17" fmla="*/ 1714742 h 3892607"/>
                <a:gd name="connsiteX18" fmla="*/ 1273725 w 3963848"/>
                <a:gd name="connsiteY18" fmla="*/ 1998908 h 3892607"/>
                <a:gd name="connsiteX19" fmla="*/ 1371084 w 3963848"/>
                <a:gd name="connsiteY19" fmla="*/ 2184842 h 3892607"/>
                <a:gd name="connsiteX20" fmla="*/ 1551378 w 3963848"/>
                <a:gd name="connsiteY20" fmla="*/ 2170809 h 3892607"/>
                <a:gd name="connsiteX21" fmla="*/ 1518925 w 3963848"/>
                <a:gd name="connsiteY21" fmla="*/ 2346219 h 3892607"/>
                <a:gd name="connsiteX22" fmla="*/ 1605466 w 3963848"/>
                <a:gd name="connsiteY22" fmla="*/ 2483040 h 3892607"/>
                <a:gd name="connsiteX23" fmla="*/ 1673978 w 3963848"/>
                <a:gd name="connsiteY23" fmla="*/ 2556712 h 3892607"/>
                <a:gd name="connsiteX24" fmla="*/ 3575521 w 3963848"/>
                <a:gd name="connsiteY24" fmla="*/ 3892607 h 3892607"/>
                <a:gd name="connsiteX25" fmla="*/ 3575521 w 3963848"/>
                <a:gd name="connsiteY25" fmla="*/ 3790030 h 3892607"/>
                <a:gd name="connsiteX26" fmla="*/ 3604828 w 3963848"/>
                <a:gd name="connsiteY26" fmla="*/ 3738742 h 3892607"/>
                <a:gd name="connsiteX27" fmla="*/ 3692751 w 3963848"/>
                <a:gd name="connsiteY27" fmla="*/ 3687453 h 3892607"/>
                <a:gd name="connsiteX28" fmla="*/ 3744040 w 3963848"/>
                <a:gd name="connsiteY28" fmla="*/ 3628838 h 3892607"/>
                <a:gd name="connsiteX29" fmla="*/ 3905232 w 3963848"/>
                <a:gd name="connsiteY29" fmla="*/ 3628838 h 3892607"/>
                <a:gd name="connsiteX30" fmla="*/ 3905232 w 3963848"/>
                <a:gd name="connsiteY30" fmla="*/ 3526261 h 3892607"/>
                <a:gd name="connsiteX31" fmla="*/ 3934540 w 3963848"/>
                <a:gd name="connsiteY31" fmla="*/ 3284473 h 3892607"/>
                <a:gd name="connsiteX32" fmla="*/ 3963848 w 3963848"/>
                <a:gd name="connsiteY32" fmla="*/ 3093973 h 3892607"/>
                <a:gd name="connsiteX33" fmla="*/ 3956521 w 3963848"/>
                <a:gd name="connsiteY33" fmla="*/ 2888819 h 3892607"/>
                <a:gd name="connsiteX34" fmla="*/ 3896596 w 3963848"/>
                <a:gd name="connsiteY34" fmla="*/ 2661949 h 3892607"/>
                <a:gd name="connsiteX35" fmla="*/ 3755410 w 3963848"/>
                <a:gd name="connsiteY35" fmla="*/ 2253593 h 3892607"/>
                <a:gd name="connsiteX36" fmla="*/ 3030050 w 3963848"/>
                <a:gd name="connsiteY36" fmla="*/ 701375 h 3892607"/>
                <a:gd name="connsiteX37" fmla="*/ 2876921 w 3963848"/>
                <a:gd name="connsiteY37" fmla="*/ 656703 h 3892607"/>
                <a:gd name="connsiteX38" fmla="*/ 2741185 w 3963848"/>
                <a:gd name="connsiteY38" fmla="*/ 577413 h 3892607"/>
                <a:gd name="connsiteX39" fmla="*/ 2691530 w 3963848"/>
                <a:gd name="connsiteY39" fmla="*/ 638728 h 3892607"/>
                <a:gd name="connsiteX40" fmla="*/ 2695940 w 3963848"/>
                <a:gd name="connsiteY40" fmla="*/ 617059 h 3892607"/>
                <a:gd name="connsiteX41" fmla="*/ 2766321 w 3963848"/>
                <a:gd name="connsiteY41" fmla="*/ 735993 h 3892607"/>
                <a:gd name="connsiteX42" fmla="*/ 2699743 w 3963848"/>
                <a:gd name="connsiteY42" fmla="*/ 885869 h 3892607"/>
                <a:gd name="connsiteX43" fmla="*/ 2550150 w 3963848"/>
                <a:gd name="connsiteY43" fmla="*/ 963951 h 3892607"/>
                <a:gd name="connsiteX44" fmla="*/ 2560205 w 3963848"/>
                <a:gd name="connsiteY44" fmla="*/ 1082885 h 3892607"/>
                <a:gd name="connsiteX45" fmla="*/ 2814469 w 3963848"/>
                <a:gd name="connsiteY45" fmla="*/ 1285870 h 3892607"/>
                <a:gd name="connsiteX46" fmla="*/ 2534709 w 3963848"/>
                <a:gd name="connsiteY46" fmla="*/ 1473013 h 3892607"/>
                <a:gd name="connsiteX47" fmla="*/ 2156245 w 3963848"/>
                <a:gd name="connsiteY47" fmla="*/ 1533676 h 3892607"/>
                <a:gd name="connsiteX48" fmla="*/ 1955962 w 3963848"/>
                <a:gd name="connsiteY48" fmla="*/ 1451914 h 3892607"/>
                <a:gd name="connsiteX49" fmla="*/ 1893705 w 3963848"/>
                <a:gd name="connsiteY49" fmla="*/ 1355057 h 3892607"/>
                <a:gd name="connsiteX50" fmla="*/ 1633473 w 3963848"/>
                <a:gd name="connsiteY50" fmla="*/ 1304578 h 3892607"/>
                <a:gd name="connsiteX51" fmla="*/ 1688131 w 3963848"/>
                <a:gd name="connsiteY51" fmla="*/ 1041475 h 3892607"/>
                <a:gd name="connsiteX52" fmla="*/ 1529619 w 3963848"/>
                <a:gd name="connsiteY52" fmla="*/ 952021 h 3892607"/>
                <a:gd name="connsiteX53" fmla="*/ 1409369 w 3963848"/>
                <a:gd name="connsiteY53" fmla="*/ 1320363 h 3892607"/>
                <a:gd name="connsiteX54" fmla="*/ 1343778 w 3963848"/>
                <a:gd name="connsiteY54" fmla="*/ 1299315 h 3892607"/>
                <a:gd name="connsiteX55" fmla="*/ 1371107 w 3963848"/>
                <a:gd name="connsiteY55" fmla="*/ 883614 h 3892607"/>
                <a:gd name="connsiteX56" fmla="*/ 1485892 w 3963848"/>
                <a:gd name="connsiteY56" fmla="*/ 625775 h 3892607"/>
                <a:gd name="connsiteX57" fmla="*/ 1300050 w 3963848"/>
                <a:gd name="connsiteY57" fmla="*/ 488962 h 3892607"/>
                <a:gd name="connsiteX58" fmla="*/ 1283653 w 3963848"/>
                <a:gd name="connsiteY58" fmla="*/ 388983 h 3892607"/>
                <a:gd name="connsiteX59" fmla="*/ 1207129 w 3963848"/>
                <a:gd name="connsiteY59" fmla="*/ 236385 h 3892607"/>
                <a:gd name="connsiteX60" fmla="*/ 944765 w 3963848"/>
                <a:gd name="connsiteY60" fmla="*/ 10117 h 3892607"/>
                <a:gd name="connsiteX61" fmla="*/ 718905 w 3963848"/>
                <a:gd name="connsiteY61" fmla="*/ 0 h 3892607"/>
                <a:gd name="connsiteX0" fmla="*/ 718905 w 3963848"/>
                <a:gd name="connsiteY0" fmla="*/ 0 h 3790030"/>
                <a:gd name="connsiteX1" fmla="*/ 603276 w 3963848"/>
                <a:gd name="connsiteY1" fmla="*/ 173359 h 3790030"/>
                <a:gd name="connsiteX2" fmla="*/ 477593 w 3963848"/>
                <a:gd name="connsiteY2" fmla="*/ 302139 h 3790030"/>
                <a:gd name="connsiteX3" fmla="*/ 593222 w 3963848"/>
                <a:gd name="connsiteY3" fmla="*/ 376435 h 3790030"/>
                <a:gd name="connsiteX4" fmla="*/ 703825 w 3963848"/>
                <a:gd name="connsiteY4" fmla="*/ 643903 h 3790030"/>
                <a:gd name="connsiteX5" fmla="*/ 728661 w 3963848"/>
                <a:gd name="connsiteY5" fmla="*/ 785984 h 3790030"/>
                <a:gd name="connsiteX6" fmla="*/ 759970 w 3963848"/>
                <a:gd name="connsiteY6" fmla="*/ 857223 h 3790030"/>
                <a:gd name="connsiteX7" fmla="*/ 766467 w 3963848"/>
                <a:gd name="connsiteY7" fmla="*/ 936692 h 3790030"/>
                <a:gd name="connsiteX8" fmla="*/ 884364 w 3963848"/>
                <a:gd name="connsiteY8" fmla="*/ 1064766 h 3790030"/>
                <a:gd name="connsiteX9" fmla="*/ 824478 w 3963848"/>
                <a:gd name="connsiteY9" fmla="*/ 1087997 h 3790030"/>
                <a:gd name="connsiteX10" fmla="*/ 472567 w 3963848"/>
                <a:gd name="connsiteY10" fmla="*/ 827167 h 3790030"/>
                <a:gd name="connsiteX11" fmla="*/ 206121 w 3963848"/>
                <a:gd name="connsiteY11" fmla="*/ 955947 h 3790030"/>
                <a:gd name="connsiteX12" fmla="*/ 85465 w 3963848"/>
                <a:gd name="connsiteY12" fmla="*/ 1005477 h 3790030"/>
                <a:gd name="connsiteX13" fmla="*/ 0 w 3963848"/>
                <a:gd name="connsiteY13" fmla="*/ 1045103 h 3790030"/>
                <a:gd name="connsiteX14" fmla="*/ 819384 w 3963848"/>
                <a:gd name="connsiteY14" fmla="*/ 1760349 h 3790030"/>
                <a:gd name="connsiteX15" fmla="*/ 960013 w 3963848"/>
                <a:gd name="connsiteY15" fmla="*/ 1700710 h 3790030"/>
                <a:gd name="connsiteX16" fmla="*/ 1328749 w 3963848"/>
                <a:gd name="connsiteY16" fmla="*/ 1595702 h 3790030"/>
                <a:gd name="connsiteX17" fmla="*/ 1335025 w 3963848"/>
                <a:gd name="connsiteY17" fmla="*/ 1714742 h 3790030"/>
                <a:gd name="connsiteX18" fmla="*/ 1273725 w 3963848"/>
                <a:gd name="connsiteY18" fmla="*/ 1998908 h 3790030"/>
                <a:gd name="connsiteX19" fmla="*/ 1371084 w 3963848"/>
                <a:gd name="connsiteY19" fmla="*/ 2184842 h 3790030"/>
                <a:gd name="connsiteX20" fmla="*/ 1551378 w 3963848"/>
                <a:gd name="connsiteY20" fmla="*/ 2170809 h 3790030"/>
                <a:gd name="connsiteX21" fmla="*/ 1518925 w 3963848"/>
                <a:gd name="connsiteY21" fmla="*/ 2346219 h 3790030"/>
                <a:gd name="connsiteX22" fmla="*/ 1605466 w 3963848"/>
                <a:gd name="connsiteY22" fmla="*/ 2483040 h 3790030"/>
                <a:gd name="connsiteX23" fmla="*/ 1673978 w 3963848"/>
                <a:gd name="connsiteY23" fmla="*/ 2556712 h 3790030"/>
                <a:gd name="connsiteX24" fmla="*/ 3575521 w 3963848"/>
                <a:gd name="connsiteY24" fmla="*/ 3790030 h 3790030"/>
                <a:gd name="connsiteX25" fmla="*/ 3604828 w 3963848"/>
                <a:gd name="connsiteY25" fmla="*/ 3738742 h 3790030"/>
                <a:gd name="connsiteX26" fmla="*/ 3692751 w 3963848"/>
                <a:gd name="connsiteY26" fmla="*/ 3687453 h 3790030"/>
                <a:gd name="connsiteX27" fmla="*/ 3744040 w 3963848"/>
                <a:gd name="connsiteY27" fmla="*/ 3628838 h 3790030"/>
                <a:gd name="connsiteX28" fmla="*/ 3905232 w 3963848"/>
                <a:gd name="connsiteY28" fmla="*/ 3628838 h 3790030"/>
                <a:gd name="connsiteX29" fmla="*/ 3905232 w 3963848"/>
                <a:gd name="connsiteY29" fmla="*/ 3526261 h 3790030"/>
                <a:gd name="connsiteX30" fmla="*/ 3934540 w 3963848"/>
                <a:gd name="connsiteY30" fmla="*/ 3284473 h 3790030"/>
                <a:gd name="connsiteX31" fmla="*/ 3963848 w 3963848"/>
                <a:gd name="connsiteY31" fmla="*/ 3093973 h 3790030"/>
                <a:gd name="connsiteX32" fmla="*/ 3956521 w 3963848"/>
                <a:gd name="connsiteY32" fmla="*/ 2888819 h 3790030"/>
                <a:gd name="connsiteX33" fmla="*/ 3896596 w 3963848"/>
                <a:gd name="connsiteY33" fmla="*/ 2661949 h 3790030"/>
                <a:gd name="connsiteX34" fmla="*/ 3755410 w 3963848"/>
                <a:gd name="connsiteY34" fmla="*/ 2253593 h 3790030"/>
                <a:gd name="connsiteX35" fmla="*/ 3030050 w 3963848"/>
                <a:gd name="connsiteY35" fmla="*/ 701375 h 3790030"/>
                <a:gd name="connsiteX36" fmla="*/ 2876921 w 3963848"/>
                <a:gd name="connsiteY36" fmla="*/ 656703 h 3790030"/>
                <a:gd name="connsiteX37" fmla="*/ 2741185 w 3963848"/>
                <a:gd name="connsiteY37" fmla="*/ 577413 h 3790030"/>
                <a:gd name="connsiteX38" fmla="*/ 2691530 w 3963848"/>
                <a:gd name="connsiteY38" fmla="*/ 638728 h 3790030"/>
                <a:gd name="connsiteX39" fmla="*/ 2695940 w 3963848"/>
                <a:gd name="connsiteY39" fmla="*/ 617059 h 3790030"/>
                <a:gd name="connsiteX40" fmla="*/ 2766321 w 3963848"/>
                <a:gd name="connsiteY40" fmla="*/ 735993 h 3790030"/>
                <a:gd name="connsiteX41" fmla="*/ 2699743 w 3963848"/>
                <a:gd name="connsiteY41" fmla="*/ 885869 h 3790030"/>
                <a:gd name="connsiteX42" fmla="*/ 2550150 w 3963848"/>
                <a:gd name="connsiteY42" fmla="*/ 963951 h 3790030"/>
                <a:gd name="connsiteX43" fmla="*/ 2560205 w 3963848"/>
                <a:gd name="connsiteY43" fmla="*/ 1082885 h 3790030"/>
                <a:gd name="connsiteX44" fmla="*/ 2814469 w 3963848"/>
                <a:gd name="connsiteY44" fmla="*/ 1285870 h 3790030"/>
                <a:gd name="connsiteX45" fmla="*/ 2534709 w 3963848"/>
                <a:gd name="connsiteY45" fmla="*/ 1473013 h 3790030"/>
                <a:gd name="connsiteX46" fmla="*/ 2156245 w 3963848"/>
                <a:gd name="connsiteY46" fmla="*/ 1533676 h 3790030"/>
                <a:gd name="connsiteX47" fmla="*/ 1955962 w 3963848"/>
                <a:gd name="connsiteY47" fmla="*/ 1451914 h 3790030"/>
                <a:gd name="connsiteX48" fmla="*/ 1893705 w 3963848"/>
                <a:gd name="connsiteY48" fmla="*/ 1355057 h 3790030"/>
                <a:gd name="connsiteX49" fmla="*/ 1633473 w 3963848"/>
                <a:gd name="connsiteY49" fmla="*/ 1304578 h 3790030"/>
                <a:gd name="connsiteX50" fmla="*/ 1688131 w 3963848"/>
                <a:gd name="connsiteY50" fmla="*/ 1041475 h 3790030"/>
                <a:gd name="connsiteX51" fmla="*/ 1529619 w 3963848"/>
                <a:gd name="connsiteY51" fmla="*/ 952021 h 3790030"/>
                <a:gd name="connsiteX52" fmla="*/ 1409369 w 3963848"/>
                <a:gd name="connsiteY52" fmla="*/ 1320363 h 3790030"/>
                <a:gd name="connsiteX53" fmla="*/ 1343778 w 3963848"/>
                <a:gd name="connsiteY53" fmla="*/ 1299315 h 3790030"/>
                <a:gd name="connsiteX54" fmla="*/ 1371107 w 3963848"/>
                <a:gd name="connsiteY54" fmla="*/ 883614 h 3790030"/>
                <a:gd name="connsiteX55" fmla="*/ 1485892 w 3963848"/>
                <a:gd name="connsiteY55" fmla="*/ 625775 h 3790030"/>
                <a:gd name="connsiteX56" fmla="*/ 1300050 w 3963848"/>
                <a:gd name="connsiteY56" fmla="*/ 488962 h 3790030"/>
                <a:gd name="connsiteX57" fmla="*/ 1283653 w 3963848"/>
                <a:gd name="connsiteY57" fmla="*/ 388983 h 3790030"/>
                <a:gd name="connsiteX58" fmla="*/ 1207129 w 3963848"/>
                <a:gd name="connsiteY58" fmla="*/ 236385 h 3790030"/>
                <a:gd name="connsiteX59" fmla="*/ 944765 w 3963848"/>
                <a:gd name="connsiteY59" fmla="*/ 10117 h 3790030"/>
                <a:gd name="connsiteX60" fmla="*/ 718905 w 3963848"/>
                <a:gd name="connsiteY60" fmla="*/ 0 h 3790030"/>
                <a:gd name="connsiteX0" fmla="*/ 718905 w 3963848"/>
                <a:gd name="connsiteY0" fmla="*/ 0 h 3738742"/>
                <a:gd name="connsiteX1" fmla="*/ 603276 w 3963848"/>
                <a:gd name="connsiteY1" fmla="*/ 173359 h 3738742"/>
                <a:gd name="connsiteX2" fmla="*/ 477593 w 3963848"/>
                <a:gd name="connsiteY2" fmla="*/ 302139 h 3738742"/>
                <a:gd name="connsiteX3" fmla="*/ 593222 w 3963848"/>
                <a:gd name="connsiteY3" fmla="*/ 376435 h 3738742"/>
                <a:gd name="connsiteX4" fmla="*/ 703825 w 3963848"/>
                <a:gd name="connsiteY4" fmla="*/ 643903 h 3738742"/>
                <a:gd name="connsiteX5" fmla="*/ 728661 w 3963848"/>
                <a:gd name="connsiteY5" fmla="*/ 785984 h 3738742"/>
                <a:gd name="connsiteX6" fmla="*/ 759970 w 3963848"/>
                <a:gd name="connsiteY6" fmla="*/ 857223 h 3738742"/>
                <a:gd name="connsiteX7" fmla="*/ 766467 w 3963848"/>
                <a:gd name="connsiteY7" fmla="*/ 936692 h 3738742"/>
                <a:gd name="connsiteX8" fmla="*/ 884364 w 3963848"/>
                <a:gd name="connsiteY8" fmla="*/ 1064766 h 3738742"/>
                <a:gd name="connsiteX9" fmla="*/ 824478 w 3963848"/>
                <a:gd name="connsiteY9" fmla="*/ 1087997 h 3738742"/>
                <a:gd name="connsiteX10" fmla="*/ 472567 w 3963848"/>
                <a:gd name="connsiteY10" fmla="*/ 827167 h 3738742"/>
                <a:gd name="connsiteX11" fmla="*/ 206121 w 3963848"/>
                <a:gd name="connsiteY11" fmla="*/ 955947 h 3738742"/>
                <a:gd name="connsiteX12" fmla="*/ 85465 w 3963848"/>
                <a:gd name="connsiteY12" fmla="*/ 1005477 h 3738742"/>
                <a:gd name="connsiteX13" fmla="*/ 0 w 3963848"/>
                <a:gd name="connsiteY13" fmla="*/ 1045103 h 3738742"/>
                <a:gd name="connsiteX14" fmla="*/ 819384 w 3963848"/>
                <a:gd name="connsiteY14" fmla="*/ 1760349 h 3738742"/>
                <a:gd name="connsiteX15" fmla="*/ 960013 w 3963848"/>
                <a:gd name="connsiteY15" fmla="*/ 1700710 h 3738742"/>
                <a:gd name="connsiteX16" fmla="*/ 1328749 w 3963848"/>
                <a:gd name="connsiteY16" fmla="*/ 1595702 h 3738742"/>
                <a:gd name="connsiteX17" fmla="*/ 1335025 w 3963848"/>
                <a:gd name="connsiteY17" fmla="*/ 1714742 h 3738742"/>
                <a:gd name="connsiteX18" fmla="*/ 1273725 w 3963848"/>
                <a:gd name="connsiteY18" fmla="*/ 1998908 h 3738742"/>
                <a:gd name="connsiteX19" fmla="*/ 1371084 w 3963848"/>
                <a:gd name="connsiteY19" fmla="*/ 2184842 h 3738742"/>
                <a:gd name="connsiteX20" fmla="*/ 1551378 w 3963848"/>
                <a:gd name="connsiteY20" fmla="*/ 2170809 h 3738742"/>
                <a:gd name="connsiteX21" fmla="*/ 1518925 w 3963848"/>
                <a:gd name="connsiteY21" fmla="*/ 2346219 h 3738742"/>
                <a:gd name="connsiteX22" fmla="*/ 1605466 w 3963848"/>
                <a:gd name="connsiteY22" fmla="*/ 2483040 h 3738742"/>
                <a:gd name="connsiteX23" fmla="*/ 1673978 w 3963848"/>
                <a:gd name="connsiteY23" fmla="*/ 2556712 h 3738742"/>
                <a:gd name="connsiteX24" fmla="*/ 3604828 w 3963848"/>
                <a:gd name="connsiteY24" fmla="*/ 3738742 h 3738742"/>
                <a:gd name="connsiteX25" fmla="*/ 3692751 w 3963848"/>
                <a:gd name="connsiteY25" fmla="*/ 3687453 h 3738742"/>
                <a:gd name="connsiteX26" fmla="*/ 3744040 w 3963848"/>
                <a:gd name="connsiteY26" fmla="*/ 3628838 h 3738742"/>
                <a:gd name="connsiteX27" fmla="*/ 3905232 w 3963848"/>
                <a:gd name="connsiteY27" fmla="*/ 3628838 h 3738742"/>
                <a:gd name="connsiteX28" fmla="*/ 3905232 w 3963848"/>
                <a:gd name="connsiteY28" fmla="*/ 3526261 h 3738742"/>
                <a:gd name="connsiteX29" fmla="*/ 3934540 w 3963848"/>
                <a:gd name="connsiteY29" fmla="*/ 3284473 h 3738742"/>
                <a:gd name="connsiteX30" fmla="*/ 3963848 w 3963848"/>
                <a:gd name="connsiteY30" fmla="*/ 3093973 h 3738742"/>
                <a:gd name="connsiteX31" fmla="*/ 3956521 w 3963848"/>
                <a:gd name="connsiteY31" fmla="*/ 2888819 h 3738742"/>
                <a:gd name="connsiteX32" fmla="*/ 3896596 w 3963848"/>
                <a:gd name="connsiteY32" fmla="*/ 2661949 h 3738742"/>
                <a:gd name="connsiteX33" fmla="*/ 3755410 w 3963848"/>
                <a:gd name="connsiteY33" fmla="*/ 2253593 h 3738742"/>
                <a:gd name="connsiteX34" fmla="*/ 3030050 w 3963848"/>
                <a:gd name="connsiteY34" fmla="*/ 701375 h 3738742"/>
                <a:gd name="connsiteX35" fmla="*/ 2876921 w 3963848"/>
                <a:gd name="connsiteY35" fmla="*/ 656703 h 3738742"/>
                <a:gd name="connsiteX36" fmla="*/ 2741185 w 3963848"/>
                <a:gd name="connsiteY36" fmla="*/ 577413 h 3738742"/>
                <a:gd name="connsiteX37" fmla="*/ 2691530 w 3963848"/>
                <a:gd name="connsiteY37" fmla="*/ 638728 h 3738742"/>
                <a:gd name="connsiteX38" fmla="*/ 2695940 w 3963848"/>
                <a:gd name="connsiteY38" fmla="*/ 617059 h 3738742"/>
                <a:gd name="connsiteX39" fmla="*/ 2766321 w 3963848"/>
                <a:gd name="connsiteY39" fmla="*/ 735993 h 3738742"/>
                <a:gd name="connsiteX40" fmla="*/ 2699743 w 3963848"/>
                <a:gd name="connsiteY40" fmla="*/ 885869 h 3738742"/>
                <a:gd name="connsiteX41" fmla="*/ 2550150 w 3963848"/>
                <a:gd name="connsiteY41" fmla="*/ 963951 h 3738742"/>
                <a:gd name="connsiteX42" fmla="*/ 2560205 w 3963848"/>
                <a:gd name="connsiteY42" fmla="*/ 1082885 h 3738742"/>
                <a:gd name="connsiteX43" fmla="*/ 2814469 w 3963848"/>
                <a:gd name="connsiteY43" fmla="*/ 1285870 h 3738742"/>
                <a:gd name="connsiteX44" fmla="*/ 2534709 w 3963848"/>
                <a:gd name="connsiteY44" fmla="*/ 1473013 h 3738742"/>
                <a:gd name="connsiteX45" fmla="*/ 2156245 w 3963848"/>
                <a:gd name="connsiteY45" fmla="*/ 1533676 h 3738742"/>
                <a:gd name="connsiteX46" fmla="*/ 1955962 w 3963848"/>
                <a:gd name="connsiteY46" fmla="*/ 1451914 h 3738742"/>
                <a:gd name="connsiteX47" fmla="*/ 1893705 w 3963848"/>
                <a:gd name="connsiteY47" fmla="*/ 1355057 h 3738742"/>
                <a:gd name="connsiteX48" fmla="*/ 1633473 w 3963848"/>
                <a:gd name="connsiteY48" fmla="*/ 1304578 h 3738742"/>
                <a:gd name="connsiteX49" fmla="*/ 1688131 w 3963848"/>
                <a:gd name="connsiteY49" fmla="*/ 1041475 h 3738742"/>
                <a:gd name="connsiteX50" fmla="*/ 1529619 w 3963848"/>
                <a:gd name="connsiteY50" fmla="*/ 952021 h 3738742"/>
                <a:gd name="connsiteX51" fmla="*/ 1409369 w 3963848"/>
                <a:gd name="connsiteY51" fmla="*/ 1320363 h 3738742"/>
                <a:gd name="connsiteX52" fmla="*/ 1343778 w 3963848"/>
                <a:gd name="connsiteY52" fmla="*/ 1299315 h 3738742"/>
                <a:gd name="connsiteX53" fmla="*/ 1371107 w 3963848"/>
                <a:gd name="connsiteY53" fmla="*/ 883614 h 3738742"/>
                <a:gd name="connsiteX54" fmla="*/ 1485892 w 3963848"/>
                <a:gd name="connsiteY54" fmla="*/ 625775 h 3738742"/>
                <a:gd name="connsiteX55" fmla="*/ 1300050 w 3963848"/>
                <a:gd name="connsiteY55" fmla="*/ 488962 h 3738742"/>
                <a:gd name="connsiteX56" fmla="*/ 1283653 w 3963848"/>
                <a:gd name="connsiteY56" fmla="*/ 388983 h 3738742"/>
                <a:gd name="connsiteX57" fmla="*/ 1207129 w 3963848"/>
                <a:gd name="connsiteY57" fmla="*/ 236385 h 3738742"/>
                <a:gd name="connsiteX58" fmla="*/ 944765 w 3963848"/>
                <a:gd name="connsiteY58" fmla="*/ 10117 h 3738742"/>
                <a:gd name="connsiteX59" fmla="*/ 718905 w 3963848"/>
                <a:gd name="connsiteY59" fmla="*/ 0 h 3738742"/>
                <a:gd name="connsiteX0" fmla="*/ 718905 w 3963848"/>
                <a:gd name="connsiteY0" fmla="*/ 0 h 3687453"/>
                <a:gd name="connsiteX1" fmla="*/ 603276 w 3963848"/>
                <a:gd name="connsiteY1" fmla="*/ 173359 h 3687453"/>
                <a:gd name="connsiteX2" fmla="*/ 477593 w 3963848"/>
                <a:gd name="connsiteY2" fmla="*/ 302139 h 3687453"/>
                <a:gd name="connsiteX3" fmla="*/ 593222 w 3963848"/>
                <a:gd name="connsiteY3" fmla="*/ 376435 h 3687453"/>
                <a:gd name="connsiteX4" fmla="*/ 703825 w 3963848"/>
                <a:gd name="connsiteY4" fmla="*/ 643903 h 3687453"/>
                <a:gd name="connsiteX5" fmla="*/ 728661 w 3963848"/>
                <a:gd name="connsiteY5" fmla="*/ 785984 h 3687453"/>
                <a:gd name="connsiteX6" fmla="*/ 759970 w 3963848"/>
                <a:gd name="connsiteY6" fmla="*/ 857223 h 3687453"/>
                <a:gd name="connsiteX7" fmla="*/ 766467 w 3963848"/>
                <a:gd name="connsiteY7" fmla="*/ 936692 h 3687453"/>
                <a:gd name="connsiteX8" fmla="*/ 884364 w 3963848"/>
                <a:gd name="connsiteY8" fmla="*/ 1064766 h 3687453"/>
                <a:gd name="connsiteX9" fmla="*/ 824478 w 3963848"/>
                <a:gd name="connsiteY9" fmla="*/ 1087997 h 3687453"/>
                <a:gd name="connsiteX10" fmla="*/ 472567 w 3963848"/>
                <a:gd name="connsiteY10" fmla="*/ 827167 h 3687453"/>
                <a:gd name="connsiteX11" fmla="*/ 206121 w 3963848"/>
                <a:gd name="connsiteY11" fmla="*/ 955947 h 3687453"/>
                <a:gd name="connsiteX12" fmla="*/ 85465 w 3963848"/>
                <a:gd name="connsiteY12" fmla="*/ 1005477 h 3687453"/>
                <a:gd name="connsiteX13" fmla="*/ 0 w 3963848"/>
                <a:gd name="connsiteY13" fmla="*/ 1045103 h 3687453"/>
                <a:gd name="connsiteX14" fmla="*/ 819384 w 3963848"/>
                <a:gd name="connsiteY14" fmla="*/ 1760349 h 3687453"/>
                <a:gd name="connsiteX15" fmla="*/ 960013 w 3963848"/>
                <a:gd name="connsiteY15" fmla="*/ 1700710 h 3687453"/>
                <a:gd name="connsiteX16" fmla="*/ 1328749 w 3963848"/>
                <a:gd name="connsiteY16" fmla="*/ 1595702 h 3687453"/>
                <a:gd name="connsiteX17" fmla="*/ 1335025 w 3963848"/>
                <a:gd name="connsiteY17" fmla="*/ 1714742 h 3687453"/>
                <a:gd name="connsiteX18" fmla="*/ 1273725 w 3963848"/>
                <a:gd name="connsiteY18" fmla="*/ 1998908 h 3687453"/>
                <a:gd name="connsiteX19" fmla="*/ 1371084 w 3963848"/>
                <a:gd name="connsiteY19" fmla="*/ 2184842 h 3687453"/>
                <a:gd name="connsiteX20" fmla="*/ 1551378 w 3963848"/>
                <a:gd name="connsiteY20" fmla="*/ 2170809 h 3687453"/>
                <a:gd name="connsiteX21" fmla="*/ 1518925 w 3963848"/>
                <a:gd name="connsiteY21" fmla="*/ 2346219 h 3687453"/>
                <a:gd name="connsiteX22" fmla="*/ 1605466 w 3963848"/>
                <a:gd name="connsiteY22" fmla="*/ 2483040 h 3687453"/>
                <a:gd name="connsiteX23" fmla="*/ 1673978 w 3963848"/>
                <a:gd name="connsiteY23" fmla="*/ 2556712 h 3687453"/>
                <a:gd name="connsiteX24" fmla="*/ 3692751 w 3963848"/>
                <a:gd name="connsiteY24" fmla="*/ 3687453 h 3687453"/>
                <a:gd name="connsiteX25" fmla="*/ 3744040 w 3963848"/>
                <a:gd name="connsiteY25" fmla="*/ 3628838 h 3687453"/>
                <a:gd name="connsiteX26" fmla="*/ 3905232 w 3963848"/>
                <a:gd name="connsiteY26" fmla="*/ 3628838 h 3687453"/>
                <a:gd name="connsiteX27" fmla="*/ 3905232 w 3963848"/>
                <a:gd name="connsiteY27" fmla="*/ 3526261 h 3687453"/>
                <a:gd name="connsiteX28" fmla="*/ 3934540 w 3963848"/>
                <a:gd name="connsiteY28" fmla="*/ 3284473 h 3687453"/>
                <a:gd name="connsiteX29" fmla="*/ 3963848 w 3963848"/>
                <a:gd name="connsiteY29" fmla="*/ 3093973 h 3687453"/>
                <a:gd name="connsiteX30" fmla="*/ 3956521 w 3963848"/>
                <a:gd name="connsiteY30" fmla="*/ 2888819 h 3687453"/>
                <a:gd name="connsiteX31" fmla="*/ 3896596 w 3963848"/>
                <a:gd name="connsiteY31" fmla="*/ 2661949 h 3687453"/>
                <a:gd name="connsiteX32" fmla="*/ 3755410 w 3963848"/>
                <a:gd name="connsiteY32" fmla="*/ 2253593 h 3687453"/>
                <a:gd name="connsiteX33" fmla="*/ 3030050 w 3963848"/>
                <a:gd name="connsiteY33" fmla="*/ 701375 h 3687453"/>
                <a:gd name="connsiteX34" fmla="*/ 2876921 w 3963848"/>
                <a:gd name="connsiteY34" fmla="*/ 656703 h 3687453"/>
                <a:gd name="connsiteX35" fmla="*/ 2741185 w 3963848"/>
                <a:gd name="connsiteY35" fmla="*/ 577413 h 3687453"/>
                <a:gd name="connsiteX36" fmla="*/ 2691530 w 3963848"/>
                <a:gd name="connsiteY36" fmla="*/ 638728 h 3687453"/>
                <a:gd name="connsiteX37" fmla="*/ 2695940 w 3963848"/>
                <a:gd name="connsiteY37" fmla="*/ 617059 h 3687453"/>
                <a:gd name="connsiteX38" fmla="*/ 2766321 w 3963848"/>
                <a:gd name="connsiteY38" fmla="*/ 735993 h 3687453"/>
                <a:gd name="connsiteX39" fmla="*/ 2699743 w 3963848"/>
                <a:gd name="connsiteY39" fmla="*/ 885869 h 3687453"/>
                <a:gd name="connsiteX40" fmla="*/ 2550150 w 3963848"/>
                <a:gd name="connsiteY40" fmla="*/ 963951 h 3687453"/>
                <a:gd name="connsiteX41" fmla="*/ 2560205 w 3963848"/>
                <a:gd name="connsiteY41" fmla="*/ 1082885 h 3687453"/>
                <a:gd name="connsiteX42" fmla="*/ 2814469 w 3963848"/>
                <a:gd name="connsiteY42" fmla="*/ 1285870 h 3687453"/>
                <a:gd name="connsiteX43" fmla="*/ 2534709 w 3963848"/>
                <a:gd name="connsiteY43" fmla="*/ 1473013 h 3687453"/>
                <a:gd name="connsiteX44" fmla="*/ 2156245 w 3963848"/>
                <a:gd name="connsiteY44" fmla="*/ 1533676 h 3687453"/>
                <a:gd name="connsiteX45" fmla="*/ 1955962 w 3963848"/>
                <a:gd name="connsiteY45" fmla="*/ 1451914 h 3687453"/>
                <a:gd name="connsiteX46" fmla="*/ 1893705 w 3963848"/>
                <a:gd name="connsiteY46" fmla="*/ 1355057 h 3687453"/>
                <a:gd name="connsiteX47" fmla="*/ 1633473 w 3963848"/>
                <a:gd name="connsiteY47" fmla="*/ 1304578 h 3687453"/>
                <a:gd name="connsiteX48" fmla="*/ 1688131 w 3963848"/>
                <a:gd name="connsiteY48" fmla="*/ 1041475 h 3687453"/>
                <a:gd name="connsiteX49" fmla="*/ 1529619 w 3963848"/>
                <a:gd name="connsiteY49" fmla="*/ 952021 h 3687453"/>
                <a:gd name="connsiteX50" fmla="*/ 1409369 w 3963848"/>
                <a:gd name="connsiteY50" fmla="*/ 1320363 h 3687453"/>
                <a:gd name="connsiteX51" fmla="*/ 1343778 w 3963848"/>
                <a:gd name="connsiteY51" fmla="*/ 1299315 h 3687453"/>
                <a:gd name="connsiteX52" fmla="*/ 1371107 w 3963848"/>
                <a:gd name="connsiteY52" fmla="*/ 883614 h 3687453"/>
                <a:gd name="connsiteX53" fmla="*/ 1485892 w 3963848"/>
                <a:gd name="connsiteY53" fmla="*/ 625775 h 3687453"/>
                <a:gd name="connsiteX54" fmla="*/ 1300050 w 3963848"/>
                <a:gd name="connsiteY54" fmla="*/ 488962 h 3687453"/>
                <a:gd name="connsiteX55" fmla="*/ 1283653 w 3963848"/>
                <a:gd name="connsiteY55" fmla="*/ 388983 h 3687453"/>
                <a:gd name="connsiteX56" fmla="*/ 1207129 w 3963848"/>
                <a:gd name="connsiteY56" fmla="*/ 236385 h 3687453"/>
                <a:gd name="connsiteX57" fmla="*/ 944765 w 3963848"/>
                <a:gd name="connsiteY57" fmla="*/ 10117 h 3687453"/>
                <a:gd name="connsiteX58" fmla="*/ 718905 w 3963848"/>
                <a:gd name="connsiteY58" fmla="*/ 0 h 3687453"/>
                <a:gd name="connsiteX0" fmla="*/ 718905 w 3963848"/>
                <a:gd name="connsiteY0" fmla="*/ 0 h 3687453"/>
                <a:gd name="connsiteX1" fmla="*/ 603276 w 3963848"/>
                <a:gd name="connsiteY1" fmla="*/ 173359 h 3687453"/>
                <a:gd name="connsiteX2" fmla="*/ 477593 w 3963848"/>
                <a:gd name="connsiteY2" fmla="*/ 302139 h 3687453"/>
                <a:gd name="connsiteX3" fmla="*/ 593222 w 3963848"/>
                <a:gd name="connsiteY3" fmla="*/ 376435 h 3687453"/>
                <a:gd name="connsiteX4" fmla="*/ 703825 w 3963848"/>
                <a:gd name="connsiteY4" fmla="*/ 643903 h 3687453"/>
                <a:gd name="connsiteX5" fmla="*/ 728661 w 3963848"/>
                <a:gd name="connsiteY5" fmla="*/ 785984 h 3687453"/>
                <a:gd name="connsiteX6" fmla="*/ 759970 w 3963848"/>
                <a:gd name="connsiteY6" fmla="*/ 857223 h 3687453"/>
                <a:gd name="connsiteX7" fmla="*/ 766467 w 3963848"/>
                <a:gd name="connsiteY7" fmla="*/ 936692 h 3687453"/>
                <a:gd name="connsiteX8" fmla="*/ 884364 w 3963848"/>
                <a:gd name="connsiteY8" fmla="*/ 1064766 h 3687453"/>
                <a:gd name="connsiteX9" fmla="*/ 824478 w 3963848"/>
                <a:gd name="connsiteY9" fmla="*/ 1087997 h 3687453"/>
                <a:gd name="connsiteX10" fmla="*/ 472567 w 3963848"/>
                <a:gd name="connsiteY10" fmla="*/ 827167 h 3687453"/>
                <a:gd name="connsiteX11" fmla="*/ 206121 w 3963848"/>
                <a:gd name="connsiteY11" fmla="*/ 955947 h 3687453"/>
                <a:gd name="connsiteX12" fmla="*/ 85465 w 3963848"/>
                <a:gd name="connsiteY12" fmla="*/ 1005477 h 3687453"/>
                <a:gd name="connsiteX13" fmla="*/ 0 w 3963848"/>
                <a:gd name="connsiteY13" fmla="*/ 1045103 h 3687453"/>
                <a:gd name="connsiteX14" fmla="*/ 819384 w 3963848"/>
                <a:gd name="connsiteY14" fmla="*/ 1760349 h 3687453"/>
                <a:gd name="connsiteX15" fmla="*/ 960013 w 3963848"/>
                <a:gd name="connsiteY15" fmla="*/ 1700710 h 3687453"/>
                <a:gd name="connsiteX16" fmla="*/ 1328749 w 3963848"/>
                <a:gd name="connsiteY16" fmla="*/ 1595702 h 3687453"/>
                <a:gd name="connsiteX17" fmla="*/ 1335025 w 3963848"/>
                <a:gd name="connsiteY17" fmla="*/ 1714742 h 3687453"/>
                <a:gd name="connsiteX18" fmla="*/ 1273725 w 3963848"/>
                <a:gd name="connsiteY18" fmla="*/ 1998908 h 3687453"/>
                <a:gd name="connsiteX19" fmla="*/ 1371084 w 3963848"/>
                <a:gd name="connsiteY19" fmla="*/ 2184842 h 3687453"/>
                <a:gd name="connsiteX20" fmla="*/ 1551378 w 3963848"/>
                <a:gd name="connsiteY20" fmla="*/ 2170809 h 3687453"/>
                <a:gd name="connsiteX21" fmla="*/ 1518925 w 3963848"/>
                <a:gd name="connsiteY21" fmla="*/ 2346219 h 3687453"/>
                <a:gd name="connsiteX22" fmla="*/ 1605466 w 3963848"/>
                <a:gd name="connsiteY22" fmla="*/ 2483040 h 3687453"/>
                <a:gd name="connsiteX23" fmla="*/ 1673978 w 3963848"/>
                <a:gd name="connsiteY23" fmla="*/ 2556712 h 3687453"/>
                <a:gd name="connsiteX24" fmla="*/ 3692751 w 3963848"/>
                <a:gd name="connsiteY24" fmla="*/ 3687453 h 3687453"/>
                <a:gd name="connsiteX25" fmla="*/ 3722154 w 3963848"/>
                <a:gd name="connsiteY25" fmla="*/ 3659012 h 3687453"/>
                <a:gd name="connsiteX26" fmla="*/ 3744040 w 3963848"/>
                <a:gd name="connsiteY26" fmla="*/ 3628838 h 3687453"/>
                <a:gd name="connsiteX27" fmla="*/ 3905232 w 3963848"/>
                <a:gd name="connsiteY27" fmla="*/ 3628838 h 3687453"/>
                <a:gd name="connsiteX28" fmla="*/ 3905232 w 3963848"/>
                <a:gd name="connsiteY28" fmla="*/ 3526261 h 3687453"/>
                <a:gd name="connsiteX29" fmla="*/ 3934540 w 3963848"/>
                <a:gd name="connsiteY29" fmla="*/ 3284473 h 3687453"/>
                <a:gd name="connsiteX30" fmla="*/ 3963848 w 3963848"/>
                <a:gd name="connsiteY30" fmla="*/ 3093973 h 3687453"/>
                <a:gd name="connsiteX31" fmla="*/ 3956521 w 3963848"/>
                <a:gd name="connsiteY31" fmla="*/ 2888819 h 3687453"/>
                <a:gd name="connsiteX32" fmla="*/ 3896596 w 3963848"/>
                <a:gd name="connsiteY32" fmla="*/ 2661949 h 3687453"/>
                <a:gd name="connsiteX33" fmla="*/ 3755410 w 3963848"/>
                <a:gd name="connsiteY33" fmla="*/ 2253593 h 3687453"/>
                <a:gd name="connsiteX34" fmla="*/ 3030050 w 3963848"/>
                <a:gd name="connsiteY34" fmla="*/ 701375 h 3687453"/>
                <a:gd name="connsiteX35" fmla="*/ 2876921 w 3963848"/>
                <a:gd name="connsiteY35" fmla="*/ 656703 h 3687453"/>
                <a:gd name="connsiteX36" fmla="*/ 2741185 w 3963848"/>
                <a:gd name="connsiteY36" fmla="*/ 577413 h 3687453"/>
                <a:gd name="connsiteX37" fmla="*/ 2691530 w 3963848"/>
                <a:gd name="connsiteY37" fmla="*/ 638728 h 3687453"/>
                <a:gd name="connsiteX38" fmla="*/ 2695940 w 3963848"/>
                <a:gd name="connsiteY38" fmla="*/ 617059 h 3687453"/>
                <a:gd name="connsiteX39" fmla="*/ 2766321 w 3963848"/>
                <a:gd name="connsiteY39" fmla="*/ 735993 h 3687453"/>
                <a:gd name="connsiteX40" fmla="*/ 2699743 w 3963848"/>
                <a:gd name="connsiteY40" fmla="*/ 885869 h 3687453"/>
                <a:gd name="connsiteX41" fmla="*/ 2550150 w 3963848"/>
                <a:gd name="connsiteY41" fmla="*/ 963951 h 3687453"/>
                <a:gd name="connsiteX42" fmla="*/ 2560205 w 3963848"/>
                <a:gd name="connsiteY42" fmla="*/ 1082885 h 3687453"/>
                <a:gd name="connsiteX43" fmla="*/ 2814469 w 3963848"/>
                <a:gd name="connsiteY43" fmla="*/ 1285870 h 3687453"/>
                <a:gd name="connsiteX44" fmla="*/ 2534709 w 3963848"/>
                <a:gd name="connsiteY44" fmla="*/ 1473013 h 3687453"/>
                <a:gd name="connsiteX45" fmla="*/ 2156245 w 3963848"/>
                <a:gd name="connsiteY45" fmla="*/ 1533676 h 3687453"/>
                <a:gd name="connsiteX46" fmla="*/ 1955962 w 3963848"/>
                <a:gd name="connsiteY46" fmla="*/ 1451914 h 3687453"/>
                <a:gd name="connsiteX47" fmla="*/ 1893705 w 3963848"/>
                <a:gd name="connsiteY47" fmla="*/ 1355057 h 3687453"/>
                <a:gd name="connsiteX48" fmla="*/ 1633473 w 3963848"/>
                <a:gd name="connsiteY48" fmla="*/ 1304578 h 3687453"/>
                <a:gd name="connsiteX49" fmla="*/ 1688131 w 3963848"/>
                <a:gd name="connsiteY49" fmla="*/ 1041475 h 3687453"/>
                <a:gd name="connsiteX50" fmla="*/ 1529619 w 3963848"/>
                <a:gd name="connsiteY50" fmla="*/ 952021 h 3687453"/>
                <a:gd name="connsiteX51" fmla="*/ 1409369 w 3963848"/>
                <a:gd name="connsiteY51" fmla="*/ 1320363 h 3687453"/>
                <a:gd name="connsiteX52" fmla="*/ 1343778 w 3963848"/>
                <a:gd name="connsiteY52" fmla="*/ 1299315 h 3687453"/>
                <a:gd name="connsiteX53" fmla="*/ 1371107 w 3963848"/>
                <a:gd name="connsiteY53" fmla="*/ 883614 h 3687453"/>
                <a:gd name="connsiteX54" fmla="*/ 1485892 w 3963848"/>
                <a:gd name="connsiteY54" fmla="*/ 625775 h 3687453"/>
                <a:gd name="connsiteX55" fmla="*/ 1300050 w 3963848"/>
                <a:gd name="connsiteY55" fmla="*/ 488962 h 3687453"/>
                <a:gd name="connsiteX56" fmla="*/ 1283653 w 3963848"/>
                <a:gd name="connsiteY56" fmla="*/ 388983 h 3687453"/>
                <a:gd name="connsiteX57" fmla="*/ 1207129 w 3963848"/>
                <a:gd name="connsiteY57" fmla="*/ 236385 h 3687453"/>
                <a:gd name="connsiteX58" fmla="*/ 944765 w 3963848"/>
                <a:gd name="connsiteY58" fmla="*/ 10117 h 3687453"/>
                <a:gd name="connsiteX59" fmla="*/ 718905 w 3963848"/>
                <a:gd name="connsiteY59" fmla="*/ 0 h 3687453"/>
                <a:gd name="connsiteX0" fmla="*/ 718905 w 3963848"/>
                <a:gd name="connsiteY0" fmla="*/ 0 h 3659012"/>
                <a:gd name="connsiteX1" fmla="*/ 603276 w 3963848"/>
                <a:gd name="connsiteY1" fmla="*/ 173359 h 3659012"/>
                <a:gd name="connsiteX2" fmla="*/ 477593 w 3963848"/>
                <a:gd name="connsiteY2" fmla="*/ 302139 h 3659012"/>
                <a:gd name="connsiteX3" fmla="*/ 593222 w 3963848"/>
                <a:gd name="connsiteY3" fmla="*/ 376435 h 3659012"/>
                <a:gd name="connsiteX4" fmla="*/ 703825 w 3963848"/>
                <a:gd name="connsiteY4" fmla="*/ 643903 h 3659012"/>
                <a:gd name="connsiteX5" fmla="*/ 728661 w 3963848"/>
                <a:gd name="connsiteY5" fmla="*/ 785984 h 3659012"/>
                <a:gd name="connsiteX6" fmla="*/ 759970 w 3963848"/>
                <a:gd name="connsiteY6" fmla="*/ 857223 h 3659012"/>
                <a:gd name="connsiteX7" fmla="*/ 766467 w 3963848"/>
                <a:gd name="connsiteY7" fmla="*/ 936692 h 3659012"/>
                <a:gd name="connsiteX8" fmla="*/ 884364 w 3963848"/>
                <a:gd name="connsiteY8" fmla="*/ 1064766 h 3659012"/>
                <a:gd name="connsiteX9" fmla="*/ 824478 w 3963848"/>
                <a:gd name="connsiteY9" fmla="*/ 1087997 h 3659012"/>
                <a:gd name="connsiteX10" fmla="*/ 472567 w 3963848"/>
                <a:gd name="connsiteY10" fmla="*/ 827167 h 3659012"/>
                <a:gd name="connsiteX11" fmla="*/ 206121 w 3963848"/>
                <a:gd name="connsiteY11" fmla="*/ 955947 h 3659012"/>
                <a:gd name="connsiteX12" fmla="*/ 85465 w 3963848"/>
                <a:gd name="connsiteY12" fmla="*/ 1005477 h 3659012"/>
                <a:gd name="connsiteX13" fmla="*/ 0 w 3963848"/>
                <a:gd name="connsiteY13" fmla="*/ 1045103 h 3659012"/>
                <a:gd name="connsiteX14" fmla="*/ 819384 w 3963848"/>
                <a:gd name="connsiteY14" fmla="*/ 1760349 h 3659012"/>
                <a:gd name="connsiteX15" fmla="*/ 960013 w 3963848"/>
                <a:gd name="connsiteY15" fmla="*/ 1700710 h 3659012"/>
                <a:gd name="connsiteX16" fmla="*/ 1328749 w 3963848"/>
                <a:gd name="connsiteY16" fmla="*/ 1595702 h 3659012"/>
                <a:gd name="connsiteX17" fmla="*/ 1335025 w 3963848"/>
                <a:gd name="connsiteY17" fmla="*/ 1714742 h 3659012"/>
                <a:gd name="connsiteX18" fmla="*/ 1273725 w 3963848"/>
                <a:gd name="connsiteY18" fmla="*/ 1998908 h 3659012"/>
                <a:gd name="connsiteX19" fmla="*/ 1371084 w 3963848"/>
                <a:gd name="connsiteY19" fmla="*/ 2184842 h 3659012"/>
                <a:gd name="connsiteX20" fmla="*/ 1551378 w 3963848"/>
                <a:gd name="connsiteY20" fmla="*/ 2170809 h 3659012"/>
                <a:gd name="connsiteX21" fmla="*/ 1518925 w 3963848"/>
                <a:gd name="connsiteY21" fmla="*/ 2346219 h 3659012"/>
                <a:gd name="connsiteX22" fmla="*/ 1605466 w 3963848"/>
                <a:gd name="connsiteY22" fmla="*/ 2483040 h 3659012"/>
                <a:gd name="connsiteX23" fmla="*/ 1673978 w 3963848"/>
                <a:gd name="connsiteY23" fmla="*/ 2556712 h 3659012"/>
                <a:gd name="connsiteX24" fmla="*/ 3722154 w 3963848"/>
                <a:gd name="connsiteY24" fmla="*/ 3659012 h 3659012"/>
                <a:gd name="connsiteX25" fmla="*/ 3744040 w 3963848"/>
                <a:gd name="connsiteY25" fmla="*/ 3628838 h 3659012"/>
                <a:gd name="connsiteX26" fmla="*/ 3905232 w 3963848"/>
                <a:gd name="connsiteY26" fmla="*/ 3628838 h 3659012"/>
                <a:gd name="connsiteX27" fmla="*/ 3905232 w 3963848"/>
                <a:gd name="connsiteY27" fmla="*/ 3526261 h 3659012"/>
                <a:gd name="connsiteX28" fmla="*/ 3934540 w 3963848"/>
                <a:gd name="connsiteY28" fmla="*/ 3284473 h 3659012"/>
                <a:gd name="connsiteX29" fmla="*/ 3963848 w 3963848"/>
                <a:gd name="connsiteY29" fmla="*/ 3093973 h 3659012"/>
                <a:gd name="connsiteX30" fmla="*/ 3956521 w 3963848"/>
                <a:gd name="connsiteY30" fmla="*/ 2888819 h 3659012"/>
                <a:gd name="connsiteX31" fmla="*/ 3896596 w 3963848"/>
                <a:gd name="connsiteY31" fmla="*/ 2661949 h 3659012"/>
                <a:gd name="connsiteX32" fmla="*/ 3755410 w 3963848"/>
                <a:gd name="connsiteY32" fmla="*/ 2253593 h 3659012"/>
                <a:gd name="connsiteX33" fmla="*/ 3030050 w 3963848"/>
                <a:gd name="connsiteY33" fmla="*/ 701375 h 3659012"/>
                <a:gd name="connsiteX34" fmla="*/ 2876921 w 3963848"/>
                <a:gd name="connsiteY34" fmla="*/ 656703 h 3659012"/>
                <a:gd name="connsiteX35" fmla="*/ 2741185 w 3963848"/>
                <a:gd name="connsiteY35" fmla="*/ 577413 h 3659012"/>
                <a:gd name="connsiteX36" fmla="*/ 2691530 w 3963848"/>
                <a:gd name="connsiteY36" fmla="*/ 638728 h 3659012"/>
                <a:gd name="connsiteX37" fmla="*/ 2695940 w 3963848"/>
                <a:gd name="connsiteY37" fmla="*/ 617059 h 3659012"/>
                <a:gd name="connsiteX38" fmla="*/ 2766321 w 3963848"/>
                <a:gd name="connsiteY38" fmla="*/ 735993 h 3659012"/>
                <a:gd name="connsiteX39" fmla="*/ 2699743 w 3963848"/>
                <a:gd name="connsiteY39" fmla="*/ 885869 h 3659012"/>
                <a:gd name="connsiteX40" fmla="*/ 2550150 w 3963848"/>
                <a:gd name="connsiteY40" fmla="*/ 963951 h 3659012"/>
                <a:gd name="connsiteX41" fmla="*/ 2560205 w 3963848"/>
                <a:gd name="connsiteY41" fmla="*/ 1082885 h 3659012"/>
                <a:gd name="connsiteX42" fmla="*/ 2814469 w 3963848"/>
                <a:gd name="connsiteY42" fmla="*/ 1285870 h 3659012"/>
                <a:gd name="connsiteX43" fmla="*/ 2534709 w 3963848"/>
                <a:gd name="connsiteY43" fmla="*/ 1473013 h 3659012"/>
                <a:gd name="connsiteX44" fmla="*/ 2156245 w 3963848"/>
                <a:gd name="connsiteY44" fmla="*/ 1533676 h 3659012"/>
                <a:gd name="connsiteX45" fmla="*/ 1955962 w 3963848"/>
                <a:gd name="connsiteY45" fmla="*/ 1451914 h 3659012"/>
                <a:gd name="connsiteX46" fmla="*/ 1893705 w 3963848"/>
                <a:gd name="connsiteY46" fmla="*/ 1355057 h 3659012"/>
                <a:gd name="connsiteX47" fmla="*/ 1633473 w 3963848"/>
                <a:gd name="connsiteY47" fmla="*/ 1304578 h 3659012"/>
                <a:gd name="connsiteX48" fmla="*/ 1688131 w 3963848"/>
                <a:gd name="connsiteY48" fmla="*/ 1041475 h 3659012"/>
                <a:gd name="connsiteX49" fmla="*/ 1529619 w 3963848"/>
                <a:gd name="connsiteY49" fmla="*/ 952021 h 3659012"/>
                <a:gd name="connsiteX50" fmla="*/ 1409369 w 3963848"/>
                <a:gd name="connsiteY50" fmla="*/ 1320363 h 3659012"/>
                <a:gd name="connsiteX51" fmla="*/ 1343778 w 3963848"/>
                <a:gd name="connsiteY51" fmla="*/ 1299315 h 3659012"/>
                <a:gd name="connsiteX52" fmla="*/ 1371107 w 3963848"/>
                <a:gd name="connsiteY52" fmla="*/ 883614 h 3659012"/>
                <a:gd name="connsiteX53" fmla="*/ 1485892 w 3963848"/>
                <a:gd name="connsiteY53" fmla="*/ 625775 h 3659012"/>
                <a:gd name="connsiteX54" fmla="*/ 1300050 w 3963848"/>
                <a:gd name="connsiteY54" fmla="*/ 488962 h 3659012"/>
                <a:gd name="connsiteX55" fmla="*/ 1283653 w 3963848"/>
                <a:gd name="connsiteY55" fmla="*/ 388983 h 3659012"/>
                <a:gd name="connsiteX56" fmla="*/ 1207129 w 3963848"/>
                <a:gd name="connsiteY56" fmla="*/ 236385 h 3659012"/>
                <a:gd name="connsiteX57" fmla="*/ 944765 w 3963848"/>
                <a:gd name="connsiteY57" fmla="*/ 10117 h 3659012"/>
                <a:gd name="connsiteX58" fmla="*/ 718905 w 3963848"/>
                <a:gd name="connsiteY58" fmla="*/ 0 h 3659012"/>
                <a:gd name="connsiteX0" fmla="*/ 718905 w 3963848"/>
                <a:gd name="connsiteY0" fmla="*/ 0 h 3628838"/>
                <a:gd name="connsiteX1" fmla="*/ 603276 w 3963848"/>
                <a:gd name="connsiteY1" fmla="*/ 173359 h 3628838"/>
                <a:gd name="connsiteX2" fmla="*/ 477593 w 3963848"/>
                <a:gd name="connsiteY2" fmla="*/ 302139 h 3628838"/>
                <a:gd name="connsiteX3" fmla="*/ 593222 w 3963848"/>
                <a:gd name="connsiteY3" fmla="*/ 376435 h 3628838"/>
                <a:gd name="connsiteX4" fmla="*/ 703825 w 3963848"/>
                <a:gd name="connsiteY4" fmla="*/ 643903 h 3628838"/>
                <a:gd name="connsiteX5" fmla="*/ 728661 w 3963848"/>
                <a:gd name="connsiteY5" fmla="*/ 785984 h 3628838"/>
                <a:gd name="connsiteX6" fmla="*/ 759970 w 3963848"/>
                <a:gd name="connsiteY6" fmla="*/ 857223 h 3628838"/>
                <a:gd name="connsiteX7" fmla="*/ 766467 w 3963848"/>
                <a:gd name="connsiteY7" fmla="*/ 936692 h 3628838"/>
                <a:gd name="connsiteX8" fmla="*/ 884364 w 3963848"/>
                <a:gd name="connsiteY8" fmla="*/ 1064766 h 3628838"/>
                <a:gd name="connsiteX9" fmla="*/ 824478 w 3963848"/>
                <a:gd name="connsiteY9" fmla="*/ 1087997 h 3628838"/>
                <a:gd name="connsiteX10" fmla="*/ 472567 w 3963848"/>
                <a:gd name="connsiteY10" fmla="*/ 827167 h 3628838"/>
                <a:gd name="connsiteX11" fmla="*/ 206121 w 3963848"/>
                <a:gd name="connsiteY11" fmla="*/ 955947 h 3628838"/>
                <a:gd name="connsiteX12" fmla="*/ 85465 w 3963848"/>
                <a:gd name="connsiteY12" fmla="*/ 1005477 h 3628838"/>
                <a:gd name="connsiteX13" fmla="*/ 0 w 3963848"/>
                <a:gd name="connsiteY13" fmla="*/ 1045103 h 3628838"/>
                <a:gd name="connsiteX14" fmla="*/ 819384 w 3963848"/>
                <a:gd name="connsiteY14" fmla="*/ 1760349 h 3628838"/>
                <a:gd name="connsiteX15" fmla="*/ 960013 w 3963848"/>
                <a:gd name="connsiteY15" fmla="*/ 1700710 h 3628838"/>
                <a:gd name="connsiteX16" fmla="*/ 1328749 w 3963848"/>
                <a:gd name="connsiteY16" fmla="*/ 1595702 h 3628838"/>
                <a:gd name="connsiteX17" fmla="*/ 1335025 w 3963848"/>
                <a:gd name="connsiteY17" fmla="*/ 1714742 h 3628838"/>
                <a:gd name="connsiteX18" fmla="*/ 1273725 w 3963848"/>
                <a:gd name="connsiteY18" fmla="*/ 1998908 h 3628838"/>
                <a:gd name="connsiteX19" fmla="*/ 1371084 w 3963848"/>
                <a:gd name="connsiteY19" fmla="*/ 2184842 h 3628838"/>
                <a:gd name="connsiteX20" fmla="*/ 1551378 w 3963848"/>
                <a:gd name="connsiteY20" fmla="*/ 2170809 h 3628838"/>
                <a:gd name="connsiteX21" fmla="*/ 1518925 w 3963848"/>
                <a:gd name="connsiteY21" fmla="*/ 2346219 h 3628838"/>
                <a:gd name="connsiteX22" fmla="*/ 1605466 w 3963848"/>
                <a:gd name="connsiteY22" fmla="*/ 2483040 h 3628838"/>
                <a:gd name="connsiteX23" fmla="*/ 1673978 w 3963848"/>
                <a:gd name="connsiteY23" fmla="*/ 2556712 h 3628838"/>
                <a:gd name="connsiteX24" fmla="*/ 3744040 w 3963848"/>
                <a:gd name="connsiteY24" fmla="*/ 3628838 h 3628838"/>
                <a:gd name="connsiteX25" fmla="*/ 3905232 w 3963848"/>
                <a:gd name="connsiteY25" fmla="*/ 3628838 h 3628838"/>
                <a:gd name="connsiteX26" fmla="*/ 3905232 w 3963848"/>
                <a:gd name="connsiteY26" fmla="*/ 3526261 h 3628838"/>
                <a:gd name="connsiteX27" fmla="*/ 3934540 w 3963848"/>
                <a:gd name="connsiteY27" fmla="*/ 3284473 h 3628838"/>
                <a:gd name="connsiteX28" fmla="*/ 3963848 w 3963848"/>
                <a:gd name="connsiteY28" fmla="*/ 3093973 h 3628838"/>
                <a:gd name="connsiteX29" fmla="*/ 3956521 w 3963848"/>
                <a:gd name="connsiteY29" fmla="*/ 2888819 h 3628838"/>
                <a:gd name="connsiteX30" fmla="*/ 3896596 w 3963848"/>
                <a:gd name="connsiteY30" fmla="*/ 2661949 h 3628838"/>
                <a:gd name="connsiteX31" fmla="*/ 3755410 w 3963848"/>
                <a:gd name="connsiteY31" fmla="*/ 2253593 h 3628838"/>
                <a:gd name="connsiteX32" fmla="*/ 3030050 w 3963848"/>
                <a:gd name="connsiteY32" fmla="*/ 701375 h 3628838"/>
                <a:gd name="connsiteX33" fmla="*/ 2876921 w 3963848"/>
                <a:gd name="connsiteY33" fmla="*/ 656703 h 3628838"/>
                <a:gd name="connsiteX34" fmla="*/ 2741185 w 3963848"/>
                <a:gd name="connsiteY34" fmla="*/ 577413 h 3628838"/>
                <a:gd name="connsiteX35" fmla="*/ 2691530 w 3963848"/>
                <a:gd name="connsiteY35" fmla="*/ 638728 h 3628838"/>
                <a:gd name="connsiteX36" fmla="*/ 2695940 w 3963848"/>
                <a:gd name="connsiteY36" fmla="*/ 617059 h 3628838"/>
                <a:gd name="connsiteX37" fmla="*/ 2766321 w 3963848"/>
                <a:gd name="connsiteY37" fmla="*/ 735993 h 3628838"/>
                <a:gd name="connsiteX38" fmla="*/ 2699743 w 3963848"/>
                <a:gd name="connsiteY38" fmla="*/ 885869 h 3628838"/>
                <a:gd name="connsiteX39" fmla="*/ 2550150 w 3963848"/>
                <a:gd name="connsiteY39" fmla="*/ 963951 h 3628838"/>
                <a:gd name="connsiteX40" fmla="*/ 2560205 w 3963848"/>
                <a:gd name="connsiteY40" fmla="*/ 1082885 h 3628838"/>
                <a:gd name="connsiteX41" fmla="*/ 2814469 w 3963848"/>
                <a:gd name="connsiteY41" fmla="*/ 1285870 h 3628838"/>
                <a:gd name="connsiteX42" fmla="*/ 2534709 w 3963848"/>
                <a:gd name="connsiteY42" fmla="*/ 1473013 h 3628838"/>
                <a:gd name="connsiteX43" fmla="*/ 2156245 w 3963848"/>
                <a:gd name="connsiteY43" fmla="*/ 1533676 h 3628838"/>
                <a:gd name="connsiteX44" fmla="*/ 1955962 w 3963848"/>
                <a:gd name="connsiteY44" fmla="*/ 1451914 h 3628838"/>
                <a:gd name="connsiteX45" fmla="*/ 1893705 w 3963848"/>
                <a:gd name="connsiteY45" fmla="*/ 1355057 h 3628838"/>
                <a:gd name="connsiteX46" fmla="*/ 1633473 w 3963848"/>
                <a:gd name="connsiteY46" fmla="*/ 1304578 h 3628838"/>
                <a:gd name="connsiteX47" fmla="*/ 1688131 w 3963848"/>
                <a:gd name="connsiteY47" fmla="*/ 1041475 h 3628838"/>
                <a:gd name="connsiteX48" fmla="*/ 1529619 w 3963848"/>
                <a:gd name="connsiteY48" fmla="*/ 952021 h 3628838"/>
                <a:gd name="connsiteX49" fmla="*/ 1409369 w 3963848"/>
                <a:gd name="connsiteY49" fmla="*/ 1320363 h 3628838"/>
                <a:gd name="connsiteX50" fmla="*/ 1343778 w 3963848"/>
                <a:gd name="connsiteY50" fmla="*/ 1299315 h 3628838"/>
                <a:gd name="connsiteX51" fmla="*/ 1371107 w 3963848"/>
                <a:gd name="connsiteY51" fmla="*/ 883614 h 3628838"/>
                <a:gd name="connsiteX52" fmla="*/ 1485892 w 3963848"/>
                <a:gd name="connsiteY52" fmla="*/ 625775 h 3628838"/>
                <a:gd name="connsiteX53" fmla="*/ 1300050 w 3963848"/>
                <a:gd name="connsiteY53" fmla="*/ 488962 h 3628838"/>
                <a:gd name="connsiteX54" fmla="*/ 1283653 w 3963848"/>
                <a:gd name="connsiteY54" fmla="*/ 388983 h 3628838"/>
                <a:gd name="connsiteX55" fmla="*/ 1207129 w 3963848"/>
                <a:gd name="connsiteY55" fmla="*/ 236385 h 3628838"/>
                <a:gd name="connsiteX56" fmla="*/ 944765 w 3963848"/>
                <a:gd name="connsiteY56" fmla="*/ 10117 h 3628838"/>
                <a:gd name="connsiteX57" fmla="*/ 718905 w 3963848"/>
                <a:gd name="connsiteY57" fmla="*/ 0 h 3628838"/>
                <a:gd name="connsiteX0" fmla="*/ 718905 w 3963848"/>
                <a:gd name="connsiteY0" fmla="*/ 0 h 3628838"/>
                <a:gd name="connsiteX1" fmla="*/ 603276 w 3963848"/>
                <a:gd name="connsiteY1" fmla="*/ 173359 h 3628838"/>
                <a:gd name="connsiteX2" fmla="*/ 477593 w 3963848"/>
                <a:gd name="connsiteY2" fmla="*/ 302139 h 3628838"/>
                <a:gd name="connsiteX3" fmla="*/ 593222 w 3963848"/>
                <a:gd name="connsiteY3" fmla="*/ 376435 h 3628838"/>
                <a:gd name="connsiteX4" fmla="*/ 703825 w 3963848"/>
                <a:gd name="connsiteY4" fmla="*/ 643903 h 3628838"/>
                <a:gd name="connsiteX5" fmla="*/ 728661 w 3963848"/>
                <a:gd name="connsiteY5" fmla="*/ 785984 h 3628838"/>
                <a:gd name="connsiteX6" fmla="*/ 759970 w 3963848"/>
                <a:gd name="connsiteY6" fmla="*/ 857223 h 3628838"/>
                <a:gd name="connsiteX7" fmla="*/ 766467 w 3963848"/>
                <a:gd name="connsiteY7" fmla="*/ 936692 h 3628838"/>
                <a:gd name="connsiteX8" fmla="*/ 884364 w 3963848"/>
                <a:gd name="connsiteY8" fmla="*/ 1064766 h 3628838"/>
                <a:gd name="connsiteX9" fmla="*/ 824478 w 3963848"/>
                <a:gd name="connsiteY9" fmla="*/ 1087997 h 3628838"/>
                <a:gd name="connsiteX10" fmla="*/ 472567 w 3963848"/>
                <a:gd name="connsiteY10" fmla="*/ 827167 h 3628838"/>
                <a:gd name="connsiteX11" fmla="*/ 206121 w 3963848"/>
                <a:gd name="connsiteY11" fmla="*/ 955947 h 3628838"/>
                <a:gd name="connsiteX12" fmla="*/ 85465 w 3963848"/>
                <a:gd name="connsiteY12" fmla="*/ 1005477 h 3628838"/>
                <a:gd name="connsiteX13" fmla="*/ 0 w 3963848"/>
                <a:gd name="connsiteY13" fmla="*/ 1045103 h 3628838"/>
                <a:gd name="connsiteX14" fmla="*/ 819384 w 3963848"/>
                <a:gd name="connsiteY14" fmla="*/ 1760349 h 3628838"/>
                <a:gd name="connsiteX15" fmla="*/ 960013 w 3963848"/>
                <a:gd name="connsiteY15" fmla="*/ 1700710 h 3628838"/>
                <a:gd name="connsiteX16" fmla="*/ 1328749 w 3963848"/>
                <a:gd name="connsiteY16" fmla="*/ 1595702 h 3628838"/>
                <a:gd name="connsiteX17" fmla="*/ 1335025 w 3963848"/>
                <a:gd name="connsiteY17" fmla="*/ 1714742 h 3628838"/>
                <a:gd name="connsiteX18" fmla="*/ 1273725 w 3963848"/>
                <a:gd name="connsiteY18" fmla="*/ 1998908 h 3628838"/>
                <a:gd name="connsiteX19" fmla="*/ 1371084 w 3963848"/>
                <a:gd name="connsiteY19" fmla="*/ 2184842 h 3628838"/>
                <a:gd name="connsiteX20" fmla="*/ 1551378 w 3963848"/>
                <a:gd name="connsiteY20" fmla="*/ 2170809 h 3628838"/>
                <a:gd name="connsiteX21" fmla="*/ 1518925 w 3963848"/>
                <a:gd name="connsiteY21" fmla="*/ 2346219 h 3628838"/>
                <a:gd name="connsiteX22" fmla="*/ 1605466 w 3963848"/>
                <a:gd name="connsiteY22" fmla="*/ 2483040 h 3628838"/>
                <a:gd name="connsiteX23" fmla="*/ 1673978 w 3963848"/>
                <a:gd name="connsiteY23" fmla="*/ 2556712 h 3628838"/>
                <a:gd name="connsiteX24" fmla="*/ 3905232 w 3963848"/>
                <a:gd name="connsiteY24" fmla="*/ 3628838 h 3628838"/>
                <a:gd name="connsiteX25" fmla="*/ 3905232 w 3963848"/>
                <a:gd name="connsiteY25" fmla="*/ 3526261 h 3628838"/>
                <a:gd name="connsiteX26" fmla="*/ 3934540 w 3963848"/>
                <a:gd name="connsiteY26" fmla="*/ 3284473 h 3628838"/>
                <a:gd name="connsiteX27" fmla="*/ 3963848 w 3963848"/>
                <a:gd name="connsiteY27" fmla="*/ 3093973 h 3628838"/>
                <a:gd name="connsiteX28" fmla="*/ 3956521 w 3963848"/>
                <a:gd name="connsiteY28" fmla="*/ 2888819 h 3628838"/>
                <a:gd name="connsiteX29" fmla="*/ 3896596 w 3963848"/>
                <a:gd name="connsiteY29" fmla="*/ 2661949 h 3628838"/>
                <a:gd name="connsiteX30" fmla="*/ 3755410 w 3963848"/>
                <a:gd name="connsiteY30" fmla="*/ 2253593 h 3628838"/>
                <a:gd name="connsiteX31" fmla="*/ 3030050 w 3963848"/>
                <a:gd name="connsiteY31" fmla="*/ 701375 h 3628838"/>
                <a:gd name="connsiteX32" fmla="*/ 2876921 w 3963848"/>
                <a:gd name="connsiteY32" fmla="*/ 656703 h 3628838"/>
                <a:gd name="connsiteX33" fmla="*/ 2741185 w 3963848"/>
                <a:gd name="connsiteY33" fmla="*/ 577413 h 3628838"/>
                <a:gd name="connsiteX34" fmla="*/ 2691530 w 3963848"/>
                <a:gd name="connsiteY34" fmla="*/ 638728 h 3628838"/>
                <a:gd name="connsiteX35" fmla="*/ 2695940 w 3963848"/>
                <a:gd name="connsiteY35" fmla="*/ 617059 h 3628838"/>
                <a:gd name="connsiteX36" fmla="*/ 2766321 w 3963848"/>
                <a:gd name="connsiteY36" fmla="*/ 735993 h 3628838"/>
                <a:gd name="connsiteX37" fmla="*/ 2699743 w 3963848"/>
                <a:gd name="connsiteY37" fmla="*/ 885869 h 3628838"/>
                <a:gd name="connsiteX38" fmla="*/ 2550150 w 3963848"/>
                <a:gd name="connsiteY38" fmla="*/ 963951 h 3628838"/>
                <a:gd name="connsiteX39" fmla="*/ 2560205 w 3963848"/>
                <a:gd name="connsiteY39" fmla="*/ 1082885 h 3628838"/>
                <a:gd name="connsiteX40" fmla="*/ 2814469 w 3963848"/>
                <a:gd name="connsiteY40" fmla="*/ 1285870 h 3628838"/>
                <a:gd name="connsiteX41" fmla="*/ 2534709 w 3963848"/>
                <a:gd name="connsiteY41" fmla="*/ 1473013 h 3628838"/>
                <a:gd name="connsiteX42" fmla="*/ 2156245 w 3963848"/>
                <a:gd name="connsiteY42" fmla="*/ 1533676 h 3628838"/>
                <a:gd name="connsiteX43" fmla="*/ 1955962 w 3963848"/>
                <a:gd name="connsiteY43" fmla="*/ 1451914 h 3628838"/>
                <a:gd name="connsiteX44" fmla="*/ 1893705 w 3963848"/>
                <a:gd name="connsiteY44" fmla="*/ 1355057 h 3628838"/>
                <a:gd name="connsiteX45" fmla="*/ 1633473 w 3963848"/>
                <a:gd name="connsiteY45" fmla="*/ 1304578 h 3628838"/>
                <a:gd name="connsiteX46" fmla="*/ 1688131 w 3963848"/>
                <a:gd name="connsiteY46" fmla="*/ 1041475 h 3628838"/>
                <a:gd name="connsiteX47" fmla="*/ 1529619 w 3963848"/>
                <a:gd name="connsiteY47" fmla="*/ 952021 h 3628838"/>
                <a:gd name="connsiteX48" fmla="*/ 1409369 w 3963848"/>
                <a:gd name="connsiteY48" fmla="*/ 1320363 h 3628838"/>
                <a:gd name="connsiteX49" fmla="*/ 1343778 w 3963848"/>
                <a:gd name="connsiteY49" fmla="*/ 1299315 h 3628838"/>
                <a:gd name="connsiteX50" fmla="*/ 1371107 w 3963848"/>
                <a:gd name="connsiteY50" fmla="*/ 883614 h 3628838"/>
                <a:gd name="connsiteX51" fmla="*/ 1485892 w 3963848"/>
                <a:gd name="connsiteY51" fmla="*/ 625775 h 3628838"/>
                <a:gd name="connsiteX52" fmla="*/ 1300050 w 3963848"/>
                <a:gd name="connsiteY52" fmla="*/ 488962 h 3628838"/>
                <a:gd name="connsiteX53" fmla="*/ 1283653 w 3963848"/>
                <a:gd name="connsiteY53" fmla="*/ 388983 h 3628838"/>
                <a:gd name="connsiteX54" fmla="*/ 1207129 w 3963848"/>
                <a:gd name="connsiteY54" fmla="*/ 236385 h 3628838"/>
                <a:gd name="connsiteX55" fmla="*/ 944765 w 3963848"/>
                <a:gd name="connsiteY55" fmla="*/ 10117 h 3628838"/>
                <a:gd name="connsiteX56" fmla="*/ 718905 w 3963848"/>
                <a:gd name="connsiteY56" fmla="*/ 0 h 3628838"/>
                <a:gd name="connsiteX0" fmla="*/ 718905 w 3963848"/>
                <a:gd name="connsiteY0" fmla="*/ 0 h 3526261"/>
                <a:gd name="connsiteX1" fmla="*/ 603276 w 3963848"/>
                <a:gd name="connsiteY1" fmla="*/ 173359 h 3526261"/>
                <a:gd name="connsiteX2" fmla="*/ 477593 w 3963848"/>
                <a:gd name="connsiteY2" fmla="*/ 302139 h 3526261"/>
                <a:gd name="connsiteX3" fmla="*/ 593222 w 3963848"/>
                <a:gd name="connsiteY3" fmla="*/ 376435 h 3526261"/>
                <a:gd name="connsiteX4" fmla="*/ 703825 w 3963848"/>
                <a:gd name="connsiteY4" fmla="*/ 643903 h 3526261"/>
                <a:gd name="connsiteX5" fmla="*/ 728661 w 3963848"/>
                <a:gd name="connsiteY5" fmla="*/ 785984 h 3526261"/>
                <a:gd name="connsiteX6" fmla="*/ 759970 w 3963848"/>
                <a:gd name="connsiteY6" fmla="*/ 857223 h 3526261"/>
                <a:gd name="connsiteX7" fmla="*/ 766467 w 3963848"/>
                <a:gd name="connsiteY7" fmla="*/ 936692 h 3526261"/>
                <a:gd name="connsiteX8" fmla="*/ 884364 w 3963848"/>
                <a:gd name="connsiteY8" fmla="*/ 1064766 h 3526261"/>
                <a:gd name="connsiteX9" fmla="*/ 824478 w 3963848"/>
                <a:gd name="connsiteY9" fmla="*/ 1087997 h 3526261"/>
                <a:gd name="connsiteX10" fmla="*/ 472567 w 3963848"/>
                <a:gd name="connsiteY10" fmla="*/ 827167 h 3526261"/>
                <a:gd name="connsiteX11" fmla="*/ 206121 w 3963848"/>
                <a:gd name="connsiteY11" fmla="*/ 955947 h 3526261"/>
                <a:gd name="connsiteX12" fmla="*/ 85465 w 3963848"/>
                <a:gd name="connsiteY12" fmla="*/ 1005477 h 3526261"/>
                <a:gd name="connsiteX13" fmla="*/ 0 w 3963848"/>
                <a:gd name="connsiteY13" fmla="*/ 1045103 h 3526261"/>
                <a:gd name="connsiteX14" fmla="*/ 819384 w 3963848"/>
                <a:gd name="connsiteY14" fmla="*/ 1760349 h 3526261"/>
                <a:gd name="connsiteX15" fmla="*/ 960013 w 3963848"/>
                <a:gd name="connsiteY15" fmla="*/ 1700710 h 3526261"/>
                <a:gd name="connsiteX16" fmla="*/ 1328749 w 3963848"/>
                <a:gd name="connsiteY16" fmla="*/ 1595702 h 3526261"/>
                <a:gd name="connsiteX17" fmla="*/ 1335025 w 3963848"/>
                <a:gd name="connsiteY17" fmla="*/ 1714742 h 3526261"/>
                <a:gd name="connsiteX18" fmla="*/ 1273725 w 3963848"/>
                <a:gd name="connsiteY18" fmla="*/ 1998908 h 3526261"/>
                <a:gd name="connsiteX19" fmla="*/ 1371084 w 3963848"/>
                <a:gd name="connsiteY19" fmla="*/ 2184842 h 3526261"/>
                <a:gd name="connsiteX20" fmla="*/ 1551378 w 3963848"/>
                <a:gd name="connsiteY20" fmla="*/ 2170809 h 3526261"/>
                <a:gd name="connsiteX21" fmla="*/ 1518925 w 3963848"/>
                <a:gd name="connsiteY21" fmla="*/ 2346219 h 3526261"/>
                <a:gd name="connsiteX22" fmla="*/ 1605466 w 3963848"/>
                <a:gd name="connsiteY22" fmla="*/ 2483040 h 3526261"/>
                <a:gd name="connsiteX23" fmla="*/ 1673978 w 3963848"/>
                <a:gd name="connsiteY23" fmla="*/ 2556712 h 3526261"/>
                <a:gd name="connsiteX24" fmla="*/ 3905232 w 3963848"/>
                <a:gd name="connsiteY24" fmla="*/ 3526261 h 3526261"/>
                <a:gd name="connsiteX25" fmla="*/ 3934540 w 3963848"/>
                <a:gd name="connsiteY25" fmla="*/ 3284473 h 3526261"/>
                <a:gd name="connsiteX26" fmla="*/ 3963848 w 3963848"/>
                <a:gd name="connsiteY26" fmla="*/ 3093973 h 3526261"/>
                <a:gd name="connsiteX27" fmla="*/ 3956521 w 3963848"/>
                <a:gd name="connsiteY27" fmla="*/ 2888819 h 3526261"/>
                <a:gd name="connsiteX28" fmla="*/ 3896596 w 3963848"/>
                <a:gd name="connsiteY28" fmla="*/ 2661949 h 3526261"/>
                <a:gd name="connsiteX29" fmla="*/ 3755410 w 3963848"/>
                <a:gd name="connsiteY29" fmla="*/ 2253593 h 3526261"/>
                <a:gd name="connsiteX30" fmla="*/ 3030050 w 3963848"/>
                <a:gd name="connsiteY30" fmla="*/ 701375 h 3526261"/>
                <a:gd name="connsiteX31" fmla="*/ 2876921 w 3963848"/>
                <a:gd name="connsiteY31" fmla="*/ 656703 h 3526261"/>
                <a:gd name="connsiteX32" fmla="*/ 2741185 w 3963848"/>
                <a:gd name="connsiteY32" fmla="*/ 577413 h 3526261"/>
                <a:gd name="connsiteX33" fmla="*/ 2691530 w 3963848"/>
                <a:gd name="connsiteY33" fmla="*/ 638728 h 3526261"/>
                <a:gd name="connsiteX34" fmla="*/ 2695940 w 3963848"/>
                <a:gd name="connsiteY34" fmla="*/ 617059 h 3526261"/>
                <a:gd name="connsiteX35" fmla="*/ 2766321 w 3963848"/>
                <a:gd name="connsiteY35" fmla="*/ 735993 h 3526261"/>
                <a:gd name="connsiteX36" fmla="*/ 2699743 w 3963848"/>
                <a:gd name="connsiteY36" fmla="*/ 885869 h 3526261"/>
                <a:gd name="connsiteX37" fmla="*/ 2550150 w 3963848"/>
                <a:gd name="connsiteY37" fmla="*/ 963951 h 3526261"/>
                <a:gd name="connsiteX38" fmla="*/ 2560205 w 3963848"/>
                <a:gd name="connsiteY38" fmla="*/ 1082885 h 3526261"/>
                <a:gd name="connsiteX39" fmla="*/ 2814469 w 3963848"/>
                <a:gd name="connsiteY39" fmla="*/ 1285870 h 3526261"/>
                <a:gd name="connsiteX40" fmla="*/ 2534709 w 3963848"/>
                <a:gd name="connsiteY40" fmla="*/ 1473013 h 3526261"/>
                <a:gd name="connsiteX41" fmla="*/ 2156245 w 3963848"/>
                <a:gd name="connsiteY41" fmla="*/ 1533676 h 3526261"/>
                <a:gd name="connsiteX42" fmla="*/ 1955962 w 3963848"/>
                <a:gd name="connsiteY42" fmla="*/ 1451914 h 3526261"/>
                <a:gd name="connsiteX43" fmla="*/ 1893705 w 3963848"/>
                <a:gd name="connsiteY43" fmla="*/ 1355057 h 3526261"/>
                <a:gd name="connsiteX44" fmla="*/ 1633473 w 3963848"/>
                <a:gd name="connsiteY44" fmla="*/ 1304578 h 3526261"/>
                <a:gd name="connsiteX45" fmla="*/ 1688131 w 3963848"/>
                <a:gd name="connsiteY45" fmla="*/ 1041475 h 3526261"/>
                <a:gd name="connsiteX46" fmla="*/ 1529619 w 3963848"/>
                <a:gd name="connsiteY46" fmla="*/ 952021 h 3526261"/>
                <a:gd name="connsiteX47" fmla="*/ 1409369 w 3963848"/>
                <a:gd name="connsiteY47" fmla="*/ 1320363 h 3526261"/>
                <a:gd name="connsiteX48" fmla="*/ 1343778 w 3963848"/>
                <a:gd name="connsiteY48" fmla="*/ 1299315 h 3526261"/>
                <a:gd name="connsiteX49" fmla="*/ 1371107 w 3963848"/>
                <a:gd name="connsiteY49" fmla="*/ 883614 h 3526261"/>
                <a:gd name="connsiteX50" fmla="*/ 1485892 w 3963848"/>
                <a:gd name="connsiteY50" fmla="*/ 625775 h 3526261"/>
                <a:gd name="connsiteX51" fmla="*/ 1300050 w 3963848"/>
                <a:gd name="connsiteY51" fmla="*/ 488962 h 3526261"/>
                <a:gd name="connsiteX52" fmla="*/ 1283653 w 3963848"/>
                <a:gd name="connsiteY52" fmla="*/ 388983 h 3526261"/>
                <a:gd name="connsiteX53" fmla="*/ 1207129 w 3963848"/>
                <a:gd name="connsiteY53" fmla="*/ 236385 h 3526261"/>
                <a:gd name="connsiteX54" fmla="*/ 944765 w 3963848"/>
                <a:gd name="connsiteY54" fmla="*/ 10117 h 3526261"/>
                <a:gd name="connsiteX55" fmla="*/ 718905 w 3963848"/>
                <a:gd name="connsiteY55" fmla="*/ 0 h 3526261"/>
                <a:gd name="connsiteX0" fmla="*/ 718905 w 3963848"/>
                <a:gd name="connsiteY0" fmla="*/ 0 h 3526261"/>
                <a:gd name="connsiteX1" fmla="*/ 603276 w 3963848"/>
                <a:gd name="connsiteY1" fmla="*/ 173359 h 3526261"/>
                <a:gd name="connsiteX2" fmla="*/ 477593 w 3963848"/>
                <a:gd name="connsiteY2" fmla="*/ 302139 h 3526261"/>
                <a:gd name="connsiteX3" fmla="*/ 593222 w 3963848"/>
                <a:gd name="connsiteY3" fmla="*/ 376435 h 3526261"/>
                <a:gd name="connsiteX4" fmla="*/ 703825 w 3963848"/>
                <a:gd name="connsiteY4" fmla="*/ 643903 h 3526261"/>
                <a:gd name="connsiteX5" fmla="*/ 728661 w 3963848"/>
                <a:gd name="connsiteY5" fmla="*/ 785984 h 3526261"/>
                <a:gd name="connsiteX6" fmla="*/ 759970 w 3963848"/>
                <a:gd name="connsiteY6" fmla="*/ 857223 h 3526261"/>
                <a:gd name="connsiteX7" fmla="*/ 766467 w 3963848"/>
                <a:gd name="connsiteY7" fmla="*/ 936692 h 3526261"/>
                <a:gd name="connsiteX8" fmla="*/ 884364 w 3963848"/>
                <a:gd name="connsiteY8" fmla="*/ 1064766 h 3526261"/>
                <a:gd name="connsiteX9" fmla="*/ 824478 w 3963848"/>
                <a:gd name="connsiteY9" fmla="*/ 1087997 h 3526261"/>
                <a:gd name="connsiteX10" fmla="*/ 472567 w 3963848"/>
                <a:gd name="connsiteY10" fmla="*/ 827167 h 3526261"/>
                <a:gd name="connsiteX11" fmla="*/ 206121 w 3963848"/>
                <a:gd name="connsiteY11" fmla="*/ 955947 h 3526261"/>
                <a:gd name="connsiteX12" fmla="*/ 85465 w 3963848"/>
                <a:gd name="connsiteY12" fmla="*/ 1005477 h 3526261"/>
                <a:gd name="connsiteX13" fmla="*/ 0 w 3963848"/>
                <a:gd name="connsiteY13" fmla="*/ 1045103 h 3526261"/>
                <a:gd name="connsiteX14" fmla="*/ 819384 w 3963848"/>
                <a:gd name="connsiteY14" fmla="*/ 1760349 h 3526261"/>
                <a:gd name="connsiteX15" fmla="*/ 960013 w 3963848"/>
                <a:gd name="connsiteY15" fmla="*/ 1700710 h 3526261"/>
                <a:gd name="connsiteX16" fmla="*/ 1328749 w 3963848"/>
                <a:gd name="connsiteY16" fmla="*/ 1595702 h 3526261"/>
                <a:gd name="connsiteX17" fmla="*/ 1335025 w 3963848"/>
                <a:gd name="connsiteY17" fmla="*/ 1714742 h 3526261"/>
                <a:gd name="connsiteX18" fmla="*/ 1273725 w 3963848"/>
                <a:gd name="connsiteY18" fmla="*/ 1998908 h 3526261"/>
                <a:gd name="connsiteX19" fmla="*/ 1371084 w 3963848"/>
                <a:gd name="connsiteY19" fmla="*/ 2184842 h 3526261"/>
                <a:gd name="connsiteX20" fmla="*/ 1551378 w 3963848"/>
                <a:gd name="connsiteY20" fmla="*/ 2170809 h 3526261"/>
                <a:gd name="connsiteX21" fmla="*/ 1518925 w 3963848"/>
                <a:gd name="connsiteY21" fmla="*/ 2346219 h 3526261"/>
                <a:gd name="connsiteX22" fmla="*/ 1605466 w 3963848"/>
                <a:gd name="connsiteY22" fmla="*/ 2483040 h 3526261"/>
                <a:gd name="connsiteX23" fmla="*/ 1673978 w 3963848"/>
                <a:gd name="connsiteY23" fmla="*/ 2556712 h 3526261"/>
                <a:gd name="connsiteX24" fmla="*/ 3905232 w 3963848"/>
                <a:gd name="connsiteY24" fmla="*/ 3526261 h 3526261"/>
                <a:gd name="connsiteX25" fmla="*/ 3903896 w 3963848"/>
                <a:gd name="connsiteY25" fmla="*/ 3481190 h 3526261"/>
                <a:gd name="connsiteX26" fmla="*/ 3934540 w 3963848"/>
                <a:gd name="connsiteY26" fmla="*/ 3284473 h 3526261"/>
                <a:gd name="connsiteX27" fmla="*/ 3963848 w 3963848"/>
                <a:gd name="connsiteY27" fmla="*/ 3093973 h 3526261"/>
                <a:gd name="connsiteX28" fmla="*/ 3956521 w 3963848"/>
                <a:gd name="connsiteY28" fmla="*/ 2888819 h 3526261"/>
                <a:gd name="connsiteX29" fmla="*/ 3896596 w 3963848"/>
                <a:gd name="connsiteY29" fmla="*/ 2661949 h 3526261"/>
                <a:gd name="connsiteX30" fmla="*/ 3755410 w 3963848"/>
                <a:gd name="connsiteY30" fmla="*/ 2253593 h 3526261"/>
                <a:gd name="connsiteX31" fmla="*/ 3030050 w 3963848"/>
                <a:gd name="connsiteY31" fmla="*/ 701375 h 3526261"/>
                <a:gd name="connsiteX32" fmla="*/ 2876921 w 3963848"/>
                <a:gd name="connsiteY32" fmla="*/ 656703 h 3526261"/>
                <a:gd name="connsiteX33" fmla="*/ 2741185 w 3963848"/>
                <a:gd name="connsiteY33" fmla="*/ 577413 h 3526261"/>
                <a:gd name="connsiteX34" fmla="*/ 2691530 w 3963848"/>
                <a:gd name="connsiteY34" fmla="*/ 638728 h 3526261"/>
                <a:gd name="connsiteX35" fmla="*/ 2695940 w 3963848"/>
                <a:gd name="connsiteY35" fmla="*/ 617059 h 3526261"/>
                <a:gd name="connsiteX36" fmla="*/ 2766321 w 3963848"/>
                <a:gd name="connsiteY36" fmla="*/ 735993 h 3526261"/>
                <a:gd name="connsiteX37" fmla="*/ 2699743 w 3963848"/>
                <a:gd name="connsiteY37" fmla="*/ 885869 h 3526261"/>
                <a:gd name="connsiteX38" fmla="*/ 2550150 w 3963848"/>
                <a:gd name="connsiteY38" fmla="*/ 963951 h 3526261"/>
                <a:gd name="connsiteX39" fmla="*/ 2560205 w 3963848"/>
                <a:gd name="connsiteY39" fmla="*/ 1082885 h 3526261"/>
                <a:gd name="connsiteX40" fmla="*/ 2814469 w 3963848"/>
                <a:gd name="connsiteY40" fmla="*/ 1285870 h 3526261"/>
                <a:gd name="connsiteX41" fmla="*/ 2534709 w 3963848"/>
                <a:gd name="connsiteY41" fmla="*/ 1473013 h 3526261"/>
                <a:gd name="connsiteX42" fmla="*/ 2156245 w 3963848"/>
                <a:gd name="connsiteY42" fmla="*/ 1533676 h 3526261"/>
                <a:gd name="connsiteX43" fmla="*/ 1955962 w 3963848"/>
                <a:gd name="connsiteY43" fmla="*/ 1451914 h 3526261"/>
                <a:gd name="connsiteX44" fmla="*/ 1893705 w 3963848"/>
                <a:gd name="connsiteY44" fmla="*/ 1355057 h 3526261"/>
                <a:gd name="connsiteX45" fmla="*/ 1633473 w 3963848"/>
                <a:gd name="connsiteY45" fmla="*/ 1304578 h 3526261"/>
                <a:gd name="connsiteX46" fmla="*/ 1688131 w 3963848"/>
                <a:gd name="connsiteY46" fmla="*/ 1041475 h 3526261"/>
                <a:gd name="connsiteX47" fmla="*/ 1529619 w 3963848"/>
                <a:gd name="connsiteY47" fmla="*/ 952021 h 3526261"/>
                <a:gd name="connsiteX48" fmla="*/ 1409369 w 3963848"/>
                <a:gd name="connsiteY48" fmla="*/ 1320363 h 3526261"/>
                <a:gd name="connsiteX49" fmla="*/ 1343778 w 3963848"/>
                <a:gd name="connsiteY49" fmla="*/ 1299315 h 3526261"/>
                <a:gd name="connsiteX50" fmla="*/ 1371107 w 3963848"/>
                <a:gd name="connsiteY50" fmla="*/ 883614 h 3526261"/>
                <a:gd name="connsiteX51" fmla="*/ 1485892 w 3963848"/>
                <a:gd name="connsiteY51" fmla="*/ 625775 h 3526261"/>
                <a:gd name="connsiteX52" fmla="*/ 1300050 w 3963848"/>
                <a:gd name="connsiteY52" fmla="*/ 488962 h 3526261"/>
                <a:gd name="connsiteX53" fmla="*/ 1283653 w 3963848"/>
                <a:gd name="connsiteY53" fmla="*/ 388983 h 3526261"/>
                <a:gd name="connsiteX54" fmla="*/ 1207129 w 3963848"/>
                <a:gd name="connsiteY54" fmla="*/ 236385 h 3526261"/>
                <a:gd name="connsiteX55" fmla="*/ 944765 w 3963848"/>
                <a:gd name="connsiteY55" fmla="*/ 10117 h 3526261"/>
                <a:gd name="connsiteX56" fmla="*/ 718905 w 3963848"/>
                <a:gd name="connsiteY56" fmla="*/ 0 h 3526261"/>
                <a:gd name="connsiteX0" fmla="*/ 718905 w 3963848"/>
                <a:gd name="connsiteY0" fmla="*/ 0 h 3481190"/>
                <a:gd name="connsiteX1" fmla="*/ 603276 w 3963848"/>
                <a:gd name="connsiteY1" fmla="*/ 173359 h 3481190"/>
                <a:gd name="connsiteX2" fmla="*/ 477593 w 3963848"/>
                <a:gd name="connsiteY2" fmla="*/ 302139 h 3481190"/>
                <a:gd name="connsiteX3" fmla="*/ 593222 w 3963848"/>
                <a:gd name="connsiteY3" fmla="*/ 376435 h 3481190"/>
                <a:gd name="connsiteX4" fmla="*/ 703825 w 3963848"/>
                <a:gd name="connsiteY4" fmla="*/ 643903 h 3481190"/>
                <a:gd name="connsiteX5" fmla="*/ 728661 w 3963848"/>
                <a:gd name="connsiteY5" fmla="*/ 785984 h 3481190"/>
                <a:gd name="connsiteX6" fmla="*/ 759970 w 3963848"/>
                <a:gd name="connsiteY6" fmla="*/ 857223 h 3481190"/>
                <a:gd name="connsiteX7" fmla="*/ 766467 w 3963848"/>
                <a:gd name="connsiteY7" fmla="*/ 936692 h 3481190"/>
                <a:gd name="connsiteX8" fmla="*/ 884364 w 3963848"/>
                <a:gd name="connsiteY8" fmla="*/ 1064766 h 3481190"/>
                <a:gd name="connsiteX9" fmla="*/ 824478 w 3963848"/>
                <a:gd name="connsiteY9" fmla="*/ 1087997 h 3481190"/>
                <a:gd name="connsiteX10" fmla="*/ 472567 w 3963848"/>
                <a:gd name="connsiteY10" fmla="*/ 827167 h 3481190"/>
                <a:gd name="connsiteX11" fmla="*/ 206121 w 3963848"/>
                <a:gd name="connsiteY11" fmla="*/ 955947 h 3481190"/>
                <a:gd name="connsiteX12" fmla="*/ 85465 w 3963848"/>
                <a:gd name="connsiteY12" fmla="*/ 1005477 h 3481190"/>
                <a:gd name="connsiteX13" fmla="*/ 0 w 3963848"/>
                <a:gd name="connsiteY13" fmla="*/ 1045103 h 3481190"/>
                <a:gd name="connsiteX14" fmla="*/ 819384 w 3963848"/>
                <a:gd name="connsiteY14" fmla="*/ 1760349 h 3481190"/>
                <a:gd name="connsiteX15" fmla="*/ 960013 w 3963848"/>
                <a:gd name="connsiteY15" fmla="*/ 1700710 h 3481190"/>
                <a:gd name="connsiteX16" fmla="*/ 1328749 w 3963848"/>
                <a:gd name="connsiteY16" fmla="*/ 1595702 h 3481190"/>
                <a:gd name="connsiteX17" fmla="*/ 1335025 w 3963848"/>
                <a:gd name="connsiteY17" fmla="*/ 1714742 h 3481190"/>
                <a:gd name="connsiteX18" fmla="*/ 1273725 w 3963848"/>
                <a:gd name="connsiteY18" fmla="*/ 1998908 h 3481190"/>
                <a:gd name="connsiteX19" fmla="*/ 1371084 w 3963848"/>
                <a:gd name="connsiteY19" fmla="*/ 2184842 h 3481190"/>
                <a:gd name="connsiteX20" fmla="*/ 1551378 w 3963848"/>
                <a:gd name="connsiteY20" fmla="*/ 2170809 h 3481190"/>
                <a:gd name="connsiteX21" fmla="*/ 1518925 w 3963848"/>
                <a:gd name="connsiteY21" fmla="*/ 2346219 h 3481190"/>
                <a:gd name="connsiteX22" fmla="*/ 1605466 w 3963848"/>
                <a:gd name="connsiteY22" fmla="*/ 2483040 h 3481190"/>
                <a:gd name="connsiteX23" fmla="*/ 1673978 w 3963848"/>
                <a:gd name="connsiteY23" fmla="*/ 2556712 h 3481190"/>
                <a:gd name="connsiteX24" fmla="*/ 3903896 w 3963848"/>
                <a:gd name="connsiteY24" fmla="*/ 3481190 h 3481190"/>
                <a:gd name="connsiteX25" fmla="*/ 3934540 w 3963848"/>
                <a:gd name="connsiteY25" fmla="*/ 3284473 h 3481190"/>
                <a:gd name="connsiteX26" fmla="*/ 3963848 w 3963848"/>
                <a:gd name="connsiteY26" fmla="*/ 3093973 h 3481190"/>
                <a:gd name="connsiteX27" fmla="*/ 3956521 w 3963848"/>
                <a:gd name="connsiteY27" fmla="*/ 2888819 h 3481190"/>
                <a:gd name="connsiteX28" fmla="*/ 3896596 w 3963848"/>
                <a:gd name="connsiteY28" fmla="*/ 2661949 h 3481190"/>
                <a:gd name="connsiteX29" fmla="*/ 3755410 w 3963848"/>
                <a:gd name="connsiteY29" fmla="*/ 2253593 h 3481190"/>
                <a:gd name="connsiteX30" fmla="*/ 3030050 w 3963848"/>
                <a:gd name="connsiteY30" fmla="*/ 701375 h 3481190"/>
                <a:gd name="connsiteX31" fmla="*/ 2876921 w 3963848"/>
                <a:gd name="connsiteY31" fmla="*/ 656703 h 3481190"/>
                <a:gd name="connsiteX32" fmla="*/ 2741185 w 3963848"/>
                <a:gd name="connsiteY32" fmla="*/ 577413 h 3481190"/>
                <a:gd name="connsiteX33" fmla="*/ 2691530 w 3963848"/>
                <a:gd name="connsiteY33" fmla="*/ 638728 h 3481190"/>
                <a:gd name="connsiteX34" fmla="*/ 2695940 w 3963848"/>
                <a:gd name="connsiteY34" fmla="*/ 617059 h 3481190"/>
                <a:gd name="connsiteX35" fmla="*/ 2766321 w 3963848"/>
                <a:gd name="connsiteY35" fmla="*/ 735993 h 3481190"/>
                <a:gd name="connsiteX36" fmla="*/ 2699743 w 3963848"/>
                <a:gd name="connsiteY36" fmla="*/ 885869 h 3481190"/>
                <a:gd name="connsiteX37" fmla="*/ 2550150 w 3963848"/>
                <a:gd name="connsiteY37" fmla="*/ 963951 h 3481190"/>
                <a:gd name="connsiteX38" fmla="*/ 2560205 w 3963848"/>
                <a:gd name="connsiteY38" fmla="*/ 1082885 h 3481190"/>
                <a:gd name="connsiteX39" fmla="*/ 2814469 w 3963848"/>
                <a:gd name="connsiteY39" fmla="*/ 1285870 h 3481190"/>
                <a:gd name="connsiteX40" fmla="*/ 2534709 w 3963848"/>
                <a:gd name="connsiteY40" fmla="*/ 1473013 h 3481190"/>
                <a:gd name="connsiteX41" fmla="*/ 2156245 w 3963848"/>
                <a:gd name="connsiteY41" fmla="*/ 1533676 h 3481190"/>
                <a:gd name="connsiteX42" fmla="*/ 1955962 w 3963848"/>
                <a:gd name="connsiteY42" fmla="*/ 1451914 h 3481190"/>
                <a:gd name="connsiteX43" fmla="*/ 1893705 w 3963848"/>
                <a:gd name="connsiteY43" fmla="*/ 1355057 h 3481190"/>
                <a:gd name="connsiteX44" fmla="*/ 1633473 w 3963848"/>
                <a:gd name="connsiteY44" fmla="*/ 1304578 h 3481190"/>
                <a:gd name="connsiteX45" fmla="*/ 1688131 w 3963848"/>
                <a:gd name="connsiteY45" fmla="*/ 1041475 h 3481190"/>
                <a:gd name="connsiteX46" fmla="*/ 1529619 w 3963848"/>
                <a:gd name="connsiteY46" fmla="*/ 952021 h 3481190"/>
                <a:gd name="connsiteX47" fmla="*/ 1409369 w 3963848"/>
                <a:gd name="connsiteY47" fmla="*/ 1320363 h 3481190"/>
                <a:gd name="connsiteX48" fmla="*/ 1343778 w 3963848"/>
                <a:gd name="connsiteY48" fmla="*/ 1299315 h 3481190"/>
                <a:gd name="connsiteX49" fmla="*/ 1371107 w 3963848"/>
                <a:gd name="connsiteY49" fmla="*/ 883614 h 3481190"/>
                <a:gd name="connsiteX50" fmla="*/ 1485892 w 3963848"/>
                <a:gd name="connsiteY50" fmla="*/ 625775 h 3481190"/>
                <a:gd name="connsiteX51" fmla="*/ 1300050 w 3963848"/>
                <a:gd name="connsiteY51" fmla="*/ 488962 h 3481190"/>
                <a:gd name="connsiteX52" fmla="*/ 1283653 w 3963848"/>
                <a:gd name="connsiteY52" fmla="*/ 388983 h 3481190"/>
                <a:gd name="connsiteX53" fmla="*/ 1207129 w 3963848"/>
                <a:gd name="connsiteY53" fmla="*/ 236385 h 3481190"/>
                <a:gd name="connsiteX54" fmla="*/ 944765 w 3963848"/>
                <a:gd name="connsiteY54" fmla="*/ 10117 h 3481190"/>
                <a:gd name="connsiteX55" fmla="*/ 718905 w 3963848"/>
                <a:gd name="connsiteY55" fmla="*/ 0 h 3481190"/>
                <a:gd name="connsiteX0" fmla="*/ 718905 w 3963848"/>
                <a:gd name="connsiteY0" fmla="*/ 0 h 3284473"/>
                <a:gd name="connsiteX1" fmla="*/ 603276 w 3963848"/>
                <a:gd name="connsiteY1" fmla="*/ 173359 h 3284473"/>
                <a:gd name="connsiteX2" fmla="*/ 477593 w 3963848"/>
                <a:gd name="connsiteY2" fmla="*/ 302139 h 3284473"/>
                <a:gd name="connsiteX3" fmla="*/ 593222 w 3963848"/>
                <a:gd name="connsiteY3" fmla="*/ 376435 h 3284473"/>
                <a:gd name="connsiteX4" fmla="*/ 703825 w 3963848"/>
                <a:gd name="connsiteY4" fmla="*/ 643903 h 3284473"/>
                <a:gd name="connsiteX5" fmla="*/ 728661 w 3963848"/>
                <a:gd name="connsiteY5" fmla="*/ 785984 h 3284473"/>
                <a:gd name="connsiteX6" fmla="*/ 759970 w 3963848"/>
                <a:gd name="connsiteY6" fmla="*/ 857223 h 3284473"/>
                <a:gd name="connsiteX7" fmla="*/ 766467 w 3963848"/>
                <a:gd name="connsiteY7" fmla="*/ 936692 h 3284473"/>
                <a:gd name="connsiteX8" fmla="*/ 884364 w 3963848"/>
                <a:gd name="connsiteY8" fmla="*/ 1064766 h 3284473"/>
                <a:gd name="connsiteX9" fmla="*/ 824478 w 3963848"/>
                <a:gd name="connsiteY9" fmla="*/ 1087997 h 3284473"/>
                <a:gd name="connsiteX10" fmla="*/ 472567 w 3963848"/>
                <a:gd name="connsiteY10" fmla="*/ 827167 h 3284473"/>
                <a:gd name="connsiteX11" fmla="*/ 206121 w 3963848"/>
                <a:gd name="connsiteY11" fmla="*/ 955947 h 3284473"/>
                <a:gd name="connsiteX12" fmla="*/ 85465 w 3963848"/>
                <a:gd name="connsiteY12" fmla="*/ 1005477 h 3284473"/>
                <a:gd name="connsiteX13" fmla="*/ 0 w 3963848"/>
                <a:gd name="connsiteY13" fmla="*/ 1045103 h 3284473"/>
                <a:gd name="connsiteX14" fmla="*/ 819384 w 3963848"/>
                <a:gd name="connsiteY14" fmla="*/ 1760349 h 3284473"/>
                <a:gd name="connsiteX15" fmla="*/ 960013 w 3963848"/>
                <a:gd name="connsiteY15" fmla="*/ 1700710 h 3284473"/>
                <a:gd name="connsiteX16" fmla="*/ 1328749 w 3963848"/>
                <a:gd name="connsiteY16" fmla="*/ 1595702 h 3284473"/>
                <a:gd name="connsiteX17" fmla="*/ 1335025 w 3963848"/>
                <a:gd name="connsiteY17" fmla="*/ 1714742 h 3284473"/>
                <a:gd name="connsiteX18" fmla="*/ 1273725 w 3963848"/>
                <a:gd name="connsiteY18" fmla="*/ 1998908 h 3284473"/>
                <a:gd name="connsiteX19" fmla="*/ 1371084 w 3963848"/>
                <a:gd name="connsiteY19" fmla="*/ 2184842 h 3284473"/>
                <a:gd name="connsiteX20" fmla="*/ 1551378 w 3963848"/>
                <a:gd name="connsiteY20" fmla="*/ 2170809 h 3284473"/>
                <a:gd name="connsiteX21" fmla="*/ 1518925 w 3963848"/>
                <a:gd name="connsiteY21" fmla="*/ 2346219 h 3284473"/>
                <a:gd name="connsiteX22" fmla="*/ 1605466 w 3963848"/>
                <a:gd name="connsiteY22" fmla="*/ 2483040 h 3284473"/>
                <a:gd name="connsiteX23" fmla="*/ 1673978 w 3963848"/>
                <a:gd name="connsiteY23" fmla="*/ 2556712 h 3284473"/>
                <a:gd name="connsiteX24" fmla="*/ 3934540 w 3963848"/>
                <a:gd name="connsiteY24" fmla="*/ 3284473 h 3284473"/>
                <a:gd name="connsiteX25" fmla="*/ 3963848 w 3963848"/>
                <a:gd name="connsiteY25" fmla="*/ 3093973 h 3284473"/>
                <a:gd name="connsiteX26" fmla="*/ 3956521 w 3963848"/>
                <a:gd name="connsiteY26" fmla="*/ 2888819 h 3284473"/>
                <a:gd name="connsiteX27" fmla="*/ 3896596 w 3963848"/>
                <a:gd name="connsiteY27" fmla="*/ 2661949 h 3284473"/>
                <a:gd name="connsiteX28" fmla="*/ 3755410 w 3963848"/>
                <a:gd name="connsiteY28" fmla="*/ 2253593 h 3284473"/>
                <a:gd name="connsiteX29" fmla="*/ 3030050 w 3963848"/>
                <a:gd name="connsiteY29" fmla="*/ 701375 h 3284473"/>
                <a:gd name="connsiteX30" fmla="*/ 2876921 w 3963848"/>
                <a:gd name="connsiteY30" fmla="*/ 656703 h 3284473"/>
                <a:gd name="connsiteX31" fmla="*/ 2741185 w 3963848"/>
                <a:gd name="connsiteY31" fmla="*/ 577413 h 3284473"/>
                <a:gd name="connsiteX32" fmla="*/ 2691530 w 3963848"/>
                <a:gd name="connsiteY32" fmla="*/ 638728 h 3284473"/>
                <a:gd name="connsiteX33" fmla="*/ 2695940 w 3963848"/>
                <a:gd name="connsiteY33" fmla="*/ 617059 h 3284473"/>
                <a:gd name="connsiteX34" fmla="*/ 2766321 w 3963848"/>
                <a:gd name="connsiteY34" fmla="*/ 735993 h 3284473"/>
                <a:gd name="connsiteX35" fmla="*/ 2699743 w 3963848"/>
                <a:gd name="connsiteY35" fmla="*/ 885869 h 3284473"/>
                <a:gd name="connsiteX36" fmla="*/ 2550150 w 3963848"/>
                <a:gd name="connsiteY36" fmla="*/ 963951 h 3284473"/>
                <a:gd name="connsiteX37" fmla="*/ 2560205 w 3963848"/>
                <a:gd name="connsiteY37" fmla="*/ 1082885 h 3284473"/>
                <a:gd name="connsiteX38" fmla="*/ 2814469 w 3963848"/>
                <a:gd name="connsiteY38" fmla="*/ 1285870 h 3284473"/>
                <a:gd name="connsiteX39" fmla="*/ 2534709 w 3963848"/>
                <a:gd name="connsiteY39" fmla="*/ 1473013 h 3284473"/>
                <a:gd name="connsiteX40" fmla="*/ 2156245 w 3963848"/>
                <a:gd name="connsiteY40" fmla="*/ 1533676 h 3284473"/>
                <a:gd name="connsiteX41" fmla="*/ 1955962 w 3963848"/>
                <a:gd name="connsiteY41" fmla="*/ 1451914 h 3284473"/>
                <a:gd name="connsiteX42" fmla="*/ 1893705 w 3963848"/>
                <a:gd name="connsiteY42" fmla="*/ 1355057 h 3284473"/>
                <a:gd name="connsiteX43" fmla="*/ 1633473 w 3963848"/>
                <a:gd name="connsiteY43" fmla="*/ 1304578 h 3284473"/>
                <a:gd name="connsiteX44" fmla="*/ 1688131 w 3963848"/>
                <a:gd name="connsiteY44" fmla="*/ 1041475 h 3284473"/>
                <a:gd name="connsiteX45" fmla="*/ 1529619 w 3963848"/>
                <a:gd name="connsiteY45" fmla="*/ 952021 h 3284473"/>
                <a:gd name="connsiteX46" fmla="*/ 1409369 w 3963848"/>
                <a:gd name="connsiteY46" fmla="*/ 1320363 h 3284473"/>
                <a:gd name="connsiteX47" fmla="*/ 1343778 w 3963848"/>
                <a:gd name="connsiteY47" fmla="*/ 1299315 h 3284473"/>
                <a:gd name="connsiteX48" fmla="*/ 1371107 w 3963848"/>
                <a:gd name="connsiteY48" fmla="*/ 883614 h 3284473"/>
                <a:gd name="connsiteX49" fmla="*/ 1485892 w 3963848"/>
                <a:gd name="connsiteY49" fmla="*/ 625775 h 3284473"/>
                <a:gd name="connsiteX50" fmla="*/ 1300050 w 3963848"/>
                <a:gd name="connsiteY50" fmla="*/ 488962 h 3284473"/>
                <a:gd name="connsiteX51" fmla="*/ 1283653 w 3963848"/>
                <a:gd name="connsiteY51" fmla="*/ 388983 h 3284473"/>
                <a:gd name="connsiteX52" fmla="*/ 1207129 w 3963848"/>
                <a:gd name="connsiteY52" fmla="*/ 236385 h 3284473"/>
                <a:gd name="connsiteX53" fmla="*/ 944765 w 3963848"/>
                <a:gd name="connsiteY53" fmla="*/ 10117 h 3284473"/>
                <a:gd name="connsiteX54" fmla="*/ 718905 w 3963848"/>
                <a:gd name="connsiteY54"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733919 w 3878383"/>
                <a:gd name="connsiteY13" fmla="*/ 1760349 h 3284473"/>
                <a:gd name="connsiteX14" fmla="*/ 874548 w 3878383"/>
                <a:gd name="connsiteY14" fmla="*/ 1700710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1433460 w 3878383"/>
                <a:gd name="connsiteY20" fmla="*/ 2346219 h 3284473"/>
                <a:gd name="connsiteX21" fmla="*/ 1520001 w 3878383"/>
                <a:gd name="connsiteY21" fmla="*/ 2483040 h 3284473"/>
                <a:gd name="connsiteX22" fmla="*/ 1588513 w 3878383"/>
                <a:gd name="connsiteY22" fmla="*/ 2556712 h 3284473"/>
                <a:gd name="connsiteX23" fmla="*/ 3849075 w 3878383"/>
                <a:gd name="connsiteY23" fmla="*/ 3284473 h 3284473"/>
                <a:gd name="connsiteX24" fmla="*/ 3878383 w 3878383"/>
                <a:gd name="connsiteY24" fmla="*/ 3093973 h 3284473"/>
                <a:gd name="connsiteX25" fmla="*/ 3871056 w 3878383"/>
                <a:gd name="connsiteY25" fmla="*/ 2888819 h 3284473"/>
                <a:gd name="connsiteX26" fmla="*/ 3811131 w 3878383"/>
                <a:gd name="connsiteY26" fmla="*/ 2661949 h 3284473"/>
                <a:gd name="connsiteX27" fmla="*/ 3669945 w 3878383"/>
                <a:gd name="connsiteY27" fmla="*/ 2253593 h 3284473"/>
                <a:gd name="connsiteX28" fmla="*/ 2944585 w 3878383"/>
                <a:gd name="connsiteY28" fmla="*/ 701375 h 3284473"/>
                <a:gd name="connsiteX29" fmla="*/ 2791456 w 3878383"/>
                <a:gd name="connsiteY29" fmla="*/ 656703 h 3284473"/>
                <a:gd name="connsiteX30" fmla="*/ 2655720 w 3878383"/>
                <a:gd name="connsiteY30" fmla="*/ 577413 h 3284473"/>
                <a:gd name="connsiteX31" fmla="*/ 2606065 w 3878383"/>
                <a:gd name="connsiteY31" fmla="*/ 638728 h 3284473"/>
                <a:gd name="connsiteX32" fmla="*/ 2610475 w 3878383"/>
                <a:gd name="connsiteY32" fmla="*/ 617059 h 3284473"/>
                <a:gd name="connsiteX33" fmla="*/ 2680856 w 3878383"/>
                <a:gd name="connsiteY33" fmla="*/ 735993 h 3284473"/>
                <a:gd name="connsiteX34" fmla="*/ 2614278 w 3878383"/>
                <a:gd name="connsiteY34" fmla="*/ 885869 h 3284473"/>
                <a:gd name="connsiteX35" fmla="*/ 2464685 w 3878383"/>
                <a:gd name="connsiteY35" fmla="*/ 963951 h 3284473"/>
                <a:gd name="connsiteX36" fmla="*/ 2474740 w 3878383"/>
                <a:gd name="connsiteY36" fmla="*/ 1082885 h 3284473"/>
                <a:gd name="connsiteX37" fmla="*/ 2729004 w 3878383"/>
                <a:gd name="connsiteY37" fmla="*/ 1285870 h 3284473"/>
                <a:gd name="connsiteX38" fmla="*/ 2449244 w 3878383"/>
                <a:gd name="connsiteY38" fmla="*/ 1473013 h 3284473"/>
                <a:gd name="connsiteX39" fmla="*/ 2070780 w 3878383"/>
                <a:gd name="connsiteY39" fmla="*/ 1533676 h 3284473"/>
                <a:gd name="connsiteX40" fmla="*/ 1870497 w 3878383"/>
                <a:gd name="connsiteY40" fmla="*/ 1451914 h 3284473"/>
                <a:gd name="connsiteX41" fmla="*/ 1808240 w 3878383"/>
                <a:gd name="connsiteY41" fmla="*/ 1355057 h 3284473"/>
                <a:gd name="connsiteX42" fmla="*/ 1548008 w 3878383"/>
                <a:gd name="connsiteY42" fmla="*/ 1304578 h 3284473"/>
                <a:gd name="connsiteX43" fmla="*/ 1602666 w 3878383"/>
                <a:gd name="connsiteY43" fmla="*/ 1041475 h 3284473"/>
                <a:gd name="connsiteX44" fmla="*/ 1444154 w 3878383"/>
                <a:gd name="connsiteY44" fmla="*/ 952021 h 3284473"/>
                <a:gd name="connsiteX45" fmla="*/ 1323904 w 3878383"/>
                <a:gd name="connsiteY45" fmla="*/ 1320363 h 3284473"/>
                <a:gd name="connsiteX46" fmla="*/ 1258313 w 3878383"/>
                <a:gd name="connsiteY46" fmla="*/ 1299315 h 3284473"/>
                <a:gd name="connsiteX47" fmla="*/ 1285642 w 3878383"/>
                <a:gd name="connsiteY47" fmla="*/ 883614 h 3284473"/>
                <a:gd name="connsiteX48" fmla="*/ 1400427 w 3878383"/>
                <a:gd name="connsiteY48" fmla="*/ 625775 h 3284473"/>
                <a:gd name="connsiteX49" fmla="*/ 1214585 w 3878383"/>
                <a:gd name="connsiteY49" fmla="*/ 488962 h 3284473"/>
                <a:gd name="connsiteX50" fmla="*/ 1198188 w 3878383"/>
                <a:gd name="connsiteY50" fmla="*/ 388983 h 3284473"/>
                <a:gd name="connsiteX51" fmla="*/ 1121664 w 3878383"/>
                <a:gd name="connsiteY51" fmla="*/ 236385 h 3284473"/>
                <a:gd name="connsiteX52" fmla="*/ 859300 w 3878383"/>
                <a:gd name="connsiteY52" fmla="*/ 10117 h 3284473"/>
                <a:gd name="connsiteX53" fmla="*/ 633440 w 3878383"/>
                <a:gd name="connsiteY53"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74548 w 3878383"/>
                <a:gd name="connsiteY14" fmla="*/ 1700710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1433460 w 3878383"/>
                <a:gd name="connsiteY20" fmla="*/ 2346219 h 3284473"/>
                <a:gd name="connsiteX21" fmla="*/ 1520001 w 3878383"/>
                <a:gd name="connsiteY21" fmla="*/ 2483040 h 3284473"/>
                <a:gd name="connsiteX22" fmla="*/ 1588513 w 3878383"/>
                <a:gd name="connsiteY22" fmla="*/ 2556712 h 3284473"/>
                <a:gd name="connsiteX23" fmla="*/ 3849075 w 3878383"/>
                <a:gd name="connsiteY23" fmla="*/ 3284473 h 3284473"/>
                <a:gd name="connsiteX24" fmla="*/ 3878383 w 3878383"/>
                <a:gd name="connsiteY24" fmla="*/ 3093973 h 3284473"/>
                <a:gd name="connsiteX25" fmla="*/ 3871056 w 3878383"/>
                <a:gd name="connsiteY25" fmla="*/ 2888819 h 3284473"/>
                <a:gd name="connsiteX26" fmla="*/ 3811131 w 3878383"/>
                <a:gd name="connsiteY26" fmla="*/ 2661949 h 3284473"/>
                <a:gd name="connsiteX27" fmla="*/ 3669945 w 3878383"/>
                <a:gd name="connsiteY27" fmla="*/ 2253593 h 3284473"/>
                <a:gd name="connsiteX28" fmla="*/ 2944585 w 3878383"/>
                <a:gd name="connsiteY28" fmla="*/ 701375 h 3284473"/>
                <a:gd name="connsiteX29" fmla="*/ 2791456 w 3878383"/>
                <a:gd name="connsiteY29" fmla="*/ 656703 h 3284473"/>
                <a:gd name="connsiteX30" fmla="*/ 2655720 w 3878383"/>
                <a:gd name="connsiteY30" fmla="*/ 577413 h 3284473"/>
                <a:gd name="connsiteX31" fmla="*/ 2606065 w 3878383"/>
                <a:gd name="connsiteY31" fmla="*/ 638728 h 3284473"/>
                <a:gd name="connsiteX32" fmla="*/ 2610475 w 3878383"/>
                <a:gd name="connsiteY32" fmla="*/ 617059 h 3284473"/>
                <a:gd name="connsiteX33" fmla="*/ 2680856 w 3878383"/>
                <a:gd name="connsiteY33" fmla="*/ 735993 h 3284473"/>
                <a:gd name="connsiteX34" fmla="*/ 2614278 w 3878383"/>
                <a:gd name="connsiteY34" fmla="*/ 885869 h 3284473"/>
                <a:gd name="connsiteX35" fmla="*/ 2464685 w 3878383"/>
                <a:gd name="connsiteY35" fmla="*/ 963951 h 3284473"/>
                <a:gd name="connsiteX36" fmla="*/ 2474740 w 3878383"/>
                <a:gd name="connsiteY36" fmla="*/ 1082885 h 3284473"/>
                <a:gd name="connsiteX37" fmla="*/ 2729004 w 3878383"/>
                <a:gd name="connsiteY37" fmla="*/ 1285870 h 3284473"/>
                <a:gd name="connsiteX38" fmla="*/ 2449244 w 3878383"/>
                <a:gd name="connsiteY38" fmla="*/ 1473013 h 3284473"/>
                <a:gd name="connsiteX39" fmla="*/ 2070780 w 3878383"/>
                <a:gd name="connsiteY39" fmla="*/ 1533676 h 3284473"/>
                <a:gd name="connsiteX40" fmla="*/ 1870497 w 3878383"/>
                <a:gd name="connsiteY40" fmla="*/ 1451914 h 3284473"/>
                <a:gd name="connsiteX41" fmla="*/ 1808240 w 3878383"/>
                <a:gd name="connsiteY41" fmla="*/ 1355057 h 3284473"/>
                <a:gd name="connsiteX42" fmla="*/ 1548008 w 3878383"/>
                <a:gd name="connsiteY42" fmla="*/ 1304578 h 3284473"/>
                <a:gd name="connsiteX43" fmla="*/ 1602666 w 3878383"/>
                <a:gd name="connsiteY43" fmla="*/ 1041475 h 3284473"/>
                <a:gd name="connsiteX44" fmla="*/ 1444154 w 3878383"/>
                <a:gd name="connsiteY44" fmla="*/ 952021 h 3284473"/>
                <a:gd name="connsiteX45" fmla="*/ 1323904 w 3878383"/>
                <a:gd name="connsiteY45" fmla="*/ 1320363 h 3284473"/>
                <a:gd name="connsiteX46" fmla="*/ 1258313 w 3878383"/>
                <a:gd name="connsiteY46" fmla="*/ 1299315 h 3284473"/>
                <a:gd name="connsiteX47" fmla="*/ 1285642 w 3878383"/>
                <a:gd name="connsiteY47" fmla="*/ 883614 h 3284473"/>
                <a:gd name="connsiteX48" fmla="*/ 1400427 w 3878383"/>
                <a:gd name="connsiteY48" fmla="*/ 625775 h 3284473"/>
                <a:gd name="connsiteX49" fmla="*/ 1214585 w 3878383"/>
                <a:gd name="connsiteY49" fmla="*/ 488962 h 3284473"/>
                <a:gd name="connsiteX50" fmla="*/ 1198188 w 3878383"/>
                <a:gd name="connsiteY50" fmla="*/ 388983 h 3284473"/>
                <a:gd name="connsiteX51" fmla="*/ 1121664 w 3878383"/>
                <a:gd name="connsiteY51" fmla="*/ 236385 h 3284473"/>
                <a:gd name="connsiteX52" fmla="*/ 859300 w 3878383"/>
                <a:gd name="connsiteY52" fmla="*/ 10117 h 3284473"/>
                <a:gd name="connsiteX53" fmla="*/ 633440 w 3878383"/>
                <a:gd name="connsiteY53"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1433460 w 3878383"/>
                <a:gd name="connsiteY20" fmla="*/ 2346219 h 3284473"/>
                <a:gd name="connsiteX21" fmla="*/ 1520001 w 3878383"/>
                <a:gd name="connsiteY21" fmla="*/ 2483040 h 3284473"/>
                <a:gd name="connsiteX22" fmla="*/ 1588513 w 3878383"/>
                <a:gd name="connsiteY22" fmla="*/ 2556712 h 3284473"/>
                <a:gd name="connsiteX23" fmla="*/ 3849075 w 3878383"/>
                <a:gd name="connsiteY23" fmla="*/ 3284473 h 3284473"/>
                <a:gd name="connsiteX24" fmla="*/ 3878383 w 3878383"/>
                <a:gd name="connsiteY24" fmla="*/ 3093973 h 3284473"/>
                <a:gd name="connsiteX25" fmla="*/ 3871056 w 3878383"/>
                <a:gd name="connsiteY25" fmla="*/ 2888819 h 3284473"/>
                <a:gd name="connsiteX26" fmla="*/ 3811131 w 3878383"/>
                <a:gd name="connsiteY26" fmla="*/ 2661949 h 3284473"/>
                <a:gd name="connsiteX27" fmla="*/ 3669945 w 3878383"/>
                <a:gd name="connsiteY27" fmla="*/ 2253593 h 3284473"/>
                <a:gd name="connsiteX28" fmla="*/ 2944585 w 3878383"/>
                <a:gd name="connsiteY28" fmla="*/ 701375 h 3284473"/>
                <a:gd name="connsiteX29" fmla="*/ 2791456 w 3878383"/>
                <a:gd name="connsiteY29" fmla="*/ 656703 h 3284473"/>
                <a:gd name="connsiteX30" fmla="*/ 2655720 w 3878383"/>
                <a:gd name="connsiteY30" fmla="*/ 577413 h 3284473"/>
                <a:gd name="connsiteX31" fmla="*/ 2606065 w 3878383"/>
                <a:gd name="connsiteY31" fmla="*/ 638728 h 3284473"/>
                <a:gd name="connsiteX32" fmla="*/ 2610475 w 3878383"/>
                <a:gd name="connsiteY32" fmla="*/ 617059 h 3284473"/>
                <a:gd name="connsiteX33" fmla="*/ 2680856 w 3878383"/>
                <a:gd name="connsiteY33" fmla="*/ 735993 h 3284473"/>
                <a:gd name="connsiteX34" fmla="*/ 2614278 w 3878383"/>
                <a:gd name="connsiteY34" fmla="*/ 885869 h 3284473"/>
                <a:gd name="connsiteX35" fmla="*/ 2464685 w 3878383"/>
                <a:gd name="connsiteY35" fmla="*/ 963951 h 3284473"/>
                <a:gd name="connsiteX36" fmla="*/ 2474740 w 3878383"/>
                <a:gd name="connsiteY36" fmla="*/ 1082885 h 3284473"/>
                <a:gd name="connsiteX37" fmla="*/ 2729004 w 3878383"/>
                <a:gd name="connsiteY37" fmla="*/ 1285870 h 3284473"/>
                <a:gd name="connsiteX38" fmla="*/ 2449244 w 3878383"/>
                <a:gd name="connsiteY38" fmla="*/ 1473013 h 3284473"/>
                <a:gd name="connsiteX39" fmla="*/ 2070780 w 3878383"/>
                <a:gd name="connsiteY39" fmla="*/ 1533676 h 3284473"/>
                <a:gd name="connsiteX40" fmla="*/ 1870497 w 3878383"/>
                <a:gd name="connsiteY40" fmla="*/ 1451914 h 3284473"/>
                <a:gd name="connsiteX41" fmla="*/ 1808240 w 3878383"/>
                <a:gd name="connsiteY41" fmla="*/ 1355057 h 3284473"/>
                <a:gd name="connsiteX42" fmla="*/ 1548008 w 3878383"/>
                <a:gd name="connsiteY42" fmla="*/ 1304578 h 3284473"/>
                <a:gd name="connsiteX43" fmla="*/ 1602666 w 3878383"/>
                <a:gd name="connsiteY43" fmla="*/ 1041475 h 3284473"/>
                <a:gd name="connsiteX44" fmla="*/ 1444154 w 3878383"/>
                <a:gd name="connsiteY44" fmla="*/ 952021 h 3284473"/>
                <a:gd name="connsiteX45" fmla="*/ 1323904 w 3878383"/>
                <a:gd name="connsiteY45" fmla="*/ 1320363 h 3284473"/>
                <a:gd name="connsiteX46" fmla="*/ 1258313 w 3878383"/>
                <a:gd name="connsiteY46" fmla="*/ 1299315 h 3284473"/>
                <a:gd name="connsiteX47" fmla="*/ 1285642 w 3878383"/>
                <a:gd name="connsiteY47" fmla="*/ 883614 h 3284473"/>
                <a:gd name="connsiteX48" fmla="*/ 1400427 w 3878383"/>
                <a:gd name="connsiteY48" fmla="*/ 625775 h 3284473"/>
                <a:gd name="connsiteX49" fmla="*/ 1214585 w 3878383"/>
                <a:gd name="connsiteY49" fmla="*/ 488962 h 3284473"/>
                <a:gd name="connsiteX50" fmla="*/ 1198188 w 3878383"/>
                <a:gd name="connsiteY50" fmla="*/ 388983 h 3284473"/>
                <a:gd name="connsiteX51" fmla="*/ 1121664 w 3878383"/>
                <a:gd name="connsiteY51" fmla="*/ 236385 h 3284473"/>
                <a:gd name="connsiteX52" fmla="*/ 859300 w 3878383"/>
                <a:gd name="connsiteY52" fmla="*/ 10117 h 3284473"/>
                <a:gd name="connsiteX53" fmla="*/ 633440 w 3878383"/>
                <a:gd name="connsiteY53"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1433460 w 3878383"/>
                <a:gd name="connsiteY20" fmla="*/ 2346219 h 3284473"/>
                <a:gd name="connsiteX21" fmla="*/ 1520001 w 3878383"/>
                <a:gd name="connsiteY21" fmla="*/ 2483040 h 3284473"/>
                <a:gd name="connsiteX22" fmla="*/ 3849075 w 3878383"/>
                <a:gd name="connsiteY22" fmla="*/ 3284473 h 3284473"/>
                <a:gd name="connsiteX23" fmla="*/ 3878383 w 3878383"/>
                <a:gd name="connsiteY23" fmla="*/ 3093973 h 3284473"/>
                <a:gd name="connsiteX24" fmla="*/ 3871056 w 3878383"/>
                <a:gd name="connsiteY24" fmla="*/ 2888819 h 3284473"/>
                <a:gd name="connsiteX25" fmla="*/ 3811131 w 3878383"/>
                <a:gd name="connsiteY25" fmla="*/ 2661949 h 3284473"/>
                <a:gd name="connsiteX26" fmla="*/ 3669945 w 3878383"/>
                <a:gd name="connsiteY26" fmla="*/ 2253593 h 3284473"/>
                <a:gd name="connsiteX27" fmla="*/ 2944585 w 3878383"/>
                <a:gd name="connsiteY27" fmla="*/ 701375 h 3284473"/>
                <a:gd name="connsiteX28" fmla="*/ 2791456 w 3878383"/>
                <a:gd name="connsiteY28" fmla="*/ 656703 h 3284473"/>
                <a:gd name="connsiteX29" fmla="*/ 2655720 w 3878383"/>
                <a:gd name="connsiteY29" fmla="*/ 577413 h 3284473"/>
                <a:gd name="connsiteX30" fmla="*/ 2606065 w 3878383"/>
                <a:gd name="connsiteY30" fmla="*/ 638728 h 3284473"/>
                <a:gd name="connsiteX31" fmla="*/ 2610475 w 3878383"/>
                <a:gd name="connsiteY31" fmla="*/ 617059 h 3284473"/>
                <a:gd name="connsiteX32" fmla="*/ 2680856 w 3878383"/>
                <a:gd name="connsiteY32" fmla="*/ 735993 h 3284473"/>
                <a:gd name="connsiteX33" fmla="*/ 2614278 w 3878383"/>
                <a:gd name="connsiteY33" fmla="*/ 885869 h 3284473"/>
                <a:gd name="connsiteX34" fmla="*/ 2464685 w 3878383"/>
                <a:gd name="connsiteY34" fmla="*/ 963951 h 3284473"/>
                <a:gd name="connsiteX35" fmla="*/ 2474740 w 3878383"/>
                <a:gd name="connsiteY35" fmla="*/ 1082885 h 3284473"/>
                <a:gd name="connsiteX36" fmla="*/ 2729004 w 3878383"/>
                <a:gd name="connsiteY36" fmla="*/ 1285870 h 3284473"/>
                <a:gd name="connsiteX37" fmla="*/ 2449244 w 3878383"/>
                <a:gd name="connsiteY37" fmla="*/ 1473013 h 3284473"/>
                <a:gd name="connsiteX38" fmla="*/ 2070780 w 3878383"/>
                <a:gd name="connsiteY38" fmla="*/ 1533676 h 3284473"/>
                <a:gd name="connsiteX39" fmla="*/ 1870497 w 3878383"/>
                <a:gd name="connsiteY39" fmla="*/ 1451914 h 3284473"/>
                <a:gd name="connsiteX40" fmla="*/ 1808240 w 3878383"/>
                <a:gd name="connsiteY40" fmla="*/ 1355057 h 3284473"/>
                <a:gd name="connsiteX41" fmla="*/ 1548008 w 3878383"/>
                <a:gd name="connsiteY41" fmla="*/ 1304578 h 3284473"/>
                <a:gd name="connsiteX42" fmla="*/ 1602666 w 3878383"/>
                <a:gd name="connsiteY42" fmla="*/ 1041475 h 3284473"/>
                <a:gd name="connsiteX43" fmla="*/ 1444154 w 3878383"/>
                <a:gd name="connsiteY43" fmla="*/ 952021 h 3284473"/>
                <a:gd name="connsiteX44" fmla="*/ 1323904 w 3878383"/>
                <a:gd name="connsiteY44" fmla="*/ 1320363 h 3284473"/>
                <a:gd name="connsiteX45" fmla="*/ 1258313 w 3878383"/>
                <a:gd name="connsiteY45" fmla="*/ 1299315 h 3284473"/>
                <a:gd name="connsiteX46" fmla="*/ 1285642 w 3878383"/>
                <a:gd name="connsiteY46" fmla="*/ 883614 h 3284473"/>
                <a:gd name="connsiteX47" fmla="*/ 1400427 w 3878383"/>
                <a:gd name="connsiteY47" fmla="*/ 625775 h 3284473"/>
                <a:gd name="connsiteX48" fmla="*/ 1214585 w 3878383"/>
                <a:gd name="connsiteY48" fmla="*/ 488962 h 3284473"/>
                <a:gd name="connsiteX49" fmla="*/ 1198188 w 3878383"/>
                <a:gd name="connsiteY49" fmla="*/ 388983 h 3284473"/>
                <a:gd name="connsiteX50" fmla="*/ 1121664 w 3878383"/>
                <a:gd name="connsiteY50" fmla="*/ 236385 h 3284473"/>
                <a:gd name="connsiteX51" fmla="*/ 859300 w 3878383"/>
                <a:gd name="connsiteY51" fmla="*/ 10117 h 3284473"/>
                <a:gd name="connsiteX52" fmla="*/ 633440 w 3878383"/>
                <a:gd name="connsiteY52"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1433460 w 3878383"/>
                <a:gd name="connsiteY20" fmla="*/ 2346219 h 3284473"/>
                <a:gd name="connsiteX21" fmla="*/ 3849075 w 3878383"/>
                <a:gd name="connsiteY21" fmla="*/ 3284473 h 3284473"/>
                <a:gd name="connsiteX22" fmla="*/ 3878383 w 3878383"/>
                <a:gd name="connsiteY22" fmla="*/ 3093973 h 3284473"/>
                <a:gd name="connsiteX23" fmla="*/ 3871056 w 3878383"/>
                <a:gd name="connsiteY23" fmla="*/ 2888819 h 3284473"/>
                <a:gd name="connsiteX24" fmla="*/ 3811131 w 3878383"/>
                <a:gd name="connsiteY24" fmla="*/ 2661949 h 3284473"/>
                <a:gd name="connsiteX25" fmla="*/ 3669945 w 3878383"/>
                <a:gd name="connsiteY25" fmla="*/ 2253593 h 3284473"/>
                <a:gd name="connsiteX26" fmla="*/ 2944585 w 3878383"/>
                <a:gd name="connsiteY26" fmla="*/ 701375 h 3284473"/>
                <a:gd name="connsiteX27" fmla="*/ 2791456 w 3878383"/>
                <a:gd name="connsiteY27" fmla="*/ 656703 h 3284473"/>
                <a:gd name="connsiteX28" fmla="*/ 2655720 w 3878383"/>
                <a:gd name="connsiteY28" fmla="*/ 577413 h 3284473"/>
                <a:gd name="connsiteX29" fmla="*/ 2606065 w 3878383"/>
                <a:gd name="connsiteY29" fmla="*/ 638728 h 3284473"/>
                <a:gd name="connsiteX30" fmla="*/ 2610475 w 3878383"/>
                <a:gd name="connsiteY30" fmla="*/ 617059 h 3284473"/>
                <a:gd name="connsiteX31" fmla="*/ 2680856 w 3878383"/>
                <a:gd name="connsiteY31" fmla="*/ 735993 h 3284473"/>
                <a:gd name="connsiteX32" fmla="*/ 2614278 w 3878383"/>
                <a:gd name="connsiteY32" fmla="*/ 885869 h 3284473"/>
                <a:gd name="connsiteX33" fmla="*/ 2464685 w 3878383"/>
                <a:gd name="connsiteY33" fmla="*/ 963951 h 3284473"/>
                <a:gd name="connsiteX34" fmla="*/ 2474740 w 3878383"/>
                <a:gd name="connsiteY34" fmla="*/ 1082885 h 3284473"/>
                <a:gd name="connsiteX35" fmla="*/ 2729004 w 3878383"/>
                <a:gd name="connsiteY35" fmla="*/ 1285870 h 3284473"/>
                <a:gd name="connsiteX36" fmla="*/ 2449244 w 3878383"/>
                <a:gd name="connsiteY36" fmla="*/ 1473013 h 3284473"/>
                <a:gd name="connsiteX37" fmla="*/ 2070780 w 3878383"/>
                <a:gd name="connsiteY37" fmla="*/ 1533676 h 3284473"/>
                <a:gd name="connsiteX38" fmla="*/ 1870497 w 3878383"/>
                <a:gd name="connsiteY38" fmla="*/ 1451914 h 3284473"/>
                <a:gd name="connsiteX39" fmla="*/ 1808240 w 3878383"/>
                <a:gd name="connsiteY39" fmla="*/ 1355057 h 3284473"/>
                <a:gd name="connsiteX40" fmla="*/ 1548008 w 3878383"/>
                <a:gd name="connsiteY40" fmla="*/ 1304578 h 3284473"/>
                <a:gd name="connsiteX41" fmla="*/ 1602666 w 3878383"/>
                <a:gd name="connsiteY41" fmla="*/ 1041475 h 3284473"/>
                <a:gd name="connsiteX42" fmla="*/ 1444154 w 3878383"/>
                <a:gd name="connsiteY42" fmla="*/ 952021 h 3284473"/>
                <a:gd name="connsiteX43" fmla="*/ 1323904 w 3878383"/>
                <a:gd name="connsiteY43" fmla="*/ 1320363 h 3284473"/>
                <a:gd name="connsiteX44" fmla="*/ 1258313 w 3878383"/>
                <a:gd name="connsiteY44" fmla="*/ 1299315 h 3284473"/>
                <a:gd name="connsiteX45" fmla="*/ 1285642 w 3878383"/>
                <a:gd name="connsiteY45" fmla="*/ 883614 h 3284473"/>
                <a:gd name="connsiteX46" fmla="*/ 1400427 w 3878383"/>
                <a:gd name="connsiteY46" fmla="*/ 625775 h 3284473"/>
                <a:gd name="connsiteX47" fmla="*/ 1214585 w 3878383"/>
                <a:gd name="connsiteY47" fmla="*/ 488962 h 3284473"/>
                <a:gd name="connsiteX48" fmla="*/ 1198188 w 3878383"/>
                <a:gd name="connsiteY48" fmla="*/ 388983 h 3284473"/>
                <a:gd name="connsiteX49" fmla="*/ 1121664 w 3878383"/>
                <a:gd name="connsiteY49" fmla="*/ 236385 h 3284473"/>
                <a:gd name="connsiteX50" fmla="*/ 859300 w 3878383"/>
                <a:gd name="connsiteY50" fmla="*/ 10117 h 3284473"/>
                <a:gd name="connsiteX51" fmla="*/ 633440 w 3878383"/>
                <a:gd name="connsiteY51"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1465913 w 3878383"/>
                <a:gd name="connsiteY19" fmla="*/ 2170809 h 3284473"/>
                <a:gd name="connsiteX20" fmla="*/ 3849075 w 3878383"/>
                <a:gd name="connsiteY20" fmla="*/ 3284473 h 3284473"/>
                <a:gd name="connsiteX21" fmla="*/ 3878383 w 3878383"/>
                <a:gd name="connsiteY21" fmla="*/ 3093973 h 3284473"/>
                <a:gd name="connsiteX22" fmla="*/ 3871056 w 3878383"/>
                <a:gd name="connsiteY22" fmla="*/ 2888819 h 3284473"/>
                <a:gd name="connsiteX23" fmla="*/ 3811131 w 3878383"/>
                <a:gd name="connsiteY23" fmla="*/ 2661949 h 3284473"/>
                <a:gd name="connsiteX24" fmla="*/ 3669945 w 3878383"/>
                <a:gd name="connsiteY24" fmla="*/ 2253593 h 3284473"/>
                <a:gd name="connsiteX25" fmla="*/ 2944585 w 3878383"/>
                <a:gd name="connsiteY25" fmla="*/ 701375 h 3284473"/>
                <a:gd name="connsiteX26" fmla="*/ 2791456 w 3878383"/>
                <a:gd name="connsiteY26" fmla="*/ 656703 h 3284473"/>
                <a:gd name="connsiteX27" fmla="*/ 2655720 w 3878383"/>
                <a:gd name="connsiteY27" fmla="*/ 577413 h 3284473"/>
                <a:gd name="connsiteX28" fmla="*/ 2606065 w 3878383"/>
                <a:gd name="connsiteY28" fmla="*/ 638728 h 3284473"/>
                <a:gd name="connsiteX29" fmla="*/ 2610475 w 3878383"/>
                <a:gd name="connsiteY29" fmla="*/ 617059 h 3284473"/>
                <a:gd name="connsiteX30" fmla="*/ 2680856 w 3878383"/>
                <a:gd name="connsiteY30" fmla="*/ 735993 h 3284473"/>
                <a:gd name="connsiteX31" fmla="*/ 2614278 w 3878383"/>
                <a:gd name="connsiteY31" fmla="*/ 885869 h 3284473"/>
                <a:gd name="connsiteX32" fmla="*/ 2464685 w 3878383"/>
                <a:gd name="connsiteY32" fmla="*/ 963951 h 3284473"/>
                <a:gd name="connsiteX33" fmla="*/ 2474740 w 3878383"/>
                <a:gd name="connsiteY33" fmla="*/ 1082885 h 3284473"/>
                <a:gd name="connsiteX34" fmla="*/ 2729004 w 3878383"/>
                <a:gd name="connsiteY34" fmla="*/ 1285870 h 3284473"/>
                <a:gd name="connsiteX35" fmla="*/ 2449244 w 3878383"/>
                <a:gd name="connsiteY35" fmla="*/ 1473013 h 3284473"/>
                <a:gd name="connsiteX36" fmla="*/ 2070780 w 3878383"/>
                <a:gd name="connsiteY36" fmla="*/ 1533676 h 3284473"/>
                <a:gd name="connsiteX37" fmla="*/ 1870497 w 3878383"/>
                <a:gd name="connsiteY37" fmla="*/ 1451914 h 3284473"/>
                <a:gd name="connsiteX38" fmla="*/ 1808240 w 3878383"/>
                <a:gd name="connsiteY38" fmla="*/ 1355057 h 3284473"/>
                <a:gd name="connsiteX39" fmla="*/ 1548008 w 3878383"/>
                <a:gd name="connsiteY39" fmla="*/ 1304578 h 3284473"/>
                <a:gd name="connsiteX40" fmla="*/ 1602666 w 3878383"/>
                <a:gd name="connsiteY40" fmla="*/ 1041475 h 3284473"/>
                <a:gd name="connsiteX41" fmla="*/ 1444154 w 3878383"/>
                <a:gd name="connsiteY41" fmla="*/ 952021 h 3284473"/>
                <a:gd name="connsiteX42" fmla="*/ 1323904 w 3878383"/>
                <a:gd name="connsiteY42" fmla="*/ 1320363 h 3284473"/>
                <a:gd name="connsiteX43" fmla="*/ 1258313 w 3878383"/>
                <a:gd name="connsiteY43" fmla="*/ 1299315 h 3284473"/>
                <a:gd name="connsiteX44" fmla="*/ 1285642 w 3878383"/>
                <a:gd name="connsiteY44" fmla="*/ 883614 h 3284473"/>
                <a:gd name="connsiteX45" fmla="*/ 1400427 w 3878383"/>
                <a:gd name="connsiteY45" fmla="*/ 625775 h 3284473"/>
                <a:gd name="connsiteX46" fmla="*/ 1214585 w 3878383"/>
                <a:gd name="connsiteY46" fmla="*/ 488962 h 3284473"/>
                <a:gd name="connsiteX47" fmla="*/ 1198188 w 3878383"/>
                <a:gd name="connsiteY47" fmla="*/ 388983 h 3284473"/>
                <a:gd name="connsiteX48" fmla="*/ 1121664 w 3878383"/>
                <a:gd name="connsiteY48" fmla="*/ 236385 h 3284473"/>
                <a:gd name="connsiteX49" fmla="*/ 859300 w 3878383"/>
                <a:gd name="connsiteY49" fmla="*/ 10117 h 3284473"/>
                <a:gd name="connsiteX50" fmla="*/ 633440 w 3878383"/>
                <a:gd name="connsiteY50"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1285619 w 3878383"/>
                <a:gd name="connsiteY18" fmla="*/ 2184842 h 3284473"/>
                <a:gd name="connsiteX19" fmla="*/ 3849075 w 3878383"/>
                <a:gd name="connsiteY19" fmla="*/ 3284473 h 3284473"/>
                <a:gd name="connsiteX20" fmla="*/ 3878383 w 3878383"/>
                <a:gd name="connsiteY20" fmla="*/ 3093973 h 3284473"/>
                <a:gd name="connsiteX21" fmla="*/ 3871056 w 3878383"/>
                <a:gd name="connsiteY21" fmla="*/ 2888819 h 3284473"/>
                <a:gd name="connsiteX22" fmla="*/ 3811131 w 3878383"/>
                <a:gd name="connsiteY22" fmla="*/ 2661949 h 3284473"/>
                <a:gd name="connsiteX23" fmla="*/ 3669945 w 3878383"/>
                <a:gd name="connsiteY23" fmla="*/ 2253593 h 3284473"/>
                <a:gd name="connsiteX24" fmla="*/ 2944585 w 3878383"/>
                <a:gd name="connsiteY24" fmla="*/ 701375 h 3284473"/>
                <a:gd name="connsiteX25" fmla="*/ 2791456 w 3878383"/>
                <a:gd name="connsiteY25" fmla="*/ 656703 h 3284473"/>
                <a:gd name="connsiteX26" fmla="*/ 2655720 w 3878383"/>
                <a:gd name="connsiteY26" fmla="*/ 577413 h 3284473"/>
                <a:gd name="connsiteX27" fmla="*/ 2606065 w 3878383"/>
                <a:gd name="connsiteY27" fmla="*/ 638728 h 3284473"/>
                <a:gd name="connsiteX28" fmla="*/ 2610475 w 3878383"/>
                <a:gd name="connsiteY28" fmla="*/ 617059 h 3284473"/>
                <a:gd name="connsiteX29" fmla="*/ 2680856 w 3878383"/>
                <a:gd name="connsiteY29" fmla="*/ 735993 h 3284473"/>
                <a:gd name="connsiteX30" fmla="*/ 2614278 w 3878383"/>
                <a:gd name="connsiteY30" fmla="*/ 885869 h 3284473"/>
                <a:gd name="connsiteX31" fmla="*/ 2464685 w 3878383"/>
                <a:gd name="connsiteY31" fmla="*/ 963951 h 3284473"/>
                <a:gd name="connsiteX32" fmla="*/ 2474740 w 3878383"/>
                <a:gd name="connsiteY32" fmla="*/ 1082885 h 3284473"/>
                <a:gd name="connsiteX33" fmla="*/ 2729004 w 3878383"/>
                <a:gd name="connsiteY33" fmla="*/ 1285870 h 3284473"/>
                <a:gd name="connsiteX34" fmla="*/ 2449244 w 3878383"/>
                <a:gd name="connsiteY34" fmla="*/ 1473013 h 3284473"/>
                <a:gd name="connsiteX35" fmla="*/ 2070780 w 3878383"/>
                <a:gd name="connsiteY35" fmla="*/ 1533676 h 3284473"/>
                <a:gd name="connsiteX36" fmla="*/ 1870497 w 3878383"/>
                <a:gd name="connsiteY36" fmla="*/ 1451914 h 3284473"/>
                <a:gd name="connsiteX37" fmla="*/ 1808240 w 3878383"/>
                <a:gd name="connsiteY37" fmla="*/ 1355057 h 3284473"/>
                <a:gd name="connsiteX38" fmla="*/ 1548008 w 3878383"/>
                <a:gd name="connsiteY38" fmla="*/ 1304578 h 3284473"/>
                <a:gd name="connsiteX39" fmla="*/ 1602666 w 3878383"/>
                <a:gd name="connsiteY39" fmla="*/ 1041475 h 3284473"/>
                <a:gd name="connsiteX40" fmla="*/ 1444154 w 3878383"/>
                <a:gd name="connsiteY40" fmla="*/ 952021 h 3284473"/>
                <a:gd name="connsiteX41" fmla="*/ 1323904 w 3878383"/>
                <a:gd name="connsiteY41" fmla="*/ 1320363 h 3284473"/>
                <a:gd name="connsiteX42" fmla="*/ 1258313 w 3878383"/>
                <a:gd name="connsiteY42" fmla="*/ 1299315 h 3284473"/>
                <a:gd name="connsiteX43" fmla="*/ 1285642 w 3878383"/>
                <a:gd name="connsiteY43" fmla="*/ 883614 h 3284473"/>
                <a:gd name="connsiteX44" fmla="*/ 1400427 w 3878383"/>
                <a:gd name="connsiteY44" fmla="*/ 625775 h 3284473"/>
                <a:gd name="connsiteX45" fmla="*/ 1214585 w 3878383"/>
                <a:gd name="connsiteY45" fmla="*/ 488962 h 3284473"/>
                <a:gd name="connsiteX46" fmla="*/ 1198188 w 3878383"/>
                <a:gd name="connsiteY46" fmla="*/ 388983 h 3284473"/>
                <a:gd name="connsiteX47" fmla="*/ 1121664 w 3878383"/>
                <a:gd name="connsiteY47" fmla="*/ 236385 h 3284473"/>
                <a:gd name="connsiteX48" fmla="*/ 859300 w 3878383"/>
                <a:gd name="connsiteY48" fmla="*/ 10117 h 3284473"/>
                <a:gd name="connsiteX49" fmla="*/ 633440 w 3878383"/>
                <a:gd name="connsiteY49"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1188260 w 3878383"/>
                <a:gd name="connsiteY17" fmla="*/ 1998908 h 3284473"/>
                <a:gd name="connsiteX18" fmla="*/ 3849075 w 3878383"/>
                <a:gd name="connsiteY18" fmla="*/ 3284473 h 3284473"/>
                <a:gd name="connsiteX19" fmla="*/ 3878383 w 3878383"/>
                <a:gd name="connsiteY19" fmla="*/ 3093973 h 3284473"/>
                <a:gd name="connsiteX20" fmla="*/ 3871056 w 3878383"/>
                <a:gd name="connsiteY20" fmla="*/ 2888819 h 3284473"/>
                <a:gd name="connsiteX21" fmla="*/ 3811131 w 3878383"/>
                <a:gd name="connsiteY21" fmla="*/ 2661949 h 3284473"/>
                <a:gd name="connsiteX22" fmla="*/ 3669945 w 3878383"/>
                <a:gd name="connsiteY22" fmla="*/ 2253593 h 3284473"/>
                <a:gd name="connsiteX23" fmla="*/ 2944585 w 3878383"/>
                <a:gd name="connsiteY23" fmla="*/ 701375 h 3284473"/>
                <a:gd name="connsiteX24" fmla="*/ 2791456 w 3878383"/>
                <a:gd name="connsiteY24" fmla="*/ 656703 h 3284473"/>
                <a:gd name="connsiteX25" fmla="*/ 2655720 w 3878383"/>
                <a:gd name="connsiteY25" fmla="*/ 577413 h 3284473"/>
                <a:gd name="connsiteX26" fmla="*/ 2606065 w 3878383"/>
                <a:gd name="connsiteY26" fmla="*/ 638728 h 3284473"/>
                <a:gd name="connsiteX27" fmla="*/ 2610475 w 3878383"/>
                <a:gd name="connsiteY27" fmla="*/ 617059 h 3284473"/>
                <a:gd name="connsiteX28" fmla="*/ 2680856 w 3878383"/>
                <a:gd name="connsiteY28" fmla="*/ 735993 h 3284473"/>
                <a:gd name="connsiteX29" fmla="*/ 2614278 w 3878383"/>
                <a:gd name="connsiteY29" fmla="*/ 885869 h 3284473"/>
                <a:gd name="connsiteX30" fmla="*/ 2464685 w 3878383"/>
                <a:gd name="connsiteY30" fmla="*/ 963951 h 3284473"/>
                <a:gd name="connsiteX31" fmla="*/ 2474740 w 3878383"/>
                <a:gd name="connsiteY31" fmla="*/ 1082885 h 3284473"/>
                <a:gd name="connsiteX32" fmla="*/ 2729004 w 3878383"/>
                <a:gd name="connsiteY32" fmla="*/ 1285870 h 3284473"/>
                <a:gd name="connsiteX33" fmla="*/ 2449244 w 3878383"/>
                <a:gd name="connsiteY33" fmla="*/ 1473013 h 3284473"/>
                <a:gd name="connsiteX34" fmla="*/ 2070780 w 3878383"/>
                <a:gd name="connsiteY34" fmla="*/ 1533676 h 3284473"/>
                <a:gd name="connsiteX35" fmla="*/ 1870497 w 3878383"/>
                <a:gd name="connsiteY35" fmla="*/ 1451914 h 3284473"/>
                <a:gd name="connsiteX36" fmla="*/ 1808240 w 3878383"/>
                <a:gd name="connsiteY36" fmla="*/ 1355057 h 3284473"/>
                <a:gd name="connsiteX37" fmla="*/ 1548008 w 3878383"/>
                <a:gd name="connsiteY37" fmla="*/ 1304578 h 3284473"/>
                <a:gd name="connsiteX38" fmla="*/ 1602666 w 3878383"/>
                <a:gd name="connsiteY38" fmla="*/ 1041475 h 3284473"/>
                <a:gd name="connsiteX39" fmla="*/ 1444154 w 3878383"/>
                <a:gd name="connsiteY39" fmla="*/ 952021 h 3284473"/>
                <a:gd name="connsiteX40" fmla="*/ 1323904 w 3878383"/>
                <a:gd name="connsiteY40" fmla="*/ 1320363 h 3284473"/>
                <a:gd name="connsiteX41" fmla="*/ 1258313 w 3878383"/>
                <a:gd name="connsiteY41" fmla="*/ 1299315 h 3284473"/>
                <a:gd name="connsiteX42" fmla="*/ 1285642 w 3878383"/>
                <a:gd name="connsiteY42" fmla="*/ 883614 h 3284473"/>
                <a:gd name="connsiteX43" fmla="*/ 1400427 w 3878383"/>
                <a:gd name="connsiteY43" fmla="*/ 625775 h 3284473"/>
                <a:gd name="connsiteX44" fmla="*/ 1214585 w 3878383"/>
                <a:gd name="connsiteY44" fmla="*/ 488962 h 3284473"/>
                <a:gd name="connsiteX45" fmla="*/ 1198188 w 3878383"/>
                <a:gd name="connsiteY45" fmla="*/ 388983 h 3284473"/>
                <a:gd name="connsiteX46" fmla="*/ 1121664 w 3878383"/>
                <a:gd name="connsiteY46" fmla="*/ 236385 h 3284473"/>
                <a:gd name="connsiteX47" fmla="*/ 859300 w 3878383"/>
                <a:gd name="connsiteY47" fmla="*/ 10117 h 3284473"/>
                <a:gd name="connsiteX48" fmla="*/ 633440 w 3878383"/>
                <a:gd name="connsiteY48"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1249560 w 3878383"/>
                <a:gd name="connsiteY16" fmla="*/ 1714742 h 3284473"/>
                <a:gd name="connsiteX17" fmla="*/ 3849075 w 3878383"/>
                <a:gd name="connsiteY17" fmla="*/ 3284473 h 3284473"/>
                <a:gd name="connsiteX18" fmla="*/ 3878383 w 3878383"/>
                <a:gd name="connsiteY18" fmla="*/ 3093973 h 3284473"/>
                <a:gd name="connsiteX19" fmla="*/ 3871056 w 3878383"/>
                <a:gd name="connsiteY19" fmla="*/ 2888819 h 3284473"/>
                <a:gd name="connsiteX20" fmla="*/ 3811131 w 3878383"/>
                <a:gd name="connsiteY20" fmla="*/ 2661949 h 3284473"/>
                <a:gd name="connsiteX21" fmla="*/ 3669945 w 3878383"/>
                <a:gd name="connsiteY21" fmla="*/ 2253593 h 3284473"/>
                <a:gd name="connsiteX22" fmla="*/ 2944585 w 3878383"/>
                <a:gd name="connsiteY22" fmla="*/ 701375 h 3284473"/>
                <a:gd name="connsiteX23" fmla="*/ 2791456 w 3878383"/>
                <a:gd name="connsiteY23" fmla="*/ 656703 h 3284473"/>
                <a:gd name="connsiteX24" fmla="*/ 2655720 w 3878383"/>
                <a:gd name="connsiteY24" fmla="*/ 577413 h 3284473"/>
                <a:gd name="connsiteX25" fmla="*/ 2606065 w 3878383"/>
                <a:gd name="connsiteY25" fmla="*/ 638728 h 3284473"/>
                <a:gd name="connsiteX26" fmla="*/ 2610475 w 3878383"/>
                <a:gd name="connsiteY26" fmla="*/ 617059 h 3284473"/>
                <a:gd name="connsiteX27" fmla="*/ 2680856 w 3878383"/>
                <a:gd name="connsiteY27" fmla="*/ 735993 h 3284473"/>
                <a:gd name="connsiteX28" fmla="*/ 2614278 w 3878383"/>
                <a:gd name="connsiteY28" fmla="*/ 885869 h 3284473"/>
                <a:gd name="connsiteX29" fmla="*/ 2464685 w 3878383"/>
                <a:gd name="connsiteY29" fmla="*/ 963951 h 3284473"/>
                <a:gd name="connsiteX30" fmla="*/ 2474740 w 3878383"/>
                <a:gd name="connsiteY30" fmla="*/ 1082885 h 3284473"/>
                <a:gd name="connsiteX31" fmla="*/ 2729004 w 3878383"/>
                <a:gd name="connsiteY31" fmla="*/ 1285870 h 3284473"/>
                <a:gd name="connsiteX32" fmla="*/ 2449244 w 3878383"/>
                <a:gd name="connsiteY32" fmla="*/ 1473013 h 3284473"/>
                <a:gd name="connsiteX33" fmla="*/ 2070780 w 3878383"/>
                <a:gd name="connsiteY33" fmla="*/ 1533676 h 3284473"/>
                <a:gd name="connsiteX34" fmla="*/ 1870497 w 3878383"/>
                <a:gd name="connsiteY34" fmla="*/ 1451914 h 3284473"/>
                <a:gd name="connsiteX35" fmla="*/ 1808240 w 3878383"/>
                <a:gd name="connsiteY35" fmla="*/ 1355057 h 3284473"/>
                <a:gd name="connsiteX36" fmla="*/ 1548008 w 3878383"/>
                <a:gd name="connsiteY36" fmla="*/ 1304578 h 3284473"/>
                <a:gd name="connsiteX37" fmla="*/ 1602666 w 3878383"/>
                <a:gd name="connsiteY37" fmla="*/ 1041475 h 3284473"/>
                <a:gd name="connsiteX38" fmla="*/ 1444154 w 3878383"/>
                <a:gd name="connsiteY38" fmla="*/ 952021 h 3284473"/>
                <a:gd name="connsiteX39" fmla="*/ 1323904 w 3878383"/>
                <a:gd name="connsiteY39" fmla="*/ 1320363 h 3284473"/>
                <a:gd name="connsiteX40" fmla="*/ 1258313 w 3878383"/>
                <a:gd name="connsiteY40" fmla="*/ 1299315 h 3284473"/>
                <a:gd name="connsiteX41" fmla="*/ 1285642 w 3878383"/>
                <a:gd name="connsiteY41" fmla="*/ 883614 h 3284473"/>
                <a:gd name="connsiteX42" fmla="*/ 1400427 w 3878383"/>
                <a:gd name="connsiteY42" fmla="*/ 625775 h 3284473"/>
                <a:gd name="connsiteX43" fmla="*/ 1214585 w 3878383"/>
                <a:gd name="connsiteY43" fmla="*/ 488962 h 3284473"/>
                <a:gd name="connsiteX44" fmla="*/ 1198188 w 3878383"/>
                <a:gd name="connsiteY44" fmla="*/ 388983 h 3284473"/>
                <a:gd name="connsiteX45" fmla="*/ 1121664 w 3878383"/>
                <a:gd name="connsiteY45" fmla="*/ 236385 h 3284473"/>
                <a:gd name="connsiteX46" fmla="*/ 859300 w 3878383"/>
                <a:gd name="connsiteY46" fmla="*/ 10117 h 3284473"/>
                <a:gd name="connsiteX47" fmla="*/ 633440 w 3878383"/>
                <a:gd name="connsiteY47" fmla="*/ 0 h 3284473"/>
                <a:gd name="connsiteX0" fmla="*/ 633440 w 3878383"/>
                <a:gd name="connsiteY0" fmla="*/ 0 h 3284473"/>
                <a:gd name="connsiteX1" fmla="*/ 517811 w 3878383"/>
                <a:gd name="connsiteY1" fmla="*/ 173359 h 3284473"/>
                <a:gd name="connsiteX2" fmla="*/ 392128 w 3878383"/>
                <a:gd name="connsiteY2" fmla="*/ 302139 h 3284473"/>
                <a:gd name="connsiteX3" fmla="*/ 507757 w 3878383"/>
                <a:gd name="connsiteY3" fmla="*/ 376435 h 3284473"/>
                <a:gd name="connsiteX4" fmla="*/ 618360 w 3878383"/>
                <a:gd name="connsiteY4" fmla="*/ 643903 h 3284473"/>
                <a:gd name="connsiteX5" fmla="*/ 643196 w 3878383"/>
                <a:gd name="connsiteY5" fmla="*/ 785984 h 3284473"/>
                <a:gd name="connsiteX6" fmla="*/ 674505 w 3878383"/>
                <a:gd name="connsiteY6" fmla="*/ 857223 h 3284473"/>
                <a:gd name="connsiteX7" fmla="*/ 681002 w 3878383"/>
                <a:gd name="connsiteY7" fmla="*/ 936692 h 3284473"/>
                <a:gd name="connsiteX8" fmla="*/ 798899 w 3878383"/>
                <a:gd name="connsiteY8" fmla="*/ 1064766 h 3284473"/>
                <a:gd name="connsiteX9" fmla="*/ 739013 w 3878383"/>
                <a:gd name="connsiteY9" fmla="*/ 1087997 h 3284473"/>
                <a:gd name="connsiteX10" fmla="*/ 387102 w 3878383"/>
                <a:gd name="connsiteY10" fmla="*/ 827167 h 3284473"/>
                <a:gd name="connsiteX11" fmla="*/ 120656 w 3878383"/>
                <a:gd name="connsiteY11" fmla="*/ 955947 h 3284473"/>
                <a:gd name="connsiteX12" fmla="*/ 0 w 3878383"/>
                <a:gd name="connsiteY12" fmla="*/ 1005477 h 3284473"/>
                <a:gd name="connsiteX13" fmla="*/ 600003 w 3878383"/>
                <a:gd name="connsiteY13" fmla="*/ 1432780 h 3284473"/>
                <a:gd name="connsiteX14" fmla="*/ 817156 w 3878383"/>
                <a:gd name="connsiteY14" fmla="*/ 1522887 h 3284473"/>
                <a:gd name="connsiteX15" fmla="*/ 1243284 w 3878383"/>
                <a:gd name="connsiteY15" fmla="*/ 1595702 h 3284473"/>
                <a:gd name="connsiteX16" fmla="*/ 3849075 w 3878383"/>
                <a:gd name="connsiteY16" fmla="*/ 3284473 h 3284473"/>
                <a:gd name="connsiteX17" fmla="*/ 3878383 w 3878383"/>
                <a:gd name="connsiteY17" fmla="*/ 3093973 h 3284473"/>
                <a:gd name="connsiteX18" fmla="*/ 3871056 w 3878383"/>
                <a:gd name="connsiteY18" fmla="*/ 2888819 h 3284473"/>
                <a:gd name="connsiteX19" fmla="*/ 3811131 w 3878383"/>
                <a:gd name="connsiteY19" fmla="*/ 2661949 h 3284473"/>
                <a:gd name="connsiteX20" fmla="*/ 3669945 w 3878383"/>
                <a:gd name="connsiteY20" fmla="*/ 2253593 h 3284473"/>
                <a:gd name="connsiteX21" fmla="*/ 2944585 w 3878383"/>
                <a:gd name="connsiteY21" fmla="*/ 701375 h 3284473"/>
                <a:gd name="connsiteX22" fmla="*/ 2791456 w 3878383"/>
                <a:gd name="connsiteY22" fmla="*/ 656703 h 3284473"/>
                <a:gd name="connsiteX23" fmla="*/ 2655720 w 3878383"/>
                <a:gd name="connsiteY23" fmla="*/ 577413 h 3284473"/>
                <a:gd name="connsiteX24" fmla="*/ 2606065 w 3878383"/>
                <a:gd name="connsiteY24" fmla="*/ 638728 h 3284473"/>
                <a:gd name="connsiteX25" fmla="*/ 2610475 w 3878383"/>
                <a:gd name="connsiteY25" fmla="*/ 617059 h 3284473"/>
                <a:gd name="connsiteX26" fmla="*/ 2680856 w 3878383"/>
                <a:gd name="connsiteY26" fmla="*/ 735993 h 3284473"/>
                <a:gd name="connsiteX27" fmla="*/ 2614278 w 3878383"/>
                <a:gd name="connsiteY27" fmla="*/ 885869 h 3284473"/>
                <a:gd name="connsiteX28" fmla="*/ 2464685 w 3878383"/>
                <a:gd name="connsiteY28" fmla="*/ 963951 h 3284473"/>
                <a:gd name="connsiteX29" fmla="*/ 2474740 w 3878383"/>
                <a:gd name="connsiteY29" fmla="*/ 1082885 h 3284473"/>
                <a:gd name="connsiteX30" fmla="*/ 2729004 w 3878383"/>
                <a:gd name="connsiteY30" fmla="*/ 1285870 h 3284473"/>
                <a:gd name="connsiteX31" fmla="*/ 2449244 w 3878383"/>
                <a:gd name="connsiteY31" fmla="*/ 1473013 h 3284473"/>
                <a:gd name="connsiteX32" fmla="*/ 2070780 w 3878383"/>
                <a:gd name="connsiteY32" fmla="*/ 1533676 h 3284473"/>
                <a:gd name="connsiteX33" fmla="*/ 1870497 w 3878383"/>
                <a:gd name="connsiteY33" fmla="*/ 1451914 h 3284473"/>
                <a:gd name="connsiteX34" fmla="*/ 1808240 w 3878383"/>
                <a:gd name="connsiteY34" fmla="*/ 1355057 h 3284473"/>
                <a:gd name="connsiteX35" fmla="*/ 1548008 w 3878383"/>
                <a:gd name="connsiteY35" fmla="*/ 1304578 h 3284473"/>
                <a:gd name="connsiteX36" fmla="*/ 1602666 w 3878383"/>
                <a:gd name="connsiteY36" fmla="*/ 1041475 h 3284473"/>
                <a:gd name="connsiteX37" fmla="*/ 1444154 w 3878383"/>
                <a:gd name="connsiteY37" fmla="*/ 952021 h 3284473"/>
                <a:gd name="connsiteX38" fmla="*/ 1323904 w 3878383"/>
                <a:gd name="connsiteY38" fmla="*/ 1320363 h 3284473"/>
                <a:gd name="connsiteX39" fmla="*/ 1258313 w 3878383"/>
                <a:gd name="connsiteY39" fmla="*/ 1299315 h 3284473"/>
                <a:gd name="connsiteX40" fmla="*/ 1285642 w 3878383"/>
                <a:gd name="connsiteY40" fmla="*/ 883614 h 3284473"/>
                <a:gd name="connsiteX41" fmla="*/ 1400427 w 3878383"/>
                <a:gd name="connsiteY41" fmla="*/ 625775 h 3284473"/>
                <a:gd name="connsiteX42" fmla="*/ 1214585 w 3878383"/>
                <a:gd name="connsiteY42" fmla="*/ 488962 h 3284473"/>
                <a:gd name="connsiteX43" fmla="*/ 1198188 w 3878383"/>
                <a:gd name="connsiteY43" fmla="*/ 388983 h 3284473"/>
                <a:gd name="connsiteX44" fmla="*/ 1121664 w 3878383"/>
                <a:gd name="connsiteY44" fmla="*/ 236385 h 3284473"/>
                <a:gd name="connsiteX45" fmla="*/ 859300 w 3878383"/>
                <a:gd name="connsiteY45" fmla="*/ 10117 h 3284473"/>
                <a:gd name="connsiteX46" fmla="*/ 633440 w 3878383"/>
                <a:gd name="connsiteY46" fmla="*/ 0 h 3284473"/>
                <a:gd name="connsiteX0" fmla="*/ 633440 w 3878383"/>
                <a:gd name="connsiteY0" fmla="*/ 0 h 3093973"/>
                <a:gd name="connsiteX1" fmla="*/ 517811 w 3878383"/>
                <a:gd name="connsiteY1" fmla="*/ 173359 h 3093973"/>
                <a:gd name="connsiteX2" fmla="*/ 392128 w 3878383"/>
                <a:gd name="connsiteY2" fmla="*/ 302139 h 3093973"/>
                <a:gd name="connsiteX3" fmla="*/ 507757 w 3878383"/>
                <a:gd name="connsiteY3" fmla="*/ 376435 h 3093973"/>
                <a:gd name="connsiteX4" fmla="*/ 618360 w 3878383"/>
                <a:gd name="connsiteY4" fmla="*/ 643903 h 3093973"/>
                <a:gd name="connsiteX5" fmla="*/ 643196 w 3878383"/>
                <a:gd name="connsiteY5" fmla="*/ 785984 h 3093973"/>
                <a:gd name="connsiteX6" fmla="*/ 674505 w 3878383"/>
                <a:gd name="connsiteY6" fmla="*/ 857223 h 3093973"/>
                <a:gd name="connsiteX7" fmla="*/ 681002 w 3878383"/>
                <a:gd name="connsiteY7" fmla="*/ 936692 h 3093973"/>
                <a:gd name="connsiteX8" fmla="*/ 798899 w 3878383"/>
                <a:gd name="connsiteY8" fmla="*/ 1064766 h 3093973"/>
                <a:gd name="connsiteX9" fmla="*/ 739013 w 3878383"/>
                <a:gd name="connsiteY9" fmla="*/ 1087997 h 3093973"/>
                <a:gd name="connsiteX10" fmla="*/ 387102 w 3878383"/>
                <a:gd name="connsiteY10" fmla="*/ 827167 h 3093973"/>
                <a:gd name="connsiteX11" fmla="*/ 120656 w 3878383"/>
                <a:gd name="connsiteY11" fmla="*/ 955947 h 3093973"/>
                <a:gd name="connsiteX12" fmla="*/ 0 w 3878383"/>
                <a:gd name="connsiteY12" fmla="*/ 1005477 h 3093973"/>
                <a:gd name="connsiteX13" fmla="*/ 600003 w 3878383"/>
                <a:gd name="connsiteY13" fmla="*/ 1432780 h 3093973"/>
                <a:gd name="connsiteX14" fmla="*/ 817156 w 3878383"/>
                <a:gd name="connsiteY14" fmla="*/ 1522887 h 3093973"/>
                <a:gd name="connsiteX15" fmla="*/ 1243284 w 3878383"/>
                <a:gd name="connsiteY15" fmla="*/ 1595702 h 3093973"/>
                <a:gd name="connsiteX16" fmla="*/ 3878383 w 3878383"/>
                <a:gd name="connsiteY16" fmla="*/ 3093973 h 3093973"/>
                <a:gd name="connsiteX17" fmla="*/ 3871056 w 3878383"/>
                <a:gd name="connsiteY17" fmla="*/ 2888819 h 3093973"/>
                <a:gd name="connsiteX18" fmla="*/ 3811131 w 3878383"/>
                <a:gd name="connsiteY18" fmla="*/ 2661949 h 3093973"/>
                <a:gd name="connsiteX19" fmla="*/ 3669945 w 3878383"/>
                <a:gd name="connsiteY19" fmla="*/ 2253593 h 3093973"/>
                <a:gd name="connsiteX20" fmla="*/ 2944585 w 3878383"/>
                <a:gd name="connsiteY20" fmla="*/ 701375 h 3093973"/>
                <a:gd name="connsiteX21" fmla="*/ 2791456 w 3878383"/>
                <a:gd name="connsiteY21" fmla="*/ 656703 h 3093973"/>
                <a:gd name="connsiteX22" fmla="*/ 2655720 w 3878383"/>
                <a:gd name="connsiteY22" fmla="*/ 577413 h 3093973"/>
                <a:gd name="connsiteX23" fmla="*/ 2606065 w 3878383"/>
                <a:gd name="connsiteY23" fmla="*/ 638728 h 3093973"/>
                <a:gd name="connsiteX24" fmla="*/ 2610475 w 3878383"/>
                <a:gd name="connsiteY24" fmla="*/ 617059 h 3093973"/>
                <a:gd name="connsiteX25" fmla="*/ 2680856 w 3878383"/>
                <a:gd name="connsiteY25" fmla="*/ 735993 h 3093973"/>
                <a:gd name="connsiteX26" fmla="*/ 2614278 w 3878383"/>
                <a:gd name="connsiteY26" fmla="*/ 885869 h 3093973"/>
                <a:gd name="connsiteX27" fmla="*/ 2464685 w 3878383"/>
                <a:gd name="connsiteY27" fmla="*/ 963951 h 3093973"/>
                <a:gd name="connsiteX28" fmla="*/ 2474740 w 3878383"/>
                <a:gd name="connsiteY28" fmla="*/ 1082885 h 3093973"/>
                <a:gd name="connsiteX29" fmla="*/ 2729004 w 3878383"/>
                <a:gd name="connsiteY29" fmla="*/ 1285870 h 3093973"/>
                <a:gd name="connsiteX30" fmla="*/ 2449244 w 3878383"/>
                <a:gd name="connsiteY30" fmla="*/ 1473013 h 3093973"/>
                <a:gd name="connsiteX31" fmla="*/ 2070780 w 3878383"/>
                <a:gd name="connsiteY31" fmla="*/ 1533676 h 3093973"/>
                <a:gd name="connsiteX32" fmla="*/ 1870497 w 3878383"/>
                <a:gd name="connsiteY32" fmla="*/ 1451914 h 3093973"/>
                <a:gd name="connsiteX33" fmla="*/ 1808240 w 3878383"/>
                <a:gd name="connsiteY33" fmla="*/ 1355057 h 3093973"/>
                <a:gd name="connsiteX34" fmla="*/ 1548008 w 3878383"/>
                <a:gd name="connsiteY34" fmla="*/ 1304578 h 3093973"/>
                <a:gd name="connsiteX35" fmla="*/ 1602666 w 3878383"/>
                <a:gd name="connsiteY35" fmla="*/ 1041475 h 3093973"/>
                <a:gd name="connsiteX36" fmla="*/ 1444154 w 3878383"/>
                <a:gd name="connsiteY36" fmla="*/ 952021 h 3093973"/>
                <a:gd name="connsiteX37" fmla="*/ 1323904 w 3878383"/>
                <a:gd name="connsiteY37" fmla="*/ 1320363 h 3093973"/>
                <a:gd name="connsiteX38" fmla="*/ 1258313 w 3878383"/>
                <a:gd name="connsiteY38" fmla="*/ 1299315 h 3093973"/>
                <a:gd name="connsiteX39" fmla="*/ 1285642 w 3878383"/>
                <a:gd name="connsiteY39" fmla="*/ 883614 h 3093973"/>
                <a:gd name="connsiteX40" fmla="*/ 1400427 w 3878383"/>
                <a:gd name="connsiteY40" fmla="*/ 625775 h 3093973"/>
                <a:gd name="connsiteX41" fmla="*/ 1214585 w 3878383"/>
                <a:gd name="connsiteY41" fmla="*/ 488962 h 3093973"/>
                <a:gd name="connsiteX42" fmla="*/ 1198188 w 3878383"/>
                <a:gd name="connsiteY42" fmla="*/ 388983 h 3093973"/>
                <a:gd name="connsiteX43" fmla="*/ 1121664 w 3878383"/>
                <a:gd name="connsiteY43" fmla="*/ 236385 h 3093973"/>
                <a:gd name="connsiteX44" fmla="*/ 859300 w 3878383"/>
                <a:gd name="connsiteY44" fmla="*/ 10117 h 3093973"/>
                <a:gd name="connsiteX45" fmla="*/ 633440 w 3878383"/>
                <a:gd name="connsiteY45" fmla="*/ 0 h 3093973"/>
                <a:gd name="connsiteX0" fmla="*/ 633440 w 3871056"/>
                <a:gd name="connsiteY0" fmla="*/ 0 h 2888819"/>
                <a:gd name="connsiteX1" fmla="*/ 517811 w 3871056"/>
                <a:gd name="connsiteY1" fmla="*/ 173359 h 2888819"/>
                <a:gd name="connsiteX2" fmla="*/ 392128 w 3871056"/>
                <a:gd name="connsiteY2" fmla="*/ 302139 h 2888819"/>
                <a:gd name="connsiteX3" fmla="*/ 507757 w 3871056"/>
                <a:gd name="connsiteY3" fmla="*/ 376435 h 2888819"/>
                <a:gd name="connsiteX4" fmla="*/ 618360 w 3871056"/>
                <a:gd name="connsiteY4" fmla="*/ 643903 h 2888819"/>
                <a:gd name="connsiteX5" fmla="*/ 643196 w 3871056"/>
                <a:gd name="connsiteY5" fmla="*/ 785984 h 2888819"/>
                <a:gd name="connsiteX6" fmla="*/ 674505 w 3871056"/>
                <a:gd name="connsiteY6" fmla="*/ 857223 h 2888819"/>
                <a:gd name="connsiteX7" fmla="*/ 681002 w 3871056"/>
                <a:gd name="connsiteY7" fmla="*/ 936692 h 2888819"/>
                <a:gd name="connsiteX8" fmla="*/ 798899 w 3871056"/>
                <a:gd name="connsiteY8" fmla="*/ 1064766 h 2888819"/>
                <a:gd name="connsiteX9" fmla="*/ 739013 w 3871056"/>
                <a:gd name="connsiteY9" fmla="*/ 1087997 h 2888819"/>
                <a:gd name="connsiteX10" fmla="*/ 387102 w 3871056"/>
                <a:gd name="connsiteY10" fmla="*/ 827167 h 2888819"/>
                <a:gd name="connsiteX11" fmla="*/ 120656 w 3871056"/>
                <a:gd name="connsiteY11" fmla="*/ 955947 h 2888819"/>
                <a:gd name="connsiteX12" fmla="*/ 0 w 3871056"/>
                <a:gd name="connsiteY12" fmla="*/ 1005477 h 2888819"/>
                <a:gd name="connsiteX13" fmla="*/ 600003 w 3871056"/>
                <a:gd name="connsiteY13" fmla="*/ 1432780 h 2888819"/>
                <a:gd name="connsiteX14" fmla="*/ 817156 w 3871056"/>
                <a:gd name="connsiteY14" fmla="*/ 1522887 h 2888819"/>
                <a:gd name="connsiteX15" fmla="*/ 1243284 w 3871056"/>
                <a:gd name="connsiteY15" fmla="*/ 1595702 h 2888819"/>
                <a:gd name="connsiteX16" fmla="*/ 3871056 w 3871056"/>
                <a:gd name="connsiteY16" fmla="*/ 2888819 h 2888819"/>
                <a:gd name="connsiteX17" fmla="*/ 3811131 w 3871056"/>
                <a:gd name="connsiteY17" fmla="*/ 2661949 h 2888819"/>
                <a:gd name="connsiteX18" fmla="*/ 3669945 w 3871056"/>
                <a:gd name="connsiteY18" fmla="*/ 2253593 h 2888819"/>
                <a:gd name="connsiteX19" fmla="*/ 2944585 w 3871056"/>
                <a:gd name="connsiteY19" fmla="*/ 701375 h 2888819"/>
                <a:gd name="connsiteX20" fmla="*/ 2791456 w 3871056"/>
                <a:gd name="connsiteY20" fmla="*/ 656703 h 2888819"/>
                <a:gd name="connsiteX21" fmla="*/ 2655720 w 3871056"/>
                <a:gd name="connsiteY21" fmla="*/ 577413 h 2888819"/>
                <a:gd name="connsiteX22" fmla="*/ 2606065 w 3871056"/>
                <a:gd name="connsiteY22" fmla="*/ 638728 h 2888819"/>
                <a:gd name="connsiteX23" fmla="*/ 2610475 w 3871056"/>
                <a:gd name="connsiteY23" fmla="*/ 617059 h 2888819"/>
                <a:gd name="connsiteX24" fmla="*/ 2680856 w 3871056"/>
                <a:gd name="connsiteY24" fmla="*/ 735993 h 2888819"/>
                <a:gd name="connsiteX25" fmla="*/ 2614278 w 3871056"/>
                <a:gd name="connsiteY25" fmla="*/ 885869 h 2888819"/>
                <a:gd name="connsiteX26" fmla="*/ 2464685 w 3871056"/>
                <a:gd name="connsiteY26" fmla="*/ 963951 h 2888819"/>
                <a:gd name="connsiteX27" fmla="*/ 2474740 w 3871056"/>
                <a:gd name="connsiteY27" fmla="*/ 1082885 h 2888819"/>
                <a:gd name="connsiteX28" fmla="*/ 2729004 w 3871056"/>
                <a:gd name="connsiteY28" fmla="*/ 1285870 h 2888819"/>
                <a:gd name="connsiteX29" fmla="*/ 2449244 w 3871056"/>
                <a:gd name="connsiteY29" fmla="*/ 1473013 h 2888819"/>
                <a:gd name="connsiteX30" fmla="*/ 2070780 w 3871056"/>
                <a:gd name="connsiteY30" fmla="*/ 1533676 h 2888819"/>
                <a:gd name="connsiteX31" fmla="*/ 1870497 w 3871056"/>
                <a:gd name="connsiteY31" fmla="*/ 1451914 h 2888819"/>
                <a:gd name="connsiteX32" fmla="*/ 1808240 w 3871056"/>
                <a:gd name="connsiteY32" fmla="*/ 1355057 h 2888819"/>
                <a:gd name="connsiteX33" fmla="*/ 1548008 w 3871056"/>
                <a:gd name="connsiteY33" fmla="*/ 1304578 h 2888819"/>
                <a:gd name="connsiteX34" fmla="*/ 1602666 w 3871056"/>
                <a:gd name="connsiteY34" fmla="*/ 1041475 h 2888819"/>
                <a:gd name="connsiteX35" fmla="*/ 1444154 w 3871056"/>
                <a:gd name="connsiteY35" fmla="*/ 952021 h 2888819"/>
                <a:gd name="connsiteX36" fmla="*/ 1323904 w 3871056"/>
                <a:gd name="connsiteY36" fmla="*/ 1320363 h 2888819"/>
                <a:gd name="connsiteX37" fmla="*/ 1258313 w 3871056"/>
                <a:gd name="connsiteY37" fmla="*/ 1299315 h 2888819"/>
                <a:gd name="connsiteX38" fmla="*/ 1285642 w 3871056"/>
                <a:gd name="connsiteY38" fmla="*/ 883614 h 2888819"/>
                <a:gd name="connsiteX39" fmla="*/ 1400427 w 3871056"/>
                <a:gd name="connsiteY39" fmla="*/ 625775 h 2888819"/>
                <a:gd name="connsiteX40" fmla="*/ 1214585 w 3871056"/>
                <a:gd name="connsiteY40" fmla="*/ 488962 h 2888819"/>
                <a:gd name="connsiteX41" fmla="*/ 1198188 w 3871056"/>
                <a:gd name="connsiteY41" fmla="*/ 388983 h 2888819"/>
                <a:gd name="connsiteX42" fmla="*/ 1121664 w 3871056"/>
                <a:gd name="connsiteY42" fmla="*/ 236385 h 2888819"/>
                <a:gd name="connsiteX43" fmla="*/ 859300 w 3871056"/>
                <a:gd name="connsiteY43" fmla="*/ 10117 h 2888819"/>
                <a:gd name="connsiteX44" fmla="*/ 633440 w 3871056"/>
                <a:gd name="connsiteY44" fmla="*/ 0 h 2888819"/>
                <a:gd name="connsiteX0" fmla="*/ 512784 w 3750400"/>
                <a:gd name="connsiteY0" fmla="*/ 0 h 2888819"/>
                <a:gd name="connsiteX1" fmla="*/ 397155 w 3750400"/>
                <a:gd name="connsiteY1" fmla="*/ 173359 h 2888819"/>
                <a:gd name="connsiteX2" fmla="*/ 271472 w 3750400"/>
                <a:gd name="connsiteY2" fmla="*/ 302139 h 2888819"/>
                <a:gd name="connsiteX3" fmla="*/ 387101 w 3750400"/>
                <a:gd name="connsiteY3" fmla="*/ 376435 h 2888819"/>
                <a:gd name="connsiteX4" fmla="*/ 497704 w 3750400"/>
                <a:gd name="connsiteY4" fmla="*/ 643903 h 2888819"/>
                <a:gd name="connsiteX5" fmla="*/ 522540 w 3750400"/>
                <a:gd name="connsiteY5" fmla="*/ 785984 h 2888819"/>
                <a:gd name="connsiteX6" fmla="*/ 553849 w 3750400"/>
                <a:gd name="connsiteY6" fmla="*/ 857223 h 2888819"/>
                <a:gd name="connsiteX7" fmla="*/ 560346 w 3750400"/>
                <a:gd name="connsiteY7" fmla="*/ 936692 h 2888819"/>
                <a:gd name="connsiteX8" fmla="*/ 678243 w 3750400"/>
                <a:gd name="connsiteY8" fmla="*/ 1064766 h 2888819"/>
                <a:gd name="connsiteX9" fmla="*/ 618357 w 3750400"/>
                <a:gd name="connsiteY9" fmla="*/ 1087997 h 2888819"/>
                <a:gd name="connsiteX10" fmla="*/ 266446 w 3750400"/>
                <a:gd name="connsiteY10" fmla="*/ 827167 h 2888819"/>
                <a:gd name="connsiteX11" fmla="*/ 0 w 3750400"/>
                <a:gd name="connsiteY11" fmla="*/ 955947 h 2888819"/>
                <a:gd name="connsiteX12" fmla="*/ 479347 w 3750400"/>
                <a:gd name="connsiteY12" fmla="*/ 1432780 h 2888819"/>
                <a:gd name="connsiteX13" fmla="*/ 696500 w 3750400"/>
                <a:gd name="connsiteY13" fmla="*/ 1522887 h 2888819"/>
                <a:gd name="connsiteX14" fmla="*/ 1122628 w 3750400"/>
                <a:gd name="connsiteY14" fmla="*/ 1595702 h 2888819"/>
                <a:gd name="connsiteX15" fmla="*/ 3750400 w 3750400"/>
                <a:gd name="connsiteY15" fmla="*/ 2888819 h 2888819"/>
                <a:gd name="connsiteX16" fmla="*/ 3690475 w 3750400"/>
                <a:gd name="connsiteY16" fmla="*/ 2661949 h 2888819"/>
                <a:gd name="connsiteX17" fmla="*/ 3549289 w 3750400"/>
                <a:gd name="connsiteY17" fmla="*/ 2253593 h 2888819"/>
                <a:gd name="connsiteX18" fmla="*/ 2823929 w 3750400"/>
                <a:gd name="connsiteY18" fmla="*/ 701375 h 2888819"/>
                <a:gd name="connsiteX19" fmla="*/ 2670800 w 3750400"/>
                <a:gd name="connsiteY19" fmla="*/ 656703 h 2888819"/>
                <a:gd name="connsiteX20" fmla="*/ 2535064 w 3750400"/>
                <a:gd name="connsiteY20" fmla="*/ 577413 h 2888819"/>
                <a:gd name="connsiteX21" fmla="*/ 2485409 w 3750400"/>
                <a:gd name="connsiteY21" fmla="*/ 638728 h 2888819"/>
                <a:gd name="connsiteX22" fmla="*/ 2489819 w 3750400"/>
                <a:gd name="connsiteY22" fmla="*/ 617059 h 2888819"/>
                <a:gd name="connsiteX23" fmla="*/ 2560200 w 3750400"/>
                <a:gd name="connsiteY23" fmla="*/ 735993 h 2888819"/>
                <a:gd name="connsiteX24" fmla="*/ 2493622 w 3750400"/>
                <a:gd name="connsiteY24" fmla="*/ 885869 h 2888819"/>
                <a:gd name="connsiteX25" fmla="*/ 2344029 w 3750400"/>
                <a:gd name="connsiteY25" fmla="*/ 963951 h 2888819"/>
                <a:gd name="connsiteX26" fmla="*/ 2354084 w 3750400"/>
                <a:gd name="connsiteY26" fmla="*/ 1082885 h 2888819"/>
                <a:gd name="connsiteX27" fmla="*/ 2608348 w 3750400"/>
                <a:gd name="connsiteY27" fmla="*/ 1285870 h 2888819"/>
                <a:gd name="connsiteX28" fmla="*/ 2328588 w 3750400"/>
                <a:gd name="connsiteY28" fmla="*/ 1473013 h 2888819"/>
                <a:gd name="connsiteX29" fmla="*/ 1950124 w 3750400"/>
                <a:gd name="connsiteY29" fmla="*/ 1533676 h 2888819"/>
                <a:gd name="connsiteX30" fmla="*/ 1749841 w 3750400"/>
                <a:gd name="connsiteY30" fmla="*/ 1451914 h 2888819"/>
                <a:gd name="connsiteX31" fmla="*/ 1687584 w 3750400"/>
                <a:gd name="connsiteY31" fmla="*/ 1355057 h 2888819"/>
                <a:gd name="connsiteX32" fmla="*/ 1427352 w 3750400"/>
                <a:gd name="connsiteY32" fmla="*/ 1304578 h 2888819"/>
                <a:gd name="connsiteX33" fmla="*/ 1482010 w 3750400"/>
                <a:gd name="connsiteY33" fmla="*/ 1041475 h 2888819"/>
                <a:gd name="connsiteX34" fmla="*/ 1323498 w 3750400"/>
                <a:gd name="connsiteY34" fmla="*/ 952021 h 2888819"/>
                <a:gd name="connsiteX35" fmla="*/ 1203248 w 3750400"/>
                <a:gd name="connsiteY35" fmla="*/ 1320363 h 2888819"/>
                <a:gd name="connsiteX36" fmla="*/ 1137657 w 3750400"/>
                <a:gd name="connsiteY36" fmla="*/ 1299315 h 2888819"/>
                <a:gd name="connsiteX37" fmla="*/ 1164986 w 3750400"/>
                <a:gd name="connsiteY37" fmla="*/ 883614 h 2888819"/>
                <a:gd name="connsiteX38" fmla="*/ 1279771 w 3750400"/>
                <a:gd name="connsiteY38" fmla="*/ 625775 h 2888819"/>
                <a:gd name="connsiteX39" fmla="*/ 1093929 w 3750400"/>
                <a:gd name="connsiteY39" fmla="*/ 488962 h 2888819"/>
                <a:gd name="connsiteX40" fmla="*/ 1077532 w 3750400"/>
                <a:gd name="connsiteY40" fmla="*/ 388983 h 2888819"/>
                <a:gd name="connsiteX41" fmla="*/ 1001008 w 3750400"/>
                <a:gd name="connsiteY41" fmla="*/ 236385 h 2888819"/>
                <a:gd name="connsiteX42" fmla="*/ 738644 w 3750400"/>
                <a:gd name="connsiteY42" fmla="*/ 10117 h 2888819"/>
                <a:gd name="connsiteX43" fmla="*/ 512784 w 3750400"/>
                <a:gd name="connsiteY43" fmla="*/ 0 h 2888819"/>
                <a:gd name="connsiteX0" fmla="*/ 248556 w 3486172"/>
                <a:gd name="connsiteY0" fmla="*/ 0 h 2888819"/>
                <a:gd name="connsiteX1" fmla="*/ 132927 w 3486172"/>
                <a:gd name="connsiteY1" fmla="*/ 173359 h 2888819"/>
                <a:gd name="connsiteX2" fmla="*/ 7244 w 3486172"/>
                <a:gd name="connsiteY2" fmla="*/ 302139 h 2888819"/>
                <a:gd name="connsiteX3" fmla="*/ 122873 w 3486172"/>
                <a:gd name="connsiteY3" fmla="*/ 376435 h 2888819"/>
                <a:gd name="connsiteX4" fmla="*/ 233476 w 3486172"/>
                <a:gd name="connsiteY4" fmla="*/ 643903 h 2888819"/>
                <a:gd name="connsiteX5" fmla="*/ 258312 w 3486172"/>
                <a:gd name="connsiteY5" fmla="*/ 785984 h 2888819"/>
                <a:gd name="connsiteX6" fmla="*/ 289621 w 3486172"/>
                <a:gd name="connsiteY6" fmla="*/ 857223 h 2888819"/>
                <a:gd name="connsiteX7" fmla="*/ 296118 w 3486172"/>
                <a:gd name="connsiteY7" fmla="*/ 936692 h 2888819"/>
                <a:gd name="connsiteX8" fmla="*/ 414015 w 3486172"/>
                <a:gd name="connsiteY8" fmla="*/ 1064766 h 2888819"/>
                <a:gd name="connsiteX9" fmla="*/ 354129 w 3486172"/>
                <a:gd name="connsiteY9" fmla="*/ 1087997 h 2888819"/>
                <a:gd name="connsiteX10" fmla="*/ 2218 w 3486172"/>
                <a:gd name="connsiteY10" fmla="*/ 827167 h 2888819"/>
                <a:gd name="connsiteX11" fmla="*/ 215119 w 3486172"/>
                <a:gd name="connsiteY11" fmla="*/ 1432780 h 2888819"/>
                <a:gd name="connsiteX12" fmla="*/ 432272 w 3486172"/>
                <a:gd name="connsiteY12" fmla="*/ 1522887 h 2888819"/>
                <a:gd name="connsiteX13" fmla="*/ 858400 w 3486172"/>
                <a:gd name="connsiteY13" fmla="*/ 1595702 h 2888819"/>
                <a:gd name="connsiteX14" fmla="*/ 3486172 w 3486172"/>
                <a:gd name="connsiteY14" fmla="*/ 2888819 h 2888819"/>
                <a:gd name="connsiteX15" fmla="*/ 3426247 w 3486172"/>
                <a:gd name="connsiteY15" fmla="*/ 2661949 h 2888819"/>
                <a:gd name="connsiteX16" fmla="*/ 3285061 w 3486172"/>
                <a:gd name="connsiteY16" fmla="*/ 2253593 h 2888819"/>
                <a:gd name="connsiteX17" fmla="*/ 2559701 w 3486172"/>
                <a:gd name="connsiteY17" fmla="*/ 701375 h 2888819"/>
                <a:gd name="connsiteX18" fmla="*/ 2406572 w 3486172"/>
                <a:gd name="connsiteY18" fmla="*/ 656703 h 2888819"/>
                <a:gd name="connsiteX19" fmla="*/ 2270836 w 3486172"/>
                <a:gd name="connsiteY19" fmla="*/ 577413 h 2888819"/>
                <a:gd name="connsiteX20" fmla="*/ 2221181 w 3486172"/>
                <a:gd name="connsiteY20" fmla="*/ 638728 h 2888819"/>
                <a:gd name="connsiteX21" fmla="*/ 2225591 w 3486172"/>
                <a:gd name="connsiteY21" fmla="*/ 617059 h 2888819"/>
                <a:gd name="connsiteX22" fmla="*/ 2295972 w 3486172"/>
                <a:gd name="connsiteY22" fmla="*/ 735993 h 2888819"/>
                <a:gd name="connsiteX23" fmla="*/ 2229394 w 3486172"/>
                <a:gd name="connsiteY23" fmla="*/ 885869 h 2888819"/>
                <a:gd name="connsiteX24" fmla="*/ 2079801 w 3486172"/>
                <a:gd name="connsiteY24" fmla="*/ 963951 h 2888819"/>
                <a:gd name="connsiteX25" fmla="*/ 2089856 w 3486172"/>
                <a:gd name="connsiteY25" fmla="*/ 1082885 h 2888819"/>
                <a:gd name="connsiteX26" fmla="*/ 2344120 w 3486172"/>
                <a:gd name="connsiteY26" fmla="*/ 1285870 h 2888819"/>
                <a:gd name="connsiteX27" fmla="*/ 2064360 w 3486172"/>
                <a:gd name="connsiteY27" fmla="*/ 1473013 h 2888819"/>
                <a:gd name="connsiteX28" fmla="*/ 1685896 w 3486172"/>
                <a:gd name="connsiteY28" fmla="*/ 1533676 h 2888819"/>
                <a:gd name="connsiteX29" fmla="*/ 1485613 w 3486172"/>
                <a:gd name="connsiteY29" fmla="*/ 1451914 h 2888819"/>
                <a:gd name="connsiteX30" fmla="*/ 1423356 w 3486172"/>
                <a:gd name="connsiteY30" fmla="*/ 1355057 h 2888819"/>
                <a:gd name="connsiteX31" fmla="*/ 1163124 w 3486172"/>
                <a:gd name="connsiteY31" fmla="*/ 1304578 h 2888819"/>
                <a:gd name="connsiteX32" fmla="*/ 1217782 w 3486172"/>
                <a:gd name="connsiteY32" fmla="*/ 1041475 h 2888819"/>
                <a:gd name="connsiteX33" fmla="*/ 1059270 w 3486172"/>
                <a:gd name="connsiteY33" fmla="*/ 952021 h 2888819"/>
                <a:gd name="connsiteX34" fmla="*/ 939020 w 3486172"/>
                <a:gd name="connsiteY34" fmla="*/ 1320363 h 2888819"/>
                <a:gd name="connsiteX35" fmla="*/ 873429 w 3486172"/>
                <a:gd name="connsiteY35" fmla="*/ 1299315 h 2888819"/>
                <a:gd name="connsiteX36" fmla="*/ 900758 w 3486172"/>
                <a:gd name="connsiteY36" fmla="*/ 883614 h 2888819"/>
                <a:gd name="connsiteX37" fmla="*/ 1015543 w 3486172"/>
                <a:gd name="connsiteY37" fmla="*/ 625775 h 2888819"/>
                <a:gd name="connsiteX38" fmla="*/ 829701 w 3486172"/>
                <a:gd name="connsiteY38" fmla="*/ 488962 h 2888819"/>
                <a:gd name="connsiteX39" fmla="*/ 813304 w 3486172"/>
                <a:gd name="connsiteY39" fmla="*/ 388983 h 2888819"/>
                <a:gd name="connsiteX40" fmla="*/ 736780 w 3486172"/>
                <a:gd name="connsiteY40" fmla="*/ 236385 h 2888819"/>
                <a:gd name="connsiteX41" fmla="*/ 474416 w 3486172"/>
                <a:gd name="connsiteY41" fmla="*/ 10117 h 2888819"/>
                <a:gd name="connsiteX42" fmla="*/ 248556 w 3486172"/>
                <a:gd name="connsiteY42" fmla="*/ 0 h 2888819"/>
                <a:gd name="connsiteX0" fmla="*/ 241312 w 3478928"/>
                <a:gd name="connsiteY0" fmla="*/ 0 h 2888819"/>
                <a:gd name="connsiteX1" fmla="*/ 125683 w 3478928"/>
                <a:gd name="connsiteY1" fmla="*/ 173359 h 2888819"/>
                <a:gd name="connsiteX2" fmla="*/ 0 w 3478928"/>
                <a:gd name="connsiteY2" fmla="*/ 302139 h 2888819"/>
                <a:gd name="connsiteX3" fmla="*/ 115629 w 3478928"/>
                <a:gd name="connsiteY3" fmla="*/ 376435 h 2888819"/>
                <a:gd name="connsiteX4" fmla="*/ 226232 w 3478928"/>
                <a:gd name="connsiteY4" fmla="*/ 643903 h 2888819"/>
                <a:gd name="connsiteX5" fmla="*/ 251068 w 3478928"/>
                <a:gd name="connsiteY5" fmla="*/ 785984 h 2888819"/>
                <a:gd name="connsiteX6" fmla="*/ 282377 w 3478928"/>
                <a:gd name="connsiteY6" fmla="*/ 857223 h 2888819"/>
                <a:gd name="connsiteX7" fmla="*/ 288874 w 3478928"/>
                <a:gd name="connsiteY7" fmla="*/ 936692 h 2888819"/>
                <a:gd name="connsiteX8" fmla="*/ 406771 w 3478928"/>
                <a:gd name="connsiteY8" fmla="*/ 1064766 h 2888819"/>
                <a:gd name="connsiteX9" fmla="*/ 346885 w 3478928"/>
                <a:gd name="connsiteY9" fmla="*/ 1087997 h 2888819"/>
                <a:gd name="connsiteX10" fmla="*/ 207875 w 3478928"/>
                <a:gd name="connsiteY10" fmla="*/ 1432780 h 2888819"/>
                <a:gd name="connsiteX11" fmla="*/ 425028 w 3478928"/>
                <a:gd name="connsiteY11" fmla="*/ 1522887 h 2888819"/>
                <a:gd name="connsiteX12" fmla="*/ 851156 w 3478928"/>
                <a:gd name="connsiteY12" fmla="*/ 1595702 h 2888819"/>
                <a:gd name="connsiteX13" fmla="*/ 3478928 w 3478928"/>
                <a:gd name="connsiteY13" fmla="*/ 2888819 h 2888819"/>
                <a:gd name="connsiteX14" fmla="*/ 3419003 w 3478928"/>
                <a:gd name="connsiteY14" fmla="*/ 2661949 h 2888819"/>
                <a:gd name="connsiteX15" fmla="*/ 3277817 w 3478928"/>
                <a:gd name="connsiteY15" fmla="*/ 2253593 h 2888819"/>
                <a:gd name="connsiteX16" fmla="*/ 2552457 w 3478928"/>
                <a:gd name="connsiteY16" fmla="*/ 701375 h 2888819"/>
                <a:gd name="connsiteX17" fmla="*/ 2399328 w 3478928"/>
                <a:gd name="connsiteY17" fmla="*/ 656703 h 2888819"/>
                <a:gd name="connsiteX18" fmla="*/ 2263592 w 3478928"/>
                <a:gd name="connsiteY18" fmla="*/ 577413 h 2888819"/>
                <a:gd name="connsiteX19" fmla="*/ 2213937 w 3478928"/>
                <a:gd name="connsiteY19" fmla="*/ 638728 h 2888819"/>
                <a:gd name="connsiteX20" fmla="*/ 2218347 w 3478928"/>
                <a:gd name="connsiteY20" fmla="*/ 617059 h 2888819"/>
                <a:gd name="connsiteX21" fmla="*/ 2288728 w 3478928"/>
                <a:gd name="connsiteY21" fmla="*/ 735993 h 2888819"/>
                <a:gd name="connsiteX22" fmla="*/ 2222150 w 3478928"/>
                <a:gd name="connsiteY22" fmla="*/ 885869 h 2888819"/>
                <a:gd name="connsiteX23" fmla="*/ 2072557 w 3478928"/>
                <a:gd name="connsiteY23" fmla="*/ 963951 h 2888819"/>
                <a:gd name="connsiteX24" fmla="*/ 2082612 w 3478928"/>
                <a:gd name="connsiteY24" fmla="*/ 1082885 h 2888819"/>
                <a:gd name="connsiteX25" fmla="*/ 2336876 w 3478928"/>
                <a:gd name="connsiteY25" fmla="*/ 1285870 h 2888819"/>
                <a:gd name="connsiteX26" fmla="*/ 2057116 w 3478928"/>
                <a:gd name="connsiteY26" fmla="*/ 1473013 h 2888819"/>
                <a:gd name="connsiteX27" fmla="*/ 1678652 w 3478928"/>
                <a:gd name="connsiteY27" fmla="*/ 1533676 h 2888819"/>
                <a:gd name="connsiteX28" fmla="*/ 1478369 w 3478928"/>
                <a:gd name="connsiteY28" fmla="*/ 1451914 h 2888819"/>
                <a:gd name="connsiteX29" fmla="*/ 1416112 w 3478928"/>
                <a:gd name="connsiteY29" fmla="*/ 1355057 h 2888819"/>
                <a:gd name="connsiteX30" fmla="*/ 1155880 w 3478928"/>
                <a:gd name="connsiteY30" fmla="*/ 1304578 h 2888819"/>
                <a:gd name="connsiteX31" fmla="*/ 1210538 w 3478928"/>
                <a:gd name="connsiteY31" fmla="*/ 1041475 h 2888819"/>
                <a:gd name="connsiteX32" fmla="*/ 1052026 w 3478928"/>
                <a:gd name="connsiteY32" fmla="*/ 952021 h 2888819"/>
                <a:gd name="connsiteX33" fmla="*/ 931776 w 3478928"/>
                <a:gd name="connsiteY33" fmla="*/ 1320363 h 2888819"/>
                <a:gd name="connsiteX34" fmla="*/ 866185 w 3478928"/>
                <a:gd name="connsiteY34" fmla="*/ 1299315 h 2888819"/>
                <a:gd name="connsiteX35" fmla="*/ 893514 w 3478928"/>
                <a:gd name="connsiteY35" fmla="*/ 883614 h 2888819"/>
                <a:gd name="connsiteX36" fmla="*/ 1008299 w 3478928"/>
                <a:gd name="connsiteY36" fmla="*/ 625775 h 2888819"/>
                <a:gd name="connsiteX37" fmla="*/ 822457 w 3478928"/>
                <a:gd name="connsiteY37" fmla="*/ 488962 h 2888819"/>
                <a:gd name="connsiteX38" fmla="*/ 806060 w 3478928"/>
                <a:gd name="connsiteY38" fmla="*/ 388983 h 2888819"/>
                <a:gd name="connsiteX39" fmla="*/ 729536 w 3478928"/>
                <a:gd name="connsiteY39" fmla="*/ 236385 h 2888819"/>
                <a:gd name="connsiteX40" fmla="*/ 467172 w 3478928"/>
                <a:gd name="connsiteY40" fmla="*/ 10117 h 2888819"/>
                <a:gd name="connsiteX41" fmla="*/ 241312 w 3478928"/>
                <a:gd name="connsiteY41" fmla="*/ 0 h 2888819"/>
                <a:gd name="connsiteX0" fmla="*/ 241312 w 3478928"/>
                <a:gd name="connsiteY0" fmla="*/ 0 h 2888819"/>
                <a:gd name="connsiteX1" fmla="*/ 125683 w 3478928"/>
                <a:gd name="connsiteY1" fmla="*/ 173359 h 2888819"/>
                <a:gd name="connsiteX2" fmla="*/ 0 w 3478928"/>
                <a:gd name="connsiteY2" fmla="*/ 302139 h 2888819"/>
                <a:gd name="connsiteX3" fmla="*/ 115629 w 3478928"/>
                <a:gd name="connsiteY3" fmla="*/ 376435 h 2888819"/>
                <a:gd name="connsiteX4" fmla="*/ 226232 w 3478928"/>
                <a:gd name="connsiteY4" fmla="*/ 643903 h 2888819"/>
                <a:gd name="connsiteX5" fmla="*/ 251068 w 3478928"/>
                <a:gd name="connsiteY5" fmla="*/ 785984 h 2888819"/>
                <a:gd name="connsiteX6" fmla="*/ 282377 w 3478928"/>
                <a:gd name="connsiteY6" fmla="*/ 857223 h 2888819"/>
                <a:gd name="connsiteX7" fmla="*/ 288874 w 3478928"/>
                <a:gd name="connsiteY7" fmla="*/ 936692 h 2888819"/>
                <a:gd name="connsiteX8" fmla="*/ 406771 w 3478928"/>
                <a:gd name="connsiteY8" fmla="*/ 1064766 h 2888819"/>
                <a:gd name="connsiteX9" fmla="*/ 207875 w 3478928"/>
                <a:gd name="connsiteY9" fmla="*/ 1432780 h 2888819"/>
                <a:gd name="connsiteX10" fmla="*/ 425028 w 3478928"/>
                <a:gd name="connsiteY10" fmla="*/ 1522887 h 2888819"/>
                <a:gd name="connsiteX11" fmla="*/ 851156 w 3478928"/>
                <a:gd name="connsiteY11" fmla="*/ 1595702 h 2888819"/>
                <a:gd name="connsiteX12" fmla="*/ 3478928 w 3478928"/>
                <a:gd name="connsiteY12" fmla="*/ 2888819 h 2888819"/>
                <a:gd name="connsiteX13" fmla="*/ 3419003 w 3478928"/>
                <a:gd name="connsiteY13" fmla="*/ 2661949 h 2888819"/>
                <a:gd name="connsiteX14" fmla="*/ 3277817 w 3478928"/>
                <a:gd name="connsiteY14" fmla="*/ 2253593 h 2888819"/>
                <a:gd name="connsiteX15" fmla="*/ 2552457 w 3478928"/>
                <a:gd name="connsiteY15" fmla="*/ 701375 h 2888819"/>
                <a:gd name="connsiteX16" fmla="*/ 2399328 w 3478928"/>
                <a:gd name="connsiteY16" fmla="*/ 656703 h 2888819"/>
                <a:gd name="connsiteX17" fmla="*/ 2263592 w 3478928"/>
                <a:gd name="connsiteY17" fmla="*/ 577413 h 2888819"/>
                <a:gd name="connsiteX18" fmla="*/ 2213937 w 3478928"/>
                <a:gd name="connsiteY18" fmla="*/ 638728 h 2888819"/>
                <a:gd name="connsiteX19" fmla="*/ 2218347 w 3478928"/>
                <a:gd name="connsiteY19" fmla="*/ 617059 h 2888819"/>
                <a:gd name="connsiteX20" fmla="*/ 2288728 w 3478928"/>
                <a:gd name="connsiteY20" fmla="*/ 735993 h 2888819"/>
                <a:gd name="connsiteX21" fmla="*/ 2222150 w 3478928"/>
                <a:gd name="connsiteY21" fmla="*/ 885869 h 2888819"/>
                <a:gd name="connsiteX22" fmla="*/ 2072557 w 3478928"/>
                <a:gd name="connsiteY22" fmla="*/ 963951 h 2888819"/>
                <a:gd name="connsiteX23" fmla="*/ 2082612 w 3478928"/>
                <a:gd name="connsiteY23" fmla="*/ 1082885 h 2888819"/>
                <a:gd name="connsiteX24" fmla="*/ 2336876 w 3478928"/>
                <a:gd name="connsiteY24" fmla="*/ 1285870 h 2888819"/>
                <a:gd name="connsiteX25" fmla="*/ 2057116 w 3478928"/>
                <a:gd name="connsiteY25" fmla="*/ 1473013 h 2888819"/>
                <a:gd name="connsiteX26" fmla="*/ 1678652 w 3478928"/>
                <a:gd name="connsiteY26" fmla="*/ 1533676 h 2888819"/>
                <a:gd name="connsiteX27" fmla="*/ 1478369 w 3478928"/>
                <a:gd name="connsiteY27" fmla="*/ 1451914 h 2888819"/>
                <a:gd name="connsiteX28" fmla="*/ 1416112 w 3478928"/>
                <a:gd name="connsiteY28" fmla="*/ 1355057 h 2888819"/>
                <a:gd name="connsiteX29" fmla="*/ 1155880 w 3478928"/>
                <a:gd name="connsiteY29" fmla="*/ 1304578 h 2888819"/>
                <a:gd name="connsiteX30" fmla="*/ 1210538 w 3478928"/>
                <a:gd name="connsiteY30" fmla="*/ 1041475 h 2888819"/>
                <a:gd name="connsiteX31" fmla="*/ 1052026 w 3478928"/>
                <a:gd name="connsiteY31" fmla="*/ 952021 h 2888819"/>
                <a:gd name="connsiteX32" fmla="*/ 931776 w 3478928"/>
                <a:gd name="connsiteY32" fmla="*/ 1320363 h 2888819"/>
                <a:gd name="connsiteX33" fmla="*/ 866185 w 3478928"/>
                <a:gd name="connsiteY33" fmla="*/ 1299315 h 2888819"/>
                <a:gd name="connsiteX34" fmla="*/ 893514 w 3478928"/>
                <a:gd name="connsiteY34" fmla="*/ 883614 h 2888819"/>
                <a:gd name="connsiteX35" fmla="*/ 1008299 w 3478928"/>
                <a:gd name="connsiteY35" fmla="*/ 625775 h 2888819"/>
                <a:gd name="connsiteX36" fmla="*/ 822457 w 3478928"/>
                <a:gd name="connsiteY36" fmla="*/ 488962 h 2888819"/>
                <a:gd name="connsiteX37" fmla="*/ 806060 w 3478928"/>
                <a:gd name="connsiteY37" fmla="*/ 388983 h 2888819"/>
                <a:gd name="connsiteX38" fmla="*/ 729536 w 3478928"/>
                <a:gd name="connsiteY38" fmla="*/ 236385 h 2888819"/>
                <a:gd name="connsiteX39" fmla="*/ 467172 w 3478928"/>
                <a:gd name="connsiteY39" fmla="*/ 10117 h 2888819"/>
                <a:gd name="connsiteX40" fmla="*/ 241312 w 3478928"/>
                <a:gd name="connsiteY40" fmla="*/ 0 h 2888819"/>
                <a:gd name="connsiteX0" fmla="*/ 241312 w 3478928"/>
                <a:gd name="connsiteY0" fmla="*/ 0 h 2888819"/>
                <a:gd name="connsiteX1" fmla="*/ 125683 w 3478928"/>
                <a:gd name="connsiteY1" fmla="*/ 173359 h 2888819"/>
                <a:gd name="connsiteX2" fmla="*/ 0 w 3478928"/>
                <a:gd name="connsiteY2" fmla="*/ 302139 h 2888819"/>
                <a:gd name="connsiteX3" fmla="*/ 115629 w 3478928"/>
                <a:gd name="connsiteY3" fmla="*/ 376435 h 2888819"/>
                <a:gd name="connsiteX4" fmla="*/ 226232 w 3478928"/>
                <a:gd name="connsiteY4" fmla="*/ 643903 h 2888819"/>
                <a:gd name="connsiteX5" fmla="*/ 251068 w 3478928"/>
                <a:gd name="connsiteY5" fmla="*/ 785984 h 2888819"/>
                <a:gd name="connsiteX6" fmla="*/ 282377 w 3478928"/>
                <a:gd name="connsiteY6" fmla="*/ 857223 h 2888819"/>
                <a:gd name="connsiteX7" fmla="*/ 288874 w 3478928"/>
                <a:gd name="connsiteY7" fmla="*/ 936692 h 2888819"/>
                <a:gd name="connsiteX8" fmla="*/ 207875 w 3478928"/>
                <a:gd name="connsiteY8" fmla="*/ 1432780 h 2888819"/>
                <a:gd name="connsiteX9" fmla="*/ 425028 w 3478928"/>
                <a:gd name="connsiteY9" fmla="*/ 1522887 h 2888819"/>
                <a:gd name="connsiteX10" fmla="*/ 851156 w 3478928"/>
                <a:gd name="connsiteY10" fmla="*/ 1595702 h 2888819"/>
                <a:gd name="connsiteX11" fmla="*/ 3478928 w 3478928"/>
                <a:gd name="connsiteY11" fmla="*/ 2888819 h 2888819"/>
                <a:gd name="connsiteX12" fmla="*/ 3419003 w 3478928"/>
                <a:gd name="connsiteY12" fmla="*/ 2661949 h 2888819"/>
                <a:gd name="connsiteX13" fmla="*/ 3277817 w 3478928"/>
                <a:gd name="connsiteY13" fmla="*/ 2253593 h 2888819"/>
                <a:gd name="connsiteX14" fmla="*/ 2552457 w 3478928"/>
                <a:gd name="connsiteY14" fmla="*/ 701375 h 2888819"/>
                <a:gd name="connsiteX15" fmla="*/ 2399328 w 3478928"/>
                <a:gd name="connsiteY15" fmla="*/ 656703 h 2888819"/>
                <a:gd name="connsiteX16" fmla="*/ 2263592 w 3478928"/>
                <a:gd name="connsiteY16" fmla="*/ 577413 h 2888819"/>
                <a:gd name="connsiteX17" fmla="*/ 2213937 w 3478928"/>
                <a:gd name="connsiteY17" fmla="*/ 638728 h 2888819"/>
                <a:gd name="connsiteX18" fmla="*/ 2218347 w 3478928"/>
                <a:gd name="connsiteY18" fmla="*/ 617059 h 2888819"/>
                <a:gd name="connsiteX19" fmla="*/ 2288728 w 3478928"/>
                <a:gd name="connsiteY19" fmla="*/ 735993 h 2888819"/>
                <a:gd name="connsiteX20" fmla="*/ 2222150 w 3478928"/>
                <a:gd name="connsiteY20" fmla="*/ 885869 h 2888819"/>
                <a:gd name="connsiteX21" fmla="*/ 2072557 w 3478928"/>
                <a:gd name="connsiteY21" fmla="*/ 963951 h 2888819"/>
                <a:gd name="connsiteX22" fmla="*/ 2082612 w 3478928"/>
                <a:gd name="connsiteY22" fmla="*/ 1082885 h 2888819"/>
                <a:gd name="connsiteX23" fmla="*/ 2336876 w 3478928"/>
                <a:gd name="connsiteY23" fmla="*/ 1285870 h 2888819"/>
                <a:gd name="connsiteX24" fmla="*/ 2057116 w 3478928"/>
                <a:gd name="connsiteY24" fmla="*/ 1473013 h 2888819"/>
                <a:gd name="connsiteX25" fmla="*/ 1678652 w 3478928"/>
                <a:gd name="connsiteY25" fmla="*/ 1533676 h 2888819"/>
                <a:gd name="connsiteX26" fmla="*/ 1478369 w 3478928"/>
                <a:gd name="connsiteY26" fmla="*/ 1451914 h 2888819"/>
                <a:gd name="connsiteX27" fmla="*/ 1416112 w 3478928"/>
                <a:gd name="connsiteY27" fmla="*/ 1355057 h 2888819"/>
                <a:gd name="connsiteX28" fmla="*/ 1155880 w 3478928"/>
                <a:gd name="connsiteY28" fmla="*/ 1304578 h 2888819"/>
                <a:gd name="connsiteX29" fmla="*/ 1210538 w 3478928"/>
                <a:gd name="connsiteY29" fmla="*/ 1041475 h 2888819"/>
                <a:gd name="connsiteX30" fmla="*/ 1052026 w 3478928"/>
                <a:gd name="connsiteY30" fmla="*/ 952021 h 2888819"/>
                <a:gd name="connsiteX31" fmla="*/ 931776 w 3478928"/>
                <a:gd name="connsiteY31" fmla="*/ 1320363 h 2888819"/>
                <a:gd name="connsiteX32" fmla="*/ 866185 w 3478928"/>
                <a:gd name="connsiteY32" fmla="*/ 1299315 h 2888819"/>
                <a:gd name="connsiteX33" fmla="*/ 893514 w 3478928"/>
                <a:gd name="connsiteY33" fmla="*/ 883614 h 2888819"/>
                <a:gd name="connsiteX34" fmla="*/ 1008299 w 3478928"/>
                <a:gd name="connsiteY34" fmla="*/ 625775 h 2888819"/>
                <a:gd name="connsiteX35" fmla="*/ 822457 w 3478928"/>
                <a:gd name="connsiteY35" fmla="*/ 488962 h 2888819"/>
                <a:gd name="connsiteX36" fmla="*/ 806060 w 3478928"/>
                <a:gd name="connsiteY36" fmla="*/ 388983 h 2888819"/>
                <a:gd name="connsiteX37" fmla="*/ 729536 w 3478928"/>
                <a:gd name="connsiteY37" fmla="*/ 236385 h 2888819"/>
                <a:gd name="connsiteX38" fmla="*/ 467172 w 3478928"/>
                <a:gd name="connsiteY38" fmla="*/ 10117 h 2888819"/>
                <a:gd name="connsiteX39" fmla="*/ 241312 w 3478928"/>
                <a:gd name="connsiteY39" fmla="*/ 0 h 2888819"/>
                <a:gd name="connsiteX0" fmla="*/ 241312 w 3478928"/>
                <a:gd name="connsiteY0" fmla="*/ 0 h 2888819"/>
                <a:gd name="connsiteX1" fmla="*/ 125683 w 3478928"/>
                <a:gd name="connsiteY1" fmla="*/ 173359 h 2888819"/>
                <a:gd name="connsiteX2" fmla="*/ 0 w 3478928"/>
                <a:gd name="connsiteY2" fmla="*/ 302139 h 2888819"/>
                <a:gd name="connsiteX3" fmla="*/ 115629 w 3478928"/>
                <a:gd name="connsiteY3" fmla="*/ 376435 h 2888819"/>
                <a:gd name="connsiteX4" fmla="*/ 226232 w 3478928"/>
                <a:gd name="connsiteY4" fmla="*/ 643903 h 2888819"/>
                <a:gd name="connsiteX5" fmla="*/ 251068 w 3478928"/>
                <a:gd name="connsiteY5" fmla="*/ 785984 h 2888819"/>
                <a:gd name="connsiteX6" fmla="*/ 282377 w 3478928"/>
                <a:gd name="connsiteY6" fmla="*/ 857223 h 2888819"/>
                <a:gd name="connsiteX7" fmla="*/ 207875 w 3478928"/>
                <a:gd name="connsiteY7" fmla="*/ 1432780 h 2888819"/>
                <a:gd name="connsiteX8" fmla="*/ 425028 w 3478928"/>
                <a:gd name="connsiteY8" fmla="*/ 1522887 h 2888819"/>
                <a:gd name="connsiteX9" fmla="*/ 851156 w 3478928"/>
                <a:gd name="connsiteY9" fmla="*/ 1595702 h 2888819"/>
                <a:gd name="connsiteX10" fmla="*/ 3478928 w 3478928"/>
                <a:gd name="connsiteY10" fmla="*/ 2888819 h 2888819"/>
                <a:gd name="connsiteX11" fmla="*/ 3419003 w 3478928"/>
                <a:gd name="connsiteY11" fmla="*/ 2661949 h 2888819"/>
                <a:gd name="connsiteX12" fmla="*/ 3277817 w 3478928"/>
                <a:gd name="connsiteY12" fmla="*/ 2253593 h 2888819"/>
                <a:gd name="connsiteX13" fmla="*/ 2552457 w 3478928"/>
                <a:gd name="connsiteY13" fmla="*/ 701375 h 2888819"/>
                <a:gd name="connsiteX14" fmla="*/ 2399328 w 3478928"/>
                <a:gd name="connsiteY14" fmla="*/ 656703 h 2888819"/>
                <a:gd name="connsiteX15" fmla="*/ 2263592 w 3478928"/>
                <a:gd name="connsiteY15" fmla="*/ 577413 h 2888819"/>
                <a:gd name="connsiteX16" fmla="*/ 2213937 w 3478928"/>
                <a:gd name="connsiteY16" fmla="*/ 638728 h 2888819"/>
                <a:gd name="connsiteX17" fmla="*/ 2218347 w 3478928"/>
                <a:gd name="connsiteY17" fmla="*/ 617059 h 2888819"/>
                <a:gd name="connsiteX18" fmla="*/ 2288728 w 3478928"/>
                <a:gd name="connsiteY18" fmla="*/ 735993 h 2888819"/>
                <a:gd name="connsiteX19" fmla="*/ 2222150 w 3478928"/>
                <a:gd name="connsiteY19" fmla="*/ 885869 h 2888819"/>
                <a:gd name="connsiteX20" fmla="*/ 2072557 w 3478928"/>
                <a:gd name="connsiteY20" fmla="*/ 963951 h 2888819"/>
                <a:gd name="connsiteX21" fmla="*/ 2082612 w 3478928"/>
                <a:gd name="connsiteY21" fmla="*/ 1082885 h 2888819"/>
                <a:gd name="connsiteX22" fmla="*/ 2336876 w 3478928"/>
                <a:gd name="connsiteY22" fmla="*/ 1285870 h 2888819"/>
                <a:gd name="connsiteX23" fmla="*/ 2057116 w 3478928"/>
                <a:gd name="connsiteY23" fmla="*/ 1473013 h 2888819"/>
                <a:gd name="connsiteX24" fmla="*/ 1678652 w 3478928"/>
                <a:gd name="connsiteY24" fmla="*/ 1533676 h 2888819"/>
                <a:gd name="connsiteX25" fmla="*/ 1478369 w 3478928"/>
                <a:gd name="connsiteY25" fmla="*/ 1451914 h 2888819"/>
                <a:gd name="connsiteX26" fmla="*/ 1416112 w 3478928"/>
                <a:gd name="connsiteY26" fmla="*/ 1355057 h 2888819"/>
                <a:gd name="connsiteX27" fmla="*/ 1155880 w 3478928"/>
                <a:gd name="connsiteY27" fmla="*/ 1304578 h 2888819"/>
                <a:gd name="connsiteX28" fmla="*/ 1210538 w 3478928"/>
                <a:gd name="connsiteY28" fmla="*/ 1041475 h 2888819"/>
                <a:gd name="connsiteX29" fmla="*/ 1052026 w 3478928"/>
                <a:gd name="connsiteY29" fmla="*/ 952021 h 2888819"/>
                <a:gd name="connsiteX30" fmla="*/ 931776 w 3478928"/>
                <a:gd name="connsiteY30" fmla="*/ 1320363 h 2888819"/>
                <a:gd name="connsiteX31" fmla="*/ 866185 w 3478928"/>
                <a:gd name="connsiteY31" fmla="*/ 1299315 h 2888819"/>
                <a:gd name="connsiteX32" fmla="*/ 893514 w 3478928"/>
                <a:gd name="connsiteY32" fmla="*/ 883614 h 2888819"/>
                <a:gd name="connsiteX33" fmla="*/ 1008299 w 3478928"/>
                <a:gd name="connsiteY33" fmla="*/ 625775 h 2888819"/>
                <a:gd name="connsiteX34" fmla="*/ 822457 w 3478928"/>
                <a:gd name="connsiteY34" fmla="*/ 488962 h 2888819"/>
                <a:gd name="connsiteX35" fmla="*/ 806060 w 3478928"/>
                <a:gd name="connsiteY35" fmla="*/ 388983 h 2888819"/>
                <a:gd name="connsiteX36" fmla="*/ 729536 w 3478928"/>
                <a:gd name="connsiteY36" fmla="*/ 236385 h 2888819"/>
                <a:gd name="connsiteX37" fmla="*/ 467172 w 3478928"/>
                <a:gd name="connsiteY37" fmla="*/ 10117 h 2888819"/>
                <a:gd name="connsiteX38" fmla="*/ 241312 w 3478928"/>
                <a:gd name="connsiteY38" fmla="*/ 0 h 2888819"/>
                <a:gd name="connsiteX0" fmla="*/ 241312 w 3478928"/>
                <a:gd name="connsiteY0" fmla="*/ 0 h 2888819"/>
                <a:gd name="connsiteX1" fmla="*/ 125683 w 3478928"/>
                <a:gd name="connsiteY1" fmla="*/ 173359 h 2888819"/>
                <a:gd name="connsiteX2" fmla="*/ 0 w 3478928"/>
                <a:gd name="connsiteY2" fmla="*/ 302139 h 2888819"/>
                <a:gd name="connsiteX3" fmla="*/ 115629 w 3478928"/>
                <a:gd name="connsiteY3" fmla="*/ 376435 h 2888819"/>
                <a:gd name="connsiteX4" fmla="*/ 226232 w 3478928"/>
                <a:gd name="connsiteY4" fmla="*/ 643903 h 2888819"/>
                <a:gd name="connsiteX5" fmla="*/ 251068 w 3478928"/>
                <a:gd name="connsiteY5" fmla="*/ 785984 h 2888819"/>
                <a:gd name="connsiteX6" fmla="*/ 282377 w 3478928"/>
                <a:gd name="connsiteY6" fmla="*/ 857223 h 2888819"/>
                <a:gd name="connsiteX7" fmla="*/ 280701 w 3478928"/>
                <a:gd name="connsiteY7" fmla="*/ 871762 h 2888819"/>
                <a:gd name="connsiteX8" fmla="*/ 207875 w 3478928"/>
                <a:gd name="connsiteY8" fmla="*/ 1432780 h 2888819"/>
                <a:gd name="connsiteX9" fmla="*/ 425028 w 3478928"/>
                <a:gd name="connsiteY9" fmla="*/ 1522887 h 2888819"/>
                <a:gd name="connsiteX10" fmla="*/ 851156 w 3478928"/>
                <a:gd name="connsiteY10" fmla="*/ 1595702 h 2888819"/>
                <a:gd name="connsiteX11" fmla="*/ 3478928 w 3478928"/>
                <a:gd name="connsiteY11" fmla="*/ 2888819 h 2888819"/>
                <a:gd name="connsiteX12" fmla="*/ 3419003 w 3478928"/>
                <a:gd name="connsiteY12" fmla="*/ 2661949 h 2888819"/>
                <a:gd name="connsiteX13" fmla="*/ 3277817 w 3478928"/>
                <a:gd name="connsiteY13" fmla="*/ 2253593 h 2888819"/>
                <a:gd name="connsiteX14" fmla="*/ 2552457 w 3478928"/>
                <a:gd name="connsiteY14" fmla="*/ 701375 h 2888819"/>
                <a:gd name="connsiteX15" fmla="*/ 2399328 w 3478928"/>
                <a:gd name="connsiteY15" fmla="*/ 656703 h 2888819"/>
                <a:gd name="connsiteX16" fmla="*/ 2263592 w 3478928"/>
                <a:gd name="connsiteY16" fmla="*/ 577413 h 2888819"/>
                <a:gd name="connsiteX17" fmla="*/ 2213937 w 3478928"/>
                <a:gd name="connsiteY17" fmla="*/ 638728 h 2888819"/>
                <a:gd name="connsiteX18" fmla="*/ 2218347 w 3478928"/>
                <a:gd name="connsiteY18" fmla="*/ 617059 h 2888819"/>
                <a:gd name="connsiteX19" fmla="*/ 2288728 w 3478928"/>
                <a:gd name="connsiteY19" fmla="*/ 735993 h 2888819"/>
                <a:gd name="connsiteX20" fmla="*/ 2222150 w 3478928"/>
                <a:gd name="connsiteY20" fmla="*/ 885869 h 2888819"/>
                <a:gd name="connsiteX21" fmla="*/ 2072557 w 3478928"/>
                <a:gd name="connsiteY21" fmla="*/ 963951 h 2888819"/>
                <a:gd name="connsiteX22" fmla="*/ 2082612 w 3478928"/>
                <a:gd name="connsiteY22" fmla="*/ 1082885 h 2888819"/>
                <a:gd name="connsiteX23" fmla="*/ 2336876 w 3478928"/>
                <a:gd name="connsiteY23" fmla="*/ 1285870 h 2888819"/>
                <a:gd name="connsiteX24" fmla="*/ 2057116 w 3478928"/>
                <a:gd name="connsiteY24" fmla="*/ 1473013 h 2888819"/>
                <a:gd name="connsiteX25" fmla="*/ 1678652 w 3478928"/>
                <a:gd name="connsiteY25" fmla="*/ 1533676 h 2888819"/>
                <a:gd name="connsiteX26" fmla="*/ 1478369 w 3478928"/>
                <a:gd name="connsiteY26" fmla="*/ 1451914 h 2888819"/>
                <a:gd name="connsiteX27" fmla="*/ 1416112 w 3478928"/>
                <a:gd name="connsiteY27" fmla="*/ 1355057 h 2888819"/>
                <a:gd name="connsiteX28" fmla="*/ 1155880 w 3478928"/>
                <a:gd name="connsiteY28" fmla="*/ 1304578 h 2888819"/>
                <a:gd name="connsiteX29" fmla="*/ 1210538 w 3478928"/>
                <a:gd name="connsiteY29" fmla="*/ 1041475 h 2888819"/>
                <a:gd name="connsiteX30" fmla="*/ 1052026 w 3478928"/>
                <a:gd name="connsiteY30" fmla="*/ 952021 h 2888819"/>
                <a:gd name="connsiteX31" fmla="*/ 931776 w 3478928"/>
                <a:gd name="connsiteY31" fmla="*/ 1320363 h 2888819"/>
                <a:gd name="connsiteX32" fmla="*/ 866185 w 3478928"/>
                <a:gd name="connsiteY32" fmla="*/ 1299315 h 2888819"/>
                <a:gd name="connsiteX33" fmla="*/ 893514 w 3478928"/>
                <a:gd name="connsiteY33" fmla="*/ 883614 h 2888819"/>
                <a:gd name="connsiteX34" fmla="*/ 1008299 w 3478928"/>
                <a:gd name="connsiteY34" fmla="*/ 625775 h 2888819"/>
                <a:gd name="connsiteX35" fmla="*/ 822457 w 3478928"/>
                <a:gd name="connsiteY35" fmla="*/ 488962 h 2888819"/>
                <a:gd name="connsiteX36" fmla="*/ 806060 w 3478928"/>
                <a:gd name="connsiteY36" fmla="*/ 388983 h 2888819"/>
                <a:gd name="connsiteX37" fmla="*/ 729536 w 3478928"/>
                <a:gd name="connsiteY37" fmla="*/ 236385 h 2888819"/>
                <a:gd name="connsiteX38" fmla="*/ 467172 w 3478928"/>
                <a:gd name="connsiteY38" fmla="*/ 10117 h 2888819"/>
                <a:gd name="connsiteX39" fmla="*/ 241312 w 3478928"/>
                <a:gd name="connsiteY39" fmla="*/ 0 h 2888819"/>
                <a:gd name="connsiteX0" fmla="*/ 241312 w 3478928"/>
                <a:gd name="connsiteY0" fmla="*/ 0 h 2888819"/>
                <a:gd name="connsiteX1" fmla="*/ 125683 w 3478928"/>
                <a:gd name="connsiteY1" fmla="*/ 173359 h 2888819"/>
                <a:gd name="connsiteX2" fmla="*/ 0 w 3478928"/>
                <a:gd name="connsiteY2" fmla="*/ 302139 h 2888819"/>
                <a:gd name="connsiteX3" fmla="*/ 115629 w 3478928"/>
                <a:gd name="connsiteY3" fmla="*/ 376435 h 2888819"/>
                <a:gd name="connsiteX4" fmla="*/ 226232 w 3478928"/>
                <a:gd name="connsiteY4" fmla="*/ 643903 h 2888819"/>
                <a:gd name="connsiteX5" fmla="*/ 282377 w 3478928"/>
                <a:gd name="connsiteY5" fmla="*/ 857223 h 2888819"/>
                <a:gd name="connsiteX6" fmla="*/ 280701 w 3478928"/>
                <a:gd name="connsiteY6" fmla="*/ 871762 h 2888819"/>
                <a:gd name="connsiteX7" fmla="*/ 207875 w 3478928"/>
                <a:gd name="connsiteY7" fmla="*/ 1432780 h 2888819"/>
                <a:gd name="connsiteX8" fmla="*/ 425028 w 3478928"/>
                <a:gd name="connsiteY8" fmla="*/ 1522887 h 2888819"/>
                <a:gd name="connsiteX9" fmla="*/ 851156 w 3478928"/>
                <a:gd name="connsiteY9" fmla="*/ 1595702 h 2888819"/>
                <a:gd name="connsiteX10" fmla="*/ 3478928 w 3478928"/>
                <a:gd name="connsiteY10" fmla="*/ 2888819 h 2888819"/>
                <a:gd name="connsiteX11" fmla="*/ 3419003 w 3478928"/>
                <a:gd name="connsiteY11" fmla="*/ 2661949 h 2888819"/>
                <a:gd name="connsiteX12" fmla="*/ 3277817 w 3478928"/>
                <a:gd name="connsiteY12" fmla="*/ 2253593 h 2888819"/>
                <a:gd name="connsiteX13" fmla="*/ 2552457 w 3478928"/>
                <a:gd name="connsiteY13" fmla="*/ 701375 h 2888819"/>
                <a:gd name="connsiteX14" fmla="*/ 2399328 w 3478928"/>
                <a:gd name="connsiteY14" fmla="*/ 656703 h 2888819"/>
                <a:gd name="connsiteX15" fmla="*/ 2263592 w 3478928"/>
                <a:gd name="connsiteY15" fmla="*/ 577413 h 2888819"/>
                <a:gd name="connsiteX16" fmla="*/ 2213937 w 3478928"/>
                <a:gd name="connsiteY16" fmla="*/ 638728 h 2888819"/>
                <a:gd name="connsiteX17" fmla="*/ 2218347 w 3478928"/>
                <a:gd name="connsiteY17" fmla="*/ 617059 h 2888819"/>
                <a:gd name="connsiteX18" fmla="*/ 2288728 w 3478928"/>
                <a:gd name="connsiteY18" fmla="*/ 735993 h 2888819"/>
                <a:gd name="connsiteX19" fmla="*/ 2222150 w 3478928"/>
                <a:gd name="connsiteY19" fmla="*/ 885869 h 2888819"/>
                <a:gd name="connsiteX20" fmla="*/ 2072557 w 3478928"/>
                <a:gd name="connsiteY20" fmla="*/ 963951 h 2888819"/>
                <a:gd name="connsiteX21" fmla="*/ 2082612 w 3478928"/>
                <a:gd name="connsiteY21" fmla="*/ 1082885 h 2888819"/>
                <a:gd name="connsiteX22" fmla="*/ 2336876 w 3478928"/>
                <a:gd name="connsiteY22" fmla="*/ 1285870 h 2888819"/>
                <a:gd name="connsiteX23" fmla="*/ 2057116 w 3478928"/>
                <a:gd name="connsiteY23" fmla="*/ 1473013 h 2888819"/>
                <a:gd name="connsiteX24" fmla="*/ 1678652 w 3478928"/>
                <a:gd name="connsiteY24" fmla="*/ 1533676 h 2888819"/>
                <a:gd name="connsiteX25" fmla="*/ 1478369 w 3478928"/>
                <a:gd name="connsiteY25" fmla="*/ 1451914 h 2888819"/>
                <a:gd name="connsiteX26" fmla="*/ 1416112 w 3478928"/>
                <a:gd name="connsiteY26" fmla="*/ 1355057 h 2888819"/>
                <a:gd name="connsiteX27" fmla="*/ 1155880 w 3478928"/>
                <a:gd name="connsiteY27" fmla="*/ 1304578 h 2888819"/>
                <a:gd name="connsiteX28" fmla="*/ 1210538 w 3478928"/>
                <a:gd name="connsiteY28" fmla="*/ 1041475 h 2888819"/>
                <a:gd name="connsiteX29" fmla="*/ 1052026 w 3478928"/>
                <a:gd name="connsiteY29" fmla="*/ 952021 h 2888819"/>
                <a:gd name="connsiteX30" fmla="*/ 931776 w 3478928"/>
                <a:gd name="connsiteY30" fmla="*/ 1320363 h 2888819"/>
                <a:gd name="connsiteX31" fmla="*/ 866185 w 3478928"/>
                <a:gd name="connsiteY31" fmla="*/ 1299315 h 2888819"/>
                <a:gd name="connsiteX32" fmla="*/ 893514 w 3478928"/>
                <a:gd name="connsiteY32" fmla="*/ 883614 h 2888819"/>
                <a:gd name="connsiteX33" fmla="*/ 1008299 w 3478928"/>
                <a:gd name="connsiteY33" fmla="*/ 625775 h 2888819"/>
                <a:gd name="connsiteX34" fmla="*/ 822457 w 3478928"/>
                <a:gd name="connsiteY34" fmla="*/ 488962 h 2888819"/>
                <a:gd name="connsiteX35" fmla="*/ 806060 w 3478928"/>
                <a:gd name="connsiteY35" fmla="*/ 388983 h 2888819"/>
                <a:gd name="connsiteX36" fmla="*/ 729536 w 3478928"/>
                <a:gd name="connsiteY36" fmla="*/ 236385 h 2888819"/>
                <a:gd name="connsiteX37" fmla="*/ 467172 w 3478928"/>
                <a:gd name="connsiteY37" fmla="*/ 10117 h 2888819"/>
                <a:gd name="connsiteX38" fmla="*/ 241312 w 3478928"/>
                <a:gd name="connsiteY38" fmla="*/ 0 h 2888819"/>
                <a:gd name="connsiteX0" fmla="*/ 241312 w 3478928"/>
                <a:gd name="connsiteY0" fmla="*/ 0 h 2888819"/>
                <a:gd name="connsiteX1" fmla="*/ 125683 w 3478928"/>
                <a:gd name="connsiteY1" fmla="*/ 173359 h 2888819"/>
                <a:gd name="connsiteX2" fmla="*/ 0 w 3478928"/>
                <a:gd name="connsiteY2" fmla="*/ 302139 h 2888819"/>
                <a:gd name="connsiteX3" fmla="*/ 115629 w 3478928"/>
                <a:gd name="connsiteY3" fmla="*/ 376435 h 2888819"/>
                <a:gd name="connsiteX4" fmla="*/ 226232 w 3478928"/>
                <a:gd name="connsiteY4" fmla="*/ 643903 h 2888819"/>
                <a:gd name="connsiteX5" fmla="*/ 282377 w 3478928"/>
                <a:gd name="connsiteY5" fmla="*/ 857223 h 2888819"/>
                <a:gd name="connsiteX6" fmla="*/ 207875 w 3478928"/>
                <a:gd name="connsiteY6" fmla="*/ 1432780 h 2888819"/>
                <a:gd name="connsiteX7" fmla="*/ 425028 w 3478928"/>
                <a:gd name="connsiteY7" fmla="*/ 1522887 h 2888819"/>
                <a:gd name="connsiteX8" fmla="*/ 851156 w 3478928"/>
                <a:gd name="connsiteY8" fmla="*/ 1595702 h 2888819"/>
                <a:gd name="connsiteX9" fmla="*/ 3478928 w 3478928"/>
                <a:gd name="connsiteY9" fmla="*/ 2888819 h 2888819"/>
                <a:gd name="connsiteX10" fmla="*/ 3419003 w 3478928"/>
                <a:gd name="connsiteY10" fmla="*/ 2661949 h 2888819"/>
                <a:gd name="connsiteX11" fmla="*/ 3277817 w 3478928"/>
                <a:gd name="connsiteY11" fmla="*/ 2253593 h 2888819"/>
                <a:gd name="connsiteX12" fmla="*/ 2552457 w 3478928"/>
                <a:gd name="connsiteY12" fmla="*/ 701375 h 2888819"/>
                <a:gd name="connsiteX13" fmla="*/ 2399328 w 3478928"/>
                <a:gd name="connsiteY13" fmla="*/ 656703 h 2888819"/>
                <a:gd name="connsiteX14" fmla="*/ 2263592 w 3478928"/>
                <a:gd name="connsiteY14" fmla="*/ 577413 h 2888819"/>
                <a:gd name="connsiteX15" fmla="*/ 2213937 w 3478928"/>
                <a:gd name="connsiteY15" fmla="*/ 638728 h 2888819"/>
                <a:gd name="connsiteX16" fmla="*/ 2218347 w 3478928"/>
                <a:gd name="connsiteY16" fmla="*/ 617059 h 2888819"/>
                <a:gd name="connsiteX17" fmla="*/ 2288728 w 3478928"/>
                <a:gd name="connsiteY17" fmla="*/ 735993 h 2888819"/>
                <a:gd name="connsiteX18" fmla="*/ 2222150 w 3478928"/>
                <a:gd name="connsiteY18" fmla="*/ 885869 h 2888819"/>
                <a:gd name="connsiteX19" fmla="*/ 2072557 w 3478928"/>
                <a:gd name="connsiteY19" fmla="*/ 963951 h 2888819"/>
                <a:gd name="connsiteX20" fmla="*/ 2082612 w 3478928"/>
                <a:gd name="connsiteY20" fmla="*/ 1082885 h 2888819"/>
                <a:gd name="connsiteX21" fmla="*/ 2336876 w 3478928"/>
                <a:gd name="connsiteY21" fmla="*/ 1285870 h 2888819"/>
                <a:gd name="connsiteX22" fmla="*/ 2057116 w 3478928"/>
                <a:gd name="connsiteY22" fmla="*/ 1473013 h 2888819"/>
                <a:gd name="connsiteX23" fmla="*/ 1678652 w 3478928"/>
                <a:gd name="connsiteY23" fmla="*/ 1533676 h 2888819"/>
                <a:gd name="connsiteX24" fmla="*/ 1478369 w 3478928"/>
                <a:gd name="connsiteY24" fmla="*/ 1451914 h 2888819"/>
                <a:gd name="connsiteX25" fmla="*/ 1416112 w 3478928"/>
                <a:gd name="connsiteY25" fmla="*/ 1355057 h 2888819"/>
                <a:gd name="connsiteX26" fmla="*/ 1155880 w 3478928"/>
                <a:gd name="connsiteY26" fmla="*/ 1304578 h 2888819"/>
                <a:gd name="connsiteX27" fmla="*/ 1210538 w 3478928"/>
                <a:gd name="connsiteY27" fmla="*/ 1041475 h 2888819"/>
                <a:gd name="connsiteX28" fmla="*/ 1052026 w 3478928"/>
                <a:gd name="connsiteY28" fmla="*/ 952021 h 2888819"/>
                <a:gd name="connsiteX29" fmla="*/ 931776 w 3478928"/>
                <a:gd name="connsiteY29" fmla="*/ 1320363 h 2888819"/>
                <a:gd name="connsiteX30" fmla="*/ 866185 w 3478928"/>
                <a:gd name="connsiteY30" fmla="*/ 1299315 h 2888819"/>
                <a:gd name="connsiteX31" fmla="*/ 893514 w 3478928"/>
                <a:gd name="connsiteY31" fmla="*/ 883614 h 2888819"/>
                <a:gd name="connsiteX32" fmla="*/ 1008299 w 3478928"/>
                <a:gd name="connsiteY32" fmla="*/ 625775 h 2888819"/>
                <a:gd name="connsiteX33" fmla="*/ 822457 w 3478928"/>
                <a:gd name="connsiteY33" fmla="*/ 488962 h 2888819"/>
                <a:gd name="connsiteX34" fmla="*/ 806060 w 3478928"/>
                <a:gd name="connsiteY34" fmla="*/ 388983 h 2888819"/>
                <a:gd name="connsiteX35" fmla="*/ 729536 w 3478928"/>
                <a:gd name="connsiteY35" fmla="*/ 236385 h 2888819"/>
                <a:gd name="connsiteX36" fmla="*/ 467172 w 3478928"/>
                <a:gd name="connsiteY36" fmla="*/ 10117 h 2888819"/>
                <a:gd name="connsiteX37" fmla="*/ 241312 w 3478928"/>
                <a:gd name="connsiteY37" fmla="*/ 0 h 2888819"/>
                <a:gd name="connsiteX0" fmla="*/ 241312 w 3478928"/>
                <a:gd name="connsiteY0" fmla="*/ 0 h 2888819"/>
                <a:gd name="connsiteX1" fmla="*/ 125683 w 3478928"/>
                <a:gd name="connsiteY1" fmla="*/ 173359 h 2888819"/>
                <a:gd name="connsiteX2" fmla="*/ 0 w 3478928"/>
                <a:gd name="connsiteY2" fmla="*/ 302139 h 2888819"/>
                <a:gd name="connsiteX3" fmla="*/ 115629 w 3478928"/>
                <a:gd name="connsiteY3" fmla="*/ 376435 h 2888819"/>
                <a:gd name="connsiteX4" fmla="*/ 226232 w 3478928"/>
                <a:gd name="connsiteY4" fmla="*/ 643903 h 2888819"/>
                <a:gd name="connsiteX5" fmla="*/ 207875 w 3478928"/>
                <a:gd name="connsiteY5" fmla="*/ 1432780 h 2888819"/>
                <a:gd name="connsiteX6" fmla="*/ 425028 w 3478928"/>
                <a:gd name="connsiteY6" fmla="*/ 1522887 h 2888819"/>
                <a:gd name="connsiteX7" fmla="*/ 851156 w 3478928"/>
                <a:gd name="connsiteY7" fmla="*/ 1595702 h 2888819"/>
                <a:gd name="connsiteX8" fmla="*/ 3478928 w 3478928"/>
                <a:gd name="connsiteY8" fmla="*/ 2888819 h 2888819"/>
                <a:gd name="connsiteX9" fmla="*/ 3419003 w 3478928"/>
                <a:gd name="connsiteY9" fmla="*/ 2661949 h 2888819"/>
                <a:gd name="connsiteX10" fmla="*/ 3277817 w 3478928"/>
                <a:gd name="connsiteY10" fmla="*/ 2253593 h 2888819"/>
                <a:gd name="connsiteX11" fmla="*/ 2552457 w 3478928"/>
                <a:gd name="connsiteY11" fmla="*/ 701375 h 2888819"/>
                <a:gd name="connsiteX12" fmla="*/ 2399328 w 3478928"/>
                <a:gd name="connsiteY12" fmla="*/ 656703 h 2888819"/>
                <a:gd name="connsiteX13" fmla="*/ 2263592 w 3478928"/>
                <a:gd name="connsiteY13" fmla="*/ 577413 h 2888819"/>
                <a:gd name="connsiteX14" fmla="*/ 2213937 w 3478928"/>
                <a:gd name="connsiteY14" fmla="*/ 638728 h 2888819"/>
                <a:gd name="connsiteX15" fmla="*/ 2218347 w 3478928"/>
                <a:gd name="connsiteY15" fmla="*/ 617059 h 2888819"/>
                <a:gd name="connsiteX16" fmla="*/ 2288728 w 3478928"/>
                <a:gd name="connsiteY16" fmla="*/ 735993 h 2888819"/>
                <a:gd name="connsiteX17" fmla="*/ 2222150 w 3478928"/>
                <a:gd name="connsiteY17" fmla="*/ 885869 h 2888819"/>
                <a:gd name="connsiteX18" fmla="*/ 2072557 w 3478928"/>
                <a:gd name="connsiteY18" fmla="*/ 963951 h 2888819"/>
                <a:gd name="connsiteX19" fmla="*/ 2082612 w 3478928"/>
                <a:gd name="connsiteY19" fmla="*/ 1082885 h 2888819"/>
                <a:gd name="connsiteX20" fmla="*/ 2336876 w 3478928"/>
                <a:gd name="connsiteY20" fmla="*/ 1285870 h 2888819"/>
                <a:gd name="connsiteX21" fmla="*/ 2057116 w 3478928"/>
                <a:gd name="connsiteY21" fmla="*/ 1473013 h 2888819"/>
                <a:gd name="connsiteX22" fmla="*/ 1678652 w 3478928"/>
                <a:gd name="connsiteY22" fmla="*/ 1533676 h 2888819"/>
                <a:gd name="connsiteX23" fmla="*/ 1478369 w 3478928"/>
                <a:gd name="connsiteY23" fmla="*/ 1451914 h 2888819"/>
                <a:gd name="connsiteX24" fmla="*/ 1416112 w 3478928"/>
                <a:gd name="connsiteY24" fmla="*/ 1355057 h 2888819"/>
                <a:gd name="connsiteX25" fmla="*/ 1155880 w 3478928"/>
                <a:gd name="connsiteY25" fmla="*/ 1304578 h 2888819"/>
                <a:gd name="connsiteX26" fmla="*/ 1210538 w 3478928"/>
                <a:gd name="connsiteY26" fmla="*/ 1041475 h 2888819"/>
                <a:gd name="connsiteX27" fmla="*/ 1052026 w 3478928"/>
                <a:gd name="connsiteY27" fmla="*/ 952021 h 2888819"/>
                <a:gd name="connsiteX28" fmla="*/ 931776 w 3478928"/>
                <a:gd name="connsiteY28" fmla="*/ 1320363 h 2888819"/>
                <a:gd name="connsiteX29" fmla="*/ 866185 w 3478928"/>
                <a:gd name="connsiteY29" fmla="*/ 1299315 h 2888819"/>
                <a:gd name="connsiteX30" fmla="*/ 893514 w 3478928"/>
                <a:gd name="connsiteY30" fmla="*/ 883614 h 2888819"/>
                <a:gd name="connsiteX31" fmla="*/ 1008299 w 3478928"/>
                <a:gd name="connsiteY31" fmla="*/ 625775 h 2888819"/>
                <a:gd name="connsiteX32" fmla="*/ 822457 w 3478928"/>
                <a:gd name="connsiteY32" fmla="*/ 488962 h 2888819"/>
                <a:gd name="connsiteX33" fmla="*/ 806060 w 3478928"/>
                <a:gd name="connsiteY33" fmla="*/ 388983 h 2888819"/>
                <a:gd name="connsiteX34" fmla="*/ 729536 w 3478928"/>
                <a:gd name="connsiteY34" fmla="*/ 236385 h 2888819"/>
                <a:gd name="connsiteX35" fmla="*/ 467172 w 3478928"/>
                <a:gd name="connsiteY35" fmla="*/ 10117 h 2888819"/>
                <a:gd name="connsiteX36" fmla="*/ 241312 w 3478928"/>
                <a:gd name="connsiteY36" fmla="*/ 0 h 2888819"/>
                <a:gd name="connsiteX0" fmla="*/ 241312 w 3478928"/>
                <a:gd name="connsiteY0" fmla="*/ 0 h 2888819"/>
                <a:gd name="connsiteX1" fmla="*/ 125683 w 3478928"/>
                <a:gd name="connsiteY1" fmla="*/ 173359 h 2888819"/>
                <a:gd name="connsiteX2" fmla="*/ 0 w 3478928"/>
                <a:gd name="connsiteY2" fmla="*/ 302139 h 2888819"/>
                <a:gd name="connsiteX3" fmla="*/ 115629 w 3478928"/>
                <a:gd name="connsiteY3" fmla="*/ 376435 h 2888819"/>
                <a:gd name="connsiteX4" fmla="*/ 207875 w 3478928"/>
                <a:gd name="connsiteY4" fmla="*/ 1432780 h 2888819"/>
                <a:gd name="connsiteX5" fmla="*/ 425028 w 3478928"/>
                <a:gd name="connsiteY5" fmla="*/ 1522887 h 2888819"/>
                <a:gd name="connsiteX6" fmla="*/ 851156 w 3478928"/>
                <a:gd name="connsiteY6" fmla="*/ 1595702 h 2888819"/>
                <a:gd name="connsiteX7" fmla="*/ 3478928 w 3478928"/>
                <a:gd name="connsiteY7" fmla="*/ 2888819 h 2888819"/>
                <a:gd name="connsiteX8" fmla="*/ 3419003 w 3478928"/>
                <a:gd name="connsiteY8" fmla="*/ 2661949 h 2888819"/>
                <a:gd name="connsiteX9" fmla="*/ 3277817 w 3478928"/>
                <a:gd name="connsiteY9" fmla="*/ 2253593 h 2888819"/>
                <a:gd name="connsiteX10" fmla="*/ 2552457 w 3478928"/>
                <a:gd name="connsiteY10" fmla="*/ 701375 h 2888819"/>
                <a:gd name="connsiteX11" fmla="*/ 2399328 w 3478928"/>
                <a:gd name="connsiteY11" fmla="*/ 656703 h 2888819"/>
                <a:gd name="connsiteX12" fmla="*/ 2263592 w 3478928"/>
                <a:gd name="connsiteY12" fmla="*/ 577413 h 2888819"/>
                <a:gd name="connsiteX13" fmla="*/ 2213937 w 3478928"/>
                <a:gd name="connsiteY13" fmla="*/ 638728 h 2888819"/>
                <a:gd name="connsiteX14" fmla="*/ 2218347 w 3478928"/>
                <a:gd name="connsiteY14" fmla="*/ 617059 h 2888819"/>
                <a:gd name="connsiteX15" fmla="*/ 2288728 w 3478928"/>
                <a:gd name="connsiteY15" fmla="*/ 735993 h 2888819"/>
                <a:gd name="connsiteX16" fmla="*/ 2222150 w 3478928"/>
                <a:gd name="connsiteY16" fmla="*/ 885869 h 2888819"/>
                <a:gd name="connsiteX17" fmla="*/ 2072557 w 3478928"/>
                <a:gd name="connsiteY17" fmla="*/ 963951 h 2888819"/>
                <a:gd name="connsiteX18" fmla="*/ 2082612 w 3478928"/>
                <a:gd name="connsiteY18" fmla="*/ 1082885 h 2888819"/>
                <a:gd name="connsiteX19" fmla="*/ 2336876 w 3478928"/>
                <a:gd name="connsiteY19" fmla="*/ 1285870 h 2888819"/>
                <a:gd name="connsiteX20" fmla="*/ 2057116 w 3478928"/>
                <a:gd name="connsiteY20" fmla="*/ 1473013 h 2888819"/>
                <a:gd name="connsiteX21" fmla="*/ 1678652 w 3478928"/>
                <a:gd name="connsiteY21" fmla="*/ 1533676 h 2888819"/>
                <a:gd name="connsiteX22" fmla="*/ 1478369 w 3478928"/>
                <a:gd name="connsiteY22" fmla="*/ 1451914 h 2888819"/>
                <a:gd name="connsiteX23" fmla="*/ 1416112 w 3478928"/>
                <a:gd name="connsiteY23" fmla="*/ 1355057 h 2888819"/>
                <a:gd name="connsiteX24" fmla="*/ 1155880 w 3478928"/>
                <a:gd name="connsiteY24" fmla="*/ 1304578 h 2888819"/>
                <a:gd name="connsiteX25" fmla="*/ 1210538 w 3478928"/>
                <a:gd name="connsiteY25" fmla="*/ 1041475 h 2888819"/>
                <a:gd name="connsiteX26" fmla="*/ 1052026 w 3478928"/>
                <a:gd name="connsiteY26" fmla="*/ 952021 h 2888819"/>
                <a:gd name="connsiteX27" fmla="*/ 931776 w 3478928"/>
                <a:gd name="connsiteY27" fmla="*/ 1320363 h 2888819"/>
                <a:gd name="connsiteX28" fmla="*/ 866185 w 3478928"/>
                <a:gd name="connsiteY28" fmla="*/ 1299315 h 2888819"/>
                <a:gd name="connsiteX29" fmla="*/ 893514 w 3478928"/>
                <a:gd name="connsiteY29" fmla="*/ 883614 h 2888819"/>
                <a:gd name="connsiteX30" fmla="*/ 1008299 w 3478928"/>
                <a:gd name="connsiteY30" fmla="*/ 625775 h 2888819"/>
                <a:gd name="connsiteX31" fmla="*/ 822457 w 3478928"/>
                <a:gd name="connsiteY31" fmla="*/ 488962 h 2888819"/>
                <a:gd name="connsiteX32" fmla="*/ 806060 w 3478928"/>
                <a:gd name="connsiteY32" fmla="*/ 388983 h 2888819"/>
                <a:gd name="connsiteX33" fmla="*/ 729536 w 3478928"/>
                <a:gd name="connsiteY33" fmla="*/ 236385 h 2888819"/>
                <a:gd name="connsiteX34" fmla="*/ 467172 w 3478928"/>
                <a:gd name="connsiteY34" fmla="*/ 10117 h 2888819"/>
                <a:gd name="connsiteX35" fmla="*/ 241312 w 3478928"/>
                <a:gd name="connsiteY35" fmla="*/ 0 h 2888819"/>
                <a:gd name="connsiteX0" fmla="*/ 241312 w 3478928"/>
                <a:gd name="connsiteY0" fmla="*/ 0 h 2888819"/>
                <a:gd name="connsiteX1" fmla="*/ 125683 w 3478928"/>
                <a:gd name="connsiteY1" fmla="*/ 173359 h 2888819"/>
                <a:gd name="connsiteX2" fmla="*/ 0 w 3478928"/>
                <a:gd name="connsiteY2" fmla="*/ 302139 h 2888819"/>
                <a:gd name="connsiteX3" fmla="*/ 207875 w 3478928"/>
                <a:gd name="connsiteY3" fmla="*/ 1432780 h 2888819"/>
                <a:gd name="connsiteX4" fmla="*/ 425028 w 3478928"/>
                <a:gd name="connsiteY4" fmla="*/ 1522887 h 2888819"/>
                <a:gd name="connsiteX5" fmla="*/ 851156 w 3478928"/>
                <a:gd name="connsiteY5" fmla="*/ 1595702 h 2888819"/>
                <a:gd name="connsiteX6" fmla="*/ 3478928 w 3478928"/>
                <a:gd name="connsiteY6" fmla="*/ 2888819 h 2888819"/>
                <a:gd name="connsiteX7" fmla="*/ 3419003 w 3478928"/>
                <a:gd name="connsiteY7" fmla="*/ 2661949 h 2888819"/>
                <a:gd name="connsiteX8" fmla="*/ 3277817 w 3478928"/>
                <a:gd name="connsiteY8" fmla="*/ 2253593 h 2888819"/>
                <a:gd name="connsiteX9" fmla="*/ 2552457 w 3478928"/>
                <a:gd name="connsiteY9" fmla="*/ 701375 h 2888819"/>
                <a:gd name="connsiteX10" fmla="*/ 2399328 w 3478928"/>
                <a:gd name="connsiteY10" fmla="*/ 656703 h 2888819"/>
                <a:gd name="connsiteX11" fmla="*/ 2263592 w 3478928"/>
                <a:gd name="connsiteY11" fmla="*/ 577413 h 2888819"/>
                <a:gd name="connsiteX12" fmla="*/ 2213937 w 3478928"/>
                <a:gd name="connsiteY12" fmla="*/ 638728 h 2888819"/>
                <a:gd name="connsiteX13" fmla="*/ 2218347 w 3478928"/>
                <a:gd name="connsiteY13" fmla="*/ 617059 h 2888819"/>
                <a:gd name="connsiteX14" fmla="*/ 2288728 w 3478928"/>
                <a:gd name="connsiteY14" fmla="*/ 735993 h 2888819"/>
                <a:gd name="connsiteX15" fmla="*/ 2222150 w 3478928"/>
                <a:gd name="connsiteY15" fmla="*/ 885869 h 2888819"/>
                <a:gd name="connsiteX16" fmla="*/ 2072557 w 3478928"/>
                <a:gd name="connsiteY16" fmla="*/ 963951 h 2888819"/>
                <a:gd name="connsiteX17" fmla="*/ 2082612 w 3478928"/>
                <a:gd name="connsiteY17" fmla="*/ 1082885 h 2888819"/>
                <a:gd name="connsiteX18" fmla="*/ 2336876 w 3478928"/>
                <a:gd name="connsiteY18" fmla="*/ 1285870 h 2888819"/>
                <a:gd name="connsiteX19" fmla="*/ 2057116 w 3478928"/>
                <a:gd name="connsiteY19" fmla="*/ 1473013 h 2888819"/>
                <a:gd name="connsiteX20" fmla="*/ 1678652 w 3478928"/>
                <a:gd name="connsiteY20" fmla="*/ 1533676 h 2888819"/>
                <a:gd name="connsiteX21" fmla="*/ 1478369 w 3478928"/>
                <a:gd name="connsiteY21" fmla="*/ 1451914 h 2888819"/>
                <a:gd name="connsiteX22" fmla="*/ 1416112 w 3478928"/>
                <a:gd name="connsiteY22" fmla="*/ 1355057 h 2888819"/>
                <a:gd name="connsiteX23" fmla="*/ 1155880 w 3478928"/>
                <a:gd name="connsiteY23" fmla="*/ 1304578 h 2888819"/>
                <a:gd name="connsiteX24" fmla="*/ 1210538 w 3478928"/>
                <a:gd name="connsiteY24" fmla="*/ 1041475 h 2888819"/>
                <a:gd name="connsiteX25" fmla="*/ 1052026 w 3478928"/>
                <a:gd name="connsiteY25" fmla="*/ 952021 h 2888819"/>
                <a:gd name="connsiteX26" fmla="*/ 931776 w 3478928"/>
                <a:gd name="connsiteY26" fmla="*/ 1320363 h 2888819"/>
                <a:gd name="connsiteX27" fmla="*/ 866185 w 3478928"/>
                <a:gd name="connsiteY27" fmla="*/ 1299315 h 2888819"/>
                <a:gd name="connsiteX28" fmla="*/ 893514 w 3478928"/>
                <a:gd name="connsiteY28" fmla="*/ 883614 h 2888819"/>
                <a:gd name="connsiteX29" fmla="*/ 1008299 w 3478928"/>
                <a:gd name="connsiteY29" fmla="*/ 625775 h 2888819"/>
                <a:gd name="connsiteX30" fmla="*/ 822457 w 3478928"/>
                <a:gd name="connsiteY30" fmla="*/ 488962 h 2888819"/>
                <a:gd name="connsiteX31" fmla="*/ 806060 w 3478928"/>
                <a:gd name="connsiteY31" fmla="*/ 388983 h 2888819"/>
                <a:gd name="connsiteX32" fmla="*/ 729536 w 3478928"/>
                <a:gd name="connsiteY32" fmla="*/ 236385 h 2888819"/>
                <a:gd name="connsiteX33" fmla="*/ 467172 w 3478928"/>
                <a:gd name="connsiteY33" fmla="*/ 10117 h 2888819"/>
                <a:gd name="connsiteX34" fmla="*/ 241312 w 3478928"/>
                <a:gd name="connsiteY34" fmla="*/ 0 h 2888819"/>
                <a:gd name="connsiteX0" fmla="*/ 116174 w 3353790"/>
                <a:gd name="connsiteY0" fmla="*/ 0 h 2888819"/>
                <a:gd name="connsiteX1" fmla="*/ 545 w 3353790"/>
                <a:gd name="connsiteY1" fmla="*/ 173359 h 2888819"/>
                <a:gd name="connsiteX2" fmla="*/ 82737 w 3353790"/>
                <a:gd name="connsiteY2" fmla="*/ 1432780 h 2888819"/>
                <a:gd name="connsiteX3" fmla="*/ 299890 w 3353790"/>
                <a:gd name="connsiteY3" fmla="*/ 1522887 h 2888819"/>
                <a:gd name="connsiteX4" fmla="*/ 726018 w 3353790"/>
                <a:gd name="connsiteY4" fmla="*/ 1595702 h 2888819"/>
                <a:gd name="connsiteX5" fmla="*/ 3353790 w 3353790"/>
                <a:gd name="connsiteY5" fmla="*/ 2888819 h 2888819"/>
                <a:gd name="connsiteX6" fmla="*/ 3293865 w 3353790"/>
                <a:gd name="connsiteY6" fmla="*/ 2661949 h 2888819"/>
                <a:gd name="connsiteX7" fmla="*/ 3152679 w 3353790"/>
                <a:gd name="connsiteY7" fmla="*/ 2253593 h 2888819"/>
                <a:gd name="connsiteX8" fmla="*/ 2427319 w 3353790"/>
                <a:gd name="connsiteY8" fmla="*/ 701375 h 2888819"/>
                <a:gd name="connsiteX9" fmla="*/ 2274190 w 3353790"/>
                <a:gd name="connsiteY9" fmla="*/ 656703 h 2888819"/>
                <a:gd name="connsiteX10" fmla="*/ 2138454 w 3353790"/>
                <a:gd name="connsiteY10" fmla="*/ 577413 h 2888819"/>
                <a:gd name="connsiteX11" fmla="*/ 2088799 w 3353790"/>
                <a:gd name="connsiteY11" fmla="*/ 638728 h 2888819"/>
                <a:gd name="connsiteX12" fmla="*/ 2093209 w 3353790"/>
                <a:gd name="connsiteY12" fmla="*/ 617059 h 2888819"/>
                <a:gd name="connsiteX13" fmla="*/ 2163590 w 3353790"/>
                <a:gd name="connsiteY13" fmla="*/ 735993 h 2888819"/>
                <a:gd name="connsiteX14" fmla="*/ 2097012 w 3353790"/>
                <a:gd name="connsiteY14" fmla="*/ 885869 h 2888819"/>
                <a:gd name="connsiteX15" fmla="*/ 1947419 w 3353790"/>
                <a:gd name="connsiteY15" fmla="*/ 963951 h 2888819"/>
                <a:gd name="connsiteX16" fmla="*/ 1957474 w 3353790"/>
                <a:gd name="connsiteY16" fmla="*/ 1082885 h 2888819"/>
                <a:gd name="connsiteX17" fmla="*/ 2211738 w 3353790"/>
                <a:gd name="connsiteY17" fmla="*/ 1285870 h 2888819"/>
                <a:gd name="connsiteX18" fmla="*/ 1931978 w 3353790"/>
                <a:gd name="connsiteY18" fmla="*/ 1473013 h 2888819"/>
                <a:gd name="connsiteX19" fmla="*/ 1553514 w 3353790"/>
                <a:gd name="connsiteY19" fmla="*/ 1533676 h 2888819"/>
                <a:gd name="connsiteX20" fmla="*/ 1353231 w 3353790"/>
                <a:gd name="connsiteY20" fmla="*/ 1451914 h 2888819"/>
                <a:gd name="connsiteX21" fmla="*/ 1290974 w 3353790"/>
                <a:gd name="connsiteY21" fmla="*/ 1355057 h 2888819"/>
                <a:gd name="connsiteX22" fmla="*/ 1030742 w 3353790"/>
                <a:gd name="connsiteY22" fmla="*/ 1304578 h 2888819"/>
                <a:gd name="connsiteX23" fmla="*/ 1085400 w 3353790"/>
                <a:gd name="connsiteY23" fmla="*/ 1041475 h 2888819"/>
                <a:gd name="connsiteX24" fmla="*/ 926888 w 3353790"/>
                <a:gd name="connsiteY24" fmla="*/ 952021 h 2888819"/>
                <a:gd name="connsiteX25" fmla="*/ 806638 w 3353790"/>
                <a:gd name="connsiteY25" fmla="*/ 1320363 h 2888819"/>
                <a:gd name="connsiteX26" fmla="*/ 741047 w 3353790"/>
                <a:gd name="connsiteY26" fmla="*/ 1299315 h 2888819"/>
                <a:gd name="connsiteX27" fmla="*/ 768376 w 3353790"/>
                <a:gd name="connsiteY27" fmla="*/ 883614 h 2888819"/>
                <a:gd name="connsiteX28" fmla="*/ 883161 w 3353790"/>
                <a:gd name="connsiteY28" fmla="*/ 625775 h 2888819"/>
                <a:gd name="connsiteX29" fmla="*/ 697319 w 3353790"/>
                <a:gd name="connsiteY29" fmla="*/ 488962 h 2888819"/>
                <a:gd name="connsiteX30" fmla="*/ 680922 w 3353790"/>
                <a:gd name="connsiteY30" fmla="*/ 388983 h 2888819"/>
                <a:gd name="connsiteX31" fmla="*/ 604398 w 3353790"/>
                <a:gd name="connsiteY31" fmla="*/ 236385 h 2888819"/>
                <a:gd name="connsiteX32" fmla="*/ 342034 w 3353790"/>
                <a:gd name="connsiteY32" fmla="*/ 10117 h 2888819"/>
                <a:gd name="connsiteX33" fmla="*/ 116174 w 3353790"/>
                <a:gd name="connsiteY33" fmla="*/ 0 h 2888819"/>
                <a:gd name="connsiteX0" fmla="*/ 47984 w 3285600"/>
                <a:gd name="connsiteY0" fmla="*/ 0 h 2888819"/>
                <a:gd name="connsiteX1" fmla="*/ 14547 w 3285600"/>
                <a:gd name="connsiteY1" fmla="*/ 1432780 h 2888819"/>
                <a:gd name="connsiteX2" fmla="*/ 231700 w 3285600"/>
                <a:gd name="connsiteY2" fmla="*/ 1522887 h 2888819"/>
                <a:gd name="connsiteX3" fmla="*/ 657828 w 3285600"/>
                <a:gd name="connsiteY3" fmla="*/ 1595702 h 2888819"/>
                <a:gd name="connsiteX4" fmla="*/ 3285600 w 3285600"/>
                <a:gd name="connsiteY4" fmla="*/ 2888819 h 2888819"/>
                <a:gd name="connsiteX5" fmla="*/ 3225675 w 3285600"/>
                <a:gd name="connsiteY5" fmla="*/ 2661949 h 2888819"/>
                <a:gd name="connsiteX6" fmla="*/ 3084489 w 3285600"/>
                <a:gd name="connsiteY6" fmla="*/ 2253593 h 2888819"/>
                <a:gd name="connsiteX7" fmla="*/ 2359129 w 3285600"/>
                <a:gd name="connsiteY7" fmla="*/ 701375 h 2888819"/>
                <a:gd name="connsiteX8" fmla="*/ 2206000 w 3285600"/>
                <a:gd name="connsiteY8" fmla="*/ 656703 h 2888819"/>
                <a:gd name="connsiteX9" fmla="*/ 2070264 w 3285600"/>
                <a:gd name="connsiteY9" fmla="*/ 577413 h 2888819"/>
                <a:gd name="connsiteX10" fmla="*/ 2020609 w 3285600"/>
                <a:gd name="connsiteY10" fmla="*/ 638728 h 2888819"/>
                <a:gd name="connsiteX11" fmla="*/ 2025019 w 3285600"/>
                <a:gd name="connsiteY11" fmla="*/ 617059 h 2888819"/>
                <a:gd name="connsiteX12" fmla="*/ 2095400 w 3285600"/>
                <a:gd name="connsiteY12" fmla="*/ 735993 h 2888819"/>
                <a:gd name="connsiteX13" fmla="*/ 2028822 w 3285600"/>
                <a:gd name="connsiteY13" fmla="*/ 885869 h 2888819"/>
                <a:gd name="connsiteX14" fmla="*/ 1879229 w 3285600"/>
                <a:gd name="connsiteY14" fmla="*/ 963951 h 2888819"/>
                <a:gd name="connsiteX15" fmla="*/ 1889284 w 3285600"/>
                <a:gd name="connsiteY15" fmla="*/ 1082885 h 2888819"/>
                <a:gd name="connsiteX16" fmla="*/ 2143548 w 3285600"/>
                <a:gd name="connsiteY16" fmla="*/ 1285870 h 2888819"/>
                <a:gd name="connsiteX17" fmla="*/ 1863788 w 3285600"/>
                <a:gd name="connsiteY17" fmla="*/ 1473013 h 2888819"/>
                <a:gd name="connsiteX18" fmla="*/ 1485324 w 3285600"/>
                <a:gd name="connsiteY18" fmla="*/ 1533676 h 2888819"/>
                <a:gd name="connsiteX19" fmla="*/ 1285041 w 3285600"/>
                <a:gd name="connsiteY19" fmla="*/ 1451914 h 2888819"/>
                <a:gd name="connsiteX20" fmla="*/ 1222784 w 3285600"/>
                <a:gd name="connsiteY20" fmla="*/ 1355057 h 2888819"/>
                <a:gd name="connsiteX21" fmla="*/ 962552 w 3285600"/>
                <a:gd name="connsiteY21" fmla="*/ 1304578 h 2888819"/>
                <a:gd name="connsiteX22" fmla="*/ 1017210 w 3285600"/>
                <a:gd name="connsiteY22" fmla="*/ 1041475 h 2888819"/>
                <a:gd name="connsiteX23" fmla="*/ 858698 w 3285600"/>
                <a:gd name="connsiteY23" fmla="*/ 952021 h 2888819"/>
                <a:gd name="connsiteX24" fmla="*/ 738448 w 3285600"/>
                <a:gd name="connsiteY24" fmla="*/ 1320363 h 2888819"/>
                <a:gd name="connsiteX25" fmla="*/ 672857 w 3285600"/>
                <a:gd name="connsiteY25" fmla="*/ 1299315 h 2888819"/>
                <a:gd name="connsiteX26" fmla="*/ 700186 w 3285600"/>
                <a:gd name="connsiteY26" fmla="*/ 883614 h 2888819"/>
                <a:gd name="connsiteX27" fmla="*/ 814971 w 3285600"/>
                <a:gd name="connsiteY27" fmla="*/ 625775 h 2888819"/>
                <a:gd name="connsiteX28" fmla="*/ 629129 w 3285600"/>
                <a:gd name="connsiteY28" fmla="*/ 488962 h 2888819"/>
                <a:gd name="connsiteX29" fmla="*/ 612732 w 3285600"/>
                <a:gd name="connsiteY29" fmla="*/ 388983 h 2888819"/>
                <a:gd name="connsiteX30" fmla="*/ 536208 w 3285600"/>
                <a:gd name="connsiteY30" fmla="*/ 236385 h 2888819"/>
                <a:gd name="connsiteX31" fmla="*/ 273844 w 3285600"/>
                <a:gd name="connsiteY31" fmla="*/ 10117 h 2888819"/>
                <a:gd name="connsiteX32" fmla="*/ 47984 w 3285600"/>
                <a:gd name="connsiteY32" fmla="*/ 0 h 2888819"/>
                <a:gd name="connsiteX0" fmla="*/ 259297 w 3271053"/>
                <a:gd name="connsiteY0" fmla="*/ 0 h 2878702"/>
                <a:gd name="connsiteX1" fmla="*/ 0 w 3271053"/>
                <a:gd name="connsiteY1" fmla="*/ 1422663 h 2878702"/>
                <a:gd name="connsiteX2" fmla="*/ 217153 w 3271053"/>
                <a:gd name="connsiteY2" fmla="*/ 1512770 h 2878702"/>
                <a:gd name="connsiteX3" fmla="*/ 643281 w 3271053"/>
                <a:gd name="connsiteY3" fmla="*/ 1585585 h 2878702"/>
                <a:gd name="connsiteX4" fmla="*/ 3271053 w 3271053"/>
                <a:gd name="connsiteY4" fmla="*/ 2878702 h 2878702"/>
                <a:gd name="connsiteX5" fmla="*/ 3211128 w 3271053"/>
                <a:gd name="connsiteY5" fmla="*/ 2651832 h 2878702"/>
                <a:gd name="connsiteX6" fmla="*/ 3069942 w 3271053"/>
                <a:gd name="connsiteY6" fmla="*/ 2243476 h 2878702"/>
                <a:gd name="connsiteX7" fmla="*/ 2344582 w 3271053"/>
                <a:gd name="connsiteY7" fmla="*/ 691258 h 2878702"/>
                <a:gd name="connsiteX8" fmla="*/ 2191453 w 3271053"/>
                <a:gd name="connsiteY8" fmla="*/ 646586 h 2878702"/>
                <a:gd name="connsiteX9" fmla="*/ 2055717 w 3271053"/>
                <a:gd name="connsiteY9" fmla="*/ 567296 h 2878702"/>
                <a:gd name="connsiteX10" fmla="*/ 2006062 w 3271053"/>
                <a:gd name="connsiteY10" fmla="*/ 628611 h 2878702"/>
                <a:gd name="connsiteX11" fmla="*/ 2010472 w 3271053"/>
                <a:gd name="connsiteY11" fmla="*/ 606942 h 2878702"/>
                <a:gd name="connsiteX12" fmla="*/ 2080853 w 3271053"/>
                <a:gd name="connsiteY12" fmla="*/ 725876 h 2878702"/>
                <a:gd name="connsiteX13" fmla="*/ 2014275 w 3271053"/>
                <a:gd name="connsiteY13" fmla="*/ 875752 h 2878702"/>
                <a:gd name="connsiteX14" fmla="*/ 1864682 w 3271053"/>
                <a:gd name="connsiteY14" fmla="*/ 953834 h 2878702"/>
                <a:gd name="connsiteX15" fmla="*/ 1874737 w 3271053"/>
                <a:gd name="connsiteY15" fmla="*/ 1072768 h 2878702"/>
                <a:gd name="connsiteX16" fmla="*/ 2129001 w 3271053"/>
                <a:gd name="connsiteY16" fmla="*/ 1275753 h 2878702"/>
                <a:gd name="connsiteX17" fmla="*/ 1849241 w 3271053"/>
                <a:gd name="connsiteY17" fmla="*/ 1462896 h 2878702"/>
                <a:gd name="connsiteX18" fmla="*/ 1470777 w 3271053"/>
                <a:gd name="connsiteY18" fmla="*/ 1523559 h 2878702"/>
                <a:gd name="connsiteX19" fmla="*/ 1270494 w 3271053"/>
                <a:gd name="connsiteY19" fmla="*/ 1441797 h 2878702"/>
                <a:gd name="connsiteX20" fmla="*/ 1208237 w 3271053"/>
                <a:gd name="connsiteY20" fmla="*/ 1344940 h 2878702"/>
                <a:gd name="connsiteX21" fmla="*/ 948005 w 3271053"/>
                <a:gd name="connsiteY21" fmla="*/ 1294461 h 2878702"/>
                <a:gd name="connsiteX22" fmla="*/ 1002663 w 3271053"/>
                <a:gd name="connsiteY22" fmla="*/ 1031358 h 2878702"/>
                <a:gd name="connsiteX23" fmla="*/ 844151 w 3271053"/>
                <a:gd name="connsiteY23" fmla="*/ 941904 h 2878702"/>
                <a:gd name="connsiteX24" fmla="*/ 723901 w 3271053"/>
                <a:gd name="connsiteY24" fmla="*/ 1310246 h 2878702"/>
                <a:gd name="connsiteX25" fmla="*/ 658310 w 3271053"/>
                <a:gd name="connsiteY25" fmla="*/ 1289198 h 2878702"/>
                <a:gd name="connsiteX26" fmla="*/ 685639 w 3271053"/>
                <a:gd name="connsiteY26" fmla="*/ 873497 h 2878702"/>
                <a:gd name="connsiteX27" fmla="*/ 800424 w 3271053"/>
                <a:gd name="connsiteY27" fmla="*/ 615658 h 2878702"/>
                <a:gd name="connsiteX28" fmla="*/ 614582 w 3271053"/>
                <a:gd name="connsiteY28" fmla="*/ 478845 h 2878702"/>
                <a:gd name="connsiteX29" fmla="*/ 598185 w 3271053"/>
                <a:gd name="connsiteY29" fmla="*/ 378866 h 2878702"/>
                <a:gd name="connsiteX30" fmla="*/ 521661 w 3271053"/>
                <a:gd name="connsiteY30" fmla="*/ 226268 h 2878702"/>
                <a:gd name="connsiteX31" fmla="*/ 259297 w 3271053"/>
                <a:gd name="connsiteY31" fmla="*/ 0 h 2878702"/>
                <a:gd name="connsiteX0" fmla="*/ 521661 w 3271053"/>
                <a:gd name="connsiteY0" fmla="*/ 0 h 2652434"/>
                <a:gd name="connsiteX1" fmla="*/ 0 w 3271053"/>
                <a:gd name="connsiteY1" fmla="*/ 1196395 h 2652434"/>
                <a:gd name="connsiteX2" fmla="*/ 217153 w 3271053"/>
                <a:gd name="connsiteY2" fmla="*/ 1286502 h 2652434"/>
                <a:gd name="connsiteX3" fmla="*/ 643281 w 3271053"/>
                <a:gd name="connsiteY3" fmla="*/ 1359317 h 2652434"/>
                <a:gd name="connsiteX4" fmla="*/ 3271053 w 3271053"/>
                <a:gd name="connsiteY4" fmla="*/ 2652434 h 2652434"/>
                <a:gd name="connsiteX5" fmla="*/ 3211128 w 3271053"/>
                <a:gd name="connsiteY5" fmla="*/ 2425564 h 2652434"/>
                <a:gd name="connsiteX6" fmla="*/ 3069942 w 3271053"/>
                <a:gd name="connsiteY6" fmla="*/ 2017208 h 2652434"/>
                <a:gd name="connsiteX7" fmla="*/ 2344582 w 3271053"/>
                <a:gd name="connsiteY7" fmla="*/ 464990 h 2652434"/>
                <a:gd name="connsiteX8" fmla="*/ 2191453 w 3271053"/>
                <a:gd name="connsiteY8" fmla="*/ 420318 h 2652434"/>
                <a:gd name="connsiteX9" fmla="*/ 2055717 w 3271053"/>
                <a:gd name="connsiteY9" fmla="*/ 341028 h 2652434"/>
                <a:gd name="connsiteX10" fmla="*/ 2006062 w 3271053"/>
                <a:gd name="connsiteY10" fmla="*/ 402343 h 2652434"/>
                <a:gd name="connsiteX11" fmla="*/ 2010472 w 3271053"/>
                <a:gd name="connsiteY11" fmla="*/ 380674 h 2652434"/>
                <a:gd name="connsiteX12" fmla="*/ 2080853 w 3271053"/>
                <a:gd name="connsiteY12" fmla="*/ 499608 h 2652434"/>
                <a:gd name="connsiteX13" fmla="*/ 2014275 w 3271053"/>
                <a:gd name="connsiteY13" fmla="*/ 649484 h 2652434"/>
                <a:gd name="connsiteX14" fmla="*/ 1864682 w 3271053"/>
                <a:gd name="connsiteY14" fmla="*/ 727566 h 2652434"/>
                <a:gd name="connsiteX15" fmla="*/ 1874737 w 3271053"/>
                <a:gd name="connsiteY15" fmla="*/ 846500 h 2652434"/>
                <a:gd name="connsiteX16" fmla="*/ 2129001 w 3271053"/>
                <a:gd name="connsiteY16" fmla="*/ 1049485 h 2652434"/>
                <a:gd name="connsiteX17" fmla="*/ 1849241 w 3271053"/>
                <a:gd name="connsiteY17" fmla="*/ 1236628 h 2652434"/>
                <a:gd name="connsiteX18" fmla="*/ 1470777 w 3271053"/>
                <a:gd name="connsiteY18" fmla="*/ 1297291 h 2652434"/>
                <a:gd name="connsiteX19" fmla="*/ 1270494 w 3271053"/>
                <a:gd name="connsiteY19" fmla="*/ 1215529 h 2652434"/>
                <a:gd name="connsiteX20" fmla="*/ 1208237 w 3271053"/>
                <a:gd name="connsiteY20" fmla="*/ 1118672 h 2652434"/>
                <a:gd name="connsiteX21" fmla="*/ 948005 w 3271053"/>
                <a:gd name="connsiteY21" fmla="*/ 1068193 h 2652434"/>
                <a:gd name="connsiteX22" fmla="*/ 1002663 w 3271053"/>
                <a:gd name="connsiteY22" fmla="*/ 805090 h 2652434"/>
                <a:gd name="connsiteX23" fmla="*/ 844151 w 3271053"/>
                <a:gd name="connsiteY23" fmla="*/ 715636 h 2652434"/>
                <a:gd name="connsiteX24" fmla="*/ 723901 w 3271053"/>
                <a:gd name="connsiteY24" fmla="*/ 1083978 h 2652434"/>
                <a:gd name="connsiteX25" fmla="*/ 658310 w 3271053"/>
                <a:gd name="connsiteY25" fmla="*/ 1062930 h 2652434"/>
                <a:gd name="connsiteX26" fmla="*/ 685639 w 3271053"/>
                <a:gd name="connsiteY26" fmla="*/ 647229 h 2652434"/>
                <a:gd name="connsiteX27" fmla="*/ 800424 w 3271053"/>
                <a:gd name="connsiteY27" fmla="*/ 389390 h 2652434"/>
                <a:gd name="connsiteX28" fmla="*/ 614582 w 3271053"/>
                <a:gd name="connsiteY28" fmla="*/ 252577 h 2652434"/>
                <a:gd name="connsiteX29" fmla="*/ 598185 w 3271053"/>
                <a:gd name="connsiteY29" fmla="*/ 152598 h 2652434"/>
                <a:gd name="connsiteX30" fmla="*/ 521661 w 3271053"/>
                <a:gd name="connsiteY30" fmla="*/ 0 h 2652434"/>
                <a:gd name="connsiteX0" fmla="*/ 598185 w 3271053"/>
                <a:gd name="connsiteY0" fmla="*/ 0 h 2499836"/>
                <a:gd name="connsiteX1" fmla="*/ 0 w 3271053"/>
                <a:gd name="connsiteY1" fmla="*/ 1043797 h 2499836"/>
                <a:gd name="connsiteX2" fmla="*/ 217153 w 3271053"/>
                <a:gd name="connsiteY2" fmla="*/ 1133904 h 2499836"/>
                <a:gd name="connsiteX3" fmla="*/ 643281 w 3271053"/>
                <a:gd name="connsiteY3" fmla="*/ 1206719 h 2499836"/>
                <a:gd name="connsiteX4" fmla="*/ 3271053 w 3271053"/>
                <a:gd name="connsiteY4" fmla="*/ 2499836 h 2499836"/>
                <a:gd name="connsiteX5" fmla="*/ 3211128 w 3271053"/>
                <a:gd name="connsiteY5" fmla="*/ 2272966 h 2499836"/>
                <a:gd name="connsiteX6" fmla="*/ 3069942 w 3271053"/>
                <a:gd name="connsiteY6" fmla="*/ 1864610 h 2499836"/>
                <a:gd name="connsiteX7" fmla="*/ 2344582 w 3271053"/>
                <a:gd name="connsiteY7" fmla="*/ 312392 h 2499836"/>
                <a:gd name="connsiteX8" fmla="*/ 2191453 w 3271053"/>
                <a:gd name="connsiteY8" fmla="*/ 267720 h 2499836"/>
                <a:gd name="connsiteX9" fmla="*/ 2055717 w 3271053"/>
                <a:gd name="connsiteY9" fmla="*/ 188430 h 2499836"/>
                <a:gd name="connsiteX10" fmla="*/ 2006062 w 3271053"/>
                <a:gd name="connsiteY10" fmla="*/ 249745 h 2499836"/>
                <a:gd name="connsiteX11" fmla="*/ 2010472 w 3271053"/>
                <a:gd name="connsiteY11" fmla="*/ 228076 h 2499836"/>
                <a:gd name="connsiteX12" fmla="*/ 2080853 w 3271053"/>
                <a:gd name="connsiteY12" fmla="*/ 347010 h 2499836"/>
                <a:gd name="connsiteX13" fmla="*/ 2014275 w 3271053"/>
                <a:gd name="connsiteY13" fmla="*/ 496886 h 2499836"/>
                <a:gd name="connsiteX14" fmla="*/ 1864682 w 3271053"/>
                <a:gd name="connsiteY14" fmla="*/ 574968 h 2499836"/>
                <a:gd name="connsiteX15" fmla="*/ 1874737 w 3271053"/>
                <a:gd name="connsiteY15" fmla="*/ 693902 h 2499836"/>
                <a:gd name="connsiteX16" fmla="*/ 2129001 w 3271053"/>
                <a:gd name="connsiteY16" fmla="*/ 896887 h 2499836"/>
                <a:gd name="connsiteX17" fmla="*/ 1849241 w 3271053"/>
                <a:gd name="connsiteY17" fmla="*/ 1084030 h 2499836"/>
                <a:gd name="connsiteX18" fmla="*/ 1470777 w 3271053"/>
                <a:gd name="connsiteY18" fmla="*/ 1144693 h 2499836"/>
                <a:gd name="connsiteX19" fmla="*/ 1270494 w 3271053"/>
                <a:gd name="connsiteY19" fmla="*/ 1062931 h 2499836"/>
                <a:gd name="connsiteX20" fmla="*/ 1208237 w 3271053"/>
                <a:gd name="connsiteY20" fmla="*/ 966074 h 2499836"/>
                <a:gd name="connsiteX21" fmla="*/ 948005 w 3271053"/>
                <a:gd name="connsiteY21" fmla="*/ 915595 h 2499836"/>
                <a:gd name="connsiteX22" fmla="*/ 1002663 w 3271053"/>
                <a:gd name="connsiteY22" fmla="*/ 652492 h 2499836"/>
                <a:gd name="connsiteX23" fmla="*/ 844151 w 3271053"/>
                <a:gd name="connsiteY23" fmla="*/ 563038 h 2499836"/>
                <a:gd name="connsiteX24" fmla="*/ 723901 w 3271053"/>
                <a:gd name="connsiteY24" fmla="*/ 931380 h 2499836"/>
                <a:gd name="connsiteX25" fmla="*/ 658310 w 3271053"/>
                <a:gd name="connsiteY25" fmla="*/ 910332 h 2499836"/>
                <a:gd name="connsiteX26" fmla="*/ 685639 w 3271053"/>
                <a:gd name="connsiteY26" fmla="*/ 494631 h 2499836"/>
                <a:gd name="connsiteX27" fmla="*/ 800424 w 3271053"/>
                <a:gd name="connsiteY27" fmla="*/ 236792 h 2499836"/>
                <a:gd name="connsiteX28" fmla="*/ 614582 w 3271053"/>
                <a:gd name="connsiteY28" fmla="*/ 99979 h 2499836"/>
                <a:gd name="connsiteX29" fmla="*/ 598185 w 3271053"/>
                <a:gd name="connsiteY29" fmla="*/ 0 h 2499836"/>
                <a:gd name="connsiteX0" fmla="*/ 614582 w 3271053"/>
                <a:gd name="connsiteY0" fmla="*/ 0 h 2399857"/>
                <a:gd name="connsiteX1" fmla="*/ 0 w 3271053"/>
                <a:gd name="connsiteY1" fmla="*/ 943818 h 2399857"/>
                <a:gd name="connsiteX2" fmla="*/ 217153 w 3271053"/>
                <a:gd name="connsiteY2" fmla="*/ 1033925 h 2399857"/>
                <a:gd name="connsiteX3" fmla="*/ 643281 w 3271053"/>
                <a:gd name="connsiteY3" fmla="*/ 1106740 h 2399857"/>
                <a:gd name="connsiteX4" fmla="*/ 3271053 w 3271053"/>
                <a:gd name="connsiteY4" fmla="*/ 2399857 h 2399857"/>
                <a:gd name="connsiteX5" fmla="*/ 3211128 w 3271053"/>
                <a:gd name="connsiteY5" fmla="*/ 2172987 h 2399857"/>
                <a:gd name="connsiteX6" fmla="*/ 3069942 w 3271053"/>
                <a:gd name="connsiteY6" fmla="*/ 1764631 h 2399857"/>
                <a:gd name="connsiteX7" fmla="*/ 2344582 w 3271053"/>
                <a:gd name="connsiteY7" fmla="*/ 212413 h 2399857"/>
                <a:gd name="connsiteX8" fmla="*/ 2191453 w 3271053"/>
                <a:gd name="connsiteY8" fmla="*/ 167741 h 2399857"/>
                <a:gd name="connsiteX9" fmla="*/ 2055717 w 3271053"/>
                <a:gd name="connsiteY9" fmla="*/ 88451 h 2399857"/>
                <a:gd name="connsiteX10" fmla="*/ 2006062 w 3271053"/>
                <a:gd name="connsiteY10" fmla="*/ 149766 h 2399857"/>
                <a:gd name="connsiteX11" fmla="*/ 2010472 w 3271053"/>
                <a:gd name="connsiteY11" fmla="*/ 128097 h 2399857"/>
                <a:gd name="connsiteX12" fmla="*/ 2080853 w 3271053"/>
                <a:gd name="connsiteY12" fmla="*/ 247031 h 2399857"/>
                <a:gd name="connsiteX13" fmla="*/ 2014275 w 3271053"/>
                <a:gd name="connsiteY13" fmla="*/ 396907 h 2399857"/>
                <a:gd name="connsiteX14" fmla="*/ 1864682 w 3271053"/>
                <a:gd name="connsiteY14" fmla="*/ 474989 h 2399857"/>
                <a:gd name="connsiteX15" fmla="*/ 1874737 w 3271053"/>
                <a:gd name="connsiteY15" fmla="*/ 593923 h 2399857"/>
                <a:gd name="connsiteX16" fmla="*/ 2129001 w 3271053"/>
                <a:gd name="connsiteY16" fmla="*/ 796908 h 2399857"/>
                <a:gd name="connsiteX17" fmla="*/ 1849241 w 3271053"/>
                <a:gd name="connsiteY17" fmla="*/ 984051 h 2399857"/>
                <a:gd name="connsiteX18" fmla="*/ 1470777 w 3271053"/>
                <a:gd name="connsiteY18" fmla="*/ 1044714 h 2399857"/>
                <a:gd name="connsiteX19" fmla="*/ 1270494 w 3271053"/>
                <a:gd name="connsiteY19" fmla="*/ 962952 h 2399857"/>
                <a:gd name="connsiteX20" fmla="*/ 1208237 w 3271053"/>
                <a:gd name="connsiteY20" fmla="*/ 866095 h 2399857"/>
                <a:gd name="connsiteX21" fmla="*/ 948005 w 3271053"/>
                <a:gd name="connsiteY21" fmla="*/ 815616 h 2399857"/>
                <a:gd name="connsiteX22" fmla="*/ 1002663 w 3271053"/>
                <a:gd name="connsiteY22" fmla="*/ 552513 h 2399857"/>
                <a:gd name="connsiteX23" fmla="*/ 844151 w 3271053"/>
                <a:gd name="connsiteY23" fmla="*/ 463059 h 2399857"/>
                <a:gd name="connsiteX24" fmla="*/ 723901 w 3271053"/>
                <a:gd name="connsiteY24" fmla="*/ 831401 h 2399857"/>
                <a:gd name="connsiteX25" fmla="*/ 658310 w 3271053"/>
                <a:gd name="connsiteY25" fmla="*/ 810353 h 2399857"/>
                <a:gd name="connsiteX26" fmla="*/ 685639 w 3271053"/>
                <a:gd name="connsiteY26" fmla="*/ 394652 h 2399857"/>
                <a:gd name="connsiteX27" fmla="*/ 800424 w 3271053"/>
                <a:gd name="connsiteY27" fmla="*/ 136813 h 2399857"/>
                <a:gd name="connsiteX28" fmla="*/ 614582 w 3271053"/>
                <a:gd name="connsiteY28" fmla="*/ 0 h 2399857"/>
                <a:gd name="connsiteX0" fmla="*/ 800424 w 3271053"/>
                <a:gd name="connsiteY0" fmla="*/ 48454 h 2311498"/>
                <a:gd name="connsiteX1" fmla="*/ 0 w 3271053"/>
                <a:gd name="connsiteY1" fmla="*/ 855459 h 2311498"/>
                <a:gd name="connsiteX2" fmla="*/ 217153 w 3271053"/>
                <a:gd name="connsiteY2" fmla="*/ 945566 h 2311498"/>
                <a:gd name="connsiteX3" fmla="*/ 643281 w 3271053"/>
                <a:gd name="connsiteY3" fmla="*/ 1018381 h 2311498"/>
                <a:gd name="connsiteX4" fmla="*/ 3271053 w 3271053"/>
                <a:gd name="connsiteY4" fmla="*/ 2311498 h 2311498"/>
                <a:gd name="connsiteX5" fmla="*/ 3211128 w 3271053"/>
                <a:gd name="connsiteY5" fmla="*/ 2084628 h 2311498"/>
                <a:gd name="connsiteX6" fmla="*/ 3069942 w 3271053"/>
                <a:gd name="connsiteY6" fmla="*/ 1676272 h 2311498"/>
                <a:gd name="connsiteX7" fmla="*/ 2344582 w 3271053"/>
                <a:gd name="connsiteY7" fmla="*/ 124054 h 2311498"/>
                <a:gd name="connsiteX8" fmla="*/ 2191453 w 3271053"/>
                <a:gd name="connsiteY8" fmla="*/ 79382 h 2311498"/>
                <a:gd name="connsiteX9" fmla="*/ 2055717 w 3271053"/>
                <a:gd name="connsiteY9" fmla="*/ 92 h 2311498"/>
                <a:gd name="connsiteX10" fmla="*/ 2006062 w 3271053"/>
                <a:gd name="connsiteY10" fmla="*/ 61407 h 2311498"/>
                <a:gd name="connsiteX11" fmla="*/ 2010472 w 3271053"/>
                <a:gd name="connsiteY11" fmla="*/ 39738 h 2311498"/>
                <a:gd name="connsiteX12" fmla="*/ 2080853 w 3271053"/>
                <a:gd name="connsiteY12" fmla="*/ 158672 h 2311498"/>
                <a:gd name="connsiteX13" fmla="*/ 2014275 w 3271053"/>
                <a:gd name="connsiteY13" fmla="*/ 308548 h 2311498"/>
                <a:gd name="connsiteX14" fmla="*/ 1864682 w 3271053"/>
                <a:gd name="connsiteY14" fmla="*/ 386630 h 2311498"/>
                <a:gd name="connsiteX15" fmla="*/ 1874737 w 3271053"/>
                <a:gd name="connsiteY15" fmla="*/ 505564 h 2311498"/>
                <a:gd name="connsiteX16" fmla="*/ 2129001 w 3271053"/>
                <a:gd name="connsiteY16" fmla="*/ 708549 h 2311498"/>
                <a:gd name="connsiteX17" fmla="*/ 1849241 w 3271053"/>
                <a:gd name="connsiteY17" fmla="*/ 895692 h 2311498"/>
                <a:gd name="connsiteX18" fmla="*/ 1470777 w 3271053"/>
                <a:gd name="connsiteY18" fmla="*/ 956355 h 2311498"/>
                <a:gd name="connsiteX19" fmla="*/ 1270494 w 3271053"/>
                <a:gd name="connsiteY19" fmla="*/ 874593 h 2311498"/>
                <a:gd name="connsiteX20" fmla="*/ 1208237 w 3271053"/>
                <a:gd name="connsiteY20" fmla="*/ 777736 h 2311498"/>
                <a:gd name="connsiteX21" fmla="*/ 948005 w 3271053"/>
                <a:gd name="connsiteY21" fmla="*/ 727257 h 2311498"/>
                <a:gd name="connsiteX22" fmla="*/ 1002663 w 3271053"/>
                <a:gd name="connsiteY22" fmla="*/ 464154 h 2311498"/>
                <a:gd name="connsiteX23" fmla="*/ 844151 w 3271053"/>
                <a:gd name="connsiteY23" fmla="*/ 374700 h 2311498"/>
                <a:gd name="connsiteX24" fmla="*/ 723901 w 3271053"/>
                <a:gd name="connsiteY24" fmla="*/ 743042 h 2311498"/>
                <a:gd name="connsiteX25" fmla="*/ 658310 w 3271053"/>
                <a:gd name="connsiteY25" fmla="*/ 721994 h 2311498"/>
                <a:gd name="connsiteX26" fmla="*/ 685639 w 3271053"/>
                <a:gd name="connsiteY26" fmla="*/ 306293 h 2311498"/>
                <a:gd name="connsiteX27" fmla="*/ 800424 w 3271053"/>
                <a:gd name="connsiteY27" fmla="*/ 48454 h 2311498"/>
                <a:gd name="connsiteX0" fmla="*/ 800424 w 3271053"/>
                <a:gd name="connsiteY0" fmla="*/ 60975 h 2324019"/>
                <a:gd name="connsiteX1" fmla="*/ 789667 w 3271053"/>
                <a:gd name="connsiteY1" fmla="*/ 74749 h 2324019"/>
                <a:gd name="connsiteX2" fmla="*/ 0 w 3271053"/>
                <a:gd name="connsiteY2" fmla="*/ 867980 h 2324019"/>
                <a:gd name="connsiteX3" fmla="*/ 217153 w 3271053"/>
                <a:gd name="connsiteY3" fmla="*/ 958087 h 2324019"/>
                <a:gd name="connsiteX4" fmla="*/ 643281 w 3271053"/>
                <a:gd name="connsiteY4" fmla="*/ 1030902 h 2324019"/>
                <a:gd name="connsiteX5" fmla="*/ 3271053 w 3271053"/>
                <a:gd name="connsiteY5" fmla="*/ 2324019 h 2324019"/>
                <a:gd name="connsiteX6" fmla="*/ 3211128 w 3271053"/>
                <a:gd name="connsiteY6" fmla="*/ 2097149 h 2324019"/>
                <a:gd name="connsiteX7" fmla="*/ 3069942 w 3271053"/>
                <a:gd name="connsiteY7" fmla="*/ 1688793 h 2324019"/>
                <a:gd name="connsiteX8" fmla="*/ 2344582 w 3271053"/>
                <a:gd name="connsiteY8" fmla="*/ 136575 h 2324019"/>
                <a:gd name="connsiteX9" fmla="*/ 2191453 w 3271053"/>
                <a:gd name="connsiteY9" fmla="*/ 91903 h 2324019"/>
                <a:gd name="connsiteX10" fmla="*/ 2055717 w 3271053"/>
                <a:gd name="connsiteY10" fmla="*/ 12613 h 2324019"/>
                <a:gd name="connsiteX11" fmla="*/ 2006062 w 3271053"/>
                <a:gd name="connsiteY11" fmla="*/ 73928 h 2324019"/>
                <a:gd name="connsiteX12" fmla="*/ 2010472 w 3271053"/>
                <a:gd name="connsiteY12" fmla="*/ 52259 h 2324019"/>
                <a:gd name="connsiteX13" fmla="*/ 2080853 w 3271053"/>
                <a:gd name="connsiteY13" fmla="*/ 171193 h 2324019"/>
                <a:gd name="connsiteX14" fmla="*/ 2014275 w 3271053"/>
                <a:gd name="connsiteY14" fmla="*/ 321069 h 2324019"/>
                <a:gd name="connsiteX15" fmla="*/ 1864682 w 3271053"/>
                <a:gd name="connsiteY15" fmla="*/ 399151 h 2324019"/>
                <a:gd name="connsiteX16" fmla="*/ 1874737 w 3271053"/>
                <a:gd name="connsiteY16" fmla="*/ 518085 h 2324019"/>
                <a:gd name="connsiteX17" fmla="*/ 2129001 w 3271053"/>
                <a:gd name="connsiteY17" fmla="*/ 721070 h 2324019"/>
                <a:gd name="connsiteX18" fmla="*/ 1849241 w 3271053"/>
                <a:gd name="connsiteY18" fmla="*/ 908213 h 2324019"/>
                <a:gd name="connsiteX19" fmla="*/ 1470777 w 3271053"/>
                <a:gd name="connsiteY19" fmla="*/ 968876 h 2324019"/>
                <a:gd name="connsiteX20" fmla="*/ 1270494 w 3271053"/>
                <a:gd name="connsiteY20" fmla="*/ 887114 h 2324019"/>
                <a:gd name="connsiteX21" fmla="*/ 1208237 w 3271053"/>
                <a:gd name="connsiteY21" fmla="*/ 790257 h 2324019"/>
                <a:gd name="connsiteX22" fmla="*/ 948005 w 3271053"/>
                <a:gd name="connsiteY22" fmla="*/ 739778 h 2324019"/>
                <a:gd name="connsiteX23" fmla="*/ 1002663 w 3271053"/>
                <a:gd name="connsiteY23" fmla="*/ 476675 h 2324019"/>
                <a:gd name="connsiteX24" fmla="*/ 844151 w 3271053"/>
                <a:gd name="connsiteY24" fmla="*/ 387221 h 2324019"/>
                <a:gd name="connsiteX25" fmla="*/ 723901 w 3271053"/>
                <a:gd name="connsiteY25" fmla="*/ 755563 h 2324019"/>
                <a:gd name="connsiteX26" fmla="*/ 658310 w 3271053"/>
                <a:gd name="connsiteY26" fmla="*/ 734515 h 2324019"/>
                <a:gd name="connsiteX27" fmla="*/ 685639 w 3271053"/>
                <a:gd name="connsiteY27" fmla="*/ 318814 h 2324019"/>
                <a:gd name="connsiteX28" fmla="*/ 800424 w 3271053"/>
                <a:gd name="connsiteY28" fmla="*/ 60975 h 2324019"/>
                <a:gd name="connsiteX0" fmla="*/ 685639 w 3271053"/>
                <a:gd name="connsiteY0" fmla="*/ 306293 h 2311498"/>
                <a:gd name="connsiteX1" fmla="*/ 789667 w 3271053"/>
                <a:gd name="connsiteY1" fmla="*/ 62228 h 2311498"/>
                <a:gd name="connsiteX2" fmla="*/ 0 w 3271053"/>
                <a:gd name="connsiteY2" fmla="*/ 855459 h 2311498"/>
                <a:gd name="connsiteX3" fmla="*/ 217153 w 3271053"/>
                <a:gd name="connsiteY3" fmla="*/ 945566 h 2311498"/>
                <a:gd name="connsiteX4" fmla="*/ 643281 w 3271053"/>
                <a:gd name="connsiteY4" fmla="*/ 1018381 h 2311498"/>
                <a:gd name="connsiteX5" fmla="*/ 3271053 w 3271053"/>
                <a:gd name="connsiteY5" fmla="*/ 2311498 h 2311498"/>
                <a:gd name="connsiteX6" fmla="*/ 3211128 w 3271053"/>
                <a:gd name="connsiteY6" fmla="*/ 2084628 h 2311498"/>
                <a:gd name="connsiteX7" fmla="*/ 3069942 w 3271053"/>
                <a:gd name="connsiteY7" fmla="*/ 1676272 h 2311498"/>
                <a:gd name="connsiteX8" fmla="*/ 2344582 w 3271053"/>
                <a:gd name="connsiteY8" fmla="*/ 124054 h 2311498"/>
                <a:gd name="connsiteX9" fmla="*/ 2191453 w 3271053"/>
                <a:gd name="connsiteY9" fmla="*/ 79382 h 2311498"/>
                <a:gd name="connsiteX10" fmla="*/ 2055717 w 3271053"/>
                <a:gd name="connsiteY10" fmla="*/ 92 h 2311498"/>
                <a:gd name="connsiteX11" fmla="*/ 2006062 w 3271053"/>
                <a:gd name="connsiteY11" fmla="*/ 61407 h 2311498"/>
                <a:gd name="connsiteX12" fmla="*/ 2010472 w 3271053"/>
                <a:gd name="connsiteY12" fmla="*/ 39738 h 2311498"/>
                <a:gd name="connsiteX13" fmla="*/ 2080853 w 3271053"/>
                <a:gd name="connsiteY13" fmla="*/ 158672 h 2311498"/>
                <a:gd name="connsiteX14" fmla="*/ 2014275 w 3271053"/>
                <a:gd name="connsiteY14" fmla="*/ 308548 h 2311498"/>
                <a:gd name="connsiteX15" fmla="*/ 1864682 w 3271053"/>
                <a:gd name="connsiteY15" fmla="*/ 386630 h 2311498"/>
                <a:gd name="connsiteX16" fmla="*/ 1874737 w 3271053"/>
                <a:gd name="connsiteY16" fmla="*/ 505564 h 2311498"/>
                <a:gd name="connsiteX17" fmla="*/ 2129001 w 3271053"/>
                <a:gd name="connsiteY17" fmla="*/ 708549 h 2311498"/>
                <a:gd name="connsiteX18" fmla="*/ 1849241 w 3271053"/>
                <a:gd name="connsiteY18" fmla="*/ 895692 h 2311498"/>
                <a:gd name="connsiteX19" fmla="*/ 1470777 w 3271053"/>
                <a:gd name="connsiteY19" fmla="*/ 956355 h 2311498"/>
                <a:gd name="connsiteX20" fmla="*/ 1270494 w 3271053"/>
                <a:gd name="connsiteY20" fmla="*/ 874593 h 2311498"/>
                <a:gd name="connsiteX21" fmla="*/ 1208237 w 3271053"/>
                <a:gd name="connsiteY21" fmla="*/ 777736 h 2311498"/>
                <a:gd name="connsiteX22" fmla="*/ 948005 w 3271053"/>
                <a:gd name="connsiteY22" fmla="*/ 727257 h 2311498"/>
                <a:gd name="connsiteX23" fmla="*/ 1002663 w 3271053"/>
                <a:gd name="connsiteY23" fmla="*/ 464154 h 2311498"/>
                <a:gd name="connsiteX24" fmla="*/ 844151 w 3271053"/>
                <a:gd name="connsiteY24" fmla="*/ 374700 h 2311498"/>
                <a:gd name="connsiteX25" fmla="*/ 723901 w 3271053"/>
                <a:gd name="connsiteY25" fmla="*/ 743042 h 2311498"/>
                <a:gd name="connsiteX26" fmla="*/ 658310 w 3271053"/>
                <a:gd name="connsiteY26" fmla="*/ 721994 h 2311498"/>
                <a:gd name="connsiteX27" fmla="*/ 685639 w 3271053"/>
                <a:gd name="connsiteY27" fmla="*/ 306293 h 2311498"/>
                <a:gd name="connsiteX0" fmla="*/ 685639 w 3271053"/>
                <a:gd name="connsiteY0" fmla="*/ 306293 h 2311498"/>
                <a:gd name="connsiteX1" fmla="*/ 794321 w 3271053"/>
                <a:gd name="connsiteY1" fmla="*/ 80440 h 2311498"/>
                <a:gd name="connsiteX2" fmla="*/ 789667 w 3271053"/>
                <a:gd name="connsiteY2" fmla="*/ 62228 h 2311498"/>
                <a:gd name="connsiteX3" fmla="*/ 0 w 3271053"/>
                <a:gd name="connsiteY3" fmla="*/ 855459 h 2311498"/>
                <a:gd name="connsiteX4" fmla="*/ 217153 w 3271053"/>
                <a:gd name="connsiteY4" fmla="*/ 945566 h 2311498"/>
                <a:gd name="connsiteX5" fmla="*/ 643281 w 3271053"/>
                <a:gd name="connsiteY5" fmla="*/ 1018381 h 2311498"/>
                <a:gd name="connsiteX6" fmla="*/ 3271053 w 3271053"/>
                <a:gd name="connsiteY6" fmla="*/ 2311498 h 2311498"/>
                <a:gd name="connsiteX7" fmla="*/ 3211128 w 3271053"/>
                <a:gd name="connsiteY7" fmla="*/ 2084628 h 2311498"/>
                <a:gd name="connsiteX8" fmla="*/ 3069942 w 3271053"/>
                <a:gd name="connsiteY8" fmla="*/ 1676272 h 2311498"/>
                <a:gd name="connsiteX9" fmla="*/ 2344582 w 3271053"/>
                <a:gd name="connsiteY9" fmla="*/ 124054 h 2311498"/>
                <a:gd name="connsiteX10" fmla="*/ 2191453 w 3271053"/>
                <a:gd name="connsiteY10" fmla="*/ 79382 h 2311498"/>
                <a:gd name="connsiteX11" fmla="*/ 2055717 w 3271053"/>
                <a:gd name="connsiteY11" fmla="*/ 92 h 2311498"/>
                <a:gd name="connsiteX12" fmla="*/ 2006062 w 3271053"/>
                <a:gd name="connsiteY12" fmla="*/ 61407 h 2311498"/>
                <a:gd name="connsiteX13" fmla="*/ 2010472 w 3271053"/>
                <a:gd name="connsiteY13" fmla="*/ 39738 h 2311498"/>
                <a:gd name="connsiteX14" fmla="*/ 2080853 w 3271053"/>
                <a:gd name="connsiteY14" fmla="*/ 158672 h 2311498"/>
                <a:gd name="connsiteX15" fmla="*/ 2014275 w 3271053"/>
                <a:gd name="connsiteY15" fmla="*/ 308548 h 2311498"/>
                <a:gd name="connsiteX16" fmla="*/ 1864682 w 3271053"/>
                <a:gd name="connsiteY16" fmla="*/ 386630 h 2311498"/>
                <a:gd name="connsiteX17" fmla="*/ 1874737 w 3271053"/>
                <a:gd name="connsiteY17" fmla="*/ 505564 h 2311498"/>
                <a:gd name="connsiteX18" fmla="*/ 2129001 w 3271053"/>
                <a:gd name="connsiteY18" fmla="*/ 708549 h 2311498"/>
                <a:gd name="connsiteX19" fmla="*/ 1849241 w 3271053"/>
                <a:gd name="connsiteY19" fmla="*/ 895692 h 2311498"/>
                <a:gd name="connsiteX20" fmla="*/ 1470777 w 3271053"/>
                <a:gd name="connsiteY20" fmla="*/ 956355 h 2311498"/>
                <a:gd name="connsiteX21" fmla="*/ 1270494 w 3271053"/>
                <a:gd name="connsiteY21" fmla="*/ 874593 h 2311498"/>
                <a:gd name="connsiteX22" fmla="*/ 1208237 w 3271053"/>
                <a:gd name="connsiteY22" fmla="*/ 777736 h 2311498"/>
                <a:gd name="connsiteX23" fmla="*/ 948005 w 3271053"/>
                <a:gd name="connsiteY23" fmla="*/ 727257 h 2311498"/>
                <a:gd name="connsiteX24" fmla="*/ 1002663 w 3271053"/>
                <a:gd name="connsiteY24" fmla="*/ 464154 h 2311498"/>
                <a:gd name="connsiteX25" fmla="*/ 844151 w 3271053"/>
                <a:gd name="connsiteY25" fmla="*/ 374700 h 2311498"/>
                <a:gd name="connsiteX26" fmla="*/ 723901 w 3271053"/>
                <a:gd name="connsiteY26" fmla="*/ 743042 h 2311498"/>
                <a:gd name="connsiteX27" fmla="*/ 658310 w 3271053"/>
                <a:gd name="connsiteY27" fmla="*/ 721994 h 2311498"/>
                <a:gd name="connsiteX28" fmla="*/ 685639 w 3271053"/>
                <a:gd name="connsiteY28" fmla="*/ 306293 h 2311498"/>
                <a:gd name="connsiteX0" fmla="*/ 685639 w 3271053"/>
                <a:gd name="connsiteY0" fmla="*/ 306293 h 2311498"/>
                <a:gd name="connsiteX1" fmla="*/ 794321 w 3271053"/>
                <a:gd name="connsiteY1" fmla="*/ 80440 h 2311498"/>
                <a:gd name="connsiteX2" fmla="*/ 0 w 3271053"/>
                <a:gd name="connsiteY2" fmla="*/ 855459 h 2311498"/>
                <a:gd name="connsiteX3" fmla="*/ 217153 w 3271053"/>
                <a:gd name="connsiteY3" fmla="*/ 945566 h 2311498"/>
                <a:gd name="connsiteX4" fmla="*/ 643281 w 3271053"/>
                <a:gd name="connsiteY4" fmla="*/ 1018381 h 2311498"/>
                <a:gd name="connsiteX5" fmla="*/ 3271053 w 3271053"/>
                <a:gd name="connsiteY5" fmla="*/ 2311498 h 2311498"/>
                <a:gd name="connsiteX6" fmla="*/ 3211128 w 3271053"/>
                <a:gd name="connsiteY6" fmla="*/ 2084628 h 2311498"/>
                <a:gd name="connsiteX7" fmla="*/ 3069942 w 3271053"/>
                <a:gd name="connsiteY7" fmla="*/ 1676272 h 2311498"/>
                <a:gd name="connsiteX8" fmla="*/ 2344582 w 3271053"/>
                <a:gd name="connsiteY8" fmla="*/ 124054 h 2311498"/>
                <a:gd name="connsiteX9" fmla="*/ 2191453 w 3271053"/>
                <a:gd name="connsiteY9" fmla="*/ 79382 h 2311498"/>
                <a:gd name="connsiteX10" fmla="*/ 2055717 w 3271053"/>
                <a:gd name="connsiteY10" fmla="*/ 92 h 2311498"/>
                <a:gd name="connsiteX11" fmla="*/ 2006062 w 3271053"/>
                <a:gd name="connsiteY11" fmla="*/ 61407 h 2311498"/>
                <a:gd name="connsiteX12" fmla="*/ 2010472 w 3271053"/>
                <a:gd name="connsiteY12" fmla="*/ 39738 h 2311498"/>
                <a:gd name="connsiteX13" fmla="*/ 2080853 w 3271053"/>
                <a:gd name="connsiteY13" fmla="*/ 158672 h 2311498"/>
                <a:gd name="connsiteX14" fmla="*/ 2014275 w 3271053"/>
                <a:gd name="connsiteY14" fmla="*/ 308548 h 2311498"/>
                <a:gd name="connsiteX15" fmla="*/ 1864682 w 3271053"/>
                <a:gd name="connsiteY15" fmla="*/ 386630 h 2311498"/>
                <a:gd name="connsiteX16" fmla="*/ 1874737 w 3271053"/>
                <a:gd name="connsiteY16" fmla="*/ 505564 h 2311498"/>
                <a:gd name="connsiteX17" fmla="*/ 2129001 w 3271053"/>
                <a:gd name="connsiteY17" fmla="*/ 708549 h 2311498"/>
                <a:gd name="connsiteX18" fmla="*/ 1849241 w 3271053"/>
                <a:gd name="connsiteY18" fmla="*/ 895692 h 2311498"/>
                <a:gd name="connsiteX19" fmla="*/ 1470777 w 3271053"/>
                <a:gd name="connsiteY19" fmla="*/ 956355 h 2311498"/>
                <a:gd name="connsiteX20" fmla="*/ 1270494 w 3271053"/>
                <a:gd name="connsiteY20" fmla="*/ 874593 h 2311498"/>
                <a:gd name="connsiteX21" fmla="*/ 1208237 w 3271053"/>
                <a:gd name="connsiteY21" fmla="*/ 777736 h 2311498"/>
                <a:gd name="connsiteX22" fmla="*/ 948005 w 3271053"/>
                <a:gd name="connsiteY22" fmla="*/ 727257 h 2311498"/>
                <a:gd name="connsiteX23" fmla="*/ 1002663 w 3271053"/>
                <a:gd name="connsiteY23" fmla="*/ 464154 h 2311498"/>
                <a:gd name="connsiteX24" fmla="*/ 844151 w 3271053"/>
                <a:gd name="connsiteY24" fmla="*/ 374700 h 2311498"/>
                <a:gd name="connsiteX25" fmla="*/ 723901 w 3271053"/>
                <a:gd name="connsiteY25" fmla="*/ 743042 h 2311498"/>
                <a:gd name="connsiteX26" fmla="*/ 658310 w 3271053"/>
                <a:gd name="connsiteY26" fmla="*/ 721994 h 2311498"/>
                <a:gd name="connsiteX27" fmla="*/ 685639 w 3271053"/>
                <a:gd name="connsiteY27" fmla="*/ 306293 h 2311498"/>
                <a:gd name="connsiteX0" fmla="*/ 685639 w 3271053"/>
                <a:gd name="connsiteY0" fmla="*/ 306293 h 2311498"/>
                <a:gd name="connsiteX1" fmla="*/ 0 w 3271053"/>
                <a:gd name="connsiteY1" fmla="*/ 855459 h 2311498"/>
                <a:gd name="connsiteX2" fmla="*/ 217153 w 3271053"/>
                <a:gd name="connsiteY2" fmla="*/ 945566 h 2311498"/>
                <a:gd name="connsiteX3" fmla="*/ 643281 w 3271053"/>
                <a:gd name="connsiteY3" fmla="*/ 1018381 h 2311498"/>
                <a:gd name="connsiteX4" fmla="*/ 3271053 w 3271053"/>
                <a:gd name="connsiteY4" fmla="*/ 2311498 h 2311498"/>
                <a:gd name="connsiteX5" fmla="*/ 3211128 w 3271053"/>
                <a:gd name="connsiteY5" fmla="*/ 2084628 h 2311498"/>
                <a:gd name="connsiteX6" fmla="*/ 3069942 w 3271053"/>
                <a:gd name="connsiteY6" fmla="*/ 1676272 h 2311498"/>
                <a:gd name="connsiteX7" fmla="*/ 2344582 w 3271053"/>
                <a:gd name="connsiteY7" fmla="*/ 124054 h 2311498"/>
                <a:gd name="connsiteX8" fmla="*/ 2191453 w 3271053"/>
                <a:gd name="connsiteY8" fmla="*/ 79382 h 2311498"/>
                <a:gd name="connsiteX9" fmla="*/ 2055717 w 3271053"/>
                <a:gd name="connsiteY9" fmla="*/ 92 h 2311498"/>
                <a:gd name="connsiteX10" fmla="*/ 2006062 w 3271053"/>
                <a:gd name="connsiteY10" fmla="*/ 61407 h 2311498"/>
                <a:gd name="connsiteX11" fmla="*/ 2010472 w 3271053"/>
                <a:gd name="connsiteY11" fmla="*/ 39738 h 2311498"/>
                <a:gd name="connsiteX12" fmla="*/ 2080853 w 3271053"/>
                <a:gd name="connsiteY12" fmla="*/ 158672 h 2311498"/>
                <a:gd name="connsiteX13" fmla="*/ 2014275 w 3271053"/>
                <a:gd name="connsiteY13" fmla="*/ 308548 h 2311498"/>
                <a:gd name="connsiteX14" fmla="*/ 1864682 w 3271053"/>
                <a:gd name="connsiteY14" fmla="*/ 386630 h 2311498"/>
                <a:gd name="connsiteX15" fmla="*/ 1874737 w 3271053"/>
                <a:gd name="connsiteY15" fmla="*/ 505564 h 2311498"/>
                <a:gd name="connsiteX16" fmla="*/ 2129001 w 3271053"/>
                <a:gd name="connsiteY16" fmla="*/ 708549 h 2311498"/>
                <a:gd name="connsiteX17" fmla="*/ 1849241 w 3271053"/>
                <a:gd name="connsiteY17" fmla="*/ 895692 h 2311498"/>
                <a:gd name="connsiteX18" fmla="*/ 1470777 w 3271053"/>
                <a:gd name="connsiteY18" fmla="*/ 956355 h 2311498"/>
                <a:gd name="connsiteX19" fmla="*/ 1270494 w 3271053"/>
                <a:gd name="connsiteY19" fmla="*/ 874593 h 2311498"/>
                <a:gd name="connsiteX20" fmla="*/ 1208237 w 3271053"/>
                <a:gd name="connsiteY20" fmla="*/ 777736 h 2311498"/>
                <a:gd name="connsiteX21" fmla="*/ 948005 w 3271053"/>
                <a:gd name="connsiteY21" fmla="*/ 727257 h 2311498"/>
                <a:gd name="connsiteX22" fmla="*/ 1002663 w 3271053"/>
                <a:gd name="connsiteY22" fmla="*/ 464154 h 2311498"/>
                <a:gd name="connsiteX23" fmla="*/ 844151 w 3271053"/>
                <a:gd name="connsiteY23" fmla="*/ 374700 h 2311498"/>
                <a:gd name="connsiteX24" fmla="*/ 723901 w 3271053"/>
                <a:gd name="connsiteY24" fmla="*/ 743042 h 2311498"/>
                <a:gd name="connsiteX25" fmla="*/ 658310 w 3271053"/>
                <a:gd name="connsiteY25" fmla="*/ 721994 h 2311498"/>
                <a:gd name="connsiteX26" fmla="*/ 685639 w 3271053"/>
                <a:gd name="connsiteY26" fmla="*/ 306293 h 2311498"/>
                <a:gd name="connsiteX0" fmla="*/ 658310 w 3271053"/>
                <a:gd name="connsiteY0" fmla="*/ 721994 h 2311498"/>
                <a:gd name="connsiteX1" fmla="*/ 0 w 3271053"/>
                <a:gd name="connsiteY1" fmla="*/ 855459 h 2311498"/>
                <a:gd name="connsiteX2" fmla="*/ 217153 w 3271053"/>
                <a:gd name="connsiteY2" fmla="*/ 945566 h 2311498"/>
                <a:gd name="connsiteX3" fmla="*/ 643281 w 3271053"/>
                <a:gd name="connsiteY3" fmla="*/ 1018381 h 2311498"/>
                <a:gd name="connsiteX4" fmla="*/ 3271053 w 3271053"/>
                <a:gd name="connsiteY4" fmla="*/ 2311498 h 2311498"/>
                <a:gd name="connsiteX5" fmla="*/ 3211128 w 3271053"/>
                <a:gd name="connsiteY5" fmla="*/ 2084628 h 2311498"/>
                <a:gd name="connsiteX6" fmla="*/ 3069942 w 3271053"/>
                <a:gd name="connsiteY6" fmla="*/ 1676272 h 2311498"/>
                <a:gd name="connsiteX7" fmla="*/ 2344582 w 3271053"/>
                <a:gd name="connsiteY7" fmla="*/ 124054 h 2311498"/>
                <a:gd name="connsiteX8" fmla="*/ 2191453 w 3271053"/>
                <a:gd name="connsiteY8" fmla="*/ 79382 h 2311498"/>
                <a:gd name="connsiteX9" fmla="*/ 2055717 w 3271053"/>
                <a:gd name="connsiteY9" fmla="*/ 92 h 2311498"/>
                <a:gd name="connsiteX10" fmla="*/ 2006062 w 3271053"/>
                <a:gd name="connsiteY10" fmla="*/ 61407 h 2311498"/>
                <a:gd name="connsiteX11" fmla="*/ 2010472 w 3271053"/>
                <a:gd name="connsiteY11" fmla="*/ 39738 h 2311498"/>
                <a:gd name="connsiteX12" fmla="*/ 2080853 w 3271053"/>
                <a:gd name="connsiteY12" fmla="*/ 158672 h 2311498"/>
                <a:gd name="connsiteX13" fmla="*/ 2014275 w 3271053"/>
                <a:gd name="connsiteY13" fmla="*/ 308548 h 2311498"/>
                <a:gd name="connsiteX14" fmla="*/ 1864682 w 3271053"/>
                <a:gd name="connsiteY14" fmla="*/ 386630 h 2311498"/>
                <a:gd name="connsiteX15" fmla="*/ 1874737 w 3271053"/>
                <a:gd name="connsiteY15" fmla="*/ 505564 h 2311498"/>
                <a:gd name="connsiteX16" fmla="*/ 2129001 w 3271053"/>
                <a:gd name="connsiteY16" fmla="*/ 708549 h 2311498"/>
                <a:gd name="connsiteX17" fmla="*/ 1849241 w 3271053"/>
                <a:gd name="connsiteY17" fmla="*/ 895692 h 2311498"/>
                <a:gd name="connsiteX18" fmla="*/ 1470777 w 3271053"/>
                <a:gd name="connsiteY18" fmla="*/ 956355 h 2311498"/>
                <a:gd name="connsiteX19" fmla="*/ 1270494 w 3271053"/>
                <a:gd name="connsiteY19" fmla="*/ 874593 h 2311498"/>
                <a:gd name="connsiteX20" fmla="*/ 1208237 w 3271053"/>
                <a:gd name="connsiteY20" fmla="*/ 777736 h 2311498"/>
                <a:gd name="connsiteX21" fmla="*/ 948005 w 3271053"/>
                <a:gd name="connsiteY21" fmla="*/ 727257 h 2311498"/>
                <a:gd name="connsiteX22" fmla="*/ 1002663 w 3271053"/>
                <a:gd name="connsiteY22" fmla="*/ 464154 h 2311498"/>
                <a:gd name="connsiteX23" fmla="*/ 844151 w 3271053"/>
                <a:gd name="connsiteY23" fmla="*/ 374700 h 2311498"/>
                <a:gd name="connsiteX24" fmla="*/ 723901 w 3271053"/>
                <a:gd name="connsiteY24" fmla="*/ 743042 h 2311498"/>
                <a:gd name="connsiteX25" fmla="*/ 658310 w 3271053"/>
                <a:gd name="connsiteY25" fmla="*/ 721994 h 2311498"/>
                <a:gd name="connsiteX0" fmla="*/ 441157 w 3053900"/>
                <a:gd name="connsiteY0" fmla="*/ 721994 h 2311498"/>
                <a:gd name="connsiteX1" fmla="*/ 0 w 3053900"/>
                <a:gd name="connsiteY1" fmla="*/ 945566 h 2311498"/>
                <a:gd name="connsiteX2" fmla="*/ 426128 w 3053900"/>
                <a:gd name="connsiteY2" fmla="*/ 1018381 h 2311498"/>
                <a:gd name="connsiteX3" fmla="*/ 3053900 w 3053900"/>
                <a:gd name="connsiteY3" fmla="*/ 2311498 h 2311498"/>
                <a:gd name="connsiteX4" fmla="*/ 2993975 w 3053900"/>
                <a:gd name="connsiteY4" fmla="*/ 2084628 h 2311498"/>
                <a:gd name="connsiteX5" fmla="*/ 2852789 w 3053900"/>
                <a:gd name="connsiteY5" fmla="*/ 1676272 h 2311498"/>
                <a:gd name="connsiteX6" fmla="*/ 2127429 w 3053900"/>
                <a:gd name="connsiteY6" fmla="*/ 124054 h 2311498"/>
                <a:gd name="connsiteX7" fmla="*/ 1974300 w 3053900"/>
                <a:gd name="connsiteY7" fmla="*/ 79382 h 2311498"/>
                <a:gd name="connsiteX8" fmla="*/ 1838564 w 3053900"/>
                <a:gd name="connsiteY8" fmla="*/ 92 h 2311498"/>
                <a:gd name="connsiteX9" fmla="*/ 1788909 w 3053900"/>
                <a:gd name="connsiteY9" fmla="*/ 61407 h 2311498"/>
                <a:gd name="connsiteX10" fmla="*/ 1793319 w 3053900"/>
                <a:gd name="connsiteY10" fmla="*/ 39738 h 2311498"/>
                <a:gd name="connsiteX11" fmla="*/ 1863700 w 3053900"/>
                <a:gd name="connsiteY11" fmla="*/ 158672 h 2311498"/>
                <a:gd name="connsiteX12" fmla="*/ 1797122 w 3053900"/>
                <a:gd name="connsiteY12" fmla="*/ 308548 h 2311498"/>
                <a:gd name="connsiteX13" fmla="*/ 1647529 w 3053900"/>
                <a:gd name="connsiteY13" fmla="*/ 386630 h 2311498"/>
                <a:gd name="connsiteX14" fmla="*/ 1657584 w 3053900"/>
                <a:gd name="connsiteY14" fmla="*/ 505564 h 2311498"/>
                <a:gd name="connsiteX15" fmla="*/ 1911848 w 3053900"/>
                <a:gd name="connsiteY15" fmla="*/ 708549 h 2311498"/>
                <a:gd name="connsiteX16" fmla="*/ 1632088 w 3053900"/>
                <a:gd name="connsiteY16" fmla="*/ 895692 h 2311498"/>
                <a:gd name="connsiteX17" fmla="*/ 1253624 w 3053900"/>
                <a:gd name="connsiteY17" fmla="*/ 956355 h 2311498"/>
                <a:gd name="connsiteX18" fmla="*/ 1053341 w 3053900"/>
                <a:gd name="connsiteY18" fmla="*/ 874593 h 2311498"/>
                <a:gd name="connsiteX19" fmla="*/ 991084 w 3053900"/>
                <a:gd name="connsiteY19" fmla="*/ 777736 h 2311498"/>
                <a:gd name="connsiteX20" fmla="*/ 730852 w 3053900"/>
                <a:gd name="connsiteY20" fmla="*/ 727257 h 2311498"/>
                <a:gd name="connsiteX21" fmla="*/ 785510 w 3053900"/>
                <a:gd name="connsiteY21" fmla="*/ 464154 h 2311498"/>
                <a:gd name="connsiteX22" fmla="*/ 626998 w 3053900"/>
                <a:gd name="connsiteY22" fmla="*/ 374700 h 2311498"/>
                <a:gd name="connsiteX23" fmla="*/ 506748 w 3053900"/>
                <a:gd name="connsiteY23" fmla="*/ 743042 h 2311498"/>
                <a:gd name="connsiteX24" fmla="*/ 441157 w 3053900"/>
                <a:gd name="connsiteY24" fmla="*/ 721994 h 2311498"/>
                <a:gd name="connsiteX0" fmla="*/ 207664 w 2820407"/>
                <a:gd name="connsiteY0" fmla="*/ 721994 h 2311498"/>
                <a:gd name="connsiteX1" fmla="*/ 192635 w 2820407"/>
                <a:gd name="connsiteY1" fmla="*/ 1018381 h 2311498"/>
                <a:gd name="connsiteX2" fmla="*/ 2820407 w 2820407"/>
                <a:gd name="connsiteY2" fmla="*/ 2311498 h 2311498"/>
                <a:gd name="connsiteX3" fmla="*/ 2760482 w 2820407"/>
                <a:gd name="connsiteY3" fmla="*/ 2084628 h 2311498"/>
                <a:gd name="connsiteX4" fmla="*/ 2619296 w 2820407"/>
                <a:gd name="connsiteY4" fmla="*/ 1676272 h 2311498"/>
                <a:gd name="connsiteX5" fmla="*/ 1893936 w 2820407"/>
                <a:gd name="connsiteY5" fmla="*/ 124054 h 2311498"/>
                <a:gd name="connsiteX6" fmla="*/ 1740807 w 2820407"/>
                <a:gd name="connsiteY6" fmla="*/ 79382 h 2311498"/>
                <a:gd name="connsiteX7" fmla="*/ 1605071 w 2820407"/>
                <a:gd name="connsiteY7" fmla="*/ 92 h 2311498"/>
                <a:gd name="connsiteX8" fmla="*/ 1555416 w 2820407"/>
                <a:gd name="connsiteY8" fmla="*/ 61407 h 2311498"/>
                <a:gd name="connsiteX9" fmla="*/ 1559826 w 2820407"/>
                <a:gd name="connsiteY9" fmla="*/ 39738 h 2311498"/>
                <a:gd name="connsiteX10" fmla="*/ 1630207 w 2820407"/>
                <a:gd name="connsiteY10" fmla="*/ 158672 h 2311498"/>
                <a:gd name="connsiteX11" fmla="*/ 1563629 w 2820407"/>
                <a:gd name="connsiteY11" fmla="*/ 308548 h 2311498"/>
                <a:gd name="connsiteX12" fmla="*/ 1414036 w 2820407"/>
                <a:gd name="connsiteY12" fmla="*/ 386630 h 2311498"/>
                <a:gd name="connsiteX13" fmla="*/ 1424091 w 2820407"/>
                <a:gd name="connsiteY13" fmla="*/ 505564 h 2311498"/>
                <a:gd name="connsiteX14" fmla="*/ 1678355 w 2820407"/>
                <a:gd name="connsiteY14" fmla="*/ 708549 h 2311498"/>
                <a:gd name="connsiteX15" fmla="*/ 1398595 w 2820407"/>
                <a:gd name="connsiteY15" fmla="*/ 895692 h 2311498"/>
                <a:gd name="connsiteX16" fmla="*/ 1020131 w 2820407"/>
                <a:gd name="connsiteY16" fmla="*/ 956355 h 2311498"/>
                <a:gd name="connsiteX17" fmla="*/ 819848 w 2820407"/>
                <a:gd name="connsiteY17" fmla="*/ 874593 h 2311498"/>
                <a:gd name="connsiteX18" fmla="*/ 757591 w 2820407"/>
                <a:gd name="connsiteY18" fmla="*/ 777736 h 2311498"/>
                <a:gd name="connsiteX19" fmla="*/ 497359 w 2820407"/>
                <a:gd name="connsiteY19" fmla="*/ 727257 h 2311498"/>
                <a:gd name="connsiteX20" fmla="*/ 552017 w 2820407"/>
                <a:gd name="connsiteY20" fmla="*/ 464154 h 2311498"/>
                <a:gd name="connsiteX21" fmla="*/ 393505 w 2820407"/>
                <a:gd name="connsiteY21" fmla="*/ 374700 h 2311498"/>
                <a:gd name="connsiteX22" fmla="*/ 273255 w 2820407"/>
                <a:gd name="connsiteY22" fmla="*/ 743042 h 2311498"/>
                <a:gd name="connsiteX23" fmla="*/ 207664 w 2820407"/>
                <a:gd name="connsiteY23" fmla="*/ 721994 h 2311498"/>
                <a:gd name="connsiteX0" fmla="*/ 207664 w 2820407"/>
                <a:gd name="connsiteY0" fmla="*/ 721994 h 2311498"/>
                <a:gd name="connsiteX1" fmla="*/ 192635 w 2820407"/>
                <a:gd name="connsiteY1" fmla="*/ 1018381 h 2311498"/>
                <a:gd name="connsiteX2" fmla="*/ 2820407 w 2820407"/>
                <a:gd name="connsiteY2" fmla="*/ 2311498 h 2311498"/>
                <a:gd name="connsiteX3" fmla="*/ 2769791 w 2820407"/>
                <a:gd name="connsiteY3" fmla="*/ 2052756 h 2311498"/>
                <a:gd name="connsiteX4" fmla="*/ 2619296 w 2820407"/>
                <a:gd name="connsiteY4" fmla="*/ 1676272 h 2311498"/>
                <a:gd name="connsiteX5" fmla="*/ 1893936 w 2820407"/>
                <a:gd name="connsiteY5" fmla="*/ 124054 h 2311498"/>
                <a:gd name="connsiteX6" fmla="*/ 1740807 w 2820407"/>
                <a:gd name="connsiteY6" fmla="*/ 79382 h 2311498"/>
                <a:gd name="connsiteX7" fmla="*/ 1605071 w 2820407"/>
                <a:gd name="connsiteY7" fmla="*/ 92 h 2311498"/>
                <a:gd name="connsiteX8" fmla="*/ 1555416 w 2820407"/>
                <a:gd name="connsiteY8" fmla="*/ 61407 h 2311498"/>
                <a:gd name="connsiteX9" fmla="*/ 1559826 w 2820407"/>
                <a:gd name="connsiteY9" fmla="*/ 39738 h 2311498"/>
                <a:gd name="connsiteX10" fmla="*/ 1630207 w 2820407"/>
                <a:gd name="connsiteY10" fmla="*/ 158672 h 2311498"/>
                <a:gd name="connsiteX11" fmla="*/ 1563629 w 2820407"/>
                <a:gd name="connsiteY11" fmla="*/ 308548 h 2311498"/>
                <a:gd name="connsiteX12" fmla="*/ 1414036 w 2820407"/>
                <a:gd name="connsiteY12" fmla="*/ 386630 h 2311498"/>
                <a:gd name="connsiteX13" fmla="*/ 1424091 w 2820407"/>
                <a:gd name="connsiteY13" fmla="*/ 505564 h 2311498"/>
                <a:gd name="connsiteX14" fmla="*/ 1678355 w 2820407"/>
                <a:gd name="connsiteY14" fmla="*/ 708549 h 2311498"/>
                <a:gd name="connsiteX15" fmla="*/ 1398595 w 2820407"/>
                <a:gd name="connsiteY15" fmla="*/ 895692 h 2311498"/>
                <a:gd name="connsiteX16" fmla="*/ 1020131 w 2820407"/>
                <a:gd name="connsiteY16" fmla="*/ 956355 h 2311498"/>
                <a:gd name="connsiteX17" fmla="*/ 819848 w 2820407"/>
                <a:gd name="connsiteY17" fmla="*/ 874593 h 2311498"/>
                <a:gd name="connsiteX18" fmla="*/ 757591 w 2820407"/>
                <a:gd name="connsiteY18" fmla="*/ 777736 h 2311498"/>
                <a:gd name="connsiteX19" fmla="*/ 497359 w 2820407"/>
                <a:gd name="connsiteY19" fmla="*/ 727257 h 2311498"/>
                <a:gd name="connsiteX20" fmla="*/ 552017 w 2820407"/>
                <a:gd name="connsiteY20" fmla="*/ 464154 h 2311498"/>
                <a:gd name="connsiteX21" fmla="*/ 393505 w 2820407"/>
                <a:gd name="connsiteY21" fmla="*/ 374700 h 2311498"/>
                <a:gd name="connsiteX22" fmla="*/ 273255 w 2820407"/>
                <a:gd name="connsiteY22" fmla="*/ 743042 h 2311498"/>
                <a:gd name="connsiteX23" fmla="*/ 207664 w 2820407"/>
                <a:gd name="connsiteY23" fmla="*/ 721994 h 2311498"/>
                <a:gd name="connsiteX0" fmla="*/ 207664 w 2820407"/>
                <a:gd name="connsiteY0" fmla="*/ 721994 h 2325158"/>
                <a:gd name="connsiteX1" fmla="*/ 192635 w 2820407"/>
                <a:gd name="connsiteY1" fmla="*/ 1018381 h 2325158"/>
                <a:gd name="connsiteX2" fmla="*/ 2820407 w 2820407"/>
                <a:gd name="connsiteY2" fmla="*/ 2325158 h 2325158"/>
                <a:gd name="connsiteX3" fmla="*/ 2769791 w 2820407"/>
                <a:gd name="connsiteY3" fmla="*/ 2052756 h 2325158"/>
                <a:gd name="connsiteX4" fmla="*/ 2619296 w 2820407"/>
                <a:gd name="connsiteY4" fmla="*/ 1676272 h 2325158"/>
                <a:gd name="connsiteX5" fmla="*/ 1893936 w 2820407"/>
                <a:gd name="connsiteY5" fmla="*/ 124054 h 2325158"/>
                <a:gd name="connsiteX6" fmla="*/ 1740807 w 2820407"/>
                <a:gd name="connsiteY6" fmla="*/ 79382 h 2325158"/>
                <a:gd name="connsiteX7" fmla="*/ 1605071 w 2820407"/>
                <a:gd name="connsiteY7" fmla="*/ 92 h 2325158"/>
                <a:gd name="connsiteX8" fmla="*/ 1555416 w 2820407"/>
                <a:gd name="connsiteY8" fmla="*/ 61407 h 2325158"/>
                <a:gd name="connsiteX9" fmla="*/ 1559826 w 2820407"/>
                <a:gd name="connsiteY9" fmla="*/ 39738 h 2325158"/>
                <a:gd name="connsiteX10" fmla="*/ 1630207 w 2820407"/>
                <a:gd name="connsiteY10" fmla="*/ 158672 h 2325158"/>
                <a:gd name="connsiteX11" fmla="*/ 1563629 w 2820407"/>
                <a:gd name="connsiteY11" fmla="*/ 308548 h 2325158"/>
                <a:gd name="connsiteX12" fmla="*/ 1414036 w 2820407"/>
                <a:gd name="connsiteY12" fmla="*/ 386630 h 2325158"/>
                <a:gd name="connsiteX13" fmla="*/ 1424091 w 2820407"/>
                <a:gd name="connsiteY13" fmla="*/ 505564 h 2325158"/>
                <a:gd name="connsiteX14" fmla="*/ 1678355 w 2820407"/>
                <a:gd name="connsiteY14" fmla="*/ 708549 h 2325158"/>
                <a:gd name="connsiteX15" fmla="*/ 1398595 w 2820407"/>
                <a:gd name="connsiteY15" fmla="*/ 895692 h 2325158"/>
                <a:gd name="connsiteX16" fmla="*/ 1020131 w 2820407"/>
                <a:gd name="connsiteY16" fmla="*/ 956355 h 2325158"/>
                <a:gd name="connsiteX17" fmla="*/ 819848 w 2820407"/>
                <a:gd name="connsiteY17" fmla="*/ 874593 h 2325158"/>
                <a:gd name="connsiteX18" fmla="*/ 757591 w 2820407"/>
                <a:gd name="connsiteY18" fmla="*/ 777736 h 2325158"/>
                <a:gd name="connsiteX19" fmla="*/ 497359 w 2820407"/>
                <a:gd name="connsiteY19" fmla="*/ 727257 h 2325158"/>
                <a:gd name="connsiteX20" fmla="*/ 552017 w 2820407"/>
                <a:gd name="connsiteY20" fmla="*/ 464154 h 2325158"/>
                <a:gd name="connsiteX21" fmla="*/ 393505 w 2820407"/>
                <a:gd name="connsiteY21" fmla="*/ 374700 h 2325158"/>
                <a:gd name="connsiteX22" fmla="*/ 273255 w 2820407"/>
                <a:gd name="connsiteY22" fmla="*/ 743042 h 2325158"/>
                <a:gd name="connsiteX23" fmla="*/ 207664 w 2820407"/>
                <a:gd name="connsiteY23" fmla="*/ 721994 h 2325158"/>
                <a:gd name="connsiteX0" fmla="*/ 207664 w 2909897"/>
                <a:gd name="connsiteY0" fmla="*/ 721994 h 2390872"/>
                <a:gd name="connsiteX1" fmla="*/ 192635 w 2909897"/>
                <a:gd name="connsiteY1" fmla="*/ 1018381 h 2390872"/>
                <a:gd name="connsiteX2" fmla="*/ 2666433 w 2909897"/>
                <a:gd name="connsiteY2" fmla="*/ 2261422 h 2390872"/>
                <a:gd name="connsiteX3" fmla="*/ 2820407 w 2909897"/>
                <a:gd name="connsiteY3" fmla="*/ 2325158 h 2390872"/>
                <a:gd name="connsiteX4" fmla="*/ 2769791 w 2909897"/>
                <a:gd name="connsiteY4" fmla="*/ 2052756 h 2390872"/>
                <a:gd name="connsiteX5" fmla="*/ 2619296 w 2909897"/>
                <a:gd name="connsiteY5" fmla="*/ 1676272 h 2390872"/>
                <a:gd name="connsiteX6" fmla="*/ 1893936 w 2909897"/>
                <a:gd name="connsiteY6" fmla="*/ 124054 h 2390872"/>
                <a:gd name="connsiteX7" fmla="*/ 1740807 w 2909897"/>
                <a:gd name="connsiteY7" fmla="*/ 79382 h 2390872"/>
                <a:gd name="connsiteX8" fmla="*/ 1605071 w 2909897"/>
                <a:gd name="connsiteY8" fmla="*/ 92 h 2390872"/>
                <a:gd name="connsiteX9" fmla="*/ 1555416 w 2909897"/>
                <a:gd name="connsiteY9" fmla="*/ 61407 h 2390872"/>
                <a:gd name="connsiteX10" fmla="*/ 1559826 w 2909897"/>
                <a:gd name="connsiteY10" fmla="*/ 39738 h 2390872"/>
                <a:gd name="connsiteX11" fmla="*/ 1630207 w 2909897"/>
                <a:gd name="connsiteY11" fmla="*/ 158672 h 2390872"/>
                <a:gd name="connsiteX12" fmla="*/ 1563629 w 2909897"/>
                <a:gd name="connsiteY12" fmla="*/ 308548 h 2390872"/>
                <a:gd name="connsiteX13" fmla="*/ 1414036 w 2909897"/>
                <a:gd name="connsiteY13" fmla="*/ 386630 h 2390872"/>
                <a:gd name="connsiteX14" fmla="*/ 1424091 w 2909897"/>
                <a:gd name="connsiteY14" fmla="*/ 505564 h 2390872"/>
                <a:gd name="connsiteX15" fmla="*/ 1678355 w 2909897"/>
                <a:gd name="connsiteY15" fmla="*/ 708549 h 2390872"/>
                <a:gd name="connsiteX16" fmla="*/ 1398595 w 2909897"/>
                <a:gd name="connsiteY16" fmla="*/ 895692 h 2390872"/>
                <a:gd name="connsiteX17" fmla="*/ 1020131 w 2909897"/>
                <a:gd name="connsiteY17" fmla="*/ 956355 h 2390872"/>
                <a:gd name="connsiteX18" fmla="*/ 819848 w 2909897"/>
                <a:gd name="connsiteY18" fmla="*/ 874593 h 2390872"/>
                <a:gd name="connsiteX19" fmla="*/ 757591 w 2909897"/>
                <a:gd name="connsiteY19" fmla="*/ 777736 h 2390872"/>
                <a:gd name="connsiteX20" fmla="*/ 497359 w 2909897"/>
                <a:gd name="connsiteY20" fmla="*/ 727257 h 2390872"/>
                <a:gd name="connsiteX21" fmla="*/ 552017 w 2909897"/>
                <a:gd name="connsiteY21" fmla="*/ 464154 h 2390872"/>
                <a:gd name="connsiteX22" fmla="*/ 393505 w 2909897"/>
                <a:gd name="connsiteY22" fmla="*/ 374700 h 2390872"/>
                <a:gd name="connsiteX23" fmla="*/ 273255 w 2909897"/>
                <a:gd name="connsiteY23" fmla="*/ 743042 h 2390872"/>
                <a:gd name="connsiteX24" fmla="*/ 207664 w 2909897"/>
                <a:gd name="connsiteY24" fmla="*/ 721994 h 2390872"/>
                <a:gd name="connsiteX0" fmla="*/ 207664 w 2820407"/>
                <a:gd name="connsiteY0" fmla="*/ 721994 h 2336923"/>
                <a:gd name="connsiteX1" fmla="*/ 192635 w 2820407"/>
                <a:gd name="connsiteY1" fmla="*/ 1018381 h 2336923"/>
                <a:gd name="connsiteX2" fmla="*/ 2666433 w 2820407"/>
                <a:gd name="connsiteY2" fmla="*/ 2261422 h 2336923"/>
                <a:gd name="connsiteX3" fmla="*/ 2820407 w 2820407"/>
                <a:gd name="connsiteY3" fmla="*/ 2325158 h 2336923"/>
                <a:gd name="connsiteX4" fmla="*/ 2769791 w 2820407"/>
                <a:gd name="connsiteY4" fmla="*/ 2052756 h 2336923"/>
                <a:gd name="connsiteX5" fmla="*/ 2619296 w 2820407"/>
                <a:gd name="connsiteY5" fmla="*/ 1676272 h 2336923"/>
                <a:gd name="connsiteX6" fmla="*/ 1893936 w 2820407"/>
                <a:gd name="connsiteY6" fmla="*/ 124054 h 2336923"/>
                <a:gd name="connsiteX7" fmla="*/ 1740807 w 2820407"/>
                <a:gd name="connsiteY7" fmla="*/ 79382 h 2336923"/>
                <a:gd name="connsiteX8" fmla="*/ 1605071 w 2820407"/>
                <a:gd name="connsiteY8" fmla="*/ 92 h 2336923"/>
                <a:gd name="connsiteX9" fmla="*/ 1555416 w 2820407"/>
                <a:gd name="connsiteY9" fmla="*/ 61407 h 2336923"/>
                <a:gd name="connsiteX10" fmla="*/ 1559826 w 2820407"/>
                <a:gd name="connsiteY10" fmla="*/ 39738 h 2336923"/>
                <a:gd name="connsiteX11" fmla="*/ 1630207 w 2820407"/>
                <a:gd name="connsiteY11" fmla="*/ 158672 h 2336923"/>
                <a:gd name="connsiteX12" fmla="*/ 1563629 w 2820407"/>
                <a:gd name="connsiteY12" fmla="*/ 308548 h 2336923"/>
                <a:gd name="connsiteX13" fmla="*/ 1414036 w 2820407"/>
                <a:gd name="connsiteY13" fmla="*/ 386630 h 2336923"/>
                <a:gd name="connsiteX14" fmla="*/ 1424091 w 2820407"/>
                <a:gd name="connsiteY14" fmla="*/ 505564 h 2336923"/>
                <a:gd name="connsiteX15" fmla="*/ 1678355 w 2820407"/>
                <a:gd name="connsiteY15" fmla="*/ 708549 h 2336923"/>
                <a:gd name="connsiteX16" fmla="*/ 1398595 w 2820407"/>
                <a:gd name="connsiteY16" fmla="*/ 895692 h 2336923"/>
                <a:gd name="connsiteX17" fmla="*/ 1020131 w 2820407"/>
                <a:gd name="connsiteY17" fmla="*/ 956355 h 2336923"/>
                <a:gd name="connsiteX18" fmla="*/ 819848 w 2820407"/>
                <a:gd name="connsiteY18" fmla="*/ 874593 h 2336923"/>
                <a:gd name="connsiteX19" fmla="*/ 757591 w 2820407"/>
                <a:gd name="connsiteY19" fmla="*/ 777736 h 2336923"/>
                <a:gd name="connsiteX20" fmla="*/ 497359 w 2820407"/>
                <a:gd name="connsiteY20" fmla="*/ 727257 h 2336923"/>
                <a:gd name="connsiteX21" fmla="*/ 552017 w 2820407"/>
                <a:gd name="connsiteY21" fmla="*/ 464154 h 2336923"/>
                <a:gd name="connsiteX22" fmla="*/ 393505 w 2820407"/>
                <a:gd name="connsiteY22" fmla="*/ 374700 h 2336923"/>
                <a:gd name="connsiteX23" fmla="*/ 273255 w 2820407"/>
                <a:gd name="connsiteY23" fmla="*/ 743042 h 2336923"/>
                <a:gd name="connsiteX24" fmla="*/ 207664 w 2820407"/>
                <a:gd name="connsiteY24" fmla="*/ 721994 h 2336923"/>
                <a:gd name="connsiteX0" fmla="*/ 207664 w 2820407"/>
                <a:gd name="connsiteY0" fmla="*/ 721994 h 2336923"/>
                <a:gd name="connsiteX1" fmla="*/ 192635 w 2820407"/>
                <a:gd name="connsiteY1" fmla="*/ 1018381 h 2336923"/>
                <a:gd name="connsiteX2" fmla="*/ 2438346 w 2820407"/>
                <a:gd name="connsiteY2" fmla="*/ 1951806 h 2336923"/>
                <a:gd name="connsiteX3" fmla="*/ 2666433 w 2820407"/>
                <a:gd name="connsiteY3" fmla="*/ 2261422 h 2336923"/>
                <a:gd name="connsiteX4" fmla="*/ 2820407 w 2820407"/>
                <a:gd name="connsiteY4" fmla="*/ 2325158 h 2336923"/>
                <a:gd name="connsiteX5" fmla="*/ 2769791 w 2820407"/>
                <a:gd name="connsiteY5" fmla="*/ 2052756 h 2336923"/>
                <a:gd name="connsiteX6" fmla="*/ 2619296 w 2820407"/>
                <a:gd name="connsiteY6" fmla="*/ 1676272 h 2336923"/>
                <a:gd name="connsiteX7" fmla="*/ 1893936 w 2820407"/>
                <a:gd name="connsiteY7" fmla="*/ 124054 h 2336923"/>
                <a:gd name="connsiteX8" fmla="*/ 1740807 w 2820407"/>
                <a:gd name="connsiteY8" fmla="*/ 79382 h 2336923"/>
                <a:gd name="connsiteX9" fmla="*/ 1605071 w 2820407"/>
                <a:gd name="connsiteY9" fmla="*/ 92 h 2336923"/>
                <a:gd name="connsiteX10" fmla="*/ 1555416 w 2820407"/>
                <a:gd name="connsiteY10" fmla="*/ 61407 h 2336923"/>
                <a:gd name="connsiteX11" fmla="*/ 1559826 w 2820407"/>
                <a:gd name="connsiteY11" fmla="*/ 39738 h 2336923"/>
                <a:gd name="connsiteX12" fmla="*/ 1630207 w 2820407"/>
                <a:gd name="connsiteY12" fmla="*/ 158672 h 2336923"/>
                <a:gd name="connsiteX13" fmla="*/ 1563629 w 2820407"/>
                <a:gd name="connsiteY13" fmla="*/ 308548 h 2336923"/>
                <a:gd name="connsiteX14" fmla="*/ 1414036 w 2820407"/>
                <a:gd name="connsiteY14" fmla="*/ 386630 h 2336923"/>
                <a:gd name="connsiteX15" fmla="*/ 1424091 w 2820407"/>
                <a:gd name="connsiteY15" fmla="*/ 505564 h 2336923"/>
                <a:gd name="connsiteX16" fmla="*/ 1678355 w 2820407"/>
                <a:gd name="connsiteY16" fmla="*/ 708549 h 2336923"/>
                <a:gd name="connsiteX17" fmla="*/ 1398595 w 2820407"/>
                <a:gd name="connsiteY17" fmla="*/ 895692 h 2336923"/>
                <a:gd name="connsiteX18" fmla="*/ 1020131 w 2820407"/>
                <a:gd name="connsiteY18" fmla="*/ 956355 h 2336923"/>
                <a:gd name="connsiteX19" fmla="*/ 819848 w 2820407"/>
                <a:gd name="connsiteY19" fmla="*/ 874593 h 2336923"/>
                <a:gd name="connsiteX20" fmla="*/ 757591 w 2820407"/>
                <a:gd name="connsiteY20" fmla="*/ 777736 h 2336923"/>
                <a:gd name="connsiteX21" fmla="*/ 497359 w 2820407"/>
                <a:gd name="connsiteY21" fmla="*/ 727257 h 2336923"/>
                <a:gd name="connsiteX22" fmla="*/ 552017 w 2820407"/>
                <a:gd name="connsiteY22" fmla="*/ 464154 h 2336923"/>
                <a:gd name="connsiteX23" fmla="*/ 393505 w 2820407"/>
                <a:gd name="connsiteY23" fmla="*/ 374700 h 2336923"/>
                <a:gd name="connsiteX24" fmla="*/ 273255 w 2820407"/>
                <a:gd name="connsiteY24" fmla="*/ 743042 h 2336923"/>
                <a:gd name="connsiteX25" fmla="*/ 207664 w 2820407"/>
                <a:gd name="connsiteY25" fmla="*/ 721994 h 2336923"/>
                <a:gd name="connsiteX0" fmla="*/ 207664 w 2820407"/>
                <a:gd name="connsiteY0" fmla="*/ 721994 h 2336923"/>
                <a:gd name="connsiteX1" fmla="*/ 192635 w 2820407"/>
                <a:gd name="connsiteY1" fmla="*/ 1018381 h 2336923"/>
                <a:gd name="connsiteX2" fmla="*/ 2438346 w 2820407"/>
                <a:gd name="connsiteY2" fmla="*/ 1951806 h 2336923"/>
                <a:gd name="connsiteX3" fmla="*/ 2666433 w 2820407"/>
                <a:gd name="connsiteY3" fmla="*/ 2261422 h 2336923"/>
                <a:gd name="connsiteX4" fmla="*/ 2820407 w 2820407"/>
                <a:gd name="connsiteY4" fmla="*/ 2325158 h 2336923"/>
                <a:gd name="connsiteX5" fmla="*/ 2769791 w 2820407"/>
                <a:gd name="connsiteY5" fmla="*/ 2052756 h 2336923"/>
                <a:gd name="connsiteX6" fmla="*/ 2619296 w 2820407"/>
                <a:gd name="connsiteY6" fmla="*/ 1676272 h 2336923"/>
                <a:gd name="connsiteX7" fmla="*/ 1893936 w 2820407"/>
                <a:gd name="connsiteY7" fmla="*/ 124054 h 2336923"/>
                <a:gd name="connsiteX8" fmla="*/ 1740807 w 2820407"/>
                <a:gd name="connsiteY8" fmla="*/ 79382 h 2336923"/>
                <a:gd name="connsiteX9" fmla="*/ 1605071 w 2820407"/>
                <a:gd name="connsiteY9" fmla="*/ 92 h 2336923"/>
                <a:gd name="connsiteX10" fmla="*/ 1555416 w 2820407"/>
                <a:gd name="connsiteY10" fmla="*/ 61407 h 2336923"/>
                <a:gd name="connsiteX11" fmla="*/ 1559826 w 2820407"/>
                <a:gd name="connsiteY11" fmla="*/ 39738 h 2336923"/>
                <a:gd name="connsiteX12" fmla="*/ 1630207 w 2820407"/>
                <a:gd name="connsiteY12" fmla="*/ 158672 h 2336923"/>
                <a:gd name="connsiteX13" fmla="*/ 1563629 w 2820407"/>
                <a:gd name="connsiteY13" fmla="*/ 308548 h 2336923"/>
                <a:gd name="connsiteX14" fmla="*/ 1414036 w 2820407"/>
                <a:gd name="connsiteY14" fmla="*/ 386630 h 2336923"/>
                <a:gd name="connsiteX15" fmla="*/ 1424091 w 2820407"/>
                <a:gd name="connsiteY15" fmla="*/ 505564 h 2336923"/>
                <a:gd name="connsiteX16" fmla="*/ 1678355 w 2820407"/>
                <a:gd name="connsiteY16" fmla="*/ 708549 h 2336923"/>
                <a:gd name="connsiteX17" fmla="*/ 1398595 w 2820407"/>
                <a:gd name="connsiteY17" fmla="*/ 895692 h 2336923"/>
                <a:gd name="connsiteX18" fmla="*/ 1020131 w 2820407"/>
                <a:gd name="connsiteY18" fmla="*/ 956355 h 2336923"/>
                <a:gd name="connsiteX19" fmla="*/ 819848 w 2820407"/>
                <a:gd name="connsiteY19" fmla="*/ 874593 h 2336923"/>
                <a:gd name="connsiteX20" fmla="*/ 757591 w 2820407"/>
                <a:gd name="connsiteY20" fmla="*/ 777736 h 2336923"/>
                <a:gd name="connsiteX21" fmla="*/ 497359 w 2820407"/>
                <a:gd name="connsiteY21" fmla="*/ 727257 h 2336923"/>
                <a:gd name="connsiteX22" fmla="*/ 552017 w 2820407"/>
                <a:gd name="connsiteY22" fmla="*/ 464154 h 2336923"/>
                <a:gd name="connsiteX23" fmla="*/ 393505 w 2820407"/>
                <a:gd name="connsiteY23" fmla="*/ 374700 h 2336923"/>
                <a:gd name="connsiteX24" fmla="*/ 273255 w 2820407"/>
                <a:gd name="connsiteY24" fmla="*/ 743042 h 2336923"/>
                <a:gd name="connsiteX25" fmla="*/ 207664 w 2820407"/>
                <a:gd name="connsiteY25" fmla="*/ 721994 h 2336923"/>
                <a:gd name="connsiteX0" fmla="*/ 207664 w 2820407"/>
                <a:gd name="connsiteY0" fmla="*/ 721994 h 2336923"/>
                <a:gd name="connsiteX1" fmla="*/ 192635 w 2820407"/>
                <a:gd name="connsiteY1" fmla="*/ 1018381 h 2336923"/>
                <a:gd name="connsiteX2" fmla="*/ 2438346 w 2820407"/>
                <a:gd name="connsiteY2" fmla="*/ 1951806 h 2336923"/>
                <a:gd name="connsiteX3" fmla="*/ 2666433 w 2820407"/>
                <a:gd name="connsiteY3" fmla="*/ 2261422 h 2336923"/>
                <a:gd name="connsiteX4" fmla="*/ 2820407 w 2820407"/>
                <a:gd name="connsiteY4" fmla="*/ 2325158 h 2336923"/>
                <a:gd name="connsiteX5" fmla="*/ 2769791 w 2820407"/>
                <a:gd name="connsiteY5" fmla="*/ 2052756 h 2336923"/>
                <a:gd name="connsiteX6" fmla="*/ 2619296 w 2820407"/>
                <a:gd name="connsiteY6" fmla="*/ 1676272 h 2336923"/>
                <a:gd name="connsiteX7" fmla="*/ 1893936 w 2820407"/>
                <a:gd name="connsiteY7" fmla="*/ 124054 h 2336923"/>
                <a:gd name="connsiteX8" fmla="*/ 1740807 w 2820407"/>
                <a:gd name="connsiteY8" fmla="*/ 79382 h 2336923"/>
                <a:gd name="connsiteX9" fmla="*/ 1605071 w 2820407"/>
                <a:gd name="connsiteY9" fmla="*/ 92 h 2336923"/>
                <a:gd name="connsiteX10" fmla="*/ 1555416 w 2820407"/>
                <a:gd name="connsiteY10" fmla="*/ 61407 h 2336923"/>
                <a:gd name="connsiteX11" fmla="*/ 1559826 w 2820407"/>
                <a:gd name="connsiteY11" fmla="*/ 39738 h 2336923"/>
                <a:gd name="connsiteX12" fmla="*/ 1630207 w 2820407"/>
                <a:gd name="connsiteY12" fmla="*/ 158672 h 2336923"/>
                <a:gd name="connsiteX13" fmla="*/ 1563629 w 2820407"/>
                <a:gd name="connsiteY13" fmla="*/ 308548 h 2336923"/>
                <a:gd name="connsiteX14" fmla="*/ 1414036 w 2820407"/>
                <a:gd name="connsiteY14" fmla="*/ 386630 h 2336923"/>
                <a:gd name="connsiteX15" fmla="*/ 1424091 w 2820407"/>
                <a:gd name="connsiteY15" fmla="*/ 505564 h 2336923"/>
                <a:gd name="connsiteX16" fmla="*/ 1678355 w 2820407"/>
                <a:gd name="connsiteY16" fmla="*/ 708549 h 2336923"/>
                <a:gd name="connsiteX17" fmla="*/ 1398595 w 2820407"/>
                <a:gd name="connsiteY17" fmla="*/ 895692 h 2336923"/>
                <a:gd name="connsiteX18" fmla="*/ 1020131 w 2820407"/>
                <a:gd name="connsiteY18" fmla="*/ 956355 h 2336923"/>
                <a:gd name="connsiteX19" fmla="*/ 819848 w 2820407"/>
                <a:gd name="connsiteY19" fmla="*/ 874593 h 2336923"/>
                <a:gd name="connsiteX20" fmla="*/ 757591 w 2820407"/>
                <a:gd name="connsiteY20" fmla="*/ 777736 h 2336923"/>
                <a:gd name="connsiteX21" fmla="*/ 497359 w 2820407"/>
                <a:gd name="connsiteY21" fmla="*/ 727257 h 2336923"/>
                <a:gd name="connsiteX22" fmla="*/ 552017 w 2820407"/>
                <a:gd name="connsiteY22" fmla="*/ 464154 h 2336923"/>
                <a:gd name="connsiteX23" fmla="*/ 393505 w 2820407"/>
                <a:gd name="connsiteY23" fmla="*/ 374700 h 2336923"/>
                <a:gd name="connsiteX24" fmla="*/ 273255 w 2820407"/>
                <a:gd name="connsiteY24" fmla="*/ 743042 h 2336923"/>
                <a:gd name="connsiteX25" fmla="*/ 207664 w 2820407"/>
                <a:gd name="connsiteY25" fmla="*/ 721994 h 2336923"/>
                <a:gd name="connsiteX0" fmla="*/ 207664 w 2820407"/>
                <a:gd name="connsiteY0" fmla="*/ 721994 h 2336923"/>
                <a:gd name="connsiteX1" fmla="*/ 192635 w 2820407"/>
                <a:gd name="connsiteY1" fmla="*/ 1018381 h 2336923"/>
                <a:gd name="connsiteX2" fmla="*/ 1930971 w 2820407"/>
                <a:gd name="connsiteY2" fmla="*/ 1719593 h 2336923"/>
                <a:gd name="connsiteX3" fmla="*/ 2438346 w 2820407"/>
                <a:gd name="connsiteY3" fmla="*/ 1951806 h 2336923"/>
                <a:gd name="connsiteX4" fmla="*/ 2666433 w 2820407"/>
                <a:gd name="connsiteY4" fmla="*/ 2261422 h 2336923"/>
                <a:gd name="connsiteX5" fmla="*/ 2820407 w 2820407"/>
                <a:gd name="connsiteY5" fmla="*/ 2325158 h 2336923"/>
                <a:gd name="connsiteX6" fmla="*/ 2769791 w 2820407"/>
                <a:gd name="connsiteY6" fmla="*/ 2052756 h 2336923"/>
                <a:gd name="connsiteX7" fmla="*/ 2619296 w 2820407"/>
                <a:gd name="connsiteY7" fmla="*/ 1676272 h 2336923"/>
                <a:gd name="connsiteX8" fmla="*/ 1893936 w 2820407"/>
                <a:gd name="connsiteY8" fmla="*/ 124054 h 2336923"/>
                <a:gd name="connsiteX9" fmla="*/ 1740807 w 2820407"/>
                <a:gd name="connsiteY9" fmla="*/ 79382 h 2336923"/>
                <a:gd name="connsiteX10" fmla="*/ 1605071 w 2820407"/>
                <a:gd name="connsiteY10" fmla="*/ 92 h 2336923"/>
                <a:gd name="connsiteX11" fmla="*/ 1555416 w 2820407"/>
                <a:gd name="connsiteY11" fmla="*/ 61407 h 2336923"/>
                <a:gd name="connsiteX12" fmla="*/ 1559826 w 2820407"/>
                <a:gd name="connsiteY12" fmla="*/ 39738 h 2336923"/>
                <a:gd name="connsiteX13" fmla="*/ 1630207 w 2820407"/>
                <a:gd name="connsiteY13" fmla="*/ 158672 h 2336923"/>
                <a:gd name="connsiteX14" fmla="*/ 1563629 w 2820407"/>
                <a:gd name="connsiteY14" fmla="*/ 308548 h 2336923"/>
                <a:gd name="connsiteX15" fmla="*/ 1414036 w 2820407"/>
                <a:gd name="connsiteY15" fmla="*/ 386630 h 2336923"/>
                <a:gd name="connsiteX16" fmla="*/ 1424091 w 2820407"/>
                <a:gd name="connsiteY16" fmla="*/ 505564 h 2336923"/>
                <a:gd name="connsiteX17" fmla="*/ 1678355 w 2820407"/>
                <a:gd name="connsiteY17" fmla="*/ 708549 h 2336923"/>
                <a:gd name="connsiteX18" fmla="*/ 1398595 w 2820407"/>
                <a:gd name="connsiteY18" fmla="*/ 895692 h 2336923"/>
                <a:gd name="connsiteX19" fmla="*/ 1020131 w 2820407"/>
                <a:gd name="connsiteY19" fmla="*/ 956355 h 2336923"/>
                <a:gd name="connsiteX20" fmla="*/ 819848 w 2820407"/>
                <a:gd name="connsiteY20" fmla="*/ 874593 h 2336923"/>
                <a:gd name="connsiteX21" fmla="*/ 757591 w 2820407"/>
                <a:gd name="connsiteY21" fmla="*/ 777736 h 2336923"/>
                <a:gd name="connsiteX22" fmla="*/ 497359 w 2820407"/>
                <a:gd name="connsiteY22" fmla="*/ 727257 h 2336923"/>
                <a:gd name="connsiteX23" fmla="*/ 552017 w 2820407"/>
                <a:gd name="connsiteY23" fmla="*/ 464154 h 2336923"/>
                <a:gd name="connsiteX24" fmla="*/ 393505 w 2820407"/>
                <a:gd name="connsiteY24" fmla="*/ 374700 h 2336923"/>
                <a:gd name="connsiteX25" fmla="*/ 273255 w 2820407"/>
                <a:gd name="connsiteY25" fmla="*/ 743042 h 2336923"/>
                <a:gd name="connsiteX26" fmla="*/ 207664 w 2820407"/>
                <a:gd name="connsiteY26" fmla="*/ 721994 h 2336923"/>
                <a:gd name="connsiteX0" fmla="*/ 207664 w 2820407"/>
                <a:gd name="connsiteY0" fmla="*/ 721994 h 2336923"/>
                <a:gd name="connsiteX1" fmla="*/ 192635 w 2820407"/>
                <a:gd name="connsiteY1" fmla="*/ 1018381 h 2336923"/>
                <a:gd name="connsiteX2" fmla="*/ 1930971 w 2820407"/>
                <a:gd name="connsiteY2" fmla="*/ 1719593 h 2336923"/>
                <a:gd name="connsiteX3" fmla="*/ 2438346 w 2820407"/>
                <a:gd name="connsiteY3" fmla="*/ 1951806 h 2336923"/>
                <a:gd name="connsiteX4" fmla="*/ 2666433 w 2820407"/>
                <a:gd name="connsiteY4" fmla="*/ 2261422 h 2336923"/>
                <a:gd name="connsiteX5" fmla="*/ 2820407 w 2820407"/>
                <a:gd name="connsiteY5" fmla="*/ 2325158 h 2336923"/>
                <a:gd name="connsiteX6" fmla="*/ 2769791 w 2820407"/>
                <a:gd name="connsiteY6" fmla="*/ 2052756 h 2336923"/>
                <a:gd name="connsiteX7" fmla="*/ 2619296 w 2820407"/>
                <a:gd name="connsiteY7" fmla="*/ 1676272 h 2336923"/>
                <a:gd name="connsiteX8" fmla="*/ 1893936 w 2820407"/>
                <a:gd name="connsiteY8" fmla="*/ 124054 h 2336923"/>
                <a:gd name="connsiteX9" fmla="*/ 1740807 w 2820407"/>
                <a:gd name="connsiteY9" fmla="*/ 79382 h 2336923"/>
                <a:gd name="connsiteX10" fmla="*/ 1605071 w 2820407"/>
                <a:gd name="connsiteY10" fmla="*/ 92 h 2336923"/>
                <a:gd name="connsiteX11" fmla="*/ 1555416 w 2820407"/>
                <a:gd name="connsiteY11" fmla="*/ 61407 h 2336923"/>
                <a:gd name="connsiteX12" fmla="*/ 1559826 w 2820407"/>
                <a:gd name="connsiteY12" fmla="*/ 39738 h 2336923"/>
                <a:gd name="connsiteX13" fmla="*/ 1630207 w 2820407"/>
                <a:gd name="connsiteY13" fmla="*/ 158672 h 2336923"/>
                <a:gd name="connsiteX14" fmla="*/ 1563629 w 2820407"/>
                <a:gd name="connsiteY14" fmla="*/ 308548 h 2336923"/>
                <a:gd name="connsiteX15" fmla="*/ 1414036 w 2820407"/>
                <a:gd name="connsiteY15" fmla="*/ 386630 h 2336923"/>
                <a:gd name="connsiteX16" fmla="*/ 1424091 w 2820407"/>
                <a:gd name="connsiteY16" fmla="*/ 505564 h 2336923"/>
                <a:gd name="connsiteX17" fmla="*/ 1678355 w 2820407"/>
                <a:gd name="connsiteY17" fmla="*/ 708549 h 2336923"/>
                <a:gd name="connsiteX18" fmla="*/ 1398595 w 2820407"/>
                <a:gd name="connsiteY18" fmla="*/ 895692 h 2336923"/>
                <a:gd name="connsiteX19" fmla="*/ 1020131 w 2820407"/>
                <a:gd name="connsiteY19" fmla="*/ 956355 h 2336923"/>
                <a:gd name="connsiteX20" fmla="*/ 819848 w 2820407"/>
                <a:gd name="connsiteY20" fmla="*/ 874593 h 2336923"/>
                <a:gd name="connsiteX21" fmla="*/ 757591 w 2820407"/>
                <a:gd name="connsiteY21" fmla="*/ 777736 h 2336923"/>
                <a:gd name="connsiteX22" fmla="*/ 497359 w 2820407"/>
                <a:gd name="connsiteY22" fmla="*/ 727257 h 2336923"/>
                <a:gd name="connsiteX23" fmla="*/ 552017 w 2820407"/>
                <a:gd name="connsiteY23" fmla="*/ 464154 h 2336923"/>
                <a:gd name="connsiteX24" fmla="*/ 393505 w 2820407"/>
                <a:gd name="connsiteY24" fmla="*/ 374700 h 2336923"/>
                <a:gd name="connsiteX25" fmla="*/ 273255 w 2820407"/>
                <a:gd name="connsiteY25" fmla="*/ 743042 h 2336923"/>
                <a:gd name="connsiteX26" fmla="*/ 207664 w 2820407"/>
                <a:gd name="connsiteY26" fmla="*/ 721994 h 2336923"/>
                <a:gd name="connsiteX0" fmla="*/ 207664 w 2820407"/>
                <a:gd name="connsiteY0" fmla="*/ 721994 h 2336923"/>
                <a:gd name="connsiteX1" fmla="*/ 192635 w 2820407"/>
                <a:gd name="connsiteY1" fmla="*/ 1018381 h 2336923"/>
                <a:gd name="connsiteX2" fmla="*/ 1437560 w 2820407"/>
                <a:gd name="connsiteY2" fmla="*/ 1473720 h 2336923"/>
                <a:gd name="connsiteX3" fmla="*/ 1930971 w 2820407"/>
                <a:gd name="connsiteY3" fmla="*/ 1719593 h 2336923"/>
                <a:gd name="connsiteX4" fmla="*/ 2438346 w 2820407"/>
                <a:gd name="connsiteY4" fmla="*/ 1951806 h 2336923"/>
                <a:gd name="connsiteX5" fmla="*/ 2666433 w 2820407"/>
                <a:gd name="connsiteY5" fmla="*/ 2261422 h 2336923"/>
                <a:gd name="connsiteX6" fmla="*/ 2820407 w 2820407"/>
                <a:gd name="connsiteY6" fmla="*/ 2325158 h 2336923"/>
                <a:gd name="connsiteX7" fmla="*/ 2769791 w 2820407"/>
                <a:gd name="connsiteY7" fmla="*/ 2052756 h 2336923"/>
                <a:gd name="connsiteX8" fmla="*/ 2619296 w 2820407"/>
                <a:gd name="connsiteY8" fmla="*/ 1676272 h 2336923"/>
                <a:gd name="connsiteX9" fmla="*/ 1893936 w 2820407"/>
                <a:gd name="connsiteY9" fmla="*/ 124054 h 2336923"/>
                <a:gd name="connsiteX10" fmla="*/ 1740807 w 2820407"/>
                <a:gd name="connsiteY10" fmla="*/ 79382 h 2336923"/>
                <a:gd name="connsiteX11" fmla="*/ 1605071 w 2820407"/>
                <a:gd name="connsiteY11" fmla="*/ 92 h 2336923"/>
                <a:gd name="connsiteX12" fmla="*/ 1555416 w 2820407"/>
                <a:gd name="connsiteY12" fmla="*/ 61407 h 2336923"/>
                <a:gd name="connsiteX13" fmla="*/ 1559826 w 2820407"/>
                <a:gd name="connsiteY13" fmla="*/ 39738 h 2336923"/>
                <a:gd name="connsiteX14" fmla="*/ 1630207 w 2820407"/>
                <a:gd name="connsiteY14" fmla="*/ 158672 h 2336923"/>
                <a:gd name="connsiteX15" fmla="*/ 1563629 w 2820407"/>
                <a:gd name="connsiteY15" fmla="*/ 308548 h 2336923"/>
                <a:gd name="connsiteX16" fmla="*/ 1414036 w 2820407"/>
                <a:gd name="connsiteY16" fmla="*/ 386630 h 2336923"/>
                <a:gd name="connsiteX17" fmla="*/ 1424091 w 2820407"/>
                <a:gd name="connsiteY17" fmla="*/ 505564 h 2336923"/>
                <a:gd name="connsiteX18" fmla="*/ 1678355 w 2820407"/>
                <a:gd name="connsiteY18" fmla="*/ 708549 h 2336923"/>
                <a:gd name="connsiteX19" fmla="*/ 1398595 w 2820407"/>
                <a:gd name="connsiteY19" fmla="*/ 895692 h 2336923"/>
                <a:gd name="connsiteX20" fmla="*/ 1020131 w 2820407"/>
                <a:gd name="connsiteY20" fmla="*/ 956355 h 2336923"/>
                <a:gd name="connsiteX21" fmla="*/ 819848 w 2820407"/>
                <a:gd name="connsiteY21" fmla="*/ 874593 h 2336923"/>
                <a:gd name="connsiteX22" fmla="*/ 757591 w 2820407"/>
                <a:gd name="connsiteY22" fmla="*/ 777736 h 2336923"/>
                <a:gd name="connsiteX23" fmla="*/ 497359 w 2820407"/>
                <a:gd name="connsiteY23" fmla="*/ 727257 h 2336923"/>
                <a:gd name="connsiteX24" fmla="*/ 552017 w 2820407"/>
                <a:gd name="connsiteY24" fmla="*/ 464154 h 2336923"/>
                <a:gd name="connsiteX25" fmla="*/ 393505 w 2820407"/>
                <a:gd name="connsiteY25" fmla="*/ 374700 h 2336923"/>
                <a:gd name="connsiteX26" fmla="*/ 273255 w 2820407"/>
                <a:gd name="connsiteY26" fmla="*/ 743042 h 2336923"/>
                <a:gd name="connsiteX27" fmla="*/ 207664 w 2820407"/>
                <a:gd name="connsiteY27" fmla="*/ 721994 h 2336923"/>
                <a:gd name="connsiteX0" fmla="*/ 207664 w 2820407"/>
                <a:gd name="connsiteY0" fmla="*/ 721994 h 2336923"/>
                <a:gd name="connsiteX1" fmla="*/ 192635 w 2820407"/>
                <a:gd name="connsiteY1" fmla="*/ 1018381 h 2336923"/>
                <a:gd name="connsiteX2" fmla="*/ 1437560 w 2820407"/>
                <a:gd name="connsiteY2" fmla="*/ 1473720 h 2336923"/>
                <a:gd name="connsiteX3" fmla="*/ 1930971 w 2820407"/>
                <a:gd name="connsiteY3" fmla="*/ 1719593 h 2336923"/>
                <a:gd name="connsiteX4" fmla="*/ 2438346 w 2820407"/>
                <a:gd name="connsiteY4" fmla="*/ 1951806 h 2336923"/>
                <a:gd name="connsiteX5" fmla="*/ 2666433 w 2820407"/>
                <a:gd name="connsiteY5" fmla="*/ 2261422 h 2336923"/>
                <a:gd name="connsiteX6" fmla="*/ 2820407 w 2820407"/>
                <a:gd name="connsiteY6" fmla="*/ 2325158 h 2336923"/>
                <a:gd name="connsiteX7" fmla="*/ 2769791 w 2820407"/>
                <a:gd name="connsiteY7" fmla="*/ 2052756 h 2336923"/>
                <a:gd name="connsiteX8" fmla="*/ 2619296 w 2820407"/>
                <a:gd name="connsiteY8" fmla="*/ 1676272 h 2336923"/>
                <a:gd name="connsiteX9" fmla="*/ 1893936 w 2820407"/>
                <a:gd name="connsiteY9" fmla="*/ 124054 h 2336923"/>
                <a:gd name="connsiteX10" fmla="*/ 1740807 w 2820407"/>
                <a:gd name="connsiteY10" fmla="*/ 79382 h 2336923"/>
                <a:gd name="connsiteX11" fmla="*/ 1605071 w 2820407"/>
                <a:gd name="connsiteY11" fmla="*/ 92 h 2336923"/>
                <a:gd name="connsiteX12" fmla="*/ 1555416 w 2820407"/>
                <a:gd name="connsiteY12" fmla="*/ 61407 h 2336923"/>
                <a:gd name="connsiteX13" fmla="*/ 1559826 w 2820407"/>
                <a:gd name="connsiteY13" fmla="*/ 39738 h 2336923"/>
                <a:gd name="connsiteX14" fmla="*/ 1630207 w 2820407"/>
                <a:gd name="connsiteY14" fmla="*/ 158672 h 2336923"/>
                <a:gd name="connsiteX15" fmla="*/ 1563629 w 2820407"/>
                <a:gd name="connsiteY15" fmla="*/ 308548 h 2336923"/>
                <a:gd name="connsiteX16" fmla="*/ 1414036 w 2820407"/>
                <a:gd name="connsiteY16" fmla="*/ 386630 h 2336923"/>
                <a:gd name="connsiteX17" fmla="*/ 1424091 w 2820407"/>
                <a:gd name="connsiteY17" fmla="*/ 505564 h 2336923"/>
                <a:gd name="connsiteX18" fmla="*/ 1678355 w 2820407"/>
                <a:gd name="connsiteY18" fmla="*/ 708549 h 2336923"/>
                <a:gd name="connsiteX19" fmla="*/ 1398595 w 2820407"/>
                <a:gd name="connsiteY19" fmla="*/ 895692 h 2336923"/>
                <a:gd name="connsiteX20" fmla="*/ 1020131 w 2820407"/>
                <a:gd name="connsiteY20" fmla="*/ 956355 h 2336923"/>
                <a:gd name="connsiteX21" fmla="*/ 819848 w 2820407"/>
                <a:gd name="connsiteY21" fmla="*/ 874593 h 2336923"/>
                <a:gd name="connsiteX22" fmla="*/ 757591 w 2820407"/>
                <a:gd name="connsiteY22" fmla="*/ 777736 h 2336923"/>
                <a:gd name="connsiteX23" fmla="*/ 497359 w 2820407"/>
                <a:gd name="connsiteY23" fmla="*/ 727257 h 2336923"/>
                <a:gd name="connsiteX24" fmla="*/ 552017 w 2820407"/>
                <a:gd name="connsiteY24" fmla="*/ 464154 h 2336923"/>
                <a:gd name="connsiteX25" fmla="*/ 393505 w 2820407"/>
                <a:gd name="connsiteY25" fmla="*/ 374700 h 2336923"/>
                <a:gd name="connsiteX26" fmla="*/ 273255 w 2820407"/>
                <a:gd name="connsiteY26" fmla="*/ 743042 h 2336923"/>
                <a:gd name="connsiteX27" fmla="*/ 207664 w 2820407"/>
                <a:gd name="connsiteY27" fmla="*/ 721994 h 2336923"/>
                <a:gd name="connsiteX0" fmla="*/ 10407 w 2623150"/>
                <a:gd name="connsiteY0" fmla="*/ 721994 h 2336923"/>
                <a:gd name="connsiteX1" fmla="*/ 372419 w 2623150"/>
                <a:gd name="connsiteY1" fmla="*/ 940977 h 2336923"/>
                <a:gd name="connsiteX2" fmla="*/ 1240303 w 2623150"/>
                <a:gd name="connsiteY2" fmla="*/ 1473720 h 2336923"/>
                <a:gd name="connsiteX3" fmla="*/ 1733714 w 2623150"/>
                <a:gd name="connsiteY3" fmla="*/ 1719593 h 2336923"/>
                <a:gd name="connsiteX4" fmla="*/ 2241089 w 2623150"/>
                <a:gd name="connsiteY4" fmla="*/ 1951806 h 2336923"/>
                <a:gd name="connsiteX5" fmla="*/ 2469176 w 2623150"/>
                <a:gd name="connsiteY5" fmla="*/ 2261422 h 2336923"/>
                <a:gd name="connsiteX6" fmla="*/ 2623150 w 2623150"/>
                <a:gd name="connsiteY6" fmla="*/ 2325158 h 2336923"/>
                <a:gd name="connsiteX7" fmla="*/ 2572534 w 2623150"/>
                <a:gd name="connsiteY7" fmla="*/ 2052756 h 2336923"/>
                <a:gd name="connsiteX8" fmla="*/ 2422039 w 2623150"/>
                <a:gd name="connsiteY8" fmla="*/ 1676272 h 2336923"/>
                <a:gd name="connsiteX9" fmla="*/ 1696679 w 2623150"/>
                <a:gd name="connsiteY9" fmla="*/ 124054 h 2336923"/>
                <a:gd name="connsiteX10" fmla="*/ 1543550 w 2623150"/>
                <a:gd name="connsiteY10" fmla="*/ 79382 h 2336923"/>
                <a:gd name="connsiteX11" fmla="*/ 1407814 w 2623150"/>
                <a:gd name="connsiteY11" fmla="*/ 92 h 2336923"/>
                <a:gd name="connsiteX12" fmla="*/ 1358159 w 2623150"/>
                <a:gd name="connsiteY12" fmla="*/ 61407 h 2336923"/>
                <a:gd name="connsiteX13" fmla="*/ 1362569 w 2623150"/>
                <a:gd name="connsiteY13" fmla="*/ 39738 h 2336923"/>
                <a:gd name="connsiteX14" fmla="*/ 1432950 w 2623150"/>
                <a:gd name="connsiteY14" fmla="*/ 158672 h 2336923"/>
                <a:gd name="connsiteX15" fmla="*/ 1366372 w 2623150"/>
                <a:gd name="connsiteY15" fmla="*/ 308548 h 2336923"/>
                <a:gd name="connsiteX16" fmla="*/ 1216779 w 2623150"/>
                <a:gd name="connsiteY16" fmla="*/ 386630 h 2336923"/>
                <a:gd name="connsiteX17" fmla="*/ 1226834 w 2623150"/>
                <a:gd name="connsiteY17" fmla="*/ 505564 h 2336923"/>
                <a:gd name="connsiteX18" fmla="*/ 1481098 w 2623150"/>
                <a:gd name="connsiteY18" fmla="*/ 708549 h 2336923"/>
                <a:gd name="connsiteX19" fmla="*/ 1201338 w 2623150"/>
                <a:gd name="connsiteY19" fmla="*/ 895692 h 2336923"/>
                <a:gd name="connsiteX20" fmla="*/ 822874 w 2623150"/>
                <a:gd name="connsiteY20" fmla="*/ 956355 h 2336923"/>
                <a:gd name="connsiteX21" fmla="*/ 622591 w 2623150"/>
                <a:gd name="connsiteY21" fmla="*/ 874593 h 2336923"/>
                <a:gd name="connsiteX22" fmla="*/ 560334 w 2623150"/>
                <a:gd name="connsiteY22" fmla="*/ 777736 h 2336923"/>
                <a:gd name="connsiteX23" fmla="*/ 300102 w 2623150"/>
                <a:gd name="connsiteY23" fmla="*/ 727257 h 2336923"/>
                <a:gd name="connsiteX24" fmla="*/ 354760 w 2623150"/>
                <a:gd name="connsiteY24" fmla="*/ 464154 h 2336923"/>
                <a:gd name="connsiteX25" fmla="*/ 196248 w 2623150"/>
                <a:gd name="connsiteY25" fmla="*/ 374700 h 2336923"/>
                <a:gd name="connsiteX26" fmla="*/ 75998 w 2623150"/>
                <a:gd name="connsiteY26" fmla="*/ 743042 h 2336923"/>
                <a:gd name="connsiteX27" fmla="*/ 10407 w 2623150"/>
                <a:gd name="connsiteY27" fmla="*/ 721994 h 2336923"/>
                <a:gd name="connsiteX0" fmla="*/ 440 w 2613183"/>
                <a:gd name="connsiteY0" fmla="*/ 721994 h 2336923"/>
                <a:gd name="connsiteX1" fmla="*/ 362452 w 2613183"/>
                <a:gd name="connsiteY1" fmla="*/ 940977 h 2336923"/>
                <a:gd name="connsiteX2" fmla="*/ 1230336 w 2613183"/>
                <a:gd name="connsiteY2" fmla="*/ 1473720 h 2336923"/>
                <a:gd name="connsiteX3" fmla="*/ 1723747 w 2613183"/>
                <a:gd name="connsiteY3" fmla="*/ 1719593 h 2336923"/>
                <a:gd name="connsiteX4" fmla="*/ 2231122 w 2613183"/>
                <a:gd name="connsiteY4" fmla="*/ 1951806 h 2336923"/>
                <a:gd name="connsiteX5" fmla="*/ 2459209 w 2613183"/>
                <a:gd name="connsiteY5" fmla="*/ 2261422 h 2336923"/>
                <a:gd name="connsiteX6" fmla="*/ 2613183 w 2613183"/>
                <a:gd name="connsiteY6" fmla="*/ 2325158 h 2336923"/>
                <a:gd name="connsiteX7" fmla="*/ 2562567 w 2613183"/>
                <a:gd name="connsiteY7" fmla="*/ 2052756 h 2336923"/>
                <a:gd name="connsiteX8" fmla="*/ 2412072 w 2613183"/>
                <a:gd name="connsiteY8" fmla="*/ 1676272 h 2336923"/>
                <a:gd name="connsiteX9" fmla="*/ 1686712 w 2613183"/>
                <a:gd name="connsiteY9" fmla="*/ 124054 h 2336923"/>
                <a:gd name="connsiteX10" fmla="*/ 1533583 w 2613183"/>
                <a:gd name="connsiteY10" fmla="*/ 79382 h 2336923"/>
                <a:gd name="connsiteX11" fmla="*/ 1397847 w 2613183"/>
                <a:gd name="connsiteY11" fmla="*/ 92 h 2336923"/>
                <a:gd name="connsiteX12" fmla="*/ 1348192 w 2613183"/>
                <a:gd name="connsiteY12" fmla="*/ 61407 h 2336923"/>
                <a:gd name="connsiteX13" fmla="*/ 1352602 w 2613183"/>
                <a:gd name="connsiteY13" fmla="*/ 39738 h 2336923"/>
                <a:gd name="connsiteX14" fmla="*/ 1422983 w 2613183"/>
                <a:gd name="connsiteY14" fmla="*/ 158672 h 2336923"/>
                <a:gd name="connsiteX15" fmla="*/ 1356405 w 2613183"/>
                <a:gd name="connsiteY15" fmla="*/ 308548 h 2336923"/>
                <a:gd name="connsiteX16" fmla="*/ 1206812 w 2613183"/>
                <a:gd name="connsiteY16" fmla="*/ 386630 h 2336923"/>
                <a:gd name="connsiteX17" fmla="*/ 1216867 w 2613183"/>
                <a:gd name="connsiteY17" fmla="*/ 505564 h 2336923"/>
                <a:gd name="connsiteX18" fmla="*/ 1471131 w 2613183"/>
                <a:gd name="connsiteY18" fmla="*/ 708549 h 2336923"/>
                <a:gd name="connsiteX19" fmla="*/ 1191371 w 2613183"/>
                <a:gd name="connsiteY19" fmla="*/ 895692 h 2336923"/>
                <a:gd name="connsiteX20" fmla="*/ 812907 w 2613183"/>
                <a:gd name="connsiteY20" fmla="*/ 956355 h 2336923"/>
                <a:gd name="connsiteX21" fmla="*/ 612624 w 2613183"/>
                <a:gd name="connsiteY21" fmla="*/ 874593 h 2336923"/>
                <a:gd name="connsiteX22" fmla="*/ 550367 w 2613183"/>
                <a:gd name="connsiteY22" fmla="*/ 777736 h 2336923"/>
                <a:gd name="connsiteX23" fmla="*/ 290135 w 2613183"/>
                <a:gd name="connsiteY23" fmla="*/ 727257 h 2336923"/>
                <a:gd name="connsiteX24" fmla="*/ 344793 w 2613183"/>
                <a:gd name="connsiteY24" fmla="*/ 464154 h 2336923"/>
                <a:gd name="connsiteX25" fmla="*/ 186281 w 2613183"/>
                <a:gd name="connsiteY25" fmla="*/ 374700 h 2336923"/>
                <a:gd name="connsiteX26" fmla="*/ 66031 w 2613183"/>
                <a:gd name="connsiteY26" fmla="*/ 743042 h 2336923"/>
                <a:gd name="connsiteX27" fmla="*/ 440 w 2613183"/>
                <a:gd name="connsiteY27" fmla="*/ 721994 h 2336923"/>
                <a:gd name="connsiteX0" fmla="*/ 501 w 2576005"/>
                <a:gd name="connsiteY0" fmla="*/ 885909 h 2336923"/>
                <a:gd name="connsiteX1" fmla="*/ 325274 w 2576005"/>
                <a:gd name="connsiteY1" fmla="*/ 940977 h 2336923"/>
                <a:gd name="connsiteX2" fmla="*/ 1193158 w 2576005"/>
                <a:gd name="connsiteY2" fmla="*/ 1473720 h 2336923"/>
                <a:gd name="connsiteX3" fmla="*/ 1686569 w 2576005"/>
                <a:gd name="connsiteY3" fmla="*/ 1719593 h 2336923"/>
                <a:gd name="connsiteX4" fmla="*/ 2193944 w 2576005"/>
                <a:gd name="connsiteY4" fmla="*/ 1951806 h 2336923"/>
                <a:gd name="connsiteX5" fmla="*/ 2422031 w 2576005"/>
                <a:gd name="connsiteY5" fmla="*/ 2261422 h 2336923"/>
                <a:gd name="connsiteX6" fmla="*/ 2576005 w 2576005"/>
                <a:gd name="connsiteY6" fmla="*/ 2325158 h 2336923"/>
                <a:gd name="connsiteX7" fmla="*/ 2525389 w 2576005"/>
                <a:gd name="connsiteY7" fmla="*/ 2052756 h 2336923"/>
                <a:gd name="connsiteX8" fmla="*/ 2374894 w 2576005"/>
                <a:gd name="connsiteY8" fmla="*/ 1676272 h 2336923"/>
                <a:gd name="connsiteX9" fmla="*/ 1649534 w 2576005"/>
                <a:gd name="connsiteY9" fmla="*/ 124054 h 2336923"/>
                <a:gd name="connsiteX10" fmla="*/ 1496405 w 2576005"/>
                <a:gd name="connsiteY10" fmla="*/ 79382 h 2336923"/>
                <a:gd name="connsiteX11" fmla="*/ 1360669 w 2576005"/>
                <a:gd name="connsiteY11" fmla="*/ 92 h 2336923"/>
                <a:gd name="connsiteX12" fmla="*/ 1311014 w 2576005"/>
                <a:gd name="connsiteY12" fmla="*/ 61407 h 2336923"/>
                <a:gd name="connsiteX13" fmla="*/ 1315424 w 2576005"/>
                <a:gd name="connsiteY13" fmla="*/ 39738 h 2336923"/>
                <a:gd name="connsiteX14" fmla="*/ 1385805 w 2576005"/>
                <a:gd name="connsiteY14" fmla="*/ 158672 h 2336923"/>
                <a:gd name="connsiteX15" fmla="*/ 1319227 w 2576005"/>
                <a:gd name="connsiteY15" fmla="*/ 308548 h 2336923"/>
                <a:gd name="connsiteX16" fmla="*/ 1169634 w 2576005"/>
                <a:gd name="connsiteY16" fmla="*/ 386630 h 2336923"/>
                <a:gd name="connsiteX17" fmla="*/ 1179689 w 2576005"/>
                <a:gd name="connsiteY17" fmla="*/ 505564 h 2336923"/>
                <a:gd name="connsiteX18" fmla="*/ 1433953 w 2576005"/>
                <a:gd name="connsiteY18" fmla="*/ 708549 h 2336923"/>
                <a:gd name="connsiteX19" fmla="*/ 1154193 w 2576005"/>
                <a:gd name="connsiteY19" fmla="*/ 895692 h 2336923"/>
                <a:gd name="connsiteX20" fmla="*/ 775729 w 2576005"/>
                <a:gd name="connsiteY20" fmla="*/ 956355 h 2336923"/>
                <a:gd name="connsiteX21" fmla="*/ 575446 w 2576005"/>
                <a:gd name="connsiteY21" fmla="*/ 874593 h 2336923"/>
                <a:gd name="connsiteX22" fmla="*/ 513189 w 2576005"/>
                <a:gd name="connsiteY22" fmla="*/ 777736 h 2336923"/>
                <a:gd name="connsiteX23" fmla="*/ 252957 w 2576005"/>
                <a:gd name="connsiteY23" fmla="*/ 727257 h 2336923"/>
                <a:gd name="connsiteX24" fmla="*/ 307615 w 2576005"/>
                <a:gd name="connsiteY24" fmla="*/ 464154 h 2336923"/>
                <a:gd name="connsiteX25" fmla="*/ 149103 w 2576005"/>
                <a:gd name="connsiteY25" fmla="*/ 374700 h 2336923"/>
                <a:gd name="connsiteX26" fmla="*/ 28853 w 2576005"/>
                <a:gd name="connsiteY26" fmla="*/ 743042 h 2336923"/>
                <a:gd name="connsiteX27" fmla="*/ 501 w 2576005"/>
                <a:gd name="connsiteY27" fmla="*/ 885909 h 2336923"/>
                <a:gd name="connsiteX0" fmla="*/ 0 w 2575504"/>
                <a:gd name="connsiteY0" fmla="*/ 885909 h 2336923"/>
                <a:gd name="connsiteX1" fmla="*/ 324773 w 2575504"/>
                <a:gd name="connsiteY1" fmla="*/ 940977 h 2336923"/>
                <a:gd name="connsiteX2" fmla="*/ 1192657 w 2575504"/>
                <a:gd name="connsiteY2" fmla="*/ 1473720 h 2336923"/>
                <a:gd name="connsiteX3" fmla="*/ 1686068 w 2575504"/>
                <a:gd name="connsiteY3" fmla="*/ 1719593 h 2336923"/>
                <a:gd name="connsiteX4" fmla="*/ 2193443 w 2575504"/>
                <a:gd name="connsiteY4" fmla="*/ 1951806 h 2336923"/>
                <a:gd name="connsiteX5" fmla="*/ 2421530 w 2575504"/>
                <a:gd name="connsiteY5" fmla="*/ 2261422 h 2336923"/>
                <a:gd name="connsiteX6" fmla="*/ 2575504 w 2575504"/>
                <a:gd name="connsiteY6" fmla="*/ 2325158 h 2336923"/>
                <a:gd name="connsiteX7" fmla="*/ 2524888 w 2575504"/>
                <a:gd name="connsiteY7" fmla="*/ 2052756 h 2336923"/>
                <a:gd name="connsiteX8" fmla="*/ 2374393 w 2575504"/>
                <a:gd name="connsiteY8" fmla="*/ 1676272 h 2336923"/>
                <a:gd name="connsiteX9" fmla="*/ 1649033 w 2575504"/>
                <a:gd name="connsiteY9" fmla="*/ 124054 h 2336923"/>
                <a:gd name="connsiteX10" fmla="*/ 1495904 w 2575504"/>
                <a:gd name="connsiteY10" fmla="*/ 79382 h 2336923"/>
                <a:gd name="connsiteX11" fmla="*/ 1360168 w 2575504"/>
                <a:gd name="connsiteY11" fmla="*/ 92 h 2336923"/>
                <a:gd name="connsiteX12" fmla="*/ 1310513 w 2575504"/>
                <a:gd name="connsiteY12" fmla="*/ 61407 h 2336923"/>
                <a:gd name="connsiteX13" fmla="*/ 1314923 w 2575504"/>
                <a:gd name="connsiteY13" fmla="*/ 39738 h 2336923"/>
                <a:gd name="connsiteX14" fmla="*/ 1385304 w 2575504"/>
                <a:gd name="connsiteY14" fmla="*/ 158672 h 2336923"/>
                <a:gd name="connsiteX15" fmla="*/ 1318726 w 2575504"/>
                <a:gd name="connsiteY15" fmla="*/ 308548 h 2336923"/>
                <a:gd name="connsiteX16" fmla="*/ 1169133 w 2575504"/>
                <a:gd name="connsiteY16" fmla="*/ 386630 h 2336923"/>
                <a:gd name="connsiteX17" fmla="*/ 1179188 w 2575504"/>
                <a:gd name="connsiteY17" fmla="*/ 505564 h 2336923"/>
                <a:gd name="connsiteX18" fmla="*/ 1433452 w 2575504"/>
                <a:gd name="connsiteY18" fmla="*/ 708549 h 2336923"/>
                <a:gd name="connsiteX19" fmla="*/ 1153692 w 2575504"/>
                <a:gd name="connsiteY19" fmla="*/ 895692 h 2336923"/>
                <a:gd name="connsiteX20" fmla="*/ 775228 w 2575504"/>
                <a:gd name="connsiteY20" fmla="*/ 956355 h 2336923"/>
                <a:gd name="connsiteX21" fmla="*/ 574945 w 2575504"/>
                <a:gd name="connsiteY21" fmla="*/ 874593 h 2336923"/>
                <a:gd name="connsiteX22" fmla="*/ 512688 w 2575504"/>
                <a:gd name="connsiteY22" fmla="*/ 777736 h 2336923"/>
                <a:gd name="connsiteX23" fmla="*/ 252456 w 2575504"/>
                <a:gd name="connsiteY23" fmla="*/ 727257 h 2336923"/>
                <a:gd name="connsiteX24" fmla="*/ 307114 w 2575504"/>
                <a:gd name="connsiteY24" fmla="*/ 464154 h 2336923"/>
                <a:gd name="connsiteX25" fmla="*/ 148602 w 2575504"/>
                <a:gd name="connsiteY25" fmla="*/ 374700 h 2336923"/>
                <a:gd name="connsiteX26" fmla="*/ 28352 w 2575504"/>
                <a:gd name="connsiteY26" fmla="*/ 743042 h 2336923"/>
                <a:gd name="connsiteX27" fmla="*/ 0 w 2575504"/>
                <a:gd name="connsiteY27"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1192657 w 2575504"/>
                <a:gd name="connsiteY3" fmla="*/ 1473720 h 2336923"/>
                <a:gd name="connsiteX4" fmla="*/ 1686068 w 2575504"/>
                <a:gd name="connsiteY4" fmla="*/ 1719593 h 2336923"/>
                <a:gd name="connsiteX5" fmla="*/ 2193443 w 2575504"/>
                <a:gd name="connsiteY5" fmla="*/ 1951806 h 2336923"/>
                <a:gd name="connsiteX6" fmla="*/ 2421530 w 2575504"/>
                <a:gd name="connsiteY6" fmla="*/ 2261422 h 2336923"/>
                <a:gd name="connsiteX7" fmla="*/ 2575504 w 2575504"/>
                <a:gd name="connsiteY7" fmla="*/ 2325158 h 2336923"/>
                <a:gd name="connsiteX8" fmla="*/ 2524888 w 2575504"/>
                <a:gd name="connsiteY8" fmla="*/ 2052756 h 2336923"/>
                <a:gd name="connsiteX9" fmla="*/ 2374393 w 2575504"/>
                <a:gd name="connsiteY9" fmla="*/ 1676272 h 2336923"/>
                <a:gd name="connsiteX10" fmla="*/ 1649033 w 2575504"/>
                <a:gd name="connsiteY10" fmla="*/ 124054 h 2336923"/>
                <a:gd name="connsiteX11" fmla="*/ 1495904 w 2575504"/>
                <a:gd name="connsiteY11" fmla="*/ 79382 h 2336923"/>
                <a:gd name="connsiteX12" fmla="*/ 1360168 w 2575504"/>
                <a:gd name="connsiteY12" fmla="*/ 92 h 2336923"/>
                <a:gd name="connsiteX13" fmla="*/ 1310513 w 2575504"/>
                <a:gd name="connsiteY13" fmla="*/ 61407 h 2336923"/>
                <a:gd name="connsiteX14" fmla="*/ 1314923 w 2575504"/>
                <a:gd name="connsiteY14" fmla="*/ 39738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33452 w 2575504"/>
                <a:gd name="connsiteY19" fmla="*/ 708549 h 2336923"/>
                <a:gd name="connsiteX20" fmla="*/ 1153692 w 2575504"/>
                <a:gd name="connsiteY20" fmla="*/ 895692 h 2336923"/>
                <a:gd name="connsiteX21" fmla="*/ 775228 w 2575504"/>
                <a:gd name="connsiteY21" fmla="*/ 956355 h 2336923"/>
                <a:gd name="connsiteX22" fmla="*/ 574945 w 2575504"/>
                <a:gd name="connsiteY22" fmla="*/ 874593 h 2336923"/>
                <a:gd name="connsiteX23" fmla="*/ 512688 w 2575504"/>
                <a:gd name="connsiteY23" fmla="*/ 777736 h 2336923"/>
                <a:gd name="connsiteX24" fmla="*/ 252456 w 2575504"/>
                <a:gd name="connsiteY24" fmla="*/ 727257 h 2336923"/>
                <a:gd name="connsiteX25" fmla="*/ 307114 w 2575504"/>
                <a:gd name="connsiteY25" fmla="*/ 464154 h 2336923"/>
                <a:gd name="connsiteX26" fmla="*/ 148602 w 2575504"/>
                <a:gd name="connsiteY26" fmla="*/ 374700 h 2336923"/>
                <a:gd name="connsiteX27" fmla="*/ 28352 w 2575504"/>
                <a:gd name="connsiteY27" fmla="*/ 743042 h 2336923"/>
                <a:gd name="connsiteX28" fmla="*/ 0 w 2575504"/>
                <a:gd name="connsiteY28"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1192657 w 2575504"/>
                <a:gd name="connsiteY3" fmla="*/ 1473720 h 2336923"/>
                <a:gd name="connsiteX4" fmla="*/ 1686068 w 2575504"/>
                <a:gd name="connsiteY4" fmla="*/ 1719593 h 2336923"/>
                <a:gd name="connsiteX5" fmla="*/ 2193443 w 2575504"/>
                <a:gd name="connsiteY5" fmla="*/ 1951806 h 2336923"/>
                <a:gd name="connsiteX6" fmla="*/ 2421530 w 2575504"/>
                <a:gd name="connsiteY6" fmla="*/ 2261422 h 2336923"/>
                <a:gd name="connsiteX7" fmla="*/ 2575504 w 2575504"/>
                <a:gd name="connsiteY7" fmla="*/ 2325158 h 2336923"/>
                <a:gd name="connsiteX8" fmla="*/ 2524888 w 2575504"/>
                <a:gd name="connsiteY8" fmla="*/ 2052756 h 2336923"/>
                <a:gd name="connsiteX9" fmla="*/ 2374393 w 2575504"/>
                <a:gd name="connsiteY9" fmla="*/ 1676272 h 2336923"/>
                <a:gd name="connsiteX10" fmla="*/ 1649033 w 2575504"/>
                <a:gd name="connsiteY10" fmla="*/ 124054 h 2336923"/>
                <a:gd name="connsiteX11" fmla="*/ 1495904 w 2575504"/>
                <a:gd name="connsiteY11" fmla="*/ 79382 h 2336923"/>
                <a:gd name="connsiteX12" fmla="*/ 1360168 w 2575504"/>
                <a:gd name="connsiteY12" fmla="*/ 92 h 2336923"/>
                <a:gd name="connsiteX13" fmla="*/ 1310513 w 2575504"/>
                <a:gd name="connsiteY13" fmla="*/ 61407 h 2336923"/>
                <a:gd name="connsiteX14" fmla="*/ 1314923 w 2575504"/>
                <a:gd name="connsiteY14" fmla="*/ 39738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33452 w 2575504"/>
                <a:gd name="connsiteY19" fmla="*/ 708549 h 2336923"/>
                <a:gd name="connsiteX20" fmla="*/ 1153692 w 2575504"/>
                <a:gd name="connsiteY20" fmla="*/ 895692 h 2336923"/>
                <a:gd name="connsiteX21" fmla="*/ 775228 w 2575504"/>
                <a:gd name="connsiteY21" fmla="*/ 956355 h 2336923"/>
                <a:gd name="connsiteX22" fmla="*/ 574945 w 2575504"/>
                <a:gd name="connsiteY22" fmla="*/ 874593 h 2336923"/>
                <a:gd name="connsiteX23" fmla="*/ 512688 w 2575504"/>
                <a:gd name="connsiteY23" fmla="*/ 777736 h 2336923"/>
                <a:gd name="connsiteX24" fmla="*/ 252456 w 2575504"/>
                <a:gd name="connsiteY24" fmla="*/ 727257 h 2336923"/>
                <a:gd name="connsiteX25" fmla="*/ 307114 w 2575504"/>
                <a:gd name="connsiteY25" fmla="*/ 464154 h 2336923"/>
                <a:gd name="connsiteX26" fmla="*/ 148602 w 2575504"/>
                <a:gd name="connsiteY26" fmla="*/ 374700 h 2336923"/>
                <a:gd name="connsiteX27" fmla="*/ 28352 w 2575504"/>
                <a:gd name="connsiteY27" fmla="*/ 743042 h 2336923"/>
                <a:gd name="connsiteX28" fmla="*/ 0 w 2575504"/>
                <a:gd name="connsiteY28"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1192657 w 2575504"/>
                <a:gd name="connsiteY4" fmla="*/ 1473720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14923 w 2575504"/>
                <a:gd name="connsiteY15" fmla="*/ 39738 h 2336923"/>
                <a:gd name="connsiteX16" fmla="*/ 1385304 w 2575504"/>
                <a:gd name="connsiteY16" fmla="*/ 158672 h 2336923"/>
                <a:gd name="connsiteX17" fmla="*/ 1318726 w 2575504"/>
                <a:gd name="connsiteY17" fmla="*/ 308548 h 2336923"/>
                <a:gd name="connsiteX18" fmla="*/ 1169133 w 2575504"/>
                <a:gd name="connsiteY18" fmla="*/ 386630 h 2336923"/>
                <a:gd name="connsiteX19" fmla="*/ 1179188 w 2575504"/>
                <a:gd name="connsiteY19" fmla="*/ 505564 h 2336923"/>
                <a:gd name="connsiteX20" fmla="*/ 1433452 w 2575504"/>
                <a:gd name="connsiteY20" fmla="*/ 708549 h 2336923"/>
                <a:gd name="connsiteX21" fmla="*/ 1153692 w 2575504"/>
                <a:gd name="connsiteY21" fmla="*/ 895692 h 2336923"/>
                <a:gd name="connsiteX22" fmla="*/ 775228 w 2575504"/>
                <a:gd name="connsiteY22" fmla="*/ 956355 h 2336923"/>
                <a:gd name="connsiteX23" fmla="*/ 574945 w 2575504"/>
                <a:gd name="connsiteY23" fmla="*/ 874593 h 2336923"/>
                <a:gd name="connsiteX24" fmla="*/ 512688 w 2575504"/>
                <a:gd name="connsiteY24" fmla="*/ 777736 h 2336923"/>
                <a:gd name="connsiteX25" fmla="*/ 252456 w 2575504"/>
                <a:gd name="connsiteY25" fmla="*/ 727257 h 2336923"/>
                <a:gd name="connsiteX26" fmla="*/ 307114 w 2575504"/>
                <a:gd name="connsiteY26" fmla="*/ 464154 h 2336923"/>
                <a:gd name="connsiteX27" fmla="*/ 148602 w 2575504"/>
                <a:gd name="connsiteY27" fmla="*/ 374700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1192657 w 2575504"/>
                <a:gd name="connsiteY4" fmla="*/ 1473720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14923 w 2575504"/>
                <a:gd name="connsiteY15" fmla="*/ 39738 h 2336923"/>
                <a:gd name="connsiteX16" fmla="*/ 1385304 w 2575504"/>
                <a:gd name="connsiteY16" fmla="*/ 158672 h 2336923"/>
                <a:gd name="connsiteX17" fmla="*/ 1318726 w 2575504"/>
                <a:gd name="connsiteY17" fmla="*/ 308548 h 2336923"/>
                <a:gd name="connsiteX18" fmla="*/ 1169133 w 2575504"/>
                <a:gd name="connsiteY18" fmla="*/ 386630 h 2336923"/>
                <a:gd name="connsiteX19" fmla="*/ 1179188 w 2575504"/>
                <a:gd name="connsiteY19" fmla="*/ 505564 h 2336923"/>
                <a:gd name="connsiteX20" fmla="*/ 1433452 w 2575504"/>
                <a:gd name="connsiteY20" fmla="*/ 708549 h 2336923"/>
                <a:gd name="connsiteX21" fmla="*/ 1153692 w 2575504"/>
                <a:gd name="connsiteY21" fmla="*/ 895692 h 2336923"/>
                <a:gd name="connsiteX22" fmla="*/ 775228 w 2575504"/>
                <a:gd name="connsiteY22" fmla="*/ 956355 h 2336923"/>
                <a:gd name="connsiteX23" fmla="*/ 574945 w 2575504"/>
                <a:gd name="connsiteY23" fmla="*/ 874593 h 2336923"/>
                <a:gd name="connsiteX24" fmla="*/ 512688 w 2575504"/>
                <a:gd name="connsiteY24" fmla="*/ 777736 h 2336923"/>
                <a:gd name="connsiteX25" fmla="*/ 252456 w 2575504"/>
                <a:gd name="connsiteY25" fmla="*/ 727257 h 2336923"/>
                <a:gd name="connsiteX26" fmla="*/ 307114 w 2575504"/>
                <a:gd name="connsiteY26" fmla="*/ 464154 h 2336923"/>
                <a:gd name="connsiteX27" fmla="*/ 148602 w 2575504"/>
                <a:gd name="connsiteY27" fmla="*/ 374700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1192657 w 2575504"/>
                <a:gd name="connsiteY4" fmla="*/ 1473720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14923 w 2575504"/>
                <a:gd name="connsiteY15" fmla="*/ 39738 h 2336923"/>
                <a:gd name="connsiteX16" fmla="*/ 1385304 w 2575504"/>
                <a:gd name="connsiteY16" fmla="*/ 158672 h 2336923"/>
                <a:gd name="connsiteX17" fmla="*/ 1318726 w 2575504"/>
                <a:gd name="connsiteY17" fmla="*/ 308548 h 2336923"/>
                <a:gd name="connsiteX18" fmla="*/ 1169133 w 2575504"/>
                <a:gd name="connsiteY18" fmla="*/ 386630 h 2336923"/>
                <a:gd name="connsiteX19" fmla="*/ 1179188 w 2575504"/>
                <a:gd name="connsiteY19" fmla="*/ 505564 h 2336923"/>
                <a:gd name="connsiteX20" fmla="*/ 1433452 w 2575504"/>
                <a:gd name="connsiteY20" fmla="*/ 708549 h 2336923"/>
                <a:gd name="connsiteX21" fmla="*/ 1153692 w 2575504"/>
                <a:gd name="connsiteY21" fmla="*/ 895692 h 2336923"/>
                <a:gd name="connsiteX22" fmla="*/ 775228 w 2575504"/>
                <a:gd name="connsiteY22" fmla="*/ 956355 h 2336923"/>
                <a:gd name="connsiteX23" fmla="*/ 574945 w 2575504"/>
                <a:gd name="connsiteY23" fmla="*/ 874593 h 2336923"/>
                <a:gd name="connsiteX24" fmla="*/ 512688 w 2575504"/>
                <a:gd name="connsiteY24" fmla="*/ 777736 h 2336923"/>
                <a:gd name="connsiteX25" fmla="*/ 252456 w 2575504"/>
                <a:gd name="connsiteY25" fmla="*/ 727257 h 2336923"/>
                <a:gd name="connsiteX26" fmla="*/ 307114 w 2575504"/>
                <a:gd name="connsiteY26" fmla="*/ 464154 h 2336923"/>
                <a:gd name="connsiteX27" fmla="*/ 148602 w 2575504"/>
                <a:gd name="connsiteY27" fmla="*/ 374700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1192657 w 2575504"/>
                <a:gd name="connsiteY4" fmla="*/ 1473720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14923 w 2575504"/>
                <a:gd name="connsiteY15" fmla="*/ 39738 h 2336923"/>
                <a:gd name="connsiteX16" fmla="*/ 1385304 w 2575504"/>
                <a:gd name="connsiteY16" fmla="*/ 158672 h 2336923"/>
                <a:gd name="connsiteX17" fmla="*/ 1318726 w 2575504"/>
                <a:gd name="connsiteY17" fmla="*/ 308548 h 2336923"/>
                <a:gd name="connsiteX18" fmla="*/ 1169133 w 2575504"/>
                <a:gd name="connsiteY18" fmla="*/ 386630 h 2336923"/>
                <a:gd name="connsiteX19" fmla="*/ 1179188 w 2575504"/>
                <a:gd name="connsiteY19" fmla="*/ 505564 h 2336923"/>
                <a:gd name="connsiteX20" fmla="*/ 1433452 w 2575504"/>
                <a:gd name="connsiteY20" fmla="*/ 708549 h 2336923"/>
                <a:gd name="connsiteX21" fmla="*/ 1153692 w 2575504"/>
                <a:gd name="connsiteY21" fmla="*/ 895692 h 2336923"/>
                <a:gd name="connsiteX22" fmla="*/ 775228 w 2575504"/>
                <a:gd name="connsiteY22" fmla="*/ 956355 h 2336923"/>
                <a:gd name="connsiteX23" fmla="*/ 574945 w 2575504"/>
                <a:gd name="connsiteY23" fmla="*/ 874593 h 2336923"/>
                <a:gd name="connsiteX24" fmla="*/ 512688 w 2575504"/>
                <a:gd name="connsiteY24" fmla="*/ 777736 h 2336923"/>
                <a:gd name="connsiteX25" fmla="*/ 252456 w 2575504"/>
                <a:gd name="connsiteY25" fmla="*/ 727257 h 2336923"/>
                <a:gd name="connsiteX26" fmla="*/ 307114 w 2575504"/>
                <a:gd name="connsiteY26" fmla="*/ 464154 h 2336923"/>
                <a:gd name="connsiteX27" fmla="*/ 148602 w 2575504"/>
                <a:gd name="connsiteY27" fmla="*/ 374700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14923 w 2575504"/>
                <a:gd name="connsiteY15" fmla="*/ 39738 h 2336923"/>
                <a:gd name="connsiteX16" fmla="*/ 1385304 w 2575504"/>
                <a:gd name="connsiteY16" fmla="*/ 158672 h 2336923"/>
                <a:gd name="connsiteX17" fmla="*/ 1318726 w 2575504"/>
                <a:gd name="connsiteY17" fmla="*/ 308548 h 2336923"/>
                <a:gd name="connsiteX18" fmla="*/ 1169133 w 2575504"/>
                <a:gd name="connsiteY18" fmla="*/ 386630 h 2336923"/>
                <a:gd name="connsiteX19" fmla="*/ 1179188 w 2575504"/>
                <a:gd name="connsiteY19" fmla="*/ 505564 h 2336923"/>
                <a:gd name="connsiteX20" fmla="*/ 1433452 w 2575504"/>
                <a:gd name="connsiteY20" fmla="*/ 708549 h 2336923"/>
                <a:gd name="connsiteX21" fmla="*/ 1153692 w 2575504"/>
                <a:gd name="connsiteY21" fmla="*/ 895692 h 2336923"/>
                <a:gd name="connsiteX22" fmla="*/ 775228 w 2575504"/>
                <a:gd name="connsiteY22" fmla="*/ 956355 h 2336923"/>
                <a:gd name="connsiteX23" fmla="*/ 574945 w 2575504"/>
                <a:gd name="connsiteY23" fmla="*/ 874593 h 2336923"/>
                <a:gd name="connsiteX24" fmla="*/ 512688 w 2575504"/>
                <a:gd name="connsiteY24" fmla="*/ 777736 h 2336923"/>
                <a:gd name="connsiteX25" fmla="*/ 252456 w 2575504"/>
                <a:gd name="connsiteY25" fmla="*/ 727257 h 2336923"/>
                <a:gd name="connsiteX26" fmla="*/ 307114 w 2575504"/>
                <a:gd name="connsiteY26" fmla="*/ 464154 h 2336923"/>
                <a:gd name="connsiteX27" fmla="*/ 148602 w 2575504"/>
                <a:gd name="connsiteY27" fmla="*/ 374700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14923 w 2575504"/>
                <a:gd name="connsiteY15" fmla="*/ 39738 h 2336923"/>
                <a:gd name="connsiteX16" fmla="*/ 1385304 w 2575504"/>
                <a:gd name="connsiteY16" fmla="*/ 158672 h 2336923"/>
                <a:gd name="connsiteX17" fmla="*/ 1318726 w 2575504"/>
                <a:gd name="connsiteY17" fmla="*/ 308548 h 2336923"/>
                <a:gd name="connsiteX18" fmla="*/ 1169133 w 2575504"/>
                <a:gd name="connsiteY18" fmla="*/ 386630 h 2336923"/>
                <a:gd name="connsiteX19" fmla="*/ 1179188 w 2575504"/>
                <a:gd name="connsiteY19" fmla="*/ 505564 h 2336923"/>
                <a:gd name="connsiteX20" fmla="*/ 1433452 w 2575504"/>
                <a:gd name="connsiteY20" fmla="*/ 708549 h 2336923"/>
                <a:gd name="connsiteX21" fmla="*/ 1153692 w 2575504"/>
                <a:gd name="connsiteY21" fmla="*/ 895692 h 2336923"/>
                <a:gd name="connsiteX22" fmla="*/ 775228 w 2575504"/>
                <a:gd name="connsiteY22" fmla="*/ 956355 h 2336923"/>
                <a:gd name="connsiteX23" fmla="*/ 574945 w 2575504"/>
                <a:gd name="connsiteY23" fmla="*/ 874593 h 2336923"/>
                <a:gd name="connsiteX24" fmla="*/ 512688 w 2575504"/>
                <a:gd name="connsiteY24" fmla="*/ 777736 h 2336923"/>
                <a:gd name="connsiteX25" fmla="*/ 252456 w 2575504"/>
                <a:gd name="connsiteY25" fmla="*/ 727257 h 2336923"/>
                <a:gd name="connsiteX26" fmla="*/ 307114 w 2575504"/>
                <a:gd name="connsiteY26" fmla="*/ 464154 h 2336923"/>
                <a:gd name="connsiteX27" fmla="*/ 148602 w 2575504"/>
                <a:gd name="connsiteY27" fmla="*/ 374700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14923 w 2575504"/>
                <a:gd name="connsiteY15" fmla="*/ 39738 h 2336923"/>
                <a:gd name="connsiteX16" fmla="*/ 1385304 w 2575504"/>
                <a:gd name="connsiteY16" fmla="*/ 158672 h 2336923"/>
                <a:gd name="connsiteX17" fmla="*/ 1318726 w 2575504"/>
                <a:gd name="connsiteY17" fmla="*/ 308548 h 2336923"/>
                <a:gd name="connsiteX18" fmla="*/ 1169133 w 2575504"/>
                <a:gd name="connsiteY18" fmla="*/ 386630 h 2336923"/>
                <a:gd name="connsiteX19" fmla="*/ 1179188 w 2575504"/>
                <a:gd name="connsiteY19" fmla="*/ 505564 h 2336923"/>
                <a:gd name="connsiteX20" fmla="*/ 1433452 w 2575504"/>
                <a:gd name="connsiteY20" fmla="*/ 708549 h 2336923"/>
                <a:gd name="connsiteX21" fmla="*/ 1153692 w 2575504"/>
                <a:gd name="connsiteY21" fmla="*/ 895692 h 2336923"/>
                <a:gd name="connsiteX22" fmla="*/ 775228 w 2575504"/>
                <a:gd name="connsiteY22" fmla="*/ 956355 h 2336923"/>
                <a:gd name="connsiteX23" fmla="*/ 574945 w 2575504"/>
                <a:gd name="connsiteY23" fmla="*/ 874593 h 2336923"/>
                <a:gd name="connsiteX24" fmla="*/ 512688 w 2575504"/>
                <a:gd name="connsiteY24" fmla="*/ 777736 h 2336923"/>
                <a:gd name="connsiteX25" fmla="*/ 252456 w 2575504"/>
                <a:gd name="connsiteY25" fmla="*/ 727257 h 2336923"/>
                <a:gd name="connsiteX26" fmla="*/ 307114 w 2575504"/>
                <a:gd name="connsiteY26" fmla="*/ 464154 h 2336923"/>
                <a:gd name="connsiteX27" fmla="*/ 148602 w 2575504"/>
                <a:gd name="connsiteY27" fmla="*/ 374700 h 2336923"/>
                <a:gd name="connsiteX28" fmla="*/ 103427 w 2575504"/>
                <a:gd name="connsiteY28" fmla="*/ 449252 h 2336923"/>
                <a:gd name="connsiteX29" fmla="*/ 28352 w 2575504"/>
                <a:gd name="connsiteY29" fmla="*/ 743042 h 2336923"/>
                <a:gd name="connsiteX30" fmla="*/ 0 w 2575504"/>
                <a:gd name="connsiteY30"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14923 w 2575504"/>
                <a:gd name="connsiteY15" fmla="*/ 39738 h 2336923"/>
                <a:gd name="connsiteX16" fmla="*/ 1385304 w 2575504"/>
                <a:gd name="connsiteY16" fmla="*/ 158672 h 2336923"/>
                <a:gd name="connsiteX17" fmla="*/ 1318726 w 2575504"/>
                <a:gd name="connsiteY17" fmla="*/ 308548 h 2336923"/>
                <a:gd name="connsiteX18" fmla="*/ 1169133 w 2575504"/>
                <a:gd name="connsiteY18" fmla="*/ 386630 h 2336923"/>
                <a:gd name="connsiteX19" fmla="*/ 1179188 w 2575504"/>
                <a:gd name="connsiteY19" fmla="*/ 505564 h 2336923"/>
                <a:gd name="connsiteX20" fmla="*/ 1433452 w 2575504"/>
                <a:gd name="connsiteY20" fmla="*/ 708549 h 2336923"/>
                <a:gd name="connsiteX21" fmla="*/ 1153692 w 2575504"/>
                <a:gd name="connsiteY21" fmla="*/ 895692 h 2336923"/>
                <a:gd name="connsiteX22" fmla="*/ 775228 w 2575504"/>
                <a:gd name="connsiteY22" fmla="*/ 956355 h 2336923"/>
                <a:gd name="connsiteX23" fmla="*/ 574945 w 2575504"/>
                <a:gd name="connsiteY23" fmla="*/ 874593 h 2336923"/>
                <a:gd name="connsiteX24" fmla="*/ 512688 w 2575504"/>
                <a:gd name="connsiteY24" fmla="*/ 777736 h 2336923"/>
                <a:gd name="connsiteX25" fmla="*/ 252456 w 2575504"/>
                <a:gd name="connsiteY25" fmla="*/ 727257 h 2336923"/>
                <a:gd name="connsiteX26" fmla="*/ 307114 w 2575504"/>
                <a:gd name="connsiteY26" fmla="*/ 464154 h 2336923"/>
                <a:gd name="connsiteX27" fmla="*/ 176531 w 2575504"/>
                <a:gd name="connsiteY27" fmla="*/ 397466 h 2336923"/>
                <a:gd name="connsiteX28" fmla="*/ 103427 w 2575504"/>
                <a:gd name="connsiteY28" fmla="*/ 449252 h 2336923"/>
                <a:gd name="connsiteX29" fmla="*/ 28352 w 2575504"/>
                <a:gd name="connsiteY29" fmla="*/ 743042 h 2336923"/>
                <a:gd name="connsiteX30" fmla="*/ 0 w 2575504"/>
                <a:gd name="connsiteY30"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14923 w 2575504"/>
                <a:gd name="connsiteY15" fmla="*/ 39738 h 2336923"/>
                <a:gd name="connsiteX16" fmla="*/ 1385304 w 2575504"/>
                <a:gd name="connsiteY16" fmla="*/ 158672 h 2336923"/>
                <a:gd name="connsiteX17" fmla="*/ 1318726 w 2575504"/>
                <a:gd name="connsiteY17" fmla="*/ 308548 h 2336923"/>
                <a:gd name="connsiteX18" fmla="*/ 1169133 w 2575504"/>
                <a:gd name="connsiteY18" fmla="*/ 386630 h 2336923"/>
                <a:gd name="connsiteX19" fmla="*/ 1179188 w 2575504"/>
                <a:gd name="connsiteY19" fmla="*/ 505564 h 2336923"/>
                <a:gd name="connsiteX20" fmla="*/ 1433452 w 2575504"/>
                <a:gd name="connsiteY20" fmla="*/ 708549 h 2336923"/>
                <a:gd name="connsiteX21" fmla="*/ 1153692 w 2575504"/>
                <a:gd name="connsiteY21" fmla="*/ 895692 h 2336923"/>
                <a:gd name="connsiteX22" fmla="*/ 775228 w 2575504"/>
                <a:gd name="connsiteY22" fmla="*/ 956355 h 2336923"/>
                <a:gd name="connsiteX23" fmla="*/ 574945 w 2575504"/>
                <a:gd name="connsiteY23" fmla="*/ 874593 h 2336923"/>
                <a:gd name="connsiteX24" fmla="*/ 512688 w 2575504"/>
                <a:gd name="connsiteY24" fmla="*/ 777736 h 2336923"/>
                <a:gd name="connsiteX25" fmla="*/ 252456 w 2575504"/>
                <a:gd name="connsiteY25" fmla="*/ 727257 h 2336923"/>
                <a:gd name="connsiteX26" fmla="*/ 307114 w 2575504"/>
                <a:gd name="connsiteY26" fmla="*/ 464154 h 2336923"/>
                <a:gd name="connsiteX27" fmla="*/ 176531 w 2575504"/>
                <a:gd name="connsiteY27" fmla="*/ 397466 h 2336923"/>
                <a:gd name="connsiteX28" fmla="*/ 103427 w 2575504"/>
                <a:gd name="connsiteY28" fmla="*/ 449252 h 2336923"/>
                <a:gd name="connsiteX29" fmla="*/ 28352 w 2575504"/>
                <a:gd name="connsiteY29" fmla="*/ 743042 h 2336923"/>
                <a:gd name="connsiteX30" fmla="*/ 0 w 2575504"/>
                <a:gd name="connsiteY30"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14923 w 2575504"/>
                <a:gd name="connsiteY15" fmla="*/ 39738 h 2336923"/>
                <a:gd name="connsiteX16" fmla="*/ 1385304 w 2575504"/>
                <a:gd name="connsiteY16" fmla="*/ 158672 h 2336923"/>
                <a:gd name="connsiteX17" fmla="*/ 1318726 w 2575504"/>
                <a:gd name="connsiteY17" fmla="*/ 308548 h 2336923"/>
                <a:gd name="connsiteX18" fmla="*/ 1169133 w 2575504"/>
                <a:gd name="connsiteY18" fmla="*/ 386630 h 2336923"/>
                <a:gd name="connsiteX19" fmla="*/ 1179188 w 2575504"/>
                <a:gd name="connsiteY19" fmla="*/ 505564 h 2336923"/>
                <a:gd name="connsiteX20" fmla="*/ 1433452 w 2575504"/>
                <a:gd name="connsiteY20" fmla="*/ 708549 h 2336923"/>
                <a:gd name="connsiteX21" fmla="*/ 1153692 w 2575504"/>
                <a:gd name="connsiteY21" fmla="*/ 895692 h 2336923"/>
                <a:gd name="connsiteX22" fmla="*/ 775228 w 2575504"/>
                <a:gd name="connsiteY22" fmla="*/ 956355 h 2336923"/>
                <a:gd name="connsiteX23" fmla="*/ 574945 w 2575504"/>
                <a:gd name="connsiteY23" fmla="*/ 874593 h 2336923"/>
                <a:gd name="connsiteX24" fmla="*/ 512688 w 2575504"/>
                <a:gd name="connsiteY24" fmla="*/ 777736 h 2336923"/>
                <a:gd name="connsiteX25" fmla="*/ 266420 w 2575504"/>
                <a:gd name="connsiteY25" fmla="*/ 740917 h 2336923"/>
                <a:gd name="connsiteX26" fmla="*/ 307114 w 2575504"/>
                <a:gd name="connsiteY26" fmla="*/ 464154 h 2336923"/>
                <a:gd name="connsiteX27" fmla="*/ 176531 w 2575504"/>
                <a:gd name="connsiteY27" fmla="*/ 397466 h 2336923"/>
                <a:gd name="connsiteX28" fmla="*/ 103427 w 2575504"/>
                <a:gd name="connsiteY28" fmla="*/ 449252 h 2336923"/>
                <a:gd name="connsiteX29" fmla="*/ 28352 w 2575504"/>
                <a:gd name="connsiteY29" fmla="*/ 743042 h 2336923"/>
                <a:gd name="connsiteX30" fmla="*/ 0 w 2575504"/>
                <a:gd name="connsiteY30"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14923 w 2575504"/>
                <a:gd name="connsiteY15" fmla="*/ 39738 h 2336923"/>
                <a:gd name="connsiteX16" fmla="*/ 1385304 w 2575504"/>
                <a:gd name="connsiteY16" fmla="*/ 158672 h 2336923"/>
                <a:gd name="connsiteX17" fmla="*/ 1318726 w 2575504"/>
                <a:gd name="connsiteY17" fmla="*/ 308548 h 2336923"/>
                <a:gd name="connsiteX18" fmla="*/ 1169133 w 2575504"/>
                <a:gd name="connsiteY18" fmla="*/ 386630 h 2336923"/>
                <a:gd name="connsiteX19" fmla="*/ 1179188 w 2575504"/>
                <a:gd name="connsiteY19" fmla="*/ 505564 h 2336923"/>
                <a:gd name="connsiteX20" fmla="*/ 1433452 w 2575504"/>
                <a:gd name="connsiteY20" fmla="*/ 708549 h 2336923"/>
                <a:gd name="connsiteX21" fmla="*/ 1153692 w 2575504"/>
                <a:gd name="connsiteY21" fmla="*/ 895692 h 2336923"/>
                <a:gd name="connsiteX22" fmla="*/ 775228 w 2575504"/>
                <a:gd name="connsiteY22" fmla="*/ 956355 h 2336923"/>
                <a:gd name="connsiteX23" fmla="*/ 574945 w 2575504"/>
                <a:gd name="connsiteY23" fmla="*/ 874593 h 2336923"/>
                <a:gd name="connsiteX24" fmla="*/ 512688 w 2575504"/>
                <a:gd name="connsiteY24" fmla="*/ 777736 h 2336923"/>
                <a:gd name="connsiteX25" fmla="*/ 266420 w 2575504"/>
                <a:gd name="connsiteY25" fmla="*/ 740917 h 2336923"/>
                <a:gd name="connsiteX26" fmla="*/ 307114 w 2575504"/>
                <a:gd name="connsiteY26" fmla="*/ 464154 h 2336923"/>
                <a:gd name="connsiteX27" fmla="*/ 176531 w 2575504"/>
                <a:gd name="connsiteY27" fmla="*/ 397466 h 2336923"/>
                <a:gd name="connsiteX28" fmla="*/ 103427 w 2575504"/>
                <a:gd name="connsiteY28" fmla="*/ 449252 h 2336923"/>
                <a:gd name="connsiteX29" fmla="*/ 28352 w 2575504"/>
                <a:gd name="connsiteY29" fmla="*/ 743042 h 2336923"/>
                <a:gd name="connsiteX30" fmla="*/ 0 w 2575504"/>
                <a:gd name="connsiteY30"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33452 w 2575504"/>
                <a:gd name="connsiteY19" fmla="*/ 708549 h 2336923"/>
                <a:gd name="connsiteX20" fmla="*/ 1153692 w 2575504"/>
                <a:gd name="connsiteY20" fmla="*/ 895692 h 2336923"/>
                <a:gd name="connsiteX21" fmla="*/ 775228 w 2575504"/>
                <a:gd name="connsiteY21" fmla="*/ 956355 h 2336923"/>
                <a:gd name="connsiteX22" fmla="*/ 574945 w 2575504"/>
                <a:gd name="connsiteY22" fmla="*/ 874593 h 2336923"/>
                <a:gd name="connsiteX23" fmla="*/ 512688 w 2575504"/>
                <a:gd name="connsiteY23" fmla="*/ 777736 h 2336923"/>
                <a:gd name="connsiteX24" fmla="*/ 266420 w 2575504"/>
                <a:gd name="connsiteY24" fmla="*/ 740917 h 2336923"/>
                <a:gd name="connsiteX25" fmla="*/ 307114 w 2575504"/>
                <a:gd name="connsiteY25" fmla="*/ 464154 h 2336923"/>
                <a:gd name="connsiteX26" fmla="*/ 176531 w 2575504"/>
                <a:gd name="connsiteY26" fmla="*/ 397466 h 2336923"/>
                <a:gd name="connsiteX27" fmla="*/ 103427 w 2575504"/>
                <a:gd name="connsiteY27" fmla="*/ 449252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51430 w 2575504"/>
                <a:gd name="connsiteY19" fmla="*/ 696931 h 2336923"/>
                <a:gd name="connsiteX20" fmla="*/ 1153692 w 2575504"/>
                <a:gd name="connsiteY20" fmla="*/ 895692 h 2336923"/>
                <a:gd name="connsiteX21" fmla="*/ 775228 w 2575504"/>
                <a:gd name="connsiteY21" fmla="*/ 956355 h 2336923"/>
                <a:gd name="connsiteX22" fmla="*/ 574945 w 2575504"/>
                <a:gd name="connsiteY22" fmla="*/ 874593 h 2336923"/>
                <a:gd name="connsiteX23" fmla="*/ 512688 w 2575504"/>
                <a:gd name="connsiteY23" fmla="*/ 777736 h 2336923"/>
                <a:gd name="connsiteX24" fmla="*/ 266420 w 2575504"/>
                <a:gd name="connsiteY24" fmla="*/ 740917 h 2336923"/>
                <a:gd name="connsiteX25" fmla="*/ 307114 w 2575504"/>
                <a:gd name="connsiteY25" fmla="*/ 464154 h 2336923"/>
                <a:gd name="connsiteX26" fmla="*/ 176531 w 2575504"/>
                <a:gd name="connsiteY26" fmla="*/ 397466 h 2336923"/>
                <a:gd name="connsiteX27" fmla="*/ 103427 w 2575504"/>
                <a:gd name="connsiteY27" fmla="*/ 449252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51430 w 2575504"/>
                <a:gd name="connsiteY19" fmla="*/ 696931 h 2336923"/>
                <a:gd name="connsiteX20" fmla="*/ 1153692 w 2575504"/>
                <a:gd name="connsiteY20" fmla="*/ 895692 h 2336923"/>
                <a:gd name="connsiteX21" fmla="*/ 775228 w 2575504"/>
                <a:gd name="connsiteY21" fmla="*/ 956355 h 2336923"/>
                <a:gd name="connsiteX22" fmla="*/ 574945 w 2575504"/>
                <a:gd name="connsiteY22" fmla="*/ 874593 h 2336923"/>
                <a:gd name="connsiteX23" fmla="*/ 512688 w 2575504"/>
                <a:gd name="connsiteY23" fmla="*/ 777736 h 2336923"/>
                <a:gd name="connsiteX24" fmla="*/ 266420 w 2575504"/>
                <a:gd name="connsiteY24" fmla="*/ 740917 h 2336923"/>
                <a:gd name="connsiteX25" fmla="*/ 343069 w 2575504"/>
                <a:gd name="connsiteY25" fmla="*/ 452535 h 2336923"/>
                <a:gd name="connsiteX26" fmla="*/ 176531 w 2575504"/>
                <a:gd name="connsiteY26" fmla="*/ 397466 h 2336923"/>
                <a:gd name="connsiteX27" fmla="*/ 103427 w 2575504"/>
                <a:gd name="connsiteY27" fmla="*/ 449252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51430 w 2575504"/>
                <a:gd name="connsiteY19" fmla="*/ 696931 h 2336923"/>
                <a:gd name="connsiteX20" fmla="*/ 1153692 w 2575504"/>
                <a:gd name="connsiteY20" fmla="*/ 895692 h 2336923"/>
                <a:gd name="connsiteX21" fmla="*/ 775228 w 2575504"/>
                <a:gd name="connsiteY21" fmla="*/ 956355 h 2336923"/>
                <a:gd name="connsiteX22" fmla="*/ 574945 w 2575504"/>
                <a:gd name="connsiteY22" fmla="*/ 874593 h 2336923"/>
                <a:gd name="connsiteX23" fmla="*/ 512688 w 2575504"/>
                <a:gd name="connsiteY23" fmla="*/ 777736 h 2336923"/>
                <a:gd name="connsiteX24" fmla="*/ 266420 w 2575504"/>
                <a:gd name="connsiteY24" fmla="*/ 740917 h 2336923"/>
                <a:gd name="connsiteX25" fmla="*/ 343069 w 2575504"/>
                <a:gd name="connsiteY25" fmla="*/ 452535 h 2336923"/>
                <a:gd name="connsiteX26" fmla="*/ 176531 w 2575504"/>
                <a:gd name="connsiteY26" fmla="*/ 397466 h 2336923"/>
                <a:gd name="connsiteX27" fmla="*/ 103427 w 2575504"/>
                <a:gd name="connsiteY27" fmla="*/ 449252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51430 w 2575504"/>
                <a:gd name="connsiteY19" fmla="*/ 696931 h 2336923"/>
                <a:gd name="connsiteX20" fmla="*/ 1153692 w 2575504"/>
                <a:gd name="connsiteY20" fmla="*/ 895692 h 2336923"/>
                <a:gd name="connsiteX21" fmla="*/ 775228 w 2575504"/>
                <a:gd name="connsiteY21" fmla="*/ 956355 h 2336923"/>
                <a:gd name="connsiteX22" fmla="*/ 574945 w 2575504"/>
                <a:gd name="connsiteY22" fmla="*/ 874593 h 2336923"/>
                <a:gd name="connsiteX23" fmla="*/ 512688 w 2575504"/>
                <a:gd name="connsiteY23" fmla="*/ 777736 h 2336923"/>
                <a:gd name="connsiteX24" fmla="*/ 266420 w 2575504"/>
                <a:gd name="connsiteY24" fmla="*/ 740917 h 2336923"/>
                <a:gd name="connsiteX25" fmla="*/ 343069 w 2575504"/>
                <a:gd name="connsiteY25" fmla="*/ 452535 h 2336923"/>
                <a:gd name="connsiteX26" fmla="*/ 176531 w 2575504"/>
                <a:gd name="connsiteY26" fmla="*/ 397466 h 2336923"/>
                <a:gd name="connsiteX27" fmla="*/ 103427 w 2575504"/>
                <a:gd name="connsiteY27" fmla="*/ 449252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51430 w 2575504"/>
                <a:gd name="connsiteY19" fmla="*/ 696931 h 2336923"/>
                <a:gd name="connsiteX20" fmla="*/ 1153692 w 2575504"/>
                <a:gd name="connsiteY20" fmla="*/ 895692 h 2336923"/>
                <a:gd name="connsiteX21" fmla="*/ 775228 w 2575504"/>
                <a:gd name="connsiteY21" fmla="*/ 956355 h 2336923"/>
                <a:gd name="connsiteX22" fmla="*/ 574945 w 2575504"/>
                <a:gd name="connsiteY22" fmla="*/ 874593 h 2336923"/>
                <a:gd name="connsiteX23" fmla="*/ 512688 w 2575504"/>
                <a:gd name="connsiteY23" fmla="*/ 777736 h 2336923"/>
                <a:gd name="connsiteX24" fmla="*/ 266420 w 2575504"/>
                <a:gd name="connsiteY24" fmla="*/ 740917 h 2336923"/>
                <a:gd name="connsiteX25" fmla="*/ 343069 w 2575504"/>
                <a:gd name="connsiteY25" fmla="*/ 452535 h 2336923"/>
                <a:gd name="connsiteX26" fmla="*/ 176531 w 2575504"/>
                <a:gd name="connsiteY26" fmla="*/ 397466 h 2336923"/>
                <a:gd name="connsiteX27" fmla="*/ 103427 w 2575504"/>
                <a:gd name="connsiteY27" fmla="*/ 449252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51430 w 2575504"/>
                <a:gd name="connsiteY19" fmla="*/ 696931 h 2336923"/>
                <a:gd name="connsiteX20" fmla="*/ 1153692 w 2575504"/>
                <a:gd name="connsiteY20" fmla="*/ 895692 h 2336923"/>
                <a:gd name="connsiteX21" fmla="*/ 745265 w 2575504"/>
                <a:gd name="connsiteY21" fmla="*/ 944737 h 2336923"/>
                <a:gd name="connsiteX22" fmla="*/ 574945 w 2575504"/>
                <a:gd name="connsiteY22" fmla="*/ 874593 h 2336923"/>
                <a:gd name="connsiteX23" fmla="*/ 512688 w 2575504"/>
                <a:gd name="connsiteY23" fmla="*/ 777736 h 2336923"/>
                <a:gd name="connsiteX24" fmla="*/ 266420 w 2575504"/>
                <a:gd name="connsiteY24" fmla="*/ 740917 h 2336923"/>
                <a:gd name="connsiteX25" fmla="*/ 343069 w 2575504"/>
                <a:gd name="connsiteY25" fmla="*/ 452535 h 2336923"/>
                <a:gd name="connsiteX26" fmla="*/ 176531 w 2575504"/>
                <a:gd name="connsiteY26" fmla="*/ 397466 h 2336923"/>
                <a:gd name="connsiteX27" fmla="*/ 103427 w 2575504"/>
                <a:gd name="connsiteY27" fmla="*/ 449252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51430 w 2575504"/>
                <a:gd name="connsiteY19" fmla="*/ 696931 h 2336923"/>
                <a:gd name="connsiteX20" fmla="*/ 1153692 w 2575504"/>
                <a:gd name="connsiteY20" fmla="*/ 895692 h 2336923"/>
                <a:gd name="connsiteX21" fmla="*/ 745265 w 2575504"/>
                <a:gd name="connsiteY21" fmla="*/ 944737 h 2336923"/>
                <a:gd name="connsiteX22" fmla="*/ 574945 w 2575504"/>
                <a:gd name="connsiteY22" fmla="*/ 874593 h 2336923"/>
                <a:gd name="connsiteX23" fmla="*/ 512688 w 2575504"/>
                <a:gd name="connsiteY23" fmla="*/ 777736 h 2336923"/>
                <a:gd name="connsiteX24" fmla="*/ 266420 w 2575504"/>
                <a:gd name="connsiteY24" fmla="*/ 740917 h 2336923"/>
                <a:gd name="connsiteX25" fmla="*/ 343069 w 2575504"/>
                <a:gd name="connsiteY25" fmla="*/ 452535 h 2336923"/>
                <a:gd name="connsiteX26" fmla="*/ 176531 w 2575504"/>
                <a:gd name="connsiteY26" fmla="*/ 397466 h 2336923"/>
                <a:gd name="connsiteX27" fmla="*/ 103427 w 2575504"/>
                <a:gd name="connsiteY27" fmla="*/ 449252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51430 w 2575504"/>
                <a:gd name="connsiteY19" fmla="*/ 696931 h 2336923"/>
                <a:gd name="connsiteX20" fmla="*/ 1153692 w 2575504"/>
                <a:gd name="connsiteY20" fmla="*/ 895692 h 2336923"/>
                <a:gd name="connsiteX21" fmla="*/ 745265 w 2575504"/>
                <a:gd name="connsiteY21" fmla="*/ 944737 h 2336923"/>
                <a:gd name="connsiteX22" fmla="*/ 574945 w 2575504"/>
                <a:gd name="connsiteY22" fmla="*/ 874593 h 2336923"/>
                <a:gd name="connsiteX23" fmla="*/ 512688 w 2575504"/>
                <a:gd name="connsiteY23" fmla="*/ 777736 h 2336923"/>
                <a:gd name="connsiteX24" fmla="*/ 266420 w 2575504"/>
                <a:gd name="connsiteY24" fmla="*/ 740917 h 2336923"/>
                <a:gd name="connsiteX25" fmla="*/ 343069 w 2575504"/>
                <a:gd name="connsiteY25" fmla="*/ 452535 h 2336923"/>
                <a:gd name="connsiteX26" fmla="*/ 176531 w 2575504"/>
                <a:gd name="connsiteY26" fmla="*/ 397466 h 2336923"/>
                <a:gd name="connsiteX27" fmla="*/ 103427 w 2575504"/>
                <a:gd name="connsiteY27" fmla="*/ 449252 h 2336923"/>
                <a:gd name="connsiteX28" fmla="*/ 28352 w 2575504"/>
                <a:gd name="connsiteY28" fmla="*/ 743042 h 2336923"/>
                <a:gd name="connsiteX29" fmla="*/ 0 w 2575504"/>
                <a:gd name="connsiteY29" fmla="*/ 885909 h 2336923"/>
                <a:gd name="connsiteX0" fmla="*/ 0 w 2575504"/>
                <a:gd name="connsiteY0" fmla="*/ 885909 h 2336923"/>
                <a:gd name="connsiteX1" fmla="*/ 210488 w 2575504"/>
                <a:gd name="connsiteY1" fmla="*/ 877252 h 2336923"/>
                <a:gd name="connsiteX2" fmla="*/ 324773 w 2575504"/>
                <a:gd name="connsiteY2" fmla="*/ 940977 h 2336923"/>
                <a:gd name="connsiteX3" fmla="*/ 615458 w 2575504"/>
                <a:gd name="connsiteY3" fmla="*/ 1127678 h 2336923"/>
                <a:gd name="connsiteX4" fmla="*/ 983190 w 2575504"/>
                <a:gd name="connsiteY4" fmla="*/ 1396316 h 2336923"/>
                <a:gd name="connsiteX5" fmla="*/ 1686068 w 2575504"/>
                <a:gd name="connsiteY5" fmla="*/ 1719593 h 2336923"/>
                <a:gd name="connsiteX6" fmla="*/ 2193443 w 2575504"/>
                <a:gd name="connsiteY6" fmla="*/ 1951806 h 2336923"/>
                <a:gd name="connsiteX7" fmla="*/ 2421530 w 2575504"/>
                <a:gd name="connsiteY7" fmla="*/ 2261422 h 2336923"/>
                <a:gd name="connsiteX8" fmla="*/ 2575504 w 2575504"/>
                <a:gd name="connsiteY8" fmla="*/ 2325158 h 2336923"/>
                <a:gd name="connsiteX9" fmla="*/ 2524888 w 2575504"/>
                <a:gd name="connsiteY9" fmla="*/ 2052756 h 2336923"/>
                <a:gd name="connsiteX10" fmla="*/ 2374393 w 2575504"/>
                <a:gd name="connsiteY10" fmla="*/ 1676272 h 2336923"/>
                <a:gd name="connsiteX11" fmla="*/ 1649033 w 2575504"/>
                <a:gd name="connsiteY11" fmla="*/ 124054 h 2336923"/>
                <a:gd name="connsiteX12" fmla="*/ 1495904 w 2575504"/>
                <a:gd name="connsiteY12" fmla="*/ 79382 h 2336923"/>
                <a:gd name="connsiteX13" fmla="*/ 1360168 w 2575504"/>
                <a:gd name="connsiteY13" fmla="*/ 92 h 2336923"/>
                <a:gd name="connsiteX14" fmla="*/ 1310513 w 2575504"/>
                <a:gd name="connsiteY14" fmla="*/ 61407 h 2336923"/>
                <a:gd name="connsiteX15" fmla="*/ 1385304 w 2575504"/>
                <a:gd name="connsiteY15" fmla="*/ 158672 h 2336923"/>
                <a:gd name="connsiteX16" fmla="*/ 1318726 w 2575504"/>
                <a:gd name="connsiteY16" fmla="*/ 308548 h 2336923"/>
                <a:gd name="connsiteX17" fmla="*/ 1169133 w 2575504"/>
                <a:gd name="connsiteY17" fmla="*/ 386630 h 2336923"/>
                <a:gd name="connsiteX18" fmla="*/ 1179188 w 2575504"/>
                <a:gd name="connsiteY18" fmla="*/ 505564 h 2336923"/>
                <a:gd name="connsiteX19" fmla="*/ 1451430 w 2575504"/>
                <a:gd name="connsiteY19" fmla="*/ 696931 h 2336923"/>
                <a:gd name="connsiteX20" fmla="*/ 1153692 w 2575504"/>
                <a:gd name="connsiteY20" fmla="*/ 895692 h 2336923"/>
                <a:gd name="connsiteX21" fmla="*/ 745265 w 2575504"/>
                <a:gd name="connsiteY21" fmla="*/ 944737 h 2336923"/>
                <a:gd name="connsiteX22" fmla="*/ 574945 w 2575504"/>
                <a:gd name="connsiteY22" fmla="*/ 874593 h 2336923"/>
                <a:gd name="connsiteX23" fmla="*/ 512688 w 2575504"/>
                <a:gd name="connsiteY23" fmla="*/ 777736 h 2336923"/>
                <a:gd name="connsiteX24" fmla="*/ 266420 w 2575504"/>
                <a:gd name="connsiteY24" fmla="*/ 740917 h 2336923"/>
                <a:gd name="connsiteX25" fmla="*/ 343069 w 2575504"/>
                <a:gd name="connsiteY25" fmla="*/ 452535 h 2336923"/>
                <a:gd name="connsiteX26" fmla="*/ 176531 w 2575504"/>
                <a:gd name="connsiteY26" fmla="*/ 397466 h 2336923"/>
                <a:gd name="connsiteX27" fmla="*/ 103427 w 2575504"/>
                <a:gd name="connsiteY27" fmla="*/ 449252 h 2336923"/>
                <a:gd name="connsiteX28" fmla="*/ 28352 w 2575504"/>
                <a:gd name="connsiteY28" fmla="*/ 743042 h 2336923"/>
                <a:gd name="connsiteX29" fmla="*/ 0 w 2575504"/>
                <a:gd name="connsiteY29" fmla="*/ 885909 h 2336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75504" h="2336923">
                  <a:moveTo>
                    <a:pt x="0" y="885909"/>
                  </a:moveTo>
                  <a:cubicBezTo>
                    <a:pt x="31132" y="912831"/>
                    <a:pt x="156359" y="868074"/>
                    <a:pt x="210488" y="877252"/>
                  </a:cubicBezTo>
                  <a:cubicBezTo>
                    <a:pt x="250653" y="881876"/>
                    <a:pt x="161854" y="846119"/>
                    <a:pt x="324773" y="940977"/>
                  </a:cubicBezTo>
                  <a:cubicBezTo>
                    <a:pt x="434161" y="991821"/>
                    <a:pt x="526668" y="1052546"/>
                    <a:pt x="615458" y="1127678"/>
                  </a:cubicBezTo>
                  <a:cubicBezTo>
                    <a:pt x="746139" y="1252895"/>
                    <a:pt x="800100" y="1297664"/>
                    <a:pt x="983190" y="1396316"/>
                  </a:cubicBezTo>
                  <a:cubicBezTo>
                    <a:pt x="1231020" y="1494973"/>
                    <a:pt x="1510737" y="1646742"/>
                    <a:pt x="1686068" y="1719593"/>
                  </a:cubicBezTo>
                  <a:cubicBezTo>
                    <a:pt x="1860196" y="1806866"/>
                    <a:pt x="2062332" y="1861501"/>
                    <a:pt x="2193443" y="1951806"/>
                  </a:cubicBezTo>
                  <a:cubicBezTo>
                    <a:pt x="2335763" y="2026937"/>
                    <a:pt x="2322943" y="2157458"/>
                    <a:pt x="2421530" y="2261422"/>
                  </a:cubicBezTo>
                  <a:cubicBezTo>
                    <a:pt x="2487107" y="2292538"/>
                    <a:pt x="2572242" y="2365248"/>
                    <a:pt x="2575504" y="2325158"/>
                  </a:cubicBezTo>
                  <a:cubicBezTo>
                    <a:pt x="2564295" y="2253154"/>
                    <a:pt x="2548352" y="2138805"/>
                    <a:pt x="2524888" y="2052756"/>
                  </a:cubicBezTo>
                  <a:cubicBezTo>
                    <a:pt x="2504425" y="1981287"/>
                    <a:pt x="2428228" y="1807415"/>
                    <a:pt x="2374393" y="1676272"/>
                  </a:cubicBezTo>
                  <a:cubicBezTo>
                    <a:pt x="2302025" y="1525434"/>
                    <a:pt x="1654686" y="132510"/>
                    <a:pt x="1649033" y="124054"/>
                  </a:cubicBezTo>
                  <a:cubicBezTo>
                    <a:pt x="1643380" y="115598"/>
                    <a:pt x="1544048" y="100042"/>
                    <a:pt x="1495904" y="79382"/>
                  </a:cubicBezTo>
                  <a:cubicBezTo>
                    <a:pt x="1447760" y="58722"/>
                    <a:pt x="1388553" y="-2694"/>
                    <a:pt x="1360168" y="92"/>
                  </a:cubicBezTo>
                  <a:cubicBezTo>
                    <a:pt x="1331783" y="2878"/>
                    <a:pt x="1306324" y="34977"/>
                    <a:pt x="1310513" y="61407"/>
                  </a:cubicBezTo>
                  <a:cubicBezTo>
                    <a:pt x="1314702" y="87837"/>
                    <a:pt x="1383935" y="117482"/>
                    <a:pt x="1385304" y="158672"/>
                  </a:cubicBezTo>
                  <a:cubicBezTo>
                    <a:pt x="1386673" y="199862"/>
                    <a:pt x="1343024" y="261470"/>
                    <a:pt x="1318726" y="308548"/>
                  </a:cubicBezTo>
                  <a:cubicBezTo>
                    <a:pt x="1294428" y="355626"/>
                    <a:pt x="1192389" y="353794"/>
                    <a:pt x="1169133" y="386630"/>
                  </a:cubicBezTo>
                  <a:cubicBezTo>
                    <a:pt x="1145877" y="419466"/>
                    <a:pt x="1132139" y="453847"/>
                    <a:pt x="1179188" y="505564"/>
                  </a:cubicBezTo>
                  <a:cubicBezTo>
                    <a:pt x="1226238" y="557281"/>
                    <a:pt x="1389488" y="626129"/>
                    <a:pt x="1451430" y="696931"/>
                  </a:cubicBezTo>
                  <a:cubicBezTo>
                    <a:pt x="1316346" y="739110"/>
                    <a:pt x="1246887" y="803015"/>
                    <a:pt x="1153692" y="895692"/>
                  </a:cubicBezTo>
                  <a:cubicBezTo>
                    <a:pt x="920867" y="915965"/>
                    <a:pt x="898963" y="903866"/>
                    <a:pt x="745265" y="944737"/>
                  </a:cubicBezTo>
                  <a:cubicBezTo>
                    <a:pt x="648807" y="941221"/>
                    <a:pt x="611314" y="899307"/>
                    <a:pt x="574945" y="874593"/>
                  </a:cubicBezTo>
                  <a:lnTo>
                    <a:pt x="512688" y="777736"/>
                  </a:lnTo>
                  <a:cubicBezTo>
                    <a:pt x="425428" y="638741"/>
                    <a:pt x="403198" y="674703"/>
                    <a:pt x="266420" y="740917"/>
                  </a:cubicBezTo>
                  <a:cubicBezTo>
                    <a:pt x="215097" y="681746"/>
                    <a:pt x="298389" y="488614"/>
                    <a:pt x="343069" y="452535"/>
                  </a:cubicBezTo>
                  <a:cubicBezTo>
                    <a:pt x="302075" y="426225"/>
                    <a:pt x="222080" y="449210"/>
                    <a:pt x="176531" y="397466"/>
                  </a:cubicBezTo>
                  <a:cubicBezTo>
                    <a:pt x="145686" y="394982"/>
                    <a:pt x="123469" y="387862"/>
                    <a:pt x="103427" y="449252"/>
                  </a:cubicBezTo>
                  <a:cubicBezTo>
                    <a:pt x="83385" y="510642"/>
                    <a:pt x="48693" y="670266"/>
                    <a:pt x="28352" y="743042"/>
                  </a:cubicBezTo>
                  <a:lnTo>
                    <a:pt x="0" y="885909"/>
                  </a:lnTo>
                  <a:close/>
                </a:path>
              </a:pathLst>
            </a:custGeom>
            <a:solidFill>
              <a:srgbClr val="92D05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03" name="フリーフォーム 102"/>
            <p:cNvSpPr/>
            <p:nvPr/>
          </p:nvSpPr>
          <p:spPr>
            <a:xfrm>
              <a:off x="2555900" y="5316609"/>
              <a:ext cx="1320286" cy="1442354"/>
            </a:xfrm>
            <a:custGeom>
              <a:avLst/>
              <a:gdLst>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926980 w 3421673"/>
                <a:gd name="connsiteY36" fmla="*/ 1589943 h 1589943"/>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891046 w 3421673"/>
                <a:gd name="connsiteY36" fmla="*/ 1585370 h 1589943"/>
                <a:gd name="connsiteX37" fmla="*/ 1926980 w 3421673"/>
                <a:gd name="connsiteY37" fmla="*/ 1589943 h 1589943"/>
                <a:gd name="connsiteX0" fmla="*/ 1926980 w 3421673"/>
                <a:gd name="connsiteY0" fmla="*/ 2040292 h 2040292"/>
                <a:gd name="connsiteX1" fmla="*/ 2579076 w 3421673"/>
                <a:gd name="connsiteY1" fmla="*/ 1600676 h 2040292"/>
                <a:gd name="connsiteX2" fmla="*/ 2688980 w 3421673"/>
                <a:gd name="connsiteY2" fmla="*/ 1586023 h 2040292"/>
                <a:gd name="connsiteX3" fmla="*/ 2791557 w 3421673"/>
                <a:gd name="connsiteY3" fmla="*/ 1534734 h 2040292"/>
                <a:gd name="connsiteX4" fmla="*/ 2806211 w 3421673"/>
                <a:gd name="connsiteY4" fmla="*/ 1505426 h 2040292"/>
                <a:gd name="connsiteX5" fmla="*/ 2916115 w 3421673"/>
                <a:gd name="connsiteY5" fmla="*/ 1512753 h 2040292"/>
                <a:gd name="connsiteX6" fmla="*/ 3033346 w 3421673"/>
                <a:gd name="connsiteY6" fmla="*/ 1520080 h 2040292"/>
                <a:gd name="connsiteX7" fmla="*/ 3033346 w 3421673"/>
                <a:gd name="connsiteY7" fmla="*/ 1417503 h 2040292"/>
                <a:gd name="connsiteX8" fmla="*/ 3062653 w 3421673"/>
                <a:gd name="connsiteY8" fmla="*/ 1366215 h 2040292"/>
                <a:gd name="connsiteX9" fmla="*/ 3150576 w 3421673"/>
                <a:gd name="connsiteY9" fmla="*/ 1314926 h 2040292"/>
                <a:gd name="connsiteX10" fmla="*/ 3201865 w 3421673"/>
                <a:gd name="connsiteY10" fmla="*/ 1256311 h 2040292"/>
                <a:gd name="connsiteX11" fmla="*/ 3363057 w 3421673"/>
                <a:gd name="connsiteY11" fmla="*/ 1256311 h 2040292"/>
                <a:gd name="connsiteX12" fmla="*/ 3363057 w 3421673"/>
                <a:gd name="connsiteY12" fmla="*/ 1153734 h 2040292"/>
                <a:gd name="connsiteX13" fmla="*/ 3392365 w 3421673"/>
                <a:gd name="connsiteY13" fmla="*/ 911946 h 2040292"/>
                <a:gd name="connsiteX14" fmla="*/ 3421673 w 3421673"/>
                <a:gd name="connsiteY14" fmla="*/ 721446 h 2040292"/>
                <a:gd name="connsiteX15" fmla="*/ 3414346 w 3421673"/>
                <a:gd name="connsiteY15" fmla="*/ 516292 h 2040292"/>
                <a:gd name="connsiteX16" fmla="*/ 3273561 w 3421673"/>
                <a:gd name="connsiteY16" fmla="*/ 0 h 2040292"/>
                <a:gd name="connsiteX17" fmla="*/ 0 w 3421673"/>
                <a:gd name="connsiteY17" fmla="*/ 450349 h 2040292"/>
                <a:gd name="connsiteX18" fmla="*/ 58615 w 3421673"/>
                <a:gd name="connsiteY18" fmla="*/ 516292 h 2040292"/>
                <a:gd name="connsiteX19" fmla="*/ 87923 w 3421673"/>
                <a:gd name="connsiteY19" fmla="*/ 560253 h 2040292"/>
                <a:gd name="connsiteX20" fmla="*/ 146538 w 3421673"/>
                <a:gd name="connsiteY20" fmla="*/ 582234 h 2040292"/>
                <a:gd name="connsiteX21" fmla="*/ 974480 w 3421673"/>
                <a:gd name="connsiteY21" fmla="*/ 1314926 h 2040292"/>
                <a:gd name="connsiteX22" fmla="*/ 981807 w 3421673"/>
                <a:gd name="connsiteY22" fmla="*/ 1446811 h 2040292"/>
                <a:gd name="connsiteX23" fmla="*/ 1091711 w 3421673"/>
                <a:gd name="connsiteY23" fmla="*/ 1483446 h 2040292"/>
                <a:gd name="connsiteX24" fmla="*/ 1128346 w 3421673"/>
                <a:gd name="connsiteY24" fmla="*/ 1512753 h 2040292"/>
                <a:gd name="connsiteX25" fmla="*/ 1252903 w 3421673"/>
                <a:gd name="connsiteY25" fmla="*/ 1512753 h 2040292"/>
                <a:gd name="connsiteX26" fmla="*/ 1436076 w 3421673"/>
                <a:gd name="connsiteY26" fmla="*/ 1534734 h 2040292"/>
                <a:gd name="connsiteX27" fmla="*/ 1502019 w 3421673"/>
                <a:gd name="connsiteY27" fmla="*/ 1549388 h 2040292"/>
                <a:gd name="connsiteX28" fmla="*/ 1582615 w 3421673"/>
                <a:gd name="connsiteY28" fmla="*/ 1644638 h 2040292"/>
                <a:gd name="connsiteX29" fmla="*/ 1633903 w 3421673"/>
                <a:gd name="connsiteY29" fmla="*/ 1769196 h 2040292"/>
                <a:gd name="connsiteX30" fmla="*/ 1663211 w 3421673"/>
                <a:gd name="connsiteY30" fmla="*/ 1776523 h 2040292"/>
                <a:gd name="connsiteX31" fmla="*/ 1707173 w 3421673"/>
                <a:gd name="connsiteY31" fmla="*/ 1783849 h 2040292"/>
                <a:gd name="connsiteX32" fmla="*/ 1780442 w 3421673"/>
                <a:gd name="connsiteY32" fmla="*/ 1857119 h 2040292"/>
                <a:gd name="connsiteX33" fmla="*/ 1824403 w 3421673"/>
                <a:gd name="connsiteY33" fmla="*/ 1835138 h 2040292"/>
                <a:gd name="connsiteX34" fmla="*/ 1846384 w 3421673"/>
                <a:gd name="connsiteY34" fmla="*/ 1835138 h 2040292"/>
                <a:gd name="connsiteX35" fmla="*/ 1890346 w 3421673"/>
                <a:gd name="connsiteY35" fmla="*/ 1879099 h 2040292"/>
                <a:gd name="connsiteX36" fmla="*/ 1912326 w 3421673"/>
                <a:gd name="connsiteY36" fmla="*/ 1945042 h 2040292"/>
                <a:gd name="connsiteX37" fmla="*/ 1891046 w 3421673"/>
                <a:gd name="connsiteY37" fmla="*/ 2035719 h 2040292"/>
                <a:gd name="connsiteX38" fmla="*/ 1926980 w 3421673"/>
                <a:gd name="connsiteY38" fmla="*/ 2040292 h 2040292"/>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3410404 h 3410404"/>
                <a:gd name="connsiteX1" fmla="*/ 2579076 w 3421673"/>
                <a:gd name="connsiteY1" fmla="*/ 2970788 h 3410404"/>
                <a:gd name="connsiteX2" fmla="*/ 2688980 w 3421673"/>
                <a:gd name="connsiteY2" fmla="*/ 2956135 h 3410404"/>
                <a:gd name="connsiteX3" fmla="*/ 2791557 w 3421673"/>
                <a:gd name="connsiteY3" fmla="*/ 2904846 h 3410404"/>
                <a:gd name="connsiteX4" fmla="*/ 2806211 w 3421673"/>
                <a:gd name="connsiteY4" fmla="*/ 2875538 h 3410404"/>
                <a:gd name="connsiteX5" fmla="*/ 2916115 w 3421673"/>
                <a:gd name="connsiteY5" fmla="*/ 2882865 h 3410404"/>
                <a:gd name="connsiteX6" fmla="*/ 3033346 w 3421673"/>
                <a:gd name="connsiteY6" fmla="*/ 2890192 h 3410404"/>
                <a:gd name="connsiteX7" fmla="*/ 3033346 w 3421673"/>
                <a:gd name="connsiteY7" fmla="*/ 2787615 h 3410404"/>
                <a:gd name="connsiteX8" fmla="*/ 3062653 w 3421673"/>
                <a:gd name="connsiteY8" fmla="*/ 2736327 h 3410404"/>
                <a:gd name="connsiteX9" fmla="*/ 3150576 w 3421673"/>
                <a:gd name="connsiteY9" fmla="*/ 2685038 h 3410404"/>
                <a:gd name="connsiteX10" fmla="*/ 3201865 w 3421673"/>
                <a:gd name="connsiteY10" fmla="*/ 2626423 h 3410404"/>
                <a:gd name="connsiteX11" fmla="*/ 3363057 w 3421673"/>
                <a:gd name="connsiteY11" fmla="*/ 2626423 h 3410404"/>
                <a:gd name="connsiteX12" fmla="*/ 3363057 w 3421673"/>
                <a:gd name="connsiteY12" fmla="*/ 2523846 h 3410404"/>
                <a:gd name="connsiteX13" fmla="*/ 3392365 w 3421673"/>
                <a:gd name="connsiteY13" fmla="*/ 2282058 h 3410404"/>
                <a:gd name="connsiteX14" fmla="*/ 3421673 w 3421673"/>
                <a:gd name="connsiteY14" fmla="*/ 2091558 h 3410404"/>
                <a:gd name="connsiteX15" fmla="*/ 3414346 w 3421673"/>
                <a:gd name="connsiteY15" fmla="*/ 1886404 h 3410404"/>
                <a:gd name="connsiteX16" fmla="*/ 3273561 w 3421673"/>
                <a:gd name="connsiteY16" fmla="*/ 1370112 h 3410404"/>
                <a:gd name="connsiteX17" fmla="*/ 2303287 w 3421673"/>
                <a:gd name="connsiteY17" fmla="*/ 3059 h 3410404"/>
                <a:gd name="connsiteX18" fmla="*/ 0 w 3421673"/>
                <a:gd name="connsiteY18" fmla="*/ 1820461 h 3410404"/>
                <a:gd name="connsiteX19" fmla="*/ 58615 w 3421673"/>
                <a:gd name="connsiteY19" fmla="*/ 1886404 h 3410404"/>
                <a:gd name="connsiteX20" fmla="*/ 87923 w 3421673"/>
                <a:gd name="connsiteY20" fmla="*/ 1930365 h 3410404"/>
                <a:gd name="connsiteX21" fmla="*/ 146538 w 3421673"/>
                <a:gd name="connsiteY21" fmla="*/ 1952346 h 3410404"/>
                <a:gd name="connsiteX22" fmla="*/ 974480 w 3421673"/>
                <a:gd name="connsiteY22" fmla="*/ 2685038 h 3410404"/>
                <a:gd name="connsiteX23" fmla="*/ 981807 w 3421673"/>
                <a:gd name="connsiteY23" fmla="*/ 2816923 h 3410404"/>
                <a:gd name="connsiteX24" fmla="*/ 1091711 w 3421673"/>
                <a:gd name="connsiteY24" fmla="*/ 2853558 h 3410404"/>
                <a:gd name="connsiteX25" fmla="*/ 1128346 w 3421673"/>
                <a:gd name="connsiteY25" fmla="*/ 2882865 h 3410404"/>
                <a:gd name="connsiteX26" fmla="*/ 1252903 w 3421673"/>
                <a:gd name="connsiteY26" fmla="*/ 2882865 h 3410404"/>
                <a:gd name="connsiteX27" fmla="*/ 1436076 w 3421673"/>
                <a:gd name="connsiteY27" fmla="*/ 2904846 h 3410404"/>
                <a:gd name="connsiteX28" fmla="*/ 1502019 w 3421673"/>
                <a:gd name="connsiteY28" fmla="*/ 2919500 h 3410404"/>
                <a:gd name="connsiteX29" fmla="*/ 1582615 w 3421673"/>
                <a:gd name="connsiteY29" fmla="*/ 3014750 h 3410404"/>
                <a:gd name="connsiteX30" fmla="*/ 1633903 w 3421673"/>
                <a:gd name="connsiteY30" fmla="*/ 3139308 h 3410404"/>
                <a:gd name="connsiteX31" fmla="*/ 1663211 w 3421673"/>
                <a:gd name="connsiteY31" fmla="*/ 3146635 h 3410404"/>
                <a:gd name="connsiteX32" fmla="*/ 1707173 w 3421673"/>
                <a:gd name="connsiteY32" fmla="*/ 3153961 h 3410404"/>
                <a:gd name="connsiteX33" fmla="*/ 1780442 w 3421673"/>
                <a:gd name="connsiteY33" fmla="*/ 3227231 h 3410404"/>
                <a:gd name="connsiteX34" fmla="*/ 1824403 w 3421673"/>
                <a:gd name="connsiteY34" fmla="*/ 3205250 h 3410404"/>
                <a:gd name="connsiteX35" fmla="*/ 1846384 w 3421673"/>
                <a:gd name="connsiteY35" fmla="*/ 3205250 h 3410404"/>
                <a:gd name="connsiteX36" fmla="*/ 1890346 w 3421673"/>
                <a:gd name="connsiteY36" fmla="*/ 3249211 h 3410404"/>
                <a:gd name="connsiteX37" fmla="*/ 1912326 w 3421673"/>
                <a:gd name="connsiteY37" fmla="*/ 3315154 h 3410404"/>
                <a:gd name="connsiteX38" fmla="*/ 1891046 w 3421673"/>
                <a:gd name="connsiteY38" fmla="*/ 3405831 h 3410404"/>
                <a:gd name="connsiteX39" fmla="*/ 1926980 w 3421673"/>
                <a:gd name="connsiteY39" fmla="*/ 3410404 h 3410404"/>
                <a:gd name="connsiteX0" fmla="*/ 1926980 w 3421673"/>
                <a:gd name="connsiteY0" fmla="*/ 3716940 h 3716940"/>
                <a:gd name="connsiteX1" fmla="*/ 2579076 w 3421673"/>
                <a:gd name="connsiteY1" fmla="*/ 3277324 h 3716940"/>
                <a:gd name="connsiteX2" fmla="*/ 2688980 w 3421673"/>
                <a:gd name="connsiteY2" fmla="*/ 3262671 h 3716940"/>
                <a:gd name="connsiteX3" fmla="*/ 2791557 w 3421673"/>
                <a:gd name="connsiteY3" fmla="*/ 3211382 h 3716940"/>
                <a:gd name="connsiteX4" fmla="*/ 2806211 w 3421673"/>
                <a:gd name="connsiteY4" fmla="*/ 3182074 h 3716940"/>
                <a:gd name="connsiteX5" fmla="*/ 2916115 w 3421673"/>
                <a:gd name="connsiteY5" fmla="*/ 3189401 h 3716940"/>
                <a:gd name="connsiteX6" fmla="*/ 3033346 w 3421673"/>
                <a:gd name="connsiteY6" fmla="*/ 3196728 h 3716940"/>
                <a:gd name="connsiteX7" fmla="*/ 3033346 w 3421673"/>
                <a:gd name="connsiteY7" fmla="*/ 3094151 h 3716940"/>
                <a:gd name="connsiteX8" fmla="*/ 3062653 w 3421673"/>
                <a:gd name="connsiteY8" fmla="*/ 3042863 h 3716940"/>
                <a:gd name="connsiteX9" fmla="*/ 3150576 w 3421673"/>
                <a:gd name="connsiteY9" fmla="*/ 2991574 h 3716940"/>
                <a:gd name="connsiteX10" fmla="*/ 3201865 w 3421673"/>
                <a:gd name="connsiteY10" fmla="*/ 2932959 h 3716940"/>
                <a:gd name="connsiteX11" fmla="*/ 3363057 w 3421673"/>
                <a:gd name="connsiteY11" fmla="*/ 2932959 h 3716940"/>
                <a:gd name="connsiteX12" fmla="*/ 3363057 w 3421673"/>
                <a:gd name="connsiteY12" fmla="*/ 2830382 h 3716940"/>
                <a:gd name="connsiteX13" fmla="*/ 3392365 w 3421673"/>
                <a:gd name="connsiteY13" fmla="*/ 2588594 h 3716940"/>
                <a:gd name="connsiteX14" fmla="*/ 3421673 w 3421673"/>
                <a:gd name="connsiteY14" fmla="*/ 2398094 h 3716940"/>
                <a:gd name="connsiteX15" fmla="*/ 3414346 w 3421673"/>
                <a:gd name="connsiteY15" fmla="*/ 2192940 h 3716940"/>
                <a:gd name="connsiteX16" fmla="*/ 3273561 w 3421673"/>
                <a:gd name="connsiteY16" fmla="*/ 1676648 h 3716940"/>
                <a:gd name="connsiteX17" fmla="*/ 2494325 w 3421673"/>
                <a:gd name="connsiteY17" fmla="*/ 2503 h 3716940"/>
                <a:gd name="connsiteX18" fmla="*/ 0 w 3421673"/>
                <a:gd name="connsiteY18" fmla="*/ 2126997 h 3716940"/>
                <a:gd name="connsiteX19" fmla="*/ 58615 w 3421673"/>
                <a:gd name="connsiteY19" fmla="*/ 2192940 h 3716940"/>
                <a:gd name="connsiteX20" fmla="*/ 87923 w 3421673"/>
                <a:gd name="connsiteY20" fmla="*/ 2236901 h 3716940"/>
                <a:gd name="connsiteX21" fmla="*/ 146538 w 3421673"/>
                <a:gd name="connsiteY21" fmla="*/ 2258882 h 3716940"/>
                <a:gd name="connsiteX22" fmla="*/ 974480 w 3421673"/>
                <a:gd name="connsiteY22" fmla="*/ 2991574 h 3716940"/>
                <a:gd name="connsiteX23" fmla="*/ 981807 w 3421673"/>
                <a:gd name="connsiteY23" fmla="*/ 3123459 h 3716940"/>
                <a:gd name="connsiteX24" fmla="*/ 1091711 w 3421673"/>
                <a:gd name="connsiteY24" fmla="*/ 3160094 h 3716940"/>
                <a:gd name="connsiteX25" fmla="*/ 1128346 w 3421673"/>
                <a:gd name="connsiteY25" fmla="*/ 3189401 h 3716940"/>
                <a:gd name="connsiteX26" fmla="*/ 1252903 w 3421673"/>
                <a:gd name="connsiteY26" fmla="*/ 3189401 h 3716940"/>
                <a:gd name="connsiteX27" fmla="*/ 1436076 w 3421673"/>
                <a:gd name="connsiteY27" fmla="*/ 3211382 h 3716940"/>
                <a:gd name="connsiteX28" fmla="*/ 1502019 w 3421673"/>
                <a:gd name="connsiteY28" fmla="*/ 3226036 h 3716940"/>
                <a:gd name="connsiteX29" fmla="*/ 1582615 w 3421673"/>
                <a:gd name="connsiteY29" fmla="*/ 3321286 h 3716940"/>
                <a:gd name="connsiteX30" fmla="*/ 1633903 w 3421673"/>
                <a:gd name="connsiteY30" fmla="*/ 3445844 h 3716940"/>
                <a:gd name="connsiteX31" fmla="*/ 1663211 w 3421673"/>
                <a:gd name="connsiteY31" fmla="*/ 3453171 h 3716940"/>
                <a:gd name="connsiteX32" fmla="*/ 1707173 w 3421673"/>
                <a:gd name="connsiteY32" fmla="*/ 3460497 h 3716940"/>
                <a:gd name="connsiteX33" fmla="*/ 1780442 w 3421673"/>
                <a:gd name="connsiteY33" fmla="*/ 3533767 h 3716940"/>
                <a:gd name="connsiteX34" fmla="*/ 1824403 w 3421673"/>
                <a:gd name="connsiteY34" fmla="*/ 3511786 h 3716940"/>
                <a:gd name="connsiteX35" fmla="*/ 1846384 w 3421673"/>
                <a:gd name="connsiteY35" fmla="*/ 3511786 h 3716940"/>
                <a:gd name="connsiteX36" fmla="*/ 1890346 w 3421673"/>
                <a:gd name="connsiteY36" fmla="*/ 3555747 h 3716940"/>
                <a:gd name="connsiteX37" fmla="*/ 1912326 w 3421673"/>
                <a:gd name="connsiteY37" fmla="*/ 3621690 h 3716940"/>
                <a:gd name="connsiteX38" fmla="*/ 1891046 w 3421673"/>
                <a:gd name="connsiteY38" fmla="*/ 3712367 h 3716940"/>
                <a:gd name="connsiteX39" fmla="*/ 1926980 w 3421673"/>
                <a:gd name="connsiteY39" fmla="*/ 3716940 h 3716940"/>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4009764 h 4009764"/>
                <a:gd name="connsiteX1" fmla="*/ 2579076 w 3421673"/>
                <a:gd name="connsiteY1" fmla="*/ 3570148 h 4009764"/>
                <a:gd name="connsiteX2" fmla="*/ 2688980 w 3421673"/>
                <a:gd name="connsiteY2" fmla="*/ 3555495 h 4009764"/>
                <a:gd name="connsiteX3" fmla="*/ 2791557 w 3421673"/>
                <a:gd name="connsiteY3" fmla="*/ 3504206 h 4009764"/>
                <a:gd name="connsiteX4" fmla="*/ 2806211 w 3421673"/>
                <a:gd name="connsiteY4" fmla="*/ 3474898 h 4009764"/>
                <a:gd name="connsiteX5" fmla="*/ 2916115 w 3421673"/>
                <a:gd name="connsiteY5" fmla="*/ 3482225 h 4009764"/>
                <a:gd name="connsiteX6" fmla="*/ 3033346 w 3421673"/>
                <a:gd name="connsiteY6" fmla="*/ 3489552 h 4009764"/>
                <a:gd name="connsiteX7" fmla="*/ 3033346 w 3421673"/>
                <a:gd name="connsiteY7" fmla="*/ 3386975 h 4009764"/>
                <a:gd name="connsiteX8" fmla="*/ 3062653 w 3421673"/>
                <a:gd name="connsiteY8" fmla="*/ 3335687 h 4009764"/>
                <a:gd name="connsiteX9" fmla="*/ 3150576 w 3421673"/>
                <a:gd name="connsiteY9" fmla="*/ 3284398 h 4009764"/>
                <a:gd name="connsiteX10" fmla="*/ 3201865 w 3421673"/>
                <a:gd name="connsiteY10" fmla="*/ 3225783 h 4009764"/>
                <a:gd name="connsiteX11" fmla="*/ 3363057 w 3421673"/>
                <a:gd name="connsiteY11" fmla="*/ 3225783 h 4009764"/>
                <a:gd name="connsiteX12" fmla="*/ 3363057 w 3421673"/>
                <a:gd name="connsiteY12" fmla="*/ 3123206 h 4009764"/>
                <a:gd name="connsiteX13" fmla="*/ 3392365 w 3421673"/>
                <a:gd name="connsiteY13" fmla="*/ 2881418 h 4009764"/>
                <a:gd name="connsiteX14" fmla="*/ 3421673 w 3421673"/>
                <a:gd name="connsiteY14" fmla="*/ 2690918 h 4009764"/>
                <a:gd name="connsiteX15" fmla="*/ 3414346 w 3421673"/>
                <a:gd name="connsiteY15" fmla="*/ 2485764 h 4009764"/>
                <a:gd name="connsiteX16" fmla="*/ 3273561 w 3421673"/>
                <a:gd name="connsiteY16" fmla="*/ 1969472 h 4009764"/>
                <a:gd name="connsiteX17" fmla="*/ 2494325 w 3421673"/>
                <a:gd name="connsiteY17" fmla="*/ 295327 h 4009764"/>
                <a:gd name="connsiteX18" fmla="*/ 2197713 w 3421673"/>
                <a:gd name="connsiteY18" fmla="*/ 181409 h 4009764"/>
                <a:gd name="connsiteX19" fmla="*/ 0 w 3421673"/>
                <a:gd name="connsiteY19" fmla="*/ 2419821 h 4009764"/>
                <a:gd name="connsiteX20" fmla="*/ 58615 w 3421673"/>
                <a:gd name="connsiteY20" fmla="*/ 2485764 h 4009764"/>
                <a:gd name="connsiteX21" fmla="*/ 87923 w 3421673"/>
                <a:gd name="connsiteY21" fmla="*/ 2529725 h 4009764"/>
                <a:gd name="connsiteX22" fmla="*/ 146538 w 3421673"/>
                <a:gd name="connsiteY22" fmla="*/ 2551706 h 4009764"/>
                <a:gd name="connsiteX23" fmla="*/ 974480 w 3421673"/>
                <a:gd name="connsiteY23" fmla="*/ 3284398 h 4009764"/>
                <a:gd name="connsiteX24" fmla="*/ 981807 w 3421673"/>
                <a:gd name="connsiteY24" fmla="*/ 3416283 h 4009764"/>
                <a:gd name="connsiteX25" fmla="*/ 1091711 w 3421673"/>
                <a:gd name="connsiteY25" fmla="*/ 3452918 h 4009764"/>
                <a:gd name="connsiteX26" fmla="*/ 1128346 w 3421673"/>
                <a:gd name="connsiteY26" fmla="*/ 3482225 h 4009764"/>
                <a:gd name="connsiteX27" fmla="*/ 1252903 w 3421673"/>
                <a:gd name="connsiteY27" fmla="*/ 3482225 h 4009764"/>
                <a:gd name="connsiteX28" fmla="*/ 1436076 w 3421673"/>
                <a:gd name="connsiteY28" fmla="*/ 3504206 h 4009764"/>
                <a:gd name="connsiteX29" fmla="*/ 1502019 w 3421673"/>
                <a:gd name="connsiteY29" fmla="*/ 3518860 h 4009764"/>
                <a:gd name="connsiteX30" fmla="*/ 1582615 w 3421673"/>
                <a:gd name="connsiteY30" fmla="*/ 3614110 h 4009764"/>
                <a:gd name="connsiteX31" fmla="*/ 1633903 w 3421673"/>
                <a:gd name="connsiteY31" fmla="*/ 3738668 h 4009764"/>
                <a:gd name="connsiteX32" fmla="*/ 1663211 w 3421673"/>
                <a:gd name="connsiteY32" fmla="*/ 3745995 h 4009764"/>
                <a:gd name="connsiteX33" fmla="*/ 1707173 w 3421673"/>
                <a:gd name="connsiteY33" fmla="*/ 3753321 h 4009764"/>
                <a:gd name="connsiteX34" fmla="*/ 1780442 w 3421673"/>
                <a:gd name="connsiteY34" fmla="*/ 3826591 h 4009764"/>
                <a:gd name="connsiteX35" fmla="*/ 1824403 w 3421673"/>
                <a:gd name="connsiteY35" fmla="*/ 3804610 h 4009764"/>
                <a:gd name="connsiteX36" fmla="*/ 1846384 w 3421673"/>
                <a:gd name="connsiteY36" fmla="*/ 3804610 h 4009764"/>
                <a:gd name="connsiteX37" fmla="*/ 1890346 w 3421673"/>
                <a:gd name="connsiteY37" fmla="*/ 3848571 h 4009764"/>
                <a:gd name="connsiteX38" fmla="*/ 1912326 w 3421673"/>
                <a:gd name="connsiteY38" fmla="*/ 3914514 h 4009764"/>
                <a:gd name="connsiteX39" fmla="*/ 1891046 w 3421673"/>
                <a:gd name="connsiteY39" fmla="*/ 4005191 h 4009764"/>
                <a:gd name="connsiteX40" fmla="*/ 1926980 w 3421673"/>
                <a:gd name="connsiteY40" fmla="*/ 4009764 h 4009764"/>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937959 h 3937959"/>
                <a:gd name="connsiteX1" fmla="*/ 2579076 w 3421673"/>
                <a:gd name="connsiteY1" fmla="*/ 3498343 h 3937959"/>
                <a:gd name="connsiteX2" fmla="*/ 2688980 w 3421673"/>
                <a:gd name="connsiteY2" fmla="*/ 3483690 h 3937959"/>
                <a:gd name="connsiteX3" fmla="*/ 2791557 w 3421673"/>
                <a:gd name="connsiteY3" fmla="*/ 3432401 h 3937959"/>
                <a:gd name="connsiteX4" fmla="*/ 2806211 w 3421673"/>
                <a:gd name="connsiteY4" fmla="*/ 3403093 h 3937959"/>
                <a:gd name="connsiteX5" fmla="*/ 2916115 w 3421673"/>
                <a:gd name="connsiteY5" fmla="*/ 3410420 h 3937959"/>
                <a:gd name="connsiteX6" fmla="*/ 3033346 w 3421673"/>
                <a:gd name="connsiteY6" fmla="*/ 3417747 h 3937959"/>
                <a:gd name="connsiteX7" fmla="*/ 3033346 w 3421673"/>
                <a:gd name="connsiteY7" fmla="*/ 3315170 h 3937959"/>
                <a:gd name="connsiteX8" fmla="*/ 3062653 w 3421673"/>
                <a:gd name="connsiteY8" fmla="*/ 3263882 h 3937959"/>
                <a:gd name="connsiteX9" fmla="*/ 3150576 w 3421673"/>
                <a:gd name="connsiteY9" fmla="*/ 3212593 h 3937959"/>
                <a:gd name="connsiteX10" fmla="*/ 3201865 w 3421673"/>
                <a:gd name="connsiteY10" fmla="*/ 3153978 h 3937959"/>
                <a:gd name="connsiteX11" fmla="*/ 3363057 w 3421673"/>
                <a:gd name="connsiteY11" fmla="*/ 3153978 h 3937959"/>
                <a:gd name="connsiteX12" fmla="*/ 3363057 w 3421673"/>
                <a:gd name="connsiteY12" fmla="*/ 3051401 h 3937959"/>
                <a:gd name="connsiteX13" fmla="*/ 3392365 w 3421673"/>
                <a:gd name="connsiteY13" fmla="*/ 2809613 h 3937959"/>
                <a:gd name="connsiteX14" fmla="*/ 3421673 w 3421673"/>
                <a:gd name="connsiteY14" fmla="*/ 2619113 h 3937959"/>
                <a:gd name="connsiteX15" fmla="*/ 3414346 w 3421673"/>
                <a:gd name="connsiteY15" fmla="*/ 2413959 h 3937959"/>
                <a:gd name="connsiteX16" fmla="*/ 3273561 w 3421673"/>
                <a:gd name="connsiteY16" fmla="*/ 1897667 h 3937959"/>
                <a:gd name="connsiteX17" fmla="*/ 2494325 w 3421673"/>
                <a:gd name="connsiteY17" fmla="*/ 223522 h 3937959"/>
                <a:gd name="connsiteX18" fmla="*/ 2197713 w 3421673"/>
                <a:gd name="connsiteY18" fmla="*/ 109604 h 3937959"/>
                <a:gd name="connsiteX19" fmla="*/ 1564271 w 3421673"/>
                <a:gd name="connsiteY19" fmla="*/ 159135 h 3937959"/>
                <a:gd name="connsiteX20" fmla="*/ 0 w 3421673"/>
                <a:gd name="connsiteY20" fmla="*/ 2348016 h 3937959"/>
                <a:gd name="connsiteX21" fmla="*/ 58615 w 3421673"/>
                <a:gd name="connsiteY21" fmla="*/ 2413959 h 3937959"/>
                <a:gd name="connsiteX22" fmla="*/ 87923 w 3421673"/>
                <a:gd name="connsiteY22" fmla="*/ 2457920 h 3937959"/>
                <a:gd name="connsiteX23" fmla="*/ 146538 w 3421673"/>
                <a:gd name="connsiteY23" fmla="*/ 2479901 h 3937959"/>
                <a:gd name="connsiteX24" fmla="*/ 974480 w 3421673"/>
                <a:gd name="connsiteY24" fmla="*/ 3212593 h 3937959"/>
                <a:gd name="connsiteX25" fmla="*/ 981807 w 3421673"/>
                <a:gd name="connsiteY25" fmla="*/ 3344478 h 3937959"/>
                <a:gd name="connsiteX26" fmla="*/ 1091711 w 3421673"/>
                <a:gd name="connsiteY26" fmla="*/ 3381113 h 3937959"/>
                <a:gd name="connsiteX27" fmla="*/ 1128346 w 3421673"/>
                <a:gd name="connsiteY27" fmla="*/ 3410420 h 3937959"/>
                <a:gd name="connsiteX28" fmla="*/ 1252903 w 3421673"/>
                <a:gd name="connsiteY28" fmla="*/ 3410420 h 3937959"/>
                <a:gd name="connsiteX29" fmla="*/ 1436076 w 3421673"/>
                <a:gd name="connsiteY29" fmla="*/ 3432401 h 3937959"/>
                <a:gd name="connsiteX30" fmla="*/ 1502019 w 3421673"/>
                <a:gd name="connsiteY30" fmla="*/ 3447055 h 3937959"/>
                <a:gd name="connsiteX31" fmla="*/ 1582615 w 3421673"/>
                <a:gd name="connsiteY31" fmla="*/ 3542305 h 3937959"/>
                <a:gd name="connsiteX32" fmla="*/ 1633903 w 3421673"/>
                <a:gd name="connsiteY32" fmla="*/ 3666863 h 3937959"/>
                <a:gd name="connsiteX33" fmla="*/ 1663211 w 3421673"/>
                <a:gd name="connsiteY33" fmla="*/ 3674190 h 3937959"/>
                <a:gd name="connsiteX34" fmla="*/ 1707173 w 3421673"/>
                <a:gd name="connsiteY34" fmla="*/ 3681516 h 3937959"/>
                <a:gd name="connsiteX35" fmla="*/ 1780442 w 3421673"/>
                <a:gd name="connsiteY35" fmla="*/ 3754786 h 3937959"/>
                <a:gd name="connsiteX36" fmla="*/ 1824403 w 3421673"/>
                <a:gd name="connsiteY36" fmla="*/ 3732805 h 3937959"/>
                <a:gd name="connsiteX37" fmla="*/ 1846384 w 3421673"/>
                <a:gd name="connsiteY37" fmla="*/ 3732805 h 3937959"/>
                <a:gd name="connsiteX38" fmla="*/ 1890346 w 3421673"/>
                <a:gd name="connsiteY38" fmla="*/ 3776766 h 3937959"/>
                <a:gd name="connsiteX39" fmla="*/ 1912326 w 3421673"/>
                <a:gd name="connsiteY39" fmla="*/ 3842709 h 3937959"/>
                <a:gd name="connsiteX40" fmla="*/ 1891046 w 3421673"/>
                <a:gd name="connsiteY40" fmla="*/ 3933386 h 3937959"/>
                <a:gd name="connsiteX41" fmla="*/ 1926980 w 3421673"/>
                <a:gd name="connsiteY41" fmla="*/ 3937959 h 3937959"/>
                <a:gd name="connsiteX0" fmla="*/ 1926980 w 3421673"/>
                <a:gd name="connsiteY0" fmla="*/ 3919028 h 3919028"/>
                <a:gd name="connsiteX1" fmla="*/ 2579076 w 3421673"/>
                <a:gd name="connsiteY1" fmla="*/ 3479412 h 3919028"/>
                <a:gd name="connsiteX2" fmla="*/ 2688980 w 3421673"/>
                <a:gd name="connsiteY2" fmla="*/ 3464759 h 3919028"/>
                <a:gd name="connsiteX3" fmla="*/ 2791557 w 3421673"/>
                <a:gd name="connsiteY3" fmla="*/ 3413470 h 3919028"/>
                <a:gd name="connsiteX4" fmla="*/ 2806211 w 3421673"/>
                <a:gd name="connsiteY4" fmla="*/ 3384162 h 3919028"/>
                <a:gd name="connsiteX5" fmla="*/ 2916115 w 3421673"/>
                <a:gd name="connsiteY5" fmla="*/ 3391489 h 3919028"/>
                <a:gd name="connsiteX6" fmla="*/ 3033346 w 3421673"/>
                <a:gd name="connsiteY6" fmla="*/ 3398816 h 3919028"/>
                <a:gd name="connsiteX7" fmla="*/ 3033346 w 3421673"/>
                <a:gd name="connsiteY7" fmla="*/ 3296239 h 3919028"/>
                <a:gd name="connsiteX8" fmla="*/ 3062653 w 3421673"/>
                <a:gd name="connsiteY8" fmla="*/ 3244951 h 3919028"/>
                <a:gd name="connsiteX9" fmla="*/ 3150576 w 3421673"/>
                <a:gd name="connsiteY9" fmla="*/ 3193662 h 3919028"/>
                <a:gd name="connsiteX10" fmla="*/ 3201865 w 3421673"/>
                <a:gd name="connsiteY10" fmla="*/ 3135047 h 3919028"/>
                <a:gd name="connsiteX11" fmla="*/ 3363057 w 3421673"/>
                <a:gd name="connsiteY11" fmla="*/ 3135047 h 3919028"/>
                <a:gd name="connsiteX12" fmla="*/ 3363057 w 3421673"/>
                <a:gd name="connsiteY12" fmla="*/ 3032470 h 3919028"/>
                <a:gd name="connsiteX13" fmla="*/ 3392365 w 3421673"/>
                <a:gd name="connsiteY13" fmla="*/ 2790682 h 3919028"/>
                <a:gd name="connsiteX14" fmla="*/ 3421673 w 3421673"/>
                <a:gd name="connsiteY14" fmla="*/ 2600182 h 3919028"/>
                <a:gd name="connsiteX15" fmla="*/ 3414346 w 3421673"/>
                <a:gd name="connsiteY15" fmla="*/ 2395028 h 3919028"/>
                <a:gd name="connsiteX16" fmla="*/ 3273561 w 3421673"/>
                <a:gd name="connsiteY16" fmla="*/ 1878736 h 3919028"/>
                <a:gd name="connsiteX17" fmla="*/ 2494325 w 3421673"/>
                <a:gd name="connsiteY17" fmla="*/ 204591 h 3919028"/>
                <a:gd name="connsiteX18" fmla="*/ 2197713 w 3421673"/>
                <a:gd name="connsiteY18" fmla="*/ 90673 h 3919028"/>
                <a:gd name="connsiteX19" fmla="*/ 1564271 w 3421673"/>
                <a:gd name="connsiteY19" fmla="*/ 140204 h 3919028"/>
                <a:gd name="connsiteX20" fmla="*/ 0 w 3421673"/>
                <a:gd name="connsiteY20" fmla="*/ 2329085 h 3919028"/>
                <a:gd name="connsiteX21" fmla="*/ 58615 w 3421673"/>
                <a:gd name="connsiteY21" fmla="*/ 2395028 h 3919028"/>
                <a:gd name="connsiteX22" fmla="*/ 87923 w 3421673"/>
                <a:gd name="connsiteY22" fmla="*/ 2438989 h 3919028"/>
                <a:gd name="connsiteX23" fmla="*/ 146538 w 3421673"/>
                <a:gd name="connsiteY23" fmla="*/ 2460970 h 3919028"/>
                <a:gd name="connsiteX24" fmla="*/ 974480 w 3421673"/>
                <a:gd name="connsiteY24" fmla="*/ 3193662 h 3919028"/>
                <a:gd name="connsiteX25" fmla="*/ 981807 w 3421673"/>
                <a:gd name="connsiteY25" fmla="*/ 3325547 h 3919028"/>
                <a:gd name="connsiteX26" fmla="*/ 1091711 w 3421673"/>
                <a:gd name="connsiteY26" fmla="*/ 3362182 h 3919028"/>
                <a:gd name="connsiteX27" fmla="*/ 1128346 w 3421673"/>
                <a:gd name="connsiteY27" fmla="*/ 3391489 h 3919028"/>
                <a:gd name="connsiteX28" fmla="*/ 1252903 w 3421673"/>
                <a:gd name="connsiteY28" fmla="*/ 3391489 h 3919028"/>
                <a:gd name="connsiteX29" fmla="*/ 1436076 w 3421673"/>
                <a:gd name="connsiteY29" fmla="*/ 3413470 h 3919028"/>
                <a:gd name="connsiteX30" fmla="*/ 1502019 w 3421673"/>
                <a:gd name="connsiteY30" fmla="*/ 3428124 h 3919028"/>
                <a:gd name="connsiteX31" fmla="*/ 1582615 w 3421673"/>
                <a:gd name="connsiteY31" fmla="*/ 3523374 h 3919028"/>
                <a:gd name="connsiteX32" fmla="*/ 1633903 w 3421673"/>
                <a:gd name="connsiteY32" fmla="*/ 3647932 h 3919028"/>
                <a:gd name="connsiteX33" fmla="*/ 1663211 w 3421673"/>
                <a:gd name="connsiteY33" fmla="*/ 3655259 h 3919028"/>
                <a:gd name="connsiteX34" fmla="*/ 1707173 w 3421673"/>
                <a:gd name="connsiteY34" fmla="*/ 3662585 h 3919028"/>
                <a:gd name="connsiteX35" fmla="*/ 1780442 w 3421673"/>
                <a:gd name="connsiteY35" fmla="*/ 3735855 h 3919028"/>
                <a:gd name="connsiteX36" fmla="*/ 1824403 w 3421673"/>
                <a:gd name="connsiteY36" fmla="*/ 3713874 h 3919028"/>
                <a:gd name="connsiteX37" fmla="*/ 1846384 w 3421673"/>
                <a:gd name="connsiteY37" fmla="*/ 3713874 h 3919028"/>
                <a:gd name="connsiteX38" fmla="*/ 1890346 w 3421673"/>
                <a:gd name="connsiteY38" fmla="*/ 3757835 h 3919028"/>
                <a:gd name="connsiteX39" fmla="*/ 1912326 w 3421673"/>
                <a:gd name="connsiteY39" fmla="*/ 3823778 h 3919028"/>
                <a:gd name="connsiteX40" fmla="*/ 1891046 w 3421673"/>
                <a:gd name="connsiteY40" fmla="*/ 3914455 h 3919028"/>
                <a:gd name="connsiteX41" fmla="*/ 1926980 w 3421673"/>
                <a:gd name="connsiteY41" fmla="*/ 3919028 h 3919028"/>
                <a:gd name="connsiteX0" fmla="*/ 1926980 w 3421673"/>
                <a:gd name="connsiteY0" fmla="*/ 3918182 h 3918182"/>
                <a:gd name="connsiteX1" fmla="*/ 2579076 w 3421673"/>
                <a:gd name="connsiteY1" fmla="*/ 3478566 h 3918182"/>
                <a:gd name="connsiteX2" fmla="*/ 2688980 w 3421673"/>
                <a:gd name="connsiteY2" fmla="*/ 3463913 h 3918182"/>
                <a:gd name="connsiteX3" fmla="*/ 2791557 w 3421673"/>
                <a:gd name="connsiteY3" fmla="*/ 3412624 h 3918182"/>
                <a:gd name="connsiteX4" fmla="*/ 2806211 w 3421673"/>
                <a:gd name="connsiteY4" fmla="*/ 3383316 h 3918182"/>
                <a:gd name="connsiteX5" fmla="*/ 2916115 w 3421673"/>
                <a:gd name="connsiteY5" fmla="*/ 3390643 h 3918182"/>
                <a:gd name="connsiteX6" fmla="*/ 3033346 w 3421673"/>
                <a:gd name="connsiteY6" fmla="*/ 3397970 h 3918182"/>
                <a:gd name="connsiteX7" fmla="*/ 3033346 w 3421673"/>
                <a:gd name="connsiteY7" fmla="*/ 3295393 h 3918182"/>
                <a:gd name="connsiteX8" fmla="*/ 3062653 w 3421673"/>
                <a:gd name="connsiteY8" fmla="*/ 3244105 h 3918182"/>
                <a:gd name="connsiteX9" fmla="*/ 3150576 w 3421673"/>
                <a:gd name="connsiteY9" fmla="*/ 3192816 h 3918182"/>
                <a:gd name="connsiteX10" fmla="*/ 3201865 w 3421673"/>
                <a:gd name="connsiteY10" fmla="*/ 3134201 h 3918182"/>
                <a:gd name="connsiteX11" fmla="*/ 3363057 w 3421673"/>
                <a:gd name="connsiteY11" fmla="*/ 3134201 h 3918182"/>
                <a:gd name="connsiteX12" fmla="*/ 3363057 w 3421673"/>
                <a:gd name="connsiteY12" fmla="*/ 3031624 h 3918182"/>
                <a:gd name="connsiteX13" fmla="*/ 3392365 w 3421673"/>
                <a:gd name="connsiteY13" fmla="*/ 2789836 h 3918182"/>
                <a:gd name="connsiteX14" fmla="*/ 3421673 w 3421673"/>
                <a:gd name="connsiteY14" fmla="*/ 2599336 h 3918182"/>
                <a:gd name="connsiteX15" fmla="*/ 3414346 w 3421673"/>
                <a:gd name="connsiteY15" fmla="*/ 2394182 h 3918182"/>
                <a:gd name="connsiteX16" fmla="*/ 3273561 w 3421673"/>
                <a:gd name="connsiteY16" fmla="*/ 1877890 h 3918182"/>
                <a:gd name="connsiteX17" fmla="*/ 2494325 w 3421673"/>
                <a:gd name="connsiteY17" fmla="*/ 203745 h 3918182"/>
                <a:gd name="connsiteX18" fmla="*/ 2197713 w 3421673"/>
                <a:gd name="connsiteY18" fmla="*/ 89827 h 3918182"/>
                <a:gd name="connsiteX19" fmla="*/ 1564271 w 3421673"/>
                <a:gd name="connsiteY19" fmla="*/ 139358 h 3918182"/>
                <a:gd name="connsiteX20" fmla="*/ 0 w 3421673"/>
                <a:gd name="connsiteY20" fmla="*/ 2328239 h 3918182"/>
                <a:gd name="connsiteX21" fmla="*/ 58615 w 3421673"/>
                <a:gd name="connsiteY21" fmla="*/ 2394182 h 3918182"/>
                <a:gd name="connsiteX22" fmla="*/ 87923 w 3421673"/>
                <a:gd name="connsiteY22" fmla="*/ 2438143 h 3918182"/>
                <a:gd name="connsiteX23" fmla="*/ 146538 w 3421673"/>
                <a:gd name="connsiteY23" fmla="*/ 2460124 h 3918182"/>
                <a:gd name="connsiteX24" fmla="*/ 974480 w 3421673"/>
                <a:gd name="connsiteY24" fmla="*/ 3192816 h 3918182"/>
                <a:gd name="connsiteX25" fmla="*/ 981807 w 3421673"/>
                <a:gd name="connsiteY25" fmla="*/ 3324701 h 3918182"/>
                <a:gd name="connsiteX26" fmla="*/ 1091711 w 3421673"/>
                <a:gd name="connsiteY26" fmla="*/ 3361336 h 3918182"/>
                <a:gd name="connsiteX27" fmla="*/ 1128346 w 3421673"/>
                <a:gd name="connsiteY27" fmla="*/ 3390643 h 3918182"/>
                <a:gd name="connsiteX28" fmla="*/ 1252903 w 3421673"/>
                <a:gd name="connsiteY28" fmla="*/ 3390643 h 3918182"/>
                <a:gd name="connsiteX29" fmla="*/ 1436076 w 3421673"/>
                <a:gd name="connsiteY29" fmla="*/ 3412624 h 3918182"/>
                <a:gd name="connsiteX30" fmla="*/ 1502019 w 3421673"/>
                <a:gd name="connsiteY30" fmla="*/ 3427278 h 3918182"/>
                <a:gd name="connsiteX31" fmla="*/ 1582615 w 3421673"/>
                <a:gd name="connsiteY31" fmla="*/ 3522528 h 3918182"/>
                <a:gd name="connsiteX32" fmla="*/ 1633903 w 3421673"/>
                <a:gd name="connsiteY32" fmla="*/ 3647086 h 3918182"/>
                <a:gd name="connsiteX33" fmla="*/ 1663211 w 3421673"/>
                <a:gd name="connsiteY33" fmla="*/ 3654413 h 3918182"/>
                <a:gd name="connsiteX34" fmla="*/ 1707173 w 3421673"/>
                <a:gd name="connsiteY34" fmla="*/ 3661739 h 3918182"/>
                <a:gd name="connsiteX35" fmla="*/ 1780442 w 3421673"/>
                <a:gd name="connsiteY35" fmla="*/ 3735009 h 3918182"/>
                <a:gd name="connsiteX36" fmla="*/ 1824403 w 3421673"/>
                <a:gd name="connsiteY36" fmla="*/ 3713028 h 3918182"/>
                <a:gd name="connsiteX37" fmla="*/ 1846384 w 3421673"/>
                <a:gd name="connsiteY37" fmla="*/ 3713028 h 3918182"/>
                <a:gd name="connsiteX38" fmla="*/ 1890346 w 3421673"/>
                <a:gd name="connsiteY38" fmla="*/ 3756989 h 3918182"/>
                <a:gd name="connsiteX39" fmla="*/ 1912326 w 3421673"/>
                <a:gd name="connsiteY39" fmla="*/ 3822932 h 3918182"/>
                <a:gd name="connsiteX40" fmla="*/ 1891046 w 3421673"/>
                <a:gd name="connsiteY40" fmla="*/ 3913609 h 3918182"/>
                <a:gd name="connsiteX41" fmla="*/ 1926980 w 3421673"/>
                <a:gd name="connsiteY41" fmla="*/ 3918182 h 3918182"/>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8377 h 3938377"/>
                <a:gd name="connsiteX1" fmla="*/ 2579076 w 3421673"/>
                <a:gd name="connsiteY1" fmla="*/ 3498761 h 3938377"/>
                <a:gd name="connsiteX2" fmla="*/ 2688980 w 3421673"/>
                <a:gd name="connsiteY2" fmla="*/ 3484108 h 3938377"/>
                <a:gd name="connsiteX3" fmla="*/ 2791557 w 3421673"/>
                <a:gd name="connsiteY3" fmla="*/ 3432819 h 3938377"/>
                <a:gd name="connsiteX4" fmla="*/ 2806211 w 3421673"/>
                <a:gd name="connsiteY4" fmla="*/ 3403511 h 3938377"/>
                <a:gd name="connsiteX5" fmla="*/ 2916115 w 3421673"/>
                <a:gd name="connsiteY5" fmla="*/ 3410838 h 3938377"/>
                <a:gd name="connsiteX6" fmla="*/ 3033346 w 3421673"/>
                <a:gd name="connsiteY6" fmla="*/ 3418165 h 3938377"/>
                <a:gd name="connsiteX7" fmla="*/ 3033346 w 3421673"/>
                <a:gd name="connsiteY7" fmla="*/ 3315588 h 3938377"/>
                <a:gd name="connsiteX8" fmla="*/ 3062653 w 3421673"/>
                <a:gd name="connsiteY8" fmla="*/ 3264300 h 3938377"/>
                <a:gd name="connsiteX9" fmla="*/ 3150576 w 3421673"/>
                <a:gd name="connsiteY9" fmla="*/ 3213011 h 3938377"/>
                <a:gd name="connsiteX10" fmla="*/ 3201865 w 3421673"/>
                <a:gd name="connsiteY10" fmla="*/ 3154396 h 3938377"/>
                <a:gd name="connsiteX11" fmla="*/ 3363057 w 3421673"/>
                <a:gd name="connsiteY11" fmla="*/ 3154396 h 3938377"/>
                <a:gd name="connsiteX12" fmla="*/ 3363057 w 3421673"/>
                <a:gd name="connsiteY12" fmla="*/ 3051819 h 3938377"/>
                <a:gd name="connsiteX13" fmla="*/ 3392365 w 3421673"/>
                <a:gd name="connsiteY13" fmla="*/ 2810031 h 3938377"/>
                <a:gd name="connsiteX14" fmla="*/ 3421673 w 3421673"/>
                <a:gd name="connsiteY14" fmla="*/ 2619531 h 3938377"/>
                <a:gd name="connsiteX15" fmla="*/ 3414346 w 3421673"/>
                <a:gd name="connsiteY15" fmla="*/ 2414377 h 3938377"/>
                <a:gd name="connsiteX16" fmla="*/ 3273561 w 3421673"/>
                <a:gd name="connsiteY16" fmla="*/ 1898085 h 3938377"/>
                <a:gd name="connsiteX17" fmla="*/ 2494325 w 3421673"/>
                <a:gd name="connsiteY17" fmla="*/ 223940 h 3938377"/>
                <a:gd name="connsiteX18" fmla="*/ 2197713 w 3421673"/>
                <a:gd name="connsiteY18" fmla="*/ 110022 h 3938377"/>
                <a:gd name="connsiteX19" fmla="*/ 2087113 w 3421673"/>
                <a:gd name="connsiteY19" fmla="*/ 209083 h 3938377"/>
                <a:gd name="connsiteX20" fmla="*/ 1931266 w 3421673"/>
                <a:gd name="connsiteY20" fmla="*/ 233849 h 3938377"/>
                <a:gd name="connsiteX21" fmla="*/ 1564271 w 3421673"/>
                <a:gd name="connsiteY21" fmla="*/ 159553 h 3938377"/>
                <a:gd name="connsiteX22" fmla="*/ 0 w 3421673"/>
                <a:gd name="connsiteY22" fmla="*/ 2348434 h 3938377"/>
                <a:gd name="connsiteX23" fmla="*/ 58615 w 3421673"/>
                <a:gd name="connsiteY23" fmla="*/ 2414377 h 3938377"/>
                <a:gd name="connsiteX24" fmla="*/ 87923 w 3421673"/>
                <a:gd name="connsiteY24" fmla="*/ 2458338 h 3938377"/>
                <a:gd name="connsiteX25" fmla="*/ 146538 w 3421673"/>
                <a:gd name="connsiteY25" fmla="*/ 2480319 h 3938377"/>
                <a:gd name="connsiteX26" fmla="*/ 974480 w 3421673"/>
                <a:gd name="connsiteY26" fmla="*/ 3213011 h 3938377"/>
                <a:gd name="connsiteX27" fmla="*/ 981807 w 3421673"/>
                <a:gd name="connsiteY27" fmla="*/ 3344896 h 3938377"/>
                <a:gd name="connsiteX28" fmla="*/ 1091711 w 3421673"/>
                <a:gd name="connsiteY28" fmla="*/ 3381531 h 3938377"/>
                <a:gd name="connsiteX29" fmla="*/ 1128346 w 3421673"/>
                <a:gd name="connsiteY29" fmla="*/ 3410838 h 3938377"/>
                <a:gd name="connsiteX30" fmla="*/ 1252903 w 3421673"/>
                <a:gd name="connsiteY30" fmla="*/ 3410838 h 3938377"/>
                <a:gd name="connsiteX31" fmla="*/ 1436076 w 3421673"/>
                <a:gd name="connsiteY31" fmla="*/ 3432819 h 3938377"/>
                <a:gd name="connsiteX32" fmla="*/ 1502019 w 3421673"/>
                <a:gd name="connsiteY32" fmla="*/ 3447473 h 3938377"/>
                <a:gd name="connsiteX33" fmla="*/ 1582615 w 3421673"/>
                <a:gd name="connsiteY33" fmla="*/ 3542723 h 3938377"/>
                <a:gd name="connsiteX34" fmla="*/ 1633903 w 3421673"/>
                <a:gd name="connsiteY34" fmla="*/ 3667281 h 3938377"/>
                <a:gd name="connsiteX35" fmla="*/ 1663211 w 3421673"/>
                <a:gd name="connsiteY35" fmla="*/ 3674608 h 3938377"/>
                <a:gd name="connsiteX36" fmla="*/ 1707173 w 3421673"/>
                <a:gd name="connsiteY36" fmla="*/ 3681934 h 3938377"/>
                <a:gd name="connsiteX37" fmla="*/ 1780442 w 3421673"/>
                <a:gd name="connsiteY37" fmla="*/ 3755204 h 3938377"/>
                <a:gd name="connsiteX38" fmla="*/ 1824403 w 3421673"/>
                <a:gd name="connsiteY38" fmla="*/ 3733223 h 3938377"/>
                <a:gd name="connsiteX39" fmla="*/ 1846384 w 3421673"/>
                <a:gd name="connsiteY39" fmla="*/ 3733223 h 3938377"/>
                <a:gd name="connsiteX40" fmla="*/ 1890346 w 3421673"/>
                <a:gd name="connsiteY40" fmla="*/ 3777184 h 3938377"/>
                <a:gd name="connsiteX41" fmla="*/ 1912326 w 3421673"/>
                <a:gd name="connsiteY41" fmla="*/ 3843127 h 3938377"/>
                <a:gd name="connsiteX42" fmla="*/ 1891046 w 3421673"/>
                <a:gd name="connsiteY42" fmla="*/ 3933804 h 3938377"/>
                <a:gd name="connsiteX43" fmla="*/ 1926980 w 3421673"/>
                <a:gd name="connsiteY43" fmla="*/ 3938377 h 3938377"/>
                <a:gd name="connsiteX0" fmla="*/ 1926980 w 3421673"/>
                <a:gd name="connsiteY0" fmla="*/ 3939493 h 3939493"/>
                <a:gd name="connsiteX1" fmla="*/ 2579076 w 3421673"/>
                <a:gd name="connsiteY1" fmla="*/ 3499877 h 3939493"/>
                <a:gd name="connsiteX2" fmla="*/ 2688980 w 3421673"/>
                <a:gd name="connsiteY2" fmla="*/ 3485224 h 3939493"/>
                <a:gd name="connsiteX3" fmla="*/ 2791557 w 3421673"/>
                <a:gd name="connsiteY3" fmla="*/ 3433935 h 3939493"/>
                <a:gd name="connsiteX4" fmla="*/ 2806211 w 3421673"/>
                <a:gd name="connsiteY4" fmla="*/ 3404627 h 3939493"/>
                <a:gd name="connsiteX5" fmla="*/ 2916115 w 3421673"/>
                <a:gd name="connsiteY5" fmla="*/ 3411954 h 3939493"/>
                <a:gd name="connsiteX6" fmla="*/ 3033346 w 3421673"/>
                <a:gd name="connsiteY6" fmla="*/ 3419281 h 3939493"/>
                <a:gd name="connsiteX7" fmla="*/ 3033346 w 3421673"/>
                <a:gd name="connsiteY7" fmla="*/ 3316704 h 3939493"/>
                <a:gd name="connsiteX8" fmla="*/ 3062653 w 3421673"/>
                <a:gd name="connsiteY8" fmla="*/ 3265416 h 3939493"/>
                <a:gd name="connsiteX9" fmla="*/ 3150576 w 3421673"/>
                <a:gd name="connsiteY9" fmla="*/ 3214127 h 3939493"/>
                <a:gd name="connsiteX10" fmla="*/ 3201865 w 3421673"/>
                <a:gd name="connsiteY10" fmla="*/ 3155512 h 3939493"/>
                <a:gd name="connsiteX11" fmla="*/ 3363057 w 3421673"/>
                <a:gd name="connsiteY11" fmla="*/ 3155512 h 3939493"/>
                <a:gd name="connsiteX12" fmla="*/ 3363057 w 3421673"/>
                <a:gd name="connsiteY12" fmla="*/ 3052935 h 3939493"/>
                <a:gd name="connsiteX13" fmla="*/ 3392365 w 3421673"/>
                <a:gd name="connsiteY13" fmla="*/ 2811147 h 3939493"/>
                <a:gd name="connsiteX14" fmla="*/ 3421673 w 3421673"/>
                <a:gd name="connsiteY14" fmla="*/ 2620647 h 3939493"/>
                <a:gd name="connsiteX15" fmla="*/ 3414346 w 3421673"/>
                <a:gd name="connsiteY15" fmla="*/ 2415493 h 3939493"/>
                <a:gd name="connsiteX16" fmla="*/ 3273561 w 3421673"/>
                <a:gd name="connsiteY16" fmla="*/ 1899201 h 3939493"/>
                <a:gd name="connsiteX17" fmla="*/ 2494325 w 3421673"/>
                <a:gd name="connsiteY17" fmla="*/ 225056 h 3939493"/>
                <a:gd name="connsiteX18" fmla="*/ 2197713 w 3421673"/>
                <a:gd name="connsiteY18" fmla="*/ 111138 h 3939493"/>
                <a:gd name="connsiteX19" fmla="*/ 2087113 w 3421673"/>
                <a:gd name="connsiteY19" fmla="*/ 210199 h 3939493"/>
                <a:gd name="connsiteX20" fmla="*/ 1931266 w 3421673"/>
                <a:gd name="connsiteY20" fmla="*/ 234965 h 3939493"/>
                <a:gd name="connsiteX21" fmla="*/ 1820664 w 3421673"/>
                <a:gd name="connsiteY21" fmla="*/ 215153 h 3939493"/>
                <a:gd name="connsiteX22" fmla="*/ 1564271 w 3421673"/>
                <a:gd name="connsiteY22" fmla="*/ 160669 h 3939493"/>
                <a:gd name="connsiteX23" fmla="*/ 0 w 3421673"/>
                <a:gd name="connsiteY23" fmla="*/ 2349550 h 3939493"/>
                <a:gd name="connsiteX24" fmla="*/ 58615 w 3421673"/>
                <a:gd name="connsiteY24" fmla="*/ 2415493 h 3939493"/>
                <a:gd name="connsiteX25" fmla="*/ 87923 w 3421673"/>
                <a:gd name="connsiteY25" fmla="*/ 2459454 h 3939493"/>
                <a:gd name="connsiteX26" fmla="*/ 146538 w 3421673"/>
                <a:gd name="connsiteY26" fmla="*/ 2481435 h 3939493"/>
                <a:gd name="connsiteX27" fmla="*/ 974480 w 3421673"/>
                <a:gd name="connsiteY27" fmla="*/ 3214127 h 3939493"/>
                <a:gd name="connsiteX28" fmla="*/ 981807 w 3421673"/>
                <a:gd name="connsiteY28" fmla="*/ 3346012 h 3939493"/>
                <a:gd name="connsiteX29" fmla="*/ 1091711 w 3421673"/>
                <a:gd name="connsiteY29" fmla="*/ 3382647 h 3939493"/>
                <a:gd name="connsiteX30" fmla="*/ 1128346 w 3421673"/>
                <a:gd name="connsiteY30" fmla="*/ 3411954 h 3939493"/>
                <a:gd name="connsiteX31" fmla="*/ 1252903 w 3421673"/>
                <a:gd name="connsiteY31" fmla="*/ 3411954 h 3939493"/>
                <a:gd name="connsiteX32" fmla="*/ 1436076 w 3421673"/>
                <a:gd name="connsiteY32" fmla="*/ 3433935 h 3939493"/>
                <a:gd name="connsiteX33" fmla="*/ 1502019 w 3421673"/>
                <a:gd name="connsiteY33" fmla="*/ 3448589 h 3939493"/>
                <a:gd name="connsiteX34" fmla="*/ 1582615 w 3421673"/>
                <a:gd name="connsiteY34" fmla="*/ 3543839 h 3939493"/>
                <a:gd name="connsiteX35" fmla="*/ 1633903 w 3421673"/>
                <a:gd name="connsiteY35" fmla="*/ 3668397 h 3939493"/>
                <a:gd name="connsiteX36" fmla="*/ 1663211 w 3421673"/>
                <a:gd name="connsiteY36" fmla="*/ 3675724 h 3939493"/>
                <a:gd name="connsiteX37" fmla="*/ 1707173 w 3421673"/>
                <a:gd name="connsiteY37" fmla="*/ 3683050 h 3939493"/>
                <a:gd name="connsiteX38" fmla="*/ 1780442 w 3421673"/>
                <a:gd name="connsiteY38" fmla="*/ 3756320 h 3939493"/>
                <a:gd name="connsiteX39" fmla="*/ 1824403 w 3421673"/>
                <a:gd name="connsiteY39" fmla="*/ 3734339 h 3939493"/>
                <a:gd name="connsiteX40" fmla="*/ 1846384 w 3421673"/>
                <a:gd name="connsiteY40" fmla="*/ 3734339 h 3939493"/>
                <a:gd name="connsiteX41" fmla="*/ 1890346 w 3421673"/>
                <a:gd name="connsiteY41" fmla="*/ 3778300 h 3939493"/>
                <a:gd name="connsiteX42" fmla="*/ 1912326 w 3421673"/>
                <a:gd name="connsiteY42" fmla="*/ 3844243 h 3939493"/>
                <a:gd name="connsiteX43" fmla="*/ 1891046 w 3421673"/>
                <a:gd name="connsiteY43" fmla="*/ 3934920 h 3939493"/>
                <a:gd name="connsiteX44" fmla="*/ 1926980 w 3421673"/>
                <a:gd name="connsiteY44" fmla="*/ 3939493 h 3939493"/>
                <a:gd name="connsiteX0" fmla="*/ 1926980 w 3421673"/>
                <a:gd name="connsiteY0" fmla="*/ 3932845 h 3932845"/>
                <a:gd name="connsiteX1" fmla="*/ 2579076 w 3421673"/>
                <a:gd name="connsiteY1" fmla="*/ 3493229 h 3932845"/>
                <a:gd name="connsiteX2" fmla="*/ 2688980 w 3421673"/>
                <a:gd name="connsiteY2" fmla="*/ 3478576 h 3932845"/>
                <a:gd name="connsiteX3" fmla="*/ 2791557 w 3421673"/>
                <a:gd name="connsiteY3" fmla="*/ 3427287 h 3932845"/>
                <a:gd name="connsiteX4" fmla="*/ 2806211 w 3421673"/>
                <a:gd name="connsiteY4" fmla="*/ 3397979 h 3932845"/>
                <a:gd name="connsiteX5" fmla="*/ 2916115 w 3421673"/>
                <a:gd name="connsiteY5" fmla="*/ 3405306 h 3932845"/>
                <a:gd name="connsiteX6" fmla="*/ 3033346 w 3421673"/>
                <a:gd name="connsiteY6" fmla="*/ 3412633 h 3932845"/>
                <a:gd name="connsiteX7" fmla="*/ 3033346 w 3421673"/>
                <a:gd name="connsiteY7" fmla="*/ 3310056 h 3932845"/>
                <a:gd name="connsiteX8" fmla="*/ 3062653 w 3421673"/>
                <a:gd name="connsiteY8" fmla="*/ 3258768 h 3932845"/>
                <a:gd name="connsiteX9" fmla="*/ 3150576 w 3421673"/>
                <a:gd name="connsiteY9" fmla="*/ 3207479 h 3932845"/>
                <a:gd name="connsiteX10" fmla="*/ 3201865 w 3421673"/>
                <a:gd name="connsiteY10" fmla="*/ 3148864 h 3932845"/>
                <a:gd name="connsiteX11" fmla="*/ 3363057 w 3421673"/>
                <a:gd name="connsiteY11" fmla="*/ 3148864 h 3932845"/>
                <a:gd name="connsiteX12" fmla="*/ 3363057 w 3421673"/>
                <a:gd name="connsiteY12" fmla="*/ 3046287 h 3932845"/>
                <a:gd name="connsiteX13" fmla="*/ 3392365 w 3421673"/>
                <a:gd name="connsiteY13" fmla="*/ 2804499 h 3932845"/>
                <a:gd name="connsiteX14" fmla="*/ 3421673 w 3421673"/>
                <a:gd name="connsiteY14" fmla="*/ 2613999 h 3932845"/>
                <a:gd name="connsiteX15" fmla="*/ 3414346 w 3421673"/>
                <a:gd name="connsiteY15" fmla="*/ 2408845 h 3932845"/>
                <a:gd name="connsiteX16" fmla="*/ 3273561 w 3421673"/>
                <a:gd name="connsiteY16" fmla="*/ 1892553 h 3932845"/>
                <a:gd name="connsiteX17" fmla="*/ 2494325 w 3421673"/>
                <a:gd name="connsiteY17" fmla="*/ 218408 h 3932845"/>
                <a:gd name="connsiteX18" fmla="*/ 2197713 w 3421673"/>
                <a:gd name="connsiteY18" fmla="*/ 104490 h 3932845"/>
                <a:gd name="connsiteX19" fmla="*/ 2087113 w 3421673"/>
                <a:gd name="connsiteY19" fmla="*/ 203551 h 3932845"/>
                <a:gd name="connsiteX20" fmla="*/ 1931266 w 3421673"/>
                <a:gd name="connsiteY20" fmla="*/ 228317 h 3932845"/>
                <a:gd name="connsiteX21" fmla="*/ 1820664 w 3421673"/>
                <a:gd name="connsiteY21" fmla="*/ 208505 h 3932845"/>
                <a:gd name="connsiteX22" fmla="*/ 1564271 w 3421673"/>
                <a:gd name="connsiteY22" fmla="*/ 154021 h 3932845"/>
                <a:gd name="connsiteX23" fmla="*/ 0 w 3421673"/>
                <a:gd name="connsiteY23" fmla="*/ 2342902 h 3932845"/>
                <a:gd name="connsiteX24" fmla="*/ 58615 w 3421673"/>
                <a:gd name="connsiteY24" fmla="*/ 2408845 h 3932845"/>
                <a:gd name="connsiteX25" fmla="*/ 87923 w 3421673"/>
                <a:gd name="connsiteY25" fmla="*/ 2452806 h 3932845"/>
                <a:gd name="connsiteX26" fmla="*/ 146538 w 3421673"/>
                <a:gd name="connsiteY26" fmla="*/ 2474787 h 3932845"/>
                <a:gd name="connsiteX27" fmla="*/ 974480 w 3421673"/>
                <a:gd name="connsiteY27" fmla="*/ 3207479 h 3932845"/>
                <a:gd name="connsiteX28" fmla="*/ 981807 w 3421673"/>
                <a:gd name="connsiteY28" fmla="*/ 3339364 h 3932845"/>
                <a:gd name="connsiteX29" fmla="*/ 1091711 w 3421673"/>
                <a:gd name="connsiteY29" fmla="*/ 3375999 h 3932845"/>
                <a:gd name="connsiteX30" fmla="*/ 1128346 w 3421673"/>
                <a:gd name="connsiteY30" fmla="*/ 3405306 h 3932845"/>
                <a:gd name="connsiteX31" fmla="*/ 1252903 w 3421673"/>
                <a:gd name="connsiteY31" fmla="*/ 3405306 h 3932845"/>
                <a:gd name="connsiteX32" fmla="*/ 1436076 w 3421673"/>
                <a:gd name="connsiteY32" fmla="*/ 3427287 h 3932845"/>
                <a:gd name="connsiteX33" fmla="*/ 1502019 w 3421673"/>
                <a:gd name="connsiteY33" fmla="*/ 3441941 h 3932845"/>
                <a:gd name="connsiteX34" fmla="*/ 1582615 w 3421673"/>
                <a:gd name="connsiteY34" fmla="*/ 3537191 h 3932845"/>
                <a:gd name="connsiteX35" fmla="*/ 1633903 w 3421673"/>
                <a:gd name="connsiteY35" fmla="*/ 3661749 h 3932845"/>
                <a:gd name="connsiteX36" fmla="*/ 1663211 w 3421673"/>
                <a:gd name="connsiteY36" fmla="*/ 3669076 h 3932845"/>
                <a:gd name="connsiteX37" fmla="*/ 1707173 w 3421673"/>
                <a:gd name="connsiteY37" fmla="*/ 3676402 h 3932845"/>
                <a:gd name="connsiteX38" fmla="*/ 1780442 w 3421673"/>
                <a:gd name="connsiteY38" fmla="*/ 3749672 h 3932845"/>
                <a:gd name="connsiteX39" fmla="*/ 1824403 w 3421673"/>
                <a:gd name="connsiteY39" fmla="*/ 3727691 h 3932845"/>
                <a:gd name="connsiteX40" fmla="*/ 1846384 w 3421673"/>
                <a:gd name="connsiteY40" fmla="*/ 3727691 h 3932845"/>
                <a:gd name="connsiteX41" fmla="*/ 1890346 w 3421673"/>
                <a:gd name="connsiteY41" fmla="*/ 3771652 h 3932845"/>
                <a:gd name="connsiteX42" fmla="*/ 1912326 w 3421673"/>
                <a:gd name="connsiteY42" fmla="*/ 3837595 h 3932845"/>
                <a:gd name="connsiteX43" fmla="*/ 1891046 w 3421673"/>
                <a:gd name="connsiteY43" fmla="*/ 3928272 h 3932845"/>
                <a:gd name="connsiteX44" fmla="*/ 1926980 w 3421673"/>
                <a:gd name="connsiteY44" fmla="*/ 3932845 h 3932845"/>
                <a:gd name="connsiteX0" fmla="*/ 1926980 w 3421673"/>
                <a:gd name="connsiteY0" fmla="*/ 3939937 h 3939937"/>
                <a:gd name="connsiteX1" fmla="*/ 2579076 w 3421673"/>
                <a:gd name="connsiteY1" fmla="*/ 3500321 h 3939937"/>
                <a:gd name="connsiteX2" fmla="*/ 2688980 w 3421673"/>
                <a:gd name="connsiteY2" fmla="*/ 3485668 h 3939937"/>
                <a:gd name="connsiteX3" fmla="*/ 2791557 w 3421673"/>
                <a:gd name="connsiteY3" fmla="*/ 3434379 h 3939937"/>
                <a:gd name="connsiteX4" fmla="*/ 2806211 w 3421673"/>
                <a:gd name="connsiteY4" fmla="*/ 3405071 h 3939937"/>
                <a:gd name="connsiteX5" fmla="*/ 2916115 w 3421673"/>
                <a:gd name="connsiteY5" fmla="*/ 3412398 h 3939937"/>
                <a:gd name="connsiteX6" fmla="*/ 3033346 w 3421673"/>
                <a:gd name="connsiteY6" fmla="*/ 3419725 h 3939937"/>
                <a:gd name="connsiteX7" fmla="*/ 3033346 w 3421673"/>
                <a:gd name="connsiteY7" fmla="*/ 3317148 h 3939937"/>
                <a:gd name="connsiteX8" fmla="*/ 3062653 w 3421673"/>
                <a:gd name="connsiteY8" fmla="*/ 3265860 h 3939937"/>
                <a:gd name="connsiteX9" fmla="*/ 3150576 w 3421673"/>
                <a:gd name="connsiteY9" fmla="*/ 3214571 h 3939937"/>
                <a:gd name="connsiteX10" fmla="*/ 3201865 w 3421673"/>
                <a:gd name="connsiteY10" fmla="*/ 3155956 h 3939937"/>
                <a:gd name="connsiteX11" fmla="*/ 3363057 w 3421673"/>
                <a:gd name="connsiteY11" fmla="*/ 3155956 h 3939937"/>
                <a:gd name="connsiteX12" fmla="*/ 3363057 w 3421673"/>
                <a:gd name="connsiteY12" fmla="*/ 3053379 h 3939937"/>
                <a:gd name="connsiteX13" fmla="*/ 3392365 w 3421673"/>
                <a:gd name="connsiteY13" fmla="*/ 2811591 h 3939937"/>
                <a:gd name="connsiteX14" fmla="*/ 3421673 w 3421673"/>
                <a:gd name="connsiteY14" fmla="*/ 2621091 h 3939937"/>
                <a:gd name="connsiteX15" fmla="*/ 3414346 w 3421673"/>
                <a:gd name="connsiteY15" fmla="*/ 2415937 h 3939937"/>
                <a:gd name="connsiteX16" fmla="*/ 3273561 w 3421673"/>
                <a:gd name="connsiteY16" fmla="*/ 1899645 h 3939937"/>
                <a:gd name="connsiteX17" fmla="*/ 2494325 w 3421673"/>
                <a:gd name="connsiteY17" fmla="*/ 225500 h 3939937"/>
                <a:gd name="connsiteX18" fmla="*/ 2197713 w 3421673"/>
                <a:gd name="connsiteY18" fmla="*/ 111582 h 3939937"/>
                <a:gd name="connsiteX19" fmla="*/ 2087113 w 3421673"/>
                <a:gd name="connsiteY19" fmla="*/ 210643 h 3939937"/>
                <a:gd name="connsiteX20" fmla="*/ 1931266 w 3421673"/>
                <a:gd name="connsiteY20" fmla="*/ 235409 h 3939937"/>
                <a:gd name="connsiteX21" fmla="*/ 1820664 w 3421673"/>
                <a:gd name="connsiteY21" fmla="*/ 215597 h 3939937"/>
                <a:gd name="connsiteX22" fmla="*/ 1750282 w 3421673"/>
                <a:gd name="connsiteY22" fmla="*/ 215596 h 3939937"/>
                <a:gd name="connsiteX23" fmla="*/ 1564271 w 3421673"/>
                <a:gd name="connsiteY23" fmla="*/ 161113 h 3939937"/>
                <a:gd name="connsiteX24" fmla="*/ 0 w 3421673"/>
                <a:gd name="connsiteY24" fmla="*/ 2349994 h 3939937"/>
                <a:gd name="connsiteX25" fmla="*/ 58615 w 3421673"/>
                <a:gd name="connsiteY25" fmla="*/ 2415937 h 3939937"/>
                <a:gd name="connsiteX26" fmla="*/ 87923 w 3421673"/>
                <a:gd name="connsiteY26" fmla="*/ 2459898 h 3939937"/>
                <a:gd name="connsiteX27" fmla="*/ 146538 w 3421673"/>
                <a:gd name="connsiteY27" fmla="*/ 2481879 h 3939937"/>
                <a:gd name="connsiteX28" fmla="*/ 974480 w 3421673"/>
                <a:gd name="connsiteY28" fmla="*/ 3214571 h 3939937"/>
                <a:gd name="connsiteX29" fmla="*/ 981807 w 3421673"/>
                <a:gd name="connsiteY29" fmla="*/ 3346456 h 3939937"/>
                <a:gd name="connsiteX30" fmla="*/ 1091711 w 3421673"/>
                <a:gd name="connsiteY30" fmla="*/ 3383091 h 3939937"/>
                <a:gd name="connsiteX31" fmla="*/ 1128346 w 3421673"/>
                <a:gd name="connsiteY31" fmla="*/ 3412398 h 3939937"/>
                <a:gd name="connsiteX32" fmla="*/ 1252903 w 3421673"/>
                <a:gd name="connsiteY32" fmla="*/ 3412398 h 3939937"/>
                <a:gd name="connsiteX33" fmla="*/ 1436076 w 3421673"/>
                <a:gd name="connsiteY33" fmla="*/ 3434379 h 3939937"/>
                <a:gd name="connsiteX34" fmla="*/ 1502019 w 3421673"/>
                <a:gd name="connsiteY34" fmla="*/ 3449033 h 3939937"/>
                <a:gd name="connsiteX35" fmla="*/ 1582615 w 3421673"/>
                <a:gd name="connsiteY35" fmla="*/ 3544283 h 3939937"/>
                <a:gd name="connsiteX36" fmla="*/ 1633903 w 3421673"/>
                <a:gd name="connsiteY36" fmla="*/ 3668841 h 3939937"/>
                <a:gd name="connsiteX37" fmla="*/ 1663211 w 3421673"/>
                <a:gd name="connsiteY37" fmla="*/ 3676168 h 3939937"/>
                <a:gd name="connsiteX38" fmla="*/ 1707173 w 3421673"/>
                <a:gd name="connsiteY38" fmla="*/ 3683494 h 3939937"/>
                <a:gd name="connsiteX39" fmla="*/ 1780442 w 3421673"/>
                <a:gd name="connsiteY39" fmla="*/ 3756764 h 3939937"/>
                <a:gd name="connsiteX40" fmla="*/ 1824403 w 3421673"/>
                <a:gd name="connsiteY40" fmla="*/ 3734783 h 3939937"/>
                <a:gd name="connsiteX41" fmla="*/ 1846384 w 3421673"/>
                <a:gd name="connsiteY41" fmla="*/ 3734783 h 3939937"/>
                <a:gd name="connsiteX42" fmla="*/ 1890346 w 3421673"/>
                <a:gd name="connsiteY42" fmla="*/ 3778744 h 3939937"/>
                <a:gd name="connsiteX43" fmla="*/ 1912326 w 3421673"/>
                <a:gd name="connsiteY43" fmla="*/ 3844687 h 3939937"/>
                <a:gd name="connsiteX44" fmla="*/ 1891046 w 3421673"/>
                <a:gd name="connsiteY44" fmla="*/ 3935364 h 3939937"/>
                <a:gd name="connsiteX45" fmla="*/ 1926980 w 3421673"/>
                <a:gd name="connsiteY45" fmla="*/ 3939937 h 3939937"/>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882039 h 3882039"/>
                <a:gd name="connsiteX1" fmla="*/ 2579076 w 3421673"/>
                <a:gd name="connsiteY1" fmla="*/ 3442423 h 3882039"/>
                <a:gd name="connsiteX2" fmla="*/ 2688980 w 3421673"/>
                <a:gd name="connsiteY2" fmla="*/ 3427770 h 3882039"/>
                <a:gd name="connsiteX3" fmla="*/ 2791557 w 3421673"/>
                <a:gd name="connsiteY3" fmla="*/ 3376481 h 3882039"/>
                <a:gd name="connsiteX4" fmla="*/ 2806211 w 3421673"/>
                <a:gd name="connsiteY4" fmla="*/ 3347173 h 3882039"/>
                <a:gd name="connsiteX5" fmla="*/ 2916115 w 3421673"/>
                <a:gd name="connsiteY5" fmla="*/ 3354500 h 3882039"/>
                <a:gd name="connsiteX6" fmla="*/ 3033346 w 3421673"/>
                <a:gd name="connsiteY6" fmla="*/ 3361827 h 3882039"/>
                <a:gd name="connsiteX7" fmla="*/ 3033346 w 3421673"/>
                <a:gd name="connsiteY7" fmla="*/ 3259250 h 3882039"/>
                <a:gd name="connsiteX8" fmla="*/ 3062653 w 3421673"/>
                <a:gd name="connsiteY8" fmla="*/ 3207962 h 3882039"/>
                <a:gd name="connsiteX9" fmla="*/ 3150576 w 3421673"/>
                <a:gd name="connsiteY9" fmla="*/ 3156673 h 3882039"/>
                <a:gd name="connsiteX10" fmla="*/ 3201865 w 3421673"/>
                <a:gd name="connsiteY10" fmla="*/ 3098058 h 3882039"/>
                <a:gd name="connsiteX11" fmla="*/ 3363057 w 3421673"/>
                <a:gd name="connsiteY11" fmla="*/ 3098058 h 3882039"/>
                <a:gd name="connsiteX12" fmla="*/ 3363057 w 3421673"/>
                <a:gd name="connsiteY12" fmla="*/ 2995481 h 3882039"/>
                <a:gd name="connsiteX13" fmla="*/ 3392365 w 3421673"/>
                <a:gd name="connsiteY13" fmla="*/ 2753693 h 3882039"/>
                <a:gd name="connsiteX14" fmla="*/ 3421673 w 3421673"/>
                <a:gd name="connsiteY14" fmla="*/ 2563193 h 3882039"/>
                <a:gd name="connsiteX15" fmla="*/ 3414346 w 3421673"/>
                <a:gd name="connsiteY15" fmla="*/ 2358039 h 3882039"/>
                <a:gd name="connsiteX16" fmla="*/ 3273561 w 3421673"/>
                <a:gd name="connsiteY16" fmla="*/ 1841747 h 3882039"/>
                <a:gd name="connsiteX17" fmla="*/ 2494325 w 3421673"/>
                <a:gd name="connsiteY17" fmla="*/ 167602 h 3882039"/>
                <a:gd name="connsiteX18" fmla="*/ 2197713 w 3421673"/>
                <a:gd name="connsiteY18" fmla="*/ 53684 h 3882039"/>
                <a:gd name="connsiteX19" fmla="*/ 2087113 w 3421673"/>
                <a:gd name="connsiteY19" fmla="*/ 152745 h 3882039"/>
                <a:gd name="connsiteX20" fmla="*/ 1931266 w 3421673"/>
                <a:gd name="connsiteY20" fmla="*/ 177511 h 3882039"/>
                <a:gd name="connsiteX21" fmla="*/ 1820664 w 3421673"/>
                <a:gd name="connsiteY21" fmla="*/ 157699 h 3882039"/>
                <a:gd name="connsiteX22" fmla="*/ 1750282 w 3421673"/>
                <a:gd name="connsiteY22" fmla="*/ 157698 h 3882039"/>
                <a:gd name="connsiteX23" fmla="*/ 1564271 w 3421673"/>
                <a:gd name="connsiteY23" fmla="*/ 103215 h 3882039"/>
                <a:gd name="connsiteX24" fmla="*/ 0 w 3421673"/>
                <a:gd name="connsiteY24" fmla="*/ 2292096 h 3882039"/>
                <a:gd name="connsiteX25" fmla="*/ 58615 w 3421673"/>
                <a:gd name="connsiteY25" fmla="*/ 2358039 h 3882039"/>
                <a:gd name="connsiteX26" fmla="*/ 87923 w 3421673"/>
                <a:gd name="connsiteY26" fmla="*/ 2402000 h 3882039"/>
                <a:gd name="connsiteX27" fmla="*/ 146538 w 3421673"/>
                <a:gd name="connsiteY27" fmla="*/ 2423981 h 3882039"/>
                <a:gd name="connsiteX28" fmla="*/ 974480 w 3421673"/>
                <a:gd name="connsiteY28" fmla="*/ 3156673 h 3882039"/>
                <a:gd name="connsiteX29" fmla="*/ 981807 w 3421673"/>
                <a:gd name="connsiteY29" fmla="*/ 3288558 h 3882039"/>
                <a:gd name="connsiteX30" fmla="*/ 1091711 w 3421673"/>
                <a:gd name="connsiteY30" fmla="*/ 3325193 h 3882039"/>
                <a:gd name="connsiteX31" fmla="*/ 1128346 w 3421673"/>
                <a:gd name="connsiteY31" fmla="*/ 3354500 h 3882039"/>
                <a:gd name="connsiteX32" fmla="*/ 1252903 w 3421673"/>
                <a:gd name="connsiteY32" fmla="*/ 3354500 h 3882039"/>
                <a:gd name="connsiteX33" fmla="*/ 1436076 w 3421673"/>
                <a:gd name="connsiteY33" fmla="*/ 3376481 h 3882039"/>
                <a:gd name="connsiteX34" fmla="*/ 1502019 w 3421673"/>
                <a:gd name="connsiteY34" fmla="*/ 3391135 h 3882039"/>
                <a:gd name="connsiteX35" fmla="*/ 1582615 w 3421673"/>
                <a:gd name="connsiteY35" fmla="*/ 3486385 h 3882039"/>
                <a:gd name="connsiteX36" fmla="*/ 1633903 w 3421673"/>
                <a:gd name="connsiteY36" fmla="*/ 3610943 h 3882039"/>
                <a:gd name="connsiteX37" fmla="*/ 1663211 w 3421673"/>
                <a:gd name="connsiteY37" fmla="*/ 3618270 h 3882039"/>
                <a:gd name="connsiteX38" fmla="*/ 1707173 w 3421673"/>
                <a:gd name="connsiteY38" fmla="*/ 3625596 h 3882039"/>
                <a:gd name="connsiteX39" fmla="*/ 1780442 w 3421673"/>
                <a:gd name="connsiteY39" fmla="*/ 3698866 h 3882039"/>
                <a:gd name="connsiteX40" fmla="*/ 1824403 w 3421673"/>
                <a:gd name="connsiteY40" fmla="*/ 3676885 h 3882039"/>
                <a:gd name="connsiteX41" fmla="*/ 1846384 w 3421673"/>
                <a:gd name="connsiteY41" fmla="*/ 3676885 h 3882039"/>
                <a:gd name="connsiteX42" fmla="*/ 1890346 w 3421673"/>
                <a:gd name="connsiteY42" fmla="*/ 3720846 h 3882039"/>
                <a:gd name="connsiteX43" fmla="*/ 1912326 w 3421673"/>
                <a:gd name="connsiteY43" fmla="*/ 3786789 h 3882039"/>
                <a:gd name="connsiteX44" fmla="*/ 1891046 w 3421673"/>
                <a:gd name="connsiteY44" fmla="*/ 3877466 h 3882039"/>
                <a:gd name="connsiteX45" fmla="*/ 1926980 w 3421673"/>
                <a:gd name="connsiteY45" fmla="*/ 3882039 h 388203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72849 h 4072849"/>
                <a:gd name="connsiteX1" fmla="*/ 2579076 w 3421673"/>
                <a:gd name="connsiteY1" fmla="*/ 3633233 h 4072849"/>
                <a:gd name="connsiteX2" fmla="*/ 2688980 w 3421673"/>
                <a:gd name="connsiteY2" fmla="*/ 3618580 h 4072849"/>
                <a:gd name="connsiteX3" fmla="*/ 2791557 w 3421673"/>
                <a:gd name="connsiteY3" fmla="*/ 3567291 h 4072849"/>
                <a:gd name="connsiteX4" fmla="*/ 2806211 w 3421673"/>
                <a:gd name="connsiteY4" fmla="*/ 3537983 h 4072849"/>
                <a:gd name="connsiteX5" fmla="*/ 2916115 w 3421673"/>
                <a:gd name="connsiteY5" fmla="*/ 3545310 h 4072849"/>
                <a:gd name="connsiteX6" fmla="*/ 3033346 w 3421673"/>
                <a:gd name="connsiteY6" fmla="*/ 3552637 h 4072849"/>
                <a:gd name="connsiteX7" fmla="*/ 3033346 w 3421673"/>
                <a:gd name="connsiteY7" fmla="*/ 3450060 h 4072849"/>
                <a:gd name="connsiteX8" fmla="*/ 3062653 w 3421673"/>
                <a:gd name="connsiteY8" fmla="*/ 3398772 h 4072849"/>
                <a:gd name="connsiteX9" fmla="*/ 3150576 w 3421673"/>
                <a:gd name="connsiteY9" fmla="*/ 3347483 h 4072849"/>
                <a:gd name="connsiteX10" fmla="*/ 3201865 w 3421673"/>
                <a:gd name="connsiteY10" fmla="*/ 3288868 h 4072849"/>
                <a:gd name="connsiteX11" fmla="*/ 3363057 w 3421673"/>
                <a:gd name="connsiteY11" fmla="*/ 3288868 h 4072849"/>
                <a:gd name="connsiteX12" fmla="*/ 3363057 w 3421673"/>
                <a:gd name="connsiteY12" fmla="*/ 3186291 h 4072849"/>
                <a:gd name="connsiteX13" fmla="*/ 3392365 w 3421673"/>
                <a:gd name="connsiteY13" fmla="*/ 2944503 h 4072849"/>
                <a:gd name="connsiteX14" fmla="*/ 3421673 w 3421673"/>
                <a:gd name="connsiteY14" fmla="*/ 2754003 h 4072849"/>
                <a:gd name="connsiteX15" fmla="*/ 3414346 w 3421673"/>
                <a:gd name="connsiteY15" fmla="*/ 2548849 h 4072849"/>
                <a:gd name="connsiteX16" fmla="*/ 3273561 w 3421673"/>
                <a:gd name="connsiteY16" fmla="*/ 2032557 h 4072849"/>
                <a:gd name="connsiteX17" fmla="*/ 2494325 w 3421673"/>
                <a:gd name="connsiteY17" fmla="*/ 358412 h 4072849"/>
                <a:gd name="connsiteX18" fmla="*/ 2197713 w 3421673"/>
                <a:gd name="connsiteY18" fmla="*/ 244494 h 4072849"/>
                <a:gd name="connsiteX19" fmla="*/ 2087113 w 3421673"/>
                <a:gd name="connsiteY19" fmla="*/ 343555 h 4072849"/>
                <a:gd name="connsiteX20" fmla="*/ 1931266 w 3421673"/>
                <a:gd name="connsiteY20" fmla="*/ 368321 h 4072849"/>
                <a:gd name="connsiteX21" fmla="*/ 1820664 w 3421673"/>
                <a:gd name="connsiteY21" fmla="*/ 348509 h 4072849"/>
                <a:gd name="connsiteX22" fmla="*/ 1750282 w 3421673"/>
                <a:gd name="connsiteY22" fmla="*/ 348508 h 4072849"/>
                <a:gd name="connsiteX23" fmla="*/ 1564271 w 3421673"/>
                <a:gd name="connsiteY23" fmla="*/ 294025 h 4072849"/>
                <a:gd name="connsiteX24" fmla="*/ 1604489 w 3421673"/>
                <a:gd name="connsiteY24" fmla="*/ 180104 h 4072849"/>
                <a:gd name="connsiteX25" fmla="*/ 0 w 3421673"/>
                <a:gd name="connsiteY25" fmla="*/ 2482906 h 4072849"/>
                <a:gd name="connsiteX26" fmla="*/ 58615 w 3421673"/>
                <a:gd name="connsiteY26" fmla="*/ 2548849 h 4072849"/>
                <a:gd name="connsiteX27" fmla="*/ 87923 w 3421673"/>
                <a:gd name="connsiteY27" fmla="*/ 2592810 h 4072849"/>
                <a:gd name="connsiteX28" fmla="*/ 146538 w 3421673"/>
                <a:gd name="connsiteY28" fmla="*/ 2614791 h 4072849"/>
                <a:gd name="connsiteX29" fmla="*/ 974480 w 3421673"/>
                <a:gd name="connsiteY29" fmla="*/ 3347483 h 4072849"/>
                <a:gd name="connsiteX30" fmla="*/ 981807 w 3421673"/>
                <a:gd name="connsiteY30" fmla="*/ 3479368 h 4072849"/>
                <a:gd name="connsiteX31" fmla="*/ 1091711 w 3421673"/>
                <a:gd name="connsiteY31" fmla="*/ 3516003 h 4072849"/>
                <a:gd name="connsiteX32" fmla="*/ 1128346 w 3421673"/>
                <a:gd name="connsiteY32" fmla="*/ 3545310 h 4072849"/>
                <a:gd name="connsiteX33" fmla="*/ 1252903 w 3421673"/>
                <a:gd name="connsiteY33" fmla="*/ 3545310 h 4072849"/>
                <a:gd name="connsiteX34" fmla="*/ 1436076 w 3421673"/>
                <a:gd name="connsiteY34" fmla="*/ 3567291 h 4072849"/>
                <a:gd name="connsiteX35" fmla="*/ 1502019 w 3421673"/>
                <a:gd name="connsiteY35" fmla="*/ 3581945 h 4072849"/>
                <a:gd name="connsiteX36" fmla="*/ 1582615 w 3421673"/>
                <a:gd name="connsiteY36" fmla="*/ 3677195 h 4072849"/>
                <a:gd name="connsiteX37" fmla="*/ 1633903 w 3421673"/>
                <a:gd name="connsiteY37" fmla="*/ 3801753 h 4072849"/>
                <a:gd name="connsiteX38" fmla="*/ 1663211 w 3421673"/>
                <a:gd name="connsiteY38" fmla="*/ 3809080 h 4072849"/>
                <a:gd name="connsiteX39" fmla="*/ 1707173 w 3421673"/>
                <a:gd name="connsiteY39" fmla="*/ 3816406 h 4072849"/>
                <a:gd name="connsiteX40" fmla="*/ 1780442 w 3421673"/>
                <a:gd name="connsiteY40" fmla="*/ 3889676 h 4072849"/>
                <a:gd name="connsiteX41" fmla="*/ 1824403 w 3421673"/>
                <a:gd name="connsiteY41" fmla="*/ 3867695 h 4072849"/>
                <a:gd name="connsiteX42" fmla="*/ 1846384 w 3421673"/>
                <a:gd name="connsiteY42" fmla="*/ 3867695 h 4072849"/>
                <a:gd name="connsiteX43" fmla="*/ 1890346 w 3421673"/>
                <a:gd name="connsiteY43" fmla="*/ 3911656 h 4072849"/>
                <a:gd name="connsiteX44" fmla="*/ 1912326 w 3421673"/>
                <a:gd name="connsiteY44" fmla="*/ 3977599 h 4072849"/>
                <a:gd name="connsiteX45" fmla="*/ 1891046 w 3421673"/>
                <a:gd name="connsiteY45" fmla="*/ 4068276 h 4072849"/>
                <a:gd name="connsiteX46" fmla="*/ 1926980 w 3421673"/>
                <a:gd name="connsiteY46" fmla="*/ 4072849 h 4072849"/>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29104 h 4529104"/>
                <a:gd name="connsiteX1" fmla="*/ 2579076 w 3421673"/>
                <a:gd name="connsiteY1" fmla="*/ 4089488 h 4529104"/>
                <a:gd name="connsiteX2" fmla="*/ 2688980 w 3421673"/>
                <a:gd name="connsiteY2" fmla="*/ 4074835 h 4529104"/>
                <a:gd name="connsiteX3" fmla="*/ 2791557 w 3421673"/>
                <a:gd name="connsiteY3" fmla="*/ 4023546 h 4529104"/>
                <a:gd name="connsiteX4" fmla="*/ 2806211 w 3421673"/>
                <a:gd name="connsiteY4" fmla="*/ 3994238 h 4529104"/>
                <a:gd name="connsiteX5" fmla="*/ 2916115 w 3421673"/>
                <a:gd name="connsiteY5" fmla="*/ 4001565 h 4529104"/>
                <a:gd name="connsiteX6" fmla="*/ 3033346 w 3421673"/>
                <a:gd name="connsiteY6" fmla="*/ 4008892 h 4529104"/>
                <a:gd name="connsiteX7" fmla="*/ 3033346 w 3421673"/>
                <a:gd name="connsiteY7" fmla="*/ 3906315 h 4529104"/>
                <a:gd name="connsiteX8" fmla="*/ 3062653 w 3421673"/>
                <a:gd name="connsiteY8" fmla="*/ 3855027 h 4529104"/>
                <a:gd name="connsiteX9" fmla="*/ 3150576 w 3421673"/>
                <a:gd name="connsiteY9" fmla="*/ 3803738 h 4529104"/>
                <a:gd name="connsiteX10" fmla="*/ 3201865 w 3421673"/>
                <a:gd name="connsiteY10" fmla="*/ 3745123 h 4529104"/>
                <a:gd name="connsiteX11" fmla="*/ 3363057 w 3421673"/>
                <a:gd name="connsiteY11" fmla="*/ 3745123 h 4529104"/>
                <a:gd name="connsiteX12" fmla="*/ 3363057 w 3421673"/>
                <a:gd name="connsiteY12" fmla="*/ 3642546 h 4529104"/>
                <a:gd name="connsiteX13" fmla="*/ 3392365 w 3421673"/>
                <a:gd name="connsiteY13" fmla="*/ 3400758 h 4529104"/>
                <a:gd name="connsiteX14" fmla="*/ 3421673 w 3421673"/>
                <a:gd name="connsiteY14" fmla="*/ 3210258 h 4529104"/>
                <a:gd name="connsiteX15" fmla="*/ 3414346 w 3421673"/>
                <a:gd name="connsiteY15" fmla="*/ 3005104 h 4529104"/>
                <a:gd name="connsiteX16" fmla="*/ 3273561 w 3421673"/>
                <a:gd name="connsiteY16" fmla="*/ 2488812 h 4529104"/>
                <a:gd name="connsiteX17" fmla="*/ 2494325 w 3421673"/>
                <a:gd name="connsiteY17" fmla="*/ 814667 h 4529104"/>
                <a:gd name="connsiteX18" fmla="*/ 2197713 w 3421673"/>
                <a:gd name="connsiteY18" fmla="*/ 700749 h 4529104"/>
                <a:gd name="connsiteX19" fmla="*/ 2087113 w 3421673"/>
                <a:gd name="connsiteY19" fmla="*/ 799810 h 4529104"/>
                <a:gd name="connsiteX20" fmla="*/ 1931266 w 3421673"/>
                <a:gd name="connsiteY20" fmla="*/ 824576 h 4529104"/>
                <a:gd name="connsiteX21" fmla="*/ 1820664 w 3421673"/>
                <a:gd name="connsiteY21" fmla="*/ 804764 h 4529104"/>
                <a:gd name="connsiteX22" fmla="*/ 1750282 w 3421673"/>
                <a:gd name="connsiteY22" fmla="*/ 804763 h 4529104"/>
                <a:gd name="connsiteX23" fmla="*/ 1689954 w 3421673"/>
                <a:gd name="connsiteY23" fmla="*/ 760187 h 4529104"/>
                <a:gd name="connsiteX24" fmla="*/ 1564271 w 3421673"/>
                <a:gd name="connsiteY24" fmla="*/ 750280 h 4529104"/>
                <a:gd name="connsiteX25" fmla="*/ 1594435 w 3421673"/>
                <a:gd name="connsiteY25" fmla="*/ 636360 h 4529104"/>
                <a:gd name="connsiteX26" fmla="*/ 679461 w 3421673"/>
                <a:gd name="connsiteY26" fmla="*/ 116285 h 4529104"/>
                <a:gd name="connsiteX27" fmla="*/ 0 w 3421673"/>
                <a:gd name="connsiteY27" fmla="*/ 2939161 h 4529104"/>
                <a:gd name="connsiteX28" fmla="*/ 58615 w 3421673"/>
                <a:gd name="connsiteY28" fmla="*/ 3005104 h 4529104"/>
                <a:gd name="connsiteX29" fmla="*/ 87923 w 3421673"/>
                <a:gd name="connsiteY29" fmla="*/ 3049065 h 4529104"/>
                <a:gd name="connsiteX30" fmla="*/ 146538 w 3421673"/>
                <a:gd name="connsiteY30" fmla="*/ 3071046 h 4529104"/>
                <a:gd name="connsiteX31" fmla="*/ 974480 w 3421673"/>
                <a:gd name="connsiteY31" fmla="*/ 3803738 h 4529104"/>
                <a:gd name="connsiteX32" fmla="*/ 981807 w 3421673"/>
                <a:gd name="connsiteY32" fmla="*/ 3935623 h 4529104"/>
                <a:gd name="connsiteX33" fmla="*/ 1091711 w 3421673"/>
                <a:gd name="connsiteY33" fmla="*/ 3972258 h 4529104"/>
                <a:gd name="connsiteX34" fmla="*/ 1128346 w 3421673"/>
                <a:gd name="connsiteY34" fmla="*/ 4001565 h 4529104"/>
                <a:gd name="connsiteX35" fmla="*/ 1252903 w 3421673"/>
                <a:gd name="connsiteY35" fmla="*/ 4001565 h 4529104"/>
                <a:gd name="connsiteX36" fmla="*/ 1436076 w 3421673"/>
                <a:gd name="connsiteY36" fmla="*/ 4023546 h 4529104"/>
                <a:gd name="connsiteX37" fmla="*/ 1502019 w 3421673"/>
                <a:gd name="connsiteY37" fmla="*/ 4038200 h 4529104"/>
                <a:gd name="connsiteX38" fmla="*/ 1582615 w 3421673"/>
                <a:gd name="connsiteY38" fmla="*/ 4133450 h 4529104"/>
                <a:gd name="connsiteX39" fmla="*/ 1633903 w 3421673"/>
                <a:gd name="connsiteY39" fmla="*/ 4258008 h 4529104"/>
                <a:gd name="connsiteX40" fmla="*/ 1663211 w 3421673"/>
                <a:gd name="connsiteY40" fmla="*/ 4265335 h 4529104"/>
                <a:gd name="connsiteX41" fmla="*/ 1707173 w 3421673"/>
                <a:gd name="connsiteY41" fmla="*/ 4272661 h 4529104"/>
                <a:gd name="connsiteX42" fmla="*/ 1780442 w 3421673"/>
                <a:gd name="connsiteY42" fmla="*/ 4345931 h 4529104"/>
                <a:gd name="connsiteX43" fmla="*/ 1824403 w 3421673"/>
                <a:gd name="connsiteY43" fmla="*/ 4323950 h 4529104"/>
                <a:gd name="connsiteX44" fmla="*/ 1846384 w 3421673"/>
                <a:gd name="connsiteY44" fmla="*/ 4323950 h 4529104"/>
                <a:gd name="connsiteX45" fmla="*/ 1890346 w 3421673"/>
                <a:gd name="connsiteY45" fmla="*/ 4367911 h 4529104"/>
                <a:gd name="connsiteX46" fmla="*/ 1912326 w 3421673"/>
                <a:gd name="connsiteY46" fmla="*/ 4433854 h 4529104"/>
                <a:gd name="connsiteX47" fmla="*/ 1891046 w 3421673"/>
                <a:gd name="connsiteY47" fmla="*/ 4524531 h 4529104"/>
                <a:gd name="connsiteX48" fmla="*/ 1926980 w 3421673"/>
                <a:gd name="connsiteY48" fmla="*/ 4529104 h 4529104"/>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5198271 h 5198271"/>
                <a:gd name="connsiteX1" fmla="*/ 2579076 w 3421673"/>
                <a:gd name="connsiteY1" fmla="*/ 4758655 h 5198271"/>
                <a:gd name="connsiteX2" fmla="*/ 2688980 w 3421673"/>
                <a:gd name="connsiteY2" fmla="*/ 4744002 h 5198271"/>
                <a:gd name="connsiteX3" fmla="*/ 2791557 w 3421673"/>
                <a:gd name="connsiteY3" fmla="*/ 4692713 h 5198271"/>
                <a:gd name="connsiteX4" fmla="*/ 2806211 w 3421673"/>
                <a:gd name="connsiteY4" fmla="*/ 4663405 h 5198271"/>
                <a:gd name="connsiteX5" fmla="*/ 2916115 w 3421673"/>
                <a:gd name="connsiteY5" fmla="*/ 4670732 h 5198271"/>
                <a:gd name="connsiteX6" fmla="*/ 3033346 w 3421673"/>
                <a:gd name="connsiteY6" fmla="*/ 4678059 h 5198271"/>
                <a:gd name="connsiteX7" fmla="*/ 3033346 w 3421673"/>
                <a:gd name="connsiteY7" fmla="*/ 4575482 h 5198271"/>
                <a:gd name="connsiteX8" fmla="*/ 3062653 w 3421673"/>
                <a:gd name="connsiteY8" fmla="*/ 4524194 h 5198271"/>
                <a:gd name="connsiteX9" fmla="*/ 3150576 w 3421673"/>
                <a:gd name="connsiteY9" fmla="*/ 4472905 h 5198271"/>
                <a:gd name="connsiteX10" fmla="*/ 3201865 w 3421673"/>
                <a:gd name="connsiteY10" fmla="*/ 4414290 h 5198271"/>
                <a:gd name="connsiteX11" fmla="*/ 3363057 w 3421673"/>
                <a:gd name="connsiteY11" fmla="*/ 4414290 h 5198271"/>
                <a:gd name="connsiteX12" fmla="*/ 3363057 w 3421673"/>
                <a:gd name="connsiteY12" fmla="*/ 4311713 h 5198271"/>
                <a:gd name="connsiteX13" fmla="*/ 3392365 w 3421673"/>
                <a:gd name="connsiteY13" fmla="*/ 4069925 h 5198271"/>
                <a:gd name="connsiteX14" fmla="*/ 3421673 w 3421673"/>
                <a:gd name="connsiteY14" fmla="*/ 3879425 h 5198271"/>
                <a:gd name="connsiteX15" fmla="*/ 3414346 w 3421673"/>
                <a:gd name="connsiteY15" fmla="*/ 3674271 h 5198271"/>
                <a:gd name="connsiteX16" fmla="*/ 3273561 w 3421673"/>
                <a:gd name="connsiteY16" fmla="*/ 3157979 h 5198271"/>
                <a:gd name="connsiteX17" fmla="*/ 2494325 w 3421673"/>
                <a:gd name="connsiteY17" fmla="*/ 1483834 h 5198271"/>
                <a:gd name="connsiteX18" fmla="*/ 2197713 w 3421673"/>
                <a:gd name="connsiteY18" fmla="*/ 1369916 h 5198271"/>
                <a:gd name="connsiteX19" fmla="*/ 2087113 w 3421673"/>
                <a:gd name="connsiteY19" fmla="*/ 1468977 h 5198271"/>
                <a:gd name="connsiteX20" fmla="*/ 1931266 w 3421673"/>
                <a:gd name="connsiteY20" fmla="*/ 1493743 h 5198271"/>
                <a:gd name="connsiteX21" fmla="*/ 1820664 w 3421673"/>
                <a:gd name="connsiteY21" fmla="*/ 1473931 h 5198271"/>
                <a:gd name="connsiteX22" fmla="*/ 1750282 w 3421673"/>
                <a:gd name="connsiteY22" fmla="*/ 1473930 h 5198271"/>
                <a:gd name="connsiteX23" fmla="*/ 1689954 w 3421673"/>
                <a:gd name="connsiteY23" fmla="*/ 1429354 h 5198271"/>
                <a:gd name="connsiteX24" fmla="*/ 1564271 w 3421673"/>
                <a:gd name="connsiteY24" fmla="*/ 1419447 h 5198271"/>
                <a:gd name="connsiteX25" fmla="*/ 1594435 w 3421673"/>
                <a:gd name="connsiteY25" fmla="*/ 1305527 h 5198271"/>
                <a:gd name="connsiteX26" fmla="*/ 1684926 w 3421673"/>
                <a:gd name="connsiteY26" fmla="*/ 1231230 h 5198271"/>
                <a:gd name="connsiteX27" fmla="*/ 1649735 w 3421673"/>
                <a:gd name="connsiteY27" fmla="*/ 1166841 h 5198271"/>
                <a:gd name="connsiteX28" fmla="*/ 1649735 w 3421673"/>
                <a:gd name="connsiteY28" fmla="*/ 988530 h 5198271"/>
                <a:gd name="connsiteX29" fmla="*/ 1654763 w 3421673"/>
                <a:gd name="connsiteY29" fmla="*/ 849843 h 5198271"/>
                <a:gd name="connsiteX30" fmla="*/ 1433560 w 3421673"/>
                <a:gd name="connsiteY30" fmla="*/ 384253 h 5198271"/>
                <a:gd name="connsiteX31" fmla="*/ 1529079 w 3421673"/>
                <a:gd name="connsiteY31" fmla="*/ 7819 h 5198271"/>
                <a:gd name="connsiteX32" fmla="*/ 679461 w 3421673"/>
                <a:gd name="connsiteY32" fmla="*/ 785452 h 5198271"/>
                <a:gd name="connsiteX33" fmla="*/ 0 w 3421673"/>
                <a:gd name="connsiteY33" fmla="*/ 3608328 h 5198271"/>
                <a:gd name="connsiteX34" fmla="*/ 58615 w 3421673"/>
                <a:gd name="connsiteY34" fmla="*/ 3674271 h 5198271"/>
                <a:gd name="connsiteX35" fmla="*/ 87923 w 3421673"/>
                <a:gd name="connsiteY35" fmla="*/ 3718232 h 5198271"/>
                <a:gd name="connsiteX36" fmla="*/ 146538 w 3421673"/>
                <a:gd name="connsiteY36" fmla="*/ 3740213 h 5198271"/>
                <a:gd name="connsiteX37" fmla="*/ 974480 w 3421673"/>
                <a:gd name="connsiteY37" fmla="*/ 4472905 h 5198271"/>
                <a:gd name="connsiteX38" fmla="*/ 981807 w 3421673"/>
                <a:gd name="connsiteY38" fmla="*/ 4604790 h 5198271"/>
                <a:gd name="connsiteX39" fmla="*/ 1091711 w 3421673"/>
                <a:gd name="connsiteY39" fmla="*/ 4641425 h 5198271"/>
                <a:gd name="connsiteX40" fmla="*/ 1128346 w 3421673"/>
                <a:gd name="connsiteY40" fmla="*/ 4670732 h 5198271"/>
                <a:gd name="connsiteX41" fmla="*/ 1252903 w 3421673"/>
                <a:gd name="connsiteY41" fmla="*/ 4670732 h 5198271"/>
                <a:gd name="connsiteX42" fmla="*/ 1436076 w 3421673"/>
                <a:gd name="connsiteY42" fmla="*/ 4692713 h 5198271"/>
                <a:gd name="connsiteX43" fmla="*/ 1502019 w 3421673"/>
                <a:gd name="connsiteY43" fmla="*/ 4707367 h 5198271"/>
                <a:gd name="connsiteX44" fmla="*/ 1582615 w 3421673"/>
                <a:gd name="connsiteY44" fmla="*/ 4802617 h 5198271"/>
                <a:gd name="connsiteX45" fmla="*/ 1633903 w 3421673"/>
                <a:gd name="connsiteY45" fmla="*/ 4927175 h 5198271"/>
                <a:gd name="connsiteX46" fmla="*/ 1663211 w 3421673"/>
                <a:gd name="connsiteY46" fmla="*/ 4934502 h 5198271"/>
                <a:gd name="connsiteX47" fmla="*/ 1707173 w 3421673"/>
                <a:gd name="connsiteY47" fmla="*/ 4941828 h 5198271"/>
                <a:gd name="connsiteX48" fmla="*/ 1780442 w 3421673"/>
                <a:gd name="connsiteY48" fmla="*/ 5015098 h 5198271"/>
                <a:gd name="connsiteX49" fmla="*/ 1824403 w 3421673"/>
                <a:gd name="connsiteY49" fmla="*/ 4993117 h 5198271"/>
                <a:gd name="connsiteX50" fmla="*/ 1846384 w 3421673"/>
                <a:gd name="connsiteY50" fmla="*/ 4993117 h 5198271"/>
                <a:gd name="connsiteX51" fmla="*/ 1890346 w 3421673"/>
                <a:gd name="connsiteY51" fmla="*/ 5037078 h 5198271"/>
                <a:gd name="connsiteX52" fmla="*/ 1912326 w 3421673"/>
                <a:gd name="connsiteY52" fmla="*/ 5103021 h 5198271"/>
                <a:gd name="connsiteX53" fmla="*/ 1891046 w 3421673"/>
                <a:gd name="connsiteY53" fmla="*/ 5193698 h 5198271"/>
                <a:gd name="connsiteX54" fmla="*/ 1926980 w 3421673"/>
                <a:gd name="connsiteY54" fmla="*/ 5198271 h 5198271"/>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361586 h 5361586"/>
                <a:gd name="connsiteX1" fmla="*/ 2579076 w 3421673"/>
                <a:gd name="connsiteY1" fmla="*/ 4921970 h 5361586"/>
                <a:gd name="connsiteX2" fmla="*/ 2688980 w 3421673"/>
                <a:gd name="connsiteY2" fmla="*/ 4907317 h 5361586"/>
                <a:gd name="connsiteX3" fmla="*/ 2791557 w 3421673"/>
                <a:gd name="connsiteY3" fmla="*/ 4856028 h 5361586"/>
                <a:gd name="connsiteX4" fmla="*/ 2806211 w 3421673"/>
                <a:gd name="connsiteY4" fmla="*/ 4826720 h 5361586"/>
                <a:gd name="connsiteX5" fmla="*/ 2916115 w 3421673"/>
                <a:gd name="connsiteY5" fmla="*/ 4834047 h 5361586"/>
                <a:gd name="connsiteX6" fmla="*/ 3033346 w 3421673"/>
                <a:gd name="connsiteY6" fmla="*/ 4841374 h 5361586"/>
                <a:gd name="connsiteX7" fmla="*/ 3033346 w 3421673"/>
                <a:gd name="connsiteY7" fmla="*/ 4738797 h 5361586"/>
                <a:gd name="connsiteX8" fmla="*/ 3062653 w 3421673"/>
                <a:gd name="connsiteY8" fmla="*/ 4687509 h 5361586"/>
                <a:gd name="connsiteX9" fmla="*/ 3150576 w 3421673"/>
                <a:gd name="connsiteY9" fmla="*/ 4636220 h 5361586"/>
                <a:gd name="connsiteX10" fmla="*/ 3201865 w 3421673"/>
                <a:gd name="connsiteY10" fmla="*/ 4577605 h 5361586"/>
                <a:gd name="connsiteX11" fmla="*/ 3363057 w 3421673"/>
                <a:gd name="connsiteY11" fmla="*/ 4577605 h 5361586"/>
                <a:gd name="connsiteX12" fmla="*/ 3363057 w 3421673"/>
                <a:gd name="connsiteY12" fmla="*/ 4475028 h 5361586"/>
                <a:gd name="connsiteX13" fmla="*/ 3392365 w 3421673"/>
                <a:gd name="connsiteY13" fmla="*/ 4233240 h 5361586"/>
                <a:gd name="connsiteX14" fmla="*/ 3421673 w 3421673"/>
                <a:gd name="connsiteY14" fmla="*/ 4042740 h 5361586"/>
                <a:gd name="connsiteX15" fmla="*/ 3414346 w 3421673"/>
                <a:gd name="connsiteY15" fmla="*/ 3837586 h 5361586"/>
                <a:gd name="connsiteX16" fmla="*/ 3273561 w 3421673"/>
                <a:gd name="connsiteY16" fmla="*/ 3321294 h 5361586"/>
                <a:gd name="connsiteX17" fmla="*/ 2494325 w 3421673"/>
                <a:gd name="connsiteY17" fmla="*/ 1647149 h 5361586"/>
                <a:gd name="connsiteX18" fmla="*/ 2197713 w 3421673"/>
                <a:gd name="connsiteY18" fmla="*/ 1533231 h 5361586"/>
                <a:gd name="connsiteX19" fmla="*/ 2087113 w 3421673"/>
                <a:gd name="connsiteY19" fmla="*/ 1632292 h 5361586"/>
                <a:gd name="connsiteX20" fmla="*/ 1931266 w 3421673"/>
                <a:gd name="connsiteY20" fmla="*/ 1657058 h 5361586"/>
                <a:gd name="connsiteX21" fmla="*/ 1820664 w 3421673"/>
                <a:gd name="connsiteY21" fmla="*/ 1637246 h 5361586"/>
                <a:gd name="connsiteX22" fmla="*/ 1750282 w 3421673"/>
                <a:gd name="connsiteY22" fmla="*/ 1637245 h 5361586"/>
                <a:gd name="connsiteX23" fmla="*/ 1689954 w 3421673"/>
                <a:gd name="connsiteY23" fmla="*/ 1592669 h 5361586"/>
                <a:gd name="connsiteX24" fmla="*/ 1564271 w 3421673"/>
                <a:gd name="connsiteY24" fmla="*/ 1582762 h 5361586"/>
                <a:gd name="connsiteX25" fmla="*/ 1594435 w 3421673"/>
                <a:gd name="connsiteY25" fmla="*/ 1468842 h 5361586"/>
                <a:gd name="connsiteX26" fmla="*/ 1684926 w 3421673"/>
                <a:gd name="connsiteY26" fmla="*/ 1394545 h 5361586"/>
                <a:gd name="connsiteX27" fmla="*/ 1649735 w 3421673"/>
                <a:gd name="connsiteY27" fmla="*/ 1330156 h 5361586"/>
                <a:gd name="connsiteX28" fmla="*/ 1649735 w 3421673"/>
                <a:gd name="connsiteY28" fmla="*/ 1151845 h 5361586"/>
                <a:gd name="connsiteX29" fmla="*/ 1654763 w 3421673"/>
                <a:gd name="connsiteY29" fmla="*/ 1013158 h 5361586"/>
                <a:gd name="connsiteX30" fmla="*/ 1433560 w 3421673"/>
                <a:gd name="connsiteY30" fmla="*/ 547568 h 5361586"/>
                <a:gd name="connsiteX31" fmla="*/ 1604489 w 3421673"/>
                <a:gd name="connsiteY31" fmla="*/ 433647 h 5361586"/>
                <a:gd name="connsiteX32" fmla="*/ 1619571 w 3421673"/>
                <a:gd name="connsiteY32" fmla="*/ 384116 h 5361586"/>
                <a:gd name="connsiteX33" fmla="*/ 664380 w 3421673"/>
                <a:gd name="connsiteY33" fmla="*/ 12636 h 5361586"/>
                <a:gd name="connsiteX34" fmla="*/ 679461 w 3421673"/>
                <a:gd name="connsiteY34" fmla="*/ 948767 h 5361586"/>
                <a:gd name="connsiteX35" fmla="*/ 0 w 3421673"/>
                <a:gd name="connsiteY35" fmla="*/ 3771643 h 5361586"/>
                <a:gd name="connsiteX36" fmla="*/ 58615 w 3421673"/>
                <a:gd name="connsiteY36" fmla="*/ 3837586 h 5361586"/>
                <a:gd name="connsiteX37" fmla="*/ 87923 w 3421673"/>
                <a:gd name="connsiteY37" fmla="*/ 3881547 h 5361586"/>
                <a:gd name="connsiteX38" fmla="*/ 146538 w 3421673"/>
                <a:gd name="connsiteY38" fmla="*/ 3903528 h 5361586"/>
                <a:gd name="connsiteX39" fmla="*/ 974480 w 3421673"/>
                <a:gd name="connsiteY39" fmla="*/ 4636220 h 5361586"/>
                <a:gd name="connsiteX40" fmla="*/ 981807 w 3421673"/>
                <a:gd name="connsiteY40" fmla="*/ 4768105 h 5361586"/>
                <a:gd name="connsiteX41" fmla="*/ 1091711 w 3421673"/>
                <a:gd name="connsiteY41" fmla="*/ 4804740 h 5361586"/>
                <a:gd name="connsiteX42" fmla="*/ 1128346 w 3421673"/>
                <a:gd name="connsiteY42" fmla="*/ 4834047 h 5361586"/>
                <a:gd name="connsiteX43" fmla="*/ 1252903 w 3421673"/>
                <a:gd name="connsiteY43" fmla="*/ 4834047 h 5361586"/>
                <a:gd name="connsiteX44" fmla="*/ 1436076 w 3421673"/>
                <a:gd name="connsiteY44" fmla="*/ 4856028 h 5361586"/>
                <a:gd name="connsiteX45" fmla="*/ 1502019 w 3421673"/>
                <a:gd name="connsiteY45" fmla="*/ 4870682 h 5361586"/>
                <a:gd name="connsiteX46" fmla="*/ 1582615 w 3421673"/>
                <a:gd name="connsiteY46" fmla="*/ 4965932 h 5361586"/>
                <a:gd name="connsiteX47" fmla="*/ 1633903 w 3421673"/>
                <a:gd name="connsiteY47" fmla="*/ 5090490 h 5361586"/>
                <a:gd name="connsiteX48" fmla="*/ 1663211 w 3421673"/>
                <a:gd name="connsiteY48" fmla="*/ 5097817 h 5361586"/>
                <a:gd name="connsiteX49" fmla="*/ 1707173 w 3421673"/>
                <a:gd name="connsiteY49" fmla="*/ 5105143 h 5361586"/>
                <a:gd name="connsiteX50" fmla="*/ 1780442 w 3421673"/>
                <a:gd name="connsiteY50" fmla="*/ 5178413 h 5361586"/>
                <a:gd name="connsiteX51" fmla="*/ 1824403 w 3421673"/>
                <a:gd name="connsiteY51" fmla="*/ 5156432 h 5361586"/>
                <a:gd name="connsiteX52" fmla="*/ 1846384 w 3421673"/>
                <a:gd name="connsiteY52" fmla="*/ 5156432 h 5361586"/>
                <a:gd name="connsiteX53" fmla="*/ 1890346 w 3421673"/>
                <a:gd name="connsiteY53" fmla="*/ 5200393 h 5361586"/>
                <a:gd name="connsiteX54" fmla="*/ 1912326 w 3421673"/>
                <a:gd name="connsiteY54" fmla="*/ 5266336 h 5361586"/>
                <a:gd name="connsiteX55" fmla="*/ 1891046 w 3421673"/>
                <a:gd name="connsiteY55" fmla="*/ 5357013 h 5361586"/>
                <a:gd name="connsiteX56" fmla="*/ 1926980 w 3421673"/>
                <a:gd name="connsiteY56" fmla="*/ 5361586 h 5361586"/>
                <a:gd name="connsiteX0" fmla="*/ 1926980 w 3421673"/>
                <a:gd name="connsiteY0" fmla="*/ 5395345 h 5395345"/>
                <a:gd name="connsiteX1" fmla="*/ 2579076 w 3421673"/>
                <a:gd name="connsiteY1" fmla="*/ 4955729 h 5395345"/>
                <a:gd name="connsiteX2" fmla="*/ 2688980 w 3421673"/>
                <a:gd name="connsiteY2" fmla="*/ 4941076 h 5395345"/>
                <a:gd name="connsiteX3" fmla="*/ 2791557 w 3421673"/>
                <a:gd name="connsiteY3" fmla="*/ 4889787 h 5395345"/>
                <a:gd name="connsiteX4" fmla="*/ 2806211 w 3421673"/>
                <a:gd name="connsiteY4" fmla="*/ 4860479 h 5395345"/>
                <a:gd name="connsiteX5" fmla="*/ 2916115 w 3421673"/>
                <a:gd name="connsiteY5" fmla="*/ 4867806 h 5395345"/>
                <a:gd name="connsiteX6" fmla="*/ 3033346 w 3421673"/>
                <a:gd name="connsiteY6" fmla="*/ 4875133 h 5395345"/>
                <a:gd name="connsiteX7" fmla="*/ 3033346 w 3421673"/>
                <a:gd name="connsiteY7" fmla="*/ 4772556 h 5395345"/>
                <a:gd name="connsiteX8" fmla="*/ 3062653 w 3421673"/>
                <a:gd name="connsiteY8" fmla="*/ 4721268 h 5395345"/>
                <a:gd name="connsiteX9" fmla="*/ 3150576 w 3421673"/>
                <a:gd name="connsiteY9" fmla="*/ 4669979 h 5395345"/>
                <a:gd name="connsiteX10" fmla="*/ 3201865 w 3421673"/>
                <a:gd name="connsiteY10" fmla="*/ 4611364 h 5395345"/>
                <a:gd name="connsiteX11" fmla="*/ 3363057 w 3421673"/>
                <a:gd name="connsiteY11" fmla="*/ 4611364 h 5395345"/>
                <a:gd name="connsiteX12" fmla="*/ 3363057 w 3421673"/>
                <a:gd name="connsiteY12" fmla="*/ 4508787 h 5395345"/>
                <a:gd name="connsiteX13" fmla="*/ 3392365 w 3421673"/>
                <a:gd name="connsiteY13" fmla="*/ 4266999 h 5395345"/>
                <a:gd name="connsiteX14" fmla="*/ 3421673 w 3421673"/>
                <a:gd name="connsiteY14" fmla="*/ 4076499 h 5395345"/>
                <a:gd name="connsiteX15" fmla="*/ 3414346 w 3421673"/>
                <a:gd name="connsiteY15" fmla="*/ 3871345 h 5395345"/>
                <a:gd name="connsiteX16" fmla="*/ 3273561 w 3421673"/>
                <a:gd name="connsiteY16" fmla="*/ 3355053 h 5395345"/>
                <a:gd name="connsiteX17" fmla="*/ 2494325 w 3421673"/>
                <a:gd name="connsiteY17" fmla="*/ 1680908 h 5395345"/>
                <a:gd name="connsiteX18" fmla="*/ 2197713 w 3421673"/>
                <a:gd name="connsiteY18" fmla="*/ 1566990 h 5395345"/>
                <a:gd name="connsiteX19" fmla="*/ 2087113 w 3421673"/>
                <a:gd name="connsiteY19" fmla="*/ 1666051 h 5395345"/>
                <a:gd name="connsiteX20" fmla="*/ 1931266 w 3421673"/>
                <a:gd name="connsiteY20" fmla="*/ 1690817 h 5395345"/>
                <a:gd name="connsiteX21" fmla="*/ 1820664 w 3421673"/>
                <a:gd name="connsiteY21" fmla="*/ 1671005 h 5395345"/>
                <a:gd name="connsiteX22" fmla="*/ 1750282 w 3421673"/>
                <a:gd name="connsiteY22" fmla="*/ 1671004 h 5395345"/>
                <a:gd name="connsiteX23" fmla="*/ 1689954 w 3421673"/>
                <a:gd name="connsiteY23" fmla="*/ 1626428 h 5395345"/>
                <a:gd name="connsiteX24" fmla="*/ 1564271 w 3421673"/>
                <a:gd name="connsiteY24" fmla="*/ 1616521 h 5395345"/>
                <a:gd name="connsiteX25" fmla="*/ 1594435 w 3421673"/>
                <a:gd name="connsiteY25" fmla="*/ 1502601 h 5395345"/>
                <a:gd name="connsiteX26" fmla="*/ 1684926 w 3421673"/>
                <a:gd name="connsiteY26" fmla="*/ 1428304 h 5395345"/>
                <a:gd name="connsiteX27" fmla="*/ 1649735 w 3421673"/>
                <a:gd name="connsiteY27" fmla="*/ 1363915 h 5395345"/>
                <a:gd name="connsiteX28" fmla="*/ 1649735 w 3421673"/>
                <a:gd name="connsiteY28" fmla="*/ 1185604 h 5395345"/>
                <a:gd name="connsiteX29" fmla="*/ 1654763 w 3421673"/>
                <a:gd name="connsiteY29" fmla="*/ 1046917 h 5395345"/>
                <a:gd name="connsiteX30" fmla="*/ 1433560 w 3421673"/>
                <a:gd name="connsiteY30" fmla="*/ 581327 h 5395345"/>
                <a:gd name="connsiteX31" fmla="*/ 1604489 w 3421673"/>
                <a:gd name="connsiteY31" fmla="*/ 467406 h 5395345"/>
                <a:gd name="connsiteX32" fmla="*/ 1619571 w 3421673"/>
                <a:gd name="connsiteY32" fmla="*/ 417875 h 5395345"/>
                <a:gd name="connsiteX33" fmla="*/ 1076621 w 3421673"/>
                <a:gd name="connsiteY33" fmla="*/ 180128 h 5395345"/>
                <a:gd name="connsiteX34" fmla="*/ 664380 w 3421673"/>
                <a:gd name="connsiteY34" fmla="*/ 46395 h 5395345"/>
                <a:gd name="connsiteX35" fmla="*/ 679461 w 3421673"/>
                <a:gd name="connsiteY35" fmla="*/ 982526 h 5395345"/>
                <a:gd name="connsiteX36" fmla="*/ 0 w 3421673"/>
                <a:gd name="connsiteY36" fmla="*/ 3805402 h 5395345"/>
                <a:gd name="connsiteX37" fmla="*/ 58615 w 3421673"/>
                <a:gd name="connsiteY37" fmla="*/ 3871345 h 5395345"/>
                <a:gd name="connsiteX38" fmla="*/ 87923 w 3421673"/>
                <a:gd name="connsiteY38" fmla="*/ 3915306 h 5395345"/>
                <a:gd name="connsiteX39" fmla="*/ 146538 w 3421673"/>
                <a:gd name="connsiteY39" fmla="*/ 3937287 h 5395345"/>
                <a:gd name="connsiteX40" fmla="*/ 974480 w 3421673"/>
                <a:gd name="connsiteY40" fmla="*/ 4669979 h 5395345"/>
                <a:gd name="connsiteX41" fmla="*/ 981807 w 3421673"/>
                <a:gd name="connsiteY41" fmla="*/ 4801864 h 5395345"/>
                <a:gd name="connsiteX42" fmla="*/ 1091711 w 3421673"/>
                <a:gd name="connsiteY42" fmla="*/ 4838499 h 5395345"/>
                <a:gd name="connsiteX43" fmla="*/ 1128346 w 3421673"/>
                <a:gd name="connsiteY43" fmla="*/ 4867806 h 5395345"/>
                <a:gd name="connsiteX44" fmla="*/ 1252903 w 3421673"/>
                <a:gd name="connsiteY44" fmla="*/ 4867806 h 5395345"/>
                <a:gd name="connsiteX45" fmla="*/ 1436076 w 3421673"/>
                <a:gd name="connsiteY45" fmla="*/ 4889787 h 5395345"/>
                <a:gd name="connsiteX46" fmla="*/ 1502019 w 3421673"/>
                <a:gd name="connsiteY46" fmla="*/ 4904441 h 5395345"/>
                <a:gd name="connsiteX47" fmla="*/ 1582615 w 3421673"/>
                <a:gd name="connsiteY47" fmla="*/ 4999691 h 5395345"/>
                <a:gd name="connsiteX48" fmla="*/ 1633903 w 3421673"/>
                <a:gd name="connsiteY48" fmla="*/ 5124249 h 5395345"/>
                <a:gd name="connsiteX49" fmla="*/ 1663211 w 3421673"/>
                <a:gd name="connsiteY49" fmla="*/ 5131576 h 5395345"/>
                <a:gd name="connsiteX50" fmla="*/ 1707173 w 3421673"/>
                <a:gd name="connsiteY50" fmla="*/ 5138902 h 5395345"/>
                <a:gd name="connsiteX51" fmla="*/ 1780442 w 3421673"/>
                <a:gd name="connsiteY51" fmla="*/ 5212172 h 5395345"/>
                <a:gd name="connsiteX52" fmla="*/ 1824403 w 3421673"/>
                <a:gd name="connsiteY52" fmla="*/ 5190191 h 5395345"/>
                <a:gd name="connsiteX53" fmla="*/ 1846384 w 3421673"/>
                <a:gd name="connsiteY53" fmla="*/ 5190191 h 5395345"/>
                <a:gd name="connsiteX54" fmla="*/ 1890346 w 3421673"/>
                <a:gd name="connsiteY54" fmla="*/ 5234152 h 5395345"/>
                <a:gd name="connsiteX55" fmla="*/ 1912326 w 3421673"/>
                <a:gd name="connsiteY55" fmla="*/ 5300095 h 5395345"/>
                <a:gd name="connsiteX56" fmla="*/ 1891046 w 3421673"/>
                <a:gd name="connsiteY56" fmla="*/ 5390772 h 5395345"/>
                <a:gd name="connsiteX57" fmla="*/ 1926980 w 3421673"/>
                <a:gd name="connsiteY57" fmla="*/ 5395345 h 539534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287331 w 3421673"/>
                <a:gd name="connsiteY35" fmla="*/ 579510 h 5348950"/>
                <a:gd name="connsiteX36" fmla="*/ 679461 w 3421673"/>
                <a:gd name="connsiteY36" fmla="*/ 936131 h 5348950"/>
                <a:gd name="connsiteX37" fmla="*/ 0 w 3421673"/>
                <a:gd name="connsiteY37" fmla="*/ 3759007 h 5348950"/>
                <a:gd name="connsiteX38" fmla="*/ 58615 w 3421673"/>
                <a:gd name="connsiteY38" fmla="*/ 3824950 h 5348950"/>
                <a:gd name="connsiteX39" fmla="*/ 87923 w 3421673"/>
                <a:gd name="connsiteY39" fmla="*/ 3868911 h 5348950"/>
                <a:gd name="connsiteX40" fmla="*/ 146538 w 3421673"/>
                <a:gd name="connsiteY40" fmla="*/ 3890892 h 5348950"/>
                <a:gd name="connsiteX41" fmla="*/ 974480 w 3421673"/>
                <a:gd name="connsiteY41" fmla="*/ 4623584 h 5348950"/>
                <a:gd name="connsiteX42" fmla="*/ 981807 w 3421673"/>
                <a:gd name="connsiteY42" fmla="*/ 4755469 h 5348950"/>
                <a:gd name="connsiteX43" fmla="*/ 1091711 w 3421673"/>
                <a:gd name="connsiteY43" fmla="*/ 4792104 h 5348950"/>
                <a:gd name="connsiteX44" fmla="*/ 1128346 w 3421673"/>
                <a:gd name="connsiteY44" fmla="*/ 4821411 h 5348950"/>
                <a:gd name="connsiteX45" fmla="*/ 1252903 w 3421673"/>
                <a:gd name="connsiteY45" fmla="*/ 4821411 h 5348950"/>
                <a:gd name="connsiteX46" fmla="*/ 1436076 w 3421673"/>
                <a:gd name="connsiteY46" fmla="*/ 4843392 h 5348950"/>
                <a:gd name="connsiteX47" fmla="*/ 1502019 w 3421673"/>
                <a:gd name="connsiteY47" fmla="*/ 4858046 h 5348950"/>
                <a:gd name="connsiteX48" fmla="*/ 1582615 w 3421673"/>
                <a:gd name="connsiteY48" fmla="*/ 4953296 h 5348950"/>
                <a:gd name="connsiteX49" fmla="*/ 1633903 w 3421673"/>
                <a:gd name="connsiteY49" fmla="*/ 5077854 h 5348950"/>
                <a:gd name="connsiteX50" fmla="*/ 1663211 w 3421673"/>
                <a:gd name="connsiteY50" fmla="*/ 5085181 h 5348950"/>
                <a:gd name="connsiteX51" fmla="*/ 1707173 w 3421673"/>
                <a:gd name="connsiteY51" fmla="*/ 5092507 h 5348950"/>
                <a:gd name="connsiteX52" fmla="*/ 1780442 w 3421673"/>
                <a:gd name="connsiteY52" fmla="*/ 5165777 h 5348950"/>
                <a:gd name="connsiteX53" fmla="*/ 1824403 w 3421673"/>
                <a:gd name="connsiteY53" fmla="*/ 5143796 h 5348950"/>
                <a:gd name="connsiteX54" fmla="*/ 1846384 w 3421673"/>
                <a:gd name="connsiteY54" fmla="*/ 5143796 h 5348950"/>
                <a:gd name="connsiteX55" fmla="*/ 1890346 w 3421673"/>
                <a:gd name="connsiteY55" fmla="*/ 5187757 h 5348950"/>
                <a:gd name="connsiteX56" fmla="*/ 1912326 w 3421673"/>
                <a:gd name="connsiteY56" fmla="*/ 5253700 h 5348950"/>
                <a:gd name="connsiteX57" fmla="*/ 1891046 w 3421673"/>
                <a:gd name="connsiteY57" fmla="*/ 5344377 h 5348950"/>
                <a:gd name="connsiteX58" fmla="*/ 1926980 w 3421673"/>
                <a:gd name="connsiteY58" fmla="*/ 5348950 h 5348950"/>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3747 w 3488440"/>
                <a:gd name="connsiteY0" fmla="*/ 5363809 h 5363809"/>
                <a:gd name="connsiteX1" fmla="*/ 2645843 w 3488440"/>
                <a:gd name="connsiteY1" fmla="*/ 4924193 h 5363809"/>
                <a:gd name="connsiteX2" fmla="*/ 2755747 w 3488440"/>
                <a:gd name="connsiteY2" fmla="*/ 4909540 h 5363809"/>
                <a:gd name="connsiteX3" fmla="*/ 2858324 w 3488440"/>
                <a:gd name="connsiteY3" fmla="*/ 4858251 h 5363809"/>
                <a:gd name="connsiteX4" fmla="*/ 2872978 w 3488440"/>
                <a:gd name="connsiteY4" fmla="*/ 4828943 h 5363809"/>
                <a:gd name="connsiteX5" fmla="*/ 2982882 w 3488440"/>
                <a:gd name="connsiteY5" fmla="*/ 4836270 h 5363809"/>
                <a:gd name="connsiteX6" fmla="*/ 3100113 w 3488440"/>
                <a:gd name="connsiteY6" fmla="*/ 4843597 h 5363809"/>
                <a:gd name="connsiteX7" fmla="*/ 3100113 w 3488440"/>
                <a:gd name="connsiteY7" fmla="*/ 4741020 h 5363809"/>
                <a:gd name="connsiteX8" fmla="*/ 3129420 w 3488440"/>
                <a:gd name="connsiteY8" fmla="*/ 4689732 h 5363809"/>
                <a:gd name="connsiteX9" fmla="*/ 3217343 w 3488440"/>
                <a:gd name="connsiteY9" fmla="*/ 4638443 h 5363809"/>
                <a:gd name="connsiteX10" fmla="*/ 3268632 w 3488440"/>
                <a:gd name="connsiteY10" fmla="*/ 4579828 h 5363809"/>
                <a:gd name="connsiteX11" fmla="*/ 3429824 w 3488440"/>
                <a:gd name="connsiteY11" fmla="*/ 4579828 h 5363809"/>
                <a:gd name="connsiteX12" fmla="*/ 3429824 w 3488440"/>
                <a:gd name="connsiteY12" fmla="*/ 4477251 h 5363809"/>
                <a:gd name="connsiteX13" fmla="*/ 3459132 w 3488440"/>
                <a:gd name="connsiteY13" fmla="*/ 4235463 h 5363809"/>
                <a:gd name="connsiteX14" fmla="*/ 3488440 w 3488440"/>
                <a:gd name="connsiteY14" fmla="*/ 4044963 h 5363809"/>
                <a:gd name="connsiteX15" fmla="*/ 3481113 w 3488440"/>
                <a:gd name="connsiteY15" fmla="*/ 3839809 h 5363809"/>
                <a:gd name="connsiteX16" fmla="*/ 3340328 w 3488440"/>
                <a:gd name="connsiteY16" fmla="*/ 3323517 h 5363809"/>
                <a:gd name="connsiteX17" fmla="*/ 2561092 w 3488440"/>
                <a:gd name="connsiteY17" fmla="*/ 1649372 h 5363809"/>
                <a:gd name="connsiteX18" fmla="*/ 2264480 w 3488440"/>
                <a:gd name="connsiteY18" fmla="*/ 1535454 h 5363809"/>
                <a:gd name="connsiteX19" fmla="*/ 2153880 w 3488440"/>
                <a:gd name="connsiteY19" fmla="*/ 1634515 h 5363809"/>
                <a:gd name="connsiteX20" fmla="*/ 1998033 w 3488440"/>
                <a:gd name="connsiteY20" fmla="*/ 1659281 h 5363809"/>
                <a:gd name="connsiteX21" fmla="*/ 1887431 w 3488440"/>
                <a:gd name="connsiteY21" fmla="*/ 1639469 h 5363809"/>
                <a:gd name="connsiteX22" fmla="*/ 1817049 w 3488440"/>
                <a:gd name="connsiteY22" fmla="*/ 1639468 h 5363809"/>
                <a:gd name="connsiteX23" fmla="*/ 1756721 w 3488440"/>
                <a:gd name="connsiteY23" fmla="*/ 1594892 h 5363809"/>
                <a:gd name="connsiteX24" fmla="*/ 1631038 w 3488440"/>
                <a:gd name="connsiteY24" fmla="*/ 1584985 h 5363809"/>
                <a:gd name="connsiteX25" fmla="*/ 1661202 w 3488440"/>
                <a:gd name="connsiteY25" fmla="*/ 1471065 h 5363809"/>
                <a:gd name="connsiteX26" fmla="*/ 1751693 w 3488440"/>
                <a:gd name="connsiteY26" fmla="*/ 1396768 h 5363809"/>
                <a:gd name="connsiteX27" fmla="*/ 1716502 w 3488440"/>
                <a:gd name="connsiteY27" fmla="*/ 1332379 h 5363809"/>
                <a:gd name="connsiteX28" fmla="*/ 1716502 w 3488440"/>
                <a:gd name="connsiteY28" fmla="*/ 1154068 h 5363809"/>
                <a:gd name="connsiteX29" fmla="*/ 1721530 w 3488440"/>
                <a:gd name="connsiteY29" fmla="*/ 1015381 h 5363809"/>
                <a:gd name="connsiteX30" fmla="*/ 1500327 w 3488440"/>
                <a:gd name="connsiteY30" fmla="*/ 549791 h 5363809"/>
                <a:gd name="connsiteX31" fmla="*/ 1671256 w 3488440"/>
                <a:gd name="connsiteY31" fmla="*/ 435870 h 5363809"/>
                <a:gd name="connsiteX32" fmla="*/ 1686338 w 3488440"/>
                <a:gd name="connsiteY32" fmla="*/ 386339 h 5363809"/>
                <a:gd name="connsiteX33" fmla="*/ 1143388 w 3488440"/>
                <a:gd name="connsiteY33" fmla="*/ 148592 h 5363809"/>
                <a:gd name="connsiteX34" fmla="*/ 731147 w 3488440"/>
                <a:gd name="connsiteY34" fmla="*/ 0 h 5363809"/>
                <a:gd name="connsiteX35" fmla="*/ 354098 w 3488440"/>
                <a:gd name="connsiteY35" fmla="*/ 594369 h 5363809"/>
                <a:gd name="connsiteX36" fmla="*/ 243497 w 3488440"/>
                <a:gd name="connsiteY36" fmla="*/ 950990 h 5363809"/>
                <a:gd name="connsiteX37" fmla="*/ 127868 w 3488440"/>
                <a:gd name="connsiteY37" fmla="*/ 1124349 h 5363809"/>
                <a:gd name="connsiteX38" fmla="*/ 2185 w 3488440"/>
                <a:gd name="connsiteY38" fmla="*/ 1253129 h 5363809"/>
                <a:gd name="connsiteX39" fmla="*/ 117814 w 3488440"/>
                <a:gd name="connsiteY39" fmla="*/ 1327425 h 5363809"/>
                <a:gd name="connsiteX40" fmla="*/ 66767 w 3488440"/>
                <a:gd name="connsiteY40" fmla="*/ 3773866 h 5363809"/>
                <a:gd name="connsiteX41" fmla="*/ 125382 w 3488440"/>
                <a:gd name="connsiteY41" fmla="*/ 3839809 h 5363809"/>
                <a:gd name="connsiteX42" fmla="*/ 154690 w 3488440"/>
                <a:gd name="connsiteY42" fmla="*/ 3883770 h 5363809"/>
                <a:gd name="connsiteX43" fmla="*/ 213305 w 3488440"/>
                <a:gd name="connsiteY43" fmla="*/ 3905751 h 5363809"/>
                <a:gd name="connsiteX44" fmla="*/ 1041247 w 3488440"/>
                <a:gd name="connsiteY44" fmla="*/ 4638443 h 5363809"/>
                <a:gd name="connsiteX45" fmla="*/ 1048574 w 3488440"/>
                <a:gd name="connsiteY45" fmla="*/ 4770328 h 5363809"/>
                <a:gd name="connsiteX46" fmla="*/ 1158478 w 3488440"/>
                <a:gd name="connsiteY46" fmla="*/ 4806963 h 5363809"/>
                <a:gd name="connsiteX47" fmla="*/ 1195113 w 3488440"/>
                <a:gd name="connsiteY47" fmla="*/ 4836270 h 5363809"/>
                <a:gd name="connsiteX48" fmla="*/ 1319670 w 3488440"/>
                <a:gd name="connsiteY48" fmla="*/ 4836270 h 5363809"/>
                <a:gd name="connsiteX49" fmla="*/ 1502843 w 3488440"/>
                <a:gd name="connsiteY49" fmla="*/ 4858251 h 5363809"/>
                <a:gd name="connsiteX50" fmla="*/ 1568786 w 3488440"/>
                <a:gd name="connsiteY50" fmla="*/ 4872905 h 5363809"/>
                <a:gd name="connsiteX51" fmla="*/ 1649382 w 3488440"/>
                <a:gd name="connsiteY51" fmla="*/ 4968155 h 5363809"/>
                <a:gd name="connsiteX52" fmla="*/ 1700670 w 3488440"/>
                <a:gd name="connsiteY52" fmla="*/ 5092713 h 5363809"/>
                <a:gd name="connsiteX53" fmla="*/ 1729978 w 3488440"/>
                <a:gd name="connsiteY53" fmla="*/ 5100040 h 5363809"/>
                <a:gd name="connsiteX54" fmla="*/ 1773940 w 3488440"/>
                <a:gd name="connsiteY54" fmla="*/ 5107366 h 5363809"/>
                <a:gd name="connsiteX55" fmla="*/ 1847209 w 3488440"/>
                <a:gd name="connsiteY55" fmla="*/ 5180636 h 5363809"/>
                <a:gd name="connsiteX56" fmla="*/ 1891170 w 3488440"/>
                <a:gd name="connsiteY56" fmla="*/ 5158655 h 5363809"/>
                <a:gd name="connsiteX57" fmla="*/ 1913151 w 3488440"/>
                <a:gd name="connsiteY57" fmla="*/ 5158655 h 5363809"/>
                <a:gd name="connsiteX58" fmla="*/ 1957113 w 3488440"/>
                <a:gd name="connsiteY58" fmla="*/ 5202616 h 5363809"/>
                <a:gd name="connsiteX59" fmla="*/ 1979093 w 3488440"/>
                <a:gd name="connsiteY59" fmla="*/ 5268559 h 5363809"/>
                <a:gd name="connsiteX60" fmla="*/ 1957813 w 3488440"/>
                <a:gd name="connsiteY60" fmla="*/ 5359236 h 5363809"/>
                <a:gd name="connsiteX61" fmla="*/ 1993747 w 3488440"/>
                <a:gd name="connsiteY61" fmla="*/ 5363809 h 5363809"/>
                <a:gd name="connsiteX0" fmla="*/ 1996662 w 3491355"/>
                <a:gd name="connsiteY0" fmla="*/ 5363809 h 5363809"/>
                <a:gd name="connsiteX1" fmla="*/ 2648758 w 3491355"/>
                <a:gd name="connsiteY1" fmla="*/ 4924193 h 5363809"/>
                <a:gd name="connsiteX2" fmla="*/ 2758662 w 3491355"/>
                <a:gd name="connsiteY2" fmla="*/ 4909540 h 5363809"/>
                <a:gd name="connsiteX3" fmla="*/ 2861239 w 3491355"/>
                <a:gd name="connsiteY3" fmla="*/ 4858251 h 5363809"/>
                <a:gd name="connsiteX4" fmla="*/ 2875893 w 3491355"/>
                <a:gd name="connsiteY4" fmla="*/ 4828943 h 5363809"/>
                <a:gd name="connsiteX5" fmla="*/ 2985797 w 3491355"/>
                <a:gd name="connsiteY5" fmla="*/ 4836270 h 5363809"/>
                <a:gd name="connsiteX6" fmla="*/ 3103028 w 3491355"/>
                <a:gd name="connsiteY6" fmla="*/ 4843597 h 5363809"/>
                <a:gd name="connsiteX7" fmla="*/ 3103028 w 3491355"/>
                <a:gd name="connsiteY7" fmla="*/ 4741020 h 5363809"/>
                <a:gd name="connsiteX8" fmla="*/ 3132335 w 3491355"/>
                <a:gd name="connsiteY8" fmla="*/ 4689732 h 5363809"/>
                <a:gd name="connsiteX9" fmla="*/ 3220258 w 3491355"/>
                <a:gd name="connsiteY9" fmla="*/ 4638443 h 5363809"/>
                <a:gd name="connsiteX10" fmla="*/ 3271547 w 3491355"/>
                <a:gd name="connsiteY10" fmla="*/ 4579828 h 5363809"/>
                <a:gd name="connsiteX11" fmla="*/ 3432739 w 3491355"/>
                <a:gd name="connsiteY11" fmla="*/ 4579828 h 5363809"/>
                <a:gd name="connsiteX12" fmla="*/ 3432739 w 3491355"/>
                <a:gd name="connsiteY12" fmla="*/ 4477251 h 5363809"/>
                <a:gd name="connsiteX13" fmla="*/ 3462047 w 3491355"/>
                <a:gd name="connsiteY13" fmla="*/ 4235463 h 5363809"/>
                <a:gd name="connsiteX14" fmla="*/ 3491355 w 3491355"/>
                <a:gd name="connsiteY14" fmla="*/ 4044963 h 5363809"/>
                <a:gd name="connsiteX15" fmla="*/ 3484028 w 3491355"/>
                <a:gd name="connsiteY15" fmla="*/ 3839809 h 5363809"/>
                <a:gd name="connsiteX16" fmla="*/ 3343243 w 3491355"/>
                <a:gd name="connsiteY16" fmla="*/ 3323517 h 5363809"/>
                <a:gd name="connsiteX17" fmla="*/ 2564007 w 3491355"/>
                <a:gd name="connsiteY17" fmla="*/ 1649372 h 5363809"/>
                <a:gd name="connsiteX18" fmla="*/ 2267395 w 3491355"/>
                <a:gd name="connsiteY18" fmla="*/ 1535454 h 5363809"/>
                <a:gd name="connsiteX19" fmla="*/ 2156795 w 3491355"/>
                <a:gd name="connsiteY19" fmla="*/ 1634515 h 5363809"/>
                <a:gd name="connsiteX20" fmla="*/ 2000948 w 3491355"/>
                <a:gd name="connsiteY20" fmla="*/ 1659281 h 5363809"/>
                <a:gd name="connsiteX21" fmla="*/ 1890346 w 3491355"/>
                <a:gd name="connsiteY21" fmla="*/ 1639469 h 5363809"/>
                <a:gd name="connsiteX22" fmla="*/ 1819964 w 3491355"/>
                <a:gd name="connsiteY22" fmla="*/ 1639468 h 5363809"/>
                <a:gd name="connsiteX23" fmla="*/ 1759636 w 3491355"/>
                <a:gd name="connsiteY23" fmla="*/ 1594892 h 5363809"/>
                <a:gd name="connsiteX24" fmla="*/ 1633953 w 3491355"/>
                <a:gd name="connsiteY24" fmla="*/ 1584985 h 5363809"/>
                <a:gd name="connsiteX25" fmla="*/ 1664117 w 3491355"/>
                <a:gd name="connsiteY25" fmla="*/ 1471065 h 5363809"/>
                <a:gd name="connsiteX26" fmla="*/ 1754608 w 3491355"/>
                <a:gd name="connsiteY26" fmla="*/ 1396768 h 5363809"/>
                <a:gd name="connsiteX27" fmla="*/ 1719417 w 3491355"/>
                <a:gd name="connsiteY27" fmla="*/ 1332379 h 5363809"/>
                <a:gd name="connsiteX28" fmla="*/ 1719417 w 3491355"/>
                <a:gd name="connsiteY28" fmla="*/ 1154068 h 5363809"/>
                <a:gd name="connsiteX29" fmla="*/ 1724445 w 3491355"/>
                <a:gd name="connsiteY29" fmla="*/ 1015381 h 5363809"/>
                <a:gd name="connsiteX30" fmla="*/ 1503242 w 3491355"/>
                <a:gd name="connsiteY30" fmla="*/ 549791 h 5363809"/>
                <a:gd name="connsiteX31" fmla="*/ 1674171 w 3491355"/>
                <a:gd name="connsiteY31" fmla="*/ 435870 h 5363809"/>
                <a:gd name="connsiteX32" fmla="*/ 1689253 w 3491355"/>
                <a:gd name="connsiteY32" fmla="*/ 386339 h 5363809"/>
                <a:gd name="connsiteX33" fmla="*/ 1146303 w 3491355"/>
                <a:gd name="connsiteY33" fmla="*/ 148592 h 5363809"/>
                <a:gd name="connsiteX34" fmla="*/ 734062 w 3491355"/>
                <a:gd name="connsiteY34" fmla="*/ 0 h 5363809"/>
                <a:gd name="connsiteX35" fmla="*/ 357013 w 3491355"/>
                <a:gd name="connsiteY35" fmla="*/ 594369 h 5363809"/>
                <a:gd name="connsiteX36" fmla="*/ 246412 w 3491355"/>
                <a:gd name="connsiteY36" fmla="*/ 950990 h 5363809"/>
                <a:gd name="connsiteX37" fmla="*/ 130783 w 3491355"/>
                <a:gd name="connsiteY37" fmla="*/ 1124349 h 5363809"/>
                <a:gd name="connsiteX38" fmla="*/ 5100 w 3491355"/>
                <a:gd name="connsiteY38" fmla="*/ 1253129 h 5363809"/>
                <a:gd name="connsiteX39" fmla="*/ 120729 w 3491355"/>
                <a:gd name="connsiteY39" fmla="*/ 1327425 h 5363809"/>
                <a:gd name="connsiteX40" fmla="*/ 69682 w 3491355"/>
                <a:gd name="connsiteY40" fmla="*/ 3773866 h 5363809"/>
                <a:gd name="connsiteX41" fmla="*/ 128297 w 3491355"/>
                <a:gd name="connsiteY41" fmla="*/ 3839809 h 5363809"/>
                <a:gd name="connsiteX42" fmla="*/ 157605 w 3491355"/>
                <a:gd name="connsiteY42" fmla="*/ 3883770 h 5363809"/>
                <a:gd name="connsiteX43" fmla="*/ 216220 w 3491355"/>
                <a:gd name="connsiteY43" fmla="*/ 3905751 h 5363809"/>
                <a:gd name="connsiteX44" fmla="*/ 1044162 w 3491355"/>
                <a:gd name="connsiteY44" fmla="*/ 4638443 h 5363809"/>
                <a:gd name="connsiteX45" fmla="*/ 1051489 w 3491355"/>
                <a:gd name="connsiteY45" fmla="*/ 4770328 h 5363809"/>
                <a:gd name="connsiteX46" fmla="*/ 1161393 w 3491355"/>
                <a:gd name="connsiteY46" fmla="*/ 4806963 h 5363809"/>
                <a:gd name="connsiteX47" fmla="*/ 1198028 w 3491355"/>
                <a:gd name="connsiteY47" fmla="*/ 4836270 h 5363809"/>
                <a:gd name="connsiteX48" fmla="*/ 1322585 w 3491355"/>
                <a:gd name="connsiteY48" fmla="*/ 4836270 h 5363809"/>
                <a:gd name="connsiteX49" fmla="*/ 1505758 w 3491355"/>
                <a:gd name="connsiteY49" fmla="*/ 4858251 h 5363809"/>
                <a:gd name="connsiteX50" fmla="*/ 1571701 w 3491355"/>
                <a:gd name="connsiteY50" fmla="*/ 4872905 h 5363809"/>
                <a:gd name="connsiteX51" fmla="*/ 1652297 w 3491355"/>
                <a:gd name="connsiteY51" fmla="*/ 4968155 h 5363809"/>
                <a:gd name="connsiteX52" fmla="*/ 1703585 w 3491355"/>
                <a:gd name="connsiteY52" fmla="*/ 5092713 h 5363809"/>
                <a:gd name="connsiteX53" fmla="*/ 1732893 w 3491355"/>
                <a:gd name="connsiteY53" fmla="*/ 5100040 h 5363809"/>
                <a:gd name="connsiteX54" fmla="*/ 1776855 w 3491355"/>
                <a:gd name="connsiteY54" fmla="*/ 5107366 h 5363809"/>
                <a:gd name="connsiteX55" fmla="*/ 1850124 w 3491355"/>
                <a:gd name="connsiteY55" fmla="*/ 5180636 h 5363809"/>
                <a:gd name="connsiteX56" fmla="*/ 1894085 w 3491355"/>
                <a:gd name="connsiteY56" fmla="*/ 5158655 h 5363809"/>
                <a:gd name="connsiteX57" fmla="*/ 1916066 w 3491355"/>
                <a:gd name="connsiteY57" fmla="*/ 5158655 h 5363809"/>
                <a:gd name="connsiteX58" fmla="*/ 1960028 w 3491355"/>
                <a:gd name="connsiteY58" fmla="*/ 5202616 h 5363809"/>
                <a:gd name="connsiteX59" fmla="*/ 1982008 w 3491355"/>
                <a:gd name="connsiteY59" fmla="*/ 5268559 h 5363809"/>
                <a:gd name="connsiteX60" fmla="*/ 1960728 w 3491355"/>
                <a:gd name="connsiteY60" fmla="*/ 5359236 h 5363809"/>
                <a:gd name="connsiteX61" fmla="*/ 1996662 w 34913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64582 w 3486255"/>
                <a:gd name="connsiteY40" fmla="*/ 3773866 h 5363809"/>
                <a:gd name="connsiteX41" fmla="*/ 123197 w 3486255"/>
                <a:gd name="connsiteY41" fmla="*/ 3839809 h 5363809"/>
                <a:gd name="connsiteX42" fmla="*/ 152505 w 3486255"/>
                <a:gd name="connsiteY42" fmla="*/ 3883770 h 5363809"/>
                <a:gd name="connsiteX43" fmla="*/ 211120 w 3486255"/>
                <a:gd name="connsiteY43" fmla="*/ 3905751 h 5363809"/>
                <a:gd name="connsiteX44" fmla="*/ 1039062 w 3486255"/>
                <a:gd name="connsiteY44" fmla="*/ 4638443 h 5363809"/>
                <a:gd name="connsiteX45" fmla="*/ 1046389 w 3486255"/>
                <a:gd name="connsiteY45" fmla="*/ 4770328 h 5363809"/>
                <a:gd name="connsiteX46" fmla="*/ 1156293 w 3486255"/>
                <a:gd name="connsiteY46" fmla="*/ 4806963 h 5363809"/>
                <a:gd name="connsiteX47" fmla="*/ 1192928 w 3486255"/>
                <a:gd name="connsiteY47" fmla="*/ 4836270 h 5363809"/>
                <a:gd name="connsiteX48" fmla="*/ 1317485 w 3486255"/>
                <a:gd name="connsiteY48" fmla="*/ 4836270 h 5363809"/>
                <a:gd name="connsiteX49" fmla="*/ 1500658 w 3486255"/>
                <a:gd name="connsiteY49" fmla="*/ 4858251 h 5363809"/>
                <a:gd name="connsiteX50" fmla="*/ 1566601 w 3486255"/>
                <a:gd name="connsiteY50" fmla="*/ 4872905 h 5363809"/>
                <a:gd name="connsiteX51" fmla="*/ 1647197 w 3486255"/>
                <a:gd name="connsiteY51" fmla="*/ 4968155 h 5363809"/>
                <a:gd name="connsiteX52" fmla="*/ 1698485 w 3486255"/>
                <a:gd name="connsiteY52" fmla="*/ 5092713 h 5363809"/>
                <a:gd name="connsiteX53" fmla="*/ 1727793 w 3486255"/>
                <a:gd name="connsiteY53" fmla="*/ 5100040 h 5363809"/>
                <a:gd name="connsiteX54" fmla="*/ 1771755 w 3486255"/>
                <a:gd name="connsiteY54" fmla="*/ 5107366 h 5363809"/>
                <a:gd name="connsiteX55" fmla="*/ 1845024 w 3486255"/>
                <a:gd name="connsiteY55" fmla="*/ 5180636 h 5363809"/>
                <a:gd name="connsiteX56" fmla="*/ 1888985 w 3486255"/>
                <a:gd name="connsiteY56" fmla="*/ 5158655 h 5363809"/>
                <a:gd name="connsiteX57" fmla="*/ 1910966 w 3486255"/>
                <a:gd name="connsiteY57" fmla="*/ 5158655 h 5363809"/>
                <a:gd name="connsiteX58" fmla="*/ 1954928 w 3486255"/>
                <a:gd name="connsiteY58" fmla="*/ 5202616 h 5363809"/>
                <a:gd name="connsiteX59" fmla="*/ 1976908 w 3486255"/>
                <a:gd name="connsiteY59" fmla="*/ 5268559 h 5363809"/>
                <a:gd name="connsiteX60" fmla="*/ 1955628 w 3486255"/>
                <a:gd name="connsiteY60" fmla="*/ 5359236 h 5363809"/>
                <a:gd name="connsiteX61" fmla="*/ 1991562 w 34862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62924 w 3557617"/>
                <a:gd name="connsiteY0" fmla="*/ 5363809 h 5363809"/>
                <a:gd name="connsiteX1" fmla="*/ 2715020 w 3557617"/>
                <a:gd name="connsiteY1" fmla="*/ 4924193 h 5363809"/>
                <a:gd name="connsiteX2" fmla="*/ 2824924 w 3557617"/>
                <a:gd name="connsiteY2" fmla="*/ 4909540 h 5363809"/>
                <a:gd name="connsiteX3" fmla="*/ 2927501 w 3557617"/>
                <a:gd name="connsiteY3" fmla="*/ 4858251 h 5363809"/>
                <a:gd name="connsiteX4" fmla="*/ 2942155 w 3557617"/>
                <a:gd name="connsiteY4" fmla="*/ 4828943 h 5363809"/>
                <a:gd name="connsiteX5" fmla="*/ 3052059 w 3557617"/>
                <a:gd name="connsiteY5" fmla="*/ 4836270 h 5363809"/>
                <a:gd name="connsiteX6" fmla="*/ 3169290 w 3557617"/>
                <a:gd name="connsiteY6" fmla="*/ 4843597 h 5363809"/>
                <a:gd name="connsiteX7" fmla="*/ 3169290 w 3557617"/>
                <a:gd name="connsiteY7" fmla="*/ 4741020 h 5363809"/>
                <a:gd name="connsiteX8" fmla="*/ 3198597 w 3557617"/>
                <a:gd name="connsiteY8" fmla="*/ 4689732 h 5363809"/>
                <a:gd name="connsiteX9" fmla="*/ 3286520 w 3557617"/>
                <a:gd name="connsiteY9" fmla="*/ 4638443 h 5363809"/>
                <a:gd name="connsiteX10" fmla="*/ 3337809 w 3557617"/>
                <a:gd name="connsiteY10" fmla="*/ 4579828 h 5363809"/>
                <a:gd name="connsiteX11" fmla="*/ 3499001 w 3557617"/>
                <a:gd name="connsiteY11" fmla="*/ 4579828 h 5363809"/>
                <a:gd name="connsiteX12" fmla="*/ 3499001 w 3557617"/>
                <a:gd name="connsiteY12" fmla="*/ 4477251 h 5363809"/>
                <a:gd name="connsiteX13" fmla="*/ 3528309 w 3557617"/>
                <a:gd name="connsiteY13" fmla="*/ 4235463 h 5363809"/>
                <a:gd name="connsiteX14" fmla="*/ 3557617 w 3557617"/>
                <a:gd name="connsiteY14" fmla="*/ 4044963 h 5363809"/>
                <a:gd name="connsiteX15" fmla="*/ 3550290 w 3557617"/>
                <a:gd name="connsiteY15" fmla="*/ 3839809 h 5363809"/>
                <a:gd name="connsiteX16" fmla="*/ 3409505 w 3557617"/>
                <a:gd name="connsiteY16" fmla="*/ 3323517 h 5363809"/>
                <a:gd name="connsiteX17" fmla="*/ 2630269 w 3557617"/>
                <a:gd name="connsiteY17" fmla="*/ 1649372 h 5363809"/>
                <a:gd name="connsiteX18" fmla="*/ 2333657 w 3557617"/>
                <a:gd name="connsiteY18" fmla="*/ 1535454 h 5363809"/>
                <a:gd name="connsiteX19" fmla="*/ 2223057 w 3557617"/>
                <a:gd name="connsiteY19" fmla="*/ 1634515 h 5363809"/>
                <a:gd name="connsiteX20" fmla="*/ 2067210 w 3557617"/>
                <a:gd name="connsiteY20" fmla="*/ 1659281 h 5363809"/>
                <a:gd name="connsiteX21" fmla="*/ 1956608 w 3557617"/>
                <a:gd name="connsiteY21" fmla="*/ 1639469 h 5363809"/>
                <a:gd name="connsiteX22" fmla="*/ 1886226 w 3557617"/>
                <a:gd name="connsiteY22" fmla="*/ 1639468 h 5363809"/>
                <a:gd name="connsiteX23" fmla="*/ 1825898 w 3557617"/>
                <a:gd name="connsiteY23" fmla="*/ 1594892 h 5363809"/>
                <a:gd name="connsiteX24" fmla="*/ 1700215 w 3557617"/>
                <a:gd name="connsiteY24" fmla="*/ 1584985 h 5363809"/>
                <a:gd name="connsiteX25" fmla="*/ 1730379 w 3557617"/>
                <a:gd name="connsiteY25" fmla="*/ 1471065 h 5363809"/>
                <a:gd name="connsiteX26" fmla="*/ 1820870 w 3557617"/>
                <a:gd name="connsiteY26" fmla="*/ 1396768 h 5363809"/>
                <a:gd name="connsiteX27" fmla="*/ 1785679 w 3557617"/>
                <a:gd name="connsiteY27" fmla="*/ 1332379 h 5363809"/>
                <a:gd name="connsiteX28" fmla="*/ 1785679 w 3557617"/>
                <a:gd name="connsiteY28" fmla="*/ 1154068 h 5363809"/>
                <a:gd name="connsiteX29" fmla="*/ 1790707 w 3557617"/>
                <a:gd name="connsiteY29" fmla="*/ 1015381 h 5363809"/>
                <a:gd name="connsiteX30" fmla="*/ 1569504 w 3557617"/>
                <a:gd name="connsiteY30" fmla="*/ 549791 h 5363809"/>
                <a:gd name="connsiteX31" fmla="*/ 1740433 w 3557617"/>
                <a:gd name="connsiteY31" fmla="*/ 435870 h 5363809"/>
                <a:gd name="connsiteX32" fmla="*/ 1755515 w 3557617"/>
                <a:gd name="connsiteY32" fmla="*/ 386339 h 5363809"/>
                <a:gd name="connsiteX33" fmla="*/ 1212565 w 3557617"/>
                <a:gd name="connsiteY33" fmla="*/ 148592 h 5363809"/>
                <a:gd name="connsiteX34" fmla="*/ 800324 w 3557617"/>
                <a:gd name="connsiteY34" fmla="*/ 0 h 5363809"/>
                <a:gd name="connsiteX35" fmla="*/ 423275 w 3557617"/>
                <a:gd name="connsiteY35" fmla="*/ 594369 h 5363809"/>
                <a:gd name="connsiteX36" fmla="*/ 312674 w 3557617"/>
                <a:gd name="connsiteY36" fmla="*/ 950990 h 5363809"/>
                <a:gd name="connsiteX37" fmla="*/ 197045 w 3557617"/>
                <a:gd name="connsiteY37" fmla="*/ 1124349 h 5363809"/>
                <a:gd name="connsiteX38" fmla="*/ 71362 w 3557617"/>
                <a:gd name="connsiteY38" fmla="*/ 1253129 h 5363809"/>
                <a:gd name="connsiteX39" fmla="*/ 186991 w 3557617"/>
                <a:gd name="connsiteY39" fmla="*/ 1327425 h 5363809"/>
                <a:gd name="connsiteX40" fmla="*/ 297594 w 3557617"/>
                <a:gd name="connsiteY40" fmla="*/ 1594893 h 5363809"/>
                <a:gd name="connsiteX41" fmla="*/ 66336 w 3557617"/>
                <a:gd name="connsiteY41" fmla="*/ 1778157 h 5363809"/>
                <a:gd name="connsiteX42" fmla="*/ 135944 w 3557617"/>
                <a:gd name="connsiteY42" fmla="*/ 3773866 h 5363809"/>
                <a:gd name="connsiteX43" fmla="*/ 194559 w 3557617"/>
                <a:gd name="connsiteY43" fmla="*/ 3839809 h 5363809"/>
                <a:gd name="connsiteX44" fmla="*/ 223867 w 3557617"/>
                <a:gd name="connsiteY44" fmla="*/ 3883770 h 5363809"/>
                <a:gd name="connsiteX45" fmla="*/ 282482 w 3557617"/>
                <a:gd name="connsiteY45" fmla="*/ 3905751 h 5363809"/>
                <a:gd name="connsiteX46" fmla="*/ 1110424 w 3557617"/>
                <a:gd name="connsiteY46" fmla="*/ 4638443 h 5363809"/>
                <a:gd name="connsiteX47" fmla="*/ 1117751 w 3557617"/>
                <a:gd name="connsiteY47" fmla="*/ 4770328 h 5363809"/>
                <a:gd name="connsiteX48" fmla="*/ 1227655 w 3557617"/>
                <a:gd name="connsiteY48" fmla="*/ 4806963 h 5363809"/>
                <a:gd name="connsiteX49" fmla="*/ 1264290 w 3557617"/>
                <a:gd name="connsiteY49" fmla="*/ 4836270 h 5363809"/>
                <a:gd name="connsiteX50" fmla="*/ 1388847 w 3557617"/>
                <a:gd name="connsiteY50" fmla="*/ 4836270 h 5363809"/>
                <a:gd name="connsiteX51" fmla="*/ 1572020 w 3557617"/>
                <a:gd name="connsiteY51" fmla="*/ 4858251 h 5363809"/>
                <a:gd name="connsiteX52" fmla="*/ 1637963 w 3557617"/>
                <a:gd name="connsiteY52" fmla="*/ 4872905 h 5363809"/>
                <a:gd name="connsiteX53" fmla="*/ 1718559 w 3557617"/>
                <a:gd name="connsiteY53" fmla="*/ 4968155 h 5363809"/>
                <a:gd name="connsiteX54" fmla="*/ 1769847 w 3557617"/>
                <a:gd name="connsiteY54" fmla="*/ 5092713 h 5363809"/>
                <a:gd name="connsiteX55" fmla="*/ 1799155 w 3557617"/>
                <a:gd name="connsiteY55" fmla="*/ 5100040 h 5363809"/>
                <a:gd name="connsiteX56" fmla="*/ 1843117 w 3557617"/>
                <a:gd name="connsiteY56" fmla="*/ 5107366 h 5363809"/>
                <a:gd name="connsiteX57" fmla="*/ 1916386 w 3557617"/>
                <a:gd name="connsiteY57" fmla="*/ 5180636 h 5363809"/>
                <a:gd name="connsiteX58" fmla="*/ 1960347 w 3557617"/>
                <a:gd name="connsiteY58" fmla="*/ 5158655 h 5363809"/>
                <a:gd name="connsiteX59" fmla="*/ 1982328 w 3557617"/>
                <a:gd name="connsiteY59" fmla="*/ 5158655 h 5363809"/>
                <a:gd name="connsiteX60" fmla="*/ 2026290 w 3557617"/>
                <a:gd name="connsiteY60" fmla="*/ 5202616 h 5363809"/>
                <a:gd name="connsiteX61" fmla="*/ 2048270 w 3557617"/>
                <a:gd name="connsiteY61" fmla="*/ 5268559 h 5363809"/>
                <a:gd name="connsiteX62" fmla="*/ 2026990 w 3557617"/>
                <a:gd name="connsiteY62" fmla="*/ 5359236 h 5363809"/>
                <a:gd name="connsiteX63" fmla="*/ 2062924 w 3557617"/>
                <a:gd name="connsiteY63" fmla="*/ 5363809 h 5363809"/>
                <a:gd name="connsiteX0" fmla="*/ 2248404 w 3743097"/>
                <a:gd name="connsiteY0" fmla="*/ 5363809 h 5363809"/>
                <a:gd name="connsiteX1" fmla="*/ 2900500 w 3743097"/>
                <a:gd name="connsiteY1" fmla="*/ 4924193 h 5363809"/>
                <a:gd name="connsiteX2" fmla="*/ 3010404 w 3743097"/>
                <a:gd name="connsiteY2" fmla="*/ 4909540 h 5363809"/>
                <a:gd name="connsiteX3" fmla="*/ 3112981 w 3743097"/>
                <a:gd name="connsiteY3" fmla="*/ 4858251 h 5363809"/>
                <a:gd name="connsiteX4" fmla="*/ 3127635 w 3743097"/>
                <a:gd name="connsiteY4" fmla="*/ 4828943 h 5363809"/>
                <a:gd name="connsiteX5" fmla="*/ 3237539 w 3743097"/>
                <a:gd name="connsiteY5" fmla="*/ 4836270 h 5363809"/>
                <a:gd name="connsiteX6" fmla="*/ 3354770 w 3743097"/>
                <a:gd name="connsiteY6" fmla="*/ 4843597 h 5363809"/>
                <a:gd name="connsiteX7" fmla="*/ 3354770 w 3743097"/>
                <a:gd name="connsiteY7" fmla="*/ 4741020 h 5363809"/>
                <a:gd name="connsiteX8" fmla="*/ 3384077 w 3743097"/>
                <a:gd name="connsiteY8" fmla="*/ 4689732 h 5363809"/>
                <a:gd name="connsiteX9" fmla="*/ 3472000 w 3743097"/>
                <a:gd name="connsiteY9" fmla="*/ 4638443 h 5363809"/>
                <a:gd name="connsiteX10" fmla="*/ 3523289 w 3743097"/>
                <a:gd name="connsiteY10" fmla="*/ 4579828 h 5363809"/>
                <a:gd name="connsiteX11" fmla="*/ 3684481 w 3743097"/>
                <a:gd name="connsiteY11" fmla="*/ 4579828 h 5363809"/>
                <a:gd name="connsiteX12" fmla="*/ 3684481 w 3743097"/>
                <a:gd name="connsiteY12" fmla="*/ 4477251 h 5363809"/>
                <a:gd name="connsiteX13" fmla="*/ 3713789 w 3743097"/>
                <a:gd name="connsiteY13" fmla="*/ 4235463 h 5363809"/>
                <a:gd name="connsiteX14" fmla="*/ 3743097 w 3743097"/>
                <a:gd name="connsiteY14" fmla="*/ 4044963 h 5363809"/>
                <a:gd name="connsiteX15" fmla="*/ 3735770 w 3743097"/>
                <a:gd name="connsiteY15" fmla="*/ 3839809 h 5363809"/>
                <a:gd name="connsiteX16" fmla="*/ 3594985 w 3743097"/>
                <a:gd name="connsiteY16" fmla="*/ 3323517 h 5363809"/>
                <a:gd name="connsiteX17" fmla="*/ 2815749 w 3743097"/>
                <a:gd name="connsiteY17" fmla="*/ 1649372 h 5363809"/>
                <a:gd name="connsiteX18" fmla="*/ 2519137 w 3743097"/>
                <a:gd name="connsiteY18" fmla="*/ 1535454 h 5363809"/>
                <a:gd name="connsiteX19" fmla="*/ 2408537 w 3743097"/>
                <a:gd name="connsiteY19" fmla="*/ 1634515 h 5363809"/>
                <a:gd name="connsiteX20" fmla="*/ 2252690 w 3743097"/>
                <a:gd name="connsiteY20" fmla="*/ 1659281 h 5363809"/>
                <a:gd name="connsiteX21" fmla="*/ 2142088 w 3743097"/>
                <a:gd name="connsiteY21" fmla="*/ 1639469 h 5363809"/>
                <a:gd name="connsiteX22" fmla="*/ 2071706 w 3743097"/>
                <a:gd name="connsiteY22" fmla="*/ 1639468 h 5363809"/>
                <a:gd name="connsiteX23" fmla="*/ 2011378 w 3743097"/>
                <a:gd name="connsiteY23" fmla="*/ 1594892 h 5363809"/>
                <a:gd name="connsiteX24" fmla="*/ 1885695 w 3743097"/>
                <a:gd name="connsiteY24" fmla="*/ 1584985 h 5363809"/>
                <a:gd name="connsiteX25" fmla="*/ 1915859 w 3743097"/>
                <a:gd name="connsiteY25" fmla="*/ 1471065 h 5363809"/>
                <a:gd name="connsiteX26" fmla="*/ 2006350 w 3743097"/>
                <a:gd name="connsiteY26" fmla="*/ 1396768 h 5363809"/>
                <a:gd name="connsiteX27" fmla="*/ 1971159 w 3743097"/>
                <a:gd name="connsiteY27" fmla="*/ 1332379 h 5363809"/>
                <a:gd name="connsiteX28" fmla="*/ 1971159 w 3743097"/>
                <a:gd name="connsiteY28" fmla="*/ 1154068 h 5363809"/>
                <a:gd name="connsiteX29" fmla="*/ 1976187 w 3743097"/>
                <a:gd name="connsiteY29" fmla="*/ 1015381 h 5363809"/>
                <a:gd name="connsiteX30" fmla="*/ 1754984 w 3743097"/>
                <a:gd name="connsiteY30" fmla="*/ 549791 h 5363809"/>
                <a:gd name="connsiteX31" fmla="*/ 1925913 w 3743097"/>
                <a:gd name="connsiteY31" fmla="*/ 435870 h 5363809"/>
                <a:gd name="connsiteX32" fmla="*/ 1940995 w 3743097"/>
                <a:gd name="connsiteY32" fmla="*/ 386339 h 5363809"/>
                <a:gd name="connsiteX33" fmla="*/ 1398045 w 3743097"/>
                <a:gd name="connsiteY33" fmla="*/ 148592 h 5363809"/>
                <a:gd name="connsiteX34" fmla="*/ 985804 w 3743097"/>
                <a:gd name="connsiteY34" fmla="*/ 0 h 5363809"/>
                <a:gd name="connsiteX35" fmla="*/ 608755 w 3743097"/>
                <a:gd name="connsiteY35" fmla="*/ 594369 h 5363809"/>
                <a:gd name="connsiteX36" fmla="*/ 498154 w 3743097"/>
                <a:gd name="connsiteY36" fmla="*/ 950990 h 5363809"/>
                <a:gd name="connsiteX37" fmla="*/ 382525 w 3743097"/>
                <a:gd name="connsiteY37" fmla="*/ 1124349 h 5363809"/>
                <a:gd name="connsiteX38" fmla="*/ 256842 w 3743097"/>
                <a:gd name="connsiteY38" fmla="*/ 1253129 h 5363809"/>
                <a:gd name="connsiteX39" fmla="*/ 372471 w 3743097"/>
                <a:gd name="connsiteY39" fmla="*/ 1327425 h 5363809"/>
                <a:gd name="connsiteX40" fmla="*/ 483074 w 3743097"/>
                <a:gd name="connsiteY40" fmla="*/ 1594893 h 5363809"/>
                <a:gd name="connsiteX41" fmla="*/ 251816 w 3743097"/>
                <a:gd name="connsiteY41" fmla="*/ 1778157 h 5363809"/>
                <a:gd name="connsiteX42" fmla="*/ 451 w 3743097"/>
                <a:gd name="connsiteY42" fmla="*/ 1911890 h 5363809"/>
                <a:gd name="connsiteX43" fmla="*/ 321424 w 3743097"/>
                <a:gd name="connsiteY43" fmla="*/ 3773866 h 5363809"/>
                <a:gd name="connsiteX44" fmla="*/ 380039 w 3743097"/>
                <a:gd name="connsiteY44" fmla="*/ 3839809 h 5363809"/>
                <a:gd name="connsiteX45" fmla="*/ 409347 w 3743097"/>
                <a:gd name="connsiteY45" fmla="*/ 3883770 h 5363809"/>
                <a:gd name="connsiteX46" fmla="*/ 467962 w 3743097"/>
                <a:gd name="connsiteY46" fmla="*/ 3905751 h 5363809"/>
                <a:gd name="connsiteX47" fmla="*/ 1295904 w 3743097"/>
                <a:gd name="connsiteY47" fmla="*/ 4638443 h 5363809"/>
                <a:gd name="connsiteX48" fmla="*/ 1303231 w 3743097"/>
                <a:gd name="connsiteY48" fmla="*/ 4770328 h 5363809"/>
                <a:gd name="connsiteX49" fmla="*/ 1413135 w 3743097"/>
                <a:gd name="connsiteY49" fmla="*/ 4806963 h 5363809"/>
                <a:gd name="connsiteX50" fmla="*/ 1449770 w 3743097"/>
                <a:gd name="connsiteY50" fmla="*/ 4836270 h 5363809"/>
                <a:gd name="connsiteX51" fmla="*/ 1574327 w 3743097"/>
                <a:gd name="connsiteY51" fmla="*/ 4836270 h 5363809"/>
                <a:gd name="connsiteX52" fmla="*/ 1757500 w 3743097"/>
                <a:gd name="connsiteY52" fmla="*/ 4858251 h 5363809"/>
                <a:gd name="connsiteX53" fmla="*/ 1823443 w 3743097"/>
                <a:gd name="connsiteY53" fmla="*/ 4872905 h 5363809"/>
                <a:gd name="connsiteX54" fmla="*/ 1904039 w 3743097"/>
                <a:gd name="connsiteY54" fmla="*/ 4968155 h 5363809"/>
                <a:gd name="connsiteX55" fmla="*/ 1955327 w 3743097"/>
                <a:gd name="connsiteY55" fmla="*/ 5092713 h 5363809"/>
                <a:gd name="connsiteX56" fmla="*/ 1984635 w 3743097"/>
                <a:gd name="connsiteY56" fmla="*/ 5100040 h 5363809"/>
                <a:gd name="connsiteX57" fmla="*/ 2028597 w 3743097"/>
                <a:gd name="connsiteY57" fmla="*/ 5107366 h 5363809"/>
                <a:gd name="connsiteX58" fmla="*/ 2101866 w 3743097"/>
                <a:gd name="connsiteY58" fmla="*/ 5180636 h 5363809"/>
                <a:gd name="connsiteX59" fmla="*/ 2145827 w 3743097"/>
                <a:gd name="connsiteY59" fmla="*/ 5158655 h 5363809"/>
                <a:gd name="connsiteX60" fmla="*/ 2167808 w 3743097"/>
                <a:gd name="connsiteY60" fmla="*/ 5158655 h 5363809"/>
                <a:gd name="connsiteX61" fmla="*/ 2211770 w 3743097"/>
                <a:gd name="connsiteY61" fmla="*/ 5202616 h 5363809"/>
                <a:gd name="connsiteX62" fmla="*/ 2233750 w 3743097"/>
                <a:gd name="connsiteY62" fmla="*/ 5268559 h 5363809"/>
                <a:gd name="connsiteX63" fmla="*/ 2212470 w 3743097"/>
                <a:gd name="connsiteY63" fmla="*/ 5359236 h 5363809"/>
                <a:gd name="connsiteX64" fmla="*/ 2248404 w 3743097"/>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63034 w 3757727"/>
                <a:gd name="connsiteY0" fmla="*/ 5363809 h 5363809"/>
                <a:gd name="connsiteX1" fmla="*/ 2915130 w 3757727"/>
                <a:gd name="connsiteY1" fmla="*/ 4924193 h 5363809"/>
                <a:gd name="connsiteX2" fmla="*/ 3025034 w 3757727"/>
                <a:gd name="connsiteY2" fmla="*/ 4909540 h 5363809"/>
                <a:gd name="connsiteX3" fmla="*/ 3127611 w 3757727"/>
                <a:gd name="connsiteY3" fmla="*/ 4858251 h 5363809"/>
                <a:gd name="connsiteX4" fmla="*/ 3142265 w 3757727"/>
                <a:gd name="connsiteY4" fmla="*/ 4828943 h 5363809"/>
                <a:gd name="connsiteX5" fmla="*/ 3252169 w 3757727"/>
                <a:gd name="connsiteY5" fmla="*/ 4836270 h 5363809"/>
                <a:gd name="connsiteX6" fmla="*/ 3369400 w 3757727"/>
                <a:gd name="connsiteY6" fmla="*/ 4843597 h 5363809"/>
                <a:gd name="connsiteX7" fmla="*/ 3369400 w 3757727"/>
                <a:gd name="connsiteY7" fmla="*/ 4741020 h 5363809"/>
                <a:gd name="connsiteX8" fmla="*/ 3398707 w 3757727"/>
                <a:gd name="connsiteY8" fmla="*/ 4689732 h 5363809"/>
                <a:gd name="connsiteX9" fmla="*/ 3486630 w 3757727"/>
                <a:gd name="connsiteY9" fmla="*/ 4638443 h 5363809"/>
                <a:gd name="connsiteX10" fmla="*/ 3537919 w 3757727"/>
                <a:gd name="connsiteY10" fmla="*/ 4579828 h 5363809"/>
                <a:gd name="connsiteX11" fmla="*/ 3699111 w 3757727"/>
                <a:gd name="connsiteY11" fmla="*/ 4579828 h 5363809"/>
                <a:gd name="connsiteX12" fmla="*/ 3699111 w 3757727"/>
                <a:gd name="connsiteY12" fmla="*/ 4477251 h 5363809"/>
                <a:gd name="connsiteX13" fmla="*/ 3728419 w 3757727"/>
                <a:gd name="connsiteY13" fmla="*/ 4235463 h 5363809"/>
                <a:gd name="connsiteX14" fmla="*/ 3757727 w 3757727"/>
                <a:gd name="connsiteY14" fmla="*/ 4044963 h 5363809"/>
                <a:gd name="connsiteX15" fmla="*/ 3750400 w 3757727"/>
                <a:gd name="connsiteY15" fmla="*/ 3839809 h 5363809"/>
                <a:gd name="connsiteX16" fmla="*/ 3609615 w 3757727"/>
                <a:gd name="connsiteY16" fmla="*/ 3323517 h 5363809"/>
                <a:gd name="connsiteX17" fmla="*/ 2830379 w 3757727"/>
                <a:gd name="connsiteY17" fmla="*/ 1649372 h 5363809"/>
                <a:gd name="connsiteX18" fmla="*/ 2533767 w 3757727"/>
                <a:gd name="connsiteY18" fmla="*/ 1535454 h 5363809"/>
                <a:gd name="connsiteX19" fmla="*/ 2423167 w 3757727"/>
                <a:gd name="connsiteY19" fmla="*/ 1634515 h 5363809"/>
                <a:gd name="connsiteX20" fmla="*/ 2267320 w 3757727"/>
                <a:gd name="connsiteY20" fmla="*/ 1659281 h 5363809"/>
                <a:gd name="connsiteX21" fmla="*/ 2156718 w 3757727"/>
                <a:gd name="connsiteY21" fmla="*/ 1639469 h 5363809"/>
                <a:gd name="connsiteX22" fmla="*/ 2086336 w 3757727"/>
                <a:gd name="connsiteY22" fmla="*/ 1639468 h 5363809"/>
                <a:gd name="connsiteX23" fmla="*/ 2026008 w 3757727"/>
                <a:gd name="connsiteY23" fmla="*/ 1594892 h 5363809"/>
                <a:gd name="connsiteX24" fmla="*/ 1900325 w 3757727"/>
                <a:gd name="connsiteY24" fmla="*/ 1584985 h 5363809"/>
                <a:gd name="connsiteX25" fmla="*/ 1930489 w 3757727"/>
                <a:gd name="connsiteY25" fmla="*/ 1471065 h 5363809"/>
                <a:gd name="connsiteX26" fmla="*/ 2020980 w 3757727"/>
                <a:gd name="connsiteY26" fmla="*/ 1396768 h 5363809"/>
                <a:gd name="connsiteX27" fmla="*/ 1985789 w 3757727"/>
                <a:gd name="connsiteY27" fmla="*/ 1332379 h 5363809"/>
                <a:gd name="connsiteX28" fmla="*/ 1985789 w 3757727"/>
                <a:gd name="connsiteY28" fmla="*/ 1154068 h 5363809"/>
                <a:gd name="connsiteX29" fmla="*/ 1990817 w 3757727"/>
                <a:gd name="connsiteY29" fmla="*/ 1015381 h 5363809"/>
                <a:gd name="connsiteX30" fmla="*/ 1769614 w 3757727"/>
                <a:gd name="connsiteY30" fmla="*/ 549791 h 5363809"/>
                <a:gd name="connsiteX31" fmla="*/ 1940543 w 3757727"/>
                <a:gd name="connsiteY31" fmla="*/ 435870 h 5363809"/>
                <a:gd name="connsiteX32" fmla="*/ 1955625 w 3757727"/>
                <a:gd name="connsiteY32" fmla="*/ 386339 h 5363809"/>
                <a:gd name="connsiteX33" fmla="*/ 1412675 w 3757727"/>
                <a:gd name="connsiteY33" fmla="*/ 148592 h 5363809"/>
                <a:gd name="connsiteX34" fmla="*/ 1000434 w 3757727"/>
                <a:gd name="connsiteY34" fmla="*/ 0 h 5363809"/>
                <a:gd name="connsiteX35" fmla="*/ 623385 w 3757727"/>
                <a:gd name="connsiteY35" fmla="*/ 594369 h 5363809"/>
                <a:gd name="connsiteX36" fmla="*/ 512784 w 3757727"/>
                <a:gd name="connsiteY36" fmla="*/ 950990 h 5363809"/>
                <a:gd name="connsiteX37" fmla="*/ 397155 w 3757727"/>
                <a:gd name="connsiteY37" fmla="*/ 1124349 h 5363809"/>
                <a:gd name="connsiteX38" fmla="*/ 271472 w 3757727"/>
                <a:gd name="connsiteY38" fmla="*/ 1253129 h 5363809"/>
                <a:gd name="connsiteX39" fmla="*/ 387101 w 3757727"/>
                <a:gd name="connsiteY39" fmla="*/ 1327425 h 5363809"/>
                <a:gd name="connsiteX40" fmla="*/ 497704 w 3757727"/>
                <a:gd name="connsiteY40" fmla="*/ 1594893 h 5363809"/>
                <a:gd name="connsiteX41" fmla="*/ 266446 w 3757727"/>
                <a:gd name="connsiteY41" fmla="*/ 1778157 h 5363809"/>
                <a:gd name="connsiteX42" fmla="*/ 0 w 3757727"/>
                <a:gd name="connsiteY42" fmla="*/ 1906937 h 5363809"/>
                <a:gd name="connsiteX43" fmla="*/ 336054 w 3757727"/>
                <a:gd name="connsiteY43" fmla="*/ 3773866 h 5363809"/>
                <a:gd name="connsiteX44" fmla="*/ 394669 w 3757727"/>
                <a:gd name="connsiteY44" fmla="*/ 3839809 h 5363809"/>
                <a:gd name="connsiteX45" fmla="*/ 423977 w 3757727"/>
                <a:gd name="connsiteY45" fmla="*/ 3883770 h 5363809"/>
                <a:gd name="connsiteX46" fmla="*/ 482592 w 3757727"/>
                <a:gd name="connsiteY46" fmla="*/ 3905751 h 5363809"/>
                <a:gd name="connsiteX47" fmla="*/ 1310534 w 3757727"/>
                <a:gd name="connsiteY47" fmla="*/ 4638443 h 5363809"/>
                <a:gd name="connsiteX48" fmla="*/ 1317861 w 3757727"/>
                <a:gd name="connsiteY48" fmla="*/ 4770328 h 5363809"/>
                <a:gd name="connsiteX49" fmla="*/ 1427765 w 3757727"/>
                <a:gd name="connsiteY49" fmla="*/ 4806963 h 5363809"/>
                <a:gd name="connsiteX50" fmla="*/ 1464400 w 3757727"/>
                <a:gd name="connsiteY50" fmla="*/ 4836270 h 5363809"/>
                <a:gd name="connsiteX51" fmla="*/ 1588957 w 3757727"/>
                <a:gd name="connsiteY51" fmla="*/ 4836270 h 5363809"/>
                <a:gd name="connsiteX52" fmla="*/ 1772130 w 3757727"/>
                <a:gd name="connsiteY52" fmla="*/ 4858251 h 5363809"/>
                <a:gd name="connsiteX53" fmla="*/ 1838073 w 3757727"/>
                <a:gd name="connsiteY53" fmla="*/ 4872905 h 5363809"/>
                <a:gd name="connsiteX54" fmla="*/ 1918669 w 3757727"/>
                <a:gd name="connsiteY54" fmla="*/ 4968155 h 5363809"/>
                <a:gd name="connsiteX55" fmla="*/ 1969957 w 3757727"/>
                <a:gd name="connsiteY55" fmla="*/ 5092713 h 5363809"/>
                <a:gd name="connsiteX56" fmla="*/ 1999265 w 3757727"/>
                <a:gd name="connsiteY56" fmla="*/ 5100040 h 5363809"/>
                <a:gd name="connsiteX57" fmla="*/ 2043227 w 3757727"/>
                <a:gd name="connsiteY57" fmla="*/ 5107366 h 5363809"/>
                <a:gd name="connsiteX58" fmla="*/ 2116496 w 3757727"/>
                <a:gd name="connsiteY58" fmla="*/ 5180636 h 5363809"/>
                <a:gd name="connsiteX59" fmla="*/ 2160457 w 3757727"/>
                <a:gd name="connsiteY59" fmla="*/ 5158655 h 5363809"/>
                <a:gd name="connsiteX60" fmla="*/ 2182438 w 3757727"/>
                <a:gd name="connsiteY60" fmla="*/ 5158655 h 5363809"/>
                <a:gd name="connsiteX61" fmla="*/ 2226400 w 3757727"/>
                <a:gd name="connsiteY61" fmla="*/ 5202616 h 5363809"/>
                <a:gd name="connsiteX62" fmla="*/ 2248380 w 3757727"/>
                <a:gd name="connsiteY62" fmla="*/ 5268559 h 5363809"/>
                <a:gd name="connsiteX63" fmla="*/ 2227100 w 3757727"/>
                <a:gd name="connsiteY63" fmla="*/ 5359236 h 5363809"/>
                <a:gd name="connsiteX64" fmla="*/ 2263034 w 3757727"/>
                <a:gd name="connsiteY64" fmla="*/ 5363809 h 5363809"/>
                <a:gd name="connsiteX0" fmla="*/ 2396821 w 3891514"/>
                <a:gd name="connsiteY0" fmla="*/ 5363809 h 5363809"/>
                <a:gd name="connsiteX1" fmla="*/ 3048917 w 3891514"/>
                <a:gd name="connsiteY1" fmla="*/ 4924193 h 5363809"/>
                <a:gd name="connsiteX2" fmla="*/ 3158821 w 3891514"/>
                <a:gd name="connsiteY2" fmla="*/ 4909540 h 5363809"/>
                <a:gd name="connsiteX3" fmla="*/ 3261398 w 3891514"/>
                <a:gd name="connsiteY3" fmla="*/ 4858251 h 5363809"/>
                <a:gd name="connsiteX4" fmla="*/ 3276052 w 3891514"/>
                <a:gd name="connsiteY4" fmla="*/ 4828943 h 5363809"/>
                <a:gd name="connsiteX5" fmla="*/ 3385956 w 3891514"/>
                <a:gd name="connsiteY5" fmla="*/ 4836270 h 5363809"/>
                <a:gd name="connsiteX6" fmla="*/ 3503187 w 3891514"/>
                <a:gd name="connsiteY6" fmla="*/ 4843597 h 5363809"/>
                <a:gd name="connsiteX7" fmla="*/ 3503187 w 3891514"/>
                <a:gd name="connsiteY7" fmla="*/ 4741020 h 5363809"/>
                <a:gd name="connsiteX8" fmla="*/ 3532494 w 3891514"/>
                <a:gd name="connsiteY8" fmla="*/ 4689732 h 5363809"/>
                <a:gd name="connsiteX9" fmla="*/ 3620417 w 3891514"/>
                <a:gd name="connsiteY9" fmla="*/ 4638443 h 5363809"/>
                <a:gd name="connsiteX10" fmla="*/ 3671706 w 3891514"/>
                <a:gd name="connsiteY10" fmla="*/ 4579828 h 5363809"/>
                <a:gd name="connsiteX11" fmla="*/ 3832898 w 3891514"/>
                <a:gd name="connsiteY11" fmla="*/ 4579828 h 5363809"/>
                <a:gd name="connsiteX12" fmla="*/ 3832898 w 3891514"/>
                <a:gd name="connsiteY12" fmla="*/ 4477251 h 5363809"/>
                <a:gd name="connsiteX13" fmla="*/ 3862206 w 3891514"/>
                <a:gd name="connsiteY13" fmla="*/ 4235463 h 5363809"/>
                <a:gd name="connsiteX14" fmla="*/ 3891514 w 3891514"/>
                <a:gd name="connsiteY14" fmla="*/ 4044963 h 5363809"/>
                <a:gd name="connsiteX15" fmla="*/ 3884187 w 3891514"/>
                <a:gd name="connsiteY15" fmla="*/ 3839809 h 5363809"/>
                <a:gd name="connsiteX16" fmla="*/ 3743402 w 3891514"/>
                <a:gd name="connsiteY16" fmla="*/ 3323517 h 5363809"/>
                <a:gd name="connsiteX17" fmla="*/ 2964166 w 3891514"/>
                <a:gd name="connsiteY17" fmla="*/ 1649372 h 5363809"/>
                <a:gd name="connsiteX18" fmla="*/ 2667554 w 3891514"/>
                <a:gd name="connsiteY18" fmla="*/ 1535454 h 5363809"/>
                <a:gd name="connsiteX19" fmla="*/ 2556954 w 3891514"/>
                <a:gd name="connsiteY19" fmla="*/ 1634515 h 5363809"/>
                <a:gd name="connsiteX20" fmla="*/ 2401107 w 3891514"/>
                <a:gd name="connsiteY20" fmla="*/ 1659281 h 5363809"/>
                <a:gd name="connsiteX21" fmla="*/ 2290505 w 3891514"/>
                <a:gd name="connsiteY21" fmla="*/ 1639469 h 5363809"/>
                <a:gd name="connsiteX22" fmla="*/ 2220123 w 3891514"/>
                <a:gd name="connsiteY22" fmla="*/ 1639468 h 5363809"/>
                <a:gd name="connsiteX23" fmla="*/ 2159795 w 3891514"/>
                <a:gd name="connsiteY23" fmla="*/ 1594892 h 5363809"/>
                <a:gd name="connsiteX24" fmla="*/ 2034112 w 3891514"/>
                <a:gd name="connsiteY24" fmla="*/ 1584985 h 5363809"/>
                <a:gd name="connsiteX25" fmla="*/ 2064276 w 3891514"/>
                <a:gd name="connsiteY25" fmla="*/ 1471065 h 5363809"/>
                <a:gd name="connsiteX26" fmla="*/ 2154767 w 3891514"/>
                <a:gd name="connsiteY26" fmla="*/ 1396768 h 5363809"/>
                <a:gd name="connsiteX27" fmla="*/ 2119576 w 3891514"/>
                <a:gd name="connsiteY27" fmla="*/ 1332379 h 5363809"/>
                <a:gd name="connsiteX28" fmla="*/ 2119576 w 3891514"/>
                <a:gd name="connsiteY28" fmla="*/ 1154068 h 5363809"/>
                <a:gd name="connsiteX29" fmla="*/ 2124604 w 3891514"/>
                <a:gd name="connsiteY29" fmla="*/ 1015381 h 5363809"/>
                <a:gd name="connsiteX30" fmla="*/ 1903401 w 3891514"/>
                <a:gd name="connsiteY30" fmla="*/ 549791 h 5363809"/>
                <a:gd name="connsiteX31" fmla="*/ 2074330 w 3891514"/>
                <a:gd name="connsiteY31" fmla="*/ 435870 h 5363809"/>
                <a:gd name="connsiteX32" fmla="*/ 2089412 w 3891514"/>
                <a:gd name="connsiteY32" fmla="*/ 386339 h 5363809"/>
                <a:gd name="connsiteX33" fmla="*/ 1546462 w 3891514"/>
                <a:gd name="connsiteY33" fmla="*/ 148592 h 5363809"/>
                <a:gd name="connsiteX34" fmla="*/ 1134221 w 3891514"/>
                <a:gd name="connsiteY34" fmla="*/ 0 h 5363809"/>
                <a:gd name="connsiteX35" fmla="*/ 757172 w 3891514"/>
                <a:gd name="connsiteY35" fmla="*/ 594369 h 5363809"/>
                <a:gd name="connsiteX36" fmla="*/ 646571 w 3891514"/>
                <a:gd name="connsiteY36" fmla="*/ 950990 h 5363809"/>
                <a:gd name="connsiteX37" fmla="*/ 530942 w 3891514"/>
                <a:gd name="connsiteY37" fmla="*/ 1124349 h 5363809"/>
                <a:gd name="connsiteX38" fmla="*/ 405259 w 3891514"/>
                <a:gd name="connsiteY38" fmla="*/ 1253129 h 5363809"/>
                <a:gd name="connsiteX39" fmla="*/ 520888 w 3891514"/>
                <a:gd name="connsiteY39" fmla="*/ 1327425 h 5363809"/>
                <a:gd name="connsiteX40" fmla="*/ 631491 w 3891514"/>
                <a:gd name="connsiteY40" fmla="*/ 1594893 h 5363809"/>
                <a:gd name="connsiteX41" fmla="*/ 400233 w 3891514"/>
                <a:gd name="connsiteY41" fmla="*/ 1778157 h 5363809"/>
                <a:gd name="connsiteX42" fmla="*/ 133787 w 3891514"/>
                <a:gd name="connsiteY42" fmla="*/ 1906937 h 5363809"/>
                <a:gd name="connsiteX43" fmla="*/ 13131 w 3891514"/>
                <a:gd name="connsiteY43" fmla="*/ 1956467 h 5363809"/>
                <a:gd name="connsiteX44" fmla="*/ 469841 w 3891514"/>
                <a:gd name="connsiteY44" fmla="*/ 3773866 h 5363809"/>
                <a:gd name="connsiteX45" fmla="*/ 528456 w 3891514"/>
                <a:gd name="connsiteY45" fmla="*/ 3839809 h 5363809"/>
                <a:gd name="connsiteX46" fmla="*/ 557764 w 3891514"/>
                <a:gd name="connsiteY46" fmla="*/ 3883770 h 5363809"/>
                <a:gd name="connsiteX47" fmla="*/ 616379 w 3891514"/>
                <a:gd name="connsiteY47" fmla="*/ 3905751 h 5363809"/>
                <a:gd name="connsiteX48" fmla="*/ 1444321 w 3891514"/>
                <a:gd name="connsiteY48" fmla="*/ 4638443 h 5363809"/>
                <a:gd name="connsiteX49" fmla="*/ 1451648 w 3891514"/>
                <a:gd name="connsiteY49" fmla="*/ 4770328 h 5363809"/>
                <a:gd name="connsiteX50" fmla="*/ 1561552 w 3891514"/>
                <a:gd name="connsiteY50" fmla="*/ 4806963 h 5363809"/>
                <a:gd name="connsiteX51" fmla="*/ 1598187 w 3891514"/>
                <a:gd name="connsiteY51" fmla="*/ 4836270 h 5363809"/>
                <a:gd name="connsiteX52" fmla="*/ 1722744 w 3891514"/>
                <a:gd name="connsiteY52" fmla="*/ 4836270 h 5363809"/>
                <a:gd name="connsiteX53" fmla="*/ 1905917 w 3891514"/>
                <a:gd name="connsiteY53" fmla="*/ 4858251 h 5363809"/>
                <a:gd name="connsiteX54" fmla="*/ 1971860 w 3891514"/>
                <a:gd name="connsiteY54" fmla="*/ 4872905 h 5363809"/>
                <a:gd name="connsiteX55" fmla="*/ 2052456 w 3891514"/>
                <a:gd name="connsiteY55" fmla="*/ 4968155 h 5363809"/>
                <a:gd name="connsiteX56" fmla="*/ 2103744 w 3891514"/>
                <a:gd name="connsiteY56" fmla="*/ 5092713 h 5363809"/>
                <a:gd name="connsiteX57" fmla="*/ 2133052 w 3891514"/>
                <a:gd name="connsiteY57" fmla="*/ 5100040 h 5363809"/>
                <a:gd name="connsiteX58" fmla="*/ 2177014 w 3891514"/>
                <a:gd name="connsiteY58" fmla="*/ 5107366 h 5363809"/>
                <a:gd name="connsiteX59" fmla="*/ 2250283 w 3891514"/>
                <a:gd name="connsiteY59" fmla="*/ 5180636 h 5363809"/>
                <a:gd name="connsiteX60" fmla="*/ 2294244 w 3891514"/>
                <a:gd name="connsiteY60" fmla="*/ 5158655 h 5363809"/>
                <a:gd name="connsiteX61" fmla="*/ 2316225 w 3891514"/>
                <a:gd name="connsiteY61" fmla="*/ 5158655 h 5363809"/>
                <a:gd name="connsiteX62" fmla="*/ 2360187 w 3891514"/>
                <a:gd name="connsiteY62" fmla="*/ 5202616 h 5363809"/>
                <a:gd name="connsiteX63" fmla="*/ 2382167 w 3891514"/>
                <a:gd name="connsiteY63" fmla="*/ 5268559 h 5363809"/>
                <a:gd name="connsiteX64" fmla="*/ 2360887 w 3891514"/>
                <a:gd name="connsiteY64" fmla="*/ 5359236 h 5363809"/>
                <a:gd name="connsiteX65" fmla="*/ 2396821 w 3891514"/>
                <a:gd name="connsiteY65" fmla="*/ 5363809 h 5363809"/>
                <a:gd name="connsiteX0" fmla="*/ 2399181 w 3893874"/>
                <a:gd name="connsiteY0" fmla="*/ 5363809 h 5363809"/>
                <a:gd name="connsiteX1" fmla="*/ 3051277 w 3893874"/>
                <a:gd name="connsiteY1" fmla="*/ 4924193 h 5363809"/>
                <a:gd name="connsiteX2" fmla="*/ 3161181 w 3893874"/>
                <a:gd name="connsiteY2" fmla="*/ 4909540 h 5363809"/>
                <a:gd name="connsiteX3" fmla="*/ 3263758 w 3893874"/>
                <a:gd name="connsiteY3" fmla="*/ 4858251 h 5363809"/>
                <a:gd name="connsiteX4" fmla="*/ 3278412 w 3893874"/>
                <a:gd name="connsiteY4" fmla="*/ 4828943 h 5363809"/>
                <a:gd name="connsiteX5" fmla="*/ 3388316 w 3893874"/>
                <a:gd name="connsiteY5" fmla="*/ 4836270 h 5363809"/>
                <a:gd name="connsiteX6" fmla="*/ 3505547 w 3893874"/>
                <a:gd name="connsiteY6" fmla="*/ 4843597 h 5363809"/>
                <a:gd name="connsiteX7" fmla="*/ 3505547 w 3893874"/>
                <a:gd name="connsiteY7" fmla="*/ 4741020 h 5363809"/>
                <a:gd name="connsiteX8" fmla="*/ 3534854 w 3893874"/>
                <a:gd name="connsiteY8" fmla="*/ 4689732 h 5363809"/>
                <a:gd name="connsiteX9" fmla="*/ 3622777 w 3893874"/>
                <a:gd name="connsiteY9" fmla="*/ 4638443 h 5363809"/>
                <a:gd name="connsiteX10" fmla="*/ 3674066 w 3893874"/>
                <a:gd name="connsiteY10" fmla="*/ 4579828 h 5363809"/>
                <a:gd name="connsiteX11" fmla="*/ 3835258 w 3893874"/>
                <a:gd name="connsiteY11" fmla="*/ 4579828 h 5363809"/>
                <a:gd name="connsiteX12" fmla="*/ 3835258 w 3893874"/>
                <a:gd name="connsiteY12" fmla="*/ 4477251 h 5363809"/>
                <a:gd name="connsiteX13" fmla="*/ 3864566 w 3893874"/>
                <a:gd name="connsiteY13" fmla="*/ 4235463 h 5363809"/>
                <a:gd name="connsiteX14" fmla="*/ 3893874 w 3893874"/>
                <a:gd name="connsiteY14" fmla="*/ 4044963 h 5363809"/>
                <a:gd name="connsiteX15" fmla="*/ 3886547 w 3893874"/>
                <a:gd name="connsiteY15" fmla="*/ 3839809 h 5363809"/>
                <a:gd name="connsiteX16" fmla="*/ 3745762 w 3893874"/>
                <a:gd name="connsiteY16" fmla="*/ 3323517 h 5363809"/>
                <a:gd name="connsiteX17" fmla="*/ 2966526 w 3893874"/>
                <a:gd name="connsiteY17" fmla="*/ 1649372 h 5363809"/>
                <a:gd name="connsiteX18" fmla="*/ 2669914 w 3893874"/>
                <a:gd name="connsiteY18" fmla="*/ 1535454 h 5363809"/>
                <a:gd name="connsiteX19" fmla="*/ 2559314 w 3893874"/>
                <a:gd name="connsiteY19" fmla="*/ 1634515 h 5363809"/>
                <a:gd name="connsiteX20" fmla="*/ 2403467 w 3893874"/>
                <a:gd name="connsiteY20" fmla="*/ 1659281 h 5363809"/>
                <a:gd name="connsiteX21" fmla="*/ 2292865 w 3893874"/>
                <a:gd name="connsiteY21" fmla="*/ 1639469 h 5363809"/>
                <a:gd name="connsiteX22" fmla="*/ 2222483 w 3893874"/>
                <a:gd name="connsiteY22" fmla="*/ 1639468 h 5363809"/>
                <a:gd name="connsiteX23" fmla="*/ 2162155 w 3893874"/>
                <a:gd name="connsiteY23" fmla="*/ 1594892 h 5363809"/>
                <a:gd name="connsiteX24" fmla="*/ 2036472 w 3893874"/>
                <a:gd name="connsiteY24" fmla="*/ 1584985 h 5363809"/>
                <a:gd name="connsiteX25" fmla="*/ 2066636 w 3893874"/>
                <a:gd name="connsiteY25" fmla="*/ 1471065 h 5363809"/>
                <a:gd name="connsiteX26" fmla="*/ 2157127 w 3893874"/>
                <a:gd name="connsiteY26" fmla="*/ 1396768 h 5363809"/>
                <a:gd name="connsiteX27" fmla="*/ 2121936 w 3893874"/>
                <a:gd name="connsiteY27" fmla="*/ 1332379 h 5363809"/>
                <a:gd name="connsiteX28" fmla="*/ 2121936 w 3893874"/>
                <a:gd name="connsiteY28" fmla="*/ 1154068 h 5363809"/>
                <a:gd name="connsiteX29" fmla="*/ 2126964 w 3893874"/>
                <a:gd name="connsiteY29" fmla="*/ 1015381 h 5363809"/>
                <a:gd name="connsiteX30" fmla="*/ 1905761 w 3893874"/>
                <a:gd name="connsiteY30" fmla="*/ 549791 h 5363809"/>
                <a:gd name="connsiteX31" fmla="*/ 2076690 w 3893874"/>
                <a:gd name="connsiteY31" fmla="*/ 435870 h 5363809"/>
                <a:gd name="connsiteX32" fmla="*/ 2091772 w 3893874"/>
                <a:gd name="connsiteY32" fmla="*/ 386339 h 5363809"/>
                <a:gd name="connsiteX33" fmla="*/ 1548822 w 3893874"/>
                <a:gd name="connsiteY33" fmla="*/ 148592 h 5363809"/>
                <a:gd name="connsiteX34" fmla="*/ 1136581 w 3893874"/>
                <a:gd name="connsiteY34" fmla="*/ 0 h 5363809"/>
                <a:gd name="connsiteX35" fmla="*/ 759532 w 3893874"/>
                <a:gd name="connsiteY35" fmla="*/ 594369 h 5363809"/>
                <a:gd name="connsiteX36" fmla="*/ 648931 w 3893874"/>
                <a:gd name="connsiteY36" fmla="*/ 950990 h 5363809"/>
                <a:gd name="connsiteX37" fmla="*/ 533302 w 3893874"/>
                <a:gd name="connsiteY37" fmla="*/ 1124349 h 5363809"/>
                <a:gd name="connsiteX38" fmla="*/ 407619 w 3893874"/>
                <a:gd name="connsiteY38" fmla="*/ 1253129 h 5363809"/>
                <a:gd name="connsiteX39" fmla="*/ 523248 w 3893874"/>
                <a:gd name="connsiteY39" fmla="*/ 1327425 h 5363809"/>
                <a:gd name="connsiteX40" fmla="*/ 633851 w 3893874"/>
                <a:gd name="connsiteY40" fmla="*/ 1594893 h 5363809"/>
                <a:gd name="connsiteX41" fmla="*/ 402593 w 3893874"/>
                <a:gd name="connsiteY41" fmla="*/ 1778157 h 5363809"/>
                <a:gd name="connsiteX42" fmla="*/ 136147 w 3893874"/>
                <a:gd name="connsiteY42" fmla="*/ 1906937 h 5363809"/>
                <a:gd name="connsiteX43" fmla="*/ 15491 w 3893874"/>
                <a:gd name="connsiteY43" fmla="*/ 1956467 h 5363809"/>
                <a:gd name="connsiteX44" fmla="*/ 472201 w 3893874"/>
                <a:gd name="connsiteY44" fmla="*/ 3773866 h 5363809"/>
                <a:gd name="connsiteX45" fmla="*/ 530816 w 3893874"/>
                <a:gd name="connsiteY45" fmla="*/ 3839809 h 5363809"/>
                <a:gd name="connsiteX46" fmla="*/ 560124 w 3893874"/>
                <a:gd name="connsiteY46" fmla="*/ 3883770 h 5363809"/>
                <a:gd name="connsiteX47" fmla="*/ 618739 w 3893874"/>
                <a:gd name="connsiteY47" fmla="*/ 3905751 h 5363809"/>
                <a:gd name="connsiteX48" fmla="*/ 1446681 w 3893874"/>
                <a:gd name="connsiteY48" fmla="*/ 4638443 h 5363809"/>
                <a:gd name="connsiteX49" fmla="*/ 1454008 w 3893874"/>
                <a:gd name="connsiteY49" fmla="*/ 4770328 h 5363809"/>
                <a:gd name="connsiteX50" fmla="*/ 1563912 w 3893874"/>
                <a:gd name="connsiteY50" fmla="*/ 4806963 h 5363809"/>
                <a:gd name="connsiteX51" fmla="*/ 1600547 w 3893874"/>
                <a:gd name="connsiteY51" fmla="*/ 4836270 h 5363809"/>
                <a:gd name="connsiteX52" fmla="*/ 1725104 w 3893874"/>
                <a:gd name="connsiteY52" fmla="*/ 4836270 h 5363809"/>
                <a:gd name="connsiteX53" fmla="*/ 1908277 w 3893874"/>
                <a:gd name="connsiteY53" fmla="*/ 4858251 h 5363809"/>
                <a:gd name="connsiteX54" fmla="*/ 1974220 w 3893874"/>
                <a:gd name="connsiteY54" fmla="*/ 4872905 h 5363809"/>
                <a:gd name="connsiteX55" fmla="*/ 2054816 w 3893874"/>
                <a:gd name="connsiteY55" fmla="*/ 4968155 h 5363809"/>
                <a:gd name="connsiteX56" fmla="*/ 2106104 w 3893874"/>
                <a:gd name="connsiteY56" fmla="*/ 5092713 h 5363809"/>
                <a:gd name="connsiteX57" fmla="*/ 2135412 w 3893874"/>
                <a:gd name="connsiteY57" fmla="*/ 5100040 h 5363809"/>
                <a:gd name="connsiteX58" fmla="*/ 2179374 w 3893874"/>
                <a:gd name="connsiteY58" fmla="*/ 5107366 h 5363809"/>
                <a:gd name="connsiteX59" fmla="*/ 2252643 w 3893874"/>
                <a:gd name="connsiteY59" fmla="*/ 5180636 h 5363809"/>
                <a:gd name="connsiteX60" fmla="*/ 2296604 w 3893874"/>
                <a:gd name="connsiteY60" fmla="*/ 5158655 h 5363809"/>
                <a:gd name="connsiteX61" fmla="*/ 2318585 w 3893874"/>
                <a:gd name="connsiteY61" fmla="*/ 5158655 h 5363809"/>
                <a:gd name="connsiteX62" fmla="*/ 2362547 w 3893874"/>
                <a:gd name="connsiteY62" fmla="*/ 5202616 h 5363809"/>
                <a:gd name="connsiteX63" fmla="*/ 2384527 w 3893874"/>
                <a:gd name="connsiteY63" fmla="*/ 5268559 h 5363809"/>
                <a:gd name="connsiteX64" fmla="*/ 2363247 w 3893874"/>
                <a:gd name="connsiteY64" fmla="*/ 5359236 h 5363809"/>
                <a:gd name="connsiteX65" fmla="*/ 2399181 w 3893874"/>
                <a:gd name="connsiteY65" fmla="*/ 5363809 h 5363809"/>
                <a:gd name="connsiteX0" fmla="*/ 2383690 w 3878383"/>
                <a:gd name="connsiteY0" fmla="*/ 5363809 h 5363809"/>
                <a:gd name="connsiteX1" fmla="*/ 3035786 w 3878383"/>
                <a:gd name="connsiteY1" fmla="*/ 4924193 h 5363809"/>
                <a:gd name="connsiteX2" fmla="*/ 3145690 w 3878383"/>
                <a:gd name="connsiteY2" fmla="*/ 4909540 h 5363809"/>
                <a:gd name="connsiteX3" fmla="*/ 3248267 w 3878383"/>
                <a:gd name="connsiteY3" fmla="*/ 4858251 h 5363809"/>
                <a:gd name="connsiteX4" fmla="*/ 3262921 w 3878383"/>
                <a:gd name="connsiteY4" fmla="*/ 4828943 h 5363809"/>
                <a:gd name="connsiteX5" fmla="*/ 3372825 w 3878383"/>
                <a:gd name="connsiteY5" fmla="*/ 4836270 h 5363809"/>
                <a:gd name="connsiteX6" fmla="*/ 3490056 w 3878383"/>
                <a:gd name="connsiteY6" fmla="*/ 4843597 h 5363809"/>
                <a:gd name="connsiteX7" fmla="*/ 3490056 w 3878383"/>
                <a:gd name="connsiteY7" fmla="*/ 4741020 h 5363809"/>
                <a:gd name="connsiteX8" fmla="*/ 3519363 w 3878383"/>
                <a:gd name="connsiteY8" fmla="*/ 4689732 h 5363809"/>
                <a:gd name="connsiteX9" fmla="*/ 3607286 w 3878383"/>
                <a:gd name="connsiteY9" fmla="*/ 4638443 h 5363809"/>
                <a:gd name="connsiteX10" fmla="*/ 3658575 w 3878383"/>
                <a:gd name="connsiteY10" fmla="*/ 4579828 h 5363809"/>
                <a:gd name="connsiteX11" fmla="*/ 3819767 w 3878383"/>
                <a:gd name="connsiteY11" fmla="*/ 4579828 h 5363809"/>
                <a:gd name="connsiteX12" fmla="*/ 3819767 w 3878383"/>
                <a:gd name="connsiteY12" fmla="*/ 4477251 h 5363809"/>
                <a:gd name="connsiteX13" fmla="*/ 3849075 w 3878383"/>
                <a:gd name="connsiteY13" fmla="*/ 4235463 h 5363809"/>
                <a:gd name="connsiteX14" fmla="*/ 3878383 w 3878383"/>
                <a:gd name="connsiteY14" fmla="*/ 4044963 h 5363809"/>
                <a:gd name="connsiteX15" fmla="*/ 3871056 w 3878383"/>
                <a:gd name="connsiteY15" fmla="*/ 3839809 h 5363809"/>
                <a:gd name="connsiteX16" fmla="*/ 3730271 w 3878383"/>
                <a:gd name="connsiteY16" fmla="*/ 3323517 h 5363809"/>
                <a:gd name="connsiteX17" fmla="*/ 2951035 w 3878383"/>
                <a:gd name="connsiteY17" fmla="*/ 1649372 h 5363809"/>
                <a:gd name="connsiteX18" fmla="*/ 2654423 w 3878383"/>
                <a:gd name="connsiteY18" fmla="*/ 1535454 h 5363809"/>
                <a:gd name="connsiteX19" fmla="*/ 2543823 w 3878383"/>
                <a:gd name="connsiteY19" fmla="*/ 1634515 h 5363809"/>
                <a:gd name="connsiteX20" fmla="*/ 2387976 w 3878383"/>
                <a:gd name="connsiteY20" fmla="*/ 1659281 h 5363809"/>
                <a:gd name="connsiteX21" fmla="*/ 2277374 w 3878383"/>
                <a:gd name="connsiteY21" fmla="*/ 1639469 h 5363809"/>
                <a:gd name="connsiteX22" fmla="*/ 2206992 w 3878383"/>
                <a:gd name="connsiteY22" fmla="*/ 1639468 h 5363809"/>
                <a:gd name="connsiteX23" fmla="*/ 2146664 w 3878383"/>
                <a:gd name="connsiteY23" fmla="*/ 1594892 h 5363809"/>
                <a:gd name="connsiteX24" fmla="*/ 2020981 w 3878383"/>
                <a:gd name="connsiteY24" fmla="*/ 1584985 h 5363809"/>
                <a:gd name="connsiteX25" fmla="*/ 2051145 w 3878383"/>
                <a:gd name="connsiteY25" fmla="*/ 1471065 h 5363809"/>
                <a:gd name="connsiteX26" fmla="*/ 2141636 w 3878383"/>
                <a:gd name="connsiteY26" fmla="*/ 1396768 h 5363809"/>
                <a:gd name="connsiteX27" fmla="*/ 2106445 w 3878383"/>
                <a:gd name="connsiteY27" fmla="*/ 1332379 h 5363809"/>
                <a:gd name="connsiteX28" fmla="*/ 2106445 w 3878383"/>
                <a:gd name="connsiteY28" fmla="*/ 1154068 h 5363809"/>
                <a:gd name="connsiteX29" fmla="*/ 2111473 w 3878383"/>
                <a:gd name="connsiteY29" fmla="*/ 1015381 h 5363809"/>
                <a:gd name="connsiteX30" fmla="*/ 1890270 w 3878383"/>
                <a:gd name="connsiteY30" fmla="*/ 549791 h 5363809"/>
                <a:gd name="connsiteX31" fmla="*/ 2061199 w 3878383"/>
                <a:gd name="connsiteY31" fmla="*/ 435870 h 5363809"/>
                <a:gd name="connsiteX32" fmla="*/ 2076281 w 3878383"/>
                <a:gd name="connsiteY32" fmla="*/ 386339 h 5363809"/>
                <a:gd name="connsiteX33" fmla="*/ 1533331 w 3878383"/>
                <a:gd name="connsiteY33" fmla="*/ 148592 h 5363809"/>
                <a:gd name="connsiteX34" fmla="*/ 1121090 w 3878383"/>
                <a:gd name="connsiteY34" fmla="*/ 0 h 5363809"/>
                <a:gd name="connsiteX35" fmla="*/ 744041 w 3878383"/>
                <a:gd name="connsiteY35" fmla="*/ 594369 h 5363809"/>
                <a:gd name="connsiteX36" fmla="*/ 633440 w 3878383"/>
                <a:gd name="connsiteY36" fmla="*/ 950990 h 5363809"/>
                <a:gd name="connsiteX37" fmla="*/ 517811 w 3878383"/>
                <a:gd name="connsiteY37" fmla="*/ 1124349 h 5363809"/>
                <a:gd name="connsiteX38" fmla="*/ 392128 w 3878383"/>
                <a:gd name="connsiteY38" fmla="*/ 1253129 h 5363809"/>
                <a:gd name="connsiteX39" fmla="*/ 507757 w 3878383"/>
                <a:gd name="connsiteY39" fmla="*/ 1327425 h 5363809"/>
                <a:gd name="connsiteX40" fmla="*/ 618360 w 3878383"/>
                <a:gd name="connsiteY40" fmla="*/ 1594893 h 5363809"/>
                <a:gd name="connsiteX41" fmla="*/ 387102 w 3878383"/>
                <a:gd name="connsiteY41" fmla="*/ 1778157 h 5363809"/>
                <a:gd name="connsiteX42" fmla="*/ 120656 w 3878383"/>
                <a:gd name="connsiteY42" fmla="*/ 1906937 h 5363809"/>
                <a:gd name="connsiteX43" fmla="*/ 0 w 3878383"/>
                <a:gd name="connsiteY43" fmla="*/ 1956467 h 5363809"/>
                <a:gd name="connsiteX44" fmla="*/ 456710 w 3878383"/>
                <a:gd name="connsiteY44" fmla="*/ 3773866 h 5363809"/>
                <a:gd name="connsiteX45" fmla="*/ 515325 w 3878383"/>
                <a:gd name="connsiteY45" fmla="*/ 3839809 h 5363809"/>
                <a:gd name="connsiteX46" fmla="*/ 544633 w 3878383"/>
                <a:gd name="connsiteY46" fmla="*/ 3883770 h 5363809"/>
                <a:gd name="connsiteX47" fmla="*/ 603248 w 3878383"/>
                <a:gd name="connsiteY47" fmla="*/ 3905751 h 5363809"/>
                <a:gd name="connsiteX48" fmla="*/ 1431190 w 3878383"/>
                <a:gd name="connsiteY48" fmla="*/ 4638443 h 5363809"/>
                <a:gd name="connsiteX49" fmla="*/ 1438517 w 3878383"/>
                <a:gd name="connsiteY49" fmla="*/ 4770328 h 5363809"/>
                <a:gd name="connsiteX50" fmla="*/ 1548421 w 3878383"/>
                <a:gd name="connsiteY50" fmla="*/ 4806963 h 5363809"/>
                <a:gd name="connsiteX51" fmla="*/ 1585056 w 3878383"/>
                <a:gd name="connsiteY51" fmla="*/ 4836270 h 5363809"/>
                <a:gd name="connsiteX52" fmla="*/ 1709613 w 3878383"/>
                <a:gd name="connsiteY52" fmla="*/ 4836270 h 5363809"/>
                <a:gd name="connsiteX53" fmla="*/ 1892786 w 3878383"/>
                <a:gd name="connsiteY53" fmla="*/ 4858251 h 5363809"/>
                <a:gd name="connsiteX54" fmla="*/ 1958729 w 3878383"/>
                <a:gd name="connsiteY54" fmla="*/ 4872905 h 5363809"/>
                <a:gd name="connsiteX55" fmla="*/ 2039325 w 3878383"/>
                <a:gd name="connsiteY55" fmla="*/ 4968155 h 5363809"/>
                <a:gd name="connsiteX56" fmla="*/ 2090613 w 3878383"/>
                <a:gd name="connsiteY56" fmla="*/ 5092713 h 5363809"/>
                <a:gd name="connsiteX57" fmla="*/ 2119921 w 3878383"/>
                <a:gd name="connsiteY57" fmla="*/ 5100040 h 5363809"/>
                <a:gd name="connsiteX58" fmla="*/ 2163883 w 3878383"/>
                <a:gd name="connsiteY58" fmla="*/ 5107366 h 5363809"/>
                <a:gd name="connsiteX59" fmla="*/ 2237152 w 3878383"/>
                <a:gd name="connsiteY59" fmla="*/ 5180636 h 5363809"/>
                <a:gd name="connsiteX60" fmla="*/ 2281113 w 3878383"/>
                <a:gd name="connsiteY60" fmla="*/ 5158655 h 5363809"/>
                <a:gd name="connsiteX61" fmla="*/ 2303094 w 3878383"/>
                <a:gd name="connsiteY61" fmla="*/ 5158655 h 5363809"/>
                <a:gd name="connsiteX62" fmla="*/ 2347056 w 3878383"/>
                <a:gd name="connsiteY62" fmla="*/ 5202616 h 5363809"/>
                <a:gd name="connsiteX63" fmla="*/ 2369036 w 3878383"/>
                <a:gd name="connsiteY63" fmla="*/ 5268559 h 5363809"/>
                <a:gd name="connsiteX64" fmla="*/ 2347756 w 3878383"/>
                <a:gd name="connsiteY64" fmla="*/ 5359236 h 5363809"/>
                <a:gd name="connsiteX65" fmla="*/ 2383690 w 3878383"/>
                <a:gd name="connsiteY65" fmla="*/ 5363809 h 5363809"/>
                <a:gd name="connsiteX0" fmla="*/ 2390753 w 3885446"/>
                <a:gd name="connsiteY0" fmla="*/ 5363809 h 5363809"/>
                <a:gd name="connsiteX1" fmla="*/ 3042849 w 3885446"/>
                <a:gd name="connsiteY1" fmla="*/ 4924193 h 5363809"/>
                <a:gd name="connsiteX2" fmla="*/ 3152753 w 3885446"/>
                <a:gd name="connsiteY2" fmla="*/ 4909540 h 5363809"/>
                <a:gd name="connsiteX3" fmla="*/ 3255330 w 3885446"/>
                <a:gd name="connsiteY3" fmla="*/ 4858251 h 5363809"/>
                <a:gd name="connsiteX4" fmla="*/ 3269984 w 3885446"/>
                <a:gd name="connsiteY4" fmla="*/ 4828943 h 5363809"/>
                <a:gd name="connsiteX5" fmla="*/ 3379888 w 3885446"/>
                <a:gd name="connsiteY5" fmla="*/ 4836270 h 5363809"/>
                <a:gd name="connsiteX6" fmla="*/ 3497119 w 3885446"/>
                <a:gd name="connsiteY6" fmla="*/ 4843597 h 5363809"/>
                <a:gd name="connsiteX7" fmla="*/ 3497119 w 3885446"/>
                <a:gd name="connsiteY7" fmla="*/ 4741020 h 5363809"/>
                <a:gd name="connsiteX8" fmla="*/ 3526426 w 3885446"/>
                <a:gd name="connsiteY8" fmla="*/ 4689732 h 5363809"/>
                <a:gd name="connsiteX9" fmla="*/ 3614349 w 3885446"/>
                <a:gd name="connsiteY9" fmla="*/ 4638443 h 5363809"/>
                <a:gd name="connsiteX10" fmla="*/ 3665638 w 3885446"/>
                <a:gd name="connsiteY10" fmla="*/ 4579828 h 5363809"/>
                <a:gd name="connsiteX11" fmla="*/ 3826830 w 3885446"/>
                <a:gd name="connsiteY11" fmla="*/ 4579828 h 5363809"/>
                <a:gd name="connsiteX12" fmla="*/ 3826830 w 3885446"/>
                <a:gd name="connsiteY12" fmla="*/ 4477251 h 5363809"/>
                <a:gd name="connsiteX13" fmla="*/ 3856138 w 3885446"/>
                <a:gd name="connsiteY13" fmla="*/ 4235463 h 5363809"/>
                <a:gd name="connsiteX14" fmla="*/ 3885446 w 3885446"/>
                <a:gd name="connsiteY14" fmla="*/ 4044963 h 5363809"/>
                <a:gd name="connsiteX15" fmla="*/ 3878119 w 3885446"/>
                <a:gd name="connsiteY15" fmla="*/ 3839809 h 5363809"/>
                <a:gd name="connsiteX16" fmla="*/ 3737334 w 3885446"/>
                <a:gd name="connsiteY16" fmla="*/ 3323517 h 5363809"/>
                <a:gd name="connsiteX17" fmla="*/ 2958098 w 3885446"/>
                <a:gd name="connsiteY17" fmla="*/ 1649372 h 5363809"/>
                <a:gd name="connsiteX18" fmla="*/ 2661486 w 3885446"/>
                <a:gd name="connsiteY18" fmla="*/ 1535454 h 5363809"/>
                <a:gd name="connsiteX19" fmla="*/ 2550886 w 3885446"/>
                <a:gd name="connsiteY19" fmla="*/ 1634515 h 5363809"/>
                <a:gd name="connsiteX20" fmla="*/ 2395039 w 3885446"/>
                <a:gd name="connsiteY20" fmla="*/ 1659281 h 5363809"/>
                <a:gd name="connsiteX21" fmla="*/ 2284437 w 3885446"/>
                <a:gd name="connsiteY21" fmla="*/ 1639469 h 5363809"/>
                <a:gd name="connsiteX22" fmla="*/ 2214055 w 3885446"/>
                <a:gd name="connsiteY22" fmla="*/ 1639468 h 5363809"/>
                <a:gd name="connsiteX23" fmla="*/ 2153727 w 3885446"/>
                <a:gd name="connsiteY23" fmla="*/ 1594892 h 5363809"/>
                <a:gd name="connsiteX24" fmla="*/ 2028044 w 3885446"/>
                <a:gd name="connsiteY24" fmla="*/ 1584985 h 5363809"/>
                <a:gd name="connsiteX25" fmla="*/ 2058208 w 3885446"/>
                <a:gd name="connsiteY25" fmla="*/ 1471065 h 5363809"/>
                <a:gd name="connsiteX26" fmla="*/ 2148699 w 3885446"/>
                <a:gd name="connsiteY26" fmla="*/ 1396768 h 5363809"/>
                <a:gd name="connsiteX27" fmla="*/ 2113508 w 3885446"/>
                <a:gd name="connsiteY27" fmla="*/ 1332379 h 5363809"/>
                <a:gd name="connsiteX28" fmla="*/ 2113508 w 3885446"/>
                <a:gd name="connsiteY28" fmla="*/ 1154068 h 5363809"/>
                <a:gd name="connsiteX29" fmla="*/ 2118536 w 3885446"/>
                <a:gd name="connsiteY29" fmla="*/ 1015381 h 5363809"/>
                <a:gd name="connsiteX30" fmla="*/ 1897333 w 3885446"/>
                <a:gd name="connsiteY30" fmla="*/ 549791 h 5363809"/>
                <a:gd name="connsiteX31" fmla="*/ 2068262 w 3885446"/>
                <a:gd name="connsiteY31" fmla="*/ 435870 h 5363809"/>
                <a:gd name="connsiteX32" fmla="*/ 2083344 w 3885446"/>
                <a:gd name="connsiteY32" fmla="*/ 386339 h 5363809"/>
                <a:gd name="connsiteX33" fmla="*/ 1540394 w 3885446"/>
                <a:gd name="connsiteY33" fmla="*/ 148592 h 5363809"/>
                <a:gd name="connsiteX34" fmla="*/ 1128153 w 3885446"/>
                <a:gd name="connsiteY34" fmla="*/ 0 h 5363809"/>
                <a:gd name="connsiteX35" fmla="*/ 751104 w 3885446"/>
                <a:gd name="connsiteY35" fmla="*/ 594369 h 5363809"/>
                <a:gd name="connsiteX36" fmla="*/ 640503 w 3885446"/>
                <a:gd name="connsiteY36" fmla="*/ 950990 h 5363809"/>
                <a:gd name="connsiteX37" fmla="*/ 524874 w 3885446"/>
                <a:gd name="connsiteY37" fmla="*/ 1124349 h 5363809"/>
                <a:gd name="connsiteX38" fmla="*/ 399191 w 3885446"/>
                <a:gd name="connsiteY38" fmla="*/ 1253129 h 5363809"/>
                <a:gd name="connsiteX39" fmla="*/ 514820 w 3885446"/>
                <a:gd name="connsiteY39" fmla="*/ 1327425 h 5363809"/>
                <a:gd name="connsiteX40" fmla="*/ 625423 w 3885446"/>
                <a:gd name="connsiteY40" fmla="*/ 1594893 h 5363809"/>
                <a:gd name="connsiteX41" fmla="*/ 394165 w 3885446"/>
                <a:gd name="connsiteY41" fmla="*/ 1778157 h 5363809"/>
                <a:gd name="connsiteX42" fmla="*/ 127719 w 3885446"/>
                <a:gd name="connsiteY42" fmla="*/ 1906937 h 5363809"/>
                <a:gd name="connsiteX43" fmla="*/ 7063 w 3885446"/>
                <a:gd name="connsiteY43" fmla="*/ 1956467 h 5363809"/>
                <a:gd name="connsiteX44" fmla="*/ 463773 w 3885446"/>
                <a:gd name="connsiteY44" fmla="*/ 3773866 h 5363809"/>
                <a:gd name="connsiteX45" fmla="*/ 522388 w 3885446"/>
                <a:gd name="connsiteY45" fmla="*/ 3839809 h 5363809"/>
                <a:gd name="connsiteX46" fmla="*/ 551696 w 3885446"/>
                <a:gd name="connsiteY46" fmla="*/ 3883770 h 5363809"/>
                <a:gd name="connsiteX47" fmla="*/ 610311 w 3885446"/>
                <a:gd name="connsiteY47" fmla="*/ 3905751 h 5363809"/>
                <a:gd name="connsiteX48" fmla="*/ 1438253 w 3885446"/>
                <a:gd name="connsiteY48" fmla="*/ 4638443 h 5363809"/>
                <a:gd name="connsiteX49" fmla="*/ 1445580 w 3885446"/>
                <a:gd name="connsiteY49" fmla="*/ 4770328 h 5363809"/>
                <a:gd name="connsiteX50" fmla="*/ 1555484 w 3885446"/>
                <a:gd name="connsiteY50" fmla="*/ 4806963 h 5363809"/>
                <a:gd name="connsiteX51" fmla="*/ 1592119 w 3885446"/>
                <a:gd name="connsiteY51" fmla="*/ 4836270 h 5363809"/>
                <a:gd name="connsiteX52" fmla="*/ 1716676 w 3885446"/>
                <a:gd name="connsiteY52" fmla="*/ 4836270 h 5363809"/>
                <a:gd name="connsiteX53" fmla="*/ 1899849 w 3885446"/>
                <a:gd name="connsiteY53" fmla="*/ 4858251 h 5363809"/>
                <a:gd name="connsiteX54" fmla="*/ 1965792 w 3885446"/>
                <a:gd name="connsiteY54" fmla="*/ 4872905 h 5363809"/>
                <a:gd name="connsiteX55" fmla="*/ 2046388 w 3885446"/>
                <a:gd name="connsiteY55" fmla="*/ 4968155 h 5363809"/>
                <a:gd name="connsiteX56" fmla="*/ 2097676 w 3885446"/>
                <a:gd name="connsiteY56" fmla="*/ 5092713 h 5363809"/>
                <a:gd name="connsiteX57" fmla="*/ 2126984 w 3885446"/>
                <a:gd name="connsiteY57" fmla="*/ 5100040 h 5363809"/>
                <a:gd name="connsiteX58" fmla="*/ 2170946 w 3885446"/>
                <a:gd name="connsiteY58" fmla="*/ 5107366 h 5363809"/>
                <a:gd name="connsiteX59" fmla="*/ 2244215 w 3885446"/>
                <a:gd name="connsiteY59" fmla="*/ 5180636 h 5363809"/>
                <a:gd name="connsiteX60" fmla="*/ 2288176 w 3885446"/>
                <a:gd name="connsiteY60" fmla="*/ 5158655 h 5363809"/>
                <a:gd name="connsiteX61" fmla="*/ 2310157 w 3885446"/>
                <a:gd name="connsiteY61" fmla="*/ 5158655 h 5363809"/>
                <a:gd name="connsiteX62" fmla="*/ 2354119 w 3885446"/>
                <a:gd name="connsiteY62" fmla="*/ 5202616 h 5363809"/>
                <a:gd name="connsiteX63" fmla="*/ 2376099 w 3885446"/>
                <a:gd name="connsiteY63" fmla="*/ 5268559 h 5363809"/>
                <a:gd name="connsiteX64" fmla="*/ 2354819 w 3885446"/>
                <a:gd name="connsiteY64" fmla="*/ 5359236 h 5363809"/>
                <a:gd name="connsiteX65" fmla="*/ 2390753 w 3885446"/>
                <a:gd name="connsiteY65" fmla="*/ 5363809 h 5363809"/>
                <a:gd name="connsiteX0" fmla="*/ 2491119 w 3985812"/>
                <a:gd name="connsiteY0" fmla="*/ 5363809 h 5363809"/>
                <a:gd name="connsiteX1" fmla="*/ 3143215 w 3985812"/>
                <a:gd name="connsiteY1" fmla="*/ 4924193 h 5363809"/>
                <a:gd name="connsiteX2" fmla="*/ 3253119 w 3985812"/>
                <a:gd name="connsiteY2" fmla="*/ 4909540 h 5363809"/>
                <a:gd name="connsiteX3" fmla="*/ 3355696 w 3985812"/>
                <a:gd name="connsiteY3" fmla="*/ 4858251 h 5363809"/>
                <a:gd name="connsiteX4" fmla="*/ 3370350 w 3985812"/>
                <a:gd name="connsiteY4" fmla="*/ 4828943 h 5363809"/>
                <a:gd name="connsiteX5" fmla="*/ 3480254 w 3985812"/>
                <a:gd name="connsiteY5" fmla="*/ 4836270 h 5363809"/>
                <a:gd name="connsiteX6" fmla="*/ 3597485 w 3985812"/>
                <a:gd name="connsiteY6" fmla="*/ 4843597 h 5363809"/>
                <a:gd name="connsiteX7" fmla="*/ 3597485 w 3985812"/>
                <a:gd name="connsiteY7" fmla="*/ 4741020 h 5363809"/>
                <a:gd name="connsiteX8" fmla="*/ 3626792 w 3985812"/>
                <a:gd name="connsiteY8" fmla="*/ 4689732 h 5363809"/>
                <a:gd name="connsiteX9" fmla="*/ 3714715 w 3985812"/>
                <a:gd name="connsiteY9" fmla="*/ 4638443 h 5363809"/>
                <a:gd name="connsiteX10" fmla="*/ 3766004 w 3985812"/>
                <a:gd name="connsiteY10" fmla="*/ 4579828 h 5363809"/>
                <a:gd name="connsiteX11" fmla="*/ 3927196 w 3985812"/>
                <a:gd name="connsiteY11" fmla="*/ 4579828 h 5363809"/>
                <a:gd name="connsiteX12" fmla="*/ 3927196 w 3985812"/>
                <a:gd name="connsiteY12" fmla="*/ 4477251 h 5363809"/>
                <a:gd name="connsiteX13" fmla="*/ 3956504 w 3985812"/>
                <a:gd name="connsiteY13" fmla="*/ 4235463 h 5363809"/>
                <a:gd name="connsiteX14" fmla="*/ 3985812 w 3985812"/>
                <a:gd name="connsiteY14" fmla="*/ 4044963 h 5363809"/>
                <a:gd name="connsiteX15" fmla="*/ 3978485 w 3985812"/>
                <a:gd name="connsiteY15" fmla="*/ 3839809 h 5363809"/>
                <a:gd name="connsiteX16" fmla="*/ 3837700 w 3985812"/>
                <a:gd name="connsiteY16" fmla="*/ 3323517 h 5363809"/>
                <a:gd name="connsiteX17" fmla="*/ 3058464 w 3985812"/>
                <a:gd name="connsiteY17" fmla="*/ 1649372 h 5363809"/>
                <a:gd name="connsiteX18" fmla="*/ 2761852 w 3985812"/>
                <a:gd name="connsiteY18" fmla="*/ 1535454 h 5363809"/>
                <a:gd name="connsiteX19" fmla="*/ 2651252 w 3985812"/>
                <a:gd name="connsiteY19" fmla="*/ 1634515 h 5363809"/>
                <a:gd name="connsiteX20" fmla="*/ 2495405 w 3985812"/>
                <a:gd name="connsiteY20" fmla="*/ 1659281 h 5363809"/>
                <a:gd name="connsiteX21" fmla="*/ 2384803 w 3985812"/>
                <a:gd name="connsiteY21" fmla="*/ 1639469 h 5363809"/>
                <a:gd name="connsiteX22" fmla="*/ 2314421 w 3985812"/>
                <a:gd name="connsiteY22" fmla="*/ 1639468 h 5363809"/>
                <a:gd name="connsiteX23" fmla="*/ 2254093 w 3985812"/>
                <a:gd name="connsiteY23" fmla="*/ 1594892 h 5363809"/>
                <a:gd name="connsiteX24" fmla="*/ 2128410 w 3985812"/>
                <a:gd name="connsiteY24" fmla="*/ 1584985 h 5363809"/>
                <a:gd name="connsiteX25" fmla="*/ 2158574 w 3985812"/>
                <a:gd name="connsiteY25" fmla="*/ 1471065 h 5363809"/>
                <a:gd name="connsiteX26" fmla="*/ 2249065 w 3985812"/>
                <a:gd name="connsiteY26" fmla="*/ 1396768 h 5363809"/>
                <a:gd name="connsiteX27" fmla="*/ 2213874 w 3985812"/>
                <a:gd name="connsiteY27" fmla="*/ 1332379 h 5363809"/>
                <a:gd name="connsiteX28" fmla="*/ 2213874 w 3985812"/>
                <a:gd name="connsiteY28" fmla="*/ 1154068 h 5363809"/>
                <a:gd name="connsiteX29" fmla="*/ 2218902 w 3985812"/>
                <a:gd name="connsiteY29" fmla="*/ 1015381 h 5363809"/>
                <a:gd name="connsiteX30" fmla="*/ 1997699 w 3985812"/>
                <a:gd name="connsiteY30" fmla="*/ 549791 h 5363809"/>
                <a:gd name="connsiteX31" fmla="*/ 2168628 w 3985812"/>
                <a:gd name="connsiteY31" fmla="*/ 435870 h 5363809"/>
                <a:gd name="connsiteX32" fmla="*/ 2183710 w 3985812"/>
                <a:gd name="connsiteY32" fmla="*/ 386339 h 5363809"/>
                <a:gd name="connsiteX33" fmla="*/ 1640760 w 3985812"/>
                <a:gd name="connsiteY33" fmla="*/ 148592 h 5363809"/>
                <a:gd name="connsiteX34" fmla="*/ 1228519 w 3985812"/>
                <a:gd name="connsiteY34" fmla="*/ 0 h 5363809"/>
                <a:gd name="connsiteX35" fmla="*/ 851470 w 3985812"/>
                <a:gd name="connsiteY35" fmla="*/ 594369 h 5363809"/>
                <a:gd name="connsiteX36" fmla="*/ 740869 w 3985812"/>
                <a:gd name="connsiteY36" fmla="*/ 950990 h 5363809"/>
                <a:gd name="connsiteX37" fmla="*/ 625240 w 3985812"/>
                <a:gd name="connsiteY37" fmla="*/ 1124349 h 5363809"/>
                <a:gd name="connsiteX38" fmla="*/ 499557 w 3985812"/>
                <a:gd name="connsiteY38" fmla="*/ 1253129 h 5363809"/>
                <a:gd name="connsiteX39" fmla="*/ 615186 w 3985812"/>
                <a:gd name="connsiteY39" fmla="*/ 1327425 h 5363809"/>
                <a:gd name="connsiteX40" fmla="*/ 725789 w 3985812"/>
                <a:gd name="connsiteY40" fmla="*/ 1594893 h 5363809"/>
                <a:gd name="connsiteX41" fmla="*/ 494531 w 3985812"/>
                <a:gd name="connsiteY41" fmla="*/ 1778157 h 5363809"/>
                <a:gd name="connsiteX42" fmla="*/ 228085 w 3985812"/>
                <a:gd name="connsiteY42" fmla="*/ 1906937 h 5363809"/>
                <a:gd name="connsiteX43" fmla="*/ 107429 w 3985812"/>
                <a:gd name="connsiteY43" fmla="*/ 1956467 h 5363809"/>
                <a:gd name="connsiteX44" fmla="*/ 21964 w 3985812"/>
                <a:gd name="connsiteY44" fmla="*/ 1996093 h 5363809"/>
                <a:gd name="connsiteX45" fmla="*/ 564139 w 3985812"/>
                <a:gd name="connsiteY45" fmla="*/ 3773866 h 5363809"/>
                <a:gd name="connsiteX46" fmla="*/ 622754 w 3985812"/>
                <a:gd name="connsiteY46" fmla="*/ 3839809 h 5363809"/>
                <a:gd name="connsiteX47" fmla="*/ 652062 w 3985812"/>
                <a:gd name="connsiteY47" fmla="*/ 3883770 h 5363809"/>
                <a:gd name="connsiteX48" fmla="*/ 710677 w 3985812"/>
                <a:gd name="connsiteY48" fmla="*/ 3905751 h 5363809"/>
                <a:gd name="connsiteX49" fmla="*/ 1538619 w 3985812"/>
                <a:gd name="connsiteY49" fmla="*/ 4638443 h 5363809"/>
                <a:gd name="connsiteX50" fmla="*/ 1545946 w 3985812"/>
                <a:gd name="connsiteY50" fmla="*/ 4770328 h 5363809"/>
                <a:gd name="connsiteX51" fmla="*/ 1655850 w 3985812"/>
                <a:gd name="connsiteY51" fmla="*/ 4806963 h 5363809"/>
                <a:gd name="connsiteX52" fmla="*/ 1692485 w 3985812"/>
                <a:gd name="connsiteY52" fmla="*/ 4836270 h 5363809"/>
                <a:gd name="connsiteX53" fmla="*/ 1817042 w 3985812"/>
                <a:gd name="connsiteY53" fmla="*/ 4836270 h 5363809"/>
                <a:gd name="connsiteX54" fmla="*/ 2000215 w 3985812"/>
                <a:gd name="connsiteY54" fmla="*/ 4858251 h 5363809"/>
                <a:gd name="connsiteX55" fmla="*/ 2066158 w 3985812"/>
                <a:gd name="connsiteY55" fmla="*/ 4872905 h 5363809"/>
                <a:gd name="connsiteX56" fmla="*/ 2146754 w 3985812"/>
                <a:gd name="connsiteY56" fmla="*/ 4968155 h 5363809"/>
                <a:gd name="connsiteX57" fmla="*/ 2198042 w 3985812"/>
                <a:gd name="connsiteY57" fmla="*/ 5092713 h 5363809"/>
                <a:gd name="connsiteX58" fmla="*/ 2227350 w 3985812"/>
                <a:gd name="connsiteY58" fmla="*/ 5100040 h 5363809"/>
                <a:gd name="connsiteX59" fmla="*/ 2271312 w 3985812"/>
                <a:gd name="connsiteY59" fmla="*/ 5107366 h 5363809"/>
                <a:gd name="connsiteX60" fmla="*/ 2344581 w 3985812"/>
                <a:gd name="connsiteY60" fmla="*/ 5180636 h 5363809"/>
                <a:gd name="connsiteX61" fmla="*/ 2388542 w 3985812"/>
                <a:gd name="connsiteY61" fmla="*/ 5158655 h 5363809"/>
                <a:gd name="connsiteX62" fmla="*/ 2410523 w 3985812"/>
                <a:gd name="connsiteY62" fmla="*/ 5158655 h 5363809"/>
                <a:gd name="connsiteX63" fmla="*/ 2454485 w 3985812"/>
                <a:gd name="connsiteY63" fmla="*/ 5202616 h 5363809"/>
                <a:gd name="connsiteX64" fmla="*/ 2476465 w 3985812"/>
                <a:gd name="connsiteY64" fmla="*/ 5268559 h 5363809"/>
                <a:gd name="connsiteX65" fmla="*/ 2455185 w 3985812"/>
                <a:gd name="connsiteY65" fmla="*/ 5359236 h 5363809"/>
                <a:gd name="connsiteX66" fmla="*/ 2491119 w 3985812"/>
                <a:gd name="connsiteY66" fmla="*/ 5363809 h 5363809"/>
                <a:gd name="connsiteX0" fmla="*/ 2469155 w 3963848"/>
                <a:gd name="connsiteY0" fmla="*/ 5363809 h 5363809"/>
                <a:gd name="connsiteX1" fmla="*/ 3121251 w 3963848"/>
                <a:gd name="connsiteY1" fmla="*/ 4924193 h 5363809"/>
                <a:gd name="connsiteX2" fmla="*/ 3231155 w 3963848"/>
                <a:gd name="connsiteY2" fmla="*/ 4909540 h 5363809"/>
                <a:gd name="connsiteX3" fmla="*/ 3333732 w 3963848"/>
                <a:gd name="connsiteY3" fmla="*/ 4858251 h 5363809"/>
                <a:gd name="connsiteX4" fmla="*/ 3348386 w 3963848"/>
                <a:gd name="connsiteY4" fmla="*/ 4828943 h 5363809"/>
                <a:gd name="connsiteX5" fmla="*/ 3458290 w 3963848"/>
                <a:gd name="connsiteY5" fmla="*/ 4836270 h 5363809"/>
                <a:gd name="connsiteX6" fmla="*/ 3575521 w 3963848"/>
                <a:gd name="connsiteY6" fmla="*/ 4843597 h 5363809"/>
                <a:gd name="connsiteX7" fmla="*/ 3575521 w 3963848"/>
                <a:gd name="connsiteY7" fmla="*/ 4741020 h 5363809"/>
                <a:gd name="connsiteX8" fmla="*/ 3604828 w 3963848"/>
                <a:gd name="connsiteY8" fmla="*/ 4689732 h 5363809"/>
                <a:gd name="connsiteX9" fmla="*/ 3692751 w 3963848"/>
                <a:gd name="connsiteY9" fmla="*/ 4638443 h 5363809"/>
                <a:gd name="connsiteX10" fmla="*/ 3744040 w 3963848"/>
                <a:gd name="connsiteY10" fmla="*/ 4579828 h 5363809"/>
                <a:gd name="connsiteX11" fmla="*/ 3905232 w 3963848"/>
                <a:gd name="connsiteY11" fmla="*/ 4579828 h 5363809"/>
                <a:gd name="connsiteX12" fmla="*/ 3905232 w 3963848"/>
                <a:gd name="connsiteY12" fmla="*/ 4477251 h 5363809"/>
                <a:gd name="connsiteX13" fmla="*/ 3934540 w 3963848"/>
                <a:gd name="connsiteY13" fmla="*/ 4235463 h 5363809"/>
                <a:gd name="connsiteX14" fmla="*/ 3963848 w 3963848"/>
                <a:gd name="connsiteY14" fmla="*/ 4044963 h 5363809"/>
                <a:gd name="connsiteX15" fmla="*/ 3956521 w 3963848"/>
                <a:gd name="connsiteY15" fmla="*/ 3839809 h 5363809"/>
                <a:gd name="connsiteX16" fmla="*/ 3815736 w 3963848"/>
                <a:gd name="connsiteY16" fmla="*/ 3323517 h 5363809"/>
                <a:gd name="connsiteX17" fmla="*/ 3036500 w 3963848"/>
                <a:gd name="connsiteY17" fmla="*/ 1649372 h 5363809"/>
                <a:gd name="connsiteX18" fmla="*/ 2739888 w 3963848"/>
                <a:gd name="connsiteY18" fmla="*/ 1535454 h 5363809"/>
                <a:gd name="connsiteX19" fmla="*/ 2629288 w 3963848"/>
                <a:gd name="connsiteY19" fmla="*/ 1634515 h 5363809"/>
                <a:gd name="connsiteX20" fmla="*/ 2473441 w 3963848"/>
                <a:gd name="connsiteY20" fmla="*/ 1659281 h 5363809"/>
                <a:gd name="connsiteX21" fmla="*/ 2362839 w 3963848"/>
                <a:gd name="connsiteY21" fmla="*/ 1639469 h 5363809"/>
                <a:gd name="connsiteX22" fmla="*/ 2292457 w 3963848"/>
                <a:gd name="connsiteY22" fmla="*/ 1639468 h 5363809"/>
                <a:gd name="connsiteX23" fmla="*/ 2232129 w 3963848"/>
                <a:gd name="connsiteY23" fmla="*/ 1594892 h 5363809"/>
                <a:gd name="connsiteX24" fmla="*/ 2106446 w 3963848"/>
                <a:gd name="connsiteY24" fmla="*/ 1584985 h 5363809"/>
                <a:gd name="connsiteX25" fmla="*/ 2136610 w 3963848"/>
                <a:gd name="connsiteY25" fmla="*/ 1471065 h 5363809"/>
                <a:gd name="connsiteX26" fmla="*/ 2227101 w 3963848"/>
                <a:gd name="connsiteY26" fmla="*/ 1396768 h 5363809"/>
                <a:gd name="connsiteX27" fmla="*/ 2191910 w 3963848"/>
                <a:gd name="connsiteY27" fmla="*/ 1332379 h 5363809"/>
                <a:gd name="connsiteX28" fmla="*/ 2191910 w 3963848"/>
                <a:gd name="connsiteY28" fmla="*/ 1154068 h 5363809"/>
                <a:gd name="connsiteX29" fmla="*/ 2196938 w 3963848"/>
                <a:gd name="connsiteY29" fmla="*/ 1015381 h 5363809"/>
                <a:gd name="connsiteX30" fmla="*/ 1975735 w 3963848"/>
                <a:gd name="connsiteY30" fmla="*/ 549791 h 5363809"/>
                <a:gd name="connsiteX31" fmla="*/ 2146664 w 3963848"/>
                <a:gd name="connsiteY31" fmla="*/ 435870 h 5363809"/>
                <a:gd name="connsiteX32" fmla="*/ 2161746 w 3963848"/>
                <a:gd name="connsiteY32" fmla="*/ 386339 h 5363809"/>
                <a:gd name="connsiteX33" fmla="*/ 1618796 w 3963848"/>
                <a:gd name="connsiteY33" fmla="*/ 148592 h 5363809"/>
                <a:gd name="connsiteX34" fmla="*/ 1206555 w 3963848"/>
                <a:gd name="connsiteY34" fmla="*/ 0 h 5363809"/>
                <a:gd name="connsiteX35" fmla="*/ 829506 w 3963848"/>
                <a:gd name="connsiteY35" fmla="*/ 594369 h 5363809"/>
                <a:gd name="connsiteX36" fmla="*/ 718905 w 3963848"/>
                <a:gd name="connsiteY36" fmla="*/ 950990 h 5363809"/>
                <a:gd name="connsiteX37" fmla="*/ 603276 w 3963848"/>
                <a:gd name="connsiteY37" fmla="*/ 1124349 h 5363809"/>
                <a:gd name="connsiteX38" fmla="*/ 477593 w 3963848"/>
                <a:gd name="connsiteY38" fmla="*/ 1253129 h 5363809"/>
                <a:gd name="connsiteX39" fmla="*/ 593222 w 3963848"/>
                <a:gd name="connsiteY39" fmla="*/ 1327425 h 5363809"/>
                <a:gd name="connsiteX40" fmla="*/ 703825 w 3963848"/>
                <a:gd name="connsiteY40" fmla="*/ 1594893 h 5363809"/>
                <a:gd name="connsiteX41" fmla="*/ 472567 w 3963848"/>
                <a:gd name="connsiteY41" fmla="*/ 1778157 h 5363809"/>
                <a:gd name="connsiteX42" fmla="*/ 206121 w 3963848"/>
                <a:gd name="connsiteY42" fmla="*/ 1906937 h 5363809"/>
                <a:gd name="connsiteX43" fmla="*/ 85465 w 3963848"/>
                <a:gd name="connsiteY43" fmla="*/ 1956467 h 5363809"/>
                <a:gd name="connsiteX44" fmla="*/ 0 w 3963848"/>
                <a:gd name="connsiteY44" fmla="*/ 1996093 h 5363809"/>
                <a:gd name="connsiteX45" fmla="*/ 542175 w 3963848"/>
                <a:gd name="connsiteY45" fmla="*/ 3773866 h 5363809"/>
                <a:gd name="connsiteX46" fmla="*/ 600790 w 3963848"/>
                <a:gd name="connsiteY46" fmla="*/ 3839809 h 5363809"/>
                <a:gd name="connsiteX47" fmla="*/ 630098 w 3963848"/>
                <a:gd name="connsiteY47" fmla="*/ 3883770 h 5363809"/>
                <a:gd name="connsiteX48" fmla="*/ 688713 w 3963848"/>
                <a:gd name="connsiteY48" fmla="*/ 3905751 h 5363809"/>
                <a:gd name="connsiteX49" fmla="*/ 1516655 w 3963848"/>
                <a:gd name="connsiteY49" fmla="*/ 4638443 h 5363809"/>
                <a:gd name="connsiteX50" fmla="*/ 1523982 w 3963848"/>
                <a:gd name="connsiteY50" fmla="*/ 4770328 h 5363809"/>
                <a:gd name="connsiteX51" fmla="*/ 1633886 w 3963848"/>
                <a:gd name="connsiteY51" fmla="*/ 4806963 h 5363809"/>
                <a:gd name="connsiteX52" fmla="*/ 1670521 w 3963848"/>
                <a:gd name="connsiteY52" fmla="*/ 4836270 h 5363809"/>
                <a:gd name="connsiteX53" fmla="*/ 1795078 w 3963848"/>
                <a:gd name="connsiteY53" fmla="*/ 4836270 h 5363809"/>
                <a:gd name="connsiteX54" fmla="*/ 1978251 w 3963848"/>
                <a:gd name="connsiteY54" fmla="*/ 4858251 h 5363809"/>
                <a:gd name="connsiteX55" fmla="*/ 2044194 w 3963848"/>
                <a:gd name="connsiteY55" fmla="*/ 4872905 h 5363809"/>
                <a:gd name="connsiteX56" fmla="*/ 2124790 w 3963848"/>
                <a:gd name="connsiteY56" fmla="*/ 4968155 h 5363809"/>
                <a:gd name="connsiteX57" fmla="*/ 2176078 w 3963848"/>
                <a:gd name="connsiteY57" fmla="*/ 5092713 h 5363809"/>
                <a:gd name="connsiteX58" fmla="*/ 2205386 w 3963848"/>
                <a:gd name="connsiteY58" fmla="*/ 5100040 h 5363809"/>
                <a:gd name="connsiteX59" fmla="*/ 2249348 w 3963848"/>
                <a:gd name="connsiteY59" fmla="*/ 5107366 h 5363809"/>
                <a:gd name="connsiteX60" fmla="*/ 2322617 w 3963848"/>
                <a:gd name="connsiteY60" fmla="*/ 5180636 h 5363809"/>
                <a:gd name="connsiteX61" fmla="*/ 2366578 w 3963848"/>
                <a:gd name="connsiteY61" fmla="*/ 5158655 h 5363809"/>
                <a:gd name="connsiteX62" fmla="*/ 2388559 w 3963848"/>
                <a:gd name="connsiteY62" fmla="*/ 5158655 h 5363809"/>
                <a:gd name="connsiteX63" fmla="*/ 2432521 w 3963848"/>
                <a:gd name="connsiteY63" fmla="*/ 5202616 h 5363809"/>
                <a:gd name="connsiteX64" fmla="*/ 2454501 w 3963848"/>
                <a:gd name="connsiteY64" fmla="*/ 5268559 h 5363809"/>
                <a:gd name="connsiteX65" fmla="*/ 2433221 w 3963848"/>
                <a:gd name="connsiteY65" fmla="*/ 5359236 h 5363809"/>
                <a:gd name="connsiteX66" fmla="*/ 2469155 w 3963848"/>
                <a:gd name="connsiteY66" fmla="*/ 5363809 h 5363809"/>
                <a:gd name="connsiteX0" fmla="*/ 3600029 w 5094722"/>
                <a:gd name="connsiteY0" fmla="*/ 5363809 h 5363809"/>
                <a:gd name="connsiteX1" fmla="*/ 4252125 w 5094722"/>
                <a:gd name="connsiteY1" fmla="*/ 4924193 h 5363809"/>
                <a:gd name="connsiteX2" fmla="*/ 4362029 w 5094722"/>
                <a:gd name="connsiteY2" fmla="*/ 4909540 h 5363809"/>
                <a:gd name="connsiteX3" fmla="*/ 4464606 w 5094722"/>
                <a:gd name="connsiteY3" fmla="*/ 4858251 h 5363809"/>
                <a:gd name="connsiteX4" fmla="*/ 4479260 w 5094722"/>
                <a:gd name="connsiteY4" fmla="*/ 4828943 h 5363809"/>
                <a:gd name="connsiteX5" fmla="*/ 4589164 w 5094722"/>
                <a:gd name="connsiteY5" fmla="*/ 4836270 h 5363809"/>
                <a:gd name="connsiteX6" fmla="*/ 4706395 w 5094722"/>
                <a:gd name="connsiteY6" fmla="*/ 4843597 h 5363809"/>
                <a:gd name="connsiteX7" fmla="*/ 4706395 w 5094722"/>
                <a:gd name="connsiteY7" fmla="*/ 4741020 h 5363809"/>
                <a:gd name="connsiteX8" fmla="*/ 4735702 w 5094722"/>
                <a:gd name="connsiteY8" fmla="*/ 4689732 h 5363809"/>
                <a:gd name="connsiteX9" fmla="*/ 4823625 w 5094722"/>
                <a:gd name="connsiteY9" fmla="*/ 4638443 h 5363809"/>
                <a:gd name="connsiteX10" fmla="*/ 4874914 w 5094722"/>
                <a:gd name="connsiteY10" fmla="*/ 4579828 h 5363809"/>
                <a:gd name="connsiteX11" fmla="*/ 5036106 w 5094722"/>
                <a:gd name="connsiteY11" fmla="*/ 4579828 h 5363809"/>
                <a:gd name="connsiteX12" fmla="*/ 5036106 w 5094722"/>
                <a:gd name="connsiteY12" fmla="*/ 4477251 h 5363809"/>
                <a:gd name="connsiteX13" fmla="*/ 5065414 w 5094722"/>
                <a:gd name="connsiteY13" fmla="*/ 4235463 h 5363809"/>
                <a:gd name="connsiteX14" fmla="*/ 5094722 w 5094722"/>
                <a:gd name="connsiteY14" fmla="*/ 4044963 h 5363809"/>
                <a:gd name="connsiteX15" fmla="*/ 5087395 w 5094722"/>
                <a:gd name="connsiteY15" fmla="*/ 3839809 h 5363809"/>
                <a:gd name="connsiteX16" fmla="*/ 4946610 w 5094722"/>
                <a:gd name="connsiteY16" fmla="*/ 3323517 h 5363809"/>
                <a:gd name="connsiteX17" fmla="*/ 4167374 w 5094722"/>
                <a:gd name="connsiteY17" fmla="*/ 1649372 h 5363809"/>
                <a:gd name="connsiteX18" fmla="*/ 3870762 w 5094722"/>
                <a:gd name="connsiteY18" fmla="*/ 1535454 h 5363809"/>
                <a:gd name="connsiteX19" fmla="*/ 3760162 w 5094722"/>
                <a:gd name="connsiteY19" fmla="*/ 1634515 h 5363809"/>
                <a:gd name="connsiteX20" fmla="*/ 3604315 w 5094722"/>
                <a:gd name="connsiteY20" fmla="*/ 1659281 h 5363809"/>
                <a:gd name="connsiteX21" fmla="*/ 3493713 w 5094722"/>
                <a:gd name="connsiteY21" fmla="*/ 1639469 h 5363809"/>
                <a:gd name="connsiteX22" fmla="*/ 3423331 w 5094722"/>
                <a:gd name="connsiteY22" fmla="*/ 1639468 h 5363809"/>
                <a:gd name="connsiteX23" fmla="*/ 3363003 w 5094722"/>
                <a:gd name="connsiteY23" fmla="*/ 1594892 h 5363809"/>
                <a:gd name="connsiteX24" fmla="*/ 3237320 w 5094722"/>
                <a:gd name="connsiteY24" fmla="*/ 1584985 h 5363809"/>
                <a:gd name="connsiteX25" fmla="*/ 3267484 w 5094722"/>
                <a:gd name="connsiteY25" fmla="*/ 1471065 h 5363809"/>
                <a:gd name="connsiteX26" fmla="*/ 3357975 w 5094722"/>
                <a:gd name="connsiteY26" fmla="*/ 1396768 h 5363809"/>
                <a:gd name="connsiteX27" fmla="*/ 3322784 w 5094722"/>
                <a:gd name="connsiteY27" fmla="*/ 1332379 h 5363809"/>
                <a:gd name="connsiteX28" fmla="*/ 3322784 w 5094722"/>
                <a:gd name="connsiteY28" fmla="*/ 1154068 h 5363809"/>
                <a:gd name="connsiteX29" fmla="*/ 3327812 w 5094722"/>
                <a:gd name="connsiteY29" fmla="*/ 1015381 h 5363809"/>
                <a:gd name="connsiteX30" fmla="*/ 3106609 w 5094722"/>
                <a:gd name="connsiteY30" fmla="*/ 549791 h 5363809"/>
                <a:gd name="connsiteX31" fmla="*/ 3277538 w 5094722"/>
                <a:gd name="connsiteY31" fmla="*/ 435870 h 5363809"/>
                <a:gd name="connsiteX32" fmla="*/ 3292620 w 5094722"/>
                <a:gd name="connsiteY32" fmla="*/ 386339 h 5363809"/>
                <a:gd name="connsiteX33" fmla="*/ 2749670 w 5094722"/>
                <a:gd name="connsiteY33" fmla="*/ 148592 h 5363809"/>
                <a:gd name="connsiteX34" fmla="*/ 2337429 w 5094722"/>
                <a:gd name="connsiteY34" fmla="*/ 0 h 5363809"/>
                <a:gd name="connsiteX35" fmla="*/ 1960380 w 5094722"/>
                <a:gd name="connsiteY35" fmla="*/ 594369 h 5363809"/>
                <a:gd name="connsiteX36" fmla="*/ 1849779 w 5094722"/>
                <a:gd name="connsiteY36" fmla="*/ 950990 h 5363809"/>
                <a:gd name="connsiteX37" fmla="*/ 1734150 w 5094722"/>
                <a:gd name="connsiteY37" fmla="*/ 1124349 h 5363809"/>
                <a:gd name="connsiteX38" fmla="*/ 1608467 w 5094722"/>
                <a:gd name="connsiteY38" fmla="*/ 1253129 h 5363809"/>
                <a:gd name="connsiteX39" fmla="*/ 1724096 w 5094722"/>
                <a:gd name="connsiteY39" fmla="*/ 1327425 h 5363809"/>
                <a:gd name="connsiteX40" fmla="*/ 1834699 w 5094722"/>
                <a:gd name="connsiteY40" fmla="*/ 1594893 h 5363809"/>
                <a:gd name="connsiteX41" fmla="*/ 1603441 w 5094722"/>
                <a:gd name="connsiteY41" fmla="*/ 1778157 h 5363809"/>
                <a:gd name="connsiteX42" fmla="*/ 1336995 w 5094722"/>
                <a:gd name="connsiteY42" fmla="*/ 1906937 h 5363809"/>
                <a:gd name="connsiteX43" fmla="*/ 1216339 w 5094722"/>
                <a:gd name="connsiteY43" fmla="*/ 1956467 h 5363809"/>
                <a:gd name="connsiteX44" fmla="*/ 1130874 w 5094722"/>
                <a:gd name="connsiteY44" fmla="*/ 1996093 h 5363809"/>
                <a:gd name="connsiteX45" fmla="*/ 4755 w 5094722"/>
                <a:gd name="connsiteY45" fmla="*/ 2184310 h 5363809"/>
                <a:gd name="connsiteX46" fmla="*/ 1673049 w 5094722"/>
                <a:gd name="connsiteY46" fmla="*/ 3773866 h 5363809"/>
                <a:gd name="connsiteX47" fmla="*/ 1731664 w 5094722"/>
                <a:gd name="connsiteY47" fmla="*/ 3839809 h 5363809"/>
                <a:gd name="connsiteX48" fmla="*/ 1760972 w 5094722"/>
                <a:gd name="connsiteY48" fmla="*/ 3883770 h 5363809"/>
                <a:gd name="connsiteX49" fmla="*/ 1819587 w 5094722"/>
                <a:gd name="connsiteY49" fmla="*/ 3905751 h 5363809"/>
                <a:gd name="connsiteX50" fmla="*/ 2647529 w 5094722"/>
                <a:gd name="connsiteY50" fmla="*/ 4638443 h 5363809"/>
                <a:gd name="connsiteX51" fmla="*/ 2654856 w 5094722"/>
                <a:gd name="connsiteY51" fmla="*/ 4770328 h 5363809"/>
                <a:gd name="connsiteX52" fmla="*/ 2764760 w 5094722"/>
                <a:gd name="connsiteY52" fmla="*/ 4806963 h 5363809"/>
                <a:gd name="connsiteX53" fmla="*/ 2801395 w 5094722"/>
                <a:gd name="connsiteY53" fmla="*/ 4836270 h 5363809"/>
                <a:gd name="connsiteX54" fmla="*/ 2925952 w 5094722"/>
                <a:gd name="connsiteY54" fmla="*/ 4836270 h 5363809"/>
                <a:gd name="connsiteX55" fmla="*/ 3109125 w 5094722"/>
                <a:gd name="connsiteY55" fmla="*/ 4858251 h 5363809"/>
                <a:gd name="connsiteX56" fmla="*/ 3175068 w 5094722"/>
                <a:gd name="connsiteY56" fmla="*/ 4872905 h 5363809"/>
                <a:gd name="connsiteX57" fmla="*/ 3255664 w 5094722"/>
                <a:gd name="connsiteY57" fmla="*/ 4968155 h 5363809"/>
                <a:gd name="connsiteX58" fmla="*/ 3306952 w 5094722"/>
                <a:gd name="connsiteY58" fmla="*/ 5092713 h 5363809"/>
                <a:gd name="connsiteX59" fmla="*/ 3336260 w 5094722"/>
                <a:gd name="connsiteY59" fmla="*/ 5100040 h 5363809"/>
                <a:gd name="connsiteX60" fmla="*/ 3380222 w 5094722"/>
                <a:gd name="connsiteY60" fmla="*/ 5107366 h 5363809"/>
                <a:gd name="connsiteX61" fmla="*/ 3453491 w 5094722"/>
                <a:gd name="connsiteY61" fmla="*/ 5180636 h 5363809"/>
                <a:gd name="connsiteX62" fmla="*/ 3497452 w 5094722"/>
                <a:gd name="connsiteY62" fmla="*/ 5158655 h 5363809"/>
                <a:gd name="connsiteX63" fmla="*/ 3519433 w 5094722"/>
                <a:gd name="connsiteY63" fmla="*/ 5158655 h 5363809"/>
                <a:gd name="connsiteX64" fmla="*/ 3563395 w 5094722"/>
                <a:gd name="connsiteY64" fmla="*/ 5202616 h 5363809"/>
                <a:gd name="connsiteX65" fmla="*/ 3585375 w 5094722"/>
                <a:gd name="connsiteY65" fmla="*/ 5268559 h 5363809"/>
                <a:gd name="connsiteX66" fmla="*/ 3564095 w 5094722"/>
                <a:gd name="connsiteY66" fmla="*/ 5359236 h 5363809"/>
                <a:gd name="connsiteX67" fmla="*/ 3600029 w 5094722"/>
                <a:gd name="connsiteY67"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6042 w 5130735"/>
                <a:gd name="connsiteY0" fmla="*/ 5363809 h 5363809"/>
                <a:gd name="connsiteX1" fmla="*/ 4288138 w 5130735"/>
                <a:gd name="connsiteY1" fmla="*/ 4924193 h 5363809"/>
                <a:gd name="connsiteX2" fmla="*/ 4398042 w 5130735"/>
                <a:gd name="connsiteY2" fmla="*/ 4909540 h 5363809"/>
                <a:gd name="connsiteX3" fmla="*/ 4500619 w 5130735"/>
                <a:gd name="connsiteY3" fmla="*/ 4858251 h 5363809"/>
                <a:gd name="connsiteX4" fmla="*/ 4515273 w 5130735"/>
                <a:gd name="connsiteY4" fmla="*/ 4828943 h 5363809"/>
                <a:gd name="connsiteX5" fmla="*/ 4625177 w 5130735"/>
                <a:gd name="connsiteY5" fmla="*/ 4836270 h 5363809"/>
                <a:gd name="connsiteX6" fmla="*/ 4742408 w 5130735"/>
                <a:gd name="connsiteY6" fmla="*/ 4843597 h 5363809"/>
                <a:gd name="connsiteX7" fmla="*/ 4742408 w 5130735"/>
                <a:gd name="connsiteY7" fmla="*/ 4741020 h 5363809"/>
                <a:gd name="connsiteX8" fmla="*/ 4771715 w 5130735"/>
                <a:gd name="connsiteY8" fmla="*/ 4689732 h 5363809"/>
                <a:gd name="connsiteX9" fmla="*/ 4859638 w 5130735"/>
                <a:gd name="connsiteY9" fmla="*/ 4638443 h 5363809"/>
                <a:gd name="connsiteX10" fmla="*/ 4910927 w 5130735"/>
                <a:gd name="connsiteY10" fmla="*/ 4579828 h 5363809"/>
                <a:gd name="connsiteX11" fmla="*/ 5072119 w 5130735"/>
                <a:gd name="connsiteY11" fmla="*/ 4579828 h 5363809"/>
                <a:gd name="connsiteX12" fmla="*/ 5072119 w 5130735"/>
                <a:gd name="connsiteY12" fmla="*/ 4477251 h 5363809"/>
                <a:gd name="connsiteX13" fmla="*/ 5101427 w 5130735"/>
                <a:gd name="connsiteY13" fmla="*/ 4235463 h 5363809"/>
                <a:gd name="connsiteX14" fmla="*/ 5130735 w 5130735"/>
                <a:gd name="connsiteY14" fmla="*/ 4044963 h 5363809"/>
                <a:gd name="connsiteX15" fmla="*/ 5123408 w 5130735"/>
                <a:gd name="connsiteY15" fmla="*/ 3839809 h 5363809"/>
                <a:gd name="connsiteX16" fmla="*/ 4982623 w 5130735"/>
                <a:gd name="connsiteY16" fmla="*/ 3323517 h 5363809"/>
                <a:gd name="connsiteX17" fmla="*/ 4203387 w 5130735"/>
                <a:gd name="connsiteY17" fmla="*/ 1649372 h 5363809"/>
                <a:gd name="connsiteX18" fmla="*/ 3906775 w 5130735"/>
                <a:gd name="connsiteY18" fmla="*/ 1535454 h 5363809"/>
                <a:gd name="connsiteX19" fmla="*/ 3796175 w 5130735"/>
                <a:gd name="connsiteY19" fmla="*/ 1634515 h 5363809"/>
                <a:gd name="connsiteX20" fmla="*/ 3640328 w 5130735"/>
                <a:gd name="connsiteY20" fmla="*/ 1659281 h 5363809"/>
                <a:gd name="connsiteX21" fmla="*/ 3529726 w 5130735"/>
                <a:gd name="connsiteY21" fmla="*/ 1639469 h 5363809"/>
                <a:gd name="connsiteX22" fmla="*/ 3459344 w 5130735"/>
                <a:gd name="connsiteY22" fmla="*/ 1639468 h 5363809"/>
                <a:gd name="connsiteX23" fmla="*/ 3399016 w 5130735"/>
                <a:gd name="connsiteY23" fmla="*/ 1594892 h 5363809"/>
                <a:gd name="connsiteX24" fmla="*/ 3273333 w 5130735"/>
                <a:gd name="connsiteY24" fmla="*/ 1584985 h 5363809"/>
                <a:gd name="connsiteX25" fmla="*/ 3303497 w 5130735"/>
                <a:gd name="connsiteY25" fmla="*/ 1471065 h 5363809"/>
                <a:gd name="connsiteX26" fmla="*/ 3393988 w 5130735"/>
                <a:gd name="connsiteY26" fmla="*/ 1396768 h 5363809"/>
                <a:gd name="connsiteX27" fmla="*/ 3358797 w 5130735"/>
                <a:gd name="connsiteY27" fmla="*/ 1332379 h 5363809"/>
                <a:gd name="connsiteX28" fmla="*/ 3358797 w 5130735"/>
                <a:gd name="connsiteY28" fmla="*/ 1154068 h 5363809"/>
                <a:gd name="connsiteX29" fmla="*/ 3363825 w 5130735"/>
                <a:gd name="connsiteY29" fmla="*/ 1015381 h 5363809"/>
                <a:gd name="connsiteX30" fmla="*/ 3142622 w 5130735"/>
                <a:gd name="connsiteY30" fmla="*/ 549791 h 5363809"/>
                <a:gd name="connsiteX31" fmla="*/ 3313551 w 5130735"/>
                <a:gd name="connsiteY31" fmla="*/ 435870 h 5363809"/>
                <a:gd name="connsiteX32" fmla="*/ 3328633 w 5130735"/>
                <a:gd name="connsiteY32" fmla="*/ 386339 h 5363809"/>
                <a:gd name="connsiteX33" fmla="*/ 2785683 w 5130735"/>
                <a:gd name="connsiteY33" fmla="*/ 148592 h 5363809"/>
                <a:gd name="connsiteX34" fmla="*/ 2373442 w 5130735"/>
                <a:gd name="connsiteY34" fmla="*/ 0 h 5363809"/>
                <a:gd name="connsiteX35" fmla="*/ 1996393 w 5130735"/>
                <a:gd name="connsiteY35" fmla="*/ 594369 h 5363809"/>
                <a:gd name="connsiteX36" fmla="*/ 1885792 w 5130735"/>
                <a:gd name="connsiteY36" fmla="*/ 950990 h 5363809"/>
                <a:gd name="connsiteX37" fmla="*/ 1770163 w 5130735"/>
                <a:gd name="connsiteY37" fmla="*/ 1124349 h 5363809"/>
                <a:gd name="connsiteX38" fmla="*/ 1644480 w 5130735"/>
                <a:gd name="connsiteY38" fmla="*/ 1253129 h 5363809"/>
                <a:gd name="connsiteX39" fmla="*/ 1760109 w 5130735"/>
                <a:gd name="connsiteY39" fmla="*/ 1327425 h 5363809"/>
                <a:gd name="connsiteX40" fmla="*/ 1870712 w 5130735"/>
                <a:gd name="connsiteY40" fmla="*/ 1594893 h 5363809"/>
                <a:gd name="connsiteX41" fmla="*/ 1639454 w 5130735"/>
                <a:gd name="connsiteY41" fmla="*/ 1778157 h 5363809"/>
                <a:gd name="connsiteX42" fmla="*/ 1373008 w 5130735"/>
                <a:gd name="connsiteY42" fmla="*/ 1906937 h 5363809"/>
                <a:gd name="connsiteX43" fmla="*/ 1252352 w 5130735"/>
                <a:gd name="connsiteY43" fmla="*/ 1956467 h 5363809"/>
                <a:gd name="connsiteX44" fmla="*/ 1166887 w 5130735"/>
                <a:gd name="connsiteY44" fmla="*/ 1996093 h 5363809"/>
                <a:gd name="connsiteX45" fmla="*/ 463062 w 5130735"/>
                <a:gd name="connsiteY45" fmla="*/ 1535455 h 5363809"/>
                <a:gd name="connsiteX46" fmla="*/ 40768 w 5130735"/>
                <a:gd name="connsiteY46" fmla="*/ 2184310 h 5363809"/>
                <a:gd name="connsiteX47" fmla="*/ 1709062 w 5130735"/>
                <a:gd name="connsiteY47" fmla="*/ 3773866 h 5363809"/>
                <a:gd name="connsiteX48" fmla="*/ 1767677 w 5130735"/>
                <a:gd name="connsiteY48" fmla="*/ 3839809 h 5363809"/>
                <a:gd name="connsiteX49" fmla="*/ 1796985 w 5130735"/>
                <a:gd name="connsiteY49" fmla="*/ 3883770 h 5363809"/>
                <a:gd name="connsiteX50" fmla="*/ 1855600 w 5130735"/>
                <a:gd name="connsiteY50" fmla="*/ 3905751 h 5363809"/>
                <a:gd name="connsiteX51" fmla="*/ 2683542 w 5130735"/>
                <a:gd name="connsiteY51" fmla="*/ 4638443 h 5363809"/>
                <a:gd name="connsiteX52" fmla="*/ 2690869 w 5130735"/>
                <a:gd name="connsiteY52" fmla="*/ 4770328 h 5363809"/>
                <a:gd name="connsiteX53" fmla="*/ 2800773 w 5130735"/>
                <a:gd name="connsiteY53" fmla="*/ 4806963 h 5363809"/>
                <a:gd name="connsiteX54" fmla="*/ 2837408 w 5130735"/>
                <a:gd name="connsiteY54" fmla="*/ 4836270 h 5363809"/>
                <a:gd name="connsiteX55" fmla="*/ 2961965 w 5130735"/>
                <a:gd name="connsiteY55" fmla="*/ 4836270 h 5363809"/>
                <a:gd name="connsiteX56" fmla="*/ 3145138 w 5130735"/>
                <a:gd name="connsiteY56" fmla="*/ 4858251 h 5363809"/>
                <a:gd name="connsiteX57" fmla="*/ 3211081 w 5130735"/>
                <a:gd name="connsiteY57" fmla="*/ 4872905 h 5363809"/>
                <a:gd name="connsiteX58" fmla="*/ 3291677 w 5130735"/>
                <a:gd name="connsiteY58" fmla="*/ 4968155 h 5363809"/>
                <a:gd name="connsiteX59" fmla="*/ 3342965 w 5130735"/>
                <a:gd name="connsiteY59" fmla="*/ 5092713 h 5363809"/>
                <a:gd name="connsiteX60" fmla="*/ 3372273 w 5130735"/>
                <a:gd name="connsiteY60" fmla="*/ 5100040 h 5363809"/>
                <a:gd name="connsiteX61" fmla="*/ 3416235 w 5130735"/>
                <a:gd name="connsiteY61" fmla="*/ 5107366 h 5363809"/>
                <a:gd name="connsiteX62" fmla="*/ 3489504 w 5130735"/>
                <a:gd name="connsiteY62" fmla="*/ 5180636 h 5363809"/>
                <a:gd name="connsiteX63" fmla="*/ 3533465 w 5130735"/>
                <a:gd name="connsiteY63" fmla="*/ 5158655 h 5363809"/>
                <a:gd name="connsiteX64" fmla="*/ 3555446 w 5130735"/>
                <a:gd name="connsiteY64" fmla="*/ 5158655 h 5363809"/>
                <a:gd name="connsiteX65" fmla="*/ 3599408 w 5130735"/>
                <a:gd name="connsiteY65" fmla="*/ 5202616 h 5363809"/>
                <a:gd name="connsiteX66" fmla="*/ 3621388 w 5130735"/>
                <a:gd name="connsiteY66" fmla="*/ 5268559 h 5363809"/>
                <a:gd name="connsiteX67" fmla="*/ 3600108 w 5130735"/>
                <a:gd name="connsiteY67" fmla="*/ 5359236 h 5363809"/>
                <a:gd name="connsiteX68" fmla="*/ 3636042 w 5130735"/>
                <a:gd name="connsiteY68"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82491 w 5177184"/>
                <a:gd name="connsiteY0" fmla="*/ 5363809 h 5363809"/>
                <a:gd name="connsiteX1" fmla="*/ 4334587 w 5177184"/>
                <a:gd name="connsiteY1" fmla="*/ 4924193 h 5363809"/>
                <a:gd name="connsiteX2" fmla="*/ 4444491 w 5177184"/>
                <a:gd name="connsiteY2" fmla="*/ 4909540 h 5363809"/>
                <a:gd name="connsiteX3" fmla="*/ 4547068 w 5177184"/>
                <a:gd name="connsiteY3" fmla="*/ 4858251 h 5363809"/>
                <a:gd name="connsiteX4" fmla="*/ 4561722 w 5177184"/>
                <a:gd name="connsiteY4" fmla="*/ 4828943 h 5363809"/>
                <a:gd name="connsiteX5" fmla="*/ 4671626 w 5177184"/>
                <a:gd name="connsiteY5" fmla="*/ 4836270 h 5363809"/>
                <a:gd name="connsiteX6" fmla="*/ 4788857 w 5177184"/>
                <a:gd name="connsiteY6" fmla="*/ 4843597 h 5363809"/>
                <a:gd name="connsiteX7" fmla="*/ 4788857 w 5177184"/>
                <a:gd name="connsiteY7" fmla="*/ 4741020 h 5363809"/>
                <a:gd name="connsiteX8" fmla="*/ 4818164 w 5177184"/>
                <a:gd name="connsiteY8" fmla="*/ 4689732 h 5363809"/>
                <a:gd name="connsiteX9" fmla="*/ 4906087 w 5177184"/>
                <a:gd name="connsiteY9" fmla="*/ 4638443 h 5363809"/>
                <a:gd name="connsiteX10" fmla="*/ 4957376 w 5177184"/>
                <a:gd name="connsiteY10" fmla="*/ 4579828 h 5363809"/>
                <a:gd name="connsiteX11" fmla="*/ 5118568 w 5177184"/>
                <a:gd name="connsiteY11" fmla="*/ 4579828 h 5363809"/>
                <a:gd name="connsiteX12" fmla="*/ 5118568 w 5177184"/>
                <a:gd name="connsiteY12" fmla="*/ 4477251 h 5363809"/>
                <a:gd name="connsiteX13" fmla="*/ 5147876 w 5177184"/>
                <a:gd name="connsiteY13" fmla="*/ 4235463 h 5363809"/>
                <a:gd name="connsiteX14" fmla="*/ 5177184 w 5177184"/>
                <a:gd name="connsiteY14" fmla="*/ 4044963 h 5363809"/>
                <a:gd name="connsiteX15" fmla="*/ 5169857 w 5177184"/>
                <a:gd name="connsiteY15" fmla="*/ 3839809 h 5363809"/>
                <a:gd name="connsiteX16" fmla="*/ 5029072 w 5177184"/>
                <a:gd name="connsiteY16" fmla="*/ 3323517 h 5363809"/>
                <a:gd name="connsiteX17" fmla="*/ 4249836 w 5177184"/>
                <a:gd name="connsiteY17" fmla="*/ 1649372 h 5363809"/>
                <a:gd name="connsiteX18" fmla="*/ 3953224 w 5177184"/>
                <a:gd name="connsiteY18" fmla="*/ 1535454 h 5363809"/>
                <a:gd name="connsiteX19" fmla="*/ 3842624 w 5177184"/>
                <a:gd name="connsiteY19" fmla="*/ 1634515 h 5363809"/>
                <a:gd name="connsiteX20" fmla="*/ 3686777 w 5177184"/>
                <a:gd name="connsiteY20" fmla="*/ 1659281 h 5363809"/>
                <a:gd name="connsiteX21" fmla="*/ 3576175 w 5177184"/>
                <a:gd name="connsiteY21" fmla="*/ 1639469 h 5363809"/>
                <a:gd name="connsiteX22" fmla="*/ 3505793 w 5177184"/>
                <a:gd name="connsiteY22" fmla="*/ 1639468 h 5363809"/>
                <a:gd name="connsiteX23" fmla="*/ 3445465 w 5177184"/>
                <a:gd name="connsiteY23" fmla="*/ 1594892 h 5363809"/>
                <a:gd name="connsiteX24" fmla="*/ 3319782 w 5177184"/>
                <a:gd name="connsiteY24" fmla="*/ 1584985 h 5363809"/>
                <a:gd name="connsiteX25" fmla="*/ 3349946 w 5177184"/>
                <a:gd name="connsiteY25" fmla="*/ 1471065 h 5363809"/>
                <a:gd name="connsiteX26" fmla="*/ 3440437 w 5177184"/>
                <a:gd name="connsiteY26" fmla="*/ 1396768 h 5363809"/>
                <a:gd name="connsiteX27" fmla="*/ 3405246 w 5177184"/>
                <a:gd name="connsiteY27" fmla="*/ 1332379 h 5363809"/>
                <a:gd name="connsiteX28" fmla="*/ 3405246 w 5177184"/>
                <a:gd name="connsiteY28" fmla="*/ 1154068 h 5363809"/>
                <a:gd name="connsiteX29" fmla="*/ 3410274 w 5177184"/>
                <a:gd name="connsiteY29" fmla="*/ 1015381 h 5363809"/>
                <a:gd name="connsiteX30" fmla="*/ 3189071 w 5177184"/>
                <a:gd name="connsiteY30" fmla="*/ 549791 h 5363809"/>
                <a:gd name="connsiteX31" fmla="*/ 3360000 w 5177184"/>
                <a:gd name="connsiteY31" fmla="*/ 435870 h 5363809"/>
                <a:gd name="connsiteX32" fmla="*/ 3375082 w 5177184"/>
                <a:gd name="connsiteY32" fmla="*/ 386339 h 5363809"/>
                <a:gd name="connsiteX33" fmla="*/ 2832132 w 5177184"/>
                <a:gd name="connsiteY33" fmla="*/ 148592 h 5363809"/>
                <a:gd name="connsiteX34" fmla="*/ 2419891 w 5177184"/>
                <a:gd name="connsiteY34" fmla="*/ 0 h 5363809"/>
                <a:gd name="connsiteX35" fmla="*/ 2042842 w 5177184"/>
                <a:gd name="connsiteY35" fmla="*/ 594369 h 5363809"/>
                <a:gd name="connsiteX36" fmla="*/ 1932241 w 5177184"/>
                <a:gd name="connsiteY36" fmla="*/ 950990 h 5363809"/>
                <a:gd name="connsiteX37" fmla="*/ 1816612 w 5177184"/>
                <a:gd name="connsiteY37" fmla="*/ 1124349 h 5363809"/>
                <a:gd name="connsiteX38" fmla="*/ 1690929 w 5177184"/>
                <a:gd name="connsiteY38" fmla="*/ 1253129 h 5363809"/>
                <a:gd name="connsiteX39" fmla="*/ 1806558 w 5177184"/>
                <a:gd name="connsiteY39" fmla="*/ 1327425 h 5363809"/>
                <a:gd name="connsiteX40" fmla="*/ 1917161 w 5177184"/>
                <a:gd name="connsiteY40" fmla="*/ 1594893 h 5363809"/>
                <a:gd name="connsiteX41" fmla="*/ 1685903 w 5177184"/>
                <a:gd name="connsiteY41" fmla="*/ 1778157 h 5363809"/>
                <a:gd name="connsiteX42" fmla="*/ 1419457 w 5177184"/>
                <a:gd name="connsiteY42" fmla="*/ 1906937 h 5363809"/>
                <a:gd name="connsiteX43" fmla="*/ 1298801 w 5177184"/>
                <a:gd name="connsiteY43" fmla="*/ 1956467 h 5363809"/>
                <a:gd name="connsiteX44" fmla="*/ 1213336 w 5177184"/>
                <a:gd name="connsiteY44" fmla="*/ 1996093 h 5363809"/>
                <a:gd name="connsiteX45" fmla="*/ 509511 w 5177184"/>
                <a:gd name="connsiteY45" fmla="*/ 1535455 h 5363809"/>
                <a:gd name="connsiteX46" fmla="*/ 358692 w 5177184"/>
                <a:gd name="connsiteY46" fmla="*/ 1639470 h 5363809"/>
                <a:gd name="connsiteX47" fmla="*/ 248092 w 5177184"/>
                <a:gd name="connsiteY47" fmla="*/ 1689001 h 5363809"/>
                <a:gd name="connsiteX48" fmla="*/ 87217 w 5177184"/>
                <a:gd name="connsiteY48" fmla="*/ 2184310 h 5363809"/>
                <a:gd name="connsiteX49" fmla="*/ 1755511 w 5177184"/>
                <a:gd name="connsiteY49" fmla="*/ 3773866 h 5363809"/>
                <a:gd name="connsiteX50" fmla="*/ 1814126 w 5177184"/>
                <a:gd name="connsiteY50" fmla="*/ 3839809 h 5363809"/>
                <a:gd name="connsiteX51" fmla="*/ 1843434 w 5177184"/>
                <a:gd name="connsiteY51" fmla="*/ 3883770 h 5363809"/>
                <a:gd name="connsiteX52" fmla="*/ 1902049 w 5177184"/>
                <a:gd name="connsiteY52" fmla="*/ 3905751 h 5363809"/>
                <a:gd name="connsiteX53" fmla="*/ 2729991 w 5177184"/>
                <a:gd name="connsiteY53" fmla="*/ 4638443 h 5363809"/>
                <a:gd name="connsiteX54" fmla="*/ 2737318 w 5177184"/>
                <a:gd name="connsiteY54" fmla="*/ 4770328 h 5363809"/>
                <a:gd name="connsiteX55" fmla="*/ 2847222 w 5177184"/>
                <a:gd name="connsiteY55" fmla="*/ 4806963 h 5363809"/>
                <a:gd name="connsiteX56" fmla="*/ 2883857 w 5177184"/>
                <a:gd name="connsiteY56" fmla="*/ 4836270 h 5363809"/>
                <a:gd name="connsiteX57" fmla="*/ 3008414 w 5177184"/>
                <a:gd name="connsiteY57" fmla="*/ 4836270 h 5363809"/>
                <a:gd name="connsiteX58" fmla="*/ 3191587 w 5177184"/>
                <a:gd name="connsiteY58" fmla="*/ 4858251 h 5363809"/>
                <a:gd name="connsiteX59" fmla="*/ 3257530 w 5177184"/>
                <a:gd name="connsiteY59" fmla="*/ 4872905 h 5363809"/>
                <a:gd name="connsiteX60" fmla="*/ 3338126 w 5177184"/>
                <a:gd name="connsiteY60" fmla="*/ 4968155 h 5363809"/>
                <a:gd name="connsiteX61" fmla="*/ 3389414 w 5177184"/>
                <a:gd name="connsiteY61" fmla="*/ 5092713 h 5363809"/>
                <a:gd name="connsiteX62" fmla="*/ 3418722 w 5177184"/>
                <a:gd name="connsiteY62" fmla="*/ 5100040 h 5363809"/>
                <a:gd name="connsiteX63" fmla="*/ 3462684 w 5177184"/>
                <a:gd name="connsiteY63" fmla="*/ 5107366 h 5363809"/>
                <a:gd name="connsiteX64" fmla="*/ 3535953 w 5177184"/>
                <a:gd name="connsiteY64" fmla="*/ 5180636 h 5363809"/>
                <a:gd name="connsiteX65" fmla="*/ 3579914 w 5177184"/>
                <a:gd name="connsiteY65" fmla="*/ 5158655 h 5363809"/>
                <a:gd name="connsiteX66" fmla="*/ 3601895 w 5177184"/>
                <a:gd name="connsiteY66" fmla="*/ 5158655 h 5363809"/>
                <a:gd name="connsiteX67" fmla="*/ 3645857 w 5177184"/>
                <a:gd name="connsiteY67" fmla="*/ 5202616 h 5363809"/>
                <a:gd name="connsiteX68" fmla="*/ 3667837 w 5177184"/>
                <a:gd name="connsiteY68" fmla="*/ 5268559 h 5363809"/>
                <a:gd name="connsiteX69" fmla="*/ 3646557 w 5177184"/>
                <a:gd name="connsiteY69" fmla="*/ 5359236 h 5363809"/>
                <a:gd name="connsiteX70" fmla="*/ 3682491 w 5177184"/>
                <a:gd name="connsiteY70" fmla="*/ 5363809 h 5363809"/>
                <a:gd name="connsiteX0" fmla="*/ 3556812 w 5051505"/>
                <a:gd name="connsiteY0" fmla="*/ 5363809 h 5363809"/>
                <a:gd name="connsiteX1" fmla="*/ 4208908 w 5051505"/>
                <a:gd name="connsiteY1" fmla="*/ 4924193 h 5363809"/>
                <a:gd name="connsiteX2" fmla="*/ 4318812 w 5051505"/>
                <a:gd name="connsiteY2" fmla="*/ 4909540 h 5363809"/>
                <a:gd name="connsiteX3" fmla="*/ 4421389 w 5051505"/>
                <a:gd name="connsiteY3" fmla="*/ 4858251 h 5363809"/>
                <a:gd name="connsiteX4" fmla="*/ 4436043 w 5051505"/>
                <a:gd name="connsiteY4" fmla="*/ 4828943 h 5363809"/>
                <a:gd name="connsiteX5" fmla="*/ 4545947 w 5051505"/>
                <a:gd name="connsiteY5" fmla="*/ 4836270 h 5363809"/>
                <a:gd name="connsiteX6" fmla="*/ 4663178 w 5051505"/>
                <a:gd name="connsiteY6" fmla="*/ 4843597 h 5363809"/>
                <a:gd name="connsiteX7" fmla="*/ 4663178 w 5051505"/>
                <a:gd name="connsiteY7" fmla="*/ 4741020 h 5363809"/>
                <a:gd name="connsiteX8" fmla="*/ 4692485 w 5051505"/>
                <a:gd name="connsiteY8" fmla="*/ 4689732 h 5363809"/>
                <a:gd name="connsiteX9" fmla="*/ 4780408 w 5051505"/>
                <a:gd name="connsiteY9" fmla="*/ 4638443 h 5363809"/>
                <a:gd name="connsiteX10" fmla="*/ 4831697 w 5051505"/>
                <a:gd name="connsiteY10" fmla="*/ 4579828 h 5363809"/>
                <a:gd name="connsiteX11" fmla="*/ 4992889 w 5051505"/>
                <a:gd name="connsiteY11" fmla="*/ 4579828 h 5363809"/>
                <a:gd name="connsiteX12" fmla="*/ 4992889 w 5051505"/>
                <a:gd name="connsiteY12" fmla="*/ 4477251 h 5363809"/>
                <a:gd name="connsiteX13" fmla="*/ 5022197 w 5051505"/>
                <a:gd name="connsiteY13" fmla="*/ 4235463 h 5363809"/>
                <a:gd name="connsiteX14" fmla="*/ 5051505 w 5051505"/>
                <a:gd name="connsiteY14" fmla="*/ 4044963 h 5363809"/>
                <a:gd name="connsiteX15" fmla="*/ 5044178 w 5051505"/>
                <a:gd name="connsiteY15" fmla="*/ 3839809 h 5363809"/>
                <a:gd name="connsiteX16" fmla="*/ 4903393 w 5051505"/>
                <a:gd name="connsiteY16" fmla="*/ 3323517 h 5363809"/>
                <a:gd name="connsiteX17" fmla="*/ 4124157 w 5051505"/>
                <a:gd name="connsiteY17" fmla="*/ 1649372 h 5363809"/>
                <a:gd name="connsiteX18" fmla="*/ 3827545 w 5051505"/>
                <a:gd name="connsiteY18" fmla="*/ 1535454 h 5363809"/>
                <a:gd name="connsiteX19" fmla="*/ 3716945 w 5051505"/>
                <a:gd name="connsiteY19" fmla="*/ 1634515 h 5363809"/>
                <a:gd name="connsiteX20" fmla="*/ 3561098 w 5051505"/>
                <a:gd name="connsiteY20" fmla="*/ 1659281 h 5363809"/>
                <a:gd name="connsiteX21" fmla="*/ 3450496 w 5051505"/>
                <a:gd name="connsiteY21" fmla="*/ 1639469 h 5363809"/>
                <a:gd name="connsiteX22" fmla="*/ 3380114 w 5051505"/>
                <a:gd name="connsiteY22" fmla="*/ 1639468 h 5363809"/>
                <a:gd name="connsiteX23" fmla="*/ 3319786 w 5051505"/>
                <a:gd name="connsiteY23" fmla="*/ 1594892 h 5363809"/>
                <a:gd name="connsiteX24" fmla="*/ 3194103 w 5051505"/>
                <a:gd name="connsiteY24" fmla="*/ 1584985 h 5363809"/>
                <a:gd name="connsiteX25" fmla="*/ 3224267 w 5051505"/>
                <a:gd name="connsiteY25" fmla="*/ 1471065 h 5363809"/>
                <a:gd name="connsiteX26" fmla="*/ 3314758 w 5051505"/>
                <a:gd name="connsiteY26" fmla="*/ 1396768 h 5363809"/>
                <a:gd name="connsiteX27" fmla="*/ 3279567 w 5051505"/>
                <a:gd name="connsiteY27" fmla="*/ 1332379 h 5363809"/>
                <a:gd name="connsiteX28" fmla="*/ 3279567 w 5051505"/>
                <a:gd name="connsiteY28" fmla="*/ 1154068 h 5363809"/>
                <a:gd name="connsiteX29" fmla="*/ 3284595 w 5051505"/>
                <a:gd name="connsiteY29" fmla="*/ 1015381 h 5363809"/>
                <a:gd name="connsiteX30" fmla="*/ 3063392 w 5051505"/>
                <a:gd name="connsiteY30" fmla="*/ 549791 h 5363809"/>
                <a:gd name="connsiteX31" fmla="*/ 3234321 w 5051505"/>
                <a:gd name="connsiteY31" fmla="*/ 435870 h 5363809"/>
                <a:gd name="connsiteX32" fmla="*/ 3249403 w 5051505"/>
                <a:gd name="connsiteY32" fmla="*/ 386339 h 5363809"/>
                <a:gd name="connsiteX33" fmla="*/ 2706453 w 5051505"/>
                <a:gd name="connsiteY33" fmla="*/ 148592 h 5363809"/>
                <a:gd name="connsiteX34" fmla="*/ 2294212 w 5051505"/>
                <a:gd name="connsiteY34" fmla="*/ 0 h 5363809"/>
                <a:gd name="connsiteX35" fmla="*/ 1917163 w 5051505"/>
                <a:gd name="connsiteY35" fmla="*/ 594369 h 5363809"/>
                <a:gd name="connsiteX36" fmla="*/ 1806562 w 5051505"/>
                <a:gd name="connsiteY36" fmla="*/ 950990 h 5363809"/>
                <a:gd name="connsiteX37" fmla="*/ 1690933 w 5051505"/>
                <a:gd name="connsiteY37" fmla="*/ 1124349 h 5363809"/>
                <a:gd name="connsiteX38" fmla="*/ 1565250 w 5051505"/>
                <a:gd name="connsiteY38" fmla="*/ 1253129 h 5363809"/>
                <a:gd name="connsiteX39" fmla="*/ 1680879 w 5051505"/>
                <a:gd name="connsiteY39" fmla="*/ 1327425 h 5363809"/>
                <a:gd name="connsiteX40" fmla="*/ 1791482 w 5051505"/>
                <a:gd name="connsiteY40" fmla="*/ 1594893 h 5363809"/>
                <a:gd name="connsiteX41" fmla="*/ 1560224 w 5051505"/>
                <a:gd name="connsiteY41" fmla="*/ 1778157 h 5363809"/>
                <a:gd name="connsiteX42" fmla="*/ 1293778 w 5051505"/>
                <a:gd name="connsiteY42" fmla="*/ 1906937 h 5363809"/>
                <a:gd name="connsiteX43" fmla="*/ 1173122 w 5051505"/>
                <a:gd name="connsiteY43" fmla="*/ 1956467 h 5363809"/>
                <a:gd name="connsiteX44" fmla="*/ 1087657 w 5051505"/>
                <a:gd name="connsiteY44" fmla="*/ 1996093 h 5363809"/>
                <a:gd name="connsiteX45" fmla="*/ 383832 w 5051505"/>
                <a:gd name="connsiteY45" fmla="*/ 1535455 h 5363809"/>
                <a:gd name="connsiteX46" fmla="*/ 233013 w 5051505"/>
                <a:gd name="connsiteY46" fmla="*/ 1639470 h 5363809"/>
                <a:gd name="connsiteX47" fmla="*/ 122413 w 5051505"/>
                <a:gd name="connsiteY47" fmla="*/ 1689001 h 5363809"/>
                <a:gd name="connsiteX48" fmla="*/ 122412 w 5051505"/>
                <a:gd name="connsiteY48" fmla="*/ 2129826 h 5363809"/>
                <a:gd name="connsiteX49" fmla="*/ 1629832 w 5051505"/>
                <a:gd name="connsiteY49" fmla="*/ 3773866 h 5363809"/>
                <a:gd name="connsiteX50" fmla="*/ 1688447 w 5051505"/>
                <a:gd name="connsiteY50" fmla="*/ 3839809 h 5363809"/>
                <a:gd name="connsiteX51" fmla="*/ 1717755 w 5051505"/>
                <a:gd name="connsiteY51" fmla="*/ 3883770 h 5363809"/>
                <a:gd name="connsiteX52" fmla="*/ 1776370 w 5051505"/>
                <a:gd name="connsiteY52" fmla="*/ 3905751 h 5363809"/>
                <a:gd name="connsiteX53" fmla="*/ 2604312 w 5051505"/>
                <a:gd name="connsiteY53" fmla="*/ 4638443 h 5363809"/>
                <a:gd name="connsiteX54" fmla="*/ 2611639 w 5051505"/>
                <a:gd name="connsiteY54" fmla="*/ 4770328 h 5363809"/>
                <a:gd name="connsiteX55" fmla="*/ 2721543 w 5051505"/>
                <a:gd name="connsiteY55" fmla="*/ 4806963 h 5363809"/>
                <a:gd name="connsiteX56" fmla="*/ 2758178 w 5051505"/>
                <a:gd name="connsiteY56" fmla="*/ 4836270 h 5363809"/>
                <a:gd name="connsiteX57" fmla="*/ 2882735 w 5051505"/>
                <a:gd name="connsiteY57" fmla="*/ 4836270 h 5363809"/>
                <a:gd name="connsiteX58" fmla="*/ 3065908 w 5051505"/>
                <a:gd name="connsiteY58" fmla="*/ 4858251 h 5363809"/>
                <a:gd name="connsiteX59" fmla="*/ 3131851 w 5051505"/>
                <a:gd name="connsiteY59" fmla="*/ 4872905 h 5363809"/>
                <a:gd name="connsiteX60" fmla="*/ 3212447 w 5051505"/>
                <a:gd name="connsiteY60" fmla="*/ 4968155 h 5363809"/>
                <a:gd name="connsiteX61" fmla="*/ 3263735 w 5051505"/>
                <a:gd name="connsiteY61" fmla="*/ 5092713 h 5363809"/>
                <a:gd name="connsiteX62" fmla="*/ 3293043 w 5051505"/>
                <a:gd name="connsiteY62" fmla="*/ 5100040 h 5363809"/>
                <a:gd name="connsiteX63" fmla="*/ 3337005 w 5051505"/>
                <a:gd name="connsiteY63" fmla="*/ 5107366 h 5363809"/>
                <a:gd name="connsiteX64" fmla="*/ 3410274 w 5051505"/>
                <a:gd name="connsiteY64" fmla="*/ 5180636 h 5363809"/>
                <a:gd name="connsiteX65" fmla="*/ 3454235 w 5051505"/>
                <a:gd name="connsiteY65" fmla="*/ 5158655 h 5363809"/>
                <a:gd name="connsiteX66" fmla="*/ 3476216 w 5051505"/>
                <a:gd name="connsiteY66" fmla="*/ 5158655 h 5363809"/>
                <a:gd name="connsiteX67" fmla="*/ 3520178 w 5051505"/>
                <a:gd name="connsiteY67" fmla="*/ 5202616 h 5363809"/>
                <a:gd name="connsiteX68" fmla="*/ 3542158 w 5051505"/>
                <a:gd name="connsiteY68" fmla="*/ 5268559 h 5363809"/>
                <a:gd name="connsiteX69" fmla="*/ 3520878 w 5051505"/>
                <a:gd name="connsiteY69" fmla="*/ 5359236 h 5363809"/>
                <a:gd name="connsiteX70" fmla="*/ 3556812 w 5051505"/>
                <a:gd name="connsiteY70" fmla="*/ 5363809 h 5363809"/>
                <a:gd name="connsiteX0" fmla="*/ 3468286 w 4962979"/>
                <a:gd name="connsiteY0" fmla="*/ 5363809 h 5363809"/>
                <a:gd name="connsiteX1" fmla="*/ 4120382 w 4962979"/>
                <a:gd name="connsiteY1" fmla="*/ 4924193 h 5363809"/>
                <a:gd name="connsiteX2" fmla="*/ 4230286 w 4962979"/>
                <a:gd name="connsiteY2" fmla="*/ 4909540 h 5363809"/>
                <a:gd name="connsiteX3" fmla="*/ 4332863 w 4962979"/>
                <a:gd name="connsiteY3" fmla="*/ 4858251 h 5363809"/>
                <a:gd name="connsiteX4" fmla="*/ 4347517 w 4962979"/>
                <a:gd name="connsiteY4" fmla="*/ 4828943 h 5363809"/>
                <a:gd name="connsiteX5" fmla="*/ 4457421 w 4962979"/>
                <a:gd name="connsiteY5" fmla="*/ 4836270 h 5363809"/>
                <a:gd name="connsiteX6" fmla="*/ 4574652 w 4962979"/>
                <a:gd name="connsiteY6" fmla="*/ 4843597 h 5363809"/>
                <a:gd name="connsiteX7" fmla="*/ 4574652 w 4962979"/>
                <a:gd name="connsiteY7" fmla="*/ 4741020 h 5363809"/>
                <a:gd name="connsiteX8" fmla="*/ 4603959 w 4962979"/>
                <a:gd name="connsiteY8" fmla="*/ 4689732 h 5363809"/>
                <a:gd name="connsiteX9" fmla="*/ 4691882 w 4962979"/>
                <a:gd name="connsiteY9" fmla="*/ 4638443 h 5363809"/>
                <a:gd name="connsiteX10" fmla="*/ 4743171 w 4962979"/>
                <a:gd name="connsiteY10" fmla="*/ 4579828 h 5363809"/>
                <a:gd name="connsiteX11" fmla="*/ 4904363 w 4962979"/>
                <a:gd name="connsiteY11" fmla="*/ 4579828 h 5363809"/>
                <a:gd name="connsiteX12" fmla="*/ 4904363 w 4962979"/>
                <a:gd name="connsiteY12" fmla="*/ 4477251 h 5363809"/>
                <a:gd name="connsiteX13" fmla="*/ 4933671 w 4962979"/>
                <a:gd name="connsiteY13" fmla="*/ 4235463 h 5363809"/>
                <a:gd name="connsiteX14" fmla="*/ 4962979 w 4962979"/>
                <a:gd name="connsiteY14" fmla="*/ 4044963 h 5363809"/>
                <a:gd name="connsiteX15" fmla="*/ 4955652 w 4962979"/>
                <a:gd name="connsiteY15" fmla="*/ 3839809 h 5363809"/>
                <a:gd name="connsiteX16" fmla="*/ 4814867 w 4962979"/>
                <a:gd name="connsiteY16" fmla="*/ 3323517 h 5363809"/>
                <a:gd name="connsiteX17" fmla="*/ 4035631 w 4962979"/>
                <a:gd name="connsiteY17" fmla="*/ 1649372 h 5363809"/>
                <a:gd name="connsiteX18" fmla="*/ 3739019 w 4962979"/>
                <a:gd name="connsiteY18" fmla="*/ 1535454 h 5363809"/>
                <a:gd name="connsiteX19" fmla="*/ 3628419 w 4962979"/>
                <a:gd name="connsiteY19" fmla="*/ 1634515 h 5363809"/>
                <a:gd name="connsiteX20" fmla="*/ 3472572 w 4962979"/>
                <a:gd name="connsiteY20" fmla="*/ 1659281 h 5363809"/>
                <a:gd name="connsiteX21" fmla="*/ 3361970 w 4962979"/>
                <a:gd name="connsiteY21" fmla="*/ 1639469 h 5363809"/>
                <a:gd name="connsiteX22" fmla="*/ 3291588 w 4962979"/>
                <a:gd name="connsiteY22" fmla="*/ 1639468 h 5363809"/>
                <a:gd name="connsiteX23" fmla="*/ 3231260 w 4962979"/>
                <a:gd name="connsiteY23" fmla="*/ 1594892 h 5363809"/>
                <a:gd name="connsiteX24" fmla="*/ 3105577 w 4962979"/>
                <a:gd name="connsiteY24" fmla="*/ 1584985 h 5363809"/>
                <a:gd name="connsiteX25" fmla="*/ 3135741 w 4962979"/>
                <a:gd name="connsiteY25" fmla="*/ 1471065 h 5363809"/>
                <a:gd name="connsiteX26" fmla="*/ 3226232 w 4962979"/>
                <a:gd name="connsiteY26" fmla="*/ 1396768 h 5363809"/>
                <a:gd name="connsiteX27" fmla="*/ 3191041 w 4962979"/>
                <a:gd name="connsiteY27" fmla="*/ 1332379 h 5363809"/>
                <a:gd name="connsiteX28" fmla="*/ 3191041 w 4962979"/>
                <a:gd name="connsiteY28" fmla="*/ 1154068 h 5363809"/>
                <a:gd name="connsiteX29" fmla="*/ 3196069 w 4962979"/>
                <a:gd name="connsiteY29" fmla="*/ 1015381 h 5363809"/>
                <a:gd name="connsiteX30" fmla="*/ 2974866 w 4962979"/>
                <a:gd name="connsiteY30" fmla="*/ 549791 h 5363809"/>
                <a:gd name="connsiteX31" fmla="*/ 3145795 w 4962979"/>
                <a:gd name="connsiteY31" fmla="*/ 435870 h 5363809"/>
                <a:gd name="connsiteX32" fmla="*/ 3160877 w 4962979"/>
                <a:gd name="connsiteY32" fmla="*/ 386339 h 5363809"/>
                <a:gd name="connsiteX33" fmla="*/ 2617927 w 4962979"/>
                <a:gd name="connsiteY33" fmla="*/ 148592 h 5363809"/>
                <a:gd name="connsiteX34" fmla="*/ 2205686 w 4962979"/>
                <a:gd name="connsiteY34" fmla="*/ 0 h 5363809"/>
                <a:gd name="connsiteX35" fmla="*/ 1828637 w 4962979"/>
                <a:gd name="connsiteY35" fmla="*/ 594369 h 5363809"/>
                <a:gd name="connsiteX36" fmla="*/ 1718036 w 4962979"/>
                <a:gd name="connsiteY36" fmla="*/ 950990 h 5363809"/>
                <a:gd name="connsiteX37" fmla="*/ 1602407 w 4962979"/>
                <a:gd name="connsiteY37" fmla="*/ 1124349 h 5363809"/>
                <a:gd name="connsiteX38" fmla="*/ 1476724 w 4962979"/>
                <a:gd name="connsiteY38" fmla="*/ 1253129 h 5363809"/>
                <a:gd name="connsiteX39" fmla="*/ 1592353 w 4962979"/>
                <a:gd name="connsiteY39" fmla="*/ 1327425 h 5363809"/>
                <a:gd name="connsiteX40" fmla="*/ 1702956 w 4962979"/>
                <a:gd name="connsiteY40" fmla="*/ 1594893 h 5363809"/>
                <a:gd name="connsiteX41" fmla="*/ 1471698 w 4962979"/>
                <a:gd name="connsiteY41" fmla="*/ 1778157 h 5363809"/>
                <a:gd name="connsiteX42" fmla="*/ 1205252 w 4962979"/>
                <a:gd name="connsiteY42" fmla="*/ 1906937 h 5363809"/>
                <a:gd name="connsiteX43" fmla="*/ 1084596 w 4962979"/>
                <a:gd name="connsiteY43" fmla="*/ 1956467 h 5363809"/>
                <a:gd name="connsiteX44" fmla="*/ 999131 w 4962979"/>
                <a:gd name="connsiteY44" fmla="*/ 1996093 h 5363809"/>
                <a:gd name="connsiteX45" fmla="*/ 295306 w 4962979"/>
                <a:gd name="connsiteY45" fmla="*/ 1535455 h 5363809"/>
                <a:gd name="connsiteX46" fmla="*/ 144487 w 4962979"/>
                <a:gd name="connsiteY46" fmla="*/ 1639470 h 5363809"/>
                <a:gd name="connsiteX47" fmla="*/ 33887 w 4962979"/>
                <a:gd name="connsiteY47" fmla="*/ 1689001 h 5363809"/>
                <a:gd name="connsiteX48" fmla="*/ 33886 w 4962979"/>
                <a:gd name="connsiteY48" fmla="*/ 2129826 h 5363809"/>
                <a:gd name="connsiteX49" fmla="*/ 1541306 w 4962979"/>
                <a:gd name="connsiteY49" fmla="*/ 3773866 h 5363809"/>
                <a:gd name="connsiteX50" fmla="*/ 1599921 w 4962979"/>
                <a:gd name="connsiteY50" fmla="*/ 3839809 h 5363809"/>
                <a:gd name="connsiteX51" fmla="*/ 1629229 w 4962979"/>
                <a:gd name="connsiteY51" fmla="*/ 3883770 h 5363809"/>
                <a:gd name="connsiteX52" fmla="*/ 1687844 w 4962979"/>
                <a:gd name="connsiteY52" fmla="*/ 3905751 h 5363809"/>
                <a:gd name="connsiteX53" fmla="*/ 2515786 w 4962979"/>
                <a:gd name="connsiteY53" fmla="*/ 4638443 h 5363809"/>
                <a:gd name="connsiteX54" fmla="*/ 2523113 w 4962979"/>
                <a:gd name="connsiteY54" fmla="*/ 4770328 h 5363809"/>
                <a:gd name="connsiteX55" fmla="*/ 2633017 w 4962979"/>
                <a:gd name="connsiteY55" fmla="*/ 4806963 h 5363809"/>
                <a:gd name="connsiteX56" fmla="*/ 2669652 w 4962979"/>
                <a:gd name="connsiteY56" fmla="*/ 4836270 h 5363809"/>
                <a:gd name="connsiteX57" fmla="*/ 2794209 w 4962979"/>
                <a:gd name="connsiteY57" fmla="*/ 4836270 h 5363809"/>
                <a:gd name="connsiteX58" fmla="*/ 2977382 w 4962979"/>
                <a:gd name="connsiteY58" fmla="*/ 4858251 h 5363809"/>
                <a:gd name="connsiteX59" fmla="*/ 3043325 w 4962979"/>
                <a:gd name="connsiteY59" fmla="*/ 4872905 h 5363809"/>
                <a:gd name="connsiteX60" fmla="*/ 3123921 w 4962979"/>
                <a:gd name="connsiteY60" fmla="*/ 4968155 h 5363809"/>
                <a:gd name="connsiteX61" fmla="*/ 3175209 w 4962979"/>
                <a:gd name="connsiteY61" fmla="*/ 5092713 h 5363809"/>
                <a:gd name="connsiteX62" fmla="*/ 3204517 w 4962979"/>
                <a:gd name="connsiteY62" fmla="*/ 5100040 h 5363809"/>
                <a:gd name="connsiteX63" fmla="*/ 3248479 w 4962979"/>
                <a:gd name="connsiteY63" fmla="*/ 5107366 h 5363809"/>
                <a:gd name="connsiteX64" fmla="*/ 3321748 w 4962979"/>
                <a:gd name="connsiteY64" fmla="*/ 5180636 h 5363809"/>
                <a:gd name="connsiteX65" fmla="*/ 3365709 w 4962979"/>
                <a:gd name="connsiteY65" fmla="*/ 5158655 h 5363809"/>
                <a:gd name="connsiteX66" fmla="*/ 3387690 w 4962979"/>
                <a:gd name="connsiteY66" fmla="*/ 5158655 h 5363809"/>
                <a:gd name="connsiteX67" fmla="*/ 3431652 w 4962979"/>
                <a:gd name="connsiteY67" fmla="*/ 5202616 h 5363809"/>
                <a:gd name="connsiteX68" fmla="*/ 3453632 w 4962979"/>
                <a:gd name="connsiteY68" fmla="*/ 5268559 h 5363809"/>
                <a:gd name="connsiteX69" fmla="*/ 3432352 w 4962979"/>
                <a:gd name="connsiteY69" fmla="*/ 5359236 h 5363809"/>
                <a:gd name="connsiteX70" fmla="*/ 3468286 w 4962979"/>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535924 w 4957597"/>
                <a:gd name="connsiteY49" fmla="*/ 3773866 h 5363809"/>
                <a:gd name="connsiteX50" fmla="*/ 1594539 w 4957597"/>
                <a:gd name="connsiteY50" fmla="*/ 3839809 h 5363809"/>
                <a:gd name="connsiteX51" fmla="*/ 1623847 w 4957597"/>
                <a:gd name="connsiteY51" fmla="*/ 3883770 h 5363809"/>
                <a:gd name="connsiteX52" fmla="*/ 1682462 w 4957597"/>
                <a:gd name="connsiteY52" fmla="*/ 3905751 h 5363809"/>
                <a:gd name="connsiteX53" fmla="*/ 2510404 w 4957597"/>
                <a:gd name="connsiteY53" fmla="*/ 4638443 h 5363809"/>
                <a:gd name="connsiteX54" fmla="*/ 2517731 w 4957597"/>
                <a:gd name="connsiteY54" fmla="*/ 4770328 h 5363809"/>
                <a:gd name="connsiteX55" fmla="*/ 2627635 w 4957597"/>
                <a:gd name="connsiteY55" fmla="*/ 4806963 h 5363809"/>
                <a:gd name="connsiteX56" fmla="*/ 2664270 w 4957597"/>
                <a:gd name="connsiteY56" fmla="*/ 4836270 h 5363809"/>
                <a:gd name="connsiteX57" fmla="*/ 2788827 w 4957597"/>
                <a:gd name="connsiteY57" fmla="*/ 4836270 h 5363809"/>
                <a:gd name="connsiteX58" fmla="*/ 2972000 w 4957597"/>
                <a:gd name="connsiteY58" fmla="*/ 4858251 h 5363809"/>
                <a:gd name="connsiteX59" fmla="*/ 3037943 w 4957597"/>
                <a:gd name="connsiteY59" fmla="*/ 4872905 h 5363809"/>
                <a:gd name="connsiteX60" fmla="*/ 3118539 w 4957597"/>
                <a:gd name="connsiteY60" fmla="*/ 4968155 h 5363809"/>
                <a:gd name="connsiteX61" fmla="*/ 3169827 w 4957597"/>
                <a:gd name="connsiteY61" fmla="*/ 5092713 h 5363809"/>
                <a:gd name="connsiteX62" fmla="*/ 3199135 w 4957597"/>
                <a:gd name="connsiteY62" fmla="*/ 5100040 h 5363809"/>
                <a:gd name="connsiteX63" fmla="*/ 3243097 w 4957597"/>
                <a:gd name="connsiteY63" fmla="*/ 5107366 h 5363809"/>
                <a:gd name="connsiteX64" fmla="*/ 3316366 w 4957597"/>
                <a:gd name="connsiteY64" fmla="*/ 5180636 h 5363809"/>
                <a:gd name="connsiteX65" fmla="*/ 3360327 w 4957597"/>
                <a:gd name="connsiteY65" fmla="*/ 5158655 h 5363809"/>
                <a:gd name="connsiteX66" fmla="*/ 3382308 w 4957597"/>
                <a:gd name="connsiteY66" fmla="*/ 5158655 h 5363809"/>
                <a:gd name="connsiteX67" fmla="*/ 3426270 w 4957597"/>
                <a:gd name="connsiteY67" fmla="*/ 5202616 h 5363809"/>
                <a:gd name="connsiteX68" fmla="*/ 3448250 w 4957597"/>
                <a:gd name="connsiteY68" fmla="*/ 5268559 h 5363809"/>
                <a:gd name="connsiteX69" fmla="*/ 3426970 w 4957597"/>
                <a:gd name="connsiteY69" fmla="*/ 5359236 h 5363809"/>
                <a:gd name="connsiteX70" fmla="*/ 3462904 w 4957597"/>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94382 w 4989075"/>
                <a:gd name="connsiteY0" fmla="*/ 5363809 h 5363809"/>
                <a:gd name="connsiteX1" fmla="*/ 4146478 w 4989075"/>
                <a:gd name="connsiteY1" fmla="*/ 4924193 h 5363809"/>
                <a:gd name="connsiteX2" fmla="*/ 4256382 w 4989075"/>
                <a:gd name="connsiteY2" fmla="*/ 4909540 h 5363809"/>
                <a:gd name="connsiteX3" fmla="*/ 4358959 w 4989075"/>
                <a:gd name="connsiteY3" fmla="*/ 4858251 h 5363809"/>
                <a:gd name="connsiteX4" fmla="*/ 4373613 w 4989075"/>
                <a:gd name="connsiteY4" fmla="*/ 4828943 h 5363809"/>
                <a:gd name="connsiteX5" fmla="*/ 4483517 w 4989075"/>
                <a:gd name="connsiteY5" fmla="*/ 4836270 h 5363809"/>
                <a:gd name="connsiteX6" fmla="*/ 4600748 w 4989075"/>
                <a:gd name="connsiteY6" fmla="*/ 4843597 h 5363809"/>
                <a:gd name="connsiteX7" fmla="*/ 4600748 w 4989075"/>
                <a:gd name="connsiteY7" fmla="*/ 4741020 h 5363809"/>
                <a:gd name="connsiteX8" fmla="*/ 4630055 w 4989075"/>
                <a:gd name="connsiteY8" fmla="*/ 4689732 h 5363809"/>
                <a:gd name="connsiteX9" fmla="*/ 4717978 w 4989075"/>
                <a:gd name="connsiteY9" fmla="*/ 4638443 h 5363809"/>
                <a:gd name="connsiteX10" fmla="*/ 4769267 w 4989075"/>
                <a:gd name="connsiteY10" fmla="*/ 4579828 h 5363809"/>
                <a:gd name="connsiteX11" fmla="*/ 4930459 w 4989075"/>
                <a:gd name="connsiteY11" fmla="*/ 4579828 h 5363809"/>
                <a:gd name="connsiteX12" fmla="*/ 4930459 w 4989075"/>
                <a:gd name="connsiteY12" fmla="*/ 4477251 h 5363809"/>
                <a:gd name="connsiteX13" fmla="*/ 4959767 w 4989075"/>
                <a:gd name="connsiteY13" fmla="*/ 4235463 h 5363809"/>
                <a:gd name="connsiteX14" fmla="*/ 4989075 w 4989075"/>
                <a:gd name="connsiteY14" fmla="*/ 4044963 h 5363809"/>
                <a:gd name="connsiteX15" fmla="*/ 4981748 w 4989075"/>
                <a:gd name="connsiteY15" fmla="*/ 3839809 h 5363809"/>
                <a:gd name="connsiteX16" fmla="*/ 4840963 w 4989075"/>
                <a:gd name="connsiteY16" fmla="*/ 3323517 h 5363809"/>
                <a:gd name="connsiteX17" fmla="*/ 4061727 w 4989075"/>
                <a:gd name="connsiteY17" fmla="*/ 1649372 h 5363809"/>
                <a:gd name="connsiteX18" fmla="*/ 3765115 w 4989075"/>
                <a:gd name="connsiteY18" fmla="*/ 1535454 h 5363809"/>
                <a:gd name="connsiteX19" fmla="*/ 3654515 w 4989075"/>
                <a:gd name="connsiteY19" fmla="*/ 1634515 h 5363809"/>
                <a:gd name="connsiteX20" fmla="*/ 3498668 w 4989075"/>
                <a:gd name="connsiteY20" fmla="*/ 1659281 h 5363809"/>
                <a:gd name="connsiteX21" fmla="*/ 3388066 w 4989075"/>
                <a:gd name="connsiteY21" fmla="*/ 1639469 h 5363809"/>
                <a:gd name="connsiteX22" fmla="*/ 3317684 w 4989075"/>
                <a:gd name="connsiteY22" fmla="*/ 1639468 h 5363809"/>
                <a:gd name="connsiteX23" fmla="*/ 3257356 w 4989075"/>
                <a:gd name="connsiteY23" fmla="*/ 1594892 h 5363809"/>
                <a:gd name="connsiteX24" fmla="*/ 3131673 w 4989075"/>
                <a:gd name="connsiteY24" fmla="*/ 1584985 h 5363809"/>
                <a:gd name="connsiteX25" fmla="*/ 3161837 w 4989075"/>
                <a:gd name="connsiteY25" fmla="*/ 1471065 h 5363809"/>
                <a:gd name="connsiteX26" fmla="*/ 3252328 w 4989075"/>
                <a:gd name="connsiteY26" fmla="*/ 1396768 h 5363809"/>
                <a:gd name="connsiteX27" fmla="*/ 3217137 w 4989075"/>
                <a:gd name="connsiteY27" fmla="*/ 1332379 h 5363809"/>
                <a:gd name="connsiteX28" fmla="*/ 3217137 w 4989075"/>
                <a:gd name="connsiteY28" fmla="*/ 1154068 h 5363809"/>
                <a:gd name="connsiteX29" fmla="*/ 3222165 w 4989075"/>
                <a:gd name="connsiteY29" fmla="*/ 1015381 h 5363809"/>
                <a:gd name="connsiteX30" fmla="*/ 3000962 w 4989075"/>
                <a:gd name="connsiteY30" fmla="*/ 549791 h 5363809"/>
                <a:gd name="connsiteX31" fmla="*/ 3171891 w 4989075"/>
                <a:gd name="connsiteY31" fmla="*/ 435870 h 5363809"/>
                <a:gd name="connsiteX32" fmla="*/ 3186973 w 4989075"/>
                <a:gd name="connsiteY32" fmla="*/ 386339 h 5363809"/>
                <a:gd name="connsiteX33" fmla="*/ 2644023 w 4989075"/>
                <a:gd name="connsiteY33" fmla="*/ 148592 h 5363809"/>
                <a:gd name="connsiteX34" fmla="*/ 2231782 w 4989075"/>
                <a:gd name="connsiteY34" fmla="*/ 0 h 5363809"/>
                <a:gd name="connsiteX35" fmla="*/ 1854733 w 4989075"/>
                <a:gd name="connsiteY35" fmla="*/ 594369 h 5363809"/>
                <a:gd name="connsiteX36" fmla="*/ 1744132 w 4989075"/>
                <a:gd name="connsiteY36" fmla="*/ 950990 h 5363809"/>
                <a:gd name="connsiteX37" fmla="*/ 1628503 w 4989075"/>
                <a:gd name="connsiteY37" fmla="*/ 1124349 h 5363809"/>
                <a:gd name="connsiteX38" fmla="*/ 1502820 w 4989075"/>
                <a:gd name="connsiteY38" fmla="*/ 1253129 h 5363809"/>
                <a:gd name="connsiteX39" fmla="*/ 1618449 w 4989075"/>
                <a:gd name="connsiteY39" fmla="*/ 1327425 h 5363809"/>
                <a:gd name="connsiteX40" fmla="*/ 1729052 w 4989075"/>
                <a:gd name="connsiteY40" fmla="*/ 1594893 h 5363809"/>
                <a:gd name="connsiteX41" fmla="*/ 1497794 w 4989075"/>
                <a:gd name="connsiteY41" fmla="*/ 1778157 h 5363809"/>
                <a:gd name="connsiteX42" fmla="*/ 1231348 w 4989075"/>
                <a:gd name="connsiteY42" fmla="*/ 1906937 h 5363809"/>
                <a:gd name="connsiteX43" fmla="*/ 1110692 w 4989075"/>
                <a:gd name="connsiteY43" fmla="*/ 1956467 h 5363809"/>
                <a:gd name="connsiteX44" fmla="*/ 1025227 w 4989075"/>
                <a:gd name="connsiteY44" fmla="*/ 1996093 h 5363809"/>
                <a:gd name="connsiteX45" fmla="*/ 321402 w 4989075"/>
                <a:gd name="connsiteY45" fmla="*/ 1535455 h 5363809"/>
                <a:gd name="connsiteX46" fmla="*/ 170583 w 4989075"/>
                <a:gd name="connsiteY46" fmla="*/ 1639470 h 5363809"/>
                <a:gd name="connsiteX47" fmla="*/ 59983 w 4989075"/>
                <a:gd name="connsiteY47" fmla="*/ 1689001 h 5363809"/>
                <a:gd name="connsiteX48" fmla="*/ 59982 w 4989075"/>
                <a:gd name="connsiteY48" fmla="*/ 2129826 h 5363809"/>
                <a:gd name="connsiteX49" fmla="*/ 225883 w 4989075"/>
                <a:gd name="connsiteY49" fmla="*/ 2327949 h 5363809"/>
                <a:gd name="connsiteX50" fmla="*/ 286211 w 4989075"/>
                <a:gd name="connsiteY50" fmla="*/ 2471589 h 5363809"/>
                <a:gd name="connsiteX51" fmla="*/ 547631 w 4989075"/>
                <a:gd name="connsiteY51" fmla="*/ 2664759 h 5363809"/>
                <a:gd name="connsiteX52" fmla="*/ 447086 w 4989075"/>
                <a:gd name="connsiteY52" fmla="*/ 2803445 h 5363809"/>
                <a:gd name="connsiteX53" fmla="*/ 351566 w 4989075"/>
                <a:gd name="connsiteY53" fmla="*/ 2897554 h 5363809"/>
                <a:gd name="connsiteX54" fmla="*/ 251020 w 4989075"/>
                <a:gd name="connsiteY54" fmla="*/ 3105584 h 5363809"/>
                <a:gd name="connsiteX55" fmla="*/ 59981 w 4989075"/>
                <a:gd name="connsiteY55" fmla="*/ 3402770 h 5363809"/>
                <a:gd name="connsiteX56" fmla="*/ 1567402 w 4989075"/>
                <a:gd name="connsiteY56" fmla="*/ 3773866 h 5363809"/>
                <a:gd name="connsiteX57" fmla="*/ 1626017 w 4989075"/>
                <a:gd name="connsiteY57" fmla="*/ 3839809 h 5363809"/>
                <a:gd name="connsiteX58" fmla="*/ 1655325 w 4989075"/>
                <a:gd name="connsiteY58" fmla="*/ 3883770 h 5363809"/>
                <a:gd name="connsiteX59" fmla="*/ 1713940 w 4989075"/>
                <a:gd name="connsiteY59" fmla="*/ 3905751 h 5363809"/>
                <a:gd name="connsiteX60" fmla="*/ 2541882 w 4989075"/>
                <a:gd name="connsiteY60" fmla="*/ 4638443 h 5363809"/>
                <a:gd name="connsiteX61" fmla="*/ 2549209 w 4989075"/>
                <a:gd name="connsiteY61" fmla="*/ 4770328 h 5363809"/>
                <a:gd name="connsiteX62" fmla="*/ 2659113 w 4989075"/>
                <a:gd name="connsiteY62" fmla="*/ 4806963 h 5363809"/>
                <a:gd name="connsiteX63" fmla="*/ 2695748 w 4989075"/>
                <a:gd name="connsiteY63" fmla="*/ 4836270 h 5363809"/>
                <a:gd name="connsiteX64" fmla="*/ 2820305 w 4989075"/>
                <a:gd name="connsiteY64" fmla="*/ 4836270 h 5363809"/>
                <a:gd name="connsiteX65" fmla="*/ 3003478 w 4989075"/>
                <a:gd name="connsiteY65" fmla="*/ 4858251 h 5363809"/>
                <a:gd name="connsiteX66" fmla="*/ 3069421 w 4989075"/>
                <a:gd name="connsiteY66" fmla="*/ 4872905 h 5363809"/>
                <a:gd name="connsiteX67" fmla="*/ 3150017 w 4989075"/>
                <a:gd name="connsiteY67" fmla="*/ 4968155 h 5363809"/>
                <a:gd name="connsiteX68" fmla="*/ 3201305 w 4989075"/>
                <a:gd name="connsiteY68" fmla="*/ 5092713 h 5363809"/>
                <a:gd name="connsiteX69" fmla="*/ 3230613 w 4989075"/>
                <a:gd name="connsiteY69" fmla="*/ 5100040 h 5363809"/>
                <a:gd name="connsiteX70" fmla="*/ 3274575 w 4989075"/>
                <a:gd name="connsiteY70" fmla="*/ 5107366 h 5363809"/>
                <a:gd name="connsiteX71" fmla="*/ 3347844 w 4989075"/>
                <a:gd name="connsiteY71" fmla="*/ 5180636 h 5363809"/>
                <a:gd name="connsiteX72" fmla="*/ 3391805 w 4989075"/>
                <a:gd name="connsiteY72" fmla="*/ 5158655 h 5363809"/>
                <a:gd name="connsiteX73" fmla="*/ 3413786 w 4989075"/>
                <a:gd name="connsiteY73" fmla="*/ 5158655 h 5363809"/>
                <a:gd name="connsiteX74" fmla="*/ 3457748 w 4989075"/>
                <a:gd name="connsiteY74" fmla="*/ 5202616 h 5363809"/>
                <a:gd name="connsiteX75" fmla="*/ 3479728 w 4989075"/>
                <a:gd name="connsiteY75" fmla="*/ 5268559 h 5363809"/>
                <a:gd name="connsiteX76" fmla="*/ 3458448 w 4989075"/>
                <a:gd name="connsiteY76" fmla="*/ 5359236 h 5363809"/>
                <a:gd name="connsiteX77" fmla="*/ 3494382 w 4989075"/>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9539 w 4964232"/>
                <a:gd name="connsiteY0" fmla="*/ 5363809 h 5363809"/>
                <a:gd name="connsiteX1" fmla="*/ 4121635 w 4964232"/>
                <a:gd name="connsiteY1" fmla="*/ 4924193 h 5363809"/>
                <a:gd name="connsiteX2" fmla="*/ 4231539 w 4964232"/>
                <a:gd name="connsiteY2" fmla="*/ 4909540 h 5363809"/>
                <a:gd name="connsiteX3" fmla="*/ 4334116 w 4964232"/>
                <a:gd name="connsiteY3" fmla="*/ 4858251 h 5363809"/>
                <a:gd name="connsiteX4" fmla="*/ 4348770 w 4964232"/>
                <a:gd name="connsiteY4" fmla="*/ 4828943 h 5363809"/>
                <a:gd name="connsiteX5" fmla="*/ 4458674 w 4964232"/>
                <a:gd name="connsiteY5" fmla="*/ 4836270 h 5363809"/>
                <a:gd name="connsiteX6" fmla="*/ 4575905 w 4964232"/>
                <a:gd name="connsiteY6" fmla="*/ 4843597 h 5363809"/>
                <a:gd name="connsiteX7" fmla="*/ 4575905 w 4964232"/>
                <a:gd name="connsiteY7" fmla="*/ 4741020 h 5363809"/>
                <a:gd name="connsiteX8" fmla="*/ 4605212 w 4964232"/>
                <a:gd name="connsiteY8" fmla="*/ 4689732 h 5363809"/>
                <a:gd name="connsiteX9" fmla="*/ 4693135 w 4964232"/>
                <a:gd name="connsiteY9" fmla="*/ 4638443 h 5363809"/>
                <a:gd name="connsiteX10" fmla="*/ 4744424 w 4964232"/>
                <a:gd name="connsiteY10" fmla="*/ 4579828 h 5363809"/>
                <a:gd name="connsiteX11" fmla="*/ 4905616 w 4964232"/>
                <a:gd name="connsiteY11" fmla="*/ 4579828 h 5363809"/>
                <a:gd name="connsiteX12" fmla="*/ 4905616 w 4964232"/>
                <a:gd name="connsiteY12" fmla="*/ 4477251 h 5363809"/>
                <a:gd name="connsiteX13" fmla="*/ 4934924 w 4964232"/>
                <a:gd name="connsiteY13" fmla="*/ 4235463 h 5363809"/>
                <a:gd name="connsiteX14" fmla="*/ 4964232 w 4964232"/>
                <a:gd name="connsiteY14" fmla="*/ 4044963 h 5363809"/>
                <a:gd name="connsiteX15" fmla="*/ 4956905 w 4964232"/>
                <a:gd name="connsiteY15" fmla="*/ 3839809 h 5363809"/>
                <a:gd name="connsiteX16" fmla="*/ 4816120 w 4964232"/>
                <a:gd name="connsiteY16" fmla="*/ 3323517 h 5363809"/>
                <a:gd name="connsiteX17" fmla="*/ 4036884 w 4964232"/>
                <a:gd name="connsiteY17" fmla="*/ 1649372 h 5363809"/>
                <a:gd name="connsiteX18" fmla="*/ 3740272 w 4964232"/>
                <a:gd name="connsiteY18" fmla="*/ 1535454 h 5363809"/>
                <a:gd name="connsiteX19" fmla="*/ 3629672 w 4964232"/>
                <a:gd name="connsiteY19" fmla="*/ 1634515 h 5363809"/>
                <a:gd name="connsiteX20" fmla="*/ 3473825 w 4964232"/>
                <a:gd name="connsiteY20" fmla="*/ 1659281 h 5363809"/>
                <a:gd name="connsiteX21" fmla="*/ 3363223 w 4964232"/>
                <a:gd name="connsiteY21" fmla="*/ 1639469 h 5363809"/>
                <a:gd name="connsiteX22" fmla="*/ 3292841 w 4964232"/>
                <a:gd name="connsiteY22" fmla="*/ 1639468 h 5363809"/>
                <a:gd name="connsiteX23" fmla="*/ 3232513 w 4964232"/>
                <a:gd name="connsiteY23" fmla="*/ 1594892 h 5363809"/>
                <a:gd name="connsiteX24" fmla="*/ 3106830 w 4964232"/>
                <a:gd name="connsiteY24" fmla="*/ 1584985 h 5363809"/>
                <a:gd name="connsiteX25" fmla="*/ 3136994 w 4964232"/>
                <a:gd name="connsiteY25" fmla="*/ 1471065 h 5363809"/>
                <a:gd name="connsiteX26" fmla="*/ 3227485 w 4964232"/>
                <a:gd name="connsiteY26" fmla="*/ 1396768 h 5363809"/>
                <a:gd name="connsiteX27" fmla="*/ 3192294 w 4964232"/>
                <a:gd name="connsiteY27" fmla="*/ 1332379 h 5363809"/>
                <a:gd name="connsiteX28" fmla="*/ 3192294 w 4964232"/>
                <a:gd name="connsiteY28" fmla="*/ 1154068 h 5363809"/>
                <a:gd name="connsiteX29" fmla="*/ 3197322 w 4964232"/>
                <a:gd name="connsiteY29" fmla="*/ 1015381 h 5363809"/>
                <a:gd name="connsiteX30" fmla="*/ 2976119 w 4964232"/>
                <a:gd name="connsiteY30" fmla="*/ 549791 h 5363809"/>
                <a:gd name="connsiteX31" fmla="*/ 3147048 w 4964232"/>
                <a:gd name="connsiteY31" fmla="*/ 435870 h 5363809"/>
                <a:gd name="connsiteX32" fmla="*/ 3162130 w 4964232"/>
                <a:gd name="connsiteY32" fmla="*/ 386339 h 5363809"/>
                <a:gd name="connsiteX33" fmla="*/ 2619180 w 4964232"/>
                <a:gd name="connsiteY33" fmla="*/ 148592 h 5363809"/>
                <a:gd name="connsiteX34" fmla="*/ 2206939 w 4964232"/>
                <a:gd name="connsiteY34" fmla="*/ 0 h 5363809"/>
                <a:gd name="connsiteX35" fmla="*/ 1829890 w 4964232"/>
                <a:gd name="connsiteY35" fmla="*/ 594369 h 5363809"/>
                <a:gd name="connsiteX36" fmla="*/ 1719289 w 4964232"/>
                <a:gd name="connsiteY36" fmla="*/ 950990 h 5363809"/>
                <a:gd name="connsiteX37" fmla="*/ 1603660 w 4964232"/>
                <a:gd name="connsiteY37" fmla="*/ 1124349 h 5363809"/>
                <a:gd name="connsiteX38" fmla="*/ 1477977 w 4964232"/>
                <a:gd name="connsiteY38" fmla="*/ 1253129 h 5363809"/>
                <a:gd name="connsiteX39" fmla="*/ 1593606 w 4964232"/>
                <a:gd name="connsiteY39" fmla="*/ 1327425 h 5363809"/>
                <a:gd name="connsiteX40" fmla="*/ 1704209 w 4964232"/>
                <a:gd name="connsiteY40" fmla="*/ 1594893 h 5363809"/>
                <a:gd name="connsiteX41" fmla="*/ 1472951 w 4964232"/>
                <a:gd name="connsiteY41" fmla="*/ 1778157 h 5363809"/>
                <a:gd name="connsiteX42" fmla="*/ 1206505 w 4964232"/>
                <a:gd name="connsiteY42" fmla="*/ 1906937 h 5363809"/>
                <a:gd name="connsiteX43" fmla="*/ 1085849 w 4964232"/>
                <a:gd name="connsiteY43" fmla="*/ 1956467 h 5363809"/>
                <a:gd name="connsiteX44" fmla="*/ 1000384 w 4964232"/>
                <a:gd name="connsiteY44" fmla="*/ 1996093 h 5363809"/>
                <a:gd name="connsiteX45" fmla="*/ 296559 w 4964232"/>
                <a:gd name="connsiteY45" fmla="*/ 1535455 h 5363809"/>
                <a:gd name="connsiteX46" fmla="*/ 145740 w 4964232"/>
                <a:gd name="connsiteY46" fmla="*/ 1639470 h 5363809"/>
                <a:gd name="connsiteX47" fmla="*/ 35140 w 4964232"/>
                <a:gd name="connsiteY47" fmla="*/ 1689001 h 5363809"/>
                <a:gd name="connsiteX48" fmla="*/ 35139 w 4964232"/>
                <a:gd name="connsiteY48" fmla="*/ 2129826 h 5363809"/>
                <a:gd name="connsiteX49" fmla="*/ 201040 w 4964232"/>
                <a:gd name="connsiteY49" fmla="*/ 2327949 h 5363809"/>
                <a:gd name="connsiteX50" fmla="*/ 261368 w 4964232"/>
                <a:gd name="connsiteY50" fmla="*/ 2471589 h 5363809"/>
                <a:gd name="connsiteX51" fmla="*/ 522788 w 4964232"/>
                <a:gd name="connsiteY51" fmla="*/ 2664759 h 5363809"/>
                <a:gd name="connsiteX52" fmla="*/ 422243 w 4964232"/>
                <a:gd name="connsiteY52" fmla="*/ 2803445 h 5363809"/>
                <a:gd name="connsiteX53" fmla="*/ 326723 w 4964232"/>
                <a:gd name="connsiteY53" fmla="*/ 2897554 h 5363809"/>
                <a:gd name="connsiteX54" fmla="*/ 226177 w 4964232"/>
                <a:gd name="connsiteY54" fmla="*/ 3105584 h 5363809"/>
                <a:gd name="connsiteX55" fmla="*/ 25083 w 4964232"/>
                <a:gd name="connsiteY55" fmla="*/ 3387910 h 5363809"/>
                <a:gd name="connsiteX56" fmla="*/ 140712 w 4964232"/>
                <a:gd name="connsiteY56" fmla="*/ 3531550 h 5363809"/>
                <a:gd name="connsiteX57" fmla="*/ 1542559 w 4964232"/>
                <a:gd name="connsiteY57" fmla="*/ 3773866 h 5363809"/>
                <a:gd name="connsiteX58" fmla="*/ 1601174 w 4964232"/>
                <a:gd name="connsiteY58" fmla="*/ 3839809 h 5363809"/>
                <a:gd name="connsiteX59" fmla="*/ 1630482 w 4964232"/>
                <a:gd name="connsiteY59" fmla="*/ 3883770 h 5363809"/>
                <a:gd name="connsiteX60" fmla="*/ 1689097 w 4964232"/>
                <a:gd name="connsiteY60" fmla="*/ 3905751 h 5363809"/>
                <a:gd name="connsiteX61" fmla="*/ 2517039 w 4964232"/>
                <a:gd name="connsiteY61" fmla="*/ 4638443 h 5363809"/>
                <a:gd name="connsiteX62" fmla="*/ 2524366 w 4964232"/>
                <a:gd name="connsiteY62" fmla="*/ 4770328 h 5363809"/>
                <a:gd name="connsiteX63" fmla="*/ 2634270 w 4964232"/>
                <a:gd name="connsiteY63" fmla="*/ 4806963 h 5363809"/>
                <a:gd name="connsiteX64" fmla="*/ 2670905 w 4964232"/>
                <a:gd name="connsiteY64" fmla="*/ 4836270 h 5363809"/>
                <a:gd name="connsiteX65" fmla="*/ 2795462 w 4964232"/>
                <a:gd name="connsiteY65" fmla="*/ 4836270 h 5363809"/>
                <a:gd name="connsiteX66" fmla="*/ 2978635 w 4964232"/>
                <a:gd name="connsiteY66" fmla="*/ 4858251 h 5363809"/>
                <a:gd name="connsiteX67" fmla="*/ 3044578 w 4964232"/>
                <a:gd name="connsiteY67" fmla="*/ 4872905 h 5363809"/>
                <a:gd name="connsiteX68" fmla="*/ 3125174 w 4964232"/>
                <a:gd name="connsiteY68" fmla="*/ 4968155 h 5363809"/>
                <a:gd name="connsiteX69" fmla="*/ 3176462 w 4964232"/>
                <a:gd name="connsiteY69" fmla="*/ 5092713 h 5363809"/>
                <a:gd name="connsiteX70" fmla="*/ 3205770 w 4964232"/>
                <a:gd name="connsiteY70" fmla="*/ 5100040 h 5363809"/>
                <a:gd name="connsiteX71" fmla="*/ 3249732 w 4964232"/>
                <a:gd name="connsiteY71" fmla="*/ 5107366 h 5363809"/>
                <a:gd name="connsiteX72" fmla="*/ 3323001 w 4964232"/>
                <a:gd name="connsiteY72" fmla="*/ 5180636 h 5363809"/>
                <a:gd name="connsiteX73" fmla="*/ 3366962 w 4964232"/>
                <a:gd name="connsiteY73" fmla="*/ 5158655 h 5363809"/>
                <a:gd name="connsiteX74" fmla="*/ 3388943 w 4964232"/>
                <a:gd name="connsiteY74" fmla="*/ 5158655 h 5363809"/>
                <a:gd name="connsiteX75" fmla="*/ 3432905 w 4964232"/>
                <a:gd name="connsiteY75" fmla="*/ 5202616 h 5363809"/>
                <a:gd name="connsiteX76" fmla="*/ 3454885 w 4964232"/>
                <a:gd name="connsiteY76" fmla="*/ 5268559 h 5363809"/>
                <a:gd name="connsiteX77" fmla="*/ 3433605 w 4964232"/>
                <a:gd name="connsiteY77" fmla="*/ 5359236 h 5363809"/>
                <a:gd name="connsiteX78" fmla="*/ 3469539 w 4964232"/>
                <a:gd name="connsiteY78"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34077 w 4957597"/>
                <a:gd name="connsiteY56" fmla="*/ 3531550 h 5363809"/>
                <a:gd name="connsiteX57" fmla="*/ 1535924 w 4957597"/>
                <a:gd name="connsiteY57" fmla="*/ 3773866 h 5363809"/>
                <a:gd name="connsiteX58" fmla="*/ 1594539 w 4957597"/>
                <a:gd name="connsiteY58" fmla="*/ 3839809 h 5363809"/>
                <a:gd name="connsiteX59" fmla="*/ 1623847 w 4957597"/>
                <a:gd name="connsiteY59" fmla="*/ 3883770 h 5363809"/>
                <a:gd name="connsiteX60" fmla="*/ 1682462 w 4957597"/>
                <a:gd name="connsiteY60" fmla="*/ 3905751 h 5363809"/>
                <a:gd name="connsiteX61" fmla="*/ 2510404 w 4957597"/>
                <a:gd name="connsiteY61" fmla="*/ 4638443 h 5363809"/>
                <a:gd name="connsiteX62" fmla="*/ 2517731 w 4957597"/>
                <a:gd name="connsiteY62" fmla="*/ 4770328 h 5363809"/>
                <a:gd name="connsiteX63" fmla="*/ 2627635 w 4957597"/>
                <a:gd name="connsiteY63" fmla="*/ 4806963 h 5363809"/>
                <a:gd name="connsiteX64" fmla="*/ 2664270 w 4957597"/>
                <a:gd name="connsiteY64" fmla="*/ 4836270 h 5363809"/>
                <a:gd name="connsiteX65" fmla="*/ 2788827 w 4957597"/>
                <a:gd name="connsiteY65" fmla="*/ 4836270 h 5363809"/>
                <a:gd name="connsiteX66" fmla="*/ 2972000 w 4957597"/>
                <a:gd name="connsiteY66" fmla="*/ 4858251 h 5363809"/>
                <a:gd name="connsiteX67" fmla="*/ 3037943 w 4957597"/>
                <a:gd name="connsiteY67" fmla="*/ 4872905 h 5363809"/>
                <a:gd name="connsiteX68" fmla="*/ 3118539 w 4957597"/>
                <a:gd name="connsiteY68" fmla="*/ 4968155 h 5363809"/>
                <a:gd name="connsiteX69" fmla="*/ 3169827 w 4957597"/>
                <a:gd name="connsiteY69" fmla="*/ 5092713 h 5363809"/>
                <a:gd name="connsiteX70" fmla="*/ 3199135 w 4957597"/>
                <a:gd name="connsiteY70" fmla="*/ 5100040 h 5363809"/>
                <a:gd name="connsiteX71" fmla="*/ 3243097 w 4957597"/>
                <a:gd name="connsiteY71" fmla="*/ 5107366 h 5363809"/>
                <a:gd name="connsiteX72" fmla="*/ 3316366 w 4957597"/>
                <a:gd name="connsiteY72" fmla="*/ 5180636 h 5363809"/>
                <a:gd name="connsiteX73" fmla="*/ 3360327 w 4957597"/>
                <a:gd name="connsiteY73" fmla="*/ 5158655 h 5363809"/>
                <a:gd name="connsiteX74" fmla="*/ 3382308 w 4957597"/>
                <a:gd name="connsiteY74" fmla="*/ 5158655 h 5363809"/>
                <a:gd name="connsiteX75" fmla="*/ 3426270 w 4957597"/>
                <a:gd name="connsiteY75" fmla="*/ 5202616 h 5363809"/>
                <a:gd name="connsiteX76" fmla="*/ 3448250 w 4957597"/>
                <a:gd name="connsiteY76" fmla="*/ 5268559 h 5363809"/>
                <a:gd name="connsiteX77" fmla="*/ 3426970 w 4957597"/>
                <a:gd name="connsiteY77" fmla="*/ 5359236 h 5363809"/>
                <a:gd name="connsiteX78" fmla="*/ 3462904 w 4957597"/>
                <a:gd name="connsiteY78" fmla="*/ 5363809 h 5363809"/>
                <a:gd name="connsiteX0" fmla="*/ 3472376 w 4967069"/>
                <a:gd name="connsiteY0" fmla="*/ 5363809 h 5363809"/>
                <a:gd name="connsiteX1" fmla="*/ 4124472 w 4967069"/>
                <a:gd name="connsiteY1" fmla="*/ 4924193 h 5363809"/>
                <a:gd name="connsiteX2" fmla="*/ 4234376 w 4967069"/>
                <a:gd name="connsiteY2" fmla="*/ 4909540 h 5363809"/>
                <a:gd name="connsiteX3" fmla="*/ 4336953 w 4967069"/>
                <a:gd name="connsiteY3" fmla="*/ 4858251 h 5363809"/>
                <a:gd name="connsiteX4" fmla="*/ 4351607 w 4967069"/>
                <a:gd name="connsiteY4" fmla="*/ 4828943 h 5363809"/>
                <a:gd name="connsiteX5" fmla="*/ 4461511 w 4967069"/>
                <a:gd name="connsiteY5" fmla="*/ 4836270 h 5363809"/>
                <a:gd name="connsiteX6" fmla="*/ 4578742 w 4967069"/>
                <a:gd name="connsiteY6" fmla="*/ 4843597 h 5363809"/>
                <a:gd name="connsiteX7" fmla="*/ 4578742 w 4967069"/>
                <a:gd name="connsiteY7" fmla="*/ 4741020 h 5363809"/>
                <a:gd name="connsiteX8" fmla="*/ 4608049 w 4967069"/>
                <a:gd name="connsiteY8" fmla="*/ 4689732 h 5363809"/>
                <a:gd name="connsiteX9" fmla="*/ 4695972 w 4967069"/>
                <a:gd name="connsiteY9" fmla="*/ 4638443 h 5363809"/>
                <a:gd name="connsiteX10" fmla="*/ 4747261 w 4967069"/>
                <a:gd name="connsiteY10" fmla="*/ 4579828 h 5363809"/>
                <a:gd name="connsiteX11" fmla="*/ 4908453 w 4967069"/>
                <a:gd name="connsiteY11" fmla="*/ 4579828 h 5363809"/>
                <a:gd name="connsiteX12" fmla="*/ 4908453 w 4967069"/>
                <a:gd name="connsiteY12" fmla="*/ 4477251 h 5363809"/>
                <a:gd name="connsiteX13" fmla="*/ 4937761 w 4967069"/>
                <a:gd name="connsiteY13" fmla="*/ 4235463 h 5363809"/>
                <a:gd name="connsiteX14" fmla="*/ 4967069 w 4967069"/>
                <a:gd name="connsiteY14" fmla="*/ 4044963 h 5363809"/>
                <a:gd name="connsiteX15" fmla="*/ 4959742 w 4967069"/>
                <a:gd name="connsiteY15" fmla="*/ 3839809 h 5363809"/>
                <a:gd name="connsiteX16" fmla="*/ 4818957 w 4967069"/>
                <a:gd name="connsiteY16" fmla="*/ 3323517 h 5363809"/>
                <a:gd name="connsiteX17" fmla="*/ 4039721 w 4967069"/>
                <a:gd name="connsiteY17" fmla="*/ 1649372 h 5363809"/>
                <a:gd name="connsiteX18" fmla="*/ 3743109 w 4967069"/>
                <a:gd name="connsiteY18" fmla="*/ 1535454 h 5363809"/>
                <a:gd name="connsiteX19" fmla="*/ 3632509 w 4967069"/>
                <a:gd name="connsiteY19" fmla="*/ 1634515 h 5363809"/>
                <a:gd name="connsiteX20" fmla="*/ 3476662 w 4967069"/>
                <a:gd name="connsiteY20" fmla="*/ 1659281 h 5363809"/>
                <a:gd name="connsiteX21" fmla="*/ 3366060 w 4967069"/>
                <a:gd name="connsiteY21" fmla="*/ 1639469 h 5363809"/>
                <a:gd name="connsiteX22" fmla="*/ 3295678 w 4967069"/>
                <a:gd name="connsiteY22" fmla="*/ 1639468 h 5363809"/>
                <a:gd name="connsiteX23" fmla="*/ 3235350 w 4967069"/>
                <a:gd name="connsiteY23" fmla="*/ 1594892 h 5363809"/>
                <a:gd name="connsiteX24" fmla="*/ 3109667 w 4967069"/>
                <a:gd name="connsiteY24" fmla="*/ 1584985 h 5363809"/>
                <a:gd name="connsiteX25" fmla="*/ 3139831 w 4967069"/>
                <a:gd name="connsiteY25" fmla="*/ 1471065 h 5363809"/>
                <a:gd name="connsiteX26" fmla="*/ 3230322 w 4967069"/>
                <a:gd name="connsiteY26" fmla="*/ 1396768 h 5363809"/>
                <a:gd name="connsiteX27" fmla="*/ 3195131 w 4967069"/>
                <a:gd name="connsiteY27" fmla="*/ 1332379 h 5363809"/>
                <a:gd name="connsiteX28" fmla="*/ 3195131 w 4967069"/>
                <a:gd name="connsiteY28" fmla="*/ 1154068 h 5363809"/>
                <a:gd name="connsiteX29" fmla="*/ 3200159 w 4967069"/>
                <a:gd name="connsiteY29" fmla="*/ 1015381 h 5363809"/>
                <a:gd name="connsiteX30" fmla="*/ 2978956 w 4967069"/>
                <a:gd name="connsiteY30" fmla="*/ 549791 h 5363809"/>
                <a:gd name="connsiteX31" fmla="*/ 3149885 w 4967069"/>
                <a:gd name="connsiteY31" fmla="*/ 435870 h 5363809"/>
                <a:gd name="connsiteX32" fmla="*/ 3164967 w 4967069"/>
                <a:gd name="connsiteY32" fmla="*/ 386339 h 5363809"/>
                <a:gd name="connsiteX33" fmla="*/ 2622017 w 4967069"/>
                <a:gd name="connsiteY33" fmla="*/ 148592 h 5363809"/>
                <a:gd name="connsiteX34" fmla="*/ 2209776 w 4967069"/>
                <a:gd name="connsiteY34" fmla="*/ 0 h 5363809"/>
                <a:gd name="connsiteX35" fmla="*/ 1832727 w 4967069"/>
                <a:gd name="connsiteY35" fmla="*/ 594369 h 5363809"/>
                <a:gd name="connsiteX36" fmla="*/ 1722126 w 4967069"/>
                <a:gd name="connsiteY36" fmla="*/ 950990 h 5363809"/>
                <a:gd name="connsiteX37" fmla="*/ 1606497 w 4967069"/>
                <a:gd name="connsiteY37" fmla="*/ 1124349 h 5363809"/>
                <a:gd name="connsiteX38" fmla="*/ 1480814 w 4967069"/>
                <a:gd name="connsiteY38" fmla="*/ 1253129 h 5363809"/>
                <a:gd name="connsiteX39" fmla="*/ 1596443 w 4967069"/>
                <a:gd name="connsiteY39" fmla="*/ 1327425 h 5363809"/>
                <a:gd name="connsiteX40" fmla="*/ 1707046 w 4967069"/>
                <a:gd name="connsiteY40" fmla="*/ 1594893 h 5363809"/>
                <a:gd name="connsiteX41" fmla="*/ 1475788 w 4967069"/>
                <a:gd name="connsiteY41" fmla="*/ 1778157 h 5363809"/>
                <a:gd name="connsiteX42" fmla="*/ 1209342 w 4967069"/>
                <a:gd name="connsiteY42" fmla="*/ 1906937 h 5363809"/>
                <a:gd name="connsiteX43" fmla="*/ 1088686 w 4967069"/>
                <a:gd name="connsiteY43" fmla="*/ 1956467 h 5363809"/>
                <a:gd name="connsiteX44" fmla="*/ 1003221 w 4967069"/>
                <a:gd name="connsiteY44" fmla="*/ 1996093 h 5363809"/>
                <a:gd name="connsiteX45" fmla="*/ 299396 w 4967069"/>
                <a:gd name="connsiteY45" fmla="*/ 1535455 h 5363809"/>
                <a:gd name="connsiteX46" fmla="*/ 148577 w 4967069"/>
                <a:gd name="connsiteY46" fmla="*/ 1639470 h 5363809"/>
                <a:gd name="connsiteX47" fmla="*/ 37977 w 4967069"/>
                <a:gd name="connsiteY47" fmla="*/ 1689001 h 5363809"/>
                <a:gd name="connsiteX48" fmla="*/ 37976 w 4967069"/>
                <a:gd name="connsiteY48" fmla="*/ 2129826 h 5363809"/>
                <a:gd name="connsiteX49" fmla="*/ 203877 w 4967069"/>
                <a:gd name="connsiteY49" fmla="*/ 2327949 h 5363809"/>
                <a:gd name="connsiteX50" fmla="*/ 264205 w 4967069"/>
                <a:gd name="connsiteY50" fmla="*/ 2471589 h 5363809"/>
                <a:gd name="connsiteX51" fmla="*/ 525625 w 4967069"/>
                <a:gd name="connsiteY51" fmla="*/ 2664759 h 5363809"/>
                <a:gd name="connsiteX52" fmla="*/ 425080 w 4967069"/>
                <a:gd name="connsiteY52" fmla="*/ 2803445 h 5363809"/>
                <a:gd name="connsiteX53" fmla="*/ 329560 w 4967069"/>
                <a:gd name="connsiteY53" fmla="*/ 2897554 h 5363809"/>
                <a:gd name="connsiteX54" fmla="*/ 229014 w 4967069"/>
                <a:gd name="connsiteY54" fmla="*/ 3105584 h 5363809"/>
                <a:gd name="connsiteX55" fmla="*/ 27920 w 4967069"/>
                <a:gd name="connsiteY55" fmla="*/ 3387910 h 5363809"/>
                <a:gd name="connsiteX56" fmla="*/ 143549 w 4967069"/>
                <a:gd name="connsiteY56" fmla="*/ 3531550 h 5363809"/>
                <a:gd name="connsiteX57" fmla="*/ 1545396 w 4967069"/>
                <a:gd name="connsiteY57" fmla="*/ 3773866 h 5363809"/>
                <a:gd name="connsiteX58" fmla="*/ 1604011 w 4967069"/>
                <a:gd name="connsiteY58" fmla="*/ 3839809 h 5363809"/>
                <a:gd name="connsiteX59" fmla="*/ 1633319 w 4967069"/>
                <a:gd name="connsiteY59" fmla="*/ 3883770 h 5363809"/>
                <a:gd name="connsiteX60" fmla="*/ 1691934 w 4967069"/>
                <a:gd name="connsiteY60" fmla="*/ 3905751 h 5363809"/>
                <a:gd name="connsiteX61" fmla="*/ 2519876 w 4967069"/>
                <a:gd name="connsiteY61" fmla="*/ 4638443 h 5363809"/>
                <a:gd name="connsiteX62" fmla="*/ 2527203 w 4967069"/>
                <a:gd name="connsiteY62" fmla="*/ 4770328 h 5363809"/>
                <a:gd name="connsiteX63" fmla="*/ 2637107 w 4967069"/>
                <a:gd name="connsiteY63" fmla="*/ 4806963 h 5363809"/>
                <a:gd name="connsiteX64" fmla="*/ 2673742 w 4967069"/>
                <a:gd name="connsiteY64" fmla="*/ 4836270 h 5363809"/>
                <a:gd name="connsiteX65" fmla="*/ 2798299 w 4967069"/>
                <a:gd name="connsiteY65" fmla="*/ 4836270 h 5363809"/>
                <a:gd name="connsiteX66" fmla="*/ 2981472 w 4967069"/>
                <a:gd name="connsiteY66" fmla="*/ 4858251 h 5363809"/>
                <a:gd name="connsiteX67" fmla="*/ 3047415 w 4967069"/>
                <a:gd name="connsiteY67" fmla="*/ 4872905 h 5363809"/>
                <a:gd name="connsiteX68" fmla="*/ 3128011 w 4967069"/>
                <a:gd name="connsiteY68" fmla="*/ 4968155 h 5363809"/>
                <a:gd name="connsiteX69" fmla="*/ 3179299 w 4967069"/>
                <a:gd name="connsiteY69" fmla="*/ 5092713 h 5363809"/>
                <a:gd name="connsiteX70" fmla="*/ 3208607 w 4967069"/>
                <a:gd name="connsiteY70" fmla="*/ 5100040 h 5363809"/>
                <a:gd name="connsiteX71" fmla="*/ 3252569 w 4967069"/>
                <a:gd name="connsiteY71" fmla="*/ 5107366 h 5363809"/>
                <a:gd name="connsiteX72" fmla="*/ 3325838 w 4967069"/>
                <a:gd name="connsiteY72" fmla="*/ 5180636 h 5363809"/>
                <a:gd name="connsiteX73" fmla="*/ 3369799 w 4967069"/>
                <a:gd name="connsiteY73" fmla="*/ 5158655 h 5363809"/>
                <a:gd name="connsiteX74" fmla="*/ 3391780 w 4967069"/>
                <a:gd name="connsiteY74" fmla="*/ 5158655 h 5363809"/>
                <a:gd name="connsiteX75" fmla="*/ 3435742 w 4967069"/>
                <a:gd name="connsiteY75" fmla="*/ 5202616 h 5363809"/>
                <a:gd name="connsiteX76" fmla="*/ 3457722 w 4967069"/>
                <a:gd name="connsiteY76" fmla="*/ 5268559 h 5363809"/>
                <a:gd name="connsiteX77" fmla="*/ 3436442 w 4967069"/>
                <a:gd name="connsiteY77" fmla="*/ 5359236 h 5363809"/>
                <a:gd name="connsiteX78" fmla="*/ 3472376 w 4967069"/>
                <a:gd name="connsiteY78" fmla="*/ 5363809 h 5363809"/>
                <a:gd name="connsiteX0" fmla="*/ 3528030 w 5022723"/>
                <a:gd name="connsiteY0" fmla="*/ 5363809 h 5363809"/>
                <a:gd name="connsiteX1" fmla="*/ 4180126 w 5022723"/>
                <a:gd name="connsiteY1" fmla="*/ 4924193 h 5363809"/>
                <a:gd name="connsiteX2" fmla="*/ 4290030 w 5022723"/>
                <a:gd name="connsiteY2" fmla="*/ 4909540 h 5363809"/>
                <a:gd name="connsiteX3" fmla="*/ 4392607 w 5022723"/>
                <a:gd name="connsiteY3" fmla="*/ 4858251 h 5363809"/>
                <a:gd name="connsiteX4" fmla="*/ 4407261 w 5022723"/>
                <a:gd name="connsiteY4" fmla="*/ 4828943 h 5363809"/>
                <a:gd name="connsiteX5" fmla="*/ 4517165 w 5022723"/>
                <a:gd name="connsiteY5" fmla="*/ 4836270 h 5363809"/>
                <a:gd name="connsiteX6" fmla="*/ 4634396 w 5022723"/>
                <a:gd name="connsiteY6" fmla="*/ 4843597 h 5363809"/>
                <a:gd name="connsiteX7" fmla="*/ 4634396 w 5022723"/>
                <a:gd name="connsiteY7" fmla="*/ 4741020 h 5363809"/>
                <a:gd name="connsiteX8" fmla="*/ 4663703 w 5022723"/>
                <a:gd name="connsiteY8" fmla="*/ 4689732 h 5363809"/>
                <a:gd name="connsiteX9" fmla="*/ 4751626 w 5022723"/>
                <a:gd name="connsiteY9" fmla="*/ 4638443 h 5363809"/>
                <a:gd name="connsiteX10" fmla="*/ 4802915 w 5022723"/>
                <a:gd name="connsiteY10" fmla="*/ 4579828 h 5363809"/>
                <a:gd name="connsiteX11" fmla="*/ 4964107 w 5022723"/>
                <a:gd name="connsiteY11" fmla="*/ 4579828 h 5363809"/>
                <a:gd name="connsiteX12" fmla="*/ 4964107 w 5022723"/>
                <a:gd name="connsiteY12" fmla="*/ 4477251 h 5363809"/>
                <a:gd name="connsiteX13" fmla="*/ 4993415 w 5022723"/>
                <a:gd name="connsiteY13" fmla="*/ 4235463 h 5363809"/>
                <a:gd name="connsiteX14" fmla="*/ 5022723 w 5022723"/>
                <a:gd name="connsiteY14" fmla="*/ 4044963 h 5363809"/>
                <a:gd name="connsiteX15" fmla="*/ 5015396 w 5022723"/>
                <a:gd name="connsiteY15" fmla="*/ 3839809 h 5363809"/>
                <a:gd name="connsiteX16" fmla="*/ 4874611 w 5022723"/>
                <a:gd name="connsiteY16" fmla="*/ 3323517 h 5363809"/>
                <a:gd name="connsiteX17" fmla="*/ 4095375 w 5022723"/>
                <a:gd name="connsiteY17" fmla="*/ 1649372 h 5363809"/>
                <a:gd name="connsiteX18" fmla="*/ 3798763 w 5022723"/>
                <a:gd name="connsiteY18" fmla="*/ 1535454 h 5363809"/>
                <a:gd name="connsiteX19" fmla="*/ 3688163 w 5022723"/>
                <a:gd name="connsiteY19" fmla="*/ 1634515 h 5363809"/>
                <a:gd name="connsiteX20" fmla="*/ 3532316 w 5022723"/>
                <a:gd name="connsiteY20" fmla="*/ 1659281 h 5363809"/>
                <a:gd name="connsiteX21" fmla="*/ 3421714 w 5022723"/>
                <a:gd name="connsiteY21" fmla="*/ 1639469 h 5363809"/>
                <a:gd name="connsiteX22" fmla="*/ 3351332 w 5022723"/>
                <a:gd name="connsiteY22" fmla="*/ 1639468 h 5363809"/>
                <a:gd name="connsiteX23" fmla="*/ 3291004 w 5022723"/>
                <a:gd name="connsiteY23" fmla="*/ 1594892 h 5363809"/>
                <a:gd name="connsiteX24" fmla="*/ 3165321 w 5022723"/>
                <a:gd name="connsiteY24" fmla="*/ 1584985 h 5363809"/>
                <a:gd name="connsiteX25" fmla="*/ 3195485 w 5022723"/>
                <a:gd name="connsiteY25" fmla="*/ 1471065 h 5363809"/>
                <a:gd name="connsiteX26" fmla="*/ 3285976 w 5022723"/>
                <a:gd name="connsiteY26" fmla="*/ 1396768 h 5363809"/>
                <a:gd name="connsiteX27" fmla="*/ 3250785 w 5022723"/>
                <a:gd name="connsiteY27" fmla="*/ 1332379 h 5363809"/>
                <a:gd name="connsiteX28" fmla="*/ 3250785 w 5022723"/>
                <a:gd name="connsiteY28" fmla="*/ 1154068 h 5363809"/>
                <a:gd name="connsiteX29" fmla="*/ 3255813 w 5022723"/>
                <a:gd name="connsiteY29" fmla="*/ 1015381 h 5363809"/>
                <a:gd name="connsiteX30" fmla="*/ 3034610 w 5022723"/>
                <a:gd name="connsiteY30" fmla="*/ 549791 h 5363809"/>
                <a:gd name="connsiteX31" fmla="*/ 3205539 w 5022723"/>
                <a:gd name="connsiteY31" fmla="*/ 435870 h 5363809"/>
                <a:gd name="connsiteX32" fmla="*/ 3220621 w 5022723"/>
                <a:gd name="connsiteY32" fmla="*/ 386339 h 5363809"/>
                <a:gd name="connsiteX33" fmla="*/ 2677671 w 5022723"/>
                <a:gd name="connsiteY33" fmla="*/ 148592 h 5363809"/>
                <a:gd name="connsiteX34" fmla="*/ 2265430 w 5022723"/>
                <a:gd name="connsiteY34" fmla="*/ 0 h 5363809"/>
                <a:gd name="connsiteX35" fmla="*/ 1888381 w 5022723"/>
                <a:gd name="connsiteY35" fmla="*/ 594369 h 5363809"/>
                <a:gd name="connsiteX36" fmla="*/ 1777780 w 5022723"/>
                <a:gd name="connsiteY36" fmla="*/ 950990 h 5363809"/>
                <a:gd name="connsiteX37" fmla="*/ 1662151 w 5022723"/>
                <a:gd name="connsiteY37" fmla="*/ 1124349 h 5363809"/>
                <a:gd name="connsiteX38" fmla="*/ 1536468 w 5022723"/>
                <a:gd name="connsiteY38" fmla="*/ 1253129 h 5363809"/>
                <a:gd name="connsiteX39" fmla="*/ 1652097 w 5022723"/>
                <a:gd name="connsiteY39" fmla="*/ 1327425 h 5363809"/>
                <a:gd name="connsiteX40" fmla="*/ 1762700 w 5022723"/>
                <a:gd name="connsiteY40" fmla="*/ 1594893 h 5363809"/>
                <a:gd name="connsiteX41" fmla="*/ 1531442 w 5022723"/>
                <a:gd name="connsiteY41" fmla="*/ 1778157 h 5363809"/>
                <a:gd name="connsiteX42" fmla="*/ 1264996 w 5022723"/>
                <a:gd name="connsiteY42" fmla="*/ 1906937 h 5363809"/>
                <a:gd name="connsiteX43" fmla="*/ 1144340 w 5022723"/>
                <a:gd name="connsiteY43" fmla="*/ 1956467 h 5363809"/>
                <a:gd name="connsiteX44" fmla="*/ 1058875 w 5022723"/>
                <a:gd name="connsiteY44" fmla="*/ 1996093 h 5363809"/>
                <a:gd name="connsiteX45" fmla="*/ 355050 w 5022723"/>
                <a:gd name="connsiteY45" fmla="*/ 1535455 h 5363809"/>
                <a:gd name="connsiteX46" fmla="*/ 204231 w 5022723"/>
                <a:gd name="connsiteY46" fmla="*/ 1639470 h 5363809"/>
                <a:gd name="connsiteX47" fmla="*/ 93631 w 5022723"/>
                <a:gd name="connsiteY47" fmla="*/ 1689001 h 5363809"/>
                <a:gd name="connsiteX48" fmla="*/ 93630 w 5022723"/>
                <a:gd name="connsiteY48" fmla="*/ 2129826 h 5363809"/>
                <a:gd name="connsiteX49" fmla="*/ 259531 w 5022723"/>
                <a:gd name="connsiteY49" fmla="*/ 2327949 h 5363809"/>
                <a:gd name="connsiteX50" fmla="*/ 319859 w 5022723"/>
                <a:gd name="connsiteY50" fmla="*/ 2471589 h 5363809"/>
                <a:gd name="connsiteX51" fmla="*/ 581279 w 5022723"/>
                <a:gd name="connsiteY51" fmla="*/ 2664759 h 5363809"/>
                <a:gd name="connsiteX52" fmla="*/ 480734 w 5022723"/>
                <a:gd name="connsiteY52" fmla="*/ 2803445 h 5363809"/>
                <a:gd name="connsiteX53" fmla="*/ 385214 w 5022723"/>
                <a:gd name="connsiteY53" fmla="*/ 2897554 h 5363809"/>
                <a:gd name="connsiteX54" fmla="*/ 284668 w 5022723"/>
                <a:gd name="connsiteY54" fmla="*/ 3105584 h 5363809"/>
                <a:gd name="connsiteX55" fmla="*/ 83574 w 5022723"/>
                <a:gd name="connsiteY55" fmla="*/ 3387910 h 5363809"/>
                <a:gd name="connsiteX56" fmla="*/ 68492 w 5022723"/>
                <a:gd name="connsiteY56" fmla="*/ 3586033 h 5363809"/>
                <a:gd name="connsiteX57" fmla="*/ 1601050 w 5022723"/>
                <a:gd name="connsiteY57" fmla="*/ 3773866 h 5363809"/>
                <a:gd name="connsiteX58" fmla="*/ 1659665 w 5022723"/>
                <a:gd name="connsiteY58" fmla="*/ 3839809 h 5363809"/>
                <a:gd name="connsiteX59" fmla="*/ 1688973 w 5022723"/>
                <a:gd name="connsiteY59" fmla="*/ 3883770 h 5363809"/>
                <a:gd name="connsiteX60" fmla="*/ 1747588 w 5022723"/>
                <a:gd name="connsiteY60" fmla="*/ 3905751 h 5363809"/>
                <a:gd name="connsiteX61" fmla="*/ 2575530 w 5022723"/>
                <a:gd name="connsiteY61" fmla="*/ 4638443 h 5363809"/>
                <a:gd name="connsiteX62" fmla="*/ 2582857 w 5022723"/>
                <a:gd name="connsiteY62" fmla="*/ 4770328 h 5363809"/>
                <a:gd name="connsiteX63" fmla="*/ 2692761 w 5022723"/>
                <a:gd name="connsiteY63" fmla="*/ 4806963 h 5363809"/>
                <a:gd name="connsiteX64" fmla="*/ 2729396 w 5022723"/>
                <a:gd name="connsiteY64" fmla="*/ 4836270 h 5363809"/>
                <a:gd name="connsiteX65" fmla="*/ 2853953 w 5022723"/>
                <a:gd name="connsiteY65" fmla="*/ 4836270 h 5363809"/>
                <a:gd name="connsiteX66" fmla="*/ 3037126 w 5022723"/>
                <a:gd name="connsiteY66" fmla="*/ 4858251 h 5363809"/>
                <a:gd name="connsiteX67" fmla="*/ 3103069 w 5022723"/>
                <a:gd name="connsiteY67" fmla="*/ 4872905 h 5363809"/>
                <a:gd name="connsiteX68" fmla="*/ 3183665 w 5022723"/>
                <a:gd name="connsiteY68" fmla="*/ 4968155 h 5363809"/>
                <a:gd name="connsiteX69" fmla="*/ 3234953 w 5022723"/>
                <a:gd name="connsiteY69" fmla="*/ 5092713 h 5363809"/>
                <a:gd name="connsiteX70" fmla="*/ 3264261 w 5022723"/>
                <a:gd name="connsiteY70" fmla="*/ 5100040 h 5363809"/>
                <a:gd name="connsiteX71" fmla="*/ 3308223 w 5022723"/>
                <a:gd name="connsiteY71" fmla="*/ 5107366 h 5363809"/>
                <a:gd name="connsiteX72" fmla="*/ 3381492 w 5022723"/>
                <a:gd name="connsiteY72" fmla="*/ 5180636 h 5363809"/>
                <a:gd name="connsiteX73" fmla="*/ 3425453 w 5022723"/>
                <a:gd name="connsiteY73" fmla="*/ 5158655 h 5363809"/>
                <a:gd name="connsiteX74" fmla="*/ 3447434 w 5022723"/>
                <a:gd name="connsiteY74" fmla="*/ 5158655 h 5363809"/>
                <a:gd name="connsiteX75" fmla="*/ 3491396 w 5022723"/>
                <a:gd name="connsiteY75" fmla="*/ 5202616 h 5363809"/>
                <a:gd name="connsiteX76" fmla="*/ 3513376 w 5022723"/>
                <a:gd name="connsiteY76" fmla="*/ 5268559 h 5363809"/>
                <a:gd name="connsiteX77" fmla="*/ 3492096 w 5022723"/>
                <a:gd name="connsiteY77" fmla="*/ 5359236 h 5363809"/>
                <a:gd name="connsiteX78" fmla="*/ 3528030 w 5022723"/>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83770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1864737 w 4999079"/>
                <a:gd name="connsiteY35" fmla="*/ 589488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85064 w 4999079"/>
                <a:gd name="connsiteY18" fmla="*/ 1528132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141677 w 4999079"/>
                <a:gd name="connsiteY23" fmla="*/ 1580104 h 5358928"/>
                <a:gd name="connsiteX24" fmla="*/ 3171841 w 4999079"/>
                <a:gd name="connsiteY24" fmla="*/ 1466184 h 5358928"/>
                <a:gd name="connsiteX25" fmla="*/ 3262332 w 4999079"/>
                <a:gd name="connsiteY25" fmla="*/ 1391887 h 5358928"/>
                <a:gd name="connsiteX26" fmla="*/ 3227141 w 4999079"/>
                <a:gd name="connsiteY26" fmla="*/ 1327498 h 5358928"/>
                <a:gd name="connsiteX27" fmla="*/ 3227141 w 4999079"/>
                <a:gd name="connsiteY27" fmla="*/ 1149187 h 5358928"/>
                <a:gd name="connsiteX28" fmla="*/ 3232169 w 4999079"/>
                <a:gd name="connsiteY28" fmla="*/ 1010500 h 5358928"/>
                <a:gd name="connsiteX29" fmla="*/ 3023397 w 4999079"/>
                <a:gd name="connsiteY29" fmla="*/ 579078 h 5358928"/>
                <a:gd name="connsiteX30" fmla="*/ 3089742 w 4999079"/>
                <a:gd name="connsiteY30" fmla="*/ 487612 h 5358928"/>
                <a:gd name="connsiteX31" fmla="*/ 3164492 w 4999079"/>
                <a:gd name="connsiteY31" fmla="*/ 42854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141677 w 4999079"/>
                <a:gd name="connsiteY19" fmla="*/ 1580104 h 5358928"/>
                <a:gd name="connsiteX20" fmla="*/ 3171841 w 4999079"/>
                <a:gd name="connsiteY20" fmla="*/ 1466184 h 5358928"/>
                <a:gd name="connsiteX21" fmla="*/ 3262332 w 4999079"/>
                <a:gd name="connsiteY21" fmla="*/ 1391887 h 5358928"/>
                <a:gd name="connsiteX22" fmla="*/ 3227141 w 4999079"/>
                <a:gd name="connsiteY22" fmla="*/ 1327498 h 5358928"/>
                <a:gd name="connsiteX23" fmla="*/ 3227141 w 4999079"/>
                <a:gd name="connsiteY23" fmla="*/ 1149187 h 5358928"/>
                <a:gd name="connsiteX24" fmla="*/ 3232169 w 4999079"/>
                <a:gd name="connsiteY24" fmla="*/ 1010500 h 5358928"/>
                <a:gd name="connsiteX25" fmla="*/ 3023397 w 4999079"/>
                <a:gd name="connsiteY25" fmla="*/ 579078 h 5358928"/>
                <a:gd name="connsiteX26" fmla="*/ 3089742 w 4999079"/>
                <a:gd name="connsiteY26" fmla="*/ 487612 h 5358928"/>
                <a:gd name="connsiteX27" fmla="*/ 3164492 w 4999079"/>
                <a:gd name="connsiteY27" fmla="*/ 428549 h 5358928"/>
                <a:gd name="connsiteX28" fmla="*/ 3196977 w 4999079"/>
                <a:gd name="connsiteY28" fmla="*/ 381458 h 5358928"/>
                <a:gd name="connsiteX29" fmla="*/ 2654027 w 4999079"/>
                <a:gd name="connsiteY29" fmla="*/ 143711 h 5358928"/>
                <a:gd name="connsiteX30" fmla="*/ 2251731 w 4999079"/>
                <a:gd name="connsiteY30" fmla="*/ 0 h 5358928"/>
                <a:gd name="connsiteX31" fmla="*/ 2040547 w 4999079"/>
                <a:gd name="connsiteY31" fmla="*/ 338733 h 5358928"/>
                <a:gd name="connsiteX32" fmla="*/ 1854792 w 4999079"/>
                <a:gd name="connsiteY32" fmla="*/ 587047 h 5358928"/>
                <a:gd name="connsiteX33" fmla="*/ 1754136 w 4999079"/>
                <a:gd name="connsiteY33" fmla="*/ 946109 h 5358928"/>
                <a:gd name="connsiteX34" fmla="*/ 1638507 w 4999079"/>
                <a:gd name="connsiteY34" fmla="*/ 1119468 h 5358928"/>
                <a:gd name="connsiteX35" fmla="*/ 1512824 w 4999079"/>
                <a:gd name="connsiteY35" fmla="*/ 1248248 h 5358928"/>
                <a:gd name="connsiteX36" fmla="*/ 1628453 w 4999079"/>
                <a:gd name="connsiteY36" fmla="*/ 1322544 h 5358928"/>
                <a:gd name="connsiteX37" fmla="*/ 1739056 w 4999079"/>
                <a:gd name="connsiteY37" fmla="*/ 1590012 h 5358928"/>
                <a:gd name="connsiteX38" fmla="*/ 1507798 w 4999079"/>
                <a:gd name="connsiteY38" fmla="*/ 1773276 h 5358928"/>
                <a:gd name="connsiteX39" fmla="*/ 1241352 w 4999079"/>
                <a:gd name="connsiteY39" fmla="*/ 1902056 h 5358928"/>
                <a:gd name="connsiteX40" fmla="*/ 1120696 w 4999079"/>
                <a:gd name="connsiteY40" fmla="*/ 1951586 h 5358928"/>
                <a:gd name="connsiteX41" fmla="*/ 1035231 w 4999079"/>
                <a:gd name="connsiteY41" fmla="*/ 1991212 h 5358928"/>
                <a:gd name="connsiteX42" fmla="*/ 331406 w 4999079"/>
                <a:gd name="connsiteY42" fmla="*/ 1530574 h 5358928"/>
                <a:gd name="connsiteX43" fmla="*/ 180587 w 4999079"/>
                <a:gd name="connsiteY43" fmla="*/ 1634589 h 5358928"/>
                <a:gd name="connsiteX44" fmla="*/ 69987 w 4999079"/>
                <a:gd name="connsiteY44" fmla="*/ 1684120 h 5358928"/>
                <a:gd name="connsiteX45" fmla="*/ 69986 w 4999079"/>
                <a:gd name="connsiteY45" fmla="*/ 2124945 h 5358928"/>
                <a:gd name="connsiteX46" fmla="*/ 235887 w 4999079"/>
                <a:gd name="connsiteY46" fmla="*/ 2323068 h 5358928"/>
                <a:gd name="connsiteX47" fmla="*/ 296215 w 4999079"/>
                <a:gd name="connsiteY47" fmla="*/ 2466708 h 5358928"/>
                <a:gd name="connsiteX48" fmla="*/ 557635 w 4999079"/>
                <a:gd name="connsiteY48" fmla="*/ 2659878 h 5358928"/>
                <a:gd name="connsiteX49" fmla="*/ 457090 w 4999079"/>
                <a:gd name="connsiteY49" fmla="*/ 2798564 h 5358928"/>
                <a:gd name="connsiteX50" fmla="*/ 361570 w 4999079"/>
                <a:gd name="connsiteY50" fmla="*/ 2892673 h 5358928"/>
                <a:gd name="connsiteX51" fmla="*/ 261024 w 4999079"/>
                <a:gd name="connsiteY51" fmla="*/ 3100703 h 5358928"/>
                <a:gd name="connsiteX52" fmla="*/ 59930 w 4999079"/>
                <a:gd name="connsiteY52" fmla="*/ 3383029 h 5358928"/>
                <a:gd name="connsiteX53" fmla="*/ 44848 w 4999079"/>
                <a:gd name="connsiteY53" fmla="*/ 3581152 h 5358928"/>
                <a:gd name="connsiteX54" fmla="*/ 167954 w 4999079"/>
                <a:gd name="connsiteY54" fmla="*/ 3519617 h 5358928"/>
                <a:gd name="connsiteX55" fmla="*/ 297329 w 4999079"/>
                <a:gd name="connsiteY55" fmla="*/ 3740638 h 5358928"/>
                <a:gd name="connsiteX56" fmla="*/ 394454 w 4999079"/>
                <a:gd name="connsiteY56" fmla="*/ 3849096 h 5358928"/>
                <a:gd name="connsiteX57" fmla="*/ 523955 w 4999079"/>
                <a:gd name="connsiteY57" fmla="*/ 3674994 h 5358928"/>
                <a:gd name="connsiteX58" fmla="*/ 777070 w 4999079"/>
                <a:gd name="connsiteY58" fmla="*/ 3652161 h 5358928"/>
                <a:gd name="connsiteX59" fmla="*/ 988980 w 4999079"/>
                <a:gd name="connsiteY59" fmla="*/ 3774888 h 5358928"/>
                <a:gd name="connsiteX60" fmla="*/ 1050787 w 4999079"/>
                <a:gd name="connsiteY60" fmla="*/ 3817700 h 5358928"/>
                <a:gd name="connsiteX61" fmla="*/ 1374539 w 4999079"/>
                <a:gd name="connsiteY61" fmla="*/ 3752055 h 5358928"/>
                <a:gd name="connsiteX62" fmla="*/ 1474607 w 4999079"/>
                <a:gd name="connsiteY62" fmla="*/ 3777742 h 5358928"/>
                <a:gd name="connsiteX63" fmla="*/ 1577406 w 4999079"/>
                <a:gd name="connsiteY63" fmla="*/ 3768985 h 5358928"/>
                <a:gd name="connsiteX64" fmla="*/ 1636021 w 4999079"/>
                <a:gd name="connsiteY64" fmla="*/ 3834928 h 5358928"/>
                <a:gd name="connsiteX65" fmla="*/ 1723944 w 4999079"/>
                <a:gd name="connsiteY65" fmla="*/ 3900870 h 5358928"/>
                <a:gd name="connsiteX66" fmla="*/ 2551886 w 4999079"/>
                <a:gd name="connsiteY66" fmla="*/ 4633562 h 5358928"/>
                <a:gd name="connsiteX67" fmla="*/ 2559213 w 4999079"/>
                <a:gd name="connsiteY67" fmla="*/ 4765447 h 5358928"/>
                <a:gd name="connsiteX68" fmla="*/ 2669117 w 4999079"/>
                <a:gd name="connsiteY68" fmla="*/ 4802082 h 5358928"/>
                <a:gd name="connsiteX69" fmla="*/ 2705752 w 4999079"/>
                <a:gd name="connsiteY69" fmla="*/ 4831389 h 5358928"/>
                <a:gd name="connsiteX70" fmla="*/ 2830309 w 4999079"/>
                <a:gd name="connsiteY70" fmla="*/ 4831389 h 5358928"/>
                <a:gd name="connsiteX71" fmla="*/ 3013482 w 4999079"/>
                <a:gd name="connsiteY71" fmla="*/ 4853370 h 5358928"/>
                <a:gd name="connsiteX72" fmla="*/ 3079425 w 4999079"/>
                <a:gd name="connsiteY72" fmla="*/ 4868024 h 5358928"/>
                <a:gd name="connsiteX73" fmla="*/ 3160021 w 4999079"/>
                <a:gd name="connsiteY73" fmla="*/ 4963274 h 5358928"/>
                <a:gd name="connsiteX74" fmla="*/ 3211309 w 4999079"/>
                <a:gd name="connsiteY74" fmla="*/ 5087832 h 5358928"/>
                <a:gd name="connsiteX75" fmla="*/ 3240617 w 4999079"/>
                <a:gd name="connsiteY75" fmla="*/ 5095159 h 5358928"/>
                <a:gd name="connsiteX76" fmla="*/ 3284579 w 4999079"/>
                <a:gd name="connsiteY76" fmla="*/ 5102485 h 5358928"/>
                <a:gd name="connsiteX77" fmla="*/ 3357848 w 4999079"/>
                <a:gd name="connsiteY77" fmla="*/ 5175755 h 5358928"/>
                <a:gd name="connsiteX78" fmla="*/ 3401809 w 4999079"/>
                <a:gd name="connsiteY78" fmla="*/ 5153774 h 5358928"/>
                <a:gd name="connsiteX79" fmla="*/ 3423790 w 4999079"/>
                <a:gd name="connsiteY79" fmla="*/ 5153774 h 5358928"/>
                <a:gd name="connsiteX80" fmla="*/ 3467752 w 4999079"/>
                <a:gd name="connsiteY80" fmla="*/ 5197735 h 5358928"/>
                <a:gd name="connsiteX81" fmla="*/ 3489732 w 4999079"/>
                <a:gd name="connsiteY81" fmla="*/ 5263678 h 5358928"/>
                <a:gd name="connsiteX82" fmla="*/ 3468452 w 4999079"/>
                <a:gd name="connsiteY82" fmla="*/ 5354355 h 5358928"/>
                <a:gd name="connsiteX83" fmla="*/ 3504386 w 4999079"/>
                <a:gd name="connsiteY83"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61570 w 4999079"/>
                <a:gd name="connsiteY0" fmla="*/ 2892673 h 5358928"/>
                <a:gd name="connsiteX1" fmla="*/ 261024 w 4999079"/>
                <a:gd name="connsiteY1" fmla="*/ 3100703 h 5358928"/>
                <a:gd name="connsiteX2" fmla="*/ 59930 w 4999079"/>
                <a:gd name="connsiteY2" fmla="*/ 3383029 h 5358928"/>
                <a:gd name="connsiteX3" fmla="*/ 44848 w 4999079"/>
                <a:gd name="connsiteY3" fmla="*/ 3581152 h 5358928"/>
                <a:gd name="connsiteX4" fmla="*/ 167954 w 4999079"/>
                <a:gd name="connsiteY4" fmla="*/ 3519617 h 5358928"/>
                <a:gd name="connsiteX5" fmla="*/ 297329 w 4999079"/>
                <a:gd name="connsiteY5" fmla="*/ 3740638 h 5358928"/>
                <a:gd name="connsiteX6" fmla="*/ 394454 w 4999079"/>
                <a:gd name="connsiteY6" fmla="*/ 3849096 h 5358928"/>
                <a:gd name="connsiteX7" fmla="*/ 523955 w 4999079"/>
                <a:gd name="connsiteY7" fmla="*/ 3674994 h 5358928"/>
                <a:gd name="connsiteX8" fmla="*/ 777070 w 4999079"/>
                <a:gd name="connsiteY8" fmla="*/ 3652161 h 5358928"/>
                <a:gd name="connsiteX9" fmla="*/ 988980 w 4999079"/>
                <a:gd name="connsiteY9" fmla="*/ 3774888 h 5358928"/>
                <a:gd name="connsiteX10" fmla="*/ 1050787 w 4999079"/>
                <a:gd name="connsiteY10" fmla="*/ 3817700 h 5358928"/>
                <a:gd name="connsiteX11" fmla="*/ 1374539 w 4999079"/>
                <a:gd name="connsiteY11" fmla="*/ 3752055 h 5358928"/>
                <a:gd name="connsiteX12" fmla="*/ 1474607 w 4999079"/>
                <a:gd name="connsiteY12" fmla="*/ 3777742 h 5358928"/>
                <a:gd name="connsiteX13" fmla="*/ 1577406 w 4999079"/>
                <a:gd name="connsiteY13" fmla="*/ 3768985 h 5358928"/>
                <a:gd name="connsiteX14" fmla="*/ 1636021 w 4999079"/>
                <a:gd name="connsiteY14" fmla="*/ 3834928 h 5358928"/>
                <a:gd name="connsiteX15" fmla="*/ 1723944 w 4999079"/>
                <a:gd name="connsiteY15" fmla="*/ 3900870 h 5358928"/>
                <a:gd name="connsiteX16" fmla="*/ 2551886 w 4999079"/>
                <a:gd name="connsiteY16" fmla="*/ 4633562 h 5358928"/>
                <a:gd name="connsiteX17" fmla="*/ 2559213 w 4999079"/>
                <a:gd name="connsiteY17" fmla="*/ 4765447 h 5358928"/>
                <a:gd name="connsiteX18" fmla="*/ 2669117 w 4999079"/>
                <a:gd name="connsiteY18" fmla="*/ 4802082 h 5358928"/>
                <a:gd name="connsiteX19" fmla="*/ 2705752 w 4999079"/>
                <a:gd name="connsiteY19" fmla="*/ 4831389 h 5358928"/>
                <a:gd name="connsiteX20" fmla="*/ 2830309 w 4999079"/>
                <a:gd name="connsiteY20" fmla="*/ 4831389 h 5358928"/>
                <a:gd name="connsiteX21" fmla="*/ 3013482 w 4999079"/>
                <a:gd name="connsiteY21" fmla="*/ 4853370 h 5358928"/>
                <a:gd name="connsiteX22" fmla="*/ 3079425 w 4999079"/>
                <a:gd name="connsiteY22" fmla="*/ 4868024 h 5358928"/>
                <a:gd name="connsiteX23" fmla="*/ 3160021 w 4999079"/>
                <a:gd name="connsiteY23" fmla="*/ 4963274 h 5358928"/>
                <a:gd name="connsiteX24" fmla="*/ 3211309 w 4999079"/>
                <a:gd name="connsiteY24" fmla="*/ 5087832 h 5358928"/>
                <a:gd name="connsiteX25" fmla="*/ 3240617 w 4999079"/>
                <a:gd name="connsiteY25" fmla="*/ 5095159 h 5358928"/>
                <a:gd name="connsiteX26" fmla="*/ 3284579 w 4999079"/>
                <a:gd name="connsiteY26" fmla="*/ 5102485 h 5358928"/>
                <a:gd name="connsiteX27" fmla="*/ 3357848 w 4999079"/>
                <a:gd name="connsiteY27" fmla="*/ 5175755 h 5358928"/>
                <a:gd name="connsiteX28" fmla="*/ 3401809 w 4999079"/>
                <a:gd name="connsiteY28" fmla="*/ 5153774 h 5358928"/>
                <a:gd name="connsiteX29" fmla="*/ 3423790 w 4999079"/>
                <a:gd name="connsiteY29" fmla="*/ 5153774 h 5358928"/>
                <a:gd name="connsiteX30" fmla="*/ 3467752 w 4999079"/>
                <a:gd name="connsiteY30" fmla="*/ 5197735 h 5358928"/>
                <a:gd name="connsiteX31" fmla="*/ 3489732 w 4999079"/>
                <a:gd name="connsiteY31" fmla="*/ 5263678 h 5358928"/>
                <a:gd name="connsiteX32" fmla="*/ 3468452 w 4999079"/>
                <a:gd name="connsiteY32" fmla="*/ 5354355 h 5358928"/>
                <a:gd name="connsiteX33" fmla="*/ 3504386 w 4999079"/>
                <a:gd name="connsiteY33" fmla="*/ 5358928 h 5358928"/>
                <a:gd name="connsiteX34" fmla="*/ 4156482 w 4999079"/>
                <a:gd name="connsiteY34" fmla="*/ 4919312 h 5358928"/>
                <a:gd name="connsiteX35" fmla="*/ 4266386 w 4999079"/>
                <a:gd name="connsiteY35" fmla="*/ 4904659 h 5358928"/>
                <a:gd name="connsiteX36" fmla="*/ 4368963 w 4999079"/>
                <a:gd name="connsiteY36" fmla="*/ 4853370 h 5358928"/>
                <a:gd name="connsiteX37" fmla="*/ 4383617 w 4999079"/>
                <a:gd name="connsiteY37" fmla="*/ 4824062 h 5358928"/>
                <a:gd name="connsiteX38" fmla="*/ 4493521 w 4999079"/>
                <a:gd name="connsiteY38" fmla="*/ 4831389 h 5358928"/>
                <a:gd name="connsiteX39" fmla="*/ 4610752 w 4999079"/>
                <a:gd name="connsiteY39" fmla="*/ 4838716 h 5358928"/>
                <a:gd name="connsiteX40" fmla="*/ 4610752 w 4999079"/>
                <a:gd name="connsiteY40" fmla="*/ 4736139 h 5358928"/>
                <a:gd name="connsiteX41" fmla="*/ 4640059 w 4999079"/>
                <a:gd name="connsiteY41" fmla="*/ 4684851 h 5358928"/>
                <a:gd name="connsiteX42" fmla="*/ 4727982 w 4999079"/>
                <a:gd name="connsiteY42" fmla="*/ 4633562 h 5358928"/>
                <a:gd name="connsiteX43" fmla="*/ 4779271 w 4999079"/>
                <a:gd name="connsiteY43" fmla="*/ 4574947 h 5358928"/>
                <a:gd name="connsiteX44" fmla="*/ 4940463 w 4999079"/>
                <a:gd name="connsiteY44" fmla="*/ 4574947 h 5358928"/>
                <a:gd name="connsiteX45" fmla="*/ 4940463 w 4999079"/>
                <a:gd name="connsiteY45" fmla="*/ 4472370 h 5358928"/>
                <a:gd name="connsiteX46" fmla="*/ 4969771 w 4999079"/>
                <a:gd name="connsiteY46" fmla="*/ 4230582 h 5358928"/>
                <a:gd name="connsiteX47" fmla="*/ 4999079 w 4999079"/>
                <a:gd name="connsiteY47" fmla="*/ 4040082 h 5358928"/>
                <a:gd name="connsiteX48" fmla="*/ 4991752 w 4999079"/>
                <a:gd name="connsiteY48" fmla="*/ 3834928 h 5358928"/>
                <a:gd name="connsiteX49" fmla="*/ 4850967 w 4999079"/>
                <a:gd name="connsiteY49" fmla="*/ 3318636 h 5358928"/>
                <a:gd name="connsiteX50" fmla="*/ 4071731 w 4999079"/>
                <a:gd name="connsiteY50" fmla="*/ 1644491 h 5358928"/>
                <a:gd name="connsiteX51" fmla="*/ 3775120 w 4999079"/>
                <a:gd name="connsiteY51" fmla="*/ 1518369 h 5358928"/>
                <a:gd name="connsiteX52" fmla="*/ 3639203 w 4999079"/>
                <a:gd name="connsiteY52" fmla="*/ 1632269 h 5358928"/>
                <a:gd name="connsiteX53" fmla="*/ 3480083 w 4999079"/>
                <a:gd name="connsiteY53" fmla="*/ 1651794 h 5358928"/>
                <a:gd name="connsiteX54" fmla="*/ 3335881 w 4999079"/>
                <a:gd name="connsiteY54" fmla="*/ 1632269 h 5358928"/>
                <a:gd name="connsiteX55" fmla="*/ 3141677 w 4999079"/>
                <a:gd name="connsiteY55" fmla="*/ 1580104 h 5358928"/>
                <a:gd name="connsiteX56" fmla="*/ 3171841 w 4999079"/>
                <a:gd name="connsiteY56" fmla="*/ 1466184 h 5358928"/>
                <a:gd name="connsiteX57" fmla="*/ 3262332 w 4999079"/>
                <a:gd name="connsiteY57" fmla="*/ 1391887 h 5358928"/>
                <a:gd name="connsiteX58" fmla="*/ 3227141 w 4999079"/>
                <a:gd name="connsiteY58" fmla="*/ 1327498 h 5358928"/>
                <a:gd name="connsiteX59" fmla="*/ 3227141 w 4999079"/>
                <a:gd name="connsiteY59" fmla="*/ 1149187 h 5358928"/>
                <a:gd name="connsiteX60" fmla="*/ 3232169 w 4999079"/>
                <a:gd name="connsiteY60" fmla="*/ 1010500 h 5358928"/>
                <a:gd name="connsiteX61" fmla="*/ 3023397 w 4999079"/>
                <a:gd name="connsiteY61" fmla="*/ 579078 h 5358928"/>
                <a:gd name="connsiteX62" fmla="*/ 3089742 w 4999079"/>
                <a:gd name="connsiteY62" fmla="*/ 487612 h 5358928"/>
                <a:gd name="connsiteX63" fmla="*/ 3164492 w 4999079"/>
                <a:gd name="connsiteY63" fmla="*/ 428549 h 5358928"/>
                <a:gd name="connsiteX64" fmla="*/ 3196977 w 4999079"/>
                <a:gd name="connsiteY64" fmla="*/ 381458 h 5358928"/>
                <a:gd name="connsiteX65" fmla="*/ 2654027 w 4999079"/>
                <a:gd name="connsiteY65" fmla="*/ 143711 h 5358928"/>
                <a:gd name="connsiteX66" fmla="*/ 2251731 w 4999079"/>
                <a:gd name="connsiteY66" fmla="*/ 0 h 5358928"/>
                <a:gd name="connsiteX67" fmla="*/ 2040547 w 4999079"/>
                <a:gd name="connsiteY67" fmla="*/ 338733 h 5358928"/>
                <a:gd name="connsiteX68" fmla="*/ 1854792 w 4999079"/>
                <a:gd name="connsiteY68" fmla="*/ 587047 h 5358928"/>
                <a:gd name="connsiteX69" fmla="*/ 1754136 w 4999079"/>
                <a:gd name="connsiteY69" fmla="*/ 946109 h 5358928"/>
                <a:gd name="connsiteX70" fmla="*/ 1638507 w 4999079"/>
                <a:gd name="connsiteY70" fmla="*/ 1119468 h 5358928"/>
                <a:gd name="connsiteX71" fmla="*/ 1512824 w 4999079"/>
                <a:gd name="connsiteY71" fmla="*/ 1248248 h 5358928"/>
                <a:gd name="connsiteX72" fmla="*/ 1628453 w 4999079"/>
                <a:gd name="connsiteY72" fmla="*/ 1322544 h 5358928"/>
                <a:gd name="connsiteX73" fmla="*/ 1739056 w 4999079"/>
                <a:gd name="connsiteY73" fmla="*/ 1590012 h 5358928"/>
                <a:gd name="connsiteX74" fmla="*/ 1507798 w 4999079"/>
                <a:gd name="connsiteY74" fmla="*/ 1773276 h 5358928"/>
                <a:gd name="connsiteX75" fmla="*/ 1241352 w 4999079"/>
                <a:gd name="connsiteY75" fmla="*/ 1902056 h 5358928"/>
                <a:gd name="connsiteX76" fmla="*/ 1120696 w 4999079"/>
                <a:gd name="connsiteY76" fmla="*/ 1951586 h 5358928"/>
                <a:gd name="connsiteX77" fmla="*/ 1035231 w 4999079"/>
                <a:gd name="connsiteY77" fmla="*/ 1991212 h 5358928"/>
                <a:gd name="connsiteX78" fmla="*/ 331406 w 4999079"/>
                <a:gd name="connsiteY78" fmla="*/ 1530574 h 5358928"/>
                <a:gd name="connsiteX79" fmla="*/ 180587 w 4999079"/>
                <a:gd name="connsiteY79" fmla="*/ 1634589 h 5358928"/>
                <a:gd name="connsiteX80" fmla="*/ 69987 w 4999079"/>
                <a:gd name="connsiteY80" fmla="*/ 1684120 h 5358928"/>
                <a:gd name="connsiteX81" fmla="*/ 69986 w 4999079"/>
                <a:gd name="connsiteY81" fmla="*/ 2124945 h 5358928"/>
                <a:gd name="connsiteX82" fmla="*/ 235887 w 4999079"/>
                <a:gd name="connsiteY82" fmla="*/ 2323068 h 5358928"/>
                <a:gd name="connsiteX83" fmla="*/ 296215 w 4999079"/>
                <a:gd name="connsiteY83" fmla="*/ 2466708 h 5358928"/>
                <a:gd name="connsiteX84" fmla="*/ 649463 w 4999079"/>
                <a:gd name="connsiteY84" fmla="*/ 2749691 h 5358928"/>
                <a:gd name="connsiteX0" fmla="*/ 261024 w 4999079"/>
                <a:gd name="connsiteY0" fmla="*/ 3100703 h 5358928"/>
                <a:gd name="connsiteX1" fmla="*/ 59930 w 4999079"/>
                <a:gd name="connsiteY1" fmla="*/ 3383029 h 5358928"/>
                <a:gd name="connsiteX2" fmla="*/ 44848 w 4999079"/>
                <a:gd name="connsiteY2" fmla="*/ 3581152 h 5358928"/>
                <a:gd name="connsiteX3" fmla="*/ 167954 w 4999079"/>
                <a:gd name="connsiteY3" fmla="*/ 3519617 h 5358928"/>
                <a:gd name="connsiteX4" fmla="*/ 297329 w 4999079"/>
                <a:gd name="connsiteY4" fmla="*/ 3740638 h 5358928"/>
                <a:gd name="connsiteX5" fmla="*/ 394454 w 4999079"/>
                <a:gd name="connsiteY5" fmla="*/ 3849096 h 5358928"/>
                <a:gd name="connsiteX6" fmla="*/ 523955 w 4999079"/>
                <a:gd name="connsiteY6" fmla="*/ 3674994 h 5358928"/>
                <a:gd name="connsiteX7" fmla="*/ 777070 w 4999079"/>
                <a:gd name="connsiteY7" fmla="*/ 3652161 h 5358928"/>
                <a:gd name="connsiteX8" fmla="*/ 988980 w 4999079"/>
                <a:gd name="connsiteY8" fmla="*/ 3774888 h 5358928"/>
                <a:gd name="connsiteX9" fmla="*/ 1050787 w 4999079"/>
                <a:gd name="connsiteY9" fmla="*/ 3817700 h 5358928"/>
                <a:gd name="connsiteX10" fmla="*/ 1374539 w 4999079"/>
                <a:gd name="connsiteY10" fmla="*/ 3752055 h 5358928"/>
                <a:gd name="connsiteX11" fmla="*/ 1474607 w 4999079"/>
                <a:gd name="connsiteY11" fmla="*/ 3777742 h 5358928"/>
                <a:gd name="connsiteX12" fmla="*/ 1577406 w 4999079"/>
                <a:gd name="connsiteY12" fmla="*/ 3768985 h 5358928"/>
                <a:gd name="connsiteX13" fmla="*/ 1636021 w 4999079"/>
                <a:gd name="connsiteY13" fmla="*/ 3834928 h 5358928"/>
                <a:gd name="connsiteX14" fmla="*/ 1723944 w 4999079"/>
                <a:gd name="connsiteY14" fmla="*/ 3900870 h 5358928"/>
                <a:gd name="connsiteX15" fmla="*/ 2551886 w 4999079"/>
                <a:gd name="connsiteY15" fmla="*/ 4633562 h 5358928"/>
                <a:gd name="connsiteX16" fmla="*/ 2559213 w 4999079"/>
                <a:gd name="connsiteY16" fmla="*/ 4765447 h 5358928"/>
                <a:gd name="connsiteX17" fmla="*/ 2669117 w 4999079"/>
                <a:gd name="connsiteY17" fmla="*/ 4802082 h 5358928"/>
                <a:gd name="connsiteX18" fmla="*/ 2705752 w 4999079"/>
                <a:gd name="connsiteY18" fmla="*/ 4831389 h 5358928"/>
                <a:gd name="connsiteX19" fmla="*/ 2830309 w 4999079"/>
                <a:gd name="connsiteY19" fmla="*/ 4831389 h 5358928"/>
                <a:gd name="connsiteX20" fmla="*/ 3013482 w 4999079"/>
                <a:gd name="connsiteY20" fmla="*/ 4853370 h 5358928"/>
                <a:gd name="connsiteX21" fmla="*/ 3079425 w 4999079"/>
                <a:gd name="connsiteY21" fmla="*/ 4868024 h 5358928"/>
                <a:gd name="connsiteX22" fmla="*/ 3160021 w 4999079"/>
                <a:gd name="connsiteY22" fmla="*/ 4963274 h 5358928"/>
                <a:gd name="connsiteX23" fmla="*/ 3211309 w 4999079"/>
                <a:gd name="connsiteY23" fmla="*/ 5087832 h 5358928"/>
                <a:gd name="connsiteX24" fmla="*/ 3240617 w 4999079"/>
                <a:gd name="connsiteY24" fmla="*/ 5095159 h 5358928"/>
                <a:gd name="connsiteX25" fmla="*/ 3284579 w 4999079"/>
                <a:gd name="connsiteY25" fmla="*/ 5102485 h 5358928"/>
                <a:gd name="connsiteX26" fmla="*/ 3357848 w 4999079"/>
                <a:gd name="connsiteY26" fmla="*/ 5175755 h 5358928"/>
                <a:gd name="connsiteX27" fmla="*/ 3401809 w 4999079"/>
                <a:gd name="connsiteY27" fmla="*/ 5153774 h 5358928"/>
                <a:gd name="connsiteX28" fmla="*/ 3423790 w 4999079"/>
                <a:gd name="connsiteY28" fmla="*/ 5153774 h 5358928"/>
                <a:gd name="connsiteX29" fmla="*/ 3467752 w 4999079"/>
                <a:gd name="connsiteY29" fmla="*/ 5197735 h 5358928"/>
                <a:gd name="connsiteX30" fmla="*/ 3489732 w 4999079"/>
                <a:gd name="connsiteY30" fmla="*/ 5263678 h 5358928"/>
                <a:gd name="connsiteX31" fmla="*/ 3468452 w 4999079"/>
                <a:gd name="connsiteY31" fmla="*/ 5354355 h 5358928"/>
                <a:gd name="connsiteX32" fmla="*/ 3504386 w 4999079"/>
                <a:gd name="connsiteY32" fmla="*/ 5358928 h 5358928"/>
                <a:gd name="connsiteX33" fmla="*/ 4156482 w 4999079"/>
                <a:gd name="connsiteY33" fmla="*/ 4919312 h 5358928"/>
                <a:gd name="connsiteX34" fmla="*/ 4266386 w 4999079"/>
                <a:gd name="connsiteY34" fmla="*/ 4904659 h 5358928"/>
                <a:gd name="connsiteX35" fmla="*/ 4368963 w 4999079"/>
                <a:gd name="connsiteY35" fmla="*/ 4853370 h 5358928"/>
                <a:gd name="connsiteX36" fmla="*/ 4383617 w 4999079"/>
                <a:gd name="connsiteY36" fmla="*/ 4824062 h 5358928"/>
                <a:gd name="connsiteX37" fmla="*/ 4493521 w 4999079"/>
                <a:gd name="connsiteY37" fmla="*/ 4831389 h 5358928"/>
                <a:gd name="connsiteX38" fmla="*/ 4610752 w 4999079"/>
                <a:gd name="connsiteY38" fmla="*/ 4838716 h 5358928"/>
                <a:gd name="connsiteX39" fmla="*/ 4610752 w 4999079"/>
                <a:gd name="connsiteY39" fmla="*/ 4736139 h 5358928"/>
                <a:gd name="connsiteX40" fmla="*/ 4640059 w 4999079"/>
                <a:gd name="connsiteY40" fmla="*/ 4684851 h 5358928"/>
                <a:gd name="connsiteX41" fmla="*/ 4727982 w 4999079"/>
                <a:gd name="connsiteY41" fmla="*/ 4633562 h 5358928"/>
                <a:gd name="connsiteX42" fmla="*/ 4779271 w 4999079"/>
                <a:gd name="connsiteY42" fmla="*/ 4574947 h 5358928"/>
                <a:gd name="connsiteX43" fmla="*/ 4940463 w 4999079"/>
                <a:gd name="connsiteY43" fmla="*/ 4574947 h 5358928"/>
                <a:gd name="connsiteX44" fmla="*/ 4940463 w 4999079"/>
                <a:gd name="connsiteY44" fmla="*/ 4472370 h 5358928"/>
                <a:gd name="connsiteX45" fmla="*/ 4969771 w 4999079"/>
                <a:gd name="connsiteY45" fmla="*/ 4230582 h 5358928"/>
                <a:gd name="connsiteX46" fmla="*/ 4999079 w 4999079"/>
                <a:gd name="connsiteY46" fmla="*/ 4040082 h 5358928"/>
                <a:gd name="connsiteX47" fmla="*/ 4991752 w 4999079"/>
                <a:gd name="connsiteY47" fmla="*/ 3834928 h 5358928"/>
                <a:gd name="connsiteX48" fmla="*/ 4850967 w 4999079"/>
                <a:gd name="connsiteY48" fmla="*/ 3318636 h 5358928"/>
                <a:gd name="connsiteX49" fmla="*/ 4071731 w 4999079"/>
                <a:gd name="connsiteY49" fmla="*/ 1644491 h 5358928"/>
                <a:gd name="connsiteX50" fmla="*/ 3775120 w 4999079"/>
                <a:gd name="connsiteY50" fmla="*/ 1518369 h 5358928"/>
                <a:gd name="connsiteX51" fmla="*/ 3639203 w 4999079"/>
                <a:gd name="connsiteY51" fmla="*/ 1632269 h 5358928"/>
                <a:gd name="connsiteX52" fmla="*/ 3480083 w 4999079"/>
                <a:gd name="connsiteY52" fmla="*/ 1651794 h 5358928"/>
                <a:gd name="connsiteX53" fmla="*/ 3335881 w 4999079"/>
                <a:gd name="connsiteY53" fmla="*/ 1632269 h 5358928"/>
                <a:gd name="connsiteX54" fmla="*/ 3141677 w 4999079"/>
                <a:gd name="connsiteY54" fmla="*/ 1580104 h 5358928"/>
                <a:gd name="connsiteX55" fmla="*/ 3171841 w 4999079"/>
                <a:gd name="connsiteY55" fmla="*/ 1466184 h 5358928"/>
                <a:gd name="connsiteX56" fmla="*/ 3262332 w 4999079"/>
                <a:gd name="connsiteY56" fmla="*/ 1391887 h 5358928"/>
                <a:gd name="connsiteX57" fmla="*/ 3227141 w 4999079"/>
                <a:gd name="connsiteY57" fmla="*/ 1327498 h 5358928"/>
                <a:gd name="connsiteX58" fmla="*/ 3227141 w 4999079"/>
                <a:gd name="connsiteY58" fmla="*/ 1149187 h 5358928"/>
                <a:gd name="connsiteX59" fmla="*/ 3232169 w 4999079"/>
                <a:gd name="connsiteY59" fmla="*/ 1010500 h 5358928"/>
                <a:gd name="connsiteX60" fmla="*/ 3023397 w 4999079"/>
                <a:gd name="connsiteY60" fmla="*/ 579078 h 5358928"/>
                <a:gd name="connsiteX61" fmla="*/ 3089742 w 4999079"/>
                <a:gd name="connsiteY61" fmla="*/ 487612 h 5358928"/>
                <a:gd name="connsiteX62" fmla="*/ 3164492 w 4999079"/>
                <a:gd name="connsiteY62" fmla="*/ 428549 h 5358928"/>
                <a:gd name="connsiteX63" fmla="*/ 3196977 w 4999079"/>
                <a:gd name="connsiteY63" fmla="*/ 381458 h 5358928"/>
                <a:gd name="connsiteX64" fmla="*/ 2654027 w 4999079"/>
                <a:gd name="connsiteY64" fmla="*/ 143711 h 5358928"/>
                <a:gd name="connsiteX65" fmla="*/ 2251731 w 4999079"/>
                <a:gd name="connsiteY65" fmla="*/ 0 h 5358928"/>
                <a:gd name="connsiteX66" fmla="*/ 2040547 w 4999079"/>
                <a:gd name="connsiteY66" fmla="*/ 338733 h 5358928"/>
                <a:gd name="connsiteX67" fmla="*/ 1854792 w 4999079"/>
                <a:gd name="connsiteY67" fmla="*/ 587047 h 5358928"/>
                <a:gd name="connsiteX68" fmla="*/ 1754136 w 4999079"/>
                <a:gd name="connsiteY68" fmla="*/ 946109 h 5358928"/>
                <a:gd name="connsiteX69" fmla="*/ 1638507 w 4999079"/>
                <a:gd name="connsiteY69" fmla="*/ 1119468 h 5358928"/>
                <a:gd name="connsiteX70" fmla="*/ 1512824 w 4999079"/>
                <a:gd name="connsiteY70" fmla="*/ 1248248 h 5358928"/>
                <a:gd name="connsiteX71" fmla="*/ 1628453 w 4999079"/>
                <a:gd name="connsiteY71" fmla="*/ 1322544 h 5358928"/>
                <a:gd name="connsiteX72" fmla="*/ 1739056 w 4999079"/>
                <a:gd name="connsiteY72" fmla="*/ 1590012 h 5358928"/>
                <a:gd name="connsiteX73" fmla="*/ 1507798 w 4999079"/>
                <a:gd name="connsiteY73" fmla="*/ 1773276 h 5358928"/>
                <a:gd name="connsiteX74" fmla="*/ 1241352 w 4999079"/>
                <a:gd name="connsiteY74" fmla="*/ 1902056 h 5358928"/>
                <a:gd name="connsiteX75" fmla="*/ 1120696 w 4999079"/>
                <a:gd name="connsiteY75" fmla="*/ 1951586 h 5358928"/>
                <a:gd name="connsiteX76" fmla="*/ 1035231 w 4999079"/>
                <a:gd name="connsiteY76" fmla="*/ 1991212 h 5358928"/>
                <a:gd name="connsiteX77" fmla="*/ 331406 w 4999079"/>
                <a:gd name="connsiteY77" fmla="*/ 1530574 h 5358928"/>
                <a:gd name="connsiteX78" fmla="*/ 180587 w 4999079"/>
                <a:gd name="connsiteY78" fmla="*/ 1634589 h 5358928"/>
                <a:gd name="connsiteX79" fmla="*/ 69987 w 4999079"/>
                <a:gd name="connsiteY79" fmla="*/ 1684120 h 5358928"/>
                <a:gd name="connsiteX80" fmla="*/ 69986 w 4999079"/>
                <a:gd name="connsiteY80" fmla="*/ 2124945 h 5358928"/>
                <a:gd name="connsiteX81" fmla="*/ 235887 w 4999079"/>
                <a:gd name="connsiteY81" fmla="*/ 2323068 h 5358928"/>
                <a:gd name="connsiteX82" fmla="*/ 296215 w 4999079"/>
                <a:gd name="connsiteY82" fmla="*/ 2466708 h 5358928"/>
                <a:gd name="connsiteX83" fmla="*/ 649463 w 4999079"/>
                <a:gd name="connsiteY83" fmla="*/ 2749691 h 5358928"/>
                <a:gd name="connsiteX0" fmla="*/ 59930 w 4999079"/>
                <a:gd name="connsiteY0" fmla="*/ 3383029 h 5358928"/>
                <a:gd name="connsiteX1" fmla="*/ 44848 w 4999079"/>
                <a:gd name="connsiteY1" fmla="*/ 3581152 h 5358928"/>
                <a:gd name="connsiteX2" fmla="*/ 167954 w 4999079"/>
                <a:gd name="connsiteY2" fmla="*/ 3519617 h 5358928"/>
                <a:gd name="connsiteX3" fmla="*/ 297329 w 4999079"/>
                <a:gd name="connsiteY3" fmla="*/ 3740638 h 5358928"/>
                <a:gd name="connsiteX4" fmla="*/ 394454 w 4999079"/>
                <a:gd name="connsiteY4" fmla="*/ 3849096 h 5358928"/>
                <a:gd name="connsiteX5" fmla="*/ 523955 w 4999079"/>
                <a:gd name="connsiteY5" fmla="*/ 3674994 h 5358928"/>
                <a:gd name="connsiteX6" fmla="*/ 777070 w 4999079"/>
                <a:gd name="connsiteY6" fmla="*/ 3652161 h 5358928"/>
                <a:gd name="connsiteX7" fmla="*/ 988980 w 4999079"/>
                <a:gd name="connsiteY7" fmla="*/ 3774888 h 5358928"/>
                <a:gd name="connsiteX8" fmla="*/ 1050787 w 4999079"/>
                <a:gd name="connsiteY8" fmla="*/ 3817700 h 5358928"/>
                <a:gd name="connsiteX9" fmla="*/ 1374539 w 4999079"/>
                <a:gd name="connsiteY9" fmla="*/ 3752055 h 5358928"/>
                <a:gd name="connsiteX10" fmla="*/ 1474607 w 4999079"/>
                <a:gd name="connsiteY10" fmla="*/ 3777742 h 5358928"/>
                <a:gd name="connsiteX11" fmla="*/ 1577406 w 4999079"/>
                <a:gd name="connsiteY11" fmla="*/ 3768985 h 5358928"/>
                <a:gd name="connsiteX12" fmla="*/ 1636021 w 4999079"/>
                <a:gd name="connsiteY12" fmla="*/ 3834928 h 5358928"/>
                <a:gd name="connsiteX13" fmla="*/ 1723944 w 4999079"/>
                <a:gd name="connsiteY13" fmla="*/ 3900870 h 5358928"/>
                <a:gd name="connsiteX14" fmla="*/ 2551886 w 4999079"/>
                <a:gd name="connsiteY14" fmla="*/ 4633562 h 5358928"/>
                <a:gd name="connsiteX15" fmla="*/ 2559213 w 4999079"/>
                <a:gd name="connsiteY15" fmla="*/ 4765447 h 5358928"/>
                <a:gd name="connsiteX16" fmla="*/ 2669117 w 4999079"/>
                <a:gd name="connsiteY16" fmla="*/ 4802082 h 5358928"/>
                <a:gd name="connsiteX17" fmla="*/ 2705752 w 4999079"/>
                <a:gd name="connsiteY17" fmla="*/ 4831389 h 5358928"/>
                <a:gd name="connsiteX18" fmla="*/ 2830309 w 4999079"/>
                <a:gd name="connsiteY18" fmla="*/ 4831389 h 5358928"/>
                <a:gd name="connsiteX19" fmla="*/ 3013482 w 4999079"/>
                <a:gd name="connsiteY19" fmla="*/ 4853370 h 5358928"/>
                <a:gd name="connsiteX20" fmla="*/ 3079425 w 4999079"/>
                <a:gd name="connsiteY20" fmla="*/ 4868024 h 5358928"/>
                <a:gd name="connsiteX21" fmla="*/ 3160021 w 4999079"/>
                <a:gd name="connsiteY21" fmla="*/ 4963274 h 5358928"/>
                <a:gd name="connsiteX22" fmla="*/ 3211309 w 4999079"/>
                <a:gd name="connsiteY22" fmla="*/ 5087832 h 5358928"/>
                <a:gd name="connsiteX23" fmla="*/ 3240617 w 4999079"/>
                <a:gd name="connsiteY23" fmla="*/ 5095159 h 5358928"/>
                <a:gd name="connsiteX24" fmla="*/ 3284579 w 4999079"/>
                <a:gd name="connsiteY24" fmla="*/ 5102485 h 5358928"/>
                <a:gd name="connsiteX25" fmla="*/ 3357848 w 4999079"/>
                <a:gd name="connsiteY25" fmla="*/ 5175755 h 5358928"/>
                <a:gd name="connsiteX26" fmla="*/ 3401809 w 4999079"/>
                <a:gd name="connsiteY26" fmla="*/ 5153774 h 5358928"/>
                <a:gd name="connsiteX27" fmla="*/ 3423790 w 4999079"/>
                <a:gd name="connsiteY27" fmla="*/ 5153774 h 5358928"/>
                <a:gd name="connsiteX28" fmla="*/ 3467752 w 4999079"/>
                <a:gd name="connsiteY28" fmla="*/ 5197735 h 5358928"/>
                <a:gd name="connsiteX29" fmla="*/ 3489732 w 4999079"/>
                <a:gd name="connsiteY29" fmla="*/ 5263678 h 5358928"/>
                <a:gd name="connsiteX30" fmla="*/ 3468452 w 4999079"/>
                <a:gd name="connsiteY30" fmla="*/ 5354355 h 5358928"/>
                <a:gd name="connsiteX31" fmla="*/ 3504386 w 4999079"/>
                <a:gd name="connsiteY31" fmla="*/ 5358928 h 5358928"/>
                <a:gd name="connsiteX32" fmla="*/ 4156482 w 4999079"/>
                <a:gd name="connsiteY32" fmla="*/ 4919312 h 5358928"/>
                <a:gd name="connsiteX33" fmla="*/ 4266386 w 4999079"/>
                <a:gd name="connsiteY33" fmla="*/ 4904659 h 5358928"/>
                <a:gd name="connsiteX34" fmla="*/ 4368963 w 4999079"/>
                <a:gd name="connsiteY34" fmla="*/ 4853370 h 5358928"/>
                <a:gd name="connsiteX35" fmla="*/ 4383617 w 4999079"/>
                <a:gd name="connsiteY35" fmla="*/ 4824062 h 5358928"/>
                <a:gd name="connsiteX36" fmla="*/ 4493521 w 4999079"/>
                <a:gd name="connsiteY36" fmla="*/ 4831389 h 5358928"/>
                <a:gd name="connsiteX37" fmla="*/ 4610752 w 4999079"/>
                <a:gd name="connsiteY37" fmla="*/ 4838716 h 5358928"/>
                <a:gd name="connsiteX38" fmla="*/ 4610752 w 4999079"/>
                <a:gd name="connsiteY38" fmla="*/ 4736139 h 5358928"/>
                <a:gd name="connsiteX39" fmla="*/ 4640059 w 4999079"/>
                <a:gd name="connsiteY39" fmla="*/ 4684851 h 5358928"/>
                <a:gd name="connsiteX40" fmla="*/ 4727982 w 4999079"/>
                <a:gd name="connsiteY40" fmla="*/ 4633562 h 5358928"/>
                <a:gd name="connsiteX41" fmla="*/ 4779271 w 4999079"/>
                <a:gd name="connsiteY41" fmla="*/ 4574947 h 5358928"/>
                <a:gd name="connsiteX42" fmla="*/ 4940463 w 4999079"/>
                <a:gd name="connsiteY42" fmla="*/ 4574947 h 5358928"/>
                <a:gd name="connsiteX43" fmla="*/ 4940463 w 4999079"/>
                <a:gd name="connsiteY43" fmla="*/ 4472370 h 5358928"/>
                <a:gd name="connsiteX44" fmla="*/ 4969771 w 4999079"/>
                <a:gd name="connsiteY44" fmla="*/ 4230582 h 5358928"/>
                <a:gd name="connsiteX45" fmla="*/ 4999079 w 4999079"/>
                <a:gd name="connsiteY45" fmla="*/ 4040082 h 5358928"/>
                <a:gd name="connsiteX46" fmla="*/ 4991752 w 4999079"/>
                <a:gd name="connsiteY46" fmla="*/ 3834928 h 5358928"/>
                <a:gd name="connsiteX47" fmla="*/ 4850967 w 4999079"/>
                <a:gd name="connsiteY47" fmla="*/ 3318636 h 5358928"/>
                <a:gd name="connsiteX48" fmla="*/ 4071731 w 4999079"/>
                <a:gd name="connsiteY48" fmla="*/ 1644491 h 5358928"/>
                <a:gd name="connsiteX49" fmla="*/ 3775120 w 4999079"/>
                <a:gd name="connsiteY49" fmla="*/ 1518369 h 5358928"/>
                <a:gd name="connsiteX50" fmla="*/ 3639203 w 4999079"/>
                <a:gd name="connsiteY50" fmla="*/ 1632269 h 5358928"/>
                <a:gd name="connsiteX51" fmla="*/ 3480083 w 4999079"/>
                <a:gd name="connsiteY51" fmla="*/ 1651794 h 5358928"/>
                <a:gd name="connsiteX52" fmla="*/ 3335881 w 4999079"/>
                <a:gd name="connsiteY52" fmla="*/ 1632269 h 5358928"/>
                <a:gd name="connsiteX53" fmla="*/ 3141677 w 4999079"/>
                <a:gd name="connsiteY53" fmla="*/ 1580104 h 5358928"/>
                <a:gd name="connsiteX54" fmla="*/ 3171841 w 4999079"/>
                <a:gd name="connsiteY54" fmla="*/ 1466184 h 5358928"/>
                <a:gd name="connsiteX55" fmla="*/ 3262332 w 4999079"/>
                <a:gd name="connsiteY55" fmla="*/ 1391887 h 5358928"/>
                <a:gd name="connsiteX56" fmla="*/ 3227141 w 4999079"/>
                <a:gd name="connsiteY56" fmla="*/ 1327498 h 5358928"/>
                <a:gd name="connsiteX57" fmla="*/ 3227141 w 4999079"/>
                <a:gd name="connsiteY57" fmla="*/ 1149187 h 5358928"/>
                <a:gd name="connsiteX58" fmla="*/ 3232169 w 4999079"/>
                <a:gd name="connsiteY58" fmla="*/ 1010500 h 5358928"/>
                <a:gd name="connsiteX59" fmla="*/ 3023397 w 4999079"/>
                <a:gd name="connsiteY59" fmla="*/ 579078 h 5358928"/>
                <a:gd name="connsiteX60" fmla="*/ 3089742 w 4999079"/>
                <a:gd name="connsiteY60" fmla="*/ 487612 h 5358928"/>
                <a:gd name="connsiteX61" fmla="*/ 3164492 w 4999079"/>
                <a:gd name="connsiteY61" fmla="*/ 428549 h 5358928"/>
                <a:gd name="connsiteX62" fmla="*/ 3196977 w 4999079"/>
                <a:gd name="connsiteY62" fmla="*/ 381458 h 5358928"/>
                <a:gd name="connsiteX63" fmla="*/ 2654027 w 4999079"/>
                <a:gd name="connsiteY63" fmla="*/ 143711 h 5358928"/>
                <a:gd name="connsiteX64" fmla="*/ 2251731 w 4999079"/>
                <a:gd name="connsiteY64" fmla="*/ 0 h 5358928"/>
                <a:gd name="connsiteX65" fmla="*/ 2040547 w 4999079"/>
                <a:gd name="connsiteY65" fmla="*/ 338733 h 5358928"/>
                <a:gd name="connsiteX66" fmla="*/ 1854792 w 4999079"/>
                <a:gd name="connsiteY66" fmla="*/ 587047 h 5358928"/>
                <a:gd name="connsiteX67" fmla="*/ 1754136 w 4999079"/>
                <a:gd name="connsiteY67" fmla="*/ 946109 h 5358928"/>
                <a:gd name="connsiteX68" fmla="*/ 1638507 w 4999079"/>
                <a:gd name="connsiteY68" fmla="*/ 1119468 h 5358928"/>
                <a:gd name="connsiteX69" fmla="*/ 1512824 w 4999079"/>
                <a:gd name="connsiteY69" fmla="*/ 1248248 h 5358928"/>
                <a:gd name="connsiteX70" fmla="*/ 1628453 w 4999079"/>
                <a:gd name="connsiteY70" fmla="*/ 1322544 h 5358928"/>
                <a:gd name="connsiteX71" fmla="*/ 1739056 w 4999079"/>
                <a:gd name="connsiteY71" fmla="*/ 1590012 h 5358928"/>
                <a:gd name="connsiteX72" fmla="*/ 1507798 w 4999079"/>
                <a:gd name="connsiteY72" fmla="*/ 1773276 h 5358928"/>
                <a:gd name="connsiteX73" fmla="*/ 1241352 w 4999079"/>
                <a:gd name="connsiteY73" fmla="*/ 1902056 h 5358928"/>
                <a:gd name="connsiteX74" fmla="*/ 1120696 w 4999079"/>
                <a:gd name="connsiteY74" fmla="*/ 1951586 h 5358928"/>
                <a:gd name="connsiteX75" fmla="*/ 1035231 w 4999079"/>
                <a:gd name="connsiteY75" fmla="*/ 1991212 h 5358928"/>
                <a:gd name="connsiteX76" fmla="*/ 331406 w 4999079"/>
                <a:gd name="connsiteY76" fmla="*/ 1530574 h 5358928"/>
                <a:gd name="connsiteX77" fmla="*/ 180587 w 4999079"/>
                <a:gd name="connsiteY77" fmla="*/ 1634589 h 5358928"/>
                <a:gd name="connsiteX78" fmla="*/ 69987 w 4999079"/>
                <a:gd name="connsiteY78" fmla="*/ 1684120 h 5358928"/>
                <a:gd name="connsiteX79" fmla="*/ 69986 w 4999079"/>
                <a:gd name="connsiteY79" fmla="*/ 2124945 h 5358928"/>
                <a:gd name="connsiteX80" fmla="*/ 235887 w 4999079"/>
                <a:gd name="connsiteY80" fmla="*/ 2323068 h 5358928"/>
                <a:gd name="connsiteX81" fmla="*/ 296215 w 4999079"/>
                <a:gd name="connsiteY81" fmla="*/ 2466708 h 5358928"/>
                <a:gd name="connsiteX82" fmla="*/ 649463 w 4999079"/>
                <a:gd name="connsiteY82" fmla="*/ 2749691 h 5358928"/>
                <a:gd name="connsiteX0" fmla="*/ 3366 w 4957597"/>
                <a:gd name="connsiteY0" fmla="*/ 3581152 h 5358928"/>
                <a:gd name="connsiteX1" fmla="*/ 126472 w 4957597"/>
                <a:gd name="connsiteY1" fmla="*/ 3519617 h 5358928"/>
                <a:gd name="connsiteX2" fmla="*/ 255847 w 4957597"/>
                <a:gd name="connsiteY2" fmla="*/ 3740638 h 5358928"/>
                <a:gd name="connsiteX3" fmla="*/ 352972 w 4957597"/>
                <a:gd name="connsiteY3" fmla="*/ 3849096 h 5358928"/>
                <a:gd name="connsiteX4" fmla="*/ 482473 w 4957597"/>
                <a:gd name="connsiteY4" fmla="*/ 3674994 h 5358928"/>
                <a:gd name="connsiteX5" fmla="*/ 735588 w 4957597"/>
                <a:gd name="connsiteY5" fmla="*/ 3652161 h 5358928"/>
                <a:gd name="connsiteX6" fmla="*/ 947498 w 4957597"/>
                <a:gd name="connsiteY6" fmla="*/ 3774888 h 5358928"/>
                <a:gd name="connsiteX7" fmla="*/ 1009305 w 4957597"/>
                <a:gd name="connsiteY7" fmla="*/ 3817700 h 5358928"/>
                <a:gd name="connsiteX8" fmla="*/ 1333057 w 4957597"/>
                <a:gd name="connsiteY8" fmla="*/ 3752055 h 5358928"/>
                <a:gd name="connsiteX9" fmla="*/ 1433125 w 4957597"/>
                <a:gd name="connsiteY9" fmla="*/ 3777742 h 5358928"/>
                <a:gd name="connsiteX10" fmla="*/ 1535924 w 4957597"/>
                <a:gd name="connsiteY10" fmla="*/ 3768985 h 5358928"/>
                <a:gd name="connsiteX11" fmla="*/ 1594539 w 4957597"/>
                <a:gd name="connsiteY11" fmla="*/ 3834928 h 5358928"/>
                <a:gd name="connsiteX12" fmla="*/ 1682462 w 4957597"/>
                <a:gd name="connsiteY12" fmla="*/ 3900870 h 5358928"/>
                <a:gd name="connsiteX13" fmla="*/ 2510404 w 4957597"/>
                <a:gd name="connsiteY13" fmla="*/ 4633562 h 5358928"/>
                <a:gd name="connsiteX14" fmla="*/ 2517731 w 4957597"/>
                <a:gd name="connsiteY14" fmla="*/ 4765447 h 5358928"/>
                <a:gd name="connsiteX15" fmla="*/ 2627635 w 4957597"/>
                <a:gd name="connsiteY15" fmla="*/ 4802082 h 5358928"/>
                <a:gd name="connsiteX16" fmla="*/ 2664270 w 4957597"/>
                <a:gd name="connsiteY16" fmla="*/ 4831389 h 5358928"/>
                <a:gd name="connsiteX17" fmla="*/ 2788827 w 4957597"/>
                <a:gd name="connsiteY17" fmla="*/ 4831389 h 5358928"/>
                <a:gd name="connsiteX18" fmla="*/ 2972000 w 4957597"/>
                <a:gd name="connsiteY18" fmla="*/ 4853370 h 5358928"/>
                <a:gd name="connsiteX19" fmla="*/ 3037943 w 4957597"/>
                <a:gd name="connsiteY19" fmla="*/ 4868024 h 5358928"/>
                <a:gd name="connsiteX20" fmla="*/ 3118539 w 4957597"/>
                <a:gd name="connsiteY20" fmla="*/ 4963274 h 5358928"/>
                <a:gd name="connsiteX21" fmla="*/ 3169827 w 4957597"/>
                <a:gd name="connsiteY21" fmla="*/ 5087832 h 5358928"/>
                <a:gd name="connsiteX22" fmla="*/ 3199135 w 4957597"/>
                <a:gd name="connsiteY22" fmla="*/ 5095159 h 5358928"/>
                <a:gd name="connsiteX23" fmla="*/ 3243097 w 4957597"/>
                <a:gd name="connsiteY23" fmla="*/ 5102485 h 5358928"/>
                <a:gd name="connsiteX24" fmla="*/ 3316366 w 4957597"/>
                <a:gd name="connsiteY24" fmla="*/ 5175755 h 5358928"/>
                <a:gd name="connsiteX25" fmla="*/ 3360327 w 4957597"/>
                <a:gd name="connsiteY25" fmla="*/ 5153774 h 5358928"/>
                <a:gd name="connsiteX26" fmla="*/ 3382308 w 4957597"/>
                <a:gd name="connsiteY26" fmla="*/ 5153774 h 5358928"/>
                <a:gd name="connsiteX27" fmla="*/ 3426270 w 4957597"/>
                <a:gd name="connsiteY27" fmla="*/ 5197735 h 5358928"/>
                <a:gd name="connsiteX28" fmla="*/ 3448250 w 4957597"/>
                <a:gd name="connsiteY28" fmla="*/ 5263678 h 5358928"/>
                <a:gd name="connsiteX29" fmla="*/ 3426970 w 4957597"/>
                <a:gd name="connsiteY29" fmla="*/ 5354355 h 5358928"/>
                <a:gd name="connsiteX30" fmla="*/ 3462904 w 4957597"/>
                <a:gd name="connsiteY30" fmla="*/ 5358928 h 5358928"/>
                <a:gd name="connsiteX31" fmla="*/ 4115000 w 4957597"/>
                <a:gd name="connsiteY31" fmla="*/ 4919312 h 5358928"/>
                <a:gd name="connsiteX32" fmla="*/ 4224904 w 4957597"/>
                <a:gd name="connsiteY32" fmla="*/ 4904659 h 5358928"/>
                <a:gd name="connsiteX33" fmla="*/ 4327481 w 4957597"/>
                <a:gd name="connsiteY33" fmla="*/ 4853370 h 5358928"/>
                <a:gd name="connsiteX34" fmla="*/ 4342135 w 4957597"/>
                <a:gd name="connsiteY34" fmla="*/ 4824062 h 5358928"/>
                <a:gd name="connsiteX35" fmla="*/ 4452039 w 4957597"/>
                <a:gd name="connsiteY35" fmla="*/ 4831389 h 5358928"/>
                <a:gd name="connsiteX36" fmla="*/ 4569270 w 4957597"/>
                <a:gd name="connsiteY36" fmla="*/ 4838716 h 5358928"/>
                <a:gd name="connsiteX37" fmla="*/ 4569270 w 4957597"/>
                <a:gd name="connsiteY37" fmla="*/ 4736139 h 5358928"/>
                <a:gd name="connsiteX38" fmla="*/ 4598577 w 4957597"/>
                <a:gd name="connsiteY38" fmla="*/ 4684851 h 5358928"/>
                <a:gd name="connsiteX39" fmla="*/ 4686500 w 4957597"/>
                <a:gd name="connsiteY39" fmla="*/ 4633562 h 5358928"/>
                <a:gd name="connsiteX40" fmla="*/ 4737789 w 4957597"/>
                <a:gd name="connsiteY40" fmla="*/ 4574947 h 5358928"/>
                <a:gd name="connsiteX41" fmla="*/ 4898981 w 4957597"/>
                <a:gd name="connsiteY41" fmla="*/ 4574947 h 5358928"/>
                <a:gd name="connsiteX42" fmla="*/ 4898981 w 4957597"/>
                <a:gd name="connsiteY42" fmla="*/ 4472370 h 5358928"/>
                <a:gd name="connsiteX43" fmla="*/ 4928289 w 4957597"/>
                <a:gd name="connsiteY43" fmla="*/ 4230582 h 5358928"/>
                <a:gd name="connsiteX44" fmla="*/ 4957597 w 4957597"/>
                <a:gd name="connsiteY44" fmla="*/ 4040082 h 5358928"/>
                <a:gd name="connsiteX45" fmla="*/ 4950270 w 4957597"/>
                <a:gd name="connsiteY45" fmla="*/ 3834928 h 5358928"/>
                <a:gd name="connsiteX46" fmla="*/ 4809485 w 4957597"/>
                <a:gd name="connsiteY46" fmla="*/ 3318636 h 5358928"/>
                <a:gd name="connsiteX47" fmla="*/ 4030249 w 4957597"/>
                <a:gd name="connsiteY47" fmla="*/ 1644491 h 5358928"/>
                <a:gd name="connsiteX48" fmla="*/ 3733638 w 4957597"/>
                <a:gd name="connsiteY48" fmla="*/ 1518369 h 5358928"/>
                <a:gd name="connsiteX49" fmla="*/ 3597721 w 4957597"/>
                <a:gd name="connsiteY49" fmla="*/ 1632269 h 5358928"/>
                <a:gd name="connsiteX50" fmla="*/ 3438601 w 4957597"/>
                <a:gd name="connsiteY50" fmla="*/ 1651794 h 5358928"/>
                <a:gd name="connsiteX51" fmla="*/ 3294399 w 4957597"/>
                <a:gd name="connsiteY51" fmla="*/ 1632269 h 5358928"/>
                <a:gd name="connsiteX52" fmla="*/ 3100195 w 4957597"/>
                <a:gd name="connsiteY52" fmla="*/ 1580104 h 5358928"/>
                <a:gd name="connsiteX53" fmla="*/ 3130359 w 4957597"/>
                <a:gd name="connsiteY53" fmla="*/ 1466184 h 5358928"/>
                <a:gd name="connsiteX54" fmla="*/ 3220850 w 4957597"/>
                <a:gd name="connsiteY54" fmla="*/ 1391887 h 5358928"/>
                <a:gd name="connsiteX55" fmla="*/ 3185659 w 4957597"/>
                <a:gd name="connsiteY55" fmla="*/ 1327498 h 5358928"/>
                <a:gd name="connsiteX56" fmla="*/ 3185659 w 4957597"/>
                <a:gd name="connsiteY56" fmla="*/ 1149187 h 5358928"/>
                <a:gd name="connsiteX57" fmla="*/ 3190687 w 4957597"/>
                <a:gd name="connsiteY57" fmla="*/ 1010500 h 5358928"/>
                <a:gd name="connsiteX58" fmla="*/ 2981915 w 4957597"/>
                <a:gd name="connsiteY58" fmla="*/ 579078 h 5358928"/>
                <a:gd name="connsiteX59" fmla="*/ 3048260 w 4957597"/>
                <a:gd name="connsiteY59" fmla="*/ 487612 h 5358928"/>
                <a:gd name="connsiteX60" fmla="*/ 3123010 w 4957597"/>
                <a:gd name="connsiteY60" fmla="*/ 428549 h 5358928"/>
                <a:gd name="connsiteX61" fmla="*/ 3155495 w 4957597"/>
                <a:gd name="connsiteY61" fmla="*/ 381458 h 5358928"/>
                <a:gd name="connsiteX62" fmla="*/ 2612545 w 4957597"/>
                <a:gd name="connsiteY62" fmla="*/ 143711 h 5358928"/>
                <a:gd name="connsiteX63" fmla="*/ 2210249 w 4957597"/>
                <a:gd name="connsiteY63" fmla="*/ 0 h 5358928"/>
                <a:gd name="connsiteX64" fmla="*/ 1999065 w 4957597"/>
                <a:gd name="connsiteY64" fmla="*/ 338733 h 5358928"/>
                <a:gd name="connsiteX65" fmla="*/ 1813310 w 4957597"/>
                <a:gd name="connsiteY65" fmla="*/ 587047 h 5358928"/>
                <a:gd name="connsiteX66" fmla="*/ 1712654 w 4957597"/>
                <a:gd name="connsiteY66" fmla="*/ 946109 h 5358928"/>
                <a:gd name="connsiteX67" fmla="*/ 1597025 w 4957597"/>
                <a:gd name="connsiteY67" fmla="*/ 1119468 h 5358928"/>
                <a:gd name="connsiteX68" fmla="*/ 1471342 w 4957597"/>
                <a:gd name="connsiteY68" fmla="*/ 1248248 h 5358928"/>
                <a:gd name="connsiteX69" fmla="*/ 1586971 w 4957597"/>
                <a:gd name="connsiteY69" fmla="*/ 1322544 h 5358928"/>
                <a:gd name="connsiteX70" fmla="*/ 1697574 w 4957597"/>
                <a:gd name="connsiteY70" fmla="*/ 1590012 h 5358928"/>
                <a:gd name="connsiteX71" fmla="*/ 1466316 w 4957597"/>
                <a:gd name="connsiteY71" fmla="*/ 1773276 h 5358928"/>
                <a:gd name="connsiteX72" fmla="*/ 1199870 w 4957597"/>
                <a:gd name="connsiteY72" fmla="*/ 1902056 h 5358928"/>
                <a:gd name="connsiteX73" fmla="*/ 1079214 w 4957597"/>
                <a:gd name="connsiteY73" fmla="*/ 1951586 h 5358928"/>
                <a:gd name="connsiteX74" fmla="*/ 993749 w 4957597"/>
                <a:gd name="connsiteY74" fmla="*/ 1991212 h 5358928"/>
                <a:gd name="connsiteX75" fmla="*/ 289924 w 4957597"/>
                <a:gd name="connsiteY75" fmla="*/ 1530574 h 5358928"/>
                <a:gd name="connsiteX76" fmla="*/ 139105 w 4957597"/>
                <a:gd name="connsiteY76" fmla="*/ 1634589 h 5358928"/>
                <a:gd name="connsiteX77" fmla="*/ 28505 w 4957597"/>
                <a:gd name="connsiteY77" fmla="*/ 1684120 h 5358928"/>
                <a:gd name="connsiteX78" fmla="*/ 28504 w 4957597"/>
                <a:gd name="connsiteY78" fmla="*/ 2124945 h 5358928"/>
                <a:gd name="connsiteX79" fmla="*/ 194405 w 4957597"/>
                <a:gd name="connsiteY79" fmla="*/ 2323068 h 5358928"/>
                <a:gd name="connsiteX80" fmla="*/ 254733 w 4957597"/>
                <a:gd name="connsiteY80" fmla="*/ 2466708 h 5358928"/>
                <a:gd name="connsiteX81" fmla="*/ 607981 w 4957597"/>
                <a:gd name="connsiteY81" fmla="*/ 2749691 h 5358928"/>
                <a:gd name="connsiteX0" fmla="*/ 126472 w 4957597"/>
                <a:gd name="connsiteY0" fmla="*/ 3519617 h 5358928"/>
                <a:gd name="connsiteX1" fmla="*/ 255847 w 4957597"/>
                <a:gd name="connsiteY1" fmla="*/ 3740638 h 5358928"/>
                <a:gd name="connsiteX2" fmla="*/ 352972 w 4957597"/>
                <a:gd name="connsiteY2" fmla="*/ 3849096 h 5358928"/>
                <a:gd name="connsiteX3" fmla="*/ 482473 w 4957597"/>
                <a:gd name="connsiteY3" fmla="*/ 3674994 h 5358928"/>
                <a:gd name="connsiteX4" fmla="*/ 735588 w 4957597"/>
                <a:gd name="connsiteY4" fmla="*/ 3652161 h 5358928"/>
                <a:gd name="connsiteX5" fmla="*/ 947498 w 4957597"/>
                <a:gd name="connsiteY5" fmla="*/ 3774888 h 5358928"/>
                <a:gd name="connsiteX6" fmla="*/ 1009305 w 4957597"/>
                <a:gd name="connsiteY6" fmla="*/ 3817700 h 5358928"/>
                <a:gd name="connsiteX7" fmla="*/ 1333057 w 4957597"/>
                <a:gd name="connsiteY7" fmla="*/ 3752055 h 5358928"/>
                <a:gd name="connsiteX8" fmla="*/ 1433125 w 4957597"/>
                <a:gd name="connsiteY8" fmla="*/ 3777742 h 5358928"/>
                <a:gd name="connsiteX9" fmla="*/ 1535924 w 4957597"/>
                <a:gd name="connsiteY9" fmla="*/ 3768985 h 5358928"/>
                <a:gd name="connsiteX10" fmla="*/ 1594539 w 4957597"/>
                <a:gd name="connsiteY10" fmla="*/ 3834928 h 5358928"/>
                <a:gd name="connsiteX11" fmla="*/ 1682462 w 4957597"/>
                <a:gd name="connsiteY11" fmla="*/ 3900870 h 5358928"/>
                <a:gd name="connsiteX12" fmla="*/ 2510404 w 4957597"/>
                <a:gd name="connsiteY12" fmla="*/ 4633562 h 5358928"/>
                <a:gd name="connsiteX13" fmla="*/ 2517731 w 4957597"/>
                <a:gd name="connsiteY13" fmla="*/ 4765447 h 5358928"/>
                <a:gd name="connsiteX14" fmla="*/ 2627635 w 4957597"/>
                <a:gd name="connsiteY14" fmla="*/ 4802082 h 5358928"/>
                <a:gd name="connsiteX15" fmla="*/ 2664270 w 4957597"/>
                <a:gd name="connsiteY15" fmla="*/ 4831389 h 5358928"/>
                <a:gd name="connsiteX16" fmla="*/ 2788827 w 4957597"/>
                <a:gd name="connsiteY16" fmla="*/ 4831389 h 5358928"/>
                <a:gd name="connsiteX17" fmla="*/ 2972000 w 4957597"/>
                <a:gd name="connsiteY17" fmla="*/ 4853370 h 5358928"/>
                <a:gd name="connsiteX18" fmla="*/ 3037943 w 4957597"/>
                <a:gd name="connsiteY18" fmla="*/ 4868024 h 5358928"/>
                <a:gd name="connsiteX19" fmla="*/ 3118539 w 4957597"/>
                <a:gd name="connsiteY19" fmla="*/ 4963274 h 5358928"/>
                <a:gd name="connsiteX20" fmla="*/ 3169827 w 4957597"/>
                <a:gd name="connsiteY20" fmla="*/ 5087832 h 5358928"/>
                <a:gd name="connsiteX21" fmla="*/ 3199135 w 4957597"/>
                <a:gd name="connsiteY21" fmla="*/ 5095159 h 5358928"/>
                <a:gd name="connsiteX22" fmla="*/ 3243097 w 4957597"/>
                <a:gd name="connsiteY22" fmla="*/ 5102485 h 5358928"/>
                <a:gd name="connsiteX23" fmla="*/ 3316366 w 4957597"/>
                <a:gd name="connsiteY23" fmla="*/ 5175755 h 5358928"/>
                <a:gd name="connsiteX24" fmla="*/ 3360327 w 4957597"/>
                <a:gd name="connsiteY24" fmla="*/ 5153774 h 5358928"/>
                <a:gd name="connsiteX25" fmla="*/ 3382308 w 4957597"/>
                <a:gd name="connsiteY25" fmla="*/ 5153774 h 5358928"/>
                <a:gd name="connsiteX26" fmla="*/ 3426270 w 4957597"/>
                <a:gd name="connsiteY26" fmla="*/ 5197735 h 5358928"/>
                <a:gd name="connsiteX27" fmla="*/ 3448250 w 4957597"/>
                <a:gd name="connsiteY27" fmla="*/ 5263678 h 5358928"/>
                <a:gd name="connsiteX28" fmla="*/ 3426970 w 4957597"/>
                <a:gd name="connsiteY28" fmla="*/ 5354355 h 5358928"/>
                <a:gd name="connsiteX29" fmla="*/ 3462904 w 4957597"/>
                <a:gd name="connsiteY29" fmla="*/ 5358928 h 5358928"/>
                <a:gd name="connsiteX30" fmla="*/ 4115000 w 4957597"/>
                <a:gd name="connsiteY30" fmla="*/ 4919312 h 5358928"/>
                <a:gd name="connsiteX31" fmla="*/ 4224904 w 4957597"/>
                <a:gd name="connsiteY31" fmla="*/ 4904659 h 5358928"/>
                <a:gd name="connsiteX32" fmla="*/ 4327481 w 4957597"/>
                <a:gd name="connsiteY32" fmla="*/ 4853370 h 5358928"/>
                <a:gd name="connsiteX33" fmla="*/ 4342135 w 4957597"/>
                <a:gd name="connsiteY33" fmla="*/ 4824062 h 5358928"/>
                <a:gd name="connsiteX34" fmla="*/ 4452039 w 4957597"/>
                <a:gd name="connsiteY34" fmla="*/ 4831389 h 5358928"/>
                <a:gd name="connsiteX35" fmla="*/ 4569270 w 4957597"/>
                <a:gd name="connsiteY35" fmla="*/ 4838716 h 5358928"/>
                <a:gd name="connsiteX36" fmla="*/ 4569270 w 4957597"/>
                <a:gd name="connsiteY36" fmla="*/ 4736139 h 5358928"/>
                <a:gd name="connsiteX37" fmla="*/ 4598577 w 4957597"/>
                <a:gd name="connsiteY37" fmla="*/ 4684851 h 5358928"/>
                <a:gd name="connsiteX38" fmla="*/ 4686500 w 4957597"/>
                <a:gd name="connsiteY38" fmla="*/ 4633562 h 5358928"/>
                <a:gd name="connsiteX39" fmla="*/ 4737789 w 4957597"/>
                <a:gd name="connsiteY39" fmla="*/ 4574947 h 5358928"/>
                <a:gd name="connsiteX40" fmla="*/ 4898981 w 4957597"/>
                <a:gd name="connsiteY40" fmla="*/ 4574947 h 5358928"/>
                <a:gd name="connsiteX41" fmla="*/ 4898981 w 4957597"/>
                <a:gd name="connsiteY41" fmla="*/ 4472370 h 5358928"/>
                <a:gd name="connsiteX42" fmla="*/ 4928289 w 4957597"/>
                <a:gd name="connsiteY42" fmla="*/ 4230582 h 5358928"/>
                <a:gd name="connsiteX43" fmla="*/ 4957597 w 4957597"/>
                <a:gd name="connsiteY43" fmla="*/ 4040082 h 5358928"/>
                <a:gd name="connsiteX44" fmla="*/ 4950270 w 4957597"/>
                <a:gd name="connsiteY44" fmla="*/ 3834928 h 5358928"/>
                <a:gd name="connsiteX45" fmla="*/ 4809485 w 4957597"/>
                <a:gd name="connsiteY45" fmla="*/ 3318636 h 5358928"/>
                <a:gd name="connsiteX46" fmla="*/ 4030249 w 4957597"/>
                <a:gd name="connsiteY46" fmla="*/ 1644491 h 5358928"/>
                <a:gd name="connsiteX47" fmla="*/ 3733638 w 4957597"/>
                <a:gd name="connsiteY47" fmla="*/ 1518369 h 5358928"/>
                <a:gd name="connsiteX48" fmla="*/ 3597721 w 4957597"/>
                <a:gd name="connsiteY48" fmla="*/ 1632269 h 5358928"/>
                <a:gd name="connsiteX49" fmla="*/ 3438601 w 4957597"/>
                <a:gd name="connsiteY49" fmla="*/ 1651794 h 5358928"/>
                <a:gd name="connsiteX50" fmla="*/ 3294399 w 4957597"/>
                <a:gd name="connsiteY50" fmla="*/ 1632269 h 5358928"/>
                <a:gd name="connsiteX51" fmla="*/ 3100195 w 4957597"/>
                <a:gd name="connsiteY51" fmla="*/ 1580104 h 5358928"/>
                <a:gd name="connsiteX52" fmla="*/ 3130359 w 4957597"/>
                <a:gd name="connsiteY52" fmla="*/ 1466184 h 5358928"/>
                <a:gd name="connsiteX53" fmla="*/ 3220850 w 4957597"/>
                <a:gd name="connsiteY53" fmla="*/ 1391887 h 5358928"/>
                <a:gd name="connsiteX54" fmla="*/ 3185659 w 4957597"/>
                <a:gd name="connsiteY54" fmla="*/ 1327498 h 5358928"/>
                <a:gd name="connsiteX55" fmla="*/ 3185659 w 4957597"/>
                <a:gd name="connsiteY55" fmla="*/ 1149187 h 5358928"/>
                <a:gd name="connsiteX56" fmla="*/ 3190687 w 4957597"/>
                <a:gd name="connsiteY56" fmla="*/ 1010500 h 5358928"/>
                <a:gd name="connsiteX57" fmla="*/ 2981915 w 4957597"/>
                <a:gd name="connsiteY57" fmla="*/ 579078 h 5358928"/>
                <a:gd name="connsiteX58" fmla="*/ 3048260 w 4957597"/>
                <a:gd name="connsiteY58" fmla="*/ 487612 h 5358928"/>
                <a:gd name="connsiteX59" fmla="*/ 3123010 w 4957597"/>
                <a:gd name="connsiteY59" fmla="*/ 428549 h 5358928"/>
                <a:gd name="connsiteX60" fmla="*/ 3155495 w 4957597"/>
                <a:gd name="connsiteY60" fmla="*/ 381458 h 5358928"/>
                <a:gd name="connsiteX61" fmla="*/ 2612545 w 4957597"/>
                <a:gd name="connsiteY61" fmla="*/ 143711 h 5358928"/>
                <a:gd name="connsiteX62" fmla="*/ 2210249 w 4957597"/>
                <a:gd name="connsiteY62" fmla="*/ 0 h 5358928"/>
                <a:gd name="connsiteX63" fmla="*/ 1999065 w 4957597"/>
                <a:gd name="connsiteY63" fmla="*/ 338733 h 5358928"/>
                <a:gd name="connsiteX64" fmla="*/ 1813310 w 4957597"/>
                <a:gd name="connsiteY64" fmla="*/ 587047 h 5358928"/>
                <a:gd name="connsiteX65" fmla="*/ 1712654 w 4957597"/>
                <a:gd name="connsiteY65" fmla="*/ 946109 h 5358928"/>
                <a:gd name="connsiteX66" fmla="*/ 1597025 w 4957597"/>
                <a:gd name="connsiteY66" fmla="*/ 1119468 h 5358928"/>
                <a:gd name="connsiteX67" fmla="*/ 1471342 w 4957597"/>
                <a:gd name="connsiteY67" fmla="*/ 1248248 h 5358928"/>
                <a:gd name="connsiteX68" fmla="*/ 1586971 w 4957597"/>
                <a:gd name="connsiteY68" fmla="*/ 1322544 h 5358928"/>
                <a:gd name="connsiteX69" fmla="*/ 1697574 w 4957597"/>
                <a:gd name="connsiteY69" fmla="*/ 1590012 h 5358928"/>
                <a:gd name="connsiteX70" fmla="*/ 1466316 w 4957597"/>
                <a:gd name="connsiteY70" fmla="*/ 1773276 h 5358928"/>
                <a:gd name="connsiteX71" fmla="*/ 1199870 w 4957597"/>
                <a:gd name="connsiteY71" fmla="*/ 1902056 h 5358928"/>
                <a:gd name="connsiteX72" fmla="*/ 1079214 w 4957597"/>
                <a:gd name="connsiteY72" fmla="*/ 1951586 h 5358928"/>
                <a:gd name="connsiteX73" fmla="*/ 993749 w 4957597"/>
                <a:gd name="connsiteY73" fmla="*/ 1991212 h 5358928"/>
                <a:gd name="connsiteX74" fmla="*/ 289924 w 4957597"/>
                <a:gd name="connsiteY74" fmla="*/ 1530574 h 5358928"/>
                <a:gd name="connsiteX75" fmla="*/ 139105 w 4957597"/>
                <a:gd name="connsiteY75" fmla="*/ 1634589 h 5358928"/>
                <a:gd name="connsiteX76" fmla="*/ 28505 w 4957597"/>
                <a:gd name="connsiteY76" fmla="*/ 1684120 h 5358928"/>
                <a:gd name="connsiteX77" fmla="*/ 28504 w 4957597"/>
                <a:gd name="connsiteY77" fmla="*/ 2124945 h 5358928"/>
                <a:gd name="connsiteX78" fmla="*/ 194405 w 4957597"/>
                <a:gd name="connsiteY78" fmla="*/ 2323068 h 5358928"/>
                <a:gd name="connsiteX79" fmla="*/ 254733 w 4957597"/>
                <a:gd name="connsiteY79" fmla="*/ 2466708 h 5358928"/>
                <a:gd name="connsiteX80" fmla="*/ 607981 w 4957597"/>
                <a:gd name="connsiteY80" fmla="*/ 2749691 h 5358928"/>
                <a:gd name="connsiteX0" fmla="*/ 255847 w 4957597"/>
                <a:gd name="connsiteY0" fmla="*/ 3740638 h 5358928"/>
                <a:gd name="connsiteX1" fmla="*/ 352972 w 4957597"/>
                <a:gd name="connsiteY1" fmla="*/ 3849096 h 5358928"/>
                <a:gd name="connsiteX2" fmla="*/ 482473 w 4957597"/>
                <a:gd name="connsiteY2" fmla="*/ 3674994 h 5358928"/>
                <a:gd name="connsiteX3" fmla="*/ 735588 w 4957597"/>
                <a:gd name="connsiteY3" fmla="*/ 3652161 h 5358928"/>
                <a:gd name="connsiteX4" fmla="*/ 947498 w 4957597"/>
                <a:gd name="connsiteY4" fmla="*/ 3774888 h 5358928"/>
                <a:gd name="connsiteX5" fmla="*/ 1009305 w 4957597"/>
                <a:gd name="connsiteY5" fmla="*/ 3817700 h 5358928"/>
                <a:gd name="connsiteX6" fmla="*/ 1333057 w 4957597"/>
                <a:gd name="connsiteY6" fmla="*/ 3752055 h 5358928"/>
                <a:gd name="connsiteX7" fmla="*/ 1433125 w 4957597"/>
                <a:gd name="connsiteY7" fmla="*/ 3777742 h 5358928"/>
                <a:gd name="connsiteX8" fmla="*/ 1535924 w 4957597"/>
                <a:gd name="connsiteY8" fmla="*/ 3768985 h 5358928"/>
                <a:gd name="connsiteX9" fmla="*/ 1594539 w 4957597"/>
                <a:gd name="connsiteY9" fmla="*/ 3834928 h 5358928"/>
                <a:gd name="connsiteX10" fmla="*/ 1682462 w 4957597"/>
                <a:gd name="connsiteY10" fmla="*/ 3900870 h 5358928"/>
                <a:gd name="connsiteX11" fmla="*/ 2510404 w 4957597"/>
                <a:gd name="connsiteY11" fmla="*/ 4633562 h 5358928"/>
                <a:gd name="connsiteX12" fmla="*/ 2517731 w 4957597"/>
                <a:gd name="connsiteY12" fmla="*/ 4765447 h 5358928"/>
                <a:gd name="connsiteX13" fmla="*/ 2627635 w 4957597"/>
                <a:gd name="connsiteY13" fmla="*/ 4802082 h 5358928"/>
                <a:gd name="connsiteX14" fmla="*/ 2664270 w 4957597"/>
                <a:gd name="connsiteY14" fmla="*/ 4831389 h 5358928"/>
                <a:gd name="connsiteX15" fmla="*/ 2788827 w 4957597"/>
                <a:gd name="connsiteY15" fmla="*/ 4831389 h 5358928"/>
                <a:gd name="connsiteX16" fmla="*/ 2972000 w 4957597"/>
                <a:gd name="connsiteY16" fmla="*/ 4853370 h 5358928"/>
                <a:gd name="connsiteX17" fmla="*/ 3037943 w 4957597"/>
                <a:gd name="connsiteY17" fmla="*/ 4868024 h 5358928"/>
                <a:gd name="connsiteX18" fmla="*/ 3118539 w 4957597"/>
                <a:gd name="connsiteY18" fmla="*/ 4963274 h 5358928"/>
                <a:gd name="connsiteX19" fmla="*/ 3169827 w 4957597"/>
                <a:gd name="connsiteY19" fmla="*/ 5087832 h 5358928"/>
                <a:gd name="connsiteX20" fmla="*/ 3199135 w 4957597"/>
                <a:gd name="connsiteY20" fmla="*/ 5095159 h 5358928"/>
                <a:gd name="connsiteX21" fmla="*/ 3243097 w 4957597"/>
                <a:gd name="connsiteY21" fmla="*/ 5102485 h 5358928"/>
                <a:gd name="connsiteX22" fmla="*/ 3316366 w 4957597"/>
                <a:gd name="connsiteY22" fmla="*/ 5175755 h 5358928"/>
                <a:gd name="connsiteX23" fmla="*/ 3360327 w 4957597"/>
                <a:gd name="connsiteY23" fmla="*/ 5153774 h 5358928"/>
                <a:gd name="connsiteX24" fmla="*/ 3382308 w 4957597"/>
                <a:gd name="connsiteY24" fmla="*/ 5153774 h 5358928"/>
                <a:gd name="connsiteX25" fmla="*/ 3426270 w 4957597"/>
                <a:gd name="connsiteY25" fmla="*/ 5197735 h 5358928"/>
                <a:gd name="connsiteX26" fmla="*/ 3448250 w 4957597"/>
                <a:gd name="connsiteY26" fmla="*/ 5263678 h 5358928"/>
                <a:gd name="connsiteX27" fmla="*/ 3426970 w 4957597"/>
                <a:gd name="connsiteY27" fmla="*/ 5354355 h 5358928"/>
                <a:gd name="connsiteX28" fmla="*/ 3462904 w 4957597"/>
                <a:gd name="connsiteY28" fmla="*/ 5358928 h 5358928"/>
                <a:gd name="connsiteX29" fmla="*/ 4115000 w 4957597"/>
                <a:gd name="connsiteY29" fmla="*/ 4919312 h 5358928"/>
                <a:gd name="connsiteX30" fmla="*/ 4224904 w 4957597"/>
                <a:gd name="connsiteY30" fmla="*/ 4904659 h 5358928"/>
                <a:gd name="connsiteX31" fmla="*/ 4327481 w 4957597"/>
                <a:gd name="connsiteY31" fmla="*/ 4853370 h 5358928"/>
                <a:gd name="connsiteX32" fmla="*/ 4342135 w 4957597"/>
                <a:gd name="connsiteY32" fmla="*/ 4824062 h 5358928"/>
                <a:gd name="connsiteX33" fmla="*/ 4452039 w 4957597"/>
                <a:gd name="connsiteY33" fmla="*/ 4831389 h 5358928"/>
                <a:gd name="connsiteX34" fmla="*/ 4569270 w 4957597"/>
                <a:gd name="connsiteY34" fmla="*/ 4838716 h 5358928"/>
                <a:gd name="connsiteX35" fmla="*/ 4569270 w 4957597"/>
                <a:gd name="connsiteY35" fmla="*/ 4736139 h 5358928"/>
                <a:gd name="connsiteX36" fmla="*/ 4598577 w 4957597"/>
                <a:gd name="connsiteY36" fmla="*/ 4684851 h 5358928"/>
                <a:gd name="connsiteX37" fmla="*/ 4686500 w 4957597"/>
                <a:gd name="connsiteY37" fmla="*/ 4633562 h 5358928"/>
                <a:gd name="connsiteX38" fmla="*/ 4737789 w 4957597"/>
                <a:gd name="connsiteY38" fmla="*/ 4574947 h 5358928"/>
                <a:gd name="connsiteX39" fmla="*/ 4898981 w 4957597"/>
                <a:gd name="connsiteY39" fmla="*/ 4574947 h 5358928"/>
                <a:gd name="connsiteX40" fmla="*/ 4898981 w 4957597"/>
                <a:gd name="connsiteY40" fmla="*/ 4472370 h 5358928"/>
                <a:gd name="connsiteX41" fmla="*/ 4928289 w 4957597"/>
                <a:gd name="connsiteY41" fmla="*/ 4230582 h 5358928"/>
                <a:gd name="connsiteX42" fmla="*/ 4957597 w 4957597"/>
                <a:gd name="connsiteY42" fmla="*/ 4040082 h 5358928"/>
                <a:gd name="connsiteX43" fmla="*/ 4950270 w 4957597"/>
                <a:gd name="connsiteY43" fmla="*/ 3834928 h 5358928"/>
                <a:gd name="connsiteX44" fmla="*/ 4809485 w 4957597"/>
                <a:gd name="connsiteY44" fmla="*/ 3318636 h 5358928"/>
                <a:gd name="connsiteX45" fmla="*/ 4030249 w 4957597"/>
                <a:gd name="connsiteY45" fmla="*/ 1644491 h 5358928"/>
                <a:gd name="connsiteX46" fmla="*/ 3733638 w 4957597"/>
                <a:gd name="connsiteY46" fmla="*/ 1518369 h 5358928"/>
                <a:gd name="connsiteX47" fmla="*/ 3597721 w 4957597"/>
                <a:gd name="connsiteY47" fmla="*/ 1632269 h 5358928"/>
                <a:gd name="connsiteX48" fmla="*/ 3438601 w 4957597"/>
                <a:gd name="connsiteY48" fmla="*/ 1651794 h 5358928"/>
                <a:gd name="connsiteX49" fmla="*/ 3294399 w 4957597"/>
                <a:gd name="connsiteY49" fmla="*/ 1632269 h 5358928"/>
                <a:gd name="connsiteX50" fmla="*/ 3100195 w 4957597"/>
                <a:gd name="connsiteY50" fmla="*/ 1580104 h 5358928"/>
                <a:gd name="connsiteX51" fmla="*/ 3130359 w 4957597"/>
                <a:gd name="connsiteY51" fmla="*/ 1466184 h 5358928"/>
                <a:gd name="connsiteX52" fmla="*/ 3220850 w 4957597"/>
                <a:gd name="connsiteY52" fmla="*/ 1391887 h 5358928"/>
                <a:gd name="connsiteX53" fmla="*/ 3185659 w 4957597"/>
                <a:gd name="connsiteY53" fmla="*/ 1327498 h 5358928"/>
                <a:gd name="connsiteX54" fmla="*/ 3185659 w 4957597"/>
                <a:gd name="connsiteY54" fmla="*/ 1149187 h 5358928"/>
                <a:gd name="connsiteX55" fmla="*/ 3190687 w 4957597"/>
                <a:gd name="connsiteY55" fmla="*/ 1010500 h 5358928"/>
                <a:gd name="connsiteX56" fmla="*/ 2981915 w 4957597"/>
                <a:gd name="connsiteY56" fmla="*/ 579078 h 5358928"/>
                <a:gd name="connsiteX57" fmla="*/ 3048260 w 4957597"/>
                <a:gd name="connsiteY57" fmla="*/ 487612 h 5358928"/>
                <a:gd name="connsiteX58" fmla="*/ 3123010 w 4957597"/>
                <a:gd name="connsiteY58" fmla="*/ 428549 h 5358928"/>
                <a:gd name="connsiteX59" fmla="*/ 3155495 w 4957597"/>
                <a:gd name="connsiteY59" fmla="*/ 381458 h 5358928"/>
                <a:gd name="connsiteX60" fmla="*/ 2612545 w 4957597"/>
                <a:gd name="connsiteY60" fmla="*/ 143711 h 5358928"/>
                <a:gd name="connsiteX61" fmla="*/ 2210249 w 4957597"/>
                <a:gd name="connsiteY61" fmla="*/ 0 h 5358928"/>
                <a:gd name="connsiteX62" fmla="*/ 1999065 w 4957597"/>
                <a:gd name="connsiteY62" fmla="*/ 338733 h 5358928"/>
                <a:gd name="connsiteX63" fmla="*/ 1813310 w 4957597"/>
                <a:gd name="connsiteY63" fmla="*/ 587047 h 5358928"/>
                <a:gd name="connsiteX64" fmla="*/ 1712654 w 4957597"/>
                <a:gd name="connsiteY64" fmla="*/ 946109 h 5358928"/>
                <a:gd name="connsiteX65" fmla="*/ 1597025 w 4957597"/>
                <a:gd name="connsiteY65" fmla="*/ 1119468 h 5358928"/>
                <a:gd name="connsiteX66" fmla="*/ 1471342 w 4957597"/>
                <a:gd name="connsiteY66" fmla="*/ 1248248 h 5358928"/>
                <a:gd name="connsiteX67" fmla="*/ 1586971 w 4957597"/>
                <a:gd name="connsiteY67" fmla="*/ 1322544 h 5358928"/>
                <a:gd name="connsiteX68" fmla="*/ 1697574 w 4957597"/>
                <a:gd name="connsiteY68" fmla="*/ 1590012 h 5358928"/>
                <a:gd name="connsiteX69" fmla="*/ 1466316 w 4957597"/>
                <a:gd name="connsiteY69" fmla="*/ 1773276 h 5358928"/>
                <a:gd name="connsiteX70" fmla="*/ 1199870 w 4957597"/>
                <a:gd name="connsiteY70" fmla="*/ 1902056 h 5358928"/>
                <a:gd name="connsiteX71" fmla="*/ 1079214 w 4957597"/>
                <a:gd name="connsiteY71" fmla="*/ 1951586 h 5358928"/>
                <a:gd name="connsiteX72" fmla="*/ 993749 w 4957597"/>
                <a:gd name="connsiteY72" fmla="*/ 1991212 h 5358928"/>
                <a:gd name="connsiteX73" fmla="*/ 289924 w 4957597"/>
                <a:gd name="connsiteY73" fmla="*/ 1530574 h 5358928"/>
                <a:gd name="connsiteX74" fmla="*/ 139105 w 4957597"/>
                <a:gd name="connsiteY74" fmla="*/ 1634589 h 5358928"/>
                <a:gd name="connsiteX75" fmla="*/ 28505 w 4957597"/>
                <a:gd name="connsiteY75" fmla="*/ 1684120 h 5358928"/>
                <a:gd name="connsiteX76" fmla="*/ 28504 w 4957597"/>
                <a:gd name="connsiteY76" fmla="*/ 2124945 h 5358928"/>
                <a:gd name="connsiteX77" fmla="*/ 194405 w 4957597"/>
                <a:gd name="connsiteY77" fmla="*/ 2323068 h 5358928"/>
                <a:gd name="connsiteX78" fmla="*/ 254733 w 4957597"/>
                <a:gd name="connsiteY78" fmla="*/ 2466708 h 5358928"/>
                <a:gd name="connsiteX79" fmla="*/ 607981 w 4957597"/>
                <a:gd name="connsiteY79" fmla="*/ 2749691 h 5358928"/>
                <a:gd name="connsiteX0" fmla="*/ 352972 w 4957597"/>
                <a:gd name="connsiteY0" fmla="*/ 3849096 h 5358928"/>
                <a:gd name="connsiteX1" fmla="*/ 482473 w 4957597"/>
                <a:gd name="connsiteY1" fmla="*/ 3674994 h 5358928"/>
                <a:gd name="connsiteX2" fmla="*/ 735588 w 4957597"/>
                <a:gd name="connsiteY2" fmla="*/ 3652161 h 5358928"/>
                <a:gd name="connsiteX3" fmla="*/ 947498 w 4957597"/>
                <a:gd name="connsiteY3" fmla="*/ 3774888 h 5358928"/>
                <a:gd name="connsiteX4" fmla="*/ 1009305 w 4957597"/>
                <a:gd name="connsiteY4" fmla="*/ 3817700 h 5358928"/>
                <a:gd name="connsiteX5" fmla="*/ 1333057 w 4957597"/>
                <a:gd name="connsiteY5" fmla="*/ 3752055 h 5358928"/>
                <a:gd name="connsiteX6" fmla="*/ 1433125 w 4957597"/>
                <a:gd name="connsiteY6" fmla="*/ 3777742 h 5358928"/>
                <a:gd name="connsiteX7" fmla="*/ 1535924 w 4957597"/>
                <a:gd name="connsiteY7" fmla="*/ 3768985 h 5358928"/>
                <a:gd name="connsiteX8" fmla="*/ 1594539 w 4957597"/>
                <a:gd name="connsiteY8" fmla="*/ 3834928 h 5358928"/>
                <a:gd name="connsiteX9" fmla="*/ 1682462 w 4957597"/>
                <a:gd name="connsiteY9" fmla="*/ 3900870 h 5358928"/>
                <a:gd name="connsiteX10" fmla="*/ 2510404 w 4957597"/>
                <a:gd name="connsiteY10" fmla="*/ 4633562 h 5358928"/>
                <a:gd name="connsiteX11" fmla="*/ 2517731 w 4957597"/>
                <a:gd name="connsiteY11" fmla="*/ 4765447 h 5358928"/>
                <a:gd name="connsiteX12" fmla="*/ 2627635 w 4957597"/>
                <a:gd name="connsiteY12" fmla="*/ 4802082 h 5358928"/>
                <a:gd name="connsiteX13" fmla="*/ 2664270 w 4957597"/>
                <a:gd name="connsiteY13" fmla="*/ 4831389 h 5358928"/>
                <a:gd name="connsiteX14" fmla="*/ 2788827 w 4957597"/>
                <a:gd name="connsiteY14" fmla="*/ 4831389 h 5358928"/>
                <a:gd name="connsiteX15" fmla="*/ 2972000 w 4957597"/>
                <a:gd name="connsiteY15" fmla="*/ 4853370 h 5358928"/>
                <a:gd name="connsiteX16" fmla="*/ 3037943 w 4957597"/>
                <a:gd name="connsiteY16" fmla="*/ 4868024 h 5358928"/>
                <a:gd name="connsiteX17" fmla="*/ 3118539 w 4957597"/>
                <a:gd name="connsiteY17" fmla="*/ 4963274 h 5358928"/>
                <a:gd name="connsiteX18" fmla="*/ 3169827 w 4957597"/>
                <a:gd name="connsiteY18" fmla="*/ 5087832 h 5358928"/>
                <a:gd name="connsiteX19" fmla="*/ 3199135 w 4957597"/>
                <a:gd name="connsiteY19" fmla="*/ 5095159 h 5358928"/>
                <a:gd name="connsiteX20" fmla="*/ 3243097 w 4957597"/>
                <a:gd name="connsiteY20" fmla="*/ 5102485 h 5358928"/>
                <a:gd name="connsiteX21" fmla="*/ 3316366 w 4957597"/>
                <a:gd name="connsiteY21" fmla="*/ 5175755 h 5358928"/>
                <a:gd name="connsiteX22" fmla="*/ 3360327 w 4957597"/>
                <a:gd name="connsiteY22" fmla="*/ 5153774 h 5358928"/>
                <a:gd name="connsiteX23" fmla="*/ 3382308 w 4957597"/>
                <a:gd name="connsiteY23" fmla="*/ 5153774 h 5358928"/>
                <a:gd name="connsiteX24" fmla="*/ 3426270 w 4957597"/>
                <a:gd name="connsiteY24" fmla="*/ 5197735 h 5358928"/>
                <a:gd name="connsiteX25" fmla="*/ 3448250 w 4957597"/>
                <a:gd name="connsiteY25" fmla="*/ 5263678 h 5358928"/>
                <a:gd name="connsiteX26" fmla="*/ 3426970 w 4957597"/>
                <a:gd name="connsiteY26" fmla="*/ 5354355 h 5358928"/>
                <a:gd name="connsiteX27" fmla="*/ 3462904 w 4957597"/>
                <a:gd name="connsiteY27" fmla="*/ 5358928 h 5358928"/>
                <a:gd name="connsiteX28" fmla="*/ 4115000 w 4957597"/>
                <a:gd name="connsiteY28" fmla="*/ 4919312 h 5358928"/>
                <a:gd name="connsiteX29" fmla="*/ 4224904 w 4957597"/>
                <a:gd name="connsiteY29" fmla="*/ 4904659 h 5358928"/>
                <a:gd name="connsiteX30" fmla="*/ 4327481 w 4957597"/>
                <a:gd name="connsiteY30" fmla="*/ 4853370 h 5358928"/>
                <a:gd name="connsiteX31" fmla="*/ 4342135 w 4957597"/>
                <a:gd name="connsiteY31" fmla="*/ 4824062 h 5358928"/>
                <a:gd name="connsiteX32" fmla="*/ 4452039 w 4957597"/>
                <a:gd name="connsiteY32" fmla="*/ 4831389 h 5358928"/>
                <a:gd name="connsiteX33" fmla="*/ 4569270 w 4957597"/>
                <a:gd name="connsiteY33" fmla="*/ 4838716 h 5358928"/>
                <a:gd name="connsiteX34" fmla="*/ 4569270 w 4957597"/>
                <a:gd name="connsiteY34" fmla="*/ 4736139 h 5358928"/>
                <a:gd name="connsiteX35" fmla="*/ 4598577 w 4957597"/>
                <a:gd name="connsiteY35" fmla="*/ 4684851 h 5358928"/>
                <a:gd name="connsiteX36" fmla="*/ 4686500 w 4957597"/>
                <a:gd name="connsiteY36" fmla="*/ 4633562 h 5358928"/>
                <a:gd name="connsiteX37" fmla="*/ 4737789 w 4957597"/>
                <a:gd name="connsiteY37" fmla="*/ 4574947 h 5358928"/>
                <a:gd name="connsiteX38" fmla="*/ 4898981 w 4957597"/>
                <a:gd name="connsiteY38" fmla="*/ 4574947 h 5358928"/>
                <a:gd name="connsiteX39" fmla="*/ 4898981 w 4957597"/>
                <a:gd name="connsiteY39" fmla="*/ 4472370 h 5358928"/>
                <a:gd name="connsiteX40" fmla="*/ 4928289 w 4957597"/>
                <a:gd name="connsiteY40" fmla="*/ 4230582 h 5358928"/>
                <a:gd name="connsiteX41" fmla="*/ 4957597 w 4957597"/>
                <a:gd name="connsiteY41" fmla="*/ 4040082 h 5358928"/>
                <a:gd name="connsiteX42" fmla="*/ 4950270 w 4957597"/>
                <a:gd name="connsiteY42" fmla="*/ 3834928 h 5358928"/>
                <a:gd name="connsiteX43" fmla="*/ 4809485 w 4957597"/>
                <a:gd name="connsiteY43" fmla="*/ 3318636 h 5358928"/>
                <a:gd name="connsiteX44" fmla="*/ 4030249 w 4957597"/>
                <a:gd name="connsiteY44" fmla="*/ 1644491 h 5358928"/>
                <a:gd name="connsiteX45" fmla="*/ 3733638 w 4957597"/>
                <a:gd name="connsiteY45" fmla="*/ 1518369 h 5358928"/>
                <a:gd name="connsiteX46" fmla="*/ 3597721 w 4957597"/>
                <a:gd name="connsiteY46" fmla="*/ 1632269 h 5358928"/>
                <a:gd name="connsiteX47" fmla="*/ 3438601 w 4957597"/>
                <a:gd name="connsiteY47" fmla="*/ 1651794 h 5358928"/>
                <a:gd name="connsiteX48" fmla="*/ 3294399 w 4957597"/>
                <a:gd name="connsiteY48" fmla="*/ 1632269 h 5358928"/>
                <a:gd name="connsiteX49" fmla="*/ 3100195 w 4957597"/>
                <a:gd name="connsiteY49" fmla="*/ 1580104 h 5358928"/>
                <a:gd name="connsiteX50" fmla="*/ 3130359 w 4957597"/>
                <a:gd name="connsiteY50" fmla="*/ 1466184 h 5358928"/>
                <a:gd name="connsiteX51" fmla="*/ 3220850 w 4957597"/>
                <a:gd name="connsiteY51" fmla="*/ 1391887 h 5358928"/>
                <a:gd name="connsiteX52" fmla="*/ 3185659 w 4957597"/>
                <a:gd name="connsiteY52" fmla="*/ 1327498 h 5358928"/>
                <a:gd name="connsiteX53" fmla="*/ 3185659 w 4957597"/>
                <a:gd name="connsiteY53" fmla="*/ 1149187 h 5358928"/>
                <a:gd name="connsiteX54" fmla="*/ 3190687 w 4957597"/>
                <a:gd name="connsiteY54" fmla="*/ 1010500 h 5358928"/>
                <a:gd name="connsiteX55" fmla="*/ 2981915 w 4957597"/>
                <a:gd name="connsiteY55" fmla="*/ 579078 h 5358928"/>
                <a:gd name="connsiteX56" fmla="*/ 3048260 w 4957597"/>
                <a:gd name="connsiteY56" fmla="*/ 487612 h 5358928"/>
                <a:gd name="connsiteX57" fmla="*/ 3123010 w 4957597"/>
                <a:gd name="connsiteY57" fmla="*/ 428549 h 5358928"/>
                <a:gd name="connsiteX58" fmla="*/ 3155495 w 4957597"/>
                <a:gd name="connsiteY58" fmla="*/ 381458 h 5358928"/>
                <a:gd name="connsiteX59" fmla="*/ 2612545 w 4957597"/>
                <a:gd name="connsiteY59" fmla="*/ 143711 h 5358928"/>
                <a:gd name="connsiteX60" fmla="*/ 2210249 w 4957597"/>
                <a:gd name="connsiteY60" fmla="*/ 0 h 5358928"/>
                <a:gd name="connsiteX61" fmla="*/ 1999065 w 4957597"/>
                <a:gd name="connsiteY61" fmla="*/ 338733 h 5358928"/>
                <a:gd name="connsiteX62" fmla="*/ 1813310 w 4957597"/>
                <a:gd name="connsiteY62" fmla="*/ 587047 h 5358928"/>
                <a:gd name="connsiteX63" fmla="*/ 1712654 w 4957597"/>
                <a:gd name="connsiteY63" fmla="*/ 946109 h 5358928"/>
                <a:gd name="connsiteX64" fmla="*/ 1597025 w 4957597"/>
                <a:gd name="connsiteY64" fmla="*/ 1119468 h 5358928"/>
                <a:gd name="connsiteX65" fmla="*/ 1471342 w 4957597"/>
                <a:gd name="connsiteY65" fmla="*/ 1248248 h 5358928"/>
                <a:gd name="connsiteX66" fmla="*/ 1586971 w 4957597"/>
                <a:gd name="connsiteY66" fmla="*/ 1322544 h 5358928"/>
                <a:gd name="connsiteX67" fmla="*/ 1697574 w 4957597"/>
                <a:gd name="connsiteY67" fmla="*/ 1590012 h 5358928"/>
                <a:gd name="connsiteX68" fmla="*/ 1466316 w 4957597"/>
                <a:gd name="connsiteY68" fmla="*/ 1773276 h 5358928"/>
                <a:gd name="connsiteX69" fmla="*/ 1199870 w 4957597"/>
                <a:gd name="connsiteY69" fmla="*/ 1902056 h 5358928"/>
                <a:gd name="connsiteX70" fmla="*/ 1079214 w 4957597"/>
                <a:gd name="connsiteY70" fmla="*/ 1951586 h 5358928"/>
                <a:gd name="connsiteX71" fmla="*/ 993749 w 4957597"/>
                <a:gd name="connsiteY71" fmla="*/ 1991212 h 5358928"/>
                <a:gd name="connsiteX72" fmla="*/ 289924 w 4957597"/>
                <a:gd name="connsiteY72" fmla="*/ 1530574 h 5358928"/>
                <a:gd name="connsiteX73" fmla="*/ 139105 w 4957597"/>
                <a:gd name="connsiteY73" fmla="*/ 1634589 h 5358928"/>
                <a:gd name="connsiteX74" fmla="*/ 28505 w 4957597"/>
                <a:gd name="connsiteY74" fmla="*/ 1684120 h 5358928"/>
                <a:gd name="connsiteX75" fmla="*/ 28504 w 4957597"/>
                <a:gd name="connsiteY75" fmla="*/ 2124945 h 5358928"/>
                <a:gd name="connsiteX76" fmla="*/ 194405 w 4957597"/>
                <a:gd name="connsiteY76" fmla="*/ 2323068 h 5358928"/>
                <a:gd name="connsiteX77" fmla="*/ 254733 w 4957597"/>
                <a:gd name="connsiteY77" fmla="*/ 2466708 h 5358928"/>
                <a:gd name="connsiteX78" fmla="*/ 607981 w 4957597"/>
                <a:gd name="connsiteY78" fmla="*/ 2749691 h 5358928"/>
                <a:gd name="connsiteX0" fmla="*/ 482473 w 4957597"/>
                <a:gd name="connsiteY0" fmla="*/ 3674994 h 5358928"/>
                <a:gd name="connsiteX1" fmla="*/ 735588 w 4957597"/>
                <a:gd name="connsiteY1" fmla="*/ 3652161 h 5358928"/>
                <a:gd name="connsiteX2" fmla="*/ 947498 w 4957597"/>
                <a:gd name="connsiteY2" fmla="*/ 3774888 h 5358928"/>
                <a:gd name="connsiteX3" fmla="*/ 1009305 w 4957597"/>
                <a:gd name="connsiteY3" fmla="*/ 3817700 h 5358928"/>
                <a:gd name="connsiteX4" fmla="*/ 1333057 w 4957597"/>
                <a:gd name="connsiteY4" fmla="*/ 3752055 h 5358928"/>
                <a:gd name="connsiteX5" fmla="*/ 1433125 w 4957597"/>
                <a:gd name="connsiteY5" fmla="*/ 3777742 h 5358928"/>
                <a:gd name="connsiteX6" fmla="*/ 1535924 w 4957597"/>
                <a:gd name="connsiteY6" fmla="*/ 3768985 h 5358928"/>
                <a:gd name="connsiteX7" fmla="*/ 1594539 w 4957597"/>
                <a:gd name="connsiteY7" fmla="*/ 3834928 h 5358928"/>
                <a:gd name="connsiteX8" fmla="*/ 1682462 w 4957597"/>
                <a:gd name="connsiteY8" fmla="*/ 3900870 h 5358928"/>
                <a:gd name="connsiteX9" fmla="*/ 2510404 w 4957597"/>
                <a:gd name="connsiteY9" fmla="*/ 4633562 h 5358928"/>
                <a:gd name="connsiteX10" fmla="*/ 2517731 w 4957597"/>
                <a:gd name="connsiteY10" fmla="*/ 4765447 h 5358928"/>
                <a:gd name="connsiteX11" fmla="*/ 2627635 w 4957597"/>
                <a:gd name="connsiteY11" fmla="*/ 4802082 h 5358928"/>
                <a:gd name="connsiteX12" fmla="*/ 2664270 w 4957597"/>
                <a:gd name="connsiteY12" fmla="*/ 4831389 h 5358928"/>
                <a:gd name="connsiteX13" fmla="*/ 2788827 w 4957597"/>
                <a:gd name="connsiteY13" fmla="*/ 4831389 h 5358928"/>
                <a:gd name="connsiteX14" fmla="*/ 2972000 w 4957597"/>
                <a:gd name="connsiteY14" fmla="*/ 4853370 h 5358928"/>
                <a:gd name="connsiteX15" fmla="*/ 3037943 w 4957597"/>
                <a:gd name="connsiteY15" fmla="*/ 4868024 h 5358928"/>
                <a:gd name="connsiteX16" fmla="*/ 3118539 w 4957597"/>
                <a:gd name="connsiteY16" fmla="*/ 4963274 h 5358928"/>
                <a:gd name="connsiteX17" fmla="*/ 3169827 w 4957597"/>
                <a:gd name="connsiteY17" fmla="*/ 5087832 h 5358928"/>
                <a:gd name="connsiteX18" fmla="*/ 3199135 w 4957597"/>
                <a:gd name="connsiteY18" fmla="*/ 5095159 h 5358928"/>
                <a:gd name="connsiteX19" fmla="*/ 3243097 w 4957597"/>
                <a:gd name="connsiteY19" fmla="*/ 5102485 h 5358928"/>
                <a:gd name="connsiteX20" fmla="*/ 3316366 w 4957597"/>
                <a:gd name="connsiteY20" fmla="*/ 5175755 h 5358928"/>
                <a:gd name="connsiteX21" fmla="*/ 3360327 w 4957597"/>
                <a:gd name="connsiteY21" fmla="*/ 5153774 h 5358928"/>
                <a:gd name="connsiteX22" fmla="*/ 3382308 w 4957597"/>
                <a:gd name="connsiteY22" fmla="*/ 5153774 h 5358928"/>
                <a:gd name="connsiteX23" fmla="*/ 3426270 w 4957597"/>
                <a:gd name="connsiteY23" fmla="*/ 5197735 h 5358928"/>
                <a:gd name="connsiteX24" fmla="*/ 3448250 w 4957597"/>
                <a:gd name="connsiteY24" fmla="*/ 5263678 h 5358928"/>
                <a:gd name="connsiteX25" fmla="*/ 3426970 w 4957597"/>
                <a:gd name="connsiteY25" fmla="*/ 5354355 h 5358928"/>
                <a:gd name="connsiteX26" fmla="*/ 3462904 w 4957597"/>
                <a:gd name="connsiteY26" fmla="*/ 5358928 h 5358928"/>
                <a:gd name="connsiteX27" fmla="*/ 4115000 w 4957597"/>
                <a:gd name="connsiteY27" fmla="*/ 4919312 h 5358928"/>
                <a:gd name="connsiteX28" fmla="*/ 4224904 w 4957597"/>
                <a:gd name="connsiteY28" fmla="*/ 4904659 h 5358928"/>
                <a:gd name="connsiteX29" fmla="*/ 4327481 w 4957597"/>
                <a:gd name="connsiteY29" fmla="*/ 4853370 h 5358928"/>
                <a:gd name="connsiteX30" fmla="*/ 4342135 w 4957597"/>
                <a:gd name="connsiteY30" fmla="*/ 4824062 h 5358928"/>
                <a:gd name="connsiteX31" fmla="*/ 4452039 w 4957597"/>
                <a:gd name="connsiteY31" fmla="*/ 4831389 h 5358928"/>
                <a:gd name="connsiteX32" fmla="*/ 4569270 w 4957597"/>
                <a:gd name="connsiteY32" fmla="*/ 4838716 h 5358928"/>
                <a:gd name="connsiteX33" fmla="*/ 4569270 w 4957597"/>
                <a:gd name="connsiteY33" fmla="*/ 4736139 h 5358928"/>
                <a:gd name="connsiteX34" fmla="*/ 4598577 w 4957597"/>
                <a:gd name="connsiteY34" fmla="*/ 4684851 h 5358928"/>
                <a:gd name="connsiteX35" fmla="*/ 4686500 w 4957597"/>
                <a:gd name="connsiteY35" fmla="*/ 4633562 h 5358928"/>
                <a:gd name="connsiteX36" fmla="*/ 4737789 w 4957597"/>
                <a:gd name="connsiteY36" fmla="*/ 4574947 h 5358928"/>
                <a:gd name="connsiteX37" fmla="*/ 4898981 w 4957597"/>
                <a:gd name="connsiteY37" fmla="*/ 4574947 h 5358928"/>
                <a:gd name="connsiteX38" fmla="*/ 4898981 w 4957597"/>
                <a:gd name="connsiteY38" fmla="*/ 4472370 h 5358928"/>
                <a:gd name="connsiteX39" fmla="*/ 4928289 w 4957597"/>
                <a:gd name="connsiteY39" fmla="*/ 4230582 h 5358928"/>
                <a:gd name="connsiteX40" fmla="*/ 4957597 w 4957597"/>
                <a:gd name="connsiteY40" fmla="*/ 4040082 h 5358928"/>
                <a:gd name="connsiteX41" fmla="*/ 4950270 w 4957597"/>
                <a:gd name="connsiteY41" fmla="*/ 3834928 h 5358928"/>
                <a:gd name="connsiteX42" fmla="*/ 4809485 w 4957597"/>
                <a:gd name="connsiteY42" fmla="*/ 3318636 h 5358928"/>
                <a:gd name="connsiteX43" fmla="*/ 4030249 w 4957597"/>
                <a:gd name="connsiteY43" fmla="*/ 1644491 h 5358928"/>
                <a:gd name="connsiteX44" fmla="*/ 3733638 w 4957597"/>
                <a:gd name="connsiteY44" fmla="*/ 1518369 h 5358928"/>
                <a:gd name="connsiteX45" fmla="*/ 3597721 w 4957597"/>
                <a:gd name="connsiteY45" fmla="*/ 1632269 h 5358928"/>
                <a:gd name="connsiteX46" fmla="*/ 3438601 w 4957597"/>
                <a:gd name="connsiteY46" fmla="*/ 1651794 h 5358928"/>
                <a:gd name="connsiteX47" fmla="*/ 3294399 w 4957597"/>
                <a:gd name="connsiteY47" fmla="*/ 1632269 h 5358928"/>
                <a:gd name="connsiteX48" fmla="*/ 3100195 w 4957597"/>
                <a:gd name="connsiteY48" fmla="*/ 1580104 h 5358928"/>
                <a:gd name="connsiteX49" fmla="*/ 3130359 w 4957597"/>
                <a:gd name="connsiteY49" fmla="*/ 1466184 h 5358928"/>
                <a:gd name="connsiteX50" fmla="*/ 3220850 w 4957597"/>
                <a:gd name="connsiteY50" fmla="*/ 1391887 h 5358928"/>
                <a:gd name="connsiteX51" fmla="*/ 3185659 w 4957597"/>
                <a:gd name="connsiteY51" fmla="*/ 1327498 h 5358928"/>
                <a:gd name="connsiteX52" fmla="*/ 3185659 w 4957597"/>
                <a:gd name="connsiteY52" fmla="*/ 1149187 h 5358928"/>
                <a:gd name="connsiteX53" fmla="*/ 3190687 w 4957597"/>
                <a:gd name="connsiteY53" fmla="*/ 1010500 h 5358928"/>
                <a:gd name="connsiteX54" fmla="*/ 2981915 w 4957597"/>
                <a:gd name="connsiteY54" fmla="*/ 579078 h 5358928"/>
                <a:gd name="connsiteX55" fmla="*/ 3048260 w 4957597"/>
                <a:gd name="connsiteY55" fmla="*/ 487612 h 5358928"/>
                <a:gd name="connsiteX56" fmla="*/ 3123010 w 4957597"/>
                <a:gd name="connsiteY56" fmla="*/ 428549 h 5358928"/>
                <a:gd name="connsiteX57" fmla="*/ 3155495 w 4957597"/>
                <a:gd name="connsiteY57" fmla="*/ 381458 h 5358928"/>
                <a:gd name="connsiteX58" fmla="*/ 2612545 w 4957597"/>
                <a:gd name="connsiteY58" fmla="*/ 143711 h 5358928"/>
                <a:gd name="connsiteX59" fmla="*/ 2210249 w 4957597"/>
                <a:gd name="connsiteY59" fmla="*/ 0 h 5358928"/>
                <a:gd name="connsiteX60" fmla="*/ 1999065 w 4957597"/>
                <a:gd name="connsiteY60" fmla="*/ 338733 h 5358928"/>
                <a:gd name="connsiteX61" fmla="*/ 1813310 w 4957597"/>
                <a:gd name="connsiteY61" fmla="*/ 587047 h 5358928"/>
                <a:gd name="connsiteX62" fmla="*/ 1712654 w 4957597"/>
                <a:gd name="connsiteY62" fmla="*/ 946109 h 5358928"/>
                <a:gd name="connsiteX63" fmla="*/ 1597025 w 4957597"/>
                <a:gd name="connsiteY63" fmla="*/ 1119468 h 5358928"/>
                <a:gd name="connsiteX64" fmla="*/ 1471342 w 4957597"/>
                <a:gd name="connsiteY64" fmla="*/ 1248248 h 5358928"/>
                <a:gd name="connsiteX65" fmla="*/ 1586971 w 4957597"/>
                <a:gd name="connsiteY65" fmla="*/ 1322544 h 5358928"/>
                <a:gd name="connsiteX66" fmla="*/ 1697574 w 4957597"/>
                <a:gd name="connsiteY66" fmla="*/ 1590012 h 5358928"/>
                <a:gd name="connsiteX67" fmla="*/ 1466316 w 4957597"/>
                <a:gd name="connsiteY67" fmla="*/ 1773276 h 5358928"/>
                <a:gd name="connsiteX68" fmla="*/ 1199870 w 4957597"/>
                <a:gd name="connsiteY68" fmla="*/ 1902056 h 5358928"/>
                <a:gd name="connsiteX69" fmla="*/ 1079214 w 4957597"/>
                <a:gd name="connsiteY69" fmla="*/ 1951586 h 5358928"/>
                <a:gd name="connsiteX70" fmla="*/ 993749 w 4957597"/>
                <a:gd name="connsiteY70" fmla="*/ 1991212 h 5358928"/>
                <a:gd name="connsiteX71" fmla="*/ 289924 w 4957597"/>
                <a:gd name="connsiteY71" fmla="*/ 1530574 h 5358928"/>
                <a:gd name="connsiteX72" fmla="*/ 139105 w 4957597"/>
                <a:gd name="connsiteY72" fmla="*/ 1634589 h 5358928"/>
                <a:gd name="connsiteX73" fmla="*/ 28505 w 4957597"/>
                <a:gd name="connsiteY73" fmla="*/ 1684120 h 5358928"/>
                <a:gd name="connsiteX74" fmla="*/ 28504 w 4957597"/>
                <a:gd name="connsiteY74" fmla="*/ 2124945 h 5358928"/>
                <a:gd name="connsiteX75" fmla="*/ 194405 w 4957597"/>
                <a:gd name="connsiteY75" fmla="*/ 2323068 h 5358928"/>
                <a:gd name="connsiteX76" fmla="*/ 254733 w 4957597"/>
                <a:gd name="connsiteY76" fmla="*/ 2466708 h 5358928"/>
                <a:gd name="connsiteX77" fmla="*/ 607981 w 4957597"/>
                <a:gd name="connsiteY77" fmla="*/ 2749691 h 5358928"/>
                <a:gd name="connsiteX0" fmla="*/ 735588 w 4957597"/>
                <a:gd name="connsiteY0" fmla="*/ 3652161 h 5358928"/>
                <a:gd name="connsiteX1" fmla="*/ 947498 w 4957597"/>
                <a:gd name="connsiteY1" fmla="*/ 3774888 h 5358928"/>
                <a:gd name="connsiteX2" fmla="*/ 1009305 w 4957597"/>
                <a:gd name="connsiteY2" fmla="*/ 3817700 h 5358928"/>
                <a:gd name="connsiteX3" fmla="*/ 1333057 w 4957597"/>
                <a:gd name="connsiteY3" fmla="*/ 3752055 h 5358928"/>
                <a:gd name="connsiteX4" fmla="*/ 1433125 w 4957597"/>
                <a:gd name="connsiteY4" fmla="*/ 3777742 h 5358928"/>
                <a:gd name="connsiteX5" fmla="*/ 1535924 w 4957597"/>
                <a:gd name="connsiteY5" fmla="*/ 3768985 h 5358928"/>
                <a:gd name="connsiteX6" fmla="*/ 1594539 w 4957597"/>
                <a:gd name="connsiteY6" fmla="*/ 3834928 h 5358928"/>
                <a:gd name="connsiteX7" fmla="*/ 1682462 w 4957597"/>
                <a:gd name="connsiteY7" fmla="*/ 3900870 h 5358928"/>
                <a:gd name="connsiteX8" fmla="*/ 2510404 w 4957597"/>
                <a:gd name="connsiteY8" fmla="*/ 4633562 h 5358928"/>
                <a:gd name="connsiteX9" fmla="*/ 2517731 w 4957597"/>
                <a:gd name="connsiteY9" fmla="*/ 4765447 h 5358928"/>
                <a:gd name="connsiteX10" fmla="*/ 2627635 w 4957597"/>
                <a:gd name="connsiteY10" fmla="*/ 4802082 h 5358928"/>
                <a:gd name="connsiteX11" fmla="*/ 2664270 w 4957597"/>
                <a:gd name="connsiteY11" fmla="*/ 4831389 h 5358928"/>
                <a:gd name="connsiteX12" fmla="*/ 2788827 w 4957597"/>
                <a:gd name="connsiteY12" fmla="*/ 4831389 h 5358928"/>
                <a:gd name="connsiteX13" fmla="*/ 2972000 w 4957597"/>
                <a:gd name="connsiteY13" fmla="*/ 4853370 h 5358928"/>
                <a:gd name="connsiteX14" fmla="*/ 3037943 w 4957597"/>
                <a:gd name="connsiteY14" fmla="*/ 4868024 h 5358928"/>
                <a:gd name="connsiteX15" fmla="*/ 3118539 w 4957597"/>
                <a:gd name="connsiteY15" fmla="*/ 4963274 h 5358928"/>
                <a:gd name="connsiteX16" fmla="*/ 3169827 w 4957597"/>
                <a:gd name="connsiteY16" fmla="*/ 5087832 h 5358928"/>
                <a:gd name="connsiteX17" fmla="*/ 3199135 w 4957597"/>
                <a:gd name="connsiteY17" fmla="*/ 5095159 h 5358928"/>
                <a:gd name="connsiteX18" fmla="*/ 3243097 w 4957597"/>
                <a:gd name="connsiteY18" fmla="*/ 5102485 h 5358928"/>
                <a:gd name="connsiteX19" fmla="*/ 3316366 w 4957597"/>
                <a:gd name="connsiteY19" fmla="*/ 5175755 h 5358928"/>
                <a:gd name="connsiteX20" fmla="*/ 3360327 w 4957597"/>
                <a:gd name="connsiteY20" fmla="*/ 5153774 h 5358928"/>
                <a:gd name="connsiteX21" fmla="*/ 3382308 w 4957597"/>
                <a:gd name="connsiteY21" fmla="*/ 5153774 h 5358928"/>
                <a:gd name="connsiteX22" fmla="*/ 3426270 w 4957597"/>
                <a:gd name="connsiteY22" fmla="*/ 5197735 h 5358928"/>
                <a:gd name="connsiteX23" fmla="*/ 3448250 w 4957597"/>
                <a:gd name="connsiteY23" fmla="*/ 5263678 h 5358928"/>
                <a:gd name="connsiteX24" fmla="*/ 3426970 w 4957597"/>
                <a:gd name="connsiteY24" fmla="*/ 5354355 h 5358928"/>
                <a:gd name="connsiteX25" fmla="*/ 3462904 w 4957597"/>
                <a:gd name="connsiteY25" fmla="*/ 5358928 h 5358928"/>
                <a:gd name="connsiteX26" fmla="*/ 4115000 w 4957597"/>
                <a:gd name="connsiteY26" fmla="*/ 4919312 h 5358928"/>
                <a:gd name="connsiteX27" fmla="*/ 4224904 w 4957597"/>
                <a:gd name="connsiteY27" fmla="*/ 4904659 h 5358928"/>
                <a:gd name="connsiteX28" fmla="*/ 4327481 w 4957597"/>
                <a:gd name="connsiteY28" fmla="*/ 4853370 h 5358928"/>
                <a:gd name="connsiteX29" fmla="*/ 4342135 w 4957597"/>
                <a:gd name="connsiteY29" fmla="*/ 4824062 h 5358928"/>
                <a:gd name="connsiteX30" fmla="*/ 4452039 w 4957597"/>
                <a:gd name="connsiteY30" fmla="*/ 4831389 h 5358928"/>
                <a:gd name="connsiteX31" fmla="*/ 4569270 w 4957597"/>
                <a:gd name="connsiteY31" fmla="*/ 4838716 h 5358928"/>
                <a:gd name="connsiteX32" fmla="*/ 4569270 w 4957597"/>
                <a:gd name="connsiteY32" fmla="*/ 4736139 h 5358928"/>
                <a:gd name="connsiteX33" fmla="*/ 4598577 w 4957597"/>
                <a:gd name="connsiteY33" fmla="*/ 4684851 h 5358928"/>
                <a:gd name="connsiteX34" fmla="*/ 4686500 w 4957597"/>
                <a:gd name="connsiteY34" fmla="*/ 4633562 h 5358928"/>
                <a:gd name="connsiteX35" fmla="*/ 4737789 w 4957597"/>
                <a:gd name="connsiteY35" fmla="*/ 4574947 h 5358928"/>
                <a:gd name="connsiteX36" fmla="*/ 4898981 w 4957597"/>
                <a:gd name="connsiteY36" fmla="*/ 4574947 h 5358928"/>
                <a:gd name="connsiteX37" fmla="*/ 4898981 w 4957597"/>
                <a:gd name="connsiteY37" fmla="*/ 4472370 h 5358928"/>
                <a:gd name="connsiteX38" fmla="*/ 4928289 w 4957597"/>
                <a:gd name="connsiteY38" fmla="*/ 4230582 h 5358928"/>
                <a:gd name="connsiteX39" fmla="*/ 4957597 w 4957597"/>
                <a:gd name="connsiteY39" fmla="*/ 4040082 h 5358928"/>
                <a:gd name="connsiteX40" fmla="*/ 4950270 w 4957597"/>
                <a:gd name="connsiteY40" fmla="*/ 3834928 h 5358928"/>
                <a:gd name="connsiteX41" fmla="*/ 4809485 w 4957597"/>
                <a:gd name="connsiteY41" fmla="*/ 3318636 h 5358928"/>
                <a:gd name="connsiteX42" fmla="*/ 4030249 w 4957597"/>
                <a:gd name="connsiteY42" fmla="*/ 1644491 h 5358928"/>
                <a:gd name="connsiteX43" fmla="*/ 3733638 w 4957597"/>
                <a:gd name="connsiteY43" fmla="*/ 1518369 h 5358928"/>
                <a:gd name="connsiteX44" fmla="*/ 3597721 w 4957597"/>
                <a:gd name="connsiteY44" fmla="*/ 1632269 h 5358928"/>
                <a:gd name="connsiteX45" fmla="*/ 3438601 w 4957597"/>
                <a:gd name="connsiteY45" fmla="*/ 1651794 h 5358928"/>
                <a:gd name="connsiteX46" fmla="*/ 3294399 w 4957597"/>
                <a:gd name="connsiteY46" fmla="*/ 1632269 h 5358928"/>
                <a:gd name="connsiteX47" fmla="*/ 3100195 w 4957597"/>
                <a:gd name="connsiteY47" fmla="*/ 1580104 h 5358928"/>
                <a:gd name="connsiteX48" fmla="*/ 3130359 w 4957597"/>
                <a:gd name="connsiteY48" fmla="*/ 1466184 h 5358928"/>
                <a:gd name="connsiteX49" fmla="*/ 3220850 w 4957597"/>
                <a:gd name="connsiteY49" fmla="*/ 1391887 h 5358928"/>
                <a:gd name="connsiteX50" fmla="*/ 3185659 w 4957597"/>
                <a:gd name="connsiteY50" fmla="*/ 1327498 h 5358928"/>
                <a:gd name="connsiteX51" fmla="*/ 3185659 w 4957597"/>
                <a:gd name="connsiteY51" fmla="*/ 1149187 h 5358928"/>
                <a:gd name="connsiteX52" fmla="*/ 3190687 w 4957597"/>
                <a:gd name="connsiteY52" fmla="*/ 1010500 h 5358928"/>
                <a:gd name="connsiteX53" fmla="*/ 2981915 w 4957597"/>
                <a:gd name="connsiteY53" fmla="*/ 579078 h 5358928"/>
                <a:gd name="connsiteX54" fmla="*/ 3048260 w 4957597"/>
                <a:gd name="connsiteY54" fmla="*/ 487612 h 5358928"/>
                <a:gd name="connsiteX55" fmla="*/ 3123010 w 4957597"/>
                <a:gd name="connsiteY55" fmla="*/ 428549 h 5358928"/>
                <a:gd name="connsiteX56" fmla="*/ 3155495 w 4957597"/>
                <a:gd name="connsiteY56" fmla="*/ 381458 h 5358928"/>
                <a:gd name="connsiteX57" fmla="*/ 2612545 w 4957597"/>
                <a:gd name="connsiteY57" fmla="*/ 143711 h 5358928"/>
                <a:gd name="connsiteX58" fmla="*/ 2210249 w 4957597"/>
                <a:gd name="connsiteY58" fmla="*/ 0 h 5358928"/>
                <a:gd name="connsiteX59" fmla="*/ 1999065 w 4957597"/>
                <a:gd name="connsiteY59" fmla="*/ 338733 h 5358928"/>
                <a:gd name="connsiteX60" fmla="*/ 1813310 w 4957597"/>
                <a:gd name="connsiteY60" fmla="*/ 587047 h 5358928"/>
                <a:gd name="connsiteX61" fmla="*/ 1712654 w 4957597"/>
                <a:gd name="connsiteY61" fmla="*/ 946109 h 5358928"/>
                <a:gd name="connsiteX62" fmla="*/ 1597025 w 4957597"/>
                <a:gd name="connsiteY62" fmla="*/ 1119468 h 5358928"/>
                <a:gd name="connsiteX63" fmla="*/ 1471342 w 4957597"/>
                <a:gd name="connsiteY63" fmla="*/ 1248248 h 5358928"/>
                <a:gd name="connsiteX64" fmla="*/ 1586971 w 4957597"/>
                <a:gd name="connsiteY64" fmla="*/ 1322544 h 5358928"/>
                <a:gd name="connsiteX65" fmla="*/ 1697574 w 4957597"/>
                <a:gd name="connsiteY65" fmla="*/ 1590012 h 5358928"/>
                <a:gd name="connsiteX66" fmla="*/ 1466316 w 4957597"/>
                <a:gd name="connsiteY66" fmla="*/ 1773276 h 5358928"/>
                <a:gd name="connsiteX67" fmla="*/ 1199870 w 4957597"/>
                <a:gd name="connsiteY67" fmla="*/ 1902056 h 5358928"/>
                <a:gd name="connsiteX68" fmla="*/ 1079214 w 4957597"/>
                <a:gd name="connsiteY68" fmla="*/ 1951586 h 5358928"/>
                <a:gd name="connsiteX69" fmla="*/ 993749 w 4957597"/>
                <a:gd name="connsiteY69" fmla="*/ 1991212 h 5358928"/>
                <a:gd name="connsiteX70" fmla="*/ 289924 w 4957597"/>
                <a:gd name="connsiteY70" fmla="*/ 1530574 h 5358928"/>
                <a:gd name="connsiteX71" fmla="*/ 139105 w 4957597"/>
                <a:gd name="connsiteY71" fmla="*/ 1634589 h 5358928"/>
                <a:gd name="connsiteX72" fmla="*/ 28505 w 4957597"/>
                <a:gd name="connsiteY72" fmla="*/ 1684120 h 5358928"/>
                <a:gd name="connsiteX73" fmla="*/ 28504 w 4957597"/>
                <a:gd name="connsiteY73" fmla="*/ 2124945 h 5358928"/>
                <a:gd name="connsiteX74" fmla="*/ 194405 w 4957597"/>
                <a:gd name="connsiteY74" fmla="*/ 2323068 h 5358928"/>
                <a:gd name="connsiteX75" fmla="*/ 254733 w 4957597"/>
                <a:gd name="connsiteY75" fmla="*/ 2466708 h 5358928"/>
                <a:gd name="connsiteX76" fmla="*/ 607981 w 4957597"/>
                <a:gd name="connsiteY76" fmla="*/ 2749691 h 5358928"/>
                <a:gd name="connsiteX0" fmla="*/ 947498 w 4957597"/>
                <a:gd name="connsiteY0" fmla="*/ 3774888 h 5358928"/>
                <a:gd name="connsiteX1" fmla="*/ 1009305 w 4957597"/>
                <a:gd name="connsiteY1" fmla="*/ 3817700 h 5358928"/>
                <a:gd name="connsiteX2" fmla="*/ 1333057 w 4957597"/>
                <a:gd name="connsiteY2" fmla="*/ 3752055 h 5358928"/>
                <a:gd name="connsiteX3" fmla="*/ 1433125 w 4957597"/>
                <a:gd name="connsiteY3" fmla="*/ 3777742 h 5358928"/>
                <a:gd name="connsiteX4" fmla="*/ 1535924 w 4957597"/>
                <a:gd name="connsiteY4" fmla="*/ 3768985 h 5358928"/>
                <a:gd name="connsiteX5" fmla="*/ 1594539 w 4957597"/>
                <a:gd name="connsiteY5" fmla="*/ 3834928 h 5358928"/>
                <a:gd name="connsiteX6" fmla="*/ 1682462 w 4957597"/>
                <a:gd name="connsiteY6" fmla="*/ 3900870 h 5358928"/>
                <a:gd name="connsiteX7" fmla="*/ 2510404 w 4957597"/>
                <a:gd name="connsiteY7" fmla="*/ 4633562 h 5358928"/>
                <a:gd name="connsiteX8" fmla="*/ 2517731 w 4957597"/>
                <a:gd name="connsiteY8" fmla="*/ 4765447 h 5358928"/>
                <a:gd name="connsiteX9" fmla="*/ 2627635 w 4957597"/>
                <a:gd name="connsiteY9" fmla="*/ 4802082 h 5358928"/>
                <a:gd name="connsiteX10" fmla="*/ 2664270 w 4957597"/>
                <a:gd name="connsiteY10" fmla="*/ 4831389 h 5358928"/>
                <a:gd name="connsiteX11" fmla="*/ 2788827 w 4957597"/>
                <a:gd name="connsiteY11" fmla="*/ 4831389 h 5358928"/>
                <a:gd name="connsiteX12" fmla="*/ 2972000 w 4957597"/>
                <a:gd name="connsiteY12" fmla="*/ 4853370 h 5358928"/>
                <a:gd name="connsiteX13" fmla="*/ 3037943 w 4957597"/>
                <a:gd name="connsiteY13" fmla="*/ 4868024 h 5358928"/>
                <a:gd name="connsiteX14" fmla="*/ 3118539 w 4957597"/>
                <a:gd name="connsiteY14" fmla="*/ 4963274 h 5358928"/>
                <a:gd name="connsiteX15" fmla="*/ 3169827 w 4957597"/>
                <a:gd name="connsiteY15" fmla="*/ 5087832 h 5358928"/>
                <a:gd name="connsiteX16" fmla="*/ 3199135 w 4957597"/>
                <a:gd name="connsiteY16" fmla="*/ 5095159 h 5358928"/>
                <a:gd name="connsiteX17" fmla="*/ 3243097 w 4957597"/>
                <a:gd name="connsiteY17" fmla="*/ 5102485 h 5358928"/>
                <a:gd name="connsiteX18" fmla="*/ 3316366 w 4957597"/>
                <a:gd name="connsiteY18" fmla="*/ 5175755 h 5358928"/>
                <a:gd name="connsiteX19" fmla="*/ 3360327 w 4957597"/>
                <a:gd name="connsiteY19" fmla="*/ 5153774 h 5358928"/>
                <a:gd name="connsiteX20" fmla="*/ 3382308 w 4957597"/>
                <a:gd name="connsiteY20" fmla="*/ 5153774 h 5358928"/>
                <a:gd name="connsiteX21" fmla="*/ 3426270 w 4957597"/>
                <a:gd name="connsiteY21" fmla="*/ 5197735 h 5358928"/>
                <a:gd name="connsiteX22" fmla="*/ 3448250 w 4957597"/>
                <a:gd name="connsiteY22" fmla="*/ 5263678 h 5358928"/>
                <a:gd name="connsiteX23" fmla="*/ 3426970 w 4957597"/>
                <a:gd name="connsiteY23" fmla="*/ 5354355 h 5358928"/>
                <a:gd name="connsiteX24" fmla="*/ 3462904 w 4957597"/>
                <a:gd name="connsiteY24" fmla="*/ 5358928 h 5358928"/>
                <a:gd name="connsiteX25" fmla="*/ 4115000 w 4957597"/>
                <a:gd name="connsiteY25" fmla="*/ 4919312 h 5358928"/>
                <a:gd name="connsiteX26" fmla="*/ 4224904 w 4957597"/>
                <a:gd name="connsiteY26" fmla="*/ 4904659 h 5358928"/>
                <a:gd name="connsiteX27" fmla="*/ 4327481 w 4957597"/>
                <a:gd name="connsiteY27" fmla="*/ 4853370 h 5358928"/>
                <a:gd name="connsiteX28" fmla="*/ 4342135 w 4957597"/>
                <a:gd name="connsiteY28" fmla="*/ 4824062 h 5358928"/>
                <a:gd name="connsiteX29" fmla="*/ 4452039 w 4957597"/>
                <a:gd name="connsiteY29" fmla="*/ 4831389 h 5358928"/>
                <a:gd name="connsiteX30" fmla="*/ 4569270 w 4957597"/>
                <a:gd name="connsiteY30" fmla="*/ 4838716 h 5358928"/>
                <a:gd name="connsiteX31" fmla="*/ 4569270 w 4957597"/>
                <a:gd name="connsiteY31" fmla="*/ 4736139 h 5358928"/>
                <a:gd name="connsiteX32" fmla="*/ 4598577 w 4957597"/>
                <a:gd name="connsiteY32" fmla="*/ 4684851 h 5358928"/>
                <a:gd name="connsiteX33" fmla="*/ 4686500 w 4957597"/>
                <a:gd name="connsiteY33" fmla="*/ 4633562 h 5358928"/>
                <a:gd name="connsiteX34" fmla="*/ 4737789 w 4957597"/>
                <a:gd name="connsiteY34" fmla="*/ 4574947 h 5358928"/>
                <a:gd name="connsiteX35" fmla="*/ 4898981 w 4957597"/>
                <a:gd name="connsiteY35" fmla="*/ 4574947 h 5358928"/>
                <a:gd name="connsiteX36" fmla="*/ 4898981 w 4957597"/>
                <a:gd name="connsiteY36" fmla="*/ 4472370 h 5358928"/>
                <a:gd name="connsiteX37" fmla="*/ 4928289 w 4957597"/>
                <a:gd name="connsiteY37" fmla="*/ 4230582 h 5358928"/>
                <a:gd name="connsiteX38" fmla="*/ 4957597 w 4957597"/>
                <a:gd name="connsiteY38" fmla="*/ 4040082 h 5358928"/>
                <a:gd name="connsiteX39" fmla="*/ 4950270 w 4957597"/>
                <a:gd name="connsiteY39" fmla="*/ 3834928 h 5358928"/>
                <a:gd name="connsiteX40" fmla="*/ 4809485 w 4957597"/>
                <a:gd name="connsiteY40" fmla="*/ 3318636 h 5358928"/>
                <a:gd name="connsiteX41" fmla="*/ 4030249 w 4957597"/>
                <a:gd name="connsiteY41" fmla="*/ 1644491 h 5358928"/>
                <a:gd name="connsiteX42" fmla="*/ 3733638 w 4957597"/>
                <a:gd name="connsiteY42" fmla="*/ 1518369 h 5358928"/>
                <a:gd name="connsiteX43" fmla="*/ 3597721 w 4957597"/>
                <a:gd name="connsiteY43" fmla="*/ 1632269 h 5358928"/>
                <a:gd name="connsiteX44" fmla="*/ 3438601 w 4957597"/>
                <a:gd name="connsiteY44" fmla="*/ 1651794 h 5358928"/>
                <a:gd name="connsiteX45" fmla="*/ 3294399 w 4957597"/>
                <a:gd name="connsiteY45" fmla="*/ 1632269 h 5358928"/>
                <a:gd name="connsiteX46" fmla="*/ 3100195 w 4957597"/>
                <a:gd name="connsiteY46" fmla="*/ 1580104 h 5358928"/>
                <a:gd name="connsiteX47" fmla="*/ 3130359 w 4957597"/>
                <a:gd name="connsiteY47" fmla="*/ 1466184 h 5358928"/>
                <a:gd name="connsiteX48" fmla="*/ 3220850 w 4957597"/>
                <a:gd name="connsiteY48" fmla="*/ 1391887 h 5358928"/>
                <a:gd name="connsiteX49" fmla="*/ 3185659 w 4957597"/>
                <a:gd name="connsiteY49" fmla="*/ 1327498 h 5358928"/>
                <a:gd name="connsiteX50" fmla="*/ 3185659 w 4957597"/>
                <a:gd name="connsiteY50" fmla="*/ 1149187 h 5358928"/>
                <a:gd name="connsiteX51" fmla="*/ 3190687 w 4957597"/>
                <a:gd name="connsiteY51" fmla="*/ 1010500 h 5358928"/>
                <a:gd name="connsiteX52" fmla="*/ 2981915 w 4957597"/>
                <a:gd name="connsiteY52" fmla="*/ 579078 h 5358928"/>
                <a:gd name="connsiteX53" fmla="*/ 3048260 w 4957597"/>
                <a:gd name="connsiteY53" fmla="*/ 487612 h 5358928"/>
                <a:gd name="connsiteX54" fmla="*/ 3123010 w 4957597"/>
                <a:gd name="connsiteY54" fmla="*/ 428549 h 5358928"/>
                <a:gd name="connsiteX55" fmla="*/ 3155495 w 4957597"/>
                <a:gd name="connsiteY55" fmla="*/ 381458 h 5358928"/>
                <a:gd name="connsiteX56" fmla="*/ 2612545 w 4957597"/>
                <a:gd name="connsiteY56" fmla="*/ 143711 h 5358928"/>
                <a:gd name="connsiteX57" fmla="*/ 2210249 w 4957597"/>
                <a:gd name="connsiteY57" fmla="*/ 0 h 5358928"/>
                <a:gd name="connsiteX58" fmla="*/ 1999065 w 4957597"/>
                <a:gd name="connsiteY58" fmla="*/ 338733 h 5358928"/>
                <a:gd name="connsiteX59" fmla="*/ 1813310 w 4957597"/>
                <a:gd name="connsiteY59" fmla="*/ 587047 h 5358928"/>
                <a:gd name="connsiteX60" fmla="*/ 1712654 w 4957597"/>
                <a:gd name="connsiteY60" fmla="*/ 946109 h 5358928"/>
                <a:gd name="connsiteX61" fmla="*/ 1597025 w 4957597"/>
                <a:gd name="connsiteY61" fmla="*/ 1119468 h 5358928"/>
                <a:gd name="connsiteX62" fmla="*/ 1471342 w 4957597"/>
                <a:gd name="connsiteY62" fmla="*/ 1248248 h 5358928"/>
                <a:gd name="connsiteX63" fmla="*/ 1586971 w 4957597"/>
                <a:gd name="connsiteY63" fmla="*/ 1322544 h 5358928"/>
                <a:gd name="connsiteX64" fmla="*/ 1697574 w 4957597"/>
                <a:gd name="connsiteY64" fmla="*/ 1590012 h 5358928"/>
                <a:gd name="connsiteX65" fmla="*/ 1466316 w 4957597"/>
                <a:gd name="connsiteY65" fmla="*/ 1773276 h 5358928"/>
                <a:gd name="connsiteX66" fmla="*/ 1199870 w 4957597"/>
                <a:gd name="connsiteY66" fmla="*/ 1902056 h 5358928"/>
                <a:gd name="connsiteX67" fmla="*/ 1079214 w 4957597"/>
                <a:gd name="connsiteY67" fmla="*/ 1951586 h 5358928"/>
                <a:gd name="connsiteX68" fmla="*/ 993749 w 4957597"/>
                <a:gd name="connsiteY68" fmla="*/ 1991212 h 5358928"/>
                <a:gd name="connsiteX69" fmla="*/ 289924 w 4957597"/>
                <a:gd name="connsiteY69" fmla="*/ 1530574 h 5358928"/>
                <a:gd name="connsiteX70" fmla="*/ 139105 w 4957597"/>
                <a:gd name="connsiteY70" fmla="*/ 1634589 h 5358928"/>
                <a:gd name="connsiteX71" fmla="*/ 28505 w 4957597"/>
                <a:gd name="connsiteY71" fmla="*/ 1684120 h 5358928"/>
                <a:gd name="connsiteX72" fmla="*/ 28504 w 4957597"/>
                <a:gd name="connsiteY72" fmla="*/ 2124945 h 5358928"/>
                <a:gd name="connsiteX73" fmla="*/ 194405 w 4957597"/>
                <a:gd name="connsiteY73" fmla="*/ 2323068 h 5358928"/>
                <a:gd name="connsiteX74" fmla="*/ 254733 w 4957597"/>
                <a:gd name="connsiteY74" fmla="*/ 2466708 h 5358928"/>
                <a:gd name="connsiteX75" fmla="*/ 607981 w 4957597"/>
                <a:gd name="connsiteY75" fmla="*/ 2749691 h 5358928"/>
                <a:gd name="connsiteX0" fmla="*/ 1009305 w 4957597"/>
                <a:gd name="connsiteY0" fmla="*/ 3817700 h 5358928"/>
                <a:gd name="connsiteX1" fmla="*/ 1333057 w 4957597"/>
                <a:gd name="connsiteY1" fmla="*/ 3752055 h 5358928"/>
                <a:gd name="connsiteX2" fmla="*/ 1433125 w 4957597"/>
                <a:gd name="connsiteY2" fmla="*/ 3777742 h 5358928"/>
                <a:gd name="connsiteX3" fmla="*/ 1535924 w 4957597"/>
                <a:gd name="connsiteY3" fmla="*/ 3768985 h 5358928"/>
                <a:gd name="connsiteX4" fmla="*/ 1594539 w 4957597"/>
                <a:gd name="connsiteY4" fmla="*/ 3834928 h 5358928"/>
                <a:gd name="connsiteX5" fmla="*/ 1682462 w 4957597"/>
                <a:gd name="connsiteY5" fmla="*/ 3900870 h 5358928"/>
                <a:gd name="connsiteX6" fmla="*/ 2510404 w 4957597"/>
                <a:gd name="connsiteY6" fmla="*/ 4633562 h 5358928"/>
                <a:gd name="connsiteX7" fmla="*/ 2517731 w 4957597"/>
                <a:gd name="connsiteY7" fmla="*/ 4765447 h 5358928"/>
                <a:gd name="connsiteX8" fmla="*/ 2627635 w 4957597"/>
                <a:gd name="connsiteY8" fmla="*/ 4802082 h 5358928"/>
                <a:gd name="connsiteX9" fmla="*/ 2664270 w 4957597"/>
                <a:gd name="connsiteY9" fmla="*/ 4831389 h 5358928"/>
                <a:gd name="connsiteX10" fmla="*/ 2788827 w 4957597"/>
                <a:gd name="connsiteY10" fmla="*/ 4831389 h 5358928"/>
                <a:gd name="connsiteX11" fmla="*/ 2972000 w 4957597"/>
                <a:gd name="connsiteY11" fmla="*/ 4853370 h 5358928"/>
                <a:gd name="connsiteX12" fmla="*/ 3037943 w 4957597"/>
                <a:gd name="connsiteY12" fmla="*/ 4868024 h 5358928"/>
                <a:gd name="connsiteX13" fmla="*/ 3118539 w 4957597"/>
                <a:gd name="connsiteY13" fmla="*/ 4963274 h 5358928"/>
                <a:gd name="connsiteX14" fmla="*/ 3169827 w 4957597"/>
                <a:gd name="connsiteY14" fmla="*/ 5087832 h 5358928"/>
                <a:gd name="connsiteX15" fmla="*/ 3199135 w 4957597"/>
                <a:gd name="connsiteY15" fmla="*/ 5095159 h 5358928"/>
                <a:gd name="connsiteX16" fmla="*/ 3243097 w 4957597"/>
                <a:gd name="connsiteY16" fmla="*/ 5102485 h 5358928"/>
                <a:gd name="connsiteX17" fmla="*/ 3316366 w 4957597"/>
                <a:gd name="connsiteY17" fmla="*/ 5175755 h 5358928"/>
                <a:gd name="connsiteX18" fmla="*/ 3360327 w 4957597"/>
                <a:gd name="connsiteY18" fmla="*/ 5153774 h 5358928"/>
                <a:gd name="connsiteX19" fmla="*/ 3382308 w 4957597"/>
                <a:gd name="connsiteY19" fmla="*/ 5153774 h 5358928"/>
                <a:gd name="connsiteX20" fmla="*/ 3426270 w 4957597"/>
                <a:gd name="connsiteY20" fmla="*/ 5197735 h 5358928"/>
                <a:gd name="connsiteX21" fmla="*/ 3448250 w 4957597"/>
                <a:gd name="connsiteY21" fmla="*/ 5263678 h 5358928"/>
                <a:gd name="connsiteX22" fmla="*/ 3426970 w 4957597"/>
                <a:gd name="connsiteY22" fmla="*/ 5354355 h 5358928"/>
                <a:gd name="connsiteX23" fmla="*/ 3462904 w 4957597"/>
                <a:gd name="connsiteY23" fmla="*/ 5358928 h 5358928"/>
                <a:gd name="connsiteX24" fmla="*/ 4115000 w 4957597"/>
                <a:gd name="connsiteY24" fmla="*/ 4919312 h 5358928"/>
                <a:gd name="connsiteX25" fmla="*/ 4224904 w 4957597"/>
                <a:gd name="connsiteY25" fmla="*/ 4904659 h 5358928"/>
                <a:gd name="connsiteX26" fmla="*/ 4327481 w 4957597"/>
                <a:gd name="connsiteY26" fmla="*/ 4853370 h 5358928"/>
                <a:gd name="connsiteX27" fmla="*/ 4342135 w 4957597"/>
                <a:gd name="connsiteY27" fmla="*/ 4824062 h 5358928"/>
                <a:gd name="connsiteX28" fmla="*/ 4452039 w 4957597"/>
                <a:gd name="connsiteY28" fmla="*/ 4831389 h 5358928"/>
                <a:gd name="connsiteX29" fmla="*/ 4569270 w 4957597"/>
                <a:gd name="connsiteY29" fmla="*/ 4838716 h 5358928"/>
                <a:gd name="connsiteX30" fmla="*/ 4569270 w 4957597"/>
                <a:gd name="connsiteY30" fmla="*/ 4736139 h 5358928"/>
                <a:gd name="connsiteX31" fmla="*/ 4598577 w 4957597"/>
                <a:gd name="connsiteY31" fmla="*/ 4684851 h 5358928"/>
                <a:gd name="connsiteX32" fmla="*/ 4686500 w 4957597"/>
                <a:gd name="connsiteY32" fmla="*/ 4633562 h 5358928"/>
                <a:gd name="connsiteX33" fmla="*/ 4737789 w 4957597"/>
                <a:gd name="connsiteY33" fmla="*/ 4574947 h 5358928"/>
                <a:gd name="connsiteX34" fmla="*/ 4898981 w 4957597"/>
                <a:gd name="connsiteY34" fmla="*/ 4574947 h 5358928"/>
                <a:gd name="connsiteX35" fmla="*/ 4898981 w 4957597"/>
                <a:gd name="connsiteY35" fmla="*/ 4472370 h 5358928"/>
                <a:gd name="connsiteX36" fmla="*/ 4928289 w 4957597"/>
                <a:gd name="connsiteY36" fmla="*/ 4230582 h 5358928"/>
                <a:gd name="connsiteX37" fmla="*/ 4957597 w 4957597"/>
                <a:gd name="connsiteY37" fmla="*/ 4040082 h 5358928"/>
                <a:gd name="connsiteX38" fmla="*/ 4950270 w 4957597"/>
                <a:gd name="connsiteY38" fmla="*/ 3834928 h 5358928"/>
                <a:gd name="connsiteX39" fmla="*/ 4809485 w 4957597"/>
                <a:gd name="connsiteY39" fmla="*/ 3318636 h 5358928"/>
                <a:gd name="connsiteX40" fmla="*/ 4030249 w 4957597"/>
                <a:gd name="connsiteY40" fmla="*/ 1644491 h 5358928"/>
                <a:gd name="connsiteX41" fmla="*/ 3733638 w 4957597"/>
                <a:gd name="connsiteY41" fmla="*/ 1518369 h 5358928"/>
                <a:gd name="connsiteX42" fmla="*/ 3597721 w 4957597"/>
                <a:gd name="connsiteY42" fmla="*/ 1632269 h 5358928"/>
                <a:gd name="connsiteX43" fmla="*/ 3438601 w 4957597"/>
                <a:gd name="connsiteY43" fmla="*/ 1651794 h 5358928"/>
                <a:gd name="connsiteX44" fmla="*/ 3294399 w 4957597"/>
                <a:gd name="connsiteY44" fmla="*/ 1632269 h 5358928"/>
                <a:gd name="connsiteX45" fmla="*/ 3100195 w 4957597"/>
                <a:gd name="connsiteY45" fmla="*/ 1580104 h 5358928"/>
                <a:gd name="connsiteX46" fmla="*/ 3130359 w 4957597"/>
                <a:gd name="connsiteY46" fmla="*/ 1466184 h 5358928"/>
                <a:gd name="connsiteX47" fmla="*/ 3220850 w 4957597"/>
                <a:gd name="connsiteY47" fmla="*/ 1391887 h 5358928"/>
                <a:gd name="connsiteX48" fmla="*/ 3185659 w 4957597"/>
                <a:gd name="connsiteY48" fmla="*/ 1327498 h 5358928"/>
                <a:gd name="connsiteX49" fmla="*/ 3185659 w 4957597"/>
                <a:gd name="connsiteY49" fmla="*/ 1149187 h 5358928"/>
                <a:gd name="connsiteX50" fmla="*/ 3190687 w 4957597"/>
                <a:gd name="connsiteY50" fmla="*/ 1010500 h 5358928"/>
                <a:gd name="connsiteX51" fmla="*/ 2981915 w 4957597"/>
                <a:gd name="connsiteY51" fmla="*/ 579078 h 5358928"/>
                <a:gd name="connsiteX52" fmla="*/ 3048260 w 4957597"/>
                <a:gd name="connsiteY52" fmla="*/ 487612 h 5358928"/>
                <a:gd name="connsiteX53" fmla="*/ 3123010 w 4957597"/>
                <a:gd name="connsiteY53" fmla="*/ 428549 h 5358928"/>
                <a:gd name="connsiteX54" fmla="*/ 3155495 w 4957597"/>
                <a:gd name="connsiteY54" fmla="*/ 381458 h 5358928"/>
                <a:gd name="connsiteX55" fmla="*/ 2612545 w 4957597"/>
                <a:gd name="connsiteY55" fmla="*/ 143711 h 5358928"/>
                <a:gd name="connsiteX56" fmla="*/ 2210249 w 4957597"/>
                <a:gd name="connsiteY56" fmla="*/ 0 h 5358928"/>
                <a:gd name="connsiteX57" fmla="*/ 1999065 w 4957597"/>
                <a:gd name="connsiteY57" fmla="*/ 338733 h 5358928"/>
                <a:gd name="connsiteX58" fmla="*/ 1813310 w 4957597"/>
                <a:gd name="connsiteY58" fmla="*/ 587047 h 5358928"/>
                <a:gd name="connsiteX59" fmla="*/ 1712654 w 4957597"/>
                <a:gd name="connsiteY59" fmla="*/ 946109 h 5358928"/>
                <a:gd name="connsiteX60" fmla="*/ 1597025 w 4957597"/>
                <a:gd name="connsiteY60" fmla="*/ 1119468 h 5358928"/>
                <a:gd name="connsiteX61" fmla="*/ 1471342 w 4957597"/>
                <a:gd name="connsiteY61" fmla="*/ 1248248 h 5358928"/>
                <a:gd name="connsiteX62" fmla="*/ 1586971 w 4957597"/>
                <a:gd name="connsiteY62" fmla="*/ 1322544 h 5358928"/>
                <a:gd name="connsiteX63" fmla="*/ 1697574 w 4957597"/>
                <a:gd name="connsiteY63" fmla="*/ 1590012 h 5358928"/>
                <a:gd name="connsiteX64" fmla="*/ 1466316 w 4957597"/>
                <a:gd name="connsiteY64" fmla="*/ 1773276 h 5358928"/>
                <a:gd name="connsiteX65" fmla="*/ 1199870 w 4957597"/>
                <a:gd name="connsiteY65" fmla="*/ 1902056 h 5358928"/>
                <a:gd name="connsiteX66" fmla="*/ 1079214 w 4957597"/>
                <a:gd name="connsiteY66" fmla="*/ 1951586 h 5358928"/>
                <a:gd name="connsiteX67" fmla="*/ 993749 w 4957597"/>
                <a:gd name="connsiteY67" fmla="*/ 1991212 h 5358928"/>
                <a:gd name="connsiteX68" fmla="*/ 289924 w 4957597"/>
                <a:gd name="connsiteY68" fmla="*/ 1530574 h 5358928"/>
                <a:gd name="connsiteX69" fmla="*/ 139105 w 4957597"/>
                <a:gd name="connsiteY69" fmla="*/ 1634589 h 5358928"/>
                <a:gd name="connsiteX70" fmla="*/ 28505 w 4957597"/>
                <a:gd name="connsiteY70" fmla="*/ 1684120 h 5358928"/>
                <a:gd name="connsiteX71" fmla="*/ 28504 w 4957597"/>
                <a:gd name="connsiteY71" fmla="*/ 2124945 h 5358928"/>
                <a:gd name="connsiteX72" fmla="*/ 194405 w 4957597"/>
                <a:gd name="connsiteY72" fmla="*/ 2323068 h 5358928"/>
                <a:gd name="connsiteX73" fmla="*/ 254733 w 4957597"/>
                <a:gd name="connsiteY73" fmla="*/ 2466708 h 5358928"/>
                <a:gd name="connsiteX74" fmla="*/ 607981 w 4957597"/>
                <a:gd name="connsiteY74"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3057 w 4957597"/>
                <a:gd name="connsiteY74"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7261 w 4957597"/>
                <a:gd name="connsiteY74" fmla="*/ 3560934 h 5358928"/>
                <a:gd name="connsiteX75" fmla="*/ 1333057 w 4957597"/>
                <a:gd name="connsiteY75"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28505 w 4957597"/>
                <a:gd name="connsiteY68" fmla="*/ 1684120 h 5358928"/>
                <a:gd name="connsiteX69" fmla="*/ 28504 w 4957597"/>
                <a:gd name="connsiteY69" fmla="*/ 2124945 h 5358928"/>
                <a:gd name="connsiteX70" fmla="*/ 194405 w 4957597"/>
                <a:gd name="connsiteY70" fmla="*/ 2323068 h 5358928"/>
                <a:gd name="connsiteX71" fmla="*/ 254733 w 4957597"/>
                <a:gd name="connsiteY71" fmla="*/ 2466708 h 5358928"/>
                <a:gd name="connsiteX72" fmla="*/ 542389 w 4957597"/>
                <a:gd name="connsiteY72" fmla="*/ 2681284 h 5358928"/>
                <a:gd name="connsiteX73" fmla="*/ 1244340 w 4957597"/>
                <a:gd name="connsiteY73" fmla="*/ 3366239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2293994 w 4929093"/>
                <a:gd name="connsiteY72" fmla="*/ 2541811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34858 w 4929093"/>
                <a:gd name="connsiteY73" fmla="*/ 2959049 h 5358928"/>
                <a:gd name="connsiteX74" fmla="*/ 2293994 w 4929093"/>
                <a:gd name="connsiteY74" fmla="*/ 2541811 h 5358928"/>
                <a:gd name="connsiteX75" fmla="*/ 1232234 w 4929093"/>
                <a:gd name="connsiteY75" fmla="*/ 3460956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2293994 w 4929093"/>
                <a:gd name="connsiteY77" fmla="*/ 2541811 h 5358928"/>
                <a:gd name="connsiteX78" fmla="*/ 1232234 w 4929093"/>
                <a:gd name="connsiteY78" fmla="*/ 3460956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2293994 w 4929093"/>
                <a:gd name="connsiteY78" fmla="*/ 2541811 h 5358928"/>
                <a:gd name="connsiteX79" fmla="*/ 1232234 w 4929093"/>
                <a:gd name="connsiteY79" fmla="*/ 3460956 h 5358928"/>
                <a:gd name="connsiteX80" fmla="*/ 1308757 w 4929093"/>
                <a:gd name="connsiteY80" fmla="*/ 3560934 h 5358928"/>
                <a:gd name="connsiteX81" fmla="*/ 1304553 w 4929093"/>
                <a:gd name="connsiteY8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1232234 w 4929093"/>
                <a:gd name="connsiteY81" fmla="*/ 3460956 h 5358928"/>
                <a:gd name="connsiteX82" fmla="*/ 1308757 w 4929093"/>
                <a:gd name="connsiteY82" fmla="*/ 3560934 h 5358928"/>
                <a:gd name="connsiteX83" fmla="*/ 1304553 w 4929093"/>
                <a:gd name="connsiteY8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249788 w 4929093"/>
                <a:gd name="connsiteY81" fmla="*/ 2955541 h 5358928"/>
                <a:gd name="connsiteX82" fmla="*/ 1232234 w 4929093"/>
                <a:gd name="connsiteY82" fmla="*/ 3460956 h 5358928"/>
                <a:gd name="connsiteX83" fmla="*/ 1308757 w 4929093"/>
                <a:gd name="connsiteY83" fmla="*/ 3560934 h 5358928"/>
                <a:gd name="connsiteX84" fmla="*/ 1304553 w 4929093"/>
                <a:gd name="connsiteY8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1232234 w 4929093"/>
                <a:gd name="connsiteY83" fmla="*/ 3460956 h 5358928"/>
                <a:gd name="connsiteX84" fmla="*/ 1308757 w 4929093"/>
                <a:gd name="connsiteY84" fmla="*/ 3560934 h 5358928"/>
                <a:gd name="connsiteX85" fmla="*/ 1304553 w 4929093"/>
                <a:gd name="connsiteY8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639223 w 4929093"/>
                <a:gd name="connsiteY84" fmla="*/ 3502821 h 5358928"/>
                <a:gd name="connsiteX85" fmla="*/ 1232234 w 4929093"/>
                <a:gd name="connsiteY85" fmla="*/ 3460956 h 5358928"/>
                <a:gd name="connsiteX86" fmla="*/ 1308757 w 4929093"/>
                <a:gd name="connsiteY86" fmla="*/ 3560934 h 5358928"/>
                <a:gd name="connsiteX87" fmla="*/ 1304553 w 4929093"/>
                <a:gd name="connsiteY8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04825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32234 w 4929093"/>
                <a:gd name="connsiteY92" fmla="*/ 340482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18179 w 4929093"/>
                <a:gd name="connsiteY92" fmla="*/ 3410347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26613 w 4929093"/>
                <a:gd name="connsiteY92" fmla="*/ 339930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226613 w 4929093"/>
                <a:gd name="connsiteY91" fmla="*/ 3399305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226613 w 4929093"/>
                <a:gd name="connsiteY90" fmla="*/ 3399305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226613 w 4929093"/>
                <a:gd name="connsiteY89" fmla="*/ 3399305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087295 w 4929093"/>
                <a:gd name="connsiteY88" fmla="*/ 3436164 h 5358928"/>
                <a:gd name="connsiteX89" fmla="*/ 1226613 w 4929093"/>
                <a:gd name="connsiteY89" fmla="*/ 3399305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1226613 w 4929093"/>
                <a:gd name="connsiteY88" fmla="*/ 3399305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1226613 w 4929093"/>
                <a:gd name="connsiteY87" fmla="*/ 3399305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1226613 w 4929093"/>
                <a:gd name="connsiteY86" fmla="*/ 3399305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1226613 w 4929093"/>
                <a:gd name="connsiteY85" fmla="*/ 3399305 h 5358928"/>
                <a:gd name="connsiteX86" fmla="*/ 1308757 w 4929093"/>
                <a:gd name="connsiteY86" fmla="*/ 3560934 h 5358928"/>
                <a:gd name="connsiteX87" fmla="*/ 1304553 w 4929093"/>
                <a:gd name="connsiteY8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1226613 w 4929093"/>
                <a:gd name="connsiteY84" fmla="*/ 3399305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1226613 w 4929093"/>
                <a:gd name="connsiteY83" fmla="*/ 3399305 h 5358928"/>
                <a:gd name="connsiteX84" fmla="*/ 1308757 w 4929093"/>
                <a:gd name="connsiteY84" fmla="*/ 3560934 h 5358928"/>
                <a:gd name="connsiteX85" fmla="*/ 1304553 w 4929093"/>
                <a:gd name="connsiteY8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1226613 w 4929093"/>
                <a:gd name="connsiteY82" fmla="*/ 3399305 h 5358928"/>
                <a:gd name="connsiteX83" fmla="*/ 1308757 w 4929093"/>
                <a:gd name="connsiteY83" fmla="*/ 3560934 h 5358928"/>
                <a:gd name="connsiteX84" fmla="*/ 1304553 w 4929093"/>
                <a:gd name="connsiteY8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1226613 w 4929093"/>
                <a:gd name="connsiteY81" fmla="*/ 3399305 h 5358928"/>
                <a:gd name="connsiteX82" fmla="*/ 1308757 w 4929093"/>
                <a:gd name="connsiteY82" fmla="*/ 3560934 h 5358928"/>
                <a:gd name="connsiteX83" fmla="*/ 1304553 w 4929093"/>
                <a:gd name="connsiteY8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1226613 w 4929093"/>
                <a:gd name="connsiteY80" fmla="*/ 3399305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1226613 w 4929093"/>
                <a:gd name="connsiteY79" fmla="*/ 3399305 h 5358928"/>
                <a:gd name="connsiteX80" fmla="*/ 1308757 w 4929093"/>
                <a:gd name="connsiteY80" fmla="*/ 3560934 h 5358928"/>
                <a:gd name="connsiteX81" fmla="*/ 1304553 w 4929093"/>
                <a:gd name="connsiteY8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226613 w 4929093"/>
                <a:gd name="connsiteY78" fmla="*/ 3399305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226613 w 4929093"/>
                <a:gd name="connsiteY75" fmla="*/ 3399305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226613 w 4929093"/>
                <a:gd name="connsiteY74" fmla="*/ 3399305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226613 w 4929093"/>
                <a:gd name="connsiteY73" fmla="*/ 3399305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437812 w 4929093"/>
                <a:gd name="connsiteY64" fmla="*/ 1773276 h 5358928"/>
                <a:gd name="connsiteX65" fmla="*/ 1171366 w 4929093"/>
                <a:gd name="connsiteY65" fmla="*/ 1902056 h 5358928"/>
                <a:gd name="connsiteX66" fmla="*/ 1050710 w 4929093"/>
                <a:gd name="connsiteY66" fmla="*/ 1951586 h 5358928"/>
                <a:gd name="connsiteX67" fmla="*/ 965245 w 4929093"/>
                <a:gd name="connsiteY67" fmla="*/ 1991212 h 5358928"/>
                <a:gd name="connsiteX68" fmla="*/ 305147 w 4929093"/>
                <a:gd name="connsiteY68" fmla="*/ 1567409 h 5358928"/>
                <a:gd name="connsiteX69" fmla="*/ 0 w 4929093"/>
                <a:gd name="connsiteY69" fmla="*/ 2124945 h 5358928"/>
                <a:gd name="connsiteX70" fmla="*/ 165901 w 4929093"/>
                <a:gd name="connsiteY70" fmla="*/ 2323068 h 5358928"/>
                <a:gd name="connsiteX71" fmla="*/ 226229 w 4929093"/>
                <a:gd name="connsiteY71" fmla="*/ 2466708 h 5358928"/>
                <a:gd name="connsiteX72" fmla="*/ 513885 w 4929093"/>
                <a:gd name="connsiteY72" fmla="*/ 2681284 h 5358928"/>
                <a:gd name="connsiteX73" fmla="*/ 1222111 w 4929093"/>
                <a:gd name="connsiteY73" fmla="*/ 3404590 h 5358928"/>
                <a:gd name="connsiteX74" fmla="*/ 1226613 w 4929093"/>
                <a:gd name="connsiteY74" fmla="*/ 3399305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437812 w 4929093"/>
                <a:gd name="connsiteY65" fmla="*/ 1773276 h 5358928"/>
                <a:gd name="connsiteX66" fmla="*/ 1171366 w 4929093"/>
                <a:gd name="connsiteY66" fmla="*/ 1902056 h 5358928"/>
                <a:gd name="connsiteX67" fmla="*/ 1050710 w 4929093"/>
                <a:gd name="connsiteY67" fmla="*/ 1951586 h 5358928"/>
                <a:gd name="connsiteX68" fmla="*/ 965245 w 4929093"/>
                <a:gd name="connsiteY68" fmla="*/ 1991212 h 5358928"/>
                <a:gd name="connsiteX69" fmla="*/ 305147 w 4929093"/>
                <a:gd name="connsiteY69" fmla="*/ 1567409 h 5358928"/>
                <a:gd name="connsiteX70" fmla="*/ 0 w 4929093"/>
                <a:gd name="connsiteY70" fmla="*/ 2124945 h 5358928"/>
                <a:gd name="connsiteX71" fmla="*/ 165901 w 4929093"/>
                <a:gd name="connsiteY71" fmla="*/ 2323068 h 5358928"/>
                <a:gd name="connsiteX72" fmla="*/ 226229 w 4929093"/>
                <a:gd name="connsiteY72" fmla="*/ 2466708 h 5358928"/>
                <a:gd name="connsiteX73" fmla="*/ 513885 w 4929093"/>
                <a:gd name="connsiteY73" fmla="*/ 2681284 h 5358928"/>
                <a:gd name="connsiteX74" fmla="*/ 1222111 w 4929093"/>
                <a:gd name="connsiteY74" fmla="*/ 3404590 h 5358928"/>
                <a:gd name="connsiteX75" fmla="*/ 1226613 w 4929093"/>
                <a:gd name="connsiteY75" fmla="*/ 3399305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437812 w 4929093"/>
                <a:gd name="connsiteY65" fmla="*/ 1773276 h 5358928"/>
                <a:gd name="connsiteX66" fmla="*/ 1171366 w 4929093"/>
                <a:gd name="connsiteY66" fmla="*/ 1902056 h 5358928"/>
                <a:gd name="connsiteX67" fmla="*/ 1050710 w 4929093"/>
                <a:gd name="connsiteY67" fmla="*/ 1951586 h 5358928"/>
                <a:gd name="connsiteX68" fmla="*/ 965245 w 4929093"/>
                <a:gd name="connsiteY68" fmla="*/ 1991212 h 5358928"/>
                <a:gd name="connsiteX69" fmla="*/ 305147 w 4929093"/>
                <a:gd name="connsiteY69" fmla="*/ 1567409 h 5358928"/>
                <a:gd name="connsiteX70" fmla="*/ 0 w 4929093"/>
                <a:gd name="connsiteY70" fmla="*/ 2124945 h 5358928"/>
                <a:gd name="connsiteX71" fmla="*/ 165901 w 4929093"/>
                <a:gd name="connsiteY71" fmla="*/ 2323068 h 5358928"/>
                <a:gd name="connsiteX72" fmla="*/ 226229 w 4929093"/>
                <a:gd name="connsiteY72" fmla="*/ 2466708 h 5358928"/>
                <a:gd name="connsiteX73" fmla="*/ 513885 w 4929093"/>
                <a:gd name="connsiteY73" fmla="*/ 2681284 h 5358928"/>
                <a:gd name="connsiteX74" fmla="*/ 1222111 w 4929093"/>
                <a:gd name="connsiteY74" fmla="*/ 3404590 h 5358928"/>
                <a:gd name="connsiteX75" fmla="*/ 1226613 w 4929093"/>
                <a:gd name="connsiteY75" fmla="*/ 3399305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437812 w 4929093"/>
                <a:gd name="connsiteY66" fmla="*/ 1773276 h 5358928"/>
                <a:gd name="connsiteX67" fmla="*/ 1171366 w 4929093"/>
                <a:gd name="connsiteY67" fmla="*/ 1902056 h 5358928"/>
                <a:gd name="connsiteX68" fmla="*/ 1050710 w 4929093"/>
                <a:gd name="connsiteY68" fmla="*/ 1951586 h 5358928"/>
                <a:gd name="connsiteX69" fmla="*/ 965245 w 4929093"/>
                <a:gd name="connsiteY69" fmla="*/ 1991212 h 5358928"/>
                <a:gd name="connsiteX70" fmla="*/ 305147 w 4929093"/>
                <a:gd name="connsiteY70" fmla="*/ 1567409 h 5358928"/>
                <a:gd name="connsiteX71" fmla="*/ 0 w 4929093"/>
                <a:gd name="connsiteY71" fmla="*/ 2124945 h 5358928"/>
                <a:gd name="connsiteX72" fmla="*/ 165901 w 4929093"/>
                <a:gd name="connsiteY72" fmla="*/ 2323068 h 5358928"/>
                <a:gd name="connsiteX73" fmla="*/ 226229 w 4929093"/>
                <a:gd name="connsiteY73" fmla="*/ 2466708 h 5358928"/>
                <a:gd name="connsiteX74" fmla="*/ 513885 w 4929093"/>
                <a:gd name="connsiteY74" fmla="*/ 2681284 h 5358928"/>
                <a:gd name="connsiteX75" fmla="*/ 1222111 w 4929093"/>
                <a:gd name="connsiteY75" fmla="*/ 3404590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437812 w 4929093"/>
                <a:gd name="connsiteY66" fmla="*/ 1773276 h 5358928"/>
                <a:gd name="connsiteX67" fmla="*/ 1171366 w 4929093"/>
                <a:gd name="connsiteY67" fmla="*/ 1902056 h 5358928"/>
                <a:gd name="connsiteX68" fmla="*/ 1050710 w 4929093"/>
                <a:gd name="connsiteY68" fmla="*/ 1951586 h 5358928"/>
                <a:gd name="connsiteX69" fmla="*/ 965245 w 4929093"/>
                <a:gd name="connsiteY69" fmla="*/ 1991212 h 5358928"/>
                <a:gd name="connsiteX70" fmla="*/ 305147 w 4929093"/>
                <a:gd name="connsiteY70" fmla="*/ 1567409 h 5358928"/>
                <a:gd name="connsiteX71" fmla="*/ 0 w 4929093"/>
                <a:gd name="connsiteY71" fmla="*/ 2124945 h 5358928"/>
                <a:gd name="connsiteX72" fmla="*/ 165901 w 4929093"/>
                <a:gd name="connsiteY72" fmla="*/ 2323068 h 5358928"/>
                <a:gd name="connsiteX73" fmla="*/ 226229 w 4929093"/>
                <a:gd name="connsiteY73" fmla="*/ 2466708 h 5358928"/>
                <a:gd name="connsiteX74" fmla="*/ 513885 w 4929093"/>
                <a:gd name="connsiteY74" fmla="*/ 2681284 h 5358928"/>
                <a:gd name="connsiteX75" fmla="*/ 1222111 w 4929093"/>
                <a:gd name="connsiteY75" fmla="*/ 3404590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437812 w 4929093"/>
                <a:gd name="connsiteY67" fmla="*/ 1773276 h 5358928"/>
                <a:gd name="connsiteX68" fmla="*/ 1171366 w 4929093"/>
                <a:gd name="connsiteY68" fmla="*/ 1902056 h 5358928"/>
                <a:gd name="connsiteX69" fmla="*/ 1050710 w 4929093"/>
                <a:gd name="connsiteY69" fmla="*/ 1951586 h 5358928"/>
                <a:gd name="connsiteX70" fmla="*/ 965245 w 4929093"/>
                <a:gd name="connsiteY70" fmla="*/ 1991212 h 5358928"/>
                <a:gd name="connsiteX71" fmla="*/ 305147 w 4929093"/>
                <a:gd name="connsiteY71" fmla="*/ 1567409 h 5358928"/>
                <a:gd name="connsiteX72" fmla="*/ 0 w 4929093"/>
                <a:gd name="connsiteY72" fmla="*/ 2124945 h 5358928"/>
                <a:gd name="connsiteX73" fmla="*/ 165901 w 4929093"/>
                <a:gd name="connsiteY73" fmla="*/ 2323068 h 5358928"/>
                <a:gd name="connsiteX74" fmla="*/ 226229 w 4929093"/>
                <a:gd name="connsiteY74" fmla="*/ 2466708 h 5358928"/>
                <a:gd name="connsiteX75" fmla="*/ 513885 w 4929093"/>
                <a:gd name="connsiteY75" fmla="*/ 2681284 h 5358928"/>
                <a:gd name="connsiteX76" fmla="*/ 1222111 w 4929093"/>
                <a:gd name="connsiteY76" fmla="*/ 340459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437812 w 4929093"/>
                <a:gd name="connsiteY67" fmla="*/ 1773276 h 5358928"/>
                <a:gd name="connsiteX68" fmla="*/ 1171366 w 4929093"/>
                <a:gd name="connsiteY68" fmla="*/ 1902056 h 5358928"/>
                <a:gd name="connsiteX69" fmla="*/ 1050710 w 4929093"/>
                <a:gd name="connsiteY69" fmla="*/ 1951586 h 5358928"/>
                <a:gd name="connsiteX70" fmla="*/ 965245 w 4929093"/>
                <a:gd name="connsiteY70" fmla="*/ 1991212 h 5358928"/>
                <a:gd name="connsiteX71" fmla="*/ 305147 w 4929093"/>
                <a:gd name="connsiteY71" fmla="*/ 1567409 h 5358928"/>
                <a:gd name="connsiteX72" fmla="*/ 0 w 4929093"/>
                <a:gd name="connsiteY72" fmla="*/ 2124945 h 5358928"/>
                <a:gd name="connsiteX73" fmla="*/ 165901 w 4929093"/>
                <a:gd name="connsiteY73" fmla="*/ 2323068 h 5358928"/>
                <a:gd name="connsiteX74" fmla="*/ 226229 w 4929093"/>
                <a:gd name="connsiteY74" fmla="*/ 2466708 h 5358928"/>
                <a:gd name="connsiteX75" fmla="*/ 513885 w 4929093"/>
                <a:gd name="connsiteY75" fmla="*/ 2681284 h 5358928"/>
                <a:gd name="connsiteX76" fmla="*/ 1222111 w 4929093"/>
                <a:gd name="connsiteY76" fmla="*/ 340459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761562 w 4929093"/>
                <a:gd name="connsiteY67" fmla="*/ 2031602 h 5358928"/>
                <a:gd name="connsiteX68" fmla="*/ 1437812 w 4929093"/>
                <a:gd name="connsiteY68" fmla="*/ 1773276 h 5358928"/>
                <a:gd name="connsiteX69" fmla="*/ 1171366 w 4929093"/>
                <a:gd name="connsiteY69" fmla="*/ 1902056 h 5358928"/>
                <a:gd name="connsiteX70" fmla="*/ 1050710 w 4929093"/>
                <a:gd name="connsiteY70" fmla="*/ 1951586 h 5358928"/>
                <a:gd name="connsiteX71" fmla="*/ 965245 w 4929093"/>
                <a:gd name="connsiteY71" fmla="*/ 1991212 h 5358928"/>
                <a:gd name="connsiteX72" fmla="*/ 305147 w 4929093"/>
                <a:gd name="connsiteY72" fmla="*/ 1567409 h 5358928"/>
                <a:gd name="connsiteX73" fmla="*/ 0 w 4929093"/>
                <a:gd name="connsiteY73" fmla="*/ 2124945 h 5358928"/>
                <a:gd name="connsiteX74" fmla="*/ 165901 w 4929093"/>
                <a:gd name="connsiteY74" fmla="*/ 2323068 h 5358928"/>
                <a:gd name="connsiteX75" fmla="*/ 226229 w 4929093"/>
                <a:gd name="connsiteY75" fmla="*/ 2466708 h 5358928"/>
                <a:gd name="connsiteX76" fmla="*/ 513885 w 4929093"/>
                <a:gd name="connsiteY76" fmla="*/ 2681284 h 5358928"/>
                <a:gd name="connsiteX77" fmla="*/ 1222111 w 4929093"/>
                <a:gd name="connsiteY77" fmla="*/ 3404590 h 5358928"/>
                <a:gd name="connsiteX78" fmla="*/ 1226613 w 4929093"/>
                <a:gd name="connsiteY78" fmla="*/ 3399305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761562 w 4929093"/>
                <a:gd name="connsiteY67" fmla="*/ 2031602 h 5358928"/>
                <a:gd name="connsiteX68" fmla="*/ 1437812 w 4929093"/>
                <a:gd name="connsiteY68" fmla="*/ 1773276 h 5358928"/>
                <a:gd name="connsiteX69" fmla="*/ 1171366 w 4929093"/>
                <a:gd name="connsiteY69" fmla="*/ 1902056 h 5358928"/>
                <a:gd name="connsiteX70" fmla="*/ 1050710 w 4929093"/>
                <a:gd name="connsiteY70" fmla="*/ 1951586 h 5358928"/>
                <a:gd name="connsiteX71" fmla="*/ 965245 w 4929093"/>
                <a:gd name="connsiteY71" fmla="*/ 1991212 h 5358928"/>
                <a:gd name="connsiteX72" fmla="*/ 305147 w 4929093"/>
                <a:gd name="connsiteY72" fmla="*/ 1567409 h 5358928"/>
                <a:gd name="connsiteX73" fmla="*/ 0 w 4929093"/>
                <a:gd name="connsiteY73" fmla="*/ 2124945 h 5358928"/>
                <a:gd name="connsiteX74" fmla="*/ 165901 w 4929093"/>
                <a:gd name="connsiteY74" fmla="*/ 2323068 h 5358928"/>
                <a:gd name="connsiteX75" fmla="*/ 226229 w 4929093"/>
                <a:gd name="connsiteY75" fmla="*/ 2466708 h 5358928"/>
                <a:gd name="connsiteX76" fmla="*/ 513885 w 4929093"/>
                <a:gd name="connsiteY76" fmla="*/ 2681284 h 5358928"/>
                <a:gd name="connsiteX77" fmla="*/ 1222111 w 4929093"/>
                <a:gd name="connsiteY77" fmla="*/ 3404590 h 5358928"/>
                <a:gd name="connsiteX78" fmla="*/ 1226613 w 4929093"/>
                <a:gd name="connsiteY78" fmla="*/ 3399305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684150 w 4929093"/>
                <a:gd name="connsiteY57" fmla="*/ 946109 h 5358928"/>
                <a:gd name="connsiteX58" fmla="*/ 1568521 w 4929093"/>
                <a:gd name="connsiteY58" fmla="*/ 1119468 h 5358928"/>
                <a:gd name="connsiteX59" fmla="*/ 1442838 w 4929093"/>
                <a:gd name="connsiteY59" fmla="*/ 1248248 h 5358928"/>
                <a:gd name="connsiteX60" fmla="*/ 1558467 w 4929093"/>
                <a:gd name="connsiteY60" fmla="*/ 1322544 h 5358928"/>
                <a:gd name="connsiteX61" fmla="*/ 1669070 w 4929093"/>
                <a:gd name="connsiteY61" fmla="*/ 1590012 h 5358928"/>
                <a:gd name="connsiteX62" fmla="*/ 1661312 w 4929093"/>
                <a:gd name="connsiteY62" fmla="*/ 1762178 h 5358928"/>
                <a:gd name="connsiteX63" fmla="*/ 1731051 w 4929093"/>
                <a:gd name="connsiteY63" fmla="*/ 1825325 h 5358928"/>
                <a:gd name="connsiteX64" fmla="*/ 1722334 w 4929093"/>
                <a:gd name="connsiteY64" fmla="*/ 1892680 h 5358928"/>
                <a:gd name="connsiteX65" fmla="*/ 1844376 w 4929093"/>
                <a:gd name="connsiteY65" fmla="*/ 1997925 h 5358928"/>
                <a:gd name="connsiteX66" fmla="*/ 1761562 w 4929093"/>
                <a:gd name="connsiteY66" fmla="*/ 2031602 h 5358928"/>
                <a:gd name="connsiteX67" fmla="*/ 1437812 w 4929093"/>
                <a:gd name="connsiteY67" fmla="*/ 1773276 h 5358928"/>
                <a:gd name="connsiteX68" fmla="*/ 1171366 w 4929093"/>
                <a:gd name="connsiteY68" fmla="*/ 1902056 h 5358928"/>
                <a:gd name="connsiteX69" fmla="*/ 1050710 w 4929093"/>
                <a:gd name="connsiteY69" fmla="*/ 1951586 h 5358928"/>
                <a:gd name="connsiteX70" fmla="*/ 965245 w 4929093"/>
                <a:gd name="connsiteY70" fmla="*/ 1991212 h 5358928"/>
                <a:gd name="connsiteX71" fmla="*/ 305147 w 4929093"/>
                <a:gd name="connsiteY71" fmla="*/ 1567409 h 5358928"/>
                <a:gd name="connsiteX72" fmla="*/ 0 w 4929093"/>
                <a:gd name="connsiteY72" fmla="*/ 2124945 h 5358928"/>
                <a:gd name="connsiteX73" fmla="*/ 165901 w 4929093"/>
                <a:gd name="connsiteY73" fmla="*/ 2323068 h 5358928"/>
                <a:gd name="connsiteX74" fmla="*/ 226229 w 4929093"/>
                <a:gd name="connsiteY74" fmla="*/ 2466708 h 5358928"/>
                <a:gd name="connsiteX75" fmla="*/ 513885 w 4929093"/>
                <a:gd name="connsiteY75" fmla="*/ 2681284 h 5358928"/>
                <a:gd name="connsiteX76" fmla="*/ 1222111 w 4929093"/>
                <a:gd name="connsiteY76" fmla="*/ 340459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684150 w 4929093"/>
                <a:gd name="connsiteY56" fmla="*/ 946109 h 5358928"/>
                <a:gd name="connsiteX57" fmla="*/ 1568521 w 4929093"/>
                <a:gd name="connsiteY57" fmla="*/ 1119468 h 5358928"/>
                <a:gd name="connsiteX58" fmla="*/ 1442838 w 4929093"/>
                <a:gd name="connsiteY58" fmla="*/ 1248248 h 5358928"/>
                <a:gd name="connsiteX59" fmla="*/ 1558467 w 4929093"/>
                <a:gd name="connsiteY59" fmla="*/ 1322544 h 5358928"/>
                <a:gd name="connsiteX60" fmla="*/ 1669070 w 4929093"/>
                <a:gd name="connsiteY60" fmla="*/ 1590012 h 5358928"/>
                <a:gd name="connsiteX61" fmla="*/ 1661312 w 4929093"/>
                <a:gd name="connsiteY61" fmla="*/ 1762178 h 5358928"/>
                <a:gd name="connsiteX62" fmla="*/ 1731051 w 4929093"/>
                <a:gd name="connsiteY62" fmla="*/ 1825325 h 5358928"/>
                <a:gd name="connsiteX63" fmla="*/ 1722334 w 4929093"/>
                <a:gd name="connsiteY63" fmla="*/ 1892680 h 5358928"/>
                <a:gd name="connsiteX64" fmla="*/ 1844376 w 4929093"/>
                <a:gd name="connsiteY64" fmla="*/ 1997925 h 5358928"/>
                <a:gd name="connsiteX65" fmla="*/ 1761562 w 4929093"/>
                <a:gd name="connsiteY65" fmla="*/ 2031602 h 5358928"/>
                <a:gd name="connsiteX66" fmla="*/ 1437812 w 4929093"/>
                <a:gd name="connsiteY66" fmla="*/ 1773276 h 5358928"/>
                <a:gd name="connsiteX67" fmla="*/ 1171366 w 4929093"/>
                <a:gd name="connsiteY67" fmla="*/ 1902056 h 5358928"/>
                <a:gd name="connsiteX68" fmla="*/ 1050710 w 4929093"/>
                <a:gd name="connsiteY68" fmla="*/ 1951586 h 5358928"/>
                <a:gd name="connsiteX69" fmla="*/ 965245 w 4929093"/>
                <a:gd name="connsiteY69" fmla="*/ 1991212 h 5358928"/>
                <a:gd name="connsiteX70" fmla="*/ 305147 w 4929093"/>
                <a:gd name="connsiteY70" fmla="*/ 1567409 h 5358928"/>
                <a:gd name="connsiteX71" fmla="*/ 0 w 4929093"/>
                <a:gd name="connsiteY71" fmla="*/ 2124945 h 5358928"/>
                <a:gd name="connsiteX72" fmla="*/ 165901 w 4929093"/>
                <a:gd name="connsiteY72" fmla="*/ 2323068 h 5358928"/>
                <a:gd name="connsiteX73" fmla="*/ 226229 w 4929093"/>
                <a:gd name="connsiteY73" fmla="*/ 2466708 h 5358928"/>
                <a:gd name="connsiteX74" fmla="*/ 513885 w 4929093"/>
                <a:gd name="connsiteY74" fmla="*/ 2681284 h 5358928"/>
                <a:gd name="connsiteX75" fmla="*/ 1222111 w 4929093"/>
                <a:gd name="connsiteY75" fmla="*/ 3404590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633519 h 5240392"/>
                <a:gd name="connsiteX1" fmla="*/ 1404621 w 4929093"/>
                <a:gd name="connsiteY1" fmla="*/ 3659206 h 5240392"/>
                <a:gd name="connsiteX2" fmla="*/ 1507420 w 4929093"/>
                <a:gd name="connsiteY2" fmla="*/ 3650449 h 5240392"/>
                <a:gd name="connsiteX3" fmla="*/ 1566035 w 4929093"/>
                <a:gd name="connsiteY3" fmla="*/ 3716392 h 5240392"/>
                <a:gd name="connsiteX4" fmla="*/ 1653958 w 4929093"/>
                <a:gd name="connsiteY4" fmla="*/ 3782334 h 5240392"/>
                <a:gd name="connsiteX5" fmla="*/ 2481900 w 4929093"/>
                <a:gd name="connsiteY5" fmla="*/ 4515026 h 5240392"/>
                <a:gd name="connsiteX6" fmla="*/ 2489227 w 4929093"/>
                <a:gd name="connsiteY6" fmla="*/ 4646911 h 5240392"/>
                <a:gd name="connsiteX7" fmla="*/ 2599131 w 4929093"/>
                <a:gd name="connsiteY7" fmla="*/ 4683546 h 5240392"/>
                <a:gd name="connsiteX8" fmla="*/ 2635766 w 4929093"/>
                <a:gd name="connsiteY8" fmla="*/ 4712853 h 5240392"/>
                <a:gd name="connsiteX9" fmla="*/ 2760323 w 4929093"/>
                <a:gd name="connsiteY9" fmla="*/ 4712853 h 5240392"/>
                <a:gd name="connsiteX10" fmla="*/ 2943496 w 4929093"/>
                <a:gd name="connsiteY10" fmla="*/ 4734834 h 5240392"/>
                <a:gd name="connsiteX11" fmla="*/ 3009439 w 4929093"/>
                <a:gd name="connsiteY11" fmla="*/ 4749488 h 5240392"/>
                <a:gd name="connsiteX12" fmla="*/ 3090035 w 4929093"/>
                <a:gd name="connsiteY12" fmla="*/ 4844738 h 5240392"/>
                <a:gd name="connsiteX13" fmla="*/ 3141323 w 4929093"/>
                <a:gd name="connsiteY13" fmla="*/ 4969296 h 5240392"/>
                <a:gd name="connsiteX14" fmla="*/ 3170631 w 4929093"/>
                <a:gd name="connsiteY14" fmla="*/ 4976623 h 5240392"/>
                <a:gd name="connsiteX15" fmla="*/ 3214593 w 4929093"/>
                <a:gd name="connsiteY15" fmla="*/ 4983949 h 5240392"/>
                <a:gd name="connsiteX16" fmla="*/ 3287862 w 4929093"/>
                <a:gd name="connsiteY16" fmla="*/ 5057219 h 5240392"/>
                <a:gd name="connsiteX17" fmla="*/ 3331823 w 4929093"/>
                <a:gd name="connsiteY17" fmla="*/ 5035238 h 5240392"/>
                <a:gd name="connsiteX18" fmla="*/ 3353804 w 4929093"/>
                <a:gd name="connsiteY18" fmla="*/ 5035238 h 5240392"/>
                <a:gd name="connsiteX19" fmla="*/ 3397766 w 4929093"/>
                <a:gd name="connsiteY19" fmla="*/ 5079199 h 5240392"/>
                <a:gd name="connsiteX20" fmla="*/ 3419746 w 4929093"/>
                <a:gd name="connsiteY20" fmla="*/ 5145142 h 5240392"/>
                <a:gd name="connsiteX21" fmla="*/ 3398466 w 4929093"/>
                <a:gd name="connsiteY21" fmla="*/ 5235819 h 5240392"/>
                <a:gd name="connsiteX22" fmla="*/ 3434400 w 4929093"/>
                <a:gd name="connsiteY22" fmla="*/ 5240392 h 5240392"/>
                <a:gd name="connsiteX23" fmla="*/ 4086496 w 4929093"/>
                <a:gd name="connsiteY23" fmla="*/ 4800776 h 5240392"/>
                <a:gd name="connsiteX24" fmla="*/ 4196400 w 4929093"/>
                <a:gd name="connsiteY24" fmla="*/ 4786123 h 5240392"/>
                <a:gd name="connsiteX25" fmla="*/ 4298977 w 4929093"/>
                <a:gd name="connsiteY25" fmla="*/ 4734834 h 5240392"/>
                <a:gd name="connsiteX26" fmla="*/ 4313631 w 4929093"/>
                <a:gd name="connsiteY26" fmla="*/ 4705526 h 5240392"/>
                <a:gd name="connsiteX27" fmla="*/ 4423535 w 4929093"/>
                <a:gd name="connsiteY27" fmla="*/ 4712853 h 5240392"/>
                <a:gd name="connsiteX28" fmla="*/ 4540766 w 4929093"/>
                <a:gd name="connsiteY28" fmla="*/ 4720180 h 5240392"/>
                <a:gd name="connsiteX29" fmla="*/ 4540766 w 4929093"/>
                <a:gd name="connsiteY29" fmla="*/ 4617603 h 5240392"/>
                <a:gd name="connsiteX30" fmla="*/ 4570073 w 4929093"/>
                <a:gd name="connsiteY30" fmla="*/ 4566315 h 5240392"/>
                <a:gd name="connsiteX31" fmla="*/ 4657996 w 4929093"/>
                <a:gd name="connsiteY31" fmla="*/ 4515026 h 5240392"/>
                <a:gd name="connsiteX32" fmla="*/ 4709285 w 4929093"/>
                <a:gd name="connsiteY32" fmla="*/ 4456411 h 5240392"/>
                <a:gd name="connsiteX33" fmla="*/ 4870477 w 4929093"/>
                <a:gd name="connsiteY33" fmla="*/ 4456411 h 5240392"/>
                <a:gd name="connsiteX34" fmla="*/ 4870477 w 4929093"/>
                <a:gd name="connsiteY34" fmla="*/ 4353834 h 5240392"/>
                <a:gd name="connsiteX35" fmla="*/ 4899785 w 4929093"/>
                <a:gd name="connsiteY35" fmla="*/ 4112046 h 5240392"/>
                <a:gd name="connsiteX36" fmla="*/ 4929093 w 4929093"/>
                <a:gd name="connsiteY36" fmla="*/ 3921546 h 5240392"/>
                <a:gd name="connsiteX37" fmla="*/ 4921766 w 4929093"/>
                <a:gd name="connsiteY37" fmla="*/ 3716392 h 5240392"/>
                <a:gd name="connsiteX38" fmla="*/ 4780981 w 4929093"/>
                <a:gd name="connsiteY38" fmla="*/ 3200100 h 5240392"/>
                <a:gd name="connsiteX39" fmla="*/ 4001745 w 4929093"/>
                <a:gd name="connsiteY39" fmla="*/ 1525955 h 5240392"/>
                <a:gd name="connsiteX40" fmla="*/ 3705134 w 4929093"/>
                <a:gd name="connsiteY40" fmla="*/ 1399833 h 5240392"/>
                <a:gd name="connsiteX41" fmla="*/ 3569217 w 4929093"/>
                <a:gd name="connsiteY41" fmla="*/ 1513733 h 5240392"/>
                <a:gd name="connsiteX42" fmla="*/ 3410097 w 4929093"/>
                <a:gd name="connsiteY42" fmla="*/ 1533258 h 5240392"/>
                <a:gd name="connsiteX43" fmla="*/ 3265895 w 4929093"/>
                <a:gd name="connsiteY43" fmla="*/ 1513733 h 5240392"/>
                <a:gd name="connsiteX44" fmla="*/ 3071691 w 4929093"/>
                <a:gd name="connsiteY44" fmla="*/ 1461568 h 5240392"/>
                <a:gd name="connsiteX45" fmla="*/ 3101855 w 4929093"/>
                <a:gd name="connsiteY45" fmla="*/ 1347648 h 5240392"/>
                <a:gd name="connsiteX46" fmla="*/ 3192346 w 4929093"/>
                <a:gd name="connsiteY46" fmla="*/ 1273351 h 5240392"/>
                <a:gd name="connsiteX47" fmla="*/ 3157155 w 4929093"/>
                <a:gd name="connsiteY47" fmla="*/ 1208962 h 5240392"/>
                <a:gd name="connsiteX48" fmla="*/ 3157155 w 4929093"/>
                <a:gd name="connsiteY48" fmla="*/ 1030651 h 5240392"/>
                <a:gd name="connsiteX49" fmla="*/ 3162183 w 4929093"/>
                <a:gd name="connsiteY49" fmla="*/ 891964 h 5240392"/>
                <a:gd name="connsiteX50" fmla="*/ 2953411 w 4929093"/>
                <a:gd name="connsiteY50" fmla="*/ 460542 h 5240392"/>
                <a:gd name="connsiteX51" fmla="*/ 3019756 w 4929093"/>
                <a:gd name="connsiteY51" fmla="*/ 369076 h 5240392"/>
                <a:gd name="connsiteX52" fmla="*/ 3094506 w 4929093"/>
                <a:gd name="connsiteY52" fmla="*/ 310013 h 5240392"/>
                <a:gd name="connsiteX53" fmla="*/ 3126991 w 4929093"/>
                <a:gd name="connsiteY53" fmla="*/ 262922 h 5240392"/>
                <a:gd name="connsiteX54" fmla="*/ 2584041 w 4929093"/>
                <a:gd name="connsiteY54" fmla="*/ 25175 h 5240392"/>
                <a:gd name="connsiteX55" fmla="*/ 1684150 w 4929093"/>
                <a:gd name="connsiteY55" fmla="*/ 827573 h 5240392"/>
                <a:gd name="connsiteX56" fmla="*/ 1568521 w 4929093"/>
                <a:gd name="connsiteY56" fmla="*/ 1000932 h 5240392"/>
                <a:gd name="connsiteX57" fmla="*/ 1442838 w 4929093"/>
                <a:gd name="connsiteY57" fmla="*/ 1129712 h 5240392"/>
                <a:gd name="connsiteX58" fmla="*/ 1558467 w 4929093"/>
                <a:gd name="connsiteY58" fmla="*/ 1204008 h 5240392"/>
                <a:gd name="connsiteX59" fmla="*/ 1669070 w 4929093"/>
                <a:gd name="connsiteY59" fmla="*/ 1471476 h 5240392"/>
                <a:gd name="connsiteX60" fmla="*/ 1661312 w 4929093"/>
                <a:gd name="connsiteY60" fmla="*/ 1643642 h 5240392"/>
                <a:gd name="connsiteX61" fmla="*/ 1731051 w 4929093"/>
                <a:gd name="connsiteY61" fmla="*/ 1706789 h 5240392"/>
                <a:gd name="connsiteX62" fmla="*/ 1722334 w 4929093"/>
                <a:gd name="connsiteY62" fmla="*/ 1774144 h 5240392"/>
                <a:gd name="connsiteX63" fmla="*/ 1844376 w 4929093"/>
                <a:gd name="connsiteY63" fmla="*/ 1879389 h 5240392"/>
                <a:gd name="connsiteX64" fmla="*/ 1761562 w 4929093"/>
                <a:gd name="connsiteY64" fmla="*/ 1913066 h 5240392"/>
                <a:gd name="connsiteX65" fmla="*/ 1437812 w 4929093"/>
                <a:gd name="connsiteY65" fmla="*/ 1654740 h 5240392"/>
                <a:gd name="connsiteX66" fmla="*/ 1171366 w 4929093"/>
                <a:gd name="connsiteY66" fmla="*/ 1783520 h 5240392"/>
                <a:gd name="connsiteX67" fmla="*/ 1050710 w 4929093"/>
                <a:gd name="connsiteY67" fmla="*/ 1833050 h 5240392"/>
                <a:gd name="connsiteX68" fmla="*/ 965245 w 4929093"/>
                <a:gd name="connsiteY68" fmla="*/ 1872676 h 5240392"/>
                <a:gd name="connsiteX69" fmla="*/ 305147 w 4929093"/>
                <a:gd name="connsiteY69" fmla="*/ 1448873 h 5240392"/>
                <a:gd name="connsiteX70" fmla="*/ 0 w 4929093"/>
                <a:gd name="connsiteY70" fmla="*/ 2006409 h 5240392"/>
                <a:gd name="connsiteX71" fmla="*/ 165901 w 4929093"/>
                <a:gd name="connsiteY71" fmla="*/ 2204532 h 5240392"/>
                <a:gd name="connsiteX72" fmla="*/ 226229 w 4929093"/>
                <a:gd name="connsiteY72" fmla="*/ 2348172 h 5240392"/>
                <a:gd name="connsiteX73" fmla="*/ 513885 w 4929093"/>
                <a:gd name="connsiteY73" fmla="*/ 2562748 h 5240392"/>
                <a:gd name="connsiteX74" fmla="*/ 1222111 w 4929093"/>
                <a:gd name="connsiteY74" fmla="*/ 3286054 h 5240392"/>
                <a:gd name="connsiteX75" fmla="*/ 1226613 w 4929093"/>
                <a:gd name="connsiteY75" fmla="*/ 3280769 h 5240392"/>
                <a:gd name="connsiteX76" fmla="*/ 1308757 w 4929093"/>
                <a:gd name="connsiteY76" fmla="*/ 3442398 h 5240392"/>
                <a:gd name="connsiteX77" fmla="*/ 1304553 w 4929093"/>
                <a:gd name="connsiteY77" fmla="*/ 3633519 h 5240392"/>
                <a:gd name="connsiteX0" fmla="*/ 1304553 w 4929093"/>
                <a:gd name="connsiteY0" fmla="*/ 3370597 h 4977470"/>
                <a:gd name="connsiteX1" fmla="*/ 1404621 w 4929093"/>
                <a:gd name="connsiteY1" fmla="*/ 3396284 h 4977470"/>
                <a:gd name="connsiteX2" fmla="*/ 1507420 w 4929093"/>
                <a:gd name="connsiteY2" fmla="*/ 3387527 h 4977470"/>
                <a:gd name="connsiteX3" fmla="*/ 1566035 w 4929093"/>
                <a:gd name="connsiteY3" fmla="*/ 3453470 h 4977470"/>
                <a:gd name="connsiteX4" fmla="*/ 1653958 w 4929093"/>
                <a:gd name="connsiteY4" fmla="*/ 3519412 h 4977470"/>
                <a:gd name="connsiteX5" fmla="*/ 2481900 w 4929093"/>
                <a:gd name="connsiteY5" fmla="*/ 4252104 h 4977470"/>
                <a:gd name="connsiteX6" fmla="*/ 2489227 w 4929093"/>
                <a:gd name="connsiteY6" fmla="*/ 4383989 h 4977470"/>
                <a:gd name="connsiteX7" fmla="*/ 2599131 w 4929093"/>
                <a:gd name="connsiteY7" fmla="*/ 4420624 h 4977470"/>
                <a:gd name="connsiteX8" fmla="*/ 2635766 w 4929093"/>
                <a:gd name="connsiteY8" fmla="*/ 4449931 h 4977470"/>
                <a:gd name="connsiteX9" fmla="*/ 2760323 w 4929093"/>
                <a:gd name="connsiteY9" fmla="*/ 4449931 h 4977470"/>
                <a:gd name="connsiteX10" fmla="*/ 2943496 w 4929093"/>
                <a:gd name="connsiteY10" fmla="*/ 4471912 h 4977470"/>
                <a:gd name="connsiteX11" fmla="*/ 3009439 w 4929093"/>
                <a:gd name="connsiteY11" fmla="*/ 4486566 h 4977470"/>
                <a:gd name="connsiteX12" fmla="*/ 3090035 w 4929093"/>
                <a:gd name="connsiteY12" fmla="*/ 4581816 h 4977470"/>
                <a:gd name="connsiteX13" fmla="*/ 3141323 w 4929093"/>
                <a:gd name="connsiteY13" fmla="*/ 4706374 h 4977470"/>
                <a:gd name="connsiteX14" fmla="*/ 3170631 w 4929093"/>
                <a:gd name="connsiteY14" fmla="*/ 4713701 h 4977470"/>
                <a:gd name="connsiteX15" fmla="*/ 3214593 w 4929093"/>
                <a:gd name="connsiteY15" fmla="*/ 4721027 h 4977470"/>
                <a:gd name="connsiteX16" fmla="*/ 3287862 w 4929093"/>
                <a:gd name="connsiteY16" fmla="*/ 4794297 h 4977470"/>
                <a:gd name="connsiteX17" fmla="*/ 3331823 w 4929093"/>
                <a:gd name="connsiteY17" fmla="*/ 4772316 h 4977470"/>
                <a:gd name="connsiteX18" fmla="*/ 3353804 w 4929093"/>
                <a:gd name="connsiteY18" fmla="*/ 4772316 h 4977470"/>
                <a:gd name="connsiteX19" fmla="*/ 3397766 w 4929093"/>
                <a:gd name="connsiteY19" fmla="*/ 4816277 h 4977470"/>
                <a:gd name="connsiteX20" fmla="*/ 3419746 w 4929093"/>
                <a:gd name="connsiteY20" fmla="*/ 4882220 h 4977470"/>
                <a:gd name="connsiteX21" fmla="*/ 3398466 w 4929093"/>
                <a:gd name="connsiteY21" fmla="*/ 4972897 h 4977470"/>
                <a:gd name="connsiteX22" fmla="*/ 3434400 w 4929093"/>
                <a:gd name="connsiteY22" fmla="*/ 4977470 h 4977470"/>
                <a:gd name="connsiteX23" fmla="*/ 4086496 w 4929093"/>
                <a:gd name="connsiteY23" fmla="*/ 4537854 h 4977470"/>
                <a:gd name="connsiteX24" fmla="*/ 4196400 w 4929093"/>
                <a:gd name="connsiteY24" fmla="*/ 4523201 h 4977470"/>
                <a:gd name="connsiteX25" fmla="*/ 4298977 w 4929093"/>
                <a:gd name="connsiteY25" fmla="*/ 4471912 h 4977470"/>
                <a:gd name="connsiteX26" fmla="*/ 4313631 w 4929093"/>
                <a:gd name="connsiteY26" fmla="*/ 4442604 h 4977470"/>
                <a:gd name="connsiteX27" fmla="*/ 4423535 w 4929093"/>
                <a:gd name="connsiteY27" fmla="*/ 4449931 h 4977470"/>
                <a:gd name="connsiteX28" fmla="*/ 4540766 w 4929093"/>
                <a:gd name="connsiteY28" fmla="*/ 4457258 h 4977470"/>
                <a:gd name="connsiteX29" fmla="*/ 4540766 w 4929093"/>
                <a:gd name="connsiteY29" fmla="*/ 4354681 h 4977470"/>
                <a:gd name="connsiteX30" fmla="*/ 4570073 w 4929093"/>
                <a:gd name="connsiteY30" fmla="*/ 4303393 h 4977470"/>
                <a:gd name="connsiteX31" fmla="*/ 4657996 w 4929093"/>
                <a:gd name="connsiteY31" fmla="*/ 4252104 h 4977470"/>
                <a:gd name="connsiteX32" fmla="*/ 4709285 w 4929093"/>
                <a:gd name="connsiteY32" fmla="*/ 4193489 h 4977470"/>
                <a:gd name="connsiteX33" fmla="*/ 4870477 w 4929093"/>
                <a:gd name="connsiteY33" fmla="*/ 4193489 h 4977470"/>
                <a:gd name="connsiteX34" fmla="*/ 4870477 w 4929093"/>
                <a:gd name="connsiteY34" fmla="*/ 4090912 h 4977470"/>
                <a:gd name="connsiteX35" fmla="*/ 4899785 w 4929093"/>
                <a:gd name="connsiteY35" fmla="*/ 3849124 h 4977470"/>
                <a:gd name="connsiteX36" fmla="*/ 4929093 w 4929093"/>
                <a:gd name="connsiteY36" fmla="*/ 3658624 h 4977470"/>
                <a:gd name="connsiteX37" fmla="*/ 4921766 w 4929093"/>
                <a:gd name="connsiteY37" fmla="*/ 3453470 h 4977470"/>
                <a:gd name="connsiteX38" fmla="*/ 4780981 w 4929093"/>
                <a:gd name="connsiteY38" fmla="*/ 2937178 h 4977470"/>
                <a:gd name="connsiteX39" fmla="*/ 4001745 w 4929093"/>
                <a:gd name="connsiteY39" fmla="*/ 1263033 h 4977470"/>
                <a:gd name="connsiteX40" fmla="*/ 3705134 w 4929093"/>
                <a:gd name="connsiteY40" fmla="*/ 1136911 h 4977470"/>
                <a:gd name="connsiteX41" fmla="*/ 3569217 w 4929093"/>
                <a:gd name="connsiteY41" fmla="*/ 1250811 h 4977470"/>
                <a:gd name="connsiteX42" fmla="*/ 3410097 w 4929093"/>
                <a:gd name="connsiteY42" fmla="*/ 1270336 h 4977470"/>
                <a:gd name="connsiteX43" fmla="*/ 3265895 w 4929093"/>
                <a:gd name="connsiteY43" fmla="*/ 1250811 h 4977470"/>
                <a:gd name="connsiteX44" fmla="*/ 3071691 w 4929093"/>
                <a:gd name="connsiteY44" fmla="*/ 1198646 h 4977470"/>
                <a:gd name="connsiteX45" fmla="*/ 3101855 w 4929093"/>
                <a:gd name="connsiteY45" fmla="*/ 1084726 h 4977470"/>
                <a:gd name="connsiteX46" fmla="*/ 3192346 w 4929093"/>
                <a:gd name="connsiteY46" fmla="*/ 1010429 h 4977470"/>
                <a:gd name="connsiteX47" fmla="*/ 3157155 w 4929093"/>
                <a:gd name="connsiteY47" fmla="*/ 946040 h 4977470"/>
                <a:gd name="connsiteX48" fmla="*/ 3157155 w 4929093"/>
                <a:gd name="connsiteY48" fmla="*/ 767729 h 4977470"/>
                <a:gd name="connsiteX49" fmla="*/ 3162183 w 4929093"/>
                <a:gd name="connsiteY49" fmla="*/ 629042 h 4977470"/>
                <a:gd name="connsiteX50" fmla="*/ 2953411 w 4929093"/>
                <a:gd name="connsiteY50" fmla="*/ 197620 h 4977470"/>
                <a:gd name="connsiteX51" fmla="*/ 3019756 w 4929093"/>
                <a:gd name="connsiteY51" fmla="*/ 106154 h 4977470"/>
                <a:gd name="connsiteX52" fmla="*/ 3094506 w 4929093"/>
                <a:gd name="connsiteY52" fmla="*/ 47091 h 4977470"/>
                <a:gd name="connsiteX53" fmla="*/ 3126991 w 4929093"/>
                <a:gd name="connsiteY53" fmla="*/ 0 h 4977470"/>
                <a:gd name="connsiteX54" fmla="*/ 1684150 w 4929093"/>
                <a:gd name="connsiteY54" fmla="*/ 564651 h 4977470"/>
                <a:gd name="connsiteX55" fmla="*/ 1568521 w 4929093"/>
                <a:gd name="connsiteY55" fmla="*/ 738010 h 4977470"/>
                <a:gd name="connsiteX56" fmla="*/ 1442838 w 4929093"/>
                <a:gd name="connsiteY56" fmla="*/ 866790 h 4977470"/>
                <a:gd name="connsiteX57" fmla="*/ 1558467 w 4929093"/>
                <a:gd name="connsiteY57" fmla="*/ 941086 h 4977470"/>
                <a:gd name="connsiteX58" fmla="*/ 1669070 w 4929093"/>
                <a:gd name="connsiteY58" fmla="*/ 1208554 h 4977470"/>
                <a:gd name="connsiteX59" fmla="*/ 1661312 w 4929093"/>
                <a:gd name="connsiteY59" fmla="*/ 1380720 h 4977470"/>
                <a:gd name="connsiteX60" fmla="*/ 1731051 w 4929093"/>
                <a:gd name="connsiteY60" fmla="*/ 1443867 h 4977470"/>
                <a:gd name="connsiteX61" fmla="*/ 1722334 w 4929093"/>
                <a:gd name="connsiteY61" fmla="*/ 1511222 h 4977470"/>
                <a:gd name="connsiteX62" fmla="*/ 1844376 w 4929093"/>
                <a:gd name="connsiteY62" fmla="*/ 1616467 h 4977470"/>
                <a:gd name="connsiteX63" fmla="*/ 1761562 w 4929093"/>
                <a:gd name="connsiteY63" fmla="*/ 1650144 h 4977470"/>
                <a:gd name="connsiteX64" fmla="*/ 1437812 w 4929093"/>
                <a:gd name="connsiteY64" fmla="*/ 1391818 h 4977470"/>
                <a:gd name="connsiteX65" fmla="*/ 1171366 w 4929093"/>
                <a:gd name="connsiteY65" fmla="*/ 1520598 h 4977470"/>
                <a:gd name="connsiteX66" fmla="*/ 1050710 w 4929093"/>
                <a:gd name="connsiteY66" fmla="*/ 1570128 h 4977470"/>
                <a:gd name="connsiteX67" fmla="*/ 965245 w 4929093"/>
                <a:gd name="connsiteY67" fmla="*/ 1609754 h 4977470"/>
                <a:gd name="connsiteX68" fmla="*/ 305147 w 4929093"/>
                <a:gd name="connsiteY68" fmla="*/ 1185951 h 4977470"/>
                <a:gd name="connsiteX69" fmla="*/ 0 w 4929093"/>
                <a:gd name="connsiteY69" fmla="*/ 1743487 h 4977470"/>
                <a:gd name="connsiteX70" fmla="*/ 165901 w 4929093"/>
                <a:gd name="connsiteY70" fmla="*/ 1941610 h 4977470"/>
                <a:gd name="connsiteX71" fmla="*/ 226229 w 4929093"/>
                <a:gd name="connsiteY71" fmla="*/ 2085250 h 4977470"/>
                <a:gd name="connsiteX72" fmla="*/ 513885 w 4929093"/>
                <a:gd name="connsiteY72" fmla="*/ 2299826 h 4977470"/>
                <a:gd name="connsiteX73" fmla="*/ 1222111 w 4929093"/>
                <a:gd name="connsiteY73" fmla="*/ 3023132 h 4977470"/>
                <a:gd name="connsiteX74" fmla="*/ 1226613 w 4929093"/>
                <a:gd name="connsiteY74" fmla="*/ 3017847 h 4977470"/>
                <a:gd name="connsiteX75" fmla="*/ 1308757 w 4929093"/>
                <a:gd name="connsiteY75" fmla="*/ 3179476 h 4977470"/>
                <a:gd name="connsiteX76" fmla="*/ 1304553 w 4929093"/>
                <a:gd name="connsiteY76" fmla="*/ 3370597 h 4977470"/>
                <a:gd name="connsiteX0" fmla="*/ 1304553 w 4929093"/>
                <a:gd name="connsiteY0" fmla="*/ 3323506 h 4930379"/>
                <a:gd name="connsiteX1" fmla="*/ 1404621 w 4929093"/>
                <a:gd name="connsiteY1" fmla="*/ 3349193 h 4930379"/>
                <a:gd name="connsiteX2" fmla="*/ 1507420 w 4929093"/>
                <a:gd name="connsiteY2" fmla="*/ 3340436 h 4930379"/>
                <a:gd name="connsiteX3" fmla="*/ 1566035 w 4929093"/>
                <a:gd name="connsiteY3" fmla="*/ 3406379 h 4930379"/>
                <a:gd name="connsiteX4" fmla="*/ 1653958 w 4929093"/>
                <a:gd name="connsiteY4" fmla="*/ 3472321 h 4930379"/>
                <a:gd name="connsiteX5" fmla="*/ 2481900 w 4929093"/>
                <a:gd name="connsiteY5" fmla="*/ 4205013 h 4930379"/>
                <a:gd name="connsiteX6" fmla="*/ 2489227 w 4929093"/>
                <a:gd name="connsiteY6" fmla="*/ 4336898 h 4930379"/>
                <a:gd name="connsiteX7" fmla="*/ 2599131 w 4929093"/>
                <a:gd name="connsiteY7" fmla="*/ 4373533 h 4930379"/>
                <a:gd name="connsiteX8" fmla="*/ 2635766 w 4929093"/>
                <a:gd name="connsiteY8" fmla="*/ 4402840 h 4930379"/>
                <a:gd name="connsiteX9" fmla="*/ 2760323 w 4929093"/>
                <a:gd name="connsiteY9" fmla="*/ 4402840 h 4930379"/>
                <a:gd name="connsiteX10" fmla="*/ 2943496 w 4929093"/>
                <a:gd name="connsiteY10" fmla="*/ 4424821 h 4930379"/>
                <a:gd name="connsiteX11" fmla="*/ 3009439 w 4929093"/>
                <a:gd name="connsiteY11" fmla="*/ 4439475 h 4930379"/>
                <a:gd name="connsiteX12" fmla="*/ 3090035 w 4929093"/>
                <a:gd name="connsiteY12" fmla="*/ 4534725 h 4930379"/>
                <a:gd name="connsiteX13" fmla="*/ 3141323 w 4929093"/>
                <a:gd name="connsiteY13" fmla="*/ 4659283 h 4930379"/>
                <a:gd name="connsiteX14" fmla="*/ 3170631 w 4929093"/>
                <a:gd name="connsiteY14" fmla="*/ 4666610 h 4930379"/>
                <a:gd name="connsiteX15" fmla="*/ 3214593 w 4929093"/>
                <a:gd name="connsiteY15" fmla="*/ 4673936 h 4930379"/>
                <a:gd name="connsiteX16" fmla="*/ 3287862 w 4929093"/>
                <a:gd name="connsiteY16" fmla="*/ 4747206 h 4930379"/>
                <a:gd name="connsiteX17" fmla="*/ 3331823 w 4929093"/>
                <a:gd name="connsiteY17" fmla="*/ 4725225 h 4930379"/>
                <a:gd name="connsiteX18" fmla="*/ 3353804 w 4929093"/>
                <a:gd name="connsiteY18" fmla="*/ 4725225 h 4930379"/>
                <a:gd name="connsiteX19" fmla="*/ 3397766 w 4929093"/>
                <a:gd name="connsiteY19" fmla="*/ 4769186 h 4930379"/>
                <a:gd name="connsiteX20" fmla="*/ 3419746 w 4929093"/>
                <a:gd name="connsiteY20" fmla="*/ 4835129 h 4930379"/>
                <a:gd name="connsiteX21" fmla="*/ 3398466 w 4929093"/>
                <a:gd name="connsiteY21" fmla="*/ 4925806 h 4930379"/>
                <a:gd name="connsiteX22" fmla="*/ 3434400 w 4929093"/>
                <a:gd name="connsiteY22" fmla="*/ 4930379 h 4930379"/>
                <a:gd name="connsiteX23" fmla="*/ 4086496 w 4929093"/>
                <a:gd name="connsiteY23" fmla="*/ 4490763 h 4930379"/>
                <a:gd name="connsiteX24" fmla="*/ 4196400 w 4929093"/>
                <a:gd name="connsiteY24" fmla="*/ 4476110 h 4930379"/>
                <a:gd name="connsiteX25" fmla="*/ 4298977 w 4929093"/>
                <a:gd name="connsiteY25" fmla="*/ 4424821 h 4930379"/>
                <a:gd name="connsiteX26" fmla="*/ 4313631 w 4929093"/>
                <a:gd name="connsiteY26" fmla="*/ 4395513 h 4930379"/>
                <a:gd name="connsiteX27" fmla="*/ 4423535 w 4929093"/>
                <a:gd name="connsiteY27" fmla="*/ 4402840 h 4930379"/>
                <a:gd name="connsiteX28" fmla="*/ 4540766 w 4929093"/>
                <a:gd name="connsiteY28" fmla="*/ 4410167 h 4930379"/>
                <a:gd name="connsiteX29" fmla="*/ 4540766 w 4929093"/>
                <a:gd name="connsiteY29" fmla="*/ 4307590 h 4930379"/>
                <a:gd name="connsiteX30" fmla="*/ 4570073 w 4929093"/>
                <a:gd name="connsiteY30" fmla="*/ 4256302 h 4930379"/>
                <a:gd name="connsiteX31" fmla="*/ 4657996 w 4929093"/>
                <a:gd name="connsiteY31" fmla="*/ 4205013 h 4930379"/>
                <a:gd name="connsiteX32" fmla="*/ 4709285 w 4929093"/>
                <a:gd name="connsiteY32" fmla="*/ 4146398 h 4930379"/>
                <a:gd name="connsiteX33" fmla="*/ 4870477 w 4929093"/>
                <a:gd name="connsiteY33" fmla="*/ 4146398 h 4930379"/>
                <a:gd name="connsiteX34" fmla="*/ 4870477 w 4929093"/>
                <a:gd name="connsiteY34" fmla="*/ 4043821 h 4930379"/>
                <a:gd name="connsiteX35" fmla="*/ 4899785 w 4929093"/>
                <a:gd name="connsiteY35" fmla="*/ 3802033 h 4930379"/>
                <a:gd name="connsiteX36" fmla="*/ 4929093 w 4929093"/>
                <a:gd name="connsiteY36" fmla="*/ 3611533 h 4930379"/>
                <a:gd name="connsiteX37" fmla="*/ 4921766 w 4929093"/>
                <a:gd name="connsiteY37" fmla="*/ 3406379 h 4930379"/>
                <a:gd name="connsiteX38" fmla="*/ 4780981 w 4929093"/>
                <a:gd name="connsiteY38" fmla="*/ 2890087 h 4930379"/>
                <a:gd name="connsiteX39" fmla="*/ 4001745 w 4929093"/>
                <a:gd name="connsiteY39" fmla="*/ 1215942 h 4930379"/>
                <a:gd name="connsiteX40" fmla="*/ 3705134 w 4929093"/>
                <a:gd name="connsiteY40" fmla="*/ 1089820 h 4930379"/>
                <a:gd name="connsiteX41" fmla="*/ 3569217 w 4929093"/>
                <a:gd name="connsiteY41" fmla="*/ 1203720 h 4930379"/>
                <a:gd name="connsiteX42" fmla="*/ 3410097 w 4929093"/>
                <a:gd name="connsiteY42" fmla="*/ 1223245 h 4930379"/>
                <a:gd name="connsiteX43" fmla="*/ 3265895 w 4929093"/>
                <a:gd name="connsiteY43" fmla="*/ 1203720 h 4930379"/>
                <a:gd name="connsiteX44" fmla="*/ 3071691 w 4929093"/>
                <a:gd name="connsiteY44" fmla="*/ 1151555 h 4930379"/>
                <a:gd name="connsiteX45" fmla="*/ 3101855 w 4929093"/>
                <a:gd name="connsiteY45" fmla="*/ 1037635 h 4930379"/>
                <a:gd name="connsiteX46" fmla="*/ 3192346 w 4929093"/>
                <a:gd name="connsiteY46" fmla="*/ 963338 h 4930379"/>
                <a:gd name="connsiteX47" fmla="*/ 3157155 w 4929093"/>
                <a:gd name="connsiteY47" fmla="*/ 898949 h 4930379"/>
                <a:gd name="connsiteX48" fmla="*/ 3157155 w 4929093"/>
                <a:gd name="connsiteY48" fmla="*/ 720638 h 4930379"/>
                <a:gd name="connsiteX49" fmla="*/ 3162183 w 4929093"/>
                <a:gd name="connsiteY49" fmla="*/ 581951 h 4930379"/>
                <a:gd name="connsiteX50" fmla="*/ 2953411 w 4929093"/>
                <a:gd name="connsiteY50" fmla="*/ 150529 h 4930379"/>
                <a:gd name="connsiteX51" fmla="*/ 3019756 w 4929093"/>
                <a:gd name="connsiteY51" fmla="*/ 59063 h 4930379"/>
                <a:gd name="connsiteX52" fmla="*/ 3094506 w 4929093"/>
                <a:gd name="connsiteY52" fmla="*/ 0 h 4930379"/>
                <a:gd name="connsiteX53" fmla="*/ 1684150 w 4929093"/>
                <a:gd name="connsiteY53" fmla="*/ 517560 h 4930379"/>
                <a:gd name="connsiteX54" fmla="*/ 1568521 w 4929093"/>
                <a:gd name="connsiteY54" fmla="*/ 690919 h 4930379"/>
                <a:gd name="connsiteX55" fmla="*/ 1442838 w 4929093"/>
                <a:gd name="connsiteY55" fmla="*/ 819699 h 4930379"/>
                <a:gd name="connsiteX56" fmla="*/ 1558467 w 4929093"/>
                <a:gd name="connsiteY56" fmla="*/ 893995 h 4930379"/>
                <a:gd name="connsiteX57" fmla="*/ 1669070 w 4929093"/>
                <a:gd name="connsiteY57" fmla="*/ 1161463 h 4930379"/>
                <a:gd name="connsiteX58" fmla="*/ 1661312 w 4929093"/>
                <a:gd name="connsiteY58" fmla="*/ 1333629 h 4930379"/>
                <a:gd name="connsiteX59" fmla="*/ 1731051 w 4929093"/>
                <a:gd name="connsiteY59" fmla="*/ 1396776 h 4930379"/>
                <a:gd name="connsiteX60" fmla="*/ 1722334 w 4929093"/>
                <a:gd name="connsiteY60" fmla="*/ 1464131 h 4930379"/>
                <a:gd name="connsiteX61" fmla="*/ 1844376 w 4929093"/>
                <a:gd name="connsiteY61" fmla="*/ 1569376 h 4930379"/>
                <a:gd name="connsiteX62" fmla="*/ 1761562 w 4929093"/>
                <a:gd name="connsiteY62" fmla="*/ 1603053 h 4930379"/>
                <a:gd name="connsiteX63" fmla="*/ 1437812 w 4929093"/>
                <a:gd name="connsiteY63" fmla="*/ 1344727 h 4930379"/>
                <a:gd name="connsiteX64" fmla="*/ 1171366 w 4929093"/>
                <a:gd name="connsiteY64" fmla="*/ 1473507 h 4930379"/>
                <a:gd name="connsiteX65" fmla="*/ 1050710 w 4929093"/>
                <a:gd name="connsiteY65" fmla="*/ 1523037 h 4930379"/>
                <a:gd name="connsiteX66" fmla="*/ 965245 w 4929093"/>
                <a:gd name="connsiteY66" fmla="*/ 1562663 h 4930379"/>
                <a:gd name="connsiteX67" fmla="*/ 305147 w 4929093"/>
                <a:gd name="connsiteY67" fmla="*/ 1138860 h 4930379"/>
                <a:gd name="connsiteX68" fmla="*/ 0 w 4929093"/>
                <a:gd name="connsiteY68" fmla="*/ 1696396 h 4930379"/>
                <a:gd name="connsiteX69" fmla="*/ 165901 w 4929093"/>
                <a:gd name="connsiteY69" fmla="*/ 1894519 h 4930379"/>
                <a:gd name="connsiteX70" fmla="*/ 226229 w 4929093"/>
                <a:gd name="connsiteY70" fmla="*/ 2038159 h 4930379"/>
                <a:gd name="connsiteX71" fmla="*/ 513885 w 4929093"/>
                <a:gd name="connsiteY71" fmla="*/ 2252735 h 4930379"/>
                <a:gd name="connsiteX72" fmla="*/ 1222111 w 4929093"/>
                <a:gd name="connsiteY72" fmla="*/ 2976041 h 4930379"/>
                <a:gd name="connsiteX73" fmla="*/ 1226613 w 4929093"/>
                <a:gd name="connsiteY73" fmla="*/ 2970756 h 4930379"/>
                <a:gd name="connsiteX74" fmla="*/ 1308757 w 4929093"/>
                <a:gd name="connsiteY74" fmla="*/ 3132385 h 4930379"/>
                <a:gd name="connsiteX75" fmla="*/ 1304553 w 4929093"/>
                <a:gd name="connsiteY75" fmla="*/ 3323506 h 4930379"/>
                <a:gd name="connsiteX0" fmla="*/ 1304553 w 4929093"/>
                <a:gd name="connsiteY0" fmla="*/ 3264443 h 4871316"/>
                <a:gd name="connsiteX1" fmla="*/ 1404621 w 4929093"/>
                <a:gd name="connsiteY1" fmla="*/ 3290130 h 4871316"/>
                <a:gd name="connsiteX2" fmla="*/ 1507420 w 4929093"/>
                <a:gd name="connsiteY2" fmla="*/ 3281373 h 4871316"/>
                <a:gd name="connsiteX3" fmla="*/ 1566035 w 4929093"/>
                <a:gd name="connsiteY3" fmla="*/ 3347316 h 4871316"/>
                <a:gd name="connsiteX4" fmla="*/ 1653958 w 4929093"/>
                <a:gd name="connsiteY4" fmla="*/ 3413258 h 4871316"/>
                <a:gd name="connsiteX5" fmla="*/ 2481900 w 4929093"/>
                <a:gd name="connsiteY5" fmla="*/ 4145950 h 4871316"/>
                <a:gd name="connsiteX6" fmla="*/ 2489227 w 4929093"/>
                <a:gd name="connsiteY6" fmla="*/ 4277835 h 4871316"/>
                <a:gd name="connsiteX7" fmla="*/ 2599131 w 4929093"/>
                <a:gd name="connsiteY7" fmla="*/ 4314470 h 4871316"/>
                <a:gd name="connsiteX8" fmla="*/ 2635766 w 4929093"/>
                <a:gd name="connsiteY8" fmla="*/ 4343777 h 4871316"/>
                <a:gd name="connsiteX9" fmla="*/ 2760323 w 4929093"/>
                <a:gd name="connsiteY9" fmla="*/ 4343777 h 4871316"/>
                <a:gd name="connsiteX10" fmla="*/ 2943496 w 4929093"/>
                <a:gd name="connsiteY10" fmla="*/ 4365758 h 4871316"/>
                <a:gd name="connsiteX11" fmla="*/ 3009439 w 4929093"/>
                <a:gd name="connsiteY11" fmla="*/ 4380412 h 4871316"/>
                <a:gd name="connsiteX12" fmla="*/ 3090035 w 4929093"/>
                <a:gd name="connsiteY12" fmla="*/ 4475662 h 4871316"/>
                <a:gd name="connsiteX13" fmla="*/ 3141323 w 4929093"/>
                <a:gd name="connsiteY13" fmla="*/ 4600220 h 4871316"/>
                <a:gd name="connsiteX14" fmla="*/ 3170631 w 4929093"/>
                <a:gd name="connsiteY14" fmla="*/ 4607547 h 4871316"/>
                <a:gd name="connsiteX15" fmla="*/ 3214593 w 4929093"/>
                <a:gd name="connsiteY15" fmla="*/ 4614873 h 4871316"/>
                <a:gd name="connsiteX16" fmla="*/ 3287862 w 4929093"/>
                <a:gd name="connsiteY16" fmla="*/ 4688143 h 4871316"/>
                <a:gd name="connsiteX17" fmla="*/ 3331823 w 4929093"/>
                <a:gd name="connsiteY17" fmla="*/ 4666162 h 4871316"/>
                <a:gd name="connsiteX18" fmla="*/ 3353804 w 4929093"/>
                <a:gd name="connsiteY18" fmla="*/ 4666162 h 4871316"/>
                <a:gd name="connsiteX19" fmla="*/ 3397766 w 4929093"/>
                <a:gd name="connsiteY19" fmla="*/ 4710123 h 4871316"/>
                <a:gd name="connsiteX20" fmla="*/ 3419746 w 4929093"/>
                <a:gd name="connsiteY20" fmla="*/ 4776066 h 4871316"/>
                <a:gd name="connsiteX21" fmla="*/ 3398466 w 4929093"/>
                <a:gd name="connsiteY21" fmla="*/ 4866743 h 4871316"/>
                <a:gd name="connsiteX22" fmla="*/ 3434400 w 4929093"/>
                <a:gd name="connsiteY22" fmla="*/ 4871316 h 4871316"/>
                <a:gd name="connsiteX23" fmla="*/ 4086496 w 4929093"/>
                <a:gd name="connsiteY23" fmla="*/ 4431700 h 4871316"/>
                <a:gd name="connsiteX24" fmla="*/ 4196400 w 4929093"/>
                <a:gd name="connsiteY24" fmla="*/ 4417047 h 4871316"/>
                <a:gd name="connsiteX25" fmla="*/ 4298977 w 4929093"/>
                <a:gd name="connsiteY25" fmla="*/ 4365758 h 4871316"/>
                <a:gd name="connsiteX26" fmla="*/ 4313631 w 4929093"/>
                <a:gd name="connsiteY26" fmla="*/ 4336450 h 4871316"/>
                <a:gd name="connsiteX27" fmla="*/ 4423535 w 4929093"/>
                <a:gd name="connsiteY27" fmla="*/ 4343777 h 4871316"/>
                <a:gd name="connsiteX28" fmla="*/ 4540766 w 4929093"/>
                <a:gd name="connsiteY28" fmla="*/ 4351104 h 4871316"/>
                <a:gd name="connsiteX29" fmla="*/ 4540766 w 4929093"/>
                <a:gd name="connsiteY29" fmla="*/ 4248527 h 4871316"/>
                <a:gd name="connsiteX30" fmla="*/ 4570073 w 4929093"/>
                <a:gd name="connsiteY30" fmla="*/ 4197239 h 4871316"/>
                <a:gd name="connsiteX31" fmla="*/ 4657996 w 4929093"/>
                <a:gd name="connsiteY31" fmla="*/ 4145950 h 4871316"/>
                <a:gd name="connsiteX32" fmla="*/ 4709285 w 4929093"/>
                <a:gd name="connsiteY32" fmla="*/ 4087335 h 4871316"/>
                <a:gd name="connsiteX33" fmla="*/ 4870477 w 4929093"/>
                <a:gd name="connsiteY33" fmla="*/ 4087335 h 4871316"/>
                <a:gd name="connsiteX34" fmla="*/ 4870477 w 4929093"/>
                <a:gd name="connsiteY34" fmla="*/ 3984758 h 4871316"/>
                <a:gd name="connsiteX35" fmla="*/ 4899785 w 4929093"/>
                <a:gd name="connsiteY35" fmla="*/ 3742970 h 4871316"/>
                <a:gd name="connsiteX36" fmla="*/ 4929093 w 4929093"/>
                <a:gd name="connsiteY36" fmla="*/ 3552470 h 4871316"/>
                <a:gd name="connsiteX37" fmla="*/ 4921766 w 4929093"/>
                <a:gd name="connsiteY37" fmla="*/ 3347316 h 4871316"/>
                <a:gd name="connsiteX38" fmla="*/ 4780981 w 4929093"/>
                <a:gd name="connsiteY38" fmla="*/ 2831024 h 4871316"/>
                <a:gd name="connsiteX39" fmla="*/ 4001745 w 4929093"/>
                <a:gd name="connsiteY39" fmla="*/ 1156879 h 4871316"/>
                <a:gd name="connsiteX40" fmla="*/ 3705134 w 4929093"/>
                <a:gd name="connsiteY40" fmla="*/ 1030757 h 4871316"/>
                <a:gd name="connsiteX41" fmla="*/ 3569217 w 4929093"/>
                <a:gd name="connsiteY41" fmla="*/ 1144657 h 4871316"/>
                <a:gd name="connsiteX42" fmla="*/ 3410097 w 4929093"/>
                <a:gd name="connsiteY42" fmla="*/ 1164182 h 4871316"/>
                <a:gd name="connsiteX43" fmla="*/ 3265895 w 4929093"/>
                <a:gd name="connsiteY43" fmla="*/ 1144657 h 4871316"/>
                <a:gd name="connsiteX44" fmla="*/ 3071691 w 4929093"/>
                <a:gd name="connsiteY44" fmla="*/ 1092492 h 4871316"/>
                <a:gd name="connsiteX45" fmla="*/ 3101855 w 4929093"/>
                <a:gd name="connsiteY45" fmla="*/ 978572 h 4871316"/>
                <a:gd name="connsiteX46" fmla="*/ 3192346 w 4929093"/>
                <a:gd name="connsiteY46" fmla="*/ 904275 h 4871316"/>
                <a:gd name="connsiteX47" fmla="*/ 3157155 w 4929093"/>
                <a:gd name="connsiteY47" fmla="*/ 839886 h 4871316"/>
                <a:gd name="connsiteX48" fmla="*/ 3157155 w 4929093"/>
                <a:gd name="connsiteY48" fmla="*/ 661575 h 4871316"/>
                <a:gd name="connsiteX49" fmla="*/ 3162183 w 4929093"/>
                <a:gd name="connsiteY49" fmla="*/ 522888 h 4871316"/>
                <a:gd name="connsiteX50" fmla="*/ 2953411 w 4929093"/>
                <a:gd name="connsiteY50" fmla="*/ 91466 h 4871316"/>
                <a:gd name="connsiteX51" fmla="*/ 3019756 w 4929093"/>
                <a:gd name="connsiteY51" fmla="*/ 0 h 4871316"/>
                <a:gd name="connsiteX52" fmla="*/ 1684150 w 4929093"/>
                <a:gd name="connsiteY52" fmla="*/ 458497 h 4871316"/>
                <a:gd name="connsiteX53" fmla="*/ 1568521 w 4929093"/>
                <a:gd name="connsiteY53" fmla="*/ 631856 h 4871316"/>
                <a:gd name="connsiteX54" fmla="*/ 1442838 w 4929093"/>
                <a:gd name="connsiteY54" fmla="*/ 760636 h 4871316"/>
                <a:gd name="connsiteX55" fmla="*/ 1558467 w 4929093"/>
                <a:gd name="connsiteY55" fmla="*/ 834932 h 4871316"/>
                <a:gd name="connsiteX56" fmla="*/ 1669070 w 4929093"/>
                <a:gd name="connsiteY56" fmla="*/ 1102400 h 4871316"/>
                <a:gd name="connsiteX57" fmla="*/ 1661312 w 4929093"/>
                <a:gd name="connsiteY57" fmla="*/ 1274566 h 4871316"/>
                <a:gd name="connsiteX58" fmla="*/ 1731051 w 4929093"/>
                <a:gd name="connsiteY58" fmla="*/ 1337713 h 4871316"/>
                <a:gd name="connsiteX59" fmla="*/ 1722334 w 4929093"/>
                <a:gd name="connsiteY59" fmla="*/ 1405068 h 4871316"/>
                <a:gd name="connsiteX60" fmla="*/ 1844376 w 4929093"/>
                <a:gd name="connsiteY60" fmla="*/ 1510313 h 4871316"/>
                <a:gd name="connsiteX61" fmla="*/ 1761562 w 4929093"/>
                <a:gd name="connsiteY61" fmla="*/ 1543990 h 4871316"/>
                <a:gd name="connsiteX62" fmla="*/ 1437812 w 4929093"/>
                <a:gd name="connsiteY62" fmla="*/ 1285664 h 4871316"/>
                <a:gd name="connsiteX63" fmla="*/ 1171366 w 4929093"/>
                <a:gd name="connsiteY63" fmla="*/ 1414444 h 4871316"/>
                <a:gd name="connsiteX64" fmla="*/ 1050710 w 4929093"/>
                <a:gd name="connsiteY64" fmla="*/ 1463974 h 4871316"/>
                <a:gd name="connsiteX65" fmla="*/ 965245 w 4929093"/>
                <a:gd name="connsiteY65" fmla="*/ 1503600 h 4871316"/>
                <a:gd name="connsiteX66" fmla="*/ 305147 w 4929093"/>
                <a:gd name="connsiteY66" fmla="*/ 1079797 h 4871316"/>
                <a:gd name="connsiteX67" fmla="*/ 0 w 4929093"/>
                <a:gd name="connsiteY67" fmla="*/ 1637333 h 4871316"/>
                <a:gd name="connsiteX68" fmla="*/ 165901 w 4929093"/>
                <a:gd name="connsiteY68" fmla="*/ 1835456 h 4871316"/>
                <a:gd name="connsiteX69" fmla="*/ 226229 w 4929093"/>
                <a:gd name="connsiteY69" fmla="*/ 1979096 h 4871316"/>
                <a:gd name="connsiteX70" fmla="*/ 513885 w 4929093"/>
                <a:gd name="connsiteY70" fmla="*/ 2193672 h 4871316"/>
                <a:gd name="connsiteX71" fmla="*/ 1222111 w 4929093"/>
                <a:gd name="connsiteY71" fmla="*/ 2916978 h 4871316"/>
                <a:gd name="connsiteX72" fmla="*/ 1226613 w 4929093"/>
                <a:gd name="connsiteY72" fmla="*/ 2911693 h 4871316"/>
                <a:gd name="connsiteX73" fmla="*/ 1308757 w 4929093"/>
                <a:gd name="connsiteY73" fmla="*/ 3073322 h 4871316"/>
                <a:gd name="connsiteX74" fmla="*/ 1304553 w 4929093"/>
                <a:gd name="connsiteY74" fmla="*/ 3264443 h 4871316"/>
                <a:gd name="connsiteX0" fmla="*/ 1304553 w 4929093"/>
                <a:gd name="connsiteY0" fmla="*/ 3173270 h 4780143"/>
                <a:gd name="connsiteX1" fmla="*/ 1404621 w 4929093"/>
                <a:gd name="connsiteY1" fmla="*/ 3198957 h 4780143"/>
                <a:gd name="connsiteX2" fmla="*/ 1507420 w 4929093"/>
                <a:gd name="connsiteY2" fmla="*/ 3190200 h 4780143"/>
                <a:gd name="connsiteX3" fmla="*/ 1566035 w 4929093"/>
                <a:gd name="connsiteY3" fmla="*/ 3256143 h 4780143"/>
                <a:gd name="connsiteX4" fmla="*/ 1653958 w 4929093"/>
                <a:gd name="connsiteY4" fmla="*/ 3322085 h 4780143"/>
                <a:gd name="connsiteX5" fmla="*/ 2481900 w 4929093"/>
                <a:gd name="connsiteY5" fmla="*/ 4054777 h 4780143"/>
                <a:gd name="connsiteX6" fmla="*/ 2489227 w 4929093"/>
                <a:gd name="connsiteY6" fmla="*/ 4186662 h 4780143"/>
                <a:gd name="connsiteX7" fmla="*/ 2599131 w 4929093"/>
                <a:gd name="connsiteY7" fmla="*/ 4223297 h 4780143"/>
                <a:gd name="connsiteX8" fmla="*/ 2635766 w 4929093"/>
                <a:gd name="connsiteY8" fmla="*/ 4252604 h 4780143"/>
                <a:gd name="connsiteX9" fmla="*/ 2760323 w 4929093"/>
                <a:gd name="connsiteY9" fmla="*/ 4252604 h 4780143"/>
                <a:gd name="connsiteX10" fmla="*/ 2943496 w 4929093"/>
                <a:gd name="connsiteY10" fmla="*/ 4274585 h 4780143"/>
                <a:gd name="connsiteX11" fmla="*/ 3009439 w 4929093"/>
                <a:gd name="connsiteY11" fmla="*/ 4289239 h 4780143"/>
                <a:gd name="connsiteX12" fmla="*/ 3090035 w 4929093"/>
                <a:gd name="connsiteY12" fmla="*/ 4384489 h 4780143"/>
                <a:gd name="connsiteX13" fmla="*/ 3141323 w 4929093"/>
                <a:gd name="connsiteY13" fmla="*/ 4509047 h 4780143"/>
                <a:gd name="connsiteX14" fmla="*/ 3170631 w 4929093"/>
                <a:gd name="connsiteY14" fmla="*/ 4516374 h 4780143"/>
                <a:gd name="connsiteX15" fmla="*/ 3214593 w 4929093"/>
                <a:gd name="connsiteY15" fmla="*/ 4523700 h 4780143"/>
                <a:gd name="connsiteX16" fmla="*/ 3287862 w 4929093"/>
                <a:gd name="connsiteY16" fmla="*/ 4596970 h 4780143"/>
                <a:gd name="connsiteX17" fmla="*/ 3331823 w 4929093"/>
                <a:gd name="connsiteY17" fmla="*/ 4574989 h 4780143"/>
                <a:gd name="connsiteX18" fmla="*/ 3353804 w 4929093"/>
                <a:gd name="connsiteY18" fmla="*/ 4574989 h 4780143"/>
                <a:gd name="connsiteX19" fmla="*/ 3397766 w 4929093"/>
                <a:gd name="connsiteY19" fmla="*/ 4618950 h 4780143"/>
                <a:gd name="connsiteX20" fmla="*/ 3419746 w 4929093"/>
                <a:gd name="connsiteY20" fmla="*/ 4684893 h 4780143"/>
                <a:gd name="connsiteX21" fmla="*/ 3398466 w 4929093"/>
                <a:gd name="connsiteY21" fmla="*/ 4775570 h 4780143"/>
                <a:gd name="connsiteX22" fmla="*/ 3434400 w 4929093"/>
                <a:gd name="connsiteY22" fmla="*/ 4780143 h 4780143"/>
                <a:gd name="connsiteX23" fmla="*/ 4086496 w 4929093"/>
                <a:gd name="connsiteY23" fmla="*/ 4340527 h 4780143"/>
                <a:gd name="connsiteX24" fmla="*/ 4196400 w 4929093"/>
                <a:gd name="connsiteY24" fmla="*/ 4325874 h 4780143"/>
                <a:gd name="connsiteX25" fmla="*/ 4298977 w 4929093"/>
                <a:gd name="connsiteY25" fmla="*/ 4274585 h 4780143"/>
                <a:gd name="connsiteX26" fmla="*/ 4313631 w 4929093"/>
                <a:gd name="connsiteY26" fmla="*/ 4245277 h 4780143"/>
                <a:gd name="connsiteX27" fmla="*/ 4423535 w 4929093"/>
                <a:gd name="connsiteY27" fmla="*/ 4252604 h 4780143"/>
                <a:gd name="connsiteX28" fmla="*/ 4540766 w 4929093"/>
                <a:gd name="connsiteY28" fmla="*/ 4259931 h 4780143"/>
                <a:gd name="connsiteX29" fmla="*/ 4540766 w 4929093"/>
                <a:gd name="connsiteY29" fmla="*/ 4157354 h 4780143"/>
                <a:gd name="connsiteX30" fmla="*/ 4570073 w 4929093"/>
                <a:gd name="connsiteY30" fmla="*/ 4106066 h 4780143"/>
                <a:gd name="connsiteX31" fmla="*/ 4657996 w 4929093"/>
                <a:gd name="connsiteY31" fmla="*/ 4054777 h 4780143"/>
                <a:gd name="connsiteX32" fmla="*/ 4709285 w 4929093"/>
                <a:gd name="connsiteY32" fmla="*/ 3996162 h 4780143"/>
                <a:gd name="connsiteX33" fmla="*/ 4870477 w 4929093"/>
                <a:gd name="connsiteY33" fmla="*/ 3996162 h 4780143"/>
                <a:gd name="connsiteX34" fmla="*/ 4870477 w 4929093"/>
                <a:gd name="connsiteY34" fmla="*/ 3893585 h 4780143"/>
                <a:gd name="connsiteX35" fmla="*/ 4899785 w 4929093"/>
                <a:gd name="connsiteY35" fmla="*/ 3651797 h 4780143"/>
                <a:gd name="connsiteX36" fmla="*/ 4929093 w 4929093"/>
                <a:gd name="connsiteY36" fmla="*/ 3461297 h 4780143"/>
                <a:gd name="connsiteX37" fmla="*/ 4921766 w 4929093"/>
                <a:gd name="connsiteY37" fmla="*/ 3256143 h 4780143"/>
                <a:gd name="connsiteX38" fmla="*/ 4780981 w 4929093"/>
                <a:gd name="connsiteY38" fmla="*/ 2739851 h 4780143"/>
                <a:gd name="connsiteX39" fmla="*/ 4001745 w 4929093"/>
                <a:gd name="connsiteY39" fmla="*/ 1065706 h 4780143"/>
                <a:gd name="connsiteX40" fmla="*/ 3705134 w 4929093"/>
                <a:gd name="connsiteY40" fmla="*/ 939584 h 4780143"/>
                <a:gd name="connsiteX41" fmla="*/ 3569217 w 4929093"/>
                <a:gd name="connsiteY41" fmla="*/ 1053484 h 4780143"/>
                <a:gd name="connsiteX42" fmla="*/ 3410097 w 4929093"/>
                <a:gd name="connsiteY42" fmla="*/ 1073009 h 4780143"/>
                <a:gd name="connsiteX43" fmla="*/ 3265895 w 4929093"/>
                <a:gd name="connsiteY43" fmla="*/ 1053484 h 4780143"/>
                <a:gd name="connsiteX44" fmla="*/ 3071691 w 4929093"/>
                <a:gd name="connsiteY44" fmla="*/ 1001319 h 4780143"/>
                <a:gd name="connsiteX45" fmla="*/ 3101855 w 4929093"/>
                <a:gd name="connsiteY45" fmla="*/ 887399 h 4780143"/>
                <a:gd name="connsiteX46" fmla="*/ 3192346 w 4929093"/>
                <a:gd name="connsiteY46" fmla="*/ 813102 h 4780143"/>
                <a:gd name="connsiteX47" fmla="*/ 3157155 w 4929093"/>
                <a:gd name="connsiteY47" fmla="*/ 748713 h 4780143"/>
                <a:gd name="connsiteX48" fmla="*/ 3157155 w 4929093"/>
                <a:gd name="connsiteY48" fmla="*/ 570402 h 4780143"/>
                <a:gd name="connsiteX49" fmla="*/ 3162183 w 4929093"/>
                <a:gd name="connsiteY49" fmla="*/ 431715 h 4780143"/>
                <a:gd name="connsiteX50" fmla="*/ 2953411 w 4929093"/>
                <a:gd name="connsiteY50" fmla="*/ 293 h 4780143"/>
                <a:gd name="connsiteX51" fmla="*/ 1684150 w 4929093"/>
                <a:gd name="connsiteY51" fmla="*/ 367324 h 4780143"/>
                <a:gd name="connsiteX52" fmla="*/ 1568521 w 4929093"/>
                <a:gd name="connsiteY52" fmla="*/ 540683 h 4780143"/>
                <a:gd name="connsiteX53" fmla="*/ 1442838 w 4929093"/>
                <a:gd name="connsiteY53" fmla="*/ 669463 h 4780143"/>
                <a:gd name="connsiteX54" fmla="*/ 1558467 w 4929093"/>
                <a:gd name="connsiteY54" fmla="*/ 743759 h 4780143"/>
                <a:gd name="connsiteX55" fmla="*/ 1669070 w 4929093"/>
                <a:gd name="connsiteY55" fmla="*/ 1011227 h 4780143"/>
                <a:gd name="connsiteX56" fmla="*/ 1661312 w 4929093"/>
                <a:gd name="connsiteY56" fmla="*/ 1183393 h 4780143"/>
                <a:gd name="connsiteX57" fmla="*/ 1731051 w 4929093"/>
                <a:gd name="connsiteY57" fmla="*/ 1246540 h 4780143"/>
                <a:gd name="connsiteX58" fmla="*/ 1722334 w 4929093"/>
                <a:gd name="connsiteY58" fmla="*/ 1313895 h 4780143"/>
                <a:gd name="connsiteX59" fmla="*/ 1844376 w 4929093"/>
                <a:gd name="connsiteY59" fmla="*/ 1419140 h 4780143"/>
                <a:gd name="connsiteX60" fmla="*/ 1761562 w 4929093"/>
                <a:gd name="connsiteY60" fmla="*/ 1452817 h 4780143"/>
                <a:gd name="connsiteX61" fmla="*/ 1437812 w 4929093"/>
                <a:gd name="connsiteY61" fmla="*/ 1194491 h 4780143"/>
                <a:gd name="connsiteX62" fmla="*/ 1171366 w 4929093"/>
                <a:gd name="connsiteY62" fmla="*/ 1323271 h 4780143"/>
                <a:gd name="connsiteX63" fmla="*/ 1050710 w 4929093"/>
                <a:gd name="connsiteY63" fmla="*/ 1372801 h 4780143"/>
                <a:gd name="connsiteX64" fmla="*/ 965245 w 4929093"/>
                <a:gd name="connsiteY64" fmla="*/ 1412427 h 4780143"/>
                <a:gd name="connsiteX65" fmla="*/ 305147 w 4929093"/>
                <a:gd name="connsiteY65" fmla="*/ 988624 h 4780143"/>
                <a:gd name="connsiteX66" fmla="*/ 0 w 4929093"/>
                <a:gd name="connsiteY66" fmla="*/ 1546160 h 4780143"/>
                <a:gd name="connsiteX67" fmla="*/ 165901 w 4929093"/>
                <a:gd name="connsiteY67" fmla="*/ 1744283 h 4780143"/>
                <a:gd name="connsiteX68" fmla="*/ 226229 w 4929093"/>
                <a:gd name="connsiteY68" fmla="*/ 1887923 h 4780143"/>
                <a:gd name="connsiteX69" fmla="*/ 513885 w 4929093"/>
                <a:gd name="connsiteY69" fmla="*/ 2102499 h 4780143"/>
                <a:gd name="connsiteX70" fmla="*/ 1222111 w 4929093"/>
                <a:gd name="connsiteY70" fmla="*/ 2825805 h 4780143"/>
                <a:gd name="connsiteX71" fmla="*/ 1226613 w 4929093"/>
                <a:gd name="connsiteY71" fmla="*/ 2820520 h 4780143"/>
                <a:gd name="connsiteX72" fmla="*/ 1308757 w 4929093"/>
                <a:gd name="connsiteY72" fmla="*/ 2982149 h 4780143"/>
                <a:gd name="connsiteX73" fmla="*/ 1304553 w 4929093"/>
                <a:gd name="connsiteY73" fmla="*/ 3173270 h 4780143"/>
                <a:gd name="connsiteX0" fmla="*/ 1304553 w 4929093"/>
                <a:gd name="connsiteY0" fmla="*/ 2809881 h 4416754"/>
                <a:gd name="connsiteX1" fmla="*/ 1404621 w 4929093"/>
                <a:gd name="connsiteY1" fmla="*/ 2835568 h 4416754"/>
                <a:gd name="connsiteX2" fmla="*/ 1507420 w 4929093"/>
                <a:gd name="connsiteY2" fmla="*/ 2826811 h 4416754"/>
                <a:gd name="connsiteX3" fmla="*/ 1566035 w 4929093"/>
                <a:gd name="connsiteY3" fmla="*/ 2892754 h 4416754"/>
                <a:gd name="connsiteX4" fmla="*/ 1653958 w 4929093"/>
                <a:gd name="connsiteY4" fmla="*/ 2958696 h 4416754"/>
                <a:gd name="connsiteX5" fmla="*/ 2481900 w 4929093"/>
                <a:gd name="connsiteY5" fmla="*/ 3691388 h 4416754"/>
                <a:gd name="connsiteX6" fmla="*/ 2489227 w 4929093"/>
                <a:gd name="connsiteY6" fmla="*/ 3823273 h 4416754"/>
                <a:gd name="connsiteX7" fmla="*/ 2599131 w 4929093"/>
                <a:gd name="connsiteY7" fmla="*/ 3859908 h 4416754"/>
                <a:gd name="connsiteX8" fmla="*/ 2635766 w 4929093"/>
                <a:gd name="connsiteY8" fmla="*/ 3889215 h 4416754"/>
                <a:gd name="connsiteX9" fmla="*/ 2760323 w 4929093"/>
                <a:gd name="connsiteY9" fmla="*/ 3889215 h 4416754"/>
                <a:gd name="connsiteX10" fmla="*/ 2943496 w 4929093"/>
                <a:gd name="connsiteY10" fmla="*/ 3911196 h 4416754"/>
                <a:gd name="connsiteX11" fmla="*/ 3009439 w 4929093"/>
                <a:gd name="connsiteY11" fmla="*/ 3925850 h 4416754"/>
                <a:gd name="connsiteX12" fmla="*/ 3090035 w 4929093"/>
                <a:gd name="connsiteY12" fmla="*/ 4021100 h 4416754"/>
                <a:gd name="connsiteX13" fmla="*/ 3141323 w 4929093"/>
                <a:gd name="connsiteY13" fmla="*/ 4145658 h 4416754"/>
                <a:gd name="connsiteX14" fmla="*/ 3170631 w 4929093"/>
                <a:gd name="connsiteY14" fmla="*/ 4152985 h 4416754"/>
                <a:gd name="connsiteX15" fmla="*/ 3214593 w 4929093"/>
                <a:gd name="connsiteY15" fmla="*/ 4160311 h 4416754"/>
                <a:gd name="connsiteX16" fmla="*/ 3287862 w 4929093"/>
                <a:gd name="connsiteY16" fmla="*/ 4233581 h 4416754"/>
                <a:gd name="connsiteX17" fmla="*/ 3331823 w 4929093"/>
                <a:gd name="connsiteY17" fmla="*/ 4211600 h 4416754"/>
                <a:gd name="connsiteX18" fmla="*/ 3353804 w 4929093"/>
                <a:gd name="connsiteY18" fmla="*/ 4211600 h 4416754"/>
                <a:gd name="connsiteX19" fmla="*/ 3397766 w 4929093"/>
                <a:gd name="connsiteY19" fmla="*/ 4255561 h 4416754"/>
                <a:gd name="connsiteX20" fmla="*/ 3419746 w 4929093"/>
                <a:gd name="connsiteY20" fmla="*/ 4321504 h 4416754"/>
                <a:gd name="connsiteX21" fmla="*/ 3398466 w 4929093"/>
                <a:gd name="connsiteY21" fmla="*/ 4412181 h 4416754"/>
                <a:gd name="connsiteX22" fmla="*/ 3434400 w 4929093"/>
                <a:gd name="connsiteY22" fmla="*/ 4416754 h 4416754"/>
                <a:gd name="connsiteX23" fmla="*/ 4086496 w 4929093"/>
                <a:gd name="connsiteY23" fmla="*/ 3977138 h 4416754"/>
                <a:gd name="connsiteX24" fmla="*/ 4196400 w 4929093"/>
                <a:gd name="connsiteY24" fmla="*/ 3962485 h 4416754"/>
                <a:gd name="connsiteX25" fmla="*/ 4298977 w 4929093"/>
                <a:gd name="connsiteY25" fmla="*/ 3911196 h 4416754"/>
                <a:gd name="connsiteX26" fmla="*/ 4313631 w 4929093"/>
                <a:gd name="connsiteY26" fmla="*/ 3881888 h 4416754"/>
                <a:gd name="connsiteX27" fmla="*/ 4423535 w 4929093"/>
                <a:gd name="connsiteY27" fmla="*/ 3889215 h 4416754"/>
                <a:gd name="connsiteX28" fmla="*/ 4540766 w 4929093"/>
                <a:gd name="connsiteY28" fmla="*/ 3896542 h 4416754"/>
                <a:gd name="connsiteX29" fmla="*/ 4540766 w 4929093"/>
                <a:gd name="connsiteY29" fmla="*/ 3793965 h 4416754"/>
                <a:gd name="connsiteX30" fmla="*/ 4570073 w 4929093"/>
                <a:gd name="connsiteY30" fmla="*/ 3742677 h 4416754"/>
                <a:gd name="connsiteX31" fmla="*/ 4657996 w 4929093"/>
                <a:gd name="connsiteY31" fmla="*/ 3691388 h 4416754"/>
                <a:gd name="connsiteX32" fmla="*/ 4709285 w 4929093"/>
                <a:gd name="connsiteY32" fmla="*/ 3632773 h 4416754"/>
                <a:gd name="connsiteX33" fmla="*/ 4870477 w 4929093"/>
                <a:gd name="connsiteY33" fmla="*/ 3632773 h 4416754"/>
                <a:gd name="connsiteX34" fmla="*/ 4870477 w 4929093"/>
                <a:gd name="connsiteY34" fmla="*/ 3530196 h 4416754"/>
                <a:gd name="connsiteX35" fmla="*/ 4899785 w 4929093"/>
                <a:gd name="connsiteY35" fmla="*/ 3288408 h 4416754"/>
                <a:gd name="connsiteX36" fmla="*/ 4929093 w 4929093"/>
                <a:gd name="connsiteY36" fmla="*/ 3097908 h 4416754"/>
                <a:gd name="connsiteX37" fmla="*/ 4921766 w 4929093"/>
                <a:gd name="connsiteY37" fmla="*/ 2892754 h 4416754"/>
                <a:gd name="connsiteX38" fmla="*/ 4780981 w 4929093"/>
                <a:gd name="connsiteY38" fmla="*/ 2376462 h 4416754"/>
                <a:gd name="connsiteX39" fmla="*/ 4001745 w 4929093"/>
                <a:gd name="connsiteY39" fmla="*/ 702317 h 4416754"/>
                <a:gd name="connsiteX40" fmla="*/ 3705134 w 4929093"/>
                <a:gd name="connsiteY40" fmla="*/ 576195 h 4416754"/>
                <a:gd name="connsiteX41" fmla="*/ 3569217 w 4929093"/>
                <a:gd name="connsiteY41" fmla="*/ 690095 h 4416754"/>
                <a:gd name="connsiteX42" fmla="*/ 3410097 w 4929093"/>
                <a:gd name="connsiteY42" fmla="*/ 709620 h 4416754"/>
                <a:gd name="connsiteX43" fmla="*/ 3265895 w 4929093"/>
                <a:gd name="connsiteY43" fmla="*/ 690095 h 4416754"/>
                <a:gd name="connsiteX44" fmla="*/ 3071691 w 4929093"/>
                <a:gd name="connsiteY44" fmla="*/ 637930 h 4416754"/>
                <a:gd name="connsiteX45" fmla="*/ 3101855 w 4929093"/>
                <a:gd name="connsiteY45" fmla="*/ 524010 h 4416754"/>
                <a:gd name="connsiteX46" fmla="*/ 3192346 w 4929093"/>
                <a:gd name="connsiteY46" fmla="*/ 449713 h 4416754"/>
                <a:gd name="connsiteX47" fmla="*/ 3157155 w 4929093"/>
                <a:gd name="connsiteY47" fmla="*/ 385324 h 4416754"/>
                <a:gd name="connsiteX48" fmla="*/ 3157155 w 4929093"/>
                <a:gd name="connsiteY48" fmla="*/ 207013 h 4416754"/>
                <a:gd name="connsiteX49" fmla="*/ 3162183 w 4929093"/>
                <a:gd name="connsiteY49" fmla="*/ 68326 h 4416754"/>
                <a:gd name="connsiteX50" fmla="*/ 1684150 w 4929093"/>
                <a:gd name="connsiteY50" fmla="*/ 3935 h 4416754"/>
                <a:gd name="connsiteX51" fmla="*/ 1568521 w 4929093"/>
                <a:gd name="connsiteY51" fmla="*/ 177294 h 4416754"/>
                <a:gd name="connsiteX52" fmla="*/ 1442838 w 4929093"/>
                <a:gd name="connsiteY52" fmla="*/ 306074 h 4416754"/>
                <a:gd name="connsiteX53" fmla="*/ 1558467 w 4929093"/>
                <a:gd name="connsiteY53" fmla="*/ 380370 h 4416754"/>
                <a:gd name="connsiteX54" fmla="*/ 1669070 w 4929093"/>
                <a:gd name="connsiteY54" fmla="*/ 647838 h 4416754"/>
                <a:gd name="connsiteX55" fmla="*/ 1661312 w 4929093"/>
                <a:gd name="connsiteY55" fmla="*/ 820004 h 4416754"/>
                <a:gd name="connsiteX56" fmla="*/ 1731051 w 4929093"/>
                <a:gd name="connsiteY56" fmla="*/ 883151 h 4416754"/>
                <a:gd name="connsiteX57" fmla="*/ 1722334 w 4929093"/>
                <a:gd name="connsiteY57" fmla="*/ 950506 h 4416754"/>
                <a:gd name="connsiteX58" fmla="*/ 1844376 w 4929093"/>
                <a:gd name="connsiteY58" fmla="*/ 1055751 h 4416754"/>
                <a:gd name="connsiteX59" fmla="*/ 1761562 w 4929093"/>
                <a:gd name="connsiteY59" fmla="*/ 1089428 h 4416754"/>
                <a:gd name="connsiteX60" fmla="*/ 1437812 w 4929093"/>
                <a:gd name="connsiteY60" fmla="*/ 831102 h 4416754"/>
                <a:gd name="connsiteX61" fmla="*/ 1171366 w 4929093"/>
                <a:gd name="connsiteY61" fmla="*/ 959882 h 4416754"/>
                <a:gd name="connsiteX62" fmla="*/ 1050710 w 4929093"/>
                <a:gd name="connsiteY62" fmla="*/ 1009412 h 4416754"/>
                <a:gd name="connsiteX63" fmla="*/ 965245 w 4929093"/>
                <a:gd name="connsiteY63" fmla="*/ 1049038 h 4416754"/>
                <a:gd name="connsiteX64" fmla="*/ 305147 w 4929093"/>
                <a:gd name="connsiteY64" fmla="*/ 625235 h 4416754"/>
                <a:gd name="connsiteX65" fmla="*/ 0 w 4929093"/>
                <a:gd name="connsiteY65" fmla="*/ 1182771 h 4416754"/>
                <a:gd name="connsiteX66" fmla="*/ 165901 w 4929093"/>
                <a:gd name="connsiteY66" fmla="*/ 1380894 h 4416754"/>
                <a:gd name="connsiteX67" fmla="*/ 226229 w 4929093"/>
                <a:gd name="connsiteY67" fmla="*/ 1524534 h 4416754"/>
                <a:gd name="connsiteX68" fmla="*/ 513885 w 4929093"/>
                <a:gd name="connsiteY68" fmla="*/ 1739110 h 4416754"/>
                <a:gd name="connsiteX69" fmla="*/ 1222111 w 4929093"/>
                <a:gd name="connsiteY69" fmla="*/ 2462416 h 4416754"/>
                <a:gd name="connsiteX70" fmla="*/ 1226613 w 4929093"/>
                <a:gd name="connsiteY70" fmla="*/ 2457131 h 4416754"/>
                <a:gd name="connsiteX71" fmla="*/ 1308757 w 4929093"/>
                <a:gd name="connsiteY71" fmla="*/ 2618760 h 4416754"/>
                <a:gd name="connsiteX72" fmla="*/ 1304553 w 4929093"/>
                <a:gd name="connsiteY72" fmla="*/ 2809881 h 4416754"/>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3157155 w 4929093"/>
                <a:gd name="connsiteY48" fmla="*/ 203078 h 4412819"/>
                <a:gd name="connsiteX49" fmla="*/ 1684150 w 4929093"/>
                <a:gd name="connsiteY49" fmla="*/ 0 h 4412819"/>
                <a:gd name="connsiteX50" fmla="*/ 1568521 w 4929093"/>
                <a:gd name="connsiteY50" fmla="*/ 173359 h 4412819"/>
                <a:gd name="connsiteX51" fmla="*/ 1442838 w 4929093"/>
                <a:gd name="connsiteY51" fmla="*/ 302139 h 4412819"/>
                <a:gd name="connsiteX52" fmla="*/ 1558467 w 4929093"/>
                <a:gd name="connsiteY52" fmla="*/ 376435 h 4412819"/>
                <a:gd name="connsiteX53" fmla="*/ 1669070 w 4929093"/>
                <a:gd name="connsiteY53" fmla="*/ 643903 h 4412819"/>
                <a:gd name="connsiteX54" fmla="*/ 1661312 w 4929093"/>
                <a:gd name="connsiteY54" fmla="*/ 816069 h 4412819"/>
                <a:gd name="connsiteX55" fmla="*/ 1731051 w 4929093"/>
                <a:gd name="connsiteY55" fmla="*/ 879216 h 4412819"/>
                <a:gd name="connsiteX56" fmla="*/ 1722334 w 4929093"/>
                <a:gd name="connsiteY56" fmla="*/ 946571 h 4412819"/>
                <a:gd name="connsiteX57" fmla="*/ 1844376 w 4929093"/>
                <a:gd name="connsiteY57" fmla="*/ 1051816 h 4412819"/>
                <a:gd name="connsiteX58" fmla="*/ 1761562 w 4929093"/>
                <a:gd name="connsiteY58" fmla="*/ 1085493 h 4412819"/>
                <a:gd name="connsiteX59" fmla="*/ 1437812 w 4929093"/>
                <a:gd name="connsiteY59" fmla="*/ 827167 h 4412819"/>
                <a:gd name="connsiteX60" fmla="*/ 1171366 w 4929093"/>
                <a:gd name="connsiteY60" fmla="*/ 955947 h 4412819"/>
                <a:gd name="connsiteX61" fmla="*/ 1050710 w 4929093"/>
                <a:gd name="connsiteY61" fmla="*/ 1005477 h 4412819"/>
                <a:gd name="connsiteX62" fmla="*/ 965245 w 4929093"/>
                <a:gd name="connsiteY62" fmla="*/ 1045103 h 4412819"/>
                <a:gd name="connsiteX63" fmla="*/ 305147 w 4929093"/>
                <a:gd name="connsiteY63" fmla="*/ 621300 h 4412819"/>
                <a:gd name="connsiteX64" fmla="*/ 0 w 4929093"/>
                <a:gd name="connsiteY64" fmla="*/ 1178836 h 4412819"/>
                <a:gd name="connsiteX65" fmla="*/ 165901 w 4929093"/>
                <a:gd name="connsiteY65" fmla="*/ 1376959 h 4412819"/>
                <a:gd name="connsiteX66" fmla="*/ 226229 w 4929093"/>
                <a:gd name="connsiteY66" fmla="*/ 1520599 h 4412819"/>
                <a:gd name="connsiteX67" fmla="*/ 513885 w 4929093"/>
                <a:gd name="connsiteY67" fmla="*/ 1735175 h 4412819"/>
                <a:gd name="connsiteX68" fmla="*/ 1222111 w 4929093"/>
                <a:gd name="connsiteY68" fmla="*/ 2458481 h 4412819"/>
                <a:gd name="connsiteX69" fmla="*/ 1226613 w 4929093"/>
                <a:gd name="connsiteY69" fmla="*/ 2453196 h 4412819"/>
                <a:gd name="connsiteX70" fmla="*/ 1308757 w 4929093"/>
                <a:gd name="connsiteY70" fmla="*/ 2614825 h 4412819"/>
                <a:gd name="connsiteX71" fmla="*/ 1304553 w 4929093"/>
                <a:gd name="connsiteY71"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1684150 w 4929093"/>
                <a:gd name="connsiteY48" fmla="*/ 0 h 4412819"/>
                <a:gd name="connsiteX49" fmla="*/ 1568521 w 4929093"/>
                <a:gd name="connsiteY49" fmla="*/ 173359 h 4412819"/>
                <a:gd name="connsiteX50" fmla="*/ 1442838 w 4929093"/>
                <a:gd name="connsiteY50" fmla="*/ 302139 h 4412819"/>
                <a:gd name="connsiteX51" fmla="*/ 1558467 w 4929093"/>
                <a:gd name="connsiteY51" fmla="*/ 376435 h 4412819"/>
                <a:gd name="connsiteX52" fmla="*/ 1669070 w 4929093"/>
                <a:gd name="connsiteY52" fmla="*/ 643903 h 4412819"/>
                <a:gd name="connsiteX53" fmla="*/ 1661312 w 4929093"/>
                <a:gd name="connsiteY53" fmla="*/ 816069 h 4412819"/>
                <a:gd name="connsiteX54" fmla="*/ 1731051 w 4929093"/>
                <a:gd name="connsiteY54" fmla="*/ 879216 h 4412819"/>
                <a:gd name="connsiteX55" fmla="*/ 1722334 w 4929093"/>
                <a:gd name="connsiteY55" fmla="*/ 946571 h 4412819"/>
                <a:gd name="connsiteX56" fmla="*/ 1844376 w 4929093"/>
                <a:gd name="connsiteY56" fmla="*/ 1051816 h 4412819"/>
                <a:gd name="connsiteX57" fmla="*/ 1761562 w 4929093"/>
                <a:gd name="connsiteY57" fmla="*/ 1085493 h 4412819"/>
                <a:gd name="connsiteX58" fmla="*/ 1437812 w 4929093"/>
                <a:gd name="connsiteY58" fmla="*/ 827167 h 4412819"/>
                <a:gd name="connsiteX59" fmla="*/ 1171366 w 4929093"/>
                <a:gd name="connsiteY59" fmla="*/ 955947 h 4412819"/>
                <a:gd name="connsiteX60" fmla="*/ 1050710 w 4929093"/>
                <a:gd name="connsiteY60" fmla="*/ 1005477 h 4412819"/>
                <a:gd name="connsiteX61" fmla="*/ 965245 w 4929093"/>
                <a:gd name="connsiteY61" fmla="*/ 1045103 h 4412819"/>
                <a:gd name="connsiteX62" fmla="*/ 305147 w 4929093"/>
                <a:gd name="connsiteY62" fmla="*/ 621300 h 4412819"/>
                <a:gd name="connsiteX63" fmla="*/ 0 w 4929093"/>
                <a:gd name="connsiteY63" fmla="*/ 1178836 h 4412819"/>
                <a:gd name="connsiteX64" fmla="*/ 165901 w 4929093"/>
                <a:gd name="connsiteY64" fmla="*/ 1376959 h 4412819"/>
                <a:gd name="connsiteX65" fmla="*/ 226229 w 4929093"/>
                <a:gd name="connsiteY65" fmla="*/ 1520599 h 4412819"/>
                <a:gd name="connsiteX66" fmla="*/ 513885 w 4929093"/>
                <a:gd name="connsiteY66" fmla="*/ 1735175 h 4412819"/>
                <a:gd name="connsiteX67" fmla="*/ 1222111 w 4929093"/>
                <a:gd name="connsiteY67" fmla="*/ 2458481 h 4412819"/>
                <a:gd name="connsiteX68" fmla="*/ 1226613 w 4929093"/>
                <a:gd name="connsiteY68" fmla="*/ 2453196 h 4412819"/>
                <a:gd name="connsiteX69" fmla="*/ 1308757 w 4929093"/>
                <a:gd name="connsiteY69" fmla="*/ 2614825 h 4412819"/>
                <a:gd name="connsiteX70" fmla="*/ 1304553 w 4929093"/>
                <a:gd name="connsiteY70"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1684150 w 4929093"/>
                <a:gd name="connsiteY47" fmla="*/ 0 h 4412819"/>
                <a:gd name="connsiteX48" fmla="*/ 1568521 w 4929093"/>
                <a:gd name="connsiteY48" fmla="*/ 173359 h 4412819"/>
                <a:gd name="connsiteX49" fmla="*/ 1442838 w 4929093"/>
                <a:gd name="connsiteY49" fmla="*/ 302139 h 4412819"/>
                <a:gd name="connsiteX50" fmla="*/ 1558467 w 4929093"/>
                <a:gd name="connsiteY50" fmla="*/ 376435 h 4412819"/>
                <a:gd name="connsiteX51" fmla="*/ 1669070 w 4929093"/>
                <a:gd name="connsiteY51" fmla="*/ 643903 h 4412819"/>
                <a:gd name="connsiteX52" fmla="*/ 1661312 w 4929093"/>
                <a:gd name="connsiteY52" fmla="*/ 816069 h 4412819"/>
                <a:gd name="connsiteX53" fmla="*/ 1731051 w 4929093"/>
                <a:gd name="connsiteY53" fmla="*/ 879216 h 4412819"/>
                <a:gd name="connsiteX54" fmla="*/ 1722334 w 4929093"/>
                <a:gd name="connsiteY54" fmla="*/ 946571 h 4412819"/>
                <a:gd name="connsiteX55" fmla="*/ 1844376 w 4929093"/>
                <a:gd name="connsiteY55" fmla="*/ 1051816 h 4412819"/>
                <a:gd name="connsiteX56" fmla="*/ 1761562 w 4929093"/>
                <a:gd name="connsiteY56" fmla="*/ 1085493 h 4412819"/>
                <a:gd name="connsiteX57" fmla="*/ 1437812 w 4929093"/>
                <a:gd name="connsiteY57" fmla="*/ 827167 h 4412819"/>
                <a:gd name="connsiteX58" fmla="*/ 1171366 w 4929093"/>
                <a:gd name="connsiteY58" fmla="*/ 955947 h 4412819"/>
                <a:gd name="connsiteX59" fmla="*/ 1050710 w 4929093"/>
                <a:gd name="connsiteY59" fmla="*/ 1005477 h 4412819"/>
                <a:gd name="connsiteX60" fmla="*/ 965245 w 4929093"/>
                <a:gd name="connsiteY60" fmla="*/ 1045103 h 4412819"/>
                <a:gd name="connsiteX61" fmla="*/ 305147 w 4929093"/>
                <a:gd name="connsiteY61" fmla="*/ 621300 h 4412819"/>
                <a:gd name="connsiteX62" fmla="*/ 0 w 4929093"/>
                <a:gd name="connsiteY62" fmla="*/ 1178836 h 4412819"/>
                <a:gd name="connsiteX63" fmla="*/ 165901 w 4929093"/>
                <a:gd name="connsiteY63" fmla="*/ 1376959 h 4412819"/>
                <a:gd name="connsiteX64" fmla="*/ 226229 w 4929093"/>
                <a:gd name="connsiteY64" fmla="*/ 1520599 h 4412819"/>
                <a:gd name="connsiteX65" fmla="*/ 513885 w 4929093"/>
                <a:gd name="connsiteY65" fmla="*/ 1735175 h 4412819"/>
                <a:gd name="connsiteX66" fmla="*/ 1222111 w 4929093"/>
                <a:gd name="connsiteY66" fmla="*/ 2458481 h 4412819"/>
                <a:gd name="connsiteX67" fmla="*/ 1226613 w 4929093"/>
                <a:gd name="connsiteY67" fmla="*/ 2453196 h 4412819"/>
                <a:gd name="connsiteX68" fmla="*/ 1308757 w 4929093"/>
                <a:gd name="connsiteY68" fmla="*/ 2614825 h 4412819"/>
                <a:gd name="connsiteX69" fmla="*/ 1304553 w 4929093"/>
                <a:gd name="connsiteY69"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1684150 w 4929093"/>
                <a:gd name="connsiteY46" fmla="*/ 0 h 4412819"/>
                <a:gd name="connsiteX47" fmla="*/ 1568521 w 4929093"/>
                <a:gd name="connsiteY47" fmla="*/ 173359 h 4412819"/>
                <a:gd name="connsiteX48" fmla="*/ 1442838 w 4929093"/>
                <a:gd name="connsiteY48" fmla="*/ 302139 h 4412819"/>
                <a:gd name="connsiteX49" fmla="*/ 1558467 w 4929093"/>
                <a:gd name="connsiteY49" fmla="*/ 376435 h 4412819"/>
                <a:gd name="connsiteX50" fmla="*/ 1669070 w 4929093"/>
                <a:gd name="connsiteY50" fmla="*/ 643903 h 4412819"/>
                <a:gd name="connsiteX51" fmla="*/ 1661312 w 4929093"/>
                <a:gd name="connsiteY51" fmla="*/ 816069 h 4412819"/>
                <a:gd name="connsiteX52" fmla="*/ 1731051 w 4929093"/>
                <a:gd name="connsiteY52" fmla="*/ 879216 h 4412819"/>
                <a:gd name="connsiteX53" fmla="*/ 1722334 w 4929093"/>
                <a:gd name="connsiteY53" fmla="*/ 946571 h 4412819"/>
                <a:gd name="connsiteX54" fmla="*/ 1844376 w 4929093"/>
                <a:gd name="connsiteY54" fmla="*/ 1051816 h 4412819"/>
                <a:gd name="connsiteX55" fmla="*/ 1761562 w 4929093"/>
                <a:gd name="connsiteY55" fmla="*/ 1085493 h 4412819"/>
                <a:gd name="connsiteX56" fmla="*/ 1437812 w 4929093"/>
                <a:gd name="connsiteY56" fmla="*/ 827167 h 4412819"/>
                <a:gd name="connsiteX57" fmla="*/ 1171366 w 4929093"/>
                <a:gd name="connsiteY57" fmla="*/ 955947 h 4412819"/>
                <a:gd name="connsiteX58" fmla="*/ 1050710 w 4929093"/>
                <a:gd name="connsiteY58" fmla="*/ 1005477 h 4412819"/>
                <a:gd name="connsiteX59" fmla="*/ 965245 w 4929093"/>
                <a:gd name="connsiteY59" fmla="*/ 1045103 h 4412819"/>
                <a:gd name="connsiteX60" fmla="*/ 305147 w 4929093"/>
                <a:gd name="connsiteY60" fmla="*/ 621300 h 4412819"/>
                <a:gd name="connsiteX61" fmla="*/ 0 w 4929093"/>
                <a:gd name="connsiteY61" fmla="*/ 1178836 h 4412819"/>
                <a:gd name="connsiteX62" fmla="*/ 165901 w 4929093"/>
                <a:gd name="connsiteY62" fmla="*/ 1376959 h 4412819"/>
                <a:gd name="connsiteX63" fmla="*/ 226229 w 4929093"/>
                <a:gd name="connsiteY63" fmla="*/ 1520599 h 4412819"/>
                <a:gd name="connsiteX64" fmla="*/ 513885 w 4929093"/>
                <a:gd name="connsiteY64" fmla="*/ 1735175 h 4412819"/>
                <a:gd name="connsiteX65" fmla="*/ 1222111 w 4929093"/>
                <a:gd name="connsiteY65" fmla="*/ 2458481 h 4412819"/>
                <a:gd name="connsiteX66" fmla="*/ 1226613 w 4929093"/>
                <a:gd name="connsiteY66" fmla="*/ 2453196 h 4412819"/>
                <a:gd name="connsiteX67" fmla="*/ 1308757 w 4929093"/>
                <a:gd name="connsiteY67" fmla="*/ 2614825 h 4412819"/>
                <a:gd name="connsiteX68" fmla="*/ 1304553 w 4929093"/>
                <a:gd name="connsiteY68"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086774 w 4929093"/>
                <a:gd name="connsiteY45" fmla="*/ 520075 h 4412819"/>
                <a:gd name="connsiteX46" fmla="*/ 1684150 w 4929093"/>
                <a:gd name="connsiteY46" fmla="*/ 0 h 4412819"/>
                <a:gd name="connsiteX47" fmla="*/ 1568521 w 4929093"/>
                <a:gd name="connsiteY47" fmla="*/ 173359 h 4412819"/>
                <a:gd name="connsiteX48" fmla="*/ 1442838 w 4929093"/>
                <a:gd name="connsiteY48" fmla="*/ 302139 h 4412819"/>
                <a:gd name="connsiteX49" fmla="*/ 1558467 w 4929093"/>
                <a:gd name="connsiteY49" fmla="*/ 376435 h 4412819"/>
                <a:gd name="connsiteX50" fmla="*/ 1669070 w 4929093"/>
                <a:gd name="connsiteY50" fmla="*/ 643903 h 4412819"/>
                <a:gd name="connsiteX51" fmla="*/ 1661312 w 4929093"/>
                <a:gd name="connsiteY51" fmla="*/ 816069 h 4412819"/>
                <a:gd name="connsiteX52" fmla="*/ 1731051 w 4929093"/>
                <a:gd name="connsiteY52" fmla="*/ 879216 h 4412819"/>
                <a:gd name="connsiteX53" fmla="*/ 1722334 w 4929093"/>
                <a:gd name="connsiteY53" fmla="*/ 946571 h 4412819"/>
                <a:gd name="connsiteX54" fmla="*/ 1844376 w 4929093"/>
                <a:gd name="connsiteY54" fmla="*/ 1051816 h 4412819"/>
                <a:gd name="connsiteX55" fmla="*/ 1761562 w 4929093"/>
                <a:gd name="connsiteY55" fmla="*/ 1085493 h 4412819"/>
                <a:gd name="connsiteX56" fmla="*/ 1437812 w 4929093"/>
                <a:gd name="connsiteY56" fmla="*/ 827167 h 4412819"/>
                <a:gd name="connsiteX57" fmla="*/ 1171366 w 4929093"/>
                <a:gd name="connsiteY57" fmla="*/ 955947 h 4412819"/>
                <a:gd name="connsiteX58" fmla="*/ 1050710 w 4929093"/>
                <a:gd name="connsiteY58" fmla="*/ 1005477 h 4412819"/>
                <a:gd name="connsiteX59" fmla="*/ 965245 w 4929093"/>
                <a:gd name="connsiteY59" fmla="*/ 1045103 h 4412819"/>
                <a:gd name="connsiteX60" fmla="*/ 305147 w 4929093"/>
                <a:gd name="connsiteY60" fmla="*/ 621300 h 4412819"/>
                <a:gd name="connsiteX61" fmla="*/ 0 w 4929093"/>
                <a:gd name="connsiteY61" fmla="*/ 1178836 h 4412819"/>
                <a:gd name="connsiteX62" fmla="*/ 165901 w 4929093"/>
                <a:gd name="connsiteY62" fmla="*/ 1376959 h 4412819"/>
                <a:gd name="connsiteX63" fmla="*/ 226229 w 4929093"/>
                <a:gd name="connsiteY63" fmla="*/ 1520599 h 4412819"/>
                <a:gd name="connsiteX64" fmla="*/ 513885 w 4929093"/>
                <a:gd name="connsiteY64" fmla="*/ 1735175 h 4412819"/>
                <a:gd name="connsiteX65" fmla="*/ 1222111 w 4929093"/>
                <a:gd name="connsiteY65" fmla="*/ 2458481 h 4412819"/>
                <a:gd name="connsiteX66" fmla="*/ 1226613 w 4929093"/>
                <a:gd name="connsiteY66" fmla="*/ 2453196 h 4412819"/>
                <a:gd name="connsiteX67" fmla="*/ 1308757 w 4929093"/>
                <a:gd name="connsiteY67" fmla="*/ 2614825 h 4412819"/>
                <a:gd name="connsiteX68" fmla="*/ 1304553 w 4929093"/>
                <a:gd name="connsiteY68"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1684150 w 4929093"/>
                <a:gd name="connsiteY45" fmla="*/ 0 h 4412819"/>
                <a:gd name="connsiteX46" fmla="*/ 1568521 w 4929093"/>
                <a:gd name="connsiteY46" fmla="*/ 173359 h 4412819"/>
                <a:gd name="connsiteX47" fmla="*/ 1442838 w 4929093"/>
                <a:gd name="connsiteY47" fmla="*/ 302139 h 4412819"/>
                <a:gd name="connsiteX48" fmla="*/ 1558467 w 4929093"/>
                <a:gd name="connsiteY48" fmla="*/ 376435 h 4412819"/>
                <a:gd name="connsiteX49" fmla="*/ 1669070 w 4929093"/>
                <a:gd name="connsiteY49" fmla="*/ 643903 h 4412819"/>
                <a:gd name="connsiteX50" fmla="*/ 1661312 w 4929093"/>
                <a:gd name="connsiteY50" fmla="*/ 816069 h 4412819"/>
                <a:gd name="connsiteX51" fmla="*/ 1731051 w 4929093"/>
                <a:gd name="connsiteY51" fmla="*/ 879216 h 4412819"/>
                <a:gd name="connsiteX52" fmla="*/ 1722334 w 4929093"/>
                <a:gd name="connsiteY52" fmla="*/ 946571 h 4412819"/>
                <a:gd name="connsiteX53" fmla="*/ 1844376 w 4929093"/>
                <a:gd name="connsiteY53" fmla="*/ 1051816 h 4412819"/>
                <a:gd name="connsiteX54" fmla="*/ 1761562 w 4929093"/>
                <a:gd name="connsiteY54" fmla="*/ 1085493 h 4412819"/>
                <a:gd name="connsiteX55" fmla="*/ 1437812 w 4929093"/>
                <a:gd name="connsiteY55" fmla="*/ 827167 h 4412819"/>
                <a:gd name="connsiteX56" fmla="*/ 1171366 w 4929093"/>
                <a:gd name="connsiteY56" fmla="*/ 955947 h 4412819"/>
                <a:gd name="connsiteX57" fmla="*/ 1050710 w 4929093"/>
                <a:gd name="connsiteY57" fmla="*/ 1005477 h 4412819"/>
                <a:gd name="connsiteX58" fmla="*/ 965245 w 4929093"/>
                <a:gd name="connsiteY58" fmla="*/ 1045103 h 4412819"/>
                <a:gd name="connsiteX59" fmla="*/ 305147 w 4929093"/>
                <a:gd name="connsiteY59" fmla="*/ 621300 h 4412819"/>
                <a:gd name="connsiteX60" fmla="*/ 0 w 4929093"/>
                <a:gd name="connsiteY60" fmla="*/ 1178836 h 4412819"/>
                <a:gd name="connsiteX61" fmla="*/ 165901 w 4929093"/>
                <a:gd name="connsiteY61" fmla="*/ 1376959 h 4412819"/>
                <a:gd name="connsiteX62" fmla="*/ 226229 w 4929093"/>
                <a:gd name="connsiteY62" fmla="*/ 1520599 h 4412819"/>
                <a:gd name="connsiteX63" fmla="*/ 513885 w 4929093"/>
                <a:gd name="connsiteY63" fmla="*/ 1735175 h 4412819"/>
                <a:gd name="connsiteX64" fmla="*/ 1222111 w 4929093"/>
                <a:gd name="connsiteY64" fmla="*/ 2458481 h 4412819"/>
                <a:gd name="connsiteX65" fmla="*/ 1226613 w 4929093"/>
                <a:gd name="connsiteY65" fmla="*/ 2453196 h 4412819"/>
                <a:gd name="connsiteX66" fmla="*/ 1308757 w 4929093"/>
                <a:gd name="connsiteY66" fmla="*/ 2614825 h 4412819"/>
                <a:gd name="connsiteX67" fmla="*/ 1304553 w 4929093"/>
                <a:gd name="connsiteY67"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1684150 w 4929093"/>
                <a:gd name="connsiteY44" fmla="*/ 0 h 4412819"/>
                <a:gd name="connsiteX45" fmla="*/ 1568521 w 4929093"/>
                <a:gd name="connsiteY45" fmla="*/ 173359 h 4412819"/>
                <a:gd name="connsiteX46" fmla="*/ 1442838 w 4929093"/>
                <a:gd name="connsiteY46" fmla="*/ 302139 h 4412819"/>
                <a:gd name="connsiteX47" fmla="*/ 1558467 w 4929093"/>
                <a:gd name="connsiteY47" fmla="*/ 376435 h 4412819"/>
                <a:gd name="connsiteX48" fmla="*/ 1669070 w 4929093"/>
                <a:gd name="connsiteY48" fmla="*/ 643903 h 4412819"/>
                <a:gd name="connsiteX49" fmla="*/ 1661312 w 4929093"/>
                <a:gd name="connsiteY49" fmla="*/ 816069 h 4412819"/>
                <a:gd name="connsiteX50" fmla="*/ 1731051 w 4929093"/>
                <a:gd name="connsiteY50" fmla="*/ 879216 h 4412819"/>
                <a:gd name="connsiteX51" fmla="*/ 1722334 w 4929093"/>
                <a:gd name="connsiteY51" fmla="*/ 946571 h 4412819"/>
                <a:gd name="connsiteX52" fmla="*/ 1844376 w 4929093"/>
                <a:gd name="connsiteY52" fmla="*/ 1051816 h 4412819"/>
                <a:gd name="connsiteX53" fmla="*/ 1761562 w 4929093"/>
                <a:gd name="connsiteY53" fmla="*/ 1085493 h 4412819"/>
                <a:gd name="connsiteX54" fmla="*/ 1437812 w 4929093"/>
                <a:gd name="connsiteY54" fmla="*/ 827167 h 4412819"/>
                <a:gd name="connsiteX55" fmla="*/ 1171366 w 4929093"/>
                <a:gd name="connsiteY55" fmla="*/ 955947 h 4412819"/>
                <a:gd name="connsiteX56" fmla="*/ 1050710 w 4929093"/>
                <a:gd name="connsiteY56" fmla="*/ 1005477 h 4412819"/>
                <a:gd name="connsiteX57" fmla="*/ 965245 w 4929093"/>
                <a:gd name="connsiteY57" fmla="*/ 1045103 h 4412819"/>
                <a:gd name="connsiteX58" fmla="*/ 305147 w 4929093"/>
                <a:gd name="connsiteY58" fmla="*/ 621300 h 4412819"/>
                <a:gd name="connsiteX59" fmla="*/ 0 w 4929093"/>
                <a:gd name="connsiteY59" fmla="*/ 1178836 h 4412819"/>
                <a:gd name="connsiteX60" fmla="*/ 165901 w 4929093"/>
                <a:gd name="connsiteY60" fmla="*/ 1376959 h 4412819"/>
                <a:gd name="connsiteX61" fmla="*/ 226229 w 4929093"/>
                <a:gd name="connsiteY61" fmla="*/ 1520599 h 4412819"/>
                <a:gd name="connsiteX62" fmla="*/ 513885 w 4929093"/>
                <a:gd name="connsiteY62" fmla="*/ 1735175 h 4412819"/>
                <a:gd name="connsiteX63" fmla="*/ 1222111 w 4929093"/>
                <a:gd name="connsiteY63" fmla="*/ 2458481 h 4412819"/>
                <a:gd name="connsiteX64" fmla="*/ 1226613 w 4929093"/>
                <a:gd name="connsiteY64" fmla="*/ 2453196 h 4412819"/>
                <a:gd name="connsiteX65" fmla="*/ 1308757 w 4929093"/>
                <a:gd name="connsiteY65" fmla="*/ 2614825 h 4412819"/>
                <a:gd name="connsiteX66" fmla="*/ 1304553 w 4929093"/>
                <a:gd name="connsiteY66"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1684150 w 4929093"/>
                <a:gd name="connsiteY43" fmla="*/ 0 h 4412819"/>
                <a:gd name="connsiteX44" fmla="*/ 1568521 w 4929093"/>
                <a:gd name="connsiteY44" fmla="*/ 173359 h 4412819"/>
                <a:gd name="connsiteX45" fmla="*/ 1442838 w 4929093"/>
                <a:gd name="connsiteY45" fmla="*/ 302139 h 4412819"/>
                <a:gd name="connsiteX46" fmla="*/ 1558467 w 4929093"/>
                <a:gd name="connsiteY46" fmla="*/ 376435 h 4412819"/>
                <a:gd name="connsiteX47" fmla="*/ 1669070 w 4929093"/>
                <a:gd name="connsiteY47" fmla="*/ 643903 h 4412819"/>
                <a:gd name="connsiteX48" fmla="*/ 1661312 w 4929093"/>
                <a:gd name="connsiteY48" fmla="*/ 816069 h 4412819"/>
                <a:gd name="connsiteX49" fmla="*/ 1731051 w 4929093"/>
                <a:gd name="connsiteY49" fmla="*/ 879216 h 4412819"/>
                <a:gd name="connsiteX50" fmla="*/ 1722334 w 4929093"/>
                <a:gd name="connsiteY50" fmla="*/ 946571 h 4412819"/>
                <a:gd name="connsiteX51" fmla="*/ 1844376 w 4929093"/>
                <a:gd name="connsiteY51" fmla="*/ 1051816 h 4412819"/>
                <a:gd name="connsiteX52" fmla="*/ 1761562 w 4929093"/>
                <a:gd name="connsiteY52" fmla="*/ 1085493 h 4412819"/>
                <a:gd name="connsiteX53" fmla="*/ 1437812 w 4929093"/>
                <a:gd name="connsiteY53" fmla="*/ 827167 h 4412819"/>
                <a:gd name="connsiteX54" fmla="*/ 1171366 w 4929093"/>
                <a:gd name="connsiteY54" fmla="*/ 955947 h 4412819"/>
                <a:gd name="connsiteX55" fmla="*/ 1050710 w 4929093"/>
                <a:gd name="connsiteY55" fmla="*/ 1005477 h 4412819"/>
                <a:gd name="connsiteX56" fmla="*/ 965245 w 4929093"/>
                <a:gd name="connsiteY56" fmla="*/ 1045103 h 4412819"/>
                <a:gd name="connsiteX57" fmla="*/ 305147 w 4929093"/>
                <a:gd name="connsiteY57" fmla="*/ 621300 h 4412819"/>
                <a:gd name="connsiteX58" fmla="*/ 0 w 4929093"/>
                <a:gd name="connsiteY58" fmla="*/ 1178836 h 4412819"/>
                <a:gd name="connsiteX59" fmla="*/ 165901 w 4929093"/>
                <a:gd name="connsiteY59" fmla="*/ 1376959 h 4412819"/>
                <a:gd name="connsiteX60" fmla="*/ 226229 w 4929093"/>
                <a:gd name="connsiteY60" fmla="*/ 1520599 h 4412819"/>
                <a:gd name="connsiteX61" fmla="*/ 513885 w 4929093"/>
                <a:gd name="connsiteY61" fmla="*/ 1735175 h 4412819"/>
                <a:gd name="connsiteX62" fmla="*/ 1222111 w 4929093"/>
                <a:gd name="connsiteY62" fmla="*/ 2458481 h 4412819"/>
                <a:gd name="connsiteX63" fmla="*/ 1226613 w 4929093"/>
                <a:gd name="connsiteY63" fmla="*/ 2453196 h 4412819"/>
                <a:gd name="connsiteX64" fmla="*/ 1308757 w 4929093"/>
                <a:gd name="connsiteY64" fmla="*/ 2614825 h 4412819"/>
                <a:gd name="connsiteX65" fmla="*/ 1304553 w 4929093"/>
                <a:gd name="connsiteY65"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1684150 w 4929093"/>
                <a:gd name="connsiteY42" fmla="*/ 0 h 4412819"/>
                <a:gd name="connsiteX43" fmla="*/ 1568521 w 4929093"/>
                <a:gd name="connsiteY43" fmla="*/ 173359 h 4412819"/>
                <a:gd name="connsiteX44" fmla="*/ 1442838 w 4929093"/>
                <a:gd name="connsiteY44" fmla="*/ 302139 h 4412819"/>
                <a:gd name="connsiteX45" fmla="*/ 1558467 w 4929093"/>
                <a:gd name="connsiteY45" fmla="*/ 376435 h 4412819"/>
                <a:gd name="connsiteX46" fmla="*/ 1669070 w 4929093"/>
                <a:gd name="connsiteY46" fmla="*/ 643903 h 4412819"/>
                <a:gd name="connsiteX47" fmla="*/ 1661312 w 4929093"/>
                <a:gd name="connsiteY47" fmla="*/ 816069 h 4412819"/>
                <a:gd name="connsiteX48" fmla="*/ 1731051 w 4929093"/>
                <a:gd name="connsiteY48" fmla="*/ 879216 h 4412819"/>
                <a:gd name="connsiteX49" fmla="*/ 1722334 w 4929093"/>
                <a:gd name="connsiteY49" fmla="*/ 946571 h 4412819"/>
                <a:gd name="connsiteX50" fmla="*/ 1844376 w 4929093"/>
                <a:gd name="connsiteY50" fmla="*/ 1051816 h 4412819"/>
                <a:gd name="connsiteX51" fmla="*/ 1761562 w 4929093"/>
                <a:gd name="connsiteY51" fmla="*/ 1085493 h 4412819"/>
                <a:gd name="connsiteX52" fmla="*/ 1437812 w 4929093"/>
                <a:gd name="connsiteY52" fmla="*/ 827167 h 4412819"/>
                <a:gd name="connsiteX53" fmla="*/ 1171366 w 4929093"/>
                <a:gd name="connsiteY53" fmla="*/ 955947 h 4412819"/>
                <a:gd name="connsiteX54" fmla="*/ 1050710 w 4929093"/>
                <a:gd name="connsiteY54" fmla="*/ 1005477 h 4412819"/>
                <a:gd name="connsiteX55" fmla="*/ 965245 w 4929093"/>
                <a:gd name="connsiteY55" fmla="*/ 1045103 h 4412819"/>
                <a:gd name="connsiteX56" fmla="*/ 305147 w 4929093"/>
                <a:gd name="connsiteY56" fmla="*/ 621300 h 4412819"/>
                <a:gd name="connsiteX57" fmla="*/ 0 w 4929093"/>
                <a:gd name="connsiteY57" fmla="*/ 1178836 h 4412819"/>
                <a:gd name="connsiteX58" fmla="*/ 165901 w 4929093"/>
                <a:gd name="connsiteY58" fmla="*/ 1376959 h 4412819"/>
                <a:gd name="connsiteX59" fmla="*/ 226229 w 4929093"/>
                <a:gd name="connsiteY59" fmla="*/ 1520599 h 4412819"/>
                <a:gd name="connsiteX60" fmla="*/ 513885 w 4929093"/>
                <a:gd name="connsiteY60" fmla="*/ 1735175 h 4412819"/>
                <a:gd name="connsiteX61" fmla="*/ 1222111 w 4929093"/>
                <a:gd name="connsiteY61" fmla="*/ 2458481 h 4412819"/>
                <a:gd name="connsiteX62" fmla="*/ 1226613 w 4929093"/>
                <a:gd name="connsiteY62" fmla="*/ 2453196 h 4412819"/>
                <a:gd name="connsiteX63" fmla="*/ 1308757 w 4929093"/>
                <a:gd name="connsiteY63" fmla="*/ 2614825 h 4412819"/>
                <a:gd name="connsiteX64" fmla="*/ 1304553 w 4929093"/>
                <a:gd name="connsiteY64"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1684150 w 4929093"/>
                <a:gd name="connsiteY41" fmla="*/ 0 h 4412819"/>
                <a:gd name="connsiteX42" fmla="*/ 1568521 w 4929093"/>
                <a:gd name="connsiteY42" fmla="*/ 173359 h 4412819"/>
                <a:gd name="connsiteX43" fmla="*/ 1442838 w 4929093"/>
                <a:gd name="connsiteY43" fmla="*/ 302139 h 4412819"/>
                <a:gd name="connsiteX44" fmla="*/ 1558467 w 4929093"/>
                <a:gd name="connsiteY44" fmla="*/ 376435 h 4412819"/>
                <a:gd name="connsiteX45" fmla="*/ 1669070 w 4929093"/>
                <a:gd name="connsiteY45" fmla="*/ 643903 h 4412819"/>
                <a:gd name="connsiteX46" fmla="*/ 1661312 w 4929093"/>
                <a:gd name="connsiteY46" fmla="*/ 816069 h 4412819"/>
                <a:gd name="connsiteX47" fmla="*/ 1731051 w 4929093"/>
                <a:gd name="connsiteY47" fmla="*/ 879216 h 4412819"/>
                <a:gd name="connsiteX48" fmla="*/ 1722334 w 4929093"/>
                <a:gd name="connsiteY48" fmla="*/ 946571 h 4412819"/>
                <a:gd name="connsiteX49" fmla="*/ 1844376 w 4929093"/>
                <a:gd name="connsiteY49" fmla="*/ 1051816 h 4412819"/>
                <a:gd name="connsiteX50" fmla="*/ 1761562 w 4929093"/>
                <a:gd name="connsiteY50" fmla="*/ 1085493 h 4412819"/>
                <a:gd name="connsiteX51" fmla="*/ 1437812 w 4929093"/>
                <a:gd name="connsiteY51" fmla="*/ 827167 h 4412819"/>
                <a:gd name="connsiteX52" fmla="*/ 1171366 w 4929093"/>
                <a:gd name="connsiteY52" fmla="*/ 955947 h 4412819"/>
                <a:gd name="connsiteX53" fmla="*/ 1050710 w 4929093"/>
                <a:gd name="connsiteY53" fmla="*/ 1005477 h 4412819"/>
                <a:gd name="connsiteX54" fmla="*/ 965245 w 4929093"/>
                <a:gd name="connsiteY54" fmla="*/ 1045103 h 4412819"/>
                <a:gd name="connsiteX55" fmla="*/ 305147 w 4929093"/>
                <a:gd name="connsiteY55" fmla="*/ 621300 h 4412819"/>
                <a:gd name="connsiteX56" fmla="*/ 0 w 4929093"/>
                <a:gd name="connsiteY56" fmla="*/ 1178836 h 4412819"/>
                <a:gd name="connsiteX57" fmla="*/ 165901 w 4929093"/>
                <a:gd name="connsiteY57" fmla="*/ 1376959 h 4412819"/>
                <a:gd name="connsiteX58" fmla="*/ 226229 w 4929093"/>
                <a:gd name="connsiteY58" fmla="*/ 1520599 h 4412819"/>
                <a:gd name="connsiteX59" fmla="*/ 513885 w 4929093"/>
                <a:gd name="connsiteY59" fmla="*/ 1735175 h 4412819"/>
                <a:gd name="connsiteX60" fmla="*/ 1222111 w 4929093"/>
                <a:gd name="connsiteY60" fmla="*/ 2458481 h 4412819"/>
                <a:gd name="connsiteX61" fmla="*/ 1226613 w 4929093"/>
                <a:gd name="connsiteY61" fmla="*/ 2453196 h 4412819"/>
                <a:gd name="connsiteX62" fmla="*/ 1308757 w 4929093"/>
                <a:gd name="connsiteY62" fmla="*/ 2614825 h 4412819"/>
                <a:gd name="connsiteX63" fmla="*/ 1304553 w 4929093"/>
                <a:gd name="connsiteY63"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1684150 w 4929093"/>
                <a:gd name="connsiteY40" fmla="*/ 0 h 4412819"/>
                <a:gd name="connsiteX41" fmla="*/ 1568521 w 4929093"/>
                <a:gd name="connsiteY41" fmla="*/ 173359 h 4412819"/>
                <a:gd name="connsiteX42" fmla="*/ 1442838 w 4929093"/>
                <a:gd name="connsiteY42" fmla="*/ 302139 h 4412819"/>
                <a:gd name="connsiteX43" fmla="*/ 1558467 w 4929093"/>
                <a:gd name="connsiteY43" fmla="*/ 376435 h 4412819"/>
                <a:gd name="connsiteX44" fmla="*/ 1669070 w 4929093"/>
                <a:gd name="connsiteY44" fmla="*/ 643903 h 4412819"/>
                <a:gd name="connsiteX45" fmla="*/ 1661312 w 4929093"/>
                <a:gd name="connsiteY45" fmla="*/ 816069 h 4412819"/>
                <a:gd name="connsiteX46" fmla="*/ 1731051 w 4929093"/>
                <a:gd name="connsiteY46" fmla="*/ 879216 h 4412819"/>
                <a:gd name="connsiteX47" fmla="*/ 1722334 w 4929093"/>
                <a:gd name="connsiteY47" fmla="*/ 946571 h 4412819"/>
                <a:gd name="connsiteX48" fmla="*/ 1844376 w 4929093"/>
                <a:gd name="connsiteY48" fmla="*/ 1051816 h 4412819"/>
                <a:gd name="connsiteX49" fmla="*/ 1761562 w 4929093"/>
                <a:gd name="connsiteY49" fmla="*/ 1085493 h 4412819"/>
                <a:gd name="connsiteX50" fmla="*/ 1437812 w 4929093"/>
                <a:gd name="connsiteY50" fmla="*/ 827167 h 4412819"/>
                <a:gd name="connsiteX51" fmla="*/ 1171366 w 4929093"/>
                <a:gd name="connsiteY51" fmla="*/ 955947 h 4412819"/>
                <a:gd name="connsiteX52" fmla="*/ 1050710 w 4929093"/>
                <a:gd name="connsiteY52" fmla="*/ 1005477 h 4412819"/>
                <a:gd name="connsiteX53" fmla="*/ 965245 w 4929093"/>
                <a:gd name="connsiteY53" fmla="*/ 1045103 h 4412819"/>
                <a:gd name="connsiteX54" fmla="*/ 305147 w 4929093"/>
                <a:gd name="connsiteY54" fmla="*/ 621300 h 4412819"/>
                <a:gd name="connsiteX55" fmla="*/ 0 w 4929093"/>
                <a:gd name="connsiteY55" fmla="*/ 1178836 h 4412819"/>
                <a:gd name="connsiteX56" fmla="*/ 165901 w 4929093"/>
                <a:gd name="connsiteY56" fmla="*/ 1376959 h 4412819"/>
                <a:gd name="connsiteX57" fmla="*/ 226229 w 4929093"/>
                <a:gd name="connsiteY57" fmla="*/ 1520599 h 4412819"/>
                <a:gd name="connsiteX58" fmla="*/ 513885 w 4929093"/>
                <a:gd name="connsiteY58" fmla="*/ 1735175 h 4412819"/>
                <a:gd name="connsiteX59" fmla="*/ 1222111 w 4929093"/>
                <a:gd name="connsiteY59" fmla="*/ 2458481 h 4412819"/>
                <a:gd name="connsiteX60" fmla="*/ 1226613 w 4929093"/>
                <a:gd name="connsiteY60" fmla="*/ 2453196 h 4412819"/>
                <a:gd name="connsiteX61" fmla="*/ 1308757 w 4929093"/>
                <a:gd name="connsiteY61" fmla="*/ 2614825 h 4412819"/>
                <a:gd name="connsiteX62" fmla="*/ 1304553 w 4929093"/>
                <a:gd name="connsiteY62"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1684150 w 4929093"/>
                <a:gd name="connsiteY39" fmla="*/ 0 h 4412819"/>
                <a:gd name="connsiteX40" fmla="*/ 1568521 w 4929093"/>
                <a:gd name="connsiteY40" fmla="*/ 173359 h 4412819"/>
                <a:gd name="connsiteX41" fmla="*/ 1442838 w 4929093"/>
                <a:gd name="connsiteY41" fmla="*/ 302139 h 4412819"/>
                <a:gd name="connsiteX42" fmla="*/ 1558467 w 4929093"/>
                <a:gd name="connsiteY42" fmla="*/ 376435 h 4412819"/>
                <a:gd name="connsiteX43" fmla="*/ 1669070 w 4929093"/>
                <a:gd name="connsiteY43" fmla="*/ 643903 h 4412819"/>
                <a:gd name="connsiteX44" fmla="*/ 1661312 w 4929093"/>
                <a:gd name="connsiteY44" fmla="*/ 816069 h 4412819"/>
                <a:gd name="connsiteX45" fmla="*/ 1731051 w 4929093"/>
                <a:gd name="connsiteY45" fmla="*/ 879216 h 4412819"/>
                <a:gd name="connsiteX46" fmla="*/ 1722334 w 4929093"/>
                <a:gd name="connsiteY46" fmla="*/ 946571 h 4412819"/>
                <a:gd name="connsiteX47" fmla="*/ 1844376 w 4929093"/>
                <a:gd name="connsiteY47" fmla="*/ 1051816 h 4412819"/>
                <a:gd name="connsiteX48" fmla="*/ 1761562 w 4929093"/>
                <a:gd name="connsiteY48" fmla="*/ 1085493 h 4412819"/>
                <a:gd name="connsiteX49" fmla="*/ 1437812 w 4929093"/>
                <a:gd name="connsiteY49" fmla="*/ 827167 h 4412819"/>
                <a:gd name="connsiteX50" fmla="*/ 1171366 w 4929093"/>
                <a:gd name="connsiteY50" fmla="*/ 955947 h 4412819"/>
                <a:gd name="connsiteX51" fmla="*/ 1050710 w 4929093"/>
                <a:gd name="connsiteY51" fmla="*/ 1005477 h 4412819"/>
                <a:gd name="connsiteX52" fmla="*/ 965245 w 4929093"/>
                <a:gd name="connsiteY52" fmla="*/ 1045103 h 4412819"/>
                <a:gd name="connsiteX53" fmla="*/ 305147 w 4929093"/>
                <a:gd name="connsiteY53" fmla="*/ 621300 h 4412819"/>
                <a:gd name="connsiteX54" fmla="*/ 0 w 4929093"/>
                <a:gd name="connsiteY54" fmla="*/ 1178836 h 4412819"/>
                <a:gd name="connsiteX55" fmla="*/ 165901 w 4929093"/>
                <a:gd name="connsiteY55" fmla="*/ 1376959 h 4412819"/>
                <a:gd name="connsiteX56" fmla="*/ 226229 w 4929093"/>
                <a:gd name="connsiteY56" fmla="*/ 1520599 h 4412819"/>
                <a:gd name="connsiteX57" fmla="*/ 513885 w 4929093"/>
                <a:gd name="connsiteY57" fmla="*/ 1735175 h 4412819"/>
                <a:gd name="connsiteX58" fmla="*/ 1222111 w 4929093"/>
                <a:gd name="connsiteY58" fmla="*/ 2458481 h 4412819"/>
                <a:gd name="connsiteX59" fmla="*/ 1226613 w 4929093"/>
                <a:gd name="connsiteY59" fmla="*/ 2453196 h 4412819"/>
                <a:gd name="connsiteX60" fmla="*/ 1308757 w 4929093"/>
                <a:gd name="connsiteY60" fmla="*/ 2614825 h 4412819"/>
                <a:gd name="connsiteX61" fmla="*/ 1304553 w 4929093"/>
                <a:gd name="connsiteY61" fmla="*/ 2805946 h 4412819"/>
                <a:gd name="connsiteX0" fmla="*/ 1304553 w 4929093"/>
                <a:gd name="connsiteY0" fmla="*/ 2822597 h 4429470"/>
                <a:gd name="connsiteX1" fmla="*/ 1404621 w 4929093"/>
                <a:gd name="connsiteY1" fmla="*/ 2848284 h 4429470"/>
                <a:gd name="connsiteX2" fmla="*/ 1507420 w 4929093"/>
                <a:gd name="connsiteY2" fmla="*/ 2839527 h 4429470"/>
                <a:gd name="connsiteX3" fmla="*/ 1566035 w 4929093"/>
                <a:gd name="connsiteY3" fmla="*/ 2905470 h 4429470"/>
                <a:gd name="connsiteX4" fmla="*/ 1653958 w 4929093"/>
                <a:gd name="connsiteY4" fmla="*/ 2971412 h 4429470"/>
                <a:gd name="connsiteX5" fmla="*/ 2481900 w 4929093"/>
                <a:gd name="connsiteY5" fmla="*/ 3704104 h 4429470"/>
                <a:gd name="connsiteX6" fmla="*/ 2489227 w 4929093"/>
                <a:gd name="connsiteY6" fmla="*/ 3835989 h 4429470"/>
                <a:gd name="connsiteX7" fmla="*/ 2599131 w 4929093"/>
                <a:gd name="connsiteY7" fmla="*/ 3872624 h 4429470"/>
                <a:gd name="connsiteX8" fmla="*/ 2635766 w 4929093"/>
                <a:gd name="connsiteY8" fmla="*/ 3901931 h 4429470"/>
                <a:gd name="connsiteX9" fmla="*/ 2760323 w 4929093"/>
                <a:gd name="connsiteY9" fmla="*/ 3901931 h 4429470"/>
                <a:gd name="connsiteX10" fmla="*/ 2943496 w 4929093"/>
                <a:gd name="connsiteY10" fmla="*/ 3923912 h 4429470"/>
                <a:gd name="connsiteX11" fmla="*/ 3009439 w 4929093"/>
                <a:gd name="connsiteY11" fmla="*/ 3938566 h 4429470"/>
                <a:gd name="connsiteX12" fmla="*/ 3090035 w 4929093"/>
                <a:gd name="connsiteY12" fmla="*/ 4033816 h 4429470"/>
                <a:gd name="connsiteX13" fmla="*/ 3141323 w 4929093"/>
                <a:gd name="connsiteY13" fmla="*/ 4158374 h 4429470"/>
                <a:gd name="connsiteX14" fmla="*/ 3170631 w 4929093"/>
                <a:gd name="connsiteY14" fmla="*/ 4165701 h 4429470"/>
                <a:gd name="connsiteX15" fmla="*/ 3214593 w 4929093"/>
                <a:gd name="connsiteY15" fmla="*/ 4173027 h 4429470"/>
                <a:gd name="connsiteX16" fmla="*/ 3287862 w 4929093"/>
                <a:gd name="connsiteY16" fmla="*/ 4246297 h 4429470"/>
                <a:gd name="connsiteX17" fmla="*/ 3331823 w 4929093"/>
                <a:gd name="connsiteY17" fmla="*/ 4224316 h 4429470"/>
                <a:gd name="connsiteX18" fmla="*/ 3353804 w 4929093"/>
                <a:gd name="connsiteY18" fmla="*/ 4224316 h 4429470"/>
                <a:gd name="connsiteX19" fmla="*/ 3397766 w 4929093"/>
                <a:gd name="connsiteY19" fmla="*/ 4268277 h 4429470"/>
                <a:gd name="connsiteX20" fmla="*/ 3419746 w 4929093"/>
                <a:gd name="connsiteY20" fmla="*/ 4334220 h 4429470"/>
                <a:gd name="connsiteX21" fmla="*/ 3398466 w 4929093"/>
                <a:gd name="connsiteY21" fmla="*/ 4424897 h 4429470"/>
                <a:gd name="connsiteX22" fmla="*/ 3434400 w 4929093"/>
                <a:gd name="connsiteY22" fmla="*/ 4429470 h 4429470"/>
                <a:gd name="connsiteX23" fmla="*/ 4086496 w 4929093"/>
                <a:gd name="connsiteY23" fmla="*/ 3989854 h 4429470"/>
                <a:gd name="connsiteX24" fmla="*/ 4196400 w 4929093"/>
                <a:gd name="connsiteY24" fmla="*/ 3975201 h 4429470"/>
                <a:gd name="connsiteX25" fmla="*/ 4298977 w 4929093"/>
                <a:gd name="connsiteY25" fmla="*/ 3923912 h 4429470"/>
                <a:gd name="connsiteX26" fmla="*/ 4313631 w 4929093"/>
                <a:gd name="connsiteY26" fmla="*/ 3894604 h 4429470"/>
                <a:gd name="connsiteX27" fmla="*/ 4423535 w 4929093"/>
                <a:gd name="connsiteY27" fmla="*/ 3901931 h 4429470"/>
                <a:gd name="connsiteX28" fmla="*/ 4540766 w 4929093"/>
                <a:gd name="connsiteY28" fmla="*/ 3909258 h 4429470"/>
                <a:gd name="connsiteX29" fmla="*/ 4540766 w 4929093"/>
                <a:gd name="connsiteY29" fmla="*/ 3806681 h 4429470"/>
                <a:gd name="connsiteX30" fmla="*/ 4570073 w 4929093"/>
                <a:gd name="connsiteY30" fmla="*/ 3755393 h 4429470"/>
                <a:gd name="connsiteX31" fmla="*/ 4657996 w 4929093"/>
                <a:gd name="connsiteY31" fmla="*/ 3704104 h 4429470"/>
                <a:gd name="connsiteX32" fmla="*/ 4709285 w 4929093"/>
                <a:gd name="connsiteY32" fmla="*/ 3645489 h 4429470"/>
                <a:gd name="connsiteX33" fmla="*/ 4870477 w 4929093"/>
                <a:gd name="connsiteY33" fmla="*/ 3645489 h 4429470"/>
                <a:gd name="connsiteX34" fmla="*/ 4870477 w 4929093"/>
                <a:gd name="connsiteY34" fmla="*/ 3542912 h 4429470"/>
                <a:gd name="connsiteX35" fmla="*/ 4899785 w 4929093"/>
                <a:gd name="connsiteY35" fmla="*/ 3301124 h 4429470"/>
                <a:gd name="connsiteX36" fmla="*/ 4929093 w 4929093"/>
                <a:gd name="connsiteY36" fmla="*/ 3110624 h 4429470"/>
                <a:gd name="connsiteX37" fmla="*/ 4921766 w 4929093"/>
                <a:gd name="connsiteY37" fmla="*/ 2905470 h 4429470"/>
                <a:gd name="connsiteX38" fmla="*/ 4780981 w 4929093"/>
                <a:gd name="connsiteY38" fmla="*/ 2389178 h 4429470"/>
                <a:gd name="connsiteX39" fmla="*/ 2212636 w 4929093"/>
                <a:gd name="connsiteY39" fmla="*/ 289064 h 4429470"/>
                <a:gd name="connsiteX40" fmla="*/ 1684150 w 4929093"/>
                <a:gd name="connsiteY40" fmla="*/ 16651 h 4429470"/>
                <a:gd name="connsiteX41" fmla="*/ 1568521 w 4929093"/>
                <a:gd name="connsiteY41" fmla="*/ 190010 h 4429470"/>
                <a:gd name="connsiteX42" fmla="*/ 1442838 w 4929093"/>
                <a:gd name="connsiteY42" fmla="*/ 318790 h 4429470"/>
                <a:gd name="connsiteX43" fmla="*/ 1558467 w 4929093"/>
                <a:gd name="connsiteY43" fmla="*/ 393086 h 4429470"/>
                <a:gd name="connsiteX44" fmla="*/ 1669070 w 4929093"/>
                <a:gd name="connsiteY44" fmla="*/ 660554 h 4429470"/>
                <a:gd name="connsiteX45" fmla="*/ 1661312 w 4929093"/>
                <a:gd name="connsiteY45" fmla="*/ 832720 h 4429470"/>
                <a:gd name="connsiteX46" fmla="*/ 1731051 w 4929093"/>
                <a:gd name="connsiteY46" fmla="*/ 895867 h 4429470"/>
                <a:gd name="connsiteX47" fmla="*/ 1722334 w 4929093"/>
                <a:gd name="connsiteY47" fmla="*/ 963222 h 4429470"/>
                <a:gd name="connsiteX48" fmla="*/ 1844376 w 4929093"/>
                <a:gd name="connsiteY48" fmla="*/ 1068467 h 4429470"/>
                <a:gd name="connsiteX49" fmla="*/ 1761562 w 4929093"/>
                <a:gd name="connsiteY49" fmla="*/ 1102144 h 4429470"/>
                <a:gd name="connsiteX50" fmla="*/ 1437812 w 4929093"/>
                <a:gd name="connsiteY50" fmla="*/ 843818 h 4429470"/>
                <a:gd name="connsiteX51" fmla="*/ 1171366 w 4929093"/>
                <a:gd name="connsiteY51" fmla="*/ 972598 h 4429470"/>
                <a:gd name="connsiteX52" fmla="*/ 1050710 w 4929093"/>
                <a:gd name="connsiteY52" fmla="*/ 1022128 h 4429470"/>
                <a:gd name="connsiteX53" fmla="*/ 965245 w 4929093"/>
                <a:gd name="connsiteY53" fmla="*/ 1061754 h 4429470"/>
                <a:gd name="connsiteX54" fmla="*/ 305147 w 4929093"/>
                <a:gd name="connsiteY54" fmla="*/ 637951 h 4429470"/>
                <a:gd name="connsiteX55" fmla="*/ 0 w 4929093"/>
                <a:gd name="connsiteY55" fmla="*/ 1195487 h 4429470"/>
                <a:gd name="connsiteX56" fmla="*/ 165901 w 4929093"/>
                <a:gd name="connsiteY56" fmla="*/ 1393610 h 4429470"/>
                <a:gd name="connsiteX57" fmla="*/ 226229 w 4929093"/>
                <a:gd name="connsiteY57" fmla="*/ 1537250 h 4429470"/>
                <a:gd name="connsiteX58" fmla="*/ 513885 w 4929093"/>
                <a:gd name="connsiteY58" fmla="*/ 1751826 h 4429470"/>
                <a:gd name="connsiteX59" fmla="*/ 1222111 w 4929093"/>
                <a:gd name="connsiteY59" fmla="*/ 2475132 h 4429470"/>
                <a:gd name="connsiteX60" fmla="*/ 1226613 w 4929093"/>
                <a:gd name="connsiteY60" fmla="*/ 2469847 h 4429470"/>
                <a:gd name="connsiteX61" fmla="*/ 1308757 w 4929093"/>
                <a:gd name="connsiteY61" fmla="*/ 2631476 h 4429470"/>
                <a:gd name="connsiteX62" fmla="*/ 1304553 w 4929093"/>
                <a:gd name="connsiteY62" fmla="*/ 2822597 h 4429470"/>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2212636 w 4929093"/>
                <a:gd name="connsiteY39" fmla="*/ 272413 h 4412819"/>
                <a:gd name="connsiteX40" fmla="*/ 1684150 w 4929093"/>
                <a:gd name="connsiteY40" fmla="*/ 0 h 4412819"/>
                <a:gd name="connsiteX41" fmla="*/ 1568521 w 4929093"/>
                <a:gd name="connsiteY41" fmla="*/ 173359 h 4412819"/>
                <a:gd name="connsiteX42" fmla="*/ 1442838 w 4929093"/>
                <a:gd name="connsiteY42" fmla="*/ 302139 h 4412819"/>
                <a:gd name="connsiteX43" fmla="*/ 1558467 w 4929093"/>
                <a:gd name="connsiteY43" fmla="*/ 376435 h 4412819"/>
                <a:gd name="connsiteX44" fmla="*/ 1669070 w 4929093"/>
                <a:gd name="connsiteY44" fmla="*/ 643903 h 4412819"/>
                <a:gd name="connsiteX45" fmla="*/ 1661312 w 4929093"/>
                <a:gd name="connsiteY45" fmla="*/ 816069 h 4412819"/>
                <a:gd name="connsiteX46" fmla="*/ 1731051 w 4929093"/>
                <a:gd name="connsiteY46" fmla="*/ 879216 h 4412819"/>
                <a:gd name="connsiteX47" fmla="*/ 1722334 w 4929093"/>
                <a:gd name="connsiteY47" fmla="*/ 946571 h 4412819"/>
                <a:gd name="connsiteX48" fmla="*/ 1844376 w 4929093"/>
                <a:gd name="connsiteY48" fmla="*/ 1051816 h 4412819"/>
                <a:gd name="connsiteX49" fmla="*/ 1761562 w 4929093"/>
                <a:gd name="connsiteY49" fmla="*/ 1085493 h 4412819"/>
                <a:gd name="connsiteX50" fmla="*/ 1437812 w 4929093"/>
                <a:gd name="connsiteY50" fmla="*/ 827167 h 4412819"/>
                <a:gd name="connsiteX51" fmla="*/ 1171366 w 4929093"/>
                <a:gd name="connsiteY51" fmla="*/ 955947 h 4412819"/>
                <a:gd name="connsiteX52" fmla="*/ 1050710 w 4929093"/>
                <a:gd name="connsiteY52" fmla="*/ 1005477 h 4412819"/>
                <a:gd name="connsiteX53" fmla="*/ 965245 w 4929093"/>
                <a:gd name="connsiteY53" fmla="*/ 1045103 h 4412819"/>
                <a:gd name="connsiteX54" fmla="*/ 305147 w 4929093"/>
                <a:gd name="connsiteY54" fmla="*/ 621300 h 4412819"/>
                <a:gd name="connsiteX55" fmla="*/ 0 w 4929093"/>
                <a:gd name="connsiteY55" fmla="*/ 1178836 h 4412819"/>
                <a:gd name="connsiteX56" fmla="*/ 165901 w 4929093"/>
                <a:gd name="connsiteY56" fmla="*/ 1376959 h 4412819"/>
                <a:gd name="connsiteX57" fmla="*/ 226229 w 4929093"/>
                <a:gd name="connsiteY57" fmla="*/ 1520599 h 4412819"/>
                <a:gd name="connsiteX58" fmla="*/ 513885 w 4929093"/>
                <a:gd name="connsiteY58" fmla="*/ 1735175 h 4412819"/>
                <a:gd name="connsiteX59" fmla="*/ 1222111 w 4929093"/>
                <a:gd name="connsiteY59" fmla="*/ 2458481 h 4412819"/>
                <a:gd name="connsiteX60" fmla="*/ 1226613 w 4929093"/>
                <a:gd name="connsiteY60" fmla="*/ 2453196 h 4412819"/>
                <a:gd name="connsiteX61" fmla="*/ 1308757 w 4929093"/>
                <a:gd name="connsiteY61" fmla="*/ 2614825 h 4412819"/>
                <a:gd name="connsiteX62" fmla="*/ 1304553 w 4929093"/>
                <a:gd name="connsiteY62" fmla="*/ 2805946 h 4412819"/>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12636 w 4929093"/>
                <a:gd name="connsiteY39" fmla="*/ 272852 h 4413258"/>
                <a:gd name="connsiteX40" fmla="*/ 1684150 w 4929093"/>
                <a:gd name="connsiteY40" fmla="*/ 439 h 4413258"/>
                <a:gd name="connsiteX41" fmla="*/ 1568521 w 4929093"/>
                <a:gd name="connsiteY41" fmla="*/ 173798 h 4413258"/>
                <a:gd name="connsiteX42" fmla="*/ 1442838 w 4929093"/>
                <a:gd name="connsiteY42" fmla="*/ 302578 h 4413258"/>
                <a:gd name="connsiteX43" fmla="*/ 1558467 w 4929093"/>
                <a:gd name="connsiteY43" fmla="*/ 376874 h 4413258"/>
                <a:gd name="connsiteX44" fmla="*/ 1669070 w 4929093"/>
                <a:gd name="connsiteY44" fmla="*/ 644342 h 4413258"/>
                <a:gd name="connsiteX45" fmla="*/ 1661312 w 4929093"/>
                <a:gd name="connsiteY45" fmla="*/ 816508 h 4413258"/>
                <a:gd name="connsiteX46" fmla="*/ 1731051 w 4929093"/>
                <a:gd name="connsiteY46" fmla="*/ 879655 h 4413258"/>
                <a:gd name="connsiteX47" fmla="*/ 1722334 w 4929093"/>
                <a:gd name="connsiteY47" fmla="*/ 947010 h 4413258"/>
                <a:gd name="connsiteX48" fmla="*/ 1844376 w 4929093"/>
                <a:gd name="connsiteY48" fmla="*/ 1052255 h 4413258"/>
                <a:gd name="connsiteX49" fmla="*/ 1761562 w 4929093"/>
                <a:gd name="connsiteY49" fmla="*/ 1085932 h 4413258"/>
                <a:gd name="connsiteX50" fmla="*/ 1437812 w 4929093"/>
                <a:gd name="connsiteY50" fmla="*/ 827606 h 4413258"/>
                <a:gd name="connsiteX51" fmla="*/ 1171366 w 4929093"/>
                <a:gd name="connsiteY51" fmla="*/ 956386 h 4413258"/>
                <a:gd name="connsiteX52" fmla="*/ 1050710 w 4929093"/>
                <a:gd name="connsiteY52" fmla="*/ 1005916 h 4413258"/>
                <a:gd name="connsiteX53" fmla="*/ 965245 w 4929093"/>
                <a:gd name="connsiteY53" fmla="*/ 1045542 h 4413258"/>
                <a:gd name="connsiteX54" fmla="*/ 305147 w 4929093"/>
                <a:gd name="connsiteY54" fmla="*/ 621739 h 4413258"/>
                <a:gd name="connsiteX55" fmla="*/ 0 w 4929093"/>
                <a:gd name="connsiteY55" fmla="*/ 1179275 h 4413258"/>
                <a:gd name="connsiteX56" fmla="*/ 165901 w 4929093"/>
                <a:gd name="connsiteY56" fmla="*/ 1377398 h 4413258"/>
                <a:gd name="connsiteX57" fmla="*/ 226229 w 4929093"/>
                <a:gd name="connsiteY57" fmla="*/ 1521038 h 4413258"/>
                <a:gd name="connsiteX58" fmla="*/ 513885 w 4929093"/>
                <a:gd name="connsiteY58" fmla="*/ 1735614 h 4413258"/>
                <a:gd name="connsiteX59" fmla="*/ 1222111 w 4929093"/>
                <a:gd name="connsiteY59" fmla="*/ 2458920 h 4413258"/>
                <a:gd name="connsiteX60" fmla="*/ 1226613 w 4929093"/>
                <a:gd name="connsiteY60" fmla="*/ 2453635 h 4413258"/>
                <a:gd name="connsiteX61" fmla="*/ 1308757 w 4929093"/>
                <a:gd name="connsiteY61" fmla="*/ 2615264 h 4413258"/>
                <a:gd name="connsiteX62" fmla="*/ 1304553 w 4929093"/>
                <a:gd name="connsiteY6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32745 w 4929093"/>
                <a:gd name="connsiteY39" fmla="*/ 371913 h 4413258"/>
                <a:gd name="connsiteX40" fmla="*/ 2212636 w 4929093"/>
                <a:gd name="connsiteY40" fmla="*/ 272852 h 4413258"/>
                <a:gd name="connsiteX41" fmla="*/ 1684150 w 4929093"/>
                <a:gd name="connsiteY41" fmla="*/ 439 h 4413258"/>
                <a:gd name="connsiteX42" fmla="*/ 1568521 w 4929093"/>
                <a:gd name="connsiteY42" fmla="*/ 173798 h 4413258"/>
                <a:gd name="connsiteX43" fmla="*/ 1442838 w 4929093"/>
                <a:gd name="connsiteY43" fmla="*/ 302578 h 4413258"/>
                <a:gd name="connsiteX44" fmla="*/ 1558467 w 4929093"/>
                <a:gd name="connsiteY44" fmla="*/ 376874 h 4413258"/>
                <a:gd name="connsiteX45" fmla="*/ 1669070 w 4929093"/>
                <a:gd name="connsiteY45" fmla="*/ 644342 h 4413258"/>
                <a:gd name="connsiteX46" fmla="*/ 1661312 w 4929093"/>
                <a:gd name="connsiteY46" fmla="*/ 816508 h 4413258"/>
                <a:gd name="connsiteX47" fmla="*/ 1731051 w 4929093"/>
                <a:gd name="connsiteY47" fmla="*/ 879655 h 4413258"/>
                <a:gd name="connsiteX48" fmla="*/ 1722334 w 4929093"/>
                <a:gd name="connsiteY48" fmla="*/ 947010 h 4413258"/>
                <a:gd name="connsiteX49" fmla="*/ 1844376 w 4929093"/>
                <a:gd name="connsiteY49" fmla="*/ 1052255 h 4413258"/>
                <a:gd name="connsiteX50" fmla="*/ 1761562 w 4929093"/>
                <a:gd name="connsiteY50" fmla="*/ 1085932 h 4413258"/>
                <a:gd name="connsiteX51" fmla="*/ 1437812 w 4929093"/>
                <a:gd name="connsiteY51" fmla="*/ 827606 h 4413258"/>
                <a:gd name="connsiteX52" fmla="*/ 1171366 w 4929093"/>
                <a:gd name="connsiteY52" fmla="*/ 956386 h 4413258"/>
                <a:gd name="connsiteX53" fmla="*/ 1050710 w 4929093"/>
                <a:gd name="connsiteY53" fmla="*/ 1005916 h 4413258"/>
                <a:gd name="connsiteX54" fmla="*/ 965245 w 4929093"/>
                <a:gd name="connsiteY54" fmla="*/ 1045542 h 4413258"/>
                <a:gd name="connsiteX55" fmla="*/ 305147 w 4929093"/>
                <a:gd name="connsiteY55" fmla="*/ 621739 h 4413258"/>
                <a:gd name="connsiteX56" fmla="*/ 0 w 4929093"/>
                <a:gd name="connsiteY56" fmla="*/ 1179275 h 4413258"/>
                <a:gd name="connsiteX57" fmla="*/ 165901 w 4929093"/>
                <a:gd name="connsiteY57" fmla="*/ 1377398 h 4413258"/>
                <a:gd name="connsiteX58" fmla="*/ 226229 w 4929093"/>
                <a:gd name="connsiteY58" fmla="*/ 1521038 h 4413258"/>
                <a:gd name="connsiteX59" fmla="*/ 513885 w 4929093"/>
                <a:gd name="connsiteY59" fmla="*/ 1735614 h 4413258"/>
                <a:gd name="connsiteX60" fmla="*/ 1222111 w 4929093"/>
                <a:gd name="connsiteY60" fmla="*/ 2458920 h 4413258"/>
                <a:gd name="connsiteX61" fmla="*/ 1226613 w 4929093"/>
                <a:gd name="connsiteY61" fmla="*/ 2453635 h 4413258"/>
                <a:gd name="connsiteX62" fmla="*/ 1308757 w 4929093"/>
                <a:gd name="connsiteY62" fmla="*/ 2615264 h 4413258"/>
                <a:gd name="connsiteX63" fmla="*/ 1304553 w 4929093"/>
                <a:gd name="connsiteY6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32745 w 4929093"/>
                <a:gd name="connsiteY39" fmla="*/ 371913 h 4413258"/>
                <a:gd name="connsiteX40" fmla="*/ 2212636 w 4929093"/>
                <a:gd name="connsiteY40" fmla="*/ 272852 h 4413258"/>
                <a:gd name="connsiteX41" fmla="*/ 1684150 w 4929093"/>
                <a:gd name="connsiteY41" fmla="*/ 439 h 4413258"/>
                <a:gd name="connsiteX42" fmla="*/ 1568521 w 4929093"/>
                <a:gd name="connsiteY42" fmla="*/ 173798 h 4413258"/>
                <a:gd name="connsiteX43" fmla="*/ 1442838 w 4929093"/>
                <a:gd name="connsiteY43" fmla="*/ 302578 h 4413258"/>
                <a:gd name="connsiteX44" fmla="*/ 1558467 w 4929093"/>
                <a:gd name="connsiteY44" fmla="*/ 376874 h 4413258"/>
                <a:gd name="connsiteX45" fmla="*/ 1669070 w 4929093"/>
                <a:gd name="connsiteY45" fmla="*/ 644342 h 4413258"/>
                <a:gd name="connsiteX46" fmla="*/ 1661312 w 4929093"/>
                <a:gd name="connsiteY46" fmla="*/ 816508 h 4413258"/>
                <a:gd name="connsiteX47" fmla="*/ 1731051 w 4929093"/>
                <a:gd name="connsiteY47" fmla="*/ 879655 h 4413258"/>
                <a:gd name="connsiteX48" fmla="*/ 1722334 w 4929093"/>
                <a:gd name="connsiteY48" fmla="*/ 947010 h 4413258"/>
                <a:gd name="connsiteX49" fmla="*/ 1844376 w 4929093"/>
                <a:gd name="connsiteY49" fmla="*/ 1052255 h 4413258"/>
                <a:gd name="connsiteX50" fmla="*/ 1761562 w 4929093"/>
                <a:gd name="connsiteY50" fmla="*/ 1085932 h 4413258"/>
                <a:gd name="connsiteX51" fmla="*/ 1437812 w 4929093"/>
                <a:gd name="connsiteY51" fmla="*/ 827606 h 4413258"/>
                <a:gd name="connsiteX52" fmla="*/ 1171366 w 4929093"/>
                <a:gd name="connsiteY52" fmla="*/ 956386 h 4413258"/>
                <a:gd name="connsiteX53" fmla="*/ 1050710 w 4929093"/>
                <a:gd name="connsiteY53" fmla="*/ 1005916 h 4413258"/>
                <a:gd name="connsiteX54" fmla="*/ 965245 w 4929093"/>
                <a:gd name="connsiteY54" fmla="*/ 1045542 h 4413258"/>
                <a:gd name="connsiteX55" fmla="*/ 305147 w 4929093"/>
                <a:gd name="connsiteY55" fmla="*/ 621739 h 4413258"/>
                <a:gd name="connsiteX56" fmla="*/ 0 w 4929093"/>
                <a:gd name="connsiteY56" fmla="*/ 1179275 h 4413258"/>
                <a:gd name="connsiteX57" fmla="*/ 165901 w 4929093"/>
                <a:gd name="connsiteY57" fmla="*/ 1377398 h 4413258"/>
                <a:gd name="connsiteX58" fmla="*/ 226229 w 4929093"/>
                <a:gd name="connsiteY58" fmla="*/ 1521038 h 4413258"/>
                <a:gd name="connsiteX59" fmla="*/ 513885 w 4929093"/>
                <a:gd name="connsiteY59" fmla="*/ 1735614 h 4413258"/>
                <a:gd name="connsiteX60" fmla="*/ 1222111 w 4929093"/>
                <a:gd name="connsiteY60" fmla="*/ 2458920 h 4413258"/>
                <a:gd name="connsiteX61" fmla="*/ 1226613 w 4929093"/>
                <a:gd name="connsiteY61" fmla="*/ 2453635 h 4413258"/>
                <a:gd name="connsiteX62" fmla="*/ 1308757 w 4929093"/>
                <a:gd name="connsiteY62" fmla="*/ 2615264 h 4413258"/>
                <a:gd name="connsiteX63" fmla="*/ 1304553 w 4929093"/>
                <a:gd name="connsiteY6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88045 w 4929093"/>
                <a:gd name="connsiteY39" fmla="*/ 416492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88045 w 4929093"/>
                <a:gd name="connsiteY39" fmla="*/ 416492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67936 w 4929093"/>
                <a:gd name="connsiteY39" fmla="*/ 406586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77990 w 4929093"/>
                <a:gd name="connsiteY39" fmla="*/ 490788 h 4413258"/>
                <a:gd name="connsiteX40" fmla="*/ 2267936 w 4929093"/>
                <a:gd name="connsiteY40" fmla="*/ 406586 h 4413258"/>
                <a:gd name="connsiteX41" fmla="*/ 2232745 w 4929093"/>
                <a:gd name="connsiteY41" fmla="*/ 371913 h 4413258"/>
                <a:gd name="connsiteX42" fmla="*/ 2212636 w 4929093"/>
                <a:gd name="connsiteY42" fmla="*/ 272852 h 4413258"/>
                <a:gd name="connsiteX43" fmla="*/ 1684150 w 4929093"/>
                <a:gd name="connsiteY43" fmla="*/ 439 h 4413258"/>
                <a:gd name="connsiteX44" fmla="*/ 1568521 w 4929093"/>
                <a:gd name="connsiteY44" fmla="*/ 173798 h 4413258"/>
                <a:gd name="connsiteX45" fmla="*/ 1442838 w 4929093"/>
                <a:gd name="connsiteY45" fmla="*/ 302578 h 4413258"/>
                <a:gd name="connsiteX46" fmla="*/ 1558467 w 4929093"/>
                <a:gd name="connsiteY46" fmla="*/ 376874 h 4413258"/>
                <a:gd name="connsiteX47" fmla="*/ 1669070 w 4929093"/>
                <a:gd name="connsiteY47" fmla="*/ 644342 h 4413258"/>
                <a:gd name="connsiteX48" fmla="*/ 1661312 w 4929093"/>
                <a:gd name="connsiteY48" fmla="*/ 816508 h 4413258"/>
                <a:gd name="connsiteX49" fmla="*/ 1731051 w 4929093"/>
                <a:gd name="connsiteY49" fmla="*/ 879655 h 4413258"/>
                <a:gd name="connsiteX50" fmla="*/ 1722334 w 4929093"/>
                <a:gd name="connsiteY50" fmla="*/ 947010 h 4413258"/>
                <a:gd name="connsiteX51" fmla="*/ 1844376 w 4929093"/>
                <a:gd name="connsiteY51" fmla="*/ 1052255 h 4413258"/>
                <a:gd name="connsiteX52" fmla="*/ 1761562 w 4929093"/>
                <a:gd name="connsiteY52" fmla="*/ 1085932 h 4413258"/>
                <a:gd name="connsiteX53" fmla="*/ 1437812 w 4929093"/>
                <a:gd name="connsiteY53" fmla="*/ 827606 h 4413258"/>
                <a:gd name="connsiteX54" fmla="*/ 1171366 w 4929093"/>
                <a:gd name="connsiteY54" fmla="*/ 956386 h 4413258"/>
                <a:gd name="connsiteX55" fmla="*/ 1050710 w 4929093"/>
                <a:gd name="connsiteY55" fmla="*/ 1005916 h 4413258"/>
                <a:gd name="connsiteX56" fmla="*/ 965245 w 4929093"/>
                <a:gd name="connsiteY56" fmla="*/ 1045542 h 4413258"/>
                <a:gd name="connsiteX57" fmla="*/ 305147 w 4929093"/>
                <a:gd name="connsiteY57" fmla="*/ 621739 h 4413258"/>
                <a:gd name="connsiteX58" fmla="*/ 0 w 4929093"/>
                <a:gd name="connsiteY58" fmla="*/ 1179275 h 4413258"/>
                <a:gd name="connsiteX59" fmla="*/ 165901 w 4929093"/>
                <a:gd name="connsiteY59" fmla="*/ 1377398 h 4413258"/>
                <a:gd name="connsiteX60" fmla="*/ 226229 w 4929093"/>
                <a:gd name="connsiteY60" fmla="*/ 1521038 h 4413258"/>
                <a:gd name="connsiteX61" fmla="*/ 513885 w 4929093"/>
                <a:gd name="connsiteY61" fmla="*/ 1735614 h 4413258"/>
                <a:gd name="connsiteX62" fmla="*/ 1222111 w 4929093"/>
                <a:gd name="connsiteY62" fmla="*/ 2458920 h 4413258"/>
                <a:gd name="connsiteX63" fmla="*/ 1226613 w 4929093"/>
                <a:gd name="connsiteY63" fmla="*/ 2453635 h 4413258"/>
                <a:gd name="connsiteX64" fmla="*/ 1308757 w 4929093"/>
                <a:gd name="connsiteY64" fmla="*/ 2615264 h 4413258"/>
                <a:gd name="connsiteX65" fmla="*/ 1304553 w 4929093"/>
                <a:gd name="connsiteY6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77990 w 4929093"/>
                <a:gd name="connsiteY39" fmla="*/ 490788 h 4413258"/>
                <a:gd name="connsiteX40" fmla="*/ 2267936 w 4929093"/>
                <a:gd name="connsiteY40" fmla="*/ 406586 h 4413258"/>
                <a:gd name="connsiteX41" fmla="*/ 2232745 w 4929093"/>
                <a:gd name="connsiteY41" fmla="*/ 371913 h 4413258"/>
                <a:gd name="connsiteX42" fmla="*/ 2212636 w 4929093"/>
                <a:gd name="connsiteY42" fmla="*/ 272852 h 4413258"/>
                <a:gd name="connsiteX43" fmla="*/ 1684150 w 4929093"/>
                <a:gd name="connsiteY43" fmla="*/ 439 h 4413258"/>
                <a:gd name="connsiteX44" fmla="*/ 1568521 w 4929093"/>
                <a:gd name="connsiteY44" fmla="*/ 173798 h 4413258"/>
                <a:gd name="connsiteX45" fmla="*/ 1442838 w 4929093"/>
                <a:gd name="connsiteY45" fmla="*/ 302578 h 4413258"/>
                <a:gd name="connsiteX46" fmla="*/ 1558467 w 4929093"/>
                <a:gd name="connsiteY46" fmla="*/ 376874 h 4413258"/>
                <a:gd name="connsiteX47" fmla="*/ 1669070 w 4929093"/>
                <a:gd name="connsiteY47" fmla="*/ 644342 h 4413258"/>
                <a:gd name="connsiteX48" fmla="*/ 1661312 w 4929093"/>
                <a:gd name="connsiteY48" fmla="*/ 816508 h 4413258"/>
                <a:gd name="connsiteX49" fmla="*/ 1731051 w 4929093"/>
                <a:gd name="connsiteY49" fmla="*/ 879655 h 4413258"/>
                <a:gd name="connsiteX50" fmla="*/ 1722334 w 4929093"/>
                <a:gd name="connsiteY50" fmla="*/ 947010 h 4413258"/>
                <a:gd name="connsiteX51" fmla="*/ 1844376 w 4929093"/>
                <a:gd name="connsiteY51" fmla="*/ 1052255 h 4413258"/>
                <a:gd name="connsiteX52" fmla="*/ 1761562 w 4929093"/>
                <a:gd name="connsiteY52" fmla="*/ 1085932 h 4413258"/>
                <a:gd name="connsiteX53" fmla="*/ 1437812 w 4929093"/>
                <a:gd name="connsiteY53" fmla="*/ 827606 h 4413258"/>
                <a:gd name="connsiteX54" fmla="*/ 1171366 w 4929093"/>
                <a:gd name="connsiteY54" fmla="*/ 956386 h 4413258"/>
                <a:gd name="connsiteX55" fmla="*/ 1050710 w 4929093"/>
                <a:gd name="connsiteY55" fmla="*/ 1005916 h 4413258"/>
                <a:gd name="connsiteX56" fmla="*/ 965245 w 4929093"/>
                <a:gd name="connsiteY56" fmla="*/ 1045542 h 4413258"/>
                <a:gd name="connsiteX57" fmla="*/ 305147 w 4929093"/>
                <a:gd name="connsiteY57" fmla="*/ 621739 h 4413258"/>
                <a:gd name="connsiteX58" fmla="*/ 0 w 4929093"/>
                <a:gd name="connsiteY58" fmla="*/ 1179275 h 4413258"/>
                <a:gd name="connsiteX59" fmla="*/ 165901 w 4929093"/>
                <a:gd name="connsiteY59" fmla="*/ 1377398 h 4413258"/>
                <a:gd name="connsiteX60" fmla="*/ 226229 w 4929093"/>
                <a:gd name="connsiteY60" fmla="*/ 1521038 h 4413258"/>
                <a:gd name="connsiteX61" fmla="*/ 513885 w 4929093"/>
                <a:gd name="connsiteY61" fmla="*/ 1735614 h 4413258"/>
                <a:gd name="connsiteX62" fmla="*/ 1222111 w 4929093"/>
                <a:gd name="connsiteY62" fmla="*/ 2458920 h 4413258"/>
                <a:gd name="connsiteX63" fmla="*/ 1226613 w 4929093"/>
                <a:gd name="connsiteY63" fmla="*/ 2453635 h 4413258"/>
                <a:gd name="connsiteX64" fmla="*/ 1308757 w 4929093"/>
                <a:gd name="connsiteY64" fmla="*/ 2615264 h 4413258"/>
                <a:gd name="connsiteX65" fmla="*/ 1304553 w 4929093"/>
                <a:gd name="connsiteY6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48916 w 4929093"/>
                <a:gd name="connsiteY39" fmla="*/ 624521 h 4413258"/>
                <a:gd name="connsiteX40" fmla="*/ 2277990 w 4929093"/>
                <a:gd name="connsiteY40" fmla="*/ 490788 h 4413258"/>
                <a:gd name="connsiteX41" fmla="*/ 2267936 w 4929093"/>
                <a:gd name="connsiteY41" fmla="*/ 406586 h 4413258"/>
                <a:gd name="connsiteX42" fmla="*/ 2232745 w 4929093"/>
                <a:gd name="connsiteY42" fmla="*/ 371913 h 4413258"/>
                <a:gd name="connsiteX43" fmla="*/ 2212636 w 4929093"/>
                <a:gd name="connsiteY43" fmla="*/ 272852 h 4413258"/>
                <a:gd name="connsiteX44" fmla="*/ 1684150 w 4929093"/>
                <a:gd name="connsiteY44" fmla="*/ 439 h 4413258"/>
                <a:gd name="connsiteX45" fmla="*/ 1568521 w 4929093"/>
                <a:gd name="connsiteY45" fmla="*/ 173798 h 4413258"/>
                <a:gd name="connsiteX46" fmla="*/ 1442838 w 4929093"/>
                <a:gd name="connsiteY46" fmla="*/ 302578 h 4413258"/>
                <a:gd name="connsiteX47" fmla="*/ 1558467 w 4929093"/>
                <a:gd name="connsiteY47" fmla="*/ 376874 h 4413258"/>
                <a:gd name="connsiteX48" fmla="*/ 1669070 w 4929093"/>
                <a:gd name="connsiteY48" fmla="*/ 644342 h 4413258"/>
                <a:gd name="connsiteX49" fmla="*/ 1661312 w 4929093"/>
                <a:gd name="connsiteY49" fmla="*/ 816508 h 4413258"/>
                <a:gd name="connsiteX50" fmla="*/ 1731051 w 4929093"/>
                <a:gd name="connsiteY50" fmla="*/ 879655 h 4413258"/>
                <a:gd name="connsiteX51" fmla="*/ 1722334 w 4929093"/>
                <a:gd name="connsiteY51" fmla="*/ 947010 h 4413258"/>
                <a:gd name="connsiteX52" fmla="*/ 1844376 w 4929093"/>
                <a:gd name="connsiteY52" fmla="*/ 1052255 h 4413258"/>
                <a:gd name="connsiteX53" fmla="*/ 1761562 w 4929093"/>
                <a:gd name="connsiteY53" fmla="*/ 1085932 h 4413258"/>
                <a:gd name="connsiteX54" fmla="*/ 1437812 w 4929093"/>
                <a:gd name="connsiteY54" fmla="*/ 827606 h 4413258"/>
                <a:gd name="connsiteX55" fmla="*/ 1171366 w 4929093"/>
                <a:gd name="connsiteY55" fmla="*/ 956386 h 4413258"/>
                <a:gd name="connsiteX56" fmla="*/ 1050710 w 4929093"/>
                <a:gd name="connsiteY56" fmla="*/ 1005916 h 4413258"/>
                <a:gd name="connsiteX57" fmla="*/ 965245 w 4929093"/>
                <a:gd name="connsiteY57" fmla="*/ 1045542 h 4413258"/>
                <a:gd name="connsiteX58" fmla="*/ 305147 w 4929093"/>
                <a:gd name="connsiteY58" fmla="*/ 621739 h 4413258"/>
                <a:gd name="connsiteX59" fmla="*/ 0 w 4929093"/>
                <a:gd name="connsiteY59" fmla="*/ 1179275 h 4413258"/>
                <a:gd name="connsiteX60" fmla="*/ 165901 w 4929093"/>
                <a:gd name="connsiteY60" fmla="*/ 1377398 h 4413258"/>
                <a:gd name="connsiteX61" fmla="*/ 226229 w 4929093"/>
                <a:gd name="connsiteY61" fmla="*/ 1521038 h 4413258"/>
                <a:gd name="connsiteX62" fmla="*/ 513885 w 4929093"/>
                <a:gd name="connsiteY62" fmla="*/ 1735614 h 4413258"/>
                <a:gd name="connsiteX63" fmla="*/ 1222111 w 4929093"/>
                <a:gd name="connsiteY63" fmla="*/ 2458920 h 4413258"/>
                <a:gd name="connsiteX64" fmla="*/ 1226613 w 4929093"/>
                <a:gd name="connsiteY64" fmla="*/ 2453635 h 4413258"/>
                <a:gd name="connsiteX65" fmla="*/ 1308757 w 4929093"/>
                <a:gd name="connsiteY65" fmla="*/ 2615264 h 4413258"/>
                <a:gd name="connsiteX66" fmla="*/ 1304553 w 4929093"/>
                <a:gd name="connsiteY6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48916 w 4929093"/>
                <a:gd name="connsiteY39" fmla="*/ 624521 h 4413258"/>
                <a:gd name="connsiteX40" fmla="*/ 2277990 w 4929093"/>
                <a:gd name="connsiteY40" fmla="*/ 490788 h 4413258"/>
                <a:gd name="connsiteX41" fmla="*/ 2267936 w 4929093"/>
                <a:gd name="connsiteY41" fmla="*/ 406586 h 4413258"/>
                <a:gd name="connsiteX42" fmla="*/ 2232745 w 4929093"/>
                <a:gd name="connsiteY42" fmla="*/ 371913 h 4413258"/>
                <a:gd name="connsiteX43" fmla="*/ 2212636 w 4929093"/>
                <a:gd name="connsiteY43" fmla="*/ 272852 h 4413258"/>
                <a:gd name="connsiteX44" fmla="*/ 1684150 w 4929093"/>
                <a:gd name="connsiteY44" fmla="*/ 439 h 4413258"/>
                <a:gd name="connsiteX45" fmla="*/ 1568521 w 4929093"/>
                <a:gd name="connsiteY45" fmla="*/ 173798 h 4413258"/>
                <a:gd name="connsiteX46" fmla="*/ 1442838 w 4929093"/>
                <a:gd name="connsiteY46" fmla="*/ 302578 h 4413258"/>
                <a:gd name="connsiteX47" fmla="*/ 1558467 w 4929093"/>
                <a:gd name="connsiteY47" fmla="*/ 376874 h 4413258"/>
                <a:gd name="connsiteX48" fmla="*/ 1669070 w 4929093"/>
                <a:gd name="connsiteY48" fmla="*/ 644342 h 4413258"/>
                <a:gd name="connsiteX49" fmla="*/ 1661312 w 4929093"/>
                <a:gd name="connsiteY49" fmla="*/ 816508 h 4413258"/>
                <a:gd name="connsiteX50" fmla="*/ 1731051 w 4929093"/>
                <a:gd name="connsiteY50" fmla="*/ 879655 h 4413258"/>
                <a:gd name="connsiteX51" fmla="*/ 1722334 w 4929093"/>
                <a:gd name="connsiteY51" fmla="*/ 947010 h 4413258"/>
                <a:gd name="connsiteX52" fmla="*/ 1844376 w 4929093"/>
                <a:gd name="connsiteY52" fmla="*/ 1052255 h 4413258"/>
                <a:gd name="connsiteX53" fmla="*/ 1761562 w 4929093"/>
                <a:gd name="connsiteY53" fmla="*/ 1085932 h 4413258"/>
                <a:gd name="connsiteX54" fmla="*/ 1437812 w 4929093"/>
                <a:gd name="connsiteY54" fmla="*/ 827606 h 4413258"/>
                <a:gd name="connsiteX55" fmla="*/ 1171366 w 4929093"/>
                <a:gd name="connsiteY55" fmla="*/ 956386 h 4413258"/>
                <a:gd name="connsiteX56" fmla="*/ 1050710 w 4929093"/>
                <a:gd name="connsiteY56" fmla="*/ 1005916 h 4413258"/>
                <a:gd name="connsiteX57" fmla="*/ 965245 w 4929093"/>
                <a:gd name="connsiteY57" fmla="*/ 1045542 h 4413258"/>
                <a:gd name="connsiteX58" fmla="*/ 305147 w 4929093"/>
                <a:gd name="connsiteY58" fmla="*/ 621739 h 4413258"/>
                <a:gd name="connsiteX59" fmla="*/ 0 w 4929093"/>
                <a:gd name="connsiteY59" fmla="*/ 1179275 h 4413258"/>
                <a:gd name="connsiteX60" fmla="*/ 165901 w 4929093"/>
                <a:gd name="connsiteY60" fmla="*/ 1377398 h 4413258"/>
                <a:gd name="connsiteX61" fmla="*/ 226229 w 4929093"/>
                <a:gd name="connsiteY61" fmla="*/ 1521038 h 4413258"/>
                <a:gd name="connsiteX62" fmla="*/ 513885 w 4929093"/>
                <a:gd name="connsiteY62" fmla="*/ 1735614 h 4413258"/>
                <a:gd name="connsiteX63" fmla="*/ 1222111 w 4929093"/>
                <a:gd name="connsiteY63" fmla="*/ 2458920 h 4413258"/>
                <a:gd name="connsiteX64" fmla="*/ 1226613 w 4929093"/>
                <a:gd name="connsiteY64" fmla="*/ 2453635 h 4413258"/>
                <a:gd name="connsiteX65" fmla="*/ 1308757 w 4929093"/>
                <a:gd name="connsiteY65" fmla="*/ 2615264 h 4413258"/>
                <a:gd name="connsiteX66" fmla="*/ 1304553 w 4929093"/>
                <a:gd name="connsiteY6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83562 w 4929093"/>
                <a:gd name="connsiteY39" fmla="*/ 778067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28263 w 4929093"/>
                <a:gd name="connsiteY39" fmla="*/ 867223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28263 w 4929093"/>
                <a:gd name="connsiteY39" fmla="*/ 867223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03126 w 4929093"/>
                <a:gd name="connsiteY39" fmla="*/ 1303095 h 4413258"/>
                <a:gd name="connsiteX40" fmla="*/ 2328263 w 4929093"/>
                <a:gd name="connsiteY40" fmla="*/ 867223 h 4413258"/>
                <a:gd name="connsiteX41" fmla="*/ 2448916 w 4929093"/>
                <a:gd name="connsiteY41" fmla="*/ 624521 h 4413258"/>
                <a:gd name="connsiteX42" fmla="*/ 2277990 w 4929093"/>
                <a:gd name="connsiteY42" fmla="*/ 490788 h 4413258"/>
                <a:gd name="connsiteX43" fmla="*/ 2267936 w 4929093"/>
                <a:gd name="connsiteY43" fmla="*/ 406586 h 4413258"/>
                <a:gd name="connsiteX44" fmla="*/ 2232745 w 4929093"/>
                <a:gd name="connsiteY44" fmla="*/ 371913 h 4413258"/>
                <a:gd name="connsiteX45" fmla="*/ 2212636 w 4929093"/>
                <a:gd name="connsiteY45" fmla="*/ 272852 h 4413258"/>
                <a:gd name="connsiteX46" fmla="*/ 1684150 w 4929093"/>
                <a:gd name="connsiteY46" fmla="*/ 439 h 4413258"/>
                <a:gd name="connsiteX47" fmla="*/ 1568521 w 4929093"/>
                <a:gd name="connsiteY47" fmla="*/ 173798 h 4413258"/>
                <a:gd name="connsiteX48" fmla="*/ 1442838 w 4929093"/>
                <a:gd name="connsiteY48" fmla="*/ 302578 h 4413258"/>
                <a:gd name="connsiteX49" fmla="*/ 1558467 w 4929093"/>
                <a:gd name="connsiteY49" fmla="*/ 376874 h 4413258"/>
                <a:gd name="connsiteX50" fmla="*/ 1669070 w 4929093"/>
                <a:gd name="connsiteY50" fmla="*/ 644342 h 4413258"/>
                <a:gd name="connsiteX51" fmla="*/ 1661312 w 4929093"/>
                <a:gd name="connsiteY51" fmla="*/ 816508 h 4413258"/>
                <a:gd name="connsiteX52" fmla="*/ 1731051 w 4929093"/>
                <a:gd name="connsiteY52" fmla="*/ 879655 h 4413258"/>
                <a:gd name="connsiteX53" fmla="*/ 1722334 w 4929093"/>
                <a:gd name="connsiteY53" fmla="*/ 947010 h 4413258"/>
                <a:gd name="connsiteX54" fmla="*/ 1844376 w 4929093"/>
                <a:gd name="connsiteY54" fmla="*/ 1052255 h 4413258"/>
                <a:gd name="connsiteX55" fmla="*/ 1761562 w 4929093"/>
                <a:gd name="connsiteY55" fmla="*/ 1085932 h 4413258"/>
                <a:gd name="connsiteX56" fmla="*/ 1437812 w 4929093"/>
                <a:gd name="connsiteY56" fmla="*/ 827606 h 4413258"/>
                <a:gd name="connsiteX57" fmla="*/ 1171366 w 4929093"/>
                <a:gd name="connsiteY57" fmla="*/ 956386 h 4413258"/>
                <a:gd name="connsiteX58" fmla="*/ 1050710 w 4929093"/>
                <a:gd name="connsiteY58" fmla="*/ 1005916 h 4413258"/>
                <a:gd name="connsiteX59" fmla="*/ 965245 w 4929093"/>
                <a:gd name="connsiteY59" fmla="*/ 1045542 h 4413258"/>
                <a:gd name="connsiteX60" fmla="*/ 305147 w 4929093"/>
                <a:gd name="connsiteY60" fmla="*/ 621739 h 4413258"/>
                <a:gd name="connsiteX61" fmla="*/ 0 w 4929093"/>
                <a:gd name="connsiteY61" fmla="*/ 1179275 h 4413258"/>
                <a:gd name="connsiteX62" fmla="*/ 165901 w 4929093"/>
                <a:gd name="connsiteY62" fmla="*/ 1377398 h 4413258"/>
                <a:gd name="connsiteX63" fmla="*/ 226229 w 4929093"/>
                <a:gd name="connsiteY63" fmla="*/ 1521038 h 4413258"/>
                <a:gd name="connsiteX64" fmla="*/ 513885 w 4929093"/>
                <a:gd name="connsiteY64" fmla="*/ 1735614 h 4413258"/>
                <a:gd name="connsiteX65" fmla="*/ 1222111 w 4929093"/>
                <a:gd name="connsiteY65" fmla="*/ 2458920 h 4413258"/>
                <a:gd name="connsiteX66" fmla="*/ 1226613 w 4929093"/>
                <a:gd name="connsiteY66" fmla="*/ 2453635 h 4413258"/>
                <a:gd name="connsiteX67" fmla="*/ 1308757 w 4929093"/>
                <a:gd name="connsiteY67" fmla="*/ 2615264 h 4413258"/>
                <a:gd name="connsiteX68" fmla="*/ 1304553 w 4929093"/>
                <a:gd name="connsiteY6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03126 w 4929093"/>
                <a:gd name="connsiteY39" fmla="*/ 1303095 h 4413258"/>
                <a:gd name="connsiteX40" fmla="*/ 2328263 w 4929093"/>
                <a:gd name="connsiteY40" fmla="*/ 867223 h 4413258"/>
                <a:gd name="connsiteX41" fmla="*/ 2448916 w 4929093"/>
                <a:gd name="connsiteY41" fmla="*/ 624521 h 4413258"/>
                <a:gd name="connsiteX42" fmla="*/ 2277990 w 4929093"/>
                <a:gd name="connsiteY42" fmla="*/ 490788 h 4413258"/>
                <a:gd name="connsiteX43" fmla="*/ 2267936 w 4929093"/>
                <a:gd name="connsiteY43" fmla="*/ 406586 h 4413258"/>
                <a:gd name="connsiteX44" fmla="*/ 2232745 w 4929093"/>
                <a:gd name="connsiteY44" fmla="*/ 371913 h 4413258"/>
                <a:gd name="connsiteX45" fmla="*/ 2212636 w 4929093"/>
                <a:gd name="connsiteY45" fmla="*/ 272852 h 4413258"/>
                <a:gd name="connsiteX46" fmla="*/ 1684150 w 4929093"/>
                <a:gd name="connsiteY46" fmla="*/ 439 h 4413258"/>
                <a:gd name="connsiteX47" fmla="*/ 1568521 w 4929093"/>
                <a:gd name="connsiteY47" fmla="*/ 173798 h 4413258"/>
                <a:gd name="connsiteX48" fmla="*/ 1442838 w 4929093"/>
                <a:gd name="connsiteY48" fmla="*/ 302578 h 4413258"/>
                <a:gd name="connsiteX49" fmla="*/ 1558467 w 4929093"/>
                <a:gd name="connsiteY49" fmla="*/ 376874 h 4413258"/>
                <a:gd name="connsiteX50" fmla="*/ 1669070 w 4929093"/>
                <a:gd name="connsiteY50" fmla="*/ 644342 h 4413258"/>
                <a:gd name="connsiteX51" fmla="*/ 1661312 w 4929093"/>
                <a:gd name="connsiteY51" fmla="*/ 816508 h 4413258"/>
                <a:gd name="connsiteX52" fmla="*/ 1731051 w 4929093"/>
                <a:gd name="connsiteY52" fmla="*/ 879655 h 4413258"/>
                <a:gd name="connsiteX53" fmla="*/ 1722334 w 4929093"/>
                <a:gd name="connsiteY53" fmla="*/ 947010 h 4413258"/>
                <a:gd name="connsiteX54" fmla="*/ 1844376 w 4929093"/>
                <a:gd name="connsiteY54" fmla="*/ 1052255 h 4413258"/>
                <a:gd name="connsiteX55" fmla="*/ 1761562 w 4929093"/>
                <a:gd name="connsiteY55" fmla="*/ 1085932 h 4413258"/>
                <a:gd name="connsiteX56" fmla="*/ 1437812 w 4929093"/>
                <a:gd name="connsiteY56" fmla="*/ 827606 h 4413258"/>
                <a:gd name="connsiteX57" fmla="*/ 1171366 w 4929093"/>
                <a:gd name="connsiteY57" fmla="*/ 956386 h 4413258"/>
                <a:gd name="connsiteX58" fmla="*/ 1050710 w 4929093"/>
                <a:gd name="connsiteY58" fmla="*/ 1005916 h 4413258"/>
                <a:gd name="connsiteX59" fmla="*/ 965245 w 4929093"/>
                <a:gd name="connsiteY59" fmla="*/ 1045542 h 4413258"/>
                <a:gd name="connsiteX60" fmla="*/ 305147 w 4929093"/>
                <a:gd name="connsiteY60" fmla="*/ 621739 h 4413258"/>
                <a:gd name="connsiteX61" fmla="*/ 0 w 4929093"/>
                <a:gd name="connsiteY61" fmla="*/ 1179275 h 4413258"/>
                <a:gd name="connsiteX62" fmla="*/ 165901 w 4929093"/>
                <a:gd name="connsiteY62" fmla="*/ 1377398 h 4413258"/>
                <a:gd name="connsiteX63" fmla="*/ 226229 w 4929093"/>
                <a:gd name="connsiteY63" fmla="*/ 1521038 h 4413258"/>
                <a:gd name="connsiteX64" fmla="*/ 513885 w 4929093"/>
                <a:gd name="connsiteY64" fmla="*/ 1735614 h 4413258"/>
                <a:gd name="connsiteX65" fmla="*/ 1222111 w 4929093"/>
                <a:gd name="connsiteY65" fmla="*/ 2458920 h 4413258"/>
                <a:gd name="connsiteX66" fmla="*/ 1226613 w 4929093"/>
                <a:gd name="connsiteY66" fmla="*/ 2453635 h 4413258"/>
                <a:gd name="connsiteX67" fmla="*/ 1308757 w 4929093"/>
                <a:gd name="connsiteY67" fmla="*/ 2615264 h 4413258"/>
                <a:gd name="connsiteX68" fmla="*/ 1304553 w 4929093"/>
                <a:gd name="connsiteY6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53943 w 4929093"/>
                <a:gd name="connsiteY39" fmla="*/ 1010863 h 4413258"/>
                <a:gd name="connsiteX40" fmla="*/ 2373507 w 4929093"/>
                <a:gd name="connsiteY40" fmla="*/ 1337767 h 4413258"/>
                <a:gd name="connsiteX41" fmla="*/ 2303126 w 4929093"/>
                <a:gd name="connsiteY41" fmla="*/ 1303095 h 4413258"/>
                <a:gd name="connsiteX42" fmla="*/ 2328263 w 4929093"/>
                <a:gd name="connsiteY42" fmla="*/ 867223 h 4413258"/>
                <a:gd name="connsiteX43" fmla="*/ 2448916 w 4929093"/>
                <a:gd name="connsiteY43" fmla="*/ 624521 h 4413258"/>
                <a:gd name="connsiteX44" fmla="*/ 2277990 w 4929093"/>
                <a:gd name="connsiteY44" fmla="*/ 490788 h 4413258"/>
                <a:gd name="connsiteX45" fmla="*/ 2267936 w 4929093"/>
                <a:gd name="connsiteY45" fmla="*/ 406586 h 4413258"/>
                <a:gd name="connsiteX46" fmla="*/ 2232745 w 4929093"/>
                <a:gd name="connsiteY46" fmla="*/ 371913 h 4413258"/>
                <a:gd name="connsiteX47" fmla="*/ 2212636 w 4929093"/>
                <a:gd name="connsiteY47" fmla="*/ 272852 h 4413258"/>
                <a:gd name="connsiteX48" fmla="*/ 1684150 w 4929093"/>
                <a:gd name="connsiteY48" fmla="*/ 439 h 4413258"/>
                <a:gd name="connsiteX49" fmla="*/ 1568521 w 4929093"/>
                <a:gd name="connsiteY49" fmla="*/ 173798 h 4413258"/>
                <a:gd name="connsiteX50" fmla="*/ 1442838 w 4929093"/>
                <a:gd name="connsiteY50" fmla="*/ 302578 h 4413258"/>
                <a:gd name="connsiteX51" fmla="*/ 1558467 w 4929093"/>
                <a:gd name="connsiteY51" fmla="*/ 376874 h 4413258"/>
                <a:gd name="connsiteX52" fmla="*/ 1669070 w 4929093"/>
                <a:gd name="connsiteY52" fmla="*/ 644342 h 4413258"/>
                <a:gd name="connsiteX53" fmla="*/ 1661312 w 4929093"/>
                <a:gd name="connsiteY53" fmla="*/ 816508 h 4413258"/>
                <a:gd name="connsiteX54" fmla="*/ 1731051 w 4929093"/>
                <a:gd name="connsiteY54" fmla="*/ 879655 h 4413258"/>
                <a:gd name="connsiteX55" fmla="*/ 1722334 w 4929093"/>
                <a:gd name="connsiteY55" fmla="*/ 947010 h 4413258"/>
                <a:gd name="connsiteX56" fmla="*/ 1844376 w 4929093"/>
                <a:gd name="connsiteY56" fmla="*/ 1052255 h 4413258"/>
                <a:gd name="connsiteX57" fmla="*/ 1761562 w 4929093"/>
                <a:gd name="connsiteY57" fmla="*/ 1085932 h 4413258"/>
                <a:gd name="connsiteX58" fmla="*/ 1437812 w 4929093"/>
                <a:gd name="connsiteY58" fmla="*/ 827606 h 4413258"/>
                <a:gd name="connsiteX59" fmla="*/ 1171366 w 4929093"/>
                <a:gd name="connsiteY59" fmla="*/ 956386 h 4413258"/>
                <a:gd name="connsiteX60" fmla="*/ 1050710 w 4929093"/>
                <a:gd name="connsiteY60" fmla="*/ 1005916 h 4413258"/>
                <a:gd name="connsiteX61" fmla="*/ 965245 w 4929093"/>
                <a:gd name="connsiteY61" fmla="*/ 1045542 h 4413258"/>
                <a:gd name="connsiteX62" fmla="*/ 305147 w 4929093"/>
                <a:gd name="connsiteY62" fmla="*/ 621739 h 4413258"/>
                <a:gd name="connsiteX63" fmla="*/ 0 w 4929093"/>
                <a:gd name="connsiteY63" fmla="*/ 1179275 h 4413258"/>
                <a:gd name="connsiteX64" fmla="*/ 165901 w 4929093"/>
                <a:gd name="connsiteY64" fmla="*/ 1377398 h 4413258"/>
                <a:gd name="connsiteX65" fmla="*/ 226229 w 4929093"/>
                <a:gd name="connsiteY65" fmla="*/ 1521038 h 4413258"/>
                <a:gd name="connsiteX66" fmla="*/ 513885 w 4929093"/>
                <a:gd name="connsiteY66" fmla="*/ 1735614 h 4413258"/>
                <a:gd name="connsiteX67" fmla="*/ 1222111 w 4929093"/>
                <a:gd name="connsiteY67" fmla="*/ 2458920 h 4413258"/>
                <a:gd name="connsiteX68" fmla="*/ 1226613 w 4929093"/>
                <a:gd name="connsiteY68" fmla="*/ 2453635 h 4413258"/>
                <a:gd name="connsiteX69" fmla="*/ 1308757 w 4929093"/>
                <a:gd name="connsiteY69" fmla="*/ 2615264 h 4413258"/>
                <a:gd name="connsiteX70" fmla="*/ 1304553 w 4929093"/>
                <a:gd name="connsiteY7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53943 w 4929093"/>
                <a:gd name="connsiteY39" fmla="*/ 1010863 h 4413258"/>
                <a:gd name="connsiteX40" fmla="*/ 2373507 w 4929093"/>
                <a:gd name="connsiteY40" fmla="*/ 1337767 h 4413258"/>
                <a:gd name="connsiteX41" fmla="*/ 2303126 w 4929093"/>
                <a:gd name="connsiteY41" fmla="*/ 1303095 h 4413258"/>
                <a:gd name="connsiteX42" fmla="*/ 2328263 w 4929093"/>
                <a:gd name="connsiteY42" fmla="*/ 867223 h 4413258"/>
                <a:gd name="connsiteX43" fmla="*/ 2448916 w 4929093"/>
                <a:gd name="connsiteY43" fmla="*/ 624521 h 4413258"/>
                <a:gd name="connsiteX44" fmla="*/ 2277990 w 4929093"/>
                <a:gd name="connsiteY44" fmla="*/ 490788 h 4413258"/>
                <a:gd name="connsiteX45" fmla="*/ 2267936 w 4929093"/>
                <a:gd name="connsiteY45" fmla="*/ 406586 h 4413258"/>
                <a:gd name="connsiteX46" fmla="*/ 2232745 w 4929093"/>
                <a:gd name="connsiteY46" fmla="*/ 371913 h 4413258"/>
                <a:gd name="connsiteX47" fmla="*/ 2212636 w 4929093"/>
                <a:gd name="connsiteY47" fmla="*/ 272852 h 4413258"/>
                <a:gd name="connsiteX48" fmla="*/ 1684150 w 4929093"/>
                <a:gd name="connsiteY48" fmla="*/ 439 h 4413258"/>
                <a:gd name="connsiteX49" fmla="*/ 1568521 w 4929093"/>
                <a:gd name="connsiteY49" fmla="*/ 173798 h 4413258"/>
                <a:gd name="connsiteX50" fmla="*/ 1442838 w 4929093"/>
                <a:gd name="connsiteY50" fmla="*/ 302578 h 4413258"/>
                <a:gd name="connsiteX51" fmla="*/ 1558467 w 4929093"/>
                <a:gd name="connsiteY51" fmla="*/ 376874 h 4413258"/>
                <a:gd name="connsiteX52" fmla="*/ 1669070 w 4929093"/>
                <a:gd name="connsiteY52" fmla="*/ 644342 h 4413258"/>
                <a:gd name="connsiteX53" fmla="*/ 1661312 w 4929093"/>
                <a:gd name="connsiteY53" fmla="*/ 816508 h 4413258"/>
                <a:gd name="connsiteX54" fmla="*/ 1731051 w 4929093"/>
                <a:gd name="connsiteY54" fmla="*/ 879655 h 4413258"/>
                <a:gd name="connsiteX55" fmla="*/ 1722334 w 4929093"/>
                <a:gd name="connsiteY55" fmla="*/ 947010 h 4413258"/>
                <a:gd name="connsiteX56" fmla="*/ 1844376 w 4929093"/>
                <a:gd name="connsiteY56" fmla="*/ 1052255 h 4413258"/>
                <a:gd name="connsiteX57" fmla="*/ 1761562 w 4929093"/>
                <a:gd name="connsiteY57" fmla="*/ 1085932 h 4413258"/>
                <a:gd name="connsiteX58" fmla="*/ 1437812 w 4929093"/>
                <a:gd name="connsiteY58" fmla="*/ 827606 h 4413258"/>
                <a:gd name="connsiteX59" fmla="*/ 1171366 w 4929093"/>
                <a:gd name="connsiteY59" fmla="*/ 956386 h 4413258"/>
                <a:gd name="connsiteX60" fmla="*/ 1050710 w 4929093"/>
                <a:gd name="connsiteY60" fmla="*/ 1005916 h 4413258"/>
                <a:gd name="connsiteX61" fmla="*/ 965245 w 4929093"/>
                <a:gd name="connsiteY61" fmla="*/ 1045542 h 4413258"/>
                <a:gd name="connsiteX62" fmla="*/ 305147 w 4929093"/>
                <a:gd name="connsiteY62" fmla="*/ 621739 h 4413258"/>
                <a:gd name="connsiteX63" fmla="*/ 0 w 4929093"/>
                <a:gd name="connsiteY63" fmla="*/ 1179275 h 4413258"/>
                <a:gd name="connsiteX64" fmla="*/ 165901 w 4929093"/>
                <a:gd name="connsiteY64" fmla="*/ 1377398 h 4413258"/>
                <a:gd name="connsiteX65" fmla="*/ 226229 w 4929093"/>
                <a:gd name="connsiteY65" fmla="*/ 1521038 h 4413258"/>
                <a:gd name="connsiteX66" fmla="*/ 513885 w 4929093"/>
                <a:gd name="connsiteY66" fmla="*/ 1735614 h 4413258"/>
                <a:gd name="connsiteX67" fmla="*/ 1222111 w 4929093"/>
                <a:gd name="connsiteY67" fmla="*/ 2458920 h 4413258"/>
                <a:gd name="connsiteX68" fmla="*/ 1226613 w 4929093"/>
                <a:gd name="connsiteY68" fmla="*/ 2453635 h 4413258"/>
                <a:gd name="connsiteX69" fmla="*/ 1308757 w 4929093"/>
                <a:gd name="connsiteY69" fmla="*/ 2615264 h 4413258"/>
                <a:gd name="connsiteX70" fmla="*/ 1304553 w 4929093"/>
                <a:gd name="connsiteY7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14270 w 4929093"/>
                <a:gd name="connsiteY39" fmla="*/ 971238 h 4413258"/>
                <a:gd name="connsiteX40" fmla="*/ 2453943 w 4929093"/>
                <a:gd name="connsiteY40" fmla="*/ 1010863 h 4413258"/>
                <a:gd name="connsiteX41" fmla="*/ 2373507 w 4929093"/>
                <a:gd name="connsiteY41" fmla="*/ 1337767 h 4413258"/>
                <a:gd name="connsiteX42" fmla="*/ 2303126 w 4929093"/>
                <a:gd name="connsiteY42" fmla="*/ 1303095 h 4413258"/>
                <a:gd name="connsiteX43" fmla="*/ 2328263 w 4929093"/>
                <a:gd name="connsiteY43" fmla="*/ 867223 h 4413258"/>
                <a:gd name="connsiteX44" fmla="*/ 2448916 w 4929093"/>
                <a:gd name="connsiteY44" fmla="*/ 624521 h 4413258"/>
                <a:gd name="connsiteX45" fmla="*/ 2277990 w 4929093"/>
                <a:gd name="connsiteY45" fmla="*/ 490788 h 4413258"/>
                <a:gd name="connsiteX46" fmla="*/ 2267936 w 4929093"/>
                <a:gd name="connsiteY46" fmla="*/ 406586 h 4413258"/>
                <a:gd name="connsiteX47" fmla="*/ 2232745 w 4929093"/>
                <a:gd name="connsiteY47" fmla="*/ 371913 h 4413258"/>
                <a:gd name="connsiteX48" fmla="*/ 2212636 w 4929093"/>
                <a:gd name="connsiteY48" fmla="*/ 272852 h 4413258"/>
                <a:gd name="connsiteX49" fmla="*/ 1684150 w 4929093"/>
                <a:gd name="connsiteY49" fmla="*/ 439 h 4413258"/>
                <a:gd name="connsiteX50" fmla="*/ 1568521 w 4929093"/>
                <a:gd name="connsiteY50" fmla="*/ 173798 h 4413258"/>
                <a:gd name="connsiteX51" fmla="*/ 1442838 w 4929093"/>
                <a:gd name="connsiteY51" fmla="*/ 302578 h 4413258"/>
                <a:gd name="connsiteX52" fmla="*/ 1558467 w 4929093"/>
                <a:gd name="connsiteY52" fmla="*/ 376874 h 4413258"/>
                <a:gd name="connsiteX53" fmla="*/ 1669070 w 4929093"/>
                <a:gd name="connsiteY53" fmla="*/ 644342 h 4413258"/>
                <a:gd name="connsiteX54" fmla="*/ 1661312 w 4929093"/>
                <a:gd name="connsiteY54" fmla="*/ 816508 h 4413258"/>
                <a:gd name="connsiteX55" fmla="*/ 1731051 w 4929093"/>
                <a:gd name="connsiteY55" fmla="*/ 879655 h 4413258"/>
                <a:gd name="connsiteX56" fmla="*/ 1722334 w 4929093"/>
                <a:gd name="connsiteY56" fmla="*/ 947010 h 4413258"/>
                <a:gd name="connsiteX57" fmla="*/ 1844376 w 4929093"/>
                <a:gd name="connsiteY57" fmla="*/ 1052255 h 4413258"/>
                <a:gd name="connsiteX58" fmla="*/ 1761562 w 4929093"/>
                <a:gd name="connsiteY58" fmla="*/ 1085932 h 4413258"/>
                <a:gd name="connsiteX59" fmla="*/ 1437812 w 4929093"/>
                <a:gd name="connsiteY59" fmla="*/ 827606 h 4413258"/>
                <a:gd name="connsiteX60" fmla="*/ 1171366 w 4929093"/>
                <a:gd name="connsiteY60" fmla="*/ 956386 h 4413258"/>
                <a:gd name="connsiteX61" fmla="*/ 1050710 w 4929093"/>
                <a:gd name="connsiteY61" fmla="*/ 1005916 h 4413258"/>
                <a:gd name="connsiteX62" fmla="*/ 965245 w 4929093"/>
                <a:gd name="connsiteY62" fmla="*/ 1045542 h 4413258"/>
                <a:gd name="connsiteX63" fmla="*/ 305147 w 4929093"/>
                <a:gd name="connsiteY63" fmla="*/ 621739 h 4413258"/>
                <a:gd name="connsiteX64" fmla="*/ 0 w 4929093"/>
                <a:gd name="connsiteY64" fmla="*/ 1179275 h 4413258"/>
                <a:gd name="connsiteX65" fmla="*/ 165901 w 4929093"/>
                <a:gd name="connsiteY65" fmla="*/ 1377398 h 4413258"/>
                <a:gd name="connsiteX66" fmla="*/ 226229 w 4929093"/>
                <a:gd name="connsiteY66" fmla="*/ 1521038 h 4413258"/>
                <a:gd name="connsiteX67" fmla="*/ 513885 w 4929093"/>
                <a:gd name="connsiteY67" fmla="*/ 1735614 h 4413258"/>
                <a:gd name="connsiteX68" fmla="*/ 1222111 w 4929093"/>
                <a:gd name="connsiteY68" fmla="*/ 2458920 h 4413258"/>
                <a:gd name="connsiteX69" fmla="*/ 1226613 w 4929093"/>
                <a:gd name="connsiteY69" fmla="*/ 2453635 h 4413258"/>
                <a:gd name="connsiteX70" fmla="*/ 1308757 w 4929093"/>
                <a:gd name="connsiteY70" fmla="*/ 2615264 h 4413258"/>
                <a:gd name="connsiteX71" fmla="*/ 1304553 w 4929093"/>
                <a:gd name="connsiteY7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14270 w 4929093"/>
                <a:gd name="connsiteY39" fmla="*/ 971238 h 4413258"/>
                <a:gd name="connsiteX40" fmla="*/ 2453943 w 4929093"/>
                <a:gd name="connsiteY40" fmla="*/ 1010863 h 4413258"/>
                <a:gd name="connsiteX41" fmla="*/ 2373507 w 4929093"/>
                <a:gd name="connsiteY41" fmla="*/ 1337767 h 4413258"/>
                <a:gd name="connsiteX42" fmla="*/ 2303126 w 4929093"/>
                <a:gd name="connsiteY42" fmla="*/ 1303095 h 4413258"/>
                <a:gd name="connsiteX43" fmla="*/ 2328263 w 4929093"/>
                <a:gd name="connsiteY43" fmla="*/ 867223 h 4413258"/>
                <a:gd name="connsiteX44" fmla="*/ 2448916 w 4929093"/>
                <a:gd name="connsiteY44" fmla="*/ 624521 h 4413258"/>
                <a:gd name="connsiteX45" fmla="*/ 2277990 w 4929093"/>
                <a:gd name="connsiteY45" fmla="*/ 490788 h 4413258"/>
                <a:gd name="connsiteX46" fmla="*/ 2267936 w 4929093"/>
                <a:gd name="connsiteY46" fmla="*/ 406586 h 4413258"/>
                <a:gd name="connsiteX47" fmla="*/ 2232745 w 4929093"/>
                <a:gd name="connsiteY47" fmla="*/ 371913 h 4413258"/>
                <a:gd name="connsiteX48" fmla="*/ 2212636 w 4929093"/>
                <a:gd name="connsiteY48" fmla="*/ 272852 h 4413258"/>
                <a:gd name="connsiteX49" fmla="*/ 1684150 w 4929093"/>
                <a:gd name="connsiteY49" fmla="*/ 439 h 4413258"/>
                <a:gd name="connsiteX50" fmla="*/ 1568521 w 4929093"/>
                <a:gd name="connsiteY50" fmla="*/ 173798 h 4413258"/>
                <a:gd name="connsiteX51" fmla="*/ 1442838 w 4929093"/>
                <a:gd name="connsiteY51" fmla="*/ 302578 h 4413258"/>
                <a:gd name="connsiteX52" fmla="*/ 1558467 w 4929093"/>
                <a:gd name="connsiteY52" fmla="*/ 376874 h 4413258"/>
                <a:gd name="connsiteX53" fmla="*/ 1669070 w 4929093"/>
                <a:gd name="connsiteY53" fmla="*/ 644342 h 4413258"/>
                <a:gd name="connsiteX54" fmla="*/ 1661312 w 4929093"/>
                <a:gd name="connsiteY54" fmla="*/ 816508 h 4413258"/>
                <a:gd name="connsiteX55" fmla="*/ 1731051 w 4929093"/>
                <a:gd name="connsiteY55" fmla="*/ 879655 h 4413258"/>
                <a:gd name="connsiteX56" fmla="*/ 1722334 w 4929093"/>
                <a:gd name="connsiteY56" fmla="*/ 947010 h 4413258"/>
                <a:gd name="connsiteX57" fmla="*/ 1844376 w 4929093"/>
                <a:gd name="connsiteY57" fmla="*/ 1052255 h 4413258"/>
                <a:gd name="connsiteX58" fmla="*/ 1761562 w 4929093"/>
                <a:gd name="connsiteY58" fmla="*/ 1085932 h 4413258"/>
                <a:gd name="connsiteX59" fmla="*/ 1437812 w 4929093"/>
                <a:gd name="connsiteY59" fmla="*/ 827606 h 4413258"/>
                <a:gd name="connsiteX60" fmla="*/ 1171366 w 4929093"/>
                <a:gd name="connsiteY60" fmla="*/ 956386 h 4413258"/>
                <a:gd name="connsiteX61" fmla="*/ 1050710 w 4929093"/>
                <a:gd name="connsiteY61" fmla="*/ 1005916 h 4413258"/>
                <a:gd name="connsiteX62" fmla="*/ 965245 w 4929093"/>
                <a:gd name="connsiteY62" fmla="*/ 1045542 h 4413258"/>
                <a:gd name="connsiteX63" fmla="*/ 305147 w 4929093"/>
                <a:gd name="connsiteY63" fmla="*/ 621739 h 4413258"/>
                <a:gd name="connsiteX64" fmla="*/ 0 w 4929093"/>
                <a:gd name="connsiteY64" fmla="*/ 1179275 h 4413258"/>
                <a:gd name="connsiteX65" fmla="*/ 165901 w 4929093"/>
                <a:gd name="connsiteY65" fmla="*/ 1377398 h 4413258"/>
                <a:gd name="connsiteX66" fmla="*/ 226229 w 4929093"/>
                <a:gd name="connsiteY66" fmla="*/ 1521038 h 4413258"/>
                <a:gd name="connsiteX67" fmla="*/ 513885 w 4929093"/>
                <a:gd name="connsiteY67" fmla="*/ 1735614 h 4413258"/>
                <a:gd name="connsiteX68" fmla="*/ 1222111 w 4929093"/>
                <a:gd name="connsiteY68" fmla="*/ 2458920 h 4413258"/>
                <a:gd name="connsiteX69" fmla="*/ 1226613 w 4929093"/>
                <a:gd name="connsiteY69" fmla="*/ 2453635 h 4413258"/>
                <a:gd name="connsiteX70" fmla="*/ 1308757 w 4929093"/>
                <a:gd name="connsiteY70" fmla="*/ 2615264 h 4413258"/>
                <a:gd name="connsiteX71" fmla="*/ 1304553 w 4929093"/>
                <a:gd name="connsiteY7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660059 w 4929093"/>
                <a:gd name="connsiteY39" fmla="*/ 1060393 h 4413258"/>
                <a:gd name="connsiteX40" fmla="*/ 2514270 w 4929093"/>
                <a:gd name="connsiteY40" fmla="*/ 971238 h 4413258"/>
                <a:gd name="connsiteX41" fmla="*/ 2453943 w 4929093"/>
                <a:gd name="connsiteY41" fmla="*/ 1010863 h 4413258"/>
                <a:gd name="connsiteX42" fmla="*/ 2373507 w 4929093"/>
                <a:gd name="connsiteY42" fmla="*/ 1337767 h 4413258"/>
                <a:gd name="connsiteX43" fmla="*/ 2303126 w 4929093"/>
                <a:gd name="connsiteY43" fmla="*/ 1303095 h 4413258"/>
                <a:gd name="connsiteX44" fmla="*/ 2328263 w 4929093"/>
                <a:gd name="connsiteY44" fmla="*/ 867223 h 4413258"/>
                <a:gd name="connsiteX45" fmla="*/ 2448916 w 4929093"/>
                <a:gd name="connsiteY45" fmla="*/ 624521 h 4413258"/>
                <a:gd name="connsiteX46" fmla="*/ 2277990 w 4929093"/>
                <a:gd name="connsiteY46" fmla="*/ 490788 h 4413258"/>
                <a:gd name="connsiteX47" fmla="*/ 2267936 w 4929093"/>
                <a:gd name="connsiteY47" fmla="*/ 406586 h 4413258"/>
                <a:gd name="connsiteX48" fmla="*/ 2232745 w 4929093"/>
                <a:gd name="connsiteY48" fmla="*/ 371913 h 4413258"/>
                <a:gd name="connsiteX49" fmla="*/ 2212636 w 4929093"/>
                <a:gd name="connsiteY49" fmla="*/ 272852 h 4413258"/>
                <a:gd name="connsiteX50" fmla="*/ 1684150 w 4929093"/>
                <a:gd name="connsiteY50" fmla="*/ 439 h 4413258"/>
                <a:gd name="connsiteX51" fmla="*/ 1568521 w 4929093"/>
                <a:gd name="connsiteY51" fmla="*/ 173798 h 4413258"/>
                <a:gd name="connsiteX52" fmla="*/ 1442838 w 4929093"/>
                <a:gd name="connsiteY52" fmla="*/ 302578 h 4413258"/>
                <a:gd name="connsiteX53" fmla="*/ 1558467 w 4929093"/>
                <a:gd name="connsiteY53" fmla="*/ 376874 h 4413258"/>
                <a:gd name="connsiteX54" fmla="*/ 1669070 w 4929093"/>
                <a:gd name="connsiteY54" fmla="*/ 644342 h 4413258"/>
                <a:gd name="connsiteX55" fmla="*/ 1661312 w 4929093"/>
                <a:gd name="connsiteY55" fmla="*/ 816508 h 4413258"/>
                <a:gd name="connsiteX56" fmla="*/ 1731051 w 4929093"/>
                <a:gd name="connsiteY56" fmla="*/ 879655 h 4413258"/>
                <a:gd name="connsiteX57" fmla="*/ 1722334 w 4929093"/>
                <a:gd name="connsiteY57" fmla="*/ 947010 h 4413258"/>
                <a:gd name="connsiteX58" fmla="*/ 1844376 w 4929093"/>
                <a:gd name="connsiteY58" fmla="*/ 1052255 h 4413258"/>
                <a:gd name="connsiteX59" fmla="*/ 1761562 w 4929093"/>
                <a:gd name="connsiteY59" fmla="*/ 1085932 h 4413258"/>
                <a:gd name="connsiteX60" fmla="*/ 1437812 w 4929093"/>
                <a:gd name="connsiteY60" fmla="*/ 827606 h 4413258"/>
                <a:gd name="connsiteX61" fmla="*/ 1171366 w 4929093"/>
                <a:gd name="connsiteY61" fmla="*/ 956386 h 4413258"/>
                <a:gd name="connsiteX62" fmla="*/ 1050710 w 4929093"/>
                <a:gd name="connsiteY62" fmla="*/ 1005916 h 4413258"/>
                <a:gd name="connsiteX63" fmla="*/ 965245 w 4929093"/>
                <a:gd name="connsiteY63" fmla="*/ 1045542 h 4413258"/>
                <a:gd name="connsiteX64" fmla="*/ 305147 w 4929093"/>
                <a:gd name="connsiteY64" fmla="*/ 621739 h 4413258"/>
                <a:gd name="connsiteX65" fmla="*/ 0 w 4929093"/>
                <a:gd name="connsiteY65" fmla="*/ 1179275 h 4413258"/>
                <a:gd name="connsiteX66" fmla="*/ 165901 w 4929093"/>
                <a:gd name="connsiteY66" fmla="*/ 1377398 h 4413258"/>
                <a:gd name="connsiteX67" fmla="*/ 226229 w 4929093"/>
                <a:gd name="connsiteY67" fmla="*/ 1521038 h 4413258"/>
                <a:gd name="connsiteX68" fmla="*/ 513885 w 4929093"/>
                <a:gd name="connsiteY68" fmla="*/ 1735614 h 4413258"/>
                <a:gd name="connsiteX69" fmla="*/ 1222111 w 4929093"/>
                <a:gd name="connsiteY69" fmla="*/ 2458920 h 4413258"/>
                <a:gd name="connsiteX70" fmla="*/ 1226613 w 4929093"/>
                <a:gd name="connsiteY70" fmla="*/ 2453635 h 4413258"/>
                <a:gd name="connsiteX71" fmla="*/ 1308757 w 4929093"/>
                <a:gd name="connsiteY71" fmla="*/ 2615264 h 4413258"/>
                <a:gd name="connsiteX72" fmla="*/ 1304553 w 4929093"/>
                <a:gd name="connsiteY7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660059 w 4929093"/>
                <a:gd name="connsiteY39" fmla="*/ 1060393 h 4413258"/>
                <a:gd name="connsiteX40" fmla="*/ 2514270 w 4929093"/>
                <a:gd name="connsiteY40" fmla="*/ 971238 h 4413258"/>
                <a:gd name="connsiteX41" fmla="*/ 2453943 w 4929093"/>
                <a:gd name="connsiteY41" fmla="*/ 1010863 h 4413258"/>
                <a:gd name="connsiteX42" fmla="*/ 2373507 w 4929093"/>
                <a:gd name="connsiteY42" fmla="*/ 1337767 h 4413258"/>
                <a:gd name="connsiteX43" fmla="*/ 2303126 w 4929093"/>
                <a:gd name="connsiteY43" fmla="*/ 1303095 h 4413258"/>
                <a:gd name="connsiteX44" fmla="*/ 2328263 w 4929093"/>
                <a:gd name="connsiteY44" fmla="*/ 867223 h 4413258"/>
                <a:gd name="connsiteX45" fmla="*/ 2448916 w 4929093"/>
                <a:gd name="connsiteY45" fmla="*/ 624521 h 4413258"/>
                <a:gd name="connsiteX46" fmla="*/ 2277990 w 4929093"/>
                <a:gd name="connsiteY46" fmla="*/ 490788 h 4413258"/>
                <a:gd name="connsiteX47" fmla="*/ 2267936 w 4929093"/>
                <a:gd name="connsiteY47" fmla="*/ 406586 h 4413258"/>
                <a:gd name="connsiteX48" fmla="*/ 2232745 w 4929093"/>
                <a:gd name="connsiteY48" fmla="*/ 371913 h 4413258"/>
                <a:gd name="connsiteX49" fmla="*/ 2212636 w 4929093"/>
                <a:gd name="connsiteY49" fmla="*/ 272852 h 4413258"/>
                <a:gd name="connsiteX50" fmla="*/ 1684150 w 4929093"/>
                <a:gd name="connsiteY50" fmla="*/ 439 h 4413258"/>
                <a:gd name="connsiteX51" fmla="*/ 1568521 w 4929093"/>
                <a:gd name="connsiteY51" fmla="*/ 173798 h 4413258"/>
                <a:gd name="connsiteX52" fmla="*/ 1442838 w 4929093"/>
                <a:gd name="connsiteY52" fmla="*/ 302578 h 4413258"/>
                <a:gd name="connsiteX53" fmla="*/ 1558467 w 4929093"/>
                <a:gd name="connsiteY53" fmla="*/ 376874 h 4413258"/>
                <a:gd name="connsiteX54" fmla="*/ 1669070 w 4929093"/>
                <a:gd name="connsiteY54" fmla="*/ 644342 h 4413258"/>
                <a:gd name="connsiteX55" fmla="*/ 1661312 w 4929093"/>
                <a:gd name="connsiteY55" fmla="*/ 816508 h 4413258"/>
                <a:gd name="connsiteX56" fmla="*/ 1731051 w 4929093"/>
                <a:gd name="connsiteY56" fmla="*/ 879655 h 4413258"/>
                <a:gd name="connsiteX57" fmla="*/ 1722334 w 4929093"/>
                <a:gd name="connsiteY57" fmla="*/ 947010 h 4413258"/>
                <a:gd name="connsiteX58" fmla="*/ 1844376 w 4929093"/>
                <a:gd name="connsiteY58" fmla="*/ 1052255 h 4413258"/>
                <a:gd name="connsiteX59" fmla="*/ 1761562 w 4929093"/>
                <a:gd name="connsiteY59" fmla="*/ 1085932 h 4413258"/>
                <a:gd name="connsiteX60" fmla="*/ 1437812 w 4929093"/>
                <a:gd name="connsiteY60" fmla="*/ 827606 h 4413258"/>
                <a:gd name="connsiteX61" fmla="*/ 1171366 w 4929093"/>
                <a:gd name="connsiteY61" fmla="*/ 956386 h 4413258"/>
                <a:gd name="connsiteX62" fmla="*/ 1050710 w 4929093"/>
                <a:gd name="connsiteY62" fmla="*/ 1005916 h 4413258"/>
                <a:gd name="connsiteX63" fmla="*/ 965245 w 4929093"/>
                <a:gd name="connsiteY63" fmla="*/ 1045542 h 4413258"/>
                <a:gd name="connsiteX64" fmla="*/ 305147 w 4929093"/>
                <a:gd name="connsiteY64" fmla="*/ 621739 h 4413258"/>
                <a:gd name="connsiteX65" fmla="*/ 0 w 4929093"/>
                <a:gd name="connsiteY65" fmla="*/ 1179275 h 4413258"/>
                <a:gd name="connsiteX66" fmla="*/ 165901 w 4929093"/>
                <a:gd name="connsiteY66" fmla="*/ 1377398 h 4413258"/>
                <a:gd name="connsiteX67" fmla="*/ 226229 w 4929093"/>
                <a:gd name="connsiteY67" fmla="*/ 1521038 h 4413258"/>
                <a:gd name="connsiteX68" fmla="*/ 513885 w 4929093"/>
                <a:gd name="connsiteY68" fmla="*/ 1735614 h 4413258"/>
                <a:gd name="connsiteX69" fmla="*/ 1222111 w 4929093"/>
                <a:gd name="connsiteY69" fmla="*/ 2458920 h 4413258"/>
                <a:gd name="connsiteX70" fmla="*/ 1226613 w 4929093"/>
                <a:gd name="connsiteY70" fmla="*/ 2453635 h 4413258"/>
                <a:gd name="connsiteX71" fmla="*/ 1308757 w 4929093"/>
                <a:gd name="connsiteY71" fmla="*/ 2615264 h 4413258"/>
                <a:gd name="connsiteX72" fmla="*/ 1304553 w 4929093"/>
                <a:gd name="connsiteY7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89678 w 4929093"/>
                <a:gd name="connsiteY39" fmla="*/ 1327861 h 4413258"/>
                <a:gd name="connsiteX40" fmla="*/ 2660059 w 4929093"/>
                <a:gd name="connsiteY40" fmla="*/ 1060393 h 4413258"/>
                <a:gd name="connsiteX41" fmla="*/ 2514270 w 4929093"/>
                <a:gd name="connsiteY41" fmla="*/ 971238 h 4413258"/>
                <a:gd name="connsiteX42" fmla="*/ 2453943 w 4929093"/>
                <a:gd name="connsiteY42" fmla="*/ 1010863 h 4413258"/>
                <a:gd name="connsiteX43" fmla="*/ 2373507 w 4929093"/>
                <a:gd name="connsiteY43" fmla="*/ 1337767 h 4413258"/>
                <a:gd name="connsiteX44" fmla="*/ 2303126 w 4929093"/>
                <a:gd name="connsiteY44" fmla="*/ 1303095 h 4413258"/>
                <a:gd name="connsiteX45" fmla="*/ 2328263 w 4929093"/>
                <a:gd name="connsiteY45" fmla="*/ 867223 h 4413258"/>
                <a:gd name="connsiteX46" fmla="*/ 2448916 w 4929093"/>
                <a:gd name="connsiteY46" fmla="*/ 624521 h 4413258"/>
                <a:gd name="connsiteX47" fmla="*/ 2277990 w 4929093"/>
                <a:gd name="connsiteY47" fmla="*/ 490788 h 4413258"/>
                <a:gd name="connsiteX48" fmla="*/ 2267936 w 4929093"/>
                <a:gd name="connsiteY48" fmla="*/ 406586 h 4413258"/>
                <a:gd name="connsiteX49" fmla="*/ 2232745 w 4929093"/>
                <a:gd name="connsiteY49" fmla="*/ 371913 h 4413258"/>
                <a:gd name="connsiteX50" fmla="*/ 2212636 w 4929093"/>
                <a:gd name="connsiteY50" fmla="*/ 272852 h 4413258"/>
                <a:gd name="connsiteX51" fmla="*/ 1684150 w 4929093"/>
                <a:gd name="connsiteY51" fmla="*/ 439 h 4413258"/>
                <a:gd name="connsiteX52" fmla="*/ 1568521 w 4929093"/>
                <a:gd name="connsiteY52" fmla="*/ 173798 h 4413258"/>
                <a:gd name="connsiteX53" fmla="*/ 1442838 w 4929093"/>
                <a:gd name="connsiteY53" fmla="*/ 302578 h 4413258"/>
                <a:gd name="connsiteX54" fmla="*/ 1558467 w 4929093"/>
                <a:gd name="connsiteY54" fmla="*/ 376874 h 4413258"/>
                <a:gd name="connsiteX55" fmla="*/ 1669070 w 4929093"/>
                <a:gd name="connsiteY55" fmla="*/ 644342 h 4413258"/>
                <a:gd name="connsiteX56" fmla="*/ 1661312 w 4929093"/>
                <a:gd name="connsiteY56" fmla="*/ 816508 h 4413258"/>
                <a:gd name="connsiteX57" fmla="*/ 1731051 w 4929093"/>
                <a:gd name="connsiteY57" fmla="*/ 879655 h 4413258"/>
                <a:gd name="connsiteX58" fmla="*/ 1722334 w 4929093"/>
                <a:gd name="connsiteY58" fmla="*/ 947010 h 4413258"/>
                <a:gd name="connsiteX59" fmla="*/ 1844376 w 4929093"/>
                <a:gd name="connsiteY59" fmla="*/ 1052255 h 4413258"/>
                <a:gd name="connsiteX60" fmla="*/ 1761562 w 4929093"/>
                <a:gd name="connsiteY60" fmla="*/ 1085932 h 4413258"/>
                <a:gd name="connsiteX61" fmla="*/ 1437812 w 4929093"/>
                <a:gd name="connsiteY61" fmla="*/ 827606 h 4413258"/>
                <a:gd name="connsiteX62" fmla="*/ 1171366 w 4929093"/>
                <a:gd name="connsiteY62" fmla="*/ 956386 h 4413258"/>
                <a:gd name="connsiteX63" fmla="*/ 1050710 w 4929093"/>
                <a:gd name="connsiteY63" fmla="*/ 1005916 h 4413258"/>
                <a:gd name="connsiteX64" fmla="*/ 965245 w 4929093"/>
                <a:gd name="connsiteY64" fmla="*/ 1045542 h 4413258"/>
                <a:gd name="connsiteX65" fmla="*/ 305147 w 4929093"/>
                <a:gd name="connsiteY65" fmla="*/ 621739 h 4413258"/>
                <a:gd name="connsiteX66" fmla="*/ 0 w 4929093"/>
                <a:gd name="connsiteY66" fmla="*/ 1179275 h 4413258"/>
                <a:gd name="connsiteX67" fmla="*/ 165901 w 4929093"/>
                <a:gd name="connsiteY67" fmla="*/ 1377398 h 4413258"/>
                <a:gd name="connsiteX68" fmla="*/ 226229 w 4929093"/>
                <a:gd name="connsiteY68" fmla="*/ 1521038 h 4413258"/>
                <a:gd name="connsiteX69" fmla="*/ 513885 w 4929093"/>
                <a:gd name="connsiteY69" fmla="*/ 1735614 h 4413258"/>
                <a:gd name="connsiteX70" fmla="*/ 1222111 w 4929093"/>
                <a:gd name="connsiteY70" fmla="*/ 2458920 h 4413258"/>
                <a:gd name="connsiteX71" fmla="*/ 1226613 w 4929093"/>
                <a:gd name="connsiteY71" fmla="*/ 2453635 h 4413258"/>
                <a:gd name="connsiteX72" fmla="*/ 1308757 w 4929093"/>
                <a:gd name="connsiteY72" fmla="*/ 2615264 h 4413258"/>
                <a:gd name="connsiteX73" fmla="*/ 1304553 w 4929093"/>
                <a:gd name="connsiteY7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89678 w 4929093"/>
                <a:gd name="connsiteY39" fmla="*/ 1327861 h 4413258"/>
                <a:gd name="connsiteX40" fmla="*/ 2660059 w 4929093"/>
                <a:gd name="connsiteY40" fmla="*/ 1060393 h 4413258"/>
                <a:gd name="connsiteX41" fmla="*/ 2514270 w 4929093"/>
                <a:gd name="connsiteY41" fmla="*/ 971238 h 4413258"/>
                <a:gd name="connsiteX42" fmla="*/ 2453943 w 4929093"/>
                <a:gd name="connsiteY42" fmla="*/ 1010863 h 4413258"/>
                <a:gd name="connsiteX43" fmla="*/ 2373507 w 4929093"/>
                <a:gd name="connsiteY43" fmla="*/ 1337767 h 4413258"/>
                <a:gd name="connsiteX44" fmla="*/ 2303126 w 4929093"/>
                <a:gd name="connsiteY44" fmla="*/ 1303095 h 4413258"/>
                <a:gd name="connsiteX45" fmla="*/ 2328263 w 4929093"/>
                <a:gd name="connsiteY45" fmla="*/ 867223 h 4413258"/>
                <a:gd name="connsiteX46" fmla="*/ 2448916 w 4929093"/>
                <a:gd name="connsiteY46" fmla="*/ 624521 h 4413258"/>
                <a:gd name="connsiteX47" fmla="*/ 2277990 w 4929093"/>
                <a:gd name="connsiteY47" fmla="*/ 490788 h 4413258"/>
                <a:gd name="connsiteX48" fmla="*/ 2267936 w 4929093"/>
                <a:gd name="connsiteY48" fmla="*/ 406586 h 4413258"/>
                <a:gd name="connsiteX49" fmla="*/ 2232745 w 4929093"/>
                <a:gd name="connsiteY49" fmla="*/ 371913 h 4413258"/>
                <a:gd name="connsiteX50" fmla="*/ 2212636 w 4929093"/>
                <a:gd name="connsiteY50" fmla="*/ 272852 h 4413258"/>
                <a:gd name="connsiteX51" fmla="*/ 1684150 w 4929093"/>
                <a:gd name="connsiteY51" fmla="*/ 439 h 4413258"/>
                <a:gd name="connsiteX52" fmla="*/ 1568521 w 4929093"/>
                <a:gd name="connsiteY52" fmla="*/ 173798 h 4413258"/>
                <a:gd name="connsiteX53" fmla="*/ 1442838 w 4929093"/>
                <a:gd name="connsiteY53" fmla="*/ 302578 h 4413258"/>
                <a:gd name="connsiteX54" fmla="*/ 1558467 w 4929093"/>
                <a:gd name="connsiteY54" fmla="*/ 376874 h 4413258"/>
                <a:gd name="connsiteX55" fmla="*/ 1669070 w 4929093"/>
                <a:gd name="connsiteY55" fmla="*/ 644342 h 4413258"/>
                <a:gd name="connsiteX56" fmla="*/ 1661312 w 4929093"/>
                <a:gd name="connsiteY56" fmla="*/ 816508 h 4413258"/>
                <a:gd name="connsiteX57" fmla="*/ 1731051 w 4929093"/>
                <a:gd name="connsiteY57" fmla="*/ 879655 h 4413258"/>
                <a:gd name="connsiteX58" fmla="*/ 1722334 w 4929093"/>
                <a:gd name="connsiteY58" fmla="*/ 947010 h 4413258"/>
                <a:gd name="connsiteX59" fmla="*/ 1844376 w 4929093"/>
                <a:gd name="connsiteY59" fmla="*/ 1052255 h 4413258"/>
                <a:gd name="connsiteX60" fmla="*/ 1761562 w 4929093"/>
                <a:gd name="connsiteY60" fmla="*/ 1085932 h 4413258"/>
                <a:gd name="connsiteX61" fmla="*/ 1437812 w 4929093"/>
                <a:gd name="connsiteY61" fmla="*/ 827606 h 4413258"/>
                <a:gd name="connsiteX62" fmla="*/ 1171366 w 4929093"/>
                <a:gd name="connsiteY62" fmla="*/ 956386 h 4413258"/>
                <a:gd name="connsiteX63" fmla="*/ 1050710 w 4929093"/>
                <a:gd name="connsiteY63" fmla="*/ 1005916 h 4413258"/>
                <a:gd name="connsiteX64" fmla="*/ 965245 w 4929093"/>
                <a:gd name="connsiteY64" fmla="*/ 1045542 h 4413258"/>
                <a:gd name="connsiteX65" fmla="*/ 305147 w 4929093"/>
                <a:gd name="connsiteY65" fmla="*/ 621739 h 4413258"/>
                <a:gd name="connsiteX66" fmla="*/ 0 w 4929093"/>
                <a:gd name="connsiteY66" fmla="*/ 1179275 h 4413258"/>
                <a:gd name="connsiteX67" fmla="*/ 165901 w 4929093"/>
                <a:gd name="connsiteY67" fmla="*/ 1377398 h 4413258"/>
                <a:gd name="connsiteX68" fmla="*/ 226229 w 4929093"/>
                <a:gd name="connsiteY68" fmla="*/ 1521038 h 4413258"/>
                <a:gd name="connsiteX69" fmla="*/ 513885 w 4929093"/>
                <a:gd name="connsiteY69" fmla="*/ 1735614 h 4413258"/>
                <a:gd name="connsiteX70" fmla="*/ 1222111 w 4929093"/>
                <a:gd name="connsiteY70" fmla="*/ 2458920 h 4413258"/>
                <a:gd name="connsiteX71" fmla="*/ 1226613 w 4929093"/>
                <a:gd name="connsiteY71" fmla="*/ 2453635 h 4413258"/>
                <a:gd name="connsiteX72" fmla="*/ 1308757 w 4929093"/>
                <a:gd name="connsiteY72" fmla="*/ 2615264 h 4413258"/>
                <a:gd name="connsiteX73" fmla="*/ 1304553 w 4929093"/>
                <a:gd name="connsiteY7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89678 w 4929093"/>
                <a:gd name="connsiteY39" fmla="*/ 1327861 h 4413258"/>
                <a:gd name="connsiteX40" fmla="*/ 2660059 w 4929093"/>
                <a:gd name="connsiteY40" fmla="*/ 1060393 h 4413258"/>
                <a:gd name="connsiteX41" fmla="*/ 2514270 w 4929093"/>
                <a:gd name="connsiteY41" fmla="*/ 971238 h 4413258"/>
                <a:gd name="connsiteX42" fmla="*/ 2453943 w 4929093"/>
                <a:gd name="connsiteY42" fmla="*/ 1010863 h 4413258"/>
                <a:gd name="connsiteX43" fmla="*/ 2373507 w 4929093"/>
                <a:gd name="connsiteY43" fmla="*/ 1337767 h 4413258"/>
                <a:gd name="connsiteX44" fmla="*/ 2303126 w 4929093"/>
                <a:gd name="connsiteY44" fmla="*/ 1303095 h 4413258"/>
                <a:gd name="connsiteX45" fmla="*/ 2328263 w 4929093"/>
                <a:gd name="connsiteY45" fmla="*/ 867223 h 4413258"/>
                <a:gd name="connsiteX46" fmla="*/ 2448916 w 4929093"/>
                <a:gd name="connsiteY46" fmla="*/ 624521 h 4413258"/>
                <a:gd name="connsiteX47" fmla="*/ 2277990 w 4929093"/>
                <a:gd name="connsiteY47" fmla="*/ 490788 h 4413258"/>
                <a:gd name="connsiteX48" fmla="*/ 2267936 w 4929093"/>
                <a:gd name="connsiteY48" fmla="*/ 406586 h 4413258"/>
                <a:gd name="connsiteX49" fmla="*/ 2232745 w 4929093"/>
                <a:gd name="connsiteY49" fmla="*/ 371913 h 4413258"/>
                <a:gd name="connsiteX50" fmla="*/ 2212636 w 4929093"/>
                <a:gd name="connsiteY50" fmla="*/ 272852 h 4413258"/>
                <a:gd name="connsiteX51" fmla="*/ 1684150 w 4929093"/>
                <a:gd name="connsiteY51" fmla="*/ 439 h 4413258"/>
                <a:gd name="connsiteX52" fmla="*/ 1568521 w 4929093"/>
                <a:gd name="connsiteY52" fmla="*/ 173798 h 4413258"/>
                <a:gd name="connsiteX53" fmla="*/ 1442838 w 4929093"/>
                <a:gd name="connsiteY53" fmla="*/ 302578 h 4413258"/>
                <a:gd name="connsiteX54" fmla="*/ 1558467 w 4929093"/>
                <a:gd name="connsiteY54" fmla="*/ 376874 h 4413258"/>
                <a:gd name="connsiteX55" fmla="*/ 1669070 w 4929093"/>
                <a:gd name="connsiteY55" fmla="*/ 644342 h 4413258"/>
                <a:gd name="connsiteX56" fmla="*/ 1661312 w 4929093"/>
                <a:gd name="connsiteY56" fmla="*/ 816508 h 4413258"/>
                <a:gd name="connsiteX57" fmla="*/ 1731051 w 4929093"/>
                <a:gd name="connsiteY57" fmla="*/ 879655 h 4413258"/>
                <a:gd name="connsiteX58" fmla="*/ 1722334 w 4929093"/>
                <a:gd name="connsiteY58" fmla="*/ 947010 h 4413258"/>
                <a:gd name="connsiteX59" fmla="*/ 1844376 w 4929093"/>
                <a:gd name="connsiteY59" fmla="*/ 1052255 h 4413258"/>
                <a:gd name="connsiteX60" fmla="*/ 1761562 w 4929093"/>
                <a:gd name="connsiteY60" fmla="*/ 1085932 h 4413258"/>
                <a:gd name="connsiteX61" fmla="*/ 1437812 w 4929093"/>
                <a:gd name="connsiteY61" fmla="*/ 827606 h 4413258"/>
                <a:gd name="connsiteX62" fmla="*/ 1171366 w 4929093"/>
                <a:gd name="connsiteY62" fmla="*/ 956386 h 4413258"/>
                <a:gd name="connsiteX63" fmla="*/ 1050710 w 4929093"/>
                <a:gd name="connsiteY63" fmla="*/ 1005916 h 4413258"/>
                <a:gd name="connsiteX64" fmla="*/ 965245 w 4929093"/>
                <a:gd name="connsiteY64" fmla="*/ 1045542 h 4413258"/>
                <a:gd name="connsiteX65" fmla="*/ 305147 w 4929093"/>
                <a:gd name="connsiteY65" fmla="*/ 621739 h 4413258"/>
                <a:gd name="connsiteX66" fmla="*/ 0 w 4929093"/>
                <a:gd name="connsiteY66" fmla="*/ 1179275 h 4413258"/>
                <a:gd name="connsiteX67" fmla="*/ 165901 w 4929093"/>
                <a:gd name="connsiteY67" fmla="*/ 1377398 h 4413258"/>
                <a:gd name="connsiteX68" fmla="*/ 226229 w 4929093"/>
                <a:gd name="connsiteY68" fmla="*/ 1521038 h 4413258"/>
                <a:gd name="connsiteX69" fmla="*/ 513885 w 4929093"/>
                <a:gd name="connsiteY69" fmla="*/ 1735614 h 4413258"/>
                <a:gd name="connsiteX70" fmla="*/ 1222111 w 4929093"/>
                <a:gd name="connsiteY70" fmla="*/ 2458920 h 4413258"/>
                <a:gd name="connsiteX71" fmla="*/ 1226613 w 4929093"/>
                <a:gd name="connsiteY71" fmla="*/ 2453635 h 4413258"/>
                <a:gd name="connsiteX72" fmla="*/ 1308757 w 4929093"/>
                <a:gd name="connsiteY72" fmla="*/ 2615264 h 4413258"/>
                <a:gd name="connsiteX73" fmla="*/ 1304553 w 4929093"/>
                <a:gd name="connsiteY7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836012 w 4929093"/>
                <a:gd name="connsiteY39" fmla="*/ 1303095 h 4413258"/>
                <a:gd name="connsiteX40" fmla="*/ 2589678 w 4929093"/>
                <a:gd name="connsiteY40" fmla="*/ 1327861 h 4413258"/>
                <a:gd name="connsiteX41" fmla="*/ 2660059 w 4929093"/>
                <a:gd name="connsiteY41" fmla="*/ 1060393 h 4413258"/>
                <a:gd name="connsiteX42" fmla="*/ 2514270 w 4929093"/>
                <a:gd name="connsiteY42" fmla="*/ 971238 h 4413258"/>
                <a:gd name="connsiteX43" fmla="*/ 2453943 w 4929093"/>
                <a:gd name="connsiteY43" fmla="*/ 1010863 h 4413258"/>
                <a:gd name="connsiteX44" fmla="*/ 2373507 w 4929093"/>
                <a:gd name="connsiteY44" fmla="*/ 1337767 h 4413258"/>
                <a:gd name="connsiteX45" fmla="*/ 2303126 w 4929093"/>
                <a:gd name="connsiteY45" fmla="*/ 1303095 h 4413258"/>
                <a:gd name="connsiteX46" fmla="*/ 2328263 w 4929093"/>
                <a:gd name="connsiteY46" fmla="*/ 867223 h 4413258"/>
                <a:gd name="connsiteX47" fmla="*/ 2448916 w 4929093"/>
                <a:gd name="connsiteY47" fmla="*/ 624521 h 4413258"/>
                <a:gd name="connsiteX48" fmla="*/ 2277990 w 4929093"/>
                <a:gd name="connsiteY48" fmla="*/ 490788 h 4413258"/>
                <a:gd name="connsiteX49" fmla="*/ 2267936 w 4929093"/>
                <a:gd name="connsiteY49" fmla="*/ 406586 h 4413258"/>
                <a:gd name="connsiteX50" fmla="*/ 2232745 w 4929093"/>
                <a:gd name="connsiteY50" fmla="*/ 371913 h 4413258"/>
                <a:gd name="connsiteX51" fmla="*/ 2212636 w 4929093"/>
                <a:gd name="connsiteY51" fmla="*/ 272852 h 4413258"/>
                <a:gd name="connsiteX52" fmla="*/ 1684150 w 4929093"/>
                <a:gd name="connsiteY52" fmla="*/ 439 h 4413258"/>
                <a:gd name="connsiteX53" fmla="*/ 1568521 w 4929093"/>
                <a:gd name="connsiteY53" fmla="*/ 173798 h 4413258"/>
                <a:gd name="connsiteX54" fmla="*/ 1442838 w 4929093"/>
                <a:gd name="connsiteY54" fmla="*/ 302578 h 4413258"/>
                <a:gd name="connsiteX55" fmla="*/ 1558467 w 4929093"/>
                <a:gd name="connsiteY55" fmla="*/ 376874 h 4413258"/>
                <a:gd name="connsiteX56" fmla="*/ 1669070 w 4929093"/>
                <a:gd name="connsiteY56" fmla="*/ 644342 h 4413258"/>
                <a:gd name="connsiteX57" fmla="*/ 1661312 w 4929093"/>
                <a:gd name="connsiteY57" fmla="*/ 816508 h 4413258"/>
                <a:gd name="connsiteX58" fmla="*/ 1731051 w 4929093"/>
                <a:gd name="connsiteY58" fmla="*/ 879655 h 4413258"/>
                <a:gd name="connsiteX59" fmla="*/ 1722334 w 4929093"/>
                <a:gd name="connsiteY59" fmla="*/ 947010 h 4413258"/>
                <a:gd name="connsiteX60" fmla="*/ 1844376 w 4929093"/>
                <a:gd name="connsiteY60" fmla="*/ 1052255 h 4413258"/>
                <a:gd name="connsiteX61" fmla="*/ 1761562 w 4929093"/>
                <a:gd name="connsiteY61" fmla="*/ 1085932 h 4413258"/>
                <a:gd name="connsiteX62" fmla="*/ 1437812 w 4929093"/>
                <a:gd name="connsiteY62" fmla="*/ 827606 h 4413258"/>
                <a:gd name="connsiteX63" fmla="*/ 1171366 w 4929093"/>
                <a:gd name="connsiteY63" fmla="*/ 956386 h 4413258"/>
                <a:gd name="connsiteX64" fmla="*/ 1050710 w 4929093"/>
                <a:gd name="connsiteY64" fmla="*/ 1005916 h 4413258"/>
                <a:gd name="connsiteX65" fmla="*/ 965245 w 4929093"/>
                <a:gd name="connsiteY65" fmla="*/ 1045542 h 4413258"/>
                <a:gd name="connsiteX66" fmla="*/ 305147 w 4929093"/>
                <a:gd name="connsiteY66" fmla="*/ 621739 h 4413258"/>
                <a:gd name="connsiteX67" fmla="*/ 0 w 4929093"/>
                <a:gd name="connsiteY67" fmla="*/ 1179275 h 4413258"/>
                <a:gd name="connsiteX68" fmla="*/ 165901 w 4929093"/>
                <a:gd name="connsiteY68" fmla="*/ 1377398 h 4413258"/>
                <a:gd name="connsiteX69" fmla="*/ 226229 w 4929093"/>
                <a:gd name="connsiteY69" fmla="*/ 1521038 h 4413258"/>
                <a:gd name="connsiteX70" fmla="*/ 513885 w 4929093"/>
                <a:gd name="connsiteY70" fmla="*/ 1735614 h 4413258"/>
                <a:gd name="connsiteX71" fmla="*/ 1222111 w 4929093"/>
                <a:gd name="connsiteY71" fmla="*/ 2458920 h 4413258"/>
                <a:gd name="connsiteX72" fmla="*/ 1226613 w 4929093"/>
                <a:gd name="connsiteY72" fmla="*/ 2453635 h 4413258"/>
                <a:gd name="connsiteX73" fmla="*/ 1308757 w 4929093"/>
                <a:gd name="connsiteY73" fmla="*/ 2615264 h 4413258"/>
                <a:gd name="connsiteX74" fmla="*/ 1304553 w 4929093"/>
                <a:gd name="connsiteY7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836012 w 4929093"/>
                <a:gd name="connsiteY39" fmla="*/ 1303095 h 4413258"/>
                <a:gd name="connsiteX40" fmla="*/ 2589678 w 4929093"/>
                <a:gd name="connsiteY40" fmla="*/ 1327861 h 4413258"/>
                <a:gd name="connsiteX41" fmla="*/ 2660059 w 4929093"/>
                <a:gd name="connsiteY41" fmla="*/ 1060393 h 4413258"/>
                <a:gd name="connsiteX42" fmla="*/ 2514270 w 4929093"/>
                <a:gd name="connsiteY42" fmla="*/ 971238 h 4413258"/>
                <a:gd name="connsiteX43" fmla="*/ 2453943 w 4929093"/>
                <a:gd name="connsiteY43" fmla="*/ 1010863 h 4413258"/>
                <a:gd name="connsiteX44" fmla="*/ 2373507 w 4929093"/>
                <a:gd name="connsiteY44" fmla="*/ 1337767 h 4413258"/>
                <a:gd name="connsiteX45" fmla="*/ 2303126 w 4929093"/>
                <a:gd name="connsiteY45" fmla="*/ 1303095 h 4413258"/>
                <a:gd name="connsiteX46" fmla="*/ 2328263 w 4929093"/>
                <a:gd name="connsiteY46" fmla="*/ 867223 h 4413258"/>
                <a:gd name="connsiteX47" fmla="*/ 2448916 w 4929093"/>
                <a:gd name="connsiteY47" fmla="*/ 624521 h 4413258"/>
                <a:gd name="connsiteX48" fmla="*/ 2277990 w 4929093"/>
                <a:gd name="connsiteY48" fmla="*/ 490788 h 4413258"/>
                <a:gd name="connsiteX49" fmla="*/ 2267936 w 4929093"/>
                <a:gd name="connsiteY49" fmla="*/ 406586 h 4413258"/>
                <a:gd name="connsiteX50" fmla="*/ 2232745 w 4929093"/>
                <a:gd name="connsiteY50" fmla="*/ 371913 h 4413258"/>
                <a:gd name="connsiteX51" fmla="*/ 2212636 w 4929093"/>
                <a:gd name="connsiteY51" fmla="*/ 272852 h 4413258"/>
                <a:gd name="connsiteX52" fmla="*/ 1684150 w 4929093"/>
                <a:gd name="connsiteY52" fmla="*/ 439 h 4413258"/>
                <a:gd name="connsiteX53" fmla="*/ 1568521 w 4929093"/>
                <a:gd name="connsiteY53" fmla="*/ 173798 h 4413258"/>
                <a:gd name="connsiteX54" fmla="*/ 1442838 w 4929093"/>
                <a:gd name="connsiteY54" fmla="*/ 302578 h 4413258"/>
                <a:gd name="connsiteX55" fmla="*/ 1558467 w 4929093"/>
                <a:gd name="connsiteY55" fmla="*/ 376874 h 4413258"/>
                <a:gd name="connsiteX56" fmla="*/ 1669070 w 4929093"/>
                <a:gd name="connsiteY56" fmla="*/ 644342 h 4413258"/>
                <a:gd name="connsiteX57" fmla="*/ 1661312 w 4929093"/>
                <a:gd name="connsiteY57" fmla="*/ 816508 h 4413258"/>
                <a:gd name="connsiteX58" fmla="*/ 1731051 w 4929093"/>
                <a:gd name="connsiteY58" fmla="*/ 879655 h 4413258"/>
                <a:gd name="connsiteX59" fmla="*/ 1722334 w 4929093"/>
                <a:gd name="connsiteY59" fmla="*/ 947010 h 4413258"/>
                <a:gd name="connsiteX60" fmla="*/ 1844376 w 4929093"/>
                <a:gd name="connsiteY60" fmla="*/ 1052255 h 4413258"/>
                <a:gd name="connsiteX61" fmla="*/ 1761562 w 4929093"/>
                <a:gd name="connsiteY61" fmla="*/ 1085932 h 4413258"/>
                <a:gd name="connsiteX62" fmla="*/ 1437812 w 4929093"/>
                <a:gd name="connsiteY62" fmla="*/ 827606 h 4413258"/>
                <a:gd name="connsiteX63" fmla="*/ 1171366 w 4929093"/>
                <a:gd name="connsiteY63" fmla="*/ 956386 h 4413258"/>
                <a:gd name="connsiteX64" fmla="*/ 1050710 w 4929093"/>
                <a:gd name="connsiteY64" fmla="*/ 1005916 h 4413258"/>
                <a:gd name="connsiteX65" fmla="*/ 965245 w 4929093"/>
                <a:gd name="connsiteY65" fmla="*/ 1045542 h 4413258"/>
                <a:gd name="connsiteX66" fmla="*/ 305147 w 4929093"/>
                <a:gd name="connsiteY66" fmla="*/ 621739 h 4413258"/>
                <a:gd name="connsiteX67" fmla="*/ 0 w 4929093"/>
                <a:gd name="connsiteY67" fmla="*/ 1179275 h 4413258"/>
                <a:gd name="connsiteX68" fmla="*/ 165901 w 4929093"/>
                <a:gd name="connsiteY68" fmla="*/ 1377398 h 4413258"/>
                <a:gd name="connsiteX69" fmla="*/ 226229 w 4929093"/>
                <a:gd name="connsiteY69" fmla="*/ 1521038 h 4413258"/>
                <a:gd name="connsiteX70" fmla="*/ 513885 w 4929093"/>
                <a:gd name="connsiteY70" fmla="*/ 1735614 h 4413258"/>
                <a:gd name="connsiteX71" fmla="*/ 1222111 w 4929093"/>
                <a:gd name="connsiteY71" fmla="*/ 2458920 h 4413258"/>
                <a:gd name="connsiteX72" fmla="*/ 1226613 w 4929093"/>
                <a:gd name="connsiteY72" fmla="*/ 2453635 h 4413258"/>
                <a:gd name="connsiteX73" fmla="*/ 1308757 w 4929093"/>
                <a:gd name="connsiteY73" fmla="*/ 2615264 h 4413258"/>
                <a:gd name="connsiteX74" fmla="*/ 1304553 w 4929093"/>
                <a:gd name="connsiteY7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836012 w 4929093"/>
                <a:gd name="connsiteY39" fmla="*/ 1303095 h 4413258"/>
                <a:gd name="connsiteX40" fmla="*/ 2589678 w 4929093"/>
                <a:gd name="connsiteY40" fmla="*/ 1327861 h 4413258"/>
                <a:gd name="connsiteX41" fmla="*/ 2660059 w 4929093"/>
                <a:gd name="connsiteY41" fmla="*/ 1060393 h 4413258"/>
                <a:gd name="connsiteX42" fmla="*/ 2514270 w 4929093"/>
                <a:gd name="connsiteY42" fmla="*/ 971238 h 4413258"/>
                <a:gd name="connsiteX43" fmla="*/ 2453943 w 4929093"/>
                <a:gd name="connsiteY43" fmla="*/ 1010863 h 4413258"/>
                <a:gd name="connsiteX44" fmla="*/ 2373507 w 4929093"/>
                <a:gd name="connsiteY44" fmla="*/ 1337767 h 4413258"/>
                <a:gd name="connsiteX45" fmla="*/ 2303126 w 4929093"/>
                <a:gd name="connsiteY45" fmla="*/ 1303095 h 4413258"/>
                <a:gd name="connsiteX46" fmla="*/ 2328263 w 4929093"/>
                <a:gd name="connsiteY46" fmla="*/ 867223 h 4413258"/>
                <a:gd name="connsiteX47" fmla="*/ 2448916 w 4929093"/>
                <a:gd name="connsiteY47" fmla="*/ 624521 h 4413258"/>
                <a:gd name="connsiteX48" fmla="*/ 2277990 w 4929093"/>
                <a:gd name="connsiteY48" fmla="*/ 490788 h 4413258"/>
                <a:gd name="connsiteX49" fmla="*/ 2267936 w 4929093"/>
                <a:gd name="connsiteY49" fmla="*/ 406586 h 4413258"/>
                <a:gd name="connsiteX50" fmla="*/ 2232745 w 4929093"/>
                <a:gd name="connsiteY50" fmla="*/ 371913 h 4413258"/>
                <a:gd name="connsiteX51" fmla="*/ 2212636 w 4929093"/>
                <a:gd name="connsiteY51" fmla="*/ 272852 h 4413258"/>
                <a:gd name="connsiteX52" fmla="*/ 1684150 w 4929093"/>
                <a:gd name="connsiteY52" fmla="*/ 439 h 4413258"/>
                <a:gd name="connsiteX53" fmla="*/ 1568521 w 4929093"/>
                <a:gd name="connsiteY53" fmla="*/ 173798 h 4413258"/>
                <a:gd name="connsiteX54" fmla="*/ 1442838 w 4929093"/>
                <a:gd name="connsiteY54" fmla="*/ 302578 h 4413258"/>
                <a:gd name="connsiteX55" fmla="*/ 1558467 w 4929093"/>
                <a:gd name="connsiteY55" fmla="*/ 376874 h 4413258"/>
                <a:gd name="connsiteX56" fmla="*/ 1669070 w 4929093"/>
                <a:gd name="connsiteY56" fmla="*/ 644342 h 4413258"/>
                <a:gd name="connsiteX57" fmla="*/ 1661312 w 4929093"/>
                <a:gd name="connsiteY57" fmla="*/ 816508 h 4413258"/>
                <a:gd name="connsiteX58" fmla="*/ 1731051 w 4929093"/>
                <a:gd name="connsiteY58" fmla="*/ 879655 h 4413258"/>
                <a:gd name="connsiteX59" fmla="*/ 1722334 w 4929093"/>
                <a:gd name="connsiteY59" fmla="*/ 947010 h 4413258"/>
                <a:gd name="connsiteX60" fmla="*/ 1844376 w 4929093"/>
                <a:gd name="connsiteY60" fmla="*/ 1052255 h 4413258"/>
                <a:gd name="connsiteX61" fmla="*/ 1761562 w 4929093"/>
                <a:gd name="connsiteY61" fmla="*/ 1085932 h 4413258"/>
                <a:gd name="connsiteX62" fmla="*/ 1437812 w 4929093"/>
                <a:gd name="connsiteY62" fmla="*/ 827606 h 4413258"/>
                <a:gd name="connsiteX63" fmla="*/ 1171366 w 4929093"/>
                <a:gd name="connsiteY63" fmla="*/ 956386 h 4413258"/>
                <a:gd name="connsiteX64" fmla="*/ 1050710 w 4929093"/>
                <a:gd name="connsiteY64" fmla="*/ 1005916 h 4413258"/>
                <a:gd name="connsiteX65" fmla="*/ 965245 w 4929093"/>
                <a:gd name="connsiteY65" fmla="*/ 1045542 h 4413258"/>
                <a:gd name="connsiteX66" fmla="*/ 305147 w 4929093"/>
                <a:gd name="connsiteY66" fmla="*/ 621739 h 4413258"/>
                <a:gd name="connsiteX67" fmla="*/ 0 w 4929093"/>
                <a:gd name="connsiteY67" fmla="*/ 1179275 h 4413258"/>
                <a:gd name="connsiteX68" fmla="*/ 165901 w 4929093"/>
                <a:gd name="connsiteY68" fmla="*/ 1377398 h 4413258"/>
                <a:gd name="connsiteX69" fmla="*/ 226229 w 4929093"/>
                <a:gd name="connsiteY69" fmla="*/ 1521038 h 4413258"/>
                <a:gd name="connsiteX70" fmla="*/ 513885 w 4929093"/>
                <a:gd name="connsiteY70" fmla="*/ 1735614 h 4413258"/>
                <a:gd name="connsiteX71" fmla="*/ 1222111 w 4929093"/>
                <a:gd name="connsiteY71" fmla="*/ 2458920 h 4413258"/>
                <a:gd name="connsiteX72" fmla="*/ 1226613 w 4929093"/>
                <a:gd name="connsiteY72" fmla="*/ 2453635 h 4413258"/>
                <a:gd name="connsiteX73" fmla="*/ 1308757 w 4929093"/>
                <a:gd name="connsiteY73" fmla="*/ 2615264 h 4413258"/>
                <a:gd name="connsiteX74" fmla="*/ 1304553 w 4929093"/>
                <a:gd name="connsiteY7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047156 w 4929093"/>
                <a:gd name="connsiteY39" fmla="*/ 1530938 h 4413258"/>
                <a:gd name="connsiteX40" fmla="*/ 2836012 w 4929093"/>
                <a:gd name="connsiteY40" fmla="*/ 1303095 h 4413258"/>
                <a:gd name="connsiteX41" fmla="*/ 2589678 w 4929093"/>
                <a:gd name="connsiteY41" fmla="*/ 1327861 h 4413258"/>
                <a:gd name="connsiteX42" fmla="*/ 2660059 w 4929093"/>
                <a:gd name="connsiteY42" fmla="*/ 1060393 h 4413258"/>
                <a:gd name="connsiteX43" fmla="*/ 2514270 w 4929093"/>
                <a:gd name="connsiteY43" fmla="*/ 971238 h 4413258"/>
                <a:gd name="connsiteX44" fmla="*/ 2453943 w 4929093"/>
                <a:gd name="connsiteY44" fmla="*/ 1010863 h 4413258"/>
                <a:gd name="connsiteX45" fmla="*/ 2373507 w 4929093"/>
                <a:gd name="connsiteY45" fmla="*/ 1337767 h 4413258"/>
                <a:gd name="connsiteX46" fmla="*/ 2303126 w 4929093"/>
                <a:gd name="connsiteY46" fmla="*/ 1303095 h 4413258"/>
                <a:gd name="connsiteX47" fmla="*/ 2328263 w 4929093"/>
                <a:gd name="connsiteY47" fmla="*/ 867223 h 4413258"/>
                <a:gd name="connsiteX48" fmla="*/ 2448916 w 4929093"/>
                <a:gd name="connsiteY48" fmla="*/ 624521 h 4413258"/>
                <a:gd name="connsiteX49" fmla="*/ 2277990 w 4929093"/>
                <a:gd name="connsiteY49" fmla="*/ 490788 h 4413258"/>
                <a:gd name="connsiteX50" fmla="*/ 2267936 w 4929093"/>
                <a:gd name="connsiteY50" fmla="*/ 406586 h 4413258"/>
                <a:gd name="connsiteX51" fmla="*/ 2232745 w 4929093"/>
                <a:gd name="connsiteY51" fmla="*/ 371913 h 4413258"/>
                <a:gd name="connsiteX52" fmla="*/ 2212636 w 4929093"/>
                <a:gd name="connsiteY52" fmla="*/ 272852 h 4413258"/>
                <a:gd name="connsiteX53" fmla="*/ 1684150 w 4929093"/>
                <a:gd name="connsiteY53" fmla="*/ 439 h 4413258"/>
                <a:gd name="connsiteX54" fmla="*/ 1568521 w 4929093"/>
                <a:gd name="connsiteY54" fmla="*/ 173798 h 4413258"/>
                <a:gd name="connsiteX55" fmla="*/ 1442838 w 4929093"/>
                <a:gd name="connsiteY55" fmla="*/ 302578 h 4413258"/>
                <a:gd name="connsiteX56" fmla="*/ 1558467 w 4929093"/>
                <a:gd name="connsiteY56" fmla="*/ 376874 h 4413258"/>
                <a:gd name="connsiteX57" fmla="*/ 1669070 w 4929093"/>
                <a:gd name="connsiteY57" fmla="*/ 644342 h 4413258"/>
                <a:gd name="connsiteX58" fmla="*/ 1661312 w 4929093"/>
                <a:gd name="connsiteY58" fmla="*/ 816508 h 4413258"/>
                <a:gd name="connsiteX59" fmla="*/ 1731051 w 4929093"/>
                <a:gd name="connsiteY59" fmla="*/ 879655 h 4413258"/>
                <a:gd name="connsiteX60" fmla="*/ 1722334 w 4929093"/>
                <a:gd name="connsiteY60" fmla="*/ 947010 h 4413258"/>
                <a:gd name="connsiteX61" fmla="*/ 1844376 w 4929093"/>
                <a:gd name="connsiteY61" fmla="*/ 1052255 h 4413258"/>
                <a:gd name="connsiteX62" fmla="*/ 1761562 w 4929093"/>
                <a:gd name="connsiteY62" fmla="*/ 1085932 h 4413258"/>
                <a:gd name="connsiteX63" fmla="*/ 1437812 w 4929093"/>
                <a:gd name="connsiteY63" fmla="*/ 827606 h 4413258"/>
                <a:gd name="connsiteX64" fmla="*/ 1171366 w 4929093"/>
                <a:gd name="connsiteY64" fmla="*/ 956386 h 4413258"/>
                <a:gd name="connsiteX65" fmla="*/ 1050710 w 4929093"/>
                <a:gd name="connsiteY65" fmla="*/ 1005916 h 4413258"/>
                <a:gd name="connsiteX66" fmla="*/ 965245 w 4929093"/>
                <a:gd name="connsiteY66" fmla="*/ 1045542 h 4413258"/>
                <a:gd name="connsiteX67" fmla="*/ 305147 w 4929093"/>
                <a:gd name="connsiteY67" fmla="*/ 621739 h 4413258"/>
                <a:gd name="connsiteX68" fmla="*/ 0 w 4929093"/>
                <a:gd name="connsiteY68" fmla="*/ 1179275 h 4413258"/>
                <a:gd name="connsiteX69" fmla="*/ 165901 w 4929093"/>
                <a:gd name="connsiteY69" fmla="*/ 1377398 h 4413258"/>
                <a:gd name="connsiteX70" fmla="*/ 226229 w 4929093"/>
                <a:gd name="connsiteY70" fmla="*/ 1521038 h 4413258"/>
                <a:gd name="connsiteX71" fmla="*/ 513885 w 4929093"/>
                <a:gd name="connsiteY71" fmla="*/ 1735614 h 4413258"/>
                <a:gd name="connsiteX72" fmla="*/ 1222111 w 4929093"/>
                <a:gd name="connsiteY72" fmla="*/ 2458920 h 4413258"/>
                <a:gd name="connsiteX73" fmla="*/ 1226613 w 4929093"/>
                <a:gd name="connsiteY73" fmla="*/ 2453635 h 4413258"/>
                <a:gd name="connsiteX74" fmla="*/ 1308757 w 4929093"/>
                <a:gd name="connsiteY74" fmla="*/ 2615264 h 4413258"/>
                <a:gd name="connsiteX75" fmla="*/ 1304553 w 4929093"/>
                <a:gd name="connsiteY7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469443 w 4929093"/>
                <a:gd name="connsiteY39" fmla="*/ 1491313 h 4413258"/>
                <a:gd name="connsiteX40" fmla="*/ 3047156 w 4929093"/>
                <a:gd name="connsiteY40" fmla="*/ 1530938 h 4413258"/>
                <a:gd name="connsiteX41" fmla="*/ 2836012 w 4929093"/>
                <a:gd name="connsiteY41" fmla="*/ 1303095 h 4413258"/>
                <a:gd name="connsiteX42" fmla="*/ 2589678 w 4929093"/>
                <a:gd name="connsiteY42" fmla="*/ 1327861 h 4413258"/>
                <a:gd name="connsiteX43" fmla="*/ 2660059 w 4929093"/>
                <a:gd name="connsiteY43" fmla="*/ 1060393 h 4413258"/>
                <a:gd name="connsiteX44" fmla="*/ 2514270 w 4929093"/>
                <a:gd name="connsiteY44" fmla="*/ 971238 h 4413258"/>
                <a:gd name="connsiteX45" fmla="*/ 2453943 w 4929093"/>
                <a:gd name="connsiteY45" fmla="*/ 1010863 h 4413258"/>
                <a:gd name="connsiteX46" fmla="*/ 2373507 w 4929093"/>
                <a:gd name="connsiteY46" fmla="*/ 1337767 h 4413258"/>
                <a:gd name="connsiteX47" fmla="*/ 2303126 w 4929093"/>
                <a:gd name="connsiteY47" fmla="*/ 1303095 h 4413258"/>
                <a:gd name="connsiteX48" fmla="*/ 2328263 w 4929093"/>
                <a:gd name="connsiteY48" fmla="*/ 867223 h 4413258"/>
                <a:gd name="connsiteX49" fmla="*/ 2448916 w 4929093"/>
                <a:gd name="connsiteY49" fmla="*/ 624521 h 4413258"/>
                <a:gd name="connsiteX50" fmla="*/ 2277990 w 4929093"/>
                <a:gd name="connsiteY50" fmla="*/ 490788 h 4413258"/>
                <a:gd name="connsiteX51" fmla="*/ 2267936 w 4929093"/>
                <a:gd name="connsiteY51" fmla="*/ 406586 h 4413258"/>
                <a:gd name="connsiteX52" fmla="*/ 2232745 w 4929093"/>
                <a:gd name="connsiteY52" fmla="*/ 371913 h 4413258"/>
                <a:gd name="connsiteX53" fmla="*/ 2212636 w 4929093"/>
                <a:gd name="connsiteY53" fmla="*/ 272852 h 4413258"/>
                <a:gd name="connsiteX54" fmla="*/ 1684150 w 4929093"/>
                <a:gd name="connsiteY54" fmla="*/ 439 h 4413258"/>
                <a:gd name="connsiteX55" fmla="*/ 1568521 w 4929093"/>
                <a:gd name="connsiteY55" fmla="*/ 173798 h 4413258"/>
                <a:gd name="connsiteX56" fmla="*/ 1442838 w 4929093"/>
                <a:gd name="connsiteY56" fmla="*/ 302578 h 4413258"/>
                <a:gd name="connsiteX57" fmla="*/ 1558467 w 4929093"/>
                <a:gd name="connsiteY57" fmla="*/ 376874 h 4413258"/>
                <a:gd name="connsiteX58" fmla="*/ 1669070 w 4929093"/>
                <a:gd name="connsiteY58" fmla="*/ 644342 h 4413258"/>
                <a:gd name="connsiteX59" fmla="*/ 1661312 w 4929093"/>
                <a:gd name="connsiteY59" fmla="*/ 816508 h 4413258"/>
                <a:gd name="connsiteX60" fmla="*/ 1731051 w 4929093"/>
                <a:gd name="connsiteY60" fmla="*/ 879655 h 4413258"/>
                <a:gd name="connsiteX61" fmla="*/ 1722334 w 4929093"/>
                <a:gd name="connsiteY61" fmla="*/ 947010 h 4413258"/>
                <a:gd name="connsiteX62" fmla="*/ 1844376 w 4929093"/>
                <a:gd name="connsiteY62" fmla="*/ 1052255 h 4413258"/>
                <a:gd name="connsiteX63" fmla="*/ 1761562 w 4929093"/>
                <a:gd name="connsiteY63" fmla="*/ 1085932 h 4413258"/>
                <a:gd name="connsiteX64" fmla="*/ 1437812 w 4929093"/>
                <a:gd name="connsiteY64" fmla="*/ 827606 h 4413258"/>
                <a:gd name="connsiteX65" fmla="*/ 1171366 w 4929093"/>
                <a:gd name="connsiteY65" fmla="*/ 956386 h 4413258"/>
                <a:gd name="connsiteX66" fmla="*/ 1050710 w 4929093"/>
                <a:gd name="connsiteY66" fmla="*/ 1005916 h 4413258"/>
                <a:gd name="connsiteX67" fmla="*/ 965245 w 4929093"/>
                <a:gd name="connsiteY67" fmla="*/ 1045542 h 4413258"/>
                <a:gd name="connsiteX68" fmla="*/ 305147 w 4929093"/>
                <a:gd name="connsiteY68" fmla="*/ 621739 h 4413258"/>
                <a:gd name="connsiteX69" fmla="*/ 0 w 4929093"/>
                <a:gd name="connsiteY69" fmla="*/ 1179275 h 4413258"/>
                <a:gd name="connsiteX70" fmla="*/ 165901 w 4929093"/>
                <a:gd name="connsiteY70" fmla="*/ 1377398 h 4413258"/>
                <a:gd name="connsiteX71" fmla="*/ 226229 w 4929093"/>
                <a:gd name="connsiteY71" fmla="*/ 1521038 h 4413258"/>
                <a:gd name="connsiteX72" fmla="*/ 513885 w 4929093"/>
                <a:gd name="connsiteY72" fmla="*/ 1735614 h 4413258"/>
                <a:gd name="connsiteX73" fmla="*/ 1222111 w 4929093"/>
                <a:gd name="connsiteY73" fmla="*/ 2458920 h 4413258"/>
                <a:gd name="connsiteX74" fmla="*/ 1226613 w 4929093"/>
                <a:gd name="connsiteY74" fmla="*/ 2453635 h 4413258"/>
                <a:gd name="connsiteX75" fmla="*/ 1308757 w 4929093"/>
                <a:gd name="connsiteY75" fmla="*/ 2615264 h 4413258"/>
                <a:gd name="connsiteX76" fmla="*/ 1304553 w 4929093"/>
                <a:gd name="connsiteY7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469443 w 4929093"/>
                <a:gd name="connsiteY39" fmla="*/ 1491313 h 4413258"/>
                <a:gd name="connsiteX40" fmla="*/ 3047156 w 4929093"/>
                <a:gd name="connsiteY40" fmla="*/ 1530938 h 4413258"/>
                <a:gd name="connsiteX41" fmla="*/ 2836012 w 4929093"/>
                <a:gd name="connsiteY41" fmla="*/ 1303095 h 4413258"/>
                <a:gd name="connsiteX42" fmla="*/ 2589678 w 4929093"/>
                <a:gd name="connsiteY42" fmla="*/ 1327861 h 4413258"/>
                <a:gd name="connsiteX43" fmla="*/ 2660059 w 4929093"/>
                <a:gd name="connsiteY43" fmla="*/ 1060393 h 4413258"/>
                <a:gd name="connsiteX44" fmla="*/ 2514270 w 4929093"/>
                <a:gd name="connsiteY44" fmla="*/ 971238 h 4413258"/>
                <a:gd name="connsiteX45" fmla="*/ 2453943 w 4929093"/>
                <a:gd name="connsiteY45" fmla="*/ 1010863 h 4413258"/>
                <a:gd name="connsiteX46" fmla="*/ 2373507 w 4929093"/>
                <a:gd name="connsiteY46" fmla="*/ 1337767 h 4413258"/>
                <a:gd name="connsiteX47" fmla="*/ 2303126 w 4929093"/>
                <a:gd name="connsiteY47" fmla="*/ 1303095 h 4413258"/>
                <a:gd name="connsiteX48" fmla="*/ 2328263 w 4929093"/>
                <a:gd name="connsiteY48" fmla="*/ 867223 h 4413258"/>
                <a:gd name="connsiteX49" fmla="*/ 2448916 w 4929093"/>
                <a:gd name="connsiteY49" fmla="*/ 624521 h 4413258"/>
                <a:gd name="connsiteX50" fmla="*/ 2277990 w 4929093"/>
                <a:gd name="connsiteY50" fmla="*/ 490788 h 4413258"/>
                <a:gd name="connsiteX51" fmla="*/ 2267936 w 4929093"/>
                <a:gd name="connsiteY51" fmla="*/ 406586 h 4413258"/>
                <a:gd name="connsiteX52" fmla="*/ 2232745 w 4929093"/>
                <a:gd name="connsiteY52" fmla="*/ 371913 h 4413258"/>
                <a:gd name="connsiteX53" fmla="*/ 2212636 w 4929093"/>
                <a:gd name="connsiteY53" fmla="*/ 272852 h 4413258"/>
                <a:gd name="connsiteX54" fmla="*/ 1684150 w 4929093"/>
                <a:gd name="connsiteY54" fmla="*/ 439 h 4413258"/>
                <a:gd name="connsiteX55" fmla="*/ 1568521 w 4929093"/>
                <a:gd name="connsiteY55" fmla="*/ 173798 h 4413258"/>
                <a:gd name="connsiteX56" fmla="*/ 1442838 w 4929093"/>
                <a:gd name="connsiteY56" fmla="*/ 302578 h 4413258"/>
                <a:gd name="connsiteX57" fmla="*/ 1558467 w 4929093"/>
                <a:gd name="connsiteY57" fmla="*/ 376874 h 4413258"/>
                <a:gd name="connsiteX58" fmla="*/ 1669070 w 4929093"/>
                <a:gd name="connsiteY58" fmla="*/ 644342 h 4413258"/>
                <a:gd name="connsiteX59" fmla="*/ 1661312 w 4929093"/>
                <a:gd name="connsiteY59" fmla="*/ 816508 h 4413258"/>
                <a:gd name="connsiteX60" fmla="*/ 1731051 w 4929093"/>
                <a:gd name="connsiteY60" fmla="*/ 879655 h 4413258"/>
                <a:gd name="connsiteX61" fmla="*/ 1722334 w 4929093"/>
                <a:gd name="connsiteY61" fmla="*/ 947010 h 4413258"/>
                <a:gd name="connsiteX62" fmla="*/ 1844376 w 4929093"/>
                <a:gd name="connsiteY62" fmla="*/ 1052255 h 4413258"/>
                <a:gd name="connsiteX63" fmla="*/ 1761562 w 4929093"/>
                <a:gd name="connsiteY63" fmla="*/ 1085932 h 4413258"/>
                <a:gd name="connsiteX64" fmla="*/ 1437812 w 4929093"/>
                <a:gd name="connsiteY64" fmla="*/ 827606 h 4413258"/>
                <a:gd name="connsiteX65" fmla="*/ 1171366 w 4929093"/>
                <a:gd name="connsiteY65" fmla="*/ 956386 h 4413258"/>
                <a:gd name="connsiteX66" fmla="*/ 1050710 w 4929093"/>
                <a:gd name="connsiteY66" fmla="*/ 1005916 h 4413258"/>
                <a:gd name="connsiteX67" fmla="*/ 965245 w 4929093"/>
                <a:gd name="connsiteY67" fmla="*/ 1045542 h 4413258"/>
                <a:gd name="connsiteX68" fmla="*/ 305147 w 4929093"/>
                <a:gd name="connsiteY68" fmla="*/ 621739 h 4413258"/>
                <a:gd name="connsiteX69" fmla="*/ 0 w 4929093"/>
                <a:gd name="connsiteY69" fmla="*/ 1179275 h 4413258"/>
                <a:gd name="connsiteX70" fmla="*/ 165901 w 4929093"/>
                <a:gd name="connsiteY70" fmla="*/ 1377398 h 4413258"/>
                <a:gd name="connsiteX71" fmla="*/ 226229 w 4929093"/>
                <a:gd name="connsiteY71" fmla="*/ 1521038 h 4413258"/>
                <a:gd name="connsiteX72" fmla="*/ 513885 w 4929093"/>
                <a:gd name="connsiteY72" fmla="*/ 1735614 h 4413258"/>
                <a:gd name="connsiteX73" fmla="*/ 1222111 w 4929093"/>
                <a:gd name="connsiteY73" fmla="*/ 2458920 h 4413258"/>
                <a:gd name="connsiteX74" fmla="*/ 1226613 w 4929093"/>
                <a:gd name="connsiteY74" fmla="*/ 2453635 h 4413258"/>
                <a:gd name="connsiteX75" fmla="*/ 1308757 w 4929093"/>
                <a:gd name="connsiteY75" fmla="*/ 2615264 h 4413258"/>
                <a:gd name="connsiteX76" fmla="*/ 1304553 w 4929093"/>
                <a:gd name="connsiteY7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916866 w 4929093"/>
                <a:gd name="connsiteY39" fmla="*/ 1308048 h 4413258"/>
                <a:gd name="connsiteX40" fmla="*/ 3469443 w 4929093"/>
                <a:gd name="connsiteY40" fmla="*/ 1491313 h 4413258"/>
                <a:gd name="connsiteX41" fmla="*/ 3047156 w 4929093"/>
                <a:gd name="connsiteY41" fmla="*/ 1530938 h 4413258"/>
                <a:gd name="connsiteX42" fmla="*/ 2836012 w 4929093"/>
                <a:gd name="connsiteY42" fmla="*/ 1303095 h 4413258"/>
                <a:gd name="connsiteX43" fmla="*/ 2589678 w 4929093"/>
                <a:gd name="connsiteY43" fmla="*/ 1327861 h 4413258"/>
                <a:gd name="connsiteX44" fmla="*/ 2660059 w 4929093"/>
                <a:gd name="connsiteY44" fmla="*/ 1060393 h 4413258"/>
                <a:gd name="connsiteX45" fmla="*/ 2514270 w 4929093"/>
                <a:gd name="connsiteY45" fmla="*/ 971238 h 4413258"/>
                <a:gd name="connsiteX46" fmla="*/ 2453943 w 4929093"/>
                <a:gd name="connsiteY46" fmla="*/ 1010863 h 4413258"/>
                <a:gd name="connsiteX47" fmla="*/ 2373507 w 4929093"/>
                <a:gd name="connsiteY47" fmla="*/ 1337767 h 4413258"/>
                <a:gd name="connsiteX48" fmla="*/ 2303126 w 4929093"/>
                <a:gd name="connsiteY48" fmla="*/ 1303095 h 4413258"/>
                <a:gd name="connsiteX49" fmla="*/ 2328263 w 4929093"/>
                <a:gd name="connsiteY49" fmla="*/ 867223 h 4413258"/>
                <a:gd name="connsiteX50" fmla="*/ 2448916 w 4929093"/>
                <a:gd name="connsiteY50" fmla="*/ 624521 h 4413258"/>
                <a:gd name="connsiteX51" fmla="*/ 2277990 w 4929093"/>
                <a:gd name="connsiteY51" fmla="*/ 490788 h 4413258"/>
                <a:gd name="connsiteX52" fmla="*/ 2267936 w 4929093"/>
                <a:gd name="connsiteY52" fmla="*/ 406586 h 4413258"/>
                <a:gd name="connsiteX53" fmla="*/ 2232745 w 4929093"/>
                <a:gd name="connsiteY53" fmla="*/ 371913 h 4413258"/>
                <a:gd name="connsiteX54" fmla="*/ 2212636 w 4929093"/>
                <a:gd name="connsiteY54" fmla="*/ 272852 h 4413258"/>
                <a:gd name="connsiteX55" fmla="*/ 1684150 w 4929093"/>
                <a:gd name="connsiteY55" fmla="*/ 439 h 4413258"/>
                <a:gd name="connsiteX56" fmla="*/ 1568521 w 4929093"/>
                <a:gd name="connsiteY56" fmla="*/ 173798 h 4413258"/>
                <a:gd name="connsiteX57" fmla="*/ 1442838 w 4929093"/>
                <a:gd name="connsiteY57" fmla="*/ 302578 h 4413258"/>
                <a:gd name="connsiteX58" fmla="*/ 1558467 w 4929093"/>
                <a:gd name="connsiteY58" fmla="*/ 376874 h 4413258"/>
                <a:gd name="connsiteX59" fmla="*/ 1669070 w 4929093"/>
                <a:gd name="connsiteY59" fmla="*/ 644342 h 4413258"/>
                <a:gd name="connsiteX60" fmla="*/ 1661312 w 4929093"/>
                <a:gd name="connsiteY60" fmla="*/ 816508 h 4413258"/>
                <a:gd name="connsiteX61" fmla="*/ 1731051 w 4929093"/>
                <a:gd name="connsiteY61" fmla="*/ 879655 h 4413258"/>
                <a:gd name="connsiteX62" fmla="*/ 1722334 w 4929093"/>
                <a:gd name="connsiteY62" fmla="*/ 947010 h 4413258"/>
                <a:gd name="connsiteX63" fmla="*/ 1844376 w 4929093"/>
                <a:gd name="connsiteY63" fmla="*/ 1052255 h 4413258"/>
                <a:gd name="connsiteX64" fmla="*/ 1761562 w 4929093"/>
                <a:gd name="connsiteY64" fmla="*/ 1085932 h 4413258"/>
                <a:gd name="connsiteX65" fmla="*/ 1437812 w 4929093"/>
                <a:gd name="connsiteY65" fmla="*/ 827606 h 4413258"/>
                <a:gd name="connsiteX66" fmla="*/ 1171366 w 4929093"/>
                <a:gd name="connsiteY66" fmla="*/ 956386 h 4413258"/>
                <a:gd name="connsiteX67" fmla="*/ 1050710 w 4929093"/>
                <a:gd name="connsiteY67" fmla="*/ 1005916 h 4413258"/>
                <a:gd name="connsiteX68" fmla="*/ 965245 w 4929093"/>
                <a:gd name="connsiteY68" fmla="*/ 1045542 h 4413258"/>
                <a:gd name="connsiteX69" fmla="*/ 305147 w 4929093"/>
                <a:gd name="connsiteY69" fmla="*/ 621739 h 4413258"/>
                <a:gd name="connsiteX70" fmla="*/ 0 w 4929093"/>
                <a:gd name="connsiteY70" fmla="*/ 1179275 h 4413258"/>
                <a:gd name="connsiteX71" fmla="*/ 165901 w 4929093"/>
                <a:gd name="connsiteY71" fmla="*/ 1377398 h 4413258"/>
                <a:gd name="connsiteX72" fmla="*/ 226229 w 4929093"/>
                <a:gd name="connsiteY72" fmla="*/ 1521038 h 4413258"/>
                <a:gd name="connsiteX73" fmla="*/ 513885 w 4929093"/>
                <a:gd name="connsiteY73" fmla="*/ 1735614 h 4413258"/>
                <a:gd name="connsiteX74" fmla="*/ 1222111 w 4929093"/>
                <a:gd name="connsiteY74" fmla="*/ 2458920 h 4413258"/>
                <a:gd name="connsiteX75" fmla="*/ 1226613 w 4929093"/>
                <a:gd name="connsiteY75" fmla="*/ 2453635 h 4413258"/>
                <a:gd name="connsiteX76" fmla="*/ 1308757 w 4929093"/>
                <a:gd name="connsiteY76" fmla="*/ 2615264 h 4413258"/>
                <a:gd name="connsiteX77" fmla="*/ 1304553 w 4929093"/>
                <a:gd name="connsiteY7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916866 w 4929093"/>
                <a:gd name="connsiteY39" fmla="*/ 1308048 h 4413258"/>
                <a:gd name="connsiteX40" fmla="*/ 3469443 w 4929093"/>
                <a:gd name="connsiteY40" fmla="*/ 1491313 h 4413258"/>
                <a:gd name="connsiteX41" fmla="*/ 3047156 w 4929093"/>
                <a:gd name="connsiteY41" fmla="*/ 1530938 h 4413258"/>
                <a:gd name="connsiteX42" fmla="*/ 2836012 w 4929093"/>
                <a:gd name="connsiteY42" fmla="*/ 1303095 h 4413258"/>
                <a:gd name="connsiteX43" fmla="*/ 2589678 w 4929093"/>
                <a:gd name="connsiteY43" fmla="*/ 1327861 h 4413258"/>
                <a:gd name="connsiteX44" fmla="*/ 2660059 w 4929093"/>
                <a:gd name="connsiteY44" fmla="*/ 1060393 h 4413258"/>
                <a:gd name="connsiteX45" fmla="*/ 2514270 w 4929093"/>
                <a:gd name="connsiteY45" fmla="*/ 971238 h 4413258"/>
                <a:gd name="connsiteX46" fmla="*/ 2453943 w 4929093"/>
                <a:gd name="connsiteY46" fmla="*/ 1010863 h 4413258"/>
                <a:gd name="connsiteX47" fmla="*/ 2373507 w 4929093"/>
                <a:gd name="connsiteY47" fmla="*/ 1337767 h 4413258"/>
                <a:gd name="connsiteX48" fmla="*/ 2303126 w 4929093"/>
                <a:gd name="connsiteY48" fmla="*/ 1303095 h 4413258"/>
                <a:gd name="connsiteX49" fmla="*/ 2328263 w 4929093"/>
                <a:gd name="connsiteY49" fmla="*/ 867223 h 4413258"/>
                <a:gd name="connsiteX50" fmla="*/ 2448916 w 4929093"/>
                <a:gd name="connsiteY50" fmla="*/ 624521 h 4413258"/>
                <a:gd name="connsiteX51" fmla="*/ 2277990 w 4929093"/>
                <a:gd name="connsiteY51" fmla="*/ 490788 h 4413258"/>
                <a:gd name="connsiteX52" fmla="*/ 2267936 w 4929093"/>
                <a:gd name="connsiteY52" fmla="*/ 406586 h 4413258"/>
                <a:gd name="connsiteX53" fmla="*/ 2232745 w 4929093"/>
                <a:gd name="connsiteY53" fmla="*/ 371913 h 4413258"/>
                <a:gd name="connsiteX54" fmla="*/ 2212636 w 4929093"/>
                <a:gd name="connsiteY54" fmla="*/ 272852 h 4413258"/>
                <a:gd name="connsiteX55" fmla="*/ 1684150 w 4929093"/>
                <a:gd name="connsiteY55" fmla="*/ 439 h 4413258"/>
                <a:gd name="connsiteX56" fmla="*/ 1568521 w 4929093"/>
                <a:gd name="connsiteY56" fmla="*/ 173798 h 4413258"/>
                <a:gd name="connsiteX57" fmla="*/ 1442838 w 4929093"/>
                <a:gd name="connsiteY57" fmla="*/ 302578 h 4413258"/>
                <a:gd name="connsiteX58" fmla="*/ 1558467 w 4929093"/>
                <a:gd name="connsiteY58" fmla="*/ 376874 h 4413258"/>
                <a:gd name="connsiteX59" fmla="*/ 1669070 w 4929093"/>
                <a:gd name="connsiteY59" fmla="*/ 644342 h 4413258"/>
                <a:gd name="connsiteX60" fmla="*/ 1661312 w 4929093"/>
                <a:gd name="connsiteY60" fmla="*/ 816508 h 4413258"/>
                <a:gd name="connsiteX61" fmla="*/ 1731051 w 4929093"/>
                <a:gd name="connsiteY61" fmla="*/ 879655 h 4413258"/>
                <a:gd name="connsiteX62" fmla="*/ 1722334 w 4929093"/>
                <a:gd name="connsiteY62" fmla="*/ 947010 h 4413258"/>
                <a:gd name="connsiteX63" fmla="*/ 1844376 w 4929093"/>
                <a:gd name="connsiteY63" fmla="*/ 1052255 h 4413258"/>
                <a:gd name="connsiteX64" fmla="*/ 1761562 w 4929093"/>
                <a:gd name="connsiteY64" fmla="*/ 1085932 h 4413258"/>
                <a:gd name="connsiteX65" fmla="*/ 1437812 w 4929093"/>
                <a:gd name="connsiteY65" fmla="*/ 827606 h 4413258"/>
                <a:gd name="connsiteX66" fmla="*/ 1171366 w 4929093"/>
                <a:gd name="connsiteY66" fmla="*/ 956386 h 4413258"/>
                <a:gd name="connsiteX67" fmla="*/ 1050710 w 4929093"/>
                <a:gd name="connsiteY67" fmla="*/ 1005916 h 4413258"/>
                <a:gd name="connsiteX68" fmla="*/ 965245 w 4929093"/>
                <a:gd name="connsiteY68" fmla="*/ 1045542 h 4413258"/>
                <a:gd name="connsiteX69" fmla="*/ 305147 w 4929093"/>
                <a:gd name="connsiteY69" fmla="*/ 621739 h 4413258"/>
                <a:gd name="connsiteX70" fmla="*/ 0 w 4929093"/>
                <a:gd name="connsiteY70" fmla="*/ 1179275 h 4413258"/>
                <a:gd name="connsiteX71" fmla="*/ 165901 w 4929093"/>
                <a:gd name="connsiteY71" fmla="*/ 1377398 h 4413258"/>
                <a:gd name="connsiteX72" fmla="*/ 226229 w 4929093"/>
                <a:gd name="connsiteY72" fmla="*/ 1521038 h 4413258"/>
                <a:gd name="connsiteX73" fmla="*/ 513885 w 4929093"/>
                <a:gd name="connsiteY73" fmla="*/ 1735614 h 4413258"/>
                <a:gd name="connsiteX74" fmla="*/ 1222111 w 4929093"/>
                <a:gd name="connsiteY74" fmla="*/ 2458920 h 4413258"/>
                <a:gd name="connsiteX75" fmla="*/ 1226613 w 4929093"/>
                <a:gd name="connsiteY75" fmla="*/ 2453635 h 4413258"/>
                <a:gd name="connsiteX76" fmla="*/ 1308757 w 4929093"/>
                <a:gd name="connsiteY76" fmla="*/ 2615264 h 4413258"/>
                <a:gd name="connsiteX77" fmla="*/ 1304553 w 4929093"/>
                <a:gd name="connsiteY7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916866 w 4929093"/>
                <a:gd name="connsiteY39" fmla="*/ 1308048 h 4413258"/>
                <a:gd name="connsiteX40" fmla="*/ 3469443 w 4929093"/>
                <a:gd name="connsiteY40" fmla="*/ 1491313 h 4413258"/>
                <a:gd name="connsiteX41" fmla="*/ 3047156 w 4929093"/>
                <a:gd name="connsiteY41" fmla="*/ 1530938 h 4413258"/>
                <a:gd name="connsiteX42" fmla="*/ 2836012 w 4929093"/>
                <a:gd name="connsiteY42" fmla="*/ 1303095 h 4413258"/>
                <a:gd name="connsiteX43" fmla="*/ 2589678 w 4929093"/>
                <a:gd name="connsiteY43" fmla="*/ 1327861 h 4413258"/>
                <a:gd name="connsiteX44" fmla="*/ 2660059 w 4929093"/>
                <a:gd name="connsiteY44" fmla="*/ 1060393 h 4413258"/>
                <a:gd name="connsiteX45" fmla="*/ 2514270 w 4929093"/>
                <a:gd name="connsiteY45" fmla="*/ 971238 h 4413258"/>
                <a:gd name="connsiteX46" fmla="*/ 2453943 w 4929093"/>
                <a:gd name="connsiteY46" fmla="*/ 1010863 h 4413258"/>
                <a:gd name="connsiteX47" fmla="*/ 2373507 w 4929093"/>
                <a:gd name="connsiteY47" fmla="*/ 1337767 h 4413258"/>
                <a:gd name="connsiteX48" fmla="*/ 2303126 w 4929093"/>
                <a:gd name="connsiteY48" fmla="*/ 1303095 h 4413258"/>
                <a:gd name="connsiteX49" fmla="*/ 2328263 w 4929093"/>
                <a:gd name="connsiteY49" fmla="*/ 867223 h 4413258"/>
                <a:gd name="connsiteX50" fmla="*/ 2448916 w 4929093"/>
                <a:gd name="connsiteY50" fmla="*/ 624521 h 4413258"/>
                <a:gd name="connsiteX51" fmla="*/ 2277990 w 4929093"/>
                <a:gd name="connsiteY51" fmla="*/ 490788 h 4413258"/>
                <a:gd name="connsiteX52" fmla="*/ 2267936 w 4929093"/>
                <a:gd name="connsiteY52" fmla="*/ 406586 h 4413258"/>
                <a:gd name="connsiteX53" fmla="*/ 2232745 w 4929093"/>
                <a:gd name="connsiteY53" fmla="*/ 371913 h 4413258"/>
                <a:gd name="connsiteX54" fmla="*/ 2212636 w 4929093"/>
                <a:gd name="connsiteY54" fmla="*/ 272852 h 4413258"/>
                <a:gd name="connsiteX55" fmla="*/ 1684150 w 4929093"/>
                <a:gd name="connsiteY55" fmla="*/ 439 h 4413258"/>
                <a:gd name="connsiteX56" fmla="*/ 1568521 w 4929093"/>
                <a:gd name="connsiteY56" fmla="*/ 173798 h 4413258"/>
                <a:gd name="connsiteX57" fmla="*/ 1442838 w 4929093"/>
                <a:gd name="connsiteY57" fmla="*/ 302578 h 4413258"/>
                <a:gd name="connsiteX58" fmla="*/ 1558467 w 4929093"/>
                <a:gd name="connsiteY58" fmla="*/ 376874 h 4413258"/>
                <a:gd name="connsiteX59" fmla="*/ 1669070 w 4929093"/>
                <a:gd name="connsiteY59" fmla="*/ 644342 h 4413258"/>
                <a:gd name="connsiteX60" fmla="*/ 1661312 w 4929093"/>
                <a:gd name="connsiteY60" fmla="*/ 816508 h 4413258"/>
                <a:gd name="connsiteX61" fmla="*/ 1731051 w 4929093"/>
                <a:gd name="connsiteY61" fmla="*/ 879655 h 4413258"/>
                <a:gd name="connsiteX62" fmla="*/ 1722334 w 4929093"/>
                <a:gd name="connsiteY62" fmla="*/ 947010 h 4413258"/>
                <a:gd name="connsiteX63" fmla="*/ 1844376 w 4929093"/>
                <a:gd name="connsiteY63" fmla="*/ 1052255 h 4413258"/>
                <a:gd name="connsiteX64" fmla="*/ 1761562 w 4929093"/>
                <a:gd name="connsiteY64" fmla="*/ 1085932 h 4413258"/>
                <a:gd name="connsiteX65" fmla="*/ 1437812 w 4929093"/>
                <a:gd name="connsiteY65" fmla="*/ 827606 h 4413258"/>
                <a:gd name="connsiteX66" fmla="*/ 1171366 w 4929093"/>
                <a:gd name="connsiteY66" fmla="*/ 956386 h 4413258"/>
                <a:gd name="connsiteX67" fmla="*/ 1050710 w 4929093"/>
                <a:gd name="connsiteY67" fmla="*/ 1005916 h 4413258"/>
                <a:gd name="connsiteX68" fmla="*/ 965245 w 4929093"/>
                <a:gd name="connsiteY68" fmla="*/ 1045542 h 4413258"/>
                <a:gd name="connsiteX69" fmla="*/ 305147 w 4929093"/>
                <a:gd name="connsiteY69" fmla="*/ 621739 h 4413258"/>
                <a:gd name="connsiteX70" fmla="*/ 0 w 4929093"/>
                <a:gd name="connsiteY70" fmla="*/ 1179275 h 4413258"/>
                <a:gd name="connsiteX71" fmla="*/ 165901 w 4929093"/>
                <a:gd name="connsiteY71" fmla="*/ 1377398 h 4413258"/>
                <a:gd name="connsiteX72" fmla="*/ 226229 w 4929093"/>
                <a:gd name="connsiteY72" fmla="*/ 1521038 h 4413258"/>
                <a:gd name="connsiteX73" fmla="*/ 513885 w 4929093"/>
                <a:gd name="connsiteY73" fmla="*/ 1735614 h 4413258"/>
                <a:gd name="connsiteX74" fmla="*/ 1222111 w 4929093"/>
                <a:gd name="connsiteY74" fmla="*/ 2458920 h 4413258"/>
                <a:gd name="connsiteX75" fmla="*/ 1226613 w 4929093"/>
                <a:gd name="connsiteY75" fmla="*/ 2453635 h 4413258"/>
                <a:gd name="connsiteX76" fmla="*/ 1308757 w 4929093"/>
                <a:gd name="connsiteY76" fmla="*/ 2615264 h 4413258"/>
                <a:gd name="connsiteX77" fmla="*/ 1304553 w 4929093"/>
                <a:gd name="connsiteY7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93363 w 4929093"/>
                <a:gd name="connsiteY39" fmla="*/ 1932139 h 4413258"/>
                <a:gd name="connsiteX40" fmla="*/ 4042546 w 4929093"/>
                <a:gd name="connsiteY40" fmla="*/ 1793452 h 4413258"/>
                <a:gd name="connsiteX41" fmla="*/ 4112927 w 4929093"/>
                <a:gd name="connsiteY41" fmla="*/ 1491313 h 4413258"/>
                <a:gd name="connsiteX42" fmla="*/ 3916866 w 4929093"/>
                <a:gd name="connsiteY42" fmla="*/ 1308048 h 4413258"/>
                <a:gd name="connsiteX43" fmla="*/ 3469443 w 4929093"/>
                <a:gd name="connsiteY43" fmla="*/ 1491313 h 4413258"/>
                <a:gd name="connsiteX44" fmla="*/ 3047156 w 4929093"/>
                <a:gd name="connsiteY44" fmla="*/ 1530938 h 4413258"/>
                <a:gd name="connsiteX45" fmla="*/ 2836012 w 4929093"/>
                <a:gd name="connsiteY45" fmla="*/ 1303095 h 4413258"/>
                <a:gd name="connsiteX46" fmla="*/ 2589678 w 4929093"/>
                <a:gd name="connsiteY46" fmla="*/ 1327861 h 4413258"/>
                <a:gd name="connsiteX47" fmla="*/ 2660059 w 4929093"/>
                <a:gd name="connsiteY47" fmla="*/ 1060393 h 4413258"/>
                <a:gd name="connsiteX48" fmla="*/ 2514270 w 4929093"/>
                <a:gd name="connsiteY48" fmla="*/ 971238 h 4413258"/>
                <a:gd name="connsiteX49" fmla="*/ 2453943 w 4929093"/>
                <a:gd name="connsiteY49" fmla="*/ 1010863 h 4413258"/>
                <a:gd name="connsiteX50" fmla="*/ 2373507 w 4929093"/>
                <a:gd name="connsiteY50" fmla="*/ 1337767 h 4413258"/>
                <a:gd name="connsiteX51" fmla="*/ 2303126 w 4929093"/>
                <a:gd name="connsiteY51" fmla="*/ 1303095 h 4413258"/>
                <a:gd name="connsiteX52" fmla="*/ 2328263 w 4929093"/>
                <a:gd name="connsiteY52" fmla="*/ 867223 h 4413258"/>
                <a:gd name="connsiteX53" fmla="*/ 2448916 w 4929093"/>
                <a:gd name="connsiteY53" fmla="*/ 624521 h 4413258"/>
                <a:gd name="connsiteX54" fmla="*/ 2277990 w 4929093"/>
                <a:gd name="connsiteY54" fmla="*/ 490788 h 4413258"/>
                <a:gd name="connsiteX55" fmla="*/ 2267936 w 4929093"/>
                <a:gd name="connsiteY55" fmla="*/ 406586 h 4413258"/>
                <a:gd name="connsiteX56" fmla="*/ 2232745 w 4929093"/>
                <a:gd name="connsiteY56" fmla="*/ 371913 h 4413258"/>
                <a:gd name="connsiteX57" fmla="*/ 2212636 w 4929093"/>
                <a:gd name="connsiteY57" fmla="*/ 272852 h 4413258"/>
                <a:gd name="connsiteX58" fmla="*/ 1684150 w 4929093"/>
                <a:gd name="connsiteY58" fmla="*/ 439 h 4413258"/>
                <a:gd name="connsiteX59" fmla="*/ 1568521 w 4929093"/>
                <a:gd name="connsiteY59" fmla="*/ 173798 h 4413258"/>
                <a:gd name="connsiteX60" fmla="*/ 1442838 w 4929093"/>
                <a:gd name="connsiteY60" fmla="*/ 302578 h 4413258"/>
                <a:gd name="connsiteX61" fmla="*/ 1558467 w 4929093"/>
                <a:gd name="connsiteY61" fmla="*/ 376874 h 4413258"/>
                <a:gd name="connsiteX62" fmla="*/ 1669070 w 4929093"/>
                <a:gd name="connsiteY62" fmla="*/ 644342 h 4413258"/>
                <a:gd name="connsiteX63" fmla="*/ 1661312 w 4929093"/>
                <a:gd name="connsiteY63" fmla="*/ 816508 h 4413258"/>
                <a:gd name="connsiteX64" fmla="*/ 1731051 w 4929093"/>
                <a:gd name="connsiteY64" fmla="*/ 879655 h 4413258"/>
                <a:gd name="connsiteX65" fmla="*/ 1722334 w 4929093"/>
                <a:gd name="connsiteY65" fmla="*/ 947010 h 4413258"/>
                <a:gd name="connsiteX66" fmla="*/ 1844376 w 4929093"/>
                <a:gd name="connsiteY66" fmla="*/ 1052255 h 4413258"/>
                <a:gd name="connsiteX67" fmla="*/ 1761562 w 4929093"/>
                <a:gd name="connsiteY67" fmla="*/ 1085932 h 4413258"/>
                <a:gd name="connsiteX68" fmla="*/ 1437812 w 4929093"/>
                <a:gd name="connsiteY68" fmla="*/ 827606 h 4413258"/>
                <a:gd name="connsiteX69" fmla="*/ 1171366 w 4929093"/>
                <a:gd name="connsiteY69" fmla="*/ 956386 h 4413258"/>
                <a:gd name="connsiteX70" fmla="*/ 1050710 w 4929093"/>
                <a:gd name="connsiteY70" fmla="*/ 1005916 h 4413258"/>
                <a:gd name="connsiteX71" fmla="*/ 965245 w 4929093"/>
                <a:gd name="connsiteY71" fmla="*/ 1045542 h 4413258"/>
                <a:gd name="connsiteX72" fmla="*/ 305147 w 4929093"/>
                <a:gd name="connsiteY72" fmla="*/ 621739 h 4413258"/>
                <a:gd name="connsiteX73" fmla="*/ 0 w 4929093"/>
                <a:gd name="connsiteY73" fmla="*/ 1179275 h 4413258"/>
                <a:gd name="connsiteX74" fmla="*/ 165901 w 4929093"/>
                <a:gd name="connsiteY74" fmla="*/ 1377398 h 4413258"/>
                <a:gd name="connsiteX75" fmla="*/ 226229 w 4929093"/>
                <a:gd name="connsiteY75" fmla="*/ 1521038 h 4413258"/>
                <a:gd name="connsiteX76" fmla="*/ 513885 w 4929093"/>
                <a:gd name="connsiteY76" fmla="*/ 1735614 h 4413258"/>
                <a:gd name="connsiteX77" fmla="*/ 1222111 w 4929093"/>
                <a:gd name="connsiteY77" fmla="*/ 2458920 h 4413258"/>
                <a:gd name="connsiteX78" fmla="*/ 1226613 w 4929093"/>
                <a:gd name="connsiteY78" fmla="*/ 2453635 h 4413258"/>
                <a:gd name="connsiteX79" fmla="*/ 1308757 w 4929093"/>
                <a:gd name="connsiteY79" fmla="*/ 2615264 h 4413258"/>
                <a:gd name="connsiteX80" fmla="*/ 1304553 w 4929093"/>
                <a:gd name="connsiteY8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93363 w 4929093"/>
                <a:gd name="connsiteY39" fmla="*/ 1932139 h 4413258"/>
                <a:gd name="connsiteX40" fmla="*/ 4042546 w 4929093"/>
                <a:gd name="connsiteY40" fmla="*/ 1793452 h 4413258"/>
                <a:gd name="connsiteX41" fmla="*/ 4112927 w 4929093"/>
                <a:gd name="connsiteY41" fmla="*/ 1491313 h 4413258"/>
                <a:gd name="connsiteX42" fmla="*/ 3916866 w 4929093"/>
                <a:gd name="connsiteY42" fmla="*/ 1308048 h 4413258"/>
                <a:gd name="connsiteX43" fmla="*/ 3469443 w 4929093"/>
                <a:gd name="connsiteY43" fmla="*/ 1491313 h 4413258"/>
                <a:gd name="connsiteX44" fmla="*/ 3047156 w 4929093"/>
                <a:gd name="connsiteY44" fmla="*/ 1530938 h 4413258"/>
                <a:gd name="connsiteX45" fmla="*/ 2836012 w 4929093"/>
                <a:gd name="connsiteY45" fmla="*/ 1303095 h 4413258"/>
                <a:gd name="connsiteX46" fmla="*/ 2589678 w 4929093"/>
                <a:gd name="connsiteY46" fmla="*/ 1327861 h 4413258"/>
                <a:gd name="connsiteX47" fmla="*/ 2660059 w 4929093"/>
                <a:gd name="connsiteY47" fmla="*/ 1060393 h 4413258"/>
                <a:gd name="connsiteX48" fmla="*/ 2514270 w 4929093"/>
                <a:gd name="connsiteY48" fmla="*/ 971238 h 4413258"/>
                <a:gd name="connsiteX49" fmla="*/ 2453943 w 4929093"/>
                <a:gd name="connsiteY49" fmla="*/ 1010863 h 4413258"/>
                <a:gd name="connsiteX50" fmla="*/ 2373507 w 4929093"/>
                <a:gd name="connsiteY50" fmla="*/ 1337767 h 4413258"/>
                <a:gd name="connsiteX51" fmla="*/ 2303126 w 4929093"/>
                <a:gd name="connsiteY51" fmla="*/ 1303095 h 4413258"/>
                <a:gd name="connsiteX52" fmla="*/ 2328263 w 4929093"/>
                <a:gd name="connsiteY52" fmla="*/ 867223 h 4413258"/>
                <a:gd name="connsiteX53" fmla="*/ 2448916 w 4929093"/>
                <a:gd name="connsiteY53" fmla="*/ 624521 h 4413258"/>
                <a:gd name="connsiteX54" fmla="*/ 2277990 w 4929093"/>
                <a:gd name="connsiteY54" fmla="*/ 490788 h 4413258"/>
                <a:gd name="connsiteX55" fmla="*/ 2267936 w 4929093"/>
                <a:gd name="connsiteY55" fmla="*/ 406586 h 4413258"/>
                <a:gd name="connsiteX56" fmla="*/ 2232745 w 4929093"/>
                <a:gd name="connsiteY56" fmla="*/ 371913 h 4413258"/>
                <a:gd name="connsiteX57" fmla="*/ 2212636 w 4929093"/>
                <a:gd name="connsiteY57" fmla="*/ 272852 h 4413258"/>
                <a:gd name="connsiteX58" fmla="*/ 1684150 w 4929093"/>
                <a:gd name="connsiteY58" fmla="*/ 439 h 4413258"/>
                <a:gd name="connsiteX59" fmla="*/ 1568521 w 4929093"/>
                <a:gd name="connsiteY59" fmla="*/ 173798 h 4413258"/>
                <a:gd name="connsiteX60" fmla="*/ 1442838 w 4929093"/>
                <a:gd name="connsiteY60" fmla="*/ 302578 h 4413258"/>
                <a:gd name="connsiteX61" fmla="*/ 1558467 w 4929093"/>
                <a:gd name="connsiteY61" fmla="*/ 376874 h 4413258"/>
                <a:gd name="connsiteX62" fmla="*/ 1669070 w 4929093"/>
                <a:gd name="connsiteY62" fmla="*/ 644342 h 4413258"/>
                <a:gd name="connsiteX63" fmla="*/ 1661312 w 4929093"/>
                <a:gd name="connsiteY63" fmla="*/ 816508 h 4413258"/>
                <a:gd name="connsiteX64" fmla="*/ 1731051 w 4929093"/>
                <a:gd name="connsiteY64" fmla="*/ 879655 h 4413258"/>
                <a:gd name="connsiteX65" fmla="*/ 1722334 w 4929093"/>
                <a:gd name="connsiteY65" fmla="*/ 947010 h 4413258"/>
                <a:gd name="connsiteX66" fmla="*/ 1844376 w 4929093"/>
                <a:gd name="connsiteY66" fmla="*/ 1052255 h 4413258"/>
                <a:gd name="connsiteX67" fmla="*/ 1761562 w 4929093"/>
                <a:gd name="connsiteY67" fmla="*/ 1085932 h 4413258"/>
                <a:gd name="connsiteX68" fmla="*/ 1437812 w 4929093"/>
                <a:gd name="connsiteY68" fmla="*/ 827606 h 4413258"/>
                <a:gd name="connsiteX69" fmla="*/ 1171366 w 4929093"/>
                <a:gd name="connsiteY69" fmla="*/ 956386 h 4413258"/>
                <a:gd name="connsiteX70" fmla="*/ 1050710 w 4929093"/>
                <a:gd name="connsiteY70" fmla="*/ 1005916 h 4413258"/>
                <a:gd name="connsiteX71" fmla="*/ 965245 w 4929093"/>
                <a:gd name="connsiteY71" fmla="*/ 1045542 h 4413258"/>
                <a:gd name="connsiteX72" fmla="*/ 305147 w 4929093"/>
                <a:gd name="connsiteY72" fmla="*/ 621739 h 4413258"/>
                <a:gd name="connsiteX73" fmla="*/ 0 w 4929093"/>
                <a:gd name="connsiteY73" fmla="*/ 1179275 h 4413258"/>
                <a:gd name="connsiteX74" fmla="*/ 165901 w 4929093"/>
                <a:gd name="connsiteY74" fmla="*/ 1377398 h 4413258"/>
                <a:gd name="connsiteX75" fmla="*/ 226229 w 4929093"/>
                <a:gd name="connsiteY75" fmla="*/ 1521038 h 4413258"/>
                <a:gd name="connsiteX76" fmla="*/ 513885 w 4929093"/>
                <a:gd name="connsiteY76" fmla="*/ 1735614 h 4413258"/>
                <a:gd name="connsiteX77" fmla="*/ 1222111 w 4929093"/>
                <a:gd name="connsiteY77" fmla="*/ 2458920 h 4413258"/>
                <a:gd name="connsiteX78" fmla="*/ 1226613 w 4929093"/>
                <a:gd name="connsiteY78" fmla="*/ 2453635 h 4413258"/>
                <a:gd name="connsiteX79" fmla="*/ 1308757 w 4929093"/>
                <a:gd name="connsiteY79" fmla="*/ 2615264 h 4413258"/>
                <a:gd name="connsiteX80" fmla="*/ 1304553 w 4929093"/>
                <a:gd name="connsiteY8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93363 w 4929093"/>
                <a:gd name="connsiteY39" fmla="*/ 1932139 h 4413258"/>
                <a:gd name="connsiteX40" fmla="*/ 4042546 w 4929093"/>
                <a:gd name="connsiteY40" fmla="*/ 1793452 h 4413258"/>
                <a:gd name="connsiteX41" fmla="*/ 4112927 w 4929093"/>
                <a:gd name="connsiteY41" fmla="*/ 1491313 h 4413258"/>
                <a:gd name="connsiteX42" fmla="*/ 3916866 w 4929093"/>
                <a:gd name="connsiteY42" fmla="*/ 1308048 h 4413258"/>
                <a:gd name="connsiteX43" fmla="*/ 3469443 w 4929093"/>
                <a:gd name="connsiteY43" fmla="*/ 1491313 h 4413258"/>
                <a:gd name="connsiteX44" fmla="*/ 3047156 w 4929093"/>
                <a:gd name="connsiteY44" fmla="*/ 1530938 h 4413258"/>
                <a:gd name="connsiteX45" fmla="*/ 2836012 w 4929093"/>
                <a:gd name="connsiteY45" fmla="*/ 1303095 h 4413258"/>
                <a:gd name="connsiteX46" fmla="*/ 2589678 w 4929093"/>
                <a:gd name="connsiteY46" fmla="*/ 1327861 h 4413258"/>
                <a:gd name="connsiteX47" fmla="*/ 2660059 w 4929093"/>
                <a:gd name="connsiteY47" fmla="*/ 1060393 h 4413258"/>
                <a:gd name="connsiteX48" fmla="*/ 2514270 w 4929093"/>
                <a:gd name="connsiteY48" fmla="*/ 971238 h 4413258"/>
                <a:gd name="connsiteX49" fmla="*/ 2453943 w 4929093"/>
                <a:gd name="connsiteY49" fmla="*/ 1010863 h 4413258"/>
                <a:gd name="connsiteX50" fmla="*/ 2373507 w 4929093"/>
                <a:gd name="connsiteY50" fmla="*/ 1337767 h 4413258"/>
                <a:gd name="connsiteX51" fmla="*/ 2303126 w 4929093"/>
                <a:gd name="connsiteY51" fmla="*/ 1303095 h 4413258"/>
                <a:gd name="connsiteX52" fmla="*/ 2328263 w 4929093"/>
                <a:gd name="connsiteY52" fmla="*/ 867223 h 4413258"/>
                <a:gd name="connsiteX53" fmla="*/ 2448916 w 4929093"/>
                <a:gd name="connsiteY53" fmla="*/ 624521 h 4413258"/>
                <a:gd name="connsiteX54" fmla="*/ 2277990 w 4929093"/>
                <a:gd name="connsiteY54" fmla="*/ 490788 h 4413258"/>
                <a:gd name="connsiteX55" fmla="*/ 2267936 w 4929093"/>
                <a:gd name="connsiteY55" fmla="*/ 406586 h 4413258"/>
                <a:gd name="connsiteX56" fmla="*/ 2232745 w 4929093"/>
                <a:gd name="connsiteY56" fmla="*/ 371913 h 4413258"/>
                <a:gd name="connsiteX57" fmla="*/ 2212636 w 4929093"/>
                <a:gd name="connsiteY57" fmla="*/ 272852 h 4413258"/>
                <a:gd name="connsiteX58" fmla="*/ 1684150 w 4929093"/>
                <a:gd name="connsiteY58" fmla="*/ 439 h 4413258"/>
                <a:gd name="connsiteX59" fmla="*/ 1568521 w 4929093"/>
                <a:gd name="connsiteY59" fmla="*/ 173798 h 4413258"/>
                <a:gd name="connsiteX60" fmla="*/ 1442838 w 4929093"/>
                <a:gd name="connsiteY60" fmla="*/ 302578 h 4413258"/>
                <a:gd name="connsiteX61" fmla="*/ 1558467 w 4929093"/>
                <a:gd name="connsiteY61" fmla="*/ 376874 h 4413258"/>
                <a:gd name="connsiteX62" fmla="*/ 1669070 w 4929093"/>
                <a:gd name="connsiteY62" fmla="*/ 644342 h 4413258"/>
                <a:gd name="connsiteX63" fmla="*/ 1661312 w 4929093"/>
                <a:gd name="connsiteY63" fmla="*/ 816508 h 4413258"/>
                <a:gd name="connsiteX64" fmla="*/ 1731051 w 4929093"/>
                <a:gd name="connsiteY64" fmla="*/ 879655 h 4413258"/>
                <a:gd name="connsiteX65" fmla="*/ 1722334 w 4929093"/>
                <a:gd name="connsiteY65" fmla="*/ 947010 h 4413258"/>
                <a:gd name="connsiteX66" fmla="*/ 1844376 w 4929093"/>
                <a:gd name="connsiteY66" fmla="*/ 1052255 h 4413258"/>
                <a:gd name="connsiteX67" fmla="*/ 1761562 w 4929093"/>
                <a:gd name="connsiteY67" fmla="*/ 1085932 h 4413258"/>
                <a:gd name="connsiteX68" fmla="*/ 1437812 w 4929093"/>
                <a:gd name="connsiteY68" fmla="*/ 827606 h 4413258"/>
                <a:gd name="connsiteX69" fmla="*/ 1171366 w 4929093"/>
                <a:gd name="connsiteY69" fmla="*/ 956386 h 4413258"/>
                <a:gd name="connsiteX70" fmla="*/ 1050710 w 4929093"/>
                <a:gd name="connsiteY70" fmla="*/ 1005916 h 4413258"/>
                <a:gd name="connsiteX71" fmla="*/ 965245 w 4929093"/>
                <a:gd name="connsiteY71" fmla="*/ 1045542 h 4413258"/>
                <a:gd name="connsiteX72" fmla="*/ 305147 w 4929093"/>
                <a:gd name="connsiteY72" fmla="*/ 621739 h 4413258"/>
                <a:gd name="connsiteX73" fmla="*/ 0 w 4929093"/>
                <a:gd name="connsiteY73" fmla="*/ 1179275 h 4413258"/>
                <a:gd name="connsiteX74" fmla="*/ 165901 w 4929093"/>
                <a:gd name="connsiteY74" fmla="*/ 1377398 h 4413258"/>
                <a:gd name="connsiteX75" fmla="*/ 226229 w 4929093"/>
                <a:gd name="connsiteY75" fmla="*/ 1521038 h 4413258"/>
                <a:gd name="connsiteX76" fmla="*/ 513885 w 4929093"/>
                <a:gd name="connsiteY76" fmla="*/ 1735614 h 4413258"/>
                <a:gd name="connsiteX77" fmla="*/ 1222111 w 4929093"/>
                <a:gd name="connsiteY77" fmla="*/ 2458920 h 4413258"/>
                <a:gd name="connsiteX78" fmla="*/ 1226613 w 4929093"/>
                <a:gd name="connsiteY78" fmla="*/ 2453635 h 4413258"/>
                <a:gd name="connsiteX79" fmla="*/ 1308757 w 4929093"/>
                <a:gd name="connsiteY79" fmla="*/ 2615264 h 4413258"/>
                <a:gd name="connsiteX80" fmla="*/ 1304553 w 4929093"/>
                <a:gd name="connsiteY8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303962 w 4929093"/>
                <a:gd name="connsiteY39" fmla="*/ 2120356 h 4413258"/>
                <a:gd name="connsiteX40" fmla="*/ 4193363 w 4929093"/>
                <a:gd name="connsiteY40" fmla="*/ 1932139 h 4413258"/>
                <a:gd name="connsiteX41" fmla="*/ 4042546 w 4929093"/>
                <a:gd name="connsiteY41" fmla="*/ 1793452 h 4413258"/>
                <a:gd name="connsiteX42" fmla="*/ 4112927 w 4929093"/>
                <a:gd name="connsiteY42" fmla="*/ 1491313 h 4413258"/>
                <a:gd name="connsiteX43" fmla="*/ 3916866 w 4929093"/>
                <a:gd name="connsiteY43" fmla="*/ 1308048 h 4413258"/>
                <a:gd name="connsiteX44" fmla="*/ 3469443 w 4929093"/>
                <a:gd name="connsiteY44" fmla="*/ 1491313 h 4413258"/>
                <a:gd name="connsiteX45" fmla="*/ 3047156 w 4929093"/>
                <a:gd name="connsiteY45" fmla="*/ 1530938 h 4413258"/>
                <a:gd name="connsiteX46" fmla="*/ 2836012 w 4929093"/>
                <a:gd name="connsiteY46" fmla="*/ 1303095 h 4413258"/>
                <a:gd name="connsiteX47" fmla="*/ 2589678 w 4929093"/>
                <a:gd name="connsiteY47" fmla="*/ 1327861 h 4413258"/>
                <a:gd name="connsiteX48" fmla="*/ 2660059 w 4929093"/>
                <a:gd name="connsiteY48" fmla="*/ 1060393 h 4413258"/>
                <a:gd name="connsiteX49" fmla="*/ 2514270 w 4929093"/>
                <a:gd name="connsiteY49" fmla="*/ 971238 h 4413258"/>
                <a:gd name="connsiteX50" fmla="*/ 2453943 w 4929093"/>
                <a:gd name="connsiteY50" fmla="*/ 1010863 h 4413258"/>
                <a:gd name="connsiteX51" fmla="*/ 2373507 w 4929093"/>
                <a:gd name="connsiteY51" fmla="*/ 1337767 h 4413258"/>
                <a:gd name="connsiteX52" fmla="*/ 2303126 w 4929093"/>
                <a:gd name="connsiteY52" fmla="*/ 1303095 h 4413258"/>
                <a:gd name="connsiteX53" fmla="*/ 2328263 w 4929093"/>
                <a:gd name="connsiteY53" fmla="*/ 867223 h 4413258"/>
                <a:gd name="connsiteX54" fmla="*/ 2448916 w 4929093"/>
                <a:gd name="connsiteY54" fmla="*/ 624521 h 4413258"/>
                <a:gd name="connsiteX55" fmla="*/ 2277990 w 4929093"/>
                <a:gd name="connsiteY55" fmla="*/ 490788 h 4413258"/>
                <a:gd name="connsiteX56" fmla="*/ 2267936 w 4929093"/>
                <a:gd name="connsiteY56" fmla="*/ 406586 h 4413258"/>
                <a:gd name="connsiteX57" fmla="*/ 2232745 w 4929093"/>
                <a:gd name="connsiteY57" fmla="*/ 371913 h 4413258"/>
                <a:gd name="connsiteX58" fmla="*/ 2212636 w 4929093"/>
                <a:gd name="connsiteY58" fmla="*/ 272852 h 4413258"/>
                <a:gd name="connsiteX59" fmla="*/ 1684150 w 4929093"/>
                <a:gd name="connsiteY59" fmla="*/ 439 h 4413258"/>
                <a:gd name="connsiteX60" fmla="*/ 1568521 w 4929093"/>
                <a:gd name="connsiteY60" fmla="*/ 173798 h 4413258"/>
                <a:gd name="connsiteX61" fmla="*/ 1442838 w 4929093"/>
                <a:gd name="connsiteY61" fmla="*/ 302578 h 4413258"/>
                <a:gd name="connsiteX62" fmla="*/ 1558467 w 4929093"/>
                <a:gd name="connsiteY62" fmla="*/ 376874 h 4413258"/>
                <a:gd name="connsiteX63" fmla="*/ 1669070 w 4929093"/>
                <a:gd name="connsiteY63" fmla="*/ 644342 h 4413258"/>
                <a:gd name="connsiteX64" fmla="*/ 1661312 w 4929093"/>
                <a:gd name="connsiteY64" fmla="*/ 816508 h 4413258"/>
                <a:gd name="connsiteX65" fmla="*/ 1731051 w 4929093"/>
                <a:gd name="connsiteY65" fmla="*/ 879655 h 4413258"/>
                <a:gd name="connsiteX66" fmla="*/ 1722334 w 4929093"/>
                <a:gd name="connsiteY66" fmla="*/ 947010 h 4413258"/>
                <a:gd name="connsiteX67" fmla="*/ 1844376 w 4929093"/>
                <a:gd name="connsiteY67" fmla="*/ 1052255 h 4413258"/>
                <a:gd name="connsiteX68" fmla="*/ 1761562 w 4929093"/>
                <a:gd name="connsiteY68" fmla="*/ 1085932 h 4413258"/>
                <a:gd name="connsiteX69" fmla="*/ 1437812 w 4929093"/>
                <a:gd name="connsiteY69" fmla="*/ 827606 h 4413258"/>
                <a:gd name="connsiteX70" fmla="*/ 1171366 w 4929093"/>
                <a:gd name="connsiteY70" fmla="*/ 956386 h 4413258"/>
                <a:gd name="connsiteX71" fmla="*/ 1050710 w 4929093"/>
                <a:gd name="connsiteY71" fmla="*/ 1005916 h 4413258"/>
                <a:gd name="connsiteX72" fmla="*/ 965245 w 4929093"/>
                <a:gd name="connsiteY72" fmla="*/ 1045542 h 4413258"/>
                <a:gd name="connsiteX73" fmla="*/ 305147 w 4929093"/>
                <a:gd name="connsiteY73" fmla="*/ 621739 h 4413258"/>
                <a:gd name="connsiteX74" fmla="*/ 0 w 4929093"/>
                <a:gd name="connsiteY74" fmla="*/ 1179275 h 4413258"/>
                <a:gd name="connsiteX75" fmla="*/ 165901 w 4929093"/>
                <a:gd name="connsiteY75" fmla="*/ 1377398 h 4413258"/>
                <a:gd name="connsiteX76" fmla="*/ 226229 w 4929093"/>
                <a:gd name="connsiteY76" fmla="*/ 1521038 h 4413258"/>
                <a:gd name="connsiteX77" fmla="*/ 513885 w 4929093"/>
                <a:gd name="connsiteY77" fmla="*/ 1735614 h 4413258"/>
                <a:gd name="connsiteX78" fmla="*/ 1222111 w 4929093"/>
                <a:gd name="connsiteY78" fmla="*/ 2458920 h 4413258"/>
                <a:gd name="connsiteX79" fmla="*/ 1226613 w 4929093"/>
                <a:gd name="connsiteY79" fmla="*/ 2453635 h 4413258"/>
                <a:gd name="connsiteX80" fmla="*/ 1308757 w 4929093"/>
                <a:gd name="connsiteY80" fmla="*/ 2615264 h 4413258"/>
                <a:gd name="connsiteX81" fmla="*/ 1304553 w 4929093"/>
                <a:gd name="connsiteY8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303962 w 4929093"/>
                <a:gd name="connsiteY39" fmla="*/ 2120356 h 4413258"/>
                <a:gd name="connsiteX40" fmla="*/ 4193363 w 4929093"/>
                <a:gd name="connsiteY40" fmla="*/ 1932139 h 4413258"/>
                <a:gd name="connsiteX41" fmla="*/ 4042546 w 4929093"/>
                <a:gd name="connsiteY41" fmla="*/ 1793452 h 4413258"/>
                <a:gd name="connsiteX42" fmla="*/ 4112927 w 4929093"/>
                <a:gd name="connsiteY42" fmla="*/ 1491313 h 4413258"/>
                <a:gd name="connsiteX43" fmla="*/ 3916866 w 4929093"/>
                <a:gd name="connsiteY43" fmla="*/ 1308048 h 4413258"/>
                <a:gd name="connsiteX44" fmla="*/ 3469443 w 4929093"/>
                <a:gd name="connsiteY44" fmla="*/ 1491313 h 4413258"/>
                <a:gd name="connsiteX45" fmla="*/ 3047156 w 4929093"/>
                <a:gd name="connsiteY45" fmla="*/ 1530938 h 4413258"/>
                <a:gd name="connsiteX46" fmla="*/ 2836012 w 4929093"/>
                <a:gd name="connsiteY46" fmla="*/ 1303095 h 4413258"/>
                <a:gd name="connsiteX47" fmla="*/ 2589678 w 4929093"/>
                <a:gd name="connsiteY47" fmla="*/ 1327861 h 4413258"/>
                <a:gd name="connsiteX48" fmla="*/ 2660059 w 4929093"/>
                <a:gd name="connsiteY48" fmla="*/ 1060393 h 4413258"/>
                <a:gd name="connsiteX49" fmla="*/ 2514270 w 4929093"/>
                <a:gd name="connsiteY49" fmla="*/ 971238 h 4413258"/>
                <a:gd name="connsiteX50" fmla="*/ 2453943 w 4929093"/>
                <a:gd name="connsiteY50" fmla="*/ 1010863 h 4413258"/>
                <a:gd name="connsiteX51" fmla="*/ 2373507 w 4929093"/>
                <a:gd name="connsiteY51" fmla="*/ 1337767 h 4413258"/>
                <a:gd name="connsiteX52" fmla="*/ 2303126 w 4929093"/>
                <a:gd name="connsiteY52" fmla="*/ 1303095 h 4413258"/>
                <a:gd name="connsiteX53" fmla="*/ 2328263 w 4929093"/>
                <a:gd name="connsiteY53" fmla="*/ 867223 h 4413258"/>
                <a:gd name="connsiteX54" fmla="*/ 2448916 w 4929093"/>
                <a:gd name="connsiteY54" fmla="*/ 624521 h 4413258"/>
                <a:gd name="connsiteX55" fmla="*/ 2277990 w 4929093"/>
                <a:gd name="connsiteY55" fmla="*/ 490788 h 4413258"/>
                <a:gd name="connsiteX56" fmla="*/ 2267936 w 4929093"/>
                <a:gd name="connsiteY56" fmla="*/ 406586 h 4413258"/>
                <a:gd name="connsiteX57" fmla="*/ 2232745 w 4929093"/>
                <a:gd name="connsiteY57" fmla="*/ 371913 h 4413258"/>
                <a:gd name="connsiteX58" fmla="*/ 2212636 w 4929093"/>
                <a:gd name="connsiteY58" fmla="*/ 272852 h 4413258"/>
                <a:gd name="connsiteX59" fmla="*/ 1684150 w 4929093"/>
                <a:gd name="connsiteY59" fmla="*/ 439 h 4413258"/>
                <a:gd name="connsiteX60" fmla="*/ 1568521 w 4929093"/>
                <a:gd name="connsiteY60" fmla="*/ 173798 h 4413258"/>
                <a:gd name="connsiteX61" fmla="*/ 1442838 w 4929093"/>
                <a:gd name="connsiteY61" fmla="*/ 302578 h 4413258"/>
                <a:gd name="connsiteX62" fmla="*/ 1558467 w 4929093"/>
                <a:gd name="connsiteY62" fmla="*/ 376874 h 4413258"/>
                <a:gd name="connsiteX63" fmla="*/ 1669070 w 4929093"/>
                <a:gd name="connsiteY63" fmla="*/ 644342 h 4413258"/>
                <a:gd name="connsiteX64" fmla="*/ 1661312 w 4929093"/>
                <a:gd name="connsiteY64" fmla="*/ 816508 h 4413258"/>
                <a:gd name="connsiteX65" fmla="*/ 1731051 w 4929093"/>
                <a:gd name="connsiteY65" fmla="*/ 879655 h 4413258"/>
                <a:gd name="connsiteX66" fmla="*/ 1722334 w 4929093"/>
                <a:gd name="connsiteY66" fmla="*/ 947010 h 4413258"/>
                <a:gd name="connsiteX67" fmla="*/ 1844376 w 4929093"/>
                <a:gd name="connsiteY67" fmla="*/ 1052255 h 4413258"/>
                <a:gd name="connsiteX68" fmla="*/ 1761562 w 4929093"/>
                <a:gd name="connsiteY68" fmla="*/ 1085932 h 4413258"/>
                <a:gd name="connsiteX69" fmla="*/ 1437812 w 4929093"/>
                <a:gd name="connsiteY69" fmla="*/ 827606 h 4413258"/>
                <a:gd name="connsiteX70" fmla="*/ 1171366 w 4929093"/>
                <a:gd name="connsiteY70" fmla="*/ 956386 h 4413258"/>
                <a:gd name="connsiteX71" fmla="*/ 1050710 w 4929093"/>
                <a:gd name="connsiteY71" fmla="*/ 1005916 h 4413258"/>
                <a:gd name="connsiteX72" fmla="*/ 965245 w 4929093"/>
                <a:gd name="connsiteY72" fmla="*/ 1045542 h 4413258"/>
                <a:gd name="connsiteX73" fmla="*/ 305147 w 4929093"/>
                <a:gd name="connsiteY73" fmla="*/ 621739 h 4413258"/>
                <a:gd name="connsiteX74" fmla="*/ 0 w 4929093"/>
                <a:gd name="connsiteY74" fmla="*/ 1179275 h 4413258"/>
                <a:gd name="connsiteX75" fmla="*/ 165901 w 4929093"/>
                <a:gd name="connsiteY75" fmla="*/ 1377398 h 4413258"/>
                <a:gd name="connsiteX76" fmla="*/ 226229 w 4929093"/>
                <a:gd name="connsiteY76" fmla="*/ 1521038 h 4413258"/>
                <a:gd name="connsiteX77" fmla="*/ 513885 w 4929093"/>
                <a:gd name="connsiteY77" fmla="*/ 1735614 h 4413258"/>
                <a:gd name="connsiteX78" fmla="*/ 1222111 w 4929093"/>
                <a:gd name="connsiteY78" fmla="*/ 2458920 h 4413258"/>
                <a:gd name="connsiteX79" fmla="*/ 1226613 w 4929093"/>
                <a:gd name="connsiteY79" fmla="*/ 2453635 h 4413258"/>
                <a:gd name="connsiteX80" fmla="*/ 1308757 w 4929093"/>
                <a:gd name="connsiteY80" fmla="*/ 2615264 h 4413258"/>
                <a:gd name="connsiteX81" fmla="*/ 1304553 w 4929093"/>
                <a:gd name="connsiteY8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464833 w 4929093"/>
                <a:gd name="connsiteY39" fmla="*/ 2273902 h 4413258"/>
                <a:gd name="connsiteX40" fmla="*/ 4303962 w 4929093"/>
                <a:gd name="connsiteY40" fmla="*/ 2120356 h 4413258"/>
                <a:gd name="connsiteX41" fmla="*/ 4193363 w 4929093"/>
                <a:gd name="connsiteY41" fmla="*/ 1932139 h 4413258"/>
                <a:gd name="connsiteX42" fmla="*/ 4042546 w 4929093"/>
                <a:gd name="connsiteY42" fmla="*/ 1793452 h 4413258"/>
                <a:gd name="connsiteX43" fmla="*/ 4112927 w 4929093"/>
                <a:gd name="connsiteY43" fmla="*/ 1491313 h 4413258"/>
                <a:gd name="connsiteX44" fmla="*/ 3916866 w 4929093"/>
                <a:gd name="connsiteY44" fmla="*/ 1308048 h 4413258"/>
                <a:gd name="connsiteX45" fmla="*/ 3469443 w 4929093"/>
                <a:gd name="connsiteY45" fmla="*/ 1491313 h 4413258"/>
                <a:gd name="connsiteX46" fmla="*/ 3047156 w 4929093"/>
                <a:gd name="connsiteY46" fmla="*/ 1530938 h 4413258"/>
                <a:gd name="connsiteX47" fmla="*/ 2836012 w 4929093"/>
                <a:gd name="connsiteY47" fmla="*/ 1303095 h 4413258"/>
                <a:gd name="connsiteX48" fmla="*/ 2589678 w 4929093"/>
                <a:gd name="connsiteY48" fmla="*/ 1327861 h 4413258"/>
                <a:gd name="connsiteX49" fmla="*/ 2660059 w 4929093"/>
                <a:gd name="connsiteY49" fmla="*/ 1060393 h 4413258"/>
                <a:gd name="connsiteX50" fmla="*/ 2514270 w 4929093"/>
                <a:gd name="connsiteY50" fmla="*/ 971238 h 4413258"/>
                <a:gd name="connsiteX51" fmla="*/ 2453943 w 4929093"/>
                <a:gd name="connsiteY51" fmla="*/ 1010863 h 4413258"/>
                <a:gd name="connsiteX52" fmla="*/ 2373507 w 4929093"/>
                <a:gd name="connsiteY52" fmla="*/ 1337767 h 4413258"/>
                <a:gd name="connsiteX53" fmla="*/ 2303126 w 4929093"/>
                <a:gd name="connsiteY53" fmla="*/ 1303095 h 4413258"/>
                <a:gd name="connsiteX54" fmla="*/ 2328263 w 4929093"/>
                <a:gd name="connsiteY54" fmla="*/ 867223 h 4413258"/>
                <a:gd name="connsiteX55" fmla="*/ 2448916 w 4929093"/>
                <a:gd name="connsiteY55" fmla="*/ 624521 h 4413258"/>
                <a:gd name="connsiteX56" fmla="*/ 2277990 w 4929093"/>
                <a:gd name="connsiteY56" fmla="*/ 490788 h 4413258"/>
                <a:gd name="connsiteX57" fmla="*/ 2267936 w 4929093"/>
                <a:gd name="connsiteY57" fmla="*/ 406586 h 4413258"/>
                <a:gd name="connsiteX58" fmla="*/ 2232745 w 4929093"/>
                <a:gd name="connsiteY58" fmla="*/ 371913 h 4413258"/>
                <a:gd name="connsiteX59" fmla="*/ 2212636 w 4929093"/>
                <a:gd name="connsiteY59" fmla="*/ 272852 h 4413258"/>
                <a:gd name="connsiteX60" fmla="*/ 1684150 w 4929093"/>
                <a:gd name="connsiteY60" fmla="*/ 439 h 4413258"/>
                <a:gd name="connsiteX61" fmla="*/ 1568521 w 4929093"/>
                <a:gd name="connsiteY61" fmla="*/ 173798 h 4413258"/>
                <a:gd name="connsiteX62" fmla="*/ 1442838 w 4929093"/>
                <a:gd name="connsiteY62" fmla="*/ 302578 h 4413258"/>
                <a:gd name="connsiteX63" fmla="*/ 1558467 w 4929093"/>
                <a:gd name="connsiteY63" fmla="*/ 376874 h 4413258"/>
                <a:gd name="connsiteX64" fmla="*/ 1669070 w 4929093"/>
                <a:gd name="connsiteY64" fmla="*/ 644342 h 4413258"/>
                <a:gd name="connsiteX65" fmla="*/ 1661312 w 4929093"/>
                <a:gd name="connsiteY65" fmla="*/ 816508 h 4413258"/>
                <a:gd name="connsiteX66" fmla="*/ 1731051 w 4929093"/>
                <a:gd name="connsiteY66" fmla="*/ 879655 h 4413258"/>
                <a:gd name="connsiteX67" fmla="*/ 1722334 w 4929093"/>
                <a:gd name="connsiteY67" fmla="*/ 947010 h 4413258"/>
                <a:gd name="connsiteX68" fmla="*/ 1844376 w 4929093"/>
                <a:gd name="connsiteY68" fmla="*/ 1052255 h 4413258"/>
                <a:gd name="connsiteX69" fmla="*/ 1761562 w 4929093"/>
                <a:gd name="connsiteY69" fmla="*/ 1085932 h 4413258"/>
                <a:gd name="connsiteX70" fmla="*/ 1437812 w 4929093"/>
                <a:gd name="connsiteY70" fmla="*/ 827606 h 4413258"/>
                <a:gd name="connsiteX71" fmla="*/ 1171366 w 4929093"/>
                <a:gd name="connsiteY71" fmla="*/ 956386 h 4413258"/>
                <a:gd name="connsiteX72" fmla="*/ 1050710 w 4929093"/>
                <a:gd name="connsiteY72" fmla="*/ 1005916 h 4413258"/>
                <a:gd name="connsiteX73" fmla="*/ 965245 w 4929093"/>
                <a:gd name="connsiteY73" fmla="*/ 1045542 h 4413258"/>
                <a:gd name="connsiteX74" fmla="*/ 305147 w 4929093"/>
                <a:gd name="connsiteY74" fmla="*/ 621739 h 4413258"/>
                <a:gd name="connsiteX75" fmla="*/ 0 w 4929093"/>
                <a:gd name="connsiteY75" fmla="*/ 1179275 h 4413258"/>
                <a:gd name="connsiteX76" fmla="*/ 165901 w 4929093"/>
                <a:gd name="connsiteY76" fmla="*/ 1377398 h 4413258"/>
                <a:gd name="connsiteX77" fmla="*/ 226229 w 4929093"/>
                <a:gd name="connsiteY77" fmla="*/ 1521038 h 4413258"/>
                <a:gd name="connsiteX78" fmla="*/ 513885 w 4929093"/>
                <a:gd name="connsiteY78" fmla="*/ 1735614 h 4413258"/>
                <a:gd name="connsiteX79" fmla="*/ 1222111 w 4929093"/>
                <a:gd name="connsiteY79" fmla="*/ 2458920 h 4413258"/>
                <a:gd name="connsiteX80" fmla="*/ 1226613 w 4929093"/>
                <a:gd name="connsiteY80" fmla="*/ 2453635 h 4413258"/>
                <a:gd name="connsiteX81" fmla="*/ 1308757 w 4929093"/>
                <a:gd name="connsiteY81" fmla="*/ 2615264 h 4413258"/>
                <a:gd name="connsiteX82" fmla="*/ 1304553 w 4929093"/>
                <a:gd name="connsiteY8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464833 w 4929093"/>
                <a:gd name="connsiteY39" fmla="*/ 2273902 h 4413258"/>
                <a:gd name="connsiteX40" fmla="*/ 4303962 w 4929093"/>
                <a:gd name="connsiteY40" fmla="*/ 2120356 h 4413258"/>
                <a:gd name="connsiteX41" fmla="*/ 4193363 w 4929093"/>
                <a:gd name="connsiteY41" fmla="*/ 1932139 h 4413258"/>
                <a:gd name="connsiteX42" fmla="*/ 4042546 w 4929093"/>
                <a:gd name="connsiteY42" fmla="*/ 1793452 h 4413258"/>
                <a:gd name="connsiteX43" fmla="*/ 4112927 w 4929093"/>
                <a:gd name="connsiteY43" fmla="*/ 1491313 h 4413258"/>
                <a:gd name="connsiteX44" fmla="*/ 3916866 w 4929093"/>
                <a:gd name="connsiteY44" fmla="*/ 1308048 h 4413258"/>
                <a:gd name="connsiteX45" fmla="*/ 3469443 w 4929093"/>
                <a:gd name="connsiteY45" fmla="*/ 1491313 h 4413258"/>
                <a:gd name="connsiteX46" fmla="*/ 3047156 w 4929093"/>
                <a:gd name="connsiteY46" fmla="*/ 1530938 h 4413258"/>
                <a:gd name="connsiteX47" fmla="*/ 2836012 w 4929093"/>
                <a:gd name="connsiteY47" fmla="*/ 1303095 h 4413258"/>
                <a:gd name="connsiteX48" fmla="*/ 2589678 w 4929093"/>
                <a:gd name="connsiteY48" fmla="*/ 1327861 h 4413258"/>
                <a:gd name="connsiteX49" fmla="*/ 2660059 w 4929093"/>
                <a:gd name="connsiteY49" fmla="*/ 1060393 h 4413258"/>
                <a:gd name="connsiteX50" fmla="*/ 2514270 w 4929093"/>
                <a:gd name="connsiteY50" fmla="*/ 971238 h 4413258"/>
                <a:gd name="connsiteX51" fmla="*/ 2453943 w 4929093"/>
                <a:gd name="connsiteY51" fmla="*/ 1010863 h 4413258"/>
                <a:gd name="connsiteX52" fmla="*/ 2373507 w 4929093"/>
                <a:gd name="connsiteY52" fmla="*/ 1337767 h 4413258"/>
                <a:gd name="connsiteX53" fmla="*/ 2303126 w 4929093"/>
                <a:gd name="connsiteY53" fmla="*/ 1303095 h 4413258"/>
                <a:gd name="connsiteX54" fmla="*/ 2328263 w 4929093"/>
                <a:gd name="connsiteY54" fmla="*/ 867223 h 4413258"/>
                <a:gd name="connsiteX55" fmla="*/ 2448916 w 4929093"/>
                <a:gd name="connsiteY55" fmla="*/ 624521 h 4413258"/>
                <a:gd name="connsiteX56" fmla="*/ 2277990 w 4929093"/>
                <a:gd name="connsiteY56" fmla="*/ 490788 h 4413258"/>
                <a:gd name="connsiteX57" fmla="*/ 2267936 w 4929093"/>
                <a:gd name="connsiteY57" fmla="*/ 406586 h 4413258"/>
                <a:gd name="connsiteX58" fmla="*/ 2232745 w 4929093"/>
                <a:gd name="connsiteY58" fmla="*/ 371913 h 4413258"/>
                <a:gd name="connsiteX59" fmla="*/ 2212636 w 4929093"/>
                <a:gd name="connsiteY59" fmla="*/ 272852 h 4413258"/>
                <a:gd name="connsiteX60" fmla="*/ 1684150 w 4929093"/>
                <a:gd name="connsiteY60" fmla="*/ 439 h 4413258"/>
                <a:gd name="connsiteX61" fmla="*/ 1568521 w 4929093"/>
                <a:gd name="connsiteY61" fmla="*/ 173798 h 4413258"/>
                <a:gd name="connsiteX62" fmla="*/ 1442838 w 4929093"/>
                <a:gd name="connsiteY62" fmla="*/ 302578 h 4413258"/>
                <a:gd name="connsiteX63" fmla="*/ 1558467 w 4929093"/>
                <a:gd name="connsiteY63" fmla="*/ 376874 h 4413258"/>
                <a:gd name="connsiteX64" fmla="*/ 1669070 w 4929093"/>
                <a:gd name="connsiteY64" fmla="*/ 644342 h 4413258"/>
                <a:gd name="connsiteX65" fmla="*/ 1661312 w 4929093"/>
                <a:gd name="connsiteY65" fmla="*/ 816508 h 4413258"/>
                <a:gd name="connsiteX66" fmla="*/ 1731051 w 4929093"/>
                <a:gd name="connsiteY66" fmla="*/ 879655 h 4413258"/>
                <a:gd name="connsiteX67" fmla="*/ 1722334 w 4929093"/>
                <a:gd name="connsiteY67" fmla="*/ 947010 h 4413258"/>
                <a:gd name="connsiteX68" fmla="*/ 1844376 w 4929093"/>
                <a:gd name="connsiteY68" fmla="*/ 1052255 h 4413258"/>
                <a:gd name="connsiteX69" fmla="*/ 1761562 w 4929093"/>
                <a:gd name="connsiteY69" fmla="*/ 1085932 h 4413258"/>
                <a:gd name="connsiteX70" fmla="*/ 1437812 w 4929093"/>
                <a:gd name="connsiteY70" fmla="*/ 827606 h 4413258"/>
                <a:gd name="connsiteX71" fmla="*/ 1171366 w 4929093"/>
                <a:gd name="connsiteY71" fmla="*/ 956386 h 4413258"/>
                <a:gd name="connsiteX72" fmla="*/ 1050710 w 4929093"/>
                <a:gd name="connsiteY72" fmla="*/ 1005916 h 4413258"/>
                <a:gd name="connsiteX73" fmla="*/ 965245 w 4929093"/>
                <a:gd name="connsiteY73" fmla="*/ 1045542 h 4413258"/>
                <a:gd name="connsiteX74" fmla="*/ 305147 w 4929093"/>
                <a:gd name="connsiteY74" fmla="*/ 621739 h 4413258"/>
                <a:gd name="connsiteX75" fmla="*/ 0 w 4929093"/>
                <a:gd name="connsiteY75" fmla="*/ 1179275 h 4413258"/>
                <a:gd name="connsiteX76" fmla="*/ 165901 w 4929093"/>
                <a:gd name="connsiteY76" fmla="*/ 1377398 h 4413258"/>
                <a:gd name="connsiteX77" fmla="*/ 226229 w 4929093"/>
                <a:gd name="connsiteY77" fmla="*/ 1521038 h 4413258"/>
                <a:gd name="connsiteX78" fmla="*/ 513885 w 4929093"/>
                <a:gd name="connsiteY78" fmla="*/ 1735614 h 4413258"/>
                <a:gd name="connsiteX79" fmla="*/ 1222111 w 4929093"/>
                <a:gd name="connsiteY79" fmla="*/ 2458920 h 4413258"/>
                <a:gd name="connsiteX80" fmla="*/ 1226613 w 4929093"/>
                <a:gd name="connsiteY80" fmla="*/ 2453635 h 4413258"/>
                <a:gd name="connsiteX81" fmla="*/ 1308757 w 4929093"/>
                <a:gd name="connsiteY81" fmla="*/ 2615264 h 4413258"/>
                <a:gd name="connsiteX82" fmla="*/ 1304553 w 4929093"/>
                <a:gd name="connsiteY8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877065 w 4929093"/>
                <a:gd name="connsiteY38" fmla="*/ 2660243 h 4413258"/>
                <a:gd name="connsiteX39" fmla="*/ 4780981 w 4929093"/>
                <a:gd name="connsiteY39" fmla="*/ 2372966 h 4413258"/>
                <a:gd name="connsiteX40" fmla="*/ 4464833 w 4929093"/>
                <a:gd name="connsiteY40" fmla="*/ 2273902 h 4413258"/>
                <a:gd name="connsiteX41" fmla="*/ 4303962 w 4929093"/>
                <a:gd name="connsiteY41" fmla="*/ 2120356 h 4413258"/>
                <a:gd name="connsiteX42" fmla="*/ 4193363 w 4929093"/>
                <a:gd name="connsiteY42" fmla="*/ 1932139 h 4413258"/>
                <a:gd name="connsiteX43" fmla="*/ 4042546 w 4929093"/>
                <a:gd name="connsiteY43" fmla="*/ 1793452 h 4413258"/>
                <a:gd name="connsiteX44" fmla="*/ 4112927 w 4929093"/>
                <a:gd name="connsiteY44" fmla="*/ 1491313 h 4413258"/>
                <a:gd name="connsiteX45" fmla="*/ 3916866 w 4929093"/>
                <a:gd name="connsiteY45" fmla="*/ 1308048 h 4413258"/>
                <a:gd name="connsiteX46" fmla="*/ 3469443 w 4929093"/>
                <a:gd name="connsiteY46" fmla="*/ 1491313 h 4413258"/>
                <a:gd name="connsiteX47" fmla="*/ 3047156 w 4929093"/>
                <a:gd name="connsiteY47" fmla="*/ 1530938 h 4413258"/>
                <a:gd name="connsiteX48" fmla="*/ 2836012 w 4929093"/>
                <a:gd name="connsiteY48" fmla="*/ 1303095 h 4413258"/>
                <a:gd name="connsiteX49" fmla="*/ 2589678 w 4929093"/>
                <a:gd name="connsiteY49" fmla="*/ 1327861 h 4413258"/>
                <a:gd name="connsiteX50" fmla="*/ 2660059 w 4929093"/>
                <a:gd name="connsiteY50" fmla="*/ 1060393 h 4413258"/>
                <a:gd name="connsiteX51" fmla="*/ 2514270 w 4929093"/>
                <a:gd name="connsiteY51" fmla="*/ 971238 h 4413258"/>
                <a:gd name="connsiteX52" fmla="*/ 2453943 w 4929093"/>
                <a:gd name="connsiteY52" fmla="*/ 1010863 h 4413258"/>
                <a:gd name="connsiteX53" fmla="*/ 2373507 w 4929093"/>
                <a:gd name="connsiteY53" fmla="*/ 1337767 h 4413258"/>
                <a:gd name="connsiteX54" fmla="*/ 2303126 w 4929093"/>
                <a:gd name="connsiteY54" fmla="*/ 1303095 h 4413258"/>
                <a:gd name="connsiteX55" fmla="*/ 2328263 w 4929093"/>
                <a:gd name="connsiteY55" fmla="*/ 867223 h 4413258"/>
                <a:gd name="connsiteX56" fmla="*/ 2448916 w 4929093"/>
                <a:gd name="connsiteY56" fmla="*/ 624521 h 4413258"/>
                <a:gd name="connsiteX57" fmla="*/ 2277990 w 4929093"/>
                <a:gd name="connsiteY57" fmla="*/ 490788 h 4413258"/>
                <a:gd name="connsiteX58" fmla="*/ 2267936 w 4929093"/>
                <a:gd name="connsiteY58" fmla="*/ 406586 h 4413258"/>
                <a:gd name="connsiteX59" fmla="*/ 2232745 w 4929093"/>
                <a:gd name="connsiteY59" fmla="*/ 371913 h 4413258"/>
                <a:gd name="connsiteX60" fmla="*/ 2212636 w 4929093"/>
                <a:gd name="connsiteY60" fmla="*/ 272852 h 4413258"/>
                <a:gd name="connsiteX61" fmla="*/ 1684150 w 4929093"/>
                <a:gd name="connsiteY61" fmla="*/ 439 h 4413258"/>
                <a:gd name="connsiteX62" fmla="*/ 1568521 w 4929093"/>
                <a:gd name="connsiteY62" fmla="*/ 173798 h 4413258"/>
                <a:gd name="connsiteX63" fmla="*/ 1442838 w 4929093"/>
                <a:gd name="connsiteY63" fmla="*/ 302578 h 4413258"/>
                <a:gd name="connsiteX64" fmla="*/ 1558467 w 4929093"/>
                <a:gd name="connsiteY64" fmla="*/ 376874 h 4413258"/>
                <a:gd name="connsiteX65" fmla="*/ 1669070 w 4929093"/>
                <a:gd name="connsiteY65" fmla="*/ 644342 h 4413258"/>
                <a:gd name="connsiteX66" fmla="*/ 1661312 w 4929093"/>
                <a:gd name="connsiteY66" fmla="*/ 816508 h 4413258"/>
                <a:gd name="connsiteX67" fmla="*/ 1731051 w 4929093"/>
                <a:gd name="connsiteY67" fmla="*/ 879655 h 4413258"/>
                <a:gd name="connsiteX68" fmla="*/ 1722334 w 4929093"/>
                <a:gd name="connsiteY68" fmla="*/ 947010 h 4413258"/>
                <a:gd name="connsiteX69" fmla="*/ 1844376 w 4929093"/>
                <a:gd name="connsiteY69" fmla="*/ 1052255 h 4413258"/>
                <a:gd name="connsiteX70" fmla="*/ 1761562 w 4929093"/>
                <a:gd name="connsiteY70" fmla="*/ 1085932 h 4413258"/>
                <a:gd name="connsiteX71" fmla="*/ 1437812 w 4929093"/>
                <a:gd name="connsiteY71" fmla="*/ 827606 h 4413258"/>
                <a:gd name="connsiteX72" fmla="*/ 1171366 w 4929093"/>
                <a:gd name="connsiteY72" fmla="*/ 956386 h 4413258"/>
                <a:gd name="connsiteX73" fmla="*/ 1050710 w 4929093"/>
                <a:gd name="connsiteY73" fmla="*/ 1005916 h 4413258"/>
                <a:gd name="connsiteX74" fmla="*/ 965245 w 4929093"/>
                <a:gd name="connsiteY74" fmla="*/ 1045542 h 4413258"/>
                <a:gd name="connsiteX75" fmla="*/ 305147 w 4929093"/>
                <a:gd name="connsiteY75" fmla="*/ 621739 h 4413258"/>
                <a:gd name="connsiteX76" fmla="*/ 0 w 4929093"/>
                <a:gd name="connsiteY76" fmla="*/ 1179275 h 4413258"/>
                <a:gd name="connsiteX77" fmla="*/ 165901 w 4929093"/>
                <a:gd name="connsiteY77" fmla="*/ 1377398 h 4413258"/>
                <a:gd name="connsiteX78" fmla="*/ 226229 w 4929093"/>
                <a:gd name="connsiteY78" fmla="*/ 1521038 h 4413258"/>
                <a:gd name="connsiteX79" fmla="*/ 513885 w 4929093"/>
                <a:gd name="connsiteY79" fmla="*/ 1735614 h 4413258"/>
                <a:gd name="connsiteX80" fmla="*/ 1222111 w 4929093"/>
                <a:gd name="connsiteY80" fmla="*/ 2458920 h 4413258"/>
                <a:gd name="connsiteX81" fmla="*/ 1226613 w 4929093"/>
                <a:gd name="connsiteY81" fmla="*/ 2453635 h 4413258"/>
                <a:gd name="connsiteX82" fmla="*/ 1308757 w 4929093"/>
                <a:gd name="connsiteY82" fmla="*/ 2615264 h 4413258"/>
                <a:gd name="connsiteX83" fmla="*/ 1304553 w 4929093"/>
                <a:gd name="connsiteY8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877065 w 4929093"/>
                <a:gd name="connsiteY38" fmla="*/ 2660243 h 4413258"/>
                <a:gd name="connsiteX39" fmla="*/ 4780981 w 4929093"/>
                <a:gd name="connsiteY39" fmla="*/ 2372966 h 4413258"/>
                <a:gd name="connsiteX40" fmla="*/ 4464833 w 4929093"/>
                <a:gd name="connsiteY40" fmla="*/ 2273902 h 4413258"/>
                <a:gd name="connsiteX41" fmla="*/ 4303962 w 4929093"/>
                <a:gd name="connsiteY41" fmla="*/ 2120356 h 4413258"/>
                <a:gd name="connsiteX42" fmla="*/ 4193363 w 4929093"/>
                <a:gd name="connsiteY42" fmla="*/ 1932139 h 4413258"/>
                <a:gd name="connsiteX43" fmla="*/ 4042546 w 4929093"/>
                <a:gd name="connsiteY43" fmla="*/ 1793452 h 4413258"/>
                <a:gd name="connsiteX44" fmla="*/ 4112927 w 4929093"/>
                <a:gd name="connsiteY44" fmla="*/ 1491313 h 4413258"/>
                <a:gd name="connsiteX45" fmla="*/ 3916866 w 4929093"/>
                <a:gd name="connsiteY45" fmla="*/ 1308048 h 4413258"/>
                <a:gd name="connsiteX46" fmla="*/ 3469443 w 4929093"/>
                <a:gd name="connsiteY46" fmla="*/ 1491313 h 4413258"/>
                <a:gd name="connsiteX47" fmla="*/ 3047156 w 4929093"/>
                <a:gd name="connsiteY47" fmla="*/ 1530938 h 4413258"/>
                <a:gd name="connsiteX48" fmla="*/ 2836012 w 4929093"/>
                <a:gd name="connsiteY48" fmla="*/ 1303095 h 4413258"/>
                <a:gd name="connsiteX49" fmla="*/ 2589678 w 4929093"/>
                <a:gd name="connsiteY49" fmla="*/ 1327861 h 4413258"/>
                <a:gd name="connsiteX50" fmla="*/ 2660059 w 4929093"/>
                <a:gd name="connsiteY50" fmla="*/ 1060393 h 4413258"/>
                <a:gd name="connsiteX51" fmla="*/ 2514270 w 4929093"/>
                <a:gd name="connsiteY51" fmla="*/ 971238 h 4413258"/>
                <a:gd name="connsiteX52" fmla="*/ 2453943 w 4929093"/>
                <a:gd name="connsiteY52" fmla="*/ 1010863 h 4413258"/>
                <a:gd name="connsiteX53" fmla="*/ 2373507 w 4929093"/>
                <a:gd name="connsiteY53" fmla="*/ 1337767 h 4413258"/>
                <a:gd name="connsiteX54" fmla="*/ 2303126 w 4929093"/>
                <a:gd name="connsiteY54" fmla="*/ 1303095 h 4413258"/>
                <a:gd name="connsiteX55" fmla="*/ 2328263 w 4929093"/>
                <a:gd name="connsiteY55" fmla="*/ 867223 h 4413258"/>
                <a:gd name="connsiteX56" fmla="*/ 2448916 w 4929093"/>
                <a:gd name="connsiteY56" fmla="*/ 624521 h 4413258"/>
                <a:gd name="connsiteX57" fmla="*/ 2277990 w 4929093"/>
                <a:gd name="connsiteY57" fmla="*/ 490788 h 4413258"/>
                <a:gd name="connsiteX58" fmla="*/ 2267936 w 4929093"/>
                <a:gd name="connsiteY58" fmla="*/ 406586 h 4413258"/>
                <a:gd name="connsiteX59" fmla="*/ 2232745 w 4929093"/>
                <a:gd name="connsiteY59" fmla="*/ 371913 h 4413258"/>
                <a:gd name="connsiteX60" fmla="*/ 2212636 w 4929093"/>
                <a:gd name="connsiteY60" fmla="*/ 272852 h 4413258"/>
                <a:gd name="connsiteX61" fmla="*/ 1684150 w 4929093"/>
                <a:gd name="connsiteY61" fmla="*/ 439 h 4413258"/>
                <a:gd name="connsiteX62" fmla="*/ 1568521 w 4929093"/>
                <a:gd name="connsiteY62" fmla="*/ 173798 h 4413258"/>
                <a:gd name="connsiteX63" fmla="*/ 1442838 w 4929093"/>
                <a:gd name="connsiteY63" fmla="*/ 302578 h 4413258"/>
                <a:gd name="connsiteX64" fmla="*/ 1558467 w 4929093"/>
                <a:gd name="connsiteY64" fmla="*/ 376874 h 4413258"/>
                <a:gd name="connsiteX65" fmla="*/ 1669070 w 4929093"/>
                <a:gd name="connsiteY65" fmla="*/ 644342 h 4413258"/>
                <a:gd name="connsiteX66" fmla="*/ 1661312 w 4929093"/>
                <a:gd name="connsiteY66" fmla="*/ 816508 h 4413258"/>
                <a:gd name="connsiteX67" fmla="*/ 1731051 w 4929093"/>
                <a:gd name="connsiteY67" fmla="*/ 879655 h 4413258"/>
                <a:gd name="connsiteX68" fmla="*/ 1722334 w 4929093"/>
                <a:gd name="connsiteY68" fmla="*/ 947010 h 4413258"/>
                <a:gd name="connsiteX69" fmla="*/ 1844376 w 4929093"/>
                <a:gd name="connsiteY69" fmla="*/ 1052255 h 4413258"/>
                <a:gd name="connsiteX70" fmla="*/ 1761562 w 4929093"/>
                <a:gd name="connsiteY70" fmla="*/ 1085932 h 4413258"/>
                <a:gd name="connsiteX71" fmla="*/ 1437812 w 4929093"/>
                <a:gd name="connsiteY71" fmla="*/ 827606 h 4413258"/>
                <a:gd name="connsiteX72" fmla="*/ 1171366 w 4929093"/>
                <a:gd name="connsiteY72" fmla="*/ 956386 h 4413258"/>
                <a:gd name="connsiteX73" fmla="*/ 1050710 w 4929093"/>
                <a:gd name="connsiteY73" fmla="*/ 1005916 h 4413258"/>
                <a:gd name="connsiteX74" fmla="*/ 965245 w 4929093"/>
                <a:gd name="connsiteY74" fmla="*/ 1045542 h 4413258"/>
                <a:gd name="connsiteX75" fmla="*/ 305147 w 4929093"/>
                <a:gd name="connsiteY75" fmla="*/ 621739 h 4413258"/>
                <a:gd name="connsiteX76" fmla="*/ 0 w 4929093"/>
                <a:gd name="connsiteY76" fmla="*/ 1179275 h 4413258"/>
                <a:gd name="connsiteX77" fmla="*/ 165901 w 4929093"/>
                <a:gd name="connsiteY77" fmla="*/ 1377398 h 4413258"/>
                <a:gd name="connsiteX78" fmla="*/ 226229 w 4929093"/>
                <a:gd name="connsiteY78" fmla="*/ 1521038 h 4413258"/>
                <a:gd name="connsiteX79" fmla="*/ 513885 w 4929093"/>
                <a:gd name="connsiteY79" fmla="*/ 1735614 h 4413258"/>
                <a:gd name="connsiteX80" fmla="*/ 1222111 w 4929093"/>
                <a:gd name="connsiteY80" fmla="*/ 2458920 h 4413258"/>
                <a:gd name="connsiteX81" fmla="*/ 1226613 w 4929093"/>
                <a:gd name="connsiteY81" fmla="*/ 2453635 h 4413258"/>
                <a:gd name="connsiteX82" fmla="*/ 1308757 w 4929093"/>
                <a:gd name="connsiteY82" fmla="*/ 2615264 h 4413258"/>
                <a:gd name="connsiteX83" fmla="*/ 1304553 w 4929093"/>
                <a:gd name="connsiteY8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696085 w 4929093"/>
                <a:gd name="connsiteY38" fmla="*/ 2655290 h 4413258"/>
                <a:gd name="connsiteX39" fmla="*/ 4877065 w 4929093"/>
                <a:gd name="connsiteY39" fmla="*/ 2660243 h 4413258"/>
                <a:gd name="connsiteX40" fmla="*/ 4780981 w 4929093"/>
                <a:gd name="connsiteY40" fmla="*/ 2372966 h 4413258"/>
                <a:gd name="connsiteX41" fmla="*/ 4464833 w 4929093"/>
                <a:gd name="connsiteY41" fmla="*/ 2273902 h 4413258"/>
                <a:gd name="connsiteX42" fmla="*/ 4303962 w 4929093"/>
                <a:gd name="connsiteY42" fmla="*/ 2120356 h 4413258"/>
                <a:gd name="connsiteX43" fmla="*/ 4193363 w 4929093"/>
                <a:gd name="connsiteY43" fmla="*/ 1932139 h 4413258"/>
                <a:gd name="connsiteX44" fmla="*/ 4042546 w 4929093"/>
                <a:gd name="connsiteY44" fmla="*/ 1793452 h 4413258"/>
                <a:gd name="connsiteX45" fmla="*/ 4112927 w 4929093"/>
                <a:gd name="connsiteY45" fmla="*/ 1491313 h 4413258"/>
                <a:gd name="connsiteX46" fmla="*/ 3916866 w 4929093"/>
                <a:gd name="connsiteY46" fmla="*/ 1308048 h 4413258"/>
                <a:gd name="connsiteX47" fmla="*/ 3469443 w 4929093"/>
                <a:gd name="connsiteY47" fmla="*/ 1491313 h 4413258"/>
                <a:gd name="connsiteX48" fmla="*/ 3047156 w 4929093"/>
                <a:gd name="connsiteY48" fmla="*/ 1530938 h 4413258"/>
                <a:gd name="connsiteX49" fmla="*/ 2836012 w 4929093"/>
                <a:gd name="connsiteY49" fmla="*/ 1303095 h 4413258"/>
                <a:gd name="connsiteX50" fmla="*/ 2589678 w 4929093"/>
                <a:gd name="connsiteY50" fmla="*/ 1327861 h 4413258"/>
                <a:gd name="connsiteX51" fmla="*/ 2660059 w 4929093"/>
                <a:gd name="connsiteY51" fmla="*/ 1060393 h 4413258"/>
                <a:gd name="connsiteX52" fmla="*/ 2514270 w 4929093"/>
                <a:gd name="connsiteY52" fmla="*/ 971238 h 4413258"/>
                <a:gd name="connsiteX53" fmla="*/ 2453943 w 4929093"/>
                <a:gd name="connsiteY53" fmla="*/ 1010863 h 4413258"/>
                <a:gd name="connsiteX54" fmla="*/ 2373507 w 4929093"/>
                <a:gd name="connsiteY54" fmla="*/ 1337767 h 4413258"/>
                <a:gd name="connsiteX55" fmla="*/ 2303126 w 4929093"/>
                <a:gd name="connsiteY55" fmla="*/ 1303095 h 4413258"/>
                <a:gd name="connsiteX56" fmla="*/ 2328263 w 4929093"/>
                <a:gd name="connsiteY56" fmla="*/ 867223 h 4413258"/>
                <a:gd name="connsiteX57" fmla="*/ 2448916 w 4929093"/>
                <a:gd name="connsiteY57" fmla="*/ 624521 h 4413258"/>
                <a:gd name="connsiteX58" fmla="*/ 2277990 w 4929093"/>
                <a:gd name="connsiteY58" fmla="*/ 490788 h 4413258"/>
                <a:gd name="connsiteX59" fmla="*/ 2267936 w 4929093"/>
                <a:gd name="connsiteY59" fmla="*/ 406586 h 4413258"/>
                <a:gd name="connsiteX60" fmla="*/ 2232745 w 4929093"/>
                <a:gd name="connsiteY60" fmla="*/ 371913 h 4413258"/>
                <a:gd name="connsiteX61" fmla="*/ 2212636 w 4929093"/>
                <a:gd name="connsiteY61" fmla="*/ 272852 h 4413258"/>
                <a:gd name="connsiteX62" fmla="*/ 1684150 w 4929093"/>
                <a:gd name="connsiteY62" fmla="*/ 439 h 4413258"/>
                <a:gd name="connsiteX63" fmla="*/ 1568521 w 4929093"/>
                <a:gd name="connsiteY63" fmla="*/ 173798 h 4413258"/>
                <a:gd name="connsiteX64" fmla="*/ 1442838 w 4929093"/>
                <a:gd name="connsiteY64" fmla="*/ 302578 h 4413258"/>
                <a:gd name="connsiteX65" fmla="*/ 1558467 w 4929093"/>
                <a:gd name="connsiteY65" fmla="*/ 376874 h 4413258"/>
                <a:gd name="connsiteX66" fmla="*/ 1669070 w 4929093"/>
                <a:gd name="connsiteY66" fmla="*/ 644342 h 4413258"/>
                <a:gd name="connsiteX67" fmla="*/ 1661312 w 4929093"/>
                <a:gd name="connsiteY67" fmla="*/ 816508 h 4413258"/>
                <a:gd name="connsiteX68" fmla="*/ 1731051 w 4929093"/>
                <a:gd name="connsiteY68" fmla="*/ 879655 h 4413258"/>
                <a:gd name="connsiteX69" fmla="*/ 1722334 w 4929093"/>
                <a:gd name="connsiteY69" fmla="*/ 947010 h 4413258"/>
                <a:gd name="connsiteX70" fmla="*/ 1844376 w 4929093"/>
                <a:gd name="connsiteY70" fmla="*/ 1052255 h 4413258"/>
                <a:gd name="connsiteX71" fmla="*/ 1761562 w 4929093"/>
                <a:gd name="connsiteY71" fmla="*/ 1085932 h 4413258"/>
                <a:gd name="connsiteX72" fmla="*/ 1437812 w 4929093"/>
                <a:gd name="connsiteY72" fmla="*/ 827606 h 4413258"/>
                <a:gd name="connsiteX73" fmla="*/ 1171366 w 4929093"/>
                <a:gd name="connsiteY73" fmla="*/ 956386 h 4413258"/>
                <a:gd name="connsiteX74" fmla="*/ 1050710 w 4929093"/>
                <a:gd name="connsiteY74" fmla="*/ 1005916 h 4413258"/>
                <a:gd name="connsiteX75" fmla="*/ 965245 w 4929093"/>
                <a:gd name="connsiteY75" fmla="*/ 1045542 h 4413258"/>
                <a:gd name="connsiteX76" fmla="*/ 305147 w 4929093"/>
                <a:gd name="connsiteY76" fmla="*/ 621739 h 4413258"/>
                <a:gd name="connsiteX77" fmla="*/ 0 w 4929093"/>
                <a:gd name="connsiteY77" fmla="*/ 1179275 h 4413258"/>
                <a:gd name="connsiteX78" fmla="*/ 165901 w 4929093"/>
                <a:gd name="connsiteY78" fmla="*/ 1377398 h 4413258"/>
                <a:gd name="connsiteX79" fmla="*/ 226229 w 4929093"/>
                <a:gd name="connsiteY79" fmla="*/ 1521038 h 4413258"/>
                <a:gd name="connsiteX80" fmla="*/ 513885 w 4929093"/>
                <a:gd name="connsiteY80" fmla="*/ 1735614 h 4413258"/>
                <a:gd name="connsiteX81" fmla="*/ 1222111 w 4929093"/>
                <a:gd name="connsiteY81" fmla="*/ 2458920 h 4413258"/>
                <a:gd name="connsiteX82" fmla="*/ 1226613 w 4929093"/>
                <a:gd name="connsiteY82" fmla="*/ 2453635 h 4413258"/>
                <a:gd name="connsiteX83" fmla="*/ 1308757 w 4929093"/>
                <a:gd name="connsiteY83" fmla="*/ 2615264 h 4413258"/>
                <a:gd name="connsiteX84" fmla="*/ 1304553 w 4929093"/>
                <a:gd name="connsiteY8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696085 w 4929093"/>
                <a:gd name="connsiteY38" fmla="*/ 2655290 h 4413258"/>
                <a:gd name="connsiteX39" fmla="*/ 4877065 w 4929093"/>
                <a:gd name="connsiteY39" fmla="*/ 2660243 h 4413258"/>
                <a:gd name="connsiteX40" fmla="*/ 4780981 w 4929093"/>
                <a:gd name="connsiteY40" fmla="*/ 2372966 h 4413258"/>
                <a:gd name="connsiteX41" fmla="*/ 4464833 w 4929093"/>
                <a:gd name="connsiteY41" fmla="*/ 2273902 h 4413258"/>
                <a:gd name="connsiteX42" fmla="*/ 4303962 w 4929093"/>
                <a:gd name="connsiteY42" fmla="*/ 2120356 h 4413258"/>
                <a:gd name="connsiteX43" fmla="*/ 4193363 w 4929093"/>
                <a:gd name="connsiteY43" fmla="*/ 1932139 h 4413258"/>
                <a:gd name="connsiteX44" fmla="*/ 4042546 w 4929093"/>
                <a:gd name="connsiteY44" fmla="*/ 1793452 h 4413258"/>
                <a:gd name="connsiteX45" fmla="*/ 4112927 w 4929093"/>
                <a:gd name="connsiteY45" fmla="*/ 1491313 h 4413258"/>
                <a:gd name="connsiteX46" fmla="*/ 3916866 w 4929093"/>
                <a:gd name="connsiteY46" fmla="*/ 1308048 h 4413258"/>
                <a:gd name="connsiteX47" fmla="*/ 3469443 w 4929093"/>
                <a:gd name="connsiteY47" fmla="*/ 1491313 h 4413258"/>
                <a:gd name="connsiteX48" fmla="*/ 3047156 w 4929093"/>
                <a:gd name="connsiteY48" fmla="*/ 1530938 h 4413258"/>
                <a:gd name="connsiteX49" fmla="*/ 2836012 w 4929093"/>
                <a:gd name="connsiteY49" fmla="*/ 1303095 h 4413258"/>
                <a:gd name="connsiteX50" fmla="*/ 2589678 w 4929093"/>
                <a:gd name="connsiteY50" fmla="*/ 1327861 h 4413258"/>
                <a:gd name="connsiteX51" fmla="*/ 2660059 w 4929093"/>
                <a:gd name="connsiteY51" fmla="*/ 1060393 h 4413258"/>
                <a:gd name="connsiteX52" fmla="*/ 2514270 w 4929093"/>
                <a:gd name="connsiteY52" fmla="*/ 971238 h 4413258"/>
                <a:gd name="connsiteX53" fmla="*/ 2453943 w 4929093"/>
                <a:gd name="connsiteY53" fmla="*/ 1010863 h 4413258"/>
                <a:gd name="connsiteX54" fmla="*/ 2373507 w 4929093"/>
                <a:gd name="connsiteY54" fmla="*/ 1337767 h 4413258"/>
                <a:gd name="connsiteX55" fmla="*/ 2303126 w 4929093"/>
                <a:gd name="connsiteY55" fmla="*/ 1303095 h 4413258"/>
                <a:gd name="connsiteX56" fmla="*/ 2328263 w 4929093"/>
                <a:gd name="connsiteY56" fmla="*/ 867223 h 4413258"/>
                <a:gd name="connsiteX57" fmla="*/ 2448916 w 4929093"/>
                <a:gd name="connsiteY57" fmla="*/ 624521 h 4413258"/>
                <a:gd name="connsiteX58" fmla="*/ 2277990 w 4929093"/>
                <a:gd name="connsiteY58" fmla="*/ 490788 h 4413258"/>
                <a:gd name="connsiteX59" fmla="*/ 2267936 w 4929093"/>
                <a:gd name="connsiteY59" fmla="*/ 406586 h 4413258"/>
                <a:gd name="connsiteX60" fmla="*/ 2232745 w 4929093"/>
                <a:gd name="connsiteY60" fmla="*/ 371913 h 4413258"/>
                <a:gd name="connsiteX61" fmla="*/ 2212636 w 4929093"/>
                <a:gd name="connsiteY61" fmla="*/ 272852 h 4413258"/>
                <a:gd name="connsiteX62" fmla="*/ 1684150 w 4929093"/>
                <a:gd name="connsiteY62" fmla="*/ 439 h 4413258"/>
                <a:gd name="connsiteX63" fmla="*/ 1568521 w 4929093"/>
                <a:gd name="connsiteY63" fmla="*/ 173798 h 4413258"/>
                <a:gd name="connsiteX64" fmla="*/ 1442838 w 4929093"/>
                <a:gd name="connsiteY64" fmla="*/ 302578 h 4413258"/>
                <a:gd name="connsiteX65" fmla="*/ 1558467 w 4929093"/>
                <a:gd name="connsiteY65" fmla="*/ 376874 h 4413258"/>
                <a:gd name="connsiteX66" fmla="*/ 1669070 w 4929093"/>
                <a:gd name="connsiteY66" fmla="*/ 644342 h 4413258"/>
                <a:gd name="connsiteX67" fmla="*/ 1661312 w 4929093"/>
                <a:gd name="connsiteY67" fmla="*/ 816508 h 4413258"/>
                <a:gd name="connsiteX68" fmla="*/ 1731051 w 4929093"/>
                <a:gd name="connsiteY68" fmla="*/ 879655 h 4413258"/>
                <a:gd name="connsiteX69" fmla="*/ 1722334 w 4929093"/>
                <a:gd name="connsiteY69" fmla="*/ 947010 h 4413258"/>
                <a:gd name="connsiteX70" fmla="*/ 1844376 w 4929093"/>
                <a:gd name="connsiteY70" fmla="*/ 1052255 h 4413258"/>
                <a:gd name="connsiteX71" fmla="*/ 1761562 w 4929093"/>
                <a:gd name="connsiteY71" fmla="*/ 1085932 h 4413258"/>
                <a:gd name="connsiteX72" fmla="*/ 1437812 w 4929093"/>
                <a:gd name="connsiteY72" fmla="*/ 827606 h 4413258"/>
                <a:gd name="connsiteX73" fmla="*/ 1171366 w 4929093"/>
                <a:gd name="connsiteY73" fmla="*/ 956386 h 4413258"/>
                <a:gd name="connsiteX74" fmla="*/ 1050710 w 4929093"/>
                <a:gd name="connsiteY74" fmla="*/ 1005916 h 4413258"/>
                <a:gd name="connsiteX75" fmla="*/ 965245 w 4929093"/>
                <a:gd name="connsiteY75" fmla="*/ 1045542 h 4413258"/>
                <a:gd name="connsiteX76" fmla="*/ 305147 w 4929093"/>
                <a:gd name="connsiteY76" fmla="*/ 621739 h 4413258"/>
                <a:gd name="connsiteX77" fmla="*/ 0 w 4929093"/>
                <a:gd name="connsiteY77" fmla="*/ 1179275 h 4413258"/>
                <a:gd name="connsiteX78" fmla="*/ 165901 w 4929093"/>
                <a:gd name="connsiteY78" fmla="*/ 1377398 h 4413258"/>
                <a:gd name="connsiteX79" fmla="*/ 226229 w 4929093"/>
                <a:gd name="connsiteY79" fmla="*/ 1521038 h 4413258"/>
                <a:gd name="connsiteX80" fmla="*/ 513885 w 4929093"/>
                <a:gd name="connsiteY80" fmla="*/ 1735614 h 4413258"/>
                <a:gd name="connsiteX81" fmla="*/ 1222111 w 4929093"/>
                <a:gd name="connsiteY81" fmla="*/ 2458920 h 4413258"/>
                <a:gd name="connsiteX82" fmla="*/ 1226613 w 4929093"/>
                <a:gd name="connsiteY82" fmla="*/ 2453635 h 4413258"/>
                <a:gd name="connsiteX83" fmla="*/ 1308757 w 4929093"/>
                <a:gd name="connsiteY83" fmla="*/ 2615264 h 4413258"/>
                <a:gd name="connsiteX84" fmla="*/ 1304553 w 4929093"/>
                <a:gd name="connsiteY8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91602 w 4929093"/>
                <a:gd name="connsiteY38" fmla="*/ 2848461 h 4413258"/>
                <a:gd name="connsiteX39" fmla="*/ 4696085 w 4929093"/>
                <a:gd name="connsiteY39" fmla="*/ 2655290 h 4413258"/>
                <a:gd name="connsiteX40" fmla="*/ 4877065 w 4929093"/>
                <a:gd name="connsiteY40" fmla="*/ 2660243 h 4413258"/>
                <a:gd name="connsiteX41" fmla="*/ 4780981 w 4929093"/>
                <a:gd name="connsiteY41" fmla="*/ 2372966 h 4413258"/>
                <a:gd name="connsiteX42" fmla="*/ 4464833 w 4929093"/>
                <a:gd name="connsiteY42" fmla="*/ 2273902 h 4413258"/>
                <a:gd name="connsiteX43" fmla="*/ 4303962 w 4929093"/>
                <a:gd name="connsiteY43" fmla="*/ 2120356 h 4413258"/>
                <a:gd name="connsiteX44" fmla="*/ 4193363 w 4929093"/>
                <a:gd name="connsiteY44" fmla="*/ 1932139 h 4413258"/>
                <a:gd name="connsiteX45" fmla="*/ 4042546 w 4929093"/>
                <a:gd name="connsiteY45" fmla="*/ 1793452 h 4413258"/>
                <a:gd name="connsiteX46" fmla="*/ 4112927 w 4929093"/>
                <a:gd name="connsiteY46" fmla="*/ 1491313 h 4413258"/>
                <a:gd name="connsiteX47" fmla="*/ 3916866 w 4929093"/>
                <a:gd name="connsiteY47" fmla="*/ 1308048 h 4413258"/>
                <a:gd name="connsiteX48" fmla="*/ 3469443 w 4929093"/>
                <a:gd name="connsiteY48" fmla="*/ 1491313 h 4413258"/>
                <a:gd name="connsiteX49" fmla="*/ 3047156 w 4929093"/>
                <a:gd name="connsiteY49" fmla="*/ 1530938 h 4413258"/>
                <a:gd name="connsiteX50" fmla="*/ 2836012 w 4929093"/>
                <a:gd name="connsiteY50" fmla="*/ 1303095 h 4413258"/>
                <a:gd name="connsiteX51" fmla="*/ 2589678 w 4929093"/>
                <a:gd name="connsiteY51" fmla="*/ 1327861 h 4413258"/>
                <a:gd name="connsiteX52" fmla="*/ 2660059 w 4929093"/>
                <a:gd name="connsiteY52" fmla="*/ 1060393 h 4413258"/>
                <a:gd name="connsiteX53" fmla="*/ 2514270 w 4929093"/>
                <a:gd name="connsiteY53" fmla="*/ 971238 h 4413258"/>
                <a:gd name="connsiteX54" fmla="*/ 2453943 w 4929093"/>
                <a:gd name="connsiteY54" fmla="*/ 1010863 h 4413258"/>
                <a:gd name="connsiteX55" fmla="*/ 2373507 w 4929093"/>
                <a:gd name="connsiteY55" fmla="*/ 1337767 h 4413258"/>
                <a:gd name="connsiteX56" fmla="*/ 2303126 w 4929093"/>
                <a:gd name="connsiteY56" fmla="*/ 1303095 h 4413258"/>
                <a:gd name="connsiteX57" fmla="*/ 2328263 w 4929093"/>
                <a:gd name="connsiteY57" fmla="*/ 867223 h 4413258"/>
                <a:gd name="connsiteX58" fmla="*/ 2448916 w 4929093"/>
                <a:gd name="connsiteY58" fmla="*/ 624521 h 4413258"/>
                <a:gd name="connsiteX59" fmla="*/ 2277990 w 4929093"/>
                <a:gd name="connsiteY59" fmla="*/ 490788 h 4413258"/>
                <a:gd name="connsiteX60" fmla="*/ 2267936 w 4929093"/>
                <a:gd name="connsiteY60" fmla="*/ 406586 h 4413258"/>
                <a:gd name="connsiteX61" fmla="*/ 2232745 w 4929093"/>
                <a:gd name="connsiteY61" fmla="*/ 371913 h 4413258"/>
                <a:gd name="connsiteX62" fmla="*/ 2212636 w 4929093"/>
                <a:gd name="connsiteY62" fmla="*/ 272852 h 4413258"/>
                <a:gd name="connsiteX63" fmla="*/ 1684150 w 4929093"/>
                <a:gd name="connsiteY63" fmla="*/ 439 h 4413258"/>
                <a:gd name="connsiteX64" fmla="*/ 1568521 w 4929093"/>
                <a:gd name="connsiteY64" fmla="*/ 173798 h 4413258"/>
                <a:gd name="connsiteX65" fmla="*/ 1442838 w 4929093"/>
                <a:gd name="connsiteY65" fmla="*/ 302578 h 4413258"/>
                <a:gd name="connsiteX66" fmla="*/ 1558467 w 4929093"/>
                <a:gd name="connsiteY66" fmla="*/ 376874 h 4413258"/>
                <a:gd name="connsiteX67" fmla="*/ 1669070 w 4929093"/>
                <a:gd name="connsiteY67" fmla="*/ 644342 h 4413258"/>
                <a:gd name="connsiteX68" fmla="*/ 1661312 w 4929093"/>
                <a:gd name="connsiteY68" fmla="*/ 816508 h 4413258"/>
                <a:gd name="connsiteX69" fmla="*/ 1731051 w 4929093"/>
                <a:gd name="connsiteY69" fmla="*/ 879655 h 4413258"/>
                <a:gd name="connsiteX70" fmla="*/ 1722334 w 4929093"/>
                <a:gd name="connsiteY70" fmla="*/ 947010 h 4413258"/>
                <a:gd name="connsiteX71" fmla="*/ 1844376 w 4929093"/>
                <a:gd name="connsiteY71" fmla="*/ 1052255 h 4413258"/>
                <a:gd name="connsiteX72" fmla="*/ 1761562 w 4929093"/>
                <a:gd name="connsiteY72" fmla="*/ 1085932 h 4413258"/>
                <a:gd name="connsiteX73" fmla="*/ 1437812 w 4929093"/>
                <a:gd name="connsiteY73" fmla="*/ 827606 h 4413258"/>
                <a:gd name="connsiteX74" fmla="*/ 1171366 w 4929093"/>
                <a:gd name="connsiteY74" fmla="*/ 956386 h 4413258"/>
                <a:gd name="connsiteX75" fmla="*/ 1050710 w 4929093"/>
                <a:gd name="connsiteY75" fmla="*/ 1005916 h 4413258"/>
                <a:gd name="connsiteX76" fmla="*/ 965245 w 4929093"/>
                <a:gd name="connsiteY76" fmla="*/ 1045542 h 4413258"/>
                <a:gd name="connsiteX77" fmla="*/ 305147 w 4929093"/>
                <a:gd name="connsiteY77" fmla="*/ 621739 h 4413258"/>
                <a:gd name="connsiteX78" fmla="*/ 0 w 4929093"/>
                <a:gd name="connsiteY78" fmla="*/ 1179275 h 4413258"/>
                <a:gd name="connsiteX79" fmla="*/ 165901 w 4929093"/>
                <a:gd name="connsiteY79" fmla="*/ 1377398 h 4413258"/>
                <a:gd name="connsiteX80" fmla="*/ 226229 w 4929093"/>
                <a:gd name="connsiteY80" fmla="*/ 1521038 h 4413258"/>
                <a:gd name="connsiteX81" fmla="*/ 513885 w 4929093"/>
                <a:gd name="connsiteY81" fmla="*/ 1735614 h 4413258"/>
                <a:gd name="connsiteX82" fmla="*/ 1222111 w 4929093"/>
                <a:gd name="connsiteY82" fmla="*/ 2458920 h 4413258"/>
                <a:gd name="connsiteX83" fmla="*/ 1226613 w 4929093"/>
                <a:gd name="connsiteY83" fmla="*/ 2453635 h 4413258"/>
                <a:gd name="connsiteX84" fmla="*/ 1308757 w 4929093"/>
                <a:gd name="connsiteY84" fmla="*/ 2615264 h 4413258"/>
                <a:gd name="connsiteX85" fmla="*/ 1304553 w 4929093"/>
                <a:gd name="connsiteY8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91602 w 4929093"/>
                <a:gd name="connsiteY38" fmla="*/ 2848461 h 4413258"/>
                <a:gd name="connsiteX39" fmla="*/ 4696085 w 4929093"/>
                <a:gd name="connsiteY39" fmla="*/ 2655290 h 4413258"/>
                <a:gd name="connsiteX40" fmla="*/ 4877065 w 4929093"/>
                <a:gd name="connsiteY40" fmla="*/ 2660243 h 4413258"/>
                <a:gd name="connsiteX41" fmla="*/ 4780981 w 4929093"/>
                <a:gd name="connsiteY41" fmla="*/ 2372966 h 4413258"/>
                <a:gd name="connsiteX42" fmla="*/ 4464833 w 4929093"/>
                <a:gd name="connsiteY42" fmla="*/ 2273902 h 4413258"/>
                <a:gd name="connsiteX43" fmla="*/ 4303962 w 4929093"/>
                <a:gd name="connsiteY43" fmla="*/ 2120356 h 4413258"/>
                <a:gd name="connsiteX44" fmla="*/ 4193363 w 4929093"/>
                <a:gd name="connsiteY44" fmla="*/ 1932139 h 4413258"/>
                <a:gd name="connsiteX45" fmla="*/ 4042546 w 4929093"/>
                <a:gd name="connsiteY45" fmla="*/ 1793452 h 4413258"/>
                <a:gd name="connsiteX46" fmla="*/ 4112927 w 4929093"/>
                <a:gd name="connsiteY46" fmla="*/ 1491313 h 4413258"/>
                <a:gd name="connsiteX47" fmla="*/ 3916866 w 4929093"/>
                <a:gd name="connsiteY47" fmla="*/ 1308048 h 4413258"/>
                <a:gd name="connsiteX48" fmla="*/ 3469443 w 4929093"/>
                <a:gd name="connsiteY48" fmla="*/ 1491313 h 4413258"/>
                <a:gd name="connsiteX49" fmla="*/ 3047156 w 4929093"/>
                <a:gd name="connsiteY49" fmla="*/ 1530938 h 4413258"/>
                <a:gd name="connsiteX50" fmla="*/ 2836012 w 4929093"/>
                <a:gd name="connsiteY50" fmla="*/ 1303095 h 4413258"/>
                <a:gd name="connsiteX51" fmla="*/ 2589678 w 4929093"/>
                <a:gd name="connsiteY51" fmla="*/ 1327861 h 4413258"/>
                <a:gd name="connsiteX52" fmla="*/ 2660059 w 4929093"/>
                <a:gd name="connsiteY52" fmla="*/ 1060393 h 4413258"/>
                <a:gd name="connsiteX53" fmla="*/ 2514270 w 4929093"/>
                <a:gd name="connsiteY53" fmla="*/ 971238 h 4413258"/>
                <a:gd name="connsiteX54" fmla="*/ 2453943 w 4929093"/>
                <a:gd name="connsiteY54" fmla="*/ 1010863 h 4413258"/>
                <a:gd name="connsiteX55" fmla="*/ 2373507 w 4929093"/>
                <a:gd name="connsiteY55" fmla="*/ 1337767 h 4413258"/>
                <a:gd name="connsiteX56" fmla="*/ 2303126 w 4929093"/>
                <a:gd name="connsiteY56" fmla="*/ 1303095 h 4413258"/>
                <a:gd name="connsiteX57" fmla="*/ 2328263 w 4929093"/>
                <a:gd name="connsiteY57" fmla="*/ 867223 h 4413258"/>
                <a:gd name="connsiteX58" fmla="*/ 2448916 w 4929093"/>
                <a:gd name="connsiteY58" fmla="*/ 624521 h 4413258"/>
                <a:gd name="connsiteX59" fmla="*/ 2277990 w 4929093"/>
                <a:gd name="connsiteY59" fmla="*/ 490788 h 4413258"/>
                <a:gd name="connsiteX60" fmla="*/ 2267936 w 4929093"/>
                <a:gd name="connsiteY60" fmla="*/ 406586 h 4413258"/>
                <a:gd name="connsiteX61" fmla="*/ 2232745 w 4929093"/>
                <a:gd name="connsiteY61" fmla="*/ 371913 h 4413258"/>
                <a:gd name="connsiteX62" fmla="*/ 2212636 w 4929093"/>
                <a:gd name="connsiteY62" fmla="*/ 272852 h 4413258"/>
                <a:gd name="connsiteX63" fmla="*/ 1684150 w 4929093"/>
                <a:gd name="connsiteY63" fmla="*/ 439 h 4413258"/>
                <a:gd name="connsiteX64" fmla="*/ 1568521 w 4929093"/>
                <a:gd name="connsiteY64" fmla="*/ 173798 h 4413258"/>
                <a:gd name="connsiteX65" fmla="*/ 1442838 w 4929093"/>
                <a:gd name="connsiteY65" fmla="*/ 302578 h 4413258"/>
                <a:gd name="connsiteX66" fmla="*/ 1558467 w 4929093"/>
                <a:gd name="connsiteY66" fmla="*/ 376874 h 4413258"/>
                <a:gd name="connsiteX67" fmla="*/ 1669070 w 4929093"/>
                <a:gd name="connsiteY67" fmla="*/ 644342 h 4413258"/>
                <a:gd name="connsiteX68" fmla="*/ 1661312 w 4929093"/>
                <a:gd name="connsiteY68" fmla="*/ 816508 h 4413258"/>
                <a:gd name="connsiteX69" fmla="*/ 1731051 w 4929093"/>
                <a:gd name="connsiteY69" fmla="*/ 879655 h 4413258"/>
                <a:gd name="connsiteX70" fmla="*/ 1722334 w 4929093"/>
                <a:gd name="connsiteY70" fmla="*/ 947010 h 4413258"/>
                <a:gd name="connsiteX71" fmla="*/ 1844376 w 4929093"/>
                <a:gd name="connsiteY71" fmla="*/ 1052255 h 4413258"/>
                <a:gd name="connsiteX72" fmla="*/ 1761562 w 4929093"/>
                <a:gd name="connsiteY72" fmla="*/ 1085932 h 4413258"/>
                <a:gd name="connsiteX73" fmla="*/ 1437812 w 4929093"/>
                <a:gd name="connsiteY73" fmla="*/ 827606 h 4413258"/>
                <a:gd name="connsiteX74" fmla="*/ 1171366 w 4929093"/>
                <a:gd name="connsiteY74" fmla="*/ 956386 h 4413258"/>
                <a:gd name="connsiteX75" fmla="*/ 1050710 w 4929093"/>
                <a:gd name="connsiteY75" fmla="*/ 1005916 h 4413258"/>
                <a:gd name="connsiteX76" fmla="*/ 965245 w 4929093"/>
                <a:gd name="connsiteY76" fmla="*/ 1045542 h 4413258"/>
                <a:gd name="connsiteX77" fmla="*/ 305147 w 4929093"/>
                <a:gd name="connsiteY77" fmla="*/ 621739 h 4413258"/>
                <a:gd name="connsiteX78" fmla="*/ 0 w 4929093"/>
                <a:gd name="connsiteY78" fmla="*/ 1179275 h 4413258"/>
                <a:gd name="connsiteX79" fmla="*/ 165901 w 4929093"/>
                <a:gd name="connsiteY79" fmla="*/ 1377398 h 4413258"/>
                <a:gd name="connsiteX80" fmla="*/ 226229 w 4929093"/>
                <a:gd name="connsiteY80" fmla="*/ 1521038 h 4413258"/>
                <a:gd name="connsiteX81" fmla="*/ 513885 w 4929093"/>
                <a:gd name="connsiteY81" fmla="*/ 1735614 h 4413258"/>
                <a:gd name="connsiteX82" fmla="*/ 1222111 w 4929093"/>
                <a:gd name="connsiteY82" fmla="*/ 2458920 h 4413258"/>
                <a:gd name="connsiteX83" fmla="*/ 1226613 w 4929093"/>
                <a:gd name="connsiteY83" fmla="*/ 2453635 h 4413258"/>
                <a:gd name="connsiteX84" fmla="*/ 1308757 w 4929093"/>
                <a:gd name="connsiteY84" fmla="*/ 2615264 h 4413258"/>
                <a:gd name="connsiteX85" fmla="*/ 1304553 w 4929093"/>
                <a:gd name="connsiteY8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91602 w 4929093"/>
                <a:gd name="connsiteY38" fmla="*/ 2848461 h 4413258"/>
                <a:gd name="connsiteX39" fmla="*/ 4696085 w 4929093"/>
                <a:gd name="connsiteY39" fmla="*/ 2655290 h 4413258"/>
                <a:gd name="connsiteX40" fmla="*/ 4877065 w 4929093"/>
                <a:gd name="connsiteY40" fmla="*/ 2660243 h 4413258"/>
                <a:gd name="connsiteX41" fmla="*/ 4780981 w 4929093"/>
                <a:gd name="connsiteY41" fmla="*/ 2372966 h 4413258"/>
                <a:gd name="connsiteX42" fmla="*/ 4464833 w 4929093"/>
                <a:gd name="connsiteY42" fmla="*/ 2273902 h 4413258"/>
                <a:gd name="connsiteX43" fmla="*/ 4303962 w 4929093"/>
                <a:gd name="connsiteY43" fmla="*/ 2120356 h 4413258"/>
                <a:gd name="connsiteX44" fmla="*/ 4193363 w 4929093"/>
                <a:gd name="connsiteY44" fmla="*/ 1932139 h 4413258"/>
                <a:gd name="connsiteX45" fmla="*/ 4042546 w 4929093"/>
                <a:gd name="connsiteY45" fmla="*/ 1793452 h 4413258"/>
                <a:gd name="connsiteX46" fmla="*/ 4112927 w 4929093"/>
                <a:gd name="connsiteY46" fmla="*/ 1491313 h 4413258"/>
                <a:gd name="connsiteX47" fmla="*/ 3916866 w 4929093"/>
                <a:gd name="connsiteY47" fmla="*/ 1308048 h 4413258"/>
                <a:gd name="connsiteX48" fmla="*/ 3469443 w 4929093"/>
                <a:gd name="connsiteY48" fmla="*/ 1491313 h 4413258"/>
                <a:gd name="connsiteX49" fmla="*/ 3047156 w 4929093"/>
                <a:gd name="connsiteY49" fmla="*/ 1530938 h 4413258"/>
                <a:gd name="connsiteX50" fmla="*/ 2836012 w 4929093"/>
                <a:gd name="connsiteY50" fmla="*/ 1303095 h 4413258"/>
                <a:gd name="connsiteX51" fmla="*/ 2589678 w 4929093"/>
                <a:gd name="connsiteY51" fmla="*/ 1327861 h 4413258"/>
                <a:gd name="connsiteX52" fmla="*/ 2660059 w 4929093"/>
                <a:gd name="connsiteY52" fmla="*/ 1060393 h 4413258"/>
                <a:gd name="connsiteX53" fmla="*/ 2514270 w 4929093"/>
                <a:gd name="connsiteY53" fmla="*/ 971238 h 4413258"/>
                <a:gd name="connsiteX54" fmla="*/ 2453943 w 4929093"/>
                <a:gd name="connsiteY54" fmla="*/ 1010863 h 4413258"/>
                <a:gd name="connsiteX55" fmla="*/ 2373507 w 4929093"/>
                <a:gd name="connsiteY55" fmla="*/ 1337767 h 4413258"/>
                <a:gd name="connsiteX56" fmla="*/ 2303126 w 4929093"/>
                <a:gd name="connsiteY56" fmla="*/ 1303095 h 4413258"/>
                <a:gd name="connsiteX57" fmla="*/ 2328263 w 4929093"/>
                <a:gd name="connsiteY57" fmla="*/ 867223 h 4413258"/>
                <a:gd name="connsiteX58" fmla="*/ 2448916 w 4929093"/>
                <a:gd name="connsiteY58" fmla="*/ 624521 h 4413258"/>
                <a:gd name="connsiteX59" fmla="*/ 2277990 w 4929093"/>
                <a:gd name="connsiteY59" fmla="*/ 490788 h 4413258"/>
                <a:gd name="connsiteX60" fmla="*/ 2267936 w 4929093"/>
                <a:gd name="connsiteY60" fmla="*/ 406586 h 4413258"/>
                <a:gd name="connsiteX61" fmla="*/ 2232745 w 4929093"/>
                <a:gd name="connsiteY61" fmla="*/ 371913 h 4413258"/>
                <a:gd name="connsiteX62" fmla="*/ 2212636 w 4929093"/>
                <a:gd name="connsiteY62" fmla="*/ 272852 h 4413258"/>
                <a:gd name="connsiteX63" fmla="*/ 1684150 w 4929093"/>
                <a:gd name="connsiteY63" fmla="*/ 439 h 4413258"/>
                <a:gd name="connsiteX64" fmla="*/ 1568521 w 4929093"/>
                <a:gd name="connsiteY64" fmla="*/ 173798 h 4413258"/>
                <a:gd name="connsiteX65" fmla="*/ 1442838 w 4929093"/>
                <a:gd name="connsiteY65" fmla="*/ 302578 h 4413258"/>
                <a:gd name="connsiteX66" fmla="*/ 1558467 w 4929093"/>
                <a:gd name="connsiteY66" fmla="*/ 376874 h 4413258"/>
                <a:gd name="connsiteX67" fmla="*/ 1669070 w 4929093"/>
                <a:gd name="connsiteY67" fmla="*/ 644342 h 4413258"/>
                <a:gd name="connsiteX68" fmla="*/ 1661312 w 4929093"/>
                <a:gd name="connsiteY68" fmla="*/ 816508 h 4413258"/>
                <a:gd name="connsiteX69" fmla="*/ 1731051 w 4929093"/>
                <a:gd name="connsiteY69" fmla="*/ 879655 h 4413258"/>
                <a:gd name="connsiteX70" fmla="*/ 1722334 w 4929093"/>
                <a:gd name="connsiteY70" fmla="*/ 947010 h 4413258"/>
                <a:gd name="connsiteX71" fmla="*/ 1844376 w 4929093"/>
                <a:gd name="connsiteY71" fmla="*/ 1052255 h 4413258"/>
                <a:gd name="connsiteX72" fmla="*/ 1761562 w 4929093"/>
                <a:gd name="connsiteY72" fmla="*/ 1085932 h 4413258"/>
                <a:gd name="connsiteX73" fmla="*/ 1437812 w 4929093"/>
                <a:gd name="connsiteY73" fmla="*/ 827606 h 4413258"/>
                <a:gd name="connsiteX74" fmla="*/ 1171366 w 4929093"/>
                <a:gd name="connsiteY74" fmla="*/ 956386 h 4413258"/>
                <a:gd name="connsiteX75" fmla="*/ 1050710 w 4929093"/>
                <a:gd name="connsiteY75" fmla="*/ 1005916 h 4413258"/>
                <a:gd name="connsiteX76" fmla="*/ 965245 w 4929093"/>
                <a:gd name="connsiteY76" fmla="*/ 1045542 h 4413258"/>
                <a:gd name="connsiteX77" fmla="*/ 305147 w 4929093"/>
                <a:gd name="connsiteY77" fmla="*/ 621739 h 4413258"/>
                <a:gd name="connsiteX78" fmla="*/ 0 w 4929093"/>
                <a:gd name="connsiteY78" fmla="*/ 1179275 h 4413258"/>
                <a:gd name="connsiteX79" fmla="*/ 165901 w 4929093"/>
                <a:gd name="connsiteY79" fmla="*/ 1377398 h 4413258"/>
                <a:gd name="connsiteX80" fmla="*/ 226229 w 4929093"/>
                <a:gd name="connsiteY80" fmla="*/ 1521038 h 4413258"/>
                <a:gd name="connsiteX81" fmla="*/ 513885 w 4929093"/>
                <a:gd name="connsiteY81" fmla="*/ 1735614 h 4413258"/>
                <a:gd name="connsiteX82" fmla="*/ 1222111 w 4929093"/>
                <a:gd name="connsiteY82" fmla="*/ 2458920 h 4413258"/>
                <a:gd name="connsiteX83" fmla="*/ 1226613 w 4929093"/>
                <a:gd name="connsiteY83" fmla="*/ 2453635 h 4413258"/>
                <a:gd name="connsiteX84" fmla="*/ 1308757 w 4929093"/>
                <a:gd name="connsiteY84" fmla="*/ 2615264 h 4413258"/>
                <a:gd name="connsiteX85" fmla="*/ 1304553 w 4929093"/>
                <a:gd name="connsiteY8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87862 w 4929093"/>
                <a:gd name="connsiteY15" fmla="*/ 4230085 h 4413258"/>
                <a:gd name="connsiteX16" fmla="*/ 3331823 w 4929093"/>
                <a:gd name="connsiteY16" fmla="*/ 4208104 h 4413258"/>
                <a:gd name="connsiteX17" fmla="*/ 3353804 w 4929093"/>
                <a:gd name="connsiteY17" fmla="*/ 4208104 h 4413258"/>
                <a:gd name="connsiteX18" fmla="*/ 3397766 w 4929093"/>
                <a:gd name="connsiteY18" fmla="*/ 4252065 h 4413258"/>
                <a:gd name="connsiteX19" fmla="*/ 3419746 w 4929093"/>
                <a:gd name="connsiteY19" fmla="*/ 4318008 h 4413258"/>
                <a:gd name="connsiteX20" fmla="*/ 3398466 w 4929093"/>
                <a:gd name="connsiteY20" fmla="*/ 4408685 h 4413258"/>
                <a:gd name="connsiteX21" fmla="*/ 3434400 w 4929093"/>
                <a:gd name="connsiteY21" fmla="*/ 4413258 h 4413258"/>
                <a:gd name="connsiteX22" fmla="*/ 4086496 w 4929093"/>
                <a:gd name="connsiteY22" fmla="*/ 3973642 h 4413258"/>
                <a:gd name="connsiteX23" fmla="*/ 4196400 w 4929093"/>
                <a:gd name="connsiteY23" fmla="*/ 3958989 h 4413258"/>
                <a:gd name="connsiteX24" fmla="*/ 4298977 w 4929093"/>
                <a:gd name="connsiteY24" fmla="*/ 3907700 h 4413258"/>
                <a:gd name="connsiteX25" fmla="*/ 4313631 w 4929093"/>
                <a:gd name="connsiteY25" fmla="*/ 3878392 h 4413258"/>
                <a:gd name="connsiteX26" fmla="*/ 4423535 w 4929093"/>
                <a:gd name="connsiteY26" fmla="*/ 3885719 h 4413258"/>
                <a:gd name="connsiteX27" fmla="*/ 4540766 w 4929093"/>
                <a:gd name="connsiteY27" fmla="*/ 3893046 h 4413258"/>
                <a:gd name="connsiteX28" fmla="*/ 4540766 w 4929093"/>
                <a:gd name="connsiteY28" fmla="*/ 3790469 h 4413258"/>
                <a:gd name="connsiteX29" fmla="*/ 4570073 w 4929093"/>
                <a:gd name="connsiteY29" fmla="*/ 3739181 h 4413258"/>
                <a:gd name="connsiteX30" fmla="*/ 4657996 w 4929093"/>
                <a:gd name="connsiteY30" fmla="*/ 3687892 h 4413258"/>
                <a:gd name="connsiteX31" fmla="*/ 4709285 w 4929093"/>
                <a:gd name="connsiteY31" fmla="*/ 3629277 h 4413258"/>
                <a:gd name="connsiteX32" fmla="*/ 4870477 w 4929093"/>
                <a:gd name="connsiteY32" fmla="*/ 3629277 h 4413258"/>
                <a:gd name="connsiteX33" fmla="*/ 4870477 w 4929093"/>
                <a:gd name="connsiteY33" fmla="*/ 3526700 h 4413258"/>
                <a:gd name="connsiteX34" fmla="*/ 4899785 w 4929093"/>
                <a:gd name="connsiteY34" fmla="*/ 3284912 h 4413258"/>
                <a:gd name="connsiteX35" fmla="*/ 4929093 w 4929093"/>
                <a:gd name="connsiteY35" fmla="*/ 3094412 h 4413258"/>
                <a:gd name="connsiteX36" fmla="*/ 4921766 w 4929093"/>
                <a:gd name="connsiteY36" fmla="*/ 2889258 h 4413258"/>
                <a:gd name="connsiteX37" fmla="*/ 4791602 w 4929093"/>
                <a:gd name="connsiteY37" fmla="*/ 2848461 h 4413258"/>
                <a:gd name="connsiteX38" fmla="*/ 4696085 w 4929093"/>
                <a:gd name="connsiteY38" fmla="*/ 2655290 h 4413258"/>
                <a:gd name="connsiteX39" fmla="*/ 4877065 w 4929093"/>
                <a:gd name="connsiteY39" fmla="*/ 2660243 h 4413258"/>
                <a:gd name="connsiteX40" fmla="*/ 4780981 w 4929093"/>
                <a:gd name="connsiteY40" fmla="*/ 2372966 h 4413258"/>
                <a:gd name="connsiteX41" fmla="*/ 4464833 w 4929093"/>
                <a:gd name="connsiteY41" fmla="*/ 2273902 h 4413258"/>
                <a:gd name="connsiteX42" fmla="*/ 4303962 w 4929093"/>
                <a:gd name="connsiteY42" fmla="*/ 2120356 h 4413258"/>
                <a:gd name="connsiteX43" fmla="*/ 4193363 w 4929093"/>
                <a:gd name="connsiteY43" fmla="*/ 1932139 h 4413258"/>
                <a:gd name="connsiteX44" fmla="*/ 4042546 w 4929093"/>
                <a:gd name="connsiteY44" fmla="*/ 1793452 h 4413258"/>
                <a:gd name="connsiteX45" fmla="*/ 4112927 w 4929093"/>
                <a:gd name="connsiteY45" fmla="*/ 1491313 h 4413258"/>
                <a:gd name="connsiteX46" fmla="*/ 3916866 w 4929093"/>
                <a:gd name="connsiteY46" fmla="*/ 1308048 h 4413258"/>
                <a:gd name="connsiteX47" fmla="*/ 3469443 w 4929093"/>
                <a:gd name="connsiteY47" fmla="*/ 1491313 h 4413258"/>
                <a:gd name="connsiteX48" fmla="*/ 3047156 w 4929093"/>
                <a:gd name="connsiteY48" fmla="*/ 1530938 h 4413258"/>
                <a:gd name="connsiteX49" fmla="*/ 2836012 w 4929093"/>
                <a:gd name="connsiteY49" fmla="*/ 1303095 h 4413258"/>
                <a:gd name="connsiteX50" fmla="*/ 2589678 w 4929093"/>
                <a:gd name="connsiteY50" fmla="*/ 1327861 h 4413258"/>
                <a:gd name="connsiteX51" fmla="*/ 2660059 w 4929093"/>
                <a:gd name="connsiteY51" fmla="*/ 1060393 h 4413258"/>
                <a:gd name="connsiteX52" fmla="*/ 2514270 w 4929093"/>
                <a:gd name="connsiteY52" fmla="*/ 971238 h 4413258"/>
                <a:gd name="connsiteX53" fmla="*/ 2453943 w 4929093"/>
                <a:gd name="connsiteY53" fmla="*/ 1010863 h 4413258"/>
                <a:gd name="connsiteX54" fmla="*/ 2373507 w 4929093"/>
                <a:gd name="connsiteY54" fmla="*/ 1337767 h 4413258"/>
                <a:gd name="connsiteX55" fmla="*/ 2303126 w 4929093"/>
                <a:gd name="connsiteY55" fmla="*/ 1303095 h 4413258"/>
                <a:gd name="connsiteX56" fmla="*/ 2328263 w 4929093"/>
                <a:gd name="connsiteY56" fmla="*/ 867223 h 4413258"/>
                <a:gd name="connsiteX57" fmla="*/ 2448916 w 4929093"/>
                <a:gd name="connsiteY57" fmla="*/ 624521 h 4413258"/>
                <a:gd name="connsiteX58" fmla="*/ 2277990 w 4929093"/>
                <a:gd name="connsiteY58" fmla="*/ 490788 h 4413258"/>
                <a:gd name="connsiteX59" fmla="*/ 2267936 w 4929093"/>
                <a:gd name="connsiteY59" fmla="*/ 406586 h 4413258"/>
                <a:gd name="connsiteX60" fmla="*/ 2232745 w 4929093"/>
                <a:gd name="connsiteY60" fmla="*/ 371913 h 4413258"/>
                <a:gd name="connsiteX61" fmla="*/ 2212636 w 4929093"/>
                <a:gd name="connsiteY61" fmla="*/ 272852 h 4413258"/>
                <a:gd name="connsiteX62" fmla="*/ 1684150 w 4929093"/>
                <a:gd name="connsiteY62" fmla="*/ 439 h 4413258"/>
                <a:gd name="connsiteX63" fmla="*/ 1568521 w 4929093"/>
                <a:gd name="connsiteY63" fmla="*/ 173798 h 4413258"/>
                <a:gd name="connsiteX64" fmla="*/ 1442838 w 4929093"/>
                <a:gd name="connsiteY64" fmla="*/ 302578 h 4413258"/>
                <a:gd name="connsiteX65" fmla="*/ 1558467 w 4929093"/>
                <a:gd name="connsiteY65" fmla="*/ 376874 h 4413258"/>
                <a:gd name="connsiteX66" fmla="*/ 1669070 w 4929093"/>
                <a:gd name="connsiteY66" fmla="*/ 644342 h 4413258"/>
                <a:gd name="connsiteX67" fmla="*/ 1661312 w 4929093"/>
                <a:gd name="connsiteY67" fmla="*/ 816508 h 4413258"/>
                <a:gd name="connsiteX68" fmla="*/ 1731051 w 4929093"/>
                <a:gd name="connsiteY68" fmla="*/ 879655 h 4413258"/>
                <a:gd name="connsiteX69" fmla="*/ 1722334 w 4929093"/>
                <a:gd name="connsiteY69" fmla="*/ 947010 h 4413258"/>
                <a:gd name="connsiteX70" fmla="*/ 1844376 w 4929093"/>
                <a:gd name="connsiteY70" fmla="*/ 1052255 h 4413258"/>
                <a:gd name="connsiteX71" fmla="*/ 1761562 w 4929093"/>
                <a:gd name="connsiteY71" fmla="*/ 1085932 h 4413258"/>
                <a:gd name="connsiteX72" fmla="*/ 1437812 w 4929093"/>
                <a:gd name="connsiteY72" fmla="*/ 827606 h 4413258"/>
                <a:gd name="connsiteX73" fmla="*/ 1171366 w 4929093"/>
                <a:gd name="connsiteY73" fmla="*/ 956386 h 4413258"/>
                <a:gd name="connsiteX74" fmla="*/ 1050710 w 4929093"/>
                <a:gd name="connsiteY74" fmla="*/ 1005916 h 4413258"/>
                <a:gd name="connsiteX75" fmla="*/ 965245 w 4929093"/>
                <a:gd name="connsiteY75" fmla="*/ 1045542 h 4413258"/>
                <a:gd name="connsiteX76" fmla="*/ 305147 w 4929093"/>
                <a:gd name="connsiteY76" fmla="*/ 621739 h 4413258"/>
                <a:gd name="connsiteX77" fmla="*/ 0 w 4929093"/>
                <a:gd name="connsiteY77" fmla="*/ 1179275 h 4413258"/>
                <a:gd name="connsiteX78" fmla="*/ 165901 w 4929093"/>
                <a:gd name="connsiteY78" fmla="*/ 1377398 h 4413258"/>
                <a:gd name="connsiteX79" fmla="*/ 226229 w 4929093"/>
                <a:gd name="connsiteY79" fmla="*/ 1521038 h 4413258"/>
                <a:gd name="connsiteX80" fmla="*/ 513885 w 4929093"/>
                <a:gd name="connsiteY80" fmla="*/ 1735614 h 4413258"/>
                <a:gd name="connsiteX81" fmla="*/ 1222111 w 4929093"/>
                <a:gd name="connsiteY81" fmla="*/ 2458920 h 4413258"/>
                <a:gd name="connsiteX82" fmla="*/ 1226613 w 4929093"/>
                <a:gd name="connsiteY82" fmla="*/ 2453635 h 4413258"/>
                <a:gd name="connsiteX83" fmla="*/ 1308757 w 4929093"/>
                <a:gd name="connsiteY83" fmla="*/ 2615264 h 4413258"/>
                <a:gd name="connsiteX84" fmla="*/ 1304553 w 4929093"/>
                <a:gd name="connsiteY84" fmla="*/ 2806385 h 4413258"/>
                <a:gd name="connsiteX0" fmla="*/ 3287862 w 4929093"/>
                <a:gd name="connsiteY0" fmla="*/ 4230085 h 4413258"/>
                <a:gd name="connsiteX1" fmla="*/ 3331823 w 4929093"/>
                <a:gd name="connsiteY1" fmla="*/ 4208104 h 4413258"/>
                <a:gd name="connsiteX2" fmla="*/ 3353804 w 4929093"/>
                <a:gd name="connsiteY2" fmla="*/ 4208104 h 4413258"/>
                <a:gd name="connsiteX3" fmla="*/ 3397766 w 4929093"/>
                <a:gd name="connsiteY3" fmla="*/ 4252065 h 4413258"/>
                <a:gd name="connsiteX4" fmla="*/ 3419746 w 4929093"/>
                <a:gd name="connsiteY4" fmla="*/ 4318008 h 4413258"/>
                <a:gd name="connsiteX5" fmla="*/ 3398466 w 4929093"/>
                <a:gd name="connsiteY5" fmla="*/ 4408685 h 4413258"/>
                <a:gd name="connsiteX6" fmla="*/ 3434400 w 4929093"/>
                <a:gd name="connsiteY6" fmla="*/ 4413258 h 4413258"/>
                <a:gd name="connsiteX7" fmla="*/ 4086496 w 4929093"/>
                <a:gd name="connsiteY7" fmla="*/ 3973642 h 4413258"/>
                <a:gd name="connsiteX8" fmla="*/ 4196400 w 4929093"/>
                <a:gd name="connsiteY8" fmla="*/ 3958989 h 4413258"/>
                <a:gd name="connsiteX9" fmla="*/ 4298977 w 4929093"/>
                <a:gd name="connsiteY9" fmla="*/ 3907700 h 4413258"/>
                <a:gd name="connsiteX10" fmla="*/ 4313631 w 4929093"/>
                <a:gd name="connsiteY10" fmla="*/ 3878392 h 4413258"/>
                <a:gd name="connsiteX11" fmla="*/ 4423535 w 4929093"/>
                <a:gd name="connsiteY11" fmla="*/ 3885719 h 4413258"/>
                <a:gd name="connsiteX12" fmla="*/ 4540766 w 4929093"/>
                <a:gd name="connsiteY12" fmla="*/ 3893046 h 4413258"/>
                <a:gd name="connsiteX13" fmla="*/ 4540766 w 4929093"/>
                <a:gd name="connsiteY13" fmla="*/ 3790469 h 4413258"/>
                <a:gd name="connsiteX14" fmla="*/ 4570073 w 4929093"/>
                <a:gd name="connsiteY14" fmla="*/ 3739181 h 4413258"/>
                <a:gd name="connsiteX15" fmla="*/ 4657996 w 4929093"/>
                <a:gd name="connsiteY15" fmla="*/ 3687892 h 4413258"/>
                <a:gd name="connsiteX16" fmla="*/ 4709285 w 4929093"/>
                <a:gd name="connsiteY16" fmla="*/ 3629277 h 4413258"/>
                <a:gd name="connsiteX17" fmla="*/ 4870477 w 4929093"/>
                <a:gd name="connsiteY17" fmla="*/ 3629277 h 4413258"/>
                <a:gd name="connsiteX18" fmla="*/ 4870477 w 4929093"/>
                <a:gd name="connsiteY18" fmla="*/ 3526700 h 4413258"/>
                <a:gd name="connsiteX19" fmla="*/ 4899785 w 4929093"/>
                <a:gd name="connsiteY19" fmla="*/ 3284912 h 4413258"/>
                <a:gd name="connsiteX20" fmla="*/ 4929093 w 4929093"/>
                <a:gd name="connsiteY20" fmla="*/ 3094412 h 4413258"/>
                <a:gd name="connsiteX21" fmla="*/ 4921766 w 4929093"/>
                <a:gd name="connsiteY21" fmla="*/ 2889258 h 4413258"/>
                <a:gd name="connsiteX22" fmla="*/ 4791602 w 4929093"/>
                <a:gd name="connsiteY22" fmla="*/ 2848461 h 4413258"/>
                <a:gd name="connsiteX23" fmla="*/ 4696085 w 4929093"/>
                <a:gd name="connsiteY23" fmla="*/ 2655290 h 4413258"/>
                <a:gd name="connsiteX24" fmla="*/ 4877065 w 4929093"/>
                <a:gd name="connsiteY24" fmla="*/ 2660243 h 4413258"/>
                <a:gd name="connsiteX25" fmla="*/ 4780981 w 4929093"/>
                <a:gd name="connsiteY25" fmla="*/ 2372966 h 4413258"/>
                <a:gd name="connsiteX26" fmla="*/ 4464833 w 4929093"/>
                <a:gd name="connsiteY26" fmla="*/ 2273902 h 4413258"/>
                <a:gd name="connsiteX27" fmla="*/ 4303962 w 4929093"/>
                <a:gd name="connsiteY27" fmla="*/ 2120356 h 4413258"/>
                <a:gd name="connsiteX28" fmla="*/ 4193363 w 4929093"/>
                <a:gd name="connsiteY28" fmla="*/ 1932139 h 4413258"/>
                <a:gd name="connsiteX29" fmla="*/ 4042546 w 4929093"/>
                <a:gd name="connsiteY29" fmla="*/ 1793452 h 4413258"/>
                <a:gd name="connsiteX30" fmla="*/ 4112927 w 4929093"/>
                <a:gd name="connsiteY30" fmla="*/ 1491313 h 4413258"/>
                <a:gd name="connsiteX31" fmla="*/ 3916866 w 4929093"/>
                <a:gd name="connsiteY31" fmla="*/ 1308048 h 4413258"/>
                <a:gd name="connsiteX32" fmla="*/ 3469443 w 4929093"/>
                <a:gd name="connsiteY32" fmla="*/ 1491313 h 4413258"/>
                <a:gd name="connsiteX33" fmla="*/ 3047156 w 4929093"/>
                <a:gd name="connsiteY33" fmla="*/ 1530938 h 4413258"/>
                <a:gd name="connsiteX34" fmla="*/ 2836012 w 4929093"/>
                <a:gd name="connsiteY34" fmla="*/ 1303095 h 4413258"/>
                <a:gd name="connsiteX35" fmla="*/ 2589678 w 4929093"/>
                <a:gd name="connsiteY35" fmla="*/ 1327861 h 4413258"/>
                <a:gd name="connsiteX36" fmla="*/ 2660059 w 4929093"/>
                <a:gd name="connsiteY36" fmla="*/ 1060393 h 4413258"/>
                <a:gd name="connsiteX37" fmla="*/ 2514270 w 4929093"/>
                <a:gd name="connsiteY37" fmla="*/ 971238 h 4413258"/>
                <a:gd name="connsiteX38" fmla="*/ 2453943 w 4929093"/>
                <a:gd name="connsiteY38" fmla="*/ 1010863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70" fmla="*/ 1404621 w 4929093"/>
                <a:gd name="connsiteY70" fmla="*/ 2832072 h 4413258"/>
                <a:gd name="connsiteX71" fmla="*/ 1507420 w 4929093"/>
                <a:gd name="connsiteY71" fmla="*/ 2823315 h 4413258"/>
                <a:gd name="connsiteX72" fmla="*/ 1566035 w 4929093"/>
                <a:gd name="connsiteY72" fmla="*/ 2889258 h 4413258"/>
                <a:gd name="connsiteX73" fmla="*/ 1653958 w 4929093"/>
                <a:gd name="connsiteY73" fmla="*/ 2955200 h 4413258"/>
                <a:gd name="connsiteX74" fmla="*/ 2481900 w 4929093"/>
                <a:gd name="connsiteY74" fmla="*/ 3687892 h 4413258"/>
                <a:gd name="connsiteX75" fmla="*/ 2489227 w 4929093"/>
                <a:gd name="connsiteY75" fmla="*/ 3819777 h 4413258"/>
                <a:gd name="connsiteX76" fmla="*/ 2599131 w 4929093"/>
                <a:gd name="connsiteY76" fmla="*/ 3856412 h 4413258"/>
                <a:gd name="connsiteX77" fmla="*/ 2635766 w 4929093"/>
                <a:gd name="connsiteY77" fmla="*/ 3885719 h 4413258"/>
                <a:gd name="connsiteX78" fmla="*/ 2760323 w 4929093"/>
                <a:gd name="connsiteY78" fmla="*/ 3885719 h 4413258"/>
                <a:gd name="connsiteX79" fmla="*/ 2943496 w 4929093"/>
                <a:gd name="connsiteY79" fmla="*/ 3907700 h 4413258"/>
                <a:gd name="connsiteX80" fmla="*/ 3009439 w 4929093"/>
                <a:gd name="connsiteY80" fmla="*/ 3922354 h 4413258"/>
                <a:gd name="connsiteX81" fmla="*/ 3090035 w 4929093"/>
                <a:gd name="connsiteY81" fmla="*/ 4017604 h 4413258"/>
                <a:gd name="connsiteX82" fmla="*/ 3141323 w 4929093"/>
                <a:gd name="connsiteY82" fmla="*/ 4142162 h 4413258"/>
                <a:gd name="connsiteX83" fmla="*/ 3262216 w 4929093"/>
                <a:gd name="connsiteY83" fmla="*/ 4239039 h 4413258"/>
                <a:gd name="connsiteX0" fmla="*/ 3287862 w 4929093"/>
                <a:gd name="connsiteY0" fmla="*/ 4230085 h 4413258"/>
                <a:gd name="connsiteX1" fmla="*/ 3331823 w 4929093"/>
                <a:gd name="connsiteY1" fmla="*/ 4208104 h 4413258"/>
                <a:gd name="connsiteX2" fmla="*/ 3353804 w 4929093"/>
                <a:gd name="connsiteY2" fmla="*/ 4208104 h 4413258"/>
                <a:gd name="connsiteX3" fmla="*/ 3397766 w 4929093"/>
                <a:gd name="connsiteY3" fmla="*/ 4252065 h 4413258"/>
                <a:gd name="connsiteX4" fmla="*/ 3419746 w 4929093"/>
                <a:gd name="connsiteY4" fmla="*/ 4318008 h 4413258"/>
                <a:gd name="connsiteX5" fmla="*/ 3398466 w 4929093"/>
                <a:gd name="connsiteY5" fmla="*/ 4408685 h 4413258"/>
                <a:gd name="connsiteX6" fmla="*/ 3434400 w 4929093"/>
                <a:gd name="connsiteY6" fmla="*/ 4413258 h 4413258"/>
                <a:gd name="connsiteX7" fmla="*/ 4086496 w 4929093"/>
                <a:gd name="connsiteY7" fmla="*/ 3973642 h 4413258"/>
                <a:gd name="connsiteX8" fmla="*/ 4196400 w 4929093"/>
                <a:gd name="connsiteY8" fmla="*/ 3958989 h 4413258"/>
                <a:gd name="connsiteX9" fmla="*/ 4298977 w 4929093"/>
                <a:gd name="connsiteY9" fmla="*/ 3907700 h 4413258"/>
                <a:gd name="connsiteX10" fmla="*/ 4313631 w 4929093"/>
                <a:gd name="connsiteY10" fmla="*/ 3878392 h 4413258"/>
                <a:gd name="connsiteX11" fmla="*/ 4423535 w 4929093"/>
                <a:gd name="connsiteY11" fmla="*/ 3885719 h 4413258"/>
                <a:gd name="connsiteX12" fmla="*/ 4540766 w 4929093"/>
                <a:gd name="connsiteY12" fmla="*/ 3893046 h 4413258"/>
                <a:gd name="connsiteX13" fmla="*/ 4540766 w 4929093"/>
                <a:gd name="connsiteY13" fmla="*/ 3790469 h 4413258"/>
                <a:gd name="connsiteX14" fmla="*/ 4570073 w 4929093"/>
                <a:gd name="connsiteY14" fmla="*/ 3739181 h 4413258"/>
                <a:gd name="connsiteX15" fmla="*/ 4657996 w 4929093"/>
                <a:gd name="connsiteY15" fmla="*/ 3687892 h 4413258"/>
                <a:gd name="connsiteX16" fmla="*/ 4709285 w 4929093"/>
                <a:gd name="connsiteY16" fmla="*/ 3629277 h 4413258"/>
                <a:gd name="connsiteX17" fmla="*/ 4870477 w 4929093"/>
                <a:gd name="connsiteY17" fmla="*/ 3629277 h 4413258"/>
                <a:gd name="connsiteX18" fmla="*/ 4870477 w 4929093"/>
                <a:gd name="connsiteY18" fmla="*/ 3526700 h 4413258"/>
                <a:gd name="connsiteX19" fmla="*/ 4899785 w 4929093"/>
                <a:gd name="connsiteY19" fmla="*/ 3284912 h 4413258"/>
                <a:gd name="connsiteX20" fmla="*/ 4929093 w 4929093"/>
                <a:gd name="connsiteY20" fmla="*/ 3094412 h 4413258"/>
                <a:gd name="connsiteX21" fmla="*/ 4921766 w 4929093"/>
                <a:gd name="connsiteY21" fmla="*/ 2889258 h 4413258"/>
                <a:gd name="connsiteX22" fmla="*/ 4791602 w 4929093"/>
                <a:gd name="connsiteY22" fmla="*/ 2848461 h 4413258"/>
                <a:gd name="connsiteX23" fmla="*/ 4696085 w 4929093"/>
                <a:gd name="connsiteY23" fmla="*/ 2655290 h 4413258"/>
                <a:gd name="connsiteX24" fmla="*/ 4877065 w 4929093"/>
                <a:gd name="connsiteY24" fmla="*/ 2660243 h 4413258"/>
                <a:gd name="connsiteX25" fmla="*/ 4780981 w 4929093"/>
                <a:gd name="connsiteY25" fmla="*/ 2372966 h 4413258"/>
                <a:gd name="connsiteX26" fmla="*/ 4464833 w 4929093"/>
                <a:gd name="connsiteY26" fmla="*/ 2273902 h 4413258"/>
                <a:gd name="connsiteX27" fmla="*/ 4303962 w 4929093"/>
                <a:gd name="connsiteY27" fmla="*/ 2120356 h 4413258"/>
                <a:gd name="connsiteX28" fmla="*/ 4193363 w 4929093"/>
                <a:gd name="connsiteY28" fmla="*/ 1932139 h 4413258"/>
                <a:gd name="connsiteX29" fmla="*/ 4042546 w 4929093"/>
                <a:gd name="connsiteY29" fmla="*/ 1793452 h 4413258"/>
                <a:gd name="connsiteX30" fmla="*/ 4112927 w 4929093"/>
                <a:gd name="connsiteY30" fmla="*/ 1491313 h 4413258"/>
                <a:gd name="connsiteX31" fmla="*/ 3916866 w 4929093"/>
                <a:gd name="connsiteY31" fmla="*/ 1308048 h 4413258"/>
                <a:gd name="connsiteX32" fmla="*/ 3469443 w 4929093"/>
                <a:gd name="connsiteY32" fmla="*/ 1491313 h 4413258"/>
                <a:gd name="connsiteX33" fmla="*/ 3047156 w 4929093"/>
                <a:gd name="connsiteY33" fmla="*/ 1530938 h 4413258"/>
                <a:gd name="connsiteX34" fmla="*/ 2836012 w 4929093"/>
                <a:gd name="connsiteY34" fmla="*/ 1303095 h 4413258"/>
                <a:gd name="connsiteX35" fmla="*/ 2589678 w 4929093"/>
                <a:gd name="connsiteY35" fmla="*/ 1327861 h 4413258"/>
                <a:gd name="connsiteX36" fmla="*/ 2660059 w 4929093"/>
                <a:gd name="connsiteY36" fmla="*/ 1060393 h 4413258"/>
                <a:gd name="connsiteX37" fmla="*/ 2514270 w 4929093"/>
                <a:gd name="connsiteY37" fmla="*/ 971238 h 4413258"/>
                <a:gd name="connsiteX38" fmla="*/ 2453943 w 4929093"/>
                <a:gd name="connsiteY38" fmla="*/ 1010863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70" fmla="*/ 1404621 w 4929093"/>
                <a:gd name="connsiteY70" fmla="*/ 2832072 h 4413258"/>
                <a:gd name="connsiteX71" fmla="*/ 1507420 w 4929093"/>
                <a:gd name="connsiteY71" fmla="*/ 2823315 h 4413258"/>
                <a:gd name="connsiteX72" fmla="*/ 1566035 w 4929093"/>
                <a:gd name="connsiteY72" fmla="*/ 2889258 h 4413258"/>
                <a:gd name="connsiteX73" fmla="*/ 1653958 w 4929093"/>
                <a:gd name="connsiteY73" fmla="*/ 2955200 h 4413258"/>
                <a:gd name="connsiteX74" fmla="*/ 2481900 w 4929093"/>
                <a:gd name="connsiteY74" fmla="*/ 3687892 h 4413258"/>
                <a:gd name="connsiteX75" fmla="*/ 2489227 w 4929093"/>
                <a:gd name="connsiteY75" fmla="*/ 3819777 h 4413258"/>
                <a:gd name="connsiteX76" fmla="*/ 2599131 w 4929093"/>
                <a:gd name="connsiteY76" fmla="*/ 3856412 h 4413258"/>
                <a:gd name="connsiteX77" fmla="*/ 2635766 w 4929093"/>
                <a:gd name="connsiteY77" fmla="*/ 3885719 h 4413258"/>
                <a:gd name="connsiteX78" fmla="*/ 2760323 w 4929093"/>
                <a:gd name="connsiteY78" fmla="*/ 3885719 h 4413258"/>
                <a:gd name="connsiteX79" fmla="*/ 2943496 w 4929093"/>
                <a:gd name="connsiteY79" fmla="*/ 3907700 h 4413258"/>
                <a:gd name="connsiteX80" fmla="*/ 3009439 w 4929093"/>
                <a:gd name="connsiteY80" fmla="*/ 3922354 h 4413258"/>
                <a:gd name="connsiteX81" fmla="*/ 3090035 w 4929093"/>
                <a:gd name="connsiteY81" fmla="*/ 4017604 h 4413258"/>
                <a:gd name="connsiteX82" fmla="*/ 3141323 w 4929093"/>
                <a:gd name="connsiteY82" fmla="*/ 4142162 h 4413258"/>
                <a:gd name="connsiteX0" fmla="*/ 3331823 w 4929093"/>
                <a:gd name="connsiteY0" fmla="*/ 4208104 h 4413258"/>
                <a:gd name="connsiteX1" fmla="*/ 3353804 w 4929093"/>
                <a:gd name="connsiteY1" fmla="*/ 4208104 h 4413258"/>
                <a:gd name="connsiteX2" fmla="*/ 3397766 w 4929093"/>
                <a:gd name="connsiteY2" fmla="*/ 4252065 h 4413258"/>
                <a:gd name="connsiteX3" fmla="*/ 3419746 w 4929093"/>
                <a:gd name="connsiteY3" fmla="*/ 4318008 h 4413258"/>
                <a:gd name="connsiteX4" fmla="*/ 3398466 w 4929093"/>
                <a:gd name="connsiteY4" fmla="*/ 4408685 h 4413258"/>
                <a:gd name="connsiteX5" fmla="*/ 3434400 w 4929093"/>
                <a:gd name="connsiteY5" fmla="*/ 4413258 h 4413258"/>
                <a:gd name="connsiteX6" fmla="*/ 4086496 w 4929093"/>
                <a:gd name="connsiteY6" fmla="*/ 3973642 h 4413258"/>
                <a:gd name="connsiteX7" fmla="*/ 4196400 w 4929093"/>
                <a:gd name="connsiteY7" fmla="*/ 3958989 h 4413258"/>
                <a:gd name="connsiteX8" fmla="*/ 4298977 w 4929093"/>
                <a:gd name="connsiteY8" fmla="*/ 3907700 h 4413258"/>
                <a:gd name="connsiteX9" fmla="*/ 4313631 w 4929093"/>
                <a:gd name="connsiteY9" fmla="*/ 3878392 h 4413258"/>
                <a:gd name="connsiteX10" fmla="*/ 4423535 w 4929093"/>
                <a:gd name="connsiteY10" fmla="*/ 3885719 h 4413258"/>
                <a:gd name="connsiteX11" fmla="*/ 4540766 w 4929093"/>
                <a:gd name="connsiteY11" fmla="*/ 3893046 h 4413258"/>
                <a:gd name="connsiteX12" fmla="*/ 4540766 w 4929093"/>
                <a:gd name="connsiteY12" fmla="*/ 3790469 h 4413258"/>
                <a:gd name="connsiteX13" fmla="*/ 4570073 w 4929093"/>
                <a:gd name="connsiteY13" fmla="*/ 3739181 h 4413258"/>
                <a:gd name="connsiteX14" fmla="*/ 4657996 w 4929093"/>
                <a:gd name="connsiteY14" fmla="*/ 3687892 h 4413258"/>
                <a:gd name="connsiteX15" fmla="*/ 4709285 w 4929093"/>
                <a:gd name="connsiteY15" fmla="*/ 3629277 h 4413258"/>
                <a:gd name="connsiteX16" fmla="*/ 4870477 w 4929093"/>
                <a:gd name="connsiteY16" fmla="*/ 3629277 h 4413258"/>
                <a:gd name="connsiteX17" fmla="*/ 4870477 w 4929093"/>
                <a:gd name="connsiteY17" fmla="*/ 3526700 h 4413258"/>
                <a:gd name="connsiteX18" fmla="*/ 4899785 w 4929093"/>
                <a:gd name="connsiteY18" fmla="*/ 3284912 h 4413258"/>
                <a:gd name="connsiteX19" fmla="*/ 4929093 w 4929093"/>
                <a:gd name="connsiteY19" fmla="*/ 3094412 h 4413258"/>
                <a:gd name="connsiteX20" fmla="*/ 4921766 w 4929093"/>
                <a:gd name="connsiteY20" fmla="*/ 2889258 h 4413258"/>
                <a:gd name="connsiteX21" fmla="*/ 4791602 w 4929093"/>
                <a:gd name="connsiteY21" fmla="*/ 2848461 h 4413258"/>
                <a:gd name="connsiteX22" fmla="*/ 4696085 w 4929093"/>
                <a:gd name="connsiteY22" fmla="*/ 2655290 h 4413258"/>
                <a:gd name="connsiteX23" fmla="*/ 4877065 w 4929093"/>
                <a:gd name="connsiteY23" fmla="*/ 2660243 h 4413258"/>
                <a:gd name="connsiteX24" fmla="*/ 4780981 w 4929093"/>
                <a:gd name="connsiteY24" fmla="*/ 2372966 h 4413258"/>
                <a:gd name="connsiteX25" fmla="*/ 4464833 w 4929093"/>
                <a:gd name="connsiteY25" fmla="*/ 2273902 h 4413258"/>
                <a:gd name="connsiteX26" fmla="*/ 4303962 w 4929093"/>
                <a:gd name="connsiteY26" fmla="*/ 2120356 h 4413258"/>
                <a:gd name="connsiteX27" fmla="*/ 4193363 w 4929093"/>
                <a:gd name="connsiteY27" fmla="*/ 1932139 h 4413258"/>
                <a:gd name="connsiteX28" fmla="*/ 4042546 w 4929093"/>
                <a:gd name="connsiteY28" fmla="*/ 1793452 h 4413258"/>
                <a:gd name="connsiteX29" fmla="*/ 4112927 w 4929093"/>
                <a:gd name="connsiteY29" fmla="*/ 1491313 h 4413258"/>
                <a:gd name="connsiteX30" fmla="*/ 3916866 w 4929093"/>
                <a:gd name="connsiteY30" fmla="*/ 1308048 h 4413258"/>
                <a:gd name="connsiteX31" fmla="*/ 3469443 w 4929093"/>
                <a:gd name="connsiteY31" fmla="*/ 1491313 h 4413258"/>
                <a:gd name="connsiteX32" fmla="*/ 3047156 w 4929093"/>
                <a:gd name="connsiteY32" fmla="*/ 1530938 h 4413258"/>
                <a:gd name="connsiteX33" fmla="*/ 2836012 w 4929093"/>
                <a:gd name="connsiteY33" fmla="*/ 1303095 h 4413258"/>
                <a:gd name="connsiteX34" fmla="*/ 2589678 w 4929093"/>
                <a:gd name="connsiteY34" fmla="*/ 1327861 h 4413258"/>
                <a:gd name="connsiteX35" fmla="*/ 2660059 w 4929093"/>
                <a:gd name="connsiteY35" fmla="*/ 1060393 h 4413258"/>
                <a:gd name="connsiteX36" fmla="*/ 2514270 w 4929093"/>
                <a:gd name="connsiteY36" fmla="*/ 971238 h 4413258"/>
                <a:gd name="connsiteX37" fmla="*/ 2453943 w 4929093"/>
                <a:gd name="connsiteY37" fmla="*/ 1010863 h 4413258"/>
                <a:gd name="connsiteX38" fmla="*/ 2373507 w 4929093"/>
                <a:gd name="connsiteY38" fmla="*/ 1337767 h 4413258"/>
                <a:gd name="connsiteX39" fmla="*/ 2303126 w 4929093"/>
                <a:gd name="connsiteY39" fmla="*/ 1303095 h 4413258"/>
                <a:gd name="connsiteX40" fmla="*/ 2328263 w 4929093"/>
                <a:gd name="connsiteY40" fmla="*/ 867223 h 4413258"/>
                <a:gd name="connsiteX41" fmla="*/ 2448916 w 4929093"/>
                <a:gd name="connsiteY41" fmla="*/ 624521 h 4413258"/>
                <a:gd name="connsiteX42" fmla="*/ 2277990 w 4929093"/>
                <a:gd name="connsiteY42" fmla="*/ 490788 h 4413258"/>
                <a:gd name="connsiteX43" fmla="*/ 2267936 w 4929093"/>
                <a:gd name="connsiteY43" fmla="*/ 406586 h 4413258"/>
                <a:gd name="connsiteX44" fmla="*/ 2232745 w 4929093"/>
                <a:gd name="connsiteY44" fmla="*/ 371913 h 4413258"/>
                <a:gd name="connsiteX45" fmla="*/ 2212636 w 4929093"/>
                <a:gd name="connsiteY45" fmla="*/ 272852 h 4413258"/>
                <a:gd name="connsiteX46" fmla="*/ 1684150 w 4929093"/>
                <a:gd name="connsiteY46" fmla="*/ 439 h 4413258"/>
                <a:gd name="connsiteX47" fmla="*/ 1568521 w 4929093"/>
                <a:gd name="connsiteY47" fmla="*/ 173798 h 4413258"/>
                <a:gd name="connsiteX48" fmla="*/ 1442838 w 4929093"/>
                <a:gd name="connsiteY48" fmla="*/ 302578 h 4413258"/>
                <a:gd name="connsiteX49" fmla="*/ 1558467 w 4929093"/>
                <a:gd name="connsiteY49" fmla="*/ 376874 h 4413258"/>
                <a:gd name="connsiteX50" fmla="*/ 1669070 w 4929093"/>
                <a:gd name="connsiteY50" fmla="*/ 644342 h 4413258"/>
                <a:gd name="connsiteX51" fmla="*/ 1661312 w 4929093"/>
                <a:gd name="connsiteY51" fmla="*/ 816508 h 4413258"/>
                <a:gd name="connsiteX52" fmla="*/ 1731051 w 4929093"/>
                <a:gd name="connsiteY52" fmla="*/ 879655 h 4413258"/>
                <a:gd name="connsiteX53" fmla="*/ 1722334 w 4929093"/>
                <a:gd name="connsiteY53" fmla="*/ 947010 h 4413258"/>
                <a:gd name="connsiteX54" fmla="*/ 1844376 w 4929093"/>
                <a:gd name="connsiteY54" fmla="*/ 1052255 h 4413258"/>
                <a:gd name="connsiteX55" fmla="*/ 1761562 w 4929093"/>
                <a:gd name="connsiteY55" fmla="*/ 1085932 h 4413258"/>
                <a:gd name="connsiteX56" fmla="*/ 1437812 w 4929093"/>
                <a:gd name="connsiteY56" fmla="*/ 827606 h 4413258"/>
                <a:gd name="connsiteX57" fmla="*/ 1171366 w 4929093"/>
                <a:gd name="connsiteY57" fmla="*/ 956386 h 4413258"/>
                <a:gd name="connsiteX58" fmla="*/ 1050710 w 4929093"/>
                <a:gd name="connsiteY58" fmla="*/ 1005916 h 4413258"/>
                <a:gd name="connsiteX59" fmla="*/ 965245 w 4929093"/>
                <a:gd name="connsiteY59" fmla="*/ 1045542 h 4413258"/>
                <a:gd name="connsiteX60" fmla="*/ 305147 w 4929093"/>
                <a:gd name="connsiteY60" fmla="*/ 621739 h 4413258"/>
                <a:gd name="connsiteX61" fmla="*/ 0 w 4929093"/>
                <a:gd name="connsiteY61" fmla="*/ 1179275 h 4413258"/>
                <a:gd name="connsiteX62" fmla="*/ 165901 w 4929093"/>
                <a:gd name="connsiteY62" fmla="*/ 1377398 h 4413258"/>
                <a:gd name="connsiteX63" fmla="*/ 226229 w 4929093"/>
                <a:gd name="connsiteY63" fmla="*/ 1521038 h 4413258"/>
                <a:gd name="connsiteX64" fmla="*/ 513885 w 4929093"/>
                <a:gd name="connsiteY64" fmla="*/ 1735614 h 4413258"/>
                <a:gd name="connsiteX65" fmla="*/ 1222111 w 4929093"/>
                <a:gd name="connsiteY65" fmla="*/ 2458920 h 4413258"/>
                <a:gd name="connsiteX66" fmla="*/ 1226613 w 4929093"/>
                <a:gd name="connsiteY66" fmla="*/ 2453635 h 4413258"/>
                <a:gd name="connsiteX67" fmla="*/ 1308757 w 4929093"/>
                <a:gd name="connsiteY67" fmla="*/ 2615264 h 4413258"/>
                <a:gd name="connsiteX68" fmla="*/ 1304553 w 4929093"/>
                <a:gd name="connsiteY68" fmla="*/ 2806385 h 4413258"/>
                <a:gd name="connsiteX69" fmla="*/ 1404621 w 4929093"/>
                <a:gd name="connsiteY69" fmla="*/ 2832072 h 4413258"/>
                <a:gd name="connsiteX70" fmla="*/ 1507420 w 4929093"/>
                <a:gd name="connsiteY70" fmla="*/ 2823315 h 4413258"/>
                <a:gd name="connsiteX71" fmla="*/ 1566035 w 4929093"/>
                <a:gd name="connsiteY71" fmla="*/ 2889258 h 4413258"/>
                <a:gd name="connsiteX72" fmla="*/ 1653958 w 4929093"/>
                <a:gd name="connsiteY72" fmla="*/ 2955200 h 4413258"/>
                <a:gd name="connsiteX73" fmla="*/ 2481900 w 4929093"/>
                <a:gd name="connsiteY73" fmla="*/ 3687892 h 4413258"/>
                <a:gd name="connsiteX74" fmla="*/ 2489227 w 4929093"/>
                <a:gd name="connsiteY74" fmla="*/ 3819777 h 4413258"/>
                <a:gd name="connsiteX75" fmla="*/ 2599131 w 4929093"/>
                <a:gd name="connsiteY75" fmla="*/ 3856412 h 4413258"/>
                <a:gd name="connsiteX76" fmla="*/ 2635766 w 4929093"/>
                <a:gd name="connsiteY76" fmla="*/ 3885719 h 4413258"/>
                <a:gd name="connsiteX77" fmla="*/ 2760323 w 4929093"/>
                <a:gd name="connsiteY77" fmla="*/ 3885719 h 4413258"/>
                <a:gd name="connsiteX78" fmla="*/ 2943496 w 4929093"/>
                <a:gd name="connsiteY78" fmla="*/ 3907700 h 4413258"/>
                <a:gd name="connsiteX79" fmla="*/ 3009439 w 4929093"/>
                <a:gd name="connsiteY79" fmla="*/ 3922354 h 4413258"/>
                <a:gd name="connsiteX80" fmla="*/ 3090035 w 4929093"/>
                <a:gd name="connsiteY80" fmla="*/ 4017604 h 4413258"/>
                <a:gd name="connsiteX81" fmla="*/ 3141323 w 4929093"/>
                <a:gd name="connsiteY81" fmla="*/ 4142162 h 4413258"/>
                <a:gd name="connsiteX0" fmla="*/ 3331823 w 4929093"/>
                <a:gd name="connsiteY0" fmla="*/ 4208104 h 4413258"/>
                <a:gd name="connsiteX1" fmla="*/ 3397766 w 4929093"/>
                <a:gd name="connsiteY1" fmla="*/ 4252065 h 4413258"/>
                <a:gd name="connsiteX2" fmla="*/ 3419746 w 4929093"/>
                <a:gd name="connsiteY2" fmla="*/ 4318008 h 4413258"/>
                <a:gd name="connsiteX3" fmla="*/ 3398466 w 4929093"/>
                <a:gd name="connsiteY3" fmla="*/ 4408685 h 4413258"/>
                <a:gd name="connsiteX4" fmla="*/ 3434400 w 4929093"/>
                <a:gd name="connsiteY4" fmla="*/ 4413258 h 4413258"/>
                <a:gd name="connsiteX5" fmla="*/ 4086496 w 4929093"/>
                <a:gd name="connsiteY5" fmla="*/ 3973642 h 4413258"/>
                <a:gd name="connsiteX6" fmla="*/ 4196400 w 4929093"/>
                <a:gd name="connsiteY6" fmla="*/ 3958989 h 4413258"/>
                <a:gd name="connsiteX7" fmla="*/ 4298977 w 4929093"/>
                <a:gd name="connsiteY7" fmla="*/ 3907700 h 4413258"/>
                <a:gd name="connsiteX8" fmla="*/ 4313631 w 4929093"/>
                <a:gd name="connsiteY8" fmla="*/ 3878392 h 4413258"/>
                <a:gd name="connsiteX9" fmla="*/ 4423535 w 4929093"/>
                <a:gd name="connsiteY9" fmla="*/ 3885719 h 4413258"/>
                <a:gd name="connsiteX10" fmla="*/ 4540766 w 4929093"/>
                <a:gd name="connsiteY10" fmla="*/ 3893046 h 4413258"/>
                <a:gd name="connsiteX11" fmla="*/ 4540766 w 4929093"/>
                <a:gd name="connsiteY11" fmla="*/ 3790469 h 4413258"/>
                <a:gd name="connsiteX12" fmla="*/ 4570073 w 4929093"/>
                <a:gd name="connsiteY12" fmla="*/ 3739181 h 4413258"/>
                <a:gd name="connsiteX13" fmla="*/ 4657996 w 4929093"/>
                <a:gd name="connsiteY13" fmla="*/ 3687892 h 4413258"/>
                <a:gd name="connsiteX14" fmla="*/ 4709285 w 4929093"/>
                <a:gd name="connsiteY14" fmla="*/ 3629277 h 4413258"/>
                <a:gd name="connsiteX15" fmla="*/ 4870477 w 4929093"/>
                <a:gd name="connsiteY15" fmla="*/ 3629277 h 4413258"/>
                <a:gd name="connsiteX16" fmla="*/ 4870477 w 4929093"/>
                <a:gd name="connsiteY16" fmla="*/ 3526700 h 4413258"/>
                <a:gd name="connsiteX17" fmla="*/ 4899785 w 4929093"/>
                <a:gd name="connsiteY17" fmla="*/ 3284912 h 4413258"/>
                <a:gd name="connsiteX18" fmla="*/ 4929093 w 4929093"/>
                <a:gd name="connsiteY18" fmla="*/ 3094412 h 4413258"/>
                <a:gd name="connsiteX19" fmla="*/ 4921766 w 4929093"/>
                <a:gd name="connsiteY19" fmla="*/ 2889258 h 4413258"/>
                <a:gd name="connsiteX20" fmla="*/ 4791602 w 4929093"/>
                <a:gd name="connsiteY20" fmla="*/ 2848461 h 4413258"/>
                <a:gd name="connsiteX21" fmla="*/ 4696085 w 4929093"/>
                <a:gd name="connsiteY21" fmla="*/ 2655290 h 4413258"/>
                <a:gd name="connsiteX22" fmla="*/ 4877065 w 4929093"/>
                <a:gd name="connsiteY22" fmla="*/ 2660243 h 4413258"/>
                <a:gd name="connsiteX23" fmla="*/ 4780981 w 4929093"/>
                <a:gd name="connsiteY23" fmla="*/ 2372966 h 4413258"/>
                <a:gd name="connsiteX24" fmla="*/ 4464833 w 4929093"/>
                <a:gd name="connsiteY24" fmla="*/ 2273902 h 4413258"/>
                <a:gd name="connsiteX25" fmla="*/ 4303962 w 4929093"/>
                <a:gd name="connsiteY25" fmla="*/ 2120356 h 4413258"/>
                <a:gd name="connsiteX26" fmla="*/ 4193363 w 4929093"/>
                <a:gd name="connsiteY26" fmla="*/ 1932139 h 4413258"/>
                <a:gd name="connsiteX27" fmla="*/ 4042546 w 4929093"/>
                <a:gd name="connsiteY27" fmla="*/ 1793452 h 4413258"/>
                <a:gd name="connsiteX28" fmla="*/ 4112927 w 4929093"/>
                <a:gd name="connsiteY28" fmla="*/ 1491313 h 4413258"/>
                <a:gd name="connsiteX29" fmla="*/ 3916866 w 4929093"/>
                <a:gd name="connsiteY29" fmla="*/ 1308048 h 4413258"/>
                <a:gd name="connsiteX30" fmla="*/ 3469443 w 4929093"/>
                <a:gd name="connsiteY30" fmla="*/ 1491313 h 4413258"/>
                <a:gd name="connsiteX31" fmla="*/ 3047156 w 4929093"/>
                <a:gd name="connsiteY31" fmla="*/ 1530938 h 4413258"/>
                <a:gd name="connsiteX32" fmla="*/ 2836012 w 4929093"/>
                <a:gd name="connsiteY32" fmla="*/ 1303095 h 4413258"/>
                <a:gd name="connsiteX33" fmla="*/ 2589678 w 4929093"/>
                <a:gd name="connsiteY33" fmla="*/ 1327861 h 4413258"/>
                <a:gd name="connsiteX34" fmla="*/ 2660059 w 4929093"/>
                <a:gd name="connsiteY34" fmla="*/ 1060393 h 4413258"/>
                <a:gd name="connsiteX35" fmla="*/ 2514270 w 4929093"/>
                <a:gd name="connsiteY35" fmla="*/ 971238 h 4413258"/>
                <a:gd name="connsiteX36" fmla="*/ 2453943 w 4929093"/>
                <a:gd name="connsiteY36" fmla="*/ 1010863 h 4413258"/>
                <a:gd name="connsiteX37" fmla="*/ 2373507 w 4929093"/>
                <a:gd name="connsiteY37" fmla="*/ 1337767 h 4413258"/>
                <a:gd name="connsiteX38" fmla="*/ 2303126 w 4929093"/>
                <a:gd name="connsiteY38" fmla="*/ 1303095 h 4413258"/>
                <a:gd name="connsiteX39" fmla="*/ 2328263 w 4929093"/>
                <a:gd name="connsiteY39" fmla="*/ 867223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68" fmla="*/ 1404621 w 4929093"/>
                <a:gd name="connsiteY68" fmla="*/ 2832072 h 4413258"/>
                <a:gd name="connsiteX69" fmla="*/ 1507420 w 4929093"/>
                <a:gd name="connsiteY69" fmla="*/ 2823315 h 4413258"/>
                <a:gd name="connsiteX70" fmla="*/ 1566035 w 4929093"/>
                <a:gd name="connsiteY70" fmla="*/ 2889258 h 4413258"/>
                <a:gd name="connsiteX71" fmla="*/ 1653958 w 4929093"/>
                <a:gd name="connsiteY71" fmla="*/ 2955200 h 4413258"/>
                <a:gd name="connsiteX72" fmla="*/ 2481900 w 4929093"/>
                <a:gd name="connsiteY72" fmla="*/ 3687892 h 4413258"/>
                <a:gd name="connsiteX73" fmla="*/ 2489227 w 4929093"/>
                <a:gd name="connsiteY73" fmla="*/ 3819777 h 4413258"/>
                <a:gd name="connsiteX74" fmla="*/ 2599131 w 4929093"/>
                <a:gd name="connsiteY74" fmla="*/ 3856412 h 4413258"/>
                <a:gd name="connsiteX75" fmla="*/ 2635766 w 4929093"/>
                <a:gd name="connsiteY75" fmla="*/ 3885719 h 4413258"/>
                <a:gd name="connsiteX76" fmla="*/ 2760323 w 4929093"/>
                <a:gd name="connsiteY76" fmla="*/ 3885719 h 4413258"/>
                <a:gd name="connsiteX77" fmla="*/ 2943496 w 4929093"/>
                <a:gd name="connsiteY77" fmla="*/ 3907700 h 4413258"/>
                <a:gd name="connsiteX78" fmla="*/ 3009439 w 4929093"/>
                <a:gd name="connsiteY78" fmla="*/ 3922354 h 4413258"/>
                <a:gd name="connsiteX79" fmla="*/ 3090035 w 4929093"/>
                <a:gd name="connsiteY79" fmla="*/ 4017604 h 4413258"/>
                <a:gd name="connsiteX80" fmla="*/ 3141323 w 4929093"/>
                <a:gd name="connsiteY80" fmla="*/ 4142162 h 4413258"/>
                <a:gd name="connsiteX0" fmla="*/ 3397766 w 4929093"/>
                <a:gd name="connsiteY0" fmla="*/ 4252065 h 4413258"/>
                <a:gd name="connsiteX1" fmla="*/ 3419746 w 4929093"/>
                <a:gd name="connsiteY1" fmla="*/ 4318008 h 4413258"/>
                <a:gd name="connsiteX2" fmla="*/ 3398466 w 4929093"/>
                <a:gd name="connsiteY2" fmla="*/ 4408685 h 4413258"/>
                <a:gd name="connsiteX3" fmla="*/ 3434400 w 4929093"/>
                <a:gd name="connsiteY3" fmla="*/ 4413258 h 4413258"/>
                <a:gd name="connsiteX4" fmla="*/ 4086496 w 4929093"/>
                <a:gd name="connsiteY4" fmla="*/ 3973642 h 4413258"/>
                <a:gd name="connsiteX5" fmla="*/ 4196400 w 4929093"/>
                <a:gd name="connsiteY5" fmla="*/ 3958989 h 4413258"/>
                <a:gd name="connsiteX6" fmla="*/ 4298977 w 4929093"/>
                <a:gd name="connsiteY6" fmla="*/ 3907700 h 4413258"/>
                <a:gd name="connsiteX7" fmla="*/ 4313631 w 4929093"/>
                <a:gd name="connsiteY7" fmla="*/ 3878392 h 4413258"/>
                <a:gd name="connsiteX8" fmla="*/ 4423535 w 4929093"/>
                <a:gd name="connsiteY8" fmla="*/ 3885719 h 4413258"/>
                <a:gd name="connsiteX9" fmla="*/ 4540766 w 4929093"/>
                <a:gd name="connsiteY9" fmla="*/ 3893046 h 4413258"/>
                <a:gd name="connsiteX10" fmla="*/ 4540766 w 4929093"/>
                <a:gd name="connsiteY10" fmla="*/ 3790469 h 4413258"/>
                <a:gd name="connsiteX11" fmla="*/ 4570073 w 4929093"/>
                <a:gd name="connsiteY11" fmla="*/ 3739181 h 4413258"/>
                <a:gd name="connsiteX12" fmla="*/ 4657996 w 4929093"/>
                <a:gd name="connsiteY12" fmla="*/ 3687892 h 4413258"/>
                <a:gd name="connsiteX13" fmla="*/ 4709285 w 4929093"/>
                <a:gd name="connsiteY13" fmla="*/ 3629277 h 4413258"/>
                <a:gd name="connsiteX14" fmla="*/ 4870477 w 4929093"/>
                <a:gd name="connsiteY14" fmla="*/ 3629277 h 4413258"/>
                <a:gd name="connsiteX15" fmla="*/ 4870477 w 4929093"/>
                <a:gd name="connsiteY15" fmla="*/ 3526700 h 4413258"/>
                <a:gd name="connsiteX16" fmla="*/ 4899785 w 4929093"/>
                <a:gd name="connsiteY16" fmla="*/ 3284912 h 4413258"/>
                <a:gd name="connsiteX17" fmla="*/ 4929093 w 4929093"/>
                <a:gd name="connsiteY17" fmla="*/ 3094412 h 4413258"/>
                <a:gd name="connsiteX18" fmla="*/ 4921766 w 4929093"/>
                <a:gd name="connsiteY18" fmla="*/ 2889258 h 4413258"/>
                <a:gd name="connsiteX19" fmla="*/ 4791602 w 4929093"/>
                <a:gd name="connsiteY19" fmla="*/ 2848461 h 4413258"/>
                <a:gd name="connsiteX20" fmla="*/ 4696085 w 4929093"/>
                <a:gd name="connsiteY20" fmla="*/ 2655290 h 4413258"/>
                <a:gd name="connsiteX21" fmla="*/ 4877065 w 4929093"/>
                <a:gd name="connsiteY21" fmla="*/ 2660243 h 4413258"/>
                <a:gd name="connsiteX22" fmla="*/ 4780981 w 4929093"/>
                <a:gd name="connsiteY22" fmla="*/ 2372966 h 4413258"/>
                <a:gd name="connsiteX23" fmla="*/ 4464833 w 4929093"/>
                <a:gd name="connsiteY23" fmla="*/ 2273902 h 4413258"/>
                <a:gd name="connsiteX24" fmla="*/ 4303962 w 4929093"/>
                <a:gd name="connsiteY24" fmla="*/ 2120356 h 4413258"/>
                <a:gd name="connsiteX25" fmla="*/ 4193363 w 4929093"/>
                <a:gd name="connsiteY25" fmla="*/ 1932139 h 4413258"/>
                <a:gd name="connsiteX26" fmla="*/ 4042546 w 4929093"/>
                <a:gd name="connsiteY26" fmla="*/ 1793452 h 4413258"/>
                <a:gd name="connsiteX27" fmla="*/ 4112927 w 4929093"/>
                <a:gd name="connsiteY27" fmla="*/ 1491313 h 4413258"/>
                <a:gd name="connsiteX28" fmla="*/ 3916866 w 4929093"/>
                <a:gd name="connsiteY28" fmla="*/ 1308048 h 4413258"/>
                <a:gd name="connsiteX29" fmla="*/ 3469443 w 4929093"/>
                <a:gd name="connsiteY29" fmla="*/ 1491313 h 4413258"/>
                <a:gd name="connsiteX30" fmla="*/ 3047156 w 4929093"/>
                <a:gd name="connsiteY30" fmla="*/ 1530938 h 4413258"/>
                <a:gd name="connsiteX31" fmla="*/ 2836012 w 4929093"/>
                <a:gd name="connsiteY31" fmla="*/ 1303095 h 4413258"/>
                <a:gd name="connsiteX32" fmla="*/ 2589678 w 4929093"/>
                <a:gd name="connsiteY32" fmla="*/ 1327861 h 4413258"/>
                <a:gd name="connsiteX33" fmla="*/ 2660059 w 4929093"/>
                <a:gd name="connsiteY33" fmla="*/ 1060393 h 4413258"/>
                <a:gd name="connsiteX34" fmla="*/ 2514270 w 4929093"/>
                <a:gd name="connsiteY34" fmla="*/ 971238 h 4413258"/>
                <a:gd name="connsiteX35" fmla="*/ 2453943 w 4929093"/>
                <a:gd name="connsiteY35" fmla="*/ 1010863 h 4413258"/>
                <a:gd name="connsiteX36" fmla="*/ 2373507 w 4929093"/>
                <a:gd name="connsiteY36" fmla="*/ 1337767 h 4413258"/>
                <a:gd name="connsiteX37" fmla="*/ 2303126 w 4929093"/>
                <a:gd name="connsiteY37" fmla="*/ 1303095 h 4413258"/>
                <a:gd name="connsiteX38" fmla="*/ 2328263 w 4929093"/>
                <a:gd name="connsiteY38" fmla="*/ 867223 h 4413258"/>
                <a:gd name="connsiteX39" fmla="*/ 2448916 w 4929093"/>
                <a:gd name="connsiteY39" fmla="*/ 624521 h 4413258"/>
                <a:gd name="connsiteX40" fmla="*/ 2277990 w 4929093"/>
                <a:gd name="connsiteY40" fmla="*/ 490788 h 4413258"/>
                <a:gd name="connsiteX41" fmla="*/ 2267936 w 4929093"/>
                <a:gd name="connsiteY41" fmla="*/ 406586 h 4413258"/>
                <a:gd name="connsiteX42" fmla="*/ 2232745 w 4929093"/>
                <a:gd name="connsiteY42" fmla="*/ 371913 h 4413258"/>
                <a:gd name="connsiteX43" fmla="*/ 2212636 w 4929093"/>
                <a:gd name="connsiteY43" fmla="*/ 272852 h 4413258"/>
                <a:gd name="connsiteX44" fmla="*/ 1684150 w 4929093"/>
                <a:gd name="connsiteY44" fmla="*/ 439 h 4413258"/>
                <a:gd name="connsiteX45" fmla="*/ 1568521 w 4929093"/>
                <a:gd name="connsiteY45" fmla="*/ 173798 h 4413258"/>
                <a:gd name="connsiteX46" fmla="*/ 1442838 w 4929093"/>
                <a:gd name="connsiteY46" fmla="*/ 302578 h 4413258"/>
                <a:gd name="connsiteX47" fmla="*/ 1558467 w 4929093"/>
                <a:gd name="connsiteY47" fmla="*/ 376874 h 4413258"/>
                <a:gd name="connsiteX48" fmla="*/ 1669070 w 4929093"/>
                <a:gd name="connsiteY48" fmla="*/ 644342 h 4413258"/>
                <a:gd name="connsiteX49" fmla="*/ 1661312 w 4929093"/>
                <a:gd name="connsiteY49" fmla="*/ 816508 h 4413258"/>
                <a:gd name="connsiteX50" fmla="*/ 1731051 w 4929093"/>
                <a:gd name="connsiteY50" fmla="*/ 879655 h 4413258"/>
                <a:gd name="connsiteX51" fmla="*/ 1722334 w 4929093"/>
                <a:gd name="connsiteY51" fmla="*/ 947010 h 4413258"/>
                <a:gd name="connsiteX52" fmla="*/ 1844376 w 4929093"/>
                <a:gd name="connsiteY52" fmla="*/ 1052255 h 4413258"/>
                <a:gd name="connsiteX53" fmla="*/ 1761562 w 4929093"/>
                <a:gd name="connsiteY53" fmla="*/ 1085932 h 4413258"/>
                <a:gd name="connsiteX54" fmla="*/ 1437812 w 4929093"/>
                <a:gd name="connsiteY54" fmla="*/ 827606 h 4413258"/>
                <a:gd name="connsiteX55" fmla="*/ 1171366 w 4929093"/>
                <a:gd name="connsiteY55" fmla="*/ 956386 h 4413258"/>
                <a:gd name="connsiteX56" fmla="*/ 1050710 w 4929093"/>
                <a:gd name="connsiteY56" fmla="*/ 1005916 h 4413258"/>
                <a:gd name="connsiteX57" fmla="*/ 965245 w 4929093"/>
                <a:gd name="connsiteY57" fmla="*/ 1045542 h 4413258"/>
                <a:gd name="connsiteX58" fmla="*/ 305147 w 4929093"/>
                <a:gd name="connsiteY58" fmla="*/ 621739 h 4413258"/>
                <a:gd name="connsiteX59" fmla="*/ 0 w 4929093"/>
                <a:gd name="connsiteY59" fmla="*/ 1179275 h 4413258"/>
                <a:gd name="connsiteX60" fmla="*/ 165901 w 4929093"/>
                <a:gd name="connsiteY60" fmla="*/ 1377398 h 4413258"/>
                <a:gd name="connsiteX61" fmla="*/ 226229 w 4929093"/>
                <a:gd name="connsiteY61" fmla="*/ 1521038 h 4413258"/>
                <a:gd name="connsiteX62" fmla="*/ 513885 w 4929093"/>
                <a:gd name="connsiteY62" fmla="*/ 1735614 h 4413258"/>
                <a:gd name="connsiteX63" fmla="*/ 1222111 w 4929093"/>
                <a:gd name="connsiteY63" fmla="*/ 2458920 h 4413258"/>
                <a:gd name="connsiteX64" fmla="*/ 1226613 w 4929093"/>
                <a:gd name="connsiteY64" fmla="*/ 2453635 h 4413258"/>
                <a:gd name="connsiteX65" fmla="*/ 1308757 w 4929093"/>
                <a:gd name="connsiteY65" fmla="*/ 2615264 h 4413258"/>
                <a:gd name="connsiteX66" fmla="*/ 1304553 w 4929093"/>
                <a:gd name="connsiteY66" fmla="*/ 2806385 h 4413258"/>
                <a:gd name="connsiteX67" fmla="*/ 1404621 w 4929093"/>
                <a:gd name="connsiteY67" fmla="*/ 2832072 h 4413258"/>
                <a:gd name="connsiteX68" fmla="*/ 1507420 w 4929093"/>
                <a:gd name="connsiteY68" fmla="*/ 2823315 h 4413258"/>
                <a:gd name="connsiteX69" fmla="*/ 1566035 w 4929093"/>
                <a:gd name="connsiteY69" fmla="*/ 2889258 h 4413258"/>
                <a:gd name="connsiteX70" fmla="*/ 1653958 w 4929093"/>
                <a:gd name="connsiteY70" fmla="*/ 2955200 h 4413258"/>
                <a:gd name="connsiteX71" fmla="*/ 2481900 w 4929093"/>
                <a:gd name="connsiteY71" fmla="*/ 3687892 h 4413258"/>
                <a:gd name="connsiteX72" fmla="*/ 2489227 w 4929093"/>
                <a:gd name="connsiteY72" fmla="*/ 3819777 h 4413258"/>
                <a:gd name="connsiteX73" fmla="*/ 2599131 w 4929093"/>
                <a:gd name="connsiteY73" fmla="*/ 3856412 h 4413258"/>
                <a:gd name="connsiteX74" fmla="*/ 2635766 w 4929093"/>
                <a:gd name="connsiteY74" fmla="*/ 3885719 h 4413258"/>
                <a:gd name="connsiteX75" fmla="*/ 2760323 w 4929093"/>
                <a:gd name="connsiteY75" fmla="*/ 3885719 h 4413258"/>
                <a:gd name="connsiteX76" fmla="*/ 2943496 w 4929093"/>
                <a:gd name="connsiteY76" fmla="*/ 3907700 h 4413258"/>
                <a:gd name="connsiteX77" fmla="*/ 3009439 w 4929093"/>
                <a:gd name="connsiteY77" fmla="*/ 3922354 h 4413258"/>
                <a:gd name="connsiteX78" fmla="*/ 3090035 w 4929093"/>
                <a:gd name="connsiteY78" fmla="*/ 4017604 h 4413258"/>
                <a:gd name="connsiteX79" fmla="*/ 3141323 w 4929093"/>
                <a:gd name="connsiteY79" fmla="*/ 4142162 h 4413258"/>
                <a:gd name="connsiteX0" fmla="*/ 3419746 w 4929093"/>
                <a:gd name="connsiteY0" fmla="*/ 4318008 h 4413258"/>
                <a:gd name="connsiteX1" fmla="*/ 3398466 w 4929093"/>
                <a:gd name="connsiteY1" fmla="*/ 4408685 h 4413258"/>
                <a:gd name="connsiteX2" fmla="*/ 3434400 w 4929093"/>
                <a:gd name="connsiteY2" fmla="*/ 4413258 h 4413258"/>
                <a:gd name="connsiteX3" fmla="*/ 4086496 w 4929093"/>
                <a:gd name="connsiteY3" fmla="*/ 3973642 h 4413258"/>
                <a:gd name="connsiteX4" fmla="*/ 4196400 w 4929093"/>
                <a:gd name="connsiteY4" fmla="*/ 3958989 h 4413258"/>
                <a:gd name="connsiteX5" fmla="*/ 4298977 w 4929093"/>
                <a:gd name="connsiteY5" fmla="*/ 3907700 h 4413258"/>
                <a:gd name="connsiteX6" fmla="*/ 4313631 w 4929093"/>
                <a:gd name="connsiteY6" fmla="*/ 3878392 h 4413258"/>
                <a:gd name="connsiteX7" fmla="*/ 4423535 w 4929093"/>
                <a:gd name="connsiteY7" fmla="*/ 3885719 h 4413258"/>
                <a:gd name="connsiteX8" fmla="*/ 4540766 w 4929093"/>
                <a:gd name="connsiteY8" fmla="*/ 3893046 h 4413258"/>
                <a:gd name="connsiteX9" fmla="*/ 4540766 w 4929093"/>
                <a:gd name="connsiteY9" fmla="*/ 3790469 h 4413258"/>
                <a:gd name="connsiteX10" fmla="*/ 4570073 w 4929093"/>
                <a:gd name="connsiteY10" fmla="*/ 3739181 h 4413258"/>
                <a:gd name="connsiteX11" fmla="*/ 4657996 w 4929093"/>
                <a:gd name="connsiteY11" fmla="*/ 3687892 h 4413258"/>
                <a:gd name="connsiteX12" fmla="*/ 4709285 w 4929093"/>
                <a:gd name="connsiteY12" fmla="*/ 3629277 h 4413258"/>
                <a:gd name="connsiteX13" fmla="*/ 4870477 w 4929093"/>
                <a:gd name="connsiteY13" fmla="*/ 3629277 h 4413258"/>
                <a:gd name="connsiteX14" fmla="*/ 4870477 w 4929093"/>
                <a:gd name="connsiteY14" fmla="*/ 3526700 h 4413258"/>
                <a:gd name="connsiteX15" fmla="*/ 4899785 w 4929093"/>
                <a:gd name="connsiteY15" fmla="*/ 3284912 h 4413258"/>
                <a:gd name="connsiteX16" fmla="*/ 4929093 w 4929093"/>
                <a:gd name="connsiteY16" fmla="*/ 3094412 h 4413258"/>
                <a:gd name="connsiteX17" fmla="*/ 4921766 w 4929093"/>
                <a:gd name="connsiteY17" fmla="*/ 2889258 h 4413258"/>
                <a:gd name="connsiteX18" fmla="*/ 4791602 w 4929093"/>
                <a:gd name="connsiteY18" fmla="*/ 2848461 h 4413258"/>
                <a:gd name="connsiteX19" fmla="*/ 4696085 w 4929093"/>
                <a:gd name="connsiteY19" fmla="*/ 2655290 h 4413258"/>
                <a:gd name="connsiteX20" fmla="*/ 4877065 w 4929093"/>
                <a:gd name="connsiteY20" fmla="*/ 2660243 h 4413258"/>
                <a:gd name="connsiteX21" fmla="*/ 4780981 w 4929093"/>
                <a:gd name="connsiteY21" fmla="*/ 2372966 h 4413258"/>
                <a:gd name="connsiteX22" fmla="*/ 4464833 w 4929093"/>
                <a:gd name="connsiteY22" fmla="*/ 2273902 h 4413258"/>
                <a:gd name="connsiteX23" fmla="*/ 4303962 w 4929093"/>
                <a:gd name="connsiteY23" fmla="*/ 2120356 h 4413258"/>
                <a:gd name="connsiteX24" fmla="*/ 4193363 w 4929093"/>
                <a:gd name="connsiteY24" fmla="*/ 1932139 h 4413258"/>
                <a:gd name="connsiteX25" fmla="*/ 4042546 w 4929093"/>
                <a:gd name="connsiteY25" fmla="*/ 1793452 h 4413258"/>
                <a:gd name="connsiteX26" fmla="*/ 4112927 w 4929093"/>
                <a:gd name="connsiteY26" fmla="*/ 1491313 h 4413258"/>
                <a:gd name="connsiteX27" fmla="*/ 3916866 w 4929093"/>
                <a:gd name="connsiteY27" fmla="*/ 1308048 h 4413258"/>
                <a:gd name="connsiteX28" fmla="*/ 3469443 w 4929093"/>
                <a:gd name="connsiteY28" fmla="*/ 1491313 h 4413258"/>
                <a:gd name="connsiteX29" fmla="*/ 3047156 w 4929093"/>
                <a:gd name="connsiteY29" fmla="*/ 1530938 h 4413258"/>
                <a:gd name="connsiteX30" fmla="*/ 2836012 w 4929093"/>
                <a:gd name="connsiteY30" fmla="*/ 1303095 h 4413258"/>
                <a:gd name="connsiteX31" fmla="*/ 2589678 w 4929093"/>
                <a:gd name="connsiteY31" fmla="*/ 1327861 h 4413258"/>
                <a:gd name="connsiteX32" fmla="*/ 2660059 w 4929093"/>
                <a:gd name="connsiteY32" fmla="*/ 1060393 h 4413258"/>
                <a:gd name="connsiteX33" fmla="*/ 2514270 w 4929093"/>
                <a:gd name="connsiteY33" fmla="*/ 971238 h 4413258"/>
                <a:gd name="connsiteX34" fmla="*/ 2453943 w 4929093"/>
                <a:gd name="connsiteY34" fmla="*/ 1010863 h 4413258"/>
                <a:gd name="connsiteX35" fmla="*/ 2373507 w 4929093"/>
                <a:gd name="connsiteY35" fmla="*/ 1337767 h 4413258"/>
                <a:gd name="connsiteX36" fmla="*/ 2303126 w 4929093"/>
                <a:gd name="connsiteY36" fmla="*/ 1303095 h 4413258"/>
                <a:gd name="connsiteX37" fmla="*/ 2328263 w 4929093"/>
                <a:gd name="connsiteY37" fmla="*/ 867223 h 4413258"/>
                <a:gd name="connsiteX38" fmla="*/ 2448916 w 4929093"/>
                <a:gd name="connsiteY38" fmla="*/ 624521 h 4413258"/>
                <a:gd name="connsiteX39" fmla="*/ 2277990 w 4929093"/>
                <a:gd name="connsiteY39" fmla="*/ 490788 h 4413258"/>
                <a:gd name="connsiteX40" fmla="*/ 2267936 w 4929093"/>
                <a:gd name="connsiteY40" fmla="*/ 406586 h 4413258"/>
                <a:gd name="connsiteX41" fmla="*/ 2232745 w 4929093"/>
                <a:gd name="connsiteY41" fmla="*/ 371913 h 4413258"/>
                <a:gd name="connsiteX42" fmla="*/ 2212636 w 4929093"/>
                <a:gd name="connsiteY42" fmla="*/ 272852 h 4413258"/>
                <a:gd name="connsiteX43" fmla="*/ 1684150 w 4929093"/>
                <a:gd name="connsiteY43" fmla="*/ 439 h 4413258"/>
                <a:gd name="connsiteX44" fmla="*/ 1568521 w 4929093"/>
                <a:gd name="connsiteY44" fmla="*/ 173798 h 4413258"/>
                <a:gd name="connsiteX45" fmla="*/ 1442838 w 4929093"/>
                <a:gd name="connsiteY45" fmla="*/ 302578 h 4413258"/>
                <a:gd name="connsiteX46" fmla="*/ 1558467 w 4929093"/>
                <a:gd name="connsiteY46" fmla="*/ 376874 h 4413258"/>
                <a:gd name="connsiteX47" fmla="*/ 1669070 w 4929093"/>
                <a:gd name="connsiteY47" fmla="*/ 644342 h 4413258"/>
                <a:gd name="connsiteX48" fmla="*/ 1661312 w 4929093"/>
                <a:gd name="connsiteY48" fmla="*/ 816508 h 4413258"/>
                <a:gd name="connsiteX49" fmla="*/ 1731051 w 4929093"/>
                <a:gd name="connsiteY49" fmla="*/ 879655 h 4413258"/>
                <a:gd name="connsiteX50" fmla="*/ 1722334 w 4929093"/>
                <a:gd name="connsiteY50" fmla="*/ 947010 h 4413258"/>
                <a:gd name="connsiteX51" fmla="*/ 1844376 w 4929093"/>
                <a:gd name="connsiteY51" fmla="*/ 1052255 h 4413258"/>
                <a:gd name="connsiteX52" fmla="*/ 1761562 w 4929093"/>
                <a:gd name="connsiteY52" fmla="*/ 1085932 h 4413258"/>
                <a:gd name="connsiteX53" fmla="*/ 1437812 w 4929093"/>
                <a:gd name="connsiteY53" fmla="*/ 827606 h 4413258"/>
                <a:gd name="connsiteX54" fmla="*/ 1171366 w 4929093"/>
                <a:gd name="connsiteY54" fmla="*/ 956386 h 4413258"/>
                <a:gd name="connsiteX55" fmla="*/ 1050710 w 4929093"/>
                <a:gd name="connsiteY55" fmla="*/ 1005916 h 4413258"/>
                <a:gd name="connsiteX56" fmla="*/ 965245 w 4929093"/>
                <a:gd name="connsiteY56" fmla="*/ 1045542 h 4413258"/>
                <a:gd name="connsiteX57" fmla="*/ 305147 w 4929093"/>
                <a:gd name="connsiteY57" fmla="*/ 621739 h 4413258"/>
                <a:gd name="connsiteX58" fmla="*/ 0 w 4929093"/>
                <a:gd name="connsiteY58" fmla="*/ 1179275 h 4413258"/>
                <a:gd name="connsiteX59" fmla="*/ 165901 w 4929093"/>
                <a:gd name="connsiteY59" fmla="*/ 1377398 h 4413258"/>
                <a:gd name="connsiteX60" fmla="*/ 226229 w 4929093"/>
                <a:gd name="connsiteY60" fmla="*/ 1521038 h 4413258"/>
                <a:gd name="connsiteX61" fmla="*/ 513885 w 4929093"/>
                <a:gd name="connsiteY61" fmla="*/ 1735614 h 4413258"/>
                <a:gd name="connsiteX62" fmla="*/ 1222111 w 4929093"/>
                <a:gd name="connsiteY62" fmla="*/ 2458920 h 4413258"/>
                <a:gd name="connsiteX63" fmla="*/ 1226613 w 4929093"/>
                <a:gd name="connsiteY63" fmla="*/ 2453635 h 4413258"/>
                <a:gd name="connsiteX64" fmla="*/ 1308757 w 4929093"/>
                <a:gd name="connsiteY64" fmla="*/ 2615264 h 4413258"/>
                <a:gd name="connsiteX65" fmla="*/ 1304553 w 4929093"/>
                <a:gd name="connsiteY65" fmla="*/ 2806385 h 4413258"/>
                <a:gd name="connsiteX66" fmla="*/ 1404621 w 4929093"/>
                <a:gd name="connsiteY66" fmla="*/ 2832072 h 4413258"/>
                <a:gd name="connsiteX67" fmla="*/ 1507420 w 4929093"/>
                <a:gd name="connsiteY67" fmla="*/ 2823315 h 4413258"/>
                <a:gd name="connsiteX68" fmla="*/ 1566035 w 4929093"/>
                <a:gd name="connsiteY68" fmla="*/ 2889258 h 4413258"/>
                <a:gd name="connsiteX69" fmla="*/ 1653958 w 4929093"/>
                <a:gd name="connsiteY69" fmla="*/ 2955200 h 4413258"/>
                <a:gd name="connsiteX70" fmla="*/ 2481900 w 4929093"/>
                <a:gd name="connsiteY70" fmla="*/ 3687892 h 4413258"/>
                <a:gd name="connsiteX71" fmla="*/ 2489227 w 4929093"/>
                <a:gd name="connsiteY71" fmla="*/ 3819777 h 4413258"/>
                <a:gd name="connsiteX72" fmla="*/ 2599131 w 4929093"/>
                <a:gd name="connsiteY72" fmla="*/ 3856412 h 4413258"/>
                <a:gd name="connsiteX73" fmla="*/ 2635766 w 4929093"/>
                <a:gd name="connsiteY73" fmla="*/ 3885719 h 4413258"/>
                <a:gd name="connsiteX74" fmla="*/ 2760323 w 4929093"/>
                <a:gd name="connsiteY74" fmla="*/ 3885719 h 4413258"/>
                <a:gd name="connsiteX75" fmla="*/ 2943496 w 4929093"/>
                <a:gd name="connsiteY75" fmla="*/ 3907700 h 4413258"/>
                <a:gd name="connsiteX76" fmla="*/ 3009439 w 4929093"/>
                <a:gd name="connsiteY76" fmla="*/ 3922354 h 4413258"/>
                <a:gd name="connsiteX77" fmla="*/ 3090035 w 4929093"/>
                <a:gd name="connsiteY77" fmla="*/ 4017604 h 4413258"/>
                <a:gd name="connsiteX78" fmla="*/ 3141323 w 4929093"/>
                <a:gd name="connsiteY78" fmla="*/ 4142162 h 4413258"/>
                <a:gd name="connsiteX0" fmla="*/ 3398466 w 4929093"/>
                <a:gd name="connsiteY0" fmla="*/ 4408685 h 4413258"/>
                <a:gd name="connsiteX1" fmla="*/ 3434400 w 4929093"/>
                <a:gd name="connsiteY1" fmla="*/ 4413258 h 4413258"/>
                <a:gd name="connsiteX2" fmla="*/ 4086496 w 4929093"/>
                <a:gd name="connsiteY2" fmla="*/ 3973642 h 4413258"/>
                <a:gd name="connsiteX3" fmla="*/ 4196400 w 4929093"/>
                <a:gd name="connsiteY3" fmla="*/ 3958989 h 4413258"/>
                <a:gd name="connsiteX4" fmla="*/ 4298977 w 4929093"/>
                <a:gd name="connsiteY4" fmla="*/ 3907700 h 4413258"/>
                <a:gd name="connsiteX5" fmla="*/ 4313631 w 4929093"/>
                <a:gd name="connsiteY5" fmla="*/ 3878392 h 4413258"/>
                <a:gd name="connsiteX6" fmla="*/ 4423535 w 4929093"/>
                <a:gd name="connsiteY6" fmla="*/ 3885719 h 4413258"/>
                <a:gd name="connsiteX7" fmla="*/ 4540766 w 4929093"/>
                <a:gd name="connsiteY7" fmla="*/ 3893046 h 4413258"/>
                <a:gd name="connsiteX8" fmla="*/ 4540766 w 4929093"/>
                <a:gd name="connsiteY8" fmla="*/ 3790469 h 4413258"/>
                <a:gd name="connsiteX9" fmla="*/ 4570073 w 4929093"/>
                <a:gd name="connsiteY9" fmla="*/ 3739181 h 4413258"/>
                <a:gd name="connsiteX10" fmla="*/ 4657996 w 4929093"/>
                <a:gd name="connsiteY10" fmla="*/ 3687892 h 4413258"/>
                <a:gd name="connsiteX11" fmla="*/ 4709285 w 4929093"/>
                <a:gd name="connsiteY11" fmla="*/ 3629277 h 4413258"/>
                <a:gd name="connsiteX12" fmla="*/ 4870477 w 4929093"/>
                <a:gd name="connsiteY12" fmla="*/ 3629277 h 4413258"/>
                <a:gd name="connsiteX13" fmla="*/ 4870477 w 4929093"/>
                <a:gd name="connsiteY13" fmla="*/ 3526700 h 4413258"/>
                <a:gd name="connsiteX14" fmla="*/ 4899785 w 4929093"/>
                <a:gd name="connsiteY14" fmla="*/ 3284912 h 4413258"/>
                <a:gd name="connsiteX15" fmla="*/ 4929093 w 4929093"/>
                <a:gd name="connsiteY15" fmla="*/ 3094412 h 4413258"/>
                <a:gd name="connsiteX16" fmla="*/ 4921766 w 4929093"/>
                <a:gd name="connsiteY16" fmla="*/ 2889258 h 4413258"/>
                <a:gd name="connsiteX17" fmla="*/ 4791602 w 4929093"/>
                <a:gd name="connsiteY17" fmla="*/ 2848461 h 4413258"/>
                <a:gd name="connsiteX18" fmla="*/ 4696085 w 4929093"/>
                <a:gd name="connsiteY18" fmla="*/ 2655290 h 4413258"/>
                <a:gd name="connsiteX19" fmla="*/ 4877065 w 4929093"/>
                <a:gd name="connsiteY19" fmla="*/ 2660243 h 4413258"/>
                <a:gd name="connsiteX20" fmla="*/ 4780981 w 4929093"/>
                <a:gd name="connsiteY20" fmla="*/ 2372966 h 4413258"/>
                <a:gd name="connsiteX21" fmla="*/ 4464833 w 4929093"/>
                <a:gd name="connsiteY21" fmla="*/ 2273902 h 4413258"/>
                <a:gd name="connsiteX22" fmla="*/ 4303962 w 4929093"/>
                <a:gd name="connsiteY22" fmla="*/ 2120356 h 4413258"/>
                <a:gd name="connsiteX23" fmla="*/ 4193363 w 4929093"/>
                <a:gd name="connsiteY23" fmla="*/ 1932139 h 4413258"/>
                <a:gd name="connsiteX24" fmla="*/ 4042546 w 4929093"/>
                <a:gd name="connsiteY24" fmla="*/ 1793452 h 4413258"/>
                <a:gd name="connsiteX25" fmla="*/ 4112927 w 4929093"/>
                <a:gd name="connsiteY25" fmla="*/ 1491313 h 4413258"/>
                <a:gd name="connsiteX26" fmla="*/ 3916866 w 4929093"/>
                <a:gd name="connsiteY26" fmla="*/ 1308048 h 4413258"/>
                <a:gd name="connsiteX27" fmla="*/ 3469443 w 4929093"/>
                <a:gd name="connsiteY27" fmla="*/ 1491313 h 4413258"/>
                <a:gd name="connsiteX28" fmla="*/ 3047156 w 4929093"/>
                <a:gd name="connsiteY28" fmla="*/ 1530938 h 4413258"/>
                <a:gd name="connsiteX29" fmla="*/ 2836012 w 4929093"/>
                <a:gd name="connsiteY29" fmla="*/ 1303095 h 4413258"/>
                <a:gd name="connsiteX30" fmla="*/ 2589678 w 4929093"/>
                <a:gd name="connsiteY30" fmla="*/ 1327861 h 4413258"/>
                <a:gd name="connsiteX31" fmla="*/ 2660059 w 4929093"/>
                <a:gd name="connsiteY31" fmla="*/ 1060393 h 4413258"/>
                <a:gd name="connsiteX32" fmla="*/ 2514270 w 4929093"/>
                <a:gd name="connsiteY32" fmla="*/ 971238 h 4413258"/>
                <a:gd name="connsiteX33" fmla="*/ 2453943 w 4929093"/>
                <a:gd name="connsiteY33" fmla="*/ 1010863 h 4413258"/>
                <a:gd name="connsiteX34" fmla="*/ 2373507 w 4929093"/>
                <a:gd name="connsiteY34" fmla="*/ 1337767 h 4413258"/>
                <a:gd name="connsiteX35" fmla="*/ 2303126 w 4929093"/>
                <a:gd name="connsiteY35" fmla="*/ 1303095 h 4413258"/>
                <a:gd name="connsiteX36" fmla="*/ 2328263 w 4929093"/>
                <a:gd name="connsiteY36" fmla="*/ 867223 h 4413258"/>
                <a:gd name="connsiteX37" fmla="*/ 2448916 w 4929093"/>
                <a:gd name="connsiteY37" fmla="*/ 624521 h 4413258"/>
                <a:gd name="connsiteX38" fmla="*/ 2277990 w 4929093"/>
                <a:gd name="connsiteY38" fmla="*/ 490788 h 4413258"/>
                <a:gd name="connsiteX39" fmla="*/ 2267936 w 4929093"/>
                <a:gd name="connsiteY39" fmla="*/ 406586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65" fmla="*/ 1404621 w 4929093"/>
                <a:gd name="connsiteY65" fmla="*/ 2832072 h 4413258"/>
                <a:gd name="connsiteX66" fmla="*/ 1507420 w 4929093"/>
                <a:gd name="connsiteY66" fmla="*/ 2823315 h 4413258"/>
                <a:gd name="connsiteX67" fmla="*/ 1566035 w 4929093"/>
                <a:gd name="connsiteY67" fmla="*/ 2889258 h 4413258"/>
                <a:gd name="connsiteX68" fmla="*/ 1653958 w 4929093"/>
                <a:gd name="connsiteY68" fmla="*/ 2955200 h 4413258"/>
                <a:gd name="connsiteX69" fmla="*/ 2481900 w 4929093"/>
                <a:gd name="connsiteY69" fmla="*/ 3687892 h 4413258"/>
                <a:gd name="connsiteX70" fmla="*/ 2489227 w 4929093"/>
                <a:gd name="connsiteY70" fmla="*/ 3819777 h 4413258"/>
                <a:gd name="connsiteX71" fmla="*/ 2599131 w 4929093"/>
                <a:gd name="connsiteY71" fmla="*/ 3856412 h 4413258"/>
                <a:gd name="connsiteX72" fmla="*/ 2635766 w 4929093"/>
                <a:gd name="connsiteY72" fmla="*/ 3885719 h 4413258"/>
                <a:gd name="connsiteX73" fmla="*/ 2760323 w 4929093"/>
                <a:gd name="connsiteY73" fmla="*/ 3885719 h 4413258"/>
                <a:gd name="connsiteX74" fmla="*/ 2943496 w 4929093"/>
                <a:gd name="connsiteY74" fmla="*/ 3907700 h 4413258"/>
                <a:gd name="connsiteX75" fmla="*/ 3009439 w 4929093"/>
                <a:gd name="connsiteY75" fmla="*/ 3922354 h 4413258"/>
                <a:gd name="connsiteX76" fmla="*/ 3090035 w 4929093"/>
                <a:gd name="connsiteY76" fmla="*/ 4017604 h 4413258"/>
                <a:gd name="connsiteX77" fmla="*/ 3141323 w 4929093"/>
                <a:gd name="connsiteY77" fmla="*/ 4142162 h 4413258"/>
                <a:gd name="connsiteX0" fmla="*/ 3434400 w 4929093"/>
                <a:gd name="connsiteY0" fmla="*/ 4413258 h 4413258"/>
                <a:gd name="connsiteX1" fmla="*/ 4086496 w 4929093"/>
                <a:gd name="connsiteY1" fmla="*/ 3973642 h 4413258"/>
                <a:gd name="connsiteX2" fmla="*/ 4196400 w 4929093"/>
                <a:gd name="connsiteY2" fmla="*/ 3958989 h 4413258"/>
                <a:gd name="connsiteX3" fmla="*/ 4298977 w 4929093"/>
                <a:gd name="connsiteY3" fmla="*/ 3907700 h 4413258"/>
                <a:gd name="connsiteX4" fmla="*/ 4313631 w 4929093"/>
                <a:gd name="connsiteY4" fmla="*/ 3878392 h 4413258"/>
                <a:gd name="connsiteX5" fmla="*/ 4423535 w 4929093"/>
                <a:gd name="connsiteY5" fmla="*/ 3885719 h 4413258"/>
                <a:gd name="connsiteX6" fmla="*/ 4540766 w 4929093"/>
                <a:gd name="connsiteY6" fmla="*/ 3893046 h 4413258"/>
                <a:gd name="connsiteX7" fmla="*/ 4540766 w 4929093"/>
                <a:gd name="connsiteY7" fmla="*/ 3790469 h 4413258"/>
                <a:gd name="connsiteX8" fmla="*/ 4570073 w 4929093"/>
                <a:gd name="connsiteY8" fmla="*/ 3739181 h 4413258"/>
                <a:gd name="connsiteX9" fmla="*/ 4657996 w 4929093"/>
                <a:gd name="connsiteY9" fmla="*/ 3687892 h 4413258"/>
                <a:gd name="connsiteX10" fmla="*/ 4709285 w 4929093"/>
                <a:gd name="connsiteY10" fmla="*/ 3629277 h 4413258"/>
                <a:gd name="connsiteX11" fmla="*/ 4870477 w 4929093"/>
                <a:gd name="connsiteY11" fmla="*/ 3629277 h 4413258"/>
                <a:gd name="connsiteX12" fmla="*/ 4870477 w 4929093"/>
                <a:gd name="connsiteY12" fmla="*/ 3526700 h 4413258"/>
                <a:gd name="connsiteX13" fmla="*/ 4899785 w 4929093"/>
                <a:gd name="connsiteY13" fmla="*/ 3284912 h 4413258"/>
                <a:gd name="connsiteX14" fmla="*/ 4929093 w 4929093"/>
                <a:gd name="connsiteY14" fmla="*/ 3094412 h 4413258"/>
                <a:gd name="connsiteX15" fmla="*/ 4921766 w 4929093"/>
                <a:gd name="connsiteY15" fmla="*/ 2889258 h 4413258"/>
                <a:gd name="connsiteX16" fmla="*/ 4791602 w 4929093"/>
                <a:gd name="connsiteY16" fmla="*/ 2848461 h 4413258"/>
                <a:gd name="connsiteX17" fmla="*/ 4696085 w 4929093"/>
                <a:gd name="connsiteY17" fmla="*/ 2655290 h 4413258"/>
                <a:gd name="connsiteX18" fmla="*/ 4877065 w 4929093"/>
                <a:gd name="connsiteY18" fmla="*/ 2660243 h 4413258"/>
                <a:gd name="connsiteX19" fmla="*/ 4780981 w 4929093"/>
                <a:gd name="connsiteY19" fmla="*/ 2372966 h 4413258"/>
                <a:gd name="connsiteX20" fmla="*/ 4464833 w 4929093"/>
                <a:gd name="connsiteY20" fmla="*/ 2273902 h 4413258"/>
                <a:gd name="connsiteX21" fmla="*/ 4303962 w 4929093"/>
                <a:gd name="connsiteY21" fmla="*/ 2120356 h 4413258"/>
                <a:gd name="connsiteX22" fmla="*/ 4193363 w 4929093"/>
                <a:gd name="connsiteY22" fmla="*/ 1932139 h 4413258"/>
                <a:gd name="connsiteX23" fmla="*/ 4042546 w 4929093"/>
                <a:gd name="connsiteY23" fmla="*/ 1793452 h 4413258"/>
                <a:gd name="connsiteX24" fmla="*/ 4112927 w 4929093"/>
                <a:gd name="connsiteY24" fmla="*/ 1491313 h 4413258"/>
                <a:gd name="connsiteX25" fmla="*/ 3916866 w 4929093"/>
                <a:gd name="connsiteY25" fmla="*/ 1308048 h 4413258"/>
                <a:gd name="connsiteX26" fmla="*/ 3469443 w 4929093"/>
                <a:gd name="connsiteY26" fmla="*/ 1491313 h 4413258"/>
                <a:gd name="connsiteX27" fmla="*/ 3047156 w 4929093"/>
                <a:gd name="connsiteY27" fmla="*/ 1530938 h 4413258"/>
                <a:gd name="connsiteX28" fmla="*/ 2836012 w 4929093"/>
                <a:gd name="connsiteY28" fmla="*/ 1303095 h 4413258"/>
                <a:gd name="connsiteX29" fmla="*/ 2589678 w 4929093"/>
                <a:gd name="connsiteY29" fmla="*/ 1327861 h 4413258"/>
                <a:gd name="connsiteX30" fmla="*/ 2660059 w 4929093"/>
                <a:gd name="connsiteY30" fmla="*/ 1060393 h 4413258"/>
                <a:gd name="connsiteX31" fmla="*/ 2514270 w 4929093"/>
                <a:gd name="connsiteY31" fmla="*/ 971238 h 4413258"/>
                <a:gd name="connsiteX32" fmla="*/ 2453943 w 4929093"/>
                <a:gd name="connsiteY32" fmla="*/ 1010863 h 4413258"/>
                <a:gd name="connsiteX33" fmla="*/ 2373507 w 4929093"/>
                <a:gd name="connsiteY33" fmla="*/ 1337767 h 4413258"/>
                <a:gd name="connsiteX34" fmla="*/ 2303126 w 4929093"/>
                <a:gd name="connsiteY34" fmla="*/ 1303095 h 4413258"/>
                <a:gd name="connsiteX35" fmla="*/ 2328263 w 4929093"/>
                <a:gd name="connsiteY35" fmla="*/ 867223 h 4413258"/>
                <a:gd name="connsiteX36" fmla="*/ 2448916 w 4929093"/>
                <a:gd name="connsiteY36" fmla="*/ 624521 h 4413258"/>
                <a:gd name="connsiteX37" fmla="*/ 2277990 w 4929093"/>
                <a:gd name="connsiteY37" fmla="*/ 490788 h 4413258"/>
                <a:gd name="connsiteX38" fmla="*/ 2267936 w 4929093"/>
                <a:gd name="connsiteY38" fmla="*/ 406586 h 4413258"/>
                <a:gd name="connsiteX39" fmla="*/ 2232745 w 4929093"/>
                <a:gd name="connsiteY39" fmla="*/ 371913 h 4413258"/>
                <a:gd name="connsiteX40" fmla="*/ 2212636 w 4929093"/>
                <a:gd name="connsiteY40" fmla="*/ 272852 h 4413258"/>
                <a:gd name="connsiteX41" fmla="*/ 1684150 w 4929093"/>
                <a:gd name="connsiteY41" fmla="*/ 439 h 4413258"/>
                <a:gd name="connsiteX42" fmla="*/ 1568521 w 4929093"/>
                <a:gd name="connsiteY42" fmla="*/ 173798 h 4413258"/>
                <a:gd name="connsiteX43" fmla="*/ 1442838 w 4929093"/>
                <a:gd name="connsiteY43" fmla="*/ 302578 h 4413258"/>
                <a:gd name="connsiteX44" fmla="*/ 1558467 w 4929093"/>
                <a:gd name="connsiteY44" fmla="*/ 376874 h 4413258"/>
                <a:gd name="connsiteX45" fmla="*/ 1669070 w 4929093"/>
                <a:gd name="connsiteY45" fmla="*/ 644342 h 4413258"/>
                <a:gd name="connsiteX46" fmla="*/ 1661312 w 4929093"/>
                <a:gd name="connsiteY46" fmla="*/ 816508 h 4413258"/>
                <a:gd name="connsiteX47" fmla="*/ 1731051 w 4929093"/>
                <a:gd name="connsiteY47" fmla="*/ 879655 h 4413258"/>
                <a:gd name="connsiteX48" fmla="*/ 1722334 w 4929093"/>
                <a:gd name="connsiteY48" fmla="*/ 947010 h 4413258"/>
                <a:gd name="connsiteX49" fmla="*/ 1844376 w 4929093"/>
                <a:gd name="connsiteY49" fmla="*/ 1052255 h 4413258"/>
                <a:gd name="connsiteX50" fmla="*/ 1761562 w 4929093"/>
                <a:gd name="connsiteY50" fmla="*/ 1085932 h 4413258"/>
                <a:gd name="connsiteX51" fmla="*/ 1437812 w 4929093"/>
                <a:gd name="connsiteY51" fmla="*/ 827606 h 4413258"/>
                <a:gd name="connsiteX52" fmla="*/ 1171366 w 4929093"/>
                <a:gd name="connsiteY52" fmla="*/ 956386 h 4413258"/>
                <a:gd name="connsiteX53" fmla="*/ 1050710 w 4929093"/>
                <a:gd name="connsiteY53" fmla="*/ 1005916 h 4413258"/>
                <a:gd name="connsiteX54" fmla="*/ 965245 w 4929093"/>
                <a:gd name="connsiteY54" fmla="*/ 1045542 h 4413258"/>
                <a:gd name="connsiteX55" fmla="*/ 305147 w 4929093"/>
                <a:gd name="connsiteY55" fmla="*/ 621739 h 4413258"/>
                <a:gd name="connsiteX56" fmla="*/ 0 w 4929093"/>
                <a:gd name="connsiteY56" fmla="*/ 1179275 h 4413258"/>
                <a:gd name="connsiteX57" fmla="*/ 165901 w 4929093"/>
                <a:gd name="connsiteY57" fmla="*/ 1377398 h 4413258"/>
                <a:gd name="connsiteX58" fmla="*/ 226229 w 4929093"/>
                <a:gd name="connsiteY58" fmla="*/ 1521038 h 4413258"/>
                <a:gd name="connsiteX59" fmla="*/ 513885 w 4929093"/>
                <a:gd name="connsiteY59" fmla="*/ 1735614 h 4413258"/>
                <a:gd name="connsiteX60" fmla="*/ 1222111 w 4929093"/>
                <a:gd name="connsiteY60" fmla="*/ 2458920 h 4413258"/>
                <a:gd name="connsiteX61" fmla="*/ 1226613 w 4929093"/>
                <a:gd name="connsiteY61" fmla="*/ 2453635 h 4413258"/>
                <a:gd name="connsiteX62" fmla="*/ 1308757 w 4929093"/>
                <a:gd name="connsiteY62" fmla="*/ 2615264 h 4413258"/>
                <a:gd name="connsiteX63" fmla="*/ 1304553 w 4929093"/>
                <a:gd name="connsiteY63" fmla="*/ 2806385 h 4413258"/>
                <a:gd name="connsiteX64" fmla="*/ 1404621 w 4929093"/>
                <a:gd name="connsiteY64" fmla="*/ 2832072 h 4413258"/>
                <a:gd name="connsiteX65" fmla="*/ 1507420 w 4929093"/>
                <a:gd name="connsiteY65" fmla="*/ 2823315 h 4413258"/>
                <a:gd name="connsiteX66" fmla="*/ 1566035 w 4929093"/>
                <a:gd name="connsiteY66" fmla="*/ 2889258 h 4413258"/>
                <a:gd name="connsiteX67" fmla="*/ 1653958 w 4929093"/>
                <a:gd name="connsiteY67" fmla="*/ 2955200 h 4413258"/>
                <a:gd name="connsiteX68" fmla="*/ 2481900 w 4929093"/>
                <a:gd name="connsiteY68" fmla="*/ 3687892 h 4413258"/>
                <a:gd name="connsiteX69" fmla="*/ 2489227 w 4929093"/>
                <a:gd name="connsiteY69" fmla="*/ 3819777 h 4413258"/>
                <a:gd name="connsiteX70" fmla="*/ 2599131 w 4929093"/>
                <a:gd name="connsiteY70" fmla="*/ 3856412 h 4413258"/>
                <a:gd name="connsiteX71" fmla="*/ 2635766 w 4929093"/>
                <a:gd name="connsiteY71" fmla="*/ 3885719 h 4413258"/>
                <a:gd name="connsiteX72" fmla="*/ 2760323 w 4929093"/>
                <a:gd name="connsiteY72" fmla="*/ 3885719 h 4413258"/>
                <a:gd name="connsiteX73" fmla="*/ 2943496 w 4929093"/>
                <a:gd name="connsiteY73" fmla="*/ 3907700 h 4413258"/>
                <a:gd name="connsiteX74" fmla="*/ 3009439 w 4929093"/>
                <a:gd name="connsiteY74" fmla="*/ 3922354 h 4413258"/>
                <a:gd name="connsiteX75" fmla="*/ 3090035 w 4929093"/>
                <a:gd name="connsiteY75" fmla="*/ 4017604 h 4413258"/>
                <a:gd name="connsiteX76" fmla="*/ 3141323 w 4929093"/>
                <a:gd name="connsiteY76" fmla="*/ 4142162 h 4413258"/>
                <a:gd name="connsiteX0" fmla="*/ 4086496 w 4929093"/>
                <a:gd name="connsiteY0" fmla="*/ 3973642 h 4142162"/>
                <a:gd name="connsiteX1" fmla="*/ 4196400 w 4929093"/>
                <a:gd name="connsiteY1" fmla="*/ 3958989 h 4142162"/>
                <a:gd name="connsiteX2" fmla="*/ 4298977 w 4929093"/>
                <a:gd name="connsiteY2" fmla="*/ 3907700 h 4142162"/>
                <a:gd name="connsiteX3" fmla="*/ 4313631 w 4929093"/>
                <a:gd name="connsiteY3" fmla="*/ 3878392 h 4142162"/>
                <a:gd name="connsiteX4" fmla="*/ 4423535 w 4929093"/>
                <a:gd name="connsiteY4" fmla="*/ 3885719 h 4142162"/>
                <a:gd name="connsiteX5" fmla="*/ 4540766 w 4929093"/>
                <a:gd name="connsiteY5" fmla="*/ 3893046 h 4142162"/>
                <a:gd name="connsiteX6" fmla="*/ 4540766 w 4929093"/>
                <a:gd name="connsiteY6" fmla="*/ 3790469 h 4142162"/>
                <a:gd name="connsiteX7" fmla="*/ 4570073 w 4929093"/>
                <a:gd name="connsiteY7" fmla="*/ 3739181 h 4142162"/>
                <a:gd name="connsiteX8" fmla="*/ 4657996 w 4929093"/>
                <a:gd name="connsiteY8" fmla="*/ 3687892 h 4142162"/>
                <a:gd name="connsiteX9" fmla="*/ 4709285 w 4929093"/>
                <a:gd name="connsiteY9" fmla="*/ 3629277 h 4142162"/>
                <a:gd name="connsiteX10" fmla="*/ 4870477 w 4929093"/>
                <a:gd name="connsiteY10" fmla="*/ 3629277 h 4142162"/>
                <a:gd name="connsiteX11" fmla="*/ 4870477 w 4929093"/>
                <a:gd name="connsiteY11" fmla="*/ 3526700 h 4142162"/>
                <a:gd name="connsiteX12" fmla="*/ 4899785 w 4929093"/>
                <a:gd name="connsiteY12" fmla="*/ 3284912 h 4142162"/>
                <a:gd name="connsiteX13" fmla="*/ 4929093 w 4929093"/>
                <a:gd name="connsiteY13" fmla="*/ 3094412 h 4142162"/>
                <a:gd name="connsiteX14" fmla="*/ 4921766 w 4929093"/>
                <a:gd name="connsiteY14" fmla="*/ 2889258 h 4142162"/>
                <a:gd name="connsiteX15" fmla="*/ 4791602 w 4929093"/>
                <a:gd name="connsiteY15" fmla="*/ 2848461 h 4142162"/>
                <a:gd name="connsiteX16" fmla="*/ 4696085 w 4929093"/>
                <a:gd name="connsiteY16" fmla="*/ 2655290 h 4142162"/>
                <a:gd name="connsiteX17" fmla="*/ 4877065 w 4929093"/>
                <a:gd name="connsiteY17" fmla="*/ 2660243 h 4142162"/>
                <a:gd name="connsiteX18" fmla="*/ 4780981 w 4929093"/>
                <a:gd name="connsiteY18" fmla="*/ 2372966 h 4142162"/>
                <a:gd name="connsiteX19" fmla="*/ 4464833 w 4929093"/>
                <a:gd name="connsiteY19" fmla="*/ 2273902 h 4142162"/>
                <a:gd name="connsiteX20" fmla="*/ 4303962 w 4929093"/>
                <a:gd name="connsiteY20" fmla="*/ 2120356 h 4142162"/>
                <a:gd name="connsiteX21" fmla="*/ 4193363 w 4929093"/>
                <a:gd name="connsiteY21" fmla="*/ 1932139 h 4142162"/>
                <a:gd name="connsiteX22" fmla="*/ 4042546 w 4929093"/>
                <a:gd name="connsiteY22" fmla="*/ 1793452 h 4142162"/>
                <a:gd name="connsiteX23" fmla="*/ 4112927 w 4929093"/>
                <a:gd name="connsiteY23" fmla="*/ 1491313 h 4142162"/>
                <a:gd name="connsiteX24" fmla="*/ 3916866 w 4929093"/>
                <a:gd name="connsiteY24" fmla="*/ 1308048 h 4142162"/>
                <a:gd name="connsiteX25" fmla="*/ 3469443 w 4929093"/>
                <a:gd name="connsiteY25" fmla="*/ 1491313 h 4142162"/>
                <a:gd name="connsiteX26" fmla="*/ 3047156 w 4929093"/>
                <a:gd name="connsiteY26" fmla="*/ 1530938 h 4142162"/>
                <a:gd name="connsiteX27" fmla="*/ 2836012 w 4929093"/>
                <a:gd name="connsiteY27" fmla="*/ 1303095 h 4142162"/>
                <a:gd name="connsiteX28" fmla="*/ 2589678 w 4929093"/>
                <a:gd name="connsiteY28" fmla="*/ 1327861 h 4142162"/>
                <a:gd name="connsiteX29" fmla="*/ 2660059 w 4929093"/>
                <a:gd name="connsiteY29" fmla="*/ 1060393 h 4142162"/>
                <a:gd name="connsiteX30" fmla="*/ 2514270 w 4929093"/>
                <a:gd name="connsiteY30" fmla="*/ 971238 h 4142162"/>
                <a:gd name="connsiteX31" fmla="*/ 2453943 w 4929093"/>
                <a:gd name="connsiteY31" fmla="*/ 1010863 h 4142162"/>
                <a:gd name="connsiteX32" fmla="*/ 2373507 w 4929093"/>
                <a:gd name="connsiteY32" fmla="*/ 1337767 h 4142162"/>
                <a:gd name="connsiteX33" fmla="*/ 2303126 w 4929093"/>
                <a:gd name="connsiteY33" fmla="*/ 1303095 h 4142162"/>
                <a:gd name="connsiteX34" fmla="*/ 2328263 w 4929093"/>
                <a:gd name="connsiteY34" fmla="*/ 867223 h 4142162"/>
                <a:gd name="connsiteX35" fmla="*/ 2448916 w 4929093"/>
                <a:gd name="connsiteY35" fmla="*/ 624521 h 4142162"/>
                <a:gd name="connsiteX36" fmla="*/ 2277990 w 4929093"/>
                <a:gd name="connsiteY36" fmla="*/ 490788 h 4142162"/>
                <a:gd name="connsiteX37" fmla="*/ 2267936 w 4929093"/>
                <a:gd name="connsiteY37" fmla="*/ 406586 h 4142162"/>
                <a:gd name="connsiteX38" fmla="*/ 2232745 w 4929093"/>
                <a:gd name="connsiteY38" fmla="*/ 371913 h 4142162"/>
                <a:gd name="connsiteX39" fmla="*/ 2212636 w 4929093"/>
                <a:gd name="connsiteY39" fmla="*/ 272852 h 4142162"/>
                <a:gd name="connsiteX40" fmla="*/ 1684150 w 4929093"/>
                <a:gd name="connsiteY40" fmla="*/ 439 h 4142162"/>
                <a:gd name="connsiteX41" fmla="*/ 1568521 w 4929093"/>
                <a:gd name="connsiteY41" fmla="*/ 173798 h 4142162"/>
                <a:gd name="connsiteX42" fmla="*/ 1442838 w 4929093"/>
                <a:gd name="connsiteY42" fmla="*/ 302578 h 4142162"/>
                <a:gd name="connsiteX43" fmla="*/ 1558467 w 4929093"/>
                <a:gd name="connsiteY43" fmla="*/ 376874 h 4142162"/>
                <a:gd name="connsiteX44" fmla="*/ 1669070 w 4929093"/>
                <a:gd name="connsiteY44" fmla="*/ 644342 h 4142162"/>
                <a:gd name="connsiteX45" fmla="*/ 1661312 w 4929093"/>
                <a:gd name="connsiteY45" fmla="*/ 816508 h 4142162"/>
                <a:gd name="connsiteX46" fmla="*/ 1731051 w 4929093"/>
                <a:gd name="connsiteY46" fmla="*/ 879655 h 4142162"/>
                <a:gd name="connsiteX47" fmla="*/ 1722334 w 4929093"/>
                <a:gd name="connsiteY47" fmla="*/ 947010 h 4142162"/>
                <a:gd name="connsiteX48" fmla="*/ 1844376 w 4929093"/>
                <a:gd name="connsiteY48" fmla="*/ 1052255 h 4142162"/>
                <a:gd name="connsiteX49" fmla="*/ 1761562 w 4929093"/>
                <a:gd name="connsiteY49" fmla="*/ 1085932 h 4142162"/>
                <a:gd name="connsiteX50" fmla="*/ 1437812 w 4929093"/>
                <a:gd name="connsiteY50" fmla="*/ 827606 h 4142162"/>
                <a:gd name="connsiteX51" fmla="*/ 1171366 w 4929093"/>
                <a:gd name="connsiteY51" fmla="*/ 956386 h 4142162"/>
                <a:gd name="connsiteX52" fmla="*/ 1050710 w 4929093"/>
                <a:gd name="connsiteY52" fmla="*/ 1005916 h 4142162"/>
                <a:gd name="connsiteX53" fmla="*/ 965245 w 4929093"/>
                <a:gd name="connsiteY53" fmla="*/ 1045542 h 4142162"/>
                <a:gd name="connsiteX54" fmla="*/ 305147 w 4929093"/>
                <a:gd name="connsiteY54" fmla="*/ 621739 h 4142162"/>
                <a:gd name="connsiteX55" fmla="*/ 0 w 4929093"/>
                <a:gd name="connsiteY55" fmla="*/ 1179275 h 4142162"/>
                <a:gd name="connsiteX56" fmla="*/ 165901 w 4929093"/>
                <a:gd name="connsiteY56" fmla="*/ 1377398 h 4142162"/>
                <a:gd name="connsiteX57" fmla="*/ 226229 w 4929093"/>
                <a:gd name="connsiteY57" fmla="*/ 1521038 h 4142162"/>
                <a:gd name="connsiteX58" fmla="*/ 513885 w 4929093"/>
                <a:gd name="connsiteY58" fmla="*/ 1735614 h 4142162"/>
                <a:gd name="connsiteX59" fmla="*/ 1222111 w 4929093"/>
                <a:gd name="connsiteY59" fmla="*/ 2458920 h 4142162"/>
                <a:gd name="connsiteX60" fmla="*/ 1226613 w 4929093"/>
                <a:gd name="connsiteY60" fmla="*/ 2453635 h 4142162"/>
                <a:gd name="connsiteX61" fmla="*/ 1308757 w 4929093"/>
                <a:gd name="connsiteY61" fmla="*/ 2615264 h 4142162"/>
                <a:gd name="connsiteX62" fmla="*/ 1304553 w 4929093"/>
                <a:gd name="connsiteY62" fmla="*/ 2806385 h 4142162"/>
                <a:gd name="connsiteX63" fmla="*/ 1404621 w 4929093"/>
                <a:gd name="connsiteY63" fmla="*/ 2832072 h 4142162"/>
                <a:gd name="connsiteX64" fmla="*/ 1507420 w 4929093"/>
                <a:gd name="connsiteY64" fmla="*/ 2823315 h 4142162"/>
                <a:gd name="connsiteX65" fmla="*/ 1566035 w 4929093"/>
                <a:gd name="connsiteY65" fmla="*/ 2889258 h 4142162"/>
                <a:gd name="connsiteX66" fmla="*/ 1653958 w 4929093"/>
                <a:gd name="connsiteY66" fmla="*/ 2955200 h 4142162"/>
                <a:gd name="connsiteX67" fmla="*/ 2481900 w 4929093"/>
                <a:gd name="connsiteY67" fmla="*/ 3687892 h 4142162"/>
                <a:gd name="connsiteX68" fmla="*/ 2489227 w 4929093"/>
                <a:gd name="connsiteY68" fmla="*/ 3819777 h 4142162"/>
                <a:gd name="connsiteX69" fmla="*/ 2599131 w 4929093"/>
                <a:gd name="connsiteY69" fmla="*/ 3856412 h 4142162"/>
                <a:gd name="connsiteX70" fmla="*/ 2635766 w 4929093"/>
                <a:gd name="connsiteY70" fmla="*/ 3885719 h 4142162"/>
                <a:gd name="connsiteX71" fmla="*/ 2760323 w 4929093"/>
                <a:gd name="connsiteY71" fmla="*/ 3885719 h 4142162"/>
                <a:gd name="connsiteX72" fmla="*/ 2943496 w 4929093"/>
                <a:gd name="connsiteY72" fmla="*/ 3907700 h 4142162"/>
                <a:gd name="connsiteX73" fmla="*/ 3009439 w 4929093"/>
                <a:gd name="connsiteY73" fmla="*/ 3922354 h 4142162"/>
                <a:gd name="connsiteX74" fmla="*/ 3090035 w 4929093"/>
                <a:gd name="connsiteY74" fmla="*/ 4017604 h 4142162"/>
                <a:gd name="connsiteX75" fmla="*/ 3141323 w 4929093"/>
                <a:gd name="connsiteY75" fmla="*/ 4142162 h 4142162"/>
                <a:gd name="connsiteX0" fmla="*/ 4086496 w 4929093"/>
                <a:gd name="connsiteY0" fmla="*/ 3973642 h 4142162"/>
                <a:gd name="connsiteX1" fmla="*/ 4196400 w 4929093"/>
                <a:gd name="connsiteY1" fmla="*/ 3958989 h 4142162"/>
                <a:gd name="connsiteX2" fmla="*/ 4298977 w 4929093"/>
                <a:gd name="connsiteY2" fmla="*/ 3907700 h 4142162"/>
                <a:gd name="connsiteX3" fmla="*/ 4313631 w 4929093"/>
                <a:gd name="connsiteY3" fmla="*/ 3878392 h 4142162"/>
                <a:gd name="connsiteX4" fmla="*/ 4423535 w 4929093"/>
                <a:gd name="connsiteY4" fmla="*/ 3885719 h 4142162"/>
                <a:gd name="connsiteX5" fmla="*/ 4540766 w 4929093"/>
                <a:gd name="connsiteY5" fmla="*/ 3893046 h 4142162"/>
                <a:gd name="connsiteX6" fmla="*/ 4540766 w 4929093"/>
                <a:gd name="connsiteY6" fmla="*/ 3790469 h 4142162"/>
                <a:gd name="connsiteX7" fmla="*/ 4570073 w 4929093"/>
                <a:gd name="connsiteY7" fmla="*/ 3739181 h 4142162"/>
                <a:gd name="connsiteX8" fmla="*/ 4657996 w 4929093"/>
                <a:gd name="connsiteY8" fmla="*/ 3687892 h 4142162"/>
                <a:gd name="connsiteX9" fmla="*/ 4709285 w 4929093"/>
                <a:gd name="connsiteY9" fmla="*/ 3629277 h 4142162"/>
                <a:gd name="connsiteX10" fmla="*/ 4870477 w 4929093"/>
                <a:gd name="connsiteY10" fmla="*/ 3629277 h 4142162"/>
                <a:gd name="connsiteX11" fmla="*/ 4870477 w 4929093"/>
                <a:gd name="connsiteY11" fmla="*/ 3526700 h 4142162"/>
                <a:gd name="connsiteX12" fmla="*/ 4899785 w 4929093"/>
                <a:gd name="connsiteY12" fmla="*/ 3284912 h 4142162"/>
                <a:gd name="connsiteX13" fmla="*/ 4929093 w 4929093"/>
                <a:gd name="connsiteY13" fmla="*/ 3094412 h 4142162"/>
                <a:gd name="connsiteX14" fmla="*/ 4921766 w 4929093"/>
                <a:gd name="connsiteY14" fmla="*/ 2889258 h 4142162"/>
                <a:gd name="connsiteX15" fmla="*/ 4791602 w 4929093"/>
                <a:gd name="connsiteY15" fmla="*/ 2848461 h 4142162"/>
                <a:gd name="connsiteX16" fmla="*/ 4696085 w 4929093"/>
                <a:gd name="connsiteY16" fmla="*/ 2655290 h 4142162"/>
                <a:gd name="connsiteX17" fmla="*/ 4877065 w 4929093"/>
                <a:gd name="connsiteY17" fmla="*/ 2660243 h 4142162"/>
                <a:gd name="connsiteX18" fmla="*/ 4780981 w 4929093"/>
                <a:gd name="connsiteY18" fmla="*/ 2372966 h 4142162"/>
                <a:gd name="connsiteX19" fmla="*/ 4464833 w 4929093"/>
                <a:gd name="connsiteY19" fmla="*/ 2273902 h 4142162"/>
                <a:gd name="connsiteX20" fmla="*/ 4303962 w 4929093"/>
                <a:gd name="connsiteY20" fmla="*/ 2120356 h 4142162"/>
                <a:gd name="connsiteX21" fmla="*/ 4193363 w 4929093"/>
                <a:gd name="connsiteY21" fmla="*/ 1932139 h 4142162"/>
                <a:gd name="connsiteX22" fmla="*/ 4042546 w 4929093"/>
                <a:gd name="connsiteY22" fmla="*/ 1793452 h 4142162"/>
                <a:gd name="connsiteX23" fmla="*/ 4112927 w 4929093"/>
                <a:gd name="connsiteY23" fmla="*/ 1491313 h 4142162"/>
                <a:gd name="connsiteX24" fmla="*/ 3916866 w 4929093"/>
                <a:gd name="connsiteY24" fmla="*/ 1308048 h 4142162"/>
                <a:gd name="connsiteX25" fmla="*/ 3469443 w 4929093"/>
                <a:gd name="connsiteY25" fmla="*/ 1491313 h 4142162"/>
                <a:gd name="connsiteX26" fmla="*/ 3047156 w 4929093"/>
                <a:gd name="connsiteY26" fmla="*/ 1530938 h 4142162"/>
                <a:gd name="connsiteX27" fmla="*/ 2836012 w 4929093"/>
                <a:gd name="connsiteY27" fmla="*/ 1303095 h 4142162"/>
                <a:gd name="connsiteX28" fmla="*/ 2589678 w 4929093"/>
                <a:gd name="connsiteY28" fmla="*/ 1327861 h 4142162"/>
                <a:gd name="connsiteX29" fmla="*/ 2660059 w 4929093"/>
                <a:gd name="connsiteY29" fmla="*/ 1060393 h 4142162"/>
                <a:gd name="connsiteX30" fmla="*/ 2514270 w 4929093"/>
                <a:gd name="connsiteY30" fmla="*/ 971238 h 4142162"/>
                <a:gd name="connsiteX31" fmla="*/ 2453943 w 4929093"/>
                <a:gd name="connsiteY31" fmla="*/ 1010863 h 4142162"/>
                <a:gd name="connsiteX32" fmla="*/ 2373507 w 4929093"/>
                <a:gd name="connsiteY32" fmla="*/ 1337767 h 4142162"/>
                <a:gd name="connsiteX33" fmla="*/ 2303126 w 4929093"/>
                <a:gd name="connsiteY33" fmla="*/ 1303095 h 4142162"/>
                <a:gd name="connsiteX34" fmla="*/ 2328263 w 4929093"/>
                <a:gd name="connsiteY34" fmla="*/ 867223 h 4142162"/>
                <a:gd name="connsiteX35" fmla="*/ 2448916 w 4929093"/>
                <a:gd name="connsiteY35" fmla="*/ 624521 h 4142162"/>
                <a:gd name="connsiteX36" fmla="*/ 2277990 w 4929093"/>
                <a:gd name="connsiteY36" fmla="*/ 490788 h 4142162"/>
                <a:gd name="connsiteX37" fmla="*/ 2267936 w 4929093"/>
                <a:gd name="connsiteY37" fmla="*/ 406586 h 4142162"/>
                <a:gd name="connsiteX38" fmla="*/ 2232745 w 4929093"/>
                <a:gd name="connsiteY38" fmla="*/ 371913 h 4142162"/>
                <a:gd name="connsiteX39" fmla="*/ 2212636 w 4929093"/>
                <a:gd name="connsiteY39" fmla="*/ 272852 h 4142162"/>
                <a:gd name="connsiteX40" fmla="*/ 1684150 w 4929093"/>
                <a:gd name="connsiteY40" fmla="*/ 439 h 4142162"/>
                <a:gd name="connsiteX41" fmla="*/ 1568521 w 4929093"/>
                <a:gd name="connsiteY41" fmla="*/ 173798 h 4142162"/>
                <a:gd name="connsiteX42" fmla="*/ 1442838 w 4929093"/>
                <a:gd name="connsiteY42" fmla="*/ 302578 h 4142162"/>
                <a:gd name="connsiteX43" fmla="*/ 1558467 w 4929093"/>
                <a:gd name="connsiteY43" fmla="*/ 376874 h 4142162"/>
                <a:gd name="connsiteX44" fmla="*/ 1669070 w 4929093"/>
                <a:gd name="connsiteY44" fmla="*/ 644342 h 4142162"/>
                <a:gd name="connsiteX45" fmla="*/ 1661312 w 4929093"/>
                <a:gd name="connsiteY45" fmla="*/ 816508 h 4142162"/>
                <a:gd name="connsiteX46" fmla="*/ 1731051 w 4929093"/>
                <a:gd name="connsiteY46" fmla="*/ 879655 h 4142162"/>
                <a:gd name="connsiteX47" fmla="*/ 1722334 w 4929093"/>
                <a:gd name="connsiteY47" fmla="*/ 947010 h 4142162"/>
                <a:gd name="connsiteX48" fmla="*/ 1844376 w 4929093"/>
                <a:gd name="connsiteY48" fmla="*/ 1052255 h 4142162"/>
                <a:gd name="connsiteX49" fmla="*/ 1761562 w 4929093"/>
                <a:gd name="connsiteY49" fmla="*/ 1085932 h 4142162"/>
                <a:gd name="connsiteX50" fmla="*/ 1437812 w 4929093"/>
                <a:gd name="connsiteY50" fmla="*/ 827606 h 4142162"/>
                <a:gd name="connsiteX51" fmla="*/ 1171366 w 4929093"/>
                <a:gd name="connsiteY51" fmla="*/ 956386 h 4142162"/>
                <a:gd name="connsiteX52" fmla="*/ 1050710 w 4929093"/>
                <a:gd name="connsiteY52" fmla="*/ 1005916 h 4142162"/>
                <a:gd name="connsiteX53" fmla="*/ 965245 w 4929093"/>
                <a:gd name="connsiteY53" fmla="*/ 1045542 h 4142162"/>
                <a:gd name="connsiteX54" fmla="*/ 305147 w 4929093"/>
                <a:gd name="connsiteY54" fmla="*/ 621739 h 4142162"/>
                <a:gd name="connsiteX55" fmla="*/ 0 w 4929093"/>
                <a:gd name="connsiteY55" fmla="*/ 1179275 h 4142162"/>
                <a:gd name="connsiteX56" fmla="*/ 165901 w 4929093"/>
                <a:gd name="connsiteY56" fmla="*/ 1377398 h 4142162"/>
                <a:gd name="connsiteX57" fmla="*/ 226229 w 4929093"/>
                <a:gd name="connsiteY57" fmla="*/ 1521038 h 4142162"/>
                <a:gd name="connsiteX58" fmla="*/ 513885 w 4929093"/>
                <a:gd name="connsiteY58" fmla="*/ 1735614 h 4142162"/>
                <a:gd name="connsiteX59" fmla="*/ 1222111 w 4929093"/>
                <a:gd name="connsiteY59" fmla="*/ 2458920 h 4142162"/>
                <a:gd name="connsiteX60" fmla="*/ 1226613 w 4929093"/>
                <a:gd name="connsiteY60" fmla="*/ 2453635 h 4142162"/>
                <a:gd name="connsiteX61" fmla="*/ 1308757 w 4929093"/>
                <a:gd name="connsiteY61" fmla="*/ 2615264 h 4142162"/>
                <a:gd name="connsiteX62" fmla="*/ 1304553 w 4929093"/>
                <a:gd name="connsiteY62" fmla="*/ 2806385 h 4142162"/>
                <a:gd name="connsiteX63" fmla="*/ 1404621 w 4929093"/>
                <a:gd name="connsiteY63" fmla="*/ 2832072 h 4142162"/>
                <a:gd name="connsiteX64" fmla="*/ 1507420 w 4929093"/>
                <a:gd name="connsiteY64" fmla="*/ 2823315 h 4142162"/>
                <a:gd name="connsiteX65" fmla="*/ 1566035 w 4929093"/>
                <a:gd name="connsiteY65" fmla="*/ 2889258 h 4142162"/>
                <a:gd name="connsiteX66" fmla="*/ 1653958 w 4929093"/>
                <a:gd name="connsiteY66" fmla="*/ 2955200 h 4142162"/>
                <a:gd name="connsiteX67" fmla="*/ 2481900 w 4929093"/>
                <a:gd name="connsiteY67" fmla="*/ 3687892 h 4142162"/>
                <a:gd name="connsiteX68" fmla="*/ 2489227 w 4929093"/>
                <a:gd name="connsiteY68" fmla="*/ 3819777 h 4142162"/>
                <a:gd name="connsiteX69" fmla="*/ 2599131 w 4929093"/>
                <a:gd name="connsiteY69" fmla="*/ 3856412 h 4142162"/>
                <a:gd name="connsiteX70" fmla="*/ 2635766 w 4929093"/>
                <a:gd name="connsiteY70" fmla="*/ 3885719 h 4142162"/>
                <a:gd name="connsiteX71" fmla="*/ 2760323 w 4929093"/>
                <a:gd name="connsiteY71" fmla="*/ 3885719 h 4142162"/>
                <a:gd name="connsiteX72" fmla="*/ 2943496 w 4929093"/>
                <a:gd name="connsiteY72" fmla="*/ 3907700 h 4142162"/>
                <a:gd name="connsiteX73" fmla="*/ 3009439 w 4929093"/>
                <a:gd name="connsiteY73" fmla="*/ 3922354 h 4142162"/>
                <a:gd name="connsiteX74" fmla="*/ 3090035 w 4929093"/>
                <a:gd name="connsiteY74" fmla="*/ 4017604 h 4142162"/>
                <a:gd name="connsiteX75" fmla="*/ 3141323 w 4929093"/>
                <a:gd name="connsiteY75" fmla="*/ 4142162 h 4142162"/>
                <a:gd name="connsiteX76" fmla="*/ 4086496 w 4929093"/>
                <a:gd name="connsiteY76" fmla="*/ 3973642 h 4142162"/>
                <a:gd name="connsiteX0" fmla="*/ 4086496 w 4929093"/>
                <a:gd name="connsiteY0" fmla="*/ 3973642 h 4276667"/>
                <a:gd name="connsiteX1" fmla="*/ 4196400 w 4929093"/>
                <a:gd name="connsiteY1" fmla="*/ 3958989 h 4276667"/>
                <a:gd name="connsiteX2" fmla="*/ 4298977 w 4929093"/>
                <a:gd name="connsiteY2" fmla="*/ 3907700 h 4276667"/>
                <a:gd name="connsiteX3" fmla="*/ 4313631 w 4929093"/>
                <a:gd name="connsiteY3" fmla="*/ 3878392 h 4276667"/>
                <a:gd name="connsiteX4" fmla="*/ 4423535 w 4929093"/>
                <a:gd name="connsiteY4" fmla="*/ 3885719 h 4276667"/>
                <a:gd name="connsiteX5" fmla="*/ 4540766 w 4929093"/>
                <a:gd name="connsiteY5" fmla="*/ 3893046 h 4276667"/>
                <a:gd name="connsiteX6" fmla="*/ 4540766 w 4929093"/>
                <a:gd name="connsiteY6" fmla="*/ 3790469 h 4276667"/>
                <a:gd name="connsiteX7" fmla="*/ 4570073 w 4929093"/>
                <a:gd name="connsiteY7" fmla="*/ 3739181 h 4276667"/>
                <a:gd name="connsiteX8" fmla="*/ 4657996 w 4929093"/>
                <a:gd name="connsiteY8" fmla="*/ 3687892 h 4276667"/>
                <a:gd name="connsiteX9" fmla="*/ 4709285 w 4929093"/>
                <a:gd name="connsiteY9" fmla="*/ 3629277 h 4276667"/>
                <a:gd name="connsiteX10" fmla="*/ 4870477 w 4929093"/>
                <a:gd name="connsiteY10" fmla="*/ 3629277 h 4276667"/>
                <a:gd name="connsiteX11" fmla="*/ 4870477 w 4929093"/>
                <a:gd name="connsiteY11" fmla="*/ 3526700 h 4276667"/>
                <a:gd name="connsiteX12" fmla="*/ 4899785 w 4929093"/>
                <a:gd name="connsiteY12" fmla="*/ 3284912 h 4276667"/>
                <a:gd name="connsiteX13" fmla="*/ 4929093 w 4929093"/>
                <a:gd name="connsiteY13" fmla="*/ 3094412 h 4276667"/>
                <a:gd name="connsiteX14" fmla="*/ 4921766 w 4929093"/>
                <a:gd name="connsiteY14" fmla="*/ 2889258 h 4276667"/>
                <a:gd name="connsiteX15" fmla="*/ 4791602 w 4929093"/>
                <a:gd name="connsiteY15" fmla="*/ 2848461 h 4276667"/>
                <a:gd name="connsiteX16" fmla="*/ 4696085 w 4929093"/>
                <a:gd name="connsiteY16" fmla="*/ 2655290 h 4276667"/>
                <a:gd name="connsiteX17" fmla="*/ 4877065 w 4929093"/>
                <a:gd name="connsiteY17" fmla="*/ 2660243 h 4276667"/>
                <a:gd name="connsiteX18" fmla="*/ 4780981 w 4929093"/>
                <a:gd name="connsiteY18" fmla="*/ 2372966 h 4276667"/>
                <a:gd name="connsiteX19" fmla="*/ 4464833 w 4929093"/>
                <a:gd name="connsiteY19" fmla="*/ 2273902 h 4276667"/>
                <a:gd name="connsiteX20" fmla="*/ 4303962 w 4929093"/>
                <a:gd name="connsiteY20" fmla="*/ 2120356 h 4276667"/>
                <a:gd name="connsiteX21" fmla="*/ 4193363 w 4929093"/>
                <a:gd name="connsiteY21" fmla="*/ 1932139 h 4276667"/>
                <a:gd name="connsiteX22" fmla="*/ 4042546 w 4929093"/>
                <a:gd name="connsiteY22" fmla="*/ 1793452 h 4276667"/>
                <a:gd name="connsiteX23" fmla="*/ 4112927 w 4929093"/>
                <a:gd name="connsiteY23" fmla="*/ 1491313 h 4276667"/>
                <a:gd name="connsiteX24" fmla="*/ 3916866 w 4929093"/>
                <a:gd name="connsiteY24" fmla="*/ 1308048 h 4276667"/>
                <a:gd name="connsiteX25" fmla="*/ 3469443 w 4929093"/>
                <a:gd name="connsiteY25" fmla="*/ 1491313 h 4276667"/>
                <a:gd name="connsiteX26" fmla="*/ 3047156 w 4929093"/>
                <a:gd name="connsiteY26" fmla="*/ 1530938 h 4276667"/>
                <a:gd name="connsiteX27" fmla="*/ 2836012 w 4929093"/>
                <a:gd name="connsiteY27" fmla="*/ 1303095 h 4276667"/>
                <a:gd name="connsiteX28" fmla="*/ 2589678 w 4929093"/>
                <a:gd name="connsiteY28" fmla="*/ 1327861 h 4276667"/>
                <a:gd name="connsiteX29" fmla="*/ 2660059 w 4929093"/>
                <a:gd name="connsiteY29" fmla="*/ 1060393 h 4276667"/>
                <a:gd name="connsiteX30" fmla="*/ 2514270 w 4929093"/>
                <a:gd name="connsiteY30" fmla="*/ 971238 h 4276667"/>
                <a:gd name="connsiteX31" fmla="*/ 2453943 w 4929093"/>
                <a:gd name="connsiteY31" fmla="*/ 1010863 h 4276667"/>
                <a:gd name="connsiteX32" fmla="*/ 2373507 w 4929093"/>
                <a:gd name="connsiteY32" fmla="*/ 1337767 h 4276667"/>
                <a:gd name="connsiteX33" fmla="*/ 2303126 w 4929093"/>
                <a:gd name="connsiteY33" fmla="*/ 1303095 h 4276667"/>
                <a:gd name="connsiteX34" fmla="*/ 2328263 w 4929093"/>
                <a:gd name="connsiteY34" fmla="*/ 867223 h 4276667"/>
                <a:gd name="connsiteX35" fmla="*/ 2448916 w 4929093"/>
                <a:gd name="connsiteY35" fmla="*/ 624521 h 4276667"/>
                <a:gd name="connsiteX36" fmla="*/ 2277990 w 4929093"/>
                <a:gd name="connsiteY36" fmla="*/ 490788 h 4276667"/>
                <a:gd name="connsiteX37" fmla="*/ 2267936 w 4929093"/>
                <a:gd name="connsiteY37" fmla="*/ 406586 h 4276667"/>
                <a:gd name="connsiteX38" fmla="*/ 2232745 w 4929093"/>
                <a:gd name="connsiteY38" fmla="*/ 371913 h 4276667"/>
                <a:gd name="connsiteX39" fmla="*/ 2212636 w 4929093"/>
                <a:gd name="connsiteY39" fmla="*/ 272852 h 4276667"/>
                <a:gd name="connsiteX40" fmla="*/ 1684150 w 4929093"/>
                <a:gd name="connsiteY40" fmla="*/ 439 h 4276667"/>
                <a:gd name="connsiteX41" fmla="*/ 1568521 w 4929093"/>
                <a:gd name="connsiteY41" fmla="*/ 173798 h 4276667"/>
                <a:gd name="connsiteX42" fmla="*/ 1442838 w 4929093"/>
                <a:gd name="connsiteY42" fmla="*/ 302578 h 4276667"/>
                <a:gd name="connsiteX43" fmla="*/ 1558467 w 4929093"/>
                <a:gd name="connsiteY43" fmla="*/ 376874 h 4276667"/>
                <a:gd name="connsiteX44" fmla="*/ 1669070 w 4929093"/>
                <a:gd name="connsiteY44" fmla="*/ 644342 h 4276667"/>
                <a:gd name="connsiteX45" fmla="*/ 1661312 w 4929093"/>
                <a:gd name="connsiteY45" fmla="*/ 816508 h 4276667"/>
                <a:gd name="connsiteX46" fmla="*/ 1731051 w 4929093"/>
                <a:gd name="connsiteY46" fmla="*/ 879655 h 4276667"/>
                <a:gd name="connsiteX47" fmla="*/ 1722334 w 4929093"/>
                <a:gd name="connsiteY47" fmla="*/ 947010 h 4276667"/>
                <a:gd name="connsiteX48" fmla="*/ 1844376 w 4929093"/>
                <a:gd name="connsiteY48" fmla="*/ 1052255 h 4276667"/>
                <a:gd name="connsiteX49" fmla="*/ 1761562 w 4929093"/>
                <a:gd name="connsiteY49" fmla="*/ 1085932 h 4276667"/>
                <a:gd name="connsiteX50" fmla="*/ 1437812 w 4929093"/>
                <a:gd name="connsiteY50" fmla="*/ 827606 h 4276667"/>
                <a:gd name="connsiteX51" fmla="*/ 1171366 w 4929093"/>
                <a:gd name="connsiteY51" fmla="*/ 956386 h 4276667"/>
                <a:gd name="connsiteX52" fmla="*/ 1050710 w 4929093"/>
                <a:gd name="connsiteY52" fmla="*/ 1005916 h 4276667"/>
                <a:gd name="connsiteX53" fmla="*/ 965245 w 4929093"/>
                <a:gd name="connsiteY53" fmla="*/ 1045542 h 4276667"/>
                <a:gd name="connsiteX54" fmla="*/ 305147 w 4929093"/>
                <a:gd name="connsiteY54" fmla="*/ 621739 h 4276667"/>
                <a:gd name="connsiteX55" fmla="*/ 0 w 4929093"/>
                <a:gd name="connsiteY55" fmla="*/ 1179275 h 4276667"/>
                <a:gd name="connsiteX56" fmla="*/ 165901 w 4929093"/>
                <a:gd name="connsiteY56" fmla="*/ 1377398 h 4276667"/>
                <a:gd name="connsiteX57" fmla="*/ 226229 w 4929093"/>
                <a:gd name="connsiteY57" fmla="*/ 1521038 h 4276667"/>
                <a:gd name="connsiteX58" fmla="*/ 513885 w 4929093"/>
                <a:gd name="connsiteY58" fmla="*/ 1735614 h 4276667"/>
                <a:gd name="connsiteX59" fmla="*/ 1222111 w 4929093"/>
                <a:gd name="connsiteY59" fmla="*/ 2458920 h 4276667"/>
                <a:gd name="connsiteX60" fmla="*/ 1226613 w 4929093"/>
                <a:gd name="connsiteY60" fmla="*/ 2453635 h 4276667"/>
                <a:gd name="connsiteX61" fmla="*/ 1308757 w 4929093"/>
                <a:gd name="connsiteY61" fmla="*/ 2615264 h 4276667"/>
                <a:gd name="connsiteX62" fmla="*/ 1304553 w 4929093"/>
                <a:gd name="connsiteY62" fmla="*/ 2806385 h 4276667"/>
                <a:gd name="connsiteX63" fmla="*/ 1404621 w 4929093"/>
                <a:gd name="connsiteY63" fmla="*/ 2832072 h 4276667"/>
                <a:gd name="connsiteX64" fmla="*/ 1507420 w 4929093"/>
                <a:gd name="connsiteY64" fmla="*/ 2823315 h 4276667"/>
                <a:gd name="connsiteX65" fmla="*/ 1566035 w 4929093"/>
                <a:gd name="connsiteY65" fmla="*/ 2889258 h 4276667"/>
                <a:gd name="connsiteX66" fmla="*/ 1653958 w 4929093"/>
                <a:gd name="connsiteY66" fmla="*/ 2955200 h 4276667"/>
                <a:gd name="connsiteX67" fmla="*/ 2481900 w 4929093"/>
                <a:gd name="connsiteY67" fmla="*/ 3687892 h 4276667"/>
                <a:gd name="connsiteX68" fmla="*/ 2489227 w 4929093"/>
                <a:gd name="connsiteY68" fmla="*/ 3819777 h 4276667"/>
                <a:gd name="connsiteX69" fmla="*/ 2599131 w 4929093"/>
                <a:gd name="connsiteY69" fmla="*/ 3856412 h 4276667"/>
                <a:gd name="connsiteX70" fmla="*/ 2635766 w 4929093"/>
                <a:gd name="connsiteY70" fmla="*/ 3885719 h 4276667"/>
                <a:gd name="connsiteX71" fmla="*/ 2760323 w 4929093"/>
                <a:gd name="connsiteY71" fmla="*/ 3885719 h 4276667"/>
                <a:gd name="connsiteX72" fmla="*/ 2943496 w 4929093"/>
                <a:gd name="connsiteY72" fmla="*/ 3907700 h 4276667"/>
                <a:gd name="connsiteX73" fmla="*/ 3009439 w 4929093"/>
                <a:gd name="connsiteY73" fmla="*/ 3922354 h 4276667"/>
                <a:gd name="connsiteX74" fmla="*/ 3090035 w 4929093"/>
                <a:gd name="connsiteY74" fmla="*/ 4017604 h 4276667"/>
                <a:gd name="connsiteX75" fmla="*/ 3141323 w 4929093"/>
                <a:gd name="connsiteY75" fmla="*/ 4142162 h 4276667"/>
                <a:gd name="connsiteX76" fmla="*/ 3628221 w 4929093"/>
                <a:gd name="connsiteY76" fmla="*/ 4271499 h 4276667"/>
                <a:gd name="connsiteX77" fmla="*/ 4086496 w 4929093"/>
                <a:gd name="connsiteY77" fmla="*/ 3973642 h 4276667"/>
                <a:gd name="connsiteX0" fmla="*/ 4086496 w 4929093"/>
                <a:gd name="connsiteY0" fmla="*/ 3973642 h 4286549"/>
                <a:gd name="connsiteX1" fmla="*/ 4196400 w 4929093"/>
                <a:gd name="connsiteY1" fmla="*/ 3958989 h 4286549"/>
                <a:gd name="connsiteX2" fmla="*/ 4298977 w 4929093"/>
                <a:gd name="connsiteY2" fmla="*/ 3907700 h 4286549"/>
                <a:gd name="connsiteX3" fmla="*/ 4313631 w 4929093"/>
                <a:gd name="connsiteY3" fmla="*/ 3878392 h 4286549"/>
                <a:gd name="connsiteX4" fmla="*/ 4423535 w 4929093"/>
                <a:gd name="connsiteY4" fmla="*/ 3885719 h 4286549"/>
                <a:gd name="connsiteX5" fmla="*/ 4540766 w 4929093"/>
                <a:gd name="connsiteY5" fmla="*/ 3893046 h 4286549"/>
                <a:gd name="connsiteX6" fmla="*/ 4540766 w 4929093"/>
                <a:gd name="connsiteY6" fmla="*/ 3790469 h 4286549"/>
                <a:gd name="connsiteX7" fmla="*/ 4570073 w 4929093"/>
                <a:gd name="connsiteY7" fmla="*/ 3739181 h 4286549"/>
                <a:gd name="connsiteX8" fmla="*/ 4657996 w 4929093"/>
                <a:gd name="connsiteY8" fmla="*/ 3687892 h 4286549"/>
                <a:gd name="connsiteX9" fmla="*/ 4709285 w 4929093"/>
                <a:gd name="connsiteY9" fmla="*/ 3629277 h 4286549"/>
                <a:gd name="connsiteX10" fmla="*/ 4870477 w 4929093"/>
                <a:gd name="connsiteY10" fmla="*/ 3629277 h 4286549"/>
                <a:gd name="connsiteX11" fmla="*/ 4870477 w 4929093"/>
                <a:gd name="connsiteY11" fmla="*/ 3526700 h 4286549"/>
                <a:gd name="connsiteX12" fmla="*/ 4899785 w 4929093"/>
                <a:gd name="connsiteY12" fmla="*/ 3284912 h 4286549"/>
                <a:gd name="connsiteX13" fmla="*/ 4929093 w 4929093"/>
                <a:gd name="connsiteY13" fmla="*/ 3094412 h 4286549"/>
                <a:gd name="connsiteX14" fmla="*/ 4921766 w 4929093"/>
                <a:gd name="connsiteY14" fmla="*/ 2889258 h 4286549"/>
                <a:gd name="connsiteX15" fmla="*/ 4791602 w 4929093"/>
                <a:gd name="connsiteY15" fmla="*/ 2848461 h 4286549"/>
                <a:gd name="connsiteX16" fmla="*/ 4696085 w 4929093"/>
                <a:gd name="connsiteY16" fmla="*/ 2655290 h 4286549"/>
                <a:gd name="connsiteX17" fmla="*/ 4877065 w 4929093"/>
                <a:gd name="connsiteY17" fmla="*/ 2660243 h 4286549"/>
                <a:gd name="connsiteX18" fmla="*/ 4780981 w 4929093"/>
                <a:gd name="connsiteY18" fmla="*/ 2372966 h 4286549"/>
                <a:gd name="connsiteX19" fmla="*/ 4464833 w 4929093"/>
                <a:gd name="connsiteY19" fmla="*/ 2273902 h 4286549"/>
                <a:gd name="connsiteX20" fmla="*/ 4303962 w 4929093"/>
                <a:gd name="connsiteY20" fmla="*/ 2120356 h 4286549"/>
                <a:gd name="connsiteX21" fmla="*/ 4193363 w 4929093"/>
                <a:gd name="connsiteY21" fmla="*/ 1932139 h 4286549"/>
                <a:gd name="connsiteX22" fmla="*/ 4042546 w 4929093"/>
                <a:gd name="connsiteY22" fmla="*/ 1793452 h 4286549"/>
                <a:gd name="connsiteX23" fmla="*/ 4112927 w 4929093"/>
                <a:gd name="connsiteY23" fmla="*/ 1491313 h 4286549"/>
                <a:gd name="connsiteX24" fmla="*/ 3916866 w 4929093"/>
                <a:gd name="connsiteY24" fmla="*/ 1308048 h 4286549"/>
                <a:gd name="connsiteX25" fmla="*/ 3469443 w 4929093"/>
                <a:gd name="connsiteY25" fmla="*/ 1491313 h 4286549"/>
                <a:gd name="connsiteX26" fmla="*/ 3047156 w 4929093"/>
                <a:gd name="connsiteY26" fmla="*/ 1530938 h 4286549"/>
                <a:gd name="connsiteX27" fmla="*/ 2836012 w 4929093"/>
                <a:gd name="connsiteY27" fmla="*/ 1303095 h 4286549"/>
                <a:gd name="connsiteX28" fmla="*/ 2589678 w 4929093"/>
                <a:gd name="connsiteY28" fmla="*/ 1327861 h 4286549"/>
                <a:gd name="connsiteX29" fmla="*/ 2660059 w 4929093"/>
                <a:gd name="connsiteY29" fmla="*/ 1060393 h 4286549"/>
                <a:gd name="connsiteX30" fmla="*/ 2514270 w 4929093"/>
                <a:gd name="connsiteY30" fmla="*/ 971238 h 4286549"/>
                <a:gd name="connsiteX31" fmla="*/ 2453943 w 4929093"/>
                <a:gd name="connsiteY31" fmla="*/ 1010863 h 4286549"/>
                <a:gd name="connsiteX32" fmla="*/ 2373507 w 4929093"/>
                <a:gd name="connsiteY32" fmla="*/ 1337767 h 4286549"/>
                <a:gd name="connsiteX33" fmla="*/ 2303126 w 4929093"/>
                <a:gd name="connsiteY33" fmla="*/ 1303095 h 4286549"/>
                <a:gd name="connsiteX34" fmla="*/ 2328263 w 4929093"/>
                <a:gd name="connsiteY34" fmla="*/ 867223 h 4286549"/>
                <a:gd name="connsiteX35" fmla="*/ 2448916 w 4929093"/>
                <a:gd name="connsiteY35" fmla="*/ 624521 h 4286549"/>
                <a:gd name="connsiteX36" fmla="*/ 2277990 w 4929093"/>
                <a:gd name="connsiteY36" fmla="*/ 490788 h 4286549"/>
                <a:gd name="connsiteX37" fmla="*/ 2267936 w 4929093"/>
                <a:gd name="connsiteY37" fmla="*/ 406586 h 4286549"/>
                <a:gd name="connsiteX38" fmla="*/ 2232745 w 4929093"/>
                <a:gd name="connsiteY38" fmla="*/ 371913 h 4286549"/>
                <a:gd name="connsiteX39" fmla="*/ 2212636 w 4929093"/>
                <a:gd name="connsiteY39" fmla="*/ 272852 h 4286549"/>
                <a:gd name="connsiteX40" fmla="*/ 1684150 w 4929093"/>
                <a:gd name="connsiteY40" fmla="*/ 439 h 4286549"/>
                <a:gd name="connsiteX41" fmla="*/ 1568521 w 4929093"/>
                <a:gd name="connsiteY41" fmla="*/ 173798 h 4286549"/>
                <a:gd name="connsiteX42" fmla="*/ 1442838 w 4929093"/>
                <a:gd name="connsiteY42" fmla="*/ 302578 h 4286549"/>
                <a:gd name="connsiteX43" fmla="*/ 1558467 w 4929093"/>
                <a:gd name="connsiteY43" fmla="*/ 376874 h 4286549"/>
                <a:gd name="connsiteX44" fmla="*/ 1669070 w 4929093"/>
                <a:gd name="connsiteY44" fmla="*/ 644342 h 4286549"/>
                <a:gd name="connsiteX45" fmla="*/ 1661312 w 4929093"/>
                <a:gd name="connsiteY45" fmla="*/ 816508 h 4286549"/>
                <a:gd name="connsiteX46" fmla="*/ 1731051 w 4929093"/>
                <a:gd name="connsiteY46" fmla="*/ 879655 h 4286549"/>
                <a:gd name="connsiteX47" fmla="*/ 1722334 w 4929093"/>
                <a:gd name="connsiteY47" fmla="*/ 947010 h 4286549"/>
                <a:gd name="connsiteX48" fmla="*/ 1844376 w 4929093"/>
                <a:gd name="connsiteY48" fmla="*/ 1052255 h 4286549"/>
                <a:gd name="connsiteX49" fmla="*/ 1761562 w 4929093"/>
                <a:gd name="connsiteY49" fmla="*/ 1085932 h 4286549"/>
                <a:gd name="connsiteX50" fmla="*/ 1437812 w 4929093"/>
                <a:gd name="connsiteY50" fmla="*/ 827606 h 4286549"/>
                <a:gd name="connsiteX51" fmla="*/ 1171366 w 4929093"/>
                <a:gd name="connsiteY51" fmla="*/ 956386 h 4286549"/>
                <a:gd name="connsiteX52" fmla="*/ 1050710 w 4929093"/>
                <a:gd name="connsiteY52" fmla="*/ 1005916 h 4286549"/>
                <a:gd name="connsiteX53" fmla="*/ 965245 w 4929093"/>
                <a:gd name="connsiteY53" fmla="*/ 1045542 h 4286549"/>
                <a:gd name="connsiteX54" fmla="*/ 305147 w 4929093"/>
                <a:gd name="connsiteY54" fmla="*/ 621739 h 4286549"/>
                <a:gd name="connsiteX55" fmla="*/ 0 w 4929093"/>
                <a:gd name="connsiteY55" fmla="*/ 1179275 h 4286549"/>
                <a:gd name="connsiteX56" fmla="*/ 165901 w 4929093"/>
                <a:gd name="connsiteY56" fmla="*/ 1377398 h 4286549"/>
                <a:gd name="connsiteX57" fmla="*/ 226229 w 4929093"/>
                <a:gd name="connsiteY57" fmla="*/ 1521038 h 4286549"/>
                <a:gd name="connsiteX58" fmla="*/ 513885 w 4929093"/>
                <a:gd name="connsiteY58" fmla="*/ 1735614 h 4286549"/>
                <a:gd name="connsiteX59" fmla="*/ 1222111 w 4929093"/>
                <a:gd name="connsiteY59" fmla="*/ 2458920 h 4286549"/>
                <a:gd name="connsiteX60" fmla="*/ 1226613 w 4929093"/>
                <a:gd name="connsiteY60" fmla="*/ 2453635 h 4286549"/>
                <a:gd name="connsiteX61" fmla="*/ 1308757 w 4929093"/>
                <a:gd name="connsiteY61" fmla="*/ 2615264 h 4286549"/>
                <a:gd name="connsiteX62" fmla="*/ 1304553 w 4929093"/>
                <a:gd name="connsiteY62" fmla="*/ 2806385 h 4286549"/>
                <a:gd name="connsiteX63" fmla="*/ 1404621 w 4929093"/>
                <a:gd name="connsiteY63" fmla="*/ 2832072 h 4286549"/>
                <a:gd name="connsiteX64" fmla="*/ 1507420 w 4929093"/>
                <a:gd name="connsiteY64" fmla="*/ 2823315 h 4286549"/>
                <a:gd name="connsiteX65" fmla="*/ 1566035 w 4929093"/>
                <a:gd name="connsiteY65" fmla="*/ 2889258 h 4286549"/>
                <a:gd name="connsiteX66" fmla="*/ 1653958 w 4929093"/>
                <a:gd name="connsiteY66" fmla="*/ 2955200 h 4286549"/>
                <a:gd name="connsiteX67" fmla="*/ 2481900 w 4929093"/>
                <a:gd name="connsiteY67" fmla="*/ 3687892 h 4286549"/>
                <a:gd name="connsiteX68" fmla="*/ 2489227 w 4929093"/>
                <a:gd name="connsiteY68" fmla="*/ 3819777 h 4286549"/>
                <a:gd name="connsiteX69" fmla="*/ 2599131 w 4929093"/>
                <a:gd name="connsiteY69" fmla="*/ 3856412 h 4286549"/>
                <a:gd name="connsiteX70" fmla="*/ 2635766 w 4929093"/>
                <a:gd name="connsiteY70" fmla="*/ 3885719 h 4286549"/>
                <a:gd name="connsiteX71" fmla="*/ 2760323 w 4929093"/>
                <a:gd name="connsiteY71" fmla="*/ 3885719 h 4286549"/>
                <a:gd name="connsiteX72" fmla="*/ 2943496 w 4929093"/>
                <a:gd name="connsiteY72" fmla="*/ 3907700 h 4286549"/>
                <a:gd name="connsiteX73" fmla="*/ 3009439 w 4929093"/>
                <a:gd name="connsiteY73" fmla="*/ 3922354 h 4286549"/>
                <a:gd name="connsiteX74" fmla="*/ 3090035 w 4929093"/>
                <a:gd name="connsiteY74" fmla="*/ 4017604 h 4286549"/>
                <a:gd name="connsiteX75" fmla="*/ 3141323 w 4929093"/>
                <a:gd name="connsiteY75" fmla="*/ 4142162 h 4286549"/>
                <a:gd name="connsiteX76" fmla="*/ 3600299 w 4929093"/>
                <a:gd name="connsiteY76" fmla="*/ 4212345 h 4286549"/>
                <a:gd name="connsiteX77" fmla="*/ 3628221 w 4929093"/>
                <a:gd name="connsiteY77" fmla="*/ 4271499 h 4286549"/>
                <a:gd name="connsiteX78" fmla="*/ 4086496 w 4929093"/>
                <a:gd name="connsiteY78" fmla="*/ 3973642 h 428654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600299 w 4929093"/>
                <a:gd name="connsiteY76" fmla="*/ 4212345 h 4271499"/>
                <a:gd name="connsiteX77" fmla="*/ 3628221 w 4929093"/>
                <a:gd name="connsiteY77" fmla="*/ 4271499 h 4271499"/>
                <a:gd name="connsiteX78" fmla="*/ 4086496 w 4929093"/>
                <a:gd name="connsiteY78"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656831 w 4929093"/>
                <a:gd name="connsiteY76" fmla="*/ 4134974 h 4271499"/>
                <a:gd name="connsiteX77" fmla="*/ 3600299 w 4929093"/>
                <a:gd name="connsiteY77" fmla="*/ 4212345 h 4271499"/>
                <a:gd name="connsiteX78" fmla="*/ 3628221 w 4929093"/>
                <a:gd name="connsiteY78" fmla="*/ 4271499 h 4271499"/>
                <a:gd name="connsiteX79" fmla="*/ 4086496 w 4929093"/>
                <a:gd name="connsiteY79"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656831 w 4929093"/>
                <a:gd name="connsiteY76" fmla="*/ 4134974 h 4271499"/>
                <a:gd name="connsiteX77" fmla="*/ 3600299 w 4929093"/>
                <a:gd name="connsiteY77" fmla="*/ 4212345 h 4271499"/>
                <a:gd name="connsiteX78" fmla="*/ 3628221 w 4929093"/>
                <a:gd name="connsiteY78" fmla="*/ 4271499 h 4271499"/>
                <a:gd name="connsiteX79" fmla="*/ 4086496 w 4929093"/>
                <a:gd name="connsiteY79"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565874 w 4929093"/>
                <a:gd name="connsiteY76" fmla="*/ 4144504 h 4271499"/>
                <a:gd name="connsiteX77" fmla="*/ 3656831 w 4929093"/>
                <a:gd name="connsiteY77" fmla="*/ 4134974 h 4271499"/>
                <a:gd name="connsiteX78" fmla="*/ 3600299 w 4929093"/>
                <a:gd name="connsiteY78" fmla="*/ 4212345 h 4271499"/>
                <a:gd name="connsiteX79" fmla="*/ 3628221 w 4929093"/>
                <a:gd name="connsiteY79" fmla="*/ 4271499 h 4271499"/>
                <a:gd name="connsiteX80" fmla="*/ 4086496 w 4929093"/>
                <a:gd name="connsiteY80"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565874 w 4929093"/>
                <a:gd name="connsiteY76" fmla="*/ 4144504 h 4271499"/>
                <a:gd name="connsiteX77" fmla="*/ 3656831 w 4929093"/>
                <a:gd name="connsiteY77" fmla="*/ 4134974 h 4271499"/>
                <a:gd name="connsiteX78" fmla="*/ 3600299 w 4929093"/>
                <a:gd name="connsiteY78" fmla="*/ 4212345 h 4271499"/>
                <a:gd name="connsiteX79" fmla="*/ 3628221 w 4929093"/>
                <a:gd name="connsiteY79" fmla="*/ 4271499 h 4271499"/>
                <a:gd name="connsiteX80" fmla="*/ 4086496 w 4929093"/>
                <a:gd name="connsiteY80"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4061904 h 4271499"/>
                <a:gd name="connsiteX77" fmla="*/ 3565874 w 4929093"/>
                <a:gd name="connsiteY77" fmla="*/ 4144504 h 4271499"/>
                <a:gd name="connsiteX78" fmla="*/ 3656831 w 4929093"/>
                <a:gd name="connsiteY78" fmla="*/ 4134974 h 4271499"/>
                <a:gd name="connsiteX79" fmla="*/ 3600299 w 4929093"/>
                <a:gd name="connsiteY79" fmla="*/ 4212345 h 4271499"/>
                <a:gd name="connsiteX80" fmla="*/ 3628221 w 4929093"/>
                <a:gd name="connsiteY80" fmla="*/ 4271499 h 4271499"/>
                <a:gd name="connsiteX81" fmla="*/ 4086496 w 4929093"/>
                <a:gd name="connsiteY81"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4061904 h 4271499"/>
                <a:gd name="connsiteX77" fmla="*/ 3565874 w 4929093"/>
                <a:gd name="connsiteY77" fmla="*/ 4144504 h 4271499"/>
                <a:gd name="connsiteX78" fmla="*/ 3656831 w 4929093"/>
                <a:gd name="connsiteY78" fmla="*/ 4134974 h 4271499"/>
                <a:gd name="connsiteX79" fmla="*/ 3600299 w 4929093"/>
                <a:gd name="connsiteY79" fmla="*/ 4212345 h 4271499"/>
                <a:gd name="connsiteX80" fmla="*/ 3628221 w 4929093"/>
                <a:gd name="connsiteY80" fmla="*/ 4271499 h 4271499"/>
                <a:gd name="connsiteX81" fmla="*/ 4086496 w 4929093"/>
                <a:gd name="connsiteY81"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3963419 h 4271499"/>
                <a:gd name="connsiteX77" fmla="*/ 3497655 w 4929093"/>
                <a:gd name="connsiteY77" fmla="*/ 4061904 h 4271499"/>
                <a:gd name="connsiteX78" fmla="*/ 3565874 w 4929093"/>
                <a:gd name="connsiteY78" fmla="*/ 4144504 h 4271499"/>
                <a:gd name="connsiteX79" fmla="*/ 3656831 w 4929093"/>
                <a:gd name="connsiteY79" fmla="*/ 4134974 h 4271499"/>
                <a:gd name="connsiteX80" fmla="*/ 3600299 w 4929093"/>
                <a:gd name="connsiteY80" fmla="*/ 4212345 h 4271499"/>
                <a:gd name="connsiteX81" fmla="*/ 3628221 w 4929093"/>
                <a:gd name="connsiteY81" fmla="*/ 4271499 h 4271499"/>
                <a:gd name="connsiteX82" fmla="*/ 4086496 w 4929093"/>
                <a:gd name="connsiteY82"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3963419 h 4271499"/>
                <a:gd name="connsiteX77" fmla="*/ 3497655 w 4929093"/>
                <a:gd name="connsiteY77" fmla="*/ 4061904 h 4271499"/>
                <a:gd name="connsiteX78" fmla="*/ 3565874 w 4929093"/>
                <a:gd name="connsiteY78" fmla="*/ 4144504 h 4271499"/>
                <a:gd name="connsiteX79" fmla="*/ 3656831 w 4929093"/>
                <a:gd name="connsiteY79" fmla="*/ 4134974 h 4271499"/>
                <a:gd name="connsiteX80" fmla="*/ 3600299 w 4929093"/>
                <a:gd name="connsiteY80" fmla="*/ 4212345 h 4271499"/>
                <a:gd name="connsiteX81" fmla="*/ 3628221 w 4929093"/>
                <a:gd name="connsiteY81" fmla="*/ 4271499 h 4271499"/>
                <a:gd name="connsiteX82" fmla="*/ 4086496 w 4929093"/>
                <a:gd name="connsiteY82"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221534 w 4929093"/>
                <a:gd name="connsiteY76" fmla="*/ 4058727 h 4271499"/>
                <a:gd name="connsiteX77" fmla="*/ 3357970 w 4929093"/>
                <a:gd name="connsiteY77" fmla="*/ 3963419 h 4271499"/>
                <a:gd name="connsiteX78" fmla="*/ 3497655 w 4929093"/>
                <a:gd name="connsiteY78" fmla="*/ 3963419 h 4271499"/>
                <a:gd name="connsiteX79" fmla="*/ 3497655 w 4929093"/>
                <a:gd name="connsiteY79" fmla="*/ 4061904 h 4271499"/>
                <a:gd name="connsiteX80" fmla="*/ 3565874 w 4929093"/>
                <a:gd name="connsiteY80" fmla="*/ 4144504 h 4271499"/>
                <a:gd name="connsiteX81" fmla="*/ 3656831 w 4929093"/>
                <a:gd name="connsiteY81" fmla="*/ 4134974 h 4271499"/>
                <a:gd name="connsiteX82" fmla="*/ 3600299 w 4929093"/>
                <a:gd name="connsiteY82" fmla="*/ 4212345 h 4271499"/>
                <a:gd name="connsiteX83" fmla="*/ 3628221 w 4929093"/>
                <a:gd name="connsiteY83" fmla="*/ 4271499 h 4271499"/>
                <a:gd name="connsiteX84" fmla="*/ 4086496 w 4929093"/>
                <a:gd name="connsiteY84"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221534 w 4929093"/>
                <a:gd name="connsiteY76" fmla="*/ 4058727 h 4271499"/>
                <a:gd name="connsiteX77" fmla="*/ 3357970 w 4929093"/>
                <a:gd name="connsiteY77" fmla="*/ 3963419 h 4271499"/>
                <a:gd name="connsiteX78" fmla="*/ 3497655 w 4929093"/>
                <a:gd name="connsiteY78" fmla="*/ 3963419 h 4271499"/>
                <a:gd name="connsiteX79" fmla="*/ 3497655 w 4929093"/>
                <a:gd name="connsiteY79" fmla="*/ 4061904 h 4271499"/>
                <a:gd name="connsiteX80" fmla="*/ 3565874 w 4929093"/>
                <a:gd name="connsiteY80" fmla="*/ 4144504 h 4271499"/>
                <a:gd name="connsiteX81" fmla="*/ 3656831 w 4929093"/>
                <a:gd name="connsiteY81" fmla="*/ 4134974 h 4271499"/>
                <a:gd name="connsiteX82" fmla="*/ 3600299 w 4929093"/>
                <a:gd name="connsiteY82" fmla="*/ 4212345 h 4271499"/>
                <a:gd name="connsiteX83" fmla="*/ 3628221 w 4929093"/>
                <a:gd name="connsiteY83" fmla="*/ 4271499 h 4271499"/>
                <a:gd name="connsiteX84" fmla="*/ 4086496 w 4929093"/>
                <a:gd name="connsiteY84"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877065 w 4929093"/>
                <a:gd name="connsiteY16" fmla="*/ 2660243 h 4271499"/>
                <a:gd name="connsiteX17" fmla="*/ 4780981 w 4929093"/>
                <a:gd name="connsiteY17" fmla="*/ 2372966 h 4271499"/>
                <a:gd name="connsiteX18" fmla="*/ 4464833 w 4929093"/>
                <a:gd name="connsiteY18" fmla="*/ 2273902 h 4271499"/>
                <a:gd name="connsiteX19" fmla="*/ 4303962 w 4929093"/>
                <a:gd name="connsiteY19" fmla="*/ 2120356 h 4271499"/>
                <a:gd name="connsiteX20" fmla="*/ 4193363 w 4929093"/>
                <a:gd name="connsiteY20" fmla="*/ 1932139 h 4271499"/>
                <a:gd name="connsiteX21" fmla="*/ 4042546 w 4929093"/>
                <a:gd name="connsiteY21" fmla="*/ 1793452 h 4271499"/>
                <a:gd name="connsiteX22" fmla="*/ 4112927 w 4929093"/>
                <a:gd name="connsiteY22" fmla="*/ 1491313 h 4271499"/>
                <a:gd name="connsiteX23" fmla="*/ 3916866 w 4929093"/>
                <a:gd name="connsiteY23" fmla="*/ 1308048 h 4271499"/>
                <a:gd name="connsiteX24" fmla="*/ 3469443 w 4929093"/>
                <a:gd name="connsiteY24" fmla="*/ 1491313 h 4271499"/>
                <a:gd name="connsiteX25" fmla="*/ 3047156 w 4929093"/>
                <a:gd name="connsiteY25" fmla="*/ 1530938 h 4271499"/>
                <a:gd name="connsiteX26" fmla="*/ 2836012 w 4929093"/>
                <a:gd name="connsiteY26" fmla="*/ 1303095 h 4271499"/>
                <a:gd name="connsiteX27" fmla="*/ 2589678 w 4929093"/>
                <a:gd name="connsiteY27" fmla="*/ 1327861 h 4271499"/>
                <a:gd name="connsiteX28" fmla="*/ 2660059 w 4929093"/>
                <a:gd name="connsiteY28" fmla="*/ 1060393 h 4271499"/>
                <a:gd name="connsiteX29" fmla="*/ 2514270 w 4929093"/>
                <a:gd name="connsiteY29" fmla="*/ 971238 h 4271499"/>
                <a:gd name="connsiteX30" fmla="*/ 2453943 w 4929093"/>
                <a:gd name="connsiteY30" fmla="*/ 1010863 h 4271499"/>
                <a:gd name="connsiteX31" fmla="*/ 2373507 w 4929093"/>
                <a:gd name="connsiteY31" fmla="*/ 1337767 h 4271499"/>
                <a:gd name="connsiteX32" fmla="*/ 2303126 w 4929093"/>
                <a:gd name="connsiteY32" fmla="*/ 1303095 h 4271499"/>
                <a:gd name="connsiteX33" fmla="*/ 2328263 w 4929093"/>
                <a:gd name="connsiteY33" fmla="*/ 867223 h 4271499"/>
                <a:gd name="connsiteX34" fmla="*/ 2448916 w 4929093"/>
                <a:gd name="connsiteY34" fmla="*/ 624521 h 4271499"/>
                <a:gd name="connsiteX35" fmla="*/ 2277990 w 4929093"/>
                <a:gd name="connsiteY35" fmla="*/ 490788 h 4271499"/>
                <a:gd name="connsiteX36" fmla="*/ 2267936 w 4929093"/>
                <a:gd name="connsiteY36" fmla="*/ 406586 h 4271499"/>
                <a:gd name="connsiteX37" fmla="*/ 2232745 w 4929093"/>
                <a:gd name="connsiteY37" fmla="*/ 371913 h 4271499"/>
                <a:gd name="connsiteX38" fmla="*/ 2212636 w 4929093"/>
                <a:gd name="connsiteY38" fmla="*/ 272852 h 4271499"/>
                <a:gd name="connsiteX39" fmla="*/ 1684150 w 4929093"/>
                <a:gd name="connsiteY39" fmla="*/ 439 h 4271499"/>
                <a:gd name="connsiteX40" fmla="*/ 1568521 w 4929093"/>
                <a:gd name="connsiteY40" fmla="*/ 173798 h 4271499"/>
                <a:gd name="connsiteX41" fmla="*/ 1442838 w 4929093"/>
                <a:gd name="connsiteY41" fmla="*/ 302578 h 4271499"/>
                <a:gd name="connsiteX42" fmla="*/ 1558467 w 4929093"/>
                <a:gd name="connsiteY42" fmla="*/ 376874 h 4271499"/>
                <a:gd name="connsiteX43" fmla="*/ 1669070 w 4929093"/>
                <a:gd name="connsiteY43" fmla="*/ 644342 h 4271499"/>
                <a:gd name="connsiteX44" fmla="*/ 1661312 w 4929093"/>
                <a:gd name="connsiteY44" fmla="*/ 816508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61312 w 4929093"/>
                <a:gd name="connsiteY43" fmla="*/ 816508 h 4271499"/>
                <a:gd name="connsiteX44" fmla="*/ 1731051 w 4929093"/>
                <a:gd name="connsiteY44" fmla="*/ 879655 h 4271499"/>
                <a:gd name="connsiteX45" fmla="*/ 1722334 w 4929093"/>
                <a:gd name="connsiteY45" fmla="*/ 947010 h 4271499"/>
                <a:gd name="connsiteX46" fmla="*/ 1844376 w 4929093"/>
                <a:gd name="connsiteY46" fmla="*/ 1052255 h 4271499"/>
                <a:gd name="connsiteX47" fmla="*/ 1761562 w 4929093"/>
                <a:gd name="connsiteY47" fmla="*/ 1085932 h 4271499"/>
                <a:gd name="connsiteX48" fmla="*/ 1437812 w 4929093"/>
                <a:gd name="connsiteY48" fmla="*/ 827606 h 4271499"/>
                <a:gd name="connsiteX49" fmla="*/ 1171366 w 4929093"/>
                <a:gd name="connsiteY49" fmla="*/ 956386 h 4271499"/>
                <a:gd name="connsiteX50" fmla="*/ 1050710 w 4929093"/>
                <a:gd name="connsiteY50" fmla="*/ 1005916 h 4271499"/>
                <a:gd name="connsiteX51" fmla="*/ 965245 w 4929093"/>
                <a:gd name="connsiteY51" fmla="*/ 1045542 h 4271499"/>
                <a:gd name="connsiteX52" fmla="*/ 305147 w 4929093"/>
                <a:gd name="connsiteY52" fmla="*/ 621739 h 4271499"/>
                <a:gd name="connsiteX53" fmla="*/ 0 w 4929093"/>
                <a:gd name="connsiteY53" fmla="*/ 1179275 h 4271499"/>
                <a:gd name="connsiteX54" fmla="*/ 165901 w 4929093"/>
                <a:gd name="connsiteY54" fmla="*/ 1377398 h 4271499"/>
                <a:gd name="connsiteX55" fmla="*/ 226229 w 4929093"/>
                <a:gd name="connsiteY55" fmla="*/ 1521038 h 4271499"/>
                <a:gd name="connsiteX56" fmla="*/ 513885 w 4929093"/>
                <a:gd name="connsiteY56" fmla="*/ 1735614 h 4271499"/>
                <a:gd name="connsiteX57" fmla="*/ 1222111 w 4929093"/>
                <a:gd name="connsiteY57" fmla="*/ 2458920 h 4271499"/>
                <a:gd name="connsiteX58" fmla="*/ 1226613 w 4929093"/>
                <a:gd name="connsiteY58" fmla="*/ 2453635 h 4271499"/>
                <a:gd name="connsiteX59" fmla="*/ 1308757 w 4929093"/>
                <a:gd name="connsiteY59" fmla="*/ 2615264 h 4271499"/>
                <a:gd name="connsiteX60" fmla="*/ 1304553 w 4929093"/>
                <a:gd name="connsiteY60" fmla="*/ 2806385 h 4271499"/>
                <a:gd name="connsiteX61" fmla="*/ 1404621 w 4929093"/>
                <a:gd name="connsiteY61" fmla="*/ 2832072 h 4271499"/>
                <a:gd name="connsiteX62" fmla="*/ 1507420 w 4929093"/>
                <a:gd name="connsiteY62" fmla="*/ 2823315 h 4271499"/>
                <a:gd name="connsiteX63" fmla="*/ 1566035 w 4929093"/>
                <a:gd name="connsiteY63" fmla="*/ 2889258 h 4271499"/>
                <a:gd name="connsiteX64" fmla="*/ 1653958 w 4929093"/>
                <a:gd name="connsiteY64" fmla="*/ 2955200 h 4271499"/>
                <a:gd name="connsiteX65" fmla="*/ 2481900 w 4929093"/>
                <a:gd name="connsiteY65" fmla="*/ 3687892 h 4271499"/>
                <a:gd name="connsiteX66" fmla="*/ 2489227 w 4929093"/>
                <a:gd name="connsiteY66" fmla="*/ 3819777 h 4271499"/>
                <a:gd name="connsiteX67" fmla="*/ 2599131 w 4929093"/>
                <a:gd name="connsiteY67" fmla="*/ 3856412 h 4271499"/>
                <a:gd name="connsiteX68" fmla="*/ 2635766 w 4929093"/>
                <a:gd name="connsiteY68" fmla="*/ 3885719 h 4271499"/>
                <a:gd name="connsiteX69" fmla="*/ 2760323 w 4929093"/>
                <a:gd name="connsiteY69" fmla="*/ 3885719 h 4271499"/>
                <a:gd name="connsiteX70" fmla="*/ 2943496 w 4929093"/>
                <a:gd name="connsiteY70" fmla="*/ 3907700 h 4271499"/>
                <a:gd name="connsiteX71" fmla="*/ 3009439 w 4929093"/>
                <a:gd name="connsiteY71" fmla="*/ 3922354 h 4271499"/>
                <a:gd name="connsiteX72" fmla="*/ 3090035 w 4929093"/>
                <a:gd name="connsiteY72" fmla="*/ 4017604 h 4271499"/>
                <a:gd name="connsiteX73" fmla="*/ 3141323 w 4929093"/>
                <a:gd name="connsiteY73" fmla="*/ 4142162 h 4271499"/>
                <a:gd name="connsiteX74" fmla="*/ 3221534 w 4929093"/>
                <a:gd name="connsiteY74" fmla="*/ 4058727 h 4271499"/>
                <a:gd name="connsiteX75" fmla="*/ 3357970 w 4929093"/>
                <a:gd name="connsiteY75" fmla="*/ 3963419 h 4271499"/>
                <a:gd name="connsiteX76" fmla="*/ 3497655 w 4929093"/>
                <a:gd name="connsiteY76" fmla="*/ 3963419 h 4271499"/>
                <a:gd name="connsiteX77" fmla="*/ 3497655 w 4929093"/>
                <a:gd name="connsiteY77" fmla="*/ 4061904 h 4271499"/>
                <a:gd name="connsiteX78" fmla="*/ 3565874 w 4929093"/>
                <a:gd name="connsiteY78" fmla="*/ 4144504 h 4271499"/>
                <a:gd name="connsiteX79" fmla="*/ 3656831 w 4929093"/>
                <a:gd name="connsiteY79" fmla="*/ 4134974 h 4271499"/>
                <a:gd name="connsiteX80" fmla="*/ 3600299 w 4929093"/>
                <a:gd name="connsiteY80" fmla="*/ 4212345 h 4271499"/>
                <a:gd name="connsiteX81" fmla="*/ 3628221 w 4929093"/>
                <a:gd name="connsiteY81" fmla="*/ 4271499 h 4271499"/>
                <a:gd name="connsiteX82" fmla="*/ 4086496 w 4929093"/>
                <a:gd name="connsiteY82"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55883 w 4929093"/>
                <a:gd name="connsiteY43" fmla="*/ 669061 h 4271499"/>
                <a:gd name="connsiteX44" fmla="*/ 1661312 w 4929093"/>
                <a:gd name="connsiteY44" fmla="*/ 816508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55883 w 4929093"/>
                <a:gd name="connsiteY43" fmla="*/ 669061 h 4271499"/>
                <a:gd name="connsiteX44" fmla="*/ 1661312 w 4929093"/>
                <a:gd name="connsiteY44" fmla="*/ 816508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55883 w 4929093"/>
                <a:gd name="connsiteY43" fmla="*/ 669061 h 4271499"/>
                <a:gd name="connsiteX44" fmla="*/ 1666341 w 4929093"/>
                <a:gd name="connsiteY44" fmla="*/ 796696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56333 w 4898930"/>
                <a:gd name="connsiteY0" fmla="*/ 3973642 h 4271499"/>
                <a:gd name="connsiteX1" fmla="*/ 4166237 w 4898930"/>
                <a:gd name="connsiteY1" fmla="*/ 3958989 h 4271499"/>
                <a:gd name="connsiteX2" fmla="*/ 4268814 w 4898930"/>
                <a:gd name="connsiteY2" fmla="*/ 3907700 h 4271499"/>
                <a:gd name="connsiteX3" fmla="*/ 4283468 w 4898930"/>
                <a:gd name="connsiteY3" fmla="*/ 3878392 h 4271499"/>
                <a:gd name="connsiteX4" fmla="*/ 4393372 w 4898930"/>
                <a:gd name="connsiteY4" fmla="*/ 3885719 h 4271499"/>
                <a:gd name="connsiteX5" fmla="*/ 4510603 w 4898930"/>
                <a:gd name="connsiteY5" fmla="*/ 3893046 h 4271499"/>
                <a:gd name="connsiteX6" fmla="*/ 4510603 w 4898930"/>
                <a:gd name="connsiteY6" fmla="*/ 3790469 h 4271499"/>
                <a:gd name="connsiteX7" fmla="*/ 4539910 w 4898930"/>
                <a:gd name="connsiteY7" fmla="*/ 3739181 h 4271499"/>
                <a:gd name="connsiteX8" fmla="*/ 4627833 w 4898930"/>
                <a:gd name="connsiteY8" fmla="*/ 3687892 h 4271499"/>
                <a:gd name="connsiteX9" fmla="*/ 4679122 w 4898930"/>
                <a:gd name="connsiteY9" fmla="*/ 3629277 h 4271499"/>
                <a:gd name="connsiteX10" fmla="*/ 4840314 w 4898930"/>
                <a:gd name="connsiteY10" fmla="*/ 3629277 h 4271499"/>
                <a:gd name="connsiteX11" fmla="*/ 4840314 w 4898930"/>
                <a:gd name="connsiteY11" fmla="*/ 3526700 h 4271499"/>
                <a:gd name="connsiteX12" fmla="*/ 4869622 w 4898930"/>
                <a:gd name="connsiteY12" fmla="*/ 3284912 h 4271499"/>
                <a:gd name="connsiteX13" fmla="*/ 4898930 w 4898930"/>
                <a:gd name="connsiteY13" fmla="*/ 3094412 h 4271499"/>
                <a:gd name="connsiteX14" fmla="*/ 4891603 w 4898930"/>
                <a:gd name="connsiteY14" fmla="*/ 2889258 h 4271499"/>
                <a:gd name="connsiteX15" fmla="*/ 4846902 w 4898930"/>
                <a:gd name="connsiteY15" fmla="*/ 2660243 h 4271499"/>
                <a:gd name="connsiteX16" fmla="*/ 4750818 w 4898930"/>
                <a:gd name="connsiteY16" fmla="*/ 2372966 h 4271499"/>
                <a:gd name="connsiteX17" fmla="*/ 4434670 w 4898930"/>
                <a:gd name="connsiteY17" fmla="*/ 2273902 h 4271499"/>
                <a:gd name="connsiteX18" fmla="*/ 4273799 w 4898930"/>
                <a:gd name="connsiteY18" fmla="*/ 2120356 h 4271499"/>
                <a:gd name="connsiteX19" fmla="*/ 4163200 w 4898930"/>
                <a:gd name="connsiteY19" fmla="*/ 1932139 h 4271499"/>
                <a:gd name="connsiteX20" fmla="*/ 4012383 w 4898930"/>
                <a:gd name="connsiteY20" fmla="*/ 1793452 h 4271499"/>
                <a:gd name="connsiteX21" fmla="*/ 4082764 w 4898930"/>
                <a:gd name="connsiteY21" fmla="*/ 1491313 h 4271499"/>
                <a:gd name="connsiteX22" fmla="*/ 3886703 w 4898930"/>
                <a:gd name="connsiteY22" fmla="*/ 1308048 h 4271499"/>
                <a:gd name="connsiteX23" fmla="*/ 3439280 w 4898930"/>
                <a:gd name="connsiteY23" fmla="*/ 1491313 h 4271499"/>
                <a:gd name="connsiteX24" fmla="*/ 3016993 w 4898930"/>
                <a:gd name="connsiteY24" fmla="*/ 1530938 h 4271499"/>
                <a:gd name="connsiteX25" fmla="*/ 2805849 w 4898930"/>
                <a:gd name="connsiteY25" fmla="*/ 1303095 h 4271499"/>
                <a:gd name="connsiteX26" fmla="*/ 2559515 w 4898930"/>
                <a:gd name="connsiteY26" fmla="*/ 1327861 h 4271499"/>
                <a:gd name="connsiteX27" fmla="*/ 2629896 w 4898930"/>
                <a:gd name="connsiteY27" fmla="*/ 1060393 h 4271499"/>
                <a:gd name="connsiteX28" fmla="*/ 2484107 w 4898930"/>
                <a:gd name="connsiteY28" fmla="*/ 971238 h 4271499"/>
                <a:gd name="connsiteX29" fmla="*/ 2423780 w 4898930"/>
                <a:gd name="connsiteY29" fmla="*/ 1010863 h 4271499"/>
                <a:gd name="connsiteX30" fmla="*/ 2343344 w 4898930"/>
                <a:gd name="connsiteY30" fmla="*/ 1337767 h 4271499"/>
                <a:gd name="connsiteX31" fmla="*/ 2272963 w 4898930"/>
                <a:gd name="connsiteY31" fmla="*/ 1303095 h 4271499"/>
                <a:gd name="connsiteX32" fmla="*/ 2298100 w 4898930"/>
                <a:gd name="connsiteY32" fmla="*/ 867223 h 4271499"/>
                <a:gd name="connsiteX33" fmla="*/ 2418753 w 4898930"/>
                <a:gd name="connsiteY33" fmla="*/ 624521 h 4271499"/>
                <a:gd name="connsiteX34" fmla="*/ 2247827 w 4898930"/>
                <a:gd name="connsiteY34" fmla="*/ 490788 h 4271499"/>
                <a:gd name="connsiteX35" fmla="*/ 2237773 w 4898930"/>
                <a:gd name="connsiteY35" fmla="*/ 406586 h 4271499"/>
                <a:gd name="connsiteX36" fmla="*/ 2202582 w 4898930"/>
                <a:gd name="connsiteY36" fmla="*/ 371913 h 4271499"/>
                <a:gd name="connsiteX37" fmla="*/ 2182473 w 4898930"/>
                <a:gd name="connsiteY37" fmla="*/ 272852 h 4271499"/>
                <a:gd name="connsiteX38" fmla="*/ 1653987 w 4898930"/>
                <a:gd name="connsiteY38" fmla="*/ 439 h 4271499"/>
                <a:gd name="connsiteX39" fmla="*/ 1538358 w 4898930"/>
                <a:gd name="connsiteY39" fmla="*/ 173798 h 4271499"/>
                <a:gd name="connsiteX40" fmla="*/ 1412675 w 4898930"/>
                <a:gd name="connsiteY40" fmla="*/ 302578 h 4271499"/>
                <a:gd name="connsiteX41" fmla="*/ 1528304 w 4898930"/>
                <a:gd name="connsiteY41" fmla="*/ 376874 h 4271499"/>
                <a:gd name="connsiteX42" fmla="*/ 1638907 w 4898930"/>
                <a:gd name="connsiteY42" fmla="*/ 644342 h 4271499"/>
                <a:gd name="connsiteX43" fmla="*/ 1625720 w 4898930"/>
                <a:gd name="connsiteY43" fmla="*/ 669061 h 4271499"/>
                <a:gd name="connsiteX44" fmla="*/ 1636178 w 4898930"/>
                <a:gd name="connsiteY44" fmla="*/ 796696 h 4271499"/>
                <a:gd name="connsiteX45" fmla="*/ 1700888 w 4898930"/>
                <a:gd name="connsiteY45" fmla="*/ 879655 h 4271499"/>
                <a:gd name="connsiteX46" fmla="*/ 1692171 w 4898930"/>
                <a:gd name="connsiteY46" fmla="*/ 947010 h 4271499"/>
                <a:gd name="connsiteX47" fmla="*/ 1814213 w 4898930"/>
                <a:gd name="connsiteY47" fmla="*/ 1052255 h 4271499"/>
                <a:gd name="connsiteX48" fmla="*/ 1731399 w 4898930"/>
                <a:gd name="connsiteY48" fmla="*/ 1085932 h 4271499"/>
                <a:gd name="connsiteX49" fmla="*/ 1407649 w 4898930"/>
                <a:gd name="connsiteY49" fmla="*/ 827606 h 4271499"/>
                <a:gd name="connsiteX50" fmla="*/ 1141203 w 4898930"/>
                <a:gd name="connsiteY50" fmla="*/ 956386 h 4271499"/>
                <a:gd name="connsiteX51" fmla="*/ 1020547 w 4898930"/>
                <a:gd name="connsiteY51" fmla="*/ 1005916 h 4271499"/>
                <a:gd name="connsiteX52" fmla="*/ 935082 w 4898930"/>
                <a:gd name="connsiteY52" fmla="*/ 1045542 h 4271499"/>
                <a:gd name="connsiteX53" fmla="*/ 274984 w 4898930"/>
                <a:gd name="connsiteY53" fmla="*/ 621739 h 4271499"/>
                <a:gd name="connsiteX54" fmla="*/ 0 w 4898930"/>
                <a:gd name="connsiteY54" fmla="*/ 1194134 h 4271499"/>
                <a:gd name="connsiteX55" fmla="*/ 135738 w 4898930"/>
                <a:gd name="connsiteY55" fmla="*/ 1377398 h 4271499"/>
                <a:gd name="connsiteX56" fmla="*/ 196066 w 4898930"/>
                <a:gd name="connsiteY56" fmla="*/ 1521038 h 4271499"/>
                <a:gd name="connsiteX57" fmla="*/ 483722 w 4898930"/>
                <a:gd name="connsiteY57" fmla="*/ 1735614 h 4271499"/>
                <a:gd name="connsiteX58" fmla="*/ 1191948 w 4898930"/>
                <a:gd name="connsiteY58" fmla="*/ 2458920 h 4271499"/>
                <a:gd name="connsiteX59" fmla="*/ 1196450 w 4898930"/>
                <a:gd name="connsiteY59" fmla="*/ 2453635 h 4271499"/>
                <a:gd name="connsiteX60" fmla="*/ 1278594 w 4898930"/>
                <a:gd name="connsiteY60" fmla="*/ 2615264 h 4271499"/>
                <a:gd name="connsiteX61" fmla="*/ 1274390 w 4898930"/>
                <a:gd name="connsiteY61" fmla="*/ 2806385 h 4271499"/>
                <a:gd name="connsiteX62" fmla="*/ 1374458 w 4898930"/>
                <a:gd name="connsiteY62" fmla="*/ 2832072 h 4271499"/>
                <a:gd name="connsiteX63" fmla="*/ 1477257 w 4898930"/>
                <a:gd name="connsiteY63" fmla="*/ 2823315 h 4271499"/>
                <a:gd name="connsiteX64" fmla="*/ 1535872 w 4898930"/>
                <a:gd name="connsiteY64" fmla="*/ 2889258 h 4271499"/>
                <a:gd name="connsiteX65" fmla="*/ 1623795 w 4898930"/>
                <a:gd name="connsiteY65" fmla="*/ 2955200 h 4271499"/>
                <a:gd name="connsiteX66" fmla="*/ 2451737 w 4898930"/>
                <a:gd name="connsiteY66" fmla="*/ 3687892 h 4271499"/>
                <a:gd name="connsiteX67" fmla="*/ 2459064 w 4898930"/>
                <a:gd name="connsiteY67" fmla="*/ 3819777 h 4271499"/>
                <a:gd name="connsiteX68" fmla="*/ 2568968 w 4898930"/>
                <a:gd name="connsiteY68" fmla="*/ 3856412 h 4271499"/>
                <a:gd name="connsiteX69" fmla="*/ 2605603 w 4898930"/>
                <a:gd name="connsiteY69" fmla="*/ 3885719 h 4271499"/>
                <a:gd name="connsiteX70" fmla="*/ 2730160 w 4898930"/>
                <a:gd name="connsiteY70" fmla="*/ 3885719 h 4271499"/>
                <a:gd name="connsiteX71" fmla="*/ 2913333 w 4898930"/>
                <a:gd name="connsiteY71" fmla="*/ 3907700 h 4271499"/>
                <a:gd name="connsiteX72" fmla="*/ 2979276 w 4898930"/>
                <a:gd name="connsiteY72" fmla="*/ 3922354 h 4271499"/>
                <a:gd name="connsiteX73" fmla="*/ 3059872 w 4898930"/>
                <a:gd name="connsiteY73" fmla="*/ 4017604 h 4271499"/>
                <a:gd name="connsiteX74" fmla="*/ 3111160 w 4898930"/>
                <a:gd name="connsiteY74" fmla="*/ 4142162 h 4271499"/>
                <a:gd name="connsiteX75" fmla="*/ 3191371 w 4898930"/>
                <a:gd name="connsiteY75" fmla="*/ 4058727 h 4271499"/>
                <a:gd name="connsiteX76" fmla="*/ 3327807 w 4898930"/>
                <a:gd name="connsiteY76" fmla="*/ 3963419 h 4271499"/>
                <a:gd name="connsiteX77" fmla="*/ 3467492 w 4898930"/>
                <a:gd name="connsiteY77" fmla="*/ 3963419 h 4271499"/>
                <a:gd name="connsiteX78" fmla="*/ 3467492 w 4898930"/>
                <a:gd name="connsiteY78" fmla="*/ 4061904 h 4271499"/>
                <a:gd name="connsiteX79" fmla="*/ 3535711 w 4898930"/>
                <a:gd name="connsiteY79" fmla="*/ 4144504 h 4271499"/>
                <a:gd name="connsiteX80" fmla="*/ 3626668 w 4898930"/>
                <a:gd name="connsiteY80" fmla="*/ 4134974 h 4271499"/>
                <a:gd name="connsiteX81" fmla="*/ 3570136 w 4898930"/>
                <a:gd name="connsiteY81" fmla="*/ 4212345 h 4271499"/>
                <a:gd name="connsiteX82" fmla="*/ 3598058 w 4898930"/>
                <a:gd name="connsiteY82" fmla="*/ 4271499 h 4271499"/>
                <a:gd name="connsiteX83" fmla="*/ 4056333 w 4898930"/>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30601 w 4908984"/>
                <a:gd name="connsiteY51" fmla="*/ 1005916 h 4271499"/>
                <a:gd name="connsiteX52" fmla="*/ 945136 w 4908984"/>
                <a:gd name="connsiteY52" fmla="*/ 1045542 h 4271499"/>
                <a:gd name="connsiteX53" fmla="*/ 285038 w 4908984"/>
                <a:gd name="connsiteY53" fmla="*/ 621739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30601 w 4908984"/>
                <a:gd name="connsiteY51" fmla="*/ 1005916 h 4271499"/>
                <a:gd name="connsiteX52" fmla="*/ 925026 w 4908984"/>
                <a:gd name="connsiteY52" fmla="*/ 1085164 h 4271499"/>
                <a:gd name="connsiteX53" fmla="*/ 285038 w 4908984"/>
                <a:gd name="connsiteY53" fmla="*/ 621739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30601 w 4908984"/>
                <a:gd name="connsiteY51" fmla="*/ 1005916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560350 w 4908984"/>
                <a:gd name="connsiteY17" fmla="*/ 2026263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283853 w 4908984"/>
                <a:gd name="connsiteY17" fmla="*/ 2120356 h 4271499"/>
                <a:gd name="connsiteX18" fmla="*/ 4173254 w 4908984"/>
                <a:gd name="connsiteY18" fmla="*/ 1932139 h 4271499"/>
                <a:gd name="connsiteX19" fmla="*/ 4022437 w 4908984"/>
                <a:gd name="connsiteY19" fmla="*/ 1793452 h 4271499"/>
                <a:gd name="connsiteX20" fmla="*/ 4092818 w 4908984"/>
                <a:gd name="connsiteY20" fmla="*/ 1491313 h 4271499"/>
                <a:gd name="connsiteX21" fmla="*/ 3796212 w 4908984"/>
                <a:gd name="connsiteY21" fmla="*/ 1313001 h 4271499"/>
                <a:gd name="connsiteX22" fmla="*/ 3449334 w 4908984"/>
                <a:gd name="connsiteY22" fmla="*/ 1491313 h 4271499"/>
                <a:gd name="connsiteX23" fmla="*/ 3027047 w 4908984"/>
                <a:gd name="connsiteY23" fmla="*/ 1530938 h 4271499"/>
                <a:gd name="connsiteX24" fmla="*/ 2815903 w 4908984"/>
                <a:gd name="connsiteY24" fmla="*/ 1303095 h 4271499"/>
                <a:gd name="connsiteX25" fmla="*/ 2569569 w 4908984"/>
                <a:gd name="connsiteY25" fmla="*/ 1327861 h 4271499"/>
                <a:gd name="connsiteX26" fmla="*/ 2639950 w 4908984"/>
                <a:gd name="connsiteY26" fmla="*/ 1060393 h 4271499"/>
                <a:gd name="connsiteX27" fmla="*/ 2494161 w 4908984"/>
                <a:gd name="connsiteY27" fmla="*/ 971238 h 4271499"/>
                <a:gd name="connsiteX28" fmla="*/ 2433834 w 4908984"/>
                <a:gd name="connsiteY28" fmla="*/ 1010863 h 4271499"/>
                <a:gd name="connsiteX29" fmla="*/ 2353398 w 4908984"/>
                <a:gd name="connsiteY29" fmla="*/ 1337767 h 4271499"/>
                <a:gd name="connsiteX30" fmla="*/ 2283017 w 4908984"/>
                <a:gd name="connsiteY30" fmla="*/ 1303095 h 4271499"/>
                <a:gd name="connsiteX31" fmla="*/ 2308154 w 4908984"/>
                <a:gd name="connsiteY31" fmla="*/ 867223 h 4271499"/>
                <a:gd name="connsiteX32" fmla="*/ 2428807 w 4908984"/>
                <a:gd name="connsiteY32" fmla="*/ 624521 h 4271499"/>
                <a:gd name="connsiteX33" fmla="*/ 2257881 w 4908984"/>
                <a:gd name="connsiteY33" fmla="*/ 490788 h 4271499"/>
                <a:gd name="connsiteX34" fmla="*/ 2247827 w 4908984"/>
                <a:gd name="connsiteY34" fmla="*/ 406586 h 4271499"/>
                <a:gd name="connsiteX35" fmla="*/ 2212636 w 4908984"/>
                <a:gd name="connsiteY35" fmla="*/ 371913 h 4271499"/>
                <a:gd name="connsiteX36" fmla="*/ 2192527 w 4908984"/>
                <a:gd name="connsiteY36" fmla="*/ 272852 h 4271499"/>
                <a:gd name="connsiteX37" fmla="*/ 1664041 w 4908984"/>
                <a:gd name="connsiteY37" fmla="*/ 439 h 4271499"/>
                <a:gd name="connsiteX38" fmla="*/ 1548412 w 4908984"/>
                <a:gd name="connsiteY38" fmla="*/ 173798 h 4271499"/>
                <a:gd name="connsiteX39" fmla="*/ 1422729 w 4908984"/>
                <a:gd name="connsiteY39" fmla="*/ 302578 h 4271499"/>
                <a:gd name="connsiteX40" fmla="*/ 1538358 w 4908984"/>
                <a:gd name="connsiteY40" fmla="*/ 376874 h 4271499"/>
                <a:gd name="connsiteX41" fmla="*/ 1648961 w 4908984"/>
                <a:gd name="connsiteY41" fmla="*/ 644342 h 4271499"/>
                <a:gd name="connsiteX42" fmla="*/ 1635774 w 4908984"/>
                <a:gd name="connsiteY42" fmla="*/ 669061 h 4271499"/>
                <a:gd name="connsiteX43" fmla="*/ 1646232 w 4908984"/>
                <a:gd name="connsiteY43" fmla="*/ 796696 h 4271499"/>
                <a:gd name="connsiteX44" fmla="*/ 1710942 w 4908984"/>
                <a:gd name="connsiteY44" fmla="*/ 879655 h 4271499"/>
                <a:gd name="connsiteX45" fmla="*/ 1702225 w 4908984"/>
                <a:gd name="connsiteY45" fmla="*/ 947010 h 4271499"/>
                <a:gd name="connsiteX46" fmla="*/ 1824267 w 4908984"/>
                <a:gd name="connsiteY46" fmla="*/ 1052255 h 4271499"/>
                <a:gd name="connsiteX47" fmla="*/ 1741453 w 4908984"/>
                <a:gd name="connsiteY47" fmla="*/ 1085932 h 4271499"/>
                <a:gd name="connsiteX48" fmla="*/ 1417703 w 4908984"/>
                <a:gd name="connsiteY48" fmla="*/ 827606 h 4271499"/>
                <a:gd name="connsiteX49" fmla="*/ 1151257 w 4908984"/>
                <a:gd name="connsiteY49" fmla="*/ 956386 h 4271499"/>
                <a:gd name="connsiteX50" fmla="*/ 1055737 w 4908984"/>
                <a:gd name="connsiteY50" fmla="*/ 1030679 h 4271499"/>
                <a:gd name="connsiteX51" fmla="*/ 925026 w 4908984"/>
                <a:gd name="connsiteY51" fmla="*/ 1085164 h 4271499"/>
                <a:gd name="connsiteX52" fmla="*/ 285038 w 4908984"/>
                <a:gd name="connsiteY52" fmla="*/ 646503 h 4271499"/>
                <a:gd name="connsiteX53" fmla="*/ 0 w 4908984"/>
                <a:gd name="connsiteY53" fmla="*/ 1174323 h 4271499"/>
                <a:gd name="connsiteX54" fmla="*/ 145792 w 4908984"/>
                <a:gd name="connsiteY54" fmla="*/ 1377398 h 4271499"/>
                <a:gd name="connsiteX55" fmla="*/ 206120 w 4908984"/>
                <a:gd name="connsiteY55" fmla="*/ 1521038 h 4271499"/>
                <a:gd name="connsiteX56" fmla="*/ 493776 w 4908984"/>
                <a:gd name="connsiteY56" fmla="*/ 1735614 h 4271499"/>
                <a:gd name="connsiteX57" fmla="*/ 1202002 w 4908984"/>
                <a:gd name="connsiteY57" fmla="*/ 2458920 h 4271499"/>
                <a:gd name="connsiteX58" fmla="*/ 1206504 w 4908984"/>
                <a:gd name="connsiteY58" fmla="*/ 2453635 h 4271499"/>
                <a:gd name="connsiteX59" fmla="*/ 1288648 w 4908984"/>
                <a:gd name="connsiteY59" fmla="*/ 2615264 h 4271499"/>
                <a:gd name="connsiteX60" fmla="*/ 1284444 w 4908984"/>
                <a:gd name="connsiteY60" fmla="*/ 2806385 h 4271499"/>
                <a:gd name="connsiteX61" fmla="*/ 1384512 w 4908984"/>
                <a:gd name="connsiteY61" fmla="*/ 2832072 h 4271499"/>
                <a:gd name="connsiteX62" fmla="*/ 1487311 w 4908984"/>
                <a:gd name="connsiteY62" fmla="*/ 2823315 h 4271499"/>
                <a:gd name="connsiteX63" fmla="*/ 1545926 w 4908984"/>
                <a:gd name="connsiteY63" fmla="*/ 2889258 h 4271499"/>
                <a:gd name="connsiteX64" fmla="*/ 1633849 w 4908984"/>
                <a:gd name="connsiteY64" fmla="*/ 2955200 h 4271499"/>
                <a:gd name="connsiteX65" fmla="*/ 2461791 w 4908984"/>
                <a:gd name="connsiteY65" fmla="*/ 3687892 h 4271499"/>
                <a:gd name="connsiteX66" fmla="*/ 2469118 w 4908984"/>
                <a:gd name="connsiteY66" fmla="*/ 3819777 h 4271499"/>
                <a:gd name="connsiteX67" fmla="*/ 2579022 w 4908984"/>
                <a:gd name="connsiteY67" fmla="*/ 3856412 h 4271499"/>
                <a:gd name="connsiteX68" fmla="*/ 2615657 w 4908984"/>
                <a:gd name="connsiteY68" fmla="*/ 3885719 h 4271499"/>
                <a:gd name="connsiteX69" fmla="*/ 2740214 w 4908984"/>
                <a:gd name="connsiteY69" fmla="*/ 3885719 h 4271499"/>
                <a:gd name="connsiteX70" fmla="*/ 2923387 w 4908984"/>
                <a:gd name="connsiteY70" fmla="*/ 3907700 h 4271499"/>
                <a:gd name="connsiteX71" fmla="*/ 2989330 w 4908984"/>
                <a:gd name="connsiteY71" fmla="*/ 3922354 h 4271499"/>
                <a:gd name="connsiteX72" fmla="*/ 3069926 w 4908984"/>
                <a:gd name="connsiteY72" fmla="*/ 4017604 h 4271499"/>
                <a:gd name="connsiteX73" fmla="*/ 3121214 w 4908984"/>
                <a:gd name="connsiteY73" fmla="*/ 4142162 h 4271499"/>
                <a:gd name="connsiteX74" fmla="*/ 3201425 w 4908984"/>
                <a:gd name="connsiteY74" fmla="*/ 4058727 h 4271499"/>
                <a:gd name="connsiteX75" fmla="*/ 3337861 w 4908984"/>
                <a:gd name="connsiteY75" fmla="*/ 3963419 h 4271499"/>
                <a:gd name="connsiteX76" fmla="*/ 3477546 w 4908984"/>
                <a:gd name="connsiteY76" fmla="*/ 3963419 h 4271499"/>
                <a:gd name="connsiteX77" fmla="*/ 3477546 w 4908984"/>
                <a:gd name="connsiteY77" fmla="*/ 4061904 h 4271499"/>
                <a:gd name="connsiteX78" fmla="*/ 3545765 w 4908984"/>
                <a:gd name="connsiteY78" fmla="*/ 4144504 h 4271499"/>
                <a:gd name="connsiteX79" fmla="*/ 3636722 w 4908984"/>
                <a:gd name="connsiteY79" fmla="*/ 4134974 h 4271499"/>
                <a:gd name="connsiteX80" fmla="*/ 3580190 w 4908984"/>
                <a:gd name="connsiteY80" fmla="*/ 4212345 h 4271499"/>
                <a:gd name="connsiteX81" fmla="*/ 3608112 w 4908984"/>
                <a:gd name="connsiteY81" fmla="*/ 4271499 h 4271499"/>
                <a:gd name="connsiteX82" fmla="*/ 4066387 w 4908984"/>
                <a:gd name="connsiteY82"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173254 w 4908984"/>
                <a:gd name="connsiteY17" fmla="*/ 1932139 h 4271499"/>
                <a:gd name="connsiteX18" fmla="*/ 4022437 w 4908984"/>
                <a:gd name="connsiteY18" fmla="*/ 1793452 h 4271499"/>
                <a:gd name="connsiteX19" fmla="*/ 4092818 w 4908984"/>
                <a:gd name="connsiteY19" fmla="*/ 1491313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022437 w 4908984"/>
                <a:gd name="connsiteY17" fmla="*/ 1793452 h 4271499"/>
                <a:gd name="connsiteX18" fmla="*/ 4092818 w 4908984"/>
                <a:gd name="connsiteY18" fmla="*/ 149131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092818 w 4908984"/>
                <a:gd name="connsiteY17" fmla="*/ 1491313 h 4271499"/>
                <a:gd name="connsiteX18" fmla="*/ 3796212 w 4908984"/>
                <a:gd name="connsiteY18" fmla="*/ 1313001 h 4271499"/>
                <a:gd name="connsiteX19" fmla="*/ 3449334 w 4908984"/>
                <a:gd name="connsiteY19" fmla="*/ 1491313 h 4271499"/>
                <a:gd name="connsiteX20" fmla="*/ 3027047 w 4908984"/>
                <a:gd name="connsiteY20" fmla="*/ 1530938 h 4271499"/>
                <a:gd name="connsiteX21" fmla="*/ 2815903 w 4908984"/>
                <a:gd name="connsiteY21" fmla="*/ 1303095 h 4271499"/>
                <a:gd name="connsiteX22" fmla="*/ 2569569 w 4908984"/>
                <a:gd name="connsiteY22" fmla="*/ 1327861 h 4271499"/>
                <a:gd name="connsiteX23" fmla="*/ 2639950 w 4908984"/>
                <a:gd name="connsiteY23" fmla="*/ 1060393 h 4271499"/>
                <a:gd name="connsiteX24" fmla="*/ 2494161 w 4908984"/>
                <a:gd name="connsiteY24" fmla="*/ 971238 h 4271499"/>
                <a:gd name="connsiteX25" fmla="*/ 2433834 w 4908984"/>
                <a:gd name="connsiteY25" fmla="*/ 1010863 h 4271499"/>
                <a:gd name="connsiteX26" fmla="*/ 2353398 w 4908984"/>
                <a:gd name="connsiteY26" fmla="*/ 1337767 h 4271499"/>
                <a:gd name="connsiteX27" fmla="*/ 2283017 w 4908984"/>
                <a:gd name="connsiteY27" fmla="*/ 1303095 h 4271499"/>
                <a:gd name="connsiteX28" fmla="*/ 2308154 w 4908984"/>
                <a:gd name="connsiteY28" fmla="*/ 867223 h 4271499"/>
                <a:gd name="connsiteX29" fmla="*/ 2428807 w 4908984"/>
                <a:gd name="connsiteY29" fmla="*/ 624521 h 4271499"/>
                <a:gd name="connsiteX30" fmla="*/ 2257881 w 4908984"/>
                <a:gd name="connsiteY30" fmla="*/ 490788 h 4271499"/>
                <a:gd name="connsiteX31" fmla="*/ 2247827 w 4908984"/>
                <a:gd name="connsiteY31" fmla="*/ 406586 h 4271499"/>
                <a:gd name="connsiteX32" fmla="*/ 2212636 w 4908984"/>
                <a:gd name="connsiteY32" fmla="*/ 371913 h 4271499"/>
                <a:gd name="connsiteX33" fmla="*/ 2192527 w 4908984"/>
                <a:gd name="connsiteY33" fmla="*/ 272852 h 4271499"/>
                <a:gd name="connsiteX34" fmla="*/ 1664041 w 4908984"/>
                <a:gd name="connsiteY34" fmla="*/ 439 h 4271499"/>
                <a:gd name="connsiteX35" fmla="*/ 1548412 w 4908984"/>
                <a:gd name="connsiteY35" fmla="*/ 173798 h 4271499"/>
                <a:gd name="connsiteX36" fmla="*/ 1422729 w 4908984"/>
                <a:gd name="connsiteY36" fmla="*/ 302578 h 4271499"/>
                <a:gd name="connsiteX37" fmla="*/ 1538358 w 4908984"/>
                <a:gd name="connsiteY37" fmla="*/ 376874 h 4271499"/>
                <a:gd name="connsiteX38" fmla="*/ 1648961 w 4908984"/>
                <a:gd name="connsiteY38" fmla="*/ 644342 h 4271499"/>
                <a:gd name="connsiteX39" fmla="*/ 1635774 w 4908984"/>
                <a:gd name="connsiteY39" fmla="*/ 669061 h 4271499"/>
                <a:gd name="connsiteX40" fmla="*/ 1646232 w 4908984"/>
                <a:gd name="connsiteY40" fmla="*/ 796696 h 4271499"/>
                <a:gd name="connsiteX41" fmla="*/ 1710942 w 4908984"/>
                <a:gd name="connsiteY41" fmla="*/ 879655 h 4271499"/>
                <a:gd name="connsiteX42" fmla="*/ 1702225 w 4908984"/>
                <a:gd name="connsiteY42" fmla="*/ 947010 h 4271499"/>
                <a:gd name="connsiteX43" fmla="*/ 1824267 w 4908984"/>
                <a:gd name="connsiteY43" fmla="*/ 1052255 h 4271499"/>
                <a:gd name="connsiteX44" fmla="*/ 1741453 w 4908984"/>
                <a:gd name="connsiteY44" fmla="*/ 1085932 h 4271499"/>
                <a:gd name="connsiteX45" fmla="*/ 1417703 w 4908984"/>
                <a:gd name="connsiteY45" fmla="*/ 827606 h 4271499"/>
                <a:gd name="connsiteX46" fmla="*/ 1151257 w 4908984"/>
                <a:gd name="connsiteY46" fmla="*/ 956386 h 4271499"/>
                <a:gd name="connsiteX47" fmla="*/ 1055737 w 4908984"/>
                <a:gd name="connsiteY47" fmla="*/ 1030679 h 4271499"/>
                <a:gd name="connsiteX48" fmla="*/ 925026 w 4908984"/>
                <a:gd name="connsiteY48" fmla="*/ 1085164 h 4271499"/>
                <a:gd name="connsiteX49" fmla="*/ 285038 w 4908984"/>
                <a:gd name="connsiteY49" fmla="*/ 646503 h 4271499"/>
                <a:gd name="connsiteX50" fmla="*/ 0 w 4908984"/>
                <a:gd name="connsiteY50" fmla="*/ 1174323 h 4271499"/>
                <a:gd name="connsiteX51" fmla="*/ 145792 w 4908984"/>
                <a:gd name="connsiteY51" fmla="*/ 1377398 h 4271499"/>
                <a:gd name="connsiteX52" fmla="*/ 206120 w 4908984"/>
                <a:gd name="connsiteY52" fmla="*/ 1521038 h 4271499"/>
                <a:gd name="connsiteX53" fmla="*/ 493776 w 4908984"/>
                <a:gd name="connsiteY53" fmla="*/ 1735614 h 4271499"/>
                <a:gd name="connsiteX54" fmla="*/ 1202002 w 4908984"/>
                <a:gd name="connsiteY54" fmla="*/ 2458920 h 4271499"/>
                <a:gd name="connsiteX55" fmla="*/ 1206504 w 4908984"/>
                <a:gd name="connsiteY55" fmla="*/ 2453635 h 4271499"/>
                <a:gd name="connsiteX56" fmla="*/ 1288648 w 4908984"/>
                <a:gd name="connsiteY56" fmla="*/ 2615264 h 4271499"/>
                <a:gd name="connsiteX57" fmla="*/ 1284444 w 4908984"/>
                <a:gd name="connsiteY57" fmla="*/ 2806385 h 4271499"/>
                <a:gd name="connsiteX58" fmla="*/ 1384512 w 4908984"/>
                <a:gd name="connsiteY58" fmla="*/ 2832072 h 4271499"/>
                <a:gd name="connsiteX59" fmla="*/ 1487311 w 4908984"/>
                <a:gd name="connsiteY59" fmla="*/ 2823315 h 4271499"/>
                <a:gd name="connsiteX60" fmla="*/ 1545926 w 4908984"/>
                <a:gd name="connsiteY60" fmla="*/ 2889258 h 4271499"/>
                <a:gd name="connsiteX61" fmla="*/ 1633849 w 4908984"/>
                <a:gd name="connsiteY61" fmla="*/ 2955200 h 4271499"/>
                <a:gd name="connsiteX62" fmla="*/ 2461791 w 4908984"/>
                <a:gd name="connsiteY62" fmla="*/ 3687892 h 4271499"/>
                <a:gd name="connsiteX63" fmla="*/ 2469118 w 4908984"/>
                <a:gd name="connsiteY63" fmla="*/ 3819777 h 4271499"/>
                <a:gd name="connsiteX64" fmla="*/ 2579022 w 4908984"/>
                <a:gd name="connsiteY64" fmla="*/ 3856412 h 4271499"/>
                <a:gd name="connsiteX65" fmla="*/ 2615657 w 4908984"/>
                <a:gd name="connsiteY65" fmla="*/ 3885719 h 4271499"/>
                <a:gd name="connsiteX66" fmla="*/ 2740214 w 4908984"/>
                <a:gd name="connsiteY66" fmla="*/ 3885719 h 4271499"/>
                <a:gd name="connsiteX67" fmla="*/ 2923387 w 4908984"/>
                <a:gd name="connsiteY67" fmla="*/ 3907700 h 4271499"/>
                <a:gd name="connsiteX68" fmla="*/ 2989330 w 4908984"/>
                <a:gd name="connsiteY68" fmla="*/ 3922354 h 4271499"/>
                <a:gd name="connsiteX69" fmla="*/ 3069926 w 4908984"/>
                <a:gd name="connsiteY69" fmla="*/ 4017604 h 4271499"/>
                <a:gd name="connsiteX70" fmla="*/ 3121214 w 4908984"/>
                <a:gd name="connsiteY70" fmla="*/ 4142162 h 4271499"/>
                <a:gd name="connsiteX71" fmla="*/ 3201425 w 4908984"/>
                <a:gd name="connsiteY71" fmla="*/ 4058727 h 4271499"/>
                <a:gd name="connsiteX72" fmla="*/ 3337861 w 4908984"/>
                <a:gd name="connsiteY72" fmla="*/ 3963419 h 4271499"/>
                <a:gd name="connsiteX73" fmla="*/ 3477546 w 4908984"/>
                <a:gd name="connsiteY73" fmla="*/ 3963419 h 4271499"/>
                <a:gd name="connsiteX74" fmla="*/ 3477546 w 4908984"/>
                <a:gd name="connsiteY74" fmla="*/ 4061904 h 4271499"/>
                <a:gd name="connsiteX75" fmla="*/ 3545765 w 4908984"/>
                <a:gd name="connsiteY75" fmla="*/ 4144504 h 4271499"/>
                <a:gd name="connsiteX76" fmla="*/ 3636722 w 4908984"/>
                <a:gd name="connsiteY76" fmla="*/ 4134974 h 4271499"/>
                <a:gd name="connsiteX77" fmla="*/ 3580190 w 4908984"/>
                <a:gd name="connsiteY77" fmla="*/ 4212345 h 4271499"/>
                <a:gd name="connsiteX78" fmla="*/ 3608112 w 4908984"/>
                <a:gd name="connsiteY78" fmla="*/ 4271499 h 4271499"/>
                <a:gd name="connsiteX79" fmla="*/ 4066387 w 4908984"/>
                <a:gd name="connsiteY7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796212 w 4908984"/>
                <a:gd name="connsiteY18" fmla="*/ 1313001 h 4271499"/>
                <a:gd name="connsiteX19" fmla="*/ 3449334 w 4908984"/>
                <a:gd name="connsiteY19" fmla="*/ 1491313 h 4271499"/>
                <a:gd name="connsiteX20" fmla="*/ 3027047 w 4908984"/>
                <a:gd name="connsiteY20" fmla="*/ 1530938 h 4271499"/>
                <a:gd name="connsiteX21" fmla="*/ 2815903 w 4908984"/>
                <a:gd name="connsiteY21" fmla="*/ 1303095 h 4271499"/>
                <a:gd name="connsiteX22" fmla="*/ 2569569 w 4908984"/>
                <a:gd name="connsiteY22" fmla="*/ 1327861 h 4271499"/>
                <a:gd name="connsiteX23" fmla="*/ 2639950 w 4908984"/>
                <a:gd name="connsiteY23" fmla="*/ 1060393 h 4271499"/>
                <a:gd name="connsiteX24" fmla="*/ 2494161 w 4908984"/>
                <a:gd name="connsiteY24" fmla="*/ 971238 h 4271499"/>
                <a:gd name="connsiteX25" fmla="*/ 2433834 w 4908984"/>
                <a:gd name="connsiteY25" fmla="*/ 1010863 h 4271499"/>
                <a:gd name="connsiteX26" fmla="*/ 2353398 w 4908984"/>
                <a:gd name="connsiteY26" fmla="*/ 1337767 h 4271499"/>
                <a:gd name="connsiteX27" fmla="*/ 2283017 w 4908984"/>
                <a:gd name="connsiteY27" fmla="*/ 1303095 h 4271499"/>
                <a:gd name="connsiteX28" fmla="*/ 2308154 w 4908984"/>
                <a:gd name="connsiteY28" fmla="*/ 867223 h 4271499"/>
                <a:gd name="connsiteX29" fmla="*/ 2428807 w 4908984"/>
                <a:gd name="connsiteY29" fmla="*/ 624521 h 4271499"/>
                <a:gd name="connsiteX30" fmla="*/ 2257881 w 4908984"/>
                <a:gd name="connsiteY30" fmla="*/ 490788 h 4271499"/>
                <a:gd name="connsiteX31" fmla="*/ 2247827 w 4908984"/>
                <a:gd name="connsiteY31" fmla="*/ 406586 h 4271499"/>
                <a:gd name="connsiteX32" fmla="*/ 2212636 w 4908984"/>
                <a:gd name="connsiteY32" fmla="*/ 371913 h 4271499"/>
                <a:gd name="connsiteX33" fmla="*/ 2192527 w 4908984"/>
                <a:gd name="connsiteY33" fmla="*/ 272852 h 4271499"/>
                <a:gd name="connsiteX34" fmla="*/ 1664041 w 4908984"/>
                <a:gd name="connsiteY34" fmla="*/ 439 h 4271499"/>
                <a:gd name="connsiteX35" fmla="*/ 1548412 w 4908984"/>
                <a:gd name="connsiteY35" fmla="*/ 173798 h 4271499"/>
                <a:gd name="connsiteX36" fmla="*/ 1422729 w 4908984"/>
                <a:gd name="connsiteY36" fmla="*/ 302578 h 4271499"/>
                <a:gd name="connsiteX37" fmla="*/ 1538358 w 4908984"/>
                <a:gd name="connsiteY37" fmla="*/ 376874 h 4271499"/>
                <a:gd name="connsiteX38" fmla="*/ 1648961 w 4908984"/>
                <a:gd name="connsiteY38" fmla="*/ 644342 h 4271499"/>
                <a:gd name="connsiteX39" fmla="*/ 1635774 w 4908984"/>
                <a:gd name="connsiteY39" fmla="*/ 669061 h 4271499"/>
                <a:gd name="connsiteX40" fmla="*/ 1646232 w 4908984"/>
                <a:gd name="connsiteY40" fmla="*/ 796696 h 4271499"/>
                <a:gd name="connsiteX41" fmla="*/ 1710942 w 4908984"/>
                <a:gd name="connsiteY41" fmla="*/ 879655 h 4271499"/>
                <a:gd name="connsiteX42" fmla="*/ 1702225 w 4908984"/>
                <a:gd name="connsiteY42" fmla="*/ 947010 h 4271499"/>
                <a:gd name="connsiteX43" fmla="*/ 1824267 w 4908984"/>
                <a:gd name="connsiteY43" fmla="*/ 1052255 h 4271499"/>
                <a:gd name="connsiteX44" fmla="*/ 1741453 w 4908984"/>
                <a:gd name="connsiteY44" fmla="*/ 1085932 h 4271499"/>
                <a:gd name="connsiteX45" fmla="*/ 1417703 w 4908984"/>
                <a:gd name="connsiteY45" fmla="*/ 827606 h 4271499"/>
                <a:gd name="connsiteX46" fmla="*/ 1151257 w 4908984"/>
                <a:gd name="connsiteY46" fmla="*/ 956386 h 4271499"/>
                <a:gd name="connsiteX47" fmla="*/ 1055737 w 4908984"/>
                <a:gd name="connsiteY47" fmla="*/ 1030679 h 4271499"/>
                <a:gd name="connsiteX48" fmla="*/ 925026 w 4908984"/>
                <a:gd name="connsiteY48" fmla="*/ 1085164 h 4271499"/>
                <a:gd name="connsiteX49" fmla="*/ 285038 w 4908984"/>
                <a:gd name="connsiteY49" fmla="*/ 646503 h 4271499"/>
                <a:gd name="connsiteX50" fmla="*/ 0 w 4908984"/>
                <a:gd name="connsiteY50" fmla="*/ 1174323 h 4271499"/>
                <a:gd name="connsiteX51" fmla="*/ 145792 w 4908984"/>
                <a:gd name="connsiteY51" fmla="*/ 1377398 h 4271499"/>
                <a:gd name="connsiteX52" fmla="*/ 206120 w 4908984"/>
                <a:gd name="connsiteY52" fmla="*/ 1521038 h 4271499"/>
                <a:gd name="connsiteX53" fmla="*/ 493776 w 4908984"/>
                <a:gd name="connsiteY53" fmla="*/ 1735614 h 4271499"/>
                <a:gd name="connsiteX54" fmla="*/ 1202002 w 4908984"/>
                <a:gd name="connsiteY54" fmla="*/ 2458920 h 4271499"/>
                <a:gd name="connsiteX55" fmla="*/ 1206504 w 4908984"/>
                <a:gd name="connsiteY55" fmla="*/ 2453635 h 4271499"/>
                <a:gd name="connsiteX56" fmla="*/ 1288648 w 4908984"/>
                <a:gd name="connsiteY56" fmla="*/ 2615264 h 4271499"/>
                <a:gd name="connsiteX57" fmla="*/ 1284444 w 4908984"/>
                <a:gd name="connsiteY57" fmla="*/ 2806385 h 4271499"/>
                <a:gd name="connsiteX58" fmla="*/ 1384512 w 4908984"/>
                <a:gd name="connsiteY58" fmla="*/ 2832072 h 4271499"/>
                <a:gd name="connsiteX59" fmla="*/ 1487311 w 4908984"/>
                <a:gd name="connsiteY59" fmla="*/ 2823315 h 4271499"/>
                <a:gd name="connsiteX60" fmla="*/ 1545926 w 4908984"/>
                <a:gd name="connsiteY60" fmla="*/ 2889258 h 4271499"/>
                <a:gd name="connsiteX61" fmla="*/ 1633849 w 4908984"/>
                <a:gd name="connsiteY61" fmla="*/ 2955200 h 4271499"/>
                <a:gd name="connsiteX62" fmla="*/ 2461791 w 4908984"/>
                <a:gd name="connsiteY62" fmla="*/ 3687892 h 4271499"/>
                <a:gd name="connsiteX63" fmla="*/ 2469118 w 4908984"/>
                <a:gd name="connsiteY63" fmla="*/ 3819777 h 4271499"/>
                <a:gd name="connsiteX64" fmla="*/ 2579022 w 4908984"/>
                <a:gd name="connsiteY64" fmla="*/ 3856412 h 4271499"/>
                <a:gd name="connsiteX65" fmla="*/ 2615657 w 4908984"/>
                <a:gd name="connsiteY65" fmla="*/ 3885719 h 4271499"/>
                <a:gd name="connsiteX66" fmla="*/ 2740214 w 4908984"/>
                <a:gd name="connsiteY66" fmla="*/ 3885719 h 4271499"/>
                <a:gd name="connsiteX67" fmla="*/ 2923387 w 4908984"/>
                <a:gd name="connsiteY67" fmla="*/ 3907700 h 4271499"/>
                <a:gd name="connsiteX68" fmla="*/ 2989330 w 4908984"/>
                <a:gd name="connsiteY68" fmla="*/ 3922354 h 4271499"/>
                <a:gd name="connsiteX69" fmla="*/ 3069926 w 4908984"/>
                <a:gd name="connsiteY69" fmla="*/ 4017604 h 4271499"/>
                <a:gd name="connsiteX70" fmla="*/ 3121214 w 4908984"/>
                <a:gd name="connsiteY70" fmla="*/ 4142162 h 4271499"/>
                <a:gd name="connsiteX71" fmla="*/ 3201425 w 4908984"/>
                <a:gd name="connsiteY71" fmla="*/ 4058727 h 4271499"/>
                <a:gd name="connsiteX72" fmla="*/ 3337861 w 4908984"/>
                <a:gd name="connsiteY72" fmla="*/ 3963419 h 4271499"/>
                <a:gd name="connsiteX73" fmla="*/ 3477546 w 4908984"/>
                <a:gd name="connsiteY73" fmla="*/ 3963419 h 4271499"/>
                <a:gd name="connsiteX74" fmla="*/ 3477546 w 4908984"/>
                <a:gd name="connsiteY74" fmla="*/ 4061904 h 4271499"/>
                <a:gd name="connsiteX75" fmla="*/ 3545765 w 4908984"/>
                <a:gd name="connsiteY75" fmla="*/ 4144504 h 4271499"/>
                <a:gd name="connsiteX76" fmla="*/ 3636722 w 4908984"/>
                <a:gd name="connsiteY76" fmla="*/ 4134974 h 4271499"/>
                <a:gd name="connsiteX77" fmla="*/ 3580190 w 4908984"/>
                <a:gd name="connsiteY77" fmla="*/ 4212345 h 4271499"/>
                <a:gd name="connsiteX78" fmla="*/ 3608112 w 4908984"/>
                <a:gd name="connsiteY78" fmla="*/ 4271499 h 4271499"/>
                <a:gd name="connsiteX79" fmla="*/ 4066387 w 4908984"/>
                <a:gd name="connsiteY7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796212 w 4908984"/>
                <a:gd name="connsiteY18" fmla="*/ 1313001 h 4271499"/>
                <a:gd name="connsiteX19" fmla="*/ 3449334 w 4908984"/>
                <a:gd name="connsiteY19" fmla="*/ 1491313 h 4271499"/>
                <a:gd name="connsiteX20" fmla="*/ 3027047 w 4908984"/>
                <a:gd name="connsiteY20" fmla="*/ 1530938 h 4271499"/>
                <a:gd name="connsiteX21" fmla="*/ 2815903 w 4908984"/>
                <a:gd name="connsiteY21" fmla="*/ 1303095 h 4271499"/>
                <a:gd name="connsiteX22" fmla="*/ 2569569 w 4908984"/>
                <a:gd name="connsiteY22" fmla="*/ 1327861 h 4271499"/>
                <a:gd name="connsiteX23" fmla="*/ 2639950 w 4908984"/>
                <a:gd name="connsiteY23" fmla="*/ 1060393 h 4271499"/>
                <a:gd name="connsiteX24" fmla="*/ 2494161 w 4908984"/>
                <a:gd name="connsiteY24" fmla="*/ 971238 h 4271499"/>
                <a:gd name="connsiteX25" fmla="*/ 2433834 w 4908984"/>
                <a:gd name="connsiteY25" fmla="*/ 1010863 h 4271499"/>
                <a:gd name="connsiteX26" fmla="*/ 2353398 w 4908984"/>
                <a:gd name="connsiteY26" fmla="*/ 1337767 h 4271499"/>
                <a:gd name="connsiteX27" fmla="*/ 2283017 w 4908984"/>
                <a:gd name="connsiteY27" fmla="*/ 1303095 h 4271499"/>
                <a:gd name="connsiteX28" fmla="*/ 2308154 w 4908984"/>
                <a:gd name="connsiteY28" fmla="*/ 867223 h 4271499"/>
                <a:gd name="connsiteX29" fmla="*/ 2428807 w 4908984"/>
                <a:gd name="connsiteY29" fmla="*/ 624521 h 4271499"/>
                <a:gd name="connsiteX30" fmla="*/ 2257881 w 4908984"/>
                <a:gd name="connsiteY30" fmla="*/ 490788 h 4271499"/>
                <a:gd name="connsiteX31" fmla="*/ 2247827 w 4908984"/>
                <a:gd name="connsiteY31" fmla="*/ 406586 h 4271499"/>
                <a:gd name="connsiteX32" fmla="*/ 2212636 w 4908984"/>
                <a:gd name="connsiteY32" fmla="*/ 371913 h 4271499"/>
                <a:gd name="connsiteX33" fmla="*/ 2192527 w 4908984"/>
                <a:gd name="connsiteY33" fmla="*/ 272852 h 4271499"/>
                <a:gd name="connsiteX34" fmla="*/ 1664041 w 4908984"/>
                <a:gd name="connsiteY34" fmla="*/ 439 h 4271499"/>
                <a:gd name="connsiteX35" fmla="*/ 1548412 w 4908984"/>
                <a:gd name="connsiteY35" fmla="*/ 173798 h 4271499"/>
                <a:gd name="connsiteX36" fmla="*/ 1422729 w 4908984"/>
                <a:gd name="connsiteY36" fmla="*/ 302578 h 4271499"/>
                <a:gd name="connsiteX37" fmla="*/ 1538358 w 4908984"/>
                <a:gd name="connsiteY37" fmla="*/ 376874 h 4271499"/>
                <a:gd name="connsiteX38" fmla="*/ 1648961 w 4908984"/>
                <a:gd name="connsiteY38" fmla="*/ 644342 h 4271499"/>
                <a:gd name="connsiteX39" fmla="*/ 1635774 w 4908984"/>
                <a:gd name="connsiteY39" fmla="*/ 669061 h 4271499"/>
                <a:gd name="connsiteX40" fmla="*/ 1646232 w 4908984"/>
                <a:gd name="connsiteY40" fmla="*/ 796696 h 4271499"/>
                <a:gd name="connsiteX41" fmla="*/ 1710942 w 4908984"/>
                <a:gd name="connsiteY41" fmla="*/ 879655 h 4271499"/>
                <a:gd name="connsiteX42" fmla="*/ 1702225 w 4908984"/>
                <a:gd name="connsiteY42" fmla="*/ 947010 h 4271499"/>
                <a:gd name="connsiteX43" fmla="*/ 1824267 w 4908984"/>
                <a:gd name="connsiteY43" fmla="*/ 1052255 h 4271499"/>
                <a:gd name="connsiteX44" fmla="*/ 1741453 w 4908984"/>
                <a:gd name="connsiteY44" fmla="*/ 1085932 h 4271499"/>
                <a:gd name="connsiteX45" fmla="*/ 1417703 w 4908984"/>
                <a:gd name="connsiteY45" fmla="*/ 827606 h 4271499"/>
                <a:gd name="connsiteX46" fmla="*/ 1151257 w 4908984"/>
                <a:gd name="connsiteY46" fmla="*/ 956386 h 4271499"/>
                <a:gd name="connsiteX47" fmla="*/ 1055737 w 4908984"/>
                <a:gd name="connsiteY47" fmla="*/ 1030679 h 4271499"/>
                <a:gd name="connsiteX48" fmla="*/ 925026 w 4908984"/>
                <a:gd name="connsiteY48" fmla="*/ 1085164 h 4271499"/>
                <a:gd name="connsiteX49" fmla="*/ 285038 w 4908984"/>
                <a:gd name="connsiteY49" fmla="*/ 646503 h 4271499"/>
                <a:gd name="connsiteX50" fmla="*/ 0 w 4908984"/>
                <a:gd name="connsiteY50" fmla="*/ 1174323 h 4271499"/>
                <a:gd name="connsiteX51" fmla="*/ 145792 w 4908984"/>
                <a:gd name="connsiteY51" fmla="*/ 1377398 h 4271499"/>
                <a:gd name="connsiteX52" fmla="*/ 206120 w 4908984"/>
                <a:gd name="connsiteY52" fmla="*/ 1521038 h 4271499"/>
                <a:gd name="connsiteX53" fmla="*/ 493776 w 4908984"/>
                <a:gd name="connsiteY53" fmla="*/ 1735614 h 4271499"/>
                <a:gd name="connsiteX54" fmla="*/ 1202002 w 4908984"/>
                <a:gd name="connsiteY54" fmla="*/ 2458920 h 4271499"/>
                <a:gd name="connsiteX55" fmla="*/ 1206504 w 4908984"/>
                <a:gd name="connsiteY55" fmla="*/ 2453635 h 4271499"/>
                <a:gd name="connsiteX56" fmla="*/ 1288648 w 4908984"/>
                <a:gd name="connsiteY56" fmla="*/ 2615264 h 4271499"/>
                <a:gd name="connsiteX57" fmla="*/ 1284444 w 4908984"/>
                <a:gd name="connsiteY57" fmla="*/ 2806385 h 4271499"/>
                <a:gd name="connsiteX58" fmla="*/ 1384512 w 4908984"/>
                <a:gd name="connsiteY58" fmla="*/ 2832072 h 4271499"/>
                <a:gd name="connsiteX59" fmla="*/ 1487311 w 4908984"/>
                <a:gd name="connsiteY59" fmla="*/ 2823315 h 4271499"/>
                <a:gd name="connsiteX60" fmla="*/ 1545926 w 4908984"/>
                <a:gd name="connsiteY60" fmla="*/ 2889258 h 4271499"/>
                <a:gd name="connsiteX61" fmla="*/ 1633849 w 4908984"/>
                <a:gd name="connsiteY61" fmla="*/ 2955200 h 4271499"/>
                <a:gd name="connsiteX62" fmla="*/ 2461791 w 4908984"/>
                <a:gd name="connsiteY62" fmla="*/ 3687892 h 4271499"/>
                <a:gd name="connsiteX63" fmla="*/ 2469118 w 4908984"/>
                <a:gd name="connsiteY63" fmla="*/ 3819777 h 4271499"/>
                <a:gd name="connsiteX64" fmla="*/ 2579022 w 4908984"/>
                <a:gd name="connsiteY64" fmla="*/ 3856412 h 4271499"/>
                <a:gd name="connsiteX65" fmla="*/ 2615657 w 4908984"/>
                <a:gd name="connsiteY65" fmla="*/ 3885719 h 4271499"/>
                <a:gd name="connsiteX66" fmla="*/ 2740214 w 4908984"/>
                <a:gd name="connsiteY66" fmla="*/ 3885719 h 4271499"/>
                <a:gd name="connsiteX67" fmla="*/ 2923387 w 4908984"/>
                <a:gd name="connsiteY67" fmla="*/ 3907700 h 4271499"/>
                <a:gd name="connsiteX68" fmla="*/ 2989330 w 4908984"/>
                <a:gd name="connsiteY68" fmla="*/ 3922354 h 4271499"/>
                <a:gd name="connsiteX69" fmla="*/ 3069926 w 4908984"/>
                <a:gd name="connsiteY69" fmla="*/ 4017604 h 4271499"/>
                <a:gd name="connsiteX70" fmla="*/ 3121214 w 4908984"/>
                <a:gd name="connsiteY70" fmla="*/ 4142162 h 4271499"/>
                <a:gd name="connsiteX71" fmla="*/ 3201425 w 4908984"/>
                <a:gd name="connsiteY71" fmla="*/ 4058727 h 4271499"/>
                <a:gd name="connsiteX72" fmla="*/ 3337861 w 4908984"/>
                <a:gd name="connsiteY72" fmla="*/ 3963419 h 4271499"/>
                <a:gd name="connsiteX73" fmla="*/ 3477546 w 4908984"/>
                <a:gd name="connsiteY73" fmla="*/ 3963419 h 4271499"/>
                <a:gd name="connsiteX74" fmla="*/ 3477546 w 4908984"/>
                <a:gd name="connsiteY74" fmla="*/ 4061904 h 4271499"/>
                <a:gd name="connsiteX75" fmla="*/ 3545765 w 4908984"/>
                <a:gd name="connsiteY75" fmla="*/ 4144504 h 4271499"/>
                <a:gd name="connsiteX76" fmla="*/ 3636722 w 4908984"/>
                <a:gd name="connsiteY76" fmla="*/ 4134974 h 4271499"/>
                <a:gd name="connsiteX77" fmla="*/ 3580190 w 4908984"/>
                <a:gd name="connsiteY77" fmla="*/ 4212345 h 4271499"/>
                <a:gd name="connsiteX78" fmla="*/ 3608112 w 4908984"/>
                <a:gd name="connsiteY78" fmla="*/ 4271499 h 4271499"/>
                <a:gd name="connsiteX79" fmla="*/ 4066387 w 4908984"/>
                <a:gd name="connsiteY7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22072 w 4908984"/>
                <a:gd name="connsiteY20" fmla="*/ 743353 h 4271499"/>
                <a:gd name="connsiteX21" fmla="*/ 3796212 w 4908984"/>
                <a:gd name="connsiteY21" fmla="*/ 1313001 h 4271499"/>
                <a:gd name="connsiteX22" fmla="*/ 3449334 w 4908984"/>
                <a:gd name="connsiteY22" fmla="*/ 1491313 h 4271499"/>
                <a:gd name="connsiteX23" fmla="*/ 3027047 w 4908984"/>
                <a:gd name="connsiteY23" fmla="*/ 1530938 h 4271499"/>
                <a:gd name="connsiteX24" fmla="*/ 2815903 w 4908984"/>
                <a:gd name="connsiteY24" fmla="*/ 1303095 h 4271499"/>
                <a:gd name="connsiteX25" fmla="*/ 2569569 w 4908984"/>
                <a:gd name="connsiteY25" fmla="*/ 1327861 h 4271499"/>
                <a:gd name="connsiteX26" fmla="*/ 2639950 w 4908984"/>
                <a:gd name="connsiteY26" fmla="*/ 1060393 h 4271499"/>
                <a:gd name="connsiteX27" fmla="*/ 2494161 w 4908984"/>
                <a:gd name="connsiteY27" fmla="*/ 971238 h 4271499"/>
                <a:gd name="connsiteX28" fmla="*/ 2433834 w 4908984"/>
                <a:gd name="connsiteY28" fmla="*/ 1010863 h 4271499"/>
                <a:gd name="connsiteX29" fmla="*/ 2353398 w 4908984"/>
                <a:gd name="connsiteY29" fmla="*/ 1337767 h 4271499"/>
                <a:gd name="connsiteX30" fmla="*/ 2283017 w 4908984"/>
                <a:gd name="connsiteY30" fmla="*/ 1303095 h 4271499"/>
                <a:gd name="connsiteX31" fmla="*/ 2308154 w 4908984"/>
                <a:gd name="connsiteY31" fmla="*/ 867223 h 4271499"/>
                <a:gd name="connsiteX32" fmla="*/ 2428807 w 4908984"/>
                <a:gd name="connsiteY32" fmla="*/ 624521 h 4271499"/>
                <a:gd name="connsiteX33" fmla="*/ 2257881 w 4908984"/>
                <a:gd name="connsiteY33" fmla="*/ 490788 h 4271499"/>
                <a:gd name="connsiteX34" fmla="*/ 2247827 w 4908984"/>
                <a:gd name="connsiteY34" fmla="*/ 406586 h 4271499"/>
                <a:gd name="connsiteX35" fmla="*/ 2212636 w 4908984"/>
                <a:gd name="connsiteY35" fmla="*/ 371913 h 4271499"/>
                <a:gd name="connsiteX36" fmla="*/ 2192527 w 4908984"/>
                <a:gd name="connsiteY36" fmla="*/ 272852 h 4271499"/>
                <a:gd name="connsiteX37" fmla="*/ 1664041 w 4908984"/>
                <a:gd name="connsiteY37" fmla="*/ 439 h 4271499"/>
                <a:gd name="connsiteX38" fmla="*/ 1548412 w 4908984"/>
                <a:gd name="connsiteY38" fmla="*/ 173798 h 4271499"/>
                <a:gd name="connsiteX39" fmla="*/ 1422729 w 4908984"/>
                <a:gd name="connsiteY39" fmla="*/ 302578 h 4271499"/>
                <a:gd name="connsiteX40" fmla="*/ 1538358 w 4908984"/>
                <a:gd name="connsiteY40" fmla="*/ 376874 h 4271499"/>
                <a:gd name="connsiteX41" fmla="*/ 1648961 w 4908984"/>
                <a:gd name="connsiteY41" fmla="*/ 644342 h 4271499"/>
                <a:gd name="connsiteX42" fmla="*/ 1635774 w 4908984"/>
                <a:gd name="connsiteY42" fmla="*/ 669061 h 4271499"/>
                <a:gd name="connsiteX43" fmla="*/ 1646232 w 4908984"/>
                <a:gd name="connsiteY43" fmla="*/ 796696 h 4271499"/>
                <a:gd name="connsiteX44" fmla="*/ 1710942 w 4908984"/>
                <a:gd name="connsiteY44" fmla="*/ 879655 h 4271499"/>
                <a:gd name="connsiteX45" fmla="*/ 1702225 w 4908984"/>
                <a:gd name="connsiteY45" fmla="*/ 947010 h 4271499"/>
                <a:gd name="connsiteX46" fmla="*/ 1824267 w 4908984"/>
                <a:gd name="connsiteY46" fmla="*/ 1052255 h 4271499"/>
                <a:gd name="connsiteX47" fmla="*/ 1741453 w 4908984"/>
                <a:gd name="connsiteY47" fmla="*/ 1085932 h 4271499"/>
                <a:gd name="connsiteX48" fmla="*/ 1417703 w 4908984"/>
                <a:gd name="connsiteY48" fmla="*/ 827606 h 4271499"/>
                <a:gd name="connsiteX49" fmla="*/ 1151257 w 4908984"/>
                <a:gd name="connsiteY49" fmla="*/ 956386 h 4271499"/>
                <a:gd name="connsiteX50" fmla="*/ 1055737 w 4908984"/>
                <a:gd name="connsiteY50" fmla="*/ 1030679 h 4271499"/>
                <a:gd name="connsiteX51" fmla="*/ 925026 w 4908984"/>
                <a:gd name="connsiteY51" fmla="*/ 1085164 h 4271499"/>
                <a:gd name="connsiteX52" fmla="*/ 285038 w 4908984"/>
                <a:gd name="connsiteY52" fmla="*/ 646503 h 4271499"/>
                <a:gd name="connsiteX53" fmla="*/ 0 w 4908984"/>
                <a:gd name="connsiteY53" fmla="*/ 1174323 h 4271499"/>
                <a:gd name="connsiteX54" fmla="*/ 145792 w 4908984"/>
                <a:gd name="connsiteY54" fmla="*/ 1377398 h 4271499"/>
                <a:gd name="connsiteX55" fmla="*/ 206120 w 4908984"/>
                <a:gd name="connsiteY55" fmla="*/ 1521038 h 4271499"/>
                <a:gd name="connsiteX56" fmla="*/ 493776 w 4908984"/>
                <a:gd name="connsiteY56" fmla="*/ 1735614 h 4271499"/>
                <a:gd name="connsiteX57" fmla="*/ 1202002 w 4908984"/>
                <a:gd name="connsiteY57" fmla="*/ 2458920 h 4271499"/>
                <a:gd name="connsiteX58" fmla="*/ 1206504 w 4908984"/>
                <a:gd name="connsiteY58" fmla="*/ 2453635 h 4271499"/>
                <a:gd name="connsiteX59" fmla="*/ 1288648 w 4908984"/>
                <a:gd name="connsiteY59" fmla="*/ 2615264 h 4271499"/>
                <a:gd name="connsiteX60" fmla="*/ 1284444 w 4908984"/>
                <a:gd name="connsiteY60" fmla="*/ 2806385 h 4271499"/>
                <a:gd name="connsiteX61" fmla="*/ 1384512 w 4908984"/>
                <a:gd name="connsiteY61" fmla="*/ 2832072 h 4271499"/>
                <a:gd name="connsiteX62" fmla="*/ 1487311 w 4908984"/>
                <a:gd name="connsiteY62" fmla="*/ 2823315 h 4271499"/>
                <a:gd name="connsiteX63" fmla="*/ 1545926 w 4908984"/>
                <a:gd name="connsiteY63" fmla="*/ 2889258 h 4271499"/>
                <a:gd name="connsiteX64" fmla="*/ 1633849 w 4908984"/>
                <a:gd name="connsiteY64" fmla="*/ 2955200 h 4271499"/>
                <a:gd name="connsiteX65" fmla="*/ 2461791 w 4908984"/>
                <a:gd name="connsiteY65" fmla="*/ 3687892 h 4271499"/>
                <a:gd name="connsiteX66" fmla="*/ 2469118 w 4908984"/>
                <a:gd name="connsiteY66" fmla="*/ 3819777 h 4271499"/>
                <a:gd name="connsiteX67" fmla="*/ 2579022 w 4908984"/>
                <a:gd name="connsiteY67" fmla="*/ 3856412 h 4271499"/>
                <a:gd name="connsiteX68" fmla="*/ 2615657 w 4908984"/>
                <a:gd name="connsiteY68" fmla="*/ 3885719 h 4271499"/>
                <a:gd name="connsiteX69" fmla="*/ 2740214 w 4908984"/>
                <a:gd name="connsiteY69" fmla="*/ 3885719 h 4271499"/>
                <a:gd name="connsiteX70" fmla="*/ 2923387 w 4908984"/>
                <a:gd name="connsiteY70" fmla="*/ 3907700 h 4271499"/>
                <a:gd name="connsiteX71" fmla="*/ 2989330 w 4908984"/>
                <a:gd name="connsiteY71" fmla="*/ 3922354 h 4271499"/>
                <a:gd name="connsiteX72" fmla="*/ 3069926 w 4908984"/>
                <a:gd name="connsiteY72" fmla="*/ 4017604 h 4271499"/>
                <a:gd name="connsiteX73" fmla="*/ 3121214 w 4908984"/>
                <a:gd name="connsiteY73" fmla="*/ 4142162 h 4271499"/>
                <a:gd name="connsiteX74" fmla="*/ 3201425 w 4908984"/>
                <a:gd name="connsiteY74" fmla="*/ 4058727 h 4271499"/>
                <a:gd name="connsiteX75" fmla="*/ 3337861 w 4908984"/>
                <a:gd name="connsiteY75" fmla="*/ 3963419 h 4271499"/>
                <a:gd name="connsiteX76" fmla="*/ 3477546 w 4908984"/>
                <a:gd name="connsiteY76" fmla="*/ 3963419 h 4271499"/>
                <a:gd name="connsiteX77" fmla="*/ 3477546 w 4908984"/>
                <a:gd name="connsiteY77" fmla="*/ 4061904 h 4271499"/>
                <a:gd name="connsiteX78" fmla="*/ 3545765 w 4908984"/>
                <a:gd name="connsiteY78" fmla="*/ 4144504 h 4271499"/>
                <a:gd name="connsiteX79" fmla="*/ 3636722 w 4908984"/>
                <a:gd name="connsiteY79" fmla="*/ 4134974 h 4271499"/>
                <a:gd name="connsiteX80" fmla="*/ 3580190 w 4908984"/>
                <a:gd name="connsiteY80" fmla="*/ 4212345 h 4271499"/>
                <a:gd name="connsiteX81" fmla="*/ 3608112 w 4908984"/>
                <a:gd name="connsiteY81" fmla="*/ 4271499 h 4271499"/>
                <a:gd name="connsiteX82" fmla="*/ 4066387 w 4908984"/>
                <a:gd name="connsiteY82"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796212 w 4908984"/>
                <a:gd name="connsiteY21" fmla="*/ 1313001 h 4271499"/>
                <a:gd name="connsiteX22" fmla="*/ 3449334 w 4908984"/>
                <a:gd name="connsiteY22" fmla="*/ 1491313 h 4271499"/>
                <a:gd name="connsiteX23" fmla="*/ 3027047 w 4908984"/>
                <a:gd name="connsiteY23" fmla="*/ 1530938 h 4271499"/>
                <a:gd name="connsiteX24" fmla="*/ 2815903 w 4908984"/>
                <a:gd name="connsiteY24" fmla="*/ 1303095 h 4271499"/>
                <a:gd name="connsiteX25" fmla="*/ 2569569 w 4908984"/>
                <a:gd name="connsiteY25" fmla="*/ 1327861 h 4271499"/>
                <a:gd name="connsiteX26" fmla="*/ 2639950 w 4908984"/>
                <a:gd name="connsiteY26" fmla="*/ 1060393 h 4271499"/>
                <a:gd name="connsiteX27" fmla="*/ 2494161 w 4908984"/>
                <a:gd name="connsiteY27" fmla="*/ 971238 h 4271499"/>
                <a:gd name="connsiteX28" fmla="*/ 2433834 w 4908984"/>
                <a:gd name="connsiteY28" fmla="*/ 1010863 h 4271499"/>
                <a:gd name="connsiteX29" fmla="*/ 2353398 w 4908984"/>
                <a:gd name="connsiteY29" fmla="*/ 1337767 h 4271499"/>
                <a:gd name="connsiteX30" fmla="*/ 2283017 w 4908984"/>
                <a:gd name="connsiteY30" fmla="*/ 1303095 h 4271499"/>
                <a:gd name="connsiteX31" fmla="*/ 2308154 w 4908984"/>
                <a:gd name="connsiteY31" fmla="*/ 867223 h 4271499"/>
                <a:gd name="connsiteX32" fmla="*/ 2428807 w 4908984"/>
                <a:gd name="connsiteY32" fmla="*/ 624521 h 4271499"/>
                <a:gd name="connsiteX33" fmla="*/ 2257881 w 4908984"/>
                <a:gd name="connsiteY33" fmla="*/ 490788 h 4271499"/>
                <a:gd name="connsiteX34" fmla="*/ 2247827 w 4908984"/>
                <a:gd name="connsiteY34" fmla="*/ 406586 h 4271499"/>
                <a:gd name="connsiteX35" fmla="*/ 2212636 w 4908984"/>
                <a:gd name="connsiteY35" fmla="*/ 371913 h 4271499"/>
                <a:gd name="connsiteX36" fmla="*/ 2192527 w 4908984"/>
                <a:gd name="connsiteY36" fmla="*/ 272852 h 4271499"/>
                <a:gd name="connsiteX37" fmla="*/ 1664041 w 4908984"/>
                <a:gd name="connsiteY37" fmla="*/ 439 h 4271499"/>
                <a:gd name="connsiteX38" fmla="*/ 1548412 w 4908984"/>
                <a:gd name="connsiteY38" fmla="*/ 173798 h 4271499"/>
                <a:gd name="connsiteX39" fmla="*/ 1422729 w 4908984"/>
                <a:gd name="connsiteY39" fmla="*/ 302578 h 4271499"/>
                <a:gd name="connsiteX40" fmla="*/ 1538358 w 4908984"/>
                <a:gd name="connsiteY40" fmla="*/ 376874 h 4271499"/>
                <a:gd name="connsiteX41" fmla="*/ 1648961 w 4908984"/>
                <a:gd name="connsiteY41" fmla="*/ 644342 h 4271499"/>
                <a:gd name="connsiteX42" fmla="*/ 1635774 w 4908984"/>
                <a:gd name="connsiteY42" fmla="*/ 669061 h 4271499"/>
                <a:gd name="connsiteX43" fmla="*/ 1646232 w 4908984"/>
                <a:gd name="connsiteY43" fmla="*/ 796696 h 4271499"/>
                <a:gd name="connsiteX44" fmla="*/ 1710942 w 4908984"/>
                <a:gd name="connsiteY44" fmla="*/ 879655 h 4271499"/>
                <a:gd name="connsiteX45" fmla="*/ 1702225 w 4908984"/>
                <a:gd name="connsiteY45" fmla="*/ 947010 h 4271499"/>
                <a:gd name="connsiteX46" fmla="*/ 1824267 w 4908984"/>
                <a:gd name="connsiteY46" fmla="*/ 1052255 h 4271499"/>
                <a:gd name="connsiteX47" fmla="*/ 1741453 w 4908984"/>
                <a:gd name="connsiteY47" fmla="*/ 1085932 h 4271499"/>
                <a:gd name="connsiteX48" fmla="*/ 1417703 w 4908984"/>
                <a:gd name="connsiteY48" fmla="*/ 827606 h 4271499"/>
                <a:gd name="connsiteX49" fmla="*/ 1151257 w 4908984"/>
                <a:gd name="connsiteY49" fmla="*/ 956386 h 4271499"/>
                <a:gd name="connsiteX50" fmla="*/ 1055737 w 4908984"/>
                <a:gd name="connsiteY50" fmla="*/ 1030679 h 4271499"/>
                <a:gd name="connsiteX51" fmla="*/ 925026 w 4908984"/>
                <a:gd name="connsiteY51" fmla="*/ 1085164 h 4271499"/>
                <a:gd name="connsiteX52" fmla="*/ 285038 w 4908984"/>
                <a:gd name="connsiteY52" fmla="*/ 646503 h 4271499"/>
                <a:gd name="connsiteX53" fmla="*/ 0 w 4908984"/>
                <a:gd name="connsiteY53" fmla="*/ 1174323 h 4271499"/>
                <a:gd name="connsiteX54" fmla="*/ 145792 w 4908984"/>
                <a:gd name="connsiteY54" fmla="*/ 1377398 h 4271499"/>
                <a:gd name="connsiteX55" fmla="*/ 206120 w 4908984"/>
                <a:gd name="connsiteY55" fmla="*/ 1521038 h 4271499"/>
                <a:gd name="connsiteX56" fmla="*/ 493776 w 4908984"/>
                <a:gd name="connsiteY56" fmla="*/ 1735614 h 4271499"/>
                <a:gd name="connsiteX57" fmla="*/ 1202002 w 4908984"/>
                <a:gd name="connsiteY57" fmla="*/ 2458920 h 4271499"/>
                <a:gd name="connsiteX58" fmla="*/ 1206504 w 4908984"/>
                <a:gd name="connsiteY58" fmla="*/ 2453635 h 4271499"/>
                <a:gd name="connsiteX59" fmla="*/ 1288648 w 4908984"/>
                <a:gd name="connsiteY59" fmla="*/ 2615264 h 4271499"/>
                <a:gd name="connsiteX60" fmla="*/ 1284444 w 4908984"/>
                <a:gd name="connsiteY60" fmla="*/ 2806385 h 4271499"/>
                <a:gd name="connsiteX61" fmla="*/ 1384512 w 4908984"/>
                <a:gd name="connsiteY61" fmla="*/ 2832072 h 4271499"/>
                <a:gd name="connsiteX62" fmla="*/ 1487311 w 4908984"/>
                <a:gd name="connsiteY62" fmla="*/ 2823315 h 4271499"/>
                <a:gd name="connsiteX63" fmla="*/ 1545926 w 4908984"/>
                <a:gd name="connsiteY63" fmla="*/ 2889258 h 4271499"/>
                <a:gd name="connsiteX64" fmla="*/ 1633849 w 4908984"/>
                <a:gd name="connsiteY64" fmla="*/ 2955200 h 4271499"/>
                <a:gd name="connsiteX65" fmla="*/ 2461791 w 4908984"/>
                <a:gd name="connsiteY65" fmla="*/ 3687892 h 4271499"/>
                <a:gd name="connsiteX66" fmla="*/ 2469118 w 4908984"/>
                <a:gd name="connsiteY66" fmla="*/ 3819777 h 4271499"/>
                <a:gd name="connsiteX67" fmla="*/ 2579022 w 4908984"/>
                <a:gd name="connsiteY67" fmla="*/ 3856412 h 4271499"/>
                <a:gd name="connsiteX68" fmla="*/ 2615657 w 4908984"/>
                <a:gd name="connsiteY68" fmla="*/ 3885719 h 4271499"/>
                <a:gd name="connsiteX69" fmla="*/ 2740214 w 4908984"/>
                <a:gd name="connsiteY69" fmla="*/ 3885719 h 4271499"/>
                <a:gd name="connsiteX70" fmla="*/ 2923387 w 4908984"/>
                <a:gd name="connsiteY70" fmla="*/ 3907700 h 4271499"/>
                <a:gd name="connsiteX71" fmla="*/ 2989330 w 4908984"/>
                <a:gd name="connsiteY71" fmla="*/ 3922354 h 4271499"/>
                <a:gd name="connsiteX72" fmla="*/ 3069926 w 4908984"/>
                <a:gd name="connsiteY72" fmla="*/ 4017604 h 4271499"/>
                <a:gd name="connsiteX73" fmla="*/ 3121214 w 4908984"/>
                <a:gd name="connsiteY73" fmla="*/ 4142162 h 4271499"/>
                <a:gd name="connsiteX74" fmla="*/ 3201425 w 4908984"/>
                <a:gd name="connsiteY74" fmla="*/ 4058727 h 4271499"/>
                <a:gd name="connsiteX75" fmla="*/ 3337861 w 4908984"/>
                <a:gd name="connsiteY75" fmla="*/ 3963419 h 4271499"/>
                <a:gd name="connsiteX76" fmla="*/ 3477546 w 4908984"/>
                <a:gd name="connsiteY76" fmla="*/ 3963419 h 4271499"/>
                <a:gd name="connsiteX77" fmla="*/ 3477546 w 4908984"/>
                <a:gd name="connsiteY77" fmla="*/ 4061904 h 4271499"/>
                <a:gd name="connsiteX78" fmla="*/ 3545765 w 4908984"/>
                <a:gd name="connsiteY78" fmla="*/ 4144504 h 4271499"/>
                <a:gd name="connsiteX79" fmla="*/ 3636722 w 4908984"/>
                <a:gd name="connsiteY79" fmla="*/ 4134974 h 4271499"/>
                <a:gd name="connsiteX80" fmla="*/ 3580190 w 4908984"/>
                <a:gd name="connsiteY80" fmla="*/ 4212345 h 4271499"/>
                <a:gd name="connsiteX81" fmla="*/ 3608112 w 4908984"/>
                <a:gd name="connsiteY81" fmla="*/ 4271499 h 4271499"/>
                <a:gd name="connsiteX82" fmla="*/ 4066387 w 4908984"/>
                <a:gd name="connsiteY82"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796212 w 4908984"/>
                <a:gd name="connsiteY23" fmla="*/ 1313001 h 4271499"/>
                <a:gd name="connsiteX24" fmla="*/ 3449334 w 4908984"/>
                <a:gd name="connsiteY24" fmla="*/ 1491313 h 4271499"/>
                <a:gd name="connsiteX25" fmla="*/ 3027047 w 4908984"/>
                <a:gd name="connsiteY25" fmla="*/ 1530938 h 4271499"/>
                <a:gd name="connsiteX26" fmla="*/ 2815903 w 4908984"/>
                <a:gd name="connsiteY26" fmla="*/ 1303095 h 4271499"/>
                <a:gd name="connsiteX27" fmla="*/ 2569569 w 4908984"/>
                <a:gd name="connsiteY27" fmla="*/ 1327861 h 4271499"/>
                <a:gd name="connsiteX28" fmla="*/ 2639950 w 4908984"/>
                <a:gd name="connsiteY28" fmla="*/ 1060393 h 4271499"/>
                <a:gd name="connsiteX29" fmla="*/ 2494161 w 4908984"/>
                <a:gd name="connsiteY29" fmla="*/ 971238 h 4271499"/>
                <a:gd name="connsiteX30" fmla="*/ 2433834 w 4908984"/>
                <a:gd name="connsiteY30" fmla="*/ 1010863 h 4271499"/>
                <a:gd name="connsiteX31" fmla="*/ 2353398 w 4908984"/>
                <a:gd name="connsiteY31" fmla="*/ 1337767 h 4271499"/>
                <a:gd name="connsiteX32" fmla="*/ 2283017 w 4908984"/>
                <a:gd name="connsiteY32" fmla="*/ 1303095 h 4271499"/>
                <a:gd name="connsiteX33" fmla="*/ 2308154 w 4908984"/>
                <a:gd name="connsiteY33" fmla="*/ 867223 h 4271499"/>
                <a:gd name="connsiteX34" fmla="*/ 2428807 w 4908984"/>
                <a:gd name="connsiteY34" fmla="*/ 624521 h 4271499"/>
                <a:gd name="connsiteX35" fmla="*/ 2257881 w 4908984"/>
                <a:gd name="connsiteY35" fmla="*/ 490788 h 4271499"/>
                <a:gd name="connsiteX36" fmla="*/ 2247827 w 4908984"/>
                <a:gd name="connsiteY36" fmla="*/ 406586 h 4271499"/>
                <a:gd name="connsiteX37" fmla="*/ 2212636 w 4908984"/>
                <a:gd name="connsiteY37" fmla="*/ 371913 h 4271499"/>
                <a:gd name="connsiteX38" fmla="*/ 2192527 w 4908984"/>
                <a:gd name="connsiteY38" fmla="*/ 272852 h 4271499"/>
                <a:gd name="connsiteX39" fmla="*/ 1664041 w 4908984"/>
                <a:gd name="connsiteY39" fmla="*/ 439 h 4271499"/>
                <a:gd name="connsiteX40" fmla="*/ 1548412 w 4908984"/>
                <a:gd name="connsiteY40" fmla="*/ 173798 h 4271499"/>
                <a:gd name="connsiteX41" fmla="*/ 1422729 w 4908984"/>
                <a:gd name="connsiteY41" fmla="*/ 302578 h 4271499"/>
                <a:gd name="connsiteX42" fmla="*/ 1538358 w 4908984"/>
                <a:gd name="connsiteY42" fmla="*/ 376874 h 4271499"/>
                <a:gd name="connsiteX43" fmla="*/ 1648961 w 4908984"/>
                <a:gd name="connsiteY43" fmla="*/ 644342 h 4271499"/>
                <a:gd name="connsiteX44" fmla="*/ 1635774 w 4908984"/>
                <a:gd name="connsiteY44" fmla="*/ 669061 h 4271499"/>
                <a:gd name="connsiteX45" fmla="*/ 1646232 w 4908984"/>
                <a:gd name="connsiteY45" fmla="*/ 796696 h 4271499"/>
                <a:gd name="connsiteX46" fmla="*/ 1710942 w 4908984"/>
                <a:gd name="connsiteY46" fmla="*/ 879655 h 4271499"/>
                <a:gd name="connsiteX47" fmla="*/ 1702225 w 4908984"/>
                <a:gd name="connsiteY47" fmla="*/ 947010 h 4271499"/>
                <a:gd name="connsiteX48" fmla="*/ 1824267 w 4908984"/>
                <a:gd name="connsiteY48" fmla="*/ 1052255 h 4271499"/>
                <a:gd name="connsiteX49" fmla="*/ 1741453 w 4908984"/>
                <a:gd name="connsiteY49" fmla="*/ 1085932 h 4271499"/>
                <a:gd name="connsiteX50" fmla="*/ 1417703 w 4908984"/>
                <a:gd name="connsiteY50" fmla="*/ 827606 h 4271499"/>
                <a:gd name="connsiteX51" fmla="*/ 1151257 w 4908984"/>
                <a:gd name="connsiteY51" fmla="*/ 956386 h 4271499"/>
                <a:gd name="connsiteX52" fmla="*/ 1055737 w 4908984"/>
                <a:gd name="connsiteY52" fmla="*/ 1030679 h 4271499"/>
                <a:gd name="connsiteX53" fmla="*/ 925026 w 4908984"/>
                <a:gd name="connsiteY53" fmla="*/ 1085164 h 4271499"/>
                <a:gd name="connsiteX54" fmla="*/ 285038 w 4908984"/>
                <a:gd name="connsiteY54" fmla="*/ 646503 h 4271499"/>
                <a:gd name="connsiteX55" fmla="*/ 0 w 4908984"/>
                <a:gd name="connsiteY55" fmla="*/ 1174323 h 4271499"/>
                <a:gd name="connsiteX56" fmla="*/ 145792 w 4908984"/>
                <a:gd name="connsiteY56" fmla="*/ 1377398 h 4271499"/>
                <a:gd name="connsiteX57" fmla="*/ 206120 w 4908984"/>
                <a:gd name="connsiteY57" fmla="*/ 1521038 h 4271499"/>
                <a:gd name="connsiteX58" fmla="*/ 493776 w 4908984"/>
                <a:gd name="connsiteY58" fmla="*/ 1735614 h 4271499"/>
                <a:gd name="connsiteX59" fmla="*/ 1202002 w 4908984"/>
                <a:gd name="connsiteY59" fmla="*/ 2458920 h 4271499"/>
                <a:gd name="connsiteX60" fmla="*/ 1206504 w 4908984"/>
                <a:gd name="connsiteY60" fmla="*/ 2453635 h 4271499"/>
                <a:gd name="connsiteX61" fmla="*/ 1288648 w 4908984"/>
                <a:gd name="connsiteY61" fmla="*/ 2615264 h 4271499"/>
                <a:gd name="connsiteX62" fmla="*/ 1284444 w 4908984"/>
                <a:gd name="connsiteY62" fmla="*/ 2806385 h 4271499"/>
                <a:gd name="connsiteX63" fmla="*/ 1384512 w 4908984"/>
                <a:gd name="connsiteY63" fmla="*/ 2832072 h 4271499"/>
                <a:gd name="connsiteX64" fmla="*/ 1487311 w 4908984"/>
                <a:gd name="connsiteY64" fmla="*/ 2823315 h 4271499"/>
                <a:gd name="connsiteX65" fmla="*/ 1545926 w 4908984"/>
                <a:gd name="connsiteY65" fmla="*/ 2889258 h 4271499"/>
                <a:gd name="connsiteX66" fmla="*/ 1633849 w 4908984"/>
                <a:gd name="connsiteY66" fmla="*/ 2955200 h 4271499"/>
                <a:gd name="connsiteX67" fmla="*/ 2461791 w 4908984"/>
                <a:gd name="connsiteY67" fmla="*/ 3687892 h 4271499"/>
                <a:gd name="connsiteX68" fmla="*/ 2469118 w 4908984"/>
                <a:gd name="connsiteY68" fmla="*/ 3819777 h 4271499"/>
                <a:gd name="connsiteX69" fmla="*/ 2579022 w 4908984"/>
                <a:gd name="connsiteY69" fmla="*/ 3856412 h 4271499"/>
                <a:gd name="connsiteX70" fmla="*/ 2615657 w 4908984"/>
                <a:gd name="connsiteY70" fmla="*/ 3885719 h 4271499"/>
                <a:gd name="connsiteX71" fmla="*/ 2740214 w 4908984"/>
                <a:gd name="connsiteY71" fmla="*/ 3885719 h 4271499"/>
                <a:gd name="connsiteX72" fmla="*/ 2923387 w 4908984"/>
                <a:gd name="connsiteY72" fmla="*/ 3907700 h 4271499"/>
                <a:gd name="connsiteX73" fmla="*/ 2989330 w 4908984"/>
                <a:gd name="connsiteY73" fmla="*/ 3922354 h 4271499"/>
                <a:gd name="connsiteX74" fmla="*/ 3069926 w 4908984"/>
                <a:gd name="connsiteY74" fmla="*/ 4017604 h 4271499"/>
                <a:gd name="connsiteX75" fmla="*/ 3121214 w 4908984"/>
                <a:gd name="connsiteY75" fmla="*/ 4142162 h 4271499"/>
                <a:gd name="connsiteX76" fmla="*/ 3201425 w 4908984"/>
                <a:gd name="connsiteY76" fmla="*/ 4058727 h 4271499"/>
                <a:gd name="connsiteX77" fmla="*/ 3337861 w 4908984"/>
                <a:gd name="connsiteY77" fmla="*/ 3963419 h 4271499"/>
                <a:gd name="connsiteX78" fmla="*/ 3477546 w 4908984"/>
                <a:gd name="connsiteY78" fmla="*/ 3963419 h 4271499"/>
                <a:gd name="connsiteX79" fmla="*/ 3477546 w 4908984"/>
                <a:gd name="connsiteY79" fmla="*/ 4061904 h 4271499"/>
                <a:gd name="connsiteX80" fmla="*/ 3545765 w 4908984"/>
                <a:gd name="connsiteY80" fmla="*/ 4144504 h 4271499"/>
                <a:gd name="connsiteX81" fmla="*/ 3636722 w 4908984"/>
                <a:gd name="connsiteY81" fmla="*/ 4134974 h 4271499"/>
                <a:gd name="connsiteX82" fmla="*/ 3580190 w 4908984"/>
                <a:gd name="connsiteY82" fmla="*/ 4212345 h 4271499"/>
                <a:gd name="connsiteX83" fmla="*/ 3608112 w 4908984"/>
                <a:gd name="connsiteY83" fmla="*/ 4271499 h 4271499"/>
                <a:gd name="connsiteX84" fmla="*/ 4066387 w 4908984"/>
                <a:gd name="connsiteY84"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796212 w 4908984"/>
                <a:gd name="connsiteY24" fmla="*/ 1313001 h 4271499"/>
                <a:gd name="connsiteX25" fmla="*/ 3449334 w 4908984"/>
                <a:gd name="connsiteY25" fmla="*/ 1491313 h 4271499"/>
                <a:gd name="connsiteX26" fmla="*/ 3027047 w 4908984"/>
                <a:gd name="connsiteY26" fmla="*/ 1530938 h 4271499"/>
                <a:gd name="connsiteX27" fmla="*/ 2815903 w 4908984"/>
                <a:gd name="connsiteY27" fmla="*/ 1303095 h 4271499"/>
                <a:gd name="connsiteX28" fmla="*/ 2569569 w 4908984"/>
                <a:gd name="connsiteY28" fmla="*/ 1327861 h 4271499"/>
                <a:gd name="connsiteX29" fmla="*/ 2639950 w 4908984"/>
                <a:gd name="connsiteY29" fmla="*/ 1060393 h 4271499"/>
                <a:gd name="connsiteX30" fmla="*/ 2494161 w 4908984"/>
                <a:gd name="connsiteY30" fmla="*/ 971238 h 4271499"/>
                <a:gd name="connsiteX31" fmla="*/ 2433834 w 4908984"/>
                <a:gd name="connsiteY31" fmla="*/ 1010863 h 4271499"/>
                <a:gd name="connsiteX32" fmla="*/ 2353398 w 4908984"/>
                <a:gd name="connsiteY32" fmla="*/ 1337767 h 4271499"/>
                <a:gd name="connsiteX33" fmla="*/ 2283017 w 4908984"/>
                <a:gd name="connsiteY33" fmla="*/ 1303095 h 4271499"/>
                <a:gd name="connsiteX34" fmla="*/ 2308154 w 4908984"/>
                <a:gd name="connsiteY34" fmla="*/ 867223 h 4271499"/>
                <a:gd name="connsiteX35" fmla="*/ 2428807 w 4908984"/>
                <a:gd name="connsiteY35" fmla="*/ 624521 h 4271499"/>
                <a:gd name="connsiteX36" fmla="*/ 2257881 w 4908984"/>
                <a:gd name="connsiteY36" fmla="*/ 490788 h 4271499"/>
                <a:gd name="connsiteX37" fmla="*/ 2247827 w 4908984"/>
                <a:gd name="connsiteY37" fmla="*/ 406586 h 4271499"/>
                <a:gd name="connsiteX38" fmla="*/ 2212636 w 4908984"/>
                <a:gd name="connsiteY38" fmla="*/ 371913 h 4271499"/>
                <a:gd name="connsiteX39" fmla="*/ 2192527 w 4908984"/>
                <a:gd name="connsiteY39" fmla="*/ 272852 h 4271499"/>
                <a:gd name="connsiteX40" fmla="*/ 1664041 w 4908984"/>
                <a:gd name="connsiteY40" fmla="*/ 439 h 4271499"/>
                <a:gd name="connsiteX41" fmla="*/ 1548412 w 4908984"/>
                <a:gd name="connsiteY41" fmla="*/ 173798 h 4271499"/>
                <a:gd name="connsiteX42" fmla="*/ 1422729 w 4908984"/>
                <a:gd name="connsiteY42" fmla="*/ 302578 h 4271499"/>
                <a:gd name="connsiteX43" fmla="*/ 1538358 w 4908984"/>
                <a:gd name="connsiteY43" fmla="*/ 376874 h 4271499"/>
                <a:gd name="connsiteX44" fmla="*/ 1648961 w 4908984"/>
                <a:gd name="connsiteY44" fmla="*/ 644342 h 4271499"/>
                <a:gd name="connsiteX45" fmla="*/ 1635774 w 4908984"/>
                <a:gd name="connsiteY45" fmla="*/ 669061 h 4271499"/>
                <a:gd name="connsiteX46" fmla="*/ 1646232 w 4908984"/>
                <a:gd name="connsiteY46" fmla="*/ 796696 h 4271499"/>
                <a:gd name="connsiteX47" fmla="*/ 1710942 w 4908984"/>
                <a:gd name="connsiteY47" fmla="*/ 879655 h 4271499"/>
                <a:gd name="connsiteX48" fmla="*/ 1702225 w 4908984"/>
                <a:gd name="connsiteY48" fmla="*/ 947010 h 4271499"/>
                <a:gd name="connsiteX49" fmla="*/ 1824267 w 4908984"/>
                <a:gd name="connsiteY49" fmla="*/ 1052255 h 4271499"/>
                <a:gd name="connsiteX50" fmla="*/ 1741453 w 4908984"/>
                <a:gd name="connsiteY50" fmla="*/ 1085932 h 4271499"/>
                <a:gd name="connsiteX51" fmla="*/ 1417703 w 4908984"/>
                <a:gd name="connsiteY51" fmla="*/ 827606 h 4271499"/>
                <a:gd name="connsiteX52" fmla="*/ 1151257 w 4908984"/>
                <a:gd name="connsiteY52" fmla="*/ 956386 h 4271499"/>
                <a:gd name="connsiteX53" fmla="*/ 1055737 w 4908984"/>
                <a:gd name="connsiteY53" fmla="*/ 1030679 h 4271499"/>
                <a:gd name="connsiteX54" fmla="*/ 925026 w 4908984"/>
                <a:gd name="connsiteY54" fmla="*/ 1085164 h 4271499"/>
                <a:gd name="connsiteX55" fmla="*/ 285038 w 4908984"/>
                <a:gd name="connsiteY55" fmla="*/ 646503 h 4271499"/>
                <a:gd name="connsiteX56" fmla="*/ 0 w 4908984"/>
                <a:gd name="connsiteY56" fmla="*/ 1174323 h 4271499"/>
                <a:gd name="connsiteX57" fmla="*/ 145792 w 4908984"/>
                <a:gd name="connsiteY57" fmla="*/ 1377398 h 4271499"/>
                <a:gd name="connsiteX58" fmla="*/ 206120 w 4908984"/>
                <a:gd name="connsiteY58" fmla="*/ 1521038 h 4271499"/>
                <a:gd name="connsiteX59" fmla="*/ 493776 w 4908984"/>
                <a:gd name="connsiteY59" fmla="*/ 1735614 h 4271499"/>
                <a:gd name="connsiteX60" fmla="*/ 1202002 w 4908984"/>
                <a:gd name="connsiteY60" fmla="*/ 2458920 h 4271499"/>
                <a:gd name="connsiteX61" fmla="*/ 1206504 w 4908984"/>
                <a:gd name="connsiteY61" fmla="*/ 2453635 h 4271499"/>
                <a:gd name="connsiteX62" fmla="*/ 1288648 w 4908984"/>
                <a:gd name="connsiteY62" fmla="*/ 2615264 h 4271499"/>
                <a:gd name="connsiteX63" fmla="*/ 1284444 w 4908984"/>
                <a:gd name="connsiteY63" fmla="*/ 2806385 h 4271499"/>
                <a:gd name="connsiteX64" fmla="*/ 1384512 w 4908984"/>
                <a:gd name="connsiteY64" fmla="*/ 2832072 h 4271499"/>
                <a:gd name="connsiteX65" fmla="*/ 1487311 w 4908984"/>
                <a:gd name="connsiteY65" fmla="*/ 2823315 h 4271499"/>
                <a:gd name="connsiteX66" fmla="*/ 1545926 w 4908984"/>
                <a:gd name="connsiteY66" fmla="*/ 2889258 h 4271499"/>
                <a:gd name="connsiteX67" fmla="*/ 1633849 w 4908984"/>
                <a:gd name="connsiteY67" fmla="*/ 2955200 h 4271499"/>
                <a:gd name="connsiteX68" fmla="*/ 2461791 w 4908984"/>
                <a:gd name="connsiteY68" fmla="*/ 3687892 h 4271499"/>
                <a:gd name="connsiteX69" fmla="*/ 2469118 w 4908984"/>
                <a:gd name="connsiteY69" fmla="*/ 3819777 h 4271499"/>
                <a:gd name="connsiteX70" fmla="*/ 2579022 w 4908984"/>
                <a:gd name="connsiteY70" fmla="*/ 3856412 h 4271499"/>
                <a:gd name="connsiteX71" fmla="*/ 2615657 w 4908984"/>
                <a:gd name="connsiteY71" fmla="*/ 3885719 h 4271499"/>
                <a:gd name="connsiteX72" fmla="*/ 2740214 w 4908984"/>
                <a:gd name="connsiteY72" fmla="*/ 3885719 h 4271499"/>
                <a:gd name="connsiteX73" fmla="*/ 2923387 w 4908984"/>
                <a:gd name="connsiteY73" fmla="*/ 3907700 h 4271499"/>
                <a:gd name="connsiteX74" fmla="*/ 2989330 w 4908984"/>
                <a:gd name="connsiteY74" fmla="*/ 3922354 h 4271499"/>
                <a:gd name="connsiteX75" fmla="*/ 3069926 w 4908984"/>
                <a:gd name="connsiteY75" fmla="*/ 4017604 h 4271499"/>
                <a:gd name="connsiteX76" fmla="*/ 3121214 w 4908984"/>
                <a:gd name="connsiteY76" fmla="*/ 4142162 h 4271499"/>
                <a:gd name="connsiteX77" fmla="*/ 3201425 w 4908984"/>
                <a:gd name="connsiteY77" fmla="*/ 4058727 h 4271499"/>
                <a:gd name="connsiteX78" fmla="*/ 3337861 w 4908984"/>
                <a:gd name="connsiteY78" fmla="*/ 3963419 h 4271499"/>
                <a:gd name="connsiteX79" fmla="*/ 3477546 w 4908984"/>
                <a:gd name="connsiteY79" fmla="*/ 3963419 h 4271499"/>
                <a:gd name="connsiteX80" fmla="*/ 3477546 w 4908984"/>
                <a:gd name="connsiteY80" fmla="*/ 4061904 h 4271499"/>
                <a:gd name="connsiteX81" fmla="*/ 3545765 w 4908984"/>
                <a:gd name="connsiteY81" fmla="*/ 4144504 h 4271499"/>
                <a:gd name="connsiteX82" fmla="*/ 3636722 w 4908984"/>
                <a:gd name="connsiteY82" fmla="*/ 4134974 h 4271499"/>
                <a:gd name="connsiteX83" fmla="*/ 3580190 w 4908984"/>
                <a:gd name="connsiteY83" fmla="*/ 4212345 h 4271499"/>
                <a:gd name="connsiteX84" fmla="*/ 3608112 w 4908984"/>
                <a:gd name="connsiteY84" fmla="*/ 4271499 h 4271499"/>
                <a:gd name="connsiteX85" fmla="*/ 4066387 w 4908984"/>
                <a:gd name="connsiteY85"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796212 w 4908984"/>
                <a:gd name="connsiteY24" fmla="*/ 1313001 h 4271499"/>
                <a:gd name="connsiteX25" fmla="*/ 3449334 w 4908984"/>
                <a:gd name="connsiteY25" fmla="*/ 1491313 h 4271499"/>
                <a:gd name="connsiteX26" fmla="*/ 3027047 w 4908984"/>
                <a:gd name="connsiteY26" fmla="*/ 1530938 h 4271499"/>
                <a:gd name="connsiteX27" fmla="*/ 2815903 w 4908984"/>
                <a:gd name="connsiteY27" fmla="*/ 1303095 h 4271499"/>
                <a:gd name="connsiteX28" fmla="*/ 2569569 w 4908984"/>
                <a:gd name="connsiteY28" fmla="*/ 1327861 h 4271499"/>
                <a:gd name="connsiteX29" fmla="*/ 2639950 w 4908984"/>
                <a:gd name="connsiteY29" fmla="*/ 1060393 h 4271499"/>
                <a:gd name="connsiteX30" fmla="*/ 2494161 w 4908984"/>
                <a:gd name="connsiteY30" fmla="*/ 971238 h 4271499"/>
                <a:gd name="connsiteX31" fmla="*/ 2433834 w 4908984"/>
                <a:gd name="connsiteY31" fmla="*/ 1010863 h 4271499"/>
                <a:gd name="connsiteX32" fmla="*/ 2353398 w 4908984"/>
                <a:gd name="connsiteY32" fmla="*/ 1337767 h 4271499"/>
                <a:gd name="connsiteX33" fmla="*/ 2283017 w 4908984"/>
                <a:gd name="connsiteY33" fmla="*/ 1303095 h 4271499"/>
                <a:gd name="connsiteX34" fmla="*/ 2308154 w 4908984"/>
                <a:gd name="connsiteY34" fmla="*/ 867223 h 4271499"/>
                <a:gd name="connsiteX35" fmla="*/ 2428807 w 4908984"/>
                <a:gd name="connsiteY35" fmla="*/ 624521 h 4271499"/>
                <a:gd name="connsiteX36" fmla="*/ 2257881 w 4908984"/>
                <a:gd name="connsiteY36" fmla="*/ 490788 h 4271499"/>
                <a:gd name="connsiteX37" fmla="*/ 2247827 w 4908984"/>
                <a:gd name="connsiteY37" fmla="*/ 406586 h 4271499"/>
                <a:gd name="connsiteX38" fmla="*/ 2212636 w 4908984"/>
                <a:gd name="connsiteY38" fmla="*/ 371913 h 4271499"/>
                <a:gd name="connsiteX39" fmla="*/ 2192527 w 4908984"/>
                <a:gd name="connsiteY39" fmla="*/ 272852 h 4271499"/>
                <a:gd name="connsiteX40" fmla="*/ 1664041 w 4908984"/>
                <a:gd name="connsiteY40" fmla="*/ 439 h 4271499"/>
                <a:gd name="connsiteX41" fmla="*/ 1548412 w 4908984"/>
                <a:gd name="connsiteY41" fmla="*/ 173798 h 4271499"/>
                <a:gd name="connsiteX42" fmla="*/ 1422729 w 4908984"/>
                <a:gd name="connsiteY42" fmla="*/ 302578 h 4271499"/>
                <a:gd name="connsiteX43" fmla="*/ 1538358 w 4908984"/>
                <a:gd name="connsiteY43" fmla="*/ 376874 h 4271499"/>
                <a:gd name="connsiteX44" fmla="*/ 1648961 w 4908984"/>
                <a:gd name="connsiteY44" fmla="*/ 644342 h 4271499"/>
                <a:gd name="connsiteX45" fmla="*/ 1635774 w 4908984"/>
                <a:gd name="connsiteY45" fmla="*/ 669061 h 4271499"/>
                <a:gd name="connsiteX46" fmla="*/ 1646232 w 4908984"/>
                <a:gd name="connsiteY46" fmla="*/ 796696 h 4271499"/>
                <a:gd name="connsiteX47" fmla="*/ 1710942 w 4908984"/>
                <a:gd name="connsiteY47" fmla="*/ 879655 h 4271499"/>
                <a:gd name="connsiteX48" fmla="*/ 1702225 w 4908984"/>
                <a:gd name="connsiteY48" fmla="*/ 947010 h 4271499"/>
                <a:gd name="connsiteX49" fmla="*/ 1824267 w 4908984"/>
                <a:gd name="connsiteY49" fmla="*/ 1052255 h 4271499"/>
                <a:gd name="connsiteX50" fmla="*/ 1741453 w 4908984"/>
                <a:gd name="connsiteY50" fmla="*/ 1085932 h 4271499"/>
                <a:gd name="connsiteX51" fmla="*/ 1417703 w 4908984"/>
                <a:gd name="connsiteY51" fmla="*/ 827606 h 4271499"/>
                <a:gd name="connsiteX52" fmla="*/ 1151257 w 4908984"/>
                <a:gd name="connsiteY52" fmla="*/ 956386 h 4271499"/>
                <a:gd name="connsiteX53" fmla="*/ 1055737 w 4908984"/>
                <a:gd name="connsiteY53" fmla="*/ 1030679 h 4271499"/>
                <a:gd name="connsiteX54" fmla="*/ 925026 w 4908984"/>
                <a:gd name="connsiteY54" fmla="*/ 1085164 h 4271499"/>
                <a:gd name="connsiteX55" fmla="*/ 285038 w 4908984"/>
                <a:gd name="connsiteY55" fmla="*/ 646503 h 4271499"/>
                <a:gd name="connsiteX56" fmla="*/ 0 w 4908984"/>
                <a:gd name="connsiteY56" fmla="*/ 1174323 h 4271499"/>
                <a:gd name="connsiteX57" fmla="*/ 145792 w 4908984"/>
                <a:gd name="connsiteY57" fmla="*/ 1377398 h 4271499"/>
                <a:gd name="connsiteX58" fmla="*/ 206120 w 4908984"/>
                <a:gd name="connsiteY58" fmla="*/ 1521038 h 4271499"/>
                <a:gd name="connsiteX59" fmla="*/ 493776 w 4908984"/>
                <a:gd name="connsiteY59" fmla="*/ 1735614 h 4271499"/>
                <a:gd name="connsiteX60" fmla="*/ 1202002 w 4908984"/>
                <a:gd name="connsiteY60" fmla="*/ 2458920 h 4271499"/>
                <a:gd name="connsiteX61" fmla="*/ 1206504 w 4908984"/>
                <a:gd name="connsiteY61" fmla="*/ 2453635 h 4271499"/>
                <a:gd name="connsiteX62" fmla="*/ 1288648 w 4908984"/>
                <a:gd name="connsiteY62" fmla="*/ 2615264 h 4271499"/>
                <a:gd name="connsiteX63" fmla="*/ 1284444 w 4908984"/>
                <a:gd name="connsiteY63" fmla="*/ 2806385 h 4271499"/>
                <a:gd name="connsiteX64" fmla="*/ 1384512 w 4908984"/>
                <a:gd name="connsiteY64" fmla="*/ 2832072 h 4271499"/>
                <a:gd name="connsiteX65" fmla="*/ 1487311 w 4908984"/>
                <a:gd name="connsiteY65" fmla="*/ 2823315 h 4271499"/>
                <a:gd name="connsiteX66" fmla="*/ 1545926 w 4908984"/>
                <a:gd name="connsiteY66" fmla="*/ 2889258 h 4271499"/>
                <a:gd name="connsiteX67" fmla="*/ 1633849 w 4908984"/>
                <a:gd name="connsiteY67" fmla="*/ 2955200 h 4271499"/>
                <a:gd name="connsiteX68" fmla="*/ 2461791 w 4908984"/>
                <a:gd name="connsiteY68" fmla="*/ 3687892 h 4271499"/>
                <a:gd name="connsiteX69" fmla="*/ 2469118 w 4908984"/>
                <a:gd name="connsiteY69" fmla="*/ 3819777 h 4271499"/>
                <a:gd name="connsiteX70" fmla="*/ 2579022 w 4908984"/>
                <a:gd name="connsiteY70" fmla="*/ 3856412 h 4271499"/>
                <a:gd name="connsiteX71" fmla="*/ 2615657 w 4908984"/>
                <a:gd name="connsiteY71" fmla="*/ 3885719 h 4271499"/>
                <a:gd name="connsiteX72" fmla="*/ 2740214 w 4908984"/>
                <a:gd name="connsiteY72" fmla="*/ 3885719 h 4271499"/>
                <a:gd name="connsiteX73" fmla="*/ 2923387 w 4908984"/>
                <a:gd name="connsiteY73" fmla="*/ 3907700 h 4271499"/>
                <a:gd name="connsiteX74" fmla="*/ 2989330 w 4908984"/>
                <a:gd name="connsiteY74" fmla="*/ 3922354 h 4271499"/>
                <a:gd name="connsiteX75" fmla="*/ 3069926 w 4908984"/>
                <a:gd name="connsiteY75" fmla="*/ 4017604 h 4271499"/>
                <a:gd name="connsiteX76" fmla="*/ 3121214 w 4908984"/>
                <a:gd name="connsiteY76" fmla="*/ 4142162 h 4271499"/>
                <a:gd name="connsiteX77" fmla="*/ 3201425 w 4908984"/>
                <a:gd name="connsiteY77" fmla="*/ 4058727 h 4271499"/>
                <a:gd name="connsiteX78" fmla="*/ 3337861 w 4908984"/>
                <a:gd name="connsiteY78" fmla="*/ 3963419 h 4271499"/>
                <a:gd name="connsiteX79" fmla="*/ 3477546 w 4908984"/>
                <a:gd name="connsiteY79" fmla="*/ 3963419 h 4271499"/>
                <a:gd name="connsiteX80" fmla="*/ 3477546 w 4908984"/>
                <a:gd name="connsiteY80" fmla="*/ 4061904 h 4271499"/>
                <a:gd name="connsiteX81" fmla="*/ 3545765 w 4908984"/>
                <a:gd name="connsiteY81" fmla="*/ 4144504 h 4271499"/>
                <a:gd name="connsiteX82" fmla="*/ 3636722 w 4908984"/>
                <a:gd name="connsiteY82" fmla="*/ 4134974 h 4271499"/>
                <a:gd name="connsiteX83" fmla="*/ 3580190 w 4908984"/>
                <a:gd name="connsiteY83" fmla="*/ 4212345 h 4271499"/>
                <a:gd name="connsiteX84" fmla="*/ 3608112 w 4908984"/>
                <a:gd name="connsiteY84" fmla="*/ 4271499 h 4271499"/>
                <a:gd name="connsiteX85" fmla="*/ 4066387 w 4908984"/>
                <a:gd name="connsiteY85"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449334 w 4908984"/>
                <a:gd name="connsiteY25" fmla="*/ 1491313 h 4271499"/>
                <a:gd name="connsiteX26" fmla="*/ 3027047 w 4908984"/>
                <a:gd name="connsiteY26" fmla="*/ 1530938 h 4271499"/>
                <a:gd name="connsiteX27" fmla="*/ 2815903 w 4908984"/>
                <a:gd name="connsiteY27" fmla="*/ 1303095 h 4271499"/>
                <a:gd name="connsiteX28" fmla="*/ 2569569 w 4908984"/>
                <a:gd name="connsiteY28" fmla="*/ 1327861 h 4271499"/>
                <a:gd name="connsiteX29" fmla="*/ 2639950 w 4908984"/>
                <a:gd name="connsiteY29" fmla="*/ 1060393 h 4271499"/>
                <a:gd name="connsiteX30" fmla="*/ 2494161 w 4908984"/>
                <a:gd name="connsiteY30" fmla="*/ 971238 h 4271499"/>
                <a:gd name="connsiteX31" fmla="*/ 2433834 w 4908984"/>
                <a:gd name="connsiteY31" fmla="*/ 1010863 h 4271499"/>
                <a:gd name="connsiteX32" fmla="*/ 2353398 w 4908984"/>
                <a:gd name="connsiteY32" fmla="*/ 1337767 h 4271499"/>
                <a:gd name="connsiteX33" fmla="*/ 2283017 w 4908984"/>
                <a:gd name="connsiteY33" fmla="*/ 1303095 h 4271499"/>
                <a:gd name="connsiteX34" fmla="*/ 2308154 w 4908984"/>
                <a:gd name="connsiteY34" fmla="*/ 867223 h 4271499"/>
                <a:gd name="connsiteX35" fmla="*/ 2428807 w 4908984"/>
                <a:gd name="connsiteY35" fmla="*/ 624521 h 4271499"/>
                <a:gd name="connsiteX36" fmla="*/ 2257881 w 4908984"/>
                <a:gd name="connsiteY36" fmla="*/ 490788 h 4271499"/>
                <a:gd name="connsiteX37" fmla="*/ 2247827 w 4908984"/>
                <a:gd name="connsiteY37" fmla="*/ 406586 h 4271499"/>
                <a:gd name="connsiteX38" fmla="*/ 2212636 w 4908984"/>
                <a:gd name="connsiteY38" fmla="*/ 371913 h 4271499"/>
                <a:gd name="connsiteX39" fmla="*/ 2192527 w 4908984"/>
                <a:gd name="connsiteY39" fmla="*/ 272852 h 4271499"/>
                <a:gd name="connsiteX40" fmla="*/ 1664041 w 4908984"/>
                <a:gd name="connsiteY40" fmla="*/ 439 h 4271499"/>
                <a:gd name="connsiteX41" fmla="*/ 1548412 w 4908984"/>
                <a:gd name="connsiteY41" fmla="*/ 173798 h 4271499"/>
                <a:gd name="connsiteX42" fmla="*/ 1422729 w 4908984"/>
                <a:gd name="connsiteY42" fmla="*/ 302578 h 4271499"/>
                <a:gd name="connsiteX43" fmla="*/ 1538358 w 4908984"/>
                <a:gd name="connsiteY43" fmla="*/ 376874 h 4271499"/>
                <a:gd name="connsiteX44" fmla="*/ 1648961 w 4908984"/>
                <a:gd name="connsiteY44" fmla="*/ 644342 h 4271499"/>
                <a:gd name="connsiteX45" fmla="*/ 1635774 w 4908984"/>
                <a:gd name="connsiteY45" fmla="*/ 669061 h 4271499"/>
                <a:gd name="connsiteX46" fmla="*/ 1646232 w 4908984"/>
                <a:gd name="connsiteY46" fmla="*/ 796696 h 4271499"/>
                <a:gd name="connsiteX47" fmla="*/ 1710942 w 4908984"/>
                <a:gd name="connsiteY47" fmla="*/ 879655 h 4271499"/>
                <a:gd name="connsiteX48" fmla="*/ 1702225 w 4908984"/>
                <a:gd name="connsiteY48" fmla="*/ 947010 h 4271499"/>
                <a:gd name="connsiteX49" fmla="*/ 1824267 w 4908984"/>
                <a:gd name="connsiteY49" fmla="*/ 1052255 h 4271499"/>
                <a:gd name="connsiteX50" fmla="*/ 1741453 w 4908984"/>
                <a:gd name="connsiteY50" fmla="*/ 1085932 h 4271499"/>
                <a:gd name="connsiteX51" fmla="*/ 1417703 w 4908984"/>
                <a:gd name="connsiteY51" fmla="*/ 827606 h 4271499"/>
                <a:gd name="connsiteX52" fmla="*/ 1151257 w 4908984"/>
                <a:gd name="connsiteY52" fmla="*/ 956386 h 4271499"/>
                <a:gd name="connsiteX53" fmla="*/ 1055737 w 4908984"/>
                <a:gd name="connsiteY53" fmla="*/ 1030679 h 4271499"/>
                <a:gd name="connsiteX54" fmla="*/ 925026 w 4908984"/>
                <a:gd name="connsiteY54" fmla="*/ 1085164 h 4271499"/>
                <a:gd name="connsiteX55" fmla="*/ 285038 w 4908984"/>
                <a:gd name="connsiteY55" fmla="*/ 646503 h 4271499"/>
                <a:gd name="connsiteX56" fmla="*/ 0 w 4908984"/>
                <a:gd name="connsiteY56" fmla="*/ 1174323 h 4271499"/>
                <a:gd name="connsiteX57" fmla="*/ 145792 w 4908984"/>
                <a:gd name="connsiteY57" fmla="*/ 1377398 h 4271499"/>
                <a:gd name="connsiteX58" fmla="*/ 206120 w 4908984"/>
                <a:gd name="connsiteY58" fmla="*/ 1521038 h 4271499"/>
                <a:gd name="connsiteX59" fmla="*/ 493776 w 4908984"/>
                <a:gd name="connsiteY59" fmla="*/ 1735614 h 4271499"/>
                <a:gd name="connsiteX60" fmla="*/ 1202002 w 4908984"/>
                <a:gd name="connsiteY60" fmla="*/ 2458920 h 4271499"/>
                <a:gd name="connsiteX61" fmla="*/ 1206504 w 4908984"/>
                <a:gd name="connsiteY61" fmla="*/ 2453635 h 4271499"/>
                <a:gd name="connsiteX62" fmla="*/ 1288648 w 4908984"/>
                <a:gd name="connsiteY62" fmla="*/ 2615264 h 4271499"/>
                <a:gd name="connsiteX63" fmla="*/ 1284444 w 4908984"/>
                <a:gd name="connsiteY63" fmla="*/ 2806385 h 4271499"/>
                <a:gd name="connsiteX64" fmla="*/ 1384512 w 4908984"/>
                <a:gd name="connsiteY64" fmla="*/ 2832072 h 4271499"/>
                <a:gd name="connsiteX65" fmla="*/ 1487311 w 4908984"/>
                <a:gd name="connsiteY65" fmla="*/ 2823315 h 4271499"/>
                <a:gd name="connsiteX66" fmla="*/ 1545926 w 4908984"/>
                <a:gd name="connsiteY66" fmla="*/ 2889258 h 4271499"/>
                <a:gd name="connsiteX67" fmla="*/ 1633849 w 4908984"/>
                <a:gd name="connsiteY67" fmla="*/ 2955200 h 4271499"/>
                <a:gd name="connsiteX68" fmla="*/ 2461791 w 4908984"/>
                <a:gd name="connsiteY68" fmla="*/ 3687892 h 4271499"/>
                <a:gd name="connsiteX69" fmla="*/ 2469118 w 4908984"/>
                <a:gd name="connsiteY69" fmla="*/ 3819777 h 4271499"/>
                <a:gd name="connsiteX70" fmla="*/ 2579022 w 4908984"/>
                <a:gd name="connsiteY70" fmla="*/ 3856412 h 4271499"/>
                <a:gd name="connsiteX71" fmla="*/ 2615657 w 4908984"/>
                <a:gd name="connsiteY71" fmla="*/ 3885719 h 4271499"/>
                <a:gd name="connsiteX72" fmla="*/ 2740214 w 4908984"/>
                <a:gd name="connsiteY72" fmla="*/ 3885719 h 4271499"/>
                <a:gd name="connsiteX73" fmla="*/ 2923387 w 4908984"/>
                <a:gd name="connsiteY73" fmla="*/ 3907700 h 4271499"/>
                <a:gd name="connsiteX74" fmla="*/ 2989330 w 4908984"/>
                <a:gd name="connsiteY74" fmla="*/ 3922354 h 4271499"/>
                <a:gd name="connsiteX75" fmla="*/ 3069926 w 4908984"/>
                <a:gd name="connsiteY75" fmla="*/ 4017604 h 4271499"/>
                <a:gd name="connsiteX76" fmla="*/ 3121214 w 4908984"/>
                <a:gd name="connsiteY76" fmla="*/ 4142162 h 4271499"/>
                <a:gd name="connsiteX77" fmla="*/ 3201425 w 4908984"/>
                <a:gd name="connsiteY77" fmla="*/ 4058727 h 4271499"/>
                <a:gd name="connsiteX78" fmla="*/ 3337861 w 4908984"/>
                <a:gd name="connsiteY78" fmla="*/ 3963419 h 4271499"/>
                <a:gd name="connsiteX79" fmla="*/ 3477546 w 4908984"/>
                <a:gd name="connsiteY79" fmla="*/ 3963419 h 4271499"/>
                <a:gd name="connsiteX80" fmla="*/ 3477546 w 4908984"/>
                <a:gd name="connsiteY80" fmla="*/ 4061904 h 4271499"/>
                <a:gd name="connsiteX81" fmla="*/ 3545765 w 4908984"/>
                <a:gd name="connsiteY81" fmla="*/ 4144504 h 4271499"/>
                <a:gd name="connsiteX82" fmla="*/ 3636722 w 4908984"/>
                <a:gd name="connsiteY82" fmla="*/ 4134974 h 4271499"/>
                <a:gd name="connsiteX83" fmla="*/ 3580190 w 4908984"/>
                <a:gd name="connsiteY83" fmla="*/ 4212345 h 4271499"/>
                <a:gd name="connsiteX84" fmla="*/ 3608112 w 4908984"/>
                <a:gd name="connsiteY84" fmla="*/ 4271499 h 4271499"/>
                <a:gd name="connsiteX85" fmla="*/ 4066387 w 4908984"/>
                <a:gd name="connsiteY85"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586337 w 4908984"/>
                <a:gd name="connsiteY21" fmla="*/ 966229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586337 w 4908984"/>
                <a:gd name="connsiteY21" fmla="*/ 966229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75138 w 4908984"/>
                <a:gd name="connsiteY64" fmla="*/ 2783634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633849 w 4908984"/>
                <a:gd name="connsiteY69" fmla="*/ 2955200 h 4271499"/>
                <a:gd name="connsiteX70" fmla="*/ 2461791 w 4908984"/>
                <a:gd name="connsiteY70" fmla="*/ 3687892 h 4271499"/>
                <a:gd name="connsiteX71" fmla="*/ 2469118 w 4908984"/>
                <a:gd name="connsiteY71" fmla="*/ 3819777 h 4271499"/>
                <a:gd name="connsiteX72" fmla="*/ 2579022 w 4908984"/>
                <a:gd name="connsiteY72" fmla="*/ 3856412 h 4271499"/>
                <a:gd name="connsiteX73" fmla="*/ 2615657 w 4908984"/>
                <a:gd name="connsiteY73" fmla="*/ 3885719 h 4271499"/>
                <a:gd name="connsiteX74" fmla="*/ 2740214 w 4908984"/>
                <a:gd name="connsiteY74" fmla="*/ 3885719 h 4271499"/>
                <a:gd name="connsiteX75" fmla="*/ 2923387 w 4908984"/>
                <a:gd name="connsiteY75" fmla="*/ 3907700 h 4271499"/>
                <a:gd name="connsiteX76" fmla="*/ 2989330 w 4908984"/>
                <a:gd name="connsiteY76" fmla="*/ 3922354 h 4271499"/>
                <a:gd name="connsiteX77" fmla="*/ 3069926 w 4908984"/>
                <a:gd name="connsiteY77" fmla="*/ 4017604 h 4271499"/>
                <a:gd name="connsiteX78" fmla="*/ 3121214 w 4908984"/>
                <a:gd name="connsiteY78" fmla="*/ 4142162 h 4271499"/>
                <a:gd name="connsiteX79" fmla="*/ 3201425 w 4908984"/>
                <a:gd name="connsiteY79" fmla="*/ 4058727 h 4271499"/>
                <a:gd name="connsiteX80" fmla="*/ 3337861 w 4908984"/>
                <a:gd name="connsiteY80" fmla="*/ 3963419 h 4271499"/>
                <a:gd name="connsiteX81" fmla="*/ 3477546 w 4908984"/>
                <a:gd name="connsiteY81" fmla="*/ 3963419 h 4271499"/>
                <a:gd name="connsiteX82" fmla="*/ 3477546 w 4908984"/>
                <a:gd name="connsiteY82" fmla="*/ 4061904 h 4271499"/>
                <a:gd name="connsiteX83" fmla="*/ 3545765 w 4908984"/>
                <a:gd name="connsiteY83" fmla="*/ 4144504 h 4271499"/>
                <a:gd name="connsiteX84" fmla="*/ 3636722 w 4908984"/>
                <a:gd name="connsiteY84" fmla="*/ 4134974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610581 w 4908984"/>
                <a:gd name="connsiteY69" fmla="*/ 2891497 h 4271499"/>
                <a:gd name="connsiteX70" fmla="*/ 2461791 w 4908984"/>
                <a:gd name="connsiteY70" fmla="*/ 3687892 h 4271499"/>
                <a:gd name="connsiteX71" fmla="*/ 2469118 w 4908984"/>
                <a:gd name="connsiteY71" fmla="*/ 3819777 h 4271499"/>
                <a:gd name="connsiteX72" fmla="*/ 2579022 w 4908984"/>
                <a:gd name="connsiteY72" fmla="*/ 3856412 h 4271499"/>
                <a:gd name="connsiteX73" fmla="*/ 2615657 w 4908984"/>
                <a:gd name="connsiteY73" fmla="*/ 3885719 h 4271499"/>
                <a:gd name="connsiteX74" fmla="*/ 2740214 w 4908984"/>
                <a:gd name="connsiteY74" fmla="*/ 3885719 h 4271499"/>
                <a:gd name="connsiteX75" fmla="*/ 2923387 w 4908984"/>
                <a:gd name="connsiteY75" fmla="*/ 3907700 h 4271499"/>
                <a:gd name="connsiteX76" fmla="*/ 2989330 w 4908984"/>
                <a:gd name="connsiteY76" fmla="*/ 3922354 h 4271499"/>
                <a:gd name="connsiteX77" fmla="*/ 3069926 w 4908984"/>
                <a:gd name="connsiteY77" fmla="*/ 4017604 h 4271499"/>
                <a:gd name="connsiteX78" fmla="*/ 3121214 w 4908984"/>
                <a:gd name="connsiteY78" fmla="*/ 4142162 h 4271499"/>
                <a:gd name="connsiteX79" fmla="*/ 3201425 w 4908984"/>
                <a:gd name="connsiteY79" fmla="*/ 4058727 h 4271499"/>
                <a:gd name="connsiteX80" fmla="*/ 3337861 w 4908984"/>
                <a:gd name="connsiteY80" fmla="*/ 3963419 h 4271499"/>
                <a:gd name="connsiteX81" fmla="*/ 3477546 w 4908984"/>
                <a:gd name="connsiteY81" fmla="*/ 3963419 h 4271499"/>
                <a:gd name="connsiteX82" fmla="*/ 3477546 w 4908984"/>
                <a:gd name="connsiteY82" fmla="*/ 4061904 h 4271499"/>
                <a:gd name="connsiteX83" fmla="*/ 3545765 w 4908984"/>
                <a:gd name="connsiteY83" fmla="*/ 4144504 h 4271499"/>
                <a:gd name="connsiteX84" fmla="*/ 3636722 w 4908984"/>
                <a:gd name="connsiteY84" fmla="*/ 4134974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94829 w 4908984"/>
                <a:gd name="connsiteY69" fmla="*/ 2765301 h 4271499"/>
                <a:gd name="connsiteX70" fmla="*/ 1610581 w 4908984"/>
                <a:gd name="connsiteY70" fmla="*/ 2891497 h 4271499"/>
                <a:gd name="connsiteX71" fmla="*/ 2461791 w 4908984"/>
                <a:gd name="connsiteY71" fmla="*/ 3687892 h 4271499"/>
                <a:gd name="connsiteX72" fmla="*/ 2469118 w 4908984"/>
                <a:gd name="connsiteY72" fmla="*/ 3819777 h 4271499"/>
                <a:gd name="connsiteX73" fmla="*/ 2579022 w 4908984"/>
                <a:gd name="connsiteY73" fmla="*/ 3856412 h 4271499"/>
                <a:gd name="connsiteX74" fmla="*/ 2615657 w 4908984"/>
                <a:gd name="connsiteY74" fmla="*/ 3885719 h 4271499"/>
                <a:gd name="connsiteX75" fmla="*/ 2740214 w 4908984"/>
                <a:gd name="connsiteY75" fmla="*/ 3885719 h 4271499"/>
                <a:gd name="connsiteX76" fmla="*/ 2923387 w 4908984"/>
                <a:gd name="connsiteY76" fmla="*/ 3907700 h 4271499"/>
                <a:gd name="connsiteX77" fmla="*/ 2989330 w 4908984"/>
                <a:gd name="connsiteY77" fmla="*/ 3922354 h 4271499"/>
                <a:gd name="connsiteX78" fmla="*/ 3069926 w 4908984"/>
                <a:gd name="connsiteY78" fmla="*/ 4017604 h 4271499"/>
                <a:gd name="connsiteX79" fmla="*/ 3121214 w 4908984"/>
                <a:gd name="connsiteY79" fmla="*/ 4142162 h 4271499"/>
                <a:gd name="connsiteX80" fmla="*/ 3201425 w 4908984"/>
                <a:gd name="connsiteY80" fmla="*/ 4058727 h 4271499"/>
                <a:gd name="connsiteX81" fmla="*/ 3337861 w 4908984"/>
                <a:gd name="connsiteY81" fmla="*/ 3963419 h 4271499"/>
                <a:gd name="connsiteX82" fmla="*/ 3477546 w 4908984"/>
                <a:gd name="connsiteY82" fmla="*/ 3963419 h 4271499"/>
                <a:gd name="connsiteX83" fmla="*/ 3477546 w 4908984"/>
                <a:gd name="connsiteY83" fmla="*/ 4061904 h 4271499"/>
                <a:gd name="connsiteX84" fmla="*/ 3545765 w 4908984"/>
                <a:gd name="connsiteY84" fmla="*/ 4144504 h 4271499"/>
                <a:gd name="connsiteX85" fmla="*/ 3636722 w 4908984"/>
                <a:gd name="connsiteY85" fmla="*/ 4134974 h 4271499"/>
                <a:gd name="connsiteX86" fmla="*/ 3580190 w 4908984"/>
                <a:gd name="connsiteY86" fmla="*/ 4212345 h 4271499"/>
                <a:gd name="connsiteX87" fmla="*/ 3608112 w 4908984"/>
                <a:gd name="connsiteY87" fmla="*/ 4271499 h 4271499"/>
                <a:gd name="connsiteX88" fmla="*/ 4066387 w 4908984"/>
                <a:gd name="connsiteY88"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0581 w 4908984"/>
                <a:gd name="connsiteY71" fmla="*/ 2891497 h 4271499"/>
                <a:gd name="connsiteX72" fmla="*/ 2461791 w 4908984"/>
                <a:gd name="connsiteY72" fmla="*/ 3687892 h 4271499"/>
                <a:gd name="connsiteX73" fmla="*/ 2469118 w 4908984"/>
                <a:gd name="connsiteY73" fmla="*/ 3819777 h 4271499"/>
                <a:gd name="connsiteX74" fmla="*/ 2579022 w 4908984"/>
                <a:gd name="connsiteY74" fmla="*/ 3856412 h 4271499"/>
                <a:gd name="connsiteX75" fmla="*/ 2615657 w 4908984"/>
                <a:gd name="connsiteY75" fmla="*/ 3885719 h 4271499"/>
                <a:gd name="connsiteX76" fmla="*/ 2740214 w 4908984"/>
                <a:gd name="connsiteY76" fmla="*/ 3885719 h 4271499"/>
                <a:gd name="connsiteX77" fmla="*/ 2923387 w 4908984"/>
                <a:gd name="connsiteY77" fmla="*/ 3907700 h 4271499"/>
                <a:gd name="connsiteX78" fmla="*/ 2989330 w 4908984"/>
                <a:gd name="connsiteY78" fmla="*/ 3922354 h 4271499"/>
                <a:gd name="connsiteX79" fmla="*/ 3069926 w 4908984"/>
                <a:gd name="connsiteY79" fmla="*/ 4017604 h 4271499"/>
                <a:gd name="connsiteX80" fmla="*/ 3121214 w 4908984"/>
                <a:gd name="connsiteY80" fmla="*/ 4142162 h 4271499"/>
                <a:gd name="connsiteX81" fmla="*/ 3201425 w 4908984"/>
                <a:gd name="connsiteY81" fmla="*/ 4058727 h 4271499"/>
                <a:gd name="connsiteX82" fmla="*/ 3337861 w 4908984"/>
                <a:gd name="connsiteY82" fmla="*/ 3963419 h 4271499"/>
                <a:gd name="connsiteX83" fmla="*/ 3477546 w 4908984"/>
                <a:gd name="connsiteY83" fmla="*/ 3963419 h 4271499"/>
                <a:gd name="connsiteX84" fmla="*/ 3477546 w 4908984"/>
                <a:gd name="connsiteY84" fmla="*/ 4061904 h 4271499"/>
                <a:gd name="connsiteX85" fmla="*/ 3545765 w 4908984"/>
                <a:gd name="connsiteY85" fmla="*/ 4144504 h 4271499"/>
                <a:gd name="connsiteX86" fmla="*/ 3636722 w 4908984"/>
                <a:gd name="connsiteY86" fmla="*/ 4134974 h 4271499"/>
                <a:gd name="connsiteX87" fmla="*/ 3580190 w 4908984"/>
                <a:gd name="connsiteY87" fmla="*/ 4212345 h 4271499"/>
                <a:gd name="connsiteX88" fmla="*/ 3608112 w 4908984"/>
                <a:gd name="connsiteY88" fmla="*/ 4271499 h 4271499"/>
                <a:gd name="connsiteX89" fmla="*/ 4066387 w 4908984"/>
                <a:gd name="connsiteY8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0581 w 4908984"/>
                <a:gd name="connsiteY71" fmla="*/ 2891497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0581 w 4908984"/>
                <a:gd name="connsiteY71" fmla="*/ 2891497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5235 w 4908984"/>
                <a:gd name="connsiteY71" fmla="*/ 2909698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497042 w 4908984"/>
                <a:gd name="connsiteY74" fmla="*/ 3806126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497042 w 4908984"/>
                <a:gd name="connsiteY74" fmla="*/ 3806126 h 4271499"/>
                <a:gd name="connsiteX75" fmla="*/ 2597637 w 4908984"/>
                <a:gd name="connsiteY75" fmla="*/ 3833661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28554 w 4908984"/>
                <a:gd name="connsiteY83" fmla="*/ 3936117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39829 w 4908984"/>
                <a:gd name="connsiteY81" fmla="*/ 4073909 h 4271499"/>
                <a:gd name="connsiteX82" fmla="*/ 3201425 w 4908984"/>
                <a:gd name="connsiteY82" fmla="*/ 4058727 h 4271499"/>
                <a:gd name="connsiteX83" fmla="*/ 3328554 w 4908984"/>
                <a:gd name="connsiteY83" fmla="*/ 3936117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39829 w 4908984"/>
                <a:gd name="connsiteY81" fmla="*/ 4073909 h 4271499"/>
                <a:gd name="connsiteX82" fmla="*/ 3328554 w 4908984"/>
                <a:gd name="connsiteY82" fmla="*/ 3936117 h 4271499"/>
                <a:gd name="connsiteX83" fmla="*/ 3510122 w 4908984"/>
                <a:gd name="connsiteY83" fmla="*/ 3949768 h 4271499"/>
                <a:gd name="connsiteX84" fmla="*/ 3496160 w 4908984"/>
                <a:gd name="connsiteY84" fmla="*/ 4052803 h 4271499"/>
                <a:gd name="connsiteX85" fmla="*/ 3569034 w 4908984"/>
                <a:gd name="connsiteY85" fmla="*/ 4135403 h 4271499"/>
                <a:gd name="connsiteX86" fmla="*/ 3673951 w 4908984"/>
                <a:gd name="connsiteY86" fmla="*/ 4130423 h 4271499"/>
                <a:gd name="connsiteX87" fmla="*/ 3580190 w 4908984"/>
                <a:gd name="connsiteY87" fmla="*/ 4212345 h 4271499"/>
                <a:gd name="connsiteX88" fmla="*/ 3608112 w 4908984"/>
                <a:gd name="connsiteY88" fmla="*/ 4271499 h 4271499"/>
                <a:gd name="connsiteX89" fmla="*/ 4066387 w 4908984"/>
                <a:gd name="connsiteY8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35174 w 4908984"/>
                <a:gd name="connsiteY81" fmla="*/ 4087560 h 4271499"/>
                <a:gd name="connsiteX82" fmla="*/ 3328554 w 4908984"/>
                <a:gd name="connsiteY82" fmla="*/ 3936117 h 4271499"/>
                <a:gd name="connsiteX83" fmla="*/ 3510122 w 4908984"/>
                <a:gd name="connsiteY83" fmla="*/ 3949768 h 4271499"/>
                <a:gd name="connsiteX84" fmla="*/ 3496160 w 4908984"/>
                <a:gd name="connsiteY84" fmla="*/ 4052803 h 4271499"/>
                <a:gd name="connsiteX85" fmla="*/ 3569034 w 4908984"/>
                <a:gd name="connsiteY85" fmla="*/ 4135403 h 4271499"/>
                <a:gd name="connsiteX86" fmla="*/ 3673951 w 4908984"/>
                <a:gd name="connsiteY86" fmla="*/ 4130423 h 4271499"/>
                <a:gd name="connsiteX87" fmla="*/ 3580190 w 4908984"/>
                <a:gd name="connsiteY87" fmla="*/ 4212345 h 4271499"/>
                <a:gd name="connsiteX88" fmla="*/ 3608112 w 4908984"/>
                <a:gd name="connsiteY88" fmla="*/ 4271499 h 4271499"/>
                <a:gd name="connsiteX89" fmla="*/ 4066387 w 4908984"/>
                <a:gd name="connsiteY8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89330 w 4908984"/>
                <a:gd name="connsiteY78" fmla="*/ 3922354 h 4271499"/>
                <a:gd name="connsiteX79" fmla="*/ 3069926 w 4908984"/>
                <a:gd name="connsiteY79" fmla="*/ 4017604 h 4271499"/>
                <a:gd name="connsiteX80" fmla="*/ 3135174 w 4908984"/>
                <a:gd name="connsiteY80" fmla="*/ 4087560 h 4271499"/>
                <a:gd name="connsiteX81" fmla="*/ 3328554 w 4908984"/>
                <a:gd name="connsiteY81" fmla="*/ 3936117 h 4271499"/>
                <a:gd name="connsiteX82" fmla="*/ 3510122 w 4908984"/>
                <a:gd name="connsiteY82" fmla="*/ 3949768 h 4271499"/>
                <a:gd name="connsiteX83" fmla="*/ 3496160 w 4908984"/>
                <a:gd name="connsiteY83" fmla="*/ 4052803 h 4271499"/>
                <a:gd name="connsiteX84" fmla="*/ 3569034 w 4908984"/>
                <a:gd name="connsiteY84" fmla="*/ 4135403 h 4271499"/>
                <a:gd name="connsiteX85" fmla="*/ 3673951 w 4908984"/>
                <a:gd name="connsiteY85" fmla="*/ 4130423 h 4271499"/>
                <a:gd name="connsiteX86" fmla="*/ 3580190 w 4908984"/>
                <a:gd name="connsiteY86" fmla="*/ 4212345 h 4271499"/>
                <a:gd name="connsiteX87" fmla="*/ 3608112 w 4908984"/>
                <a:gd name="connsiteY87" fmla="*/ 4271499 h 4271499"/>
                <a:gd name="connsiteX88" fmla="*/ 4066387 w 4908984"/>
                <a:gd name="connsiteY88"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740214 w 4908984"/>
                <a:gd name="connsiteY76" fmla="*/ 3885719 h 4271499"/>
                <a:gd name="connsiteX77" fmla="*/ 2989330 w 4908984"/>
                <a:gd name="connsiteY77" fmla="*/ 3922354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758829 w 4908984"/>
                <a:gd name="connsiteY76" fmla="*/ 3840216 h 4271499"/>
                <a:gd name="connsiteX77" fmla="*/ 2989330 w 4908984"/>
                <a:gd name="connsiteY77" fmla="*/ 3922354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58829 w 4908984"/>
                <a:gd name="connsiteY76" fmla="*/ 3840216 h 4271499"/>
                <a:gd name="connsiteX77" fmla="*/ 2989330 w 4908984"/>
                <a:gd name="connsiteY77" fmla="*/ 3922354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58829 w 4908984"/>
                <a:gd name="connsiteY76" fmla="*/ 3840216 h 4271499"/>
                <a:gd name="connsiteX77" fmla="*/ 3012599 w 4908984"/>
                <a:gd name="connsiteY77" fmla="*/ 3890502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097849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111811 w 4908984"/>
                <a:gd name="connsiteY78" fmla="*/ 4022155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111811 w 4908984"/>
                <a:gd name="connsiteY78" fmla="*/ 4022155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98805 w 4908984"/>
                <a:gd name="connsiteY85" fmla="*/ 4203245 h 4271499"/>
                <a:gd name="connsiteX86" fmla="*/ 3608112 w 4908984"/>
                <a:gd name="connsiteY86" fmla="*/ 4271499 h 4271499"/>
                <a:gd name="connsiteX87" fmla="*/ 4066387 w 4908984"/>
                <a:gd name="connsiteY87" fmla="*/ 3973642 h 4271499"/>
                <a:gd name="connsiteX0" fmla="*/ 4066387 w 4908984"/>
                <a:gd name="connsiteY0" fmla="*/ 3973642 h 4239647"/>
                <a:gd name="connsiteX1" fmla="*/ 4176291 w 4908984"/>
                <a:gd name="connsiteY1" fmla="*/ 3958989 h 4239647"/>
                <a:gd name="connsiteX2" fmla="*/ 4278868 w 4908984"/>
                <a:gd name="connsiteY2" fmla="*/ 3907700 h 4239647"/>
                <a:gd name="connsiteX3" fmla="*/ 4293522 w 4908984"/>
                <a:gd name="connsiteY3" fmla="*/ 3878392 h 4239647"/>
                <a:gd name="connsiteX4" fmla="*/ 4403426 w 4908984"/>
                <a:gd name="connsiteY4" fmla="*/ 3885719 h 4239647"/>
                <a:gd name="connsiteX5" fmla="*/ 4520657 w 4908984"/>
                <a:gd name="connsiteY5" fmla="*/ 3893046 h 4239647"/>
                <a:gd name="connsiteX6" fmla="*/ 4520657 w 4908984"/>
                <a:gd name="connsiteY6" fmla="*/ 3790469 h 4239647"/>
                <a:gd name="connsiteX7" fmla="*/ 4549964 w 4908984"/>
                <a:gd name="connsiteY7" fmla="*/ 3739181 h 4239647"/>
                <a:gd name="connsiteX8" fmla="*/ 4637887 w 4908984"/>
                <a:gd name="connsiteY8" fmla="*/ 3687892 h 4239647"/>
                <a:gd name="connsiteX9" fmla="*/ 4689176 w 4908984"/>
                <a:gd name="connsiteY9" fmla="*/ 3629277 h 4239647"/>
                <a:gd name="connsiteX10" fmla="*/ 4850368 w 4908984"/>
                <a:gd name="connsiteY10" fmla="*/ 3629277 h 4239647"/>
                <a:gd name="connsiteX11" fmla="*/ 4850368 w 4908984"/>
                <a:gd name="connsiteY11" fmla="*/ 3526700 h 4239647"/>
                <a:gd name="connsiteX12" fmla="*/ 4879676 w 4908984"/>
                <a:gd name="connsiteY12" fmla="*/ 3284912 h 4239647"/>
                <a:gd name="connsiteX13" fmla="*/ 4908984 w 4908984"/>
                <a:gd name="connsiteY13" fmla="*/ 3094412 h 4239647"/>
                <a:gd name="connsiteX14" fmla="*/ 4901657 w 4908984"/>
                <a:gd name="connsiteY14" fmla="*/ 2889258 h 4239647"/>
                <a:gd name="connsiteX15" fmla="*/ 4856956 w 4908984"/>
                <a:gd name="connsiteY15" fmla="*/ 2660243 h 4239647"/>
                <a:gd name="connsiteX16" fmla="*/ 4760872 w 4908984"/>
                <a:gd name="connsiteY16" fmla="*/ 2372966 h 4239647"/>
                <a:gd name="connsiteX17" fmla="*/ 3962111 w 4908984"/>
                <a:gd name="connsiteY17" fmla="*/ 693914 h 4239647"/>
                <a:gd name="connsiteX18" fmla="*/ 3671799 w 4908984"/>
                <a:gd name="connsiteY18" fmla="*/ 565053 h 4239647"/>
                <a:gd name="connsiteX19" fmla="*/ 3641636 w 4908984"/>
                <a:gd name="connsiteY19" fmla="*/ 609627 h 4239647"/>
                <a:gd name="connsiteX20" fmla="*/ 3722072 w 4908984"/>
                <a:gd name="connsiteY20" fmla="*/ 743353 h 4239647"/>
                <a:gd name="connsiteX21" fmla="*/ 3626555 w 4908984"/>
                <a:gd name="connsiteY21" fmla="*/ 936512 h 4239647"/>
                <a:gd name="connsiteX22" fmla="*/ 3490819 w 4908984"/>
                <a:gd name="connsiteY22" fmla="*/ 986040 h 4239647"/>
                <a:gd name="connsiteX23" fmla="*/ 3520982 w 4908984"/>
                <a:gd name="connsiteY23" fmla="*/ 1075190 h 4239647"/>
                <a:gd name="connsiteX24" fmla="*/ 3826378 w 4908984"/>
                <a:gd name="connsiteY24" fmla="*/ 1303096 h 4239647"/>
                <a:gd name="connsiteX25" fmla="*/ 3646663 w 4908984"/>
                <a:gd name="connsiteY25" fmla="*/ 1332735 h 4239647"/>
                <a:gd name="connsiteX26" fmla="*/ 3449334 w 4908984"/>
                <a:gd name="connsiteY26" fmla="*/ 1491313 h 4239647"/>
                <a:gd name="connsiteX27" fmla="*/ 3027047 w 4908984"/>
                <a:gd name="connsiteY27" fmla="*/ 1530938 h 4239647"/>
                <a:gd name="connsiteX28" fmla="*/ 2815903 w 4908984"/>
                <a:gd name="connsiteY28" fmla="*/ 1303095 h 4239647"/>
                <a:gd name="connsiteX29" fmla="*/ 2569569 w 4908984"/>
                <a:gd name="connsiteY29" fmla="*/ 1327861 h 4239647"/>
                <a:gd name="connsiteX30" fmla="*/ 2639950 w 4908984"/>
                <a:gd name="connsiteY30" fmla="*/ 1060393 h 4239647"/>
                <a:gd name="connsiteX31" fmla="*/ 2494161 w 4908984"/>
                <a:gd name="connsiteY31" fmla="*/ 971238 h 4239647"/>
                <a:gd name="connsiteX32" fmla="*/ 2433834 w 4908984"/>
                <a:gd name="connsiteY32" fmla="*/ 1010863 h 4239647"/>
                <a:gd name="connsiteX33" fmla="*/ 2353398 w 4908984"/>
                <a:gd name="connsiteY33" fmla="*/ 1337767 h 4239647"/>
                <a:gd name="connsiteX34" fmla="*/ 2283017 w 4908984"/>
                <a:gd name="connsiteY34" fmla="*/ 1303095 h 4239647"/>
                <a:gd name="connsiteX35" fmla="*/ 2308154 w 4908984"/>
                <a:gd name="connsiteY35" fmla="*/ 867223 h 4239647"/>
                <a:gd name="connsiteX36" fmla="*/ 2428807 w 4908984"/>
                <a:gd name="connsiteY36" fmla="*/ 624521 h 4239647"/>
                <a:gd name="connsiteX37" fmla="*/ 2257881 w 4908984"/>
                <a:gd name="connsiteY37" fmla="*/ 490788 h 4239647"/>
                <a:gd name="connsiteX38" fmla="*/ 2247827 w 4908984"/>
                <a:gd name="connsiteY38" fmla="*/ 406586 h 4239647"/>
                <a:gd name="connsiteX39" fmla="*/ 2212636 w 4908984"/>
                <a:gd name="connsiteY39" fmla="*/ 371913 h 4239647"/>
                <a:gd name="connsiteX40" fmla="*/ 2192527 w 4908984"/>
                <a:gd name="connsiteY40" fmla="*/ 272852 h 4239647"/>
                <a:gd name="connsiteX41" fmla="*/ 1664041 w 4908984"/>
                <a:gd name="connsiteY41" fmla="*/ 439 h 4239647"/>
                <a:gd name="connsiteX42" fmla="*/ 1548412 w 4908984"/>
                <a:gd name="connsiteY42" fmla="*/ 173798 h 4239647"/>
                <a:gd name="connsiteX43" fmla="*/ 1422729 w 4908984"/>
                <a:gd name="connsiteY43" fmla="*/ 302578 h 4239647"/>
                <a:gd name="connsiteX44" fmla="*/ 1538358 w 4908984"/>
                <a:gd name="connsiteY44" fmla="*/ 376874 h 4239647"/>
                <a:gd name="connsiteX45" fmla="*/ 1648961 w 4908984"/>
                <a:gd name="connsiteY45" fmla="*/ 644342 h 4239647"/>
                <a:gd name="connsiteX46" fmla="*/ 1635774 w 4908984"/>
                <a:gd name="connsiteY46" fmla="*/ 669061 h 4239647"/>
                <a:gd name="connsiteX47" fmla="*/ 1646232 w 4908984"/>
                <a:gd name="connsiteY47" fmla="*/ 796696 h 4239647"/>
                <a:gd name="connsiteX48" fmla="*/ 1710942 w 4908984"/>
                <a:gd name="connsiteY48" fmla="*/ 879655 h 4239647"/>
                <a:gd name="connsiteX49" fmla="*/ 1702225 w 4908984"/>
                <a:gd name="connsiteY49" fmla="*/ 947010 h 4239647"/>
                <a:gd name="connsiteX50" fmla="*/ 1824267 w 4908984"/>
                <a:gd name="connsiteY50" fmla="*/ 1052255 h 4239647"/>
                <a:gd name="connsiteX51" fmla="*/ 1741453 w 4908984"/>
                <a:gd name="connsiteY51" fmla="*/ 1085932 h 4239647"/>
                <a:gd name="connsiteX52" fmla="*/ 1417703 w 4908984"/>
                <a:gd name="connsiteY52" fmla="*/ 827606 h 4239647"/>
                <a:gd name="connsiteX53" fmla="*/ 1151257 w 4908984"/>
                <a:gd name="connsiteY53" fmla="*/ 956386 h 4239647"/>
                <a:gd name="connsiteX54" fmla="*/ 1055737 w 4908984"/>
                <a:gd name="connsiteY54" fmla="*/ 1030679 h 4239647"/>
                <a:gd name="connsiteX55" fmla="*/ 925026 w 4908984"/>
                <a:gd name="connsiteY55" fmla="*/ 1085164 h 4239647"/>
                <a:gd name="connsiteX56" fmla="*/ 285038 w 4908984"/>
                <a:gd name="connsiteY56" fmla="*/ 646503 h 4239647"/>
                <a:gd name="connsiteX57" fmla="*/ 0 w 4908984"/>
                <a:gd name="connsiteY57" fmla="*/ 1174323 h 4239647"/>
                <a:gd name="connsiteX58" fmla="*/ 145792 w 4908984"/>
                <a:gd name="connsiteY58" fmla="*/ 1377398 h 4239647"/>
                <a:gd name="connsiteX59" fmla="*/ 206120 w 4908984"/>
                <a:gd name="connsiteY59" fmla="*/ 1521038 h 4239647"/>
                <a:gd name="connsiteX60" fmla="*/ 493776 w 4908984"/>
                <a:gd name="connsiteY60" fmla="*/ 1735614 h 4239647"/>
                <a:gd name="connsiteX61" fmla="*/ 1202002 w 4908984"/>
                <a:gd name="connsiteY61" fmla="*/ 2458920 h 4239647"/>
                <a:gd name="connsiteX62" fmla="*/ 1206504 w 4908984"/>
                <a:gd name="connsiteY62" fmla="*/ 2453635 h 4239647"/>
                <a:gd name="connsiteX63" fmla="*/ 1270033 w 4908984"/>
                <a:gd name="connsiteY63" fmla="*/ 2610713 h 4239647"/>
                <a:gd name="connsiteX64" fmla="*/ 1275138 w 4908984"/>
                <a:gd name="connsiteY64" fmla="*/ 2783634 h 4239647"/>
                <a:gd name="connsiteX65" fmla="*/ 1356590 w 4908984"/>
                <a:gd name="connsiteY65" fmla="*/ 2777469 h 4239647"/>
                <a:gd name="connsiteX66" fmla="*/ 1333738 w 4908984"/>
                <a:gd name="connsiteY66" fmla="*/ 2632205 h 4239647"/>
                <a:gd name="connsiteX67" fmla="*/ 1406316 w 4908984"/>
                <a:gd name="connsiteY67" fmla="*/ 2593493 h 4239647"/>
                <a:gd name="connsiteX68" fmla="*/ 1501755 w 4908984"/>
                <a:gd name="connsiteY68" fmla="*/ 2633344 h 4239647"/>
                <a:gd name="connsiteX69" fmla="*/ 1520371 w 4908984"/>
                <a:gd name="connsiteY69" fmla="*/ 2706148 h 4239647"/>
                <a:gd name="connsiteX70" fmla="*/ 1594829 w 4908984"/>
                <a:gd name="connsiteY70" fmla="*/ 2765301 h 4239647"/>
                <a:gd name="connsiteX71" fmla="*/ 1624543 w 4908984"/>
                <a:gd name="connsiteY71" fmla="*/ 2905148 h 4239647"/>
                <a:gd name="connsiteX72" fmla="*/ 1971778 w 4908984"/>
                <a:gd name="connsiteY72" fmla="*/ 3170273 h 4239647"/>
                <a:gd name="connsiteX73" fmla="*/ 2494367 w 4908984"/>
                <a:gd name="connsiteY73" fmla="*/ 3678791 h 4239647"/>
                <a:gd name="connsiteX74" fmla="*/ 2511003 w 4908984"/>
                <a:gd name="connsiteY74" fmla="*/ 3792476 h 4239647"/>
                <a:gd name="connsiteX75" fmla="*/ 2625559 w 4908984"/>
                <a:gd name="connsiteY75" fmla="*/ 3847312 h 4239647"/>
                <a:gd name="connsiteX76" fmla="*/ 2763482 w 4908984"/>
                <a:gd name="connsiteY76" fmla="*/ 3858416 h 4239647"/>
                <a:gd name="connsiteX77" fmla="*/ 3012599 w 4908984"/>
                <a:gd name="connsiteY77" fmla="*/ 3890502 h 4239647"/>
                <a:gd name="connsiteX78" fmla="*/ 3111811 w 4908984"/>
                <a:gd name="connsiteY78" fmla="*/ 4022155 h 4239647"/>
                <a:gd name="connsiteX79" fmla="*/ 3135174 w 4908984"/>
                <a:gd name="connsiteY79" fmla="*/ 4087560 h 4239647"/>
                <a:gd name="connsiteX80" fmla="*/ 3328554 w 4908984"/>
                <a:gd name="connsiteY80" fmla="*/ 3936117 h 4239647"/>
                <a:gd name="connsiteX81" fmla="*/ 3510122 w 4908984"/>
                <a:gd name="connsiteY81" fmla="*/ 3949768 h 4239647"/>
                <a:gd name="connsiteX82" fmla="*/ 3496160 w 4908984"/>
                <a:gd name="connsiteY82" fmla="*/ 4052803 h 4239647"/>
                <a:gd name="connsiteX83" fmla="*/ 3569034 w 4908984"/>
                <a:gd name="connsiteY83" fmla="*/ 4135403 h 4239647"/>
                <a:gd name="connsiteX84" fmla="*/ 3673951 w 4908984"/>
                <a:gd name="connsiteY84" fmla="*/ 4130423 h 4239647"/>
                <a:gd name="connsiteX85" fmla="*/ 3598805 w 4908984"/>
                <a:gd name="connsiteY85" fmla="*/ 4203245 h 4239647"/>
                <a:gd name="connsiteX86" fmla="*/ 3636034 w 4908984"/>
                <a:gd name="connsiteY86" fmla="*/ 4239647 h 4239647"/>
                <a:gd name="connsiteX87" fmla="*/ 4066387 w 4908984"/>
                <a:gd name="connsiteY87" fmla="*/ 3973642 h 4239647"/>
                <a:gd name="connsiteX0" fmla="*/ 4047772 w 4908984"/>
                <a:gd name="connsiteY0" fmla="*/ 3946340 h 4239647"/>
                <a:gd name="connsiteX1" fmla="*/ 4176291 w 4908984"/>
                <a:gd name="connsiteY1" fmla="*/ 3958989 h 4239647"/>
                <a:gd name="connsiteX2" fmla="*/ 4278868 w 4908984"/>
                <a:gd name="connsiteY2" fmla="*/ 3907700 h 4239647"/>
                <a:gd name="connsiteX3" fmla="*/ 4293522 w 4908984"/>
                <a:gd name="connsiteY3" fmla="*/ 3878392 h 4239647"/>
                <a:gd name="connsiteX4" fmla="*/ 4403426 w 4908984"/>
                <a:gd name="connsiteY4" fmla="*/ 3885719 h 4239647"/>
                <a:gd name="connsiteX5" fmla="*/ 4520657 w 4908984"/>
                <a:gd name="connsiteY5" fmla="*/ 3893046 h 4239647"/>
                <a:gd name="connsiteX6" fmla="*/ 4520657 w 4908984"/>
                <a:gd name="connsiteY6" fmla="*/ 3790469 h 4239647"/>
                <a:gd name="connsiteX7" fmla="*/ 4549964 w 4908984"/>
                <a:gd name="connsiteY7" fmla="*/ 3739181 h 4239647"/>
                <a:gd name="connsiteX8" fmla="*/ 4637887 w 4908984"/>
                <a:gd name="connsiteY8" fmla="*/ 3687892 h 4239647"/>
                <a:gd name="connsiteX9" fmla="*/ 4689176 w 4908984"/>
                <a:gd name="connsiteY9" fmla="*/ 3629277 h 4239647"/>
                <a:gd name="connsiteX10" fmla="*/ 4850368 w 4908984"/>
                <a:gd name="connsiteY10" fmla="*/ 3629277 h 4239647"/>
                <a:gd name="connsiteX11" fmla="*/ 4850368 w 4908984"/>
                <a:gd name="connsiteY11" fmla="*/ 3526700 h 4239647"/>
                <a:gd name="connsiteX12" fmla="*/ 4879676 w 4908984"/>
                <a:gd name="connsiteY12" fmla="*/ 3284912 h 4239647"/>
                <a:gd name="connsiteX13" fmla="*/ 4908984 w 4908984"/>
                <a:gd name="connsiteY13" fmla="*/ 3094412 h 4239647"/>
                <a:gd name="connsiteX14" fmla="*/ 4901657 w 4908984"/>
                <a:gd name="connsiteY14" fmla="*/ 2889258 h 4239647"/>
                <a:gd name="connsiteX15" fmla="*/ 4856956 w 4908984"/>
                <a:gd name="connsiteY15" fmla="*/ 2660243 h 4239647"/>
                <a:gd name="connsiteX16" fmla="*/ 4760872 w 4908984"/>
                <a:gd name="connsiteY16" fmla="*/ 2372966 h 4239647"/>
                <a:gd name="connsiteX17" fmla="*/ 3962111 w 4908984"/>
                <a:gd name="connsiteY17" fmla="*/ 693914 h 4239647"/>
                <a:gd name="connsiteX18" fmla="*/ 3671799 w 4908984"/>
                <a:gd name="connsiteY18" fmla="*/ 565053 h 4239647"/>
                <a:gd name="connsiteX19" fmla="*/ 3641636 w 4908984"/>
                <a:gd name="connsiteY19" fmla="*/ 609627 h 4239647"/>
                <a:gd name="connsiteX20" fmla="*/ 3722072 w 4908984"/>
                <a:gd name="connsiteY20" fmla="*/ 743353 h 4239647"/>
                <a:gd name="connsiteX21" fmla="*/ 3626555 w 4908984"/>
                <a:gd name="connsiteY21" fmla="*/ 936512 h 4239647"/>
                <a:gd name="connsiteX22" fmla="*/ 3490819 w 4908984"/>
                <a:gd name="connsiteY22" fmla="*/ 986040 h 4239647"/>
                <a:gd name="connsiteX23" fmla="*/ 3520982 w 4908984"/>
                <a:gd name="connsiteY23" fmla="*/ 1075190 h 4239647"/>
                <a:gd name="connsiteX24" fmla="*/ 3826378 w 4908984"/>
                <a:gd name="connsiteY24" fmla="*/ 1303096 h 4239647"/>
                <a:gd name="connsiteX25" fmla="*/ 3646663 w 4908984"/>
                <a:gd name="connsiteY25" fmla="*/ 1332735 h 4239647"/>
                <a:gd name="connsiteX26" fmla="*/ 3449334 w 4908984"/>
                <a:gd name="connsiteY26" fmla="*/ 1491313 h 4239647"/>
                <a:gd name="connsiteX27" fmla="*/ 3027047 w 4908984"/>
                <a:gd name="connsiteY27" fmla="*/ 1530938 h 4239647"/>
                <a:gd name="connsiteX28" fmla="*/ 2815903 w 4908984"/>
                <a:gd name="connsiteY28" fmla="*/ 1303095 h 4239647"/>
                <a:gd name="connsiteX29" fmla="*/ 2569569 w 4908984"/>
                <a:gd name="connsiteY29" fmla="*/ 1327861 h 4239647"/>
                <a:gd name="connsiteX30" fmla="*/ 2639950 w 4908984"/>
                <a:gd name="connsiteY30" fmla="*/ 1060393 h 4239647"/>
                <a:gd name="connsiteX31" fmla="*/ 2494161 w 4908984"/>
                <a:gd name="connsiteY31" fmla="*/ 971238 h 4239647"/>
                <a:gd name="connsiteX32" fmla="*/ 2433834 w 4908984"/>
                <a:gd name="connsiteY32" fmla="*/ 1010863 h 4239647"/>
                <a:gd name="connsiteX33" fmla="*/ 2353398 w 4908984"/>
                <a:gd name="connsiteY33" fmla="*/ 1337767 h 4239647"/>
                <a:gd name="connsiteX34" fmla="*/ 2283017 w 4908984"/>
                <a:gd name="connsiteY34" fmla="*/ 1303095 h 4239647"/>
                <a:gd name="connsiteX35" fmla="*/ 2308154 w 4908984"/>
                <a:gd name="connsiteY35" fmla="*/ 867223 h 4239647"/>
                <a:gd name="connsiteX36" fmla="*/ 2428807 w 4908984"/>
                <a:gd name="connsiteY36" fmla="*/ 624521 h 4239647"/>
                <a:gd name="connsiteX37" fmla="*/ 2257881 w 4908984"/>
                <a:gd name="connsiteY37" fmla="*/ 490788 h 4239647"/>
                <a:gd name="connsiteX38" fmla="*/ 2247827 w 4908984"/>
                <a:gd name="connsiteY38" fmla="*/ 406586 h 4239647"/>
                <a:gd name="connsiteX39" fmla="*/ 2212636 w 4908984"/>
                <a:gd name="connsiteY39" fmla="*/ 371913 h 4239647"/>
                <a:gd name="connsiteX40" fmla="*/ 2192527 w 4908984"/>
                <a:gd name="connsiteY40" fmla="*/ 272852 h 4239647"/>
                <a:gd name="connsiteX41" fmla="*/ 1664041 w 4908984"/>
                <a:gd name="connsiteY41" fmla="*/ 439 h 4239647"/>
                <a:gd name="connsiteX42" fmla="*/ 1548412 w 4908984"/>
                <a:gd name="connsiteY42" fmla="*/ 173798 h 4239647"/>
                <a:gd name="connsiteX43" fmla="*/ 1422729 w 4908984"/>
                <a:gd name="connsiteY43" fmla="*/ 302578 h 4239647"/>
                <a:gd name="connsiteX44" fmla="*/ 1538358 w 4908984"/>
                <a:gd name="connsiteY44" fmla="*/ 376874 h 4239647"/>
                <a:gd name="connsiteX45" fmla="*/ 1648961 w 4908984"/>
                <a:gd name="connsiteY45" fmla="*/ 644342 h 4239647"/>
                <a:gd name="connsiteX46" fmla="*/ 1635774 w 4908984"/>
                <a:gd name="connsiteY46" fmla="*/ 669061 h 4239647"/>
                <a:gd name="connsiteX47" fmla="*/ 1646232 w 4908984"/>
                <a:gd name="connsiteY47" fmla="*/ 796696 h 4239647"/>
                <a:gd name="connsiteX48" fmla="*/ 1710942 w 4908984"/>
                <a:gd name="connsiteY48" fmla="*/ 879655 h 4239647"/>
                <a:gd name="connsiteX49" fmla="*/ 1702225 w 4908984"/>
                <a:gd name="connsiteY49" fmla="*/ 947010 h 4239647"/>
                <a:gd name="connsiteX50" fmla="*/ 1824267 w 4908984"/>
                <a:gd name="connsiteY50" fmla="*/ 1052255 h 4239647"/>
                <a:gd name="connsiteX51" fmla="*/ 1741453 w 4908984"/>
                <a:gd name="connsiteY51" fmla="*/ 1085932 h 4239647"/>
                <a:gd name="connsiteX52" fmla="*/ 1417703 w 4908984"/>
                <a:gd name="connsiteY52" fmla="*/ 827606 h 4239647"/>
                <a:gd name="connsiteX53" fmla="*/ 1151257 w 4908984"/>
                <a:gd name="connsiteY53" fmla="*/ 956386 h 4239647"/>
                <a:gd name="connsiteX54" fmla="*/ 1055737 w 4908984"/>
                <a:gd name="connsiteY54" fmla="*/ 1030679 h 4239647"/>
                <a:gd name="connsiteX55" fmla="*/ 925026 w 4908984"/>
                <a:gd name="connsiteY55" fmla="*/ 1085164 h 4239647"/>
                <a:gd name="connsiteX56" fmla="*/ 285038 w 4908984"/>
                <a:gd name="connsiteY56" fmla="*/ 646503 h 4239647"/>
                <a:gd name="connsiteX57" fmla="*/ 0 w 4908984"/>
                <a:gd name="connsiteY57" fmla="*/ 1174323 h 4239647"/>
                <a:gd name="connsiteX58" fmla="*/ 145792 w 4908984"/>
                <a:gd name="connsiteY58" fmla="*/ 1377398 h 4239647"/>
                <a:gd name="connsiteX59" fmla="*/ 206120 w 4908984"/>
                <a:gd name="connsiteY59" fmla="*/ 1521038 h 4239647"/>
                <a:gd name="connsiteX60" fmla="*/ 493776 w 4908984"/>
                <a:gd name="connsiteY60" fmla="*/ 1735614 h 4239647"/>
                <a:gd name="connsiteX61" fmla="*/ 1202002 w 4908984"/>
                <a:gd name="connsiteY61" fmla="*/ 2458920 h 4239647"/>
                <a:gd name="connsiteX62" fmla="*/ 1206504 w 4908984"/>
                <a:gd name="connsiteY62" fmla="*/ 2453635 h 4239647"/>
                <a:gd name="connsiteX63" fmla="*/ 1270033 w 4908984"/>
                <a:gd name="connsiteY63" fmla="*/ 2610713 h 4239647"/>
                <a:gd name="connsiteX64" fmla="*/ 1275138 w 4908984"/>
                <a:gd name="connsiteY64" fmla="*/ 2783634 h 4239647"/>
                <a:gd name="connsiteX65" fmla="*/ 1356590 w 4908984"/>
                <a:gd name="connsiteY65" fmla="*/ 2777469 h 4239647"/>
                <a:gd name="connsiteX66" fmla="*/ 1333738 w 4908984"/>
                <a:gd name="connsiteY66" fmla="*/ 2632205 h 4239647"/>
                <a:gd name="connsiteX67" fmla="*/ 1406316 w 4908984"/>
                <a:gd name="connsiteY67" fmla="*/ 2593493 h 4239647"/>
                <a:gd name="connsiteX68" fmla="*/ 1501755 w 4908984"/>
                <a:gd name="connsiteY68" fmla="*/ 2633344 h 4239647"/>
                <a:gd name="connsiteX69" fmla="*/ 1520371 w 4908984"/>
                <a:gd name="connsiteY69" fmla="*/ 2706148 h 4239647"/>
                <a:gd name="connsiteX70" fmla="*/ 1594829 w 4908984"/>
                <a:gd name="connsiteY70" fmla="*/ 2765301 h 4239647"/>
                <a:gd name="connsiteX71" fmla="*/ 1624543 w 4908984"/>
                <a:gd name="connsiteY71" fmla="*/ 2905148 h 4239647"/>
                <a:gd name="connsiteX72" fmla="*/ 1971778 w 4908984"/>
                <a:gd name="connsiteY72" fmla="*/ 3170273 h 4239647"/>
                <a:gd name="connsiteX73" fmla="*/ 2494367 w 4908984"/>
                <a:gd name="connsiteY73" fmla="*/ 3678791 h 4239647"/>
                <a:gd name="connsiteX74" fmla="*/ 2511003 w 4908984"/>
                <a:gd name="connsiteY74" fmla="*/ 3792476 h 4239647"/>
                <a:gd name="connsiteX75" fmla="*/ 2625559 w 4908984"/>
                <a:gd name="connsiteY75" fmla="*/ 3847312 h 4239647"/>
                <a:gd name="connsiteX76" fmla="*/ 2763482 w 4908984"/>
                <a:gd name="connsiteY76" fmla="*/ 3858416 h 4239647"/>
                <a:gd name="connsiteX77" fmla="*/ 3012599 w 4908984"/>
                <a:gd name="connsiteY77" fmla="*/ 3890502 h 4239647"/>
                <a:gd name="connsiteX78" fmla="*/ 3111811 w 4908984"/>
                <a:gd name="connsiteY78" fmla="*/ 4022155 h 4239647"/>
                <a:gd name="connsiteX79" fmla="*/ 3135174 w 4908984"/>
                <a:gd name="connsiteY79" fmla="*/ 4087560 h 4239647"/>
                <a:gd name="connsiteX80" fmla="*/ 3328554 w 4908984"/>
                <a:gd name="connsiteY80" fmla="*/ 3936117 h 4239647"/>
                <a:gd name="connsiteX81" fmla="*/ 3510122 w 4908984"/>
                <a:gd name="connsiteY81" fmla="*/ 3949768 h 4239647"/>
                <a:gd name="connsiteX82" fmla="*/ 3496160 w 4908984"/>
                <a:gd name="connsiteY82" fmla="*/ 4052803 h 4239647"/>
                <a:gd name="connsiteX83" fmla="*/ 3569034 w 4908984"/>
                <a:gd name="connsiteY83" fmla="*/ 4135403 h 4239647"/>
                <a:gd name="connsiteX84" fmla="*/ 3673951 w 4908984"/>
                <a:gd name="connsiteY84" fmla="*/ 4130423 h 4239647"/>
                <a:gd name="connsiteX85" fmla="*/ 3598805 w 4908984"/>
                <a:gd name="connsiteY85" fmla="*/ 4203245 h 4239647"/>
                <a:gd name="connsiteX86" fmla="*/ 3636034 w 4908984"/>
                <a:gd name="connsiteY86" fmla="*/ 4239647 h 4239647"/>
                <a:gd name="connsiteX87" fmla="*/ 4047772 w 4908984"/>
                <a:gd name="connsiteY87" fmla="*/ 3946340 h 4239647"/>
                <a:gd name="connsiteX0" fmla="*/ 4047772 w 4908984"/>
                <a:gd name="connsiteY0" fmla="*/ 3946340 h 4239647"/>
                <a:gd name="connsiteX1" fmla="*/ 4176291 w 4908984"/>
                <a:gd name="connsiteY1" fmla="*/ 3958989 h 4239647"/>
                <a:gd name="connsiteX2" fmla="*/ 4278868 w 4908984"/>
                <a:gd name="connsiteY2" fmla="*/ 3907700 h 4239647"/>
                <a:gd name="connsiteX3" fmla="*/ 4293522 w 4908984"/>
                <a:gd name="connsiteY3" fmla="*/ 3878392 h 4239647"/>
                <a:gd name="connsiteX4" fmla="*/ 4403426 w 4908984"/>
                <a:gd name="connsiteY4" fmla="*/ 3885719 h 4239647"/>
                <a:gd name="connsiteX5" fmla="*/ 4520657 w 4908984"/>
                <a:gd name="connsiteY5" fmla="*/ 3893046 h 4239647"/>
                <a:gd name="connsiteX6" fmla="*/ 4520657 w 4908984"/>
                <a:gd name="connsiteY6" fmla="*/ 3790469 h 4239647"/>
                <a:gd name="connsiteX7" fmla="*/ 4549964 w 4908984"/>
                <a:gd name="connsiteY7" fmla="*/ 3739181 h 4239647"/>
                <a:gd name="connsiteX8" fmla="*/ 4637887 w 4908984"/>
                <a:gd name="connsiteY8" fmla="*/ 3687892 h 4239647"/>
                <a:gd name="connsiteX9" fmla="*/ 4689176 w 4908984"/>
                <a:gd name="connsiteY9" fmla="*/ 3629277 h 4239647"/>
                <a:gd name="connsiteX10" fmla="*/ 4850368 w 4908984"/>
                <a:gd name="connsiteY10" fmla="*/ 3629277 h 4239647"/>
                <a:gd name="connsiteX11" fmla="*/ 4850368 w 4908984"/>
                <a:gd name="connsiteY11" fmla="*/ 3526700 h 4239647"/>
                <a:gd name="connsiteX12" fmla="*/ 4879676 w 4908984"/>
                <a:gd name="connsiteY12" fmla="*/ 3284912 h 4239647"/>
                <a:gd name="connsiteX13" fmla="*/ 4908984 w 4908984"/>
                <a:gd name="connsiteY13" fmla="*/ 3094412 h 4239647"/>
                <a:gd name="connsiteX14" fmla="*/ 4901657 w 4908984"/>
                <a:gd name="connsiteY14" fmla="*/ 2889258 h 4239647"/>
                <a:gd name="connsiteX15" fmla="*/ 4856956 w 4908984"/>
                <a:gd name="connsiteY15" fmla="*/ 2660243 h 4239647"/>
                <a:gd name="connsiteX16" fmla="*/ 4760872 w 4908984"/>
                <a:gd name="connsiteY16" fmla="*/ 2372966 h 4239647"/>
                <a:gd name="connsiteX17" fmla="*/ 3962111 w 4908984"/>
                <a:gd name="connsiteY17" fmla="*/ 693914 h 4239647"/>
                <a:gd name="connsiteX18" fmla="*/ 3671799 w 4908984"/>
                <a:gd name="connsiteY18" fmla="*/ 565053 h 4239647"/>
                <a:gd name="connsiteX19" fmla="*/ 3641636 w 4908984"/>
                <a:gd name="connsiteY19" fmla="*/ 609627 h 4239647"/>
                <a:gd name="connsiteX20" fmla="*/ 3722072 w 4908984"/>
                <a:gd name="connsiteY20" fmla="*/ 743353 h 4239647"/>
                <a:gd name="connsiteX21" fmla="*/ 3626555 w 4908984"/>
                <a:gd name="connsiteY21" fmla="*/ 936512 h 4239647"/>
                <a:gd name="connsiteX22" fmla="*/ 3490819 w 4908984"/>
                <a:gd name="connsiteY22" fmla="*/ 986040 h 4239647"/>
                <a:gd name="connsiteX23" fmla="*/ 3520982 w 4908984"/>
                <a:gd name="connsiteY23" fmla="*/ 1075190 h 4239647"/>
                <a:gd name="connsiteX24" fmla="*/ 3826378 w 4908984"/>
                <a:gd name="connsiteY24" fmla="*/ 1303096 h 4239647"/>
                <a:gd name="connsiteX25" fmla="*/ 3646663 w 4908984"/>
                <a:gd name="connsiteY25" fmla="*/ 1332735 h 4239647"/>
                <a:gd name="connsiteX26" fmla="*/ 3449334 w 4908984"/>
                <a:gd name="connsiteY26" fmla="*/ 1491313 h 4239647"/>
                <a:gd name="connsiteX27" fmla="*/ 3027047 w 4908984"/>
                <a:gd name="connsiteY27" fmla="*/ 1530938 h 4239647"/>
                <a:gd name="connsiteX28" fmla="*/ 2815903 w 4908984"/>
                <a:gd name="connsiteY28" fmla="*/ 1303095 h 4239647"/>
                <a:gd name="connsiteX29" fmla="*/ 2569569 w 4908984"/>
                <a:gd name="connsiteY29" fmla="*/ 1327861 h 4239647"/>
                <a:gd name="connsiteX30" fmla="*/ 2639950 w 4908984"/>
                <a:gd name="connsiteY30" fmla="*/ 1060393 h 4239647"/>
                <a:gd name="connsiteX31" fmla="*/ 2494161 w 4908984"/>
                <a:gd name="connsiteY31" fmla="*/ 971238 h 4239647"/>
                <a:gd name="connsiteX32" fmla="*/ 2433834 w 4908984"/>
                <a:gd name="connsiteY32" fmla="*/ 1010863 h 4239647"/>
                <a:gd name="connsiteX33" fmla="*/ 2353398 w 4908984"/>
                <a:gd name="connsiteY33" fmla="*/ 1337767 h 4239647"/>
                <a:gd name="connsiteX34" fmla="*/ 2283017 w 4908984"/>
                <a:gd name="connsiteY34" fmla="*/ 1303095 h 4239647"/>
                <a:gd name="connsiteX35" fmla="*/ 2308154 w 4908984"/>
                <a:gd name="connsiteY35" fmla="*/ 867223 h 4239647"/>
                <a:gd name="connsiteX36" fmla="*/ 2428807 w 4908984"/>
                <a:gd name="connsiteY36" fmla="*/ 624521 h 4239647"/>
                <a:gd name="connsiteX37" fmla="*/ 2257881 w 4908984"/>
                <a:gd name="connsiteY37" fmla="*/ 490788 h 4239647"/>
                <a:gd name="connsiteX38" fmla="*/ 2247827 w 4908984"/>
                <a:gd name="connsiteY38" fmla="*/ 406586 h 4239647"/>
                <a:gd name="connsiteX39" fmla="*/ 2212636 w 4908984"/>
                <a:gd name="connsiteY39" fmla="*/ 371913 h 4239647"/>
                <a:gd name="connsiteX40" fmla="*/ 2192527 w 4908984"/>
                <a:gd name="connsiteY40" fmla="*/ 272852 h 4239647"/>
                <a:gd name="connsiteX41" fmla="*/ 1664041 w 4908984"/>
                <a:gd name="connsiteY41" fmla="*/ 439 h 4239647"/>
                <a:gd name="connsiteX42" fmla="*/ 1548412 w 4908984"/>
                <a:gd name="connsiteY42" fmla="*/ 173798 h 4239647"/>
                <a:gd name="connsiteX43" fmla="*/ 1422729 w 4908984"/>
                <a:gd name="connsiteY43" fmla="*/ 302578 h 4239647"/>
                <a:gd name="connsiteX44" fmla="*/ 1538358 w 4908984"/>
                <a:gd name="connsiteY44" fmla="*/ 376874 h 4239647"/>
                <a:gd name="connsiteX45" fmla="*/ 1648961 w 4908984"/>
                <a:gd name="connsiteY45" fmla="*/ 644342 h 4239647"/>
                <a:gd name="connsiteX46" fmla="*/ 1635774 w 4908984"/>
                <a:gd name="connsiteY46" fmla="*/ 669061 h 4239647"/>
                <a:gd name="connsiteX47" fmla="*/ 1646232 w 4908984"/>
                <a:gd name="connsiteY47" fmla="*/ 796696 h 4239647"/>
                <a:gd name="connsiteX48" fmla="*/ 1710942 w 4908984"/>
                <a:gd name="connsiteY48" fmla="*/ 879655 h 4239647"/>
                <a:gd name="connsiteX49" fmla="*/ 1702225 w 4908984"/>
                <a:gd name="connsiteY49" fmla="*/ 947010 h 4239647"/>
                <a:gd name="connsiteX50" fmla="*/ 1824267 w 4908984"/>
                <a:gd name="connsiteY50" fmla="*/ 1052255 h 4239647"/>
                <a:gd name="connsiteX51" fmla="*/ 1741453 w 4908984"/>
                <a:gd name="connsiteY51" fmla="*/ 1085932 h 4239647"/>
                <a:gd name="connsiteX52" fmla="*/ 1417703 w 4908984"/>
                <a:gd name="connsiteY52" fmla="*/ 827606 h 4239647"/>
                <a:gd name="connsiteX53" fmla="*/ 1151257 w 4908984"/>
                <a:gd name="connsiteY53" fmla="*/ 956386 h 4239647"/>
                <a:gd name="connsiteX54" fmla="*/ 1055737 w 4908984"/>
                <a:gd name="connsiteY54" fmla="*/ 1030679 h 4239647"/>
                <a:gd name="connsiteX55" fmla="*/ 925026 w 4908984"/>
                <a:gd name="connsiteY55" fmla="*/ 1085164 h 4239647"/>
                <a:gd name="connsiteX56" fmla="*/ 285038 w 4908984"/>
                <a:gd name="connsiteY56" fmla="*/ 646503 h 4239647"/>
                <a:gd name="connsiteX57" fmla="*/ 0 w 4908984"/>
                <a:gd name="connsiteY57" fmla="*/ 1174323 h 4239647"/>
                <a:gd name="connsiteX58" fmla="*/ 145792 w 4908984"/>
                <a:gd name="connsiteY58" fmla="*/ 1377398 h 4239647"/>
                <a:gd name="connsiteX59" fmla="*/ 206120 w 4908984"/>
                <a:gd name="connsiteY59" fmla="*/ 1521038 h 4239647"/>
                <a:gd name="connsiteX60" fmla="*/ 493776 w 4908984"/>
                <a:gd name="connsiteY60" fmla="*/ 1735614 h 4239647"/>
                <a:gd name="connsiteX61" fmla="*/ 1202002 w 4908984"/>
                <a:gd name="connsiteY61" fmla="*/ 2458920 h 4239647"/>
                <a:gd name="connsiteX62" fmla="*/ 1206504 w 4908984"/>
                <a:gd name="connsiteY62" fmla="*/ 2453635 h 4239647"/>
                <a:gd name="connsiteX63" fmla="*/ 1270033 w 4908984"/>
                <a:gd name="connsiteY63" fmla="*/ 2610713 h 4239647"/>
                <a:gd name="connsiteX64" fmla="*/ 1275138 w 4908984"/>
                <a:gd name="connsiteY64" fmla="*/ 2783634 h 4239647"/>
                <a:gd name="connsiteX65" fmla="*/ 1356590 w 4908984"/>
                <a:gd name="connsiteY65" fmla="*/ 2777469 h 4239647"/>
                <a:gd name="connsiteX66" fmla="*/ 1333738 w 4908984"/>
                <a:gd name="connsiteY66" fmla="*/ 2632205 h 4239647"/>
                <a:gd name="connsiteX67" fmla="*/ 1406316 w 4908984"/>
                <a:gd name="connsiteY67" fmla="*/ 2593493 h 4239647"/>
                <a:gd name="connsiteX68" fmla="*/ 1501755 w 4908984"/>
                <a:gd name="connsiteY68" fmla="*/ 2633344 h 4239647"/>
                <a:gd name="connsiteX69" fmla="*/ 1520371 w 4908984"/>
                <a:gd name="connsiteY69" fmla="*/ 2706148 h 4239647"/>
                <a:gd name="connsiteX70" fmla="*/ 1594829 w 4908984"/>
                <a:gd name="connsiteY70" fmla="*/ 2765301 h 4239647"/>
                <a:gd name="connsiteX71" fmla="*/ 1624543 w 4908984"/>
                <a:gd name="connsiteY71" fmla="*/ 2905148 h 4239647"/>
                <a:gd name="connsiteX72" fmla="*/ 1971778 w 4908984"/>
                <a:gd name="connsiteY72" fmla="*/ 3170273 h 4239647"/>
                <a:gd name="connsiteX73" fmla="*/ 2494367 w 4908984"/>
                <a:gd name="connsiteY73" fmla="*/ 3678791 h 4239647"/>
                <a:gd name="connsiteX74" fmla="*/ 2511003 w 4908984"/>
                <a:gd name="connsiteY74" fmla="*/ 3792476 h 4239647"/>
                <a:gd name="connsiteX75" fmla="*/ 2625559 w 4908984"/>
                <a:gd name="connsiteY75" fmla="*/ 3847312 h 4239647"/>
                <a:gd name="connsiteX76" fmla="*/ 2763482 w 4908984"/>
                <a:gd name="connsiteY76" fmla="*/ 3858416 h 4239647"/>
                <a:gd name="connsiteX77" fmla="*/ 3012599 w 4908984"/>
                <a:gd name="connsiteY77" fmla="*/ 3890502 h 4239647"/>
                <a:gd name="connsiteX78" fmla="*/ 3111811 w 4908984"/>
                <a:gd name="connsiteY78" fmla="*/ 4022155 h 4239647"/>
                <a:gd name="connsiteX79" fmla="*/ 3135174 w 4908984"/>
                <a:gd name="connsiteY79" fmla="*/ 4087560 h 4239647"/>
                <a:gd name="connsiteX80" fmla="*/ 3328554 w 4908984"/>
                <a:gd name="connsiteY80" fmla="*/ 3936117 h 4239647"/>
                <a:gd name="connsiteX81" fmla="*/ 3510122 w 4908984"/>
                <a:gd name="connsiteY81" fmla="*/ 3949768 h 4239647"/>
                <a:gd name="connsiteX82" fmla="*/ 3496160 w 4908984"/>
                <a:gd name="connsiteY82" fmla="*/ 4052803 h 4239647"/>
                <a:gd name="connsiteX83" fmla="*/ 3569034 w 4908984"/>
                <a:gd name="connsiteY83" fmla="*/ 4135403 h 4239647"/>
                <a:gd name="connsiteX84" fmla="*/ 3673951 w 4908984"/>
                <a:gd name="connsiteY84" fmla="*/ 4130423 h 4239647"/>
                <a:gd name="connsiteX85" fmla="*/ 3598805 w 4908984"/>
                <a:gd name="connsiteY85" fmla="*/ 4203245 h 4239647"/>
                <a:gd name="connsiteX86" fmla="*/ 3636034 w 4908984"/>
                <a:gd name="connsiteY86" fmla="*/ 4239647 h 4239647"/>
                <a:gd name="connsiteX87" fmla="*/ 4033360 w 4908984"/>
                <a:gd name="connsiteY87" fmla="*/ 3943815 h 4239647"/>
                <a:gd name="connsiteX88" fmla="*/ 4047772 w 4908984"/>
                <a:gd name="connsiteY88" fmla="*/ 3946340 h 4239647"/>
                <a:gd name="connsiteX0" fmla="*/ 4047772 w 4908984"/>
                <a:gd name="connsiteY0" fmla="*/ 3946340 h 4216896"/>
                <a:gd name="connsiteX1" fmla="*/ 4176291 w 4908984"/>
                <a:gd name="connsiteY1" fmla="*/ 3958989 h 4216896"/>
                <a:gd name="connsiteX2" fmla="*/ 4278868 w 4908984"/>
                <a:gd name="connsiteY2" fmla="*/ 3907700 h 4216896"/>
                <a:gd name="connsiteX3" fmla="*/ 4293522 w 4908984"/>
                <a:gd name="connsiteY3" fmla="*/ 3878392 h 4216896"/>
                <a:gd name="connsiteX4" fmla="*/ 4403426 w 4908984"/>
                <a:gd name="connsiteY4" fmla="*/ 3885719 h 4216896"/>
                <a:gd name="connsiteX5" fmla="*/ 4520657 w 4908984"/>
                <a:gd name="connsiteY5" fmla="*/ 3893046 h 4216896"/>
                <a:gd name="connsiteX6" fmla="*/ 4520657 w 4908984"/>
                <a:gd name="connsiteY6" fmla="*/ 3790469 h 4216896"/>
                <a:gd name="connsiteX7" fmla="*/ 4549964 w 4908984"/>
                <a:gd name="connsiteY7" fmla="*/ 3739181 h 4216896"/>
                <a:gd name="connsiteX8" fmla="*/ 4637887 w 4908984"/>
                <a:gd name="connsiteY8" fmla="*/ 3687892 h 4216896"/>
                <a:gd name="connsiteX9" fmla="*/ 4689176 w 4908984"/>
                <a:gd name="connsiteY9" fmla="*/ 3629277 h 4216896"/>
                <a:gd name="connsiteX10" fmla="*/ 4850368 w 4908984"/>
                <a:gd name="connsiteY10" fmla="*/ 3629277 h 4216896"/>
                <a:gd name="connsiteX11" fmla="*/ 4850368 w 4908984"/>
                <a:gd name="connsiteY11" fmla="*/ 3526700 h 4216896"/>
                <a:gd name="connsiteX12" fmla="*/ 4879676 w 4908984"/>
                <a:gd name="connsiteY12" fmla="*/ 3284912 h 4216896"/>
                <a:gd name="connsiteX13" fmla="*/ 4908984 w 4908984"/>
                <a:gd name="connsiteY13" fmla="*/ 3094412 h 4216896"/>
                <a:gd name="connsiteX14" fmla="*/ 4901657 w 4908984"/>
                <a:gd name="connsiteY14" fmla="*/ 2889258 h 4216896"/>
                <a:gd name="connsiteX15" fmla="*/ 4856956 w 4908984"/>
                <a:gd name="connsiteY15" fmla="*/ 2660243 h 4216896"/>
                <a:gd name="connsiteX16" fmla="*/ 4760872 w 4908984"/>
                <a:gd name="connsiteY16" fmla="*/ 2372966 h 4216896"/>
                <a:gd name="connsiteX17" fmla="*/ 3962111 w 4908984"/>
                <a:gd name="connsiteY17" fmla="*/ 693914 h 4216896"/>
                <a:gd name="connsiteX18" fmla="*/ 3671799 w 4908984"/>
                <a:gd name="connsiteY18" fmla="*/ 565053 h 4216896"/>
                <a:gd name="connsiteX19" fmla="*/ 3641636 w 4908984"/>
                <a:gd name="connsiteY19" fmla="*/ 609627 h 4216896"/>
                <a:gd name="connsiteX20" fmla="*/ 3722072 w 4908984"/>
                <a:gd name="connsiteY20" fmla="*/ 743353 h 4216896"/>
                <a:gd name="connsiteX21" fmla="*/ 3626555 w 4908984"/>
                <a:gd name="connsiteY21" fmla="*/ 936512 h 4216896"/>
                <a:gd name="connsiteX22" fmla="*/ 3490819 w 4908984"/>
                <a:gd name="connsiteY22" fmla="*/ 986040 h 4216896"/>
                <a:gd name="connsiteX23" fmla="*/ 3520982 w 4908984"/>
                <a:gd name="connsiteY23" fmla="*/ 1075190 h 4216896"/>
                <a:gd name="connsiteX24" fmla="*/ 3826378 w 4908984"/>
                <a:gd name="connsiteY24" fmla="*/ 1303096 h 4216896"/>
                <a:gd name="connsiteX25" fmla="*/ 3646663 w 4908984"/>
                <a:gd name="connsiteY25" fmla="*/ 1332735 h 4216896"/>
                <a:gd name="connsiteX26" fmla="*/ 3449334 w 4908984"/>
                <a:gd name="connsiteY26" fmla="*/ 1491313 h 4216896"/>
                <a:gd name="connsiteX27" fmla="*/ 3027047 w 4908984"/>
                <a:gd name="connsiteY27" fmla="*/ 1530938 h 4216896"/>
                <a:gd name="connsiteX28" fmla="*/ 2815903 w 4908984"/>
                <a:gd name="connsiteY28" fmla="*/ 1303095 h 4216896"/>
                <a:gd name="connsiteX29" fmla="*/ 2569569 w 4908984"/>
                <a:gd name="connsiteY29" fmla="*/ 1327861 h 4216896"/>
                <a:gd name="connsiteX30" fmla="*/ 2639950 w 4908984"/>
                <a:gd name="connsiteY30" fmla="*/ 1060393 h 4216896"/>
                <a:gd name="connsiteX31" fmla="*/ 2494161 w 4908984"/>
                <a:gd name="connsiteY31" fmla="*/ 971238 h 4216896"/>
                <a:gd name="connsiteX32" fmla="*/ 2433834 w 4908984"/>
                <a:gd name="connsiteY32" fmla="*/ 1010863 h 4216896"/>
                <a:gd name="connsiteX33" fmla="*/ 2353398 w 4908984"/>
                <a:gd name="connsiteY33" fmla="*/ 1337767 h 4216896"/>
                <a:gd name="connsiteX34" fmla="*/ 2283017 w 4908984"/>
                <a:gd name="connsiteY34" fmla="*/ 1303095 h 4216896"/>
                <a:gd name="connsiteX35" fmla="*/ 2308154 w 4908984"/>
                <a:gd name="connsiteY35" fmla="*/ 867223 h 4216896"/>
                <a:gd name="connsiteX36" fmla="*/ 2428807 w 4908984"/>
                <a:gd name="connsiteY36" fmla="*/ 624521 h 4216896"/>
                <a:gd name="connsiteX37" fmla="*/ 2257881 w 4908984"/>
                <a:gd name="connsiteY37" fmla="*/ 490788 h 4216896"/>
                <a:gd name="connsiteX38" fmla="*/ 2247827 w 4908984"/>
                <a:gd name="connsiteY38" fmla="*/ 406586 h 4216896"/>
                <a:gd name="connsiteX39" fmla="*/ 2212636 w 4908984"/>
                <a:gd name="connsiteY39" fmla="*/ 371913 h 4216896"/>
                <a:gd name="connsiteX40" fmla="*/ 2192527 w 4908984"/>
                <a:gd name="connsiteY40" fmla="*/ 272852 h 4216896"/>
                <a:gd name="connsiteX41" fmla="*/ 1664041 w 4908984"/>
                <a:gd name="connsiteY41" fmla="*/ 439 h 4216896"/>
                <a:gd name="connsiteX42" fmla="*/ 1548412 w 4908984"/>
                <a:gd name="connsiteY42" fmla="*/ 173798 h 4216896"/>
                <a:gd name="connsiteX43" fmla="*/ 1422729 w 4908984"/>
                <a:gd name="connsiteY43" fmla="*/ 302578 h 4216896"/>
                <a:gd name="connsiteX44" fmla="*/ 1538358 w 4908984"/>
                <a:gd name="connsiteY44" fmla="*/ 376874 h 4216896"/>
                <a:gd name="connsiteX45" fmla="*/ 1648961 w 4908984"/>
                <a:gd name="connsiteY45" fmla="*/ 644342 h 4216896"/>
                <a:gd name="connsiteX46" fmla="*/ 1635774 w 4908984"/>
                <a:gd name="connsiteY46" fmla="*/ 669061 h 4216896"/>
                <a:gd name="connsiteX47" fmla="*/ 1646232 w 4908984"/>
                <a:gd name="connsiteY47" fmla="*/ 796696 h 4216896"/>
                <a:gd name="connsiteX48" fmla="*/ 1710942 w 4908984"/>
                <a:gd name="connsiteY48" fmla="*/ 879655 h 4216896"/>
                <a:gd name="connsiteX49" fmla="*/ 1702225 w 4908984"/>
                <a:gd name="connsiteY49" fmla="*/ 947010 h 4216896"/>
                <a:gd name="connsiteX50" fmla="*/ 1824267 w 4908984"/>
                <a:gd name="connsiteY50" fmla="*/ 1052255 h 4216896"/>
                <a:gd name="connsiteX51" fmla="*/ 1741453 w 4908984"/>
                <a:gd name="connsiteY51" fmla="*/ 1085932 h 4216896"/>
                <a:gd name="connsiteX52" fmla="*/ 1417703 w 4908984"/>
                <a:gd name="connsiteY52" fmla="*/ 827606 h 4216896"/>
                <a:gd name="connsiteX53" fmla="*/ 1151257 w 4908984"/>
                <a:gd name="connsiteY53" fmla="*/ 956386 h 4216896"/>
                <a:gd name="connsiteX54" fmla="*/ 1055737 w 4908984"/>
                <a:gd name="connsiteY54" fmla="*/ 1030679 h 4216896"/>
                <a:gd name="connsiteX55" fmla="*/ 925026 w 4908984"/>
                <a:gd name="connsiteY55" fmla="*/ 1085164 h 4216896"/>
                <a:gd name="connsiteX56" fmla="*/ 285038 w 4908984"/>
                <a:gd name="connsiteY56" fmla="*/ 646503 h 4216896"/>
                <a:gd name="connsiteX57" fmla="*/ 0 w 4908984"/>
                <a:gd name="connsiteY57" fmla="*/ 1174323 h 4216896"/>
                <a:gd name="connsiteX58" fmla="*/ 145792 w 4908984"/>
                <a:gd name="connsiteY58" fmla="*/ 1377398 h 4216896"/>
                <a:gd name="connsiteX59" fmla="*/ 206120 w 4908984"/>
                <a:gd name="connsiteY59" fmla="*/ 1521038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24543 w 4908984"/>
                <a:gd name="connsiteY71" fmla="*/ 2905148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88" fmla="*/ 4047772 w 4908984"/>
                <a:gd name="connsiteY88" fmla="*/ 3946340 h 4216896"/>
                <a:gd name="connsiteX0" fmla="*/ 4047772 w 4908984"/>
                <a:gd name="connsiteY0" fmla="*/ 3946340 h 4216896"/>
                <a:gd name="connsiteX1" fmla="*/ 4166983 w 4908984"/>
                <a:gd name="connsiteY1" fmla="*/ 3927137 h 4216896"/>
                <a:gd name="connsiteX2" fmla="*/ 4278868 w 4908984"/>
                <a:gd name="connsiteY2" fmla="*/ 3907700 h 4216896"/>
                <a:gd name="connsiteX3" fmla="*/ 4293522 w 4908984"/>
                <a:gd name="connsiteY3" fmla="*/ 3878392 h 4216896"/>
                <a:gd name="connsiteX4" fmla="*/ 4403426 w 4908984"/>
                <a:gd name="connsiteY4" fmla="*/ 3885719 h 4216896"/>
                <a:gd name="connsiteX5" fmla="*/ 4520657 w 4908984"/>
                <a:gd name="connsiteY5" fmla="*/ 3893046 h 4216896"/>
                <a:gd name="connsiteX6" fmla="*/ 4520657 w 4908984"/>
                <a:gd name="connsiteY6" fmla="*/ 3790469 h 4216896"/>
                <a:gd name="connsiteX7" fmla="*/ 4549964 w 4908984"/>
                <a:gd name="connsiteY7" fmla="*/ 3739181 h 4216896"/>
                <a:gd name="connsiteX8" fmla="*/ 4637887 w 4908984"/>
                <a:gd name="connsiteY8" fmla="*/ 3687892 h 4216896"/>
                <a:gd name="connsiteX9" fmla="*/ 4689176 w 4908984"/>
                <a:gd name="connsiteY9" fmla="*/ 3629277 h 4216896"/>
                <a:gd name="connsiteX10" fmla="*/ 4850368 w 4908984"/>
                <a:gd name="connsiteY10" fmla="*/ 3629277 h 4216896"/>
                <a:gd name="connsiteX11" fmla="*/ 4850368 w 4908984"/>
                <a:gd name="connsiteY11" fmla="*/ 3526700 h 4216896"/>
                <a:gd name="connsiteX12" fmla="*/ 4879676 w 4908984"/>
                <a:gd name="connsiteY12" fmla="*/ 3284912 h 4216896"/>
                <a:gd name="connsiteX13" fmla="*/ 4908984 w 4908984"/>
                <a:gd name="connsiteY13" fmla="*/ 3094412 h 4216896"/>
                <a:gd name="connsiteX14" fmla="*/ 4901657 w 4908984"/>
                <a:gd name="connsiteY14" fmla="*/ 2889258 h 4216896"/>
                <a:gd name="connsiteX15" fmla="*/ 4856956 w 4908984"/>
                <a:gd name="connsiteY15" fmla="*/ 2660243 h 4216896"/>
                <a:gd name="connsiteX16" fmla="*/ 4760872 w 4908984"/>
                <a:gd name="connsiteY16" fmla="*/ 2372966 h 4216896"/>
                <a:gd name="connsiteX17" fmla="*/ 3962111 w 4908984"/>
                <a:gd name="connsiteY17" fmla="*/ 693914 h 4216896"/>
                <a:gd name="connsiteX18" fmla="*/ 3671799 w 4908984"/>
                <a:gd name="connsiteY18" fmla="*/ 565053 h 4216896"/>
                <a:gd name="connsiteX19" fmla="*/ 3641636 w 4908984"/>
                <a:gd name="connsiteY19" fmla="*/ 609627 h 4216896"/>
                <a:gd name="connsiteX20" fmla="*/ 3722072 w 4908984"/>
                <a:gd name="connsiteY20" fmla="*/ 743353 h 4216896"/>
                <a:gd name="connsiteX21" fmla="*/ 3626555 w 4908984"/>
                <a:gd name="connsiteY21" fmla="*/ 936512 h 4216896"/>
                <a:gd name="connsiteX22" fmla="*/ 3490819 w 4908984"/>
                <a:gd name="connsiteY22" fmla="*/ 986040 h 4216896"/>
                <a:gd name="connsiteX23" fmla="*/ 3520982 w 4908984"/>
                <a:gd name="connsiteY23" fmla="*/ 1075190 h 4216896"/>
                <a:gd name="connsiteX24" fmla="*/ 3826378 w 4908984"/>
                <a:gd name="connsiteY24" fmla="*/ 1303096 h 4216896"/>
                <a:gd name="connsiteX25" fmla="*/ 3646663 w 4908984"/>
                <a:gd name="connsiteY25" fmla="*/ 1332735 h 4216896"/>
                <a:gd name="connsiteX26" fmla="*/ 3449334 w 4908984"/>
                <a:gd name="connsiteY26" fmla="*/ 1491313 h 4216896"/>
                <a:gd name="connsiteX27" fmla="*/ 3027047 w 4908984"/>
                <a:gd name="connsiteY27" fmla="*/ 1530938 h 4216896"/>
                <a:gd name="connsiteX28" fmla="*/ 2815903 w 4908984"/>
                <a:gd name="connsiteY28" fmla="*/ 1303095 h 4216896"/>
                <a:gd name="connsiteX29" fmla="*/ 2569569 w 4908984"/>
                <a:gd name="connsiteY29" fmla="*/ 1327861 h 4216896"/>
                <a:gd name="connsiteX30" fmla="*/ 2639950 w 4908984"/>
                <a:gd name="connsiteY30" fmla="*/ 1060393 h 4216896"/>
                <a:gd name="connsiteX31" fmla="*/ 2494161 w 4908984"/>
                <a:gd name="connsiteY31" fmla="*/ 971238 h 4216896"/>
                <a:gd name="connsiteX32" fmla="*/ 2433834 w 4908984"/>
                <a:gd name="connsiteY32" fmla="*/ 1010863 h 4216896"/>
                <a:gd name="connsiteX33" fmla="*/ 2353398 w 4908984"/>
                <a:gd name="connsiteY33" fmla="*/ 1337767 h 4216896"/>
                <a:gd name="connsiteX34" fmla="*/ 2283017 w 4908984"/>
                <a:gd name="connsiteY34" fmla="*/ 1303095 h 4216896"/>
                <a:gd name="connsiteX35" fmla="*/ 2308154 w 4908984"/>
                <a:gd name="connsiteY35" fmla="*/ 867223 h 4216896"/>
                <a:gd name="connsiteX36" fmla="*/ 2428807 w 4908984"/>
                <a:gd name="connsiteY36" fmla="*/ 624521 h 4216896"/>
                <a:gd name="connsiteX37" fmla="*/ 2257881 w 4908984"/>
                <a:gd name="connsiteY37" fmla="*/ 490788 h 4216896"/>
                <a:gd name="connsiteX38" fmla="*/ 2247827 w 4908984"/>
                <a:gd name="connsiteY38" fmla="*/ 406586 h 4216896"/>
                <a:gd name="connsiteX39" fmla="*/ 2212636 w 4908984"/>
                <a:gd name="connsiteY39" fmla="*/ 371913 h 4216896"/>
                <a:gd name="connsiteX40" fmla="*/ 2192527 w 4908984"/>
                <a:gd name="connsiteY40" fmla="*/ 272852 h 4216896"/>
                <a:gd name="connsiteX41" fmla="*/ 1664041 w 4908984"/>
                <a:gd name="connsiteY41" fmla="*/ 439 h 4216896"/>
                <a:gd name="connsiteX42" fmla="*/ 1548412 w 4908984"/>
                <a:gd name="connsiteY42" fmla="*/ 173798 h 4216896"/>
                <a:gd name="connsiteX43" fmla="*/ 1422729 w 4908984"/>
                <a:gd name="connsiteY43" fmla="*/ 302578 h 4216896"/>
                <a:gd name="connsiteX44" fmla="*/ 1538358 w 4908984"/>
                <a:gd name="connsiteY44" fmla="*/ 376874 h 4216896"/>
                <a:gd name="connsiteX45" fmla="*/ 1648961 w 4908984"/>
                <a:gd name="connsiteY45" fmla="*/ 644342 h 4216896"/>
                <a:gd name="connsiteX46" fmla="*/ 1635774 w 4908984"/>
                <a:gd name="connsiteY46" fmla="*/ 669061 h 4216896"/>
                <a:gd name="connsiteX47" fmla="*/ 1646232 w 4908984"/>
                <a:gd name="connsiteY47" fmla="*/ 796696 h 4216896"/>
                <a:gd name="connsiteX48" fmla="*/ 1710942 w 4908984"/>
                <a:gd name="connsiteY48" fmla="*/ 879655 h 4216896"/>
                <a:gd name="connsiteX49" fmla="*/ 1702225 w 4908984"/>
                <a:gd name="connsiteY49" fmla="*/ 947010 h 4216896"/>
                <a:gd name="connsiteX50" fmla="*/ 1824267 w 4908984"/>
                <a:gd name="connsiteY50" fmla="*/ 1052255 h 4216896"/>
                <a:gd name="connsiteX51" fmla="*/ 1741453 w 4908984"/>
                <a:gd name="connsiteY51" fmla="*/ 1085932 h 4216896"/>
                <a:gd name="connsiteX52" fmla="*/ 1417703 w 4908984"/>
                <a:gd name="connsiteY52" fmla="*/ 827606 h 4216896"/>
                <a:gd name="connsiteX53" fmla="*/ 1151257 w 4908984"/>
                <a:gd name="connsiteY53" fmla="*/ 956386 h 4216896"/>
                <a:gd name="connsiteX54" fmla="*/ 1055737 w 4908984"/>
                <a:gd name="connsiteY54" fmla="*/ 1030679 h 4216896"/>
                <a:gd name="connsiteX55" fmla="*/ 925026 w 4908984"/>
                <a:gd name="connsiteY55" fmla="*/ 1085164 h 4216896"/>
                <a:gd name="connsiteX56" fmla="*/ 285038 w 4908984"/>
                <a:gd name="connsiteY56" fmla="*/ 646503 h 4216896"/>
                <a:gd name="connsiteX57" fmla="*/ 0 w 4908984"/>
                <a:gd name="connsiteY57" fmla="*/ 1174323 h 4216896"/>
                <a:gd name="connsiteX58" fmla="*/ 145792 w 4908984"/>
                <a:gd name="connsiteY58" fmla="*/ 1377398 h 4216896"/>
                <a:gd name="connsiteX59" fmla="*/ 206120 w 4908984"/>
                <a:gd name="connsiteY59" fmla="*/ 1521038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24543 w 4908984"/>
                <a:gd name="connsiteY71" fmla="*/ 2905148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88" fmla="*/ 4047772 w 4908984"/>
                <a:gd name="connsiteY88" fmla="*/ 3946340 h 4216896"/>
                <a:gd name="connsiteX0" fmla="*/ 4033360 w 4908984"/>
                <a:gd name="connsiteY0" fmla="*/ 3943815 h 4216896"/>
                <a:gd name="connsiteX1" fmla="*/ 4166983 w 4908984"/>
                <a:gd name="connsiteY1" fmla="*/ 3927137 h 4216896"/>
                <a:gd name="connsiteX2" fmla="*/ 4278868 w 4908984"/>
                <a:gd name="connsiteY2" fmla="*/ 3907700 h 4216896"/>
                <a:gd name="connsiteX3" fmla="*/ 4293522 w 4908984"/>
                <a:gd name="connsiteY3" fmla="*/ 3878392 h 4216896"/>
                <a:gd name="connsiteX4" fmla="*/ 4403426 w 4908984"/>
                <a:gd name="connsiteY4" fmla="*/ 3885719 h 4216896"/>
                <a:gd name="connsiteX5" fmla="*/ 4520657 w 4908984"/>
                <a:gd name="connsiteY5" fmla="*/ 3893046 h 4216896"/>
                <a:gd name="connsiteX6" fmla="*/ 4520657 w 4908984"/>
                <a:gd name="connsiteY6" fmla="*/ 3790469 h 4216896"/>
                <a:gd name="connsiteX7" fmla="*/ 4549964 w 4908984"/>
                <a:gd name="connsiteY7" fmla="*/ 3739181 h 4216896"/>
                <a:gd name="connsiteX8" fmla="*/ 4637887 w 4908984"/>
                <a:gd name="connsiteY8" fmla="*/ 3687892 h 4216896"/>
                <a:gd name="connsiteX9" fmla="*/ 4689176 w 4908984"/>
                <a:gd name="connsiteY9" fmla="*/ 3629277 h 4216896"/>
                <a:gd name="connsiteX10" fmla="*/ 4850368 w 4908984"/>
                <a:gd name="connsiteY10" fmla="*/ 3629277 h 4216896"/>
                <a:gd name="connsiteX11" fmla="*/ 4850368 w 4908984"/>
                <a:gd name="connsiteY11" fmla="*/ 3526700 h 4216896"/>
                <a:gd name="connsiteX12" fmla="*/ 4879676 w 4908984"/>
                <a:gd name="connsiteY12" fmla="*/ 3284912 h 4216896"/>
                <a:gd name="connsiteX13" fmla="*/ 4908984 w 4908984"/>
                <a:gd name="connsiteY13" fmla="*/ 3094412 h 4216896"/>
                <a:gd name="connsiteX14" fmla="*/ 4901657 w 4908984"/>
                <a:gd name="connsiteY14" fmla="*/ 2889258 h 4216896"/>
                <a:gd name="connsiteX15" fmla="*/ 4856956 w 4908984"/>
                <a:gd name="connsiteY15" fmla="*/ 2660243 h 4216896"/>
                <a:gd name="connsiteX16" fmla="*/ 4760872 w 4908984"/>
                <a:gd name="connsiteY16" fmla="*/ 2372966 h 4216896"/>
                <a:gd name="connsiteX17" fmla="*/ 3962111 w 4908984"/>
                <a:gd name="connsiteY17" fmla="*/ 693914 h 4216896"/>
                <a:gd name="connsiteX18" fmla="*/ 3671799 w 4908984"/>
                <a:gd name="connsiteY18" fmla="*/ 565053 h 4216896"/>
                <a:gd name="connsiteX19" fmla="*/ 3641636 w 4908984"/>
                <a:gd name="connsiteY19" fmla="*/ 609627 h 4216896"/>
                <a:gd name="connsiteX20" fmla="*/ 3722072 w 4908984"/>
                <a:gd name="connsiteY20" fmla="*/ 743353 h 4216896"/>
                <a:gd name="connsiteX21" fmla="*/ 3626555 w 4908984"/>
                <a:gd name="connsiteY21" fmla="*/ 936512 h 4216896"/>
                <a:gd name="connsiteX22" fmla="*/ 3490819 w 4908984"/>
                <a:gd name="connsiteY22" fmla="*/ 986040 h 4216896"/>
                <a:gd name="connsiteX23" fmla="*/ 3520982 w 4908984"/>
                <a:gd name="connsiteY23" fmla="*/ 1075190 h 4216896"/>
                <a:gd name="connsiteX24" fmla="*/ 3826378 w 4908984"/>
                <a:gd name="connsiteY24" fmla="*/ 1303096 h 4216896"/>
                <a:gd name="connsiteX25" fmla="*/ 3646663 w 4908984"/>
                <a:gd name="connsiteY25" fmla="*/ 1332735 h 4216896"/>
                <a:gd name="connsiteX26" fmla="*/ 3449334 w 4908984"/>
                <a:gd name="connsiteY26" fmla="*/ 1491313 h 4216896"/>
                <a:gd name="connsiteX27" fmla="*/ 3027047 w 4908984"/>
                <a:gd name="connsiteY27" fmla="*/ 1530938 h 4216896"/>
                <a:gd name="connsiteX28" fmla="*/ 2815903 w 4908984"/>
                <a:gd name="connsiteY28" fmla="*/ 1303095 h 4216896"/>
                <a:gd name="connsiteX29" fmla="*/ 2569569 w 4908984"/>
                <a:gd name="connsiteY29" fmla="*/ 1327861 h 4216896"/>
                <a:gd name="connsiteX30" fmla="*/ 2639950 w 4908984"/>
                <a:gd name="connsiteY30" fmla="*/ 1060393 h 4216896"/>
                <a:gd name="connsiteX31" fmla="*/ 2494161 w 4908984"/>
                <a:gd name="connsiteY31" fmla="*/ 971238 h 4216896"/>
                <a:gd name="connsiteX32" fmla="*/ 2433834 w 4908984"/>
                <a:gd name="connsiteY32" fmla="*/ 1010863 h 4216896"/>
                <a:gd name="connsiteX33" fmla="*/ 2353398 w 4908984"/>
                <a:gd name="connsiteY33" fmla="*/ 1337767 h 4216896"/>
                <a:gd name="connsiteX34" fmla="*/ 2283017 w 4908984"/>
                <a:gd name="connsiteY34" fmla="*/ 1303095 h 4216896"/>
                <a:gd name="connsiteX35" fmla="*/ 2308154 w 4908984"/>
                <a:gd name="connsiteY35" fmla="*/ 867223 h 4216896"/>
                <a:gd name="connsiteX36" fmla="*/ 2428807 w 4908984"/>
                <a:gd name="connsiteY36" fmla="*/ 624521 h 4216896"/>
                <a:gd name="connsiteX37" fmla="*/ 2257881 w 4908984"/>
                <a:gd name="connsiteY37" fmla="*/ 490788 h 4216896"/>
                <a:gd name="connsiteX38" fmla="*/ 2247827 w 4908984"/>
                <a:gd name="connsiteY38" fmla="*/ 406586 h 4216896"/>
                <a:gd name="connsiteX39" fmla="*/ 2212636 w 4908984"/>
                <a:gd name="connsiteY39" fmla="*/ 371913 h 4216896"/>
                <a:gd name="connsiteX40" fmla="*/ 2192527 w 4908984"/>
                <a:gd name="connsiteY40" fmla="*/ 272852 h 4216896"/>
                <a:gd name="connsiteX41" fmla="*/ 1664041 w 4908984"/>
                <a:gd name="connsiteY41" fmla="*/ 439 h 4216896"/>
                <a:gd name="connsiteX42" fmla="*/ 1548412 w 4908984"/>
                <a:gd name="connsiteY42" fmla="*/ 173798 h 4216896"/>
                <a:gd name="connsiteX43" fmla="*/ 1422729 w 4908984"/>
                <a:gd name="connsiteY43" fmla="*/ 302578 h 4216896"/>
                <a:gd name="connsiteX44" fmla="*/ 1538358 w 4908984"/>
                <a:gd name="connsiteY44" fmla="*/ 376874 h 4216896"/>
                <a:gd name="connsiteX45" fmla="*/ 1648961 w 4908984"/>
                <a:gd name="connsiteY45" fmla="*/ 644342 h 4216896"/>
                <a:gd name="connsiteX46" fmla="*/ 1635774 w 4908984"/>
                <a:gd name="connsiteY46" fmla="*/ 669061 h 4216896"/>
                <a:gd name="connsiteX47" fmla="*/ 1646232 w 4908984"/>
                <a:gd name="connsiteY47" fmla="*/ 796696 h 4216896"/>
                <a:gd name="connsiteX48" fmla="*/ 1710942 w 4908984"/>
                <a:gd name="connsiteY48" fmla="*/ 879655 h 4216896"/>
                <a:gd name="connsiteX49" fmla="*/ 1702225 w 4908984"/>
                <a:gd name="connsiteY49" fmla="*/ 947010 h 4216896"/>
                <a:gd name="connsiteX50" fmla="*/ 1824267 w 4908984"/>
                <a:gd name="connsiteY50" fmla="*/ 1052255 h 4216896"/>
                <a:gd name="connsiteX51" fmla="*/ 1741453 w 4908984"/>
                <a:gd name="connsiteY51" fmla="*/ 1085932 h 4216896"/>
                <a:gd name="connsiteX52" fmla="*/ 1417703 w 4908984"/>
                <a:gd name="connsiteY52" fmla="*/ 827606 h 4216896"/>
                <a:gd name="connsiteX53" fmla="*/ 1151257 w 4908984"/>
                <a:gd name="connsiteY53" fmla="*/ 956386 h 4216896"/>
                <a:gd name="connsiteX54" fmla="*/ 1055737 w 4908984"/>
                <a:gd name="connsiteY54" fmla="*/ 1030679 h 4216896"/>
                <a:gd name="connsiteX55" fmla="*/ 925026 w 4908984"/>
                <a:gd name="connsiteY55" fmla="*/ 1085164 h 4216896"/>
                <a:gd name="connsiteX56" fmla="*/ 285038 w 4908984"/>
                <a:gd name="connsiteY56" fmla="*/ 646503 h 4216896"/>
                <a:gd name="connsiteX57" fmla="*/ 0 w 4908984"/>
                <a:gd name="connsiteY57" fmla="*/ 1174323 h 4216896"/>
                <a:gd name="connsiteX58" fmla="*/ 145792 w 4908984"/>
                <a:gd name="connsiteY58" fmla="*/ 1377398 h 4216896"/>
                <a:gd name="connsiteX59" fmla="*/ 206120 w 4908984"/>
                <a:gd name="connsiteY59" fmla="*/ 1521038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24543 w 4908984"/>
                <a:gd name="connsiteY71" fmla="*/ 2905148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93522 w 4908984"/>
                <a:gd name="connsiteY2" fmla="*/ 3878392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45792 w 4908984"/>
                <a:gd name="connsiteY57" fmla="*/ 137739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24543 w 4908984"/>
                <a:gd name="connsiteY70" fmla="*/ 2905148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45792 w 4908984"/>
                <a:gd name="connsiteY57" fmla="*/ 137739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24543 w 4908984"/>
                <a:gd name="connsiteY70" fmla="*/ 2905148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45792 w 4908984"/>
                <a:gd name="connsiteY57" fmla="*/ 137739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346115 w 4908984"/>
                <a:gd name="connsiteY63" fmla="*/ 2330779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394119 w 4908984"/>
                <a:gd name="connsiteY3" fmla="*/ 3844767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08485 w 4908984"/>
                <a:gd name="connsiteY9" fmla="*/ 3592875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08485 w 4908984"/>
                <a:gd name="connsiteY9" fmla="*/ 3592875 h 4216896"/>
                <a:gd name="connsiteX10" fmla="*/ 4879676 w 4908984"/>
                <a:gd name="connsiteY10" fmla="*/ 3284912 h 4216896"/>
                <a:gd name="connsiteX11" fmla="*/ 4908984 w 4908984"/>
                <a:gd name="connsiteY11" fmla="*/ 3094412 h 4216896"/>
                <a:gd name="connsiteX12" fmla="*/ 4901657 w 4908984"/>
                <a:gd name="connsiteY12" fmla="*/ 2889258 h 4216896"/>
                <a:gd name="connsiteX13" fmla="*/ 4856956 w 4908984"/>
                <a:gd name="connsiteY13" fmla="*/ 2660243 h 4216896"/>
                <a:gd name="connsiteX14" fmla="*/ 4760872 w 4908984"/>
                <a:gd name="connsiteY14" fmla="*/ 2372966 h 4216896"/>
                <a:gd name="connsiteX15" fmla="*/ 3962111 w 4908984"/>
                <a:gd name="connsiteY15" fmla="*/ 693914 h 4216896"/>
                <a:gd name="connsiteX16" fmla="*/ 3671799 w 4908984"/>
                <a:gd name="connsiteY16" fmla="*/ 565053 h 4216896"/>
                <a:gd name="connsiteX17" fmla="*/ 3641636 w 4908984"/>
                <a:gd name="connsiteY17" fmla="*/ 609627 h 4216896"/>
                <a:gd name="connsiteX18" fmla="*/ 3722072 w 4908984"/>
                <a:gd name="connsiteY18" fmla="*/ 743353 h 4216896"/>
                <a:gd name="connsiteX19" fmla="*/ 3626555 w 4908984"/>
                <a:gd name="connsiteY19" fmla="*/ 936512 h 4216896"/>
                <a:gd name="connsiteX20" fmla="*/ 3490819 w 4908984"/>
                <a:gd name="connsiteY20" fmla="*/ 986040 h 4216896"/>
                <a:gd name="connsiteX21" fmla="*/ 3520982 w 4908984"/>
                <a:gd name="connsiteY21" fmla="*/ 1075190 h 4216896"/>
                <a:gd name="connsiteX22" fmla="*/ 3826378 w 4908984"/>
                <a:gd name="connsiteY22" fmla="*/ 1303096 h 4216896"/>
                <a:gd name="connsiteX23" fmla="*/ 3646663 w 4908984"/>
                <a:gd name="connsiteY23" fmla="*/ 1332735 h 4216896"/>
                <a:gd name="connsiteX24" fmla="*/ 3449334 w 4908984"/>
                <a:gd name="connsiteY24" fmla="*/ 1491313 h 4216896"/>
                <a:gd name="connsiteX25" fmla="*/ 3027047 w 4908984"/>
                <a:gd name="connsiteY25" fmla="*/ 1530938 h 4216896"/>
                <a:gd name="connsiteX26" fmla="*/ 2815903 w 4908984"/>
                <a:gd name="connsiteY26" fmla="*/ 1303095 h 4216896"/>
                <a:gd name="connsiteX27" fmla="*/ 2569569 w 4908984"/>
                <a:gd name="connsiteY27" fmla="*/ 1327861 h 4216896"/>
                <a:gd name="connsiteX28" fmla="*/ 2639950 w 4908984"/>
                <a:gd name="connsiteY28" fmla="*/ 1060393 h 4216896"/>
                <a:gd name="connsiteX29" fmla="*/ 2494161 w 4908984"/>
                <a:gd name="connsiteY29" fmla="*/ 971238 h 4216896"/>
                <a:gd name="connsiteX30" fmla="*/ 2433834 w 4908984"/>
                <a:gd name="connsiteY30" fmla="*/ 1010863 h 4216896"/>
                <a:gd name="connsiteX31" fmla="*/ 2353398 w 4908984"/>
                <a:gd name="connsiteY31" fmla="*/ 1337767 h 4216896"/>
                <a:gd name="connsiteX32" fmla="*/ 2283017 w 4908984"/>
                <a:gd name="connsiteY32" fmla="*/ 1303095 h 4216896"/>
                <a:gd name="connsiteX33" fmla="*/ 2308154 w 4908984"/>
                <a:gd name="connsiteY33" fmla="*/ 867223 h 4216896"/>
                <a:gd name="connsiteX34" fmla="*/ 2428807 w 4908984"/>
                <a:gd name="connsiteY34" fmla="*/ 624521 h 4216896"/>
                <a:gd name="connsiteX35" fmla="*/ 2257881 w 4908984"/>
                <a:gd name="connsiteY35" fmla="*/ 490788 h 4216896"/>
                <a:gd name="connsiteX36" fmla="*/ 2247827 w 4908984"/>
                <a:gd name="connsiteY36" fmla="*/ 406586 h 4216896"/>
                <a:gd name="connsiteX37" fmla="*/ 2212636 w 4908984"/>
                <a:gd name="connsiteY37" fmla="*/ 371913 h 4216896"/>
                <a:gd name="connsiteX38" fmla="*/ 2192527 w 4908984"/>
                <a:gd name="connsiteY38" fmla="*/ 272852 h 4216896"/>
                <a:gd name="connsiteX39" fmla="*/ 1664041 w 4908984"/>
                <a:gd name="connsiteY39" fmla="*/ 439 h 4216896"/>
                <a:gd name="connsiteX40" fmla="*/ 1548412 w 4908984"/>
                <a:gd name="connsiteY40" fmla="*/ 173798 h 4216896"/>
                <a:gd name="connsiteX41" fmla="*/ 1422729 w 4908984"/>
                <a:gd name="connsiteY41" fmla="*/ 302578 h 4216896"/>
                <a:gd name="connsiteX42" fmla="*/ 1538358 w 4908984"/>
                <a:gd name="connsiteY42" fmla="*/ 376874 h 4216896"/>
                <a:gd name="connsiteX43" fmla="*/ 1648961 w 4908984"/>
                <a:gd name="connsiteY43" fmla="*/ 644342 h 4216896"/>
                <a:gd name="connsiteX44" fmla="*/ 1635774 w 4908984"/>
                <a:gd name="connsiteY44" fmla="*/ 669061 h 4216896"/>
                <a:gd name="connsiteX45" fmla="*/ 1646232 w 4908984"/>
                <a:gd name="connsiteY45" fmla="*/ 796696 h 4216896"/>
                <a:gd name="connsiteX46" fmla="*/ 1710942 w 4908984"/>
                <a:gd name="connsiteY46" fmla="*/ 879655 h 4216896"/>
                <a:gd name="connsiteX47" fmla="*/ 1702225 w 4908984"/>
                <a:gd name="connsiteY47" fmla="*/ 947010 h 4216896"/>
                <a:gd name="connsiteX48" fmla="*/ 1824267 w 4908984"/>
                <a:gd name="connsiteY48" fmla="*/ 1052255 h 4216896"/>
                <a:gd name="connsiteX49" fmla="*/ 1741453 w 4908984"/>
                <a:gd name="connsiteY49" fmla="*/ 1085932 h 4216896"/>
                <a:gd name="connsiteX50" fmla="*/ 1417703 w 4908984"/>
                <a:gd name="connsiteY50" fmla="*/ 827606 h 4216896"/>
                <a:gd name="connsiteX51" fmla="*/ 1151257 w 4908984"/>
                <a:gd name="connsiteY51" fmla="*/ 956386 h 4216896"/>
                <a:gd name="connsiteX52" fmla="*/ 1055737 w 4908984"/>
                <a:gd name="connsiteY52" fmla="*/ 1030679 h 4216896"/>
                <a:gd name="connsiteX53" fmla="*/ 925026 w 4908984"/>
                <a:gd name="connsiteY53" fmla="*/ 1085164 h 4216896"/>
                <a:gd name="connsiteX54" fmla="*/ 285038 w 4908984"/>
                <a:gd name="connsiteY54" fmla="*/ 646503 h 4216896"/>
                <a:gd name="connsiteX55" fmla="*/ 0 w 4908984"/>
                <a:gd name="connsiteY55" fmla="*/ 1174323 h 4216896"/>
                <a:gd name="connsiteX56" fmla="*/ 187675 w 4908984"/>
                <a:gd name="connsiteY56" fmla="*/ 1381948 h 4216896"/>
                <a:gd name="connsiteX57" fmla="*/ 229388 w 4908984"/>
                <a:gd name="connsiteY57" fmla="*/ 1493737 h 4216896"/>
                <a:gd name="connsiteX58" fmla="*/ 487253 w 4908984"/>
                <a:gd name="connsiteY58" fmla="*/ 1682345 h 4216896"/>
                <a:gd name="connsiteX59" fmla="*/ 512391 w 4908984"/>
                <a:gd name="connsiteY59" fmla="*/ 1749265 h 4216896"/>
                <a:gd name="connsiteX60" fmla="*/ 836278 w 4908984"/>
                <a:gd name="connsiteY60" fmla="*/ 1991761 h 4216896"/>
                <a:gd name="connsiteX61" fmla="*/ 1155465 w 4908984"/>
                <a:gd name="connsiteY61" fmla="*/ 2363367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08485 w 4908984"/>
                <a:gd name="connsiteY9" fmla="*/ 3592875 h 4216896"/>
                <a:gd name="connsiteX10" fmla="*/ 4842447 w 4908984"/>
                <a:gd name="connsiteY10" fmla="*/ 3266711 h 4216896"/>
                <a:gd name="connsiteX11" fmla="*/ 4908984 w 4908984"/>
                <a:gd name="connsiteY11" fmla="*/ 3094412 h 4216896"/>
                <a:gd name="connsiteX12" fmla="*/ 4901657 w 4908984"/>
                <a:gd name="connsiteY12" fmla="*/ 2889258 h 4216896"/>
                <a:gd name="connsiteX13" fmla="*/ 4856956 w 4908984"/>
                <a:gd name="connsiteY13" fmla="*/ 2660243 h 4216896"/>
                <a:gd name="connsiteX14" fmla="*/ 4760872 w 4908984"/>
                <a:gd name="connsiteY14" fmla="*/ 2372966 h 4216896"/>
                <a:gd name="connsiteX15" fmla="*/ 3962111 w 4908984"/>
                <a:gd name="connsiteY15" fmla="*/ 693914 h 4216896"/>
                <a:gd name="connsiteX16" fmla="*/ 3671799 w 4908984"/>
                <a:gd name="connsiteY16" fmla="*/ 565053 h 4216896"/>
                <a:gd name="connsiteX17" fmla="*/ 3641636 w 4908984"/>
                <a:gd name="connsiteY17" fmla="*/ 609627 h 4216896"/>
                <a:gd name="connsiteX18" fmla="*/ 3722072 w 4908984"/>
                <a:gd name="connsiteY18" fmla="*/ 743353 h 4216896"/>
                <a:gd name="connsiteX19" fmla="*/ 3626555 w 4908984"/>
                <a:gd name="connsiteY19" fmla="*/ 936512 h 4216896"/>
                <a:gd name="connsiteX20" fmla="*/ 3490819 w 4908984"/>
                <a:gd name="connsiteY20" fmla="*/ 986040 h 4216896"/>
                <a:gd name="connsiteX21" fmla="*/ 3520982 w 4908984"/>
                <a:gd name="connsiteY21" fmla="*/ 1075190 h 4216896"/>
                <a:gd name="connsiteX22" fmla="*/ 3826378 w 4908984"/>
                <a:gd name="connsiteY22" fmla="*/ 1303096 h 4216896"/>
                <a:gd name="connsiteX23" fmla="*/ 3646663 w 4908984"/>
                <a:gd name="connsiteY23" fmla="*/ 1332735 h 4216896"/>
                <a:gd name="connsiteX24" fmla="*/ 3449334 w 4908984"/>
                <a:gd name="connsiteY24" fmla="*/ 1491313 h 4216896"/>
                <a:gd name="connsiteX25" fmla="*/ 3027047 w 4908984"/>
                <a:gd name="connsiteY25" fmla="*/ 1530938 h 4216896"/>
                <a:gd name="connsiteX26" fmla="*/ 2815903 w 4908984"/>
                <a:gd name="connsiteY26" fmla="*/ 1303095 h 4216896"/>
                <a:gd name="connsiteX27" fmla="*/ 2569569 w 4908984"/>
                <a:gd name="connsiteY27" fmla="*/ 1327861 h 4216896"/>
                <a:gd name="connsiteX28" fmla="*/ 2639950 w 4908984"/>
                <a:gd name="connsiteY28" fmla="*/ 1060393 h 4216896"/>
                <a:gd name="connsiteX29" fmla="*/ 2494161 w 4908984"/>
                <a:gd name="connsiteY29" fmla="*/ 971238 h 4216896"/>
                <a:gd name="connsiteX30" fmla="*/ 2433834 w 4908984"/>
                <a:gd name="connsiteY30" fmla="*/ 1010863 h 4216896"/>
                <a:gd name="connsiteX31" fmla="*/ 2353398 w 4908984"/>
                <a:gd name="connsiteY31" fmla="*/ 1337767 h 4216896"/>
                <a:gd name="connsiteX32" fmla="*/ 2283017 w 4908984"/>
                <a:gd name="connsiteY32" fmla="*/ 1303095 h 4216896"/>
                <a:gd name="connsiteX33" fmla="*/ 2308154 w 4908984"/>
                <a:gd name="connsiteY33" fmla="*/ 867223 h 4216896"/>
                <a:gd name="connsiteX34" fmla="*/ 2428807 w 4908984"/>
                <a:gd name="connsiteY34" fmla="*/ 624521 h 4216896"/>
                <a:gd name="connsiteX35" fmla="*/ 2257881 w 4908984"/>
                <a:gd name="connsiteY35" fmla="*/ 490788 h 4216896"/>
                <a:gd name="connsiteX36" fmla="*/ 2247827 w 4908984"/>
                <a:gd name="connsiteY36" fmla="*/ 406586 h 4216896"/>
                <a:gd name="connsiteX37" fmla="*/ 2212636 w 4908984"/>
                <a:gd name="connsiteY37" fmla="*/ 371913 h 4216896"/>
                <a:gd name="connsiteX38" fmla="*/ 2192527 w 4908984"/>
                <a:gd name="connsiteY38" fmla="*/ 272852 h 4216896"/>
                <a:gd name="connsiteX39" fmla="*/ 1664041 w 4908984"/>
                <a:gd name="connsiteY39" fmla="*/ 439 h 4216896"/>
                <a:gd name="connsiteX40" fmla="*/ 1548412 w 4908984"/>
                <a:gd name="connsiteY40" fmla="*/ 173798 h 4216896"/>
                <a:gd name="connsiteX41" fmla="*/ 1422729 w 4908984"/>
                <a:gd name="connsiteY41" fmla="*/ 302578 h 4216896"/>
                <a:gd name="connsiteX42" fmla="*/ 1538358 w 4908984"/>
                <a:gd name="connsiteY42" fmla="*/ 376874 h 4216896"/>
                <a:gd name="connsiteX43" fmla="*/ 1648961 w 4908984"/>
                <a:gd name="connsiteY43" fmla="*/ 644342 h 4216896"/>
                <a:gd name="connsiteX44" fmla="*/ 1635774 w 4908984"/>
                <a:gd name="connsiteY44" fmla="*/ 669061 h 4216896"/>
                <a:gd name="connsiteX45" fmla="*/ 1646232 w 4908984"/>
                <a:gd name="connsiteY45" fmla="*/ 796696 h 4216896"/>
                <a:gd name="connsiteX46" fmla="*/ 1710942 w 4908984"/>
                <a:gd name="connsiteY46" fmla="*/ 879655 h 4216896"/>
                <a:gd name="connsiteX47" fmla="*/ 1702225 w 4908984"/>
                <a:gd name="connsiteY47" fmla="*/ 947010 h 4216896"/>
                <a:gd name="connsiteX48" fmla="*/ 1824267 w 4908984"/>
                <a:gd name="connsiteY48" fmla="*/ 1052255 h 4216896"/>
                <a:gd name="connsiteX49" fmla="*/ 1741453 w 4908984"/>
                <a:gd name="connsiteY49" fmla="*/ 1085932 h 4216896"/>
                <a:gd name="connsiteX50" fmla="*/ 1417703 w 4908984"/>
                <a:gd name="connsiteY50" fmla="*/ 827606 h 4216896"/>
                <a:gd name="connsiteX51" fmla="*/ 1151257 w 4908984"/>
                <a:gd name="connsiteY51" fmla="*/ 956386 h 4216896"/>
                <a:gd name="connsiteX52" fmla="*/ 1055737 w 4908984"/>
                <a:gd name="connsiteY52" fmla="*/ 1030679 h 4216896"/>
                <a:gd name="connsiteX53" fmla="*/ 925026 w 4908984"/>
                <a:gd name="connsiteY53" fmla="*/ 1085164 h 4216896"/>
                <a:gd name="connsiteX54" fmla="*/ 285038 w 4908984"/>
                <a:gd name="connsiteY54" fmla="*/ 646503 h 4216896"/>
                <a:gd name="connsiteX55" fmla="*/ 0 w 4908984"/>
                <a:gd name="connsiteY55" fmla="*/ 1174323 h 4216896"/>
                <a:gd name="connsiteX56" fmla="*/ 187675 w 4908984"/>
                <a:gd name="connsiteY56" fmla="*/ 1381948 h 4216896"/>
                <a:gd name="connsiteX57" fmla="*/ 229388 w 4908984"/>
                <a:gd name="connsiteY57" fmla="*/ 1493737 h 4216896"/>
                <a:gd name="connsiteX58" fmla="*/ 487253 w 4908984"/>
                <a:gd name="connsiteY58" fmla="*/ 1682345 h 4216896"/>
                <a:gd name="connsiteX59" fmla="*/ 512391 w 4908984"/>
                <a:gd name="connsiteY59" fmla="*/ 1749265 h 4216896"/>
                <a:gd name="connsiteX60" fmla="*/ 836278 w 4908984"/>
                <a:gd name="connsiteY60" fmla="*/ 1991761 h 4216896"/>
                <a:gd name="connsiteX61" fmla="*/ 1155465 w 4908984"/>
                <a:gd name="connsiteY61" fmla="*/ 2363367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1657"/>
                <a:gd name="connsiteY0" fmla="*/ 3943815 h 4216896"/>
                <a:gd name="connsiteX1" fmla="*/ 4166983 w 4901657"/>
                <a:gd name="connsiteY1" fmla="*/ 3927137 h 4216896"/>
                <a:gd name="connsiteX2" fmla="*/ 4279561 w 4901657"/>
                <a:gd name="connsiteY2" fmla="*/ 3846541 h 4216896"/>
                <a:gd name="connsiteX3" fmla="*/ 4394119 w 4901657"/>
                <a:gd name="connsiteY3" fmla="*/ 3844767 h 4216896"/>
                <a:gd name="connsiteX4" fmla="*/ 4478774 w 4901657"/>
                <a:gd name="connsiteY4" fmla="*/ 3856645 h 4216896"/>
                <a:gd name="connsiteX5" fmla="*/ 4492735 w 4901657"/>
                <a:gd name="connsiteY5" fmla="*/ 3763167 h 4216896"/>
                <a:gd name="connsiteX6" fmla="*/ 4559271 w 4901657"/>
                <a:gd name="connsiteY6" fmla="*/ 3689128 h 4216896"/>
                <a:gd name="connsiteX7" fmla="*/ 4609965 w 4901657"/>
                <a:gd name="connsiteY7" fmla="*/ 3660591 h 4216896"/>
                <a:gd name="connsiteX8" fmla="*/ 4675215 w 4901657"/>
                <a:gd name="connsiteY8" fmla="*/ 3597426 h 4216896"/>
                <a:gd name="connsiteX9" fmla="*/ 4808485 w 4901657"/>
                <a:gd name="connsiteY9" fmla="*/ 3592875 h 4216896"/>
                <a:gd name="connsiteX10" fmla="*/ 4842447 w 4901657"/>
                <a:gd name="connsiteY10" fmla="*/ 3266711 h 4216896"/>
                <a:gd name="connsiteX11" fmla="*/ 4871754 w 4901657"/>
                <a:gd name="connsiteY11" fmla="*/ 3062561 h 4216896"/>
                <a:gd name="connsiteX12" fmla="*/ 4901657 w 4901657"/>
                <a:gd name="connsiteY12" fmla="*/ 2889258 h 4216896"/>
                <a:gd name="connsiteX13" fmla="*/ 4856956 w 4901657"/>
                <a:gd name="connsiteY13" fmla="*/ 2660243 h 4216896"/>
                <a:gd name="connsiteX14" fmla="*/ 4760872 w 4901657"/>
                <a:gd name="connsiteY14" fmla="*/ 2372966 h 4216896"/>
                <a:gd name="connsiteX15" fmla="*/ 3962111 w 4901657"/>
                <a:gd name="connsiteY15" fmla="*/ 693914 h 4216896"/>
                <a:gd name="connsiteX16" fmla="*/ 3671799 w 4901657"/>
                <a:gd name="connsiteY16" fmla="*/ 565053 h 4216896"/>
                <a:gd name="connsiteX17" fmla="*/ 3641636 w 4901657"/>
                <a:gd name="connsiteY17" fmla="*/ 609627 h 4216896"/>
                <a:gd name="connsiteX18" fmla="*/ 3722072 w 4901657"/>
                <a:gd name="connsiteY18" fmla="*/ 743353 h 4216896"/>
                <a:gd name="connsiteX19" fmla="*/ 3626555 w 4901657"/>
                <a:gd name="connsiteY19" fmla="*/ 936512 h 4216896"/>
                <a:gd name="connsiteX20" fmla="*/ 3490819 w 4901657"/>
                <a:gd name="connsiteY20" fmla="*/ 986040 h 4216896"/>
                <a:gd name="connsiteX21" fmla="*/ 3520982 w 4901657"/>
                <a:gd name="connsiteY21" fmla="*/ 1075190 h 4216896"/>
                <a:gd name="connsiteX22" fmla="*/ 3826378 w 4901657"/>
                <a:gd name="connsiteY22" fmla="*/ 1303096 h 4216896"/>
                <a:gd name="connsiteX23" fmla="*/ 3646663 w 4901657"/>
                <a:gd name="connsiteY23" fmla="*/ 1332735 h 4216896"/>
                <a:gd name="connsiteX24" fmla="*/ 3449334 w 4901657"/>
                <a:gd name="connsiteY24" fmla="*/ 1491313 h 4216896"/>
                <a:gd name="connsiteX25" fmla="*/ 3027047 w 4901657"/>
                <a:gd name="connsiteY25" fmla="*/ 1530938 h 4216896"/>
                <a:gd name="connsiteX26" fmla="*/ 2815903 w 4901657"/>
                <a:gd name="connsiteY26" fmla="*/ 1303095 h 4216896"/>
                <a:gd name="connsiteX27" fmla="*/ 2569569 w 4901657"/>
                <a:gd name="connsiteY27" fmla="*/ 1327861 h 4216896"/>
                <a:gd name="connsiteX28" fmla="*/ 2639950 w 4901657"/>
                <a:gd name="connsiteY28" fmla="*/ 1060393 h 4216896"/>
                <a:gd name="connsiteX29" fmla="*/ 2494161 w 4901657"/>
                <a:gd name="connsiteY29" fmla="*/ 971238 h 4216896"/>
                <a:gd name="connsiteX30" fmla="*/ 2433834 w 4901657"/>
                <a:gd name="connsiteY30" fmla="*/ 1010863 h 4216896"/>
                <a:gd name="connsiteX31" fmla="*/ 2353398 w 4901657"/>
                <a:gd name="connsiteY31" fmla="*/ 1337767 h 4216896"/>
                <a:gd name="connsiteX32" fmla="*/ 2283017 w 4901657"/>
                <a:gd name="connsiteY32" fmla="*/ 1303095 h 4216896"/>
                <a:gd name="connsiteX33" fmla="*/ 2308154 w 4901657"/>
                <a:gd name="connsiteY33" fmla="*/ 867223 h 4216896"/>
                <a:gd name="connsiteX34" fmla="*/ 2428807 w 4901657"/>
                <a:gd name="connsiteY34" fmla="*/ 624521 h 4216896"/>
                <a:gd name="connsiteX35" fmla="*/ 2257881 w 4901657"/>
                <a:gd name="connsiteY35" fmla="*/ 490788 h 4216896"/>
                <a:gd name="connsiteX36" fmla="*/ 2247827 w 4901657"/>
                <a:gd name="connsiteY36" fmla="*/ 406586 h 4216896"/>
                <a:gd name="connsiteX37" fmla="*/ 2212636 w 4901657"/>
                <a:gd name="connsiteY37" fmla="*/ 371913 h 4216896"/>
                <a:gd name="connsiteX38" fmla="*/ 2192527 w 4901657"/>
                <a:gd name="connsiteY38" fmla="*/ 272852 h 4216896"/>
                <a:gd name="connsiteX39" fmla="*/ 1664041 w 4901657"/>
                <a:gd name="connsiteY39" fmla="*/ 439 h 4216896"/>
                <a:gd name="connsiteX40" fmla="*/ 1548412 w 4901657"/>
                <a:gd name="connsiteY40" fmla="*/ 173798 h 4216896"/>
                <a:gd name="connsiteX41" fmla="*/ 1422729 w 4901657"/>
                <a:gd name="connsiteY41" fmla="*/ 302578 h 4216896"/>
                <a:gd name="connsiteX42" fmla="*/ 1538358 w 4901657"/>
                <a:gd name="connsiteY42" fmla="*/ 376874 h 4216896"/>
                <a:gd name="connsiteX43" fmla="*/ 1648961 w 4901657"/>
                <a:gd name="connsiteY43" fmla="*/ 644342 h 4216896"/>
                <a:gd name="connsiteX44" fmla="*/ 1635774 w 4901657"/>
                <a:gd name="connsiteY44" fmla="*/ 669061 h 4216896"/>
                <a:gd name="connsiteX45" fmla="*/ 1646232 w 4901657"/>
                <a:gd name="connsiteY45" fmla="*/ 796696 h 4216896"/>
                <a:gd name="connsiteX46" fmla="*/ 1710942 w 4901657"/>
                <a:gd name="connsiteY46" fmla="*/ 879655 h 4216896"/>
                <a:gd name="connsiteX47" fmla="*/ 1702225 w 4901657"/>
                <a:gd name="connsiteY47" fmla="*/ 947010 h 4216896"/>
                <a:gd name="connsiteX48" fmla="*/ 1824267 w 4901657"/>
                <a:gd name="connsiteY48" fmla="*/ 1052255 h 4216896"/>
                <a:gd name="connsiteX49" fmla="*/ 1741453 w 4901657"/>
                <a:gd name="connsiteY49" fmla="*/ 1085932 h 4216896"/>
                <a:gd name="connsiteX50" fmla="*/ 1417703 w 4901657"/>
                <a:gd name="connsiteY50" fmla="*/ 827606 h 4216896"/>
                <a:gd name="connsiteX51" fmla="*/ 1151257 w 4901657"/>
                <a:gd name="connsiteY51" fmla="*/ 956386 h 4216896"/>
                <a:gd name="connsiteX52" fmla="*/ 1055737 w 4901657"/>
                <a:gd name="connsiteY52" fmla="*/ 1030679 h 4216896"/>
                <a:gd name="connsiteX53" fmla="*/ 925026 w 4901657"/>
                <a:gd name="connsiteY53" fmla="*/ 1085164 h 4216896"/>
                <a:gd name="connsiteX54" fmla="*/ 285038 w 4901657"/>
                <a:gd name="connsiteY54" fmla="*/ 646503 h 4216896"/>
                <a:gd name="connsiteX55" fmla="*/ 0 w 4901657"/>
                <a:gd name="connsiteY55" fmla="*/ 1174323 h 4216896"/>
                <a:gd name="connsiteX56" fmla="*/ 187675 w 4901657"/>
                <a:gd name="connsiteY56" fmla="*/ 1381948 h 4216896"/>
                <a:gd name="connsiteX57" fmla="*/ 229388 w 4901657"/>
                <a:gd name="connsiteY57" fmla="*/ 1493737 h 4216896"/>
                <a:gd name="connsiteX58" fmla="*/ 487253 w 4901657"/>
                <a:gd name="connsiteY58" fmla="*/ 1682345 h 4216896"/>
                <a:gd name="connsiteX59" fmla="*/ 512391 w 4901657"/>
                <a:gd name="connsiteY59" fmla="*/ 1749265 h 4216896"/>
                <a:gd name="connsiteX60" fmla="*/ 836278 w 4901657"/>
                <a:gd name="connsiteY60" fmla="*/ 1991761 h 4216896"/>
                <a:gd name="connsiteX61" fmla="*/ 1155465 w 4901657"/>
                <a:gd name="connsiteY61" fmla="*/ 2363367 h 4216896"/>
                <a:gd name="connsiteX62" fmla="*/ 1270033 w 4901657"/>
                <a:gd name="connsiteY62" fmla="*/ 2610713 h 4216896"/>
                <a:gd name="connsiteX63" fmla="*/ 1275138 w 4901657"/>
                <a:gd name="connsiteY63" fmla="*/ 2783634 h 4216896"/>
                <a:gd name="connsiteX64" fmla="*/ 1356590 w 4901657"/>
                <a:gd name="connsiteY64" fmla="*/ 2777469 h 4216896"/>
                <a:gd name="connsiteX65" fmla="*/ 1333738 w 4901657"/>
                <a:gd name="connsiteY65" fmla="*/ 2632205 h 4216896"/>
                <a:gd name="connsiteX66" fmla="*/ 1406316 w 4901657"/>
                <a:gd name="connsiteY66" fmla="*/ 2593493 h 4216896"/>
                <a:gd name="connsiteX67" fmla="*/ 1501755 w 4901657"/>
                <a:gd name="connsiteY67" fmla="*/ 2633344 h 4216896"/>
                <a:gd name="connsiteX68" fmla="*/ 1520371 w 4901657"/>
                <a:gd name="connsiteY68" fmla="*/ 2706148 h 4216896"/>
                <a:gd name="connsiteX69" fmla="*/ 1594829 w 4901657"/>
                <a:gd name="connsiteY69" fmla="*/ 2765301 h 4216896"/>
                <a:gd name="connsiteX70" fmla="*/ 1610582 w 4901657"/>
                <a:gd name="connsiteY70" fmla="*/ 2896049 h 4216896"/>
                <a:gd name="connsiteX71" fmla="*/ 1971778 w 4901657"/>
                <a:gd name="connsiteY71" fmla="*/ 3170273 h 4216896"/>
                <a:gd name="connsiteX72" fmla="*/ 2494367 w 4901657"/>
                <a:gd name="connsiteY72" fmla="*/ 3678791 h 4216896"/>
                <a:gd name="connsiteX73" fmla="*/ 2511003 w 4901657"/>
                <a:gd name="connsiteY73" fmla="*/ 3792476 h 4216896"/>
                <a:gd name="connsiteX74" fmla="*/ 2625559 w 4901657"/>
                <a:gd name="connsiteY74" fmla="*/ 3847312 h 4216896"/>
                <a:gd name="connsiteX75" fmla="*/ 2763482 w 4901657"/>
                <a:gd name="connsiteY75" fmla="*/ 3858416 h 4216896"/>
                <a:gd name="connsiteX76" fmla="*/ 3012599 w 4901657"/>
                <a:gd name="connsiteY76" fmla="*/ 3890502 h 4216896"/>
                <a:gd name="connsiteX77" fmla="*/ 3111811 w 4901657"/>
                <a:gd name="connsiteY77" fmla="*/ 4022155 h 4216896"/>
                <a:gd name="connsiteX78" fmla="*/ 3135174 w 4901657"/>
                <a:gd name="connsiteY78" fmla="*/ 4087560 h 4216896"/>
                <a:gd name="connsiteX79" fmla="*/ 3328554 w 4901657"/>
                <a:gd name="connsiteY79" fmla="*/ 3936117 h 4216896"/>
                <a:gd name="connsiteX80" fmla="*/ 3510122 w 4901657"/>
                <a:gd name="connsiteY80" fmla="*/ 3949768 h 4216896"/>
                <a:gd name="connsiteX81" fmla="*/ 3496160 w 4901657"/>
                <a:gd name="connsiteY81" fmla="*/ 4052803 h 4216896"/>
                <a:gd name="connsiteX82" fmla="*/ 3569034 w 4901657"/>
                <a:gd name="connsiteY82" fmla="*/ 4135403 h 4216896"/>
                <a:gd name="connsiteX83" fmla="*/ 3673951 w 4901657"/>
                <a:gd name="connsiteY83" fmla="*/ 4130423 h 4216896"/>
                <a:gd name="connsiteX84" fmla="*/ 3598805 w 4901657"/>
                <a:gd name="connsiteY84" fmla="*/ 4203245 h 4216896"/>
                <a:gd name="connsiteX85" fmla="*/ 3631380 w 4901657"/>
                <a:gd name="connsiteY85" fmla="*/ 4216896 h 4216896"/>
                <a:gd name="connsiteX86" fmla="*/ 4033360 w 4901657"/>
                <a:gd name="connsiteY86" fmla="*/ 3943815 h 4216896"/>
                <a:gd name="connsiteX0" fmla="*/ 4033360 w 4901657"/>
                <a:gd name="connsiteY0" fmla="*/ 3943815 h 4216896"/>
                <a:gd name="connsiteX1" fmla="*/ 4166983 w 4901657"/>
                <a:gd name="connsiteY1" fmla="*/ 3927137 h 4216896"/>
                <a:gd name="connsiteX2" fmla="*/ 4279561 w 4901657"/>
                <a:gd name="connsiteY2" fmla="*/ 3846541 h 4216896"/>
                <a:gd name="connsiteX3" fmla="*/ 4394119 w 4901657"/>
                <a:gd name="connsiteY3" fmla="*/ 3844767 h 4216896"/>
                <a:gd name="connsiteX4" fmla="*/ 4478774 w 4901657"/>
                <a:gd name="connsiteY4" fmla="*/ 3856645 h 4216896"/>
                <a:gd name="connsiteX5" fmla="*/ 4492735 w 4901657"/>
                <a:gd name="connsiteY5" fmla="*/ 3763167 h 4216896"/>
                <a:gd name="connsiteX6" fmla="*/ 4559271 w 4901657"/>
                <a:gd name="connsiteY6" fmla="*/ 3689128 h 4216896"/>
                <a:gd name="connsiteX7" fmla="*/ 4609965 w 4901657"/>
                <a:gd name="connsiteY7" fmla="*/ 3660591 h 4216896"/>
                <a:gd name="connsiteX8" fmla="*/ 4675215 w 4901657"/>
                <a:gd name="connsiteY8" fmla="*/ 3597426 h 4216896"/>
                <a:gd name="connsiteX9" fmla="*/ 4808485 w 4901657"/>
                <a:gd name="connsiteY9" fmla="*/ 3592875 h 4216896"/>
                <a:gd name="connsiteX10" fmla="*/ 4842447 w 4901657"/>
                <a:gd name="connsiteY10" fmla="*/ 3266711 h 4216896"/>
                <a:gd name="connsiteX11" fmla="*/ 4871754 w 4901657"/>
                <a:gd name="connsiteY11" fmla="*/ 3062561 h 4216896"/>
                <a:gd name="connsiteX12" fmla="*/ 4901657 w 4901657"/>
                <a:gd name="connsiteY12" fmla="*/ 2889258 h 4216896"/>
                <a:gd name="connsiteX13" fmla="*/ 4856956 w 4901657"/>
                <a:gd name="connsiteY13" fmla="*/ 2660243 h 4216896"/>
                <a:gd name="connsiteX14" fmla="*/ 4760872 w 4901657"/>
                <a:gd name="connsiteY14" fmla="*/ 2372966 h 4216896"/>
                <a:gd name="connsiteX15" fmla="*/ 3962111 w 4901657"/>
                <a:gd name="connsiteY15" fmla="*/ 693914 h 4216896"/>
                <a:gd name="connsiteX16" fmla="*/ 3671799 w 4901657"/>
                <a:gd name="connsiteY16" fmla="*/ 565053 h 4216896"/>
                <a:gd name="connsiteX17" fmla="*/ 3641636 w 4901657"/>
                <a:gd name="connsiteY17" fmla="*/ 609627 h 4216896"/>
                <a:gd name="connsiteX18" fmla="*/ 3722072 w 4901657"/>
                <a:gd name="connsiteY18" fmla="*/ 743353 h 4216896"/>
                <a:gd name="connsiteX19" fmla="*/ 3626555 w 4901657"/>
                <a:gd name="connsiteY19" fmla="*/ 936512 h 4216896"/>
                <a:gd name="connsiteX20" fmla="*/ 3490819 w 4901657"/>
                <a:gd name="connsiteY20" fmla="*/ 986040 h 4216896"/>
                <a:gd name="connsiteX21" fmla="*/ 3520982 w 4901657"/>
                <a:gd name="connsiteY21" fmla="*/ 1075190 h 4216896"/>
                <a:gd name="connsiteX22" fmla="*/ 3826378 w 4901657"/>
                <a:gd name="connsiteY22" fmla="*/ 1303096 h 4216896"/>
                <a:gd name="connsiteX23" fmla="*/ 3646663 w 4901657"/>
                <a:gd name="connsiteY23" fmla="*/ 1332735 h 4216896"/>
                <a:gd name="connsiteX24" fmla="*/ 3449334 w 4901657"/>
                <a:gd name="connsiteY24" fmla="*/ 1491313 h 4216896"/>
                <a:gd name="connsiteX25" fmla="*/ 3027047 w 4901657"/>
                <a:gd name="connsiteY25" fmla="*/ 1530938 h 4216896"/>
                <a:gd name="connsiteX26" fmla="*/ 2815903 w 4901657"/>
                <a:gd name="connsiteY26" fmla="*/ 1303095 h 4216896"/>
                <a:gd name="connsiteX27" fmla="*/ 2569569 w 4901657"/>
                <a:gd name="connsiteY27" fmla="*/ 1327861 h 4216896"/>
                <a:gd name="connsiteX28" fmla="*/ 2639950 w 4901657"/>
                <a:gd name="connsiteY28" fmla="*/ 1060393 h 4216896"/>
                <a:gd name="connsiteX29" fmla="*/ 2494161 w 4901657"/>
                <a:gd name="connsiteY29" fmla="*/ 971238 h 4216896"/>
                <a:gd name="connsiteX30" fmla="*/ 2433834 w 4901657"/>
                <a:gd name="connsiteY30" fmla="*/ 1010863 h 4216896"/>
                <a:gd name="connsiteX31" fmla="*/ 2353398 w 4901657"/>
                <a:gd name="connsiteY31" fmla="*/ 1337767 h 4216896"/>
                <a:gd name="connsiteX32" fmla="*/ 2283017 w 4901657"/>
                <a:gd name="connsiteY32" fmla="*/ 1303095 h 4216896"/>
                <a:gd name="connsiteX33" fmla="*/ 2308154 w 4901657"/>
                <a:gd name="connsiteY33" fmla="*/ 867223 h 4216896"/>
                <a:gd name="connsiteX34" fmla="*/ 2428807 w 4901657"/>
                <a:gd name="connsiteY34" fmla="*/ 624521 h 4216896"/>
                <a:gd name="connsiteX35" fmla="*/ 2257881 w 4901657"/>
                <a:gd name="connsiteY35" fmla="*/ 490788 h 4216896"/>
                <a:gd name="connsiteX36" fmla="*/ 2247827 w 4901657"/>
                <a:gd name="connsiteY36" fmla="*/ 406586 h 4216896"/>
                <a:gd name="connsiteX37" fmla="*/ 2212636 w 4901657"/>
                <a:gd name="connsiteY37" fmla="*/ 371913 h 4216896"/>
                <a:gd name="connsiteX38" fmla="*/ 2192527 w 4901657"/>
                <a:gd name="connsiteY38" fmla="*/ 272852 h 4216896"/>
                <a:gd name="connsiteX39" fmla="*/ 1664041 w 4901657"/>
                <a:gd name="connsiteY39" fmla="*/ 439 h 4216896"/>
                <a:gd name="connsiteX40" fmla="*/ 1548412 w 4901657"/>
                <a:gd name="connsiteY40" fmla="*/ 173798 h 4216896"/>
                <a:gd name="connsiteX41" fmla="*/ 1422729 w 4901657"/>
                <a:gd name="connsiteY41" fmla="*/ 302578 h 4216896"/>
                <a:gd name="connsiteX42" fmla="*/ 1538358 w 4901657"/>
                <a:gd name="connsiteY42" fmla="*/ 376874 h 4216896"/>
                <a:gd name="connsiteX43" fmla="*/ 1648961 w 4901657"/>
                <a:gd name="connsiteY43" fmla="*/ 644342 h 4216896"/>
                <a:gd name="connsiteX44" fmla="*/ 1635774 w 4901657"/>
                <a:gd name="connsiteY44" fmla="*/ 669061 h 4216896"/>
                <a:gd name="connsiteX45" fmla="*/ 1646232 w 4901657"/>
                <a:gd name="connsiteY45" fmla="*/ 796696 h 4216896"/>
                <a:gd name="connsiteX46" fmla="*/ 1710942 w 4901657"/>
                <a:gd name="connsiteY46" fmla="*/ 879655 h 4216896"/>
                <a:gd name="connsiteX47" fmla="*/ 1702225 w 4901657"/>
                <a:gd name="connsiteY47" fmla="*/ 947010 h 4216896"/>
                <a:gd name="connsiteX48" fmla="*/ 1824267 w 4901657"/>
                <a:gd name="connsiteY48" fmla="*/ 1052255 h 4216896"/>
                <a:gd name="connsiteX49" fmla="*/ 1741453 w 4901657"/>
                <a:gd name="connsiteY49" fmla="*/ 1085932 h 4216896"/>
                <a:gd name="connsiteX50" fmla="*/ 1417703 w 4901657"/>
                <a:gd name="connsiteY50" fmla="*/ 827606 h 4216896"/>
                <a:gd name="connsiteX51" fmla="*/ 1151257 w 4901657"/>
                <a:gd name="connsiteY51" fmla="*/ 956386 h 4216896"/>
                <a:gd name="connsiteX52" fmla="*/ 1055737 w 4901657"/>
                <a:gd name="connsiteY52" fmla="*/ 1030679 h 4216896"/>
                <a:gd name="connsiteX53" fmla="*/ 925026 w 4901657"/>
                <a:gd name="connsiteY53" fmla="*/ 1085164 h 4216896"/>
                <a:gd name="connsiteX54" fmla="*/ 0 w 4901657"/>
                <a:gd name="connsiteY54" fmla="*/ 1174323 h 4216896"/>
                <a:gd name="connsiteX55" fmla="*/ 187675 w 4901657"/>
                <a:gd name="connsiteY55" fmla="*/ 1381948 h 4216896"/>
                <a:gd name="connsiteX56" fmla="*/ 229388 w 4901657"/>
                <a:gd name="connsiteY56" fmla="*/ 1493737 h 4216896"/>
                <a:gd name="connsiteX57" fmla="*/ 487253 w 4901657"/>
                <a:gd name="connsiteY57" fmla="*/ 1682345 h 4216896"/>
                <a:gd name="connsiteX58" fmla="*/ 512391 w 4901657"/>
                <a:gd name="connsiteY58" fmla="*/ 1749265 h 4216896"/>
                <a:gd name="connsiteX59" fmla="*/ 836278 w 4901657"/>
                <a:gd name="connsiteY59" fmla="*/ 1991761 h 4216896"/>
                <a:gd name="connsiteX60" fmla="*/ 1155465 w 4901657"/>
                <a:gd name="connsiteY60" fmla="*/ 2363367 h 4216896"/>
                <a:gd name="connsiteX61" fmla="*/ 1270033 w 4901657"/>
                <a:gd name="connsiteY61" fmla="*/ 2610713 h 4216896"/>
                <a:gd name="connsiteX62" fmla="*/ 1275138 w 4901657"/>
                <a:gd name="connsiteY62" fmla="*/ 2783634 h 4216896"/>
                <a:gd name="connsiteX63" fmla="*/ 1356590 w 4901657"/>
                <a:gd name="connsiteY63" fmla="*/ 2777469 h 4216896"/>
                <a:gd name="connsiteX64" fmla="*/ 1333738 w 4901657"/>
                <a:gd name="connsiteY64" fmla="*/ 2632205 h 4216896"/>
                <a:gd name="connsiteX65" fmla="*/ 1406316 w 4901657"/>
                <a:gd name="connsiteY65" fmla="*/ 2593493 h 4216896"/>
                <a:gd name="connsiteX66" fmla="*/ 1501755 w 4901657"/>
                <a:gd name="connsiteY66" fmla="*/ 2633344 h 4216896"/>
                <a:gd name="connsiteX67" fmla="*/ 1520371 w 4901657"/>
                <a:gd name="connsiteY67" fmla="*/ 2706148 h 4216896"/>
                <a:gd name="connsiteX68" fmla="*/ 1594829 w 4901657"/>
                <a:gd name="connsiteY68" fmla="*/ 2765301 h 4216896"/>
                <a:gd name="connsiteX69" fmla="*/ 1610582 w 4901657"/>
                <a:gd name="connsiteY69" fmla="*/ 2896049 h 4216896"/>
                <a:gd name="connsiteX70" fmla="*/ 1971778 w 4901657"/>
                <a:gd name="connsiteY70" fmla="*/ 3170273 h 4216896"/>
                <a:gd name="connsiteX71" fmla="*/ 2494367 w 4901657"/>
                <a:gd name="connsiteY71" fmla="*/ 3678791 h 4216896"/>
                <a:gd name="connsiteX72" fmla="*/ 2511003 w 4901657"/>
                <a:gd name="connsiteY72" fmla="*/ 3792476 h 4216896"/>
                <a:gd name="connsiteX73" fmla="*/ 2625559 w 4901657"/>
                <a:gd name="connsiteY73" fmla="*/ 3847312 h 4216896"/>
                <a:gd name="connsiteX74" fmla="*/ 2763482 w 4901657"/>
                <a:gd name="connsiteY74" fmla="*/ 3858416 h 4216896"/>
                <a:gd name="connsiteX75" fmla="*/ 3012599 w 4901657"/>
                <a:gd name="connsiteY75" fmla="*/ 3890502 h 4216896"/>
                <a:gd name="connsiteX76" fmla="*/ 3111811 w 4901657"/>
                <a:gd name="connsiteY76" fmla="*/ 4022155 h 4216896"/>
                <a:gd name="connsiteX77" fmla="*/ 3135174 w 4901657"/>
                <a:gd name="connsiteY77" fmla="*/ 4087560 h 4216896"/>
                <a:gd name="connsiteX78" fmla="*/ 3328554 w 4901657"/>
                <a:gd name="connsiteY78" fmla="*/ 3936117 h 4216896"/>
                <a:gd name="connsiteX79" fmla="*/ 3510122 w 4901657"/>
                <a:gd name="connsiteY79" fmla="*/ 3949768 h 4216896"/>
                <a:gd name="connsiteX80" fmla="*/ 3496160 w 4901657"/>
                <a:gd name="connsiteY80" fmla="*/ 4052803 h 4216896"/>
                <a:gd name="connsiteX81" fmla="*/ 3569034 w 4901657"/>
                <a:gd name="connsiteY81" fmla="*/ 4135403 h 4216896"/>
                <a:gd name="connsiteX82" fmla="*/ 3673951 w 4901657"/>
                <a:gd name="connsiteY82" fmla="*/ 4130423 h 4216896"/>
                <a:gd name="connsiteX83" fmla="*/ 3598805 w 4901657"/>
                <a:gd name="connsiteY83" fmla="*/ 4203245 h 4216896"/>
                <a:gd name="connsiteX84" fmla="*/ 3631380 w 4901657"/>
                <a:gd name="connsiteY84" fmla="*/ 4216896 h 4216896"/>
                <a:gd name="connsiteX85" fmla="*/ 4033360 w 4901657"/>
                <a:gd name="connsiteY85" fmla="*/ 3943815 h 4216896"/>
                <a:gd name="connsiteX0" fmla="*/ 3845685 w 4713982"/>
                <a:gd name="connsiteY0" fmla="*/ 3943815 h 4216896"/>
                <a:gd name="connsiteX1" fmla="*/ 3979308 w 4713982"/>
                <a:gd name="connsiteY1" fmla="*/ 3927137 h 4216896"/>
                <a:gd name="connsiteX2" fmla="*/ 4091886 w 4713982"/>
                <a:gd name="connsiteY2" fmla="*/ 3846541 h 4216896"/>
                <a:gd name="connsiteX3" fmla="*/ 4206444 w 4713982"/>
                <a:gd name="connsiteY3" fmla="*/ 3844767 h 4216896"/>
                <a:gd name="connsiteX4" fmla="*/ 4291099 w 4713982"/>
                <a:gd name="connsiteY4" fmla="*/ 3856645 h 4216896"/>
                <a:gd name="connsiteX5" fmla="*/ 4305060 w 4713982"/>
                <a:gd name="connsiteY5" fmla="*/ 3763167 h 4216896"/>
                <a:gd name="connsiteX6" fmla="*/ 4371596 w 4713982"/>
                <a:gd name="connsiteY6" fmla="*/ 3689128 h 4216896"/>
                <a:gd name="connsiteX7" fmla="*/ 4422290 w 4713982"/>
                <a:gd name="connsiteY7" fmla="*/ 3660591 h 4216896"/>
                <a:gd name="connsiteX8" fmla="*/ 4487540 w 4713982"/>
                <a:gd name="connsiteY8" fmla="*/ 3597426 h 4216896"/>
                <a:gd name="connsiteX9" fmla="*/ 4620810 w 4713982"/>
                <a:gd name="connsiteY9" fmla="*/ 3592875 h 4216896"/>
                <a:gd name="connsiteX10" fmla="*/ 4654772 w 4713982"/>
                <a:gd name="connsiteY10" fmla="*/ 3266711 h 4216896"/>
                <a:gd name="connsiteX11" fmla="*/ 4684079 w 4713982"/>
                <a:gd name="connsiteY11" fmla="*/ 3062561 h 4216896"/>
                <a:gd name="connsiteX12" fmla="*/ 4713982 w 4713982"/>
                <a:gd name="connsiteY12" fmla="*/ 2889258 h 4216896"/>
                <a:gd name="connsiteX13" fmla="*/ 4669281 w 4713982"/>
                <a:gd name="connsiteY13" fmla="*/ 2660243 h 4216896"/>
                <a:gd name="connsiteX14" fmla="*/ 4573197 w 4713982"/>
                <a:gd name="connsiteY14" fmla="*/ 2372966 h 4216896"/>
                <a:gd name="connsiteX15" fmla="*/ 3774436 w 4713982"/>
                <a:gd name="connsiteY15" fmla="*/ 693914 h 4216896"/>
                <a:gd name="connsiteX16" fmla="*/ 3484124 w 4713982"/>
                <a:gd name="connsiteY16" fmla="*/ 565053 h 4216896"/>
                <a:gd name="connsiteX17" fmla="*/ 3453961 w 4713982"/>
                <a:gd name="connsiteY17" fmla="*/ 609627 h 4216896"/>
                <a:gd name="connsiteX18" fmla="*/ 3534397 w 4713982"/>
                <a:gd name="connsiteY18" fmla="*/ 743353 h 4216896"/>
                <a:gd name="connsiteX19" fmla="*/ 3438880 w 4713982"/>
                <a:gd name="connsiteY19" fmla="*/ 936512 h 4216896"/>
                <a:gd name="connsiteX20" fmla="*/ 3303144 w 4713982"/>
                <a:gd name="connsiteY20" fmla="*/ 986040 h 4216896"/>
                <a:gd name="connsiteX21" fmla="*/ 3333307 w 4713982"/>
                <a:gd name="connsiteY21" fmla="*/ 1075190 h 4216896"/>
                <a:gd name="connsiteX22" fmla="*/ 3638703 w 4713982"/>
                <a:gd name="connsiteY22" fmla="*/ 1303096 h 4216896"/>
                <a:gd name="connsiteX23" fmla="*/ 3458988 w 4713982"/>
                <a:gd name="connsiteY23" fmla="*/ 1332735 h 4216896"/>
                <a:gd name="connsiteX24" fmla="*/ 3261659 w 4713982"/>
                <a:gd name="connsiteY24" fmla="*/ 1491313 h 4216896"/>
                <a:gd name="connsiteX25" fmla="*/ 2839372 w 4713982"/>
                <a:gd name="connsiteY25" fmla="*/ 1530938 h 4216896"/>
                <a:gd name="connsiteX26" fmla="*/ 2628228 w 4713982"/>
                <a:gd name="connsiteY26" fmla="*/ 1303095 h 4216896"/>
                <a:gd name="connsiteX27" fmla="*/ 2381894 w 4713982"/>
                <a:gd name="connsiteY27" fmla="*/ 1327861 h 4216896"/>
                <a:gd name="connsiteX28" fmla="*/ 2452275 w 4713982"/>
                <a:gd name="connsiteY28" fmla="*/ 1060393 h 4216896"/>
                <a:gd name="connsiteX29" fmla="*/ 2306486 w 4713982"/>
                <a:gd name="connsiteY29" fmla="*/ 971238 h 4216896"/>
                <a:gd name="connsiteX30" fmla="*/ 2246159 w 4713982"/>
                <a:gd name="connsiteY30" fmla="*/ 1010863 h 4216896"/>
                <a:gd name="connsiteX31" fmla="*/ 2165723 w 4713982"/>
                <a:gd name="connsiteY31" fmla="*/ 1337767 h 4216896"/>
                <a:gd name="connsiteX32" fmla="*/ 2095342 w 4713982"/>
                <a:gd name="connsiteY32" fmla="*/ 1303095 h 4216896"/>
                <a:gd name="connsiteX33" fmla="*/ 2120479 w 4713982"/>
                <a:gd name="connsiteY33" fmla="*/ 867223 h 4216896"/>
                <a:gd name="connsiteX34" fmla="*/ 2241132 w 4713982"/>
                <a:gd name="connsiteY34" fmla="*/ 624521 h 4216896"/>
                <a:gd name="connsiteX35" fmla="*/ 2070206 w 4713982"/>
                <a:gd name="connsiteY35" fmla="*/ 490788 h 4216896"/>
                <a:gd name="connsiteX36" fmla="*/ 2060152 w 4713982"/>
                <a:gd name="connsiteY36" fmla="*/ 406586 h 4216896"/>
                <a:gd name="connsiteX37" fmla="*/ 2024961 w 4713982"/>
                <a:gd name="connsiteY37" fmla="*/ 371913 h 4216896"/>
                <a:gd name="connsiteX38" fmla="*/ 2004852 w 4713982"/>
                <a:gd name="connsiteY38" fmla="*/ 272852 h 4216896"/>
                <a:gd name="connsiteX39" fmla="*/ 1476366 w 4713982"/>
                <a:gd name="connsiteY39" fmla="*/ 439 h 4216896"/>
                <a:gd name="connsiteX40" fmla="*/ 1360737 w 4713982"/>
                <a:gd name="connsiteY40" fmla="*/ 173798 h 4216896"/>
                <a:gd name="connsiteX41" fmla="*/ 1235054 w 4713982"/>
                <a:gd name="connsiteY41" fmla="*/ 302578 h 4216896"/>
                <a:gd name="connsiteX42" fmla="*/ 1350683 w 4713982"/>
                <a:gd name="connsiteY42" fmla="*/ 376874 h 4216896"/>
                <a:gd name="connsiteX43" fmla="*/ 1461286 w 4713982"/>
                <a:gd name="connsiteY43" fmla="*/ 644342 h 4216896"/>
                <a:gd name="connsiteX44" fmla="*/ 1448099 w 4713982"/>
                <a:gd name="connsiteY44" fmla="*/ 669061 h 4216896"/>
                <a:gd name="connsiteX45" fmla="*/ 1458557 w 4713982"/>
                <a:gd name="connsiteY45" fmla="*/ 796696 h 4216896"/>
                <a:gd name="connsiteX46" fmla="*/ 1523267 w 4713982"/>
                <a:gd name="connsiteY46" fmla="*/ 879655 h 4216896"/>
                <a:gd name="connsiteX47" fmla="*/ 1514550 w 4713982"/>
                <a:gd name="connsiteY47" fmla="*/ 947010 h 4216896"/>
                <a:gd name="connsiteX48" fmla="*/ 1636592 w 4713982"/>
                <a:gd name="connsiteY48" fmla="*/ 1052255 h 4216896"/>
                <a:gd name="connsiteX49" fmla="*/ 1553778 w 4713982"/>
                <a:gd name="connsiteY49" fmla="*/ 1085932 h 4216896"/>
                <a:gd name="connsiteX50" fmla="*/ 1230028 w 4713982"/>
                <a:gd name="connsiteY50" fmla="*/ 827606 h 4216896"/>
                <a:gd name="connsiteX51" fmla="*/ 963582 w 4713982"/>
                <a:gd name="connsiteY51" fmla="*/ 956386 h 4216896"/>
                <a:gd name="connsiteX52" fmla="*/ 868062 w 4713982"/>
                <a:gd name="connsiteY52" fmla="*/ 1030679 h 4216896"/>
                <a:gd name="connsiteX53" fmla="*/ 737351 w 4713982"/>
                <a:gd name="connsiteY53" fmla="*/ 1085164 h 4216896"/>
                <a:gd name="connsiteX54" fmla="*/ 0 w 4713982"/>
                <a:gd name="connsiteY54" fmla="*/ 1381948 h 4216896"/>
                <a:gd name="connsiteX55" fmla="*/ 41713 w 4713982"/>
                <a:gd name="connsiteY55" fmla="*/ 1493737 h 4216896"/>
                <a:gd name="connsiteX56" fmla="*/ 299578 w 4713982"/>
                <a:gd name="connsiteY56" fmla="*/ 1682345 h 4216896"/>
                <a:gd name="connsiteX57" fmla="*/ 324716 w 4713982"/>
                <a:gd name="connsiteY57" fmla="*/ 1749265 h 4216896"/>
                <a:gd name="connsiteX58" fmla="*/ 648603 w 4713982"/>
                <a:gd name="connsiteY58" fmla="*/ 1991761 h 4216896"/>
                <a:gd name="connsiteX59" fmla="*/ 967790 w 4713982"/>
                <a:gd name="connsiteY59" fmla="*/ 2363367 h 4216896"/>
                <a:gd name="connsiteX60" fmla="*/ 1082358 w 4713982"/>
                <a:gd name="connsiteY60" fmla="*/ 2610713 h 4216896"/>
                <a:gd name="connsiteX61" fmla="*/ 1087463 w 4713982"/>
                <a:gd name="connsiteY61" fmla="*/ 2783634 h 4216896"/>
                <a:gd name="connsiteX62" fmla="*/ 1168915 w 4713982"/>
                <a:gd name="connsiteY62" fmla="*/ 2777469 h 4216896"/>
                <a:gd name="connsiteX63" fmla="*/ 1146063 w 4713982"/>
                <a:gd name="connsiteY63" fmla="*/ 2632205 h 4216896"/>
                <a:gd name="connsiteX64" fmla="*/ 1218641 w 4713982"/>
                <a:gd name="connsiteY64" fmla="*/ 2593493 h 4216896"/>
                <a:gd name="connsiteX65" fmla="*/ 1314080 w 4713982"/>
                <a:gd name="connsiteY65" fmla="*/ 2633344 h 4216896"/>
                <a:gd name="connsiteX66" fmla="*/ 1332696 w 4713982"/>
                <a:gd name="connsiteY66" fmla="*/ 2706148 h 4216896"/>
                <a:gd name="connsiteX67" fmla="*/ 1407154 w 4713982"/>
                <a:gd name="connsiteY67" fmla="*/ 2765301 h 4216896"/>
                <a:gd name="connsiteX68" fmla="*/ 1422907 w 4713982"/>
                <a:gd name="connsiteY68" fmla="*/ 2896049 h 4216896"/>
                <a:gd name="connsiteX69" fmla="*/ 1784103 w 4713982"/>
                <a:gd name="connsiteY69" fmla="*/ 3170273 h 4216896"/>
                <a:gd name="connsiteX70" fmla="*/ 2306692 w 4713982"/>
                <a:gd name="connsiteY70" fmla="*/ 3678791 h 4216896"/>
                <a:gd name="connsiteX71" fmla="*/ 2323328 w 4713982"/>
                <a:gd name="connsiteY71" fmla="*/ 3792476 h 4216896"/>
                <a:gd name="connsiteX72" fmla="*/ 2437884 w 4713982"/>
                <a:gd name="connsiteY72" fmla="*/ 3847312 h 4216896"/>
                <a:gd name="connsiteX73" fmla="*/ 2575807 w 4713982"/>
                <a:gd name="connsiteY73" fmla="*/ 3858416 h 4216896"/>
                <a:gd name="connsiteX74" fmla="*/ 2824924 w 4713982"/>
                <a:gd name="connsiteY74" fmla="*/ 3890502 h 4216896"/>
                <a:gd name="connsiteX75" fmla="*/ 2924136 w 4713982"/>
                <a:gd name="connsiteY75" fmla="*/ 4022155 h 4216896"/>
                <a:gd name="connsiteX76" fmla="*/ 2947499 w 4713982"/>
                <a:gd name="connsiteY76" fmla="*/ 4087560 h 4216896"/>
                <a:gd name="connsiteX77" fmla="*/ 3140879 w 4713982"/>
                <a:gd name="connsiteY77" fmla="*/ 3936117 h 4216896"/>
                <a:gd name="connsiteX78" fmla="*/ 3322447 w 4713982"/>
                <a:gd name="connsiteY78" fmla="*/ 3949768 h 4216896"/>
                <a:gd name="connsiteX79" fmla="*/ 3308485 w 4713982"/>
                <a:gd name="connsiteY79" fmla="*/ 4052803 h 4216896"/>
                <a:gd name="connsiteX80" fmla="*/ 3381359 w 4713982"/>
                <a:gd name="connsiteY80" fmla="*/ 4135403 h 4216896"/>
                <a:gd name="connsiteX81" fmla="*/ 3486276 w 4713982"/>
                <a:gd name="connsiteY81" fmla="*/ 4130423 h 4216896"/>
                <a:gd name="connsiteX82" fmla="*/ 3411130 w 4713982"/>
                <a:gd name="connsiteY82" fmla="*/ 4203245 h 4216896"/>
                <a:gd name="connsiteX83" fmla="*/ 3443705 w 4713982"/>
                <a:gd name="connsiteY83" fmla="*/ 4216896 h 4216896"/>
                <a:gd name="connsiteX84" fmla="*/ 3845685 w 4713982"/>
                <a:gd name="connsiteY84" fmla="*/ 3943815 h 4216896"/>
                <a:gd name="connsiteX0" fmla="*/ 3803972 w 4672269"/>
                <a:gd name="connsiteY0" fmla="*/ 3943815 h 4216896"/>
                <a:gd name="connsiteX1" fmla="*/ 3937595 w 4672269"/>
                <a:gd name="connsiteY1" fmla="*/ 3927137 h 4216896"/>
                <a:gd name="connsiteX2" fmla="*/ 4050173 w 4672269"/>
                <a:gd name="connsiteY2" fmla="*/ 3846541 h 4216896"/>
                <a:gd name="connsiteX3" fmla="*/ 4164731 w 4672269"/>
                <a:gd name="connsiteY3" fmla="*/ 3844767 h 4216896"/>
                <a:gd name="connsiteX4" fmla="*/ 4249386 w 4672269"/>
                <a:gd name="connsiteY4" fmla="*/ 3856645 h 4216896"/>
                <a:gd name="connsiteX5" fmla="*/ 4263347 w 4672269"/>
                <a:gd name="connsiteY5" fmla="*/ 3763167 h 4216896"/>
                <a:gd name="connsiteX6" fmla="*/ 4329883 w 4672269"/>
                <a:gd name="connsiteY6" fmla="*/ 3689128 h 4216896"/>
                <a:gd name="connsiteX7" fmla="*/ 4380577 w 4672269"/>
                <a:gd name="connsiteY7" fmla="*/ 3660591 h 4216896"/>
                <a:gd name="connsiteX8" fmla="*/ 4445827 w 4672269"/>
                <a:gd name="connsiteY8" fmla="*/ 3597426 h 4216896"/>
                <a:gd name="connsiteX9" fmla="*/ 4579097 w 4672269"/>
                <a:gd name="connsiteY9" fmla="*/ 3592875 h 4216896"/>
                <a:gd name="connsiteX10" fmla="*/ 4613059 w 4672269"/>
                <a:gd name="connsiteY10" fmla="*/ 3266711 h 4216896"/>
                <a:gd name="connsiteX11" fmla="*/ 4642366 w 4672269"/>
                <a:gd name="connsiteY11" fmla="*/ 3062561 h 4216896"/>
                <a:gd name="connsiteX12" fmla="*/ 4672269 w 4672269"/>
                <a:gd name="connsiteY12" fmla="*/ 2889258 h 4216896"/>
                <a:gd name="connsiteX13" fmla="*/ 4627568 w 4672269"/>
                <a:gd name="connsiteY13" fmla="*/ 2660243 h 4216896"/>
                <a:gd name="connsiteX14" fmla="*/ 4531484 w 4672269"/>
                <a:gd name="connsiteY14" fmla="*/ 2372966 h 4216896"/>
                <a:gd name="connsiteX15" fmla="*/ 3732723 w 4672269"/>
                <a:gd name="connsiteY15" fmla="*/ 693914 h 4216896"/>
                <a:gd name="connsiteX16" fmla="*/ 3442411 w 4672269"/>
                <a:gd name="connsiteY16" fmla="*/ 565053 h 4216896"/>
                <a:gd name="connsiteX17" fmla="*/ 3412248 w 4672269"/>
                <a:gd name="connsiteY17" fmla="*/ 609627 h 4216896"/>
                <a:gd name="connsiteX18" fmla="*/ 3492684 w 4672269"/>
                <a:gd name="connsiteY18" fmla="*/ 743353 h 4216896"/>
                <a:gd name="connsiteX19" fmla="*/ 3397167 w 4672269"/>
                <a:gd name="connsiteY19" fmla="*/ 936512 h 4216896"/>
                <a:gd name="connsiteX20" fmla="*/ 3261431 w 4672269"/>
                <a:gd name="connsiteY20" fmla="*/ 986040 h 4216896"/>
                <a:gd name="connsiteX21" fmla="*/ 3291594 w 4672269"/>
                <a:gd name="connsiteY21" fmla="*/ 1075190 h 4216896"/>
                <a:gd name="connsiteX22" fmla="*/ 3596990 w 4672269"/>
                <a:gd name="connsiteY22" fmla="*/ 1303096 h 4216896"/>
                <a:gd name="connsiteX23" fmla="*/ 3417275 w 4672269"/>
                <a:gd name="connsiteY23" fmla="*/ 1332735 h 4216896"/>
                <a:gd name="connsiteX24" fmla="*/ 3219946 w 4672269"/>
                <a:gd name="connsiteY24" fmla="*/ 1491313 h 4216896"/>
                <a:gd name="connsiteX25" fmla="*/ 2797659 w 4672269"/>
                <a:gd name="connsiteY25" fmla="*/ 1530938 h 4216896"/>
                <a:gd name="connsiteX26" fmla="*/ 2586515 w 4672269"/>
                <a:gd name="connsiteY26" fmla="*/ 1303095 h 4216896"/>
                <a:gd name="connsiteX27" fmla="*/ 2340181 w 4672269"/>
                <a:gd name="connsiteY27" fmla="*/ 1327861 h 4216896"/>
                <a:gd name="connsiteX28" fmla="*/ 2410562 w 4672269"/>
                <a:gd name="connsiteY28" fmla="*/ 1060393 h 4216896"/>
                <a:gd name="connsiteX29" fmla="*/ 2264773 w 4672269"/>
                <a:gd name="connsiteY29" fmla="*/ 971238 h 4216896"/>
                <a:gd name="connsiteX30" fmla="*/ 2204446 w 4672269"/>
                <a:gd name="connsiteY30" fmla="*/ 1010863 h 4216896"/>
                <a:gd name="connsiteX31" fmla="*/ 2124010 w 4672269"/>
                <a:gd name="connsiteY31" fmla="*/ 1337767 h 4216896"/>
                <a:gd name="connsiteX32" fmla="*/ 2053629 w 4672269"/>
                <a:gd name="connsiteY32" fmla="*/ 1303095 h 4216896"/>
                <a:gd name="connsiteX33" fmla="*/ 2078766 w 4672269"/>
                <a:gd name="connsiteY33" fmla="*/ 867223 h 4216896"/>
                <a:gd name="connsiteX34" fmla="*/ 2199419 w 4672269"/>
                <a:gd name="connsiteY34" fmla="*/ 624521 h 4216896"/>
                <a:gd name="connsiteX35" fmla="*/ 2028493 w 4672269"/>
                <a:gd name="connsiteY35" fmla="*/ 490788 h 4216896"/>
                <a:gd name="connsiteX36" fmla="*/ 2018439 w 4672269"/>
                <a:gd name="connsiteY36" fmla="*/ 406586 h 4216896"/>
                <a:gd name="connsiteX37" fmla="*/ 1983248 w 4672269"/>
                <a:gd name="connsiteY37" fmla="*/ 371913 h 4216896"/>
                <a:gd name="connsiteX38" fmla="*/ 1963139 w 4672269"/>
                <a:gd name="connsiteY38" fmla="*/ 272852 h 4216896"/>
                <a:gd name="connsiteX39" fmla="*/ 1434653 w 4672269"/>
                <a:gd name="connsiteY39" fmla="*/ 439 h 4216896"/>
                <a:gd name="connsiteX40" fmla="*/ 1319024 w 4672269"/>
                <a:gd name="connsiteY40" fmla="*/ 173798 h 4216896"/>
                <a:gd name="connsiteX41" fmla="*/ 1193341 w 4672269"/>
                <a:gd name="connsiteY41" fmla="*/ 302578 h 4216896"/>
                <a:gd name="connsiteX42" fmla="*/ 1308970 w 4672269"/>
                <a:gd name="connsiteY42" fmla="*/ 376874 h 4216896"/>
                <a:gd name="connsiteX43" fmla="*/ 1419573 w 4672269"/>
                <a:gd name="connsiteY43" fmla="*/ 644342 h 4216896"/>
                <a:gd name="connsiteX44" fmla="*/ 1406386 w 4672269"/>
                <a:gd name="connsiteY44" fmla="*/ 669061 h 4216896"/>
                <a:gd name="connsiteX45" fmla="*/ 1416844 w 4672269"/>
                <a:gd name="connsiteY45" fmla="*/ 796696 h 4216896"/>
                <a:gd name="connsiteX46" fmla="*/ 1481554 w 4672269"/>
                <a:gd name="connsiteY46" fmla="*/ 879655 h 4216896"/>
                <a:gd name="connsiteX47" fmla="*/ 1472837 w 4672269"/>
                <a:gd name="connsiteY47" fmla="*/ 947010 h 4216896"/>
                <a:gd name="connsiteX48" fmla="*/ 1594879 w 4672269"/>
                <a:gd name="connsiteY48" fmla="*/ 1052255 h 4216896"/>
                <a:gd name="connsiteX49" fmla="*/ 1512065 w 4672269"/>
                <a:gd name="connsiteY49" fmla="*/ 1085932 h 4216896"/>
                <a:gd name="connsiteX50" fmla="*/ 1188315 w 4672269"/>
                <a:gd name="connsiteY50" fmla="*/ 827606 h 4216896"/>
                <a:gd name="connsiteX51" fmla="*/ 921869 w 4672269"/>
                <a:gd name="connsiteY51" fmla="*/ 956386 h 4216896"/>
                <a:gd name="connsiteX52" fmla="*/ 826349 w 4672269"/>
                <a:gd name="connsiteY52" fmla="*/ 1030679 h 4216896"/>
                <a:gd name="connsiteX53" fmla="*/ 695638 w 4672269"/>
                <a:gd name="connsiteY53" fmla="*/ 1085164 h 4216896"/>
                <a:gd name="connsiteX54" fmla="*/ 0 w 4672269"/>
                <a:gd name="connsiteY54" fmla="*/ 1493737 h 4216896"/>
                <a:gd name="connsiteX55" fmla="*/ 257865 w 4672269"/>
                <a:gd name="connsiteY55" fmla="*/ 1682345 h 4216896"/>
                <a:gd name="connsiteX56" fmla="*/ 283003 w 4672269"/>
                <a:gd name="connsiteY56" fmla="*/ 1749265 h 4216896"/>
                <a:gd name="connsiteX57" fmla="*/ 606890 w 4672269"/>
                <a:gd name="connsiteY57" fmla="*/ 1991761 h 4216896"/>
                <a:gd name="connsiteX58" fmla="*/ 926077 w 4672269"/>
                <a:gd name="connsiteY58" fmla="*/ 2363367 h 4216896"/>
                <a:gd name="connsiteX59" fmla="*/ 1040645 w 4672269"/>
                <a:gd name="connsiteY59" fmla="*/ 2610713 h 4216896"/>
                <a:gd name="connsiteX60" fmla="*/ 1045750 w 4672269"/>
                <a:gd name="connsiteY60" fmla="*/ 2783634 h 4216896"/>
                <a:gd name="connsiteX61" fmla="*/ 1127202 w 4672269"/>
                <a:gd name="connsiteY61" fmla="*/ 2777469 h 4216896"/>
                <a:gd name="connsiteX62" fmla="*/ 1104350 w 4672269"/>
                <a:gd name="connsiteY62" fmla="*/ 2632205 h 4216896"/>
                <a:gd name="connsiteX63" fmla="*/ 1176928 w 4672269"/>
                <a:gd name="connsiteY63" fmla="*/ 2593493 h 4216896"/>
                <a:gd name="connsiteX64" fmla="*/ 1272367 w 4672269"/>
                <a:gd name="connsiteY64" fmla="*/ 2633344 h 4216896"/>
                <a:gd name="connsiteX65" fmla="*/ 1290983 w 4672269"/>
                <a:gd name="connsiteY65" fmla="*/ 2706148 h 4216896"/>
                <a:gd name="connsiteX66" fmla="*/ 1365441 w 4672269"/>
                <a:gd name="connsiteY66" fmla="*/ 2765301 h 4216896"/>
                <a:gd name="connsiteX67" fmla="*/ 1381194 w 4672269"/>
                <a:gd name="connsiteY67" fmla="*/ 2896049 h 4216896"/>
                <a:gd name="connsiteX68" fmla="*/ 1742390 w 4672269"/>
                <a:gd name="connsiteY68" fmla="*/ 3170273 h 4216896"/>
                <a:gd name="connsiteX69" fmla="*/ 2264979 w 4672269"/>
                <a:gd name="connsiteY69" fmla="*/ 3678791 h 4216896"/>
                <a:gd name="connsiteX70" fmla="*/ 2281615 w 4672269"/>
                <a:gd name="connsiteY70" fmla="*/ 3792476 h 4216896"/>
                <a:gd name="connsiteX71" fmla="*/ 2396171 w 4672269"/>
                <a:gd name="connsiteY71" fmla="*/ 3847312 h 4216896"/>
                <a:gd name="connsiteX72" fmla="*/ 2534094 w 4672269"/>
                <a:gd name="connsiteY72" fmla="*/ 3858416 h 4216896"/>
                <a:gd name="connsiteX73" fmla="*/ 2783211 w 4672269"/>
                <a:gd name="connsiteY73" fmla="*/ 3890502 h 4216896"/>
                <a:gd name="connsiteX74" fmla="*/ 2882423 w 4672269"/>
                <a:gd name="connsiteY74" fmla="*/ 4022155 h 4216896"/>
                <a:gd name="connsiteX75" fmla="*/ 2905786 w 4672269"/>
                <a:gd name="connsiteY75" fmla="*/ 4087560 h 4216896"/>
                <a:gd name="connsiteX76" fmla="*/ 3099166 w 4672269"/>
                <a:gd name="connsiteY76" fmla="*/ 3936117 h 4216896"/>
                <a:gd name="connsiteX77" fmla="*/ 3280734 w 4672269"/>
                <a:gd name="connsiteY77" fmla="*/ 3949768 h 4216896"/>
                <a:gd name="connsiteX78" fmla="*/ 3266772 w 4672269"/>
                <a:gd name="connsiteY78" fmla="*/ 4052803 h 4216896"/>
                <a:gd name="connsiteX79" fmla="*/ 3339646 w 4672269"/>
                <a:gd name="connsiteY79" fmla="*/ 4135403 h 4216896"/>
                <a:gd name="connsiteX80" fmla="*/ 3444563 w 4672269"/>
                <a:gd name="connsiteY80" fmla="*/ 4130423 h 4216896"/>
                <a:gd name="connsiteX81" fmla="*/ 3369417 w 4672269"/>
                <a:gd name="connsiteY81" fmla="*/ 4203245 h 4216896"/>
                <a:gd name="connsiteX82" fmla="*/ 3401992 w 4672269"/>
                <a:gd name="connsiteY82" fmla="*/ 4216896 h 4216896"/>
                <a:gd name="connsiteX83" fmla="*/ 3803972 w 4672269"/>
                <a:gd name="connsiteY83" fmla="*/ 3943815 h 4216896"/>
                <a:gd name="connsiteX0" fmla="*/ 3546107 w 4414404"/>
                <a:gd name="connsiteY0" fmla="*/ 3943815 h 4216896"/>
                <a:gd name="connsiteX1" fmla="*/ 3679730 w 4414404"/>
                <a:gd name="connsiteY1" fmla="*/ 3927137 h 4216896"/>
                <a:gd name="connsiteX2" fmla="*/ 3792308 w 4414404"/>
                <a:gd name="connsiteY2" fmla="*/ 3846541 h 4216896"/>
                <a:gd name="connsiteX3" fmla="*/ 3906866 w 4414404"/>
                <a:gd name="connsiteY3" fmla="*/ 3844767 h 4216896"/>
                <a:gd name="connsiteX4" fmla="*/ 3991521 w 4414404"/>
                <a:gd name="connsiteY4" fmla="*/ 3856645 h 4216896"/>
                <a:gd name="connsiteX5" fmla="*/ 4005482 w 4414404"/>
                <a:gd name="connsiteY5" fmla="*/ 3763167 h 4216896"/>
                <a:gd name="connsiteX6" fmla="*/ 4072018 w 4414404"/>
                <a:gd name="connsiteY6" fmla="*/ 3689128 h 4216896"/>
                <a:gd name="connsiteX7" fmla="*/ 4122712 w 4414404"/>
                <a:gd name="connsiteY7" fmla="*/ 3660591 h 4216896"/>
                <a:gd name="connsiteX8" fmla="*/ 4187962 w 4414404"/>
                <a:gd name="connsiteY8" fmla="*/ 3597426 h 4216896"/>
                <a:gd name="connsiteX9" fmla="*/ 4321232 w 4414404"/>
                <a:gd name="connsiteY9" fmla="*/ 3592875 h 4216896"/>
                <a:gd name="connsiteX10" fmla="*/ 4355194 w 4414404"/>
                <a:gd name="connsiteY10" fmla="*/ 3266711 h 4216896"/>
                <a:gd name="connsiteX11" fmla="*/ 4384501 w 4414404"/>
                <a:gd name="connsiteY11" fmla="*/ 3062561 h 4216896"/>
                <a:gd name="connsiteX12" fmla="*/ 4414404 w 4414404"/>
                <a:gd name="connsiteY12" fmla="*/ 2889258 h 4216896"/>
                <a:gd name="connsiteX13" fmla="*/ 4369703 w 4414404"/>
                <a:gd name="connsiteY13" fmla="*/ 2660243 h 4216896"/>
                <a:gd name="connsiteX14" fmla="*/ 4273619 w 4414404"/>
                <a:gd name="connsiteY14" fmla="*/ 2372966 h 4216896"/>
                <a:gd name="connsiteX15" fmla="*/ 3474858 w 4414404"/>
                <a:gd name="connsiteY15" fmla="*/ 693914 h 4216896"/>
                <a:gd name="connsiteX16" fmla="*/ 3184546 w 4414404"/>
                <a:gd name="connsiteY16" fmla="*/ 565053 h 4216896"/>
                <a:gd name="connsiteX17" fmla="*/ 3154383 w 4414404"/>
                <a:gd name="connsiteY17" fmla="*/ 609627 h 4216896"/>
                <a:gd name="connsiteX18" fmla="*/ 3234819 w 4414404"/>
                <a:gd name="connsiteY18" fmla="*/ 743353 h 4216896"/>
                <a:gd name="connsiteX19" fmla="*/ 3139302 w 4414404"/>
                <a:gd name="connsiteY19" fmla="*/ 936512 h 4216896"/>
                <a:gd name="connsiteX20" fmla="*/ 3003566 w 4414404"/>
                <a:gd name="connsiteY20" fmla="*/ 986040 h 4216896"/>
                <a:gd name="connsiteX21" fmla="*/ 3033729 w 4414404"/>
                <a:gd name="connsiteY21" fmla="*/ 1075190 h 4216896"/>
                <a:gd name="connsiteX22" fmla="*/ 3339125 w 4414404"/>
                <a:gd name="connsiteY22" fmla="*/ 1303096 h 4216896"/>
                <a:gd name="connsiteX23" fmla="*/ 3159410 w 4414404"/>
                <a:gd name="connsiteY23" fmla="*/ 1332735 h 4216896"/>
                <a:gd name="connsiteX24" fmla="*/ 2962081 w 4414404"/>
                <a:gd name="connsiteY24" fmla="*/ 1491313 h 4216896"/>
                <a:gd name="connsiteX25" fmla="*/ 2539794 w 4414404"/>
                <a:gd name="connsiteY25" fmla="*/ 1530938 h 4216896"/>
                <a:gd name="connsiteX26" fmla="*/ 2328650 w 4414404"/>
                <a:gd name="connsiteY26" fmla="*/ 1303095 h 4216896"/>
                <a:gd name="connsiteX27" fmla="*/ 2082316 w 4414404"/>
                <a:gd name="connsiteY27" fmla="*/ 1327861 h 4216896"/>
                <a:gd name="connsiteX28" fmla="*/ 2152697 w 4414404"/>
                <a:gd name="connsiteY28" fmla="*/ 1060393 h 4216896"/>
                <a:gd name="connsiteX29" fmla="*/ 2006908 w 4414404"/>
                <a:gd name="connsiteY29" fmla="*/ 971238 h 4216896"/>
                <a:gd name="connsiteX30" fmla="*/ 1946581 w 4414404"/>
                <a:gd name="connsiteY30" fmla="*/ 1010863 h 4216896"/>
                <a:gd name="connsiteX31" fmla="*/ 1866145 w 4414404"/>
                <a:gd name="connsiteY31" fmla="*/ 1337767 h 4216896"/>
                <a:gd name="connsiteX32" fmla="*/ 1795764 w 4414404"/>
                <a:gd name="connsiteY32" fmla="*/ 1303095 h 4216896"/>
                <a:gd name="connsiteX33" fmla="*/ 1820901 w 4414404"/>
                <a:gd name="connsiteY33" fmla="*/ 867223 h 4216896"/>
                <a:gd name="connsiteX34" fmla="*/ 1941554 w 4414404"/>
                <a:gd name="connsiteY34" fmla="*/ 624521 h 4216896"/>
                <a:gd name="connsiteX35" fmla="*/ 1770628 w 4414404"/>
                <a:gd name="connsiteY35" fmla="*/ 490788 h 4216896"/>
                <a:gd name="connsiteX36" fmla="*/ 1760574 w 4414404"/>
                <a:gd name="connsiteY36" fmla="*/ 406586 h 4216896"/>
                <a:gd name="connsiteX37" fmla="*/ 1725383 w 4414404"/>
                <a:gd name="connsiteY37" fmla="*/ 371913 h 4216896"/>
                <a:gd name="connsiteX38" fmla="*/ 1705274 w 4414404"/>
                <a:gd name="connsiteY38" fmla="*/ 272852 h 4216896"/>
                <a:gd name="connsiteX39" fmla="*/ 1176788 w 4414404"/>
                <a:gd name="connsiteY39" fmla="*/ 439 h 4216896"/>
                <a:gd name="connsiteX40" fmla="*/ 1061159 w 4414404"/>
                <a:gd name="connsiteY40" fmla="*/ 173798 h 4216896"/>
                <a:gd name="connsiteX41" fmla="*/ 935476 w 4414404"/>
                <a:gd name="connsiteY41" fmla="*/ 302578 h 4216896"/>
                <a:gd name="connsiteX42" fmla="*/ 1051105 w 4414404"/>
                <a:gd name="connsiteY42" fmla="*/ 376874 h 4216896"/>
                <a:gd name="connsiteX43" fmla="*/ 1161708 w 4414404"/>
                <a:gd name="connsiteY43" fmla="*/ 644342 h 4216896"/>
                <a:gd name="connsiteX44" fmla="*/ 1148521 w 4414404"/>
                <a:gd name="connsiteY44" fmla="*/ 669061 h 4216896"/>
                <a:gd name="connsiteX45" fmla="*/ 1158979 w 4414404"/>
                <a:gd name="connsiteY45" fmla="*/ 796696 h 4216896"/>
                <a:gd name="connsiteX46" fmla="*/ 1223689 w 4414404"/>
                <a:gd name="connsiteY46" fmla="*/ 879655 h 4216896"/>
                <a:gd name="connsiteX47" fmla="*/ 1214972 w 4414404"/>
                <a:gd name="connsiteY47" fmla="*/ 947010 h 4216896"/>
                <a:gd name="connsiteX48" fmla="*/ 1337014 w 4414404"/>
                <a:gd name="connsiteY48" fmla="*/ 1052255 h 4216896"/>
                <a:gd name="connsiteX49" fmla="*/ 1254200 w 4414404"/>
                <a:gd name="connsiteY49" fmla="*/ 1085932 h 4216896"/>
                <a:gd name="connsiteX50" fmla="*/ 930450 w 4414404"/>
                <a:gd name="connsiteY50" fmla="*/ 827606 h 4216896"/>
                <a:gd name="connsiteX51" fmla="*/ 664004 w 4414404"/>
                <a:gd name="connsiteY51" fmla="*/ 956386 h 4216896"/>
                <a:gd name="connsiteX52" fmla="*/ 568484 w 4414404"/>
                <a:gd name="connsiteY52" fmla="*/ 1030679 h 4216896"/>
                <a:gd name="connsiteX53" fmla="*/ 437773 w 4414404"/>
                <a:gd name="connsiteY53" fmla="*/ 1085164 h 4216896"/>
                <a:gd name="connsiteX54" fmla="*/ 0 w 4414404"/>
                <a:gd name="connsiteY54" fmla="*/ 1682345 h 4216896"/>
                <a:gd name="connsiteX55" fmla="*/ 25138 w 4414404"/>
                <a:gd name="connsiteY55" fmla="*/ 1749265 h 4216896"/>
                <a:gd name="connsiteX56" fmla="*/ 349025 w 4414404"/>
                <a:gd name="connsiteY56" fmla="*/ 1991761 h 4216896"/>
                <a:gd name="connsiteX57" fmla="*/ 668212 w 4414404"/>
                <a:gd name="connsiteY57" fmla="*/ 2363367 h 4216896"/>
                <a:gd name="connsiteX58" fmla="*/ 782780 w 4414404"/>
                <a:gd name="connsiteY58" fmla="*/ 2610713 h 4216896"/>
                <a:gd name="connsiteX59" fmla="*/ 787885 w 4414404"/>
                <a:gd name="connsiteY59" fmla="*/ 2783634 h 4216896"/>
                <a:gd name="connsiteX60" fmla="*/ 869337 w 4414404"/>
                <a:gd name="connsiteY60" fmla="*/ 2777469 h 4216896"/>
                <a:gd name="connsiteX61" fmla="*/ 846485 w 4414404"/>
                <a:gd name="connsiteY61" fmla="*/ 2632205 h 4216896"/>
                <a:gd name="connsiteX62" fmla="*/ 919063 w 4414404"/>
                <a:gd name="connsiteY62" fmla="*/ 2593493 h 4216896"/>
                <a:gd name="connsiteX63" fmla="*/ 1014502 w 4414404"/>
                <a:gd name="connsiteY63" fmla="*/ 2633344 h 4216896"/>
                <a:gd name="connsiteX64" fmla="*/ 1033118 w 4414404"/>
                <a:gd name="connsiteY64" fmla="*/ 2706148 h 4216896"/>
                <a:gd name="connsiteX65" fmla="*/ 1107576 w 4414404"/>
                <a:gd name="connsiteY65" fmla="*/ 2765301 h 4216896"/>
                <a:gd name="connsiteX66" fmla="*/ 1123329 w 4414404"/>
                <a:gd name="connsiteY66" fmla="*/ 2896049 h 4216896"/>
                <a:gd name="connsiteX67" fmla="*/ 1484525 w 4414404"/>
                <a:gd name="connsiteY67" fmla="*/ 3170273 h 4216896"/>
                <a:gd name="connsiteX68" fmla="*/ 2007114 w 4414404"/>
                <a:gd name="connsiteY68" fmla="*/ 3678791 h 4216896"/>
                <a:gd name="connsiteX69" fmla="*/ 2023750 w 4414404"/>
                <a:gd name="connsiteY69" fmla="*/ 3792476 h 4216896"/>
                <a:gd name="connsiteX70" fmla="*/ 2138306 w 4414404"/>
                <a:gd name="connsiteY70" fmla="*/ 3847312 h 4216896"/>
                <a:gd name="connsiteX71" fmla="*/ 2276229 w 4414404"/>
                <a:gd name="connsiteY71" fmla="*/ 3858416 h 4216896"/>
                <a:gd name="connsiteX72" fmla="*/ 2525346 w 4414404"/>
                <a:gd name="connsiteY72" fmla="*/ 3890502 h 4216896"/>
                <a:gd name="connsiteX73" fmla="*/ 2624558 w 4414404"/>
                <a:gd name="connsiteY73" fmla="*/ 4022155 h 4216896"/>
                <a:gd name="connsiteX74" fmla="*/ 2647921 w 4414404"/>
                <a:gd name="connsiteY74" fmla="*/ 4087560 h 4216896"/>
                <a:gd name="connsiteX75" fmla="*/ 2841301 w 4414404"/>
                <a:gd name="connsiteY75" fmla="*/ 3936117 h 4216896"/>
                <a:gd name="connsiteX76" fmla="*/ 3022869 w 4414404"/>
                <a:gd name="connsiteY76" fmla="*/ 3949768 h 4216896"/>
                <a:gd name="connsiteX77" fmla="*/ 3008907 w 4414404"/>
                <a:gd name="connsiteY77" fmla="*/ 4052803 h 4216896"/>
                <a:gd name="connsiteX78" fmla="*/ 3081781 w 4414404"/>
                <a:gd name="connsiteY78" fmla="*/ 4135403 h 4216896"/>
                <a:gd name="connsiteX79" fmla="*/ 3186698 w 4414404"/>
                <a:gd name="connsiteY79" fmla="*/ 4130423 h 4216896"/>
                <a:gd name="connsiteX80" fmla="*/ 3111552 w 4414404"/>
                <a:gd name="connsiteY80" fmla="*/ 4203245 h 4216896"/>
                <a:gd name="connsiteX81" fmla="*/ 3144127 w 4414404"/>
                <a:gd name="connsiteY81" fmla="*/ 4216896 h 4216896"/>
                <a:gd name="connsiteX82" fmla="*/ 3546107 w 4414404"/>
                <a:gd name="connsiteY82" fmla="*/ 3943815 h 4216896"/>
                <a:gd name="connsiteX0" fmla="*/ 3520969 w 4389266"/>
                <a:gd name="connsiteY0" fmla="*/ 3943815 h 4216896"/>
                <a:gd name="connsiteX1" fmla="*/ 3654592 w 4389266"/>
                <a:gd name="connsiteY1" fmla="*/ 3927137 h 4216896"/>
                <a:gd name="connsiteX2" fmla="*/ 3767170 w 4389266"/>
                <a:gd name="connsiteY2" fmla="*/ 3846541 h 4216896"/>
                <a:gd name="connsiteX3" fmla="*/ 3881728 w 4389266"/>
                <a:gd name="connsiteY3" fmla="*/ 3844767 h 4216896"/>
                <a:gd name="connsiteX4" fmla="*/ 3966383 w 4389266"/>
                <a:gd name="connsiteY4" fmla="*/ 3856645 h 4216896"/>
                <a:gd name="connsiteX5" fmla="*/ 3980344 w 4389266"/>
                <a:gd name="connsiteY5" fmla="*/ 3763167 h 4216896"/>
                <a:gd name="connsiteX6" fmla="*/ 4046880 w 4389266"/>
                <a:gd name="connsiteY6" fmla="*/ 3689128 h 4216896"/>
                <a:gd name="connsiteX7" fmla="*/ 4097574 w 4389266"/>
                <a:gd name="connsiteY7" fmla="*/ 3660591 h 4216896"/>
                <a:gd name="connsiteX8" fmla="*/ 4162824 w 4389266"/>
                <a:gd name="connsiteY8" fmla="*/ 3597426 h 4216896"/>
                <a:gd name="connsiteX9" fmla="*/ 4296094 w 4389266"/>
                <a:gd name="connsiteY9" fmla="*/ 3592875 h 4216896"/>
                <a:gd name="connsiteX10" fmla="*/ 4330056 w 4389266"/>
                <a:gd name="connsiteY10" fmla="*/ 3266711 h 4216896"/>
                <a:gd name="connsiteX11" fmla="*/ 4359363 w 4389266"/>
                <a:gd name="connsiteY11" fmla="*/ 3062561 h 4216896"/>
                <a:gd name="connsiteX12" fmla="*/ 4389266 w 4389266"/>
                <a:gd name="connsiteY12" fmla="*/ 2889258 h 4216896"/>
                <a:gd name="connsiteX13" fmla="*/ 4344565 w 4389266"/>
                <a:gd name="connsiteY13" fmla="*/ 2660243 h 4216896"/>
                <a:gd name="connsiteX14" fmla="*/ 4248481 w 4389266"/>
                <a:gd name="connsiteY14" fmla="*/ 2372966 h 4216896"/>
                <a:gd name="connsiteX15" fmla="*/ 3449720 w 4389266"/>
                <a:gd name="connsiteY15" fmla="*/ 693914 h 4216896"/>
                <a:gd name="connsiteX16" fmla="*/ 3159408 w 4389266"/>
                <a:gd name="connsiteY16" fmla="*/ 565053 h 4216896"/>
                <a:gd name="connsiteX17" fmla="*/ 3129245 w 4389266"/>
                <a:gd name="connsiteY17" fmla="*/ 609627 h 4216896"/>
                <a:gd name="connsiteX18" fmla="*/ 3209681 w 4389266"/>
                <a:gd name="connsiteY18" fmla="*/ 743353 h 4216896"/>
                <a:gd name="connsiteX19" fmla="*/ 3114164 w 4389266"/>
                <a:gd name="connsiteY19" fmla="*/ 936512 h 4216896"/>
                <a:gd name="connsiteX20" fmla="*/ 2978428 w 4389266"/>
                <a:gd name="connsiteY20" fmla="*/ 986040 h 4216896"/>
                <a:gd name="connsiteX21" fmla="*/ 3008591 w 4389266"/>
                <a:gd name="connsiteY21" fmla="*/ 1075190 h 4216896"/>
                <a:gd name="connsiteX22" fmla="*/ 3313987 w 4389266"/>
                <a:gd name="connsiteY22" fmla="*/ 1303096 h 4216896"/>
                <a:gd name="connsiteX23" fmla="*/ 3134272 w 4389266"/>
                <a:gd name="connsiteY23" fmla="*/ 1332735 h 4216896"/>
                <a:gd name="connsiteX24" fmla="*/ 2936943 w 4389266"/>
                <a:gd name="connsiteY24" fmla="*/ 1491313 h 4216896"/>
                <a:gd name="connsiteX25" fmla="*/ 2514656 w 4389266"/>
                <a:gd name="connsiteY25" fmla="*/ 1530938 h 4216896"/>
                <a:gd name="connsiteX26" fmla="*/ 2303512 w 4389266"/>
                <a:gd name="connsiteY26" fmla="*/ 1303095 h 4216896"/>
                <a:gd name="connsiteX27" fmla="*/ 2057178 w 4389266"/>
                <a:gd name="connsiteY27" fmla="*/ 1327861 h 4216896"/>
                <a:gd name="connsiteX28" fmla="*/ 2127559 w 4389266"/>
                <a:gd name="connsiteY28" fmla="*/ 1060393 h 4216896"/>
                <a:gd name="connsiteX29" fmla="*/ 1981770 w 4389266"/>
                <a:gd name="connsiteY29" fmla="*/ 971238 h 4216896"/>
                <a:gd name="connsiteX30" fmla="*/ 1921443 w 4389266"/>
                <a:gd name="connsiteY30" fmla="*/ 1010863 h 4216896"/>
                <a:gd name="connsiteX31" fmla="*/ 1841007 w 4389266"/>
                <a:gd name="connsiteY31" fmla="*/ 1337767 h 4216896"/>
                <a:gd name="connsiteX32" fmla="*/ 1770626 w 4389266"/>
                <a:gd name="connsiteY32" fmla="*/ 1303095 h 4216896"/>
                <a:gd name="connsiteX33" fmla="*/ 1795763 w 4389266"/>
                <a:gd name="connsiteY33" fmla="*/ 867223 h 4216896"/>
                <a:gd name="connsiteX34" fmla="*/ 1916416 w 4389266"/>
                <a:gd name="connsiteY34" fmla="*/ 624521 h 4216896"/>
                <a:gd name="connsiteX35" fmla="*/ 1745490 w 4389266"/>
                <a:gd name="connsiteY35" fmla="*/ 490788 h 4216896"/>
                <a:gd name="connsiteX36" fmla="*/ 1735436 w 4389266"/>
                <a:gd name="connsiteY36" fmla="*/ 406586 h 4216896"/>
                <a:gd name="connsiteX37" fmla="*/ 1700245 w 4389266"/>
                <a:gd name="connsiteY37" fmla="*/ 371913 h 4216896"/>
                <a:gd name="connsiteX38" fmla="*/ 1680136 w 4389266"/>
                <a:gd name="connsiteY38" fmla="*/ 272852 h 4216896"/>
                <a:gd name="connsiteX39" fmla="*/ 1151650 w 4389266"/>
                <a:gd name="connsiteY39" fmla="*/ 439 h 4216896"/>
                <a:gd name="connsiteX40" fmla="*/ 1036021 w 4389266"/>
                <a:gd name="connsiteY40" fmla="*/ 173798 h 4216896"/>
                <a:gd name="connsiteX41" fmla="*/ 910338 w 4389266"/>
                <a:gd name="connsiteY41" fmla="*/ 302578 h 4216896"/>
                <a:gd name="connsiteX42" fmla="*/ 1025967 w 4389266"/>
                <a:gd name="connsiteY42" fmla="*/ 376874 h 4216896"/>
                <a:gd name="connsiteX43" fmla="*/ 1136570 w 4389266"/>
                <a:gd name="connsiteY43" fmla="*/ 644342 h 4216896"/>
                <a:gd name="connsiteX44" fmla="*/ 1123383 w 4389266"/>
                <a:gd name="connsiteY44" fmla="*/ 669061 h 4216896"/>
                <a:gd name="connsiteX45" fmla="*/ 1133841 w 4389266"/>
                <a:gd name="connsiteY45" fmla="*/ 796696 h 4216896"/>
                <a:gd name="connsiteX46" fmla="*/ 1198551 w 4389266"/>
                <a:gd name="connsiteY46" fmla="*/ 879655 h 4216896"/>
                <a:gd name="connsiteX47" fmla="*/ 1189834 w 4389266"/>
                <a:gd name="connsiteY47" fmla="*/ 947010 h 4216896"/>
                <a:gd name="connsiteX48" fmla="*/ 1311876 w 4389266"/>
                <a:gd name="connsiteY48" fmla="*/ 1052255 h 4216896"/>
                <a:gd name="connsiteX49" fmla="*/ 1229062 w 4389266"/>
                <a:gd name="connsiteY49" fmla="*/ 1085932 h 4216896"/>
                <a:gd name="connsiteX50" fmla="*/ 905312 w 4389266"/>
                <a:gd name="connsiteY50" fmla="*/ 827606 h 4216896"/>
                <a:gd name="connsiteX51" fmla="*/ 638866 w 4389266"/>
                <a:gd name="connsiteY51" fmla="*/ 956386 h 4216896"/>
                <a:gd name="connsiteX52" fmla="*/ 543346 w 4389266"/>
                <a:gd name="connsiteY52" fmla="*/ 1030679 h 4216896"/>
                <a:gd name="connsiteX53" fmla="*/ 412635 w 4389266"/>
                <a:gd name="connsiteY53" fmla="*/ 1085164 h 4216896"/>
                <a:gd name="connsiteX54" fmla="*/ 0 w 4389266"/>
                <a:gd name="connsiteY54" fmla="*/ 1749265 h 4216896"/>
                <a:gd name="connsiteX55" fmla="*/ 323887 w 4389266"/>
                <a:gd name="connsiteY55" fmla="*/ 1991761 h 4216896"/>
                <a:gd name="connsiteX56" fmla="*/ 643074 w 4389266"/>
                <a:gd name="connsiteY56" fmla="*/ 2363367 h 4216896"/>
                <a:gd name="connsiteX57" fmla="*/ 757642 w 4389266"/>
                <a:gd name="connsiteY57" fmla="*/ 2610713 h 4216896"/>
                <a:gd name="connsiteX58" fmla="*/ 762747 w 4389266"/>
                <a:gd name="connsiteY58" fmla="*/ 2783634 h 4216896"/>
                <a:gd name="connsiteX59" fmla="*/ 844199 w 4389266"/>
                <a:gd name="connsiteY59" fmla="*/ 2777469 h 4216896"/>
                <a:gd name="connsiteX60" fmla="*/ 821347 w 4389266"/>
                <a:gd name="connsiteY60" fmla="*/ 2632205 h 4216896"/>
                <a:gd name="connsiteX61" fmla="*/ 893925 w 4389266"/>
                <a:gd name="connsiteY61" fmla="*/ 2593493 h 4216896"/>
                <a:gd name="connsiteX62" fmla="*/ 989364 w 4389266"/>
                <a:gd name="connsiteY62" fmla="*/ 2633344 h 4216896"/>
                <a:gd name="connsiteX63" fmla="*/ 1007980 w 4389266"/>
                <a:gd name="connsiteY63" fmla="*/ 2706148 h 4216896"/>
                <a:gd name="connsiteX64" fmla="*/ 1082438 w 4389266"/>
                <a:gd name="connsiteY64" fmla="*/ 2765301 h 4216896"/>
                <a:gd name="connsiteX65" fmla="*/ 1098191 w 4389266"/>
                <a:gd name="connsiteY65" fmla="*/ 2896049 h 4216896"/>
                <a:gd name="connsiteX66" fmla="*/ 1459387 w 4389266"/>
                <a:gd name="connsiteY66" fmla="*/ 3170273 h 4216896"/>
                <a:gd name="connsiteX67" fmla="*/ 1981976 w 4389266"/>
                <a:gd name="connsiteY67" fmla="*/ 3678791 h 4216896"/>
                <a:gd name="connsiteX68" fmla="*/ 1998612 w 4389266"/>
                <a:gd name="connsiteY68" fmla="*/ 3792476 h 4216896"/>
                <a:gd name="connsiteX69" fmla="*/ 2113168 w 4389266"/>
                <a:gd name="connsiteY69" fmla="*/ 3847312 h 4216896"/>
                <a:gd name="connsiteX70" fmla="*/ 2251091 w 4389266"/>
                <a:gd name="connsiteY70" fmla="*/ 3858416 h 4216896"/>
                <a:gd name="connsiteX71" fmla="*/ 2500208 w 4389266"/>
                <a:gd name="connsiteY71" fmla="*/ 3890502 h 4216896"/>
                <a:gd name="connsiteX72" fmla="*/ 2599420 w 4389266"/>
                <a:gd name="connsiteY72" fmla="*/ 4022155 h 4216896"/>
                <a:gd name="connsiteX73" fmla="*/ 2622783 w 4389266"/>
                <a:gd name="connsiteY73" fmla="*/ 4087560 h 4216896"/>
                <a:gd name="connsiteX74" fmla="*/ 2816163 w 4389266"/>
                <a:gd name="connsiteY74" fmla="*/ 3936117 h 4216896"/>
                <a:gd name="connsiteX75" fmla="*/ 2997731 w 4389266"/>
                <a:gd name="connsiteY75" fmla="*/ 3949768 h 4216896"/>
                <a:gd name="connsiteX76" fmla="*/ 2983769 w 4389266"/>
                <a:gd name="connsiteY76" fmla="*/ 4052803 h 4216896"/>
                <a:gd name="connsiteX77" fmla="*/ 3056643 w 4389266"/>
                <a:gd name="connsiteY77" fmla="*/ 4135403 h 4216896"/>
                <a:gd name="connsiteX78" fmla="*/ 3161560 w 4389266"/>
                <a:gd name="connsiteY78" fmla="*/ 4130423 h 4216896"/>
                <a:gd name="connsiteX79" fmla="*/ 3086414 w 4389266"/>
                <a:gd name="connsiteY79" fmla="*/ 4203245 h 4216896"/>
                <a:gd name="connsiteX80" fmla="*/ 3118989 w 4389266"/>
                <a:gd name="connsiteY80" fmla="*/ 4216896 h 4216896"/>
                <a:gd name="connsiteX81" fmla="*/ 3520969 w 4389266"/>
                <a:gd name="connsiteY81" fmla="*/ 3943815 h 4216896"/>
                <a:gd name="connsiteX0" fmla="*/ 3197082 w 4065379"/>
                <a:gd name="connsiteY0" fmla="*/ 3943815 h 4216896"/>
                <a:gd name="connsiteX1" fmla="*/ 3330705 w 4065379"/>
                <a:gd name="connsiteY1" fmla="*/ 3927137 h 4216896"/>
                <a:gd name="connsiteX2" fmla="*/ 3443283 w 4065379"/>
                <a:gd name="connsiteY2" fmla="*/ 3846541 h 4216896"/>
                <a:gd name="connsiteX3" fmla="*/ 3557841 w 4065379"/>
                <a:gd name="connsiteY3" fmla="*/ 3844767 h 4216896"/>
                <a:gd name="connsiteX4" fmla="*/ 3642496 w 4065379"/>
                <a:gd name="connsiteY4" fmla="*/ 3856645 h 4216896"/>
                <a:gd name="connsiteX5" fmla="*/ 3656457 w 4065379"/>
                <a:gd name="connsiteY5" fmla="*/ 3763167 h 4216896"/>
                <a:gd name="connsiteX6" fmla="*/ 3722993 w 4065379"/>
                <a:gd name="connsiteY6" fmla="*/ 3689128 h 4216896"/>
                <a:gd name="connsiteX7" fmla="*/ 3773687 w 4065379"/>
                <a:gd name="connsiteY7" fmla="*/ 3660591 h 4216896"/>
                <a:gd name="connsiteX8" fmla="*/ 3838937 w 4065379"/>
                <a:gd name="connsiteY8" fmla="*/ 3597426 h 4216896"/>
                <a:gd name="connsiteX9" fmla="*/ 3972207 w 4065379"/>
                <a:gd name="connsiteY9" fmla="*/ 3592875 h 4216896"/>
                <a:gd name="connsiteX10" fmla="*/ 4006169 w 4065379"/>
                <a:gd name="connsiteY10" fmla="*/ 3266711 h 4216896"/>
                <a:gd name="connsiteX11" fmla="*/ 4035476 w 4065379"/>
                <a:gd name="connsiteY11" fmla="*/ 3062561 h 4216896"/>
                <a:gd name="connsiteX12" fmla="*/ 4065379 w 4065379"/>
                <a:gd name="connsiteY12" fmla="*/ 2889258 h 4216896"/>
                <a:gd name="connsiteX13" fmla="*/ 4020678 w 4065379"/>
                <a:gd name="connsiteY13" fmla="*/ 2660243 h 4216896"/>
                <a:gd name="connsiteX14" fmla="*/ 3924594 w 4065379"/>
                <a:gd name="connsiteY14" fmla="*/ 2372966 h 4216896"/>
                <a:gd name="connsiteX15" fmla="*/ 3125833 w 4065379"/>
                <a:gd name="connsiteY15" fmla="*/ 693914 h 4216896"/>
                <a:gd name="connsiteX16" fmla="*/ 2835521 w 4065379"/>
                <a:gd name="connsiteY16" fmla="*/ 565053 h 4216896"/>
                <a:gd name="connsiteX17" fmla="*/ 2805358 w 4065379"/>
                <a:gd name="connsiteY17" fmla="*/ 609627 h 4216896"/>
                <a:gd name="connsiteX18" fmla="*/ 2885794 w 4065379"/>
                <a:gd name="connsiteY18" fmla="*/ 743353 h 4216896"/>
                <a:gd name="connsiteX19" fmla="*/ 2790277 w 4065379"/>
                <a:gd name="connsiteY19" fmla="*/ 936512 h 4216896"/>
                <a:gd name="connsiteX20" fmla="*/ 2654541 w 4065379"/>
                <a:gd name="connsiteY20" fmla="*/ 986040 h 4216896"/>
                <a:gd name="connsiteX21" fmla="*/ 2684704 w 4065379"/>
                <a:gd name="connsiteY21" fmla="*/ 1075190 h 4216896"/>
                <a:gd name="connsiteX22" fmla="*/ 2990100 w 4065379"/>
                <a:gd name="connsiteY22" fmla="*/ 1303096 h 4216896"/>
                <a:gd name="connsiteX23" fmla="*/ 2810385 w 4065379"/>
                <a:gd name="connsiteY23" fmla="*/ 1332735 h 4216896"/>
                <a:gd name="connsiteX24" fmla="*/ 2613056 w 4065379"/>
                <a:gd name="connsiteY24" fmla="*/ 1491313 h 4216896"/>
                <a:gd name="connsiteX25" fmla="*/ 2190769 w 4065379"/>
                <a:gd name="connsiteY25" fmla="*/ 1530938 h 4216896"/>
                <a:gd name="connsiteX26" fmla="*/ 1979625 w 4065379"/>
                <a:gd name="connsiteY26" fmla="*/ 1303095 h 4216896"/>
                <a:gd name="connsiteX27" fmla="*/ 1733291 w 4065379"/>
                <a:gd name="connsiteY27" fmla="*/ 1327861 h 4216896"/>
                <a:gd name="connsiteX28" fmla="*/ 1803672 w 4065379"/>
                <a:gd name="connsiteY28" fmla="*/ 1060393 h 4216896"/>
                <a:gd name="connsiteX29" fmla="*/ 1657883 w 4065379"/>
                <a:gd name="connsiteY29" fmla="*/ 971238 h 4216896"/>
                <a:gd name="connsiteX30" fmla="*/ 1597556 w 4065379"/>
                <a:gd name="connsiteY30" fmla="*/ 1010863 h 4216896"/>
                <a:gd name="connsiteX31" fmla="*/ 1517120 w 4065379"/>
                <a:gd name="connsiteY31" fmla="*/ 1337767 h 4216896"/>
                <a:gd name="connsiteX32" fmla="*/ 1446739 w 4065379"/>
                <a:gd name="connsiteY32" fmla="*/ 1303095 h 4216896"/>
                <a:gd name="connsiteX33" fmla="*/ 1471876 w 4065379"/>
                <a:gd name="connsiteY33" fmla="*/ 867223 h 4216896"/>
                <a:gd name="connsiteX34" fmla="*/ 1592529 w 4065379"/>
                <a:gd name="connsiteY34" fmla="*/ 624521 h 4216896"/>
                <a:gd name="connsiteX35" fmla="*/ 1421603 w 4065379"/>
                <a:gd name="connsiteY35" fmla="*/ 490788 h 4216896"/>
                <a:gd name="connsiteX36" fmla="*/ 1411549 w 4065379"/>
                <a:gd name="connsiteY36" fmla="*/ 406586 h 4216896"/>
                <a:gd name="connsiteX37" fmla="*/ 1376358 w 4065379"/>
                <a:gd name="connsiteY37" fmla="*/ 371913 h 4216896"/>
                <a:gd name="connsiteX38" fmla="*/ 1356249 w 4065379"/>
                <a:gd name="connsiteY38" fmla="*/ 272852 h 4216896"/>
                <a:gd name="connsiteX39" fmla="*/ 827763 w 4065379"/>
                <a:gd name="connsiteY39" fmla="*/ 439 h 4216896"/>
                <a:gd name="connsiteX40" fmla="*/ 712134 w 4065379"/>
                <a:gd name="connsiteY40" fmla="*/ 173798 h 4216896"/>
                <a:gd name="connsiteX41" fmla="*/ 586451 w 4065379"/>
                <a:gd name="connsiteY41" fmla="*/ 302578 h 4216896"/>
                <a:gd name="connsiteX42" fmla="*/ 702080 w 4065379"/>
                <a:gd name="connsiteY42" fmla="*/ 376874 h 4216896"/>
                <a:gd name="connsiteX43" fmla="*/ 812683 w 4065379"/>
                <a:gd name="connsiteY43" fmla="*/ 644342 h 4216896"/>
                <a:gd name="connsiteX44" fmla="*/ 799496 w 4065379"/>
                <a:gd name="connsiteY44" fmla="*/ 669061 h 4216896"/>
                <a:gd name="connsiteX45" fmla="*/ 809954 w 4065379"/>
                <a:gd name="connsiteY45" fmla="*/ 796696 h 4216896"/>
                <a:gd name="connsiteX46" fmla="*/ 874664 w 4065379"/>
                <a:gd name="connsiteY46" fmla="*/ 879655 h 4216896"/>
                <a:gd name="connsiteX47" fmla="*/ 865947 w 4065379"/>
                <a:gd name="connsiteY47" fmla="*/ 947010 h 4216896"/>
                <a:gd name="connsiteX48" fmla="*/ 987989 w 4065379"/>
                <a:gd name="connsiteY48" fmla="*/ 1052255 h 4216896"/>
                <a:gd name="connsiteX49" fmla="*/ 905175 w 4065379"/>
                <a:gd name="connsiteY49" fmla="*/ 1085932 h 4216896"/>
                <a:gd name="connsiteX50" fmla="*/ 581425 w 4065379"/>
                <a:gd name="connsiteY50" fmla="*/ 827606 h 4216896"/>
                <a:gd name="connsiteX51" fmla="*/ 314979 w 4065379"/>
                <a:gd name="connsiteY51" fmla="*/ 956386 h 4216896"/>
                <a:gd name="connsiteX52" fmla="*/ 219459 w 4065379"/>
                <a:gd name="connsiteY52" fmla="*/ 1030679 h 4216896"/>
                <a:gd name="connsiteX53" fmla="*/ 88748 w 4065379"/>
                <a:gd name="connsiteY53" fmla="*/ 1085164 h 4216896"/>
                <a:gd name="connsiteX54" fmla="*/ 0 w 4065379"/>
                <a:gd name="connsiteY54" fmla="*/ 1991761 h 4216896"/>
                <a:gd name="connsiteX55" fmla="*/ 319187 w 4065379"/>
                <a:gd name="connsiteY55" fmla="*/ 2363367 h 4216896"/>
                <a:gd name="connsiteX56" fmla="*/ 433755 w 4065379"/>
                <a:gd name="connsiteY56" fmla="*/ 2610713 h 4216896"/>
                <a:gd name="connsiteX57" fmla="*/ 438860 w 4065379"/>
                <a:gd name="connsiteY57" fmla="*/ 2783634 h 4216896"/>
                <a:gd name="connsiteX58" fmla="*/ 520312 w 4065379"/>
                <a:gd name="connsiteY58" fmla="*/ 2777469 h 4216896"/>
                <a:gd name="connsiteX59" fmla="*/ 497460 w 4065379"/>
                <a:gd name="connsiteY59" fmla="*/ 2632205 h 4216896"/>
                <a:gd name="connsiteX60" fmla="*/ 570038 w 4065379"/>
                <a:gd name="connsiteY60" fmla="*/ 2593493 h 4216896"/>
                <a:gd name="connsiteX61" fmla="*/ 665477 w 4065379"/>
                <a:gd name="connsiteY61" fmla="*/ 2633344 h 4216896"/>
                <a:gd name="connsiteX62" fmla="*/ 684093 w 4065379"/>
                <a:gd name="connsiteY62" fmla="*/ 2706148 h 4216896"/>
                <a:gd name="connsiteX63" fmla="*/ 758551 w 4065379"/>
                <a:gd name="connsiteY63" fmla="*/ 2765301 h 4216896"/>
                <a:gd name="connsiteX64" fmla="*/ 774304 w 4065379"/>
                <a:gd name="connsiteY64" fmla="*/ 2896049 h 4216896"/>
                <a:gd name="connsiteX65" fmla="*/ 1135500 w 4065379"/>
                <a:gd name="connsiteY65" fmla="*/ 3170273 h 4216896"/>
                <a:gd name="connsiteX66" fmla="*/ 1658089 w 4065379"/>
                <a:gd name="connsiteY66" fmla="*/ 3678791 h 4216896"/>
                <a:gd name="connsiteX67" fmla="*/ 1674725 w 4065379"/>
                <a:gd name="connsiteY67" fmla="*/ 3792476 h 4216896"/>
                <a:gd name="connsiteX68" fmla="*/ 1789281 w 4065379"/>
                <a:gd name="connsiteY68" fmla="*/ 3847312 h 4216896"/>
                <a:gd name="connsiteX69" fmla="*/ 1927204 w 4065379"/>
                <a:gd name="connsiteY69" fmla="*/ 3858416 h 4216896"/>
                <a:gd name="connsiteX70" fmla="*/ 2176321 w 4065379"/>
                <a:gd name="connsiteY70" fmla="*/ 3890502 h 4216896"/>
                <a:gd name="connsiteX71" fmla="*/ 2275533 w 4065379"/>
                <a:gd name="connsiteY71" fmla="*/ 4022155 h 4216896"/>
                <a:gd name="connsiteX72" fmla="*/ 2298896 w 4065379"/>
                <a:gd name="connsiteY72" fmla="*/ 4087560 h 4216896"/>
                <a:gd name="connsiteX73" fmla="*/ 2492276 w 4065379"/>
                <a:gd name="connsiteY73" fmla="*/ 3936117 h 4216896"/>
                <a:gd name="connsiteX74" fmla="*/ 2673844 w 4065379"/>
                <a:gd name="connsiteY74" fmla="*/ 3949768 h 4216896"/>
                <a:gd name="connsiteX75" fmla="*/ 2659882 w 4065379"/>
                <a:gd name="connsiteY75" fmla="*/ 4052803 h 4216896"/>
                <a:gd name="connsiteX76" fmla="*/ 2732756 w 4065379"/>
                <a:gd name="connsiteY76" fmla="*/ 4135403 h 4216896"/>
                <a:gd name="connsiteX77" fmla="*/ 2837673 w 4065379"/>
                <a:gd name="connsiteY77" fmla="*/ 4130423 h 4216896"/>
                <a:gd name="connsiteX78" fmla="*/ 2762527 w 4065379"/>
                <a:gd name="connsiteY78" fmla="*/ 4203245 h 4216896"/>
                <a:gd name="connsiteX79" fmla="*/ 2795102 w 4065379"/>
                <a:gd name="connsiteY79" fmla="*/ 4216896 h 4216896"/>
                <a:gd name="connsiteX80" fmla="*/ 3197082 w 4065379"/>
                <a:gd name="connsiteY80"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30439 w 3976631"/>
                <a:gd name="connsiteY54" fmla="*/ 2363367 h 4216896"/>
                <a:gd name="connsiteX55" fmla="*/ 345007 w 3976631"/>
                <a:gd name="connsiteY55" fmla="*/ 2610713 h 4216896"/>
                <a:gd name="connsiteX56" fmla="*/ 350112 w 3976631"/>
                <a:gd name="connsiteY56" fmla="*/ 2783634 h 4216896"/>
                <a:gd name="connsiteX57" fmla="*/ 431564 w 3976631"/>
                <a:gd name="connsiteY57" fmla="*/ 2777469 h 4216896"/>
                <a:gd name="connsiteX58" fmla="*/ 408712 w 3976631"/>
                <a:gd name="connsiteY58" fmla="*/ 2632205 h 4216896"/>
                <a:gd name="connsiteX59" fmla="*/ 481290 w 3976631"/>
                <a:gd name="connsiteY59" fmla="*/ 2593493 h 4216896"/>
                <a:gd name="connsiteX60" fmla="*/ 576729 w 3976631"/>
                <a:gd name="connsiteY60" fmla="*/ 2633344 h 4216896"/>
                <a:gd name="connsiteX61" fmla="*/ 595345 w 3976631"/>
                <a:gd name="connsiteY61" fmla="*/ 2706148 h 4216896"/>
                <a:gd name="connsiteX62" fmla="*/ 669803 w 3976631"/>
                <a:gd name="connsiteY62" fmla="*/ 2765301 h 4216896"/>
                <a:gd name="connsiteX63" fmla="*/ 685556 w 3976631"/>
                <a:gd name="connsiteY63" fmla="*/ 2896049 h 4216896"/>
                <a:gd name="connsiteX64" fmla="*/ 1046752 w 3976631"/>
                <a:gd name="connsiteY64" fmla="*/ 3170273 h 4216896"/>
                <a:gd name="connsiteX65" fmla="*/ 1569341 w 3976631"/>
                <a:gd name="connsiteY65" fmla="*/ 3678791 h 4216896"/>
                <a:gd name="connsiteX66" fmla="*/ 1585977 w 3976631"/>
                <a:gd name="connsiteY66" fmla="*/ 3792476 h 4216896"/>
                <a:gd name="connsiteX67" fmla="*/ 1700533 w 3976631"/>
                <a:gd name="connsiteY67" fmla="*/ 3847312 h 4216896"/>
                <a:gd name="connsiteX68" fmla="*/ 1838456 w 3976631"/>
                <a:gd name="connsiteY68" fmla="*/ 3858416 h 4216896"/>
                <a:gd name="connsiteX69" fmla="*/ 2087573 w 3976631"/>
                <a:gd name="connsiteY69" fmla="*/ 3890502 h 4216896"/>
                <a:gd name="connsiteX70" fmla="*/ 2186785 w 3976631"/>
                <a:gd name="connsiteY70" fmla="*/ 4022155 h 4216896"/>
                <a:gd name="connsiteX71" fmla="*/ 2210148 w 3976631"/>
                <a:gd name="connsiteY71" fmla="*/ 4087560 h 4216896"/>
                <a:gd name="connsiteX72" fmla="*/ 2403528 w 3976631"/>
                <a:gd name="connsiteY72" fmla="*/ 3936117 h 4216896"/>
                <a:gd name="connsiteX73" fmla="*/ 2585096 w 3976631"/>
                <a:gd name="connsiteY73" fmla="*/ 3949768 h 4216896"/>
                <a:gd name="connsiteX74" fmla="*/ 2571134 w 3976631"/>
                <a:gd name="connsiteY74" fmla="*/ 4052803 h 4216896"/>
                <a:gd name="connsiteX75" fmla="*/ 2644008 w 3976631"/>
                <a:gd name="connsiteY75" fmla="*/ 4135403 h 4216896"/>
                <a:gd name="connsiteX76" fmla="*/ 2748925 w 3976631"/>
                <a:gd name="connsiteY76" fmla="*/ 4130423 h 4216896"/>
                <a:gd name="connsiteX77" fmla="*/ 2673779 w 3976631"/>
                <a:gd name="connsiteY77" fmla="*/ 4203245 h 4216896"/>
                <a:gd name="connsiteX78" fmla="*/ 2706354 w 3976631"/>
                <a:gd name="connsiteY78" fmla="*/ 4216896 h 4216896"/>
                <a:gd name="connsiteX79" fmla="*/ 3108334 w 3976631"/>
                <a:gd name="connsiteY79"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345007 w 3976631"/>
                <a:gd name="connsiteY54" fmla="*/ 2610713 h 4216896"/>
                <a:gd name="connsiteX55" fmla="*/ 350112 w 3976631"/>
                <a:gd name="connsiteY55" fmla="*/ 2783634 h 4216896"/>
                <a:gd name="connsiteX56" fmla="*/ 431564 w 3976631"/>
                <a:gd name="connsiteY56" fmla="*/ 2777469 h 4216896"/>
                <a:gd name="connsiteX57" fmla="*/ 408712 w 3976631"/>
                <a:gd name="connsiteY57" fmla="*/ 2632205 h 4216896"/>
                <a:gd name="connsiteX58" fmla="*/ 481290 w 3976631"/>
                <a:gd name="connsiteY58" fmla="*/ 2593493 h 4216896"/>
                <a:gd name="connsiteX59" fmla="*/ 576729 w 3976631"/>
                <a:gd name="connsiteY59" fmla="*/ 2633344 h 4216896"/>
                <a:gd name="connsiteX60" fmla="*/ 595345 w 3976631"/>
                <a:gd name="connsiteY60" fmla="*/ 2706148 h 4216896"/>
                <a:gd name="connsiteX61" fmla="*/ 669803 w 3976631"/>
                <a:gd name="connsiteY61" fmla="*/ 2765301 h 4216896"/>
                <a:gd name="connsiteX62" fmla="*/ 685556 w 3976631"/>
                <a:gd name="connsiteY62" fmla="*/ 2896049 h 4216896"/>
                <a:gd name="connsiteX63" fmla="*/ 1046752 w 3976631"/>
                <a:gd name="connsiteY63" fmla="*/ 3170273 h 4216896"/>
                <a:gd name="connsiteX64" fmla="*/ 1569341 w 3976631"/>
                <a:gd name="connsiteY64" fmla="*/ 3678791 h 4216896"/>
                <a:gd name="connsiteX65" fmla="*/ 1585977 w 3976631"/>
                <a:gd name="connsiteY65" fmla="*/ 3792476 h 4216896"/>
                <a:gd name="connsiteX66" fmla="*/ 1700533 w 3976631"/>
                <a:gd name="connsiteY66" fmla="*/ 3847312 h 4216896"/>
                <a:gd name="connsiteX67" fmla="*/ 1838456 w 3976631"/>
                <a:gd name="connsiteY67" fmla="*/ 3858416 h 4216896"/>
                <a:gd name="connsiteX68" fmla="*/ 2087573 w 3976631"/>
                <a:gd name="connsiteY68" fmla="*/ 3890502 h 4216896"/>
                <a:gd name="connsiteX69" fmla="*/ 2186785 w 3976631"/>
                <a:gd name="connsiteY69" fmla="*/ 4022155 h 4216896"/>
                <a:gd name="connsiteX70" fmla="*/ 2210148 w 3976631"/>
                <a:gd name="connsiteY70" fmla="*/ 4087560 h 4216896"/>
                <a:gd name="connsiteX71" fmla="*/ 2403528 w 3976631"/>
                <a:gd name="connsiteY71" fmla="*/ 3936117 h 4216896"/>
                <a:gd name="connsiteX72" fmla="*/ 2585096 w 3976631"/>
                <a:gd name="connsiteY72" fmla="*/ 3949768 h 4216896"/>
                <a:gd name="connsiteX73" fmla="*/ 2571134 w 3976631"/>
                <a:gd name="connsiteY73" fmla="*/ 4052803 h 4216896"/>
                <a:gd name="connsiteX74" fmla="*/ 2644008 w 3976631"/>
                <a:gd name="connsiteY74" fmla="*/ 4135403 h 4216896"/>
                <a:gd name="connsiteX75" fmla="*/ 2748925 w 3976631"/>
                <a:gd name="connsiteY75" fmla="*/ 4130423 h 4216896"/>
                <a:gd name="connsiteX76" fmla="*/ 2673779 w 3976631"/>
                <a:gd name="connsiteY76" fmla="*/ 4203245 h 4216896"/>
                <a:gd name="connsiteX77" fmla="*/ 2706354 w 3976631"/>
                <a:gd name="connsiteY77" fmla="*/ 4216896 h 4216896"/>
                <a:gd name="connsiteX78" fmla="*/ 3108334 w 3976631"/>
                <a:gd name="connsiteY78"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345007 w 3976631"/>
                <a:gd name="connsiteY54" fmla="*/ 2610713 h 4216896"/>
                <a:gd name="connsiteX55" fmla="*/ 431564 w 3976631"/>
                <a:gd name="connsiteY55" fmla="*/ 2777469 h 4216896"/>
                <a:gd name="connsiteX56" fmla="*/ 408712 w 3976631"/>
                <a:gd name="connsiteY56" fmla="*/ 2632205 h 4216896"/>
                <a:gd name="connsiteX57" fmla="*/ 481290 w 3976631"/>
                <a:gd name="connsiteY57" fmla="*/ 2593493 h 4216896"/>
                <a:gd name="connsiteX58" fmla="*/ 576729 w 3976631"/>
                <a:gd name="connsiteY58" fmla="*/ 2633344 h 4216896"/>
                <a:gd name="connsiteX59" fmla="*/ 595345 w 3976631"/>
                <a:gd name="connsiteY59" fmla="*/ 2706148 h 4216896"/>
                <a:gd name="connsiteX60" fmla="*/ 669803 w 3976631"/>
                <a:gd name="connsiteY60" fmla="*/ 2765301 h 4216896"/>
                <a:gd name="connsiteX61" fmla="*/ 685556 w 3976631"/>
                <a:gd name="connsiteY61" fmla="*/ 2896049 h 4216896"/>
                <a:gd name="connsiteX62" fmla="*/ 1046752 w 3976631"/>
                <a:gd name="connsiteY62" fmla="*/ 3170273 h 4216896"/>
                <a:gd name="connsiteX63" fmla="*/ 1569341 w 3976631"/>
                <a:gd name="connsiteY63" fmla="*/ 3678791 h 4216896"/>
                <a:gd name="connsiteX64" fmla="*/ 1585977 w 3976631"/>
                <a:gd name="connsiteY64" fmla="*/ 3792476 h 4216896"/>
                <a:gd name="connsiteX65" fmla="*/ 1700533 w 3976631"/>
                <a:gd name="connsiteY65" fmla="*/ 3847312 h 4216896"/>
                <a:gd name="connsiteX66" fmla="*/ 1838456 w 3976631"/>
                <a:gd name="connsiteY66" fmla="*/ 3858416 h 4216896"/>
                <a:gd name="connsiteX67" fmla="*/ 2087573 w 3976631"/>
                <a:gd name="connsiteY67" fmla="*/ 3890502 h 4216896"/>
                <a:gd name="connsiteX68" fmla="*/ 2186785 w 3976631"/>
                <a:gd name="connsiteY68" fmla="*/ 4022155 h 4216896"/>
                <a:gd name="connsiteX69" fmla="*/ 2210148 w 3976631"/>
                <a:gd name="connsiteY69" fmla="*/ 4087560 h 4216896"/>
                <a:gd name="connsiteX70" fmla="*/ 2403528 w 3976631"/>
                <a:gd name="connsiteY70" fmla="*/ 3936117 h 4216896"/>
                <a:gd name="connsiteX71" fmla="*/ 2585096 w 3976631"/>
                <a:gd name="connsiteY71" fmla="*/ 3949768 h 4216896"/>
                <a:gd name="connsiteX72" fmla="*/ 2571134 w 3976631"/>
                <a:gd name="connsiteY72" fmla="*/ 4052803 h 4216896"/>
                <a:gd name="connsiteX73" fmla="*/ 2644008 w 3976631"/>
                <a:gd name="connsiteY73" fmla="*/ 4135403 h 4216896"/>
                <a:gd name="connsiteX74" fmla="*/ 2748925 w 3976631"/>
                <a:gd name="connsiteY74" fmla="*/ 4130423 h 4216896"/>
                <a:gd name="connsiteX75" fmla="*/ 2673779 w 3976631"/>
                <a:gd name="connsiteY75" fmla="*/ 4203245 h 4216896"/>
                <a:gd name="connsiteX76" fmla="*/ 2706354 w 3976631"/>
                <a:gd name="connsiteY76" fmla="*/ 4216896 h 4216896"/>
                <a:gd name="connsiteX77" fmla="*/ 3108334 w 3976631"/>
                <a:gd name="connsiteY77"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345007 w 3976631"/>
                <a:gd name="connsiteY54" fmla="*/ 2610713 h 4216896"/>
                <a:gd name="connsiteX55" fmla="*/ 431564 w 3976631"/>
                <a:gd name="connsiteY55" fmla="*/ 2777469 h 4216896"/>
                <a:gd name="connsiteX56" fmla="*/ 481290 w 3976631"/>
                <a:gd name="connsiteY56" fmla="*/ 2593493 h 4216896"/>
                <a:gd name="connsiteX57" fmla="*/ 576729 w 3976631"/>
                <a:gd name="connsiteY57" fmla="*/ 2633344 h 4216896"/>
                <a:gd name="connsiteX58" fmla="*/ 595345 w 3976631"/>
                <a:gd name="connsiteY58" fmla="*/ 2706148 h 4216896"/>
                <a:gd name="connsiteX59" fmla="*/ 669803 w 3976631"/>
                <a:gd name="connsiteY59" fmla="*/ 2765301 h 4216896"/>
                <a:gd name="connsiteX60" fmla="*/ 685556 w 3976631"/>
                <a:gd name="connsiteY60" fmla="*/ 2896049 h 4216896"/>
                <a:gd name="connsiteX61" fmla="*/ 1046752 w 3976631"/>
                <a:gd name="connsiteY61" fmla="*/ 3170273 h 4216896"/>
                <a:gd name="connsiteX62" fmla="*/ 1569341 w 3976631"/>
                <a:gd name="connsiteY62" fmla="*/ 3678791 h 4216896"/>
                <a:gd name="connsiteX63" fmla="*/ 1585977 w 3976631"/>
                <a:gd name="connsiteY63" fmla="*/ 3792476 h 4216896"/>
                <a:gd name="connsiteX64" fmla="*/ 1700533 w 3976631"/>
                <a:gd name="connsiteY64" fmla="*/ 3847312 h 4216896"/>
                <a:gd name="connsiteX65" fmla="*/ 1838456 w 3976631"/>
                <a:gd name="connsiteY65" fmla="*/ 3858416 h 4216896"/>
                <a:gd name="connsiteX66" fmla="*/ 2087573 w 3976631"/>
                <a:gd name="connsiteY66" fmla="*/ 3890502 h 4216896"/>
                <a:gd name="connsiteX67" fmla="*/ 2186785 w 3976631"/>
                <a:gd name="connsiteY67" fmla="*/ 4022155 h 4216896"/>
                <a:gd name="connsiteX68" fmla="*/ 2210148 w 3976631"/>
                <a:gd name="connsiteY68" fmla="*/ 4087560 h 4216896"/>
                <a:gd name="connsiteX69" fmla="*/ 2403528 w 3976631"/>
                <a:gd name="connsiteY69" fmla="*/ 3936117 h 4216896"/>
                <a:gd name="connsiteX70" fmla="*/ 2585096 w 3976631"/>
                <a:gd name="connsiteY70" fmla="*/ 3949768 h 4216896"/>
                <a:gd name="connsiteX71" fmla="*/ 2571134 w 3976631"/>
                <a:gd name="connsiteY71" fmla="*/ 4052803 h 4216896"/>
                <a:gd name="connsiteX72" fmla="*/ 2644008 w 3976631"/>
                <a:gd name="connsiteY72" fmla="*/ 4135403 h 4216896"/>
                <a:gd name="connsiteX73" fmla="*/ 2748925 w 3976631"/>
                <a:gd name="connsiteY73" fmla="*/ 4130423 h 4216896"/>
                <a:gd name="connsiteX74" fmla="*/ 2673779 w 3976631"/>
                <a:gd name="connsiteY74" fmla="*/ 4203245 h 4216896"/>
                <a:gd name="connsiteX75" fmla="*/ 2706354 w 3976631"/>
                <a:gd name="connsiteY75" fmla="*/ 4216896 h 4216896"/>
                <a:gd name="connsiteX76" fmla="*/ 3108334 w 3976631"/>
                <a:gd name="connsiteY76"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431564 w 3976631"/>
                <a:gd name="connsiteY54" fmla="*/ 2777469 h 4216896"/>
                <a:gd name="connsiteX55" fmla="*/ 481290 w 3976631"/>
                <a:gd name="connsiteY55" fmla="*/ 2593493 h 4216896"/>
                <a:gd name="connsiteX56" fmla="*/ 576729 w 3976631"/>
                <a:gd name="connsiteY56" fmla="*/ 2633344 h 4216896"/>
                <a:gd name="connsiteX57" fmla="*/ 595345 w 3976631"/>
                <a:gd name="connsiteY57" fmla="*/ 2706148 h 4216896"/>
                <a:gd name="connsiteX58" fmla="*/ 669803 w 3976631"/>
                <a:gd name="connsiteY58" fmla="*/ 2765301 h 4216896"/>
                <a:gd name="connsiteX59" fmla="*/ 685556 w 3976631"/>
                <a:gd name="connsiteY59" fmla="*/ 2896049 h 4216896"/>
                <a:gd name="connsiteX60" fmla="*/ 1046752 w 3976631"/>
                <a:gd name="connsiteY60" fmla="*/ 3170273 h 4216896"/>
                <a:gd name="connsiteX61" fmla="*/ 1569341 w 3976631"/>
                <a:gd name="connsiteY61" fmla="*/ 3678791 h 4216896"/>
                <a:gd name="connsiteX62" fmla="*/ 1585977 w 3976631"/>
                <a:gd name="connsiteY62" fmla="*/ 3792476 h 4216896"/>
                <a:gd name="connsiteX63" fmla="*/ 1700533 w 3976631"/>
                <a:gd name="connsiteY63" fmla="*/ 3847312 h 4216896"/>
                <a:gd name="connsiteX64" fmla="*/ 1838456 w 3976631"/>
                <a:gd name="connsiteY64" fmla="*/ 3858416 h 4216896"/>
                <a:gd name="connsiteX65" fmla="*/ 2087573 w 3976631"/>
                <a:gd name="connsiteY65" fmla="*/ 3890502 h 4216896"/>
                <a:gd name="connsiteX66" fmla="*/ 2186785 w 3976631"/>
                <a:gd name="connsiteY66" fmla="*/ 4022155 h 4216896"/>
                <a:gd name="connsiteX67" fmla="*/ 2210148 w 3976631"/>
                <a:gd name="connsiteY67" fmla="*/ 4087560 h 4216896"/>
                <a:gd name="connsiteX68" fmla="*/ 2403528 w 3976631"/>
                <a:gd name="connsiteY68" fmla="*/ 3936117 h 4216896"/>
                <a:gd name="connsiteX69" fmla="*/ 2585096 w 3976631"/>
                <a:gd name="connsiteY69" fmla="*/ 3949768 h 4216896"/>
                <a:gd name="connsiteX70" fmla="*/ 2571134 w 3976631"/>
                <a:gd name="connsiteY70" fmla="*/ 4052803 h 4216896"/>
                <a:gd name="connsiteX71" fmla="*/ 2644008 w 3976631"/>
                <a:gd name="connsiteY71" fmla="*/ 4135403 h 4216896"/>
                <a:gd name="connsiteX72" fmla="*/ 2748925 w 3976631"/>
                <a:gd name="connsiteY72" fmla="*/ 4130423 h 4216896"/>
                <a:gd name="connsiteX73" fmla="*/ 2673779 w 3976631"/>
                <a:gd name="connsiteY73" fmla="*/ 4203245 h 4216896"/>
                <a:gd name="connsiteX74" fmla="*/ 2706354 w 3976631"/>
                <a:gd name="connsiteY74" fmla="*/ 4216896 h 4216896"/>
                <a:gd name="connsiteX75" fmla="*/ 3108334 w 3976631"/>
                <a:gd name="connsiteY75"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481290 w 3976631"/>
                <a:gd name="connsiteY54" fmla="*/ 2593493 h 4216896"/>
                <a:gd name="connsiteX55" fmla="*/ 576729 w 3976631"/>
                <a:gd name="connsiteY55" fmla="*/ 2633344 h 4216896"/>
                <a:gd name="connsiteX56" fmla="*/ 595345 w 3976631"/>
                <a:gd name="connsiteY56" fmla="*/ 2706148 h 4216896"/>
                <a:gd name="connsiteX57" fmla="*/ 669803 w 3976631"/>
                <a:gd name="connsiteY57" fmla="*/ 2765301 h 4216896"/>
                <a:gd name="connsiteX58" fmla="*/ 685556 w 3976631"/>
                <a:gd name="connsiteY58" fmla="*/ 2896049 h 4216896"/>
                <a:gd name="connsiteX59" fmla="*/ 1046752 w 3976631"/>
                <a:gd name="connsiteY59" fmla="*/ 3170273 h 4216896"/>
                <a:gd name="connsiteX60" fmla="*/ 1569341 w 3976631"/>
                <a:gd name="connsiteY60" fmla="*/ 3678791 h 4216896"/>
                <a:gd name="connsiteX61" fmla="*/ 1585977 w 3976631"/>
                <a:gd name="connsiteY61" fmla="*/ 3792476 h 4216896"/>
                <a:gd name="connsiteX62" fmla="*/ 1700533 w 3976631"/>
                <a:gd name="connsiteY62" fmla="*/ 3847312 h 4216896"/>
                <a:gd name="connsiteX63" fmla="*/ 1838456 w 3976631"/>
                <a:gd name="connsiteY63" fmla="*/ 3858416 h 4216896"/>
                <a:gd name="connsiteX64" fmla="*/ 2087573 w 3976631"/>
                <a:gd name="connsiteY64" fmla="*/ 3890502 h 4216896"/>
                <a:gd name="connsiteX65" fmla="*/ 2186785 w 3976631"/>
                <a:gd name="connsiteY65" fmla="*/ 4022155 h 4216896"/>
                <a:gd name="connsiteX66" fmla="*/ 2210148 w 3976631"/>
                <a:gd name="connsiteY66" fmla="*/ 4087560 h 4216896"/>
                <a:gd name="connsiteX67" fmla="*/ 2403528 w 3976631"/>
                <a:gd name="connsiteY67" fmla="*/ 3936117 h 4216896"/>
                <a:gd name="connsiteX68" fmla="*/ 2585096 w 3976631"/>
                <a:gd name="connsiteY68" fmla="*/ 3949768 h 4216896"/>
                <a:gd name="connsiteX69" fmla="*/ 2571134 w 3976631"/>
                <a:gd name="connsiteY69" fmla="*/ 4052803 h 4216896"/>
                <a:gd name="connsiteX70" fmla="*/ 2644008 w 3976631"/>
                <a:gd name="connsiteY70" fmla="*/ 4135403 h 4216896"/>
                <a:gd name="connsiteX71" fmla="*/ 2748925 w 3976631"/>
                <a:gd name="connsiteY71" fmla="*/ 4130423 h 4216896"/>
                <a:gd name="connsiteX72" fmla="*/ 2673779 w 3976631"/>
                <a:gd name="connsiteY72" fmla="*/ 4203245 h 4216896"/>
                <a:gd name="connsiteX73" fmla="*/ 2706354 w 3976631"/>
                <a:gd name="connsiteY73" fmla="*/ 4216896 h 4216896"/>
                <a:gd name="connsiteX74" fmla="*/ 3108334 w 3976631"/>
                <a:gd name="connsiteY74"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576729 w 3976631"/>
                <a:gd name="connsiteY54" fmla="*/ 2633344 h 4216896"/>
                <a:gd name="connsiteX55" fmla="*/ 595345 w 3976631"/>
                <a:gd name="connsiteY55" fmla="*/ 2706148 h 4216896"/>
                <a:gd name="connsiteX56" fmla="*/ 669803 w 3976631"/>
                <a:gd name="connsiteY56" fmla="*/ 2765301 h 4216896"/>
                <a:gd name="connsiteX57" fmla="*/ 685556 w 3976631"/>
                <a:gd name="connsiteY57" fmla="*/ 2896049 h 4216896"/>
                <a:gd name="connsiteX58" fmla="*/ 1046752 w 3976631"/>
                <a:gd name="connsiteY58" fmla="*/ 3170273 h 4216896"/>
                <a:gd name="connsiteX59" fmla="*/ 1569341 w 3976631"/>
                <a:gd name="connsiteY59" fmla="*/ 3678791 h 4216896"/>
                <a:gd name="connsiteX60" fmla="*/ 1585977 w 3976631"/>
                <a:gd name="connsiteY60" fmla="*/ 3792476 h 4216896"/>
                <a:gd name="connsiteX61" fmla="*/ 1700533 w 3976631"/>
                <a:gd name="connsiteY61" fmla="*/ 3847312 h 4216896"/>
                <a:gd name="connsiteX62" fmla="*/ 1838456 w 3976631"/>
                <a:gd name="connsiteY62" fmla="*/ 3858416 h 4216896"/>
                <a:gd name="connsiteX63" fmla="*/ 2087573 w 3976631"/>
                <a:gd name="connsiteY63" fmla="*/ 3890502 h 4216896"/>
                <a:gd name="connsiteX64" fmla="*/ 2186785 w 3976631"/>
                <a:gd name="connsiteY64" fmla="*/ 4022155 h 4216896"/>
                <a:gd name="connsiteX65" fmla="*/ 2210148 w 3976631"/>
                <a:gd name="connsiteY65" fmla="*/ 4087560 h 4216896"/>
                <a:gd name="connsiteX66" fmla="*/ 2403528 w 3976631"/>
                <a:gd name="connsiteY66" fmla="*/ 3936117 h 4216896"/>
                <a:gd name="connsiteX67" fmla="*/ 2585096 w 3976631"/>
                <a:gd name="connsiteY67" fmla="*/ 3949768 h 4216896"/>
                <a:gd name="connsiteX68" fmla="*/ 2571134 w 3976631"/>
                <a:gd name="connsiteY68" fmla="*/ 4052803 h 4216896"/>
                <a:gd name="connsiteX69" fmla="*/ 2644008 w 3976631"/>
                <a:gd name="connsiteY69" fmla="*/ 4135403 h 4216896"/>
                <a:gd name="connsiteX70" fmla="*/ 2748925 w 3976631"/>
                <a:gd name="connsiteY70" fmla="*/ 4130423 h 4216896"/>
                <a:gd name="connsiteX71" fmla="*/ 2673779 w 3976631"/>
                <a:gd name="connsiteY71" fmla="*/ 4203245 h 4216896"/>
                <a:gd name="connsiteX72" fmla="*/ 2706354 w 3976631"/>
                <a:gd name="connsiteY72" fmla="*/ 4216896 h 4216896"/>
                <a:gd name="connsiteX73" fmla="*/ 3108334 w 3976631"/>
                <a:gd name="connsiteY73"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595345 w 3976631"/>
                <a:gd name="connsiteY54" fmla="*/ 2706148 h 4216896"/>
                <a:gd name="connsiteX55" fmla="*/ 669803 w 3976631"/>
                <a:gd name="connsiteY55" fmla="*/ 2765301 h 4216896"/>
                <a:gd name="connsiteX56" fmla="*/ 685556 w 3976631"/>
                <a:gd name="connsiteY56" fmla="*/ 2896049 h 4216896"/>
                <a:gd name="connsiteX57" fmla="*/ 1046752 w 3976631"/>
                <a:gd name="connsiteY57" fmla="*/ 3170273 h 4216896"/>
                <a:gd name="connsiteX58" fmla="*/ 1569341 w 3976631"/>
                <a:gd name="connsiteY58" fmla="*/ 3678791 h 4216896"/>
                <a:gd name="connsiteX59" fmla="*/ 1585977 w 3976631"/>
                <a:gd name="connsiteY59" fmla="*/ 3792476 h 4216896"/>
                <a:gd name="connsiteX60" fmla="*/ 1700533 w 3976631"/>
                <a:gd name="connsiteY60" fmla="*/ 3847312 h 4216896"/>
                <a:gd name="connsiteX61" fmla="*/ 1838456 w 3976631"/>
                <a:gd name="connsiteY61" fmla="*/ 3858416 h 4216896"/>
                <a:gd name="connsiteX62" fmla="*/ 2087573 w 3976631"/>
                <a:gd name="connsiteY62" fmla="*/ 3890502 h 4216896"/>
                <a:gd name="connsiteX63" fmla="*/ 2186785 w 3976631"/>
                <a:gd name="connsiteY63" fmla="*/ 4022155 h 4216896"/>
                <a:gd name="connsiteX64" fmla="*/ 2210148 w 3976631"/>
                <a:gd name="connsiteY64" fmla="*/ 4087560 h 4216896"/>
                <a:gd name="connsiteX65" fmla="*/ 2403528 w 3976631"/>
                <a:gd name="connsiteY65" fmla="*/ 3936117 h 4216896"/>
                <a:gd name="connsiteX66" fmla="*/ 2585096 w 3976631"/>
                <a:gd name="connsiteY66" fmla="*/ 3949768 h 4216896"/>
                <a:gd name="connsiteX67" fmla="*/ 2571134 w 3976631"/>
                <a:gd name="connsiteY67" fmla="*/ 4052803 h 4216896"/>
                <a:gd name="connsiteX68" fmla="*/ 2644008 w 3976631"/>
                <a:gd name="connsiteY68" fmla="*/ 4135403 h 4216896"/>
                <a:gd name="connsiteX69" fmla="*/ 2748925 w 3976631"/>
                <a:gd name="connsiteY69" fmla="*/ 4130423 h 4216896"/>
                <a:gd name="connsiteX70" fmla="*/ 2673779 w 3976631"/>
                <a:gd name="connsiteY70" fmla="*/ 4203245 h 4216896"/>
                <a:gd name="connsiteX71" fmla="*/ 2706354 w 3976631"/>
                <a:gd name="connsiteY71" fmla="*/ 4216896 h 4216896"/>
                <a:gd name="connsiteX72" fmla="*/ 3108334 w 3976631"/>
                <a:gd name="connsiteY72"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669803 w 3976631"/>
                <a:gd name="connsiteY54" fmla="*/ 2765301 h 4216896"/>
                <a:gd name="connsiteX55" fmla="*/ 685556 w 3976631"/>
                <a:gd name="connsiteY55" fmla="*/ 2896049 h 4216896"/>
                <a:gd name="connsiteX56" fmla="*/ 1046752 w 3976631"/>
                <a:gd name="connsiteY56" fmla="*/ 3170273 h 4216896"/>
                <a:gd name="connsiteX57" fmla="*/ 1569341 w 3976631"/>
                <a:gd name="connsiteY57" fmla="*/ 3678791 h 4216896"/>
                <a:gd name="connsiteX58" fmla="*/ 1585977 w 3976631"/>
                <a:gd name="connsiteY58" fmla="*/ 3792476 h 4216896"/>
                <a:gd name="connsiteX59" fmla="*/ 1700533 w 3976631"/>
                <a:gd name="connsiteY59" fmla="*/ 3847312 h 4216896"/>
                <a:gd name="connsiteX60" fmla="*/ 1838456 w 3976631"/>
                <a:gd name="connsiteY60" fmla="*/ 3858416 h 4216896"/>
                <a:gd name="connsiteX61" fmla="*/ 2087573 w 3976631"/>
                <a:gd name="connsiteY61" fmla="*/ 3890502 h 4216896"/>
                <a:gd name="connsiteX62" fmla="*/ 2186785 w 3976631"/>
                <a:gd name="connsiteY62" fmla="*/ 4022155 h 4216896"/>
                <a:gd name="connsiteX63" fmla="*/ 2210148 w 3976631"/>
                <a:gd name="connsiteY63" fmla="*/ 4087560 h 4216896"/>
                <a:gd name="connsiteX64" fmla="*/ 2403528 w 3976631"/>
                <a:gd name="connsiteY64" fmla="*/ 3936117 h 4216896"/>
                <a:gd name="connsiteX65" fmla="*/ 2585096 w 3976631"/>
                <a:gd name="connsiteY65" fmla="*/ 3949768 h 4216896"/>
                <a:gd name="connsiteX66" fmla="*/ 2571134 w 3976631"/>
                <a:gd name="connsiteY66" fmla="*/ 4052803 h 4216896"/>
                <a:gd name="connsiteX67" fmla="*/ 2644008 w 3976631"/>
                <a:gd name="connsiteY67" fmla="*/ 4135403 h 4216896"/>
                <a:gd name="connsiteX68" fmla="*/ 2748925 w 3976631"/>
                <a:gd name="connsiteY68" fmla="*/ 4130423 h 4216896"/>
                <a:gd name="connsiteX69" fmla="*/ 2673779 w 3976631"/>
                <a:gd name="connsiteY69" fmla="*/ 4203245 h 4216896"/>
                <a:gd name="connsiteX70" fmla="*/ 2706354 w 3976631"/>
                <a:gd name="connsiteY70" fmla="*/ 4216896 h 4216896"/>
                <a:gd name="connsiteX71" fmla="*/ 3108334 w 3976631"/>
                <a:gd name="connsiteY71"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685556 w 3976631"/>
                <a:gd name="connsiteY54" fmla="*/ 2896049 h 4216896"/>
                <a:gd name="connsiteX55" fmla="*/ 1046752 w 3976631"/>
                <a:gd name="connsiteY55" fmla="*/ 3170273 h 4216896"/>
                <a:gd name="connsiteX56" fmla="*/ 1569341 w 3976631"/>
                <a:gd name="connsiteY56" fmla="*/ 3678791 h 4216896"/>
                <a:gd name="connsiteX57" fmla="*/ 1585977 w 3976631"/>
                <a:gd name="connsiteY57" fmla="*/ 3792476 h 4216896"/>
                <a:gd name="connsiteX58" fmla="*/ 1700533 w 3976631"/>
                <a:gd name="connsiteY58" fmla="*/ 3847312 h 4216896"/>
                <a:gd name="connsiteX59" fmla="*/ 1838456 w 3976631"/>
                <a:gd name="connsiteY59" fmla="*/ 3858416 h 4216896"/>
                <a:gd name="connsiteX60" fmla="*/ 2087573 w 3976631"/>
                <a:gd name="connsiteY60" fmla="*/ 3890502 h 4216896"/>
                <a:gd name="connsiteX61" fmla="*/ 2186785 w 3976631"/>
                <a:gd name="connsiteY61" fmla="*/ 4022155 h 4216896"/>
                <a:gd name="connsiteX62" fmla="*/ 2210148 w 3976631"/>
                <a:gd name="connsiteY62" fmla="*/ 4087560 h 4216896"/>
                <a:gd name="connsiteX63" fmla="*/ 2403528 w 3976631"/>
                <a:gd name="connsiteY63" fmla="*/ 3936117 h 4216896"/>
                <a:gd name="connsiteX64" fmla="*/ 2585096 w 3976631"/>
                <a:gd name="connsiteY64" fmla="*/ 3949768 h 4216896"/>
                <a:gd name="connsiteX65" fmla="*/ 2571134 w 3976631"/>
                <a:gd name="connsiteY65" fmla="*/ 4052803 h 4216896"/>
                <a:gd name="connsiteX66" fmla="*/ 2644008 w 3976631"/>
                <a:gd name="connsiteY66" fmla="*/ 4135403 h 4216896"/>
                <a:gd name="connsiteX67" fmla="*/ 2748925 w 3976631"/>
                <a:gd name="connsiteY67" fmla="*/ 4130423 h 4216896"/>
                <a:gd name="connsiteX68" fmla="*/ 2673779 w 3976631"/>
                <a:gd name="connsiteY68" fmla="*/ 4203245 h 4216896"/>
                <a:gd name="connsiteX69" fmla="*/ 2706354 w 3976631"/>
                <a:gd name="connsiteY69" fmla="*/ 4216896 h 4216896"/>
                <a:gd name="connsiteX70" fmla="*/ 3108334 w 3976631"/>
                <a:gd name="connsiteY70"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1046752 w 3976631"/>
                <a:gd name="connsiteY54" fmla="*/ 3170273 h 4216896"/>
                <a:gd name="connsiteX55" fmla="*/ 1569341 w 3976631"/>
                <a:gd name="connsiteY55" fmla="*/ 3678791 h 4216896"/>
                <a:gd name="connsiteX56" fmla="*/ 1585977 w 3976631"/>
                <a:gd name="connsiteY56" fmla="*/ 3792476 h 4216896"/>
                <a:gd name="connsiteX57" fmla="*/ 1700533 w 3976631"/>
                <a:gd name="connsiteY57" fmla="*/ 3847312 h 4216896"/>
                <a:gd name="connsiteX58" fmla="*/ 1838456 w 3976631"/>
                <a:gd name="connsiteY58" fmla="*/ 3858416 h 4216896"/>
                <a:gd name="connsiteX59" fmla="*/ 2087573 w 3976631"/>
                <a:gd name="connsiteY59" fmla="*/ 3890502 h 4216896"/>
                <a:gd name="connsiteX60" fmla="*/ 2186785 w 3976631"/>
                <a:gd name="connsiteY60" fmla="*/ 4022155 h 4216896"/>
                <a:gd name="connsiteX61" fmla="*/ 2210148 w 3976631"/>
                <a:gd name="connsiteY61" fmla="*/ 4087560 h 4216896"/>
                <a:gd name="connsiteX62" fmla="*/ 2403528 w 3976631"/>
                <a:gd name="connsiteY62" fmla="*/ 3936117 h 4216896"/>
                <a:gd name="connsiteX63" fmla="*/ 2585096 w 3976631"/>
                <a:gd name="connsiteY63" fmla="*/ 3949768 h 4216896"/>
                <a:gd name="connsiteX64" fmla="*/ 2571134 w 3976631"/>
                <a:gd name="connsiteY64" fmla="*/ 4052803 h 4216896"/>
                <a:gd name="connsiteX65" fmla="*/ 2644008 w 3976631"/>
                <a:gd name="connsiteY65" fmla="*/ 4135403 h 4216896"/>
                <a:gd name="connsiteX66" fmla="*/ 2748925 w 3976631"/>
                <a:gd name="connsiteY66" fmla="*/ 4130423 h 4216896"/>
                <a:gd name="connsiteX67" fmla="*/ 2673779 w 3976631"/>
                <a:gd name="connsiteY67" fmla="*/ 4203245 h 4216896"/>
                <a:gd name="connsiteX68" fmla="*/ 2706354 w 3976631"/>
                <a:gd name="connsiteY68" fmla="*/ 4216896 h 4216896"/>
                <a:gd name="connsiteX69" fmla="*/ 3108334 w 3976631"/>
                <a:gd name="connsiteY69"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1569341 w 3976631"/>
                <a:gd name="connsiteY54" fmla="*/ 3678791 h 4216896"/>
                <a:gd name="connsiteX55" fmla="*/ 1585977 w 3976631"/>
                <a:gd name="connsiteY55" fmla="*/ 3792476 h 4216896"/>
                <a:gd name="connsiteX56" fmla="*/ 1700533 w 3976631"/>
                <a:gd name="connsiteY56" fmla="*/ 3847312 h 4216896"/>
                <a:gd name="connsiteX57" fmla="*/ 1838456 w 3976631"/>
                <a:gd name="connsiteY57" fmla="*/ 3858416 h 4216896"/>
                <a:gd name="connsiteX58" fmla="*/ 2087573 w 3976631"/>
                <a:gd name="connsiteY58" fmla="*/ 3890502 h 4216896"/>
                <a:gd name="connsiteX59" fmla="*/ 2186785 w 3976631"/>
                <a:gd name="connsiteY59" fmla="*/ 4022155 h 4216896"/>
                <a:gd name="connsiteX60" fmla="*/ 2210148 w 3976631"/>
                <a:gd name="connsiteY60" fmla="*/ 4087560 h 4216896"/>
                <a:gd name="connsiteX61" fmla="*/ 2403528 w 3976631"/>
                <a:gd name="connsiteY61" fmla="*/ 3936117 h 4216896"/>
                <a:gd name="connsiteX62" fmla="*/ 2585096 w 3976631"/>
                <a:gd name="connsiteY62" fmla="*/ 3949768 h 4216896"/>
                <a:gd name="connsiteX63" fmla="*/ 2571134 w 3976631"/>
                <a:gd name="connsiteY63" fmla="*/ 4052803 h 4216896"/>
                <a:gd name="connsiteX64" fmla="*/ 2644008 w 3976631"/>
                <a:gd name="connsiteY64" fmla="*/ 4135403 h 4216896"/>
                <a:gd name="connsiteX65" fmla="*/ 2748925 w 3976631"/>
                <a:gd name="connsiteY65" fmla="*/ 4130423 h 4216896"/>
                <a:gd name="connsiteX66" fmla="*/ 2673779 w 3976631"/>
                <a:gd name="connsiteY66" fmla="*/ 4203245 h 4216896"/>
                <a:gd name="connsiteX67" fmla="*/ 2706354 w 3976631"/>
                <a:gd name="connsiteY67" fmla="*/ 4216896 h 4216896"/>
                <a:gd name="connsiteX68" fmla="*/ 3108334 w 3976631"/>
                <a:gd name="connsiteY68"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1585977 w 3976631"/>
                <a:gd name="connsiteY54" fmla="*/ 3792476 h 4216896"/>
                <a:gd name="connsiteX55" fmla="*/ 1700533 w 3976631"/>
                <a:gd name="connsiteY55" fmla="*/ 3847312 h 4216896"/>
                <a:gd name="connsiteX56" fmla="*/ 1838456 w 3976631"/>
                <a:gd name="connsiteY56" fmla="*/ 3858416 h 4216896"/>
                <a:gd name="connsiteX57" fmla="*/ 2087573 w 3976631"/>
                <a:gd name="connsiteY57" fmla="*/ 3890502 h 4216896"/>
                <a:gd name="connsiteX58" fmla="*/ 2186785 w 3976631"/>
                <a:gd name="connsiteY58" fmla="*/ 4022155 h 4216896"/>
                <a:gd name="connsiteX59" fmla="*/ 2210148 w 3976631"/>
                <a:gd name="connsiteY59" fmla="*/ 4087560 h 4216896"/>
                <a:gd name="connsiteX60" fmla="*/ 2403528 w 3976631"/>
                <a:gd name="connsiteY60" fmla="*/ 3936117 h 4216896"/>
                <a:gd name="connsiteX61" fmla="*/ 2585096 w 3976631"/>
                <a:gd name="connsiteY61" fmla="*/ 3949768 h 4216896"/>
                <a:gd name="connsiteX62" fmla="*/ 2571134 w 3976631"/>
                <a:gd name="connsiteY62" fmla="*/ 4052803 h 4216896"/>
                <a:gd name="connsiteX63" fmla="*/ 2644008 w 3976631"/>
                <a:gd name="connsiteY63" fmla="*/ 4135403 h 4216896"/>
                <a:gd name="connsiteX64" fmla="*/ 2748925 w 3976631"/>
                <a:gd name="connsiteY64" fmla="*/ 4130423 h 4216896"/>
                <a:gd name="connsiteX65" fmla="*/ 2673779 w 3976631"/>
                <a:gd name="connsiteY65" fmla="*/ 4203245 h 4216896"/>
                <a:gd name="connsiteX66" fmla="*/ 2706354 w 3976631"/>
                <a:gd name="connsiteY66" fmla="*/ 4216896 h 4216896"/>
                <a:gd name="connsiteX67" fmla="*/ 3108334 w 3976631"/>
                <a:gd name="connsiteY67"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1700533 w 3976631"/>
                <a:gd name="connsiteY54" fmla="*/ 3847312 h 4216896"/>
                <a:gd name="connsiteX55" fmla="*/ 1838456 w 3976631"/>
                <a:gd name="connsiteY55" fmla="*/ 3858416 h 4216896"/>
                <a:gd name="connsiteX56" fmla="*/ 2087573 w 3976631"/>
                <a:gd name="connsiteY56" fmla="*/ 3890502 h 4216896"/>
                <a:gd name="connsiteX57" fmla="*/ 2186785 w 3976631"/>
                <a:gd name="connsiteY57" fmla="*/ 4022155 h 4216896"/>
                <a:gd name="connsiteX58" fmla="*/ 2210148 w 3976631"/>
                <a:gd name="connsiteY58" fmla="*/ 4087560 h 4216896"/>
                <a:gd name="connsiteX59" fmla="*/ 2403528 w 3976631"/>
                <a:gd name="connsiteY59" fmla="*/ 3936117 h 4216896"/>
                <a:gd name="connsiteX60" fmla="*/ 2585096 w 3976631"/>
                <a:gd name="connsiteY60" fmla="*/ 3949768 h 4216896"/>
                <a:gd name="connsiteX61" fmla="*/ 2571134 w 3976631"/>
                <a:gd name="connsiteY61" fmla="*/ 4052803 h 4216896"/>
                <a:gd name="connsiteX62" fmla="*/ 2644008 w 3976631"/>
                <a:gd name="connsiteY62" fmla="*/ 4135403 h 4216896"/>
                <a:gd name="connsiteX63" fmla="*/ 2748925 w 3976631"/>
                <a:gd name="connsiteY63" fmla="*/ 4130423 h 4216896"/>
                <a:gd name="connsiteX64" fmla="*/ 2673779 w 3976631"/>
                <a:gd name="connsiteY64" fmla="*/ 4203245 h 4216896"/>
                <a:gd name="connsiteX65" fmla="*/ 2706354 w 3976631"/>
                <a:gd name="connsiteY65" fmla="*/ 4216896 h 4216896"/>
                <a:gd name="connsiteX66" fmla="*/ 3108334 w 3976631"/>
                <a:gd name="connsiteY66"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1838456 w 3976631"/>
                <a:gd name="connsiteY54" fmla="*/ 3858416 h 4216896"/>
                <a:gd name="connsiteX55" fmla="*/ 2087573 w 3976631"/>
                <a:gd name="connsiteY55" fmla="*/ 3890502 h 4216896"/>
                <a:gd name="connsiteX56" fmla="*/ 2186785 w 3976631"/>
                <a:gd name="connsiteY56" fmla="*/ 4022155 h 4216896"/>
                <a:gd name="connsiteX57" fmla="*/ 2210148 w 3976631"/>
                <a:gd name="connsiteY57" fmla="*/ 4087560 h 4216896"/>
                <a:gd name="connsiteX58" fmla="*/ 2403528 w 3976631"/>
                <a:gd name="connsiteY58" fmla="*/ 3936117 h 4216896"/>
                <a:gd name="connsiteX59" fmla="*/ 2585096 w 3976631"/>
                <a:gd name="connsiteY59" fmla="*/ 3949768 h 4216896"/>
                <a:gd name="connsiteX60" fmla="*/ 2571134 w 3976631"/>
                <a:gd name="connsiteY60" fmla="*/ 4052803 h 4216896"/>
                <a:gd name="connsiteX61" fmla="*/ 2644008 w 3976631"/>
                <a:gd name="connsiteY61" fmla="*/ 4135403 h 4216896"/>
                <a:gd name="connsiteX62" fmla="*/ 2748925 w 3976631"/>
                <a:gd name="connsiteY62" fmla="*/ 4130423 h 4216896"/>
                <a:gd name="connsiteX63" fmla="*/ 2673779 w 3976631"/>
                <a:gd name="connsiteY63" fmla="*/ 4203245 h 4216896"/>
                <a:gd name="connsiteX64" fmla="*/ 2706354 w 3976631"/>
                <a:gd name="connsiteY64" fmla="*/ 4216896 h 4216896"/>
                <a:gd name="connsiteX65" fmla="*/ 3108334 w 3976631"/>
                <a:gd name="connsiteY65"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087573 w 3976631"/>
                <a:gd name="connsiteY54" fmla="*/ 3890502 h 4216896"/>
                <a:gd name="connsiteX55" fmla="*/ 2186785 w 3976631"/>
                <a:gd name="connsiteY55" fmla="*/ 4022155 h 4216896"/>
                <a:gd name="connsiteX56" fmla="*/ 2210148 w 3976631"/>
                <a:gd name="connsiteY56" fmla="*/ 4087560 h 4216896"/>
                <a:gd name="connsiteX57" fmla="*/ 2403528 w 3976631"/>
                <a:gd name="connsiteY57" fmla="*/ 3936117 h 4216896"/>
                <a:gd name="connsiteX58" fmla="*/ 2585096 w 3976631"/>
                <a:gd name="connsiteY58" fmla="*/ 3949768 h 4216896"/>
                <a:gd name="connsiteX59" fmla="*/ 2571134 w 3976631"/>
                <a:gd name="connsiteY59" fmla="*/ 4052803 h 4216896"/>
                <a:gd name="connsiteX60" fmla="*/ 2644008 w 3976631"/>
                <a:gd name="connsiteY60" fmla="*/ 4135403 h 4216896"/>
                <a:gd name="connsiteX61" fmla="*/ 2748925 w 3976631"/>
                <a:gd name="connsiteY61" fmla="*/ 4130423 h 4216896"/>
                <a:gd name="connsiteX62" fmla="*/ 2673779 w 3976631"/>
                <a:gd name="connsiteY62" fmla="*/ 4203245 h 4216896"/>
                <a:gd name="connsiteX63" fmla="*/ 2706354 w 3976631"/>
                <a:gd name="connsiteY63" fmla="*/ 4216896 h 4216896"/>
                <a:gd name="connsiteX64" fmla="*/ 3108334 w 3976631"/>
                <a:gd name="connsiteY64"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186785 w 3976631"/>
                <a:gd name="connsiteY54" fmla="*/ 4022155 h 4216896"/>
                <a:gd name="connsiteX55" fmla="*/ 2210148 w 3976631"/>
                <a:gd name="connsiteY55" fmla="*/ 4087560 h 4216896"/>
                <a:gd name="connsiteX56" fmla="*/ 2403528 w 3976631"/>
                <a:gd name="connsiteY56" fmla="*/ 3936117 h 4216896"/>
                <a:gd name="connsiteX57" fmla="*/ 2585096 w 3976631"/>
                <a:gd name="connsiteY57" fmla="*/ 3949768 h 4216896"/>
                <a:gd name="connsiteX58" fmla="*/ 2571134 w 3976631"/>
                <a:gd name="connsiteY58" fmla="*/ 4052803 h 4216896"/>
                <a:gd name="connsiteX59" fmla="*/ 2644008 w 3976631"/>
                <a:gd name="connsiteY59" fmla="*/ 4135403 h 4216896"/>
                <a:gd name="connsiteX60" fmla="*/ 2748925 w 3976631"/>
                <a:gd name="connsiteY60" fmla="*/ 4130423 h 4216896"/>
                <a:gd name="connsiteX61" fmla="*/ 2673779 w 3976631"/>
                <a:gd name="connsiteY61" fmla="*/ 4203245 h 4216896"/>
                <a:gd name="connsiteX62" fmla="*/ 2706354 w 3976631"/>
                <a:gd name="connsiteY62" fmla="*/ 4216896 h 4216896"/>
                <a:gd name="connsiteX63" fmla="*/ 3108334 w 3976631"/>
                <a:gd name="connsiteY63"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186785 w 3976631"/>
                <a:gd name="connsiteY54" fmla="*/ 4022155 h 4216896"/>
                <a:gd name="connsiteX55" fmla="*/ 2403528 w 3976631"/>
                <a:gd name="connsiteY55" fmla="*/ 3936117 h 4216896"/>
                <a:gd name="connsiteX56" fmla="*/ 2585096 w 3976631"/>
                <a:gd name="connsiteY56" fmla="*/ 3949768 h 4216896"/>
                <a:gd name="connsiteX57" fmla="*/ 2571134 w 3976631"/>
                <a:gd name="connsiteY57" fmla="*/ 4052803 h 4216896"/>
                <a:gd name="connsiteX58" fmla="*/ 2644008 w 3976631"/>
                <a:gd name="connsiteY58" fmla="*/ 4135403 h 4216896"/>
                <a:gd name="connsiteX59" fmla="*/ 2748925 w 3976631"/>
                <a:gd name="connsiteY59" fmla="*/ 4130423 h 4216896"/>
                <a:gd name="connsiteX60" fmla="*/ 2673779 w 3976631"/>
                <a:gd name="connsiteY60" fmla="*/ 4203245 h 4216896"/>
                <a:gd name="connsiteX61" fmla="*/ 2706354 w 3976631"/>
                <a:gd name="connsiteY61" fmla="*/ 4216896 h 4216896"/>
                <a:gd name="connsiteX62" fmla="*/ 3108334 w 3976631"/>
                <a:gd name="connsiteY62"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403528 w 3976631"/>
                <a:gd name="connsiteY54" fmla="*/ 3936117 h 4216896"/>
                <a:gd name="connsiteX55" fmla="*/ 2585096 w 3976631"/>
                <a:gd name="connsiteY55" fmla="*/ 3949768 h 4216896"/>
                <a:gd name="connsiteX56" fmla="*/ 2571134 w 3976631"/>
                <a:gd name="connsiteY56" fmla="*/ 4052803 h 4216896"/>
                <a:gd name="connsiteX57" fmla="*/ 2644008 w 3976631"/>
                <a:gd name="connsiteY57" fmla="*/ 4135403 h 4216896"/>
                <a:gd name="connsiteX58" fmla="*/ 2748925 w 3976631"/>
                <a:gd name="connsiteY58" fmla="*/ 4130423 h 4216896"/>
                <a:gd name="connsiteX59" fmla="*/ 2673779 w 3976631"/>
                <a:gd name="connsiteY59" fmla="*/ 4203245 h 4216896"/>
                <a:gd name="connsiteX60" fmla="*/ 2706354 w 3976631"/>
                <a:gd name="connsiteY60" fmla="*/ 4216896 h 4216896"/>
                <a:gd name="connsiteX61" fmla="*/ 3108334 w 3976631"/>
                <a:gd name="connsiteY61"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585096 w 3976631"/>
                <a:gd name="connsiteY54" fmla="*/ 3949768 h 4216896"/>
                <a:gd name="connsiteX55" fmla="*/ 2571134 w 3976631"/>
                <a:gd name="connsiteY55" fmla="*/ 4052803 h 4216896"/>
                <a:gd name="connsiteX56" fmla="*/ 2644008 w 3976631"/>
                <a:gd name="connsiteY56" fmla="*/ 4135403 h 4216896"/>
                <a:gd name="connsiteX57" fmla="*/ 2748925 w 3976631"/>
                <a:gd name="connsiteY57" fmla="*/ 4130423 h 4216896"/>
                <a:gd name="connsiteX58" fmla="*/ 2673779 w 3976631"/>
                <a:gd name="connsiteY58" fmla="*/ 4203245 h 4216896"/>
                <a:gd name="connsiteX59" fmla="*/ 2706354 w 3976631"/>
                <a:gd name="connsiteY59" fmla="*/ 4216896 h 4216896"/>
                <a:gd name="connsiteX60" fmla="*/ 3108334 w 3976631"/>
                <a:gd name="connsiteY60"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571134 w 3976631"/>
                <a:gd name="connsiteY54" fmla="*/ 4052803 h 4216896"/>
                <a:gd name="connsiteX55" fmla="*/ 2644008 w 3976631"/>
                <a:gd name="connsiteY55" fmla="*/ 4135403 h 4216896"/>
                <a:gd name="connsiteX56" fmla="*/ 2748925 w 3976631"/>
                <a:gd name="connsiteY56" fmla="*/ 4130423 h 4216896"/>
                <a:gd name="connsiteX57" fmla="*/ 2673779 w 3976631"/>
                <a:gd name="connsiteY57" fmla="*/ 4203245 h 4216896"/>
                <a:gd name="connsiteX58" fmla="*/ 2706354 w 3976631"/>
                <a:gd name="connsiteY58" fmla="*/ 4216896 h 4216896"/>
                <a:gd name="connsiteX59" fmla="*/ 3108334 w 3976631"/>
                <a:gd name="connsiteY59"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644008 w 3976631"/>
                <a:gd name="connsiteY54" fmla="*/ 4135403 h 4216896"/>
                <a:gd name="connsiteX55" fmla="*/ 2748925 w 3976631"/>
                <a:gd name="connsiteY55" fmla="*/ 4130423 h 4216896"/>
                <a:gd name="connsiteX56" fmla="*/ 2673779 w 3976631"/>
                <a:gd name="connsiteY56" fmla="*/ 4203245 h 4216896"/>
                <a:gd name="connsiteX57" fmla="*/ 2706354 w 3976631"/>
                <a:gd name="connsiteY57" fmla="*/ 4216896 h 4216896"/>
                <a:gd name="connsiteX58" fmla="*/ 3108334 w 3976631"/>
                <a:gd name="connsiteY58"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748925 w 3976631"/>
                <a:gd name="connsiteY54" fmla="*/ 4130423 h 4216896"/>
                <a:gd name="connsiteX55" fmla="*/ 2673779 w 3976631"/>
                <a:gd name="connsiteY55" fmla="*/ 4203245 h 4216896"/>
                <a:gd name="connsiteX56" fmla="*/ 2706354 w 3976631"/>
                <a:gd name="connsiteY56" fmla="*/ 4216896 h 4216896"/>
                <a:gd name="connsiteX57" fmla="*/ 3108334 w 3976631"/>
                <a:gd name="connsiteY57"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673779 w 3976631"/>
                <a:gd name="connsiteY54" fmla="*/ 4203245 h 4216896"/>
                <a:gd name="connsiteX55" fmla="*/ 2706354 w 3976631"/>
                <a:gd name="connsiteY55" fmla="*/ 4216896 h 4216896"/>
                <a:gd name="connsiteX56" fmla="*/ 3108334 w 3976631"/>
                <a:gd name="connsiteY56"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706354 w 3976631"/>
                <a:gd name="connsiteY54" fmla="*/ 4216896 h 4216896"/>
                <a:gd name="connsiteX55" fmla="*/ 3108334 w 3976631"/>
                <a:gd name="connsiteY55" fmla="*/ 3943815 h 4216896"/>
                <a:gd name="connsiteX0" fmla="*/ 3108334 w 3976631"/>
                <a:gd name="connsiteY0" fmla="*/ 3943815 h 3943815"/>
                <a:gd name="connsiteX1" fmla="*/ 3241957 w 3976631"/>
                <a:gd name="connsiteY1" fmla="*/ 3927137 h 3943815"/>
                <a:gd name="connsiteX2" fmla="*/ 3354535 w 3976631"/>
                <a:gd name="connsiteY2" fmla="*/ 3846541 h 3943815"/>
                <a:gd name="connsiteX3" fmla="*/ 3469093 w 3976631"/>
                <a:gd name="connsiteY3" fmla="*/ 3844767 h 3943815"/>
                <a:gd name="connsiteX4" fmla="*/ 3553748 w 3976631"/>
                <a:gd name="connsiteY4" fmla="*/ 3856645 h 3943815"/>
                <a:gd name="connsiteX5" fmla="*/ 3567709 w 3976631"/>
                <a:gd name="connsiteY5" fmla="*/ 3763167 h 3943815"/>
                <a:gd name="connsiteX6" fmla="*/ 3634245 w 3976631"/>
                <a:gd name="connsiteY6" fmla="*/ 3689128 h 3943815"/>
                <a:gd name="connsiteX7" fmla="*/ 3684939 w 3976631"/>
                <a:gd name="connsiteY7" fmla="*/ 3660591 h 3943815"/>
                <a:gd name="connsiteX8" fmla="*/ 3750189 w 3976631"/>
                <a:gd name="connsiteY8" fmla="*/ 3597426 h 3943815"/>
                <a:gd name="connsiteX9" fmla="*/ 3883459 w 3976631"/>
                <a:gd name="connsiteY9" fmla="*/ 3592875 h 3943815"/>
                <a:gd name="connsiteX10" fmla="*/ 3917421 w 3976631"/>
                <a:gd name="connsiteY10" fmla="*/ 3266711 h 3943815"/>
                <a:gd name="connsiteX11" fmla="*/ 3946728 w 3976631"/>
                <a:gd name="connsiteY11" fmla="*/ 3062561 h 3943815"/>
                <a:gd name="connsiteX12" fmla="*/ 3976631 w 3976631"/>
                <a:gd name="connsiteY12" fmla="*/ 2889258 h 3943815"/>
                <a:gd name="connsiteX13" fmla="*/ 3931930 w 3976631"/>
                <a:gd name="connsiteY13" fmla="*/ 2660243 h 3943815"/>
                <a:gd name="connsiteX14" fmla="*/ 3835846 w 3976631"/>
                <a:gd name="connsiteY14" fmla="*/ 2372966 h 3943815"/>
                <a:gd name="connsiteX15" fmla="*/ 3037085 w 3976631"/>
                <a:gd name="connsiteY15" fmla="*/ 693914 h 3943815"/>
                <a:gd name="connsiteX16" fmla="*/ 2746773 w 3976631"/>
                <a:gd name="connsiteY16" fmla="*/ 565053 h 3943815"/>
                <a:gd name="connsiteX17" fmla="*/ 2716610 w 3976631"/>
                <a:gd name="connsiteY17" fmla="*/ 609627 h 3943815"/>
                <a:gd name="connsiteX18" fmla="*/ 2797046 w 3976631"/>
                <a:gd name="connsiteY18" fmla="*/ 743353 h 3943815"/>
                <a:gd name="connsiteX19" fmla="*/ 2701529 w 3976631"/>
                <a:gd name="connsiteY19" fmla="*/ 936512 h 3943815"/>
                <a:gd name="connsiteX20" fmla="*/ 2565793 w 3976631"/>
                <a:gd name="connsiteY20" fmla="*/ 986040 h 3943815"/>
                <a:gd name="connsiteX21" fmla="*/ 2595956 w 3976631"/>
                <a:gd name="connsiteY21" fmla="*/ 1075190 h 3943815"/>
                <a:gd name="connsiteX22" fmla="*/ 2901352 w 3976631"/>
                <a:gd name="connsiteY22" fmla="*/ 1303096 h 3943815"/>
                <a:gd name="connsiteX23" fmla="*/ 2721637 w 3976631"/>
                <a:gd name="connsiteY23" fmla="*/ 1332735 h 3943815"/>
                <a:gd name="connsiteX24" fmla="*/ 2524308 w 3976631"/>
                <a:gd name="connsiteY24" fmla="*/ 1491313 h 3943815"/>
                <a:gd name="connsiteX25" fmla="*/ 2102021 w 3976631"/>
                <a:gd name="connsiteY25" fmla="*/ 1530938 h 3943815"/>
                <a:gd name="connsiteX26" fmla="*/ 1890877 w 3976631"/>
                <a:gd name="connsiteY26" fmla="*/ 1303095 h 3943815"/>
                <a:gd name="connsiteX27" fmla="*/ 1644543 w 3976631"/>
                <a:gd name="connsiteY27" fmla="*/ 1327861 h 3943815"/>
                <a:gd name="connsiteX28" fmla="*/ 1714924 w 3976631"/>
                <a:gd name="connsiteY28" fmla="*/ 1060393 h 3943815"/>
                <a:gd name="connsiteX29" fmla="*/ 1569135 w 3976631"/>
                <a:gd name="connsiteY29" fmla="*/ 971238 h 3943815"/>
                <a:gd name="connsiteX30" fmla="*/ 1508808 w 3976631"/>
                <a:gd name="connsiteY30" fmla="*/ 1010863 h 3943815"/>
                <a:gd name="connsiteX31" fmla="*/ 1428372 w 3976631"/>
                <a:gd name="connsiteY31" fmla="*/ 1337767 h 3943815"/>
                <a:gd name="connsiteX32" fmla="*/ 1357991 w 3976631"/>
                <a:gd name="connsiteY32" fmla="*/ 1303095 h 3943815"/>
                <a:gd name="connsiteX33" fmla="*/ 1383128 w 3976631"/>
                <a:gd name="connsiteY33" fmla="*/ 867223 h 3943815"/>
                <a:gd name="connsiteX34" fmla="*/ 1503781 w 3976631"/>
                <a:gd name="connsiteY34" fmla="*/ 624521 h 3943815"/>
                <a:gd name="connsiteX35" fmla="*/ 1332855 w 3976631"/>
                <a:gd name="connsiteY35" fmla="*/ 490788 h 3943815"/>
                <a:gd name="connsiteX36" fmla="*/ 1322801 w 3976631"/>
                <a:gd name="connsiteY36" fmla="*/ 406586 h 3943815"/>
                <a:gd name="connsiteX37" fmla="*/ 1287610 w 3976631"/>
                <a:gd name="connsiteY37" fmla="*/ 371913 h 3943815"/>
                <a:gd name="connsiteX38" fmla="*/ 1267501 w 3976631"/>
                <a:gd name="connsiteY38" fmla="*/ 272852 h 3943815"/>
                <a:gd name="connsiteX39" fmla="*/ 739015 w 3976631"/>
                <a:gd name="connsiteY39" fmla="*/ 439 h 3943815"/>
                <a:gd name="connsiteX40" fmla="*/ 623386 w 3976631"/>
                <a:gd name="connsiteY40" fmla="*/ 173798 h 3943815"/>
                <a:gd name="connsiteX41" fmla="*/ 497703 w 3976631"/>
                <a:gd name="connsiteY41" fmla="*/ 302578 h 3943815"/>
                <a:gd name="connsiteX42" fmla="*/ 613332 w 3976631"/>
                <a:gd name="connsiteY42" fmla="*/ 376874 h 3943815"/>
                <a:gd name="connsiteX43" fmla="*/ 723935 w 3976631"/>
                <a:gd name="connsiteY43" fmla="*/ 644342 h 3943815"/>
                <a:gd name="connsiteX44" fmla="*/ 710748 w 3976631"/>
                <a:gd name="connsiteY44" fmla="*/ 669061 h 3943815"/>
                <a:gd name="connsiteX45" fmla="*/ 721206 w 3976631"/>
                <a:gd name="connsiteY45" fmla="*/ 796696 h 3943815"/>
                <a:gd name="connsiteX46" fmla="*/ 785916 w 3976631"/>
                <a:gd name="connsiteY46" fmla="*/ 879655 h 3943815"/>
                <a:gd name="connsiteX47" fmla="*/ 777199 w 3976631"/>
                <a:gd name="connsiteY47" fmla="*/ 947010 h 3943815"/>
                <a:gd name="connsiteX48" fmla="*/ 899241 w 3976631"/>
                <a:gd name="connsiteY48" fmla="*/ 1052255 h 3943815"/>
                <a:gd name="connsiteX49" fmla="*/ 816427 w 3976631"/>
                <a:gd name="connsiteY49" fmla="*/ 1085932 h 3943815"/>
                <a:gd name="connsiteX50" fmla="*/ 492677 w 3976631"/>
                <a:gd name="connsiteY50" fmla="*/ 827606 h 3943815"/>
                <a:gd name="connsiteX51" fmla="*/ 226231 w 3976631"/>
                <a:gd name="connsiteY51" fmla="*/ 956386 h 3943815"/>
                <a:gd name="connsiteX52" fmla="*/ 130711 w 3976631"/>
                <a:gd name="connsiteY52" fmla="*/ 1030679 h 3943815"/>
                <a:gd name="connsiteX53" fmla="*/ 0 w 3976631"/>
                <a:gd name="connsiteY53" fmla="*/ 1085164 h 3943815"/>
                <a:gd name="connsiteX54" fmla="*/ 3108334 w 3976631"/>
                <a:gd name="connsiteY54" fmla="*/ 3943815 h 3943815"/>
                <a:gd name="connsiteX0" fmla="*/ 0 w 3976631"/>
                <a:gd name="connsiteY0" fmla="*/ 1085164 h 3927137"/>
                <a:gd name="connsiteX1" fmla="*/ 3241957 w 3976631"/>
                <a:gd name="connsiteY1" fmla="*/ 3927137 h 3927137"/>
                <a:gd name="connsiteX2" fmla="*/ 3354535 w 3976631"/>
                <a:gd name="connsiteY2" fmla="*/ 3846541 h 3927137"/>
                <a:gd name="connsiteX3" fmla="*/ 3469093 w 3976631"/>
                <a:gd name="connsiteY3" fmla="*/ 3844767 h 3927137"/>
                <a:gd name="connsiteX4" fmla="*/ 3553748 w 3976631"/>
                <a:gd name="connsiteY4" fmla="*/ 3856645 h 3927137"/>
                <a:gd name="connsiteX5" fmla="*/ 3567709 w 3976631"/>
                <a:gd name="connsiteY5" fmla="*/ 3763167 h 3927137"/>
                <a:gd name="connsiteX6" fmla="*/ 3634245 w 3976631"/>
                <a:gd name="connsiteY6" fmla="*/ 3689128 h 3927137"/>
                <a:gd name="connsiteX7" fmla="*/ 3684939 w 3976631"/>
                <a:gd name="connsiteY7" fmla="*/ 3660591 h 3927137"/>
                <a:gd name="connsiteX8" fmla="*/ 3750189 w 3976631"/>
                <a:gd name="connsiteY8" fmla="*/ 3597426 h 3927137"/>
                <a:gd name="connsiteX9" fmla="*/ 3883459 w 3976631"/>
                <a:gd name="connsiteY9" fmla="*/ 3592875 h 3927137"/>
                <a:gd name="connsiteX10" fmla="*/ 3917421 w 3976631"/>
                <a:gd name="connsiteY10" fmla="*/ 3266711 h 3927137"/>
                <a:gd name="connsiteX11" fmla="*/ 3946728 w 3976631"/>
                <a:gd name="connsiteY11" fmla="*/ 3062561 h 3927137"/>
                <a:gd name="connsiteX12" fmla="*/ 3976631 w 3976631"/>
                <a:gd name="connsiteY12" fmla="*/ 2889258 h 3927137"/>
                <a:gd name="connsiteX13" fmla="*/ 3931930 w 3976631"/>
                <a:gd name="connsiteY13" fmla="*/ 2660243 h 3927137"/>
                <a:gd name="connsiteX14" fmla="*/ 3835846 w 3976631"/>
                <a:gd name="connsiteY14" fmla="*/ 2372966 h 3927137"/>
                <a:gd name="connsiteX15" fmla="*/ 3037085 w 3976631"/>
                <a:gd name="connsiteY15" fmla="*/ 693914 h 3927137"/>
                <a:gd name="connsiteX16" fmla="*/ 2746773 w 3976631"/>
                <a:gd name="connsiteY16" fmla="*/ 565053 h 3927137"/>
                <a:gd name="connsiteX17" fmla="*/ 2716610 w 3976631"/>
                <a:gd name="connsiteY17" fmla="*/ 609627 h 3927137"/>
                <a:gd name="connsiteX18" fmla="*/ 2797046 w 3976631"/>
                <a:gd name="connsiteY18" fmla="*/ 743353 h 3927137"/>
                <a:gd name="connsiteX19" fmla="*/ 2701529 w 3976631"/>
                <a:gd name="connsiteY19" fmla="*/ 936512 h 3927137"/>
                <a:gd name="connsiteX20" fmla="*/ 2565793 w 3976631"/>
                <a:gd name="connsiteY20" fmla="*/ 986040 h 3927137"/>
                <a:gd name="connsiteX21" fmla="*/ 2595956 w 3976631"/>
                <a:gd name="connsiteY21" fmla="*/ 1075190 h 3927137"/>
                <a:gd name="connsiteX22" fmla="*/ 2901352 w 3976631"/>
                <a:gd name="connsiteY22" fmla="*/ 1303096 h 3927137"/>
                <a:gd name="connsiteX23" fmla="*/ 2721637 w 3976631"/>
                <a:gd name="connsiteY23" fmla="*/ 1332735 h 3927137"/>
                <a:gd name="connsiteX24" fmla="*/ 2524308 w 3976631"/>
                <a:gd name="connsiteY24" fmla="*/ 1491313 h 3927137"/>
                <a:gd name="connsiteX25" fmla="*/ 2102021 w 3976631"/>
                <a:gd name="connsiteY25" fmla="*/ 1530938 h 3927137"/>
                <a:gd name="connsiteX26" fmla="*/ 1890877 w 3976631"/>
                <a:gd name="connsiteY26" fmla="*/ 1303095 h 3927137"/>
                <a:gd name="connsiteX27" fmla="*/ 1644543 w 3976631"/>
                <a:gd name="connsiteY27" fmla="*/ 1327861 h 3927137"/>
                <a:gd name="connsiteX28" fmla="*/ 1714924 w 3976631"/>
                <a:gd name="connsiteY28" fmla="*/ 1060393 h 3927137"/>
                <a:gd name="connsiteX29" fmla="*/ 1569135 w 3976631"/>
                <a:gd name="connsiteY29" fmla="*/ 971238 h 3927137"/>
                <a:gd name="connsiteX30" fmla="*/ 1508808 w 3976631"/>
                <a:gd name="connsiteY30" fmla="*/ 1010863 h 3927137"/>
                <a:gd name="connsiteX31" fmla="*/ 1428372 w 3976631"/>
                <a:gd name="connsiteY31" fmla="*/ 1337767 h 3927137"/>
                <a:gd name="connsiteX32" fmla="*/ 1357991 w 3976631"/>
                <a:gd name="connsiteY32" fmla="*/ 1303095 h 3927137"/>
                <a:gd name="connsiteX33" fmla="*/ 1383128 w 3976631"/>
                <a:gd name="connsiteY33" fmla="*/ 867223 h 3927137"/>
                <a:gd name="connsiteX34" fmla="*/ 1503781 w 3976631"/>
                <a:gd name="connsiteY34" fmla="*/ 624521 h 3927137"/>
                <a:gd name="connsiteX35" fmla="*/ 1332855 w 3976631"/>
                <a:gd name="connsiteY35" fmla="*/ 490788 h 3927137"/>
                <a:gd name="connsiteX36" fmla="*/ 1322801 w 3976631"/>
                <a:gd name="connsiteY36" fmla="*/ 406586 h 3927137"/>
                <a:gd name="connsiteX37" fmla="*/ 1287610 w 3976631"/>
                <a:gd name="connsiteY37" fmla="*/ 371913 h 3927137"/>
                <a:gd name="connsiteX38" fmla="*/ 1267501 w 3976631"/>
                <a:gd name="connsiteY38" fmla="*/ 272852 h 3927137"/>
                <a:gd name="connsiteX39" fmla="*/ 739015 w 3976631"/>
                <a:gd name="connsiteY39" fmla="*/ 439 h 3927137"/>
                <a:gd name="connsiteX40" fmla="*/ 623386 w 3976631"/>
                <a:gd name="connsiteY40" fmla="*/ 173798 h 3927137"/>
                <a:gd name="connsiteX41" fmla="*/ 497703 w 3976631"/>
                <a:gd name="connsiteY41" fmla="*/ 302578 h 3927137"/>
                <a:gd name="connsiteX42" fmla="*/ 613332 w 3976631"/>
                <a:gd name="connsiteY42" fmla="*/ 376874 h 3927137"/>
                <a:gd name="connsiteX43" fmla="*/ 723935 w 3976631"/>
                <a:gd name="connsiteY43" fmla="*/ 644342 h 3927137"/>
                <a:gd name="connsiteX44" fmla="*/ 710748 w 3976631"/>
                <a:gd name="connsiteY44" fmla="*/ 669061 h 3927137"/>
                <a:gd name="connsiteX45" fmla="*/ 721206 w 3976631"/>
                <a:gd name="connsiteY45" fmla="*/ 796696 h 3927137"/>
                <a:gd name="connsiteX46" fmla="*/ 785916 w 3976631"/>
                <a:gd name="connsiteY46" fmla="*/ 879655 h 3927137"/>
                <a:gd name="connsiteX47" fmla="*/ 777199 w 3976631"/>
                <a:gd name="connsiteY47" fmla="*/ 947010 h 3927137"/>
                <a:gd name="connsiteX48" fmla="*/ 899241 w 3976631"/>
                <a:gd name="connsiteY48" fmla="*/ 1052255 h 3927137"/>
                <a:gd name="connsiteX49" fmla="*/ 816427 w 3976631"/>
                <a:gd name="connsiteY49" fmla="*/ 1085932 h 3927137"/>
                <a:gd name="connsiteX50" fmla="*/ 492677 w 3976631"/>
                <a:gd name="connsiteY50" fmla="*/ 827606 h 3927137"/>
                <a:gd name="connsiteX51" fmla="*/ 226231 w 3976631"/>
                <a:gd name="connsiteY51" fmla="*/ 956386 h 3927137"/>
                <a:gd name="connsiteX52" fmla="*/ 130711 w 3976631"/>
                <a:gd name="connsiteY52" fmla="*/ 1030679 h 3927137"/>
                <a:gd name="connsiteX53" fmla="*/ 0 w 3976631"/>
                <a:gd name="connsiteY53" fmla="*/ 1085164 h 3927137"/>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567709 w 3976631"/>
                <a:gd name="connsiteY4" fmla="*/ 3763167 h 3856645"/>
                <a:gd name="connsiteX5" fmla="*/ 3634245 w 3976631"/>
                <a:gd name="connsiteY5" fmla="*/ 3689128 h 3856645"/>
                <a:gd name="connsiteX6" fmla="*/ 3684939 w 3976631"/>
                <a:gd name="connsiteY6" fmla="*/ 3660591 h 3856645"/>
                <a:gd name="connsiteX7" fmla="*/ 3750189 w 3976631"/>
                <a:gd name="connsiteY7" fmla="*/ 3597426 h 3856645"/>
                <a:gd name="connsiteX8" fmla="*/ 3883459 w 3976631"/>
                <a:gd name="connsiteY8" fmla="*/ 3592875 h 3856645"/>
                <a:gd name="connsiteX9" fmla="*/ 3917421 w 3976631"/>
                <a:gd name="connsiteY9" fmla="*/ 3266711 h 3856645"/>
                <a:gd name="connsiteX10" fmla="*/ 3946728 w 3976631"/>
                <a:gd name="connsiteY10" fmla="*/ 3062561 h 3856645"/>
                <a:gd name="connsiteX11" fmla="*/ 3976631 w 3976631"/>
                <a:gd name="connsiteY11" fmla="*/ 2889258 h 3856645"/>
                <a:gd name="connsiteX12" fmla="*/ 3931930 w 3976631"/>
                <a:gd name="connsiteY12" fmla="*/ 2660243 h 3856645"/>
                <a:gd name="connsiteX13" fmla="*/ 3835846 w 3976631"/>
                <a:gd name="connsiteY13" fmla="*/ 2372966 h 3856645"/>
                <a:gd name="connsiteX14" fmla="*/ 3037085 w 3976631"/>
                <a:gd name="connsiteY14" fmla="*/ 693914 h 3856645"/>
                <a:gd name="connsiteX15" fmla="*/ 2746773 w 3976631"/>
                <a:gd name="connsiteY15" fmla="*/ 565053 h 3856645"/>
                <a:gd name="connsiteX16" fmla="*/ 2716610 w 3976631"/>
                <a:gd name="connsiteY16" fmla="*/ 609627 h 3856645"/>
                <a:gd name="connsiteX17" fmla="*/ 2797046 w 3976631"/>
                <a:gd name="connsiteY17" fmla="*/ 743353 h 3856645"/>
                <a:gd name="connsiteX18" fmla="*/ 2701529 w 3976631"/>
                <a:gd name="connsiteY18" fmla="*/ 936512 h 3856645"/>
                <a:gd name="connsiteX19" fmla="*/ 2565793 w 3976631"/>
                <a:gd name="connsiteY19" fmla="*/ 986040 h 3856645"/>
                <a:gd name="connsiteX20" fmla="*/ 2595956 w 3976631"/>
                <a:gd name="connsiteY20" fmla="*/ 1075190 h 3856645"/>
                <a:gd name="connsiteX21" fmla="*/ 2901352 w 3976631"/>
                <a:gd name="connsiteY21" fmla="*/ 1303096 h 3856645"/>
                <a:gd name="connsiteX22" fmla="*/ 2721637 w 3976631"/>
                <a:gd name="connsiteY22" fmla="*/ 1332735 h 3856645"/>
                <a:gd name="connsiteX23" fmla="*/ 2524308 w 3976631"/>
                <a:gd name="connsiteY23" fmla="*/ 1491313 h 3856645"/>
                <a:gd name="connsiteX24" fmla="*/ 2102021 w 3976631"/>
                <a:gd name="connsiteY24" fmla="*/ 1530938 h 3856645"/>
                <a:gd name="connsiteX25" fmla="*/ 1890877 w 3976631"/>
                <a:gd name="connsiteY25" fmla="*/ 1303095 h 3856645"/>
                <a:gd name="connsiteX26" fmla="*/ 1644543 w 3976631"/>
                <a:gd name="connsiteY26" fmla="*/ 1327861 h 3856645"/>
                <a:gd name="connsiteX27" fmla="*/ 1714924 w 3976631"/>
                <a:gd name="connsiteY27" fmla="*/ 1060393 h 3856645"/>
                <a:gd name="connsiteX28" fmla="*/ 1569135 w 3976631"/>
                <a:gd name="connsiteY28" fmla="*/ 971238 h 3856645"/>
                <a:gd name="connsiteX29" fmla="*/ 1508808 w 3976631"/>
                <a:gd name="connsiteY29" fmla="*/ 1010863 h 3856645"/>
                <a:gd name="connsiteX30" fmla="*/ 1428372 w 3976631"/>
                <a:gd name="connsiteY30" fmla="*/ 1337767 h 3856645"/>
                <a:gd name="connsiteX31" fmla="*/ 1357991 w 3976631"/>
                <a:gd name="connsiteY31" fmla="*/ 1303095 h 3856645"/>
                <a:gd name="connsiteX32" fmla="*/ 1383128 w 3976631"/>
                <a:gd name="connsiteY32" fmla="*/ 867223 h 3856645"/>
                <a:gd name="connsiteX33" fmla="*/ 1503781 w 3976631"/>
                <a:gd name="connsiteY33" fmla="*/ 624521 h 3856645"/>
                <a:gd name="connsiteX34" fmla="*/ 1332855 w 3976631"/>
                <a:gd name="connsiteY34" fmla="*/ 490788 h 3856645"/>
                <a:gd name="connsiteX35" fmla="*/ 1322801 w 3976631"/>
                <a:gd name="connsiteY35" fmla="*/ 406586 h 3856645"/>
                <a:gd name="connsiteX36" fmla="*/ 1287610 w 3976631"/>
                <a:gd name="connsiteY36" fmla="*/ 371913 h 3856645"/>
                <a:gd name="connsiteX37" fmla="*/ 1267501 w 3976631"/>
                <a:gd name="connsiteY37" fmla="*/ 272852 h 3856645"/>
                <a:gd name="connsiteX38" fmla="*/ 739015 w 3976631"/>
                <a:gd name="connsiteY38" fmla="*/ 439 h 3856645"/>
                <a:gd name="connsiteX39" fmla="*/ 623386 w 3976631"/>
                <a:gd name="connsiteY39" fmla="*/ 173798 h 3856645"/>
                <a:gd name="connsiteX40" fmla="*/ 497703 w 3976631"/>
                <a:gd name="connsiteY40" fmla="*/ 302578 h 3856645"/>
                <a:gd name="connsiteX41" fmla="*/ 613332 w 3976631"/>
                <a:gd name="connsiteY41" fmla="*/ 376874 h 3856645"/>
                <a:gd name="connsiteX42" fmla="*/ 723935 w 3976631"/>
                <a:gd name="connsiteY42" fmla="*/ 644342 h 3856645"/>
                <a:gd name="connsiteX43" fmla="*/ 710748 w 3976631"/>
                <a:gd name="connsiteY43" fmla="*/ 669061 h 3856645"/>
                <a:gd name="connsiteX44" fmla="*/ 721206 w 3976631"/>
                <a:gd name="connsiteY44" fmla="*/ 796696 h 3856645"/>
                <a:gd name="connsiteX45" fmla="*/ 785916 w 3976631"/>
                <a:gd name="connsiteY45" fmla="*/ 879655 h 3856645"/>
                <a:gd name="connsiteX46" fmla="*/ 777199 w 3976631"/>
                <a:gd name="connsiteY46" fmla="*/ 947010 h 3856645"/>
                <a:gd name="connsiteX47" fmla="*/ 899241 w 3976631"/>
                <a:gd name="connsiteY47" fmla="*/ 1052255 h 3856645"/>
                <a:gd name="connsiteX48" fmla="*/ 816427 w 3976631"/>
                <a:gd name="connsiteY48" fmla="*/ 1085932 h 3856645"/>
                <a:gd name="connsiteX49" fmla="*/ 492677 w 3976631"/>
                <a:gd name="connsiteY49" fmla="*/ 827606 h 3856645"/>
                <a:gd name="connsiteX50" fmla="*/ 226231 w 3976631"/>
                <a:gd name="connsiteY50" fmla="*/ 956386 h 3856645"/>
                <a:gd name="connsiteX51" fmla="*/ 130711 w 3976631"/>
                <a:gd name="connsiteY51" fmla="*/ 1030679 h 3856645"/>
                <a:gd name="connsiteX52" fmla="*/ 0 w 3976631"/>
                <a:gd name="connsiteY52" fmla="*/ 1085164 h 3856645"/>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567709 w 3976631"/>
                <a:gd name="connsiteY4" fmla="*/ 3763167 h 3856645"/>
                <a:gd name="connsiteX5" fmla="*/ 3634245 w 3976631"/>
                <a:gd name="connsiteY5" fmla="*/ 3689128 h 3856645"/>
                <a:gd name="connsiteX6" fmla="*/ 3684939 w 3976631"/>
                <a:gd name="connsiteY6" fmla="*/ 3660591 h 3856645"/>
                <a:gd name="connsiteX7" fmla="*/ 3750189 w 3976631"/>
                <a:gd name="connsiteY7" fmla="*/ 3597426 h 3856645"/>
                <a:gd name="connsiteX8" fmla="*/ 3917421 w 3976631"/>
                <a:gd name="connsiteY8" fmla="*/ 3266711 h 3856645"/>
                <a:gd name="connsiteX9" fmla="*/ 3946728 w 3976631"/>
                <a:gd name="connsiteY9" fmla="*/ 3062561 h 3856645"/>
                <a:gd name="connsiteX10" fmla="*/ 3976631 w 3976631"/>
                <a:gd name="connsiteY10" fmla="*/ 2889258 h 3856645"/>
                <a:gd name="connsiteX11" fmla="*/ 3931930 w 3976631"/>
                <a:gd name="connsiteY11" fmla="*/ 2660243 h 3856645"/>
                <a:gd name="connsiteX12" fmla="*/ 3835846 w 3976631"/>
                <a:gd name="connsiteY12" fmla="*/ 2372966 h 3856645"/>
                <a:gd name="connsiteX13" fmla="*/ 3037085 w 3976631"/>
                <a:gd name="connsiteY13" fmla="*/ 693914 h 3856645"/>
                <a:gd name="connsiteX14" fmla="*/ 2746773 w 3976631"/>
                <a:gd name="connsiteY14" fmla="*/ 565053 h 3856645"/>
                <a:gd name="connsiteX15" fmla="*/ 2716610 w 3976631"/>
                <a:gd name="connsiteY15" fmla="*/ 609627 h 3856645"/>
                <a:gd name="connsiteX16" fmla="*/ 2797046 w 3976631"/>
                <a:gd name="connsiteY16" fmla="*/ 743353 h 3856645"/>
                <a:gd name="connsiteX17" fmla="*/ 2701529 w 3976631"/>
                <a:gd name="connsiteY17" fmla="*/ 936512 h 3856645"/>
                <a:gd name="connsiteX18" fmla="*/ 2565793 w 3976631"/>
                <a:gd name="connsiteY18" fmla="*/ 986040 h 3856645"/>
                <a:gd name="connsiteX19" fmla="*/ 2595956 w 3976631"/>
                <a:gd name="connsiteY19" fmla="*/ 1075190 h 3856645"/>
                <a:gd name="connsiteX20" fmla="*/ 2901352 w 3976631"/>
                <a:gd name="connsiteY20" fmla="*/ 1303096 h 3856645"/>
                <a:gd name="connsiteX21" fmla="*/ 2721637 w 3976631"/>
                <a:gd name="connsiteY21" fmla="*/ 1332735 h 3856645"/>
                <a:gd name="connsiteX22" fmla="*/ 2524308 w 3976631"/>
                <a:gd name="connsiteY22" fmla="*/ 1491313 h 3856645"/>
                <a:gd name="connsiteX23" fmla="*/ 2102021 w 3976631"/>
                <a:gd name="connsiteY23" fmla="*/ 1530938 h 3856645"/>
                <a:gd name="connsiteX24" fmla="*/ 1890877 w 3976631"/>
                <a:gd name="connsiteY24" fmla="*/ 1303095 h 3856645"/>
                <a:gd name="connsiteX25" fmla="*/ 1644543 w 3976631"/>
                <a:gd name="connsiteY25" fmla="*/ 1327861 h 3856645"/>
                <a:gd name="connsiteX26" fmla="*/ 1714924 w 3976631"/>
                <a:gd name="connsiteY26" fmla="*/ 1060393 h 3856645"/>
                <a:gd name="connsiteX27" fmla="*/ 1569135 w 3976631"/>
                <a:gd name="connsiteY27" fmla="*/ 971238 h 3856645"/>
                <a:gd name="connsiteX28" fmla="*/ 1508808 w 3976631"/>
                <a:gd name="connsiteY28" fmla="*/ 1010863 h 3856645"/>
                <a:gd name="connsiteX29" fmla="*/ 1428372 w 3976631"/>
                <a:gd name="connsiteY29" fmla="*/ 1337767 h 3856645"/>
                <a:gd name="connsiteX30" fmla="*/ 1357991 w 3976631"/>
                <a:gd name="connsiteY30" fmla="*/ 1303095 h 3856645"/>
                <a:gd name="connsiteX31" fmla="*/ 1383128 w 3976631"/>
                <a:gd name="connsiteY31" fmla="*/ 867223 h 3856645"/>
                <a:gd name="connsiteX32" fmla="*/ 1503781 w 3976631"/>
                <a:gd name="connsiteY32" fmla="*/ 624521 h 3856645"/>
                <a:gd name="connsiteX33" fmla="*/ 1332855 w 3976631"/>
                <a:gd name="connsiteY33" fmla="*/ 490788 h 3856645"/>
                <a:gd name="connsiteX34" fmla="*/ 1322801 w 3976631"/>
                <a:gd name="connsiteY34" fmla="*/ 406586 h 3856645"/>
                <a:gd name="connsiteX35" fmla="*/ 1287610 w 3976631"/>
                <a:gd name="connsiteY35" fmla="*/ 371913 h 3856645"/>
                <a:gd name="connsiteX36" fmla="*/ 1267501 w 3976631"/>
                <a:gd name="connsiteY36" fmla="*/ 272852 h 3856645"/>
                <a:gd name="connsiteX37" fmla="*/ 739015 w 3976631"/>
                <a:gd name="connsiteY37" fmla="*/ 439 h 3856645"/>
                <a:gd name="connsiteX38" fmla="*/ 623386 w 3976631"/>
                <a:gd name="connsiteY38" fmla="*/ 173798 h 3856645"/>
                <a:gd name="connsiteX39" fmla="*/ 497703 w 3976631"/>
                <a:gd name="connsiteY39" fmla="*/ 302578 h 3856645"/>
                <a:gd name="connsiteX40" fmla="*/ 613332 w 3976631"/>
                <a:gd name="connsiteY40" fmla="*/ 376874 h 3856645"/>
                <a:gd name="connsiteX41" fmla="*/ 723935 w 3976631"/>
                <a:gd name="connsiteY41" fmla="*/ 644342 h 3856645"/>
                <a:gd name="connsiteX42" fmla="*/ 710748 w 3976631"/>
                <a:gd name="connsiteY42" fmla="*/ 669061 h 3856645"/>
                <a:gd name="connsiteX43" fmla="*/ 721206 w 3976631"/>
                <a:gd name="connsiteY43" fmla="*/ 796696 h 3856645"/>
                <a:gd name="connsiteX44" fmla="*/ 785916 w 3976631"/>
                <a:gd name="connsiteY44" fmla="*/ 879655 h 3856645"/>
                <a:gd name="connsiteX45" fmla="*/ 777199 w 3976631"/>
                <a:gd name="connsiteY45" fmla="*/ 947010 h 3856645"/>
                <a:gd name="connsiteX46" fmla="*/ 899241 w 3976631"/>
                <a:gd name="connsiteY46" fmla="*/ 1052255 h 3856645"/>
                <a:gd name="connsiteX47" fmla="*/ 816427 w 3976631"/>
                <a:gd name="connsiteY47" fmla="*/ 1085932 h 3856645"/>
                <a:gd name="connsiteX48" fmla="*/ 492677 w 3976631"/>
                <a:gd name="connsiteY48" fmla="*/ 827606 h 3856645"/>
                <a:gd name="connsiteX49" fmla="*/ 226231 w 3976631"/>
                <a:gd name="connsiteY49" fmla="*/ 956386 h 3856645"/>
                <a:gd name="connsiteX50" fmla="*/ 130711 w 3976631"/>
                <a:gd name="connsiteY50" fmla="*/ 1030679 h 3856645"/>
                <a:gd name="connsiteX51" fmla="*/ 0 w 3976631"/>
                <a:gd name="connsiteY51" fmla="*/ 1085164 h 3856645"/>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567709 w 3976631"/>
                <a:gd name="connsiteY4" fmla="*/ 3763167 h 3856645"/>
                <a:gd name="connsiteX5" fmla="*/ 3634245 w 3976631"/>
                <a:gd name="connsiteY5" fmla="*/ 3689128 h 3856645"/>
                <a:gd name="connsiteX6" fmla="*/ 3684939 w 3976631"/>
                <a:gd name="connsiteY6" fmla="*/ 3660591 h 3856645"/>
                <a:gd name="connsiteX7" fmla="*/ 3917421 w 3976631"/>
                <a:gd name="connsiteY7" fmla="*/ 3266711 h 3856645"/>
                <a:gd name="connsiteX8" fmla="*/ 3946728 w 3976631"/>
                <a:gd name="connsiteY8" fmla="*/ 3062561 h 3856645"/>
                <a:gd name="connsiteX9" fmla="*/ 3976631 w 3976631"/>
                <a:gd name="connsiteY9" fmla="*/ 2889258 h 3856645"/>
                <a:gd name="connsiteX10" fmla="*/ 3931930 w 3976631"/>
                <a:gd name="connsiteY10" fmla="*/ 2660243 h 3856645"/>
                <a:gd name="connsiteX11" fmla="*/ 3835846 w 3976631"/>
                <a:gd name="connsiteY11" fmla="*/ 2372966 h 3856645"/>
                <a:gd name="connsiteX12" fmla="*/ 3037085 w 3976631"/>
                <a:gd name="connsiteY12" fmla="*/ 693914 h 3856645"/>
                <a:gd name="connsiteX13" fmla="*/ 2746773 w 3976631"/>
                <a:gd name="connsiteY13" fmla="*/ 565053 h 3856645"/>
                <a:gd name="connsiteX14" fmla="*/ 2716610 w 3976631"/>
                <a:gd name="connsiteY14" fmla="*/ 609627 h 3856645"/>
                <a:gd name="connsiteX15" fmla="*/ 2797046 w 3976631"/>
                <a:gd name="connsiteY15" fmla="*/ 743353 h 3856645"/>
                <a:gd name="connsiteX16" fmla="*/ 2701529 w 3976631"/>
                <a:gd name="connsiteY16" fmla="*/ 936512 h 3856645"/>
                <a:gd name="connsiteX17" fmla="*/ 2565793 w 3976631"/>
                <a:gd name="connsiteY17" fmla="*/ 986040 h 3856645"/>
                <a:gd name="connsiteX18" fmla="*/ 2595956 w 3976631"/>
                <a:gd name="connsiteY18" fmla="*/ 1075190 h 3856645"/>
                <a:gd name="connsiteX19" fmla="*/ 2901352 w 3976631"/>
                <a:gd name="connsiteY19" fmla="*/ 1303096 h 3856645"/>
                <a:gd name="connsiteX20" fmla="*/ 2721637 w 3976631"/>
                <a:gd name="connsiteY20" fmla="*/ 1332735 h 3856645"/>
                <a:gd name="connsiteX21" fmla="*/ 2524308 w 3976631"/>
                <a:gd name="connsiteY21" fmla="*/ 1491313 h 3856645"/>
                <a:gd name="connsiteX22" fmla="*/ 2102021 w 3976631"/>
                <a:gd name="connsiteY22" fmla="*/ 1530938 h 3856645"/>
                <a:gd name="connsiteX23" fmla="*/ 1890877 w 3976631"/>
                <a:gd name="connsiteY23" fmla="*/ 1303095 h 3856645"/>
                <a:gd name="connsiteX24" fmla="*/ 1644543 w 3976631"/>
                <a:gd name="connsiteY24" fmla="*/ 1327861 h 3856645"/>
                <a:gd name="connsiteX25" fmla="*/ 1714924 w 3976631"/>
                <a:gd name="connsiteY25" fmla="*/ 1060393 h 3856645"/>
                <a:gd name="connsiteX26" fmla="*/ 1569135 w 3976631"/>
                <a:gd name="connsiteY26" fmla="*/ 971238 h 3856645"/>
                <a:gd name="connsiteX27" fmla="*/ 1508808 w 3976631"/>
                <a:gd name="connsiteY27" fmla="*/ 1010863 h 3856645"/>
                <a:gd name="connsiteX28" fmla="*/ 1428372 w 3976631"/>
                <a:gd name="connsiteY28" fmla="*/ 1337767 h 3856645"/>
                <a:gd name="connsiteX29" fmla="*/ 1357991 w 3976631"/>
                <a:gd name="connsiteY29" fmla="*/ 1303095 h 3856645"/>
                <a:gd name="connsiteX30" fmla="*/ 1383128 w 3976631"/>
                <a:gd name="connsiteY30" fmla="*/ 867223 h 3856645"/>
                <a:gd name="connsiteX31" fmla="*/ 1503781 w 3976631"/>
                <a:gd name="connsiteY31" fmla="*/ 624521 h 3856645"/>
                <a:gd name="connsiteX32" fmla="*/ 1332855 w 3976631"/>
                <a:gd name="connsiteY32" fmla="*/ 490788 h 3856645"/>
                <a:gd name="connsiteX33" fmla="*/ 1322801 w 3976631"/>
                <a:gd name="connsiteY33" fmla="*/ 406586 h 3856645"/>
                <a:gd name="connsiteX34" fmla="*/ 1287610 w 3976631"/>
                <a:gd name="connsiteY34" fmla="*/ 371913 h 3856645"/>
                <a:gd name="connsiteX35" fmla="*/ 1267501 w 3976631"/>
                <a:gd name="connsiteY35" fmla="*/ 272852 h 3856645"/>
                <a:gd name="connsiteX36" fmla="*/ 739015 w 3976631"/>
                <a:gd name="connsiteY36" fmla="*/ 439 h 3856645"/>
                <a:gd name="connsiteX37" fmla="*/ 623386 w 3976631"/>
                <a:gd name="connsiteY37" fmla="*/ 173798 h 3856645"/>
                <a:gd name="connsiteX38" fmla="*/ 497703 w 3976631"/>
                <a:gd name="connsiteY38" fmla="*/ 302578 h 3856645"/>
                <a:gd name="connsiteX39" fmla="*/ 613332 w 3976631"/>
                <a:gd name="connsiteY39" fmla="*/ 376874 h 3856645"/>
                <a:gd name="connsiteX40" fmla="*/ 723935 w 3976631"/>
                <a:gd name="connsiteY40" fmla="*/ 644342 h 3856645"/>
                <a:gd name="connsiteX41" fmla="*/ 710748 w 3976631"/>
                <a:gd name="connsiteY41" fmla="*/ 669061 h 3856645"/>
                <a:gd name="connsiteX42" fmla="*/ 721206 w 3976631"/>
                <a:gd name="connsiteY42" fmla="*/ 796696 h 3856645"/>
                <a:gd name="connsiteX43" fmla="*/ 785916 w 3976631"/>
                <a:gd name="connsiteY43" fmla="*/ 879655 h 3856645"/>
                <a:gd name="connsiteX44" fmla="*/ 777199 w 3976631"/>
                <a:gd name="connsiteY44" fmla="*/ 947010 h 3856645"/>
                <a:gd name="connsiteX45" fmla="*/ 899241 w 3976631"/>
                <a:gd name="connsiteY45" fmla="*/ 1052255 h 3856645"/>
                <a:gd name="connsiteX46" fmla="*/ 816427 w 3976631"/>
                <a:gd name="connsiteY46" fmla="*/ 1085932 h 3856645"/>
                <a:gd name="connsiteX47" fmla="*/ 492677 w 3976631"/>
                <a:gd name="connsiteY47" fmla="*/ 827606 h 3856645"/>
                <a:gd name="connsiteX48" fmla="*/ 226231 w 3976631"/>
                <a:gd name="connsiteY48" fmla="*/ 956386 h 3856645"/>
                <a:gd name="connsiteX49" fmla="*/ 130711 w 3976631"/>
                <a:gd name="connsiteY49" fmla="*/ 1030679 h 3856645"/>
                <a:gd name="connsiteX50" fmla="*/ 0 w 3976631"/>
                <a:gd name="connsiteY50" fmla="*/ 1085164 h 3856645"/>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567709 w 3976631"/>
                <a:gd name="connsiteY4" fmla="*/ 3763167 h 3856645"/>
                <a:gd name="connsiteX5" fmla="*/ 3634245 w 3976631"/>
                <a:gd name="connsiteY5" fmla="*/ 3689128 h 3856645"/>
                <a:gd name="connsiteX6" fmla="*/ 3917421 w 3976631"/>
                <a:gd name="connsiteY6" fmla="*/ 3266711 h 3856645"/>
                <a:gd name="connsiteX7" fmla="*/ 3946728 w 3976631"/>
                <a:gd name="connsiteY7" fmla="*/ 3062561 h 3856645"/>
                <a:gd name="connsiteX8" fmla="*/ 3976631 w 3976631"/>
                <a:gd name="connsiteY8" fmla="*/ 2889258 h 3856645"/>
                <a:gd name="connsiteX9" fmla="*/ 3931930 w 3976631"/>
                <a:gd name="connsiteY9" fmla="*/ 2660243 h 3856645"/>
                <a:gd name="connsiteX10" fmla="*/ 3835846 w 3976631"/>
                <a:gd name="connsiteY10" fmla="*/ 2372966 h 3856645"/>
                <a:gd name="connsiteX11" fmla="*/ 3037085 w 3976631"/>
                <a:gd name="connsiteY11" fmla="*/ 693914 h 3856645"/>
                <a:gd name="connsiteX12" fmla="*/ 2746773 w 3976631"/>
                <a:gd name="connsiteY12" fmla="*/ 565053 h 3856645"/>
                <a:gd name="connsiteX13" fmla="*/ 2716610 w 3976631"/>
                <a:gd name="connsiteY13" fmla="*/ 609627 h 3856645"/>
                <a:gd name="connsiteX14" fmla="*/ 2797046 w 3976631"/>
                <a:gd name="connsiteY14" fmla="*/ 743353 h 3856645"/>
                <a:gd name="connsiteX15" fmla="*/ 2701529 w 3976631"/>
                <a:gd name="connsiteY15" fmla="*/ 936512 h 3856645"/>
                <a:gd name="connsiteX16" fmla="*/ 2565793 w 3976631"/>
                <a:gd name="connsiteY16" fmla="*/ 986040 h 3856645"/>
                <a:gd name="connsiteX17" fmla="*/ 2595956 w 3976631"/>
                <a:gd name="connsiteY17" fmla="*/ 1075190 h 3856645"/>
                <a:gd name="connsiteX18" fmla="*/ 2901352 w 3976631"/>
                <a:gd name="connsiteY18" fmla="*/ 1303096 h 3856645"/>
                <a:gd name="connsiteX19" fmla="*/ 2721637 w 3976631"/>
                <a:gd name="connsiteY19" fmla="*/ 1332735 h 3856645"/>
                <a:gd name="connsiteX20" fmla="*/ 2524308 w 3976631"/>
                <a:gd name="connsiteY20" fmla="*/ 1491313 h 3856645"/>
                <a:gd name="connsiteX21" fmla="*/ 2102021 w 3976631"/>
                <a:gd name="connsiteY21" fmla="*/ 1530938 h 3856645"/>
                <a:gd name="connsiteX22" fmla="*/ 1890877 w 3976631"/>
                <a:gd name="connsiteY22" fmla="*/ 1303095 h 3856645"/>
                <a:gd name="connsiteX23" fmla="*/ 1644543 w 3976631"/>
                <a:gd name="connsiteY23" fmla="*/ 1327861 h 3856645"/>
                <a:gd name="connsiteX24" fmla="*/ 1714924 w 3976631"/>
                <a:gd name="connsiteY24" fmla="*/ 1060393 h 3856645"/>
                <a:gd name="connsiteX25" fmla="*/ 1569135 w 3976631"/>
                <a:gd name="connsiteY25" fmla="*/ 971238 h 3856645"/>
                <a:gd name="connsiteX26" fmla="*/ 1508808 w 3976631"/>
                <a:gd name="connsiteY26" fmla="*/ 1010863 h 3856645"/>
                <a:gd name="connsiteX27" fmla="*/ 1428372 w 3976631"/>
                <a:gd name="connsiteY27" fmla="*/ 1337767 h 3856645"/>
                <a:gd name="connsiteX28" fmla="*/ 1357991 w 3976631"/>
                <a:gd name="connsiteY28" fmla="*/ 1303095 h 3856645"/>
                <a:gd name="connsiteX29" fmla="*/ 1383128 w 3976631"/>
                <a:gd name="connsiteY29" fmla="*/ 867223 h 3856645"/>
                <a:gd name="connsiteX30" fmla="*/ 1503781 w 3976631"/>
                <a:gd name="connsiteY30" fmla="*/ 624521 h 3856645"/>
                <a:gd name="connsiteX31" fmla="*/ 1332855 w 3976631"/>
                <a:gd name="connsiteY31" fmla="*/ 490788 h 3856645"/>
                <a:gd name="connsiteX32" fmla="*/ 1322801 w 3976631"/>
                <a:gd name="connsiteY32" fmla="*/ 406586 h 3856645"/>
                <a:gd name="connsiteX33" fmla="*/ 1287610 w 3976631"/>
                <a:gd name="connsiteY33" fmla="*/ 371913 h 3856645"/>
                <a:gd name="connsiteX34" fmla="*/ 1267501 w 3976631"/>
                <a:gd name="connsiteY34" fmla="*/ 272852 h 3856645"/>
                <a:gd name="connsiteX35" fmla="*/ 739015 w 3976631"/>
                <a:gd name="connsiteY35" fmla="*/ 439 h 3856645"/>
                <a:gd name="connsiteX36" fmla="*/ 623386 w 3976631"/>
                <a:gd name="connsiteY36" fmla="*/ 173798 h 3856645"/>
                <a:gd name="connsiteX37" fmla="*/ 497703 w 3976631"/>
                <a:gd name="connsiteY37" fmla="*/ 302578 h 3856645"/>
                <a:gd name="connsiteX38" fmla="*/ 613332 w 3976631"/>
                <a:gd name="connsiteY38" fmla="*/ 376874 h 3856645"/>
                <a:gd name="connsiteX39" fmla="*/ 723935 w 3976631"/>
                <a:gd name="connsiteY39" fmla="*/ 644342 h 3856645"/>
                <a:gd name="connsiteX40" fmla="*/ 710748 w 3976631"/>
                <a:gd name="connsiteY40" fmla="*/ 669061 h 3856645"/>
                <a:gd name="connsiteX41" fmla="*/ 721206 w 3976631"/>
                <a:gd name="connsiteY41" fmla="*/ 796696 h 3856645"/>
                <a:gd name="connsiteX42" fmla="*/ 785916 w 3976631"/>
                <a:gd name="connsiteY42" fmla="*/ 879655 h 3856645"/>
                <a:gd name="connsiteX43" fmla="*/ 777199 w 3976631"/>
                <a:gd name="connsiteY43" fmla="*/ 947010 h 3856645"/>
                <a:gd name="connsiteX44" fmla="*/ 899241 w 3976631"/>
                <a:gd name="connsiteY44" fmla="*/ 1052255 h 3856645"/>
                <a:gd name="connsiteX45" fmla="*/ 816427 w 3976631"/>
                <a:gd name="connsiteY45" fmla="*/ 1085932 h 3856645"/>
                <a:gd name="connsiteX46" fmla="*/ 492677 w 3976631"/>
                <a:gd name="connsiteY46" fmla="*/ 827606 h 3856645"/>
                <a:gd name="connsiteX47" fmla="*/ 226231 w 3976631"/>
                <a:gd name="connsiteY47" fmla="*/ 956386 h 3856645"/>
                <a:gd name="connsiteX48" fmla="*/ 130711 w 3976631"/>
                <a:gd name="connsiteY48" fmla="*/ 1030679 h 3856645"/>
                <a:gd name="connsiteX49" fmla="*/ 0 w 3976631"/>
                <a:gd name="connsiteY49" fmla="*/ 1085164 h 3856645"/>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567709 w 3976631"/>
                <a:gd name="connsiteY4" fmla="*/ 3763167 h 3856645"/>
                <a:gd name="connsiteX5" fmla="*/ 3917421 w 3976631"/>
                <a:gd name="connsiteY5" fmla="*/ 3266711 h 3856645"/>
                <a:gd name="connsiteX6" fmla="*/ 3946728 w 3976631"/>
                <a:gd name="connsiteY6" fmla="*/ 3062561 h 3856645"/>
                <a:gd name="connsiteX7" fmla="*/ 3976631 w 3976631"/>
                <a:gd name="connsiteY7" fmla="*/ 2889258 h 3856645"/>
                <a:gd name="connsiteX8" fmla="*/ 3931930 w 3976631"/>
                <a:gd name="connsiteY8" fmla="*/ 2660243 h 3856645"/>
                <a:gd name="connsiteX9" fmla="*/ 3835846 w 3976631"/>
                <a:gd name="connsiteY9" fmla="*/ 2372966 h 3856645"/>
                <a:gd name="connsiteX10" fmla="*/ 3037085 w 3976631"/>
                <a:gd name="connsiteY10" fmla="*/ 693914 h 3856645"/>
                <a:gd name="connsiteX11" fmla="*/ 2746773 w 3976631"/>
                <a:gd name="connsiteY11" fmla="*/ 565053 h 3856645"/>
                <a:gd name="connsiteX12" fmla="*/ 2716610 w 3976631"/>
                <a:gd name="connsiteY12" fmla="*/ 609627 h 3856645"/>
                <a:gd name="connsiteX13" fmla="*/ 2797046 w 3976631"/>
                <a:gd name="connsiteY13" fmla="*/ 743353 h 3856645"/>
                <a:gd name="connsiteX14" fmla="*/ 2701529 w 3976631"/>
                <a:gd name="connsiteY14" fmla="*/ 936512 h 3856645"/>
                <a:gd name="connsiteX15" fmla="*/ 2565793 w 3976631"/>
                <a:gd name="connsiteY15" fmla="*/ 986040 h 3856645"/>
                <a:gd name="connsiteX16" fmla="*/ 2595956 w 3976631"/>
                <a:gd name="connsiteY16" fmla="*/ 1075190 h 3856645"/>
                <a:gd name="connsiteX17" fmla="*/ 2901352 w 3976631"/>
                <a:gd name="connsiteY17" fmla="*/ 1303096 h 3856645"/>
                <a:gd name="connsiteX18" fmla="*/ 2721637 w 3976631"/>
                <a:gd name="connsiteY18" fmla="*/ 1332735 h 3856645"/>
                <a:gd name="connsiteX19" fmla="*/ 2524308 w 3976631"/>
                <a:gd name="connsiteY19" fmla="*/ 1491313 h 3856645"/>
                <a:gd name="connsiteX20" fmla="*/ 2102021 w 3976631"/>
                <a:gd name="connsiteY20" fmla="*/ 1530938 h 3856645"/>
                <a:gd name="connsiteX21" fmla="*/ 1890877 w 3976631"/>
                <a:gd name="connsiteY21" fmla="*/ 1303095 h 3856645"/>
                <a:gd name="connsiteX22" fmla="*/ 1644543 w 3976631"/>
                <a:gd name="connsiteY22" fmla="*/ 1327861 h 3856645"/>
                <a:gd name="connsiteX23" fmla="*/ 1714924 w 3976631"/>
                <a:gd name="connsiteY23" fmla="*/ 1060393 h 3856645"/>
                <a:gd name="connsiteX24" fmla="*/ 1569135 w 3976631"/>
                <a:gd name="connsiteY24" fmla="*/ 971238 h 3856645"/>
                <a:gd name="connsiteX25" fmla="*/ 1508808 w 3976631"/>
                <a:gd name="connsiteY25" fmla="*/ 1010863 h 3856645"/>
                <a:gd name="connsiteX26" fmla="*/ 1428372 w 3976631"/>
                <a:gd name="connsiteY26" fmla="*/ 1337767 h 3856645"/>
                <a:gd name="connsiteX27" fmla="*/ 1357991 w 3976631"/>
                <a:gd name="connsiteY27" fmla="*/ 1303095 h 3856645"/>
                <a:gd name="connsiteX28" fmla="*/ 1383128 w 3976631"/>
                <a:gd name="connsiteY28" fmla="*/ 867223 h 3856645"/>
                <a:gd name="connsiteX29" fmla="*/ 1503781 w 3976631"/>
                <a:gd name="connsiteY29" fmla="*/ 624521 h 3856645"/>
                <a:gd name="connsiteX30" fmla="*/ 1332855 w 3976631"/>
                <a:gd name="connsiteY30" fmla="*/ 490788 h 3856645"/>
                <a:gd name="connsiteX31" fmla="*/ 1322801 w 3976631"/>
                <a:gd name="connsiteY31" fmla="*/ 406586 h 3856645"/>
                <a:gd name="connsiteX32" fmla="*/ 1287610 w 3976631"/>
                <a:gd name="connsiteY32" fmla="*/ 371913 h 3856645"/>
                <a:gd name="connsiteX33" fmla="*/ 1267501 w 3976631"/>
                <a:gd name="connsiteY33" fmla="*/ 272852 h 3856645"/>
                <a:gd name="connsiteX34" fmla="*/ 739015 w 3976631"/>
                <a:gd name="connsiteY34" fmla="*/ 439 h 3856645"/>
                <a:gd name="connsiteX35" fmla="*/ 623386 w 3976631"/>
                <a:gd name="connsiteY35" fmla="*/ 173798 h 3856645"/>
                <a:gd name="connsiteX36" fmla="*/ 497703 w 3976631"/>
                <a:gd name="connsiteY36" fmla="*/ 302578 h 3856645"/>
                <a:gd name="connsiteX37" fmla="*/ 613332 w 3976631"/>
                <a:gd name="connsiteY37" fmla="*/ 376874 h 3856645"/>
                <a:gd name="connsiteX38" fmla="*/ 723935 w 3976631"/>
                <a:gd name="connsiteY38" fmla="*/ 644342 h 3856645"/>
                <a:gd name="connsiteX39" fmla="*/ 710748 w 3976631"/>
                <a:gd name="connsiteY39" fmla="*/ 669061 h 3856645"/>
                <a:gd name="connsiteX40" fmla="*/ 721206 w 3976631"/>
                <a:gd name="connsiteY40" fmla="*/ 796696 h 3856645"/>
                <a:gd name="connsiteX41" fmla="*/ 785916 w 3976631"/>
                <a:gd name="connsiteY41" fmla="*/ 879655 h 3856645"/>
                <a:gd name="connsiteX42" fmla="*/ 777199 w 3976631"/>
                <a:gd name="connsiteY42" fmla="*/ 947010 h 3856645"/>
                <a:gd name="connsiteX43" fmla="*/ 899241 w 3976631"/>
                <a:gd name="connsiteY43" fmla="*/ 1052255 h 3856645"/>
                <a:gd name="connsiteX44" fmla="*/ 816427 w 3976631"/>
                <a:gd name="connsiteY44" fmla="*/ 1085932 h 3856645"/>
                <a:gd name="connsiteX45" fmla="*/ 492677 w 3976631"/>
                <a:gd name="connsiteY45" fmla="*/ 827606 h 3856645"/>
                <a:gd name="connsiteX46" fmla="*/ 226231 w 3976631"/>
                <a:gd name="connsiteY46" fmla="*/ 956386 h 3856645"/>
                <a:gd name="connsiteX47" fmla="*/ 130711 w 3976631"/>
                <a:gd name="connsiteY47" fmla="*/ 1030679 h 3856645"/>
                <a:gd name="connsiteX48" fmla="*/ 0 w 3976631"/>
                <a:gd name="connsiteY48" fmla="*/ 1085164 h 3856645"/>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917421 w 3976631"/>
                <a:gd name="connsiteY4" fmla="*/ 3266711 h 3856645"/>
                <a:gd name="connsiteX5" fmla="*/ 3946728 w 3976631"/>
                <a:gd name="connsiteY5" fmla="*/ 3062561 h 3856645"/>
                <a:gd name="connsiteX6" fmla="*/ 3976631 w 3976631"/>
                <a:gd name="connsiteY6" fmla="*/ 2889258 h 3856645"/>
                <a:gd name="connsiteX7" fmla="*/ 3931930 w 3976631"/>
                <a:gd name="connsiteY7" fmla="*/ 2660243 h 3856645"/>
                <a:gd name="connsiteX8" fmla="*/ 3835846 w 3976631"/>
                <a:gd name="connsiteY8" fmla="*/ 2372966 h 3856645"/>
                <a:gd name="connsiteX9" fmla="*/ 3037085 w 3976631"/>
                <a:gd name="connsiteY9" fmla="*/ 693914 h 3856645"/>
                <a:gd name="connsiteX10" fmla="*/ 2746773 w 3976631"/>
                <a:gd name="connsiteY10" fmla="*/ 565053 h 3856645"/>
                <a:gd name="connsiteX11" fmla="*/ 2716610 w 3976631"/>
                <a:gd name="connsiteY11" fmla="*/ 609627 h 3856645"/>
                <a:gd name="connsiteX12" fmla="*/ 2797046 w 3976631"/>
                <a:gd name="connsiteY12" fmla="*/ 743353 h 3856645"/>
                <a:gd name="connsiteX13" fmla="*/ 2701529 w 3976631"/>
                <a:gd name="connsiteY13" fmla="*/ 936512 h 3856645"/>
                <a:gd name="connsiteX14" fmla="*/ 2565793 w 3976631"/>
                <a:gd name="connsiteY14" fmla="*/ 986040 h 3856645"/>
                <a:gd name="connsiteX15" fmla="*/ 2595956 w 3976631"/>
                <a:gd name="connsiteY15" fmla="*/ 1075190 h 3856645"/>
                <a:gd name="connsiteX16" fmla="*/ 2901352 w 3976631"/>
                <a:gd name="connsiteY16" fmla="*/ 1303096 h 3856645"/>
                <a:gd name="connsiteX17" fmla="*/ 2721637 w 3976631"/>
                <a:gd name="connsiteY17" fmla="*/ 1332735 h 3856645"/>
                <a:gd name="connsiteX18" fmla="*/ 2524308 w 3976631"/>
                <a:gd name="connsiteY18" fmla="*/ 1491313 h 3856645"/>
                <a:gd name="connsiteX19" fmla="*/ 2102021 w 3976631"/>
                <a:gd name="connsiteY19" fmla="*/ 1530938 h 3856645"/>
                <a:gd name="connsiteX20" fmla="*/ 1890877 w 3976631"/>
                <a:gd name="connsiteY20" fmla="*/ 1303095 h 3856645"/>
                <a:gd name="connsiteX21" fmla="*/ 1644543 w 3976631"/>
                <a:gd name="connsiteY21" fmla="*/ 1327861 h 3856645"/>
                <a:gd name="connsiteX22" fmla="*/ 1714924 w 3976631"/>
                <a:gd name="connsiteY22" fmla="*/ 1060393 h 3856645"/>
                <a:gd name="connsiteX23" fmla="*/ 1569135 w 3976631"/>
                <a:gd name="connsiteY23" fmla="*/ 971238 h 3856645"/>
                <a:gd name="connsiteX24" fmla="*/ 1508808 w 3976631"/>
                <a:gd name="connsiteY24" fmla="*/ 1010863 h 3856645"/>
                <a:gd name="connsiteX25" fmla="*/ 1428372 w 3976631"/>
                <a:gd name="connsiteY25" fmla="*/ 1337767 h 3856645"/>
                <a:gd name="connsiteX26" fmla="*/ 1357991 w 3976631"/>
                <a:gd name="connsiteY26" fmla="*/ 1303095 h 3856645"/>
                <a:gd name="connsiteX27" fmla="*/ 1383128 w 3976631"/>
                <a:gd name="connsiteY27" fmla="*/ 867223 h 3856645"/>
                <a:gd name="connsiteX28" fmla="*/ 1503781 w 3976631"/>
                <a:gd name="connsiteY28" fmla="*/ 624521 h 3856645"/>
                <a:gd name="connsiteX29" fmla="*/ 1332855 w 3976631"/>
                <a:gd name="connsiteY29" fmla="*/ 490788 h 3856645"/>
                <a:gd name="connsiteX30" fmla="*/ 1322801 w 3976631"/>
                <a:gd name="connsiteY30" fmla="*/ 406586 h 3856645"/>
                <a:gd name="connsiteX31" fmla="*/ 1287610 w 3976631"/>
                <a:gd name="connsiteY31" fmla="*/ 371913 h 3856645"/>
                <a:gd name="connsiteX32" fmla="*/ 1267501 w 3976631"/>
                <a:gd name="connsiteY32" fmla="*/ 272852 h 3856645"/>
                <a:gd name="connsiteX33" fmla="*/ 739015 w 3976631"/>
                <a:gd name="connsiteY33" fmla="*/ 439 h 3856645"/>
                <a:gd name="connsiteX34" fmla="*/ 623386 w 3976631"/>
                <a:gd name="connsiteY34" fmla="*/ 173798 h 3856645"/>
                <a:gd name="connsiteX35" fmla="*/ 497703 w 3976631"/>
                <a:gd name="connsiteY35" fmla="*/ 302578 h 3856645"/>
                <a:gd name="connsiteX36" fmla="*/ 613332 w 3976631"/>
                <a:gd name="connsiteY36" fmla="*/ 376874 h 3856645"/>
                <a:gd name="connsiteX37" fmla="*/ 723935 w 3976631"/>
                <a:gd name="connsiteY37" fmla="*/ 644342 h 3856645"/>
                <a:gd name="connsiteX38" fmla="*/ 710748 w 3976631"/>
                <a:gd name="connsiteY38" fmla="*/ 669061 h 3856645"/>
                <a:gd name="connsiteX39" fmla="*/ 721206 w 3976631"/>
                <a:gd name="connsiteY39" fmla="*/ 796696 h 3856645"/>
                <a:gd name="connsiteX40" fmla="*/ 785916 w 3976631"/>
                <a:gd name="connsiteY40" fmla="*/ 879655 h 3856645"/>
                <a:gd name="connsiteX41" fmla="*/ 777199 w 3976631"/>
                <a:gd name="connsiteY41" fmla="*/ 947010 h 3856645"/>
                <a:gd name="connsiteX42" fmla="*/ 899241 w 3976631"/>
                <a:gd name="connsiteY42" fmla="*/ 1052255 h 3856645"/>
                <a:gd name="connsiteX43" fmla="*/ 816427 w 3976631"/>
                <a:gd name="connsiteY43" fmla="*/ 1085932 h 3856645"/>
                <a:gd name="connsiteX44" fmla="*/ 492677 w 3976631"/>
                <a:gd name="connsiteY44" fmla="*/ 827606 h 3856645"/>
                <a:gd name="connsiteX45" fmla="*/ 226231 w 3976631"/>
                <a:gd name="connsiteY45" fmla="*/ 956386 h 3856645"/>
                <a:gd name="connsiteX46" fmla="*/ 130711 w 3976631"/>
                <a:gd name="connsiteY46" fmla="*/ 1030679 h 3856645"/>
                <a:gd name="connsiteX47" fmla="*/ 0 w 3976631"/>
                <a:gd name="connsiteY47" fmla="*/ 1085164 h 3856645"/>
                <a:gd name="connsiteX0" fmla="*/ 0 w 3976631"/>
                <a:gd name="connsiteY0" fmla="*/ 1085164 h 3846541"/>
                <a:gd name="connsiteX1" fmla="*/ 3354535 w 3976631"/>
                <a:gd name="connsiteY1" fmla="*/ 3846541 h 3846541"/>
                <a:gd name="connsiteX2" fmla="*/ 3469093 w 3976631"/>
                <a:gd name="connsiteY2" fmla="*/ 3844767 h 3846541"/>
                <a:gd name="connsiteX3" fmla="*/ 3917421 w 3976631"/>
                <a:gd name="connsiteY3" fmla="*/ 3266711 h 3846541"/>
                <a:gd name="connsiteX4" fmla="*/ 3946728 w 3976631"/>
                <a:gd name="connsiteY4" fmla="*/ 3062561 h 3846541"/>
                <a:gd name="connsiteX5" fmla="*/ 3976631 w 3976631"/>
                <a:gd name="connsiteY5" fmla="*/ 2889258 h 3846541"/>
                <a:gd name="connsiteX6" fmla="*/ 3931930 w 3976631"/>
                <a:gd name="connsiteY6" fmla="*/ 2660243 h 3846541"/>
                <a:gd name="connsiteX7" fmla="*/ 3835846 w 3976631"/>
                <a:gd name="connsiteY7" fmla="*/ 2372966 h 3846541"/>
                <a:gd name="connsiteX8" fmla="*/ 3037085 w 3976631"/>
                <a:gd name="connsiteY8" fmla="*/ 693914 h 3846541"/>
                <a:gd name="connsiteX9" fmla="*/ 2746773 w 3976631"/>
                <a:gd name="connsiteY9" fmla="*/ 565053 h 3846541"/>
                <a:gd name="connsiteX10" fmla="*/ 2716610 w 3976631"/>
                <a:gd name="connsiteY10" fmla="*/ 609627 h 3846541"/>
                <a:gd name="connsiteX11" fmla="*/ 2797046 w 3976631"/>
                <a:gd name="connsiteY11" fmla="*/ 743353 h 3846541"/>
                <a:gd name="connsiteX12" fmla="*/ 2701529 w 3976631"/>
                <a:gd name="connsiteY12" fmla="*/ 936512 h 3846541"/>
                <a:gd name="connsiteX13" fmla="*/ 2565793 w 3976631"/>
                <a:gd name="connsiteY13" fmla="*/ 986040 h 3846541"/>
                <a:gd name="connsiteX14" fmla="*/ 2595956 w 3976631"/>
                <a:gd name="connsiteY14" fmla="*/ 1075190 h 3846541"/>
                <a:gd name="connsiteX15" fmla="*/ 2901352 w 3976631"/>
                <a:gd name="connsiteY15" fmla="*/ 1303096 h 3846541"/>
                <a:gd name="connsiteX16" fmla="*/ 2721637 w 3976631"/>
                <a:gd name="connsiteY16" fmla="*/ 1332735 h 3846541"/>
                <a:gd name="connsiteX17" fmla="*/ 2524308 w 3976631"/>
                <a:gd name="connsiteY17" fmla="*/ 1491313 h 3846541"/>
                <a:gd name="connsiteX18" fmla="*/ 2102021 w 3976631"/>
                <a:gd name="connsiteY18" fmla="*/ 1530938 h 3846541"/>
                <a:gd name="connsiteX19" fmla="*/ 1890877 w 3976631"/>
                <a:gd name="connsiteY19" fmla="*/ 1303095 h 3846541"/>
                <a:gd name="connsiteX20" fmla="*/ 1644543 w 3976631"/>
                <a:gd name="connsiteY20" fmla="*/ 1327861 h 3846541"/>
                <a:gd name="connsiteX21" fmla="*/ 1714924 w 3976631"/>
                <a:gd name="connsiteY21" fmla="*/ 1060393 h 3846541"/>
                <a:gd name="connsiteX22" fmla="*/ 1569135 w 3976631"/>
                <a:gd name="connsiteY22" fmla="*/ 971238 h 3846541"/>
                <a:gd name="connsiteX23" fmla="*/ 1508808 w 3976631"/>
                <a:gd name="connsiteY23" fmla="*/ 1010863 h 3846541"/>
                <a:gd name="connsiteX24" fmla="*/ 1428372 w 3976631"/>
                <a:gd name="connsiteY24" fmla="*/ 1337767 h 3846541"/>
                <a:gd name="connsiteX25" fmla="*/ 1357991 w 3976631"/>
                <a:gd name="connsiteY25" fmla="*/ 1303095 h 3846541"/>
                <a:gd name="connsiteX26" fmla="*/ 1383128 w 3976631"/>
                <a:gd name="connsiteY26" fmla="*/ 867223 h 3846541"/>
                <a:gd name="connsiteX27" fmla="*/ 1503781 w 3976631"/>
                <a:gd name="connsiteY27" fmla="*/ 624521 h 3846541"/>
                <a:gd name="connsiteX28" fmla="*/ 1332855 w 3976631"/>
                <a:gd name="connsiteY28" fmla="*/ 490788 h 3846541"/>
                <a:gd name="connsiteX29" fmla="*/ 1322801 w 3976631"/>
                <a:gd name="connsiteY29" fmla="*/ 406586 h 3846541"/>
                <a:gd name="connsiteX30" fmla="*/ 1287610 w 3976631"/>
                <a:gd name="connsiteY30" fmla="*/ 371913 h 3846541"/>
                <a:gd name="connsiteX31" fmla="*/ 1267501 w 3976631"/>
                <a:gd name="connsiteY31" fmla="*/ 272852 h 3846541"/>
                <a:gd name="connsiteX32" fmla="*/ 739015 w 3976631"/>
                <a:gd name="connsiteY32" fmla="*/ 439 h 3846541"/>
                <a:gd name="connsiteX33" fmla="*/ 623386 w 3976631"/>
                <a:gd name="connsiteY33" fmla="*/ 173798 h 3846541"/>
                <a:gd name="connsiteX34" fmla="*/ 497703 w 3976631"/>
                <a:gd name="connsiteY34" fmla="*/ 302578 h 3846541"/>
                <a:gd name="connsiteX35" fmla="*/ 613332 w 3976631"/>
                <a:gd name="connsiteY35" fmla="*/ 376874 h 3846541"/>
                <a:gd name="connsiteX36" fmla="*/ 723935 w 3976631"/>
                <a:gd name="connsiteY36" fmla="*/ 644342 h 3846541"/>
                <a:gd name="connsiteX37" fmla="*/ 710748 w 3976631"/>
                <a:gd name="connsiteY37" fmla="*/ 669061 h 3846541"/>
                <a:gd name="connsiteX38" fmla="*/ 721206 w 3976631"/>
                <a:gd name="connsiteY38" fmla="*/ 796696 h 3846541"/>
                <a:gd name="connsiteX39" fmla="*/ 785916 w 3976631"/>
                <a:gd name="connsiteY39" fmla="*/ 879655 h 3846541"/>
                <a:gd name="connsiteX40" fmla="*/ 777199 w 3976631"/>
                <a:gd name="connsiteY40" fmla="*/ 947010 h 3846541"/>
                <a:gd name="connsiteX41" fmla="*/ 899241 w 3976631"/>
                <a:gd name="connsiteY41" fmla="*/ 1052255 h 3846541"/>
                <a:gd name="connsiteX42" fmla="*/ 816427 w 3976631"/>
                <a:gd name="connsiteY42" fmla="*/ 1085932 h 3846541"/>
                <a:gd name="connsiteX43" fmla="*/ 492677 w 3976631"/>
                <a:gd name="connsiteY43" fmla="*/ 827606 h 3846541"/>
                <a:gd name="connsiteX44" fmla="*/ 226231 w 3976631"/>
                <a:gd name="connsiteY44" fmla="*/ 956386 h 3846541"/>
                <a:gd name="connsiteX45" fmla="*/ 130711 w 3976631"/>
                <a:gd name="connsiteY45" fmla="*/ 1030679 h 3846541"/>
                <a:gd name="connsiteX46" fmla="*/ 0 w 3976631"/>
                <a:gd name="connsiteY46" fmla="*/ 1085164 h 3846541"/>
                <a:gd name="connsiteX0" fmla="*/ 0 w 3976631"/>
                <a:gd name="connsiteY0" fmla="*/ 1085164 h 3846541"/>
                <a:gd name="connsiteX1" fmla="*/ 3354535 w 3976631"/>
                <a:gd name="connsiteY1" fmla="*/ 3846541 h 3846541"/>
                <a:gd name="connsiteX2" fmla="*/ 3917421 w 3976631"/>
                <a:gd name="connsiteY2" fmla="*/ 3266711 h 3846541"/>
                <a:gd name="connsiteX3" fmla="*/ 3946728 w 3976631"/>
                <a:gd name="connsiteY3" fmla="*/ 3062561 h 3846541"/>
                <a:gd name="connsiteX4" fmla="*/ 3976631 w 3976631"/>
                <a:gd name="connsiteY4" fmla="*/ 2889258 h 3846541"/>
                <a:gd name="connsiteX5" fmla="*/ 3931930 w 3976631"/>
                <a:gd name="connsiteY5" fmla="*/ 2660243 h 3846541"/>
                <a:gd name="connsiteX6" fmla="*/ 3835846 w 3976631"/>
                <a:gd name="connsiteY6" fmla="*/ 2372966 h 3846541"/>
                <a:gd name="connsiteX7" fmla="*/ 3037085 w 3976631"/>
                <a:gd name="connsiteY7" fmla="*/ 693914 h 3846541"/>
                <a:gd name="connsiteX8" fmla="*/ 2746773 w 3976631"/>
                <a:gd name="connsiteY8" fmla="*/ 565053 h 3846541"/>
                <a:gd name="connsiteX9" fmla="*/ 2716610 w 3976631"/>
                <a:gd name="connsiteY9" fmla="*/ 609627 h 3846541"/>
                <a:gd name="connsiteX10" fmla="*/ 2797046 w 3976631"/>
                <a:gd name="connsiteY10" fmla="*/ 743353 h 3846541"/>
                <a:gd name="connsiteX11" fmla="*/ 2701529 w 3976631"/>
                <a:gd name="connsiteY11" fmla="*/ 936512 h 3846541"/>
                <a:gd name="connsiteX12" fmla="*/ 2565793 w 3976631"/>
                <a:gd name="connsiteY12" fmla="*/ 986040 h 3846541"/>
                <a:gd name="connsiteX13" fmla="*/ 2595956 w 3976631"/>
                <a:gd name="connsiteY13" fmla="*/ 1075190 h 3846541"/>
                <a:gd name="connsiteX14" fmla="*/ 2901352 w 3976631"/>
                <a:gd name="connsiteY14" fmla="*/ 1303096 h 3846541"/>
                <a:gd name="connsiteX15" fmla="*/ 2721637 w 3976631"/>
                <a:gd name="connsiteY15" fmla="*/ 1332735 h 3846541"/>
                <a:gd name="connsiteX16" fmla="*/ 2524308 w 3976631"/>
                <a:gd name="connsiteY16" fmla="*/ 1491313 h 3846541"/>
                <a:gd name="connsiteX17" fmla="*/ 2102021 w 3976631"/>
                <a:gd name="connsiteY17" fmla="*/ 1530938 h 3846541"/>
                <a:gd name="connsiteX18" fmla="*/ 1890877 w 3976631"/>
                <a:gd name="connsiteY18" fmla="*/ 1303095 h 3846541"/>
                <a:gd name="connsiteX19" fmla="*/ 1644543 w 3976631"/>
                <a:gd name="connsiteY19" fmla="*/ 1327861 h 3846541"/>
                <a:gd name="connsiteX20" fmla="*/ 1714924 w 3976631"/>
                <a:gd name="connsiteY20" fmla="*/ 1060393 h 3846541"/>
                <a:gd name="connsiteX21" fmla="*/ 1569135 w 3976631"/>
                <a:gd name="connsiteY21" fmla="*/ 971238 h 3846541"/>
                <a:gd name="connsiteX22" fmla="*/ 1508808 w 3976631"/>
                <a:gd name="connsiteY22" fmla="*/ 1010863 h 3846541"/>
                <a:gd name="connsiteX23" fmla="*/ 1428372 w 3976631"/>
                <a:gd name="connsiteY23" fmla="*/ 1337767 h 3846541"/>
                <a:gd name="connsiteX24" fmla="*/ 1357991 w 3976631"/>
                <a:gd name="connsiteY24" fmla="*/ 1303095 h 3846541"/>
                <a:gd name="connsiteX25" fmla="*/ 1383128 w 3976631"/>
                <a:gd name="connsiteY25" fmla="*/ 867223 h 3846541"/>
                <a:gd name="connsiteX26" fmla="*/ 1503781 w 3976631"/>
                <a:gd name="connsiteY26" fmla="*/ 624521 h 3846541"/>
                <a:gd name="connsiteX27" fmla="*/ 1332855 w 3976631"/>
                <a:gd name="connsiteY27" fmla="*/ 490788 h 3846541"/>
                <a:gd name="connsiteX28" fmla="*/ 1322801 w 3976631"/>
                <a:gd name="connsiteY28" fmla="*/ 406586 h 3846541"/>
                <a:gd name="connsiteX29" fmla="*/ 1287610 w 3976631"/>
                <a:gd name="connsiteY29" fmla="*/ 371913 h 3846541"/>
                <a:gd name="connsiteX30" fmla="*/ 1267501 w 3976631"/>
                <a:gd name="connsiteY30" fmla="*/ 272852 h 3846541"/>
                <a:gd name="connsiteX31" fmla="*/ 739015 w 3976631"/>
                <a:gd name="connsiteY31" fmla="*/ 439 h 3846541"/>
                <a:gd name="connsiteX32" fmla="*/ 623386 w 3976631"/>
                <a:gd name="connsiteY32" fmla="*/ 173798 h 3846541"/>
                <a:gd name="connsiteX33" fmla="*/ 497703 w 3976631"/>
                <a:gd name="connsiteY33" fmla="*/ 302578 h 3846541"/>
                <a:gd name="connsiteX34" fmla="*/ 613332 w 3976631"/>
                <a:gd name="connsiteY34" fmla="*/ 376874 h 3846541"/>
                <a:gd name="connsiteX35" fmla="*/ 723935 w 3976631"/>
                <a:gd name="connsiteY35" fmla="*/ 644342 h 3846541"/>
                <a:gd name="connsiteX36" fmla="*/ 710748 w 3976631"/>
                <a:gd name="connsiteY36" fmla="*/ 669061 h 3846541"/>
                <a:gd name="connsiteX37" fmla="*/ 721206 w 3976631"/>
                <a:gd name="connsiteY37" fmla="*/ 796696 h 3846541"/>
                <a:gd name="connsiteX38" fmla="*/ 785916 w 3976631"/>
                <a:gd name="connsiteY38" fmla="*/ 879655 h 3846541"/>
                <a:gd name="connsiteX39" fmla="*/ 777199 w 3976631"/>
                <a:gd name="connsiteY39" fmla="*/ 947010 h 3846541"/>
                <a:gd name="connsiteX40" fmla="*/ 899241 w 3976631"/>
                <a:gd name="connsiteY40" fmla="*/ 1052255 h 3846541"/>
                <a:gd name="connsiteX41" fmla="*/ 816427 w 3976631"/>
                <a:gd name="connsiteY41" fmla="*/ 1085932 h 3846541"/>
                <a:gd name="connsiteX42" fmla="*/ 492677 w 3976631"/>
                <a:gd name="connsiteY42" fmla="*/ 827606 h 3846541"/>
                <a:gd name="connsiteX43" fmla="*/ 226231 w 3976631"/>
                <a:gd name="connsiteY43" fmla="*/ 956386 h 3846541"/>
                <a:gd name="connsiteX44" fmla="*/ 130711 w 3976631"/>
                <a:gd name="connsiteY44" fmla="*/ 1030679 h 3846541"/>
                <a:gd name="connsiteX45" fmla="*/ 0 w 3976631"/>
                <a:gd name="connsiteY45" fmla="*/ 1085164 h 3846541"/>
                <a:gd name="connsiteX0" fmla="*/ 0 w 3976631"/>
                <a:gd name="connsiteY0" fmla="*/ 1085164 h 3266711"/>
                <a:gd name="connsiteX1" fmla="*/ 3917421 w 3976631"/>
                <a:gd name="connsiteY1" fmla="*/ 3266711 h 3266711"/>
                <a:gd name="connsiteX2" fmla="*/ 3946728 w 3976631"/>
                <a:gd name="connsiteY2" fmla="*/ 3062561 h 3266711"/>
                <a:gd name="connsiteX3" fmla="*/ 3976631 w 3976631"/>
                <a:gd name="connsiteY3" fmla="*/ 2889258 h 3266711"/>
                <a:gd name="connsiteX4" fmla="*/ 3931930 w 3976631"/>
                <a:gd name="connsiteY4" fmla="*/ 2660243 h 3266711"/>
                <a:gd name="connsiteX5" fmla="*/ 3835846 w 3976631"/>
                <a:gd name="connsiteY5" fmla="*/ 2372966 h 3266711"/>
                <a:gd name="connsiteX6" fmla="*/ 3037085 w 3976631"/>
                <a:gd name="connsiteY6" fmla="*/ 693914 h 3266711"/>
                <a:gd name="connsiteX7" fmla="*/ 2746773 w 3976631"/>
                <a:gd name="connsiteY7" fmla="*/ 565053 h 3266711"/>
                <a:gd name="connsiteX8" fmla="*/ 2716610 w 3976631"/>
                <a:gd name="connsiteY8" fmla="*/ 609627 h 3266711"/>
                <a:gd name="connsiteX9" fmla="*/ 2797046 w 3976631"/>
                <a:gd name="connsiteY9" fmla="*/ 743353 h 3266711"/>
                <a:gd name="connsiteX10" fmla="*/ 2701529 w 3976631"/>
                <a:gd name="connsiteY10" fmla="*/ 936512 h 3266711"/>
                <a:gd name="connsiteX11" fmla="*/ 2565793 w 3976631"/>
                <a:gd name="connsiteY11" fmla="*/ 986040 h 3266711"/>
                <a:gd name="connsiteX12" fmla="*/ 2595956 w 3976631"/>
                <a:gd name="connsiteY12" fmla="*/ 1075190 h 3266711"/>
                <a:gd name="connsiteX13" fmla="*/ 2901352 w 3976631"/>
                <a:gd name="connsiteY13" fmla="*/ 1303096 h 3266711"/>
                <a:gd name="connsiteX14" fmla="*/ 2721637 w 3976631"/>
                <a:gd name="connsiteY14" fmla="*/ 1332735 h 3266711"/>
                <a:gd name="connsiteX15" fmla="*/ 2524308 w 3976631"/>
                <a:gd name="connsiteY15" fmla="*/ 1491313 h 3266711"/>
                <a:gd name="connsiteX16" fmla="*/ 2102021 w 3976631"/>
                <a:gd name="connsiteY16" fmla="*/ 1530938 h 3266711"/>
                <a:gd name="connsiteX17" fmla="*/ 1890877 w 3976631"/>
                <a:gd name="connsiteY17" fmla="*/ 1303095 h 3266711"/>
                <a:gd name="connsiteX18" fmla="*/ 1644543 w 3976631"/>
                <a:gd name="connsiteY18" fmla="*/ 1327861 h 3266711"/>
                <a:gd name="connsiteX19" fmla="*/ 1714924 w 3976631"/>
                <a:gd name="connsiteY19" fmla="*/ 1060393 h 3266711"/>
                <a:gd name="connsiteX20" fmla="*/ 1569135 w 3976631"/>
                <a:gd name="connsiteY20" fmla="*/ 971238 h 3266711"/>
                <a:gd name="connsiteX21" fmla="*/ 1508808 w 3976631"/>
                <a:gd name="connsiteY21" fmla="*/ 1010863 h 3266711"/>
                <a:gd name="connsiteX22" fmla="*/ 1428372 w 3976631"/>
                <a:gd name="connsiteY22" fmla="*/ 1337767 h 3266711"/>
                <a:gd name="connsiteX23" fmla="*/ 1357991 w 3976631"/>
                <a:gd name="connsiteY23" fmla="*/ 1303095 h 3266711"/>
                <a:gd name="connsiteX24" fmla="*/ 1383128 w 3976631"/>
                <a:gd name="connsiteY24" fmla="*/ 867223 h 3266711"/>
                <a:gd name="connsiteX25" fmla="*/ 1503781 w 3976631"/>
                <a:gd name="connsiteY25" fmla="*/ 624521 h 3266711"/>
                <a:gd name="connsiteX26" fmla="*/ 1332855 w 3976631"/>
                <a:gd name="connsiteY26" fmla="*/ 490788 h 3266711"/>
                <a:gd name="connsiteX27" fmla="*/ 1322801 w 3976631"/>
                <a:gd name="connsiteY27" fmla="*/ 406586 h 3266711"/>
                <a:gd name="connsiteX28" fmla="*/ 1287610 w 3976631"/>
                <a:gd name="connsiteY28" fmla="*/ 371913 h 3266711"/>
                <a:gd name="connsiteX29" fmla="*/ 1267501 w 3976631"/>
                <a:gd name="connsiteY29" fmla="*/ 272852 h 3266711"/>
                <a:gd name="connsiteX30" fmla="*/ 739015 w 3976631"/>
                <a:gd name="connsiteY30" fmla="*/ 439 h 3266711"/>
                <a:gd name="connsiteX31" fmla="*/ 623386 w 3976631"/>
                <a:gd name="connsiteY31" fmla="*/ 173798 h 3266711"/>
                <a:gd name="connsiteX32" fmla="*/ 497703 w 3976631"/>
                <a:gd name="connsiteY32" fmla="*/ 302578 h 3266711"/>
                <a:gd name="connsiteX33" fmla="*/ 613332 w 3976631"/>
                <a:gd name="connsiteY33" fmla="*/ 376874 h 3266711"/>
                <a:gd name="connsiteX34" fmla="*/ 723935 w 3976631"/>
                <a:gd name="connsiteY34" fmla="*/ 644342 h 3266711"/>
                <a:gd name="connsiteX35" fmla="*/ 710748 w 3976631"/>
                <a:gd name="connsiteY35" fmla="*/ 669061 h 3266711"/>
                <a:gd name="connsiteX36" fmla="*/ 721206 w 3976631"/>
                <a:gd name="connsiteY36" fmla="*/ 796696 h 3266711"/>
                <a:gd name="connsiteX37" fmla="*/ 785916 w 3976631"/>
                <a:gd name="connsiteY37" fmla="*/ 879655 h 3266711"/>
                <a:gd name="connsiteX38" fmla="*/ 777199 w 3976631"/>
                <a:gd name="connsiteY38" fmla="*/ 947010 h 3266711"/>
                <a:gd name="connsiteX39" fmla="*/ 899241 w 3976631"/>
                <a:gd name="connsiteY39" fmla="*/ 1052255 h 3266711"/>
                <a:gd name="connsiteX40" fmla="*/ 816427 w 3976631"/>
                <a:gd name="connsiteY40" fmla="*/ 1085932 h 3266711"/>
                <a:gd name="connsiteX41" fmla="*/ 492677 w 3976631"/>
                <a:gd name="connsiteY41" fmla="*/ 827606 h 3266711"/>
                <a:gd name="connsiteX42" fmla="*/ 226231 w 3976631"/>
                <a:gd name="connsiteY42" fmla="*/ 956386 h 3266711"/>
                <a:gd name="connsiteX43" fmla="*/ 130711 w 3976631"/>
                <a:gd name="connsiteY43" fmla="*/ 1030679 h 3266711"/>
                <a:gd name="connsiteX44" fmla="*/ 0 w 3976631"/>
                <a:gd name="connsiteY44" fmla="*/ 1085164 h 3266711"/>
                <a:gd name="connsiteX0" fmla="*/ 0 w 3845920"/>
                <a:gd name="connsiteY0" fmla="*/ 1030679 h 3266711"/>
                <a:gd name="connsiteX1" fmla="*/ 3786710 w 3845920"/>
                <a:gd name="connsiteY1" fmla="*/ 3266711 h 3266711"/>
                <a:gd name="connsiteX2" fmla="*/ 3816017 w 3845920"/>
                <a:gd name="connsiteY2" fmla="*/ 3062561 h 3266711"/>
                <a:gd name="connsiteX3" fmla="*/ 3845920 w 3845920"/>
                <a:gd name="connsiteY3" fmla="*/ 2889258 h 3266711"/>
                <a:gd name="connsiteX4" fmla="*/ 3801219 w 3845920"/>
                <a:gd name="connsiteY4" fmla="*/ 2660243 h 3266711"/>
                <a:gd name="connsiteX5" fmla="*/ 3705135 w 3845920"/>
                <a:gd name="connsiteY5" fmla="*/ 2372966 h 3266711"/>
                <a:gd name="connsiteX6" fmla="*/ 2906374 w 3845920"/>
                <a:gd name="connsiteY6" fmla="*/ 693914 h 3266711"/>
                <a:gd name="connsiteX7" fmla="*/ 2616062 w 3845920"/>
                <a:gd name="connsiteY7" fmla="*/ 565053 h 3266711"/>
                <a:gd name="connsiteX8" fmla="*/ 2585899 w 3845920"/>
                <a:gd name="connsiteY8" fmla="*/ 609627 h 3266711"/>
                <a:gd name="connsiteX9" fmla="*/ 2666335 w 3845920"/>
                <a:gd name="connsiteY9" fmla="*/ 743353 h 3266711"/>
                <a:gd name="connsiteX10" fmla="*/ 2570818 w 3845920"/>
                <a:gd name="connsiteY10" fmla="*/ 936512 h 3266711"/>
                <a:gd name="connsiteX11" fmla="*/ 2435082 w 3845920"/>
                <a:gd name="connsiteY11" fmla="*/ 986040 h 3266711"/>
                <a:gd name="connsiteX12" fmla="*/ 2465245 w 3845920"/>
                <a:gd name="connsiteY12" fmla="*/ 1075190 h 3266711"/>
                <a:gd name="connsiteX13" fmla="*/ 2770641 w 3845920"/>
                <a:gd name="connsiteY13" fmla="*/ 1303096 h 3266711"/>
                <a:gd name="connsiteX14" fmla="*/ 2590926 w 3845920"/>
                <a:gd name="connsiteY14" fmla="*/ 1332735 h 3266711"/>
                <a:gd name="connsiteX15" fmla="*/ 2393597 w 3845920"/>
                <a:gd name="connsiteY15" fmla="*/ 1491313 h 3266711"/>
                <a:gd name="connsiteX16" fmla="*/ 1971310 w 3845920"/>
                <a:gd name="connsiteY16" fmla="*/ 1530938 h 3266711"/>
                <a:gd name="connsiteX17" fmla="*/ 1760166 w 3845920"/>
                <a:gd name="connsiteY17" fmla="*/ 1303095 h 3266711"/>
                <a:gd name="connsiteX18" fmla="*/ 1513832 w 3845920"/>
                <a:gd name="connsiteY18" fmla="*/ 1327861 h 3266711"/>
                <a:gd name="connsiteX19" fmla="*/ 1584213 w 3845920"/>
                <a:gd name="connsiteY19" fmla="*/ 1060393 h 3266711"/>
                <a:gd name="connsiteX20" fmla="*/ 1438424 w 3845920"/>
                <a:gd name="connsiteY20" fmla="*/ 971238 h 3266711"/>
                <a:gd name="connsiteX21" fmla="*/ 1378097 w 3845920"/>
                <a:gd name="connsiteY21" fmla="*/ 1010863 h 3266711"/>
                <a:gd name="connsiteX22" fmla="*/ 1297661 w 3845920"/>
                <a:gd name="connsiteY22" fmla="*/ 1337767 h 3266711"/>
                <a:gd name="connsiteX23" fmla="*/ 1227280 w 3845920"/>
                <a:gd name="connsiteY23" fmla="*/ 1303095 h 3266711"/>
                <a:gd name="connsiteX24" fmla="*/ 1252417 w 3845920"/>
                <a:gd name="connsiteY24" fmla="*/ 867223 h 3266711"/>
                <a:gd name="connsiteX25" fmla="*/ 1373070 w 3845920"/>
                <a:gd name="connsiteY25" fmla="*/ 624521 h 3266711"/>
                <a:gd name="connsiteX26" fmla="*/ 1202144 w 3845920"/>
                <a:gd name="connsiteY26" fmla="*/ 490788 h 3266711"/>
                <a:gd name="connsiteX27" fmla="*/ 1192090 w 3845920"/>
                <a:gd name="connsiteY27" fmla="*/ 406586 h 3266711"/>
                <a:gd name="connsiteX28" fmla="*/ 1156899 w 3845920"/>
                <a:gd name="connsiteY28" fmla="*/ 371913 h 3266711"/>
                <a:gd name="connsiteX29" fmla="*/ 1136790 w 3845920"/>
                <a:gd name="connsiteY29" fmla="*/ 272852 h 3266711"/>
                <a:gd name="connsiteX30" fmla="*/ 608304 w 3845920"/>
                <a:gd name="connsiteY30" fmla="*/ 439 h 3266711"/>
                <a:gd name="connsiteX31" fmla="*/ 492675 w 3845920"/>
                <a:gd name="connsiteY31" fmla="*/ 173798 h 3266711"/>
                <a:gd name="connsiteX32" fmla="*/ 366992 w 3845920"/>
                <a:gd name="connsiteY32" fmla="*/ 302578 h 3266711"/>
                <a:gd name="connsiteX33" fmla="*/ 482621 w 3845920"/>
                <a:gd name="connsiteY33" fmla="*/ 376874 h 3266711"/>
                <a:gd name="connsiteX34" fmla="*/ 593224 w 3845920"/>
                <a:gd name="connsiteY34" fmla="*/ 644342 h 3266711"/>
                <a:gd name="connsiteX35" fmla="*/ 580037 w 3845920"/>
                <a:gd name="connsiteY35" fmla="*/ 669061 h 3266711"/>
                <a:gd name="connsiteX36" fmla="*/ 590495 w 3845920"/>
                <a:gd name="connsiteY36" fmla="*/ 796696 h 3266711"/>
                <a:gd name="connsiteX37" fmla="*/ 655205 w 3845920"/>
                <a:gd name="connsiteY37" fmla="*/ 879655 h 3266711"/>
                <a:gd name="connsiteX38" fmla="*/ 646488 w 3845920"/>
                <a:gd name="connsiteY38" fmla="*/ 947010 h 3266711"/>
                <a:gd name="connsiteX39" fmla="*/ 768530 w 3845920"/>
                <a:gd name="connsiteY39" fmla="*/ 1052255 h 3266711"/>
                <a:gd name="connsiteX40" fmla="*/ 685716 w 3845920"/>
                <a:gd name="connsiteY40" fmla="*/ 1085932 h 3266711"/>
                <a:gd name="connsiteX41" fmla="*/ 361966 w 3845920"/>
                <a:gd name="connsiteY41" fmla="*/ 827606 h 3266711"/>
                <a:gd name="connsiteX42" fmla="*/ 95520 w 3845920"/>
                <a:gd name="connsiteY42" fmla="*/ 956386 h 3266711"/>
                <a:gd name="connsiteX43" fmla="*/ 0 w 3845920"/>
                <a:gd name="connsiteY43" fmla="*/ 1030679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703138 w 3863342"/>
                <a:gd name="connsiteY40" fmla="*/ 1085932 h 3266711"/>
                <a:gd name="connsiteX41" fmla="*/ 379388 w 3863342"/>
                <a:gd name="connsiteY41" fmla="*/ 827606 h 3266711"/>
                <a:gd name="connsiteX42" fmla="*/ 112942 w 3863342"/>
                <a:gd name="connsiteY42" fmla="*/ 956386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703138 w 3863342"/>
                <a:gd name="connsiteY40" fmla="*/ 1085932 h 3266711"/>
                <a:gd name="connsiteX41" fmla="*/ 379388 w 3863342"/>
                <a:gd name="connsiteY41" fmla="*/ 827606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703138 w 3863342"/>
                <a:gd name="connsiteY40" fmla="*/ 1085932 h 3266711"/>
                <a:gd name="connsiteX41" fmla="*/ 383744 w 3863342"/>
                <a:gd name="connsiteY41" fmla="*/ 848652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703138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703138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812085 w 3863342"/>
                <a:gd name="connsiteY39" fmla="*/ 1022792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81332 w 3863342"/>
                <a:gd name="connsiteY38" fmla="*/ 938592 h 3266711"/>
                <a:gd name="connsiteX39" fmla="*/ 812085 w 3863342"/>
                <a:gd name="connsiteY39" fmla="*/ 1022792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6983 w 3863342"/>
                <a:gd name="connsiteY37" fmla="*/ 850191 h 3266711"/>
                <a:gd name="connsiteX38" fmla="*/ 681332 w 3863342"/>
                <a:gd name="connsiteY38" fmla="*/ 938592 h 3266711"/>
                <a:gd name="connsiteX39" fmla="*/ 812085 w 3863342"/>
                <a:gd name="connsiteY39" fmla="*/ 1022792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29695 w 3863342"/>
                <a:gd name="connsiteY36" fmla="*/ 784070 h 3266711"/>
                <a:gd name="connsiteX37" fmla="*/ 676983 w 3863342"/>
                <a:gd name="connsiteY37" fmla="*/ 850191 h 3266711"/>
                <a:gd name="connsiteX38" fmla="*/ 681332 w 3863342"/>
                <a:gd name="connsiteY38" fmla="*/ 938592 h 3266711"/>
                <a:gd name="connsiteX39" fmla="*/ 812085 w 3863342"/>
                <a:gd name="connsiteY39" fmla="*/ 1022792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29695 w 3863342"/>
                <a:gd name="connsiteY36" fmla="*/ 784070 h 3266711"/>
                <a:gd name="connsiteX37" fmla="*/ 676983 w 3863342"/>
                <a:gd name="connsiteY37" fmla="*/ 850191 h 3266711"/>
                <a:gd name="connsiteX38" fmla="*/ 681332 w 3863342"/>
                <a:gd name="connsiteY38" fmla="*/ 938592 h 3266711"/>
                <a:gd name="connsiteX39" fmla="*/ 925330 w 3863342"/>
                <a:gd name="connsiteY39" fmla="*/ 1207989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29695 w 3863342"/>
                <a:gd name="connsiteY36" fmla="*/ 784070 h 3266711"/>
                <a:gd name="connsiteX37" fmla="*/ 676983 w 3863342"/>
                <a:gd name="connsiteY37" fmla="*/ 850191 h 3266711"/>
                <a:gd name="connsiteX38" fmla="*/ 681332 w 3863342"/>
                <a:gd name="connsiteY38" fmla="*/ 93859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29695 w 3863342"/>
                <a:gd name="connsiteY36" fmla="*/ 784070 h 3266711"/>
                <a:gd name="connsiteX37" fmla="*/ 676983 w 3863342"/>
                <a:gd name="connsiteY37" fmla="*/ 850191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29695 w 3863342"/>
                <a:gd name="connsiteY36" fmla="*/ 784070 h 3266711"/>
                <a:gd name="connsiteX37" fmla="*/ 694405 w 3863342"/>
                <a:gd name="connsiteY37" fmla="*/ 791266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716806 w 3863342"/>
                <a:gd name="connsiteY36" fmla="*/ 737770 h 3266711"/>
                <a:gd name="connsiteX37" fmla="*/ 694405 w 3863342"/>
                <a:gd name="connsiteY37" fmla="*/ 791266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716806 w 3863342"/>
                <a:gd name="connsiteY36" fmla="*/ 737770 h 3266711"/>
                <a:gd name="connsiteX37" fmla="*/ 694405 w 3863342"/>
                <a:gd name="connsiteY37" fmla="*/ 791266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716806 w 3863342"/>
                <a:gd name="connsiteY36" fmla="*/ 737770 h 3266711"/>
                <a:gd name="connsiteX37" fmla="*/ 694405 w 3863342"/>
                <a:gd name="connsiteY37" fmla="*/ 791266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423614 w 3863342"/>
                <a:gd name="connsiteY32" fmla="*/ 29836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423614 w 3863342"/>
                <a:gd name="connsiteY32" fmla="*/ 29836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36231 w 3863342"/>
                <a:gd name="connsiteY31" fmla="*/ 178006 h 3266711"/>
                <a:gd name="connsiteX32" fmla="*/ 423614 w 3863342"/>
                <a:gd name="connsiteY32" fmla="*/ 29836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22420 h 3245825"/>
                <a:gd name="connsiteX1" fmla="*/ 3804132 w 3863342"/>
                <a:gd name="connsiteY1" fmla="*/ 3245825 h 3245825"/>
                <a:gd name="connsiteX2" fmla="*/ 3833439 w 3863342"/>
                <a:gd name="connsiteY2" fmla="*/ 3041675 h 3245825"/>
                <a:gd name="connsiteX3" fmla="*/ 3863342 w 3863342"/>
                <a:gd name="connsiteY3" fmla="*/ 2868372 h 3245825"/>
                <a:gd name="connsiteX4" fmla="*/ 3818641 w 3863342"/>
                <a:gd name="connsiteY4" fmla="*/ 2639357 h 3245825"/>
                <a:gd name="connsiteX5" fmla="*/ 3722557 w 3863342"/>
                <a:gd name="connsiteY5" fmla="*/ 2352080 h 3245825"/>
                <a:gd name="connsiteX6" fmla="*/ 2923796 w 3863342"/>
                <a:gd name="connsiteY6" fmla="*/ 673028 h 3245825"/>
                <a:gd name="connsiteX7" fmla="*/ 2633484 w 3863342"/>
                <a:gd name="connsiteY7" fmla="*/ 544167 h 3245825"/>
                <a:gd name="connsiteX8" fmla="*/ 2603321 w 3863342"/>
                <a:gd name="connsiteY8" fmla="*/ 588741 h 3245825"/>
                <a:gd name="connsiteX9" fmla="*/ 2683757 w 3863342"/>
                <a:gd name="connsiteY9" fmla="*/ 722467 h 3245825"/>
                <a:gd name="connsiteX10" fmla="*/ 2588240 w 3863342"/>
                <a:gd name="connsiteY10" fmla="*/ 915626 h 3245825"/>
                <a:gd name="connsiteX11" fmla="*/ 2452504 w 3863342"/>
                <a:gd name="connsiteY11" fmla="*/ 965154 h 3245825"/>
                <a:gd name="connsiteX12" fmla="*/ 2482667 w 3863342"/>
                <a:gd name="connsiteY12" fmla="*/ 1054304 h 3245825"/>
                <a:gd name="connsiteX13" fmla="*/ 2788063 w 3863342"/>
                <a:gd name="connsiteY13" fmla="*/ 1282210 h 3245825"/>
                <a:gd name="connsiteX14" fmla="*/ 2608348 w 3863342"/>
                <a:gd name="connsiteY14" fmla="*/ 1311849 h 3245825"/>
                <a:gd name="connsiteX15" fmla="*/ 2411019 w 3863342"/>
                <a:gd name="connsiteY15" fmla="*/ 1470427 h 3245825"/>
                <a:gd name="connsiteX16" fmla="*/ 1988732 w 3863342"/>
                <a:gd name="connsiteY16" fmla="*/ 1510052 h 3245825"/>
                <a:gd name="connsiteX17" fmla="*/ 1777588 w 3863342"/>
                <a:gd name="connsiteY17" fmla="*/ 1282209 h 3245825"/>
                <a:gd name="connsiteX18" fmla="*/ 1531254 w 3863342"/>
                <a:gd name="connsiteY18" fmla="*/ 1306975 h 3245825"/>
                <a:gd name="connsiteX19" fmla="*/ 1601635 w 3863342"/>
                <a:gd name="connsiteY19" fmla="*/ 1039507 h 3245825"/>
                <a:gd name="connsiteX20" fmla="*/ 1455846 w 3863342"/>
                <a:gd name="connsiteY20" fmla="*/ 950352 h 3245825"/>
                <a:gd name="connsiteX21" fmla="*/ 1395519 w 3863342"/>
                <a:gd name="connsiteY21" fmla="*/ 989977 h 3245825"/>
                <a:gd name="connsiteX22" fmla="*/ 1315083 w 3863342"/>
                <a:gd name="connsiteY22" fmla="*/ 1316881 h 3245825"/>
                <a:gd name="connsiteX23" fmla="*/ 1244702 w 3863342"/>
                <a:gd name="connsiteY23" fmla="*/ 1282209 h 3245825"/>
                <a:gd name="connsiteX24" fmla="*/ 1269839 w 3863342"/>
                <a:gd name="connsiteY24" fmla="*/ 846337 h 3245825"/>
                <a:gd name="connsiteX25" fmla="*/ 1390492 w 3863342"/>
                <a:gd name="connsiteY25" fmla="*/ 603635 h 3245825"/>
                <a:gd name="connsiteX26" fmla="*/ 1219566 w 3863342"/>
                <a:gd name="connsiteY26" fmla="*/ 469902 h 3245825"/>
                <a:gd name="connsiteX27" fmla="*/ 1209512 w 3863342"/>
                <a:gd name="connsiteY27" fmla="*/ 385700 h 3245825"/>
                <a:gd name="connsiteX28" fmla="*/ 1174321 w 3863342"/>
                <a:gd name="connsiteY28" fmla="*/ 351027 h 3245825"/>
                <a:gd name="connsiteX29" fmla="*/ 1154212 w 3863342"/>
                <a:gd name="connsiteY29" fmla="*/ 251966 h 3245825"/>
                <a:gd name="connsiteX30" fmla="*/ 647504 w 3863342"/>
                <a:gd name="connsiteY30" fmla="*/ 599 h 3245825"/>
                <a:gd name="connsiteX31" fmla="*/ 536231 w 3863342"/>
                <a:gd name="connsiteY31" fmla="*/ 157120 h 3245825"/>
                <a:gd name="connsiteX32" fmla="*/ 423614 w 3863342"/>
                <a:gd name="connsiteY32" fmla="*/ 277482 h 3245825"/>
                <a:gd name="connsiteX33" fmla="*/ 530532 w 3863342"/>
                <a:gd name="connsiteY33" fmla="*/ 351780 h 3245825"/>
                <a:gd name="connsiteX34" fmla="*/ 641135 w 3863342"/>
                <a:gd name="connsiteY34" fmla="*/ 606620 h 3245825"/>
                <a:gd name="connsiteX35" fmla="*/ 597459 w 3863342"/>
                <a:gd name="connsiteY35" fmla="*/ 648175 h 3245825"/>
                <a:gd name="connsiteX36" fmla="*/ 716806 w 3863342"/>
                <a:gd name="connsiteY36" fmla="*/ 716884 h 3245825"/>
                <a:gd name="connsiteX37" fmla="*/ 716182 w 3863342"/>
                <a:gd name="connsiteY37" fmla="*/ 787216 h 3245825"/>
                <a:gd name="connsiteX38" fmla="*/ 781511 w 3863342"/>
                <a:gd name="connsiteY38" fmla="*/ 921916 h 3245825"/>
                <a:gd name="connsiteX39" fmla="*/ 967462 w 3863342"/>
                <a:gd name="connsiteY39" fmla="*/ 1128894 h 3245825"/>
                <a:gd name="connsiteX40" fmla="*/ 925330 w 3863342"/>
                <a:gd name="connsiteY40" fmla="*/ 1187103 h 3245825"/>
                <a:gd name="connsiteX41" fmla="*/ 690071 w 3863342"/>
                <a:gd name="connsiteY41" fmla="*/ 1065046 h 3245825"/>
                <a:gd name="connsiteX42" fmla="*/ 409877 w 3863342"/>
                <a:gd name="connsiteY42" fmla="*/ 819348 h 3245825"/>
                <a:gd name="connsiteX43" fmla="*/ 121653 w 3863342"/>
                <a:gd name="connsiteY43" fmla="*/ 952336 h 3245825"/>
                <a:gd name="connsiteX44" fmla="*/ 0 w 3863342"/>
                <a:gd name="connsiteY44" fmla="*/ 1022420 h 3245825"/>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64926 w 3863342"/>
                <a:gd name="connsiteY30" fmla="*/ 439 h 3266711"/>
                <a:gd name="connsiteX31" fmla="*/ 536231 w 3863342"/>
                <a:gd name="connsiteY31" fmla="*/ 178006 h 3266711"/>
                <a:gd name="connsiteX32" fmla="*/ 423614 w 3863342"/>
                <a:gd name="connsiteY32" fmla="*/ 29836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390492 w 3863342"/>
                <a:gd name="connsiteY25" fmla="*/ 624082 h 3266272"/>
                <a:gd name="connsiteX26" fmla="*/ 1219566 w 3863342"/>
                <a:gd name="connsiteY26" fmla="*/ 490349 h 3266272"/>
                <a:gd name="connsiteX27" fmla="*/ 1209512 w 3863342"/>
                <a:gd name="connsiteY27" fmla="*/ 406147 h 3266272"/>
                <a:gd name="connsiteX28" fmla="*/ 1174321 w 3863342"/>
                <a:gd name="connsiteY28" fmla="*/ 371474 h 3266272"/>
                <a:gd name="connsiteX29" fmla="*/ 1154212 w 3863342"/>
                <a:gd name="connsiteY29" fmla="*/ 272413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390492 w 3863342"/>
                <a:gd name="connsiteY25" fmla="*/ 624082 h 3266272"/>
                <a:gd name="connsiteX26" fmla="*/ 1219566 w 3863342"/>
                <a:gd name="connsiteY26" fmla="*/ 490349 h 3266272"/>
                <a:gd name="connsiteX27" fmla="*/ 1209512 w 3863342"/>
                <a:gd name="connsiteY27" fmla="*/ 406147 h 3266272"/>
                <a:gd name="connsiteX28" fmla="*/ 1174321 w 3863342"/>
                <a:gd name="connsiteY28" fmla="*/ 371474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390492 w 3863342"/>
                <a:gd name="connsiteY25" fmla="*/ 624082 h 3266272"/>
                <a:gd name="connsiteX26" fmla="*/ 1219566 w 3863342"/>
                <a:gd name="connsiteY26" fmla="*/ 490349 h 3266272"/>
                <a:gd name="connsiteX27" fmla="*/ 1209512 w 3863342"/>
                <a:gd name="connsiteY27" fmla="*/ 406147 h 3266272"/>
                <a:gd name="connsiteX28" fmla="*/ 1169966 w 3863342"/>
                <a:gd name="connsiteY28" fmla="*/ 384102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390492 w 3863342"/>
                <a:gd name="connsiteY25" fmla="*/ 624082 h 3266272"/>
                <a:gd name="connsiteX26" fmla="*/ 1219566 w 3863342"/>
                <a:gd name="connsiteY26" fmla="*/ 490349 h 3266272"/>
                <a:gd name="connsiteX27" fmla="*/ 1196446 w 3863342"/>
                <a:gd name="connsiteY27" fmla="*/ 431401 h 3266272"/>
                <a:gd name="connsiteX28" fmla="*/ 1169966 w 3863342"/>
                <a:gd name="connsiteY28" fmla="*/ 384102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390492 w 3863342"/>
                <a:gd name="connsiteY25" fmla="*/ 624082 h 3266272"/>
                <a:gd name="connsiteX26" fmla="*/ 1202144 w 3863342"/>
                <a:gd name="connsiteY26" fmla="*/ 507185 h 3266272"/>
                <a:gd name="connsiteX27" fmla="*/ 1196446 w 3863342"/>
                <a:gd name="connsiteY27" fmla="*/ 431401 h 3266272"/>
                <a:gd name="connsiteX28" fmla="*/ 1169966 w 3863342"/>
                <a:gd name="connsiteY28" fmla="*/ 384102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281602 w 3863342"/>
                <a:gd name="connsiteY25" fmla="*/ 518856 h 3266272"/>
                <a:gd name="connsiteX26" fmla="*/ 1202144 w 3863342"/>
                <a:gd name="connsiteY26" fmla="*/ 507185 h 3266272"/>
                <a:gd name="connsiteX27" fmla="*/ 1196446 w 3863342"/>
                <a:gd name="connsiteY27" fmla="*/ 431401 h 3266272"/>
                <a:gd name="connsiteX28" fmla="*/ 1169966 w 3863342"/>
                <a:gd name="connsiteY28" fmla="*/ 384102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04506 w 3863342"/>
                <a:gd name="connsiteY24" fmla="*/ 702632 h 3266272"/>
                <a:gd name="connsiteX25" fmla="*/ 1281602 w 3863342"/>
                <a:gd name="connsiteY25" fmla="*/ 518856 h 3266272"/>
                <a:gd name="connsiteX26" fmla="*/ 1202144 w 3863342"/>
                <a:gd name="connsiteY26" fmla="*/ 507185 h 3266272"/>
                <a:gd name="connsiteX27" fmla="*/ 1196446 w 3863342"/>
                <a:gd name="connsiteY27" fmla="*/ 431401 h 3266272"/>
                <a:gd name="connsiteX28" fmla="*/ 1169966 w 3863342"/>
                <a:gd name="connsiteY28" fmla="*/ 384102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02662 w 3863342"/>
                <a:gd name="connsiteY24" fmla="*/ 892590 h 3266272"/>
                <a:gd name="connsiteX25" fmla="*/ 1204506 w 3863342"/>
                <a:gd name="connsiteY25" fmla="*/ 702632 h 3266272"/>
                <a:gd name="connsiteX26" fmla="*/ 1281602 w 3863342"/>
                <a:gd name="connsiteY26" fmla="*/ 518856 h 3266272"/>
                <a:gd name="connsiteX27" fmla="*/ 1202144 w 3863342"/>
                <a:gd name="connsiteY27" fmla="*/ 507185 h 3266272"/>
                <a:gd name="connsiteX28" fmla="*/ 1196446 w 3863342"/>
                <a:gd name="connsiteY28" fmla="*/ 431401 h 3266272"/>
                <a:gd name="connsiteX29" fmla="*/ 1169966 w 3863342"/>
                <a:gd name="connsiteY29" fmla="*/ 384102 h 3266272"/>
                <a:gd name="connsiteX30" fmla="*/ 1132434 w 3863342"/>
                <a:gd name="connsiteY30" fmla="*/ 268205 h 3266272"/>
                <a:gd name="connsiteX31" fmla="*/ 664926 w 3863342"/>
                <a:gd name="connsiteY31" fmla="*/ 0 h 3266272"/>
                <a:gd name="connsiteX32" fmla="*/ 536231 w 3863342"/>
                <a:gd name="connsiteY32" fmla="*/ 177567 h 3266272"/>
                <a:gd name="connsiteX33" fmla="*/ 423614 w 3863342"/>
                <a:gd name="connsiteY33" fmla="*/ 297929 h 3266272"/>
                <a:gd name="connsiteX34" fmla="*/ 530532 w 3863342"/>
                <a:gd name="connsiteY34" fmla="*/ 372227 h 3266272"/>
                <a:gd name="connsiteX35" fmla="*/ 641135 w 3863342"/>
                <a:gd name="connsiteY35" fmla="*/ 627067 h 3266272"/>
                <a:gd name="connsiteX36" fmla="*/ 597459 w 3863342"/>
                <a:gd name="connsiteY36" fmla="*/ 668622 h 3266272"/>
                <a:gd name="connsiteX37" fmla="*/ 716806 w 3863342"/>
                <a:gd name="connsiteY37" fmla="*/ 737331 h 3266272"/>
                <a:gd name="connsiteX38" fmla="*/ 716182 w 3863342"/>
                <a:gd name="connsiteY38" fmla="*/ 807663 h 3266272"/>
                <a:gd name="connsiteX39" fmla="*/ 781511 w 3863342"/>
                <a:gd name="connsiteY39" fmla="*/ 942363 h 3266272"/>
                <a:gd name="connsiteX40" fmla="*/ 967462 w 3863342"/>
                <a:gd name="connsiteY40" fmla="*/ 1149341 h 3266272"/>
                <a:gd name="connsiteX41" fmla="*/ 925330 w 3863342"/>
                <a:gd name="connsiteY41" fmla="*/ 1207550 h 3266272"/>
                <a:gd name="connsiteX42" fmla="*/ 690071 w 3863342"/>
                <a:gd name="connsiteY42" fmla="*/ 1085493 h 3266272"/>
                <a:gd name="connsiteX43" fmla="*/ 409877 w 3863342"/>
                <a:gd name="connsiteY43" fmla="*/ 839795 h 3266272"/>
                <a:gd name="connsiteX44" fmla="*/ 121653 w 3863342"/>
                <a:gd name="connsiteY44" fmla="*/ 972783 h 3266272"/>
                <a:gd name="connsiteX45" fmla="*/ 0 w 3863342"/>
                <a:gd name="connsiteY45" fmla="*/ 1042867 h 3266272"/>
                <a:gd name="connsiteX0" fmla="*/ 0 w 3863342"/>
                <a:gd name="connsiteY0" fmla="*/ 1042932 h 3266337"/>
                <a:gd name="connsiteX1" fmla="*/ 3804132 w 3863342"/>
                <a:gd name="connsiteY1" fmla="*/ 3266337 h 3266337"/>
                <a:gd name="connsiteX2" fmla="*/ 3833439 w 3863342"/>
                <a:gd name="connsiteY2" fmla="*/ 3062187 h 3266337"/>
                <a:gd name="connsiteX3" fmla="*/ 3863342 w 3863342"/>
                <a:gd name="connsiteY3" fmla="*/ 2888884 h 3266337"/>
                <a:gd name="connsiteX4" fmla="*/ 3818641 w 3863342"/>
                <a:gd name="connsiteY4" fmla="*/ 2659869 h 3266337"/>
                <a:gd name="connsiteX5" fmla="*/ 3722557 w 3863342"/>
                <a:gd name="connsiteY5" fmla="*/ 2372592 h 3266337"/>
                <a:gd name="connsiteX6" fmla="*/ 2923796 w 3863342"/>
                <a:gd name="connsiteY6" fmla="*/ 693540 h 3266337"/>
                <a:gd name="connsiteX7" fmla="*/ 2633484 w 3863342"/>
                <a:gd name="connsiteY7" fmla="*/ 564679 h 3266337"/>
                <a:gd name="connsiteX8" fmla="*/ 2603321 w 3863342"/>
                <a:gd name="connsiteY8" fmla="*/ 609253 h 3266337"/>
                <a:gd name="connsiteX9" fmla="*/ 2683757 w 3863342"/>
                <a:gd name="connsiteY9" fmla="*/ 742979 h 3266337"/>
                <a:gd name="connsiteX10" fmla="*/ 2588240 w 3863342"/>
                <a:gd name="connsiteY10" fmla="*/ 936138 h 3266337"/>
                <a:gd name="connsiteX11" fmla="*/ 2452504 w 3863342"/>
                <a:gd name="connsiteY11" fmla="*/ 985666 h 3266337"/>
                <a:gd name="connsiteX12" fmla="*/ 2482667 w 3863342"/>
                <a:gd name="connsiteY12" fmla="*/ 1074816 h 3266337"/>
                <a:gd name="connsiteX13" fmla="*/ 2788063 w 3863342"/>
                <a:gd name="connsiteY13" fmla="*/ 1302722 h 3266337"/>
                <a:gd name="connsiteX14" fmla="*/ 2608348 w 3863342"/>
                <a:gd name="connsiteY14" fmla="*/ 1332361 h 3266337"/>
                <a:gd name="connsiteX15" fmla="*/ 2411019 w 3863342"/>
                <a:gd name="connsiteY15" fmla="*/ 1490939 h 3266337"/>
                <a:gd name="connsiteX16" fmla="*/ 1988732 w 3863342"/>
                <a:gd name="connsiteY16" fmla="*/ 1530564 h 3266337"/>
                <a:gd name="connsiteX17" fmla="*/ 1777588 w 3863342"/>
                <a:gd name="connsiteY17" fmla="*/ 1302721 h 3266337"/>
                <a:gd name="connsiteX18" fmla="*/ 1531254 w 3863342"/>
                <a:gd name="connsiteY18" fmla="*/ 1327487 h 3266337"/>
                <a:gd name="connsiteX19" fmla="*/ 1601635 w 3863342"/>
                <a:gd name="connsiteY19" fmla="*/ 1060019 h 3266337"/>
                <a:gd name="connsiteX20" fmla="*/ 1455846 w 3863342"/>
                <a:gd name="connsiteY20" fmla="*/ 970864 h 3266337"/>
                <a:gd name="connsiteX21" fmla="*/ 1395519 w 3863342"/>
                <a:gd name="connsiteY21" fmla="*/ 1010489 h 3266337"/>
                <a:gd name="connsiteX22" fmla="*/ 1315083 w 3863342"/>
                <a:gd name="connsiteY22" fmla="*/ 1337393 h 3266337"/>
                <a:gd name="connsiteX23" fmla="*/ 1244702 w 3863342"/>
                <a:gd name="connsiteY23" fmla="*/ 1302721 h 3266337"/>
                <a:gd name="connsiteX24" fmla="*/ 1202662 w 3863342"/>
                <a:gd name="connsiteY24" fmla="*/ 892655 h 3266337"/>
                <a:gd name="connsiteX25" fmla="*/ 1204506 w 3863342"/>
                <a:gd name="connsiteY25" fmla="*/ 702697 h 3266337"/>
                <a:gd name="connsiteX26" fmla="*/ 1281602 w 3863342"/>
                <a:gd name="connsiteY26" fmla="*/ 518921 h 3266337"/>
                <a:gd name="connsiteX27" fmla="*/ 1202144 w 3863342"/>
                <a:gd name="connsiteY27" fmla="*/ 507250 h 3266337"/>
                <a:gd name="connsiteX28" fmla="*/ 1196446 w 3863342"/>
                <a:gd name="connsiteY28" fmla="*/ 431466 h 3266337"/>
                <a:gd name="connsiteX29" fmla="*/ 1169966 w 3863342"/>
                <a:gd name="connsiteY29" fmla="*/ 384167 h 3266337"/>
                <a:gd name="connsiteX30" fmla="*/ 1132434 w 3863342"/>
                <a:gd name="connsiteY30" fmla="*/ 268270 h 3266337"/>
                <a:gd name="connsiteX31" fmla="*/ 1045861 w 3863342"/>
                <a:gd name="connsiteY31" fmla="*/ 135029 h 3266337"/>
                <a:gd name="connsiteX32" fmla="*/ 664926 w 3863342"/>
                <a:gd name="connsiteY32" fmla="*/ 65 h 3266337"/>
                <a:gd name="connsiteX33" fmla="*/ 536231 w 3863342"/>
                <a:gd name="connsiteY33" fmla="*/ 177632 h 3266337"/>
                <a:gd name="connsiteX34" fmla="*/ 423614 w 3863342"/>
                <a:gd name="connsiteY34" fmla="*/ 297994 h 3266337"/>
                <a:gd name="connsiteX35" fmla="*/ 530532 w 3863342"/>
                <a:gd name="connsiteY35" fmla="*/ 372292 h 3266337"/>
                <a:gd name="connsiteX36" fmla="*/ 641135 w 3863342"/>
                <a:gd name="connsiteY36" fmla="*/ 627132 h 3266337"/>
                <a:gd name="connsiteX37" fmla="*/ 597459 w 3863342"/>
                <a:gd name="connsiteY37" fmla="*/ 668687 h 3266337"/>
                <a:gd name="connsiteX38" fmla="*/ 716806 w 3863342"/>
                <a:gd name="connsiteY38" fmla="*/ 737396 h 3266337"/>
                <a:gd name="connsiteX39" fmla="*/ 716182 w 3863342"/>
                <a:gd name="connsiteY39" fmla="*/ 807728 h 3266337"/>
                <a:gd name="connsiteX40" fmla="*/ 781511 w 3863342"/>
                <a:gd name="connsiteY40" fmla="*/ 942428 h 3266337"/>
                <a:gd name="connsiteX41" fmla="*/ 967462 w 3863342"/>
                <a:gd name="connsiteY41" fmla="*/ 1149406 h 3266337"/>
                <a:gd name="connsiteX42" fmla="*/ 925330 w 3863342"/>
                <a:gd name="connsiteY42" fmla="*/ 1207615 h 3266337"/>
                <a:gd name="connsiteX43" fmla="*/ 690071 w 3863342"/>
                <a:gd name="connsiteY43" fmla="*/ 1085558 h 3266337"/>
                <a:gd name="connsiteX44" fmla="*/ 409877 w 3863342"/>
                <a:gd name="connsiteY44" fmla="*/ 839860 h 3266337"/>
                <a:gd name="connsiteX45" fmla="*/ 121653 w 3863342"/>
                <a:gd name="connsiteY45" fmla="*/ 972848 h 3266337"/>
                <a:gd name="connsiteX46" fmla="*/ 0 w 3863342"/>
                <a:gd name="connsiteY46" fmla="*/ 1042932 h 3266337"/>
                <a:gd name="connsiteX0" fmla="*/ 0 w 3863342"/>
                <a:gd name="connsiteY0" fmla="*/ 1043017 h 3266422"/>
                <a:gd name="connsiteX1" fmla="*/ 3804132 w 3863342"/>
                <a:gd name="connsiteY1" fmla="*/ 3266422 h 3266422"/>
                <a:gd name="connsiteX2" fmla="*/ 3833439 w 3863342"/>
                <a:gd name="connsiteY2" fmla="*/ 3062272 h 3266422"/>
                <a:gd name="connsiteX3" fmla="*/ 3863342 w 3863342"/>
                <a:gd name="connsiteY3" fmla="*/ 2888969 h 3266422"/>
                <a:gd name="connsiteX4" fmla="*/ 3818641 w 3863342"/>
                <a:gd name="connsiteY4" fmla="*/ 2659954 h 3266422"/>
                <a:gd name="connsiteX5" fmla="*/ 3722557 w 3863342"/>
                <a:gd name="connsiteY5" fmla="*/ 2372677 h 3266422"/>
                <a:gd name="connsiteX6" fmla="*/ 2923796 w 3863342"/>
                <a:gd name="connsiteY6" fmla="*/ 693625 h 3266422"/>
                <a:gd name="connsiteX7" fmla="*/ 2633484 w 3863342"/>
                <a:gd name="connsiteY7" fmla="*/ 564764 h 3266422"/>
                <a:gd name="connsiteX8" fmla="*/ 2603321 w 3863342"/>
                <a:gd name="connsiteY8" fmla="*/ 609338 h 3266422"/>
                <a:gd name="connsiteX9" fmla="*/ 2683757 w 3863342"/>
                <a:gd name="connsiteY9" fmla="*/ 743064 h 3266422"/>
                <a:gd name="connsiteX10" fmla="*/ 2588240 w 3863342"/>
                <a:gd name="connsiteY10" fmla="*/ 936223 h 3266422"/>
                <a:gd name="connsiteX11" fmla="*/ 2452504 w 3863342"/>
                <a:gd name="connsiteY11" fmla="*/ 985751 h 3266422"/>
                <a:gd name="connsiteX12" fmla="*/ 2482667 w 3863342"/>
                <a:gd name="connsiteY12" fmla="*/ 1074901 h 3266422"/>
                <a:gd name="connsiteX13" fmla="*/ 2788063 w 3863342"/>
                <a:gd name="connsiteY13" fmla="*/ 1302807 h 3266422"/>
                <a:gd name="connsiteX14" fmla="*/ 2608348 w 3863342"/>
                <a:gd name="connsiteY14" fmla="*/ 1332446 h 3266422"/>
                <a:gd name="connsiteX15" fmla="*/ 2411019 w 3863342"/>
                <a:gd name="connsiteY15" fmla="*/ 1491024 h 3266422"/>
                <a:gd name="connsiteX16" fmla="*/ 1988732 w 3863342"/>
                <a:gd name="connsiteY16" fmla="*/ 1530649 h 3266422"/>
                <a:gd name="connsiteX17" fmla="*/ 1777588 w 3863342"/>
                <a:gd name="connsiteY17" fmla="*/ 1302806 h 3266422"/>
                <a:gd name="connsiteX18" fmla="*/ 1531254 w 3863342"/>
                <a:gd name="connsiteY18" fmla="*/ 1327572 h 3266422"/>
                <a:gd name="connsiteX19" fmla="*/ 1601635 w 3863342"/>
                <a:gd name="connsiteY19" fmla="*/ 1060104 h 3266422"/>
                <a:gd name="connsiteX20" fmla="*/ 1455846 w 3863342"/>
                <a:gd name="connsiteY20" fmla="*/ 970949 h 3266422"/>
                <a:gd name="connsiteX21" fmla="*/ 1395519 w 3863342"/>
                <a:gd name="connsiteY21" fmla="*/ 1010574 h 3266422"/>
                <a:gd name="connsiteX22" fmla="*/ 1315083 w 3863342"/>
                <a:gd name="connsiteY22" fmla="*/ 1337478 h 3266422"/>
                <a:gd name="connsiteX23" fmla="*/ 1244702 w 3863342"/>
                <a:gd name="connsiteY23" fmla="*/ 1302806 h 3266422"/>
                <a:gd name="connsiteX24" fmla="*/ 1202662 w 3863342"/>
                <a:gd name="connsiteY24" fmla="*/ 892740 h 3266422"/>
                <a:gd name="connsiteX25" fmla="*/ 1204506 w 3863342"/>
                <a:gd name="connsiteY25" fmla="*/ 702782 h 3266422"/>
                <a:gd name="connsiteX26" fmla="*/ 1281602 w 3863342"/>
                <a:gd name="connsiteY26" fmla="*/ 519006 h 3266422"/>
                <a:gd name="connsiteX27" fmla="*/ 1202144 w 3863342"/>
                <a:gd name="connsiteY27" fmla="*/ 507335 h 3266422"/>
                <a:gd name="connsiteX28" fmla="*/ 1196446 w 3863342"/>
                <a:gd name="connsiteY28" fmla="*/ 431551 h 3266422"/>
                <a:gd name="connsiteX29" fmla="*/ 1169966 w 3863342"/>
                <a:gd name="connsiteY29" fmla="*/ 384252 h 3266422"/>
                <a:gd name="connsiteX30" fmla="*/ 1132434 w 3863342"/>
                <a:gd name="connsiteY30" fmla="*/ 268355 h 3266422"/>
                <a:gd name="connsiteX31" fmla="*/ 1045861 w 3863342"/>
                <a:gd name="connsiteY31" fmla="*/ 135114 h 3266422"/>
                <a:gd name="connsiteX32" fmla="*/ 664926 w 3863342"/>
                <a:gd name="connsiteY32" fmla="*/ 150 h 3266422"/>
                <a:gd name="connsiteX33" fmla="*/ 536231 w 3863342"/>
                <a:gd name="connsiteY33" fmla="*/ 177717 h 3266422"/>
                <a:gd name="connsiteX34" fmla="*/ 423614 w 3863342"/>
                <a:gd name="connsiteY34" fmla="*/ 298079 h 3266422"/>
                <a:gd name="connsiteX35" fmla="*/ 530532 w 3863342"/>
                <a:gd name="connsiteY35" fmla="*/ 372377 h 3266422"/>
                <a:gd name="connsiteX36" fmla="*/ 641135 w 3863342"/>
                <a:gd name="connsiteY36" fmla="*/ 627217 h 3266422"/>
                <a:gd name="connsiteX37" fmla="*/ 597459 w 3863342"/>
                <a:gd name="connsiteY37" fmla="*/ 668772 h 3266422"/>
                <a:gd name="connsiteX38" fmla="*/ 716806 w 3863342"/>
                <a:gd name="connsiteY38" fmla="*/ 737481 h 3266422"/>
                <a:gd name="connsiteX39" fmla="*/ 716182 w 3863342"/>
                <a:gd name="connsiteY39" fmla="*/ 807813 h 3266422"/>
                <a:gd name="connsiteX40" fmla="*/ 781511 w 3863342"/>
                <a:gd name="connsiteY40" fmla="*/ 942513 h 3266422"/>
                <a:gd name="connsiteX41" fmla="*/ 967462 w 3863342"/>
                <a:gd name="connsiteY41" fmla="*/ 1149491 h 3266422"/>
                <a:gd name="connsiteX42" fmla="*/ 925330 w 3863342"/>
                <a:gd name="connsiteY42" fmla="*/ 1207700 h 3266422"/>
                <a:gd name="connsiteX43" fmla="*/ 690071 w 3863342"/>
                <a:gd name="connsiteY43" fmla="*/ 1085643 h 3266422"/>
                <a:gd name="connsiteX44" fmla="*/ 409877 w 3863342"/>
                <a:gd name="connsiteY44" fmla="*/ 839945 h 3266422"/>
                <a:gd name="connsiteX45" fmla="*/ 121653 w 3863342"/>
                <a:gd name="connsiteY45" fmla="*/ 972933 h 3266422"/>
                <a:gd name="connsiteX46" fmla="*/ 0 w 3863342"/>
                <a:gd name="connsiteY46" fmla="*/ 1043017 h 3266422"/>
                <a:gd name="connsiteX0" fmla="*/ 0 w 3863342"/>
                <a:gd name="connsiteY0" fmla="*/ 1056792 h 3280197"/>
                <a:gd name="connsiteX1" fmla="*/ 3804132 w 3863342"/>
                <a:gd name="connsiteY1" fmla="*/ 3280197 h 3280197"/>
                <a:gd name="connsiteX2" fmla="*/ 3833439 w 3863342"/>
                <a:gd name="connsiteY2" fmla="*/ 3076047 h 3280197"/>
                <a:gd name="connsiteX3" fmla="*/ 3863342 w 3863342"/>
                <a:gd name="connsiteY3" fmla="*/ 2902744 h 3280197"/>
                <a:gd name="connsiteX4" fmla="*/ 3818641 w 3863342"/>
                <a:gd name="connsiteY4" fmla="*/ 2673729 h 3280197"/>
                <a:gd name="connsiteX5" fmla="*/ 3722557 w 3863342"/>
                <a:gd name="connsiteY5" fmla="*/ 2386452 h 3280197"/>
                <a:gd name="connsiteX6" fmla="*/ 2923796 w 3863342"/>
                <a:gd name="connsiteY6" fmla="*/ 707400 h 3280197"/>
                <a:gd name="connsiteX7" fmla="*/ 2633484 w 3863342"/>
                <a:gd name="connsiteY7" fmla="*/ 578539 h 3280197"/>
                <a:gd name="connsiteX8" fmla="*/ 2603321 w 3863342"/>
                <a:gd name="connsiteY8" fmla="*/ 623113 h 3280197"/>
                <a:gd name="connsiteX9" fmla="*/ 2683757 w 3863342"/>
                <a:gd name="connsiteY9" fmla="*/ 756839 h 3280197"/>
                <a:gd name="connsiteX10" fmla="*/ 2588240 w 3863342"/>
                <a:gd name="connsiteY10" fmla="*/ 949998 h 3280197"/>
                <a:gd name="connsiteX11" fmla="*/ 2452504 w 3863342"/>
                <a:gd name="connsiteY11" fmla="*/ 999526 h 3280197"/>
                <a:gd name="connsiteX12" fmla="*/ 2482667 w 3863342"/>
                <a:gd name="connsiteY12" fmla="*/ 1088676 h 3280197"/>
                <a:gd name="connsiteX13" fmla="*/ 2788063 w 3863342"/>
                <a:gd name="connsiteY13" fmla="*/ 1316582 h 3280197"/>
                <a:gd name="connsiteX14" fmla="*/ 2608348 w 3863342"/>
                <a:gd name="connsiteY14" fmla="*/ 1346221 h 3280197"/>
                <a:gd name="connsiteX15" fmla="*/ 2411019 w 3863342"/>
                <a:gd name="connsiteY15" fmla="*/ 1504799 h 3280197"/>
                <a:gd name="connsiteX16" fmla="*/ 1988732 w 3863342"/>
                <a:gd name="connsiteY16" fmla="*/ 1544424 h 3280197"/>
                <a:gd name="connsiteX17" fmla="*/ 1777588 w 3863342"/>
                <a:gd name="connsiteY17" fmla="*/ 1316581 h 3280197"/>
                <a:gd name="connsiteX18" fmla="*/ 1531254 w 3863342"/>
                <a:gd name="connsiteY18" fmla="*/ 1341347 h 3280197"/>
                <a:gd name="connsiteX19" fmla="*/ 1601635 w 3863342"/>
                <a:gd name="connsiteY19" fmla="*/ 1073879 h 3280197"/>
                <a:gd name="connsiteX20" fmla="*/ 1455846 w 3863342"/>
                <a:gd name="connsiteY20" fmla="*/ 984724 h 3280197"/>
                <a:gd name="connsiteX21" fmla="*/ 1395519 w 3863342"/>
                <a:gd name="connsiteY21" fmla="*/ 1024349 h 3280197"/>
                <a:gd name="connsiteX22" fmla="*/ 1315083 w 3863342"/>
                <a:gd name="connsiteY22" fmla="*/ 1351253 h 3280197"/>
                <a:gd name="connsiteX23" fmla="*/ 1244702 w 3863342"/>
                <a:gd name="connsiteY23" fmla="*/ 1316581 h 3280197"/>
                <a:gd name="connsiteX24" fmla="*/ 1202662 w 3863342"/>
                <a:gd name="connsiteY24" fmla="*/ 906515 h 3280197"/>
                <a:gd name="connsiteX25" fmla="*/ 1204506 w 3863342"/>
                <a:gd name="connsiteY25" fmla="*/ 716557 h 3280197"/>
                <a:gd name="connsiteX26" fmla="*/ 1281602 w 3863342"/>
                <a:gd name="connsiteY26" fmla="*/ 532781 h 3280197"/>
                <a:gd name="connsiteX27" fmla="*/ 1202144 w 3863342"/>
                <a:gd name="connsiteY27" fmla="*/ 521110 h 3280197"/>
                <a:gd name="connsiteX28" fmla="*/ 1196446 w 3863342"/>
                <a:gd name="connsiteY28" fmla="*/ 445326 h 3280197"/>
                <a:gd name="connsiteX29" fmla="*/ 1169966 w 3863342"/>
                <a:gd name="connsiteY29" fmla="*/ 398027 h 3280197"/>
                <a:gd name="connsiteX30" fmla="*/ 1132434 w 3863342"/>
                <a:gd name="connsiteY30" fmla="*/ 282130 h 3280197"/>
                <a:gd name="connsiteX31" fmla="*/ 1045861 w 3863342"/>
                <a:gd name="connsiteY31" fmla="*/ 148889 h 3280197"/>
                <a:gd name="connsiteX32" fmla="*/ 854217 w 3863342"/>
                <a:gd name="connsiteY32" fmla="*/ 26827 h 3280197"/>
                <a:gd name="connsiteX33" fmla="*/ 664926 w 3863342"/>
                <a:gd name="connsiteY33" fmla="*/ 13925 h 3280197"/>
                <a:gd name="connsiteX34" fmla="*/ 536231 w 3863342"/>
                <a:gd name="connsiteY34" fmla="*/ 191492 h 3280197"/>
                <a:gd name="connsiteX35" fmla="*/ 423614 w 3863342"/>
                <a:gd name="connsiteY35" fmla="*/ 311854 h 3280197"/>
                <a:gd name="connsiteX36" fmla="*/ 530532 w 3863342"/>
                <a:gd name="connsiteY36" fmla="*/ 386152 h 3280197"/>
                <a:gd name="connsiteX37" fmla="*/ 641135 w 3863342"/>
                <a:gd name="connsiteY37" fmla="*/ 640992 h 3280197"/>
                <a:gd name="connsiteX38" fmla="*/ 597459 w 3863342"/>
                <a:gd name="connsiteY38" fmla="*/ 682547 h 3280197"/>
                <a:gd name="connsiteX39" fmla="*/ 716806 w 3863342"/>
                <a:gd name="connsiteY39" fmla="*/ 751256 h 3280197"/>
                <a:gd name="connsiteX40" fmla="*/ 716182 w 3863342"/>
                <a:gd name="connsiteY40" fmla="*/ 821588 h 3280197"/>
                <a:gd name="connsiteX41" fmla="*/ 781511 w 3863342"/>
                <a:gd name="connsiteY41" fmla="*/ 956288 h 3280197"/>
                <a:gd name="connsiteX42" fmla="*/ 967462 w 3863342"/>
                <a:gd name="connsiteY42" fmla="*/ 1163266 h 3280197"/>
                <a:gd name="connsiteX43" fmla="*/ 925330 w 3863342"/>
                <a:gd name="connsiteY43" fmla="*/ 1221475 h 3280197"/>
                <a:gd name="connsiteX44" fmla="*/ 690071 w 3863342"/>
                <a:gd name="connsiteY44" fmla="*/ 1099418 h 3280197"/>
                <a:gd name="connsiteX45" fmla="*/ 409877 w 3863342"/>
                <a:gd name="connsiteY45" fmla="*/ 853720 h 3280197"/>
                <a:gd name="connsiteX46" fmla="*/ 121653 w 3863342"/>
                <a:gd name="connsiteY46" fmla="*/ 986708 h 3280197"/>
                <a:gd name="connsiteX47" fmla="*/ 0 w 3863342"/>
                <a:gd name="connsiteY47" fmla="*/ 1056792 h 3280197"/>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44702 w 3863342"/>
                <a:gd name="connsiteY23" fmla="*/ 1313098 h 3276714"/>
                <a:gd name="connsiteX24" fmla="*/ 1202662 w 3863342"/>
                <a:gd name="connsiteY24" fmla="*/ 903032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69966 w 3863342"/>
                <a:gd name="connsiteY29" fmla="*/ 394544 h 3276714"/>
                <a:gd name="connsiteX30" fmla="*/ 1132434 w 3863342"/>
                <a:gd name="connsiteY30" fmla="*/ 278647 h 3276714"/>
                <a:gd name="connsiteX31" fmla="*/ 1045861 w 3863342"/>
                <a:gd name="connsiteY31" fmla="*/ 145406 h 3276714"/>
                <a:gd name="connsiteX32" fmla="*/ 854217 w 3863342"/>
                <a:gd name="connsiteY32" fmla="*/ 23344 h 3276714"/>
                <a:gd name="connsiteX33" fmla="*/ 664926 w 3863342"/>
                <a:gd name="connsiteY33" fmla="*/ 10442 h 3276714"/>
                <a:gd name="connsiteX34" fmla="*/ 536231 w 3863342"/>
                <a:gd name="connsiteY34" fmla="*/ 188009 h 3276714"/>
                <a:gd name="connsiteX35" fmla="*/ 423614 w 3863342"/>
                <a:gd name="connsiteY35" fmla="*/ 308371 h 3276714"/>
                <a:gd name="connsiteX36" fmla="*/ 530532 w 3863342"/>
                <a:gd name="connsiteY36" fmla="*/ 382669 h 3276714"/>
                <a:gd name="connsiteX37" fmla="*/ 641135 w 3863342"/>
                <a:gd name="connsiteY37" fmla="*/ 637509 h 3276714"/>
                <a:gd name="connsiteX38" fmla="*/ 597459 w 3863342"/>
                <a:gd name="connsiteY38" fmla="*/ 679064 h 3276714"/>
                <a:gd name="connsiteX39" fmla="*/ 716806 w 3863342"/>
                <a:gd name="connsiteY39" fmla="*/ 747773 h 3276714"/>
                <a:gd name="connsiteX40" fmla="*/ 716182 w 3863342"/>
                <a:gd name="connsiteY40" fmla="*/ 818105 h 3276714"/>
                <a:gd name="connsiteX41" fmla="*/ 781511 w 3863342"/>
                <a:gd name="connsiteY41" fmla="*/ 952805 h 3276714"/>
                <a:gd name="connsiteX42" fmla="*/ 967462 w 3863342"/>
                <a:gd name="connsiteY42" fmla="*/ 1159783 h 3276714"/>
                <a:gd name="connsiteX43" fmla="*/ 925330 w 3863342"/>
                <a:gd name="connsiteY43" fmla="*/ 1217992 h 3276714"/>
                <a:gd name="connsiteX44" fmla="*/ 690071 w 3863342"/>
                <a:gd name="connsiteY44" fmla="*/ 1095935 h 3276714"/>
                <a:gd name="connsiteX45" fmla="*/ 409877 w 3863342"/>
                <a:gd name="connsiteY45" fmla="*/ 850237 h 3276714"/>
                <a:gd name="connsiteX46" fmla="*/ 121653 w 3863342"/>
                <a:gd name="connsiteY46" fmla="*/ 983225 h 3276714"/>
                <a:gd name="connsiteX47" fmla="*/ 0 w 3863342"/>
                <a:gd name="connsiteY47"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44702 w 3863342"/>
                <a:gd name="connsiteY23" fmla="*/ 1313098 h 3276714"/>
                <a:gd name="connsiteX24" fmla="*/ 1202662 w 3863342"/>
                <a:gd name="connsiteY24" fmla="*/ 903032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02662 w 3863342"/>
                <a:gd name="connsiteY24" fmla="*/ 903032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02662 w 3863342"/>
                <a:gd name="connsiteY24" fmla="*/ 903032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28795 w 3863342"/>
                <a:gd name="connsiteY24" fmla="*/ 970377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28795 w 3863342"/>
                <a:gd name="connsiteY24" fmla="*/ 970377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28795 w 3863342"/>
                <a:gd name="connsiteY24" fmla="*/ 970377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28795 w 3863342"/>
                <a:gd name="connsiteY24" fmla="*/ 970377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200802 w 3863342"/>
                <a:gd name="connsiteY28" fmla="*/ 416589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43191 h 3266596"/>
                <a:gd name="connsiteX1" fmla="*/ 3804132 w 3863342"/>
                <a:gd name="connsiteY1" fmla="*/ 3266596 h 3266596"/>
                <a:gd name="connsiteX2" fmla="*/ 3833439 w 3863342"/>
                <a:gd name="connsiteY2" fmla="*/ 3062446 h 3266596"/>
                <a:gd name="connsiteX3" fmla="*/ 3863342 w 3863342"/>
                <a:gd name="connsiteY3" fmla="*/ 2889143 h 3266596"/>
                <a:gd name="connsiteX4" fmla="*/ 3818641 w 3863342"/>
                <a:gd name="connsiteY4" fmla="*/ 2660128 h 3266596"/>
                <a:gd name="connsiteX5" fmla="*/ 3722557 w 3863342"/>
                <a:gd name="connsiteY5" fmla="*/ 2372851 h 3266596"/>
                <a:gd name="connsiteX6" fmla="*/ 2923796 w 3863342"/>
                <a:gd name="connsiteY6" fmla="*/ 693799 h 3266596"/>
                <a:gd name="connsiteX7" fmla="*/ 2633484 w 3863342"/>
                <a:gd name="connsiteY7" fmla="*/ 564938 h 3266596"/>
                <a:gd name="connsiteX8" fmla="*/ 2603321 w 3863342"/>
                <a:gd name="connsiteY8" fmla="*/ 609512 h 3266596"/>
                <a:gd name="connsiteX9" fmla="*/ 2683757 w 3863342"/>
                <a:gd name="connsiteY9" fmla="*/ 743238 h 3266596"/>
                <a:gd name="connsiteX10" fmla="*/ 2588240 w 3863342"/>
                <a:gd name="connsiteY10" fmla="*/ 936397 h 3266596"/>
                <a:gd name="connsiteX11" fmla="*/ 2452504 w 3863342"/>
                <a:gd name="connsiteY11" fmla="*/ 985925 h 3266596"/>
                <a:gd name="connsiteX12" fmla="*/ 2482667 w 3863342"/>
                <a:gd name="connsiteY12" fmla="*/ 1075075 h 3266596"/>
                <a:gd name="connsiteX13" fmla="*/ 2788063 w 3863342"/>
                <a:gd name="connsiteY13" fmla="*/ 1302981 h 3266596"/>
                <a:gd name="connsiteX14" fmla="*/ 2608348 w 3863342"/>
                <a:gd name="connsiteY14" fmla="*/ 1332620 h 3266596"/>
                <a:gd name="connsiteX15" fmla="*/ 2411019 w 3863342"/>
                <a:gd name="connsiteY15" fmla="*/ 1491198 h 3266596"/>
                <a:gd name="connsiteX16" fmla="*/ 1988732 w 3863342"/>
                <a:gd name="connsiteY16" fmla="*/ 1530823 h 3266596"/>
                <a:gd name="connsiteX17" fmla="*/ 1777588 w 3863342"/>
                <a:gd name="connsiteY17" fmla="*/ 1302980 h 3266596"/>
                <a:gd name="connsiteX18" fmla="*/ 1531254 w 3863342"/>
                <a:gd name="connsiteY18" fmla="*/ 1327746 h 3266596"/>
                <a:gd name="connsiteX19" fmla="*/ 1601635 w 3863342"/>
                <a:gd name="connsiteY19" fmla="*/ 1060278 h 3266596"/>
                <a:gd name="connsiteX20" fmla="*/ 1455846 w 3863342"/>
                <a:gd name="connsiteY20" fmla="*/ 971123 h 3266596"/>
                <a:gd name="connsiteX21" fmla="*/ 1395519 w 3863342"/>
                <a:gd name="connsiteY21" fmla="*/ 1010748 h 3266596"/>
                <a:gd name="connsiteX22" fmla="*/ 1315083 w 3863342"/>
                <a:gd name="connsiteY22" fmla="*/ 1337652 h 3266596"/>
                <a:gd name="connsiteX23" fmla="*/ 1201147 w 3863342"/>
                <a:gd name="connsiteY23" fmla="*/ 1315608 h 3266596"/>
                <a:gd name="connsiteX24" fmla="*/ 1228795 w 3863342"/>
                <a:gd name="connsiteY24" fmla="*/ 960259 h 3266596"/>
                <a:gd name="connsiteX25" fmla="*/ 1204506 w 3863342"/>
                <a:gd name="connsiteY25" fmla="*/ 702956 h 3266596"/>
                <a:gd name="connsiteX26" fmla="*/ 1281602 w 3863342"/>
                <a:gd name="connsiteY26" fmla="*/ 519180 h 3266596"/>
                <a:gd name="connsiteX27" fmla="*/ 1202144 w 3863342"/>
                <a:gd name="connsiteY27" fmla="*/ 507509 h 3266596"/>
                <a:gd name="connsiteX28" fmla="*/ 1200802 w 3863342"/>
                <a:gd name="connsiteY28" fmla="*/ 406471 h 3266596"/>
                <a:gd name="connsiteX29" fmla="*/ 1132434 w 3863342"/>
                <a:gd name="connsiteY29" fmla="*/ 268529 h 3266596"/>
                <a:gd name="connsiteX30" fmla="*/ 1045861 w 3863342"/>
                <a:gd name="connsiteY30" fmla="*/ 135288 h 3266596"/>
                <a:gd name="connsiteX31" fmla="*/ 854217 w 3863342"/>
                <a:gd name="connsiteY31" fmla="*/ 13226 h 3266596"/>
                <a:gd name="connsiteX32" fmla="*/ 664926 w 3863342"/>
                <a:gd name="connsiteY32" fmla="*/ 324 h 3266596"/>
                <a:gd name="connsiteX33" fmla="*/ 536231 w 3863342"/>
                <a:gd name="connsiteY33" fmla="*/ 177891 h 3266596"/>
                <a:gd name="connsiteX34" fmla="*/ 423614 w 3863342"/>
                <a:gd name="connsiteY34" fmla="*/ 298253 h 3266596"/>
                <a:gd name="connsiteX35" fmla="*/ 530532 w 3863342"/>
                <a:gd name="connsiteY35" fmla="*/ 372551 h 3266596"/>
                <a:gd name="connsiteX36" fmla="*/ 641135 w 3863342"/>
                <a:gd name="connsiteY36" fmla="*/ 627391 h 3266596"/>
                <a:gd name="connsiteX37" fmla="*/ 597459 w 3863342"/>
                <a:gd name="connsiteY37" fmla="*/ 668946 h 3266596"/>
                <a:gd name="connsiteX38" fmla="*/ 716806 w 3863342"/>
                <a:gd name="connsiteY38" fmla="*/ 737655 h 3266596"/>
                <a:gd name="connsiteX39" fmla="*/ 716182 w 3863342"/>
                <a:gd name="connsiteY39" fmla="*/ 807987 h 3266596"/>
                <a:gd name="connsiteX40" fmla="*/ 781511 w 3863342"/>
                <a:gd name="connsiteY40" fmla="*/ 942687 h 3266596"/>
                <a:gd name="connsiteX41" fmla="*/ 967462 w 3863342"/>
                <a:gd name="connsiteY41" fmla="*/ 1149665 h 3266596"/>
                <a:gd name="connsiteX42" fmla="*/ 925330 w 3863342"/>
                <a:gd name="connsiteY42" fmla="*/ 1207874 h 3266596"/>
                <a:gd name="connsiteX43" fmla="*/ 690071 w 3863342"/>
                <a:gd name="connsiteY43" fmla="*/ 1085817 h 3266596"/>
                <a:gd name="connsiteX44" fmla="*/ 409877 w 3863342"/>
                <a:gd name="connsiteY44" fmla="*/ 840119 h 3266596"/>
                <a:gd name="connsiteX45" fmla="*/ 121653 w 3863342"/>
                <a:gd name="connsiteY45" fmla="*/ 973107 h 3266596"/>
                <a:gd name="connsiteX46" fmla="*/ 0 w 3863342"/>
                <a:gd name="connsiteY46" fmla="*/ 1043191 h 3266596"/>
                <a:gd name="connsiteX0" fmla="*/ 0 w 3863342"/>
                <a:gd name="connsiteY0" fmla="*/ 1043191 h 3266596"/>
                <a:gd name="connsiteX1" fmla="*/ 3804132 w 3863342"/>
                <a:gd name="connsiteY1" fmla="*/ 3266596 h 3266596"/>
                <a:gd name="connsiteX2" fmla="*/ 3833439 w 3863342"/>
                <a:gd name="connsiteY2" fmla="*/ 3062446 h 3266596"/>
                <a:gd name="connsiteX3" fmla="*/ 3863342 w 3863342"/>
                <a:gd name="connsiteY3" fmla="*/ 2889143 h 3266596"/>
                <a:gd name="connsiteX4" fmla="*/ 3818641 w 3863342"/>
                <a:gd name="connsiteY4" fmla="*/ 2660128 h 3266596"/>
                <a:gd name="connsiteX5" fmla="*/ 3722557 w 3863342"/>
                <a:gd name="connsiteY5" fmla="*/ 2372851 h 3266596"/>
                <a:gd name="connsiteX6" fmla="*/ 2923796 w 3863342"/>
                <a:gd name="connsiteY6" fmla="*/ 693799 h 3266596"/>
                <a:gd name="connsiteX7" fmla="*/ 2633484 w 3863342"/>
                <a:gd name="connsiteY7" fmla="*/ 564938 h 3266596"/>
                <a:gd name="connsiteX8" fmla="*/ 2603321 w 3863342"/>
                <a:gd name="connsiteY8" fmla="*/ 609512 h 3266596"/>
                <a:gd name="connsiteX9" fmla="*/ 2683757 w 3863342"/>
                <a:gd name="connsiteY9" fmla="*/ 743238 h 3266596"/>
                <a:gd name="connsiteX10" fmla="*/ 2588240 w 3863342"/>
                <a:gd name="connsiteY10" fmla="*/ 936397 h 3266596"/>
                <a:gd name="connsiteX11" fmla="*/ 2452504 w 3863342"/>
                <a:gd name="connsiteY11" fmla="*/ 985925 h 3266596"/>
                <a:gd name="connsiteX12" fmla="*/ 2482667 w 3863342"/>
                <a:gd name="connsiteY12" fmla="*/ 1075075 h 3266596"/>
                <a:gd name="connsiteX13" fmla="*/ 2788063 w 3863342"/>
                <a:gd name="connsiteY13" fmla="*/ 1302981 h 3266596"/>
                <a:gd name="connsiteX14" fmla="*/ 2608348 w 3863342"/>
                <a:gd name="connsiteY14" fmla="*/ 1332620 h 3266596"/>
                <a:gd name="connsiteX15" fmla="*/ 2411019 w 3863342"/>
                <a:gd name="connsiteY15" fmla="*/ 1491198 h 3266596"/>
                <a:gd name="connsiteX16" fmla="*/ 1988732 w 3863342"/>
                <a:gd name="connsiteY16" fmla="*/ 1530823 h 3266596"/>
                <a:gd name="connsiteX17" fmla="*/ 1777588 w 3863342"/>
                <a:gd name="connsiteY17" fmla="*/ 1302980 h 3266596"/>
                <a:gd name="connsiteX18" fmla="*/ 1531254 w 3863342"/>
                <a:gd name="connsiteY18" fmla="*/ 1327746 h 3266596"/>
                <a:gd name="connsiteX19" fmla="*/ 1601635 w 3863342"/>
                <a:gd name="connsiteY19" fmla="*/ 1060278 h 3266596"/>
                <a:gd name="connsiteX20" fmla="*/ 1455846 w 3863342"/>
                <a:gd name="connsiteY20" fmla="*/ 971123 h 3266596"/>
                <a:gd name="connsiteX21" fmla="*/ 1395519 w 3863342"/>
                <a:gd name="connsiteY21" fmla="*/ 1010748 h 3266596"/>
                <a:gd name="connsiteX22" fmla="*/ 1315083 w 3863342"/>
                <a:gd name="connsiteY22" fmla="*/ 1337652 h 3266596"/>
                <a:gd name="connsiteX23" fmla="*/ 1201147 w 3863342"/>
                <a:gd name="connsiteY23" fmla="*/ 1315608 h 3266596"/>
                <a:gd name="connsiteX24" fmla="*/ 1228795 w 3863342"/>
                <a:gd name="connsiteY24" fmla="*/ 960259 h 3266596"/>
                <a:gd name="connsiteX25" fmla="*/ 1204506 w 3863342"/>
                <a:gd name="connsiteY25" fmla="*/ 702956 h 3266596"/>
                <a:gd name="connsiteX26" fmla="*/ 1281602 w 3863342"/>
                <a:gd name="connsiteY26" fmla="*/ 519180 h 3266596"/>
                <a:gd name="connsiteX27" fmla="*/ 1219566 w 3863342"/>
                <a:gd name="connsiteY27" fmla="*/ 507509 h 3266596"/>
                <a:gd name="connsiteX28" fmla="*/ 1200802 w 3863342"/>
                <a:gd name="connsiteY28" fmla="*/ 406471 h 3266596"/>
                <a:gd name="connsiteX29" fmla="*/ 1132434 w 3863342"/>
                <a:gd name="connsiteY29" fmla="*/ 268529 h 3266596"/>
                <a:gd name="connsiteX30" fmla="*/ 1045861 w 3863342"/>
                <a:gd name="connsiteY30" fmla="*/ 135288 h 3266596"/>
                <a:gd name="connsiteX31" fmla="*/ 854217 w 3863342"/>
                <a:gd name="connsiteY31" fmla="*/ 13226 h 3266596"/>
                <a:gd name="connsiteX32" fmla="*/ 664926 w 3863342"/>
                <a:gd name="connsiteY32" fmla="*/ 324 h 3266596"/>
                <a:gd name="connsiteX33" fmla="*/ 536231 w 3863342"/>
                <a:gd name="connsiteY33" fmla="*/ 177891 h 3266596"/>
                <a:gd name="connsiteX34" fmla="*/ 423614 w 3863342"/>
                <a:gd name="connsiteY34" fmla="*/ 298253 h 3266596"/>
                <a:gd name="connsiteX35" fmla="*/ 530532 w 3863342"/>
                <a:gd name="connsiteY35" fmla="*/ 372551 h 3266596"/>
                <a:gd name="connsiteX36" fmla="*/ 641135 w 3863342"/>
                <a:gd name="connsiteY36" fmla="*/ 627391 h 3266596"/>
                <a:gd name="connsiteX37" fmla="*/ 597459 w 3863342"/>
                <a:gd name="connsiteY37" fmla="*/ 668946 h 3266596"/>
                <a:gd name="connsiteX38" fmla="*/ 716806 w 3863342"/>
                <a:gd name="connsiteY38" fmla="*/ 737655 h 3266596"/>
                <a:gd name="connsiteX39" fmla="*/ 716182 w 3863342"/>
                <a:gd name="connsiteY39" fmla="*/ 807987 h 3266596"/>
                <a:gd name="connsiteX40" fmla="*/ 781511 w 3863342"/>
                <a:gd name="connsiteY40" fmla="*/ 942687 h 3266596"/>
                <a:gd name="connsiteX41" fmla="*/ 967462 w 3863342"/>
                <a:gd name="connsiteY41" fmla="*/ 1149665 h 3266596"/>
                <a:gd name="connsiteX42" fmla="*/ 925330 w 3863342"/>
                <a:gd name="connsiteY42" fmla="*/ 1207874 h 3266596"/>
                <a:gd name="connsiteX43" fmla="*/ 690071 w 3863342"/>
                <a:gd name="connsiteY43" fmla="*/ 1085817 h 3266596"/>
                <a:gd name="connsiteX44" fmla="*/ 409877 w 3863342"/>
                <a:gd name="connsiteY44" fmla="*/ 840119 h 3266596"/>
                <a:gd name="connsiteX45" fmla="*/ 121653 w 3863342"/>
                <a:gd name="connsiteY45" fmla="*/ 973107 h 3266596"/>
                <a:gd name="connsiteX46" fmla="*/ 0 w 3863342"/>
                <a:gd name="connsiteY46" fmla="*/ 1043191 h 3266596"/>
                <a:gd name="connsiteX0" fmla="*/ 0 w 3863342"/>
                <a:gd name="connsiteY0" fmla="*/ 1043191 h 3266596"/>
                <a:gd name="connsiteX1" fmla="*/ 3804132 w 3863342"/>
                <a:gd name="connsiteY1" fmla="*/ 3266596 h 3266596"/>
                <a:gd name="connsiteX2" fmla="*/ 3833439 w 3863342"/>
                <a:gd name="connsiteY2" fmla="*/ 3062446 h 3266596"/>
                <a:gd name="connsiteX3" fmla="*/ 3863342 w 3863342"/>
                <a:gd name="connsiteY3" fmla="*/ 2889143 h 3266596"/>
                <a:gd name="connsiteX4" fmla="*/ 3818641 w 3863342"/>
                <a:gd name="connsiteY4" fmla="*/ 2660128 h 3266596"/>
                <a:gd name="connsiteX5" fmla="*/ 3722557 w 3863342"/>
                <a:gd name="connsiteY5" fmla="*/ 2372851 h 3266596"/>
                <a:gd name="connsiteX6" fmla="*/ 2923796 w 3863342"/>
                <a:gd name="connsiteY6" fmla="*/ 693799 h 3266596"/>
                <a:gd name="connsiteX7" fmla="*/ 2633484 w 3863342"/>
                <a:gd name="connsiteY7" fmla="*/ 564938 h 3266596"/>
                <a:gd name="connsiteX8" fmla="*/ 2603321 w 3863342"/>
                <a:gd name="connsiteY8" fmla="*/ 609512 h 3266596"/>
                <a:gd name="connsiteX9" fmla="*/ 2683757 w 3863342"/>
                <a:gd name="connsiteY9" fmla="*/ 743238 h 3266596"/>
                <a:gd name="connsiteX10" fmla="*/ 2588240 w 3863342"/>
                <a:gd name="connsiteY10" fmla="*/ 936397 h 3266596"/>
                <a:gd name="connsiteX11" fmla="*/ 2452504 w 3863342"/>
                <a:gd name="connsiteY11" fmla="*/ 985925 h 3266596"/>
                <a:gd name="connsiteX12" fmla="*/ 2482667 w 3863342"/>
                <a:gd name="connsiteY12" fmla="*/ 1075075 h 3266596"/>
                <a:gd name="connsiteX13" fmla="*/ 2788063 w 3863342"/>
                <a:gd name="connsiteY13" fmla="*/ 1302981 h 3266596"/>
                <a:gd name="connsiteX14" fmla="*/ 2608348 w 3863342"/>
                <a:gd name="connsiteY14" fmla="*/ 1332620 h 3266596"/>
                <a:gd name="connsiteX15" fmla="*/ 2411019 w 3863342"/>
                <a:gd name="connsiteY15" fmla="*/ 1491198 h 3266596"/>
                <a:gd name="connsiteX16" fmla="*/ 1988732 w 3863342"/>
                <a:gd name="connsiteY16" fmla="*/ 1530823 h 3266596"/>
                <a:gd name="connsiteX17" fmla="*/ 1777588 w 3863342"/>
                <a:gd name="connsiteY17" fmla="*/ 1302980 h 3266596"/>
                <a:gd name="connsiteX18" fmla="*/ 1531254 w 3863342"/>
                <a:gd name="connsiteY18" fmla="*/ 1327746 h 3266596"/>
                <a:gd name="connsiteX19" fmla="*/ 1601635 w 3863342"/>
                <a:gd name="connsiteY19" fmla="*/ 1060278 h 3266596"/>
                <a:gd name="connsiteX20" fmla="*/ 1455846 w 3863342"/>
                <a:gd name="connsiteY20" fmla="*/ 971123 h 3266596"/>
                <a:gd name="connsiteX21" fmla="*/ 1395519 w 3863342"/>
                <a:gd name="connsiteY21" fmla="*/ 1010748 h 3266596"/>
                <a:gd name="connsiteX22" fmla="*/ 1315083 w 3863342"/>
                <a:gd name="connsiteY22" fmla="*/ 1337652 h 3266596"/>
                <a:gd name="connsiteX23" fmla="*/ 1192436 w 3863342"/>
                <a:gd name="connsiteY23" fmla="*/ 1328236 h 3266596"/>
                <a:gd name="connsiteX24" fmla="*/ 1228795 w 3863342"/>
                <a:gd name="connsiteY24" fmla="*/ 960259 h 3266596"/>
                <a:gd name="connsiteX25" fmla="*/ 1204506 w 3863342"/>
                <a:gd name="connsiteY25" fmla="*/ 702956 h 3266596"/>
                <a:gd name="connsiteX26" fmla="*/ 1281602 w 3863342"/>
                <a:gd name="connsiteY26" fmla="*/ 519180 h 3266596"/>
                <a:gd name="connsiteX27" fmla="*/ 1219566 w 3863342"/>
                <a:gd name="connsiteY27" fmla="*/ 507509 h 3266596"/>
                <a:gd name="connsiteX28" fmla="*/ 1200802 w 3863342"/>
                <a:gd name="connsiteY28" fmla="*/ 406471 h 3266596"/>
                <a:gd name="connsiteX29" fmla="*/ 1132434 w 3863342"/>
                <a:gd name="connsiteY29" fmla="*/ 268529 h 3266596"/>
                <a:gd name="connsiteX30" fmla="*/ 1045861 w 3863342"/>
                <a:gd name="connsiteY30" fmla="*/ 135288 h 3266596"/>
                <a:gd name="connsiteX31" fmla="*/ 854217 w 3863342"/>
                <a:gd name="connsiteY31" fmla="*/ 13226 h 3266596"/>
                <a:gd name="connsiteX32" fmla="*/ 664926 w 3863342"/>
                <a:gd name="connsiteY32" fmla="*/ 324 h 3266596"/>
                <a:gd name="connsiteX33" fmla="*/ 536231 w 3863342"/>
                <a:gd name="connsiteY33" fmla="*/ 177891 h 3266596"/>
                <a:gd name="connsiteX34" fmla="*/ 423614 w 3863342"/>
                <a:gd name="connsiteY34" fmla="*/ 298253 h 3266596"/>
                <a:gd name="connsiteX35" fmla="*/ 530532 w 3863342"/>
                <a:gd name="connsiteY35" fmla="*/ 372551 h 3266596"/>
                <a:gd name="connsiteX36" fmla="*/ 641135 w 3863342"/>
                <a:gd name="connsiteY36" fmla="*/ 627391 h 3266596"/>
                <a:gd name="connsiteX37" fmla="*/ 597459 w 3863342"/>
                <a:gd name="connsiteY37" fmla="*/ 668946 h 3266596"/>
                <a:gd name="connsiteX38" fmla="*/ 716806 w 3863342"/>
                <a:gd name="connsiteY38" fmla="*/ 737655 h 3266596"/>
                <a:gd name="connsiteX39" fmla="*/ 716182 w 3863342"/>
                <a:gd name="connsiteY39" fmla="*/ 807987 h 3266596"/>
                <a:gd name="connsiteX40" fmla="*/ 781511 w 3863342"/>
                <a:gd name="connsiteY40" fmla="*/ 942687 h 3266596"/>
                <a:gd name="connsiteX41" fmla="*/ 967462 w 3863342"/>
                <a:gd name="connsiteY41" fmla="*/ 1149665 h 3266596"/>
                <a:gd name="connsiteX42" fmla="*/ 925330 w 3863342"/>
                <a:gd name="connsiteY42" fmla="*/ 1207874 h 3266596"/>
                <a:gd name="connsiteX43" fmla="*/ 690071 w 3863342"/>
                <a:gd name="connsiteY43" fmla="*/ 1085817 h 3266596"/>
                <a:gd name="connsiteX44" fmla="*/ 409877 w 3863342"/>
                <a:gd name="connsiteY44" fmla="*/ 840119 h 3266596"/>
                <a:gd name="connsiteX45" fmla="*/ 121653 w 3863342"/>
                <a:gd name="connsiteY45" fmla="*/ 973107 h 3266596"/>
                <a:gd name="connsiteX46" fmla="*/ 0 w 3863342"/>
                <a:gd name="connsiteY46" fmla="*/ 1043191 h 3266596"/>
                <a:gd name="connsiteX0" fmla="*/ 0 w 3863342"/>
                <a:gd name="connsiteY0" fmla="*/ 1043191 h 3266596"/>
                <a:gd name="connsiteX1" fmla="*/ 3804132 w 3863342"/>
                <a:gd name="connsiteY1" fmla="*/ 3266596 h 3266596"/>
                <a:gd name="connsiteX2" fmla="*/ 3833439 w 3863342"/>
                <a:gd name="connsiteY2" fmla="*/ 3062446 h 3266596"/>
                <a:gd name="connsiteX3" fmla="*/ 3863342 w 3863342"/>
                <a:gd name="connsiteY3" fmla="*/ 2889143 h 3266596"/>
                <a:gd name="connsiteX4" fmla="*/ 3818641 w 3863342"/>
                <a:gd name="connsiteY4" fmla="*/ 2660128 h 3266596"/>
                <a:gd name="connsiteX5" fmla="*/ 3722557 w 3863342"/>
                <a:gd name="connsiteY5" fmla="*/ 2372851 h 3266596"/>
                <a:gd name="connsiteX6" fmla="*/ 2923796 w 3863342"/>
                <a:gd name="connsiteY6" fmla="*/ 693799 h 3266596"/>
                <a:gd name="connsiteX7" fmla="*/ 2633484 w 3863342"/>
                <a:gd name="connsiteY7" fmla="*/ 564938 h 3266596"/>
                <a:gd name="connsiteX8" fmla="*/ 2603321 w 3863342"/>
                <a:gd name="connsiteY8" fmla="*/ 609512 h 3266596"/>
                <a:gd name="connsiteX9" fmla="*/ 2683757 w 3863342"/>
                <a:gd name="connsiteY9" fmla="*/ 743238 h 3266596"/>
                <a:gd name="connsiteX10" fmla="*/ 2588240 w 3863342"/>
                <a:gd name="connsiteY10" fmla="*/ 936397 h 3266596"/>
                <a:gd name="connsiteX11" fmla="*/ 2452504 w 3863342"/>
                <a:gd name="connsiteY11" fmla="*/ 985925 h 3266596"/>
                <a:gd name="connsiteX12" fmla="*/ 2482667 w 3863342"/>
                <a:gd name="connsiteY12" fmla="*/ 1075075 h 3266596"/>
                <a:gd name="connsiteX13" fmla="*/ 2788063 w 3863342"/>
                <a:gd name="connsiteY13" fmla="*/ 1302981 h 3266596"/>
                <a:gd name="connsiteX14" fmla="*/ 2608348 w 3863342"/>
                <a:gd name="connsiteY14" fmla="*/ 1332620 h 3266596"/>
                <a:gd name="connsiteX15" fmla="*/ 2411019 w 3863342"/>
                <a:gd name="connsiteY15" fmla="*/ 1491198 h 3266596"/>
                <a:gd name="connsiteX16" fmla="*/ 1988732 w 3863342"/>
                <a:gd name="connsiteY16" fmla="*/ 1530823 h 3266596"/>
                <a:gd name="connsiteX17" fmla="*/ 1777588 w 3863342"/>
                <a:gd name="connsiteY17" fmla="*/ 1302980 h 3266596"/>
                <a:gd name="connsiteX18" fmla="*/ 1531254 w 3863342"/>
                <a:gd name="connsiteY18" fmla="*/ 1327746 h 3266596"/>
                <a:gd name="connsiteX19" fmla="*/ 1601635 w 3863342"/>
                <a:gd name="connsiteY19" fmla="*/ 1060278 h 3266596"/>
                <a:gd name="connsiteX20" fmla="*/ 1455846 w 3863342"/>
                <a:gd name="connsiteY20" fmla="*/ 971123 h 3266596"/>
                <a:gd name="connsiteX21" fmla="*/ 1395519 w 3863342"/>
                <a:gd name="connsiteY21" fmla="*/ 1010748 h 3266596"/>
                <a:gd name="connsiteX22" fmla="*/ 1315083 w 3863342"/>
                <a:gd name="connsiteY22" fmla="*/ 1337652 h 3266596"/>
                <a:gd name="connsiteX23" fmla="*/ 1192436 w 3863342"/>
                <a:gd name="connsiteY23" fmla="*/ 1328236 h 3266596"/>
                <a:gd name="connsiteX24" fmla="*/ 1228795 w 3863342"/>
                <a:gd name="connsiteY24" fmla="*/ 960259 h 3266596"/>
                <a:gd name="connsiteX25" fmla="*/ 1204506 w 3863342"/>
                <a:gd name="connsiteY25" fmla="*/ 702956 h 3266596"/>
                <a:gd name="connsiteX26" fmla="*/ 1281602 w 3863342"/>
                <a:gd name="connsiteY26" fmla="*/ 519180 h 3266596"/>
                <a:gd name="connsiteX27" fmla="*/ 1219566 w 3863342"/>
                <a:gd name="connsiteY27" fmla="*/ 507509 h 3266596"/>
                <a:gd name="connsiteX28" fmla="*/ 1200802 w 3863342"/>
                <a:gd name="connsiteY28" fmla="*/ 406471 h 3266596"/>
                <a:gd name="connsiteX29" fmla="*/ 1132434 w 3863342"/>
                <a:gd name="connsiteY29" fmla="*/ 268529 h 3266596"/>
                <a:gd name="connsiteX30" fmla="*/ 1045861 w 3863342"/>
                <a:gd name="connsiteY30" fmla="*/ 135288 h 3266596"/>
                <a:gd name="connsiteX31" fmla="*/ 854217 w 3863342"/>
                <a:gd name="connsiteY31" fmla="*/ 13226 h 3266596"/>
                <a:gd name="connsiteX32" fmla="*/ 664926 w 3863342"/>
                <a:gd name="connsiteY32" fmla="*/ 324 h 3266596"/>
                <a:gd name="connsiteX33" fmla="*/ 536231 w 3863342"/>
                <a:gd name="connsiteY33" fmla="*/ 177891 h 3266596"/>
                <a:gd name="connsiteX34" fmla="*/ 423614 w 3863342"/>
                <a:gd name="connsiteY34" fmla="*/ 298253 h 3266596"/>
                <a:gd name="connsiteX35" fmla="*/ 530532 w 3863342"/>
                <a:gd name="connsiteY35" fmla="*/ 372551 h 3266596"/>
                <a:gd name="connsiteX36" fmla="*/ 641135 w 3863342"/>
                <a:gd name="connsiteY36" fmla="*/ 627391 h 3266596"/>
                <a:gd name="connsiteX37" fmla="*/ 597459 w 3863342"/>
                <a:gd name="connsiteY37" fmla="*/ 668946 h 3266596"/>
                <a:gd name="connsiteX38" fmla="*/ 716806 w 3863342"/>
                <a:gd name="connsiteY38" fmla="*/ 737655 h 3266596"/>
                <a:gd name="connsiteX39" fmla="*/ 716182 w 3863342"/>
                <a:gd name="connsiteY39" fmla="*/ 807987 h 3266596"/>
                <a:gd name="connsiteX40" fmla="*/ 781511 w 3863342"/>
                <a:gd name="connsiteY40" fmla="*/ 942687 h 3266596"/>
                <a:gd name="connsiteX41" fmla="*/ 967462 w 3863342"/>
                <a:gd name="connsiteY41" fmla="*/ 1149665 h 3266596"/>
                <a:gd name="connsiteX42" fmla="*/ 925330 w 3863342"/>
                <a:gd name="connsiteY42" fmla="*/ 1207874 h 3266596"/>
                <a:gd name="connsiteX43" fmla="*/ 690071 w 3863342"/>
                <a:gd name="connsiteY43" fmla="*/ 1085817 h 3266596"/>
                <a:gd name="connsiteX44" fmla="*/ 409877 w 3863342"/>
                <a:gd name="connsiteY44" fmla="*/ 840119 h 3266596"/>
                <a:gd name="connsiteX45" fmla="*/ 121653 w 3863342"/>
                <a:gd name="connsiteY45" fmla="*/ 973107 h 3266596"/>
                <a:gd name="connsiteX46" fmla="*/ 0 w 3863342"/>
                <a:gd name="connsiteY46" fmla="*/ 1043191 h 3266596"/>
                <a:gd name="connsiteX0" fmla="*/ 0 w 3863342"/>
                <a:gd name="connsiteY0" fmla="*/ 1043191 h 3266596"/>
                <a:gd name="connsiteX1" fmla="*/ 549328 w 3863342"/>
                <a:gd name="connsiteY1" fmla="*/ 1410625 h 3266596"/>
                <a:gd name="connsiteX2" fmla="*/ 3804132 w 3863342"/>
                <a:gd name="connsiteY2" fmla="*/ 3266596 h 3266596"/>
                <a:gd name="connsiteX3" fmla="*/ 3833439 w 3863342"/>
                <a:gd name="connsiteY3" fmla="*/ 3062446 h 3266596"/>
                <a:gd name="connsiteX4" fmla="*/ 3863342 w 3863342"/>
                <a:gd name="connsiteY4" fmla="*/ 2889143 h 3266596"/>
                <a:gd name="connsiteX5" fmla="*/ 3818641 w 3863342"/>
                <a:gd name="connsiteY5" fmla="*/ 2660128 h 3266596"/>
                <a:gd name="connsiteX6" fmla="*/ 3722557 w 3863342"/>
                <a:gd name="connsiteY6" fmla="*/ 2372851 h 3266596"/>
                <a:gd name="connsiteX7" fmla="*/ 2923796 w 3863342"/>
                <a:gd name="connsiteY7" fmla="*/ 693799 h 3266596"/>
                <a:gd name="connsiteX8" fmla="*/ 2633484 w 3863342"/>
                <a:gd name="connsiteY8" fmla="*/ 564938 h 3266596"/>
                <a:gd name="connsiteX9" fmla="*/ 2603321 w 3863342"/>
                <a:gd name="connsiteY9" fmla="*/ 609512 h 3266596"/>
                <a:gd name="connsiteX10" fmla="*/ 2683757 w 3863342"/>
                <a:gd name="connsiteY10" fmla="*/ 743238 h 3266596"/>
                <a:gd name="connsiteX11" fmla="*/ 2588240 w 3863342"/>
                <a:gd name="connsiteY11" fmla="*/ 936397 h 3266596"/>
                <a:gd name="connsiteX12" fmla="*/ 2452504 w 3863342"/>
                <a:gd name="connsiteY12" fmla="*/ 985925 h 3266596"/>
                <a:gd name="connsiteX13" fmla="*/ 2482667 w 3863342"/>
                <a:gd name="connsiteY13" fmla="*/ 1075075 h 3266596"/>
                <a:gd name="connsiteX14" fmla="*/ 2788063 w 3863342"/>
                <a:gd name="connsiteY14" fmla="*/ 1302981 h 3266596"/>
                <a:gd name="connsiteX15" fmla="*/ 2608348 w 3863342"/>
                <a:gd name="connsiteY15" fmla="*/ 1332620 h 3266596"/>
                <a:gd name="connsiteX16" fmla="*/ 2411019 w 3863342"/>
                <a:gd name="connsiteY16" fmla="*/ 1491198 h 3266596"/>
                <a:gd name="connsiteX17" fmla="*/ 1988732 w 3863342"/>
                <a:gd name="connsiteY17" fmla="*/ 1530823 h 3266596"/>
                <a:gd name="connsiteX18" fmla="*/ 1777588 w 3863342"/>
                <a:gd name="connsiteY18" fmla="*/ 1302980 h 3266596"/>
                <a:gd name="connsiteX19" fmla="*/ 1531254 w 3863342"/>
                <a:gd name="connsiteY19" fmla="*/ 1327746 h 3266596"/>
                <a:gd name="connsiteX20" fmla="*/ 1601635 w 3863342"/>
                <a:gd name="connsiteY20" fmla="*/ 1060278 h 3266596"/>
                <a:gd name="connsiteX21" fmla="*/ 1455846 w 3863342"/>
                <a:gd name="connsiteY21" fmla="*/ 971123 h 3266596"/>
                <a:gd name="connsiteX22" fmla="*/ 1395519 w 3863342"/>
                <a:gd name="connsiteY22" fmla="*/ 1010748 h 3266596"/>
                <a:gd name="connsiteX23" fmla="*/ 1315083 w 3863342"/>
                <a:gd name="connsiteY23" fmla="*/ 1337652 h 3266596"/>
                <a:gd name="connsiteX24" fmla="*/ 1192436 w 3863342"/>
                <a:gd name="connsiteY24" fmla="*/ 1328236 h 3266596"/>
                <a:gd name="connsiteX25" fmla="*/ 1228795 w 3863342"/>
                <a:gd name="connsiteY25" fmla="*/ 960259 h 3266596"/>
                <a:gd name="connsiteX26" fmla="*/ 1204506 w 3863342"/>
                <a:gd name="connsiteY26" fmla="*/ 702956 h 3266596"/>
                <a:gd name="connsiteX27" fmla="*/ 1281602 w 3863342"/>
                <a:gd name="connsiteY27" fmla="*/ 519180 h 3266596"/>
                <a:gd name="connsiteX28" fmla="*/ 1219566 w 3863342"/>
                <a:gd name="connsiteY28" fmla="*/ 507509 h 3266596"/>
                <a:gd name="connsiteX29" fmla="*/ 1200802 w 3863342"/>
                <a:gd name="connsiteY29" fmla="*/ 406471 h 3266596"/>
                <a:gd name="connsiteX30" fmla="*/ 1132434 w 3863342"/>
                <a:gd name="connsiteY30" fmla="*/ 268529 h 3266596"/>
                <a:gd name="connsiteX31" fmla="*/ 1045861 w 3863342"/>
                <a:gd name="connsiteY31" fmla="*/ 135288 h 3266596"/>
                <a:gd name="connsiteX32" fmla="*/ 854217 w 3863342"/>
                <a:gd name="connsiteY32" fmla="*/ 13226 h 3266596"/>
                <a:gd name="connsiteX33" fmla="*/ 664926 w 3863342"/>
                <a:gd name="connsiteY33" fmla="*/ 324 h 3266596"/>
                <a:gd name="connsiteX34" fmla="*/ 536231 w 3863342"/>
                <a:gd name="connsiteY34" fmla="*/ 177891 h 3266596"/>
                <a:gd name="connsiteX35" fmla="*/ 423614 w 3863342"/>
                <a:gd name="connsiteY35" fmla="*/ 298253 h 3266596"/>
                <a:gd name="connsiteX36" fmla="*/ 530532 w 3863342"/>
                <a:gd name="connsiteY36" fmla="*/ 372551 h 3266596"/>
                <a:gd name="connsiteX37" fmla="*/ 641135 w 3863342"/>
                <a:gd name="connsiteY37" fmla="*/ 627391 h 3266596"/>
                <a:gd name="connsiteX38" fmla="*/ 597459 w 3863342"/>
                <a:gd name="connsiteY38" fmla="*/ 668946 h 3266596"/>
                <a:gd name="connsiteX39" fmla="*/ 716806 w 3863342"/>
                <a:gd name="connsiteY39" fmla="*/ 737655 h 3266596"/>
                <a:gd name="connsiteX40" fmla="*/ 716182 w 3863342"/>
                <a:gd name="connsiteY40" fmla="*/ 807987 h 3266596"/>
                <a:gd name="connsiteX41" fmla="*/ 781511 w 3863342"/>
                <a:gd name="connsiteY41" fmla="*/ 942687 h 3266596"/>
                <a:gd name="connsiteX42" fmla="*/ 967462 w 3863342"/>
                <a:gd name="connsiteY42" fmla="*/ 1149665 h 3266596"/>
                <a:gd name="connsiteX43" fmla="*/ 925330 w 3863342"/>
                <a:gd name="connsiteY43" fmla="*/ 1207874 h 3266596"/>
                <a:gd name="connsiteX44" fmla="*/ 690071 w 3863342"/>
                <a:gd name="connsiteY44" fmla="*/ 1085817 h 3266596"/>
                <a:gd name="connsiteX45" fmla="*/ 409877 w 3863342"/>
                <a:gd name="connsiteY45" fmla="*/ 840119 h 3266596"/>
                <a:gd name="connsiteX46" fmla="*/ 121653 w 3863342"/>
                <a:gd name="connsiteY46" fmla="*/ 973107 h 3266596"/>
                <a:gd name="connsiteX47" fmla="*/ 0 w 3863342"/>
                <a:gd name="connsiteY47" fmla="*/ 1043191 h 3266596"/>
                <a:gd name="connsiteX0" fmla="*/ 0 w 3863342"/>
                <a:gd name="connsiteY0" fmla="*/ 1043191 h 3266596"/>
                <a:gd name="connsiteX1" fmla="*/ 549328 w 3863342"/>
                <a:gd name="connsiteY1" fmla="*/ 1410625 h 3266596"/>
                <a:gd name="connsiteX2" fmla="*/ 771462 w 3863342"/>
                <a:gd name="connsiteY2" fmla="*/ 1536896 h 3266596"/>
                <a:gd name="connsiteX3" fmla="*/ 3804132 w 3863342"/>
                <a:gd name="connsiteY3" fmla="*/ 3266596 h 3266596"/>
                <a:gd name="connsiteX4" fmla="*/ 3833439 w 3863342"/>
                <a:gd name="connsiteY4" fmla="*/ 3062446 h 3266596"/>
                <a:gd name="connsiteX5" fmla="*/ 3863342 w 3863342"/>
                <a:gd name="connsiteY5" fmla="*/ 2889143 h 3266596"/>
                <a:gd name="connsiteX6" fmla="*/ 3818641 w 3863342"/>
                <a:gd name="connsiteY6" fmla="*/ 2660128 h 3266596"/>
                <a:gd name="connsiteX7" fmla="*/ 3722557 w 3863342"/>
                <a:gd name="connsiteY7" fmla="*/ 2372851 h 3266596"/>
                <a:gd name="connsiteX8" fmla="*/ 2923796 w 3863342"/>
                <a:gd name="connsiteY8" fmla="*/ 693799 h 3266596"/>
                <a:gd name="connsiteX9" fmla="*/ 2633484 w 3863342"/>
                <a:gd name="connsiteY9" fmla="*/ 564938 h 3266596"/>
                <a:gd name="connsiteX10" fmla="*/ 2603321 w 3863342"/>
                <a:gd name="connsiteY10" fmla="*/ 609512 h 3266596"/>
                <a:gd name="connsiteX11" fmla="*/ 2683757 w 3863342"/>
                <a:gd name="connsiteY11" fmla="*/ 743238 h 3266596"/>
                <a:gd name="connsiteX12" fmla="*/ 2588240 w 3863342"/>
                <a:gd name="connsiteY12" fmla="*/ 936397 h 3266596"/>
                <a:gd name="connsiteX13" fmla="*/ 2452504 w 3863342"/>
                <a:gd name="connsiteY13" fmla="*/ 985925 h 3266596"/>
                <a:gd name="connsiteX14" fmla="*/ 2482667 w 3863342"/>
                <a:gd name="connsiteY14" fmla="*/ 1075075 h 3266596"/>
                <a:gd name="connsiteX15" fmla="*/ 2788063 w 3863342"/>
                <a:gd name="connsiteY15" fmla="*/ 1302981 h 3266596"/>
                <a:gd name="connsiteX16" fmla="*/ 2608348 w 3863342"/>
                <a:gd name="connsiteY16" fmla="*/ 1332620 h 3266596"/>
                <a:gd name="connsiteX17" fmla="*/ 2411019 w 3863342"/>
                <a:gd name="connsiteY17" fmla="*/ 1491198 h 3266596"/>
                <a:gd name="connsiteX18" fmla="*/ 1988732 w 3863342"/>
                <a:gd name="connsiteY18" fmla="*/ 1530823 h 3266596"/>
                <a:gd name="connsiteX19" fmla="*/ 1777588 w 3863342"/>
                <a:gd name="connsiteY19" fmla="*/ 1302980 h 3266596"/>
                <a:gd name="connsiteX20" fmla="*/ 1531254 w 3863342"/>
                <a:gd name="connsiteY20" fmla="*/ 1327746 h 3266596"/>
                <a:gd name="connsiteX21" fmla="*/ 1601635 w 3863342"/>
                <a:gd name="connsiteY21" fmla="*/ 1060278 h 3266596"/>
                <a:gd name="connsiteX22" fmla="*/ 1455846 w 3863342"/>
                <a:gd name="connsiteY22" fmla="*/ 971123 h 3266596"/>
                <a:gd name="connsiteX23" fmla="*/ 1395519 w 3863342"/>
                <a:gd name="connsiteY23" fmla="*/ 1010748 h 3266596"/>
                <a:gd name="connsiteX24" fmla="*/ 1315083 w 3863342"/>
                <a:gd name="connsiteY24" fmla="*/ 1337652 h 3266596"/>
                <a:gd name="connsiteX25" fmla="*/ 1192436 w 3863342"/>
                <a:gd name="connsiteY25" fmla="*/ 1328236 h 3266596"/>
                <a:gd name="connsiteX26" fmla="*/ 1228795 w 3863342"/>
                <a:gd name="connsiteY26" fmla="*/ 960259 h 3266596"/>
                <a:gd name="connsiteX27" fmla="*/ 1204506 w 3863342"/>
                <a:gd name="connsiteY27" fmla="*/ 702956 h 3266596"/>
                <a:gd name="connsiteX28" fmla="*/ 1281602 w 3863342"/>
                <a:gd name="connsiteY28" fmla="*/ 519180 h 3266596"/>
                <a:gd name="connsiteX29" fmla="*/ 1219566 w 3863342"/>
                <a:gd name="connsiteY29" fmla="*/ 507509 h 3266596"/>
                <a:gd name="connsiteX30" fmla="*/ 1200802 w 3863342"/>
                <a:gd name="connsiteY30" fmla="*/ 406471 h 3266596"/>
                <a:gd name="connsiteX31" fmla="*/ 1132434 w 3863342"/>
                <a:gd name="connsiteY31" fmla="*/ 268529 h 3266596"/>
                <a:gd name="connsiteX32" fmla="*/ 1045861 w 3863342"/>
                <a:gd name="connsiteY32" fmla="*/ 135288 h 3266596"/>
                <a:gd name="connsiteX33" fmla="*/ 854217 w 3863342"/>
                <a:gd name="connsiteY33" fmla="*/ 13226 h 3266596"/>
                <a:gd name="connsiteX34" fmla="*/ 664926 w 3863342"/>
                <a:gd name="connsiteY34" fmla="*/ 324 h 3266596"/>
                <a:gd name="connsiteX35" fmla="*/ 536231 w 3863342"/>
                <a:gd name="connsiteY35" fmla="*/ 177891 h 3266596"/>
                <a:gd name="connsiteX36" fmla="*/ 423614 w 3863342"/>
                <a:gd name="connsiteY36" fmla="*/ 298253 h 3266596"/>
                <a:gd name="connsiteX37" fmla="*/ 530532 w 3863342"/>
                <a:gd name="connsiteY37" fmla="*/ 372551 h 3266596"/>
                <a:gd name="connsiteX38" fmla="*/ 641135 w 3863342"/>
                <a:gd name="connsiteY38" fmla="*/ 627391 h 3266596"/>
                <a:gd name="connsiteX39" fmla="*/ 597459 w 3863342"/>
                <a:gd name="connsiteY39" fmla="*/ 668946 h 3266596"/>
                <a:gd name="connsiteX40" fmla="*/ 716806 w 3863342"/>
                <a:gd name="connsiteY40" fmla="*/ 737655 h 3266596"/>
                <a:gd name="connsiteX41" fmla="*/ 716182 w 3863342"/>
                <a:gd name="connsiteY41" fmla="*/ 807987 h 3266596"/>
                <a:gd name="connsiteX42" fmla="*/ 781511 w 3863342"/>
                <a:gd name="connsiteY42" fmla="*/ 942687 h 3266596"/>
                <a:gd name="connsiteX43" fmla="*/ 967462 w 3863342"/>
                <a:gd name="connsiteY43" fmla="*/ 1149665 h 3266596"/>
                <a:gd name="connsiteX44" fmla="*/ 925330 w 3863342"/>
                <a:gd name="connsiteY44" fmla="*/ 1207874 h 3266596"/>
                <a:gd name="connsiteX45" fmla="*/ 690071 w 3863342"/>
                <a:gd name="connsiteY45" fmla="*/ 1085817 h 3266596"/>
                <a:gd name="connsiteX46" fmla="*/ 409877 w 3863342"/>
                <a:gd name="connsiteY46" fmla="*/ 840119 h 3266596"/>
                <a:gd name="connsiteX47" fmla="*/ 121653 w 3863342"/>
                <a:gd name="connsiteY47" fmla="*/ 973107 h 3266596"/>
                <a:gd name="connsiteX48" fmla="*/ 0 w 3863342"/>
                <a:gd name="connsiteY48" fmla="*/ 1043191 h 3266596"/>
                <a:gd name="connsiteX0" fmla="*/ 0 w 3863342"/>
                <a:gd name="connsiteY0" fmla="*/ 1043191 h 3266596"/>
                <a:gd name="connsiteX1" fmla="*/ 549328 w 3863342"/>
                <a:gd name="connsiteY1" fmla="*/ 1410625 h 3266596"/>
                <a:gd name="connsiteX2" fmla="*/ 771462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71462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71462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97595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97595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97595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97595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97595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062446"/>
                <a:gd name="connsiteX1" fmla="*/ 549328 w 3863342"/>
                <a:gd name="connsiteY1" fmla="*/ 1410625 h 3062446"/>
                <a:gd name="connsiteX2" fmla="*/ 797595 w 3863342"/>
                <a:gd name="connsiteY2" fmla="*/ 1536896 h 3062446"/>
                <a:gd name="connsiteX3" fmla="*/ 1250573 w 3863342"/>
                <a:gd name="connsiteY3" fmla="*/ 1490596 h 3062446"/>
                <a:gd name="connsiteX4" fmla="*/ 3833439 w 3863342"/>
                <a:gd name="connsiteY4" fmla="*/ 3062446 h 3062446"/>
                <a:gd name="connsiteX5" fmla="*/ 3863342 w 3863342"/>
                <a:gd name="connsiteY5" fmla="*/ 2889143 h 3062446"/>
                <a:gd name="connsiteX6" fmla="*/ 3818641 w 3863342"/>
                <a:gd name="connsiteY6" fmla="*/ 2660128 h 3062446"/>
                <a:gd name="connsiteX7" fmla="*/ 3722557 w 3863342"/>
                <a:gd name="connsiteY7" fmla="*/ 2372851 h 3062446"/>
                <a:gd name="connsiteX8" fmla="*/ 2923796 w 3863342"/>
                <a:gd name="connsiteY8" fmla="*/ 693799 h 3062446"/>
                <a:gd name="connsiteX9" fmla="*/ 2633484 w 3863342"/>
                <a:gd name="connsiteY9" fmla="*/ 564938 h 3062446"/>
                <a:gd name="connsiteX10" fmla="*/ 2603321 w 3863342"/>
                <a:gd name="connsiteY10" fmla="*/ 609512 h 3062446"/>
                <a:gd name="connsiteX11" fmla="*/ 2683757 w 3863342"/>
                <a:gd name="connsiteY11" fmla="*/ 743238 h 3062446"/>
                <a:gd name="connsiteX12" fmla="*/ 2588240 w 3863342"/>
                <a:gd name="connsiteY12" fmla="*/ 936397 h 3062446"/>
                <a:gd name="connsiteX13" fmla="*/ 2452504 w 3863342"/>
                <a:gd name="connsiteY13" fmla="*/ 985925 h 3062446"/>
                <a:gd name="connsiteX14" fmla="*/ 2482667 w 3863342"/>
                <a:gd name="connsiteY14" fmla="*/ 1075075 h 3062446"/>
                <a:gd name="connsiteX15" fmla="*/ 2788063 w 3863342"/>
                <a:gd name="connsiteY15" fmla="*/ 1302981 h 3062446"/>
                <a:gd name="connsiteX16" fmla="*/ 2608348 w 3863342"/>
                <a:gd name="connsiteY16" fmla="*/ 1332620 h 3062446"/>
                <a:gd name="connsiteX17" fmla="*/ 2411019 w 3863342"/>
                <a:gd name="connsiteY17" fmla="*/ 1491198 h 3062446"/>
                <a:gd name="connsiteX18" fmla="*/ 1988732 w 3863342"/>
                <a:gd name="connsiteY18" fmla="*/ 1530823 h 3062446"/>
                <a:gd name="connsiteX19" fmla="*/ 1777588 w 3863342"/>
                <a:gd name="connsiteY19" fmla="*/ 1302980 h 3062446"/>
                <a:gd name="connsiteX20" fmla="*/ 1531254 w 3863342"/>
                <a:gd name="connsiteY20" fmla="*/ 1327746 h 3062446"/>
                <a:gd name="connsiteX21" fmla="*/ 1601635 w 3863342"/>
                <a:gd name="connsiteY21" fmla="*/ 1060278 h 3062446"/>
                <a:gd name="connsiteX22" fmla="*/ 1455846 w 3863342"/>
                <a:gd name="connsiteY22" fmla="*/ 971123 h 3062446"/>
                <a:gd name="connsiteX23" fmla="*/ 1395519 w 3863342"/>
                <a:gd name="connsiteY23" fmla="*/ 1010748 h 3062446"/>
                <a:gd name="connsiteX24" fmla="*/ 1315083 w 3863342"/>
                <a:gd name="connsiteY24" fmla="*/ 1337652 h 3062446"/>
                <a:gd name="connsiteX25" fmla="*/ 1192436 w 3863342"/>
                <a:gd name="connsiteY25" fmla="*/ 1328236 h 3062446"/>
                <a:gd name="connsiteX26" fmla="*/ 1228795 w 3863342"/>
                <a:gd name="connsiteY26" fmla="*/ 960259 h 3062446"/>
                <a:gd name="connsiteX27" fmla="*/ 1204506 w 3863342"/>
                <a:gd name="connsiteY27" fmla="*/ 702956 h 3062446"/>
                <a:gd name="connsiteX28" fmla="*/ 1281602 w 3863342"/>
                <a:gd name="connsiteY28" fmla="*/ 519180 h 3062446"/>
                <a:gd name="connsiteX29" fmla="*/ 1219566 w 3863342"/>
                <a:gd name="connsiteY29" fmla="*/ 507509 h 3062446"/>
                <a:gd name="connsiteX30" fmla="*/ 1200802 w 3863342"/>
                <a:gd name="connsiteY30" fmla="*/ 406471 h 3062446"/>
                <a:gd name="connsiteX31" fmla="*/ 1132434 w 3863342"/>
                <a:gd name="connsiteY31" fmla="*/ 268529 h 3062446"/>
                <a:gd name="connsiteX32" fmla="*/ 1045861 w 3863342"/>
                <a:gd name="connsiteY32" fmla="*/ 135288 h 3062446"/>
                <a:gd name="connsiteX33" fmla="*/ 854217 w 3863342"/>
                <a:gd name="connsiteY33" fmla="*/ 13226 h 3062446"/>
                <a:gd name="connsiteX34" fmla="*/ 664926 w 3863342"/>
                <a:gd name="connsiteY34" fmla="*/ 324 h 3062446"/>
                <a:gd name="connsiteX35" fmla="*/ 536231 w 3863342"/>
                <a:gd name="connsiteY35" fmla="*/ 177891 h 3062446"/>
                <a:gd name="connsiteX36" fmla="*/ 423614 w 3863342"/>
                <a:gd name="connsiteY36" fmla="*/ 298253 h 3062446"/>
                <a:gd name="connsiteX37" fmla="*/ 530532 w 3863342"/>
                <a:gd name="connsiteY37" fmla="*/ 372551 h 3062446"/>
                <a:gd name="connsiteX38" fmla="*/ 641135 w 3863342"/>
                <a:gd name="connsiteY38" fmla="*/ 627391 h 3062446"/>
                <a:gd name="connsiteX39" fmla="*/ 597459 w 3863342"/>
                <a:gd name="connsiteY39" fmla="*/ 668946 h 3062446"/>
                <a:gd name="connsiteX40" fmla="*/ 716806 w 3863342"/>
                <a:gd name="connsiteY40" fmla="*/ 737655 h 3062446"/>
                <a:gd name="connsiteX41" fmla="*/ 716182 w 3863342"/>
                <a:gd name="connsiteY41" fmla="*/ 807987 h 3062446"/>
                <a:gd name="connsiteX42" fmla="*/ 781511 w 3863342"/>
                <a:gd name="connsiteY42" fmla="*/ 942687 h 3062446"/>
                <a:gd name="connsiteX43" fmla="*/ 967462 w 3863342"/>
                <a:gd name="connsiteY43" fmla="*/ 1149665 h 3062446"/>
                <a:gd name="connsiteX44" fmla="*/ 925330 w 3863342"/>
                <a:gd name="connsiteY44" fmla="*/ 1207874 h 3062446"/>
                <a:gd name="connsiteX45" fmla="*/ 690071 w 3863342"/>
                <a:gd name="connsiteY45" fmla="*/ 1085817 h 3062446"/>
                <a:gd name="connsiteX46" fmla="*/ 409877 w 3863342"/>
                <a:gd name="connsiteY46" fmla="*/ 840119 h 3062446"/>
                <a:gd name="connsiteX47" fmla="*/ 121653 w 3863342"/>
                <a:gd name="connsiteY47" fmla="*/ 973107 h 3062446"/>
                <a:gd name="connsiteX48" fmla="*/ 0 w 3863342"/>
                <a:gd name="connsiteY48" fmla="*/ 1043191 h 3062446"/>
                <a:gd name="connsiteX0" fmla="*/ 0 w 3863342"/>
                <a:gd name="connsiteY0" fmla="*/ 1043191 h 2889143"/>
                <a:gd name="connsiteX1" fmla="*/ 549328 w 3863342"/>
                <a:gd name="connsiteY1" fmla="*/ 1410625 h 2889143"/>
                <a:gd name="connsiteX2" fmla="*/ 797595 w 3863342"/>
                <a:gd name="connsiteY2" fmla="*/ 1536896 h 2889143"/>
                <a:gd name="connsiteX3" fmla="*/ 1250573 w 3863342"/>
                <a:gd name="connsiteY3" fmla="*/ 1490596 h 2889143"/>
                <a:gd name="connsiteX4" fmla="*/ 3863342 w 3863342"/>
                <a:gd name="connsiteY4" fmla="*/ 2889143 h 2889143"/>
                <a:gd name="connsiteX5" fmla="*/ 3818641 w 3863342"/>
                <a:gd name="connsiteY5" fmla="*/ 2660128 h 2889143"/>
                <a:gd name="connsiteX6" fmla="*/ 3722557 w 3863342"/>
                <a:gd name="connsiteY6" fmla="*/ 2372851 h 2889143"/>
                <a:gd name="connsiteX7" fmla="*/ 2923796 w 3863342"/>
                <a:gd name="connsiteY7" fmla="*/ 693799 h 2889143"/>
                <a:gd name="connsiteX8" fmla="*/ 2633484 w 3863342"/>
                <a:gd name="connsiteY8" fmla="*/ 564938 h 2889143"/>
                <a:gd name="connsiteX9" fmla="*/ 2603321 w 3863342"/>
                <a:gd name="connsiteY9" fmla="*/ 609512 h 2889143"/>
                <a:gd name="connsiteX10" fmla="*/ 2683757 w 3863342"/>
                <a:gd name="connsiteY10" fmla="*/ 743238 h 2889143"/>
                <a:gd name="connsiteX11" fmla="*/ 2588240 w 3863342"/>
                <a:gd name="connsiteY11" fmla="*/ 936397 h 2889143"/>
                <a:gd name="connsiteX12" fmla="*/ 2452504 w 3863342"/>
                <a:gd name="connsiteY12" fmla="*/ 985925 h 2889143"/>
                <a:gd name="connsiteX13" fmla="*/ 2482667 w 3863342"/>
                <a:gd name="connsiteY13" fmla="*/ 1075075 h 2889143"/>
                <a:gd name="connsiteX14" fmla="*/ 2788063 w 3863342"/>
                <a:gd name="connsiteY14" fmla="*/ 1302981 h 2889143"/>
                <a:gd name="connsiteX15" fmla="*/ 2608348 w 3863342"/>
                <a:gd name="connsiteY15" fmla="*/ 1332620 h 2889143"/>
                <a:gd name="connsiteX16" fmla="*/ 2411019 w 3863342"/>
                <a:gd name="connsiteY16" fmla="*/ 1491198 h 2889143"/>
                <a:gd name="connsiteX17" fmla="*/ 1988732 w 3863342"/>
                <a:gd name="connsiteY17" fmla="*/ 1530823 h 2889143"/>
                <a:gd name="connsiteX18" fmla="*/ 1777588 w 3863342"/>
                <a:gd name="connsiteY18" fmla="*/ 1302980 h 2889143"/>
                <a:gd name="connsiteX19" fmla="*/ 1531254 w 3863342"/>
                <a:gd name="connsiteY19" fmla="*/ 1327746 h 2889143"/>
                <a:gd name="connsiteX20" fmla="*/ 1601635 w 3863342"/>
                <a:gd name="connsiteY20" fmla="*/ 1060278 h 2889143"/>
                <a:gd name="connsiteX21" fmla="*/ 1455846 w 3863342"/>
                <a:gd name="connsiteY21" fmla="*/ 971123 h 2889143"/>
                <a:gd name="connsiteX22" fmla="*/ 1395519 w 3863342"/>
                <a:gd name="connsiteY22" fmla="*/ 1010748 h 2889143"/>
                <a:gd name="connsiteX23" fmla="*/ 1315083 w 3863342"/>
                <a:gd name="connsiteY23" fmla="*/ 1337652 h 2889143"/>
                <a:gd name="connsiteX24" fmla="*/ 1192436 w 3863342"/>
                <a:gd name="connsiteY24" fmla="*/ 1328236 h 2889143"/>
                <a:gd name="connsiteX25" fmla="*/ 1228795 w 3863342"/>
                <a:gd name="connsiteY25" fmla="*/ 960259 h 2889143"/>
                <a:gd name="connsiteX26" fmla="*/ 1204506 w 3863342"/>
                <a:gd name="connsiteY26" fmla="*/ 702956 h 2889143"/>
                <a:gd name="connsiteX27" fmla="*/ 1281602 w 3863342"/>
                <a:gd name="connsiteY27" fmla="*/ 519180 h 2889143"/>
                <a:gd name="connsiteX28" fmla="*/ 1219566 w 3863342"/>
                <a:gd name="connsiteY28" fmla="*/ 507509 h 2889143"/>
                <a:gd name="connsiteX29" fmla="*/ 1200802 w 3863342"/>
                <a:gd name="connsiteY29" fmla="*/ 406471 h 2889143"/>
                <a:gd name="connsiteX30" fmla="*/ 1132434 w 3863342"/>
                <a:gd name="connsiteY30" fmla="*/ 268529 h 2889143"/>
                <a:gd name="connsiteX31" fmla="*/ 1045861 w 3863342"/>
                <a:gd name="connsiteY31" fmla="*/ 135288 h 2889143"/>
                <a:gd name="connsiteX32" fmla="*/ 854217 w 3863342"/>
                <a:gd name="connsiteY32" fmla="*/ 13226 h 2889143"/>
                <a:gd name="connsiteX33" fmla="*/ 664926 w 3863342"/>
                <a:gd name="connsiteY33" fmla="*/ 324 h 2889143"/>
                <a:gd name="connsiteX34" fmla="*/ 536231 w 3863342"/>
                <a:gd name="connsiteY34" fmla="*/ 177891 h 2889143"/>
                <a:gd name="connsiteX35" fmla="*/ 423614 w 3863342"/>
                <a:gd name="connsiteY35" fmla="*/ 298253 h 2889143"/>
                <a:gd name="connsiteX36" fmla="*/ 530532 w 3863342"/>
                <a:gd name="connsiteY36" fmla="*/ 372551 h 2889143"/>
                <a:gd name="connsiteX37" fmla="*/ 641135 w 3863342"/>
                <a:gd name="connsiteY37" fmla="*/ 627391 h 2889143"/>
                <a:gd name="connsiteX38" fmla="*/ 597459 w 3863342"/>
                <a:gd name="connsiteY38" fmla="*/ 668946 h 2889143"/>
                <a:gd name="connsiteX39" fmla="*/ 716806 w 3863342"/>
                <a:gd name="connsiteY39" fmla="*/ 737655 h 2889143"/>
                <a:gd name="connsiteX40" fmla="*/ 716182 w 3863342"/>
                <a:gd name="connsiteY40" fmla="*/ 807987 h 2889143"/>
                <a:gd name="connsiteX41" fmla="*/ 781511 w 3863342"/>
                <a:gd name="connsiteY41" fmla="*/ 942687 h 2889143"/>
                <a:gd name="connsiteX42" fmla="*/ 967462 w 3863342"/>
                <a:gd name="connsiteY42" fmla="*/ 1149665 h 2889143"/>
                <a:gd name="connsiteX43" fmla="*/ 925330 w 3863342"/>
                <a:gd name="connsiteY43" fmla="*/ 1207874 h 2889143"/>
                <a:gd name="connsiteX44" fmla="*/ 690071 w 3863342"/>
                <a:gd name="connsiteY44" fmla="*/ 1085817 h 2889143"/>
                <a:gd name="connsiteX45" fmla="*/ 409877 w 3863342"/>
                <a:gd name="connsiteY45" fmla="*/ 840119 h 2889143"/>
                <a:gd name="connsiteX46" fmla="*/ 121653 w 3863342"/>
                <a:gd name="connsiteY46" fmla="*/ 973107 h 2889143"/>
                <a:gd name="connsiteX47" fmla="*/ 0 w 3863342"/>
                <a:gd name="connsiteY47" fmla="*/ 1043191 h 2889143"/>
                <a:gd name="connsiteX0" fmla="*/ 0 w 3818641"/>
                <a:gd name="connsiteY0" fmla="*/ 1043191 h 2660128"/>
                <a:gd name="connsiteX1" fmla="*/ 549328 w 3818641"/>
                <a:gd name="connsiteY1" fmla="*/ 1410625 h 2660128"/>
                <a:gd name="connsiteX2" fmla="*/ 797595 w 3818641"/>
                <a:gd name="connsiteY2" fmla="*/ 1536896 h 2660128"/>
                <a:gd name="connsiteX3" fmla="*/ 1250573 w 3818641"/>
                <a:gd name="connsiteY3" fmla="*/ 1490596 h 2660128"/>
                <a:gd name="connsiteX4" fmla="*/ 3818641 w 3818641"/>
                <a:gd name="connsiteY4" fmla="*/ 2660128 h 2660128"/>
                <a:gd name="connsiteX5" fmla="*/ 3722557 w 3818641"/>
                <a:gd name="connsiteY5" fmla="*/ 2372851 h 2660128"/>
                <a:gd name="connsiteX6" fmla="*/ 2923796 w 3818641"/>
                <a:gd name="connsiteY6" fmla="*/ 693799 h 2660128"/>
                <a:gd name="connsiteX7" fmla="*/ 2633484 w 3818641"/>
                <a:gd name="connsiteY7" fmla="*/ 564938 h 2660128"/>
                <a:gd name="connsiteX8" fmla="*/ 2603321 w 3818641"/>
                <a:gd name="connsiteY8" fmla="*/ 609512 h 2660128"/>
                <a:gd name="connsiteX9" fmla="*/ 2683757 w 3818641"/>
                <a:gd name="connsiteY9" fmla="*/ 743238 h 2660128"/>
                <a:gd name="connsiteX10" fmla="*/ 2588240 w 3818641"/>
                <a:gd name="connsiteY10" fmla="*/ 936397 h 2660128"/>
                <a:gd name="connsiteX11" fmla="*/ 2452504 w 3818641"/>
                <a:gd name="connsiteY11" fmla="*/ 985925 h 2660128"/>
                <a:gd name="connsiteX12" fmla="*/ 2482667 w 3818641"/>
                <a:gd name="connsiteY12" fmla="*/ 1075075 h 2660128"/>
                <a:gd name="connsiteX13" fmla="*/ 2788063 w 3818641"/>
                <a:gd name="connsiteY13" fmla="*/ 1302981 h 2660128"/>
                <a:gd name="connsiteX14" fmla="*/ 2608348 w 3818641"/>
                <a:gd name="connsiteY14" fmla="*/ 1332620 h 2660128"/>
                <a:gd name="connsiteX15" fmla="*/ 2411019 w 3818641"/>
                <a:gd name="connsiteY15" fmla="*/ 1491198 h 2660128"/>
                <a:gd name="connsiteX16" fmla="*/ 1988732 w 3818641"/>
                <a:gd name="connsiteY16" fmla="*/ 1530823 h 2660128"/>
                <a:gd name="connsiteX17" fmla="*/ 1777588 w 3818641"/>
                <a:gd name="connsiteY17" fmla="*/ 1302980 h 2660128"/>
                <a:gd name="connsiteX18" fmla="*/ 1531254 w 3818641"/>
                <a:gd name="connsiteY18" fmla="*/ 1327746 h 2660128"/>
                <a:gd name="connsiteX19" fmla="*/ 1601635 w 3818641"/>
                <a:gd name="connsiteY19" fmla="*/ 1060278 h 2660128"/>
                <a:gd name="connsiteX20" fmla="*/ 1455846 w 3818641"/>
                <a:gd name="connsiteY20" fmla="*/ 971123 h 2660128"/>
                <a:gd name="connsiteX21" fmla="*/ 1395519 w 3818641"/>
                <a:gd name="connsiteY21" fmla="*/ 1010748 h 2660128"/>
                <a:gd name="connsiteX22" fmla="*/ 1315083 w 3818641"/>
                <a:gd name="connsiteY22" fmla="*/ 1337652 h 2660128"/>
                <a:gd name="connsiteX23" fmla="*/ 1192436 w 3818641"/>
                <a:gd name="connsiteY23" fmla="*/ 1328236 h 2660128"/>
                <a:gd name="connsiteX24" fmla="*/ 1228795 w 3818641"/>
                <a:gd name="connsiteY24" fmla="*/ 960259 h 2660128"/>
                <a:gd name="connsiteX25" fmla="*/ 1204506 w 3818641"/>
                <a:gd name="connsiteY25" fmla="*/ 702956 h 2660128"/>
                <a:gd name="connsiteX26" fmla="*/ 1281602 w 3818641"/>
                <a:gd name="connsiteY26" fmla="*/ 519180 h 2660128"/>
                <a:gd name="connsiteX27" fmla="*/ 1219566 w 3818641"/>
                <a:gd name="connsiteY27" fmla="*/ 507509 h 2660128"/>
                <a:gd name="connsiteX28" fmla="*/ 1200802 w 3818641"/>
                <a:gd name="connsiteY28" fmla="*/ 406471 h 2660128"/>
                <a:gd name="connsiteX29" fmla="*/ 1132434 w 3818641"/>
                <a:gd name="connsiteY29" fmla="*/ 268529 h 2660128"/>
                <a:gd name="connsiteX30" fmla="*/ 1045861 w 3818641"/>
                <a:gd name="connsiteY30" fmla="*/ 135288 h 2660128"/>
                <a:gd name="connsiteX31" fmla="*/ 854217 w 3818641"/>
                <a:gd name="connsiteY31" fmla="*/ 13226 h 2660128"/>
                <a:gd name="connsiteX32" fmla="*/ 664926 w 3818641"/>
                <a:gd name="connsiteY32" fmla="*/ 324 h 2660128"/>
                <a:gd name="connsiteX33" fmla="*/ 536231 w 3818641"/>
                <a:gd name="connsiteY33" fmla="*/ 177891 h 2660128"/>
                <a:gd name="connsiteX34" fmla="*/ 423614 w 3818641"/>
                <a:gd name="connsiteY34" fmla="*/ 298253 h 2660128"/>
                <a:gd name="connsiteX35" fmla="*/ 530532 w 3818641"/>
                <a:gd name="connsiteY35" fmla="*/ 372551 h 2660128"/>
                <a:gd name="connsiteX36" fmla="*/ 641135 w 3818641"/>
                <a:gd name="connsiteY36" fmla="*/ 627391 h 2660128"/>
                <a:gd name="connsiteX37" fmla="*/ 597459 w 3818641"/>
                <a:gd name="connsiteY37" fmla="*/ 668946 h 2660128"/>
                <a:gd name="connsiteX38" fmla="*/ 716806 w 3818641"/>
                <a:gd name="connsiteY38" fmla="*/ 737655 h 2660128"/>
                <a:gd name="connsiteX39" fmla="*/ 716182 w 3818641"/>
                <a:gd name="connsiteY39" fmla="*/ 807987 h 2660128"/>
                <a:gd name="connsiteX40" fmla="*/ 781511 w 3818641"/>
                <a:gd name="connsiteY40" fmla="*/ 942687 h 2660128"/>
                <a:gd name="connsiteX41" fmla="*/ 967462 w 3818641"/>
                <a:gd name="connsiteY41" fmla="*/ 1149665 h 2660128"/>
                <a:gd name="connsiteX42" fmla="*/ 925330 w 3818641"/>
                <a:gd name="connsiteY42" fmla="*/ 1207874 h 2660128"/>
                <a:gd name="connsiteX43" fmla="*/ 690071 w 3818641"/>
                <a:gd name="connsiteY43" fmla="*/ 1085817 h 2660128"/>
                <a:gd name="connsiteX44" fmla="*/ 409877 w 3818641"/>
                <a:gd name="connsiteY44" fmla="*/ 840119 h 2660128"/>
                <a:gd name="connsiteX45" fmla="*/ 121653 w 3818641"/>
                <a:gd name="connsiteY45" fmla="*/ 973107 h 2660128"/>
                <a:gd name="connsiteX46" fmla="*/ 0 w 3818641"/>
                <a:gd name="connsiteY46" fmla="*/ 1043191 h 2660128"/>
                <a:gd name="connsiteX0" fmla="*/ 0 w 3722557"/>
                <a:gd name="connsiteY0" fmla="*/ 1043191 h 2372851"/>
                <a:gd name="connsiteX1" fmla="*/ 549328 w 3722557"/>
                <a:gd name="connsiteY1" fmla="*/ 1410625 h 2372851"/>
                <a:gd name="connsiteX2" fmla="*/ 797595 w 3722557"/>
                <a:gd name="connsiteY2" fmla="*/ 1536896 h 2372851"/>
                <a:gd name="connsiteX3" fmla="*/ 1250573 w 3722557"/>
                <a:gd name="connsiteY3" fmla="*/ 1490596 h 2372851"/>
                <a:gd name="connsiteX4" fmla="*/ 3722557 w 3722557"/>
                <a:gd name="connsiteY4" fmla="*/ 2372851 h 2372851"/>
                <a:gd name="connsiteX5" fmla="*/ 2923796 w 3722557"/>
                <a:gd name="connsiteY5" fmla="*/ 693799 h 2372851"/>
                <a:gd name="connsiteX6" fmla="*/ 2633484 w 3722557"/>
                <a:gd name="connsiteY6" fmla="*/ 564938 h 2372851"/>
                <a:gd name="connsiteX7" fmla="*/ 2603321 w 3722557"/>
                <a:gd name="connsiteY7" fmla="*/ 609512 h 2372851"/>
                <a:gd name="connsiteX8" fmla="*/ 2683757 w 3722557"/>
                <a:gd name="connsiteY8" fmla="*/ 743238 h 2372851"/>
                <a:gd name="connsiteX9" fmla="*/ 2588240 w 3722557"/>
                <a:gd name="connsiteY9" fmla="*/ 936397 h 2372851"/>
                <a:gd name="connsiteX10" fmla="*/ 2452504 w 3722557"/>
                <a:gd name="connsiteY10" fmla="*/ 985925 h 2372851"/>
                <a:gd name="connsiteX11" fmla="*/ 2482667 w 3722557"/>
                <a:gd name="connsiteY11" fmla="*/ 1075075 h 2372851"/>
                <a:gd name="connsiteX12" fmla="*/ 2788063 w 3722557"/>
                <a:gd name="connsiteY12" fmla="*/ 1302981 h 2372851"/>
                <a:gd name="connsiteX13" fmla="*/ 2608348 w 3722557"/>
                <a:gd name="connsiteY13" fmla="*/ 1332620 h 2372851"/>
                <a:gd name="connsiteX14" fmla="*/ 2411019 w 3722557"/>
                <a:gd name="connsiteY14" fmla="*/ 1491198 h 2372851"/>
                <a:gd name="connsiteX15" fmla="*/ 1988732 w 3722557"/>
                <a:gd name="connsiteY15" fmla="*/ 1530823 h 2372851"/>
                <a:gd name="connsiteX16" fmla="*/ 1777588 w 3722557"/>
                <a:gd name="connsiteY16" fmla="*/ 1302980 h 2372851"/>
                <a:gd name="connsiteX17" fmla="*/ 1531254 w 3722557"/>
                <a:gd name="connsiteY17" fmla="*/ 1327746 h 2372851"/>
                <a:gd name="connsiteX18" fmla="*/ 1601635 w 3722557"/>
                <a:gd name="connsiteY18" fmla="*/ 1060278 h 2372851"/>
                <a:gd name="connsiteX19" fmla="*/ 1455846 w 3722557"/>
                <a:gd name="connsiteY19" fmla="*/ 971123 h 2372851"/>
                <a:gd name="connsiteX20" fmla="*/ 1395519 w 3722557"/>
                <a:gd name="connsiteY20" fmla="*/ 1010748 h 2372851"/>
                <a:gd name="connsiteX21" fmla="*/ 1315083 w 3722557"/>
                <a:gd name="connsiteY21" fmla="*/ 1337652 h 2372851"/>
                <a:gd name="connsiteX22" fmla="*/ 1192436 w 3722557"/>
                <a:gd name="connsiteY22" fmla="*/ 1328236 h 2372851"/>
                <a:gd name="connsiteX23" fmla="*/ 1228795 w 3722557"/>
                <a:gd name="connsiteY23" fmla="*/ 960259 h 2372851"/>
                <a:gd name="connsiteX24" fmla="*/ 1204506 w 3722557"/>
                <a:gd name="connsiteY24" fmla="*/ 702956 h 2372851"/>
                <a:gd name="connsiteX25" fmla="*/ 1281602 w 3722557"/>
                <a:gd name="connsiteY25" fmla="*/ 519180 h 2372851"/>
                <a:gd name="connsiteX26" fmla="*/ 1219566 w 3722557"/>
                <a:gd name="connsiteY26" fmla="*/ 507509 h 2372851"/>
                <a:gd name="connsiteX27" fmla="*/ 1200802 w 3722557"/>
                <a:gd name="connsiteY27" fmla="*/ 406471 h 2372851"/>
                <a:gd name="connsiteX28" fmla="*/ 1132434 w 3722557"/>
                <a:gd name="connsiteY28" fmla="*/ 268529 h 2372851"/>
                <a:gd name="connsiteX29" fmla="*/ 1045861 w 3722557"/>
                <a:gd name="connsiteY29" fmla="*/ 135288 h 2372851"/>
                <a:gd name="connsiteX30" fmla="*/ 854217 w 3722557"/>
                <a:gd name="connsiteY30" fmla="*/ 13226 h 2372851"/>
                <a:gd name="connsiteX31" fmla="*/ 664926 w 3722557"/>
                <a:gd name="connsiteY31" fmla="*/ 324 h 2372851"/>
                <a:gd name="connsiteX32" fmla="*/ 536231 w 3722557"/>
                <a:gd name="connsiteY32" fmla="*/ 177891 h 2372851"/>
                <a:gd name="connsiteX33" fmla="*/ 423614 w 3722557"/>
                <a:gd name="connsiteY33" fmla="*/ 298253 h 2372851"/>
                <a:gd name="connsiteX34" fmla="*/ 530532 w 3722557"/>
                <a:gd name="connsiteY34" fmla="*/ 372551 h 2372851"/>
                <a:gd name="connsiteX35" fmla="*/ 641135 w 3722557"/>
                <a:gd name="connsiteY35" fmla="*/ 627391 h 2372851"/>
                <a:gd name="connsiteX36" fmla="*/ 597459 w 3722557"/>
                <a:gd name="connsiteY36" fmla="*/ 668946 h 2372851"/>
                <a:gd name="connsiteX37" fmla="*/ 716806 w 3722557"/>
                <a:gd name="connsiteY37" fmla="*/ 737655 h 2372851"/>
                <a:gd name="connsiteX38" fmla="*/ 716182 w 3722557"/>
                <a:gd name="connsiteY38" fmla="*/ 807987 h 2372851"/>
                <a:gd name="connsiteX39" fmla="*/ 781511 w 3722557"/>
                <a:gd name="connsiteY39" fmla="*/ 942687 h 2372851"/>
                <a:gd name="connsiteX40" fmla="*/ 967462 w 3722557"/>
                <a:gd name="connsiteY40" fmla="*/ 1149665 h 2372851"/>
                <a:gd name="connsiteX41" fmla="*/ 925330 w 3722557"/>
                <a:gd name="connsiteY41" fmla="*/ 1207874 h 2372851"/>
                <a:gd name="connsiteX42" fmla="*/ 690071 w 3722557"/>
                <a:gd name="connsiteY42" fmla="*/ 1085817 h 2372851"/>
                <a:gd name="connsiteX43" fmla="*/ 409877 w 3722557"/>
                <a:gd name="connsiteY43" fmla="*/ 840119 h 2372851"/>
                <a:gd name="connsiteX44" fmla="*/ 121653 w 3722557"/>
                <a:gd name="connsiteY44" fmla="*/ 973107 h 2372851"/>
                <a:gd name="connsiteX45" fmla="*/ 0 w 3722557"/>
                <a:gd name="connsiteY45" fmla="*/ 1043191 h 2372851"/>
                <a:gd name="connsiteX0" fmla="*/ 0 w 2923796"/>
                <a:gd name="connsiteY0" fmla="*/ 1043191 h 1548106"/>
                <a:gd name="connsiteX1" fmla="*/ 549328 w 2923796"/>
                <a:gd name="connsiteY1" fmla="*/ 1410625 h 1548106"/>
                <a:gd name="connsiteX2" fmla="*/ 797595 w 2923796"/>
                <a:gd name="connsiteY2" fmla="*/ 1536896 h 1548106"/>
                <a:gd name="connsiteX3" fmla="*/ 1250573 w 2923796"/>
                <a:gd name="connsiteY3" fmla="*/ 1490596 h 1548106"/>
                <a:gd name="connsiteX4" fmla="*/ 2923796 w 2923796"/>
                <a:gd name="connsiteY4" fmla="*/ 693799 h 1548106"/>
                <a:gd name="connsiteX5" fmla="*/ 2633484 w 2923796"/>
                <a:gd name="connsiteY5" fmla="*/ 564938 h 1548106"/>
                <a:gd name="connsiteX6" fmla="*/ 2603321 w 2923796"/>
                <a:gd name="connsiteY6" fmla="*/ 609512 h 1548106"/>
                <a:gd name="connsiteX7" fmla="*/ 2683757 w 2923796"/>
                <a:gd name="connsiteY7" fmla="*/ 743238 h 1548106"/>
                <a:gd name="connsiteX8" fmla="*/ 2588240 w 2923796"/>
                <a:gd name="connsiteY8" fmla="*/ 936397 h 1548106"/>
                <a:gd name="connsiteX9" fmla="*/ 2452504 w 2923796"/>
                <a:gd name="connsiteY9" fmla="*/ 985925 h 1548106"/>
                <a:gd name="connsiteX10" fmla="*/ 2482667 w 2923796"/>
                <a:gd name="connsiteY10" fmla="*/ 1075075 h 1548106"/>
                <a:gd name="connsiteX11" fmla="*/ 2788063 w 2923796"/>
                <a:gd name="connsiteY11" fmla="*/ 1302981 h 1548106"/>
                <a:gd name="connsiteX12" fmla="*/ 2608348 w 2923796"/>
                <a:gd name="connsiteY12" fmla="*/ 1332620 h 1548106"/>
                <a:gd name="connsiteX13" fmla="*/ 2411019 w 2923796"/>
                <a:gd name="connsiteY13" fmla="*/ 1491198 h 1548106"/>
                <a:gd name="connsiteX14" fmla="*/ 1988732 w 2923796"/>
                <a:gd name="connsiteY14" fmla="*/ 1530823 h 1548106"/>
                <a:gd name="connsiteX15" fmla="*/ 1777588 w 2923796"/>
                <a:gd name="connsiteY15" fmla="*/ 1302980 h 1548106"/>
                <a:gd name="connsiteX16" fmla="*/ 1531254 w 2923796"/>
                <a:gd name="connsiteY16" fmla="*/ 1327746 h 1548106"/>
                <a:gd name="connsiteX17" fmla="*/ 1601635 w 2923796"/>
                <a:gd name="connsiteY17" fmla="*/ 1060278 h 1548106"/>
                <a:gd name="connsiteX18" fmla="*/ 1455846 w 2923796"/>
                <a:gd name="connsiteY18" fmla="*/ 971123 h 1548106"/>
                <a:gd name="connsiteX19" fmla="*/ 1395519 w 2923796"/>
                <a:gd name="connsiteY19" fmla="*/ 1010748 h 1548106"/>
                <a:gd name="connsiteX20" fmla="*/ 1315083 w 2923796"/>
                <a:gd name="connsiteY20" fmla="*/ 1337652 h 1548106"/>
                <a:gd name="connsiteX21" fmla="*/ 1192436 w 2923796"/>
                <a:gd name="connsiteY21" fmla="*/ 1328236 h 1548106"/>
                <a:gd name="connsiteX22" fmla="*/ 1228795 w 2923796"/>
                <a:gd name="connsiteY22" fmla="*/ 960259 h 1548106"/>
                <a:gd name="connsiteX23" fmla="*/ 1204506 w 2923796"/>
                <a:gd name="connsiteY23" fmla="*/ 702956 h 1548106"/>
                <a:gd name="connsiteX24" fmla="*/ 1281602 w 2923796"/>
                <a:gd name="connsiteY24" fmla="*/ 519180 h 1548106"/>
                <a:gd name="connsiteX25" fmla="*/ 1219566 w 2923796"/>
                <a:gd name="connsiteY25" fmla="*/ 507509 h 1548106"/>
                <a:gd name="connsiteX26" fmla="*/ 1200802 w 2923796"/>
                <a:gd name="connsiteY26" fmla="*/ 406471 h 1548106"/>
                <a:gd name="connsiteX27" fmla="*/ 1132434 w 2923796"/>
                <a:gd name="connsiteY27" fmla="*/ 268529 h 1548106"/>
                <a:gd name="connsiteX28" fmla="*/ 1045861 w 2923796"/>
                <a:gd name="connsiteY28" fmla="*/ 135288 h 1548106"/>
                <a:gd name="connsiteX29" fmla="*/ 854217 w 2923796"/>
                <a:gd name="connsiteY29" fmla="*/ 13226 h 1548106"/>
                <a:gd name="connsiteX30" fmla="*/ 664926 w 2923796"/>
                <a:gd name="connsiteY30" fmla="*/ 324 h 1548106"/>
                <a:gd name="connsiteX31" fmla="*/ 536231 w 2923796"/>
                <a:gd name="connsiteY31" fmla="*/ 177891 h 1548106"/>
                <a:gd name="connsiteX32" fmla="*/ 423614 w 2923796"/>
                <a:gd name="connsiteY32" fmla="*/ 298253 h 1548106"/>
                <a:gd name="connsiteX33" fmla="*/ 530532 w 2923796"/>
                <a:gd name="connsiteY33" fmla="*/ 372551 h 1548106"/>
                <a:gd name="connsiteX34" fmla="*/ 641135 w 2923796"/>
                <a:gd name="connsiteY34" fmla="*/ 627391 h 1548106"/>
                <a:gd name="connsiteX35" fmla="*/ 597459 w 2923796"/>
                <a:gd name="connsiteY35" fmla="*/ 668946 h 1548106"/>
                <a:gd name="connsiteX36" fmla="*/ 716806 w 2923796"/>
                <a:gd name="connsiteY36" fmla="*/ 737655 h 1548106"/>
                <a:gd name="connsiteX37" fmla="*/ 716182 w 2923796"/>
                <a:gd name="connsiteY37" fmla="*/ 807987 h 1548106"/>
                <a:gd name="connsiteX38" fmla="*/ 781511 w 2923796"/>
                <a:gd name="connsiteY38" fmla="*/ 942687 h 1548106"/>
                <a:gd name="connsiteX39" fmla="*/ 967462 w 2923796"/>
                <a:gd name="connsiteY39" fmla="*/ 1149665 h 1548106"/>
                <a:gd name="connsiteX40" fmla="*/ 925330 w 2923796"/>
                <a:gd name="connsiteY40" fmla="*/ 1207874 h 1548106"/>
                <a:gd name="connsiteX41" fmla="*/ 690071 w 2923796"/>
                <a:gd name="connsiteY41" fmla="*/ 1085817 h 1548106"/>
                <a:gd name="connsiteX42" fmla="*/ 409877 w 2923796"/>
                <a:gd name="connsiteY42" fmla="*/ 840119 h 1548106"/>
                <a:gd name="connsiteX43" fmla="*/ 121653 w 2923796"/>
                <a:gd name="connsiteY43" fmla="*/ 973107 h 1548106"/>
                <a:gd name="connsiteX44" fmla="*/ 0 w 2923796"/>
                <a:gd name="connsiteY44" fmla="*/ 1043191 h 1548106"/>
                <a:gd name="connsiteX0" fmla="*/ 0 w 2788063"/>
                <a:gd name="connsiteY0" fmla="*/ 1043191 h 1548106"/>
                <a:gd name="connsiteX1" fmla="*/ 549328 w 2788063"/>
                <a:gd name="connsiteY1" fmla="*/ 1410625 h 1548106"/>
                <a:gd name="connsiteX2" fmla="*/ 797595 w 2788063"/>
                <a:gd name="connsiteY2" fmla="*/ 1536896 h 1548106"/>
                <a:gd name="connsiteX3" fmla="*/ 1250573 w 2788063"/>
                <a:gd name="connsiteY3" fmla="*/ 1490596 h 1548106"/>
                <a:gd name="connsiteX4" fmla="*/ 2633484 w 2788063"/>
                <a:gd name="connsiteY4" fmla="*/ 564938 h 1548106"/>
                <a:gd name="connsiteX5" fmla="*/ 2603321 w 2788063"/>
                <a:gd name="connsiteY5" fmla="*/ 609512 h 1548106"/>
                <a:gd name="connsiteX6" fmla="*/ 2683757 w 2788063"/>
                <a:gd name="connsiteY6" fmla="*/ 743238 h 1548106"/>
                <a:gd name="connsiteX7" fmla="*/ 2588240 w 2788063"/>
                <a:gd name="connsiteY7" fmla="*/ 936397 h 1548106"/>
                <a:gd name="connsiteX8" fmla="*/ 2452504 w 2788063"/>
                <a:gd name="connsiteY8" fmla="*/ 985925 h 1548106"/>
                <a:gd name="connsiteX9" fmla="*/ 2482667 w 2788063"/>
                <a:gd name="connsiteY9" fmla="*/ 1075075 h 1548106"/>
                <a:gd name="connsiteX10" fmla="*/ 2788063 w 2788063"/>
                <a:gd name="connsiteY10" fmla="*/ 1302981 h 1548106"/>
                <a:gd name="connsiteX11" fmla="*/ 2608348 w 2788063"/>
                <a:gd name="connsiteY11" fmla="*/ 1332620 h 1548106"/>
                <a:gd name="connsiteX12" fmla="*/ 2411019 w 2788063"/>
                <a:gd name="connsiteY12" fmla="*/ 1491198 h 1548106"/>
                <a:gd name="connsiteX13" fmla="*/ 1988732 w 2788063"/>
                <a:gd name="connsiteY13" fmla="*/ 1530823 h 1548106"/>
                <a:gd name="connsiteX14" fmla="*/ 1777588 w 2788063"/>
                <a:gd name="connsiteY14" fmla="*/ 1302980 h 1548106"/>
                <a:gd name="connsiteX15" fmla="*/ 1531254 w 2788063"/>
                <a:gd name="connsiteY15" fmla="*/ 1327746 h 1548106"/>
                <a:gd name="connsiteX16" fmla="*/ 1601635 w 2788063"/>
                <a:gd name="connsiteY16" fmla="*/ 1060278 h 1548106"/>
                <a:gd name="connsiteX17" fmla="*/ 1455846 w 2788063"/>
                <a:gd name="connsiteY17" fmla="*/ 971123 h 1548106"/>
                <a:gd name="connsiteX18" fmla="*/ 1395519 w 2788063"/>
                <a:gd name="connsiteY18" fmla="*/ 1010748 h 1548106"/>
                <a:gd name="connsiteX19" fmla="*/ 1315083 w 2788063"/>
                <a:gd name="connsiteY19" fmla="*/ 1337652 h 1548106"/>
                <a:gd name="connsiteX20" fmla="*/ 1192436 w 2788063"/>
                <a:gd name="connsiteY20" fmla="*/ 1328236 h 1548106"/>
                <a:gd name="connsiteX21" fmla="*/ 1228795 w 2788063"/>
                <a:gd name="connsiteY21" fmla="*/ 960259 h 1548106"/>
                <a:gd name="connsiteX22" fmla="*/ 1204506 w 2788063"/>
                <a:gd name="connsiteY22" fmla="*/ 702956 h 1548106"/>
                <a:gd name="connsiteX23" fmla="*/ 1281602 w 2788063"/>
                <a:gd name="connsiteY23" fmla="*/ 519180 h 1548106"/>
                <a:gd name="connsiteX24" fmla="*/ 1219566 w 2788063"/>
                <a:gd name="connsiteY24" fmla="*/ 507509 h 1548106"/>
                <a:gd name="connsiteX25" fmla="*/ 1200802 w 2788063"/>
                <a:gd name="connsiteY25" fmla="*/ 406471 h 1548106"/>
                <a:gd name="connsiteX26" fmla="*/ 1132434 w 2788063"/>
                <a:gd name="connsiteY26" fmla="*/ 268529 h 1548106"/>
                <a:gd name="connsiteX27" fmla="*/ 1045861 w 2788063"/>
                <a:gd name="connsiteY27" fmla="*/ 135288 h 1548106"/>
                <a:gd name="connsiteX28" fmla="*/ 854217 w 2788063"/>
                <a:gd name="connsiteY28" fmla="*/ 13226 h 1548106"/>
                <a:gd name="connsiteX29" fmla="*/ 664926 w 2788063"/>
                <a:gd name="connsiteY29" fmla="*/ 324 h 1548106"/>
                <a:gd name="connsiteX30" fmla="*/ 536231 w 2788063"/>
                <a:gd name="connsiteY30" fmla="*/ 177891 h 1548106"/>
                <a:gd name="connsiteX31" fmla="*/ 423614 w 2788063"/>
                <a:gd name="connsiteY31" fmla="*/ 298253 h 1548106"/>
                <a:gd name="connsiteX32" fmla="*/ 530532 w 2788063"/>
                <a:gd name="connsiteY32" fmla="*/ 372551 h 1548106"/>
                <a:gd name="connsiteX33" fmla="*/ 641135 w 2788063"/>
                <a:gd name="connsiteY33" fmla="*/ 627391 h 1548106"/>
                <a:gd name="connsiteX34" fmla="*/ 597459 w 2788063"/>
                <a:gd name="connsiteY34" fmla="*/ 668946 h 1548106"/>
                <a:gd name="connsiteX35" fmla="*/ 716806 w 2788063"/>
                <a:gd name="connsiteY35" fmla="*/ 737655 h 1548106"/>
                <a:gd name="connsiteX36" fmla="*/ 716182 w 2788063"/>
                <a:gd name="connsiteY36" fmla="*/ 807987 h 1548106"/>
                <a:gd name="connsiteX37" fmla="*/ 781511 w 2788063"/>
                <a:gd name="connsiteY37" fmla="*/ 942687 h 1548106"/>
                <a:gd name="connsiteX38" fmla="*/ 967462 w 2788063"/>
                <a:gd name="connsiteY38" fmla="*/ 1149665 h 1548106"/>
                <a:gd name="connsiteX39" fmla="*/ 925330 w 2788063"/>
                <a:gd name="connsiteY39" fmla="*/ 1207874 h 1548106"/>
                <a:gd name="connsiteX40" fmla="*/ 690071 w 2788063"/>
                <a:gd name="connsiteY40" fmla="*/ 1085817 h 1548106"/>
                <a:gd name="connsiteX41" fmla="*/ 409877 w 2788063"/>
                <a:gd name="connsiteY41" fmla="*/ 840119 h 1548106"/>
                <a:gd name="connsiteX42" fmla="*/ 121653 w 2788063"/>
                <a:gd name="connsiteY42" fmla="*/ 973107 h 1548106"/>
                <a:gd name="connsiteX43" fmla="*/ 0 w 2788063"/>
                <a:gd name="connsiteY43" fmla="*/ 1043191 h 1548106"/>
                <a:gd name="connsiteX0" fmla="*/ 0 w 2788063"/>
                <a:gd name="connsiteY0" fmla="*/ 1043191 h 1548106"/>
                <a:gd name="connsiteX1" fmla="*/ 549328 w 2788063"/>
                <a:gd name="connsiteY1" fmla="*/ 1410625 h 1548106"/>
                <a:gd name="connsiteX2" fmla="*/ 797595 w 2788063"/>
                <a:gd name="connsiteY2" fmla="*/ 1536896 h 1548106"/>
                <a:gd name="connsiteX3" fmla="*/ 1250573 w 2788063"/>
                <a:gd name="connsiteY3" fmla="*/ 1490596 h 1548106"/>
                <a:gd name="connsiteX4" fmla="*/ 2603321 w 2788063"/>
                <a:gd name="connsiteY4" fmla="*/ 609512 h 1548106"/>
                <a:gd name="connsiteX5" fmla="*/ 2683757 w 2788063"/>
                <a:gd name="connsiteY5" fmla="*/ 743238 h 1548106"/>
                <a:gd name="connsiteX6" fmla="*/ 2588240 w 2788063"/>
                <a:gd name="connsiteY6" fmla="*/ 936397 h 1548106"/>
                <a:gd name="connsiteX7" fmla="*/ 2452504 w 2788063"/>
                <a:gd name="connsiteY7" fmla="*/ 985925 h 1548106"/>
                <a:gd name="connsiteX8" fmla="*/ 2482667 w 2788063"/>
                <a:gd name="connsiteY8" fmla="*/ 1075075 h 1548106"/>
                <a:gd name="connsiteX9" fmla="*/ 2788063 w 2788063"/>
                <a:gd name="connsiteY9" fmla="*/ 1302981 h 1548106"/>
                <a:gd name="connsiteX10" fmla="*/ 2608348 w 2788063"/>
                <a:gd name="connsiteY10" fmla="*/ 1332620 h 1548106"/>
                <a:gd name="connsiteX11" fmla="*/ 2411019 w 2788063"/>
                <a:gd name="connsiteY11" fmla="*/ 1491198 h 1548106"/>
                <a:gd name="connsiteX12" fmla="*/ 1988732 w 2788063"/>
                <a:gd name="connsiteY12" fmla="*/ 1530823 h 1548106"/>
                <a:gd name="connsiteX13" fmla="*/ 1777588 w 2788063"/>
                <a:gd name="connsiteY13" fmla="*/ 1302980 h 1548106"/>
                <a:gd name="connsiteX14" fmla="*/ 1531254 w 2788063"/>
                <a:gd name="connsiteY14" fmla="*/ 1327746 h 1548106"/>
                <a:gd name="connsiteX15" fmla="*/ 1601635 w 2788063"/>
                <a:gd name="connsiteY15" fmla="*/ 1060278 h 1548106"/>
                <a:gd name="connsiteX16" fmla="*/ 1455846 w 2788063"/>
                <a:gd name="connsiteY16" fmla="*/ 971123 h 1548106"/>
                <a:gd name="connsiteX17" fmla="*/ 1395519 w 2788063"/>
                <a:gd name="connsiteY17" fmla="*/ 1010748 h 1548106"/>
                <a:gd name="connsiteX18" fmla="*/ 1315083 w 2788063"/>
                <a:gd name="connsiteY18" fmla="*/ 1337652 h 1548106"/>
                <a:gd name="connsiteX19" fmla="*/ 1192436 w 2788063"/>
                <a:gd name="connsiteY19" fmla="*/ 1328236 h 1548106"/>
                <a:gd name="connsiteX20" fmla="*/ 1228795 w 2788063"/>
                <a:gd name="connsiteY20" fmla="*/ 960259 h 1548106"/>
                <a:gd name="connsiteX21" fmla="*/ 1204506 w 2788063"/>
                <a:gd name="connsiteY21" fmla="*/ 702956 h 1548106"/>
                <a:gd name="connsiteX22" fmla="*/ 1281602 w 2788063"/>
                <a:gd name="connsiteY22" fmla="*/ 519180 h 1548106"/>
                <a:gd name="connsiteX23" fmla="*/ 1219566 w 2788063"/>
                <a:gd name="connsiteY23" fmla="*/ 507509 h 1548106"/>
                <a:gd name="connsiteX24" fmla="*/ 1200802 w 2788063"/>
                <a:gd name="connsiteY24" fmla="*/ 406471 h 1548106"/>
                <a:gd name="connsiteX25" fmla="*/ 1132434 w 2788063"/>
                <a:gd name="connsiteY25" fmla="*/ 268529 h 1548106"/>
                <a:gd name="connsiteX26" fmla="*/ 1045861 w 2788063"/>
                <a:gd name="connsiteY26" fmla="*/ 135288 h 1548106"/>
                <a:gd name="connsiteX27" fmla="*/ 854217 w 2788063"/>
                <a:gd name="connsiteY27" fmla="*/ 13226 h 1548106"/>
                <a:gd name="connsiteX28" fmla="*/ 664926 w 2788063"/>
                <a:gd name="connsiteY28" fmla="*/ 324 h 1548106"/>
                <a:gd name="connsiteX29" fmla="*/ 536231 w 2788063"/>
                <a:gd name="connsiteY29" fmla="*/ 177891 h 1548106"/>
                <a:gd name="connsiteX30" fmla="*/ 423614 w 2788063"/>
                <a:gd name="connsiteY30" fmla="*/ 298253 h 1548106"/>
                <a:gd name="connsiteX31" fmla="*/ 530532 w 2788063"/>
                <a:gd name="connsiteY31" fmla="*/ 372551 h 1548106"/>
                <a:gd name="connsiteX32" fmla="*/ 641135 w 2788063"/>
                <a:gd name="connsiteY32" fmla="*/ 627391 h 1548106"/>
                <a:gd name="connsiteX33" fmla="*/ 597459 w 2788063"/>
                <a:gd name="connsiteY33" fmla="*/ 668946 h 1548106"/>
                <a:gd name="connsiteX34" fmla="*/ 716806 w 2788063"/>
                <a:gd name="connsiteY34" fmla="*/ 737655 h 1548106"/>
                <a:gd name="connsiteX35" fmla="*/ 716182 w 2788063"/>
                <a:gd name="connsiteY35" fmla="*/ 807987 h 1548106"/>
                <a:gd name="connsiteX36" fmla="*/ 781511 w 2788063"/>
                <a:gd name="connsiteY36" fmla="*/ 942687 h 1548106"/>
                <a:gd name="connsiteX37" fmla="*/ 967462 w 2788063"/>
                <a:gd name="connsiteY37" fmla="*/ 1149665 h 1548106"/>
                <a:gd name="connsiteX38" fmla="*/ 925330 w 2788063"/>
                <a:gd name="connsiteY38" fmla="*/ 1207874 h 1548106"/>
                <a:gd name="connsiteX39" fmla="*/ 690071 w 2788063"/>
                <a:gd name="connsiteY39" fmla="*/ 1085817 h 1548106"/>
                <a:gd name="connsiteX40" fmla="*/ 409877 w 2788063"/>
                <a:gd name="connsiteY40" fmla="*/ 840119 h 1548106"/>
                <a:gd name="connsiteX41" fmla="*/ 121653 w 2788063"/>
                <a:gd name="connsiteY41" fmla="*/ 973107 h 1548106"/>
                <a:gd name="connsiteX42" fmla="*/ 0 w 2788063"/>
                <a:gd name="connsiteY42" fmla="*/ 1043191 h 1548106"/>
                <a:gd name="connsiteX0" fmla="*/ 0 w 2788063"/>
                <a:gd name="connsiteY0" fmla="*/ 1043191 h 1548106"/>
                <a:gd name="connsiteX1" fmla="*/ 549328 w 2788063"/>
                <a:gd name="connsiteY1" fmla="*/ 1410625 h 1548106"/>
                <a:gd name="connsiteX2" fmla="*/ 797595 w 2788063"/>
                <a:gd name="connsiteY2" fmla="*/ 1536896 h 1548106"/>
                <a:gd name="connsiteX3" fmla="*/ 1250573 w 2788063"/>
                <a:gd name="connsiteY3" fmla="*/ 1490596 h 1548106"/>
                <a:gd name="connsiteX4" fmla="*/ 2683757 w 2788063"/>
                <a:gd name="connsiteY4" fmla="*/ 743238 h 1548106"/>
                <a:gd name="connsiteX5" fmla="*/ 2588240 w 2788063"/>
                <a:gd name="connsiteY5" fmla="*/ 936397 h 1548106"/>
                <a:gd name="connsiteX6" fmla="*/ 2452504 w 2788063"/>
                <a:gd name="connsiteY6" fmla="*/ 985925 h 1548106"/>
                <a:gd name="connsiteX7" fmla="*/ 2482667 w 2788063"/>
                <a:gd name="connsiteY7" fmla="*/ 1075075 h 1548106"/>
                <a:gd name="connsiteX8" fmla="*/ 2788063 w 2788063"/>
                <a:gd name="connsiteY8" fmla="*/ 1302981 h 1548106"/>
                <a:gd name="connsiteX9" fmla="*/ 2608348 w 2788063"/>
                <a:gd name="connsiteY9" fmla="*/ 1332620 h 1548106"/>
                <a:gd name="connsiteX10" fmla="*/ 2411019 w 2788063"/>
                <a:gd name="connsiteY10" fmla="*/ 1491198 h 1548106"/>
                <a:gd name="connsiteX11" fmla="*/ 1988732 w 2788063"/>
                <a:gd name="connsiteY11" fmla="*/ 1530823 h 1548106"/>
                <a:gd name="connsiteX12" fmla="*/ 1777588 w 2788063"/>
                <a:gd name="connsiteY12" fmla="*/ 1302980 h 1548106"/>
                <a:gd name="connsiteX13" fmla="*/ 1531254 w 2788063"/>
                <a:gd name="connsiteY13" fmla="*/ 1327746 h 1548106"/>
                <a:gd name="connsiteX14" fmla="*/ 1601635 w 2788063"/>
                <a:gd name="connsiteY14" fmla="*/ 1060278 h 1548106"/>
                <a:gd name="connsiteX15" fmla="*/ 1455846 w 2788063"/>
                <a:gd name="connsiteY15" fmla="*/ 971123 h 1548106"/>
                <a:gd name="connsiteX16" fmla="*/ 1395519 w 2788063"/>
                <a:gd name="connsiteY16" fmla="*/ 1010748 h 1548106"/>
                <a:gd name="connsiteX17" fmla="*/ 1315083 w 2788063"/>
                <a:gd name="connsiteY17" fmla="*/ 1337652 h 1548106"/>
                <a:gd name="connsiteX18" fmla="*/ 1192436 w 2788063"/>
                <a:gd name="connsiteY18" fmla="*/ 1328236 h 1548106"/>
                <a:gd name="connsiteX19" fmla="*/ 1228795 w 2788063"/>
                <a:gd name="connsiteY19" fmla="*/ 960259 h 1548106"/>
                <a:gd name="connsiteX20" fmla="*/ 1204506 w 2788063"/>
                <a:gd name="connsiteY20" fmla="*/ 702956 h 1548106"/>
                <a:gd name="connsiteX21" fmla="*/ 1281602 w 2788063"/>
                <a:gd name="connsiteY21" fmla="*/ 519180 h 1548106"/>
                <a:gd name="connsiteX22" fmla="*/ 1219566 w 2788063"/>
                <a:gd name="connsiteY22" fmla="*/ 507509 h 1548106"/>
                <a:gd name="connsiteX23" fmla="*/ 1200802 w 2788063"/>
                <a:gd name="connsiteY23" fmla="*/ 406471 h 1548106"/>
                <a:gd name="connsiteX24" fmla="*/ 1132434 w 2788063"/>
                <a:gd name="connsiteY24" fmla="*/ 268529 h 1548106"/>
                <a:gd name="connsiteX25" fmla="*/ 1045861 w 2788063"/>
                <a:gd name="connsiteY25" fmla="*/ 135288 h 1548106"/>
                <a:gd name="connsiteX26" fmla="*/ 854217 w 2788063"/>
                <a:gd name="connsiteY26" fmla="*/ 13226 h 1548106"/>
                <a:gd name="connsiteX27" fmla="*/ 664926 w 2788063"/>
                <a:gd name="connsiteY27" fmla="*/ 324 h 1548106"/>
                <a:gd name="connsiteX28" fmla="*/ 536231 w 2788063"/>
                <a:gd name="connsiteY28" fmla="*/ 177891 h 1548106"/>
                <a:gd name="connsiteX29" fmla="*/ 423614 w 2788063"/>
                <a:gd name="connsiteY29" fmla="*/ 298253 h 1548106"/>
                <a:gd name="connsiteX30" fmla="*/ 530532 w 2788063"/>
                <a:gd name="connsiteY30" fmla="*/ 372551 h 1548106"/>
                <a:gd name="connsiteX31" fmla="*/ 641135 w 2788063"/>
                <a:gd name="connsiteY31" fmla="*/ 627391 h 1548106"/>
                <a:gd name="connsiteX32" fmla="*/ 597459 w 2788063"/>
                <a:gd name="connsiteY32" fmla="*/ 668946 h 1548106"/>
                <a:gd name="connsiteX33" fmla="*/ 716806 w 2788063"/>
                <a:gd name="connsiteY33" fmla="*/ 737655 h 1548106"/>
                <a:gd name="connsiteX34" fmla="*/ 716182 w 2788063"/>
                <a:gd name="connsiteY34" fmla="*/ 807987 h 1548106"/>
                <a:gd name="connsiteX35" fmla="*/ 781511 w 2788063"/>
                <a:gd name="connsiteY35" fmla="*/ 942687 h 1548106"/>
                <a:gd name="connsiteX36" fmla="*/ 967462 w 2788063"/>
                <a:gd name="connsiteY36" fmla="*/ 1149665 h 1548106"/>
                <a:gd name="connsiteX37" fmla="*/ 925330 w 2788063"/>
                <a:gd name="connsiteY37" fmla="*/ 1207874 h 1548106"/>
                <a:gd name="connsiteX38" fmla="*/ 690071 w 2788063"/>
                <a:gd name="connsiteY38" fmla="*/ 1085817 h 1548106"/>
                <a:gd name="connsiteX39" fmla="*/ 409877 w 2788063"/>
                <a:gd name="connsiteY39" fmla="*/ 840119 h 1548106"/>
                <a:gd name="connsiteX40" fmla="*/ 121653 w 2788063"/>
                <a:gd name="connsiteY40" fmla="*/ 973107 h 1548106"/>
                <a:gd name="connsiteX41" fmla="*/ 0 w 2788063"/>
                <a:gd name="connsiteY41" fmla="*/ 1043191 h 1548106"/>
                <a:gd name="connsiteX0" fmla="*/ 0 w 2788063"/>
                <a:gd name="connsiteY0" fmla="*/ 1043191 h 1548106"/>
                <a:gd name="connsiteX1" fmla="*/ 549328 w 2788063"/>
                <a:gd name="connsiteY1" fmla="*/ 1410625 h 1548106"/>
                <a:gd name="connsiteX2" fmla="*/ 797595 w 2788063"/>
                <a:gd name="connsiteY2" fmla="*/ 1536896 h 1548106"/>
                <a:gd name="connsiteX3" fmla="*/ 1250573 w 2788063"/>
                <a:gd name="connsiteY3" fmla="*/ 1490596 h 1548106"/>
                <a:gd name="connsiteX4" fmla="*/ 2588240 w 2788063"/>
                <a:gd name="connsiteY4" fmla="*/ 936397 h 1548106"/>
                <a:gd name="connsiteX5" fmla="*/ 2452504 w 2788063"/>
                <a:gd name="connsiteY5" fmla="*/ 985925 h 1548106"/>
                <a:gd name="connsiteX6" fmla="*/ 2482667 w 2788063"/>
                <a:gd name="connsiteY6" fmla="*/ 1075075 h 1548106"/>
                <a:gd name="connsiteX7" fmla="*/ 2788063 w 2788063"/>
                <a:gd name="connsiteY7" fmla="*/ 1302981 h 1548106"/>
                <a:gd name="connsiteX8" fmla="*/ 2608348 w 2788063"/>
                <a:gd name="connsiteY8" fmla="*/ 1332620 h 1548106"/>
                <a:gd name="connsiteX9" fmla="*/ 2411019 w 2788063"/>
                <a:gd name="connsiteY9" fmla="*/ 1491198 h 1548106"/>
                <a:gd name="connsiteX10" fmla="*/ 1988732 w 2788063"/>
                <a:gd name="connsiteY10" fmla="*/ 1530823 h 1548106"/>
                <a:gd name="connsiteX11" fmla="*/ 1777588 w 2788063"/>
                <a:gd name="connsiteY11" fmla="*/ 1302980 h 1548106"/>
                <a:gd name="connsiteX12" fmla="*/ 1531254 w 2788063"/>
                <a:gd name="connsiteY12" fmla="*/ 1327746 h 1548106"/>
                <a:gd name="connsiteX13" fmla="*/ 1601635 w 2788063"/>
                <a:gd name="connsiteY13" fmla="*/ 1060278 h 1548106"/>
                <a:gd name="connsiteX14" fmla="*/ 1455846 w 2788063"/>
                <a:gd name="connsiteY14" fmla="*/ 971123 h 1548106"/>
                <a:gd name="connsiteX15" fmla="*/ 1395519 w 2788063"/>
                <a:gd name="connsiteY15" fmla="*/ 1010748 h 1548106"/>
                <a:gd name="connsiteX16" fmla="*/ 1315083 w 2788063"/>
                <a:gd name="connsiteY16" fmla="*/ 1337652 h 1548106"/>
                <a:gd name="connsiteX17" fmla="*/ 1192436 w 2788063"/>
                <a:gd name="connsiteY17" fmla="*/ 1328236 h 1548106"/>
                <a:gd name="connsiteX18" fmla="*/ 1228795 w 2788063"/>
                <a:gd name="connsiteY18" fmla="*/ 960259 h 1548106"/>
                <a:gd name="connsiteX19" fmla="*/ 1204506 w 2788063"/>
                <a:gd name="connsiteY19" fmla="*/ 702956 h 1548106"/>
                <a:gd name="connsiteX20" fmla="*/ 1281602 w 2788063"/>
                <a:gd name="connsiteY20" fmla="*/ 519180 h 1548106"/>
                <a:gd name="connsiteX21" fmla="*/ 1219566 w 2788063"/>
                <a:gd name="connsiteY21" fmla="*/ 507509 h 1548106"/>
                <a:gd name="connsiteX22" fmla="*/ 1200802 w 2788063"/>
                <a:gd name="connsiteY22" fmla="*/ 406471 h 1548106"/>
                <a:gd name="connsiteX23" fmla="*/ 1132434 w 2788063"/>
                <a:gd name="connsiteY23" fmla="*/ 268529 h 1548106"/>
                <a:gd name="connsiteX24" fmla="*/ 1045861 w 2788063"/>
                <a:gd name="connsiteY24" fmla="*/ 135288 h 1548106"/>
                <a:gd name="connsiteX25" fmla="*/ 854217 w 2788063"/>
                <a:gd name="connsiteY25" fmla="*/ 13226 h 1548106"/>
                <a:gd name="connsiteX26" fmla="*/ 664926 w 2788063"/>
                <a:gd name="connsiteY26" fmla="*/ 324 h 1548106"/>
                <a:gd name="connsiteX27" fmla="*/ 536231 w 2788063"/>
                <a:gd name="connsiteY27" fmla="*/ 177891 h 1548106"/>
                <a:gd name="connsiteX28" fmla="*/ 423614 w 2788063"/>
                <a:gd name="connsiteY28" fmla="*/ 298253 h 1548106"/>
                <a:gd name="connsiteX29" fmla="*/ 530532 w 2788063"/>
                <a:gd name="connsiteY29" fmla="*/ 372551 h 1548106"/>
                <a:gd name="connsiteX30" fmla="*/ 641135 w 2788063"/>
                <a:gd name="connsiteY30" fmla="*/ 627391 h 1548106"/>
                <a:gd name="connsiteX31" fmla="*/ 597459 w 2788063"/>
                <a:gd name="connsiteY31" fmla="*/ 668946 h 1548106"/>
                <a:gd name="connsiteX32" fmla="*/ 716806 w 2788063"/>
                <a:gd name="connsiteY32" fmla="*/ 737655 h 1548106"/>
                <a:gd name="connsiteX33" fmla="*/ 716182 w 2788063"/>
                <a:gd name="connsiteY33" fmla="*/ 807987 h 1548106"/>
                <a:gd name="connsiteX34" fmla="*/ 781511 w 2788063"/>
                <a:gd name="connsiteY34" fmla="*/ 942687 h 1548106"/>
                <a:gd name="connsiteX35" fmla="*/ 967462 w 2788063"/>
                <a:gd name="connsiteY35" fmla="*/ 1149665 h 1548106"/>
                <a:gd name="connsiteX36" fmla="*/ 925330 w 2788063"/>
                <a:gd name="connsiteY36" fmla="*/ 1207874 h 1548106"/>
                <a:gd name="connsiteX37" fmla="*/ 690071 w 2788063"/>
                <a:gd name="connsiteY37" fmla="*/ 1085817 h 1548106"/>
                <a:gd name="connsiteX38" fmla="*/ 409877 w 2788063"/>
                <a:gd name="connsiteY38" fmla="*/ 840119 h 1548106"/>
                <a:gd name="connsiteX39" fmla="*/ 121653 w 2788063"/>
                <a:gd name="connsiteY39" fmla="*/ 973107 h 1548106"/>
                <a:gd name="connsiteX40" fmla="*/ 0 w 2788063"/>
                <a:gd name="connsiteY40" fmla="*/ 1043191 h 1548106"/>
                <a:gd name="connsiteX0" fmla="*/ 0 w 2788063"/>
                <a:gd name="connsiteY0" fmla="*/ 1043191 h 1548106"/>
                <a:gd name="connsiteX1" fmla="*/ 549328 w 2788063"/>
                <a:gd name="connsiteY1" fmla="*/ 1410625 h 1548106"/>
                <a:gd name="connsiteX2" fmla="*/ 797595 w 2788063"/>
                <a:gd name="connsiteY2" fmla="*/ 1536896 h 1548106"/>
                <a:gd name="connsiteX3" fmla="*/ 1250573 w 2788063"/>
                <a:gd name="connsiteY3" fmla="*/ 1490596 h 1548106"/>
                <a:gd name="connsiteX4" fmla="*/ 2452504 w 2788063"/>
                <a:gd name="connsiteY4" fmla="*/ 985925 h 1548106"/>
                <a:gd name="connsiteX5" fmla="*/ 2482667 w 2788063"/>
                <a:gd name="connsiteY5" fmla="*/ 1075075 h 1548106"/>
                <a:gd name="connsiteX6" fmla="*/ 2788063 w 2788063"/>
                <a:gd name="connsiteY6" fmla="*/ 1302981 h 1548106"/>
                <a:gd name="connsiteX7" fmla="*/ 2608348 w 2788063"/>
                <a:gd name="connsiteY7" fmla="*/ 1332620 h 1548106"/>
                <a:gd name="connsiteX8" fmla="*/ 2411019 w 2788063"/>
                <a:gd name="connsiteY8" fmla="*/ 1491198 h 1548106"/>
                <a:gd name="connsiteX9" fmla="*/ 1988732 w 2788063"/>
                <a:gd name="connsiteY9" fmla="*/ 1530823 h 1548106"/>
                <a:gd name="connsiteX10" fmla="*/ 1777588 w 2788063"/>
                <a:gd name="connsiteY10" fmla="*/ 1302980 h 1548106"/>
                <a:gd name="connsiteX11" fmla="*/ 1531254 w 2788063"/>
                <a:gd name="connsiteY11" fmla="*/ 1327746 h 1548106"/>
                <a:gd name="connsiteX12" fmla="*/ 1601635 w 2788063"/>
                <a:gd name="connsiteY12" fmla="*/ 1060278 h 1548106"/>
                <a:gd name="connsiteX13" fmla="*/ 1455846 w 2788063"/>
                <a:gd name="connsiteY13" fmla="*/ 971123 h 1548106"/>
                <a:gd name="connsiteX14" fmla="*/ 1395519 w 2788063"/>
                <a:gd name="connsiteY14" fmla="*/ 1010748 h 1548106"/>
                <a:gd name="connsiteX15" fmla="*/ 1315083 w 2788063"/>
                <a:gd name="connsiteY15" fmla="*/ 1337652 h 1548106"/>
                <a:gd name="connsiteX16" fmla="*/ 1192436 w 2788063"/>
                <a:gd name="connsiteY16" fmla="*/ 1328236 h 1548106"/>
                <a:gd name="connsiteX17" fmla="*/ 1228795 w 2788063"/>
                <a:gd name="connsiteY17" fmla="*/ 960259 h 1548106"/>
                <a:gd name="connsiteX18" fmla="*/ 1204506 w 2788063"/>
                <a:gd name="connsiteY18" fmla="*/ 702956 h 1548106"/>
                <a:gd name="connsiteX19" fmla="*/ 1281602 w 2788063"/>
                <a:gd name="connsiteY19" fmla="*/ 519180 h 1548106"/>
                <a:gd name="connsiteX20" fmla="*/ 1219566 w 2788063"/>
                <a:gd name="connsiteY20" fmla="*/ 507509 h 1548106"/>
                <a:gd name="connsiteX21" fmla="*/ 1200802 w 2788063"/>
                <a:gd name="connsiteY21" fmla="*/ 406471 h 1548106"/>
                <a:gd name="connsiteX22" fmla="*/ 1132434 w 2788063"/>
                <a:gd name="connsiteY22" fmla="*/ 268529 h 1548106"/>
                <a:gd name="connsiteX23" fmla="*/ 1045861 w 2788063"/>
                <a:gd name="connsiteY23" fmla="*/ 135288 h 1548106"/>
                <a:gd name="connsiteX24" fmla="*/ 854217 w 2788063"/>
                <a:gd name="connsiteY24" fmla="*/ 13226 h 1548106"/>
                <a:gd name="connsiteX25" fmla="*/ 664926 w 2788063"/>
                <a:gd name="connsiteY25" fmla="*/ 324 h 1548106"/>
                <a:gd name="connsiteX26" fmla="*/ 536231 w 2788063"/>
                <a:gd name="connsiteY26" fmla="*/ 177891 h 1548106"/>
                <a:gd name="connsiteX27" fmla="*/ 423614 w 2788063"/>
                <a:gd name="connsiteY27" fmla="*/ 298253 h 1548106"/>
                <a:gd name="connsiteX28" fmla="*/ 530532 w 2788063"/>
                <a:gd name="connsiteY28" fmla="*/ 372551 h 1548106"/>
                <a:gd name="connsiteX29" fmla="*/ 641135 w 2788063"/>
                <a:gd name="connsiteY29" fmla="*/ 627391 h 1548106"/>
                <a:gd name="connsiteX30" fmla="*/ 597459 w 2788063"/>
                <a:gd name="connsiteY30" fmla="*/ 668946 h 1548106"/>
                <a:gd name="connsiteX31" fmla="*/ 716806 w 2788063"/>
                <a:gd name="connsiteY31" fmla="*/ 737655 h 1548106"/>
                <a:gd name="connsiteX32" fmla="*/ 716182 w 2788063"/>
                <a:gd name="connsiteY32" fmla="*/ 807987 h 1548106"/>
                <a:gd name="connsiteX33" fmla="*/ 781511 w 2788063"/>
                <a:gd name="connsiteY33" fmla="*/ 942687 h 1548106"/>
                <a:gd name="connsiteX34" fmla="*/ 967462 w 2788063"/>
                <a:gd name="connsiteY34" fmla="*/ 1149665 h 1548106"/>
                <a:gd name="connsiteX35" fmla="*/ 925330 w 2788063"/>
                <a:gd name="connsiteY35" fmla="*/ 1207874 h 1548106"/>
                <a:gd name="connsiteX36" fmla="*/ 690071 w 2788063"/>
                <a:gd name="connsiteY36" fmla="*/ 1085817 h 1548106"/>
                <a:gd name="connsiteX37" fmla="*/ 409877 w 2788063"/>
                <a:gd name="connsiteY37" fmla="*/ 840119 h 1548106"/>
                <a:gd name="connsiteX38" fmla="*/ 121653 w 2788063"/>
                <a:gd name="connsiteY38" fmla="*/ 973107 h 1548106"/>
                <a:gd name="connsiteX39" fmla="*/ 0 w 2788063"/>
                <a:gd name="connsiteY39" fmla="*/ 1043191 h 1548106"/>
                <a:gd name="connsiteX0" fmla="*/ 0 w 2788063"/>
                <a:gd name="connsiteY0" fmla="*/ 1043191 h 1548106"/>
                <a:gd name="connsiteX1" fmla="*/ 549328 w 2788063"/>
                <a:gd name="connsiteY1" fmla="*/ 1410625 h 1548106"/>
                <a:gd name="connsiteX2" fmla="*/ 797595 w 2788063"/>
                <a:gd name="connsiteY2" fmla="*/ 1536896 h 1548106"/>
                <a:gd name="connsiteX3" fmla="*/ 1250573 w 2788063"/>
                <a:gd name="connsiteY3" fmla="*/ 1490596 h 1548106"/>
                <a:gd name="connsiteX4" fmla="*/ 2482667 w 2788063"/>
                <a:gd name="connsiteY4" fmla="*/ 1075075 h 1548106"/>
                <a:gd name="connsiteX5" fmla="*/ 2788063 w 2788063"/>
                <a:gd name="connsiteY5" fmla="*/ 1302981 h 1548106"/>
                <a:gd name="connsiteX6" fmla="*/ 2608348 w 2788063"/>
                <a:gd name="connsiteY6" fmla="*/ 1332620 h 1548106"/>
                <a:gd name="connsiteX7" fmla="*/ 2411019 w 2788063"/>
                <a:gd name="connsiteY7" fmla="*/ 1491198 h 1548106"/>
                <a:gd name="connsiteX8" fmla="*/ 1988732 w 2788063"/>
                <a:gd name="connsiteY8" fmla="*/ 1530823 h 1548106"/>
                <a:gd name="connsiteX9" fmla="*/ 1777588 w 2788063"/>
                <a:gd name="connsiteY9" fmla="*/ 1302980 h 1548106"/>
                <a:gd name="connsiteX10" fmla="*/ 1531254 w 2788063"/>
                <a:gd name="connsiteY10" fmla="*/ 1327746 h 1548106"/>
                <a:gd name="connsiteX11" fmla="*/ 1601635 w 2788063"/>
                <a:gd name="connsiteY11" fmla="*/ 1060278 h 1548106"/>
                <a:gd name="connsiteX12" fmla="*/ 1455846 w 2788063"/>
                <a:gd name="connsiteY12" fmla="*/ 971123 h 1548106"/>
                <a:gd name="connsiteX13" fmla="*/ 1395519 w 2788063"/>
                <a:gd name="connsiteY13" fmla="*/ 1010748 h 1548106"/>
                <a:gd name="connsiteX14" fmla="*/ 1315083 w 2788063"/>
                <a:gd name="connsiteY14" fmla="*/ 1337652 h 1548106"/>
                <a:gd name="connsiteX15" fmla="*/ 1192436 w 2788063"/>
                <a:gd name="connsiteY15" fmla="*/ 1328236 h 1548106"/>
                <a:gd name="connsiteX16" fmla="*/ 1228795 w 2788063"/>
                <a:gd name="connsiteY16" fmla="*/ 960259 h 1548106"/>
                <a:gd name="connsiteX17" fmla="*/ 1204506 w 2788063"/>
                <a:gd name="connsiteY17" fmla="*/ 702956 h 1548106"/>
                <a:gd name="connsiteX18" fmla="*/ 1281602 w 2788063"/>
                <a:gd name="connsiteY18" fmla="*/ 519180 h 1548106"/>
                <a:gd name="connsiteX19" fmla="*/ 1219566 w 2788063"/>
                <a:gd name="connsiteY19" fmla="*/ 507509 h 1548106"/>
                <a:gd name="connsiteX20" fmla="*/ 1200802 w 2788063"/>
                <a:gd name="connsiteY20" fmla="*/ 406471 h 1548106"/>
                <a:gd name="connsiteX21" fmla="*/ 1132434 w 2788063"/>
                <a:gd name="connsiteY21" fmla="*/ 268529 h 1548106"/>
                <a:gd name="connsiteX22" fmla="*/ 1045861 w 2788063"/>
                <a:gd name="connsiteY22" fmla="*/ 135288 h 1548106"/>
                <a:gd name="connsiteX23" fmla="*/ 854217 w 2788063"/>
                <a:gd name="connsiteY23" fmla="*/ 13226 h 1548106"/>
                <a:gd name="connsiteX24" fmla="*/ 664926 w 2788063"/>
                <a:gd name="connsiteY24" fmla="*/ 324 h 1548106"/>
                <a:gd name="connsiteX25" fmla="*/ 536231 w 2788063"/>
                <a:gd name="connsiteY25" fmla="*/ 177891 h 1548106"/>
                <a:gd name="connsiteX26" fmla="*/ 423614 w 2788063"/>
                <a:gd name="connsiteY26" fmla="*/ 298253 h 1548106"/>
                <a:gd name="connsiteX27" fmla="*/ 530532 w 2788063"/>
                <a:gd name="connsiteY27" fmla="*/ 372551 h 1548106"/>
                <a:gd name="connsiteX28" fmla="*/ 641135 w 2788063"/>
                <a:gd name="connsiteY28" fmla="*/ 627391 h 1548106"/>
                <a:gd name="connsiteX29" fmla="*/ 597459 w 2788063"/>
                <a:gd name="connsiteY29" fmla="*/ 668946 h 1548106"/>
                <a:gd name="connsiteX30" fmla="*/ 716806 w 2788063"/>
                <a:gd name="connsiteY30" fmla="*/ 737655 h 1548106"/>
                <a:gd name="connsiteX31" fmla="*/ 716182 w 2788063"/>
                <a:gd name="connsiteY31" fmla="*/ 807987 h 1548106"/>
                <a:gd name="connsiteX32" fmla="*/ 781511 w 2788063"/>
                <a:gd name="connsiteY32" fmla="*/ 942687 h 1548106"/>
                <a:gd name="connsiteX33" fmla="*/ 967462 w 2788063"/>
                <a:gd name="connsiteY33" fmla="*/ 1149665 h 1548106"/>
                <a:gd name="connsiteX34" fmla="*/ 925330 w 2788063"/>
                <a:gd name="connsiteY34" fmla="*/ 1207874 h 1548106"/>
                <a:gd name="connsiteX35" fmla="*/ 690071 w 2788063"/>
                <a:gd name="connsiteY35" fmla="*/ 1085817 h 1548106"/>
                <a:gd name="connsiteX36" fmla="*/ 409877 w 2788063"/>
                <a:gd name="connsiteY36" fmla="*/ 840119 h 1548106"/>
                <a:gd name="connsiteX37" fmla="*/ 121653 w 2788063"/>
                <a:gd name="connsiteY37" fmla="*/ 973107 h 1548106"/>
                <a:gd name="connsiteX38" fmla="*/ 0 w 2788063"/>
                <a:gd name="connsiteY38" fmla="*/ 1043191 h 1548106"/>
                <a:gd name="connsiteX0" fmla="*/ 0 w 2788063"/>
                <a:gd name="connsiteY0" fmla="*/ 1043191 h 1548106"/>
                <a:gd name="connsiteX1" fmla="*/ 549328 w 2788063"/>
                <a:gd name="connsiteY1" fmla="*/ 1410625 h 1548106"/>
                <a:gd name="connsiteX2" fmla="*/ 797595 w 2788063"/>
                <a:gd name="connsiteY2" fmla="*/ 1536896 h 1548106"/>
                <a:gd name="connsiteX3" fmla="*/ 1250573 w 2788063"/>
                <a:gd name="connsiteY3" fmla="*/ 1490596 h 1548106"/>
                <a:gd name="connsiteX4" fmla="*/ 2788063 w 2788063"/>
                <a:gd name="connsiteY4" fmla="*/ 1302981 h 1548106"/>
                <a:gd name="connsiteX5" fmla="*/ 2608348 w 2788063"/>
                <a:gd name="connsiteY5" fmla="*/ 1332620 h 1548106"/>
                <a:gd name="connsiteX6" fmla="*/ 2411019 w 2788063"/>
                <a:gd name="connsiteY6" fmla="*/ 1491198 h 1548106"/>
                <a:gd name="connsiteX7" fmla="*/ 1988732 w 2788063"/>
                <a:gd name="connsiteY7" fmla="*/ 1530823 h 1548106"/>
                <a:gd name="connsiteX8" fmla="*/ 1777588 w 2788063"/>
                <a:gd name="connsiteY8" fmla="*/ 1302980 h 1548106"/>
                <a:gd name="connsiteX9" fmla="*/ 1531254 w 2788063"/>
                <a:gd name="connsiteY9" fmla="*/ 1327746 h 1548106"/>
                <a:gd name="connsiteX10" fmla="*/ 1601635 w 2788063"/>
                <a:gd name="connsiteY10" fmla="*/ 1060278 h 1548106"/>
                <a:gd name="connsiteX11" fmla="*/ 1455846 w 2788063"/>
                <a:gd name="connsiteY11" fmla="*/ 971123 h 1548106"/>
                <a:gd name="connsiteX12" fmla="*/ 1395519 w 2788063"/>
                <a:gd name="connsiteY12" fmla="*/ 1010748 h 1548106"/>
                <a:gd name="connsiteX13" fmla="*/ 1315083 w 2788063"/>
                <a:gd name="connsiteY13" fmla="*/ 1337652 h 1548106"/>
                <a:gd name="connsiteX14" fmla="*/ 1192436 w 2788063"/>
                <a:gd name="connsiteY14" fmla="*/ 1328236 h 1548106"/>
                <a:gd name="connsiteX15" fmla="*/ 1228795 w 2788063"/>
                <a:gd name="connsiteY15" fmla="*/ 960259 h 1548106"/>
                <a:gd name="connsiteX16" fmla="*/ 1204506 w 2788063"/>
                <a:gd name="connsiteY16" fmla="*/ 702956 h 1548106"/>
                <a:gd name="connsiteX17" fmla="*/ 1281602 w 2788063"/>
                <a:gd name="connsiteY17" fmla="*/ 519180 h 1548106"/>
                <a:gd name="connsiteX18" fmla="*/ 1219566 w 2788063"/>
                <a:gd name="connsiteY18" fmla="*/ 507509 h 1548106"/>
                <a:gd name="connsiteX19" fmla="*/ 1200802 w 2788063"/>
                <a:gd name="connsiteY19" fmla="*/ 406471 h 1548106"/>
                <a:gd name="connsiteX20" fmla="*/ 1132434 w 2788063"/>
                <a:gd name="connsiteY20" fmla="*/ 268529 h 1548106"/>
                <a:gd name="connsiteX21" fmla="*/ 1045861 w 2788063"/>
                <a:gd name="connsiteY21" fmla="*/ 135288 h 1548106"/>
                <a:gd name="connsiteX22" fmla="*/ 854217 w 2788063"/>
                <a:gd name="connsiteY22" fmla="*/ 13226 h 1548106"/>
                <a:gd name="connsiteX23" fmla="*/ 664926 w 2788063"/>
                <a:gd name="connsiteY23" fmla="*/ 324 h 1548106"/>
                <a:gd name="connsiteX24" fmla="*/ 536231 w 2788063"/>
                <a:gd name="connsiteY24" fmla="*/ 177891 h 1548106"/>
                <a:gd name="connsiteX25" fmla="*/ 423614 w 2788063"/>
                <a:gd name="connsiteY25" fmla="*/ 298253 h 1548106"/>
                <a:gd name="connsiteX26" fmla="*/ 530532 w 2788063"/>
                <a:gd name="connsiteY26" fmla="*/ 372551 h 1548106"/>
                <a:gd name="connsiteX27" fmla="*/ 641135 w 2788063"/>
                <a:gd name="connsiteY27" fmla="*/ 627391 h 1548106"/>
                <a:gd name="connsiteX28" fmla="*/ 597459 w 2788063"/>
                <a:gd name="connsiteY28" fmla="*/ 668946 h 1548106"/>
                <a:gd name="connsiteX29" fmla="*/ 716806 w 2788063"/>
                <a:gd name="connsiteY29" fmla="*/ 737655 h 1548106"/>
                <a:gd name="connsiteX30" fmla="*/ 716182 w 2788063"/>
                <a:gd name="connsiteY30" fmla="*/ 807987 h 1548106"/>
                <a:gd name="connsiteX31" fmla="*/ 781511 w 2788063"/>
                <a:gd name="connsiteY31" fmla="*/ 942687 h 1548106"/>
                <a:gd name="connsiteX32" fmla="*/ 967462 w 2788063"/>
                <a:gd name="connsiteY32" fmla="*/ 1149665 h 1548106"/>
                <a:gd name="connsiteX33" fmla="*/ 925330 w 2788063"/>
                <a:gd name="connsiteY33" fmla="*/ 1207874 h 1548106"/>
                <a:gd name="connsiteX34" fmla="*/ 690071 w 2788063"/>
                <a:gd name="connsiteY34" fmla="*/ 1085817 h 1548106"/>
                <a:gd name="connsiteX35" fmla="*/ 409877 w 2788063"/>
                <a:gd name="connsiteY35" fmla="*/ 840119 h 1548106"/>
                <a:gd name="connsiteX36" fmla="*/ 121653 w 2788063"/>
                <a:gd name="connsiteY36" fmla="*/ 973107 h 1548106"/>
                <a:gd name="connsiteX37" fmla="*/ 0 w 2788063"/>
                <a:gd name="connsiteY37" fmla="*/ 1043191 h 1548106"/>
                <a:gd name="connsiteX0" fmla="*/ 0 w 2608348"/>
                <a:gd name="connsiteY0" fmla="*/ 1043191 h 1548106"/>
                <a:gd name="connsiteX1" fmla="*/ 549328 w 2608348"/>
                <a:gd name="connsiteY1" fmla="*/ 1410625 h 1548106"/>
                <a:gd name="connsiteX2" fmla="*/ 797595 w 2608348"/>
                <a:gd name="connsiteY2" fmla="*/ 1536896 h 1548106"/>
                <a:gd name="connsiteX3" fmla="*/ 1250573 w 2608348"/>
                <a:gd name="connsiteY3" fmla="*/ 1490596 h 1548106"/>
                <a:gd name="connsiteX4" fmla="*/ 2608348 w 2608348"/>
                <a:gd name="connsiteY4" fmla="*/ 1332620 h 1548106"/>
                <a:gd name="connsiteX5" fmla="*/ 2411019 w 2608348"/>
                <a:gd name="connsiteY5" fmla="*/ 1491198 h 1548106"/>
                <a:gd name="connsiteX6" fmla="*/ 1988732 w 2608348"/>
                <a:gd name="connsiteY6" fmla="*/ 1530823 h 1548106"/>
                <a:gd name="connsiteX7" fmla="*/ 1777588 w 2608348"/>
                <a:gd name="connsiteY7" fmla="*/ 1302980 h 1548106"/>
                <a:gd name="connsiteX8" fmla="*/ 1531254 w 2608348"/>
                <a:gd name="connsiteY8" fmla="*/ 1327746 h 1548106"/>
                <a:gd name="connsiteX9" fmla="*/ 1601635 w 2608348"/>
                <a:gd name="connsiteY9" fmla="*/ 1060278 h 1548106"/>
                <a:gd name="connsiteX10" fmla="*/ 1455846 w 2608348"/>
                <a:gd name="connsiteY10" fmla="*/ 971123 h 1548106"/>
                <a:gd name="connsiteX11" fmla="*/ 1395519 w 2608348"/>
                <a:gd name="connsiteY11" fmla="*/ 1010748 h 1548106"/>
                <a:gd name="connsiteX12" fmla="*/ 1315083 w 2608348"/>
                <a:gd name="connsiteY12" fmla="*/ 1337652 h 1548106"/>
                <a:gd name="connsiteX13" fmla="*/ 1192436 w 2608348"/>
                <a:gd name="connsiteY13" fmla="*/ 1328236 h 1548106"/>
                <a:gd name="connsiteX14" fmla="*/ 1228795 w 2608348"/>
                <a:gd name="connsiteY14" fmla="*/ 960259 h 1548106"/>
                <a:gd name="connsiteX15" fmla="*/ 1204506 w 2608348"/>
                <a:gd name="connsiteY15" fmla="*/ 702956 h 1548106"/>
                <a:gd name="connsiteX16" fmla="*/ 1281602 w 2608348"/>
                <a:gd name="connsiteY16" fmla="*/ 519180 h 1548106"/>
                <a:gd name="connsiteX17" fmla="*/ 1219566 w 2608348"/>
                <a:gd name="connsiteY17" fmla="*/ 507509 h 1548106"/>
                <a:gd name="connsiteX18" fmla="*/ 1200802 w 2608348"/>
                <a:gd name="connsiteY18" fmla="*/ 406471 h 1548106"/>
                <a:gd name="connsiteX19" fmla="*/ 1132434 w 2608348"/>
                <a:gd name="connsiteY19" fmla="*/ 268529 h 1548106"/>
                <a:gd name="connsiteX20" fmla="*/ 1045861 w 2608348"/>
                <a:gd name="connsiteY20" fmla="*/ 135288 h 1548106"/>
                <a:gd name="connsiteX21" fmla="*/ 854217 w 2608348"/>
                <a:gd name="connsiteY21" fmla="*/ 13226 h 1548106"/>
                <a:gd name="connsiteX22" fmla="*/ 664926 w 2608348"/>
                <a:gd name="connsiteY22" fmla="*/ 324 h 1548106"/>
                <a:gd name="connsiteX23" fmla="*/ 536231 w 2608348"/>
                <a:gd name="connsiteY23" fmla="*/ 177891 h 1548106"/>
                <a:gd name="connsiteX24" fmla="*/ 423614 w 2608348"/>
                <a:gd name="connsiteY24" fmla="*/ 298253 h 1548106"/>
                <a:gd name="connsiteX25" fmla="*/ 530532 w 2608348"/>
                <a:gd name="connsiteY25" fmla="*/ 372551 h 1548106"/>
                <a:gd name="connsiteX26" fmla="*/ 641135 w 2608348"/>
                <a:gd name="connsiteY26" fmla="*/ 627391 h 1548106"/>
                <a:gd name="connsiteX27" fmla="*/ 597459 w 2608348"/>
                <a:gd name="connsiteY27" fmla="*/ 668946 h 1548106"/>
                <a:gd name="connsiteX28" fmla="*/ 716806 w 2608348"/>
                <a:gd name="connsiteY28" fmla="*/ 737655 h 1548106"/>
                <a:gd name="connsiteX29" fmla="*/ 716182 w 2608348"/>
                <a:gd name="connsiteY29" fmla="*/ 807987 h 1548106"/>
                <a:gd name="connsiteX30" fmla="*/ 781511 w 2608348"/>
                <a:gd name="connsiteY30" fmla="*/ 942687 h 1548106"/>
                <a:gd name="connsiteX31" fmla="*/ 967462 w 2608348"/>
                <a:gd name="connsiteY31" fmla="*/ 1149665 h 1548106"/>
                <a:gd name="connsiteX32" fmla="*/ 925330 w 2608348"/>
                <a:gd name="connsiteY32" fmla="*/ 1207874 h 1548106"/>
                <a:gd name="connsiteX33" fmla="*/ 690071 w 2608348"/>
                <a:gd name="connsiteY33" fmla="*/ 1085817 h 1548106"/>
                <a:gd name="connsiteX34" fmla="*/ 409877 w 2608348"/>
                <a:gd name="connsiteY34" fmla="*/ 840119 h 1548106"/>
                <a:gd name="connsiteX35" fmla="*/ 121653 w 2608348"/>
                <a:gd name="connsiteY35" fmla="*/ 973107 h 1548106"/>
                <a:gd name="connsiteX36" fmla="*/ 0 w 2608348"/>
                <a:gd name="connsiteY36" fmla="*/ 1043191 h 1548106"/>
                <a:gd name="connsiteX0" fmla="*/ 0 w 2411019"/>
                <a:gd name="connsiteY0" fmla="*/ 1043191 h 1548106"/>
                <a:gd name="connsiteX1" fmla="*/ 549328 w 2411019"/>
                <a:gd name="connsiteY1" fmla="*/ 1410625 h 1548106"/>
                <a:gd name="connsiteX2" fmla="*/ 797595 w 2411019"/>
                <a:gd name="connsiteY2" fmla="*/ 1536896 h 1548106"/>
                <a:gd name="connsiteX3" fmla="*/ 1250573 w 2411019"/>
                <a:gd name="connsiteY3" fmla="*/ 1490596 h 1548106"/>
                <a:gd name="connsiteX4" fmla="*/ 2411019 w 2411019"/>
                <a:gd name="connsiteY4" fmla="*/ 1491198 h 1548106"/>
                <a:gd name="connsiteX5" fmla="*/ 1988732 w 2411019"/>
                <a:gd name="connsiteY5" fmla="*/ 1530823 h 1548106"/>
                <a:gd name="connsiteX6" fmla="*/ 1777588 w 2411019"/>
                <a:gd name="connsiteY6" fmla="*/ 1302980 h 1548106"/>
                <a:gd name="connsiteX7" fmla="*/ 1531254 w 2411019"/>
                <a:gd name="connsiteY7" fmla="*/ 1327746 h 1548106"/>
                <a:gd name="connsiteX8" fmla="*/ 1601635 w 2411019"/>
                <a:gd name="connsiteY8" fmla="*/ 1060278 h 1548106"/>
                <a:gd name="connsiteX9" fmla="*/ 1455846 w 2411019"/>
                <a:gd name="connsiteY9" fmla="*/ 971123 h 1548106"/>
                <a:gd name="connsiteX10" fmla="*/ 1395519 w 2411019"/>
                <a:gd name="connsiteY10" fmla="*/ 1010748 h 1548106"/>
                <a:gd name="connsiteX11" fmla="*/ 1315083 w 2411019"/>
                <a:gd name="connsiteY11" fmla="*/ 1337652 h 1548106"/>
                <a:gd name="connsiteX12" fmla="*/ 1192436 w 2411019"/>
                <a:gd name="connsiteY12" fmla="*/ 1328236 h 1548106"/>
                <a:gd name="connsiteX13" fmla="*/ 1228795 w 2411019"/>
                <a:gd name="connsiteY13" fmla="*/ 960259 h 1548106"/>
                <a:gd name="connsiteX14" fmla="*/ 1204506 w 2411019"/>
                <a:gd name="connsiteY14" fmla="*/ 702956 h 1548106"/>
                <a:gd name="connsiteX15" fmla="*/ 1281602 w 2411019"/>
                <a:gd name="connsiteY15" fmla="*/ 519180 h 1548106"/>
                <a:gd name="connsiteX16" fmla="*/ 1219566 w 2411019"/>
                <a:gd name="connsiteY16" fmla="*/ 507509 h 1548106"/>
                <a:gd name="connsiteX17" fmla="*/ 1200802 w 2411019"/>
                <a:gd name="connsiteY17" fmla="*/ 406471 h 1548106"/>
                <a:gd name="connsiteX18" fmla="*/ 1132434 w 2411019"/>
                <a:gd name="connsiteY18" fmla="*/ 268529 h 1548106"/>
                <a:gd name="connsiteX19" fmla="*/ 1045861 w 2411019"/>
                <a:gd name="connsiteY19" fmla="*/ 135288 h 1548106"/>
                <a:gd name="connsiteX20" fmla="*/ 854217 w 2411019"/>
                <a:gd name="connsiteY20" fmla="*/ 13226 h 1548106"/>
                <a:gd name="connsiteX21" fmla="*/ 664926 w 2411019"/>
                <a:gd name="connsiteY21" fmla="*/ 324 h 1548106"/>
                <a:gd name="connsiteX22" fmla="*/ 536231 w 2411019"/>
                <a:gd name="connsiteY22" fmla="*/ 177891 h 1548106"/>
                <a:gd name="connsiteX23" fmla="*/ 423614 w 2411019"/>
                <a:gd name="connsiteY23" fmla="*/ 298253 h 1548106"/>
                <a:gd name="connsiteX24" fmla="*/ 530532 w 2411019"/>
                <a:gd name="connsiteY24" fmla="*/ 372551 h 1548106"/>
                <a:gd name="connsiteX25" fmla="*/ 641135 w 2411019"/>
                <a:gd name="connsiteY25" fmla="*/ 627391 h 1548106"/>
                <a:gd name="connsiteX26" fmla="*/ 597459 w 2411019"/>
                <a:gd name="connsiteY26" fmla="*/ 668946 h 1548106"/>
                <a:gd name="connsiteX27" fmla="*/ 716806 w 2411019"/>
                <a:gd name="connsiteY27" fmla="*/ 737655 h 1548106"/>
                <a:gd name="connsiteX28" fmla="*/ 716182 w 2411019"/>
                <a:gd name="connsiteY28" fmla="*/ 807987 h 1548106"/>
                <a:gd name="connsiteX29" fmla="*/ 781511 w 2411019"/>
                <a:gd name="connsiteY29" fmla="*/ 942687 h 1548106"/>
                <a:gd name="connsiteX30" fmla="*/ 967462 w 2411019"/>
                <a:gd name="connsiteY30" fmla="*/ 1149665 h 1548106"/>
                <a:gd name="connsiteX31" fmla="*/ 925330 w 2411019"/>
                <a:gd name="connsiteY31" fmla="*/ 1207874 h 1548106"/>
                <a:gd name="connsiteX32" fmla="*/ 690071 w 2411019"/>
                <a:gd name="connsiteY32" fmla="*/ 1085817 h 1548106"/>
                <a:gd name="connsiteX33" fmla="*/ 409877 w 2411019"/>
                <a:gd name="connsiteY33" fmla="*/ 840119 h 1548106"/>
                <a:gd name="connsiteX34" fmla="*/ 121653 w 2411019"/>
                <a:gd name="connsiteY34" fmla="*/ 973107 h 1548106"/>
                <a:gd name="connsiteX35" fmla="*/ 0 w 2411019"/>
                <a:gd name="connsiteY35" fmla="*/ 1043191 h 1548106"/>
                <a:gd name="connsiteX0" fmla="*/ 0 w 1988732"/>
                <a:gd name="connsiteY0" fmla="*/ 1043191 h 1536896"/>
                <a:gd name="connsiteX1" fmla="*/ 549328 w 1988732"/>
                <a:gd name="connsiteY1" fmla="*/ 1410625 h 1536896"/>
                <a:gd name="connsiteX2" fmla="*/ 797595 w 1988732"/>
                <a:gd name="connsiteY2" fmla="*/ 1536896 h 1536896"/>
                <a:gd name="connsiteX3" fmla="*/ 1250573 w 1988732"/>
                <a:gd name="connsiteY3" fmla="*/ 1490596 h 1536896"/>
                <a:gd name="connsiteX4" fmla="*/ 1988732 w 1988732"/>
                <a:gd name="connsiteY4" fmla="*/ 1530823 h 1536896"/>
                <a:gd name="connsiteX5" fmla="*/ 1777588 w 1988732"/>
                <a:gd name="connsiteY5" fmla="*/ 1302980 h 1536896"/>
                <a:gd name="connsiteX6" fmla="*/ 1531254 w 1988732"/>
                <a:gd name="connsiteY6" fmla="*/ 1327746 h 1536896"/>
                <a:gd name="connsiteX7" fmla="*/ 1601635 w 1988732"/>
                <a:gd name="connsiteY7" fmla="*/ 1060278 h 1536896"/>
                <a:gd name="connsiteX8" fmla="*/ 1455846 w 1988732"/>
                <a:gd name="connsiteY8" fmla="*/ 971123 h 1536896"/>
                <a:gd name="connsiteX9" fmla="*/ 1395519 w 1988732"/>
                <a:gd name="connsiteY9" fmla="*/ 1010748 h 1536896"/>
                <a:gd name="connsiteX10" fmla="*/ 1315083 w 1988732"/>
                <a:gd name="connsiteY10" fmla="*/ 1337652 h 1536896"/>
                <a:gd name="connsiteX11" fmla="*/ 1192436 w 1988732"/>
                <a:gd name="connsiteY11" fmla="*/ 1328236 h 1536896"/>
                <a:gd name="connsiteX12" fmla="*/ 1228795 w 1988732"/>
                <a:gd name="connsiteY12" fmla="*/ 960259 h 1536896"/>
                <a:gd name="connsiteX13" fmla="*/ 1204506 w 1988732"/>
                <a:gd name="connsiteY13" fmla="*/ 702956 h 1536896"/>
                <a:gd name="connsiteX14" fmla="*/ 1281602 w 1988732"/>
                <a:gd name="connsiteY14" fmla="*/ 519180 h 1536896"/>
                <a:gd name="connsiteX15" fmla="*/ 1219566 w 1988732"/>
                <a:gd name="connsiteY15" fmla="*/ 507509 h 1536896"/>
                <a:gd name="connsiteX16" fmla="*/ 1200802 w 1988732"/>
                <a:gd name="connsiteY16" fmla="*/ 406471 h 1536896"/>
                <a:gd name="connsiteX17" fmla="*/ 1132434 w 1988732"/>
                <a:gd name="connsiteY17" fmla="*/ 268529 h 1536896"/>
                <a:gd name="connsiteX18" fmla="*/ 1045861 w 1988732"/>
                <a:gd name="connsiteY18" fmla="*/ 135288 h 1536896"/>
                <a:gd name="connsiteX19" fmla="*/ 854217 w 1988732"/>
                <a:gd name="connsiteY19" fmla="*/ 13226 h 1536896"/>
                <a:gd name="connsiteX20" fmla="*/ 664926 w 1988732"/>
                <a:gd name="connsiteY20" fmla="*/ 324 h 1536896"/>
                <a:gd name="connsiteX21" fmla="*/ 536231 w 1988732"/>
                <a:gd name="connsiteY21" fmla="*/ 177891 h 1536896"/>
                <a:gd name="connsiteX22" fmla="*/ 423614 w 1988732"/>
                <a:gd name="connsiteY22" fmla="*/ 298253 h 1536896"/>
                <a:gd name="connsiteX23" fmla="*/ 530532 w 1988732"/>
                <a:gd name="connsiteY23" fmla="*/ 372551 h 1536896"/>
                <a:gd name="connsiteX24" fmla="*/ 641135 w 1988732"/>
                <a:gd name="connsiteY24" fmla="*/ 627391 h 1536896"/>
                <a:gd name="connsiteX25" fmla="*/ 597459 w 1988732"/>
                <a:gd name="connsiteY25" fmla="*/ 668946 h 1536896"/>
                <a:gd name="connsiteX26" fmla="*/ 716806 w 1988732"/>
                <a:gd name="connsiteY26" fmla="*/ 737655 h 1536896"/>
                <a:gd name="connsiteX27" fmla="*/ 716182 w 1988732"/>
                <a:gd name="connsiteY27" fmla="*/ 807987 h 1536896"/>
                <a:gd name="connsiteX28" fmla="*/ 781511 w 1988732"/>
                <a:gd name="connsiteY28" fmla="*/ 942687 h 1536896"/>
                <a:gd name="connsiteX29" fmla="*/ 967462 w 1988732"/>
                <a:gd name="connsiteY29" fmla="*/ 1149665 h 1536896"/>
                <a:gd name="connsiteX30" fmla="*/ 925330 w 1988732"/>
                <a:gd name="connsiteY30" fmla="*/ 1207874 h 1536896"/>
                <a:gd name="connsiteX31" fmla="*/ 690071 w 1988732"/>
                <a:gd name="connsiteY31" fmla="*/ 1085817 h 1536896"/>
                <a:gd name="connsiteX32" fmla="*/ 409877 w 1988732"/>
                <a:gd name="connsiteY32" fmla="*/ 840119 h 1536896"/>
                <a:gd name="connsiteX33" fmla="*/ 121653 w 1988732"/>
                <a:gd name="connsiteY33" fmla="*/ 973107 h 1536896"/>
                <a:gd name="connsiteX34" fmla="*/ 0 w 1988732"/>
                <a:gd name="connsiteY34" fmla="*/ 1043191 h 1536896"/>
                <a:gd name="connsiteX0" fmla="*/ 0 w 1777588"/>
                <a:gd name="connsiteY0" fmla="*/ 1043191 h 1536896"/>
                <a:gd name="connsiteX1" fmla="*/ 549328 w 1777588"/>
                <a:gd name="connsiteY1" fmla="*/ 1410625 h 1536896"/>
                <a:gd name="connsiteX2" fmla="*/ 797595 w 1777588"/>
                <a:gd name="connsiteY2" fmla="*/ 1536896 h 1536896"/>
                <a:gd name="connsiteX3" fmla="*/ 1250573 w 1777588"/>
                <a:gd name="connsiteY3" fmla="*/ 1490596 h 1536896"/>
                <a:gd name="connsiteX4" fmla="*/ 1777588 w 1777588"/>
                <a:gd name="connsiteY4" fmla="*/ 1302980 h 1536896"/>
                <a:gd name="connsiteX5" fmla="*/ 1531254 w 1777588"/>
                <a:gd name="connsiteY5" fmla="*/ 1327746 h 1536896"/>
                <a:gd name="connsiteX6" fmla="*/ 1601635 w 1777588"/>
                <a:gd name="connsiteY6" fmla="*/ 1060278 h 1536896"/>
                <a:gd name="connsiteX7" fmla="*/ 1455846 w 1777588"/>
                <a:gd name="connsiteY7" fmla="*/ 971123 h 1536896"/>
                <a:gd name="connsiteX8" fmla="*/ 1395519 w 1777588"/>
                <a:gd name="connsiteY8" fmla="*/ 1010748 h 1536896"/>
                <a:gd name="connsiteX9" fmla="*/ 1315083 w 1777588"/>
                <a:gd name="connsiteY9" fmla="*/ 1337652 h 1536896"/>
                <a:gd name="connsiteX10" fmla="*/ 1192436 w 1777588"/>
                <a:gd name="connsiteY10" fmla="*/ 1328236 h 1536896"/>
                <a:gd name="connsiteX11" fmla="*/ 1228795 w 1777588"/>
                <a:gd name="connsiteY11" fmla="*/ 960259 h 1536896"/>
                <a:gd name="connsiteX12" fmla="*/ 1204506 w 1777588"/>
                <a:gd name="connsiteY12" fmla="*/ 702956 h 1536896"/>
                <a:gd name="connsiteX13" fmla="*/ 1281602 w 1777588"/>
                <a:gd name="connsiteY13" fmla="*/ 519180 h 1536896"/>
                <a:gd name="connsiteX14" fmla="*/ 1219566 w 1777588"/>
                <a:gd name="connsiteY14" fmla="*/ 507509 h 1536896"/>
                <a:gd name="connsiteX15" fmla="*/ 1200802 w 1777588"/>
                <a:gd name="connsiteY15" fmla="*/ 406471 h 1536896"/>
                <a:gd name="connsiteX16" fmla="*/ 1132434 w 1777588"/>
                <a:gd name="connsiteY16" fmla="*/ 268529 h 1536896"/>
                <a:gd name="connsiteX17" fmla="*/ 1045861 w 1777588"/>
                <a:gd name="connsiteY17" fmla="*/ 135288 h 1536896"/>
                <a:gd name="connsiteX18" fmla="*/ 854217 w 1777588"/>
                <a:gd name="connsiteY18" fmla="*/ 13226 h 1536896"/>
                <a:gd name="connsiteX19" fmla="*/ 664926 w 1777588"/>
                <a:gd name="connsiteY19" fmla="*/ 324 h 1536896"/>
                <a:gd name="connsiteX20" fmla="*/ 536231 w 1777588"/>
                <a:gd name="connsiteY20" fmla="*/ 177891 h 1536896"/>
                <a:gd name="connsiteX21" fmla="*/ 423614 w 1777588"/>
                <a:gd name="connsiteY21" fmla="*/ 298253 h 1536896"/>
                <a:gd name="connsiteX22" fmla="*/ 530532 w 1777588"/>
                <a:gd name="connsiteY22" fmla="*/ 372551 h 1536896"/>
                <a:gd name="connsiteX23" fmla="*/ 641135 w 1777588"/>
                <a:gd name="connsiteY23" fmla="*/ 627391 h 1536896"/>
                <a:gd name="connsiteX24" fmla="*/ 597459 w 1777588"/>
                <a:gd name="connsiteY24" fmla="*/ 668946 h 1536896"/>
                <a:gd name="connsiteX25" fmla="*/ 716806 w 1777588"/>
                <a:gd name="connsiteY25" fmla="*/ 737655 h 1536896"/>
                <a:gd name="connsiteX26" fmla="*/ 716182 w 1777588"/>
                <a:gd name="connsiteY26" fmla="*/ 807987 h 1536896"/>
                <a:gd name="connsiteX27" fmla="*/ 781511 w 1777588"/>
                <a:gd name="connsiteY27" fmla="*/ 942687 h 1536896"/>
                <a:gd name="connsiteX28" fmla="*/ 967462 w 1777588"/>
                <a:gd name="connsiteY28" fmla="*/ 1149665 h 1536896"/>
                <a:gd name="connsiteX29" fmla="*/ 925330 w 1777588"/>
                <a:gd name="connsiteY29" fmla="*/ 1207874 h 1536896"/>
                <a:gd name="connsiteX30" fmla="*/ 690071 w 1777588"/>
                <a:gd name="connsiteY30" fmla="*/ 1085817 h 1536896"/>
                <a:gd name="connsiteX31" fmla="*/ 409877 w 1777588"/>
                <a:gd name="connsiteY31" fmla="*/ 840119 h 1536896"/>
                <a:gd name="connsiteX32" fmla="*/ 121653 w 1777588"/>
                <a:gd name="connsiteY32" fmla="*/ 973107 h 1536896"/>
                <a:gd name="connsiteX33" fmla="*/ 0 w 1777588"/>
                <a:gd name="connsiteY33" fmla="*/ 1043191 h 1536896"/>
                <a:gd name="connsiteX0" fmla="*/ 0 w 1601635"/>
                <a:gd name="connsiteY0" fmla="*/ 1043191 h 1536896"/>
                <a:gd name="connsiteX1" fmla="*/ 549328 w 1601635"/>
                <a:gd name="connsiteY1" fmla="*/ 1410625 h 1536896"/>
                <a:gd name="connsiteX2" fmla="*/ 797595 w 1601635"/>
                <a:gd name="connsiteY2" fmla="*/ 1536896 h 1536896"/>
                <a:gd name="connsiteX3" fmla="*/ 1250573 w 1601635"/>
                <a:gd name="connsiteY3" fmla="*/ 1490596 h 1536896"/>
                <a:gd name="connsiteX4" fmla="*/ 1531254 w 1601635"/>
                <a:gd name="connsiteY4" fmla="*/ 1327746 h 1536896"/>
                <a:gd name="connsiteX5" fmla="*/ 1601635 w 1601635"/>
                <a:gd name="connsiteY5" fmla="*/ 1060278 h 1536896"/>
                <a:gd name="connsiteX6" fmla="*/ 1455846 w 1601635"/>
                <a:gd name="connsiteY6" fmla="*/ 971123 h 1536896"/>
                <a:gd name="connsiteX7" fmla="*/ 1395519 w 1601635"/>
                <a:gd name="connsiteY7" fmla="*/ 1010748 h 1536896"/>
                <a:gd name="connsiteX8" fmla="*/ 1315083 w 1601635"/>
                <a:gd name="connsiteY8" fmla="*/ 1337652 h 1536896"/>
                <a:gd name="connsiteX9" fmla="*/ 1192436 w 1601635"/>
                <a:gd name="connsiteY9" fmla="*/ 1328236 h 1536896"/>
                <a:gd name="connsiteX10" fmla="*/ 1228795 w 1601635"/>
                <a:gd name="connsiteY10" fmla="*/ 960259 h 1536896"/>
                <a:gd name="connsiteX11" fmla="*/ 1204506 w 1601635"/>
                <a:gd name="connsiteY11" fmla="*/ 702956 h 1536896"/>
                <a:gd name="connsiteX12" fmla="*/ 1281602 w 1601635"/>
                <a:gd name="connsiteY12" fmla="*/ 519180 h 1536896"/>
                <a:gd name="connsiteX13" fmla="*/ 1219566 w 1601635"/>
                <a:gd name="connsiteY13" fmla="*/ 507509 h 1536896"/>
                <a:gd name="connsiteX14" fmla="*/ 1200802 w 1601635"/>
                <a:gd name="connsiteY14" fmla="*/ 406471 h 1536896"/>
                <a:gd name="connsiteX15" fmla="*/ 1132434 w 1601635"/>
                <a:gd name="connsiteY15" fmla="*/ 268529 h 1536896"/>
                <a:gd name="connsiteX16" fmla="*/ 1045861 w 1601635"/>
                <a:gd name="connsiteY16" fmla="*/ 135288 h 1536896"/>
                <a:gd name="connsiteX17" fmla="*/ 854217 w 1601635"/>
                <a:gd name="connsiteY17" fmla="*/ 13226 h 1536896"/>
                <a:gd name="connsiteX18" fmla="*/ 664926 w 1601635"/>
                <a:gd name="connsiteY18" fmla="*/ 324 h 1536896"/>
                <a:gd name="connsiteX19" fmla="*/ 536231 w 1601635"/>
                <a:gd name="connsiteY19" fmla="*/ 177891 h 1536896"/>
                <a:gd name="connsiteX20" fmla="*/ 423614 w 1601635"/>
                <a:gd name="connsiteY20" fmla="*/ 298253 h 1536896"/>
                <a:gd name="connsiteX21" fmla="*/ 530532 w 1601635"/>
                <a:gd name="connsiteY21" fmla="*/ 372551 h 1536896"/>
                <a:gd name="connsiteX22" fmla="*/ 641135 w 1601635"/>
                <a:gd name="connsiteY22" fmla="*/ 627391 h 1536896"/>
                <a:gd name="connsiteX23" fmla="*/ 597459 w 1601635"/>
                <a:gd name="connsiteY23" fmla="*/ 668946 h 1536896"/>
                <a:gd name="connsiteX24" fmla="*/ 716806 w 1601635"/>
                <a:gd name="connsiteY24" fmla="*/ 737655 h 1536896"/>
                <a:gd name="connsiteX25" fmla="*/ 716182 w 1601635"/>
                <a:gd name="connsiteY25" fmla="*/ 807987 h 1536896"/>
                <a:gd name="connsiteX26" fmla="*/ 781511 w 1601635"/>
                <a:gd name="connsiteY26" fmla="*/ 942687 h 1536896"/>
                <a:gd name="connsiteX27" fmla="*/ 967462 w 1601635"/>
                <a:gd name="connsiteY27" fmla="*/ 1149665 h 1536896"/>
                <a:gd name="connsiteX28" fmla="*/ 925330 w 1601635"/>
                <a:gd name="connsiteY28" fmla="*/ 1207874 h 1536896"/>
                <a:gd name="connsiteX29" fmla="*/ 690071 w 1601635"/>
                <a:gd name="connsiteY29" fmla="*/ 1085817 h 1536896"/>
                <a:gd name="connsiteX30" fmla="*/ 409877 w 1601635"/>
                <a:gd name="connsiteY30" fmla="*/ 840119 h 1536896"/>
                <a:gd name="connsiteX31" fmla="*/ 121653 w 1601635"/>
                <a:gd name="connsiteY31" fmla="*/ 973107 h 1536896"/>
                <a:gd name="connsiteX32" fmla="*/ 0 w 1601635"/>
                <a:gd name="connsiteY32" fmla="*/ 1043191 h 1536896"/>
                <a:gd name="connsiteX0" fmla="*/ 0 w 1601635"/>
                <a:gd name="connsiteY0" fmla="*/ 1043191 h 1536896"/>
                <a:gd name="connsiteX1" fmla="*/ 549328 w 1601635"/>
                <a:gd name="connsiteY1" fmla="*/ 1410625 h 1536896"/>
                <a:gd name="connsiteX2" fmla="*/ 797595 w 1601635"/>
                <a:gd name="connsiteY2" fmla="*/ 1536896 h 1536896"/>
                <a:gd name="connsiteX3" fmla="*/ 1250573 w 1601635"/>
                <a:gd name="connsiteY3" fmla="*/ 1490596 h 1536896"/>
                <a:gd name="connsiteX4" fmla="*/ 1601635 w 1601635"/>
                <a:gd name="connsiteY4" fmla="*/ 1060278 h 1536896"/>
                <a:gd name="connsiteX5" fmla="*/ 1455846 w 1601635"/>
                <a:gd name="connsiteY5" fmla="*/ 971123 h 1536896"/>
                <a:gd name="connsiteX6" fmla="*/ 1395519 w 1601635"/>
                <a:gd name="connsiteY6" fmla="*/ 1010748 h 1536896"/>
                <a:gd name="connsiteX7" fmla="*/ 1315083 w 1601635"/>
                <a:gd name="connsiteY7" fmla="*/ 1337652 h 1536896"/>
                <a:gd name="connsiteX8" fmla="*/ 1192436 w 1601635"/>
                <a:gd name="connsiteY8" fmla="*/ 1328236 h 1536896"/>
                <a:gd name="connsiteX9" fmla="*/ 1228795 w 1601635"/>
                <a:gd name="connsiteY9" fmla="*/ 960259 h 1536896"/>
                <a:gd name="connsiteX10" fmla="*/ 1204506 w 1601635"/>
                <a:gd name="connsiteY10" fmla="*/ 702956 h 1536896"/>
                <a:gd name="connsiteX11" fmla="*/ 1281602 w 1601635"/>
                <a:gd name="connsiteY11" fmla="*/ 519180 h 1536896"/>
                <a:gd name="connsiteX12" fmla="*/ 1219566 w 1601635"/>
                <a:gd name="connsiteY12" fmla="*/ 507509 h 1536896"/>
                <a:gd name="connsiteX13" fmla="*/ 1200802 w 1601635"/>
                <a:gd name="connsiteY13" fmla="*/ 406471 h 1536896"/>
                <a:gd name="connsiteX14" fmla="*/ 1132434 w 1601635"/>
                <a:gd name="connsiteY14" fmla="*/ 268529 h 1536896"/>
                <a:gd name="connsiteX15" fmla="*/ 1045861 w 1601635"/>
                <a:gd name="connsiteY15" fmla="*/ 135288 h 1536896"/>
                <a:gd name="connsiteX16" fmla="*/ 854217 w 1601635"/>
                <a:gd name="connsiteY16" fmla="*/ 13226 h 1536896"/>
                <a:gd name="connsiteX17" fmla="*/ 664926 w 1601635"/>
                <a:gd name="connsiteY17" fmla="*/ 324 h 1536896"/>
                <a:gd name="connsiteX18" fmla="*/ 536231 w 1601635"/>
                <a:gd name="connsiteY18" fmla="*/ 177891 h 1536896"/>
                <a:gd name="connsiteX19" fmla="*/ 423614 w 1601635"/>
                <a:gd name="connsiteY19" fmla="*/ 298253 h 1536896"/>
                <a:gd name="connsiteX20" fmla="*/ 530532 w 1601635"/>
                <a:gd name="connsiteY20" fmla="*/ 372551 h 1536896"/>
                <a:gd name="connsiteX21" fmla="*/ 641135 w 1601635"/>
                <a:gd name="connsiteY21" fmla="*/ 627391 h 1536896"/>
                <a:gd name="connsiteX22" fmla="*/ 597459 w 1601635"/>
                <a:gd name="connsiteY22" fmla="*/ 668946 h 1536896"/>
                <a:gd name="connsiteX23" fmla="*/ 716806 w 1601635"/>
                <a:gd name="connsiteY23" fmla="*/ 737655 h 1536896"/>
                <a:gd name="connsiteX24" fmla="*/ 716182 w 1601635"/>
                <a:gd name="connsiteY24" fmla="*/ 807987 h 1536896"/>
                <a:gd name="connsiteX25" fmla="*/ 781511 w 1601635"/>
                <a:gd name="connsiteY25" fmla="*/ 942687 h 1536896"/>
                <a:gd name="connsiteX26" fmla="*/ 967462 w 1601635"/>
                <a:gd name="connsiteY26" fmla="*/ 1149665 h 1536896"/>
                <a:gd name="connsiteX27" fmla="*/ 925330 w 1601635"/>
                <a:gd name="connsiteY27" fmla="*/ 1207874 h 1536896"/>
                <a:gd name="connsiteX28" fmla="*/ 690071 w 1601635"/>
                <a:gd name="connsiteY28" fmla="*/ 1085817 h 1536896"/>
                <a:gd name="connsiteX29" fmla="*/ 409877 w 1601635"/>
                <a:gd name="connsiteY29" fmla="*/ 840119 h 1536896"/>
                <a:gd name="connsiteX30" fmla="*/ 121653 w 1601635"/>
                <a:gd name="connsiteY30" fmla="*/ 973107 h 1536896"/>
                <a:gd name="connsiteX31" fmla="*/ 0 w 1601635"/>
                <a:gd name="connsiteY31" fmla="*/ 1043191 h 1536896"/>
                <a:gd name="connsiteX0" fmla="*/ 0 w 1455846"/>
                <a:gd name="connsiteY0" fmla="*/ 1043191 h 1536896"/>
                <a:gd name="connsiteX1" fmla="*/ 549328 w 1455846"/>
                <a:gd name="connsiteY1" fmla="*/ 1410625 h 1536896"/>
                <a:gd name="connsiteX2" fmla="*/ 797595 w 1455846"/>
                <a:gd name="connsiteY2" fmla="*/ 1536896 h 1536896"/>
                <a:gd name="connsiteX3" fmla="*/ 1250573 w 1455846"/>
                <a:gd name="connsiteY3" fmla="*/ 1490596 h 1536896"/>
                <a:gd name="connsiteX4" fmla="*/ 1455846 w 1455846"/>
                <a:gd name="connsiteY4" fmla="*/ 971123 h 1536896"/>
                <a:gd name="connsiteX5" fmla="*/ 1395519 w 1455846"/>
                <a:gd name="connsiteY5" fmla="*/ 1010748 h 1536896"/>
                <a:gd name="connsiteX6" fmla="*/ 1315083 w 1455846"/>
                <a:gd name="connsiteY6" fmla="*/ 1337652 h 1536896"/>
                <a:gd name="connsiteX7" fmla="*/ 1192436 w 1455846"/>
                <a:gd name="connsiteY7" fmla="*/ 1328236 h 1536896"/>
                <a:gd name="connsiteX8" fmla="*/ 1228795 w 1455846"/>
                <a:gd name="connsiteY8" fmla="*/ 960259 h 1536896"/>
                <a:gd name="connsiteX9" fmla="*/ 1204506 w 1455846"/>
                <a:gd name="connsiteY9" fmla="*/ 702956 h 1536896"/>
                <a:gd name="connsiteX10" fmla="*/ 1281602 w 1455846"/>
                <a:gd name="connsiteY10" fmla="*/ 519180 h 1536896"/>
                <a:gd name="connsiteX11" fmla="*/ 1219566 w 1455846"/>
                <a:gd name="connsiteY11" fmla="*/ 507509 h 1536896"/>
                <a:gd name="connsiteX12" fmla="*/ 1200802 w 1455846"/>
                <a:gd name="connsiteY12" fmla="*/ 406471 h 1536896"/>
                <a:gd name="connsiteX13" fmla="*/ 1132434 w 1455846"/>
                <a:gd name="connsiteY13" fmla="*/ 268529 h 1536896"/>
                <a:gd name="connsiteX14" fmla="*/ 1045861 w 1455846"/>
                <a:gd name="connsiteY14" fmla="*/ 135288 h 1536896"/>
                <a:gd name="connsiteX15" fmla="*/ 854217 w 1455846"/>
                <a:gd name="connsiteY15" fmla="*/ 13226 h 1536896"/>
                <a:gd name="connsiteX16" fmla="*/ 664926 w 1455846"/>
                <a:gd name="connsiteY16" fmla="*/ 324 h 1536896"/>
                <a:gd name="connsiteX17" fmla="*/ 536231 w 1455846"/>
                <a:gd name="connsiteY17" fmla="*/ 177891 h 1536896"/>
                <a:gd name="connsiteX18" fmla="*/ 423614 w 1455846"/>
                <a:gd name="connsiteY18" fmla="*/ 298253 h 1536896"/>
                <a:gd name="connsiteX19" fmla="*/ 530532 w 1455846"/>
                <a:gd name="connsiteY19" fmla="*/ 372551 h 1536896"/>
                <a:gd name="connsiteX20" fmla="*/ 641135 w 1455846"/>
                <a:gd name="connsiteY20" fmla="*/ 627391 h 1536896"/>
                <a:gd name="connsiteX21" fmla="*/ 597459 w 1455846"/>
                <a:gd name="connsiteY21" fmla="*/ 668946 h 1536896"/>
                <a:gd name="connsiteX22" fmla="*/ 716806 w 1455846"/>
                <a:gd name="connsiteY22" fmla="*/ 737655 h 1536896"/>
                <a:gd name="connsiteX23" fmla="*/ 716182 w 1455846"/>
                <a:gd name="connsiteY23" fmla="*/ 807987 h 1536896"/>
                <a:gd name="connsiteX24" fmla="*/ 781511 w 1455846"/>
                <a:gd name="connsiteY24" fmla="*/ 942687 h 1536896"/>
                <a:gd name="connsiteX25" fmla="*/ 967462 w 1455846"/>
                <a:gd name="connsiteY25" fmla="*/ 1149665 h 1536896"/>
                <a:gd name="connsiteX26" fmla="*/ 925330 w 1455846"/>
                <a:gd name="connsiteY26" fmla="*/ 1207874 h 1536896"/>
                <a:gd name="connsiteX27" fmla="*/ 690071 w 1455846"/>
                <a:gd name="connsiteY27" fmla="*/ 1085817 h 1536896"/>
                <a:gd name="connsiteX28" fmla="*/ 409877 w 1455846"/>
                <a:gd name="connsiteY28" fmla="*/ 840119 h 1536896"/>
                <a:gd name="connsiteX29" fmla="*/ 121653 w 1455846"/>
                <a:gd name="connsiteY29" fmla="*/ 973107 h 1536896"/>
                <a:gd name="connsiteX30" fmla="*/ 0 w 1455846"/>
                <a:gd name="connsiteY30" fmla="*/ 1043191 h 1536896"/>
                <a:gd name="connsiteX0" fmla="*/ 0 w 1395519"/>
                <a:gd name="connsiteY0" fmla="*/ 1043191 h 1536896"/>
                <a:gd name="connsiteX1" fmla="*/ 549328 w 1395519"/>
                <a:gd name="connsiteY1" fmla="*/ 1410625 h 1536896"/>
                <a:gd name="connsiteX2" fmla="*/ 797595 w 1395519"/>
                <a:gd name="connsiteY2" fmla="*/ 1536896 h 1536896"/>
                <a:gd name="connsiteX3" fmla="*/ 1250573 w 1395519"/>
                <a:gd name="connsiteY3" fmla="*/ 1490596 h 1536896"/>
                <a:gd name="connsiteX4" fmla="*/ 1395519 w 1395519"/>
                <a:gd name="connsiteY4" fmla="*/ 1010748 h 1536896"/>
                <a:gd name="connsiteX5" fmla="*/ 1315083 w 1395519"/>
                <a:gd name="connsiteY5" fmla="*/ 1337652 h 1536896"/>
                <a:gd name="connsiteX6" fmla="*/ 1192436 w 1395519"/>
                <a:gd name="connsiteY6" fmla="*/ 1328236 h 1536896"/>
                <a:gd name="connsiteX7" fmla="*/ 1228795 w 1395519"/>
                <a:gd name="connsiteY7" fmla="*/ 960259 h 1536896"/>
                <a:gd name="connsiteX8" fmla="*/ 1204506 w 1395519"/>
                <a:gd name="connsiteY8" fmla="*/ 702956 h 1536896"/>
                <a:gd name="connsiteX9" fmla="*/ 1281602 w 1395519"/>
                <a:gd name="connsiteY9" fmla="*/ 519180 h 1536896"/>
                <a:gd name="connsiteX10" fmla="*/ 1219566 w 1395519"/>
                <a:gd name="connsiteY10" fmla="*/ 507509 h 1536896"/>
                <a:gd name="connsiteX11" fmla="*/ 1200802 w 1395519"/>
                <a:gd name="connsiteY11" fmla="*/ 406471 h 1536896"/>
                <a:gd name="connsiteX12" fmla="*/ 1132434 w 1395519"/>
                <a:gd name="connsiteY12" fmla="*/ 268529 h 1536896"/>
                <a:gd name="connsiteX13" fmla="*/ 1045861 w 1395519"/>
                <a:gd name="connsiteY13" fmla="*/ 135288 h 1536896"/>
                <a:gd name="connsiteX14" fmla="*/ 854217 w 1395519"/>
                <a:gd name="connsiteY14" fmla="*/ 13226 h 1536896"/>
                <a:gd name="connsiteX15" fmla="*/ 664926 w 1395519"/>
                <a:gd name="connsiteY15" fmla="*/ 324 h 1536896"/>
                <a:gd name="connsiteX16" fmla="*/ 536231 w 1395519"/>
                <a:gd name="connsiteY16" fmla="*/ 177891 h 1536896"/>
                <a:gd name="connsiteX17" fmla="*/ 423614 w 1395519"/>
                <a:gd name="connsiteY17" fmla="*/ 298253 h 1536896"/>
                <a:gd name="connsiteX18" fmla="*/ 530532 w 1395519"/>
                <a:gd name="connsiteY18" fmla="*/ 372551 h 1536896"/>
                <a:gd name="connsiteX19" fmla="*/ 641135 w 1395519"/>
                <a:gd name="connsiteY19" fmla="*/ 627391 h 1536896"/>
                <a:gd name="connsiteX20" fmla="*/ 597459 w 1395519"/>
                <a:gd name="connsiteY20" fmla="*/ 668946 h 1536896"/>
                <a:gd name="connsiteX21" fmla="*/ 716806 w 1395519"/>
                <a:gd name="connsiteY21" fmla="*/ 737655 h 1536896"/>
                <a:gd name="connsiteX22" fmla="*/ 716182 w 1395519"/>
                <a:gd name="connsiteY22" fmla="*/ 807987 h 1536896"/>
                <a:gd name="connsiteX23" fmla="*/ 781511 w 1395519"/>
                <a:gd name="connsiteY23" fmla="*/ 942687 h 1536896"/>
                <a:gd name="connsiteX24" fmla="*/ 967462 w 1395519"/>
                <a:gd name="connsiteY24" fmla="*/ 1149665 h 1536896"/>
                <a:gd name="connsiteX25" fmla="*/ 925330 w 1395519"/>
                <a:gd name="connsiteY25" fmla="*/ 1207874 h 1536896"/>
                <a:gd name="connsiteX26" fmla="*/ 690071 w 1395519"/>
                <a:gd name="connsiteY26" fmla="*/ 1085817 h 1536896"/>
                <a:gd name="connsiteX27" fmla="*/ 409877 w 1395519"/>
                <a:gd name="connsiteY27" fmla="*/ 840119 h 1536896"/>
                <a:gd name="connsiteX28" fmla="*/ 121653 w 1395519"/>
                <a:gd name="connsiteY28" fmla="*/ 973107 h 1536896"/>
                <a:gd name="connsiteX29" fmla="*/ 0 w 1395519"/>
                <a:gd name="connsiteY29" fmla="*/ 1043191 h 1536896"/>
                <a:gd name="connsiteX0" fmla="*/ 0 w 1315083"/>
                <a:gd name="connsiteY0" fmla="*/ 1043191 h 1536896"/>
                <a:gd name="connsiteX1" fmla="*/ 549328 w 1315083"/>
                <a:gd name="connsiteY1" fmla="*/ 1410625 h 1536896"/>
                <a:gd name="connsiteX2" fmla="*/ 797595 w 1315083"/>
                <a:gd name="connsiteY2" fmla="*/ 1536896 h 1536896"/>
                <a:gd name="connsiteX3" fmla="*/ 1250573 w 1315083"/>
                <a:gd name="connsiteY3" fmla="*/ 1490596 h 1536896"/>
                <a:gd name="connsiteX4" fmla="*/ 1315083 w 1315083"/>
                <a:gd name="connsiteY4" fmla="*/ 1337652 h 1536896"/>
                <a:gd name="connsiteX5" fmla="*/ 1192436 w 1315083"/>
                <a:gd name="connsiteY5" fmla="*/ 1328236 h 1536896"/>
                <a:gd name="connsiteX6" fmla="*/ 1228795 w 1315083"/>
                <a:gd name="connsiteY6" fmla="*/ 960259 h 1536896"/>
                <a:gd name="connsiteX7" fmla="*/ 1204506 w 1315083"/>
                <a:gd name="connsiteY7" fmla="*/ 702956 h 1536896"/>
                <a:gd name="connsiteX8" fmla="*/ 1281602 w 1315083"/>
                <a:gd name="connsiteY8" fmla="*/ 519180 h 1536896"/>
                <a:gd name="connsiteX9" fmla="*/ 1219566 w 1315083"/>
                <a:gd name="connsiteY9" fmla="*/ 507509 h 1536896"/>
                <a:gd name="connsiteX10" fmla="*/ 1200802 w 1315083"/>
                <a:gd name="connsiteY10" fmla="*/ 406471 h 1536896"/>
                <a:gd name="connsiteX11" fmla="*/ 1132434 w 1315083"/>
                <a:gd name="connsiteY11" fmla="*/ 268529 h 1536896"/>
                <a:gd name="connsiteX12" fmla="*/ 1045861 w 1315083"/>
                <a:gd name="connsiteY12" fmla="*/ 135288 h 1536896"/>
                <a:gd name="connsiteX13" fmla="*/ 854217 w 1315083"/>
                <a:gd name="connsiteY13" fmla="*/ 13226 h 1536896"/>
                <a:gd name="connsiteX14" fmla="*/ 664926 w 1315083"/>
                <a:gd name="connsiteY14" fmla="*/ 324 h 1536896"/>
                <a:gd name="connsiteX15" fmla="*/ 536231 w 1315083"/>
                <a:gd name="connsiteY15" fmla="*/ 177891 h 1536896"/>
                <a:gd name="connsiteX16" fmla="*/ 423614 w 1315083"/>
                <a:gd name="connsiteY16" fmla="*/ 298253 h 1536896"/>
                <a:gd name="connsiteX17" fmla="*/ 530532 w 1315083"/>
                <a:gd name="connsiteY17" fmla="*/ 372551 h 1536896"/>
                <a:gd name="connsiteX18" fmla="*/ 641135 w 1315083"/>
                <a:gd name="connsiteY18" fmla="*/ 627391 h 1536896"/>
                <a:gd name="connsiteX19" fmla="*/ 597459 w 1315083"/>
                <a:gd name="connsiteY19" fmla="*/ 668946 h 1536896"/>
                <a:gd name="connsiteX20" fmla="*/ 716806 w 1315083"/>
                <a:gd name="connsiteY20" fmla="*/ 737655 h 1536896"/>
                <a:gd name="connsiteX21" fmla="*/ 716182 w 1315083"/>
                <a:gd name="connsiteY21" fmla="*/ 807987 h 1536896"/>
                <a:gd name="connsiteX22" fmla="*/ 781511 w 1315083"/>
                <a:gd name="connsiteY22" fmla="*/ 942687 h 1536896"/>
                <a:gd name="connsiteX23" fmla="*/ 967462 w 1315083"/>
                <a:gd name="connsiteY23" fmla="*/ 1149665 h 1536896"/>
                <a:gd name="connsiteX24" fmla="*/ 925330 w 1315083"/>
                <a:gd name="connsiteY24" fmla="*/ 1207874 h 1536896"/>
                <a:gd name="connsiteX25" fmla="*/ 690071 w 1315083"/>
                <a:gd name="connsiteY25" fmla="*/ 1085817 h 1536896"/>
                <a:gd name="connsiteX26" fmla="*/ 409877 w 1315083"/>
                <a:gd name="connsiteY26" fmla="*/ 840119 h 1536896"/>
                <a:gd name="connsiteX27" fmla="*/ 121653 w 1315083"/>
                <a:gd name="connsiteY27" fmla="*/ 973107 h 1536896"/>
                <a:gd name="connsiteX28" fmla="*/ 0 w 1315083"/>
                <a:gd name="connsiteY28" fmla="*/ 1043191 h 1536896"/>
                <a:gd name="connsiteX0" fmla="*/ 0 w 1302017"/>
                <a:gd name="connsiteY0" fmla="*/ 1043191 h 1536896"/>
                <a:gd name="connsiteX1" fmla="*/ 549328 w 1302017"/>
                <a:gd name="connsiteY1" fmla="*/ 1410625 h 1536896"/>
                <a:gd name="connsiteX2" fmla="*/ 797595 w 1302017"/>
                <a:gd name="connsiteY2" fmla="*/ 1536896 h 1536896"/>
                <a:gd name="connsiteX3" fmla="*/ 1250573 w 1302017"/>
                <a:gd name="connsiteY3" fmla="*/ 1490596 h 1536896"/>
                <a:gd name="connsiteX4" fmla="*/ 1302017 w 1302017"/>
                <a:gd name="connsiteY4" fmla="*/ 1333442 h 1536896"/>
                <a:gd name="connsiteX5" fmla="*/ 1192436 w 1302017"/>
                <a:gd name="connsiteY5" fmla="*/ 1328236 h 1536896"/>
                <a:gd name="connsiteX6" fmla="*/ 1228795 w 1302017"/>
                <a:gd name="connsiteY6" fmla="*/ 960259 h 1536896"/>
                <a:gd name="connsiteX7" fmla="*/ 1204506 w 1302017"/>
                <a:gd name="connsiteY7" fmla="*/ 702956 h 1536896"/>
                <a:gd name="connsiteX8" fmla="*/ 1281602 w 1302017"/>
                <a:gd name="connsiteY8" fmla="*/ 519180 h 1536896"/>
                <a:gd name="connsiteX9" fmla="*/ 1219566 w 1302017"/>
                <a:gd name="connsiteY9" fmla="*/ 507509 h 1536896"/>
                <a:gd name="connsiteX10" fmla="*/ 1200802 w 1302017"/>
                <a:gd name="connsiteY10" fmla="*/ 406471 h 1536896"/>
                <a:gd name="connsiteX11" fmla="*/ 1132434 w 1302017"/>
                <a:gd name="connsiteY11" fmla="*/ 268529 h 1536896"/>
                <a:gd name="connsiteX12" fmla="*/ 1045861 w 1302017"/>
                <a:gd name="connsiteY12" fmla="*/ 135288 h 1536896"/>
                <a:gd name="connsiteX13" fmla="*/ 854217 w 1302017"/>
                <a:gd name="connsiteY13" fmla="*/ 13226 h 1536896"/>
                <a:gd name="connsiteX14" fmla="*/ 664926 w 1302017"/>
                <a:gd name="connsiteY14" fmla="*/ 324 h 1536896"/>
                <a:gd name="connsiteX15" fmla="*/ 536231 w 1302017"/>
                <a:gd name="connsiteY15" fmla="*/ 177891 h 1536896"/>
                <a:gd name="connsiteX16" fmla="*/ 423614 w 1302017"/>
                <a:gd name="connsiteY16" fmla="*/ 298253 h 1536896"/>
                <a:gd name="connsiteX17" fmla="*/ 530532 w 1302017"/>
                <a:gd name="connsiteY17" fmla="*/ 372551 h 1536896"/>
                <a:gd name="connsiteX18" fmla="*/ 641135 w 1302017"/>
                <a:gd name="connsiteY18" fmla="*/ 627391 h 1536896"/>
                <a:gd name="connsiteX19" fmla="*/ 597459 w 1302017"/>
                <a:gd name="connsiteY19" fmla="*/ 668946 h 1536896"/>
                <a:gd name="connsiteX20" fmla="*/ 716806 w 1302017"/>
                <a:gd name="connsiteY20" fmla="*/ 737655 h 1536896"/>
                <a:gd name="connsiteX21" fmla="*/ 716182 w 1302017"/>
                <a:gd name="connsiteY21" fmla="*/ 807987 h 1536896"/>
                <a:gd name="connsiteX22" fmla="*/ 781511 w 1302017"/>
                <a:gd name="connsiteY22" fmla="*/ 942687 h 1536896"/>
                <a:gd name="connsiteX23" fmla="*/ 967462 w 1302017"/>
                <a:gd name="connsiteY23" fmla="*/ 1149665 h 1536896"/>
                <a:gd name="connsiteX24" fmla="*/ 925330 w 1302017"/>
                <a:gd name="connsiteY24" fmla="*/ 1207874 h 1536896"/>
                <a:gd name="connsiteX25" fmla="*/ 690071 w 1302017"/>
                <a:gd name="connsiteY25" fmla="*/ 1085817 h 1536896"/>
                <a:gd name="connsiteX26" fmla="*/ 409877 w 1302017"/>
                <a:gd name="connsiteY26" fmla="*/ 840119 h 1536896"/>
                <a:gd name="connsiteX27" fmla="*/ 121653 w 1302017"/>
                <a:gd name="connsiteY27" fmla="*/ 973107 h 1536896"/>
                <a:gd name="connsiteX28" fmla="*/ 0 w 1302017"/>
                <a:gd name="connsiteY28" fmla="*/ 1043191 h 1536896"/>
                <a:gd name="connsiteX0" fmla="*/ 0 w 1299181"/>
                <a:gd name="connsiteY0" fmla="*/ 1043191 h 1536896"/>
                <a:gd name="connsiteX1" fmla="*/ 549328 w 1299181"/>
                <a:gd name="connsiteY1" fmla="*/ 1410625 h 1536896"/>
                <a:gd name="connsiteX2" fmla="*/ 797595 w 1299181"/>
                <a:gd name="connsiteY2" fmla="*/ 1536896 h 1536896"/>
                <a:gd name="connsiteX3" fmla="*/ 1250573 w 1299181"/>
                <a:gd name="connsiteY3" fmla="*/ 1490596 h 1536896"/>
                <a:gd name="connsiteX4" fmla="*/ 1288950 w 1299181"/>
                <a:gd name="connsiteY4" fmla="*/ 1329234 h 1536896"/>
                <a:gd name="connsiteX5" fmla="*/ 1192436 w 1299181"/>
                <a:gd name="connsiteY5" fmla="*/ 1328236 h 1536896"/>
                <a:gd name="connsiteX6" fmla="*/ 1228795 w 1299181"/>
                <a:gd name="connsiteY6" fmla="*/ 960259 h 1536896"/>
                <a:gd name="connsiteX7" fmla="*/ 1204506 w 1299181"/>
                <a:gd name="connsiteY7" fmla="*/ 702956 h 1536896"/>
                <a:gd name="connsiteX8" fmla="*/ 1281602 w 1299181"/>
                <a:gd name="connsiteY8" fmla="*/ 519180 h 1536896"/>
                <a:gd name="connsiteX9" fmla="*/ 1219566 w 1299181"/>
                <a:gd name="connsiteY9" fmla="*/ 507509 h 1536896"/>
                <a:gd name="connsiteX10" fmla="*/ 1200802 w 1299181"/>
                <a:gd name="connsiteY10" fmla="*/ 406471 h 1536896"/>
                <a:gd name="connsiteX11" fmla="*/ 1132434 w 1299181"/>
                <a:gd name="connsiteY11" fmla="*/ 268529 h 1536896"/>
                <a:gd name="connsiteX12" fmla="*/ 1045861 w 1299181"/>
                <a:gd name="connsiteY12" fmla="*/ 135288 h 1536896"/>
                <a:gd name="connsiteX13" fmla="*/ 854217 w 1299181"/>
                <a:gd name="connsiteY13" fmla="*/ 13226 h 1536896"/>
                <a:gd name="connsiteX14" fmla="*/ 664926 w 1299181"/>
                <a:gd name="connsiteY14" fmla="*/ 324 h 1536896"/>
                <a:gd name="connsiteX15" fmla="*/ 536231 w 1299181"/>
                <a:gd name="connsiteY15" fmla="*/ 177891 h 1536896"/>
                <a:gd name="connsiteX16" fmla="*/ 423614 w 1299181"/>
                <a:gd name="connsiteY16" fmla="*/ 298253 h 1536896"/>
                <a:gd name="connsiteX17" fmla="*/ 530532 w 1299181"/>
                <a:gd name="connsiteY17" fmla="*/ 372551 h 1536896"/>
                <a:gd name="connsiteX18" fmla="*/ 641135 w 1299181"/>
                <a:gd name="connsiteY18" fmla="*/ 627391 h 1536896"/>
                <a:gd name="connsiteX19" fmla="*/ 597459 w 1299181"/>
                <a:gd name="connsiteY19" fmla="*/ 668946 h 1536896"/>
                <a:gd name="connsiteX20" fmla="*/ 716806 w 1299181"/>
                <a:gd name="connsiteY20" fmla="*/ 737655 h 1536896"/>
                <a:gd name="connsiteX21" fmla="*/ 716182 w 1299181"/>
                <a:gd name="connsiteY21" fmla="*/ 807987 h 1536896"/>
                <a:gd name="connsiteX22" fmla="*/ 781511 w 1299181"/>
                <a:gd name="connsiteY22" fmla="*/ 942687 h 1536896"/>
                <a:gd name="connsiteX23" fmla="*/ 967462 w 1299181"/>
                <a:gd name="connsiteY23" fmla="*/ 1149665 h 1536896"/>
                <a:gd name="connsiteX24" fmla="*/ 925330 w 1299181"/>
                <a:gd name="connsiteY24" fmla="*/ 1207874 h 1536896"/>
                <a:gd name="connsiteX25" fmla="*/ 690071 w 1299181"/>
                <a:gd name="connsiteY25" fmla="*/ 1085817 h 1536896"/>
                <a:gd name="connsiteX26" fmla="*/ 409877 w 1299181"/>
                <a:gd name="connsiteY26" fmla="*/ 840119 h 1536896"/>
                <a:gd name="connsiteX27" fmla="*/ 121653 w 1299181"/>
                <a:gd name="connsiteY27" fmla="*/ 973107 h 1536896"/>
                <a:gd name="connsiteX28" fmla="*/ 0 w 1299181"/>
                <a:gd name="connsiteY28" fmla="*/ 1043191 h 1536896"/>
                <a:gd name="connsiteX0" fmla="*/ 0 w 1299181"/>
                <a:gd name="connsiteY0" fmla="*/ 1043191 h 1528478"/>
                <a:gd name="connsiteX1" fmla="*/ 549328 w 1299181"/>
                <a:gd name="connsiteY1" fmla="*/ 1410625 h 1528478"/>
                <a:gd name="connsiteX2" fmla="*/ 797595 w 1299181"/>
                <a:gd name="connsiteY2" fmla="*/ 1528478 h 1528478"/>
                <a:gd name="connsiteX3" fmla="*/ 1250573 w 1299181"/>
                <a:gd name="connsiteY3" fmla="*/ 1490596 h 1528478"/>
                <a:gd name="connsiteX4" fmla="*/ 1288950 w 1299181"/>
                <a:gd name="connsiteY4" fmla="*/ 1329234 h 1528478"/>
                <a:gd name="connsiteX5" fmla="*/ 1192436 w 1299181"/>
                <a:gd name="connsiteY5" fmla="*/ 1328236 h 1528478"/>
                <a:gd name="connsiteX6" fmla="*/ 1228795 w 1299181"/>
                <a:gd name="connsiteY6" fmla="*/ 960259 h 1528478"/>
                <a:gd name="connsiteX7" fmla="*/ 1204506 w 1299181"/>
                <a:gd name="connsiteY7" fmla="*/ 702956 h 1528478"/>
                <a:gd name="connsiteX8" fmla="*/ 1281602 w 1299181"/>
                <a:gd name="connsiteY8" fmla="*/ 519180 h 1528478"/>
                <a:gd name="connsiteX9" fmla="*/ 1219566 w 1299181"/>
                <a:gd name="connsiteY9" fmla="*/ 507509 h 1528478"/>
                <a:gd name="connsiteX10" fmla="*/ 1200802 w 1299181"/>
                <a:gd name="connsiteY10" fmla="*/ 406471 h 1528478"/>
                <a:gd name="connsiteX11" fmla="*/ 1132434 w 1299181"/>
                <a:gd name="connsiteY11" fmla="*/ 268529 h 1528478"/>
                <a:gd name="connsiteX12" fmla="*/ 1045861 w 1299181"/>
                <a:gd name="connsiteY12" fmla="*/ 135288 h 1528478"/>
                <a:gd name="connsiteX13" fmla="*/ 854217 w 1299181"/>
                <a:gd name="connsiteY13" fmla="*/ 13226 h 1528478"/>
                <a:gd name="connsiteX14" fmla="*/ 664926 w 1299181"/>
                <a:gd name="connsiteY14" fmla="*/ 324 h 1528478"/>
                <a:gd name="connsiteX15" fmla="*/ 536231 w 1299181"/>
                <a:gd name="connsiteY15" fmla="*/ 177891 h 1528478"/>
                <a:gd name="connsiteX16" fmla="*/ 423614 w 1299181"/>
                <a:gd name="connsiteY16" fmla="*/ 298253 h 1528478"/>
                <a:gd name="connsiteX17" fmla="*/ 530532 w 1299181"/>
                <a:gd name="connsiteY17" fmla="*/ 372551 h 1528478"/>
                <a:gd name="connsiteX18" fmla="*/ 641135 w 1299181"/>
                <a:gd name="connsiteY18" fmla="*/ 627391 h 1528478"/>
                <a:gd name="connsiteX19" fmla="*/ 597459 w 1299181"/>
                <a:gd name="connsiteY19" fmla="*/ 668946 h 1528478"/>
                <a:gd name="connsiteX20" fmla="*/ 716806 w 1299181"/>
                <a:gd name="connsiteY20" fmla="*/ 737655 h 1528478"/>
                <a:gd name="connsiteX21" fmla="*/ 716182 w 1299181"/>
                <a:gd name="connsiteY21" fmla="*/ 807987 h 1528478"/>
                <a:gd name="connsiteX22" fmla="*/ 781511 w 1299181"/>
                <a:gd name="connsiteY22" fmla="*/ 942687 h 1528478"/>
                <a:gd name="connsiteX23" fmla="*/ 967462 w 1299181"/>
                <a:gd name="connsiteY23" fmla="*/ 1149665 h 1528478"/>
                <a:gd name="connsiteX24" fmla="*/ 925330 w 1299181"/>
                <a:gd name="connsiteY24" fmla="*/ 1207874 h 1528478"/>
                <a:gd name="connsiteX25" fmla="*/ 690071 w 1299181"/>
                <a:gd name="connsiteY25" fmla="*/ 1085817 h 1528478"/>
                <a:gd name="connsiteX26" fmla="*/ 409877 w 1299181"/>
                <a:gd name="connsiteY26" fmla="*/ 840119 h 1528478"/>
                <a:gd name="connsiteX27" fmla="*/ 121653 w 1299181"/>
                <a:gd name="connsiteY27" fmla="*/ 973107 h 1528478"/>
                <a:gd name="connsiteX28" fmla="*/ 0 w 1299181"/>
                <a:gd name="connsiteY28" fmla="*/ 1043191 h 1528478"/>
                <a:gd name="connsiteX0" fmla="*/ 0 w 1299181"/>
                <a:gd name="connsiteY0" fmla="*/ 1043191 h 1528478"/>
                <a:gd name="connsiteX1" fmla="*/ 549328 w 1299181"/>
                <a:gd name="connsiteY1" fmla="*/ 1410625 h 1528478"/>
                <a:gd name="connsiteX2" fmla="*/ 797595 w 1299181"/>
                <a:gd name="connsiteY2" fmla="*/ 1528478 h 1528478"/>
                <a:gd name="connsiteX3" fmla="*/ 1250573 w 1299181"/>
                <a:gd name="connsiteY3" fmla="*/ 1490596 h 1528478"/>
                <a:gd name="connsiteX4" fmla="*/ 1288950 w 1299181"/>
                <a:gd name="connsiteY4" fmla="*/ 1329234 h 1528478"/>
                <a:gd name="connsiteX5" fmla="*/ 1192436 w 1299181"/>
                <a:gd name="connsiteY5" fmla="*/ 1328236 h 1528478"/>
                <a:gd name="connsiteX6" fmla="*/ 1228795 w 1299181"/>
                <a:gd name="connsiteY6" fmla="*/ 960259 h 1528478"/>
                <a:gd name="connsiteX7" fmla="*/ 1204506 w 1299181"/>
                <a:gd name="connsiteY7" fmla="*/ 702956 h 1528478"/>
                <a:gd name="connsiteX8" fmla="*/ 1281602 w 1299181"/>
                <a:gd name="connsiteY8" fmla="*/ 519180 h 1528478"/>
                <a:gd name="connsiteX9" fmla="*/ 1219566 w 1299181"/>
                <a:gd name="connsiteY9" fmla="*/ 507509 h 1528478"/>
                <a:gd name="connsiteX10" fmla="*/ 1200802 w 1299181"/>
                <a:gd name="connsiteY10" fmla="*/ 406471 h 1528478"/>
                <a:gd name="connsiteX11" fmla="*/ 1132434 w 1299181"/>
                <a:gd name="connsiteY11" fmla="*/ 268529 h 1528478"/>
                <a:gd name="connsiteX12" fmla="*/ 1045861 w 1299181"/>
                <a:gd name="connsiteY12" fmla="*/ 135288 h 1528478"/>
                <a:gd name="connsiteX13" fmla="*/ 854217 w 1299181"/>
                <a:gd name="connsiteY13" fmla="*/ 13226 h 1528478"/>
                <a:gd name="connsiteX14" fmla="*/ 664926 w 1299181"/>
                <a:gd name="connsiteY14" fmla="*/ 324 h 1528478"/>
                <a:gd name="connsiteX15" fmla="*/ 536231 w 1299181"/>
                <a:gd name="connsiteY15" fmla="*/ 177891 h 1528478"/>
                <a:gd name="connsiteX16" fmla="*/ 447550 w 1299181"/>
                <a:gd name="connsiteY16" fmla="*/ 286641 h 1528478"/>
                <a:gd name="connsiteX17" fmla="*/ 530532 w 1299181"/>
                <a:gd name="connsiteY17" fmla="*/ 372551 h 1528478"/>
                <a:gd name="connsiteX18" fmla="*/ 641135 w 1299181"/>
                <a:gd name="connsiteY18" fmla="*/ 627391 h 1528478"/>
                <a:gd name="connsiteX19" fmla="*/ 597459 w 1299181"/>
                <a:gd name="connsiteY19" fmla="*/ 668946 h 1528478"/>
                <a:gd name="connsiteX20" fmla="*/ 716806 w 1299181"/>
                <a:gd name="connsiteY20" fmla="*/ 737655 h 1528478"/>
                <a:gd name="connsiteX21" fmla="*/ 716182 w 1299181"/>
                <a:gd name="connsiteY21" fmla="*/ 807987 h 1528478"/>
                <a:gd name="connsiteX22" fmla="*/ 781511 w 1299181"/>
                <a:gd name="connsiteY22" fmla="*/ 942687 h 1528478"/>
                <a:gd name="connsiteX23" fmla="*/ 967462 w 1299181"/>
                <a:gd name="connsiteY23" fmla="*/ 1149665 h 1528478"/>
                <a:gd name="connsiteX24" fmla="*/ 925330 w 1299181"/>
                <a:gd name="connsiteY24" fmla="*/ 1207874 h 1528478"/>
                <a:gd name="connsiteX25" fmla="*/ 690071 w 1299181"/>
                <a:gd name="connsiteY25" fmla="*/ 1085817 h 1528478"/>
                <a:gd name="connsiteX26" fmla="*/ 409877 w 1299181"/>
                <a:gd name="connsiteY26" fmla="*/ 840119 h 1528478"/>
                <a:gd name="connsiteX27" fmla="*/ 121653 w 1299181"/>
                <a:gd name="connsiteY27" fmla="*/ 973107 h 1528478"/>
                <a:gd name="connsiteX28" fmla="*/ 0 w 1299181"/>
                <a:gd name="connsiteY28" fmla="*/ 1043191 h 1528478"/>
                <a:gd name="connsiteX0" fmla="*/ 0 w 1299181"/>
                <a:gd name="connsiteY0" fmla="*/ 1043191 h 1528478"/>
                <a:gd name="connsiteX1" fmla="*/ 549328 w 1299181"/>
                <a:gd name="connsiteY1" fmla="*/ 1410625 h 1528478"/>
                <a:gd name="connsiteX2" fmla="*/ 797595 w 1299181"/>
                <a:gd name="connsiteY2" fmla="*/ 1528478 h 1528478"/>
                <a:gd name="connsiteX3" fmla="*/ 1250573 w 1299181"/>
                <a:gd name="connsiteY3" fmla="*/ 1490596 h 1528478"/>
                <a:gd name="connsiteX4" fmla="*/ 1288950 w 1299181"/>
                <a:gd name="connsiteY4" fmla="*/ 1329234 h 1528478"/>
                <a:gd name="connsiteX5" fmla="*/ 1192436 w 1299181"/>
                <a:gd name="connsiteY5" fmla="*/ 1328236 h 1528478"/>
                <a:gd name="connsiteX6" fmla="*/ 1228795 w 1299181"/>
                <a:gd name="connsiteY6" fmla="*/ 960259 h 1528478"/>
                <a:gd name="connsiteX7" fmla="*/ 1204506 w 1299181"/>
                <a:gd name="connsiteY7" fmla="*/ 702956 h 1528478"/>
                <a:gd name="connsiteX8" fmla="*/ 1281602 w 1299181"/>
                <a:gd name="connsiteY8" fmla="*/ 519180 h 1528478"/>
                <a:gd name="connsiteX9" fmla="*/ 1219566 w 1299181"/>
                <a:gd name="connsiteY9" fmla="*/ 507509 h 1528478"/>
                <a:gd name="connsiteX10" fmla="*/ 1200802 w 1299181"/>
                <a:gd name="connsiteY10" fmla="*/ 406471 h 1528478"/>
                <a:gd name="connsiteX11" fmla="*/ 1132434 w 1299181"/>
                <a:gd name="connsiteY11" fmla="*/ 268529 h 1528478"/>
                <a:gd name="connsiteX12" fmla="*/ 1045861 w 1299181"/>
                <a:gd name="connsiteY12" fmla="*/ 135288 h 1528478"/>
                <a:gd name="connsiteX13" fmla="*/ 854217 w 1299181"/>
                <a:gd name="connsiteY13" fmla="*/ 13226 h 1528478"/>
                <a:gd name="connsiteX14" fmla="*/ 664926 w 1299181"/>
                <a:gd name="connsiteY14" fmla="*/ 324 h 1528478"/>
                <a:gd name="connsiteX15" fmla="*/ 536231 w 1299181"/>
                <a:gd name="connsiteY15" fmla="*/ 177891 h 1528478"/>
                <a:gd name="connsiteX16" fmla="*/ 441566 w 1299181"/>
                <a:gd name="connsiteY16" fmla="*/ 304057 h 1528478"/>
                <a:gd name="connsiteX17" fmla="*/ 530532 w 1299181"/>
                <a:gd name="connsiteY17" fmla="*/ 372551 h 1528478"/>
                <a:gd name="connsiteX18" fmla="*/ 641135 w 1299181"/>
                <a:gd name="connsiteY18" fmla="*/ 627391 h 1528478"/>
                <a:gd name="connsiteX19" fmla="*/ 597459 w 1299181"/>
                <a:gd name="connsiteY19" fmla="*/ 668946 h 1528478"/>
                <a:gd name="connsiteX20" fmla="*/ 716806 w 1299181"/>
                <a:gd name="connsiteY20" fmla="*/ 737655 h 1528478"/>
                <a:gd name="connsiteX21" fmla="*/ 716182 w 1299181"/>
                <a:gd name="connsiteY21" fmla="*/ 807987 h 1528478"/>
                <a:gd name="connsiteX22" fmla="*/ 781511 w 1299181"/>
                <a:gd name="connsiteY22" fmla="*/ 942687 h 1528478"/>
                <a:gd name="connsiteX23" fmla="*/ 967462 w 1299181"/>
                <a:gd name="connsiteY23" fmla="*/ 1149665 h 1528478"/>
                <a:gd name="connsiteX24" fmla="*/ 925330 w 1299181"/>
                <a:gd name="connsiteY24" fmla="*/ 1207874 h 1528478"/>
                <a:gd name="connsiteX25" fmla="*/ 690071 w 1299181"/>
                <a:gd name="connsiteY25" fmla="*/ 1085817 h 1528478"/>
                <a:gd name="connsiteX26" fmla="*/ 409877 w 1299181"/>
                <a:gd name="connsiteY26" fmla="*/ 840119 h 1528478"/>
                <a:gd name="connsiteX27" fmla="*/ 121653 w 1299181"/>
                <a:gd name="connsiteY27" fmla="*/ 973107 h 1528478"/>
                <a:gd name="connsiteX28" fmla="*/ 0 w 1299181"/>
                <a:gd name="connsiteY28" fmla="*/ 1043191 h 1528478"/>
                <a:gd name="connsiteX0" fmla="*/ 0 w 1299181"/>
                <a:gd name="connsiteY0" fmla="*/ 1043191 h 1528478"/>
                <a:gd name="connsiteX1" fmla="*/ 549328 w 1299181"/>
                <a:gd name="connsiteY1" fmla="*/ 1410625 h 1528478"/>
                <a:gd name="connsiteX2" fmla="*/ 797595 w 1299181"/>
                <a:gd name="connsiteY2" fmla="*/ 1528478 h 1528478"/>
                <a:gd name="connsiteX3" fmla="*/ 1250573 w 1299181"/>
                <a:gd name="connsiteY3" fmla="*/ 1490596 h 1528478"/>
                <a:gd name="connsiteX4" fmla="*/ 1288950 w 1299181"/>
                <a:gd name="connsiteY4" fmla="*/ 1329234 h 1528478"/>
                <a:gd name="connsiteX5" fmla="*/ 1192436 w 1299181"/>
                <a:gd name="connsiteY5" fmla="*/ 1328236 h 1528478"/>
                <a:gd name="connsiteX6" fmla="*/ 1228795 w 1299181"/>
                <a:gd name="connsiteY6" fmla="*/ 960259 h 1528478"/>
                <a:gd name="connsiteX7" fmla="*/ 1204506 w 1299181"/>
                <a:gd name="connsiteY7" fmla="*/ 702956 h 1528478"/>
                <a:gd name="connsiteX8" fmla="*/ 1281602 w 1299181"/>
                <a:gd name="connsiteY8" fmla="*/ 519180 h 1528478"/>
                <a:gd name="connsiteX9" fmla="*/ 1219566 w 1299181"/>
                <a:gd name="connsiteY9" fmla="*/ 507509 h 1528478"/>
                <a:gd name="connsiteX10" fmla="*/ 1200802 w 1299181"/>
                <a:gd name="connsiteY10" fmla="*/ 406471 h 1528478"/>
                <a:gd name="connsiteX11" fmla="*/ 1132434 w 1299181"/>
                <a:gd name="connsiteY11" fmla="*/ 268529 h 1528478"/>
                <a:gd name="connsiteX12" fmla="*/ 1045861 w 1299181"/>
                <a:gd name="connsiteY12" fmla="*/ 135288 h 1528478"/>
                <a:gd name="connsiteX13" fmla="*/ 854217 w 1299181"/>
                <a:gd name="connsiteY13" fmla="*/ 13226 h 1528478"/>
                <a:gd name="connsiteX14" fmla="*/ 664926 w 1299181"/>
                <a:gd name="connsiteY14" fmla="*/ 324 h 1528478"/>
                <a:gd name="connsiteX15" fmla="*/ 536231 w 1299181"/>
                <a:gd name="connsiteY15" fmla="*/ 177891 h 1528478"/>
                <a:gd name="connsiteX16" fmla="*/ 441566 w 1299181"/>
                <a:gd name="connsiteY16" fmla="*/ 304057 h 1528478"/>
                <a:gd name="connsiteX17" fmla="*/ 554468 w 1299181"/>
                <a:gd name="connsiteY17" fmla="*/ 384162 h 1528478"/>
                <a:gd name="connsiteX18" fmla="*/ 641135 w 1299181"/>
                <a:gd name="connsiteY18" fmla="*/ 627391 h 1528478"/>
                <a:gd name="connsiteX19" fmla="*/ 597459 w 1299181"/>
                <a:gd name="connsiteY19" fmla="*/ 668946 h 1528478"/>
                <a:gd name="connsiteX20" fmla="*/ 716806 w 1299181"/>
                <a:gd name="connsiteY20" fmla="*/ 737655 h 1528478"/>
                <a:gd name="connsiteX21" fmla="*/ 716182 w 1299181"/>
                <a:gd name="connsiteY21" fmla="*/ 807987 h 1528478"/>
                <a:gd name="connsiteX22" fmla="*/ 781511 w 1299181"/>
                <a:gd name="connsiteY22" fmla="*/ 942687 h 1528478"/>
                <a:gd name="connsiteX23" fmla="*/ 967462 w 1299181"/>
                <a:gd name="connsiteY23" fmla="*/ 1149665 h 1528478"/>
                <a:gd name="connsiteX24" fmla="*/ 925330 w 1299181"/>
                <a:gd name="connsiteY24" fmla="*/ 1207874 h 1528478"/>
                <a:gd name="connsiteX25" fmla="*/ 690071 w 1299181"/>
                <a:gd name="connsiteY25" fmla="*/ 1085817 h 1528478"/>
                <a:gd name="connsiteX26" fmla="*/ 409877 w 1299181"/>
                <a:gd name="connsiteY26" fmla="*/ 840119 h 1528478"/>
                <a:gd name="connsiteX27" fmla="*/ 121653 w 1299181"/>
                <a:gd name="connsiteY27" fmla="*/ 973107 h 1528478"/>
                <a:gd name="connsiteX28" fmla="*/ 0 w 1299181"/>
                <a:gd name="connsiteY28" fmla="*/ 1043191 h 1528478"/>
                <a:gd name="connsiteX0" fmla="*/ 0 w 1299181"/>
                <a:gd name="connsiteY0" fmla="*/ 1043191 h 1528478"/>
                <a:gd name="connsiteX1" fmla="*/ 549328 w 1299181"/>
                <a:gd name="connsiteY1" fmla="*/ 1410625 h 1528478"/>
                <a:gd name="connsiteX2" fmla="*/ 797595 w 1299181"/>
                <a:gd name="connsiteY2" fmla="*/ 1528478 h 1528478"/>
                <a:gd name="connsiteX3" fmla="*/ 1250573 w 1299181"/>
                <a:gd name="connsiteY3" fmla="*/ 1490596 h 1528478"/>
                <a:gd name="connsiteX4" fmla="*/ 1288950 w 1299181"/>
                <a:gd name="connsiteY4" fmla="*/ 1329234 h 1528478"/>
                <a:gd name="connsiteX5" fmla="*/ 1192436 w 1299181"/>
                <a:gd name="connsiteY5" fmla="*/ 1328236 h 1528478"/>
                <a:gd name="connsiteX6" fmla="*/ 1228795 w 1299181"/>
                <a:gd name="connsiteY6" fmla="*/ 960259 h 1528478"/>
                <a:gd name="connsiteX7" fmla="*/ 1204506 w 1299181"/>
                <a:gd name="connsiteY7" fmla="*/ 702956 h 1528478"/>
                <a:gd name="connsiteX8" fmla="*/ 1281602 w 1299181"/>
                <a:gd name="connsiteY8" fmla="*/ 519180 h 1528478"/>
                <a:gd name="connsiteX9" fmla="*/ 1219566 w 1299181"/>
                <a:gd name="connsiteY9" fmla="*/ 507509 h 1528478"/>
                <a:gd name="connsiteX10" fmla="*/ 1200802 w 1299181"/>
                <a:gd name="connsiteY10" fmla="*/ 406471 h 1528478"/>
                <a:gd name="connsiteX11" fmla="*/ 1132434 w 1299181"/>
                <a:gd name="connsiteY11" fmla="*/ 268529 h 1528478"/>
                <a:gd name="connsiteX12" fmla="*/ 1045861 w 1299181"/>
                <a:gd name="connsiteY12" fmla="*/ 135288 h 1528478"/>
                <a:gd name="connsiteX13" fmla="*/ 854217 w 1299181"/>
                <a:gd name="connsiteY13" fmla="*/ 13226 h 1528478"/>
                <a:gd name="connsiteX14" fmla="*/ 664926 w 1299181"/>
                <a:gd name="connsiteY14" fmla="*/ 324 h 1528478"/>
                <a:gd name="connsiteX15" fmla="*/ 566151 w 1299181"/>
                <a:gd name="connsiteY15" fmla="*/ 172085 h 1528478"/>
                <a:gd name="connsiteX16" fmla="*/ 441566 w 1299181"/>
                <a:gd name="connsiteY16" fmla="*/ 304057 h 1528478"/>
                <a:gd name="connsiteX17" fmla="*/ 554468 w 1299181"/>
                <a:gd name="connsiteY17" fmla="*/ 384162 h 1528478"/>
                <a:gd name="connsiteX18" fmla="*/ 641135 w 1299181"/>
                <a:gd name="connsiteY18" fmla="*/ 627391 h 1528478"/>
                <a:gd name="connsiteX19" fmla="*/ 597459 w 1299181"/>
                <a:gd name="connsiteY19" fmla="*/ 668946 h 1528478"/>
                <a:gd name="connsiteX20" fmla="*/ 716806 w 1299181"/>
                <a:gd name="connsiteY20" fmla="*/ 737655 h 1528478"/>
                <a:gd name="connsiteX21" fmla="*/ 716182 w 1299181"/>
                <a:gd name="connsiteY21" fmla="*/ 807987 h 1528478"/>
                <a:gd name="connsiteX22" fmla="*/ 781511 w 1299181"/>
                <a:gd name="connsiteY22" fmla="*/ 942687 h 1528478"/>
                <a:gd name="connsiteX23" fmla="*/ 967462 w 1299181"/>
                <a:gd name="connsiteY23" fmla="*/ 1149665 h 1528478"/>
                <a:gd name="connsiteX24" fmla="*/ 925330 w 1299181"/>
                <a:gd name="connsiteY24" fmla="*/ 1207874 h 1528478"/>
                <a:gd name="connsiteX25" fmla="*/ 690071 w 1299181"/>
                <a:gd name="connsiteY25" fmla="*/ 1085817 h 1528478"/>
                <a:gd name="connsiteX26" fmla="*/ 409877 w 1299181"/>
                <a:gd name="connsiteY26" fmla="*/ 840119 h 1528478"/>
                <a:gd name="connsiteX27" fmla="*/ 121653 w 1299181"/>
                <a:gd name="connsiteY27" fmla="*/ 973107 h 1528478"/>
                <a:gd name="connsiteX28" fmla="*/ 0 w 1299181"/>
                <a:gd name="connsiteY28" fmla="*/ 1043191 h 1528478"/>
                <a:gd name="connsiteX0" fmla="*/ 0 w 1299181"/>
                <a:gd name="connsiteY0" fmla="*/ 1043191 h 1528478"/>
                <a:gd name="connsiteX1" fmla="*/ 549328 w 1299181"/>
                <a:gd name="connsiteY1" fmla="*/ 1410625 h 1528478"/>
                <a:gd name="connsiteX2" fmla="*/ 797595 w 1299181"/>
                <a:gd name="connsiteY2" fmla="*/ 1528478 h 1528478"/>
                <a:gd name="connsiteX3" fmla="*/ 1250573 w 1299181"/>
                <a:gd name="connsiteY3" fmla="*/ 1490596 h 1528478"/>
                <a:gd name="connsiteX4" fmla="*/ 1288950 w 1299181"/>
                <a:gd name="connsiteY4" fmla="*/ 1329234 h 1528478"/>
                <a:gd name="connsiteX5" fmla="*/ 1192436 w 1299181"/>
                <a:gd name="connsiteY5" fmla="*/ 1328236 h 1528478"/>
                <a:gd name="connsiteX6" fmla="*/ 1228795 w 1299181"/>
                <a:gd name="connsiteY6" fmla="*/ 960259 h 1528478"/>
                <a:gd name="connsiteX7" fmla="*/ 1204506 w 1299181"/>
                <a:gd name="connsiteY7" fmla="*/ 702956 h 1528478"/>
                <a:gd name="connsiteX8" fmla="*/ 1281602 w 1299181"/>
                <a:gd name="connsiteY8" fmla="*/ 519180 h 1528478"/>
                <a:gd name="connsiteX9" fmla="*/ 1219566 w 1299181"/>
                <a:gd name="connsiteY9" fmla="*/ 507509 h 1528478"/>
                <a:gd name="connsiteX10" fmla="*/ 1200802 w 1299181"/>
                <a:gd name="connsiteY10" fmla="*/ 406471 h 1528478"/>
                <a:gd name="connsiteX11" fmla="*/ 1132434 w 1299181"/>
                <a:gd name="connsiteY11" fmla="*/ 268529 h 1528478"/>
                <a:gd name="connsiteX12" fmla="*/ 1045861 w 1299181"/>
                <a:gd name="connsiteY12" fmla="*/ 135288 h 1528478"/>
                <a:gd name="connsiteX13" fmla="*/ 854217 w 1299181"/>
                <a:gd name="connsiteY13" fmla="*/ 13226 h 1528478"/>
                <a:gd name="connsiteX14" fmla="*/ 664926 w 1299181"/>
                <a:gd name="connsiteY14" fmla="*/ 324 h 1528478"/>
                <a:gd name="connsiteX15" fmla="*/ 566151 w 1299181"/>
                <a:gd name="connsiteY15" fmla="*/ 172085 h 1528478"/>
                <a:gd name="connsiteX16" fmla="*/ 441566 w 1299181"/>
                <a:gd name="connsiteY16" fmla="*/ 304057 h 1528478"/>
                <a:gd name="connsiteX17" fmla="*/ 554468 w 1299181"/>
                <a:gd name="connsiteY17" fmla="*/ 384162 h 1528478"/>
                <a:gd name="connsiteX18" fmla="*/ 641135 w 1299181"/>
                <a:gd name="connsiteY18" fmla="*/ 627391 h 1528478"/>
                <a:gd name="connsiteX19" fmla="*/ 597459 w 1299181"/>
                <a:gd name="connsiteY19" fmla="*/ 668946 h 1528478"/>
                <a:gd name="connsiteX20" fmla="*/ 716806 w 1299181"/>
                <a:gd name="connsiteY20" fmla="*/ 737655 h 1528478"/>
                <a:gd name="connsiteX21" fmla="*/ 716182 w 1299181"/>
                <a:gd name="connsiteY21" fmla="*/ 807987 h 1528478"/>
                <a:gd name="connsiteX22" fmla="*/ 781511 w 1299181"/>
                <a:gd name="connsiteY22" fmla="*/ 942687 h 1528478"/>
                <a:gd name="connsiteX23" fmla="*/ 967462 w 1299181"/>
                <a:gd name="connsiteY23" fmla="*/ 1149665 h 1528478"/>
                <a:gd name="connsiteX24" fmla="*/ 925330 w 1299181"/>
                <a:gd name="connsiteY24" fmla="*/ 1207874 h 1528478"/>
                <a:gd name="connsiteX25" fmla="*/ 690071 w 1299181"/>
                <a:gd name="connsiteY25" fmla="*/ 1085817 h 1528478"/>
                <a:gd name="connsiteX26" fmla="*/ 409877 w 1299181"/>
                <a:gd name="connsiteY26" fmla="*/ 840119 h 1528478"/>
                <a:gd name="connsiteX27" fmla="*/ 139604 w 1299181"/>
                <a:gd name="connsiteY27" fmla="*/ 984718 h 1528478"/>
                <a:gd name="connsiteX28" fmla="*/ 0 w 1299181"/>
                <a:gd name="connsiteY28" fmla="*/ 1043191 h 1528478"/>
                <a:gd name="connsiteX0" fmla="*/ 0 w 1299181"/>
                <a:gd name="connsiteY0" fmla="*/ 1043191 h 1528478"/>
                <a:gd name="connsiteX1" fmla="*/ 549328 w 1299181"/>
                <a:gd name="connsiteY1" fmla="*/ 1410625 h 1528478"/>
                <a:gd name="connsiteX2" fmla="*/ 797595 w 1299181"/>
                <a:gd name="connsiteY2" fmla="*/ 1528478 h 1528478"/>
                <a:gd name="connsiteX3" fmla="*/ 1250573 w 1299181"/>
                <a:gd name="connsiteY3" fmla="*/ 1490596 h 1528478"/>
                <a:gd name="connsiteX4" fmla="*/ 1288950 w 1299181"/>
                <a:gd name="connsiteY4" fmla="*/ 1329234 h 1528478"/>
                <a:gd name="connsiteX5" fmla="*/ 1192436 w 1299181"/>
                <a:gd name="connsiteY5" fmla="*/ 1328236 h 1528478"/>
                <a:gd name="connsiteX6" fmla="*/ 1228795 w 1299181"/>
                <a:gd name="connsiteY6" fmla="*/ 960259 h 1528478"/>
                <a:gd name="connsiteX7" fmla="*/ 1204506 w 1299181"/>
                <a:gd name="connsiteY7" fmla="*/ 702956 h 1528478"/>
                <a:gd name="connsiteX8" fmla="*/ 1281602 w 1299181"/>
                <a:gd name="connsiteY8" fmla="*/ 519180 h 1528478"/>
                <a:gd name="connsiteX9" fmla="*/ 1219566 w 1299181"/>
                <a:gd name="connsiteY9" fmla="*/ 507509 h 1528478"/>
                <a:gd name="connsiteX10" fmla="*/ 1200802 w 1299181"/>
                <a:gd name="connsiteY10" fmla="*/ 406471 h 1528478"/>
                <a:gd name="connsiteX11" fmla="*/ 1132434 w 1299181"/>
                <a:gd name="connsiteY11" fmla="*/ 268529 h 1528478"/>
                <a:gd name="connsiteX12" fmla="*/ 1045861 w 1299181"/>
                <a:gd name="connsiteY12" fmla="*/ 135288 h 1528478"/>
                <a:gd name="connsiteX13" fmla="*/ 854217 w 1299181"/>
                <a:gd name="connsiteY13" fmla="*/ 13226 h 1528478"/>
                <a:gd name="connsiteX14" fmla="*/ 664926 w 1299181"/>
                <a:gd name="connsiteY14" fmla="*/ 324 h 1528478"/>
                <a:gd name="connsiteX15" fmla="*/ 566151 w 1299181"/>
                <a:gd name="connsiteY15" fmla="*/ 172085 h 1528478"/>
                <a:gd name="connsiteX16" fmla="*/ 441566 w 1299181"/>
                <a:gd name="connsiteY16" fmla="*/ 304057 h 1528478"/>
                <a:gd name="connsiteX17" fmla="*/ 554468 w 1299181"/>
                <a:gd name="connsiteY17" fmla="*/ 384162 h 1528478"/>
                <a:gd name="connsiteX18" fmla="*/ 641135 w 1299181"/>
                <a:gd name="connsiteY18" fmla="*/ 627391 h 1528478"/>
                <a:gd name="connsiteX19" fmla="*/ 597459 w 1299181"/>
                <a:gd name="connsiteY19" fmla="*/ 668946 h 1528478"/>
                <a:gd name="connsiteX20" fmla="*/ 716806 w 1299181"/>
                <a:gd name="connsiteY20" fmla="*/ 737655 h 1528478"/>
                <a:gd name="connsiteX21" fmla="*/ 716182 w 1299181"/>
                <a:gd name="connsiteY21" fmla="*/ 807987 h 1528478"/>
                <a:gd name="connsiteX22" fmla="*/ 781511 w 1299181"/>
                <a:gd name="connsiteY22" fmla="*/ 942687 h 1528478"/>
                <a:gd name="connsiteX23" fmla="*/ 967462 w 1299181"/>
                <a:gd name="connsiteY23" fmla="*/ 1149665 h 1528478"/>
                <a:gd name="connsiteX24" fmla="*/ 925330 w 1299181"/>
                <a:gd name="connsiteY24" fmla="*/ 1207874 h 1528478"/>
                <a:gd name="connsiteX25" fmla="*/ 690071 w 1299181"/>
                <a:gd name="connsiteY25" fmla="*/ 1085817 h 1528478"/>
                <a:gd name="connsiteX26" fmla="*/ 409877 w 1299181"/>
                <a:gd name="connsiteY26" fmla="*/ 857535 h 1528478"/>
                <a:gd name="connsiteX27" fmla="*/ 139604 w 1299181"/>
                <a:gd name="connsiteY27" fmla="*/ 984718 h 1528478"/>
                <a:gd name="connsiteX28" fmla="*/ 0 w 1299181"/>
                <a:gd name="connsiteY28" fmla="*/ 1043191 h 1528478"/>
                <a:gd name="connsiteX0" fmla="*/ 0 w 1299181"/>
                <a:gd name="connsiteY0" fmla="*/ 1043191 h 1528478"/>
                <a:gd name="connsiteX1" fmla="*/ 549328 w 1299181"/>
                <a:gd name="connsiteY1" fmla="*/ 1410625 h 1528478"/>
                <a:gd name="connsiteX2" fmla="*/ 797595 w 1299181"/>
                <a:gd name="connsiteY2" fmla="*/ 1528478 h 1528478"/>
                <a:gd name="connsiteX3" fmla="*/ 1250573 w 1299181"/>
                <a:gd name="connsiteY3" fmla="*/ 1490596 h 1528478"/>
                <a:gd name="connsiteX4" fmla="*/ 1288950 w 1299181"/>
                <a:gd name="connsiteY4" fmla="*/ 1329234 h 1528478"/>
                <a:gd name="connsiteX5" fmla="*/ 1192436 w 1299181"/>
                <a:gd name="connsiteY5" fmla="*/ 1328236 h 1528478"/>
                <a:gd name="connsiteX6" fmla="*/ 1228795 w 1299181"/>
                <a:gd name="connsiteY6" fmla="*/ 960259 h 1528478"/>
                <a:gd name="connsiteX7" fmla="*/ 1204506 w 1299181"/>
                <a:gd name="connsiteY7" fmla="*/ 702956 h 1528478"/>
                <a:gd name="connsiteX8" fmla="*/ 1281602 w 1299181"/>
                <a:gd name="connsiteY8" fmla="*/ 519180 h 1528478"/>
                <a:gd name="connsiteX9" fmla="*/ 1219566 w 1299181"/>
                <a:gd name="connsiteY9" fmla="*/ 507509 h 1528478"/>
                <a:gd name="connsiteX10" fmla="*/ 1200802 w 1299181"/>
                <a:gd name="connsiteY10" fmla="*/ 406471 h 1528478"/>
                <a:gd name="connsiteX11" fmla="*/ 1132434 w 1299181"/>
                <a:gd name="connsiteY11" fmla="*/ 268529 h 1528478"/>
                <a:gd name="connsiteX12" fmla="*/ 1045861 w 1299181"/>
                <a:gd name="connsiteY12" fmla="*/ 135288 h 1528478"/>
                <a:gd name="connsiteX13" fmla="*/ 854217 w 1299181"/>
                <a:gd name="connsiteY13" fmla="*/ 13226 h 1528478"/>
                <a:gd name="connsiteX14" fmla="*/ 664926 w 1299181"/>
                <a:gd name="connsiteY14" fmla="*/ 324 h 1528478"/>
                <a:gd name="connsiteX15" fmla="*/ 566151 w 1299181"/>
                <a:gd name="connsiteY15" fmla="*/ 172085 h 1528478"/>
                <a:gd name="connsiteX16" fmla="*/ 441566 w 1299181"/>
                <a:gd name="connsiteY16" fmla="*/ 304057 h 1528478"/>
                <a:gd name="connsiteX17" fmla="*/ 554468 w 1299181"/>
                <a:gd name="connsiteY17" fmla="*/ 384162 h 1528478"/>
                <a:gd name="connsiteX18" fmla="*/ 641135 w 1299181"/>
                <a:gd name="connsiteY18" fmla="*/ 627391 h 1528478"/>
                <a:gd name="connsiteX19" fmla="*/ 597459 w 1299181"/>
                <a:gd name="connsiteY19" fmla="*/ 668946 h 1528478"/>
                <a:gd name="connsiteX20" fmla="*/ 716806 w 1299181"/>
                <a:gd name="connsiteY20" fmla="*/ 737655 h 1528478"/>
                <a:gd name="connsiteX21" fmla="*/ 716182 w 1299181"/>
                <a:gd name="connsiteY21" fmla="*/ 807987 h 1528478"/>
                <a:gd name="connsiteX22" fmla="*/ 781511 w 1299181"/>
                <a:gd name="connsiteY22" fmla="*/ 942687 h 1528478"/>
                <a:gd name="connsiteX23" fmla="*/ 967462 w 1299181"/>
                <a:gd name="connsiteY23" fmla="*/ 1149665 h 1528478"/>
                <a:gd name="connsiteX24" fmla="*/ 925330 w 1299181"/>
                <a:gd name="connsiteY24" fmla="*/ 1207874 h 1528478"/>
                <a:gd name="connsiteX25" fmla="*/ 690071 w 1299181"/>
                <a:gd name="connsiteY25" fmla="*/ 1085817 h 1528478"/>
                <a:gd name="connsiteX26" fmla="*/ 421844 w 1299181"/>
                <a:gd name="connsiteY26" fmla="*/ 851730 h 1528478"/>
                <a:gd name="connsiteX27" fmla="*/ 139604 w 1299181"/>
                <a:gd name="connsiteY27" fmla="*/ 984718 h 1528478"/>
                <a:gd name="connsiteX28" fmla="*/ 0 w 1299181"/>
                <a:gd name="connsiteY28" fmla="*/ 1043191 h 15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99181" h="1528478">
                  <a:moveTo>
                    <a:pt x="0" y="1043191"/>
                  </a:moveTo>
                  <a:cubicBezTo>
                    <a:pt x="216502" y="1168475"/>
                    <a:pt x="332826" y="1285341"/>
                    <a:pt x="549328" y="1410625"/>
                  </a:cubicBezTo>
                  <a:cubicBezTo>
                    <a:pt x="700321" y="1499015"/>
                    <a:pt x="668380" y="1494807"/>
                    <a:pt x="797595" y="1528478"/>
                  </a:cubicBezTo>
                  <a:cubicBezTo>
                    <a:pt x="981980" y="1517254"/>
                    <a:pt x="1131520" y="1501819"/>
                    <a:pt x="1250573" y="1490596"/>
                  </a:cubicBezTo>
                  <a:lnTo>
                    <a:pt x="1288950" y="1329234"/>
                  </a:lnTo>
                  <a:cubicBezTo>
                    <a:pt x="1250971" y="1321886"/>
                    <a:pt x="1234770" y="1318748"/>
                    <a:pt x="1192436" y="1328236"/>
                  </a:cubicBezTo>
                  <a:cubicBezTo>
                    <a:pt x="1193300" y="1215530"/>
                    <a:pt x="1205006" y="1030800"/>
                    <a:pt x="1228795" y="960259"/>
                  </a:cubicBezTo>
                  <a:cubicBezTo>
                    <a:pt x="1191607" y="893927"/>
                    <a:pt x="1197883" y="756125"/>
                    <a:pt x="1204506" y="702956"/>
                  </a:cubicBezTo>
                  <a:cubicBezTo>
                    <a:pt x="1283361" y="560142"/>
                    <a:pt x="1325171" y="553026"/>
                    <a:pt x="1281602" y="519180"/>
                  </a:cubicBezTo>
                  <a:lnTo>
                    <a:pt x="1219566" y="507509"/>
                  </a:lnTo>
                  <a:cubicBezTo>
                    <a:pt x="1219119" y="473830"/>
                    <a:pt x="1201249" y="440150"/>
                    <a:pt x="1200802" y="406471"/>
                  </a:cubicBezTo>
                  <a:lnTo>
                    <a:pt x="1132434" y="268529"/>
                  </a:lnTo>
                  <a:cubicBezTo>
                    <a:pt x="1111024" y="231215"/>
                    <a:pt x="1123779" y="179989"/>
                    <a:pt x="1045861" y="135288"/>
                  </a:cubicBezTo>
                  <a:cubicBezTo>
                    <a:pt x="995136" y="92738"/>
                    <a:pt x="917706" y="35720"/>
                    <a:pt x="854217" y="13226"/>
                  </a:cubicBezTo>
                  <a:cubicBezTo>
                    <a:pt x="803795" y="7568"/>
                    <a:pt x="722280" y="-1866"/>
                    <a:pt x="664926" y="324"/>
                  </a:cubicBezTo>
                  <a:cubicBezTo>
                    <a:pt x="589516" y="90305"/>
                    <a:pt x="590579" y="87948"/>
                    <a:pt x="566151" y="172085"/>
                  </a:cubicBezTo>
                  <a:cubicBezTo>
                    <a:pt x="510013" y="224093"/>
                    <a:pt x="496996" y="233953"/>
                    <a:pt x="441566" y="304057"/>
                  </a:cubicBezTo>
                  <a:cubicBezTo>
                    <a:pt x="504581" y="338320"/>
                    <a:pt x="458240" y="310756"/>
                    <a:pt x="554468" y="384162"/>
                  </a:cubicBezTo>
                  <a:cubicBezTo>
                    <a:pt x="604229" y="435507"/>
                    <a:pt x="614452" y="461843"/>
                    <a:pt x="641135" y="627391"/>
                  </a:cubicBezTo>
                  <a:cubicBezTo>
                    <a:pt x="661561" y="687646"/>
                    <a:pt x="598752" y="640252"/>
                    <a:pt x="597459" y="668946"/>
                  </a:cubicBezTo>
                  <a:cubicBezTo>
                    <a:pt x="646093" y="712499"/>
                    <a:pt x="673624" y="722531"/>
                    <a:pt x="716806" y="737655"/>
                  </a:cubicBezTo>
                  <a:lnTo>
                    <a:pt x="716182" y="807987"/>
                  </a:lnTo>
                  <a:lnTo>
                    <a:pt x="781511" y="942687"/>
                  </a:lnTo>
                  <a:lnTo>
                    <a:pt x="967462" y="1149665"/>
                  </a:lnTo>
                  <a:lnTo>
                    <a:pt x="925330" y="1207874"/>
                  </a:lnTo>
                  <a:lnTo>
                    <a:pt x="690071" y="1085817"/>
                  </a:lnTo>
                  <a:cubicBezTo>
                    <a:pt x="622310" y="1048376"/>
                    <a:pt x="467928" y="898570"/>
                    <a:pt x="421844" y="851730"/>
                  </a:cubicBezTo>
                  <a:cubicBezTo>
                    <a:pt x="283592" y="911168"/>
                    <a:pt x="273794" y="904707"/>
                    <a:pt x="139604" y="984718"/>
                  </a:cubicBezTo>
                  <a:cubicBezTo>
                    <a:pt x="71735" y="958301"/>
                    <a:pt x="39510" y="994549"/>
                    <a:pt x="0" y="1043191"/>
                  </a:cubicBezTo>
                  <a:close/>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04" name="フリーフォーム 103"/>
            <p:cNvSpPr/>
            <p:nvPr/>
          </p:nvSpPr>
          <p:spPr>
            <a:xfrm>
              <a:off x="3878202" y="5889247"/>
              <a:ext cx="2562530" cy="2145411"/>
            </a:xfrm>
            <a:custGeom>
              <a:avLst/>
              <a:gdLst>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926980 w 3421673"/>
                <a:gd name="connsiteY36" fmla="*/ 1589943 h 1589943"/>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891046 w 3421673"/>
                <a:gd name="connsiteY36" fmla="*/ 1585370 h 1589943"/>
                <a:gd name="connsiteX37" fmla="*/ 1926980 w 3421673"/>
                <a:gd name="connsiteY37" fmla="*/ 1589943 h 1589943"/>
                <a:gd name="connsiteX0" fmla="*/ 1926980 w 3421673"/>
                <a:gd name="connsiteY0" fmla="*/ 2040292 h 2040292"/>
                <a:gd name="connsiteX1" fmla="*/ 2579076 w 3421673"/>
                <a:gd name="connsiteY1" fmla="*/ 1600676 h 2040292"/>
                <a:gd name="connsiteX2" fmla="*/ 2688980 w 3421673"/>
                <a:gd name="connsiteY2" fmla="*/ 1586023 h 2040292"/>
                <a:gd name="connsiteX3" fmla="*/ 2791557 w 3421673"/>
                <a:gd name="connsiteY3" fmla="*/ 1534734 h 2040292"/>
                <a:gd name="connsiteX4" fmla="*/ 2806211 w 3421673"/>
                <a:gd name="connsiteY4" fmla="*/ 1505426 h 2040292"/>
                <a:gd name="connsiteX5" fmla="*/ 2916115 w 3421673"/>
                <a:gd name="connsiteY5" fmla="*/ 1512753 h 2040292"/>
                <a:gd name="connsiteX6" fmla="*/ 3033346 w 3421673"/>
                <a:gd name="connsiteY6" fmla="*/ 1520080 h 2040292"/>
                <a:gd name="connsiteX7" fmla="*/ 3033346 w 3421673"/>
                <a:gd name="connsiteY7" fmla="*/ 1417503 h 2040292"/>
                <a:gd name="connsiteX8" fmla="*/ 3062653 w 3421673"/>
                <a:gd name="connsiteY8" fmla="*/ 1366215 h 2040292"/>
                <a:gd name="connsiteX9" fmla="*/ 3150576 w 3421673"/>
                <a:gd name="connsiteY9" fmla="*/ 1314926 h 2040292"/>
                <a:gd name="connsiteX10" fmla="*/ 3201865 w 3421673"/>
                <a:gd name="connsiteY10" fmla="*/ 1256311 h 2040292"/>
                <a:gd name="connsiteX11" fmla="*/ 3363057 w 3421673"/>
                <a:gd name="connsiteY11" fmla="*/ 1256311 h 2040292"/>
                <a:gd name="connsiteX12" fmla="*/ 3363057 w 3421673"/>
                <a:gd name="connsiteY12" fmla="*/ 1153734 h 2040292"/>
                <a:gd name="connsiteX13" fmla="*/ 3392365 w 3421673"/>
                <a:gd name="connsiteY13" fmla="*/ 911946 h 2040292"/>
                <a:gd name="connsiteX14" fmla="*/ 3421673 w 3421673"/>
                <a:gd name="connsiteY14" fmla="*/ 721446 h 2040292"/>
                <a:gd name="connsiteX15" fmla="*/ 3414346 w 3421673"/>
                <a:gd name="connsiteY15" fmla="*/ 516292 h 2040292"/>
                <a:gd name="connsiteX16" fmla="*/ 3273561 w 3421673"/>
                <a:gd name="connsiteY16" fmla="*/ 0 h 2040292"/>
                <a:gd name="connsiteX17" fmla="*/ 0 w 3421673"/>
                <a:gd name="connsiteY17" fmla="*/ 450349 h 2040292"/>
                <a:gd name="connsiteX18" fmla="*/ 58615 w 3421673"/>
                <a:gd name="connsiteY18" fmla="*/ 516292 h 2040292"/>
                <a:gd name="connsiteX19" fmla="*/ 87923 w 3421673"/>
                <a:gd name="connsiteY19" fmla="*/ 560253 h 2040292"/>
                <a:gd name="connsiteX20" fmla="*/ 146538 w 3421673"/>
                <a:gd name="connsiteY20" fmla="*/ 582234 h 2040292"/>
                <a:gd name="connsiteX21" fmla="*/ 974480 w 3421673"/>
                <a:gd name="connsiteY21" fmla="*/ 1314926 h 2040292"/>
                <a:gd name="connsiteX22" fmla="*/ 981807 w 3421673"/>
                <a:gd name="connsiteY22" fmla="*/ 1446811 h 2040292"/>
                <a:gd name="connsiteX23" fmla="*/ 1091711 w 3421673"/>
                <a:gd name="connsiteY23" fmla="*/ 1483446 h 2040292"/>
                <a:gd name="connsiteX24" fmla="*/ 1128346 w 3421673"/>
                <a:gd name="connsiteY24" fmla="*/ 1512753 h 2040292"/>
                <a:gd name="connsiteX25" fmla="*/ 1252903 w 3421673"/>
                <a:gd name="connsiteY25" fmla="*/ 1512753 h 2040292"/>
                <a:gd name="connsiteX26" fmla="*/ 1436076 w 3421673"/>
                <a:gd name="connsiteY26" fmla="*/ 1534734 h 2040292"/>
                <a:gd name="connsiteX27" fmla="*/ 1502019 w 3421673"/>
                <a:gd name="connsiteY27" fmla="*/ 1549388 h 2040292"/>
                <a:gd name="connsiteX28" fmla="*/ 1582615 w 3421673"/>
                <a:gd name="connsiteY28" fmla="*/ 1644638 h 2040292"/>
                <a:gd name="connsiteX29" fmla="*/ 1633903 w 3421673"/>
                <a:gd name="connsiteY29" fmla="*/ 1769196 h 2040292"/>
                <a:gd name="connsiteX30" fmla="*/ 1663211 w 3421673"/>
                <a:gd name="connsiteY30" fmla="*/ 1776523 h 2040292"/>
                <a:gd name="connsiteX31" fmla="*/ 1707173 w 3421673"/>
                <a:gd name="connsiteY31" fmla="*/ 1783849 h 2040292"/>
                <a:gd name="connsiteX32" fmla="*/ 1780442 w 3421673"/>
                <a:gd name="connsiteY32" fmla="*/ 1857119 h 2040292"/>
                <a:gd name="connsiteX33" fmla="*/ 1824403 w 3421673"/>
                <a:gd name="connsiteY33" fmla="*/ 1835138 h 2040292"/>
                <a:gd name="connsiteX34" fmla="*/ 1846384 w 3421673"/>
                <a:gd name="connsiteY34" fmla="*/ 1835138 h 2040292"/>
                <a:gd name="connsiteX35" fmla="*/ 1890346 w 3421673"/>
                <a:gd name="connsiteY35" fmla="*/ 1879099 h 2040292"/>
                <a:gd name="connsiteX36" fmla="*/ 1912326 w 3421673"/>
                <a:gd name="connsiteY36" fmla="*/ 1945042 h 2040292"/>
                <a:gd name="connsiteX37" fmla="*/ 1891046 w 3421673"/>
                <a:gd name="connsiteY37" fmla="*/ 2035719 h 2040292"/>
                <a:gd name="connsiteX38" fmla="*/ 1926980 w 3421673"/>
                <a:gd name="connsiteY38" fmla="*/ 2040292 h 2040292"/>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3410404 h 3410404"/>
                <a:gd name="connsiteX1" fmla="*/ 2579076 w 3421673"/>
                <a:gd name="connsiteY1" fmla="*/ 2970788 h 3410404"/>
                <a:gd name="connsiteX2" fmla="*/ 2688980 w 3421673"/>
                <a:gd name="connsiteY2" fmla="*/ 2956135 h 3410404"/>
                <a:gd name="connsiteX3" fmla="*/ 2791557 w 3421673"/>
                <a:gd name="connsiteY3" fmla="*/ 2904846 h 3410404"/>
                <a:gd name="connsiteX4" fmla="*/ 2806211 w 3421673"/>
                <a:gd name="connsiteY4" fmla="*/ 2875538 h 3410404"/>
                <a:gd name="connsiteX5" fmla="*/ 2916115 w 3421673"/>
                <a:gd name="connsiteY5" fmla="*/ 2882865 h 3410404"/>
                <a:gd name="connsiteX6" fmla="*/ 3033346 w 3421673"/>
                <a:gd name="connsiteY6" fmla="*/ 2890192 h 3410404"/>
                <a:gd name="connsiteX7" fmla="*/ 3033346 w 3421673"/>
                <a:gd name="connsiteY7" fmla="*/ 2787615 h 3410404"/>
                <a:gd name="connsiteX8" fmla="*/ 3062653 w 3421673"/>
                <a:gd name="connsiteY8" fmla="*/ 2736327 h 3410404"/>
                <a:gd name="connsiteX9" fmla="*/ 3150576 w 3421673"/>
                <a:gd name="connsiteY9" fmla="*/ 2685038 h 3410404"/>
                <a:gd name="connsiteX10" fmla="*/ 3201865 w 3421673"/>
                <a:gd name="connsiteY10" fmla="*/ 2626423 h 3410404"/>
                <a:gd name="connsiteX11" fmla="*/ 3363057 w 3421673"/>
                <a:gd name="connsiteY11" fmla="*/ 2626423 h 3410404"/>
                <a:gd name="connsiteX12" fmla="*/ 3363057 w 3421673"/>
                <a:gd name="connsiteY12" fmla="*/ 2523846 h 3410404"/>
                <a:gd name="connsiteX13" fmla="*/ 3392365 w 3421673"/>
                <a:gd name="connsiteY13" fmla="*/ 2282058 h 3410404"/>
                <a:gd name="connsiteX14" fmla="*/ 3421673 w 3421673"/>
                <a:gd name="connsiteY14" fmla="*/ 2091558 h 3410404"/>
                <a:gd name="connsiteX15" fmla="*/ 3414346 w 3421673"/>
                <a:gd name="connsiteY15" fmla="*/ 1886404 h 3410404"/>
                <a:gd name="connsiteX16" fmla="*/ 3273561 w 3421673"/>
                <a:gd name="connsiteY16" fmla="*/ 1370112 h 3410404"/>
                <a:gd name="connsiteX17" fmla="*/ 2303287 w 3421673"/>
                <a:gd name="connsiteY17" fmla="*/ 3059 h 3410404"/>
                <a:gd name="connsiteX18" fmla="*/ 0 w 3421673"/>
                <a:gd name="connsiteY18" fmla="*/ 1820461 h 3410404"/>
                <a:gd name="connsiteX19" fmla="*/ 58615 w 3421673"/>
                <a:gd name="connsiteY19" fmla="*/ 1886404 h 3410404"/>
                <a:gd name="connsiteX20" fmla="*/ 87923 w 3421673"/>
                <a:gd name="connsiteY20" fmla="*/ 1930365 h 3410404"/>
                <a:gd name="connsiteX21" fmla="*/ 146538 w 3421673"/>
                <a:gd name="connsiteY21" fmla="*/ 1952346 h 3410404"/>
                <a:gd name="connsiteX22" fmla="*/ 974480 w 3421673"/>
                <a:gd name="connsiteY22" fmla="*/ 2685038 h 3410404"/>
                <a:gd name="connsiteX23" fmla="*/ 981807 w 3421673"/>
                <a:gd name="connsiteY23" fmla="*/ 2816923 h 3410404"/>
                <a:gd name="connsiteX24" fmla="*/ 1091711 w 3421673"/>
                <a:gd name="connsiteY24" fmla="*/ 2853558 h 3410404"/>
                <a:gd name="connsiteX25" fmla="*/ 1128346 w 3421673"/>
                <a:gd name="connsiteY25" fmla="*/ 2882865 h 3410404"/>
                <a:gd name="connsiteX26" fmla="*/ 1252903 w 3421673"/>
                <a:gd name="connsiteY26" fmla="*/ 2882865 h 3410404"/>
                <a:gd name="connsiteX27" fmla="*/ 1436076 w 3421673"/>
                <a:gd name="connsiteY27" fmla="*/ 2904846 h 3410404"/>
                <a:gd name="connsiteX28" fmla="*/ 1502019 w 3421673"/>
                <a:gd name="connsiteY28" fmla="*/ 2919500 h 3410404"/>
                <a:gd name="connsiteX29" fmla="*/ 1582615 w 3421673"/>
                <a:gd name="connsiteY29" fmla="*/ 3014750 h 3410404"/>
                <a:gd name="connsiteX30" fmla="*/ 1633903 w 3421673"/>
                <a:gd name="connsiteY30" fmla="*/ 3139308 h 3410404"/>
                <a:gd name="connsiteX31" fmla="*/ 1663211 w 3421673"/>
                <a:gd name="connsiteY31" fmla="*/ 3146635 h 3410404"/>
                <a:gd name="connsiteX32" fmla="*/ 1707173 w 3421673"/>
                <a:gd name="connsiteY32" fmla="*/ 3153961 h 3410404"/>
                <a:gd name="connsiteX33" fmla="*/ 1780442 w 3421673"/>
                <a:gd name="connsiteY33" fmla="*/ 3227231 h 3410404"/>
                <a:gd name="connsiteX34" fmla="*/ 1824403 w 3421673"/>
                <a:gd name="connsiteY34" fmla="*/ 3205250 h 3410404"/>
                <a:gd name="connsiteX35" fmla="*/ 1846384 w 3421673"/>
                <a:gd name="connsiteY35" fmla="*/ 3205250 h 3410404"/>
                <a:gd name="connsiteX36" fmla="*/ 1890346 w 3421673"/>
                <a:gd name="connsiteY36" fmla="*/ 3249211 h 3410404"/>
                <a:gd name="connsiteX37" fmla="*/ 1912326 w 3421673"/>
                <a:gd name="connsiteY37" fmla="*/ 3315154 h 3410404"/>
                <a:gd name="connsiteX38" fmla="*/ 1891046 w 3421673"/>
                <a:gd name="connsiteY38" fmla="*/ 3405831 h 3410404"/>
                <a:gd name="connsiteX39" fmla="*/ 1926980 w 3421673"/>
                <a:gd name="connsiteY39" fmla="*/ 3410404 h 3410404"/>
                <a:gd name="connsiteX0" fmla="*/ 1926980 w 3421673"/>
                <a:gd name="connsiteY0" fmla="*/ 3716940 h 3716940"/>
                <a:gd name="connsiteX1" fmla="*/ 2579076 w 3421673"/>
                <a:gd name="connsiteY1" fmla="*/ 3277324 h 3716940"/>
                <a:gd name="connsiteX2" fmla="*/ 2688980 w 3421673"/>
                <a:gd name="connsiteY2" fmla="*/ 3262671 h 3716940"/>
                <a:gd name="connsiteX3" fmla="*/ 2791557 w 3421673"/>
                <a:gd name="connsiteY3" fmla="*/ 3211382 h 3716940"/>
                <a:gd name="connsiteX4" fmla="*/ 2806211 w 3421673"/>
                <a:gd name="connsiteY4" fmla="*/ 3182074 h 3716940"/>
                <a:gd name="connsiteX5" fmla="*/ 2916115 w 3421673"/>
                <a:gd name="connsiteY5" fmla="*/ 3189401 h 3716940"/>
                <a:gd name="connsiteX6" fmla="*/ 3033346 w 3421673"/>
                <a:gd name="connsiteY6" fmla="*/ 3196728 h 3716940"/>
                <a:gd name="connsiteX7" fmla="*/ 3033346 w 3421673"/>
                <a:gd name="connsiteY7" fmla="*/ 3094151 h 3716940"/>
                <a:gd name="connsiteX8" fmla="*/ 3062653 w 3421673"/>
                <a:gd name="connsiteY8" fmla="*/ 3042863 h 3716940"/>
                <a:gd name="connsiteX9" fmla="*/ 3150576 w 3421673"/>
                <a:gd name="connsiteY9" fmla="*/ 2991574 h 3716940"/>
                <a:gd name="connsiteX10" fmla="*/ 3201865 w 3421673"/>
                <a:gd name="connsiteY10" fmla="*/ 2932959 h 3716940"/>
                <a:gd name="connsiteX11" fmla="*/ 3363057 w 3421673"/>
                <a:gd name="connsiteY11" fmla="*/ 2932959 h 3716940"/>
                <a:gd name="connsiteX12" fmla="*/ 3363057 w 3421673"/>
                <a:gd name="connsiteY12" fmla="*/ 2830382 h 3716940"/>
                <a:gd name="connsiteX13" fmla="*/ 3392365 w 3421673"/>
                <a:gd name="connsiteY13" fmla="*/ 2588594 h 3716940"/>
                <a:gd name="connsiteX14" fmla="*/ 3421673 w 3421673"/>
                <a:gd name="connsiteY14" fmla="*/ 2398094 h 3716940"/>
                <a:gd name="connsiteX15" fmla="*/ 3414346 w 3421673"/>
                <a:gd name="connsiteY15" fmla="*/ 2192940 h 3716940"/>
                <a:gd name="connsiteX16" fmla="*/ 3273561 w 3421673"/>
                <a:gd name="connsiteY16" fmla="*/ 1676648 h 3716940"/>
                <a:gd name="connsiteX17" fmla="*/ 2494325 w 3421673"/>
                <a:gd name="connsiteY17" fmla="*/ 2503 h 3716940"/>
                <a:gd name="connsiteX18" fmla="*/ 0 w 3421673"/>
                <a:gd name="connsiteY18" fmla="*/ 2126997 h 3716940"/>
                <a:gd name="connsiteX19" fmla="*/ 58615 w 3421673"/>
                <a:gd name="connsiteY19" fmla="*/ 2192940 h 3716940"/>
                <a:gd name="connsiteX20" fmla="*/ 87923 w 3421673"/>
                <a:gd name="connsiteY20" fmla="*/ 2236901 h 3716940"/>
                <a:gd name="connsiteX21" fmla="*/ 146538 w 3421673"/>
                <a:gd name="connsiteY21" fmla="*/ 2258882 h 3716940"/>
                <a:gd name="connsiteX22" fmla="*/ 974480 w 3421673"/>
                <a:gd name="connsiteY22" fmla="*/ 2991574 h 3716940"/>
                <a:gd name="connsiteX23" fmla="*/ 981807 w 3421673"/>
                <a:gd name="connsiteY23" fmla="*/ 3123459 h 3716940"/>
                <a:gd name="connsiteX24" fmla="*/ 1091711 w 3421673"/>
                <a:gd name="connsiteY24" fmla="*/ 3160094 h 3716940"/>
                <a:gd name="connsiteX25" fmla="*/ 1128346 w 3421673"/>
                <a:gd name="connsiteY25" fmla="*/ 3189401 h 3716940"/>
                <a:gd name="connsiteX26" fmla="*/ 1252903 w 3421673"/>
                <a:gd name="connsiteY26" fmla="*/ 3189401 h 3716940"/>
                <a:gd name="connsiteX27" fmla="*/ 1436076 w 3421673"/>
                <a:gd name="connsiteY27" fmla="*/ 3211382 h 3716940"/>
                <a:gd name="connsiteX28" fmla="*/ 1502019 w 3421673"/>
                <a:gd name="connsiteY28" fmla="*/ 3226036 h 3716940"/>
                <a:gd name="connsiteX29" fmla="*/ 1582615 w 3421673"/>
                <a:gd name="connsiteY29" fmla="*/ 3321286 h 3716940"/>
                <a:gd name="connsiteX30" fmla="*/ 1633903 w 3421673"/>
                <a:gd name="connsiteY30" fmla="*/ 3445844 h 3716940"/>
                <a:gd name="connsiteX31" fmla="*/ 1663211 w 3421673"/>
                <a:gd name="connsiteY31" fmla="*/ 3453171 h 3716940"/>
                <a:gd name="connsiteX32" fmla="*/ 1707173 w 3421673"/>
                <a:gd name="connsiteY32" fmla="*/ 3460497 h 3716940"/>
                <a:gd name="connsiteX33" fmla="*/ 1780442 w 3421673"/>
                <a:gd name="connsiteY33" fmla="*/ 3533767 h 3716940"/>
                <a:gd name="connsiteX34" fmla="*/ 1824403 w 3421673"/>
                <a:gd name="connsiteY34" fmla="*/ 3511786 h 3716940"/>
                <a:gd name="connsiteX35" fmla="*/ 1846384 w 3421673"/>
                <a:gd name="connsiteY35" fmla="*/ 3511786 h 3716940"/>
                <a:gd name="connsiteX36" fmla="*/ 1890346 w 3421673"/>
                <a:gd name="connsiteY36" fmla="*/ 3555747 h 3716940"/>
                <a:gd name="connsiteX37" fmla="*/ 1912326 w 3421673"/>
                <a:gd name="connsiteY37" fmla="*/ 3621690 h 3716940"/>
                <a:gd name="connsiteX38" fmla="*/ 1891046 w 3421673"/>
                <a:gd name="connsiteY38" fmla="*/ 3712367 h 3716940"/>
                <a:gd name="connsiteX39" fmla="*/ 1926980 w 3421673"/>
                <a:gd name="connsiteY39" fmla="*/ 3716940 h 3716940"/>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4009764 h 4009764"/>
                <a:gd name="connsiteX1" fmla="*/ 2579076 w 3421673"/>
                <a:gd name="connsiteY1" fmla="*/ 3570148 h 4009764"/>
                <a:gd name="connsiteX2" fmla="*/ 2688980 w 3421673"/>
                <a:gd name="connsiteY2" fmla="*/ 3555495 h 4009764"/>
                <a:gd name="connsiteX3" fmla="*/ 2791557 w 3421673"/>
                <a:gd name="connsiteY3" fmla="*/ 3504206 h 4009764"/>
                <a:gd name="connsiteX4" fmla="*/ 2806211 w 3421673"/>
                <a:gd name="connsiteY4" fmla="*/ 3474898 h 4009764"/>
                <a:gd name="connsiteX5" fmla="*/ 2916115 w 3421673"/>
                <a:gd name="connsiteY5" fmla="*/ 3482225 h 4009764"/>
                <a:gd name="connsiteX6" fmla="*/ 3033346 w 3421673"/>
                <a:gd name="connsiteY6" fmla="*/ 3489552 h 4009764"/>
                <a:gd name="connsiteX7" fmla="*/ 3033346 w 3421673"/>
                <a:gd name="connsiteY7" fmla="*/ 3386975 h 4009764"/>
                <a:gd name="connsiteX8" fmla="*/ 3062653 w 3421673"/>
                <a:gd name="connsiteY8" fmla="*/ 3335687 h 4009764"/>
                <a:gd name="connsiteX9" fmla="*/ 3150576 w 3421673"/>
                <a:gd name="connsiteY9" fmla="*/ 3284398 h 4009764"/>
                <a:gd name="connsiteX10" fmla="*/ 3201865 w 3421673"/>
                <a:gd name="connsiteY10" fmla="*/ 3225783 h 4009764"/>
                <a:gd name="connsiteX11" fmla="*/ 3363057 w 3421673"/>
                <a:gd name="connsiteY11" fmla="*/ 3225783 h 4009764"/>
                <a:gd name="connsiteX12" fmla="*/ 3363057 w 3421673"/>
                <a:gd name="connsiteY12" fmla="*/ 3123206 h 4009764"/>
                <a:gd name="connsiteX13" fmla="*/ 3392365 w 3421673"/>
                <a:gd name="connsiteY13" fmla="*/ 2881418 h 4009764"/>
                <a:gd name="connsiteX14" fmla="*/ 3421673 w 3421673"/>
                <a:gd name="connsiteY14" fmla="*/ 2690918 h 4009764"/>
                <a:gd name="connsiteX15" fmla="*/ 3414346 w 3421673"/>
                <a:gd name="connsiteY15" fmla="*/ 2485764 h 4009764"/>
                <a:gd name="connsiteX16" fmla="*/ 3273561 w 3421673"/>
                <a:gd name="connsiteY16" fmla="*/ 1969472 h 4009764"/>
                <a:gd name="connsiteX17" fmla="*/ 2494325 w 3421673"/>
                <a:gd name="connsiteY17" fmla="*/ 295327 h 4009764"/>
                <a:gd name="connsiteX18" fmla="*/ 2197713 w 3421673"/>
                <a:gd name="connsiteY18" fmla="*/ 181409 h 4009764"/>
                <a:gd name="connsiteX19" fmla="*/ 0 w 3421673"/>
                <a:gd name="connsiteY19" fmla="*/ 2419821 h 4009764"/>
                <a:gd name="connsiteX20" fmla="*/ 58615 w 3421673"/>
                <a:gd name="connsiteY20" fmla="*/ 2485764 h 4009764"/>
                <a:gd name="connsiteX21" fmla="*/ 87923 w 3421673"/>
                <a:gd name="connsiteY21" fmla="*/ 2529725 h 4009764"/>
                <a:gd name="connsiteX22" fmla="*/ 146538 w 3421673"/>
                <a:gd name="connsiteY22" fmla="*/ 2551706 h 4009764"/>
                <a:gd name="connsiteX23" fmla="*/ 974480 w 3421673"/>
                <a:gd name="connsiteY23" fmla="*/ 3284398 h 4009764"/>
                <a:gd name="connsiteX24" fmla="*/ 981807 w 3421673"/>
                <a:gd name="connsiteY24" fmla="*/ 3416283 h 4009764"/>
                <a:gd name="connsiteX25" fmla="*/ 1091711 w 3421673"/>
                <a:gd name="connsiteY25" fmla="*/ 3452918 h 4009764"/>
                <a:gd name="connsiteX26" fmla="*/ 1128346 w 3421673"/>
                <a:gd name="connsiteY26" fmla="*/ 3482225 h 4009764"/>
                <a:gd name="connsiteX27" fmla="*/ 1252903 w 3421673"/>
                <a:gd name="connsiteY27" fmla="*/ 3482225 h 4009764"/>
                <a:gd name="connsiteX28" fmla="*/ 1436076 w 3421673"/>
                <a:gd name="connsiteY28" fmla="*/ 3504206 h 4009764"/>
                <a:gd name="connsiteX29" fmla="*/ 1502019 w 3421673"/>
                <a:gd name="connsiteY29" fmla="*/ 3518860 h 4009764"/>
                <a:gd name="connsiteX30" fmla="*/ 1582615 w 3421673"/>
                <a:gd name="connsiteY30" fmla="*/ 3614110 h 4009764"/>
                <a:gd name="connsiteX31" fmla="*/ 1633903 w 3421673"/>
                <a:gd name="connsiteY31" fmla="*/ 3738668 h 4009764"/>
                <a:gd name="connsiteX32" fmla="*/ 1663211 w 3421673"/>
                <a:gd name="connsiteY32" fmla="*/ 3745995 h 4009764"/>
                <a:gd name="connsiteX33" fmla="*/ 1707173 w 3421673"/>
                <a:gd name="connsiteY33" fmla="*/ 3753321 h 4009764"/>
                <a:gd name="connsiteX34" fmla="*/ 1780442 w 3421673"/>
                <a:gd name="connsiteY34" fmla="*/ 3826591 h 4009764"/>
                <a:gd name="connsiteX35" fmla="*/ 1824403 w 3421673"/>
                <a:gd name="connsiteY35" fmla="*/ 3804610 h 4009764"/>
                <a:gd name="connsiteX36" fmla="*/ 1846384 w 3421673"/>
                <a:gd name="connsiteY36" fmla="*/ 3804610 h 4009764"/>
                <a:gd name="connsiteX37" fmla="*/ 1890346 w 3421673"/>
                <a:gd name="connsiteY37" fmla="*/ 3848571 h 4009764"/>
                <a:gd name="connsiteX38" fmla="*/ 1912326 w 3421673"/>
                <a:gd name="connsiteY38" fmla="*/ 3914514 h 4009764"/>
                <a:gd name="connsiteX39" fmla="*/ 1891046 w 3421673"/>
                <a:gd name="connsiteY39" fmla="*/ 4005191 h 4009764"/>
                <a:gd name="connsiteX40" fmla="*/ 1926980 w 3421673"/>
                <a:gd name="connsiteY40" fmla="*/ 4009764 h 4009764"/>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937959 h 3937959"/>
                <a:gd name="connsiteX1" fmla="*/ 2579076 w 3421673"/>
                <a:gd name="connsiteY1" fmla="*/ 3498343 h 3937959"/>
                <a:gd name="connsiteX2" fmla="*/ 2688980 w 3421673"/>
                <a:gd name="connsiteY2" fmla="*/ 3483690 h 3937959"/>
                <a:gd name="connsiteX3" fmla="*/ 2791557 w 3421673"/>
                <a:gd name="connsiteY3" fmla="*/ 3432401 h 3937959"/>
                <a:gd name="connsiteX4" fmla="*/ 2806211 w 3421673"/>
                <a:gd name="connsiteY4" fmla="*/ 3403093 h 3937959"/>
                <a:gd name="connsiteX5" fmla="*/ 2916115 w 3421673"/>
                <a:gd name="connsiteY5" fmla="*/ 3410420 h 3937959"/>
                <a:gd name="connsiteX6" fmla="*/ 3033346 w 3421673"/>
                <a:gd name="connsiteY6" fmla="*/ 3417747 h 3937959"/>
                <a:gd name="connsiteX7" fmla="*/ 3033346 w 3421673"/>
                <a:gd name="connsiteY7" fmla="*/ 3315170 h 3937959"/>
                <a:gd name="connsiteX8" fmla="*/ 3062653 w 3421673"/>
                <a:gd name="connsiteY8" fmla="*/ 3263882 h 3937959"/>
                <a:gd name="connsiteX9" fmla="*/ 3150576 w 3421673"/>
                <a:gd name="connsiteY9" fmla="*/ 3212593 h 3937959"/>
                <a:gd name="connsiteX10" fmla="*/ 3201865 w 3421673"/>
                <a:gd name="connsiteY10" fmla="*/ 3153978 h 3937959"/>
                <a:gd name="connsiteX11" fmla="*/ 3363057 w 3421673"/>
                <a:gd name="connsiteY11" fmla="*/ 3153978 h 3937959"/>
                <a:gd name="connsiteX12" fmla="*/ 3363057 w 3421673"/>
                <a:gd name="connsiteY12" fmla="*/ 3051401 h 3937959"/>
                <a:gd name="connsiteX13" fmla="*/ 3392365 w 3421673"/>
                <a:gd name="connsiteY13" fmla="*/ 2809613 h 3937959"/>
                <a:gd name="connsiteX14" fmla="*/ 3421673 w 3421673"/>
                <a:gd name="connsiteY14" fmla="*/ 2619113 h 3937959"/>
                <a:gd name="connsiteX15" fmla="*/ 3414346 w 3421673"/>
                <a:gd name="connsiteY15" fmla="*/ 2413959 h 3937959"/>
                <a:gd name="connsiteX16" fmla="*/ 3273561 w 3421673"/>
                <a:gd name="connsiteY16" fmla="*/ 1897667 h 3937959"/>
                <a:gd name="connsiteX17" fmla="*/ 2494325 w 3421673"/>
                <a:gd name="connsiteY17" fmla="*/ 223522 h 3937959"/>
                <a:gd name="connsiteX18" fmla="*/ 2197713 w 3421673"/>
                <a:gd name="connsiteY18" fmla="*/ 109604 h 3937959"/>
                <a:gd name="connsiteX19" fmla="*/ 1564271 w 3421673"/>
                <a:gd name="connsiteY19" fmla="*/ 159135 h 3937959"/>
                <a:gd name="connsiteX20" fmla="*/ 0 w 3421673"/>
                <a:gd name="connsiteY20" fmla="*/ 2348016 h 3937959"/>
                <a:gd name="connsiteX21" fmla="*/ 58615 w 3421673"/>
                <a:gd name="connsiteY21" fmla="*/ 2413959 h 3937959"/>
                <a:gd name="connsiteX22" fmla="*/ 87923 w 3421673"/>
                <a:gd name="connsiteY22" fmla="*/ 2457920 h 3937959"/>
                <a:gd name="connsiteX23" fmla="*/ 146538 w 3421673"/>
                <a:gd name="connsiteY23" fmla="*/ 2479901 h 3937959"/>
                <a:gd name="connsiteX24" fmla="*/ 974480 w 3421673"/>
                <a:gd name="connsiteY24" fmla="*/ 3212593 h 3937959"/>
                <a:gd name="connsiteX25" fmla="*/ 981807 w 3421673"/>
                <a:gd name="connsiteY25" fmla="*/ 3344478 h 3937959"/>
                <a:gd name="connsiteX26" fmla="*/ 1091711 w 3421673"/>
                <a:gd name="connsiteY26" fmla="*/ 3381113 h 3937959"/>
                <a:gd name="connsiteX27" fmla="*/ 1128346 w 3421673"/>
                <a:gd name="connsiteY27" fmla="*/ 3410420 h 3937959"/>
                <a:gd name="connsiteX28" fmla="*/ 1252903 w 3421673"/>
                <a:gd name="connsiteY28" fmla="*/ 3410420 h 3937959"/>
                <a:gd name="connsiteX29" fmla="*/ 1436076 w 3421673"/>
                <a:gd name="connsiteY29" fmla="*/ 3432401 h 3937959"/>
                <a:gd name="connsiteX30" fmla="*/ 1502019 w 3421673"/>
                <a:gd name="connsiteY30" fmla="*/ 3447055 h 3937959"/>
                <a:gd name="connsiteX31" fmla="*/ 1582615 w 3421673"/>
                <a:gd name="connsiteY31" fmla="*/ 3542305 h 3937959"/>
                <a:gd name="connsiteX32" fmla="*/ 1633903 w 3421673"/>
                <a:gd name="connsiteY32" fmla="*/ 3666863 h 3937959"/>
                <a:gd name="connsiteX33" fmla="*/ 1663211 w 3421673"/>
                <a:gd name="connsiteY33" fmla="*/ 3674190 h 3937959"/>
                <a:gd name="connsiteX34" fmla="*/ 1707173 w 3421673"/>
                <a:gd name="connsiteY34" fmla="*/ 3681516 h 3937959"/>
                <a:gd name="connsiteX35" fmla="*/ 1780442 w 3421673"/>
                <a:gd name="connsiteY35" fmla="*/ 3754786 h 3937959"/>
                <a:gd name="connsiteX36" fmla="*/ 1824403 w 3421673"/>
                <a:gd name="connsiteY36" fmla="*/ 3732805 h 3937959"/>
                <a:gd name="connsiteX37" fmla="*/ 1846384 w 3421673"/>
                <a:gd name="connsiteY37" fmla="*/ 3732805 h 3937959"/>
                <a:gd name="connsiteX38" fmla="*/ 1890346 w 3421673"/>
                <a:gd name="connsiteY38" fmla="*/ 3776766 h 3937959"/>
                <a:gd name="connsiteX39" fmla="*/ 1912326 w 3421673"/>
                <a:gd name="connsiteY39" fmla="*/ 3842709 h 3937959"/>
                <a:gd name="connsiteX40" fmla="*/ 1891046 w 3421673"/>
                <a:gd name="connsiteY40" fmla="*/ 3933386 h 3937959"/>
                <a:gd name="connsiteX41" fmla="*/ 1926980 w 3421673"/>
                <a:gd name="connsiteY41" fmla="*/ 3937959 h 3937959"/>
                <a:gd name="connsiteX0" fmla="*/ 1926980 w 3421673"/>
                <a:gd name="connsiteY0" fmla="*/ 3919028 h 3919028"/>
                <a:gd name="connsiteX1" fmla="*/ 2579076 w 3421673"/>
                <a:gd name="connsiteY1" fmla="*/ 3479412 h 3919028"/>
                <a:gd name="connsiteX2" fmla="*/ 2688980 w 3421673"/>
                <a:gd name="connsiteY2" fmla="*/ 3464759 h 3919028"/>
                <a:gd name="connsiteX3" fmla="*/ 2791557 w 3421673"/>
                <a:gd name="connsiteY3" fmla="*/ 3413470 h 3919028"/>
                <a:gd name="connsiteX4" fmla="*/ 2806211 w 3421673"/>
                <a:gd name="connsiteY4" fmla="*/ 3384162 h 3919028"/>
                <a:gd name="connsiteX5" fmla="*/ 2916115 w 3421673"/>
                <a:gd name="connsiteY5" fmla="*/ 3391489 h 3919028"/>
                <a:gd name="connsiteX6" fmla="*/ 3033346 w 3421673"/>
                <a:gd name="connsiteY6" fmla="*/ 3398816 h 3919028"/>
                <a:gd name="connsiteX7" fmla="*/ 3033346 w 3421673"/>
                <a:gd name="connsiteY7" fmla="*/ 3296239 h 3919028"/>
                <a:gd name="connsiteX8" fmla="*/ 3062653 w 3421673"/>
                <a:gd name="connsiteY8" fmla="*/ 3244951 h 3919028"/>
                <a:gd name="connsiteX9" fmla="*/ 3150576 w 3421673"/>
                <a:gd name="connsiteY9" fmla="*/ 3193662 h 3919028"/>
                <a:gd name="connsiteX10" fmla="*/ 3201865 w 3421673"/>
                <a:gd name="connsiteY10" fmla="*/ 3135047 h 3919028"/>
                <a:gd name="connsiteX11" fmla="*/ 3363057 w 3421673"/>
                <a:gd name="connsiteY11" fmla="*/ 3135047 h 3919028"/>
                <a:gd name="connsiteX12" fmla="*/ 3363057 w 3421673"/>
                <a:gd name="connsiteY12" fmla="*/ 3032470 h 3919028"/>
                <a:gd name="connsiteX13" fmla="*/ 3392365 w 3421673"/>
                <a:gd name="connsiteY13" fmla="*/ 2790682 h 3919028"/>
                <a:gd name="connsiteX14" fmla="*/ 3421673 w 3421673"/>
                <a:gd name="connsiteY14" fmla="*/ 2600182 h 3919028"/>
                <a:gd name="connsiteX15" fmla="*/ 3414346 w 3421673"/>
                <a:gd name="connsiteY15" fmla="*/ 2395028 h 3919028"/>
                <a:gd name="connsiteX16" fmla="*/ 3273561 w 3421673"/>
                <a:gd name="connsiteY16" fmla="*/ 1878736 h 3919028"/>
                <a:gd name="connsiteX17" fmla="*/ 2494325 w 3421673"/>
                <a:gd name="connsiteY17" fmla="*/ 204591 h 3919028"/>
                <a:gd name="connsiteX18" fmla="*/ 2197713 w 3421673"/>
                <a:gd name="connsiteY18" fmla="*/ 90673 h 3919028"/>
                <a:gd name="connsiteX19" fmla="*/ 1564271 w 3421673"/>
                <a:gd name="connsiteY19" fmla="*/ 140204 h 3919028"/>
                <a:gd name="connsiteX20" fmla="*/ 0 w 3421673"/>
                <a:gd name="connsiteY20" fmla="*/ 2329085 h 3919028"/>
                <a:gd name="connsiteX21" fmla="*/ 58615 w 3421673"/>
                <a:gd name="connsiteY21" fmla="*/ 2395028 h 3919028"/>
                <a:gd name="connsiteX22" fmla="*/ 87923 w 3421673"/>
                <a:gd name="connsiteY22" fmla="*/ 2438989 h 3919028"/>
                <a:gd name="connsiteX23" fmla="*/ 146538 w 3421673"/>
                <a:gd name="connsiteY23" fmla="*/ 2460970 h 3919028"/>
                <a:gd name="connsiteX24" fmla="*/ 974480 w 3421673"/>
                <a:gd name="connsiteY24" fmla="*/ 3193662 h 3919028"/>
                <a:gd name="connsiteX25" fmla="*/ 981807 w 3421673"/>
                <a:gd name="connsiteY25" fmla="*/ 3325547 h 3919028"/>
                <a:gd name="connsiteX26" fmla="*/ 1091711 w 3421673"/>
                <a:gd name="connsiteY26" fmla="*/ 3362182 h 3919028"/>
                <a:gd name="connsiteX27" fmla="*/ 1128346 w 3421673"/>
                <a:gd name="connsiteY27" fmla="*/ 3391489 h 3919028"/>
                <a:gd name="connsiteX28" fmla="*/ 1252903 w 3421673"/>
                <a:gd name="connsiteY28" fmla="*/ 3391489 h 3919028"/>
                <a:gd name="connsiteX29" fmla="*/ 1436076 w 3421673"/>
                <a:gd name="connsiteY29" fmla="*/ 3413470 h 3919028"/>
                <a:gd name="connsiteX30" fmla="*/ 1502019 w 3421673"/>
                <a:gd name="connsiteY30" fmla="*/ 3428124 h 3919028"/>
                <a:gd name="connsiteX31" fmla="*/ 1582615 w 3421673"/>
                <a:gd name="connsiteY31" fmla="*/ 3523374 h 3919028"/>
                <a:gd name="connsiteX32" fmla="*/ 1633903 w 3421673"/>
                <a:gd name="connsiteY32" fmla="*/ 3647932 h 3919028"/>
                <a:gd name="connsiteX33" fmla="*/ 1663211 w 3421673"/>
                <a:gd name="connsiteY33" fmla="*/ 3655259 h 3919028"/>
                <a:gd name="connsiteX34" fmla="*/ 1707173 w 3421673"/>
                <a:gd name="connsiteY34" fmla="*/ 3662585 h 3919028"/>
                <a:gd name="connsiteX35" fmla="*/ 1780442 w 3421673"/>
                <a:gd name="connsiteY35" fmla="*/ 3735855 h 3919028"/>
                <a:gd name="connsiteX36" fmla="*/ 1824403 w 3421673"/>
                <a:gd name="connsiteY36" fmla="*/ 3713874 h 3919028"/>
                <a:gd name="connsiteX37" fmla="*/ 1846384 w 3421673"/>
                <a:gd name="connsiteY37" fmla="*/ 3713874 h 3919028"/>
                <a:gd name="connsiteX38" fmla="*/ 1890346 w 3421673"/>
                <a:gd name="connsiteY38" fmla="*/ 3757835 h 3919028"/>
                <a:gd name="connsiteX39" fmla="*/ 1912326 w 3421673"/>
                <a:gd name="connsiteY39" fmla="*/ 3823778 h 3919028"/>
                <a:gd name="connsiteX40" fmla="*/ 1891046 w 3421673"/>
                <a:gd name="connsiteY40" fmla="*/ 3914455 h 3919028"/>
                <a:gd name="connsiteX41" fmla="*/ 1926980 w 3421673"/>
                <a:gd name="connsiteY41" fmla="*/ 3919028 h 3919028"/>
                <a:gd name="connsiteX0" fmla="*/ 1926980 w 3421673"/>
                <a:gd name="connsiteY0" fmla="*/ 3918182 h 3918182"/>
                <a:gd name="connsiteX1" fmla="*/ 2579076 w 3421673"/>
                <a:gd name="connsiteY1" fmla="*/ 3478566 h 3918182"/>
                <a:gd name="connsiteX2" fmla="*/ 2688980 w 3421673"/>
                <a:gd name="connsiteY2" fmla="*/ 3463913 h 3918182"/>
                <a:gd name="connsiteX3" fmla="*/ 2791557 w 3421673"/>
                <a:gd name="connsiteY3" fmla="*/ 3412624 h 3918182"/>
                <a:gd name="connsiteX4" fmla="*/ 2806211 w 3421673"/>
                <a:gd name="connsiteY4" fmla="*/ 3383316 h 3918182"/>
                <a:gd name="connsiteX5" fmla="*/ 2916115 w 3421673"/>
                <a:gd name="connsiteY5" fmla="*/ 3390643 h 3918182"/>
                <a:gd name="connsiteX6" fmla="*/ 3033346 w 3421673"/>
                <a:gd name="connsiteY6" fmla="*/ 3397970 h 3918182"/>
                <a:gd name="connsiteX7" fmla="*/ 3033346 w 3421673"/>
                <a:gd name="connsiteY7" fmla="*/ 3295393 h 3918182"/>
                <a:gd name="connsiteX8" fmla="*/ 3062653 w 3421673"/>
                <a:gd name="connsiteY8" fmla="*/ 3244105 h 3918182"/>
                <a:gd name="connsiteX9" fmla="*/ 3150576 w 3421673"/>
                <a:gd name="connsiteY9" fmla="*/ 3192816 h 3918182"/>
                <a:gd name="connsiteX10" fmla="*/ 3201865 w 3421673"/>
                <a:gd name="connsiteY10" fmla="*/ 3134201 h 3918182"/>
                <a:gd name="connsiteX11" fmla="*/ 3363057 w 3421673"/>
                <a:gd name="connsiteY11" fmla="*/ 3134201 h 3918182"/>
                <a:gd name="connsiteX12" fmla="*/ 3363057 w 3421673"/>
                <a:gd name="connsiteY12" fmla="*/ 3031624 h 3918182"/>
                <a:gd name="connsiteX13" fmla="*/ 3392365 w 3421673"/>
                <a:gd name="connsiteY13" fmla="*/ 2789836 h 3918182"/>
                <a:gd name="connsiteX14" fmla="*/ 3421673 w 3421673"/>
                <a:gd name="connsiteY14" fmla="*/ 2599336 h 3918182"/>
                <a:gd name="connsiteX15" fmla="*/ 3414346 w 3421673"/>
                <a:gd name="connsiteY15" fmla="*/ 2394182 h 3918182"/>
                <a:gd name="connsiteX16" fmla="*/ 3273561 w 3421673"/>
                <a:gd name="connsiteY16" fmla="*/ 1877890 h 3918182"/>
                <a:gd name="connsiteX17" fmla="*/ 2494325 w 3421673"/>
                <a:gd name="connsiteY17" fmla="*/ 203745 h 3918182"/>
                <a:gd name="connsiteX18" fmla="*/ 2197713 w 3421673"/>
                <a:gd name="connsiteY18" fmla="*/ 89827 h 3918182"/>
                <a:gd name="connsiteX19" fmla="*/ 1564271 w 3421673"/>
                <a:gd name="connsiteY19" fmla="*/ 139358 h 3918182"/>
                <a:gd name="connsiteX20" fmla="*/ 0 w 3421673"/>
                <a:gd name="connsiteY20" fmla="*/ 2328239 h 3918182"/>
                <a:gd name="connsiteX21" fmla="*/ 58615 w 3421673"/>
                <a:gd name="connsiteY21" fmla="*/ 2394182 h 3918182"/>
                <a:gd name="connsiteX22" fmla="*/ 87923 w 3421673"/>
                <a:gd name="connsiteY22" fmla="*/ 2438143 h 3918182"/>
                <a:gd name="connsiteX23" fmla="*/ 146538 w 3421673"/>
                <a:gd name="connsiteY23" fmla="*/ 2460124 h 3918182"/>
                <a:gd name="connsiteX24" fmla="*/ 974480 w 3421673"/>
                <a:gd name="connsiteY24" fmla="*/ 3192816 h 3918182"/>
                <a:gd name="connsiteX25" fmla="*/ 981807 w 3421673"/>
                <a:gd name="connsiteY25" fmla="*/ 3324701 h 3918182"/>
                <a:gd name="connsiteX26" fmla="*/ 1091711 w 3421673"/>
                <a:gd name="connsiteY26" fmla="*/ 3361336 h 3918182"/>
                <a:gd name="connsiteX27" fmla="*/ 1128346 w 3421673"/>
                <a:gd name="connsiteY27" fmla="*/ 3390643 h 3918182"/>
                <a:gd name="connsiteX28" fmla="*/ 1252903 w 3421673"/>
                <a:gd name="connsiteY28" fmla="*/ 3390643 h 3918182"/>
                <a:gd name="connsiteX29" fmla="*/ 1436076 w 3421673"/>
                <a:gd name="connsiteY29" fmla="*/ 3412624 h 3918182"/>
                <a:gd name="connsiteX30" fmla="*/ 1502019 w 3421673"/>
                <a:gd name="connsiteY30" fmla="*/ 3427278 h 3918182"/>
                <a:gd name="connsiteX31" fmla="*/ 1582615 w 3421673"/>
                <a:gd name="connsiteY31" fmla="*/ 3522528 h 3918182"/>
                <a:gd name="connsiteX32" fmla="*/ 1633903 w 3421673"/>
                <a:gd name="connsiteY32" fmla="*/ 3647086 h 3918182"/>
                <a:gd name="connsiteX33" fmla="*/ 1663211 w 3421673"/>
                <a:gd name="connsiteY33" fmla="*/ 3654413 h 3918182"/>
                <a:gd name="connsiteX34" fmla="*/ 1707173 w 3421673"/>
                <a:gd name="connsiteY34" fmla="*/ 3661739 h 3918182"/>
                <a:gd name="connsiteX35" fmla="*/ 1780442 w 3421673"/>
                <a:gd name="connsiteY35" fmla="*/ 3735009 h 3918182"/>
                <a:gd name="connsiteX36" fmla="*/ 1824403 w 3421673"/>
                <a:gd name="connsiteY36" fmla="*/ 3713028 h 3918182"/>
                <a:gd name="connsiteX37" fmla="*/ 1846384 w 3421673"/>
                <a:gd name="connsiteY37" fmla="*/ 3713028 h 3918182"/>
                <a:gd name="connsiteX38" fmla="*/ 1890346 w 3421673"/>
                <a:gd name="connsiteY38" fmla="*/ 3756989 h 3918182"/>
                <a:gd name="connsiteX39" fmla="*/ 1912326 w 3421673"/>
                <a:gd name="connsiteY39" fmla="*/ 3822932 h 3918182"/>
                <a:gd name="connsiteX40" fmla="*/ 1891046 w 3421673"/>
                <a:gd name="connsiteY40" fmla="*/ 3913609 h 3918182"/>
                <a:gd name="connsiteX41" fmla="*/ 1926980 w 3421673"/>
                <a:gd name="connsiteY41" fmla="*/ 3918182 h 3918182"/>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8377 h 3938377"/>
                <a:gd name="connsiteX1" fmla="*/ 2579076 w 3421673"/>
                <a:gd name="connsiteY1" fmla="*/ 3498761 h 3938377"/>
                <a:gd name="connsiteX2" fmla="*/ 2688980 w 3421673"/>
                <a:gd name="connsiteY2" fmla="*/ 3484108 h 3938377"/>
                <a:gd name="connsiteX3" fmla="*/ 2791557 w 3421673"/>
                <a:gd name="connsiteY3" fmla="*/ 3432819 h 3938377"/>
                <a:gd name="connsiteX4" fmla="*/ 2806211 w 3421673"/>
                <a:gd name="connsiteY4" fmla="*/ 3403511 h 3938377"/>
                <a:gd name="connsiteX5" fmla="*/ 2916115 w 3421673"/>
                <a:gd name="connsiteY5" fmla="*/ 3410838 h 3938377"/>
                <a:gd name="connsiteX6" fmla="*/ 3033346 w 3421673"/>
                <a:gd name="connsiteY6" fmla="*/ 3418165 h 3938377"/>
                <a:gd name="connsiteX7" fmla="*/ 3033346 w 3421673"/>
                <a:gd name="connsiteY7" fmla="*/ 3315588 h 3938377"/>
                <a:gd name="connsiteX8" fmla="*/ 3062653 w 3421673"/>
                <a:gd name="connsiteY8" fmla="*/ 3264300 h 3938377"/>
                <a:gd name="connsiteX9" fmla="*/ 3150576 w 3421673"/>
                <a:gd name="connsiteY9" fmla="*/ 3213011 h 3938377"/>
                <a:gd name="connsiteX10" fmla="*/ 3201865 w 3421673"/>
                <a:gd name="connsiteY10" fmla="*/ 3154396 h 3938377"/>
                <a:gd name="connsiteX11" fmla="*/ 3363057 w 3421673"/>
                <a:gd name="connsiteY11" fmla="*/ 3154396 h 3938377"/>
                <a:gd name="connsiteX12" fmla="*/ 3363057 w 3421673"/>
                <a:gd name="connsiteY12" fmla="*/ 3051819 h 3938377"/>
                <a:gd name="connsiteX13" fmla="*/ 3392365 w 3421673"/>
                <a:gd name="connsiteY13" fmla="*/ 2810031 h 3938377"/>
                <a:gd name="connsiteX14" fmla="*/ 3421673 w 3421673"/>
                <a:gd name="connsiteY14" fmla="*/ 2619531 h 3938377"/>
                <a:gd name="connsiteX15" fmla="*/ 3414346 w 3421673"/>
                <a:gd name="connsiteY15" fmla="*/ 2414377 h 3938377"/>
                <a:gd name="connsiteX16" fmla="*/ 3273561 w 3421673"/>
                <a:gd name="connsiteY16" fmla="*/ 1898085 h 3938377"/>
                <a:gd name="connsiteX17" fmla="*/ 2494325 w 3421673"/>
                <a:gd name="connsiteY17" fmla="*/ 223940 h 3938377"/>
                <a:gd name="connsiteX18" fmla="*/ 2197713 w 3421673"/>
                <a:gd name="connsiteY18" fmla="*/ 110022 h 3938377"/>
                <a:gd name="connsiteX19" fmla="*/ 2087113 w 3421673"/>
                <a:gd name="connsiteY19" fmla="*/ 209083 h 3938377"/>
                <a:gd name="connsiteX20" fmla="*/ 1931266 w 3421673"/>
                <a:gd name="connsiteY20" fmla="*/ 233849 h 3938377"/>
                <a:gd name="connsiteX21" fmla="*/ 1564271 w 3421673"/>
                <a:gd name="connsiteY21" fmla="*/ 159553 h 3938377"/>
                <a:gd name="connsiteX22" fmla="*/ 0 w 3421673"/>
                <a:gd name="connsiteY22" fmla="*/ 2348434 h 3938377"/>
                <a:gd name="connsiteX23" fmla="*/ 58615 w 3421673"/>
                <a:gd name="connsiteY23" fmla="*/ 2414377 h 3938377"/>
                <a:gd name="connsiteX24" fmla="*/ 87923 w 3421673"/>
                <a:gd name="connsiteY24" fmla="*/ 2458338 h 3938377"/>
                <a:gd name="connsiteX25" fmla="*/ 146538 w 3421673"/>
                <a:gd name="connsiteY25" fmla="*/ 2480319 h 3938377"/>
                <a:gd name="connsiteX26" fmla="*/ 974480 w 3421673"/>
                <a:gd name="connsiteY26" fmla="*/ 3213011 h 3938377"/>
                <a:gd name="connsiteX27" fmla="*/ 981807 w 3421673"/>
                <a:gd name="connsiteY27" fmla="*/ 3344896 h 3938377"/>
                <a:gd name="connsiteX28" fmla="*/ 1091711 w 3421673"/>
                <a:gd name="connsiteY28" fmla="*/ 3381531 h 3938377"/>
                <a:gd name="connsiteX29" fmla="*/ 1128346 w 3421673"/>
                <a:gd name="connsiteY29" fmla="*/ 3410838 h 3938377"/>
                <a:gd name="connsiteX30" fmla="*/ 1252903 w 3421673"/>
                <a:gd name="connsiteY30" fmla="*/ 3410838 h 3938377"/>
                <a:gd name="connsiteX31" fmla="*/ 1436076 w 3421673"/>
                <a:gd name="connsiteY31" fmla="*/ 3432819 h 3938377"/>
                <a:gd name="connsiteX32" fmla="*/ 1502019 w 3421673"/>
                <a:gd name="connsiteY32" fmla="*/ 3447473 h 3938377"/>
                <a:gd name="connsiteX33" fmla="*/ 1582615 w 3421673"/>
                <a:gd name="connsiteY33" fmla="*/ 3542723 h 3938377"/>
                <a:gd name="connsiteX34" fmla="*/ 1633903 w 3421673"/>
                <a:gd name="connsiteY34" fmla="*/ 3667281 h 3938377"/>
                <a:gd name="connsiteX35" fmla="*/ 1663211 w 3421673"/>
                <a:gd name="connsiteY35" fmla="*/ 3674608 h 3938377"/>
                <a:gd name="connsiteX36" fmla="*/ 1707173 w 3421673"/>
                <a:gd name="connsiteY36" fmla="*/ 3681934 h 3938377"/>
                <a:gd name="connsiteX37" fmla="*/ 1780442 w 3421673"/>
                <a:gd name="connsiteY37" fmla="*/ 3755204 h 3938377"/>
                <a:gd name="connsiteX38" fmla="*/ 1824403 w 3421673"/>
                <a:gd name="connsiteY38" fmla="*/ 3733223 h 3938377"/>
                <a:gd name="connsiteX39" fmla="*/ 1846384 w 3421673"/>
                <a:gd name="connsiteY39" fmla="*/ 3733223 h 3938377"/>
                <a:gd name="connsiteX40" fmla="*/ 1890346 w 3421673"/>
                <a:gd name="connsiteY40" fmla="*/ 3777184 h 3938377"/>
                <a:gd name="connsiteX41" fmla="*/ 1912326 w 3421673"/>
                <a:gd name="connsiteY41" fmla="*/ 3843127 h 3938377"/>
                <a:gd name="connsiteX42" fmla="*/ 1891046 w 3421673"/>
                <a:gd name="connsiteY42" fmla="*/ 3933804 h 3938377"/>
                <a:gd name="connsiteX43" fmla="*/ 1926980 w 3421673"/>
                <a:gd name="connsiteY43" fmla="*/ 3938377 h 3938377"/>
                <a:gd name="connsiteX0" fmla="*/ 1926980 w 3421673"/>
                <a:gd name="connsiteY0" fmla="*/ 3939493 h 3939493"/>
                <a:gd name="connsiteX1" fmla="*/ 2579076 w 3421673"/>
                <a:gd name="connsiteY1" fmla="*/ 3499877 h 3939493"/>
                <a:gd name="connsiteX2" fmla="*/ 2688980 w 3421673"/>
                <a:gd name="connsiteY2" fmla="*/ 3485224 h 3939493"/>
                <a:gd name="connsiteX3" fmla="*/ 2791557 w 3421673"/>
                <a:gd name="connsiteY3" fmla="*/ 3433935 h 3939493"/>
                <a:gd name="connsiteX4" fmla="*/ 2806211 w 3421673"/>
                <a:gd name="connsiteY4" fmla="*/ 3404627 h 3939493"/>
                <a:gd name="connsiteX5" fmla="*/ 2916115 w 3421673"/>
                <a:gd name="connsiteY5" fmla="*/ 3411954 h 3939493"/>
                <a:gd name="connsiteX6" fmla="*/ 3033346 w 3421673"/>
                <a:gd name="connsiteY6" fmla="*/ 3419281 h 3939493"/>
                <a:gd name="connsiteX7" fmla="*/ 3033346 w 3421673"/>
                <a:gd name="connsiteY7" fmla="*/ 3316704 h 3939493"/>
                <a:gd name="connsiteX8" fmla="*/ 3062653 w 3421673"/>
                <a:gd name="connsiteY8" fmla="*/ 3265416 h 3939493"/>
                <a:gd name="connsiteX9" fmla="*/ 3150576 w 3421673"/>
                <a:gd name="connsiteY9" fmla="*/ 3214127 h 3939493"/>
                <a:gd name="connsiteX10" fmla="*/ 3201865 w 3421673"/>
                <a:gd name="connsiteY10" fmla="*/ 3155512 h 3939493"/>
                <a:gd name="connsiteX11" fmla="*/ 3363057 w 3421673"/>
                <a:gd name="connsiteY11" fmla="*/ 3155512 h 3939493"/>
                <a:gd name="connsiteX12" fmla="*/ 3363057 w 3421673"/>
                <a:gd name="connsiteY12" fmla="*/ 3052935 h 3939493"/>
                <a:gd name="connsiteX13" fmla="*/ 3392365 w 3421673"/>
                <a:gd name="connsiteY13" fmla="*/ 2811147 h 3939493"/>
                <a:gd name="connsiteX14" fmla="*/ 3421673 w 3421673"/>
                <a:gd name="connsiteY14" fmla="*/ 2620647 h 3939493"/>
                <a:gd name="connsiteX15" fmla="*/ 3414346 w 3421673"/>
                <a:gd name="connsiteY15" fmla="*/ 2415493 h 3939493"/>
                <a:gd name="connsiteX16" fmla="*/ 3273561 w 3421673"/>
                <a:gd name="connsiteY16" fmla="*/ 1899201 h 3939493"/>
                <a:gd name="connsiteX17" fmla="*/ 2494325 w 3421673"/>
                <a:gd name="connsiteY17" fmla="*/ 225056 h 3939493"/>
                <a:gd name="connsiteX18" fmla="*/ 2197713 w 3421673"/>
                <a:gd name="connsiteY18" fmla="*/ 111138 h 3939493"/>
                <a:gd name="connsiteX19" fmla="*/ 2087113 w 3421673"/>
                <a:gd name="connsiteY19" fmla="*/ 210199 h 3939493"/>
                <a:gd name="connsiteX20" fmla="*/ 1931266 w 3421673"/>
                <a:gd name="connsiteY20" fmla="*/ 234965 h 3939493"/>
                <a:gd name="connsiteX21" fmla="*/ 1820664 w 3421673"/>
                <a:gd name="connsiteY21" fmla="*/ 215153 h 3939493"/>
                <a:gd name="connsiteX22" fmla="*/ 1564271 w 3421673"/>
                <a:gd name="connsiteY22" fmla="*/ 160669 h 3939493"/>
                <a:gd name="connsiteX23" fmla="*/ 0 w 3421673"/>
                <a:gd name="connsiteY23" fmla="*/ 2349550 h 3939493"/>
                <a:gd name="connsiteX24" fmla="*/ 58615 w 3421673"/>
                <a:gd name="connsiteY24" fmla="*/ 2415493 h 3939493"/>
                <a:gd name="connsiteX25" fmla="*/ 87923 w 3421673"/>
                <a:gd name="connsiteY25" fmla="*/ 2459454 h 3939493"/>
                <a:gd name="connsiteX26" fmla="*/ 146538 w 3421673"/>
                <a:gd name="connsiteY26" fmla="*/ 2481435 h 3939493"/>
                <a:gd name="connsiteX27" fmla="*/ 974480 w 3421673"/>
                <a:gd name="connsiteY27" fmla="*/ 3214127 h 3939493"/>
                <a:gd name="connsiteX28" fmla="*/ 981807 w 3421673"/>
                <a:gd name="connsiteY28" fmla="*/ 3346012 h 3939493"/>
                <a:gd name="connsiteX29" fmla="*/ 1091711 w 3421673"/>
                <a:gd name="connsiteY29" fmla="*/ 3382647 h 3939493"/>
                <a:gd name="connsiteX30" fmla="*/ 1128346 w 3421673"/>
                <a:gd name="connsiteY30" fmla="*/ 3411954 h 3939493"/>
                <a:gd name="connsiteX31" fmla="*/ 1252903 w 3421673"/>
                <a:gd name="connsiteY31" fmla="*/ 3411954 h 3939493"/>
                <a:gd name="connsiteX32" fmla="*/ 1436076 w 3421673"/>
                <a:gd name="connsiteY32" fmla="*/ 3433935 h 3939493"/>
                <a:gd name="connsiteX33" fmla="*/ 1502019 w 3421673"/>
                <a:gd name="connsiteY33" fmla="*/ 3448589 h 3939493"/>
                <a:gd name="connsiteX34" fmla="*/ 1582615 w 3421673"/>
                <a:gd name="connsiteY34" fmla="*/ 3543839 h 3939493"/>
                <a:gd name="connsiteX35" fmla="*/ 1633903 w 3421673"/>
                <a:gd name="connsiteY35" fmla="*/ 3668397 h 3939493"/>
                <a:gd name="connsiteX36" fmla="*/ 1663211 w 3421673"/>
                <a:gd name="connsiteY36" fmla="*/ 3675724 h 3939493"/>
                <a:gd name="connsiteX37" fmla="*/ 1707173 w 3421673"/>
                <a:gd name="connsiteY37" fmla="*/ 3683050 h 3939493"/>
                <a:gd name="connsiteX38" fmla="*/ 1780442 w 3421673"/>
                <a:gd name="connsiteY38" fmla="*/ 3756320 h 3939493"/>
                <a:gd name="connsiteX39" fmla="*/ 1824403 w 3421673"/>
                <a:gd name="connsiteY39" fmla="*/ 3734339 h 3939493"/>
                <a:gd name="connsiteX40" fmla="*/ 1846384 w 3421673"/>
                <a:gd name="connsiteY40" fmla="*/ 3734339 h 3939493"/>
                <a:gd name="connsiteX41" fmla="*/ 1890346 w 3421673"/>
                <a:gd name="connsiteY41" fmla="*/ 3778300 h 3939493"/>
                <a:gd name="connsiteX42" fmla="*/ 1912326 w 3421673"/>
                <a:gd name="connsiteY42" fmla="*/ 3844243 h 3939493"/>
                <a:gd name="connsiteX43" fmla="*/ 1891046 w 3421673"/>
                <a:gd name="connsiteY43" fmla="*/ 3934920 h 3939493"/>
                <a:gd name="connsiteX44" fmla="*/ 1926980 w 3421673"/>
                <a:gd name="connsiteY44" fmla="*/ 3939493 h 3939493"/>
                <a:gd name="connsiteX0" fmla="*/ 1926980 w 3421673"/>
                <a:gd name="connsiteY0" fmla="*/ 3932845 h 3932845"/>
                <a:gd name="connsiteX1" fmla="*/ 2579076 w 3421673"/>
                <a:gd name="connsiteY1" fmla="*/ 3493229 h 3932845"/>
                <a:gd name="connsiteX2" fmla="*/ 2688980 w 3421673"/>
                <a:gd name="connsiteY2" fmla="*/ 3478576 h 3932845"/>
                <a:gd name="connsiteX3" fmla="*/ 2791557 w 3421673"/>
                <a:gd name="connsiteY3" fmla="*/ 3427287 h 3932845"/>
                <a:gd name="connsiteX4" fmla="*/ 2806211 w 3421673"/>
                <a:gd name="connsiteY4" fmla="*/ 3397979 h 3932845"/>
                <a:gd name="connsiteX5" fmla="*/ 2916115 w 3421673"/>
                <a:gd name="connsiteY5" fmla="*/ 3405306 h 3932845"/>
                <a:gd name="connsiteX6" fmla="*/ 3033346 w 3421673"/>
                <a:gd name="connsiteY6" fmla="*/ 3412633 h 3932845"/>
                <a:gd name="connsiteX7" fmla="*/ 3033346 w 3421673"/>
                <a:gd name="connsiteY7" fmla="*/ 3310056 h 3932845"/>
                <a:gd name="connsiteX8" fmla="*/ 3062653 w 3421673"/>
                <a:gd name="connsiteY8" fmla="*/ 3258768 h 3932845"/>
                <a:gd name="connsiteX9" fmla="*/ 3150576 w 3421673"/>
                <a:gd name="connsiteY9" fmla="*/ 3207479 h 3932845"/>
                <a:gd name="connsiteX10" fmla="*/ 3201865 w 3421673"/>
                <a:gd name="connsiteY10" fmla="*/ 3148864 h 3932845"/>
                <a:gd name="connsiteX11" fmla="*/ 3363057 w 3421673"/>
                <a:gd name="connsiteY11" fmla="*/ 3148864 h 3932845"/>
                <a:gd name="connsiteX12" fmla="*/ 3363057 w 3421673"/>
                <a:gd name="connsiteY12" fmla="*/ 3046287 h 3932845"/>
                <a:gd name="connsiteX13" fmla="*/ 3392365 w 3421673"/>
                <a:gd name="connsiteY13" fmla="*/ 2804499 h 3932845"/>
                <a:gd name="connsiteX14" fmla="*/ 3421673 w 3421673"/>
                <a:gd name="connsiteY14" fmla="*/ 2613999 h 3932845"/>
                <a:gd name="connsiteX15" fmla="*/ 3414346 w 3421673"/>
                <a:gd name="connsiteY15" fmla="*/ 2408845 h 3932845"/>
                <a:gd name="connsiteX16" fmla="*/ 3273561 w 3421673"/>
                <a:gd name="connsiteY16" fmla="*/ 1892553 h 3932845"/>
                <a:gd name="connsiteX17" fmla="*/ 2494325 w 3421673"/>
                <a:gd name="connsiteY17" fmla="*/ 218408 h 3932845"/>
                <a:gd name="connsiteX18" fmla="*/ 2197713 w 3421673"/>
                <a:gd name="connsiteY18" fmla="*/ 104490 h 3932845"/>
                <a:gd name="connsiteX19" fmla="*/ 2087113 w 3421673"/>
                <a:gd name="connsiteY19" fmla="*/ 203551 h 3932845"/>
                <a:gd name="connsiteX20" fmla="*/ 1931266 w 3421673"/>
                <a:gd name="connsiteY20" fmla="*/ 228317 h 3932845"/>
                <a:gd name="connsiteX21" fmla="*/ 1820664 w 3421673"/>
                <a:gd name="connsiteY21" fmla="*/ 208505 h 3932845"/>
                <a:gd name="connsiteX22" fmla="*/ 1564271 w 3421673"/>
                <a:gd name="connsiteY22" fmla="*/ 154021 h 3932845"/>
                <a:gd name="connsiteX23" fmla="*/ 0 w 3421673"/>
                <a:gd name="connsiteY23" fmla="*/ 2342902 h 3932845"/>
                <a:gd name="connsiteX24" fmla="*/ 58615 w 3421673"/>
                <a:gd name="connsiteY24" fmla="*/ 2408845 h 3932845"/>
                <a:gd name="connsiteX25" fmla="*/ 87923 w 3421673"/>
                <a:gd name="connsiteY25" fmla="*/ 2452806 h 3932845"/>
                <a:gd name="connsiteX26" fmla="*/ 146538 w 3421673"/>
                <a:gd name="connsiteY26" fmla="*/ 2474787 h 3932845"/>
                <a:gd name="connsiteX27" fmla="*/ 974480 w 3421673"/>
                <a:gd name="connsiteY27" fmla="*/ 3207479 h 3932845"/>
                <a:gd name="connsiteX28" fmla="*/ 981807 w 3421673"/>
                <a:gd name="connsiteY28" fmla="*/ 3339364 h 3932845"/>
                <a:gd name="connsiteX29" fmla="*/ 1091711 w 3421673"/>
                <a:gd name="connsiteY29" fmla="*/ 3375999 h 3932845"/>
                <a:gd name="connsiteX30" fmla="*/ 1128346 w 3421673"/>
                <a:gd name="connsiteY30" fmla="*/ 3405306 h 3932845"/>
                <a:gd name="connsiteX31" fmla="*/ 1252903 w 3421673"/>
                <a:gd name="connsiteY31" fmla="*/ 3405306 h 3932845"/>
                <a:gd name="connsiteX32" fmla="*/ 1436076 w 3421673"/>
                <a:gd name="connsiteY32" fmla="*/ 3427287 h 3932845"/>
                <a:gd name="connsiteX33" fmla="*/ 1502019 w 3421673"/>
                <a:gd name="connsiteY33" fmla="*/ 3441941 h 3932845"/>
                <a:gd name="connsiteX34" fmla="*/ 1582615 w 3421673"/>
                <a:gd name="connsiteY34" fmla="*/ 3537191 h 3932845"/>
                <a:gd name="connsiteX35" fmla="*/ 1633903 w 3421673"/>
                <a:gd name="connsiteY35" fmla="*/ 3661749 h 3932845"/>
                <a:gd name="connsiteX36" fmla="*/ 1663211 w 3421673"/>
                <a:gd name="connsiteY36" fmla="*/ 3669076 h 3932845"/>
                <a:gd name="connsiteX37" fmla="*/ 1707173 w 3421673"/>
                <a:gd name="connsiteY37" fmla="*/ 3676402 h 3932845"/>
                <a:gd name="connsiteX38" fmla="*/ 1780442 w 3421673"/>
                <a:gd name="connsiteY38" fmla="*/ 3749672 h 3932845"/>
                <a:gd name="connsiteX39" fmla="*/ 1824403 w 3421673"/>
                <a:gd name="connsiteY39" fmla="*/ 3727691 h 3932845"/>
                <a:gd name="connsiteX40" fmla="*/ 1846384 w 3421673"/>
                <a:gd name="connsiteY40" fmla="*/ 3727691 h 3932845"/>
                <a:gd name="connsiteX41" fmla="*/ 1890346 w 3421673"/>
                <a:gd name="connsiteY41" fmla="*/ 3771652 h 3932845"/>
                <a:gd name="connsiteX42" fmla="*/ 1912326 w 3421673"/>
                <a:gd name="connsiteY42" fmla="*/ 3837595 h 3932845"/>
                <a:gd name="connsiteX43" fmla="*/ 1891046 w 3421673"/>
                <a:gd name="connsiteY43" fmla="*/ 3928272 h 3932845"/>
                <a:gd name="connsiteX44" fmla="*/ 1926980 w 3421673"/>
                <a:gd name="connsiteY44" fmla="*/ 3932845 h 3932845"/>
                <a:gd name="connsiteX0" fmla="*/ 1926980 w 3421673"/>
                <a:gd name="connsiteY0" fmla="*/ 3939937 h 3939937"/>
                <a:gd name="connsiteX1" fmla="*/ 2579076 w 3421673"/>
                <a:gd name="connsiteY1" fmla="*/ 3500321 h 3939937"/>
                <a:gd name="connsiteX2" fmla="*/ 2688980 w 3421673"/>
                <a:gd name="connsiteY2" fmla="*/ 3485668 h 3939937"/>
                <a:gd name="connsiteX3" fmla="*/ 2791557 w 3421673"/>
                <a:gd name="connsiteY3" fmla="*/ 3434379 h 3939937"/>
                <a:gd name="connsiteX4" fmla="*/ 2806211 w 3421673"/>
                <a:gd name="connsiteY4" fmla="*/ 3405071 h 3939937"/>
                <a:gd name="connsiteX5" fmla="*/ 2916115 w 3421673"/>
                <a:gd name="connsiteY5" fmla="*/ 3412398 h 3939937"/>
                <a:gd name="connsiteX6" fmla="*/ 3033346 w 3421673"/>
                <a:gd name="connsiteY6" fmla="*/ 3419725 h 3939937"/>
                <a:gd name="connsiteX7" fmla="*/ 3033346 w 3421673"/>
                <a:gd name="connsiteY7" fmla="*/ 3317148 h 3939937"/>
                <a:gd name="connsiteX8" fmla="*/ 3062653 w 3421673"/>
                <a:gd name="connsiteY8" fmla="*/ 3265860 h 3939937"/>
                <a:gd name="connsiteX9" fmla="*/ 3150576 w 3421673"/>
                <a:gd name="connsiteY9" fmla="*/ 3214571 h 3939937"/>
                <a:gd name="connsiteX10" fmla="*/ 3201865 w 3421673"/>
                <a:gd name="connsiteY10" fmla="*/ 3155956 h 3939937"/>
                <a:gd name="connsiteX11" fmla="*/ 3363057 w 3421673"/>
                <a:gd name="connsiteY11" fmla="*/ 3155956 h 3939937"/>
                <a:gd name="connsiteX12" fmla="*/ 3363057 w 3421673"/>
                <a:gd name="connsiteY12" fmla="*/ 3053379 h 3939937"/>
                <a:gd name="connsiteX13" fmla="*/ 3392365 w 3421673"/>
                <a:gd name="connsiteY13" fmla="*/ 2811591 h 3939937"/>
                <a:gd name="connsiteX14" fmla="*/ 3421673 w 3421673"/>
                <a:gd name="connsiteY14" fmla="*/ 2621091 h 3939937"/>
                <a:gd name="connsiteX15" fmla="*/ 3414346 w 3421673"/>
                <a:gd name="connsiteY15" fmla="*/ 2415937 h 3939937"/>
                <a:gd name="connsiteX16" fmla="*/ 3273561 w 3421673"/>
                <a:gd name="connsiteY16" fmla="*/ 1899645 h 3939937"/>
                <a:gd name="connsiteX17" fmla="*/ 2494325 w 3421673"/>
                <a:gd name="connsiteY17" fmla="*/ 225500 h 3939937"/>
                <a:gd name="connsiteX18" fmla="*/ 2197713 w 3421673"/>
                <a:gd name="connsiteY18" fmla="*/ 111582 h 3939937"/>
                <a:gd name="connsiteX19" fmla="*/ 2087113 w 3421673"/>
                <a:gd name="connsiteY19" fmla="*/ 210643 h 3939937"/>
                <a:gd name="connsiteX20" fmla="*/ 1931266 w 3421673"/>
                <a:gd name="connsiteY20" fmla="*/ 235409 h 3939937"/>
                <a:gd name="connsiteX21" fmla="*/ 1820664 w 3421673"/>
                <a:gd name="connsiteY21" fmla="*/ 215597 h 3939937"/>
                <a:gd name="connsiteX22" fmla="*/ 1750282 w 3421673"/>
                <a:gd name="connsiteY22" fmla="*/ 215596 h 3939937"/>
                <a:gd name="connsiteX23" fmla="*/ 1564271 w 3421673"/>
                <a:gd name="connsiteY23" fmla="*/ 161113 h 3939937"/>
                <a:gd name="connsiteX24" fmla="*/ 0 w 3421673"/>
                <a:gd name="connsiteY24" fmla="*/ 2349994 h 3939937"/>
                <a:gd name="connsiteX25" fmla="*/ 58615 w 3421673"/>
                <a:gd name="connsiteY25" fmla="*/ 2415937 h 3939937"/>
                <a:gd name="connsiteX26" fmla="*/ 87923 w 3421673"/>
                <a:gd name="connsiteY26" fmla="*/ 2459898 h 3939937"/>
                <a:gd name="connsiteX27" fmla="*/ 146538 w 3421673"/>
                <a:gd name="connsiteY27" fmla="*/ 2481879 h 3939937"/>
                <a:gd name="connsiteX28" fmla="*/ 974480 w 3421673"/>
                <a:gd name="connsiteY28" fmla="*/ 3214571 h 3939937"/>
                <a:gd name="connsiteX29" fmla="*/ 981807 w 3421673"/>
                <a:gd name="connsiteY29" fmla="*/ 3346456 h 3939937"/>
                <a:gd name="connsiteX30" fmla="*/ 1091711 w 3421673"/>
                <a:gd name="connsiteY30" fmla="*/ 3383091 h 3939937"/>
                <a:gd name="connsiteX31" fmla="*/ 1128346 w 3421673"/>
                <a:gd name="connsiteY31" fmla="*/ 3412398 h 3939937"/>
                <a:gd name="connsiteX32" fmla="*/ 1252903 w 3421673"/>
                <a:gd name="connsiteY32" fmla="*/ 3412398 h 3939937"/>
                <a:gd name="connsiteX33" fmla="*/ 1436076 w 3421673"/>
                <a:gd name="connsiteY33" fmla="*/ 3434379 h 3939937"/>
                <a:gd name="connsiteX34" fmla="*/ 1502019 w 3421673"/>
                <a:gd name="connsiteY34" fmla="*/ 3449033 h 3939937"/>
                <a:gd name="connsiteX35" fmla="*/ 1582615 w 3421673"/>
                <a:gd name="connsiteY35" fmla="*/ 3544283 h 3939937"/>
                <a:gd name="connsiteX36" fmla="*/ 1633903 w 3421673"/>
                <a:gd name="connsiteY36" fmla="*/ 3668841 h 3939937"/>
                <a:gd name="connsiteX37" fmla="*/ 1663211 w 3421673"/>
                <a:gd name="connsiteY37" fmla="*/ 3676168 h 3939937"/>
                <a:gd name="connsiteX38" fmla="*/ 1707173 w 3421673"/>
                <a:gd name="connsiteY38" fmla="*/ 3683494 h 3939937"/>
                <a:gd name="connsiteX39" fmla="*/ 1780442 w 3421673"/>
                <a:gd name="connsiteY39" fmla="*/ 3756764 h 3939937"/>
                <a:gd name="connsiteX40" fmla="*/ 1824403 w 3421673"/>
                <a:gd name="connsiteY40" fmla="*/ 3734783 h 3939937"/>
                <a:gd name="connsiteX41" fmla="*/ 1846384 w 3421673"/>
                <a:gd name="connsiteY41" fmla="*/ 3734783 h 3939937"/>
                <a:gd name="connsiteX42" fmla="*/ 1890346 w 3421673"/>
                <a:gd name="connsiteY42" fmla="*/ 3778744 h 3939937"/>
                <a:gd name="connsiteX43" fmla="*/ 1912326 w 3421673"/>
                <a:gd name="connsiteY43" fmla="*/ 3844687 h 3939937"/>
                <a:gd name="connsiteX44" fmla="*/ 1891046 w 3421673"/>
                <a:gd name="connsiteY44" fmla="*/ 3935364 h 3939937"/>
                <a:gd name="connsiteX45" fmla="*/ 1926980 w 3421673"/>
                <a:gd name="connsiteY45" fmla="*/ 3939937 h 3939937"/>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882039 h 3882039"/>
                <a:gd name="connsiteX1" fmla="*/ 2579076 w 3421673"/>
                <a:gd name="connsiteY1" fmla="*/ 3442423 h 3882039"/>
                <a:gd name="connsiteX2" fmla="*/ 2688980 w 3421673"/>
                <a:gd name="connsiteY2" fmla="*/ 3427770 h 3882039"/>
                <a:gd name="connsiteX3" fmla="*/ 2791557 w 3421673"/>
                <a:gd name="connsiteY3" fmla="*/ 3376481 h 3882039"/>
                <a:gd name="connsiteX4" fmla="*/ 2806211 w 3421673"/>
                <a:gd name="connsiteY4" fmla="*/ 3347173 h 3882039"/>
                <a:gd name="connsiteX5" fmla="*/ 2916115 w 3421673"/>
                <a:gd name="connsiteY5" fmla="*/ 3354500 h 3882039"/>
                <a:gd name="connsiteX6" fmla="*/ 3033346 w 3421673"/>
                <a:gd name="connsiteY6" fmla="*/ 3361827 h 3882039"/>
                <a:gd name="connsiteX7" fmla="*/ 3033346 w 3421673"/>
                <a:gd name="connsiteY7" fmla="*/ 3259250 h 3882039"/>
                <a:gd name="connsiteX8" fmla="*/ 3062653 w 3421673"/>
                <a:gd name="connsiteY8" fmla="*/ 3207962 h 3882039"/>
                <a:gd name="connsiteX9" fmla="*/ 3150576 w 3421673"/>
                <a:gd name="connsiteY9" fmla="*/ 3156673 h 3882039"/>
                <a:gd name="connsiteX10" fmla="*/ 3201865 w 3421673"/>
                <a:gd name="connsiteY10" fmla="*/ 3098058 h 3882039"/>
                <a:gd name="connsiteX11" fmla="*/ 3363057 w 3421673"/>
                <a:gd name="connsiteY11" fmla="*/ 3098058 h 3882039"/>
                <a:gd name="connsiteX12" fmla="*/ 3363057 w 3421673"/>
                <a:gd name="connsiteY12" fmla="*/ 2995481 h 3882039"/>
                <a:gd name="connsiteX13" fmla="*/ 3392365 w 3421673"/>
                <a:gd name="connsiteY13" fmla="*/ 2753693 h 3882039"/>
                <a:gd name="connsiteX14" fmla="*/ 3421673 w 3421673"/>
                <a:gd name="connsiteY14" fmla="*/ 2563193 h 3882039"/>
                <a:gd name="connsiteX15" fmla="*/ 3414346 w 3421673"/>
                <a:gd name="connsiteY15" fmla="*/ 2358039 h 3882039"/>
                <a:gd name="connsiteX16" fmla="*/ 3273561 w 3421673"/>
                <a:gd name="connsiteY16" fmla="*/ 1841747 h 3882039"/>
                <a:gd name="connsiteX17" fmla="*/ 2494325 w 3421673"/>
                <a:gd name="connsiteY17" fmla="*/ 167602 h 3882039"/>
                <a:gd name="connsiteX18" fmla="*/ 2197713 w 3421673"/>
                <a:gd name="connsiteY18" fmla="*/ 53684 h 3882039"/>
                <a:gd name="connsiteX19" fmla="*/ 2087113 w 3421673"/>
                <a:gd name="connsiteY19" fmla="*/ 152745 h 3882039"/>
                <a:gd name="connsiteX20" fmla="*/ 1931266 w 3421673"/>
                <a:gd name="connsiteY20" fmla="*/ 177511 h 3882039"/>
                <a:gd name="connsiteX21" fmla="*/ 1820664 w 3421673"/>
                <a:gd name="connsiteY21" fmla="*/ 157699 h 3882039"/>
                <a:gd name="connsiteX22" fmla="*/ 1750282 w 3421673"/>
                <a:gd name="connsiteY22" fmla="*/ 157698 h 3882039"/>
                <a:gd name="connsiteX23" fmla="*/ 1564271 w 3421673"/>
                <a:gd name="connsiteY23" fmla="*/ 103215 h 3882039"/>
                <a:gd name="connsiteX24" fmla="*/ 0 w 3421673"/>
                <a:gd name="connsiteY24" fmla="*/ 2292096 h 3882039"/>
                <a:gd name="connsiteX25" fmla="*/ 58615 w 3421673"/>
                <a:gd name="connsiteY25" fmla="*/ 2358039 h 3882039"/>
                <a:gd name="connsiteX26" fmla="*/ 87923 w 3421673"/>
                <a:gd name="connsiteY26" fmla="*/ 2402000 h 3882039"/>
                <a:gd name="connsiteX27" fmla="*/ 146538 w 3421673"/>
                <a:gd name="connsiteY27" fmla="*/ 2423981 h 3882039"/>
                <a:gd name="connsiteX28" fmla="*/ 974480 w 3421673"/>
                <a:gd name="connsiteY28" fmla="*/ 3156673 h 3882039"/>
                <a:gd name="connsiteX29" fmla="*/ 981807 w 3421673"/>
                <a:gd name="connsiteY29" fmla="*/ 3288558 h 3882039"/>
                <a:gd name="connsiteX30" fmla="*/ 1091711 w 3421673"/>
                <a:gd name="connsiteY30" fmla="*/ 3325193 h 3882039"/>
                <a:gd name="connsiteX31" fmla="*/ 1128346 w 3421673"/>
                <a:gd name="connsiteY31" fmla="*/ 3354500 h 3882039"/>
                <a:gd name="connsiteX32" fmla="*/ 1252903 w 3421673"/>
                <a:gd name="connsiteY32" fmla="*/ 3354500 h 3882039"/>
                <a:gd name="connsiteX33" fmla="*/ 1436076 w 3421673"/>
                <a:gd name="connsiteY33" fmla="*/ 3376481 h 3882039"/>
                <a:gd name="connsiteX34" fmla="*/ 1502019 w 3421673"/>
                <a:gd name="connsiteY34" fmla="*/ 3391135 h 3882039"/>
                <a:gd name="connsiteX35" fmla="*/ 1582615 w 3421673"/>
                <a:gd name="connsiteY35" fmla="*/ 3486385 h 3882039"/>
                <a:gd name="connsiteX36" fmla="*/ 1633903 w 3421673"/>
                <a:gd name="connsiteY36" fmla="*/ 3610943 h 3882039"/>
                <a:gd name="connsiteX37" fmla="*/ 1663211 w 3421673"/>
                <a:gd name="connsiteY37" fmla="*/ 3618270 h 3882039"/>
                <a:gd name="connsiteX38" fmla="*/ 1707173 w 3421673"/>
                <a:gd name="connsiteY38" fmla="*/ 3625596 h 3882039"/>
                <a:gd name="connsiteX39" fmla="*/ 1780442 w 3421673"/>
                <a:gd name="connsiteY39" fmla="*/ 3698866 h 3882039"/>
                <a:gd name="connsiteX40" fmla="*/ 1824403 w 3421673"/>
                <a:gd name="connsiteY40" fmla="*/ 3676885 h 3882039"/>
                <a:gd name="connsiteX41" fmla="*/ 1846384 w 3421673"/>
                <a:gd name="connsiteY41" fmla="*/ 3676885 h 3882039"/>
                <a:gd name="connsiteX42" fmla="*/ 1890346 w 3421673"/>
                <a:gd name="connsiteY42" fmla="*/ 3720846 h 3882039"/>
                <a:gd name="connsiteX43" fmla="*/ 1912326 w 3421673"/>
                <a:gd name="connsiteY43" fmla="*/ 3786789 h 3882039"/>
                <a:gd name="connsiteX44" fmla="*/ 1891046 w 3421673"/>
                <a:gd name="connsiteY44" fmla="*/ 3877466 h 3882039"/>
                <a:gd name="connsiteX45" fmla="*/ 1926980 w 3421673"/>
                <a:gd name="connsiteY45" fmla="*/ 3882039 h 388203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72849 h 4072849"/>
                <a:gd name="connsiteX1" fmla="*/ 2579076 w 3421673"/>
                <a:gd name="connsiteY1" fmla="*/ 3633233 h 4072849"/>
                <a:gd name="connsiteX2" fmla="*/ 2688980 w 3421673"/>
                <a:gd name="connsiteY2" fmla="*/ 3618580 h 4072849"/>
                <a:gd name="connsiteX3" fmla="*/ 2791557 w 3421673"/>
                <a:gd name="connsiteY3" fmla="*/ 3567291 h 4072849"/>
                <a:gd name="connsiteX4" fmla="*/ 2806211 w 3421673"/>
                <a:gd name="connsiteY4" fmla="*/ 3537983 h 4072849"/>
                <a:gd name="connsiteX5" fmla="*/ 2916115 w 3421673"/>
                <a:gd name="connsiteY5" fmla="*/ 3545310 h 4072849"/>
                <a:gd name="connsiteX6" fmla="*/ 3033346 w 3421673"/>
                <a:gd name="connsiteY6" fmla="*/ 3552637 h 4072849"/>
                <a:gd name="connsiteX7" fmla="*/ 3033346 w 3421673"/>
                <a:gd name="connsiteY7" fmla="*/ 3450060 h 4072849"/>
                <a:gd name="connsiteX8" fmla="*/ 3062653 w 3421673"/>
                <a:gd name="connsiteY8" fmla="*/ 3398772 h 4072849"/>
                <a:gd name="connsiteX9" fmla="*/ 3150576 w 3421673"/>
                <a:gd name="connsiteY9" fmla="*/ 3347483 h 4072849"/>
                <a:gd name="connsiteX10" fmla="*/ 3201865 w 3421673"/>
                <a:gd name="connsiteY10" fmla="*/ 3288868 h 4072849"/>
                <a:gd name="connsiteX11" fmla="*/ 3363057 w 3421673"/>
                <a:gd name="connsiteY11" fmla="*/ 3288868 h 4072849"/>
                <a:gd name="connsiteX12" fmla="*/ 3363057 w 3421673"/>
                <a:gd name="connsiteY12" fmla="*/ 3186291 h 4072849"/>
                <a:gd name="connsiteX13" fmla="*/ 3392365 w 3421673"/>
                <a:gd name="connsiteY13" fmla="*/ 2944503 h 4072849"/>
                <a:gd name="connsiteX14" fmla="*/ 3421673 w 3421673"/>
                <a:gd name="connsiteY14" fmla="*/ 2754003 h 4072849"/>
                <a:gd name="connsiteX15" fmla="*/ 3414346 w 3421673"/>
                <a:gd name="connsiteY15" fmla="*/ 2548849 h 4072849"/>
                <a:gd name="connsiteX16" fmla="*/ 3273561 w 3421673"/>
                <a:gd name="connsiteY16" fmla="*/ 2032557 h 4072849"/>
                <a:gd name="connsiteX17" fmla="*/ 2494325 w 3421673"/>
                <a:gd name="connsiteY17" fmla="*/ 358412 h 4072849"/>
                <a:gd name="connsiteX18" fmla="*/ 2197713 w 3421673"/>
                <a:gd name="connsiteY18" fmla="*/ 244494 h 4072849"/>
                <a:gd name="connsiteX19" fmla="*/ 2087113 w 3421673"/>
                <a:gd name="connsiteY19" fmla="*/ 343555 h 4072849"/>
                <a:gd name="connsiteX20" fmla="*/ 1931266 w 3421673"/>
                <a:gd name="connsiteY20" fmla="*/ 368321 h 4072849"/>
                <a:gd name="connsiteX21" fmla="*/ 1820664 w 3421673"/>
                <a:gd name="connsiteY21" fmla="*/ 348509 h 4072849"/>
                <a:gd name="connsiteX22" fmla="*/ 1750282 w 3421673"/>
                <a:gd name="connsiteY22" fmla="*/ 348508 h 4072849"/>
                <a:gd name="connsiteX23" fmla="*/ 1564271 w 3421673"/>
                <a:gd name="connsiteY23" fmla="*/ 294025 h 4072849"/>
                <a:gd name="connsiteX24" fmla="*/ 1604489 w 3421673"/>
                <a:gd name="connsiteY24" fmla="*/ 180104 h 4072849"/>
                <a:gd name="connsiteX25" fmla="*/ 0 w 3421673"/>
                <a:gd name="connsiteY25" fmla="*/ 2482906 h 4072849"/>
                <a:gd name="connsiteX26" fmla="*/ 58615 w 3421673"/>
                <a:gd name="connsiteY26" fmla="*/ 2548849 h 4072849"/>
                <a:gd name="connsiteX27" fmla="*/ 87923 w 3421673"/>
                <a:gd name="connsiteY27" fmla="*/ 2592810 h 4072849"/>
                <a:gd name="connsiteX28" fmla="*/ 146538 w 3421673"/>
                <a:gd name="connsiteY28" fmla="*/ 2614791 h 4072849"/>
                <a:gd name="connsiteX29" fmla="*/ 974480 w 3421673"/>
                <a:gd name="connsiteY29" fmla="*/ 3347483 h 4072849"/>
                <a:gd name="connsiteX30" fmla="*/ 981807 w 3421673"/>
                <a:gd name="connsiteY30" fmla="*/ 3479368 h 4072849"/>
                <a:gd name="connsiteX31" fmla="*/ 1091711 w 3421673"/>
                <a:gd name="connsiteY31" fmla="*/ 3516003 h 4072849"/>
                <a:gd name="connsiteX32" fmla="*/ 1128346 w 3421673"/>
                <a:gd name="connsiteY32" fmla="*/ 3545310 h 4072849"/>
                <a:gd name="connsiteX33" fmla="*/ 1252903 w 3421673"/>
                <a:gd name="connsiteY33" fmla="*/ 3545310 h 4072849"/>
                <a:gd name="connsiteX34" fmla="*/ 1436076 w 3421673"/>
                <a:gd name="connsiteY34" fmla="*/ 3567291 h 4072849"/>
                <a:gd name="connsiteX35" fmla="*/ 1502019 w 3421673"/>
                <a:gd name="connsiteY35" fmla="*/ 3581945 h 4072849"/>
                <a:gd name="connsiteX36" fmla="*/ 1582615 w 3421673"/>
                <a:gd name="connsiteY36" fmla="*/ 3677195 h 4072849"/>
                <a:gd name="connsiteX37" fmla="*/ 1633903 w 3421673"/>
                <a:gd name="connsiteY37" fmla="*/ 3801753 h 4072849"/>
                <a:gd name="connsiteX38" fmla="*/ 1663211 w 3421673"/>
                <a:gd name="connsiteY38" fmla="*/ 3809080 h 4072849"/>
                <a:gd name="connsiteX39" fmla="*/ 1707173 w 3421673"/>
                <a:gd name="connsiteY39" fmla="*/ 3816406 h 4072849"/>
                <a:gd name="connsiteX40" fmla="*/ 1780442 w 3421673"/>
                <a:gd name="connsiteY40" fmla="*/ 3889676 h 4072849"/>
                <a:gd name="connsiteX41" fmla="*/ 1824403 w 3421673"/>
                <a:gd name="connsiteY41" fmla="*/ 3867695 h 4072849"/>
                <a:gd name="connsiteX42" fmla="*/ 1846384 w 3421673"/>
                <a:gd name="connsiteY42" fmla="*/ 3867695 h 4072849"/>
                <a:gd name="connsiteX43" fmla="*/ 1890346 w 3421673"/>
                <a:gd name="connsiteY43" fmla="*/ 3911656 h 4072849"/>
                <a:gd name="connsiteX44" fmla="*/ 1912326 w 3421673"/>
                <a:gd name="connsiteY44" fmla="*/ 3977599 h 4072849"/>
                <a:gd name="connsiteX45" fmla="*/ 1891046 w 3421673"/>
                <a:gd name="connsiteY45" fmla="*/ 4068276 h 4072849"/>
                <a:gd name="connsiteX46" fmla="*/ 1926980 w 3421673"/>
                <a:gd name="connsiteY46" fmla="*/ 4072849 h 4072849"/>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29104 h 4529104"/>
                <a:gd name="connsiteX1" fmla="*/ 2579076 w 3421673"/>
                <a:gd name="connsiteY1" fmla="*/ 4089488 h 4529104"/>
                <a:gd name="connsiteX2" fmla="*/ 2688980 w 3421673"/>
                <a:gd name="connsiteY2" fmla="*/ 4074835 h 4529104"/>
                <a:gd name="connsiteX3" fmla="*/ 2791557 w 3421673"/>
                <a:gd name="connsiteY3" fmla="*/ 4023546 h 4529104"/>
                <a:gd name="connsiteX4" fmla="*/ 2806211 w 3421673"/>
                <a:gd name="connsiteY4" fmla="*/ 3994238 h 4529104"/>
                <a:gd name="connsiteX5" fmla="*/ 2916115 w 3421673"/>
                <a:gd name="connsiteY5" fmla="*/ 4001565 h 4529104"/>
                <a:gd name="connsiteX6" fmla="*/ 3033346 w 3421673"/>
                <a:gd name="connsiteY6" fmla="*/ 4008892 h 4529104"/>
                <a:gd name="connsiteX7" fmla="*/ 3033346 w 3421673"/>
                <a:gd name="connsiteY7" fmla="*/ 3906315 h 4529104"/>
                <a:gd name="connsiteX8" fmla="*/ 3062653 w 3421673"/>
                <a:gd name="connsiteY8" fmla="*/ 3855027 h 4529104"/>
                <a:gd name="connsiteX9" fmla="*/ 3150576 w 3421673"/>
                <a:gd name="connsiteY9" fmla="*/ 3803738 h 4529104"/>
                <a:gd name="connsiteX10" fmla="*/ 3201865 w 3421673"/>
                <a:gd name="connsiteY10" fmla="*/ 3745123 h 4529104"/>
                <a:gd name="connsiteX11" fmla="*/ 3363057 w 3421673"/>
                <a:gd name="connsiteY11" fmla="*/ 3745123 h 4529104"/>
                <a:gd name="connsiteX12" fmla="*/ 3363057 w 3421673"/>
                <a:gd name="connsiteY12" fmla="*/ 3642546 h 4529104"/>
                <a:gd name="connsiteX13" fmla="*/ 3392365 w 3421673"/>
                <a:gd name="connsiteY13" fmla="*/ 3400758 h 4529104"/>
                <a:gd name="connsiteX14" fmla="*/ 3421673 w 3421673"/>
                <a:gd name="connsiteY14" fmla="*/ 3210258 h 4529104"/>
                <a:gd name="connsiteX15" fmla="*/ 3414346 w 3421673"/>
                <a:gd name="connsiteY15" fmla="*/ 3005104 h 4529104"/>
                <a:gd name="connsiteX16" fmla="*/ 3273561 w 3421673"/>
                <a:gd name="connsiteY16" fmla="*/ 2488812 h 4529104"/>
                <a:gd name="connsiteX17" fmla="*/ 2494325 w 3421673"/>
                <a:gd name="connsiteY17" fmla="*/ 814667 h 4529104"/>
                <a:gd name="connsiteX18" fmla="*/ 2197713 w 3421673"/>
                <a:gd name="connsiteY18" fmla="*/ 700749 h 4529104"/>
                <a:gd name="connsiteX19" fmla="*/ 2087113 w 3421673"/>
                <a:gd name="connsiteY19" fmla="*/ 799810 h 4529104"/>
                <a:gd name="connsiteX20" fmla="*/ 1931266 w 3421673"/>
                <a:gd name="connsiteY20" fmla="*/ 824576 h 4529104"/>
                <a:gd name="connsiteX21" fmla="*/ 1820664 w 3421673"/>
                <a:gd name="connsiteY21" fmla="*/ 804764 h 4529104"/>
                <a:gd name="connsiteX22" fmla="*/ 1750282 w 3421673"/>
                <a:gd name="connsiteY22" fmla="*/ 804763 h 4529104"/>
                <a:gd name="connsiteX23" fmla="*/ 1689954 w 3421673"/>
                <a:gd name="connsiteY23" fmla="*/ 760187 h 4529104"/>
                <a:gd name="connsiteX24" fmla="*/ 1564271 w 3421673"/>
                <a:gd name="connsiteY24" fmla="*/ 750280 h 4529104"/>
                <a:gd name="connsiteX25" fmla="*/ 1594435 w 3421673"/>
                <a:gd name="connsiteY25" fmla="*/ 636360 h 4529104"/>
                <a:gd name="connsiteX26" fmla="*/ 679461 w 3421673"/>
                <a:gd name="connsiteY26" fmla="*/ 116285 h 4529104"/>
                <a:gd name="connsiteX27" fmla="*/ 0 w 3421673"/>
                <a:gd name="connsiteY27" fmla="*/ 2939161 h 4529104"/>
                <a:gd name="connsiteX28" fmla="*/ 58615 w 3421673"/>
                <a:gd name="connsiteY28" fmla="*/ 3005104 h 4529104"/>
                <a:gd name="connsiteX29" fmla="*/ 87923 w 3421673"/>
                <a:gd name="connsiteY29" fmla="*/ 3049065 h 4529104"/>
                <a:gd name="connsiteX30" fmla="*/ 146538 w 3421673"/>
                <a:gd name="connsiteY30" fmla="*/ 3071046 h 4529104"/>
                <a:gd name="connsiteX31" fmla="*/ 974480 w 3421673"/>
                <a:gd name="connsiteY31" fmla="*/ 3803738 h 4529104"/>
                <a:gd name="connsiteX32" fmla="*/ 981807 w 3421673"/>
                <a:gd name="connsiteY32" fmla="*/ 3935623 h 4529104"/>
                <a:gd name="connsiteX33" fmla="*/ 1091711 w 3421673"/>
                <a:gd name="connsiteY33" fmla="*/ 3972258 h 4529104"/>
                <a:gd name="connsiteX34" fmla="*/ 1128346 w 3421673"/>
                <a:gd name="connsiteY34" fmla="*/ 4001565 h 4529104"/>
                <a:gd name="connsiteX35" fmla="*/ 1252903 w 3421673"/>
                <a:gd name="connsiteY35" fmla="*/ 4001565 h 4529104"/>
                <a:gd name="connsiteX36" fmla="*/ 1436076 w 3421673"/>
                <a:gd name="connsiteY36" fmla="*/ 4023546 h 4529104"/>
                <a:gd name="connsiteX37" fmla="*/ 1502019 w 3421673"/>
                <a:gd name="connsiteY37" fmla="*/ 4038200 h 4529104"/>
                <a:gd name="connsiteX38" fmla="*/ 1582615 w 3421673"/>
                <a:gd name="connsiteY38" fmla="*/ 4133450 h 4529104"/>
                <a:gd name="connsiteX39" fmla="*/ 1633903 w 3421673"/>
                <a:gd name="connsiteY39" fmla="*/ 4258008 h 4529104"/>
                <a:gd name="connsiteX40" fmla="*/ 1663211 w 3421673"/>
                <a:gd name="connsiteY40" fmla="*/ 4265335 h 4529104"/>
                <a:gd name="connsiteX41" fmla="*/ 1707173 w 3421673"/>
                <a:gd name="connsiteY41" fmla="*/ 4272661 h 4529104"/>
                <a:gd name="connsiteX42" fmla="*/ 1780442 w 3421673"/>
                <a:gd name="connsiteY42" fmla="*/ 4345931 h 4529104"/>
                <a:gd name="connsiteX43" fmla="*/ 1824403 w 3421673"/>
                <a:gd name="connsiteY43" fmla="*/ 4323950 h 4529104"/>
                <a:gd name="connsiteX44" fmla="*/ 1846384 w 3421673"/>
                <a:gd name="connsiteY44" fmla="*/ 4323950 h 4529104"/>
                <a:gd name="connsiteX45" fmla="*/ 1890346 w 3421673"/>
                <a:gd name="connsiteY45" fmla="*/ 4367911 h 4529104"/>
                <a:gd name="connsiteX46" fmla="*/ 1912326 w 3421673"/>
                <a:gd name="connsiteY46" fmla="*/ 4433854 h 4529104"/>
                <a:gd name="connsiteX47" fmla="*/ 1891046 w 3421673"/>
                <a:gd name="connsiteY47" fmla="*/ 4524531 h 4529104"/>
                <a:gd name="connsiteX48" fmla="*/ 1926980 w 3421673"/>
                <a:gd name="connsiteY48" fmla="*/ 4529104 h 4529104"/>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5198271 h 5198271"/>
                <a:gd name="connsiteX1" fmla="*/ 2579076 w 3421673"/>
                <a:gd name="connsiteY1" fmla="*/ 4758655 h 5198271"/>
                <a:gd name="connsiteX2" fmla="*/ 2688980 w 3421673"/>
                <a:gd name="connsiteY2" fmla="*/ 4744002 h 5198271"/>
                <a:gd name="connsiteX3" fmla="*/ 2791557 w 3421673"/>
                <a:gd name="connsiteY3" fmla="*/ 4692713 h 5198271"/>
                <a:gd name="connsiteX4" fmla="*/ 2806211 w 3421673"/>
                <a:gd name="connsiteY4" fmla="*/ 4663405 h 5198271"/>
                <a:gd name="connsiteX5" fmla="*/ 2916115 w 3421673"/>
                <a:gd name="connsiteY5" fmla="*/ 4670732 h 5198271"/>
                <a:gd name="connsiteX6" fmla="*/ 3033346 w 3421673"/>
                <a:gd name="connsiteY6" fmla="*/ 4678059 h 5198271"/>
                <a:gd name="connsiteX7" fmla="*/ 3033346 w 3421673"/>
                <a:gd name="connsiteY7" fmla="*/ 4575482 h 5198271"/>
                <a:gd name="connsiteX8" fmla="*/ 3062653 w 3421673"/>
                <a:gd name="connsiteY8" fmla="*/ 4524194 h 5198271"/>
                <a:gd name="connsiteX9" fmla="*/ 3150576 w 3421673"/>
                <a:gd name="connsiteY9" fmla="*/ 4472905 h 5198271"/>
                <a:gd name="connsiteX10" fmla="*/ 3201865 w 3421673"/>
                <a:gd name="connsiteY10" fmla="*/ 4414290 h 5198271"/>
                <a:gd name="connsiteX11" fmla="*/ 3363057 w 3421673"/>
                <a:gd name="connsiteY11" fmla="*/ 4414290 h 5198271"/>
                <a:gd name="connsiteX12" fmla="*/ 3363057 w 3421673"/>
                <a:gd name="connsiteY12" fmla="*/ 4311713 h 5198271"/>
                <a:gd name="connsiteX13" fmla="*/ 3392365 w 3421673"/>
                <a:gd name="connsiteY13" fmla="*/ 4069925 h 5198271"/>
                <a:gd name="connsiteX14" fmla="*/ 3421673 w 3421673"/>
                <a:gd name="connsiteY14" fmla="*/ 3879425 h 5198271"/>
                <a:gd name="connsiteX15" fmla="*/ 3414346 w 3421673"/>
                <a:gd name="connsiteY15" fmla="*/ 3674271 h 5198271"/>
                <a:gd name="connsiteX16" fmla="*/ 3273561 w 3421673"/>
                <a:gd name="connsiteY16" fmla="*/ 3157979 h 5198271"/>
                <a:gd name="connsiteX17" fmla="*/ 2494325 w 3421673"/>
                <a:gd name="connsiteY17" fmla="*/ 1483834 h 5198271"/>
                <a:gd name="connsiteX18" fmla="*/ 2197713 w 3421673"/>
                <a:gd name="connsiteY18" fmla="*/ 1369916 h 5198271"/>
                <a:gd name="connsiteX19" fmla="*/ 2087113 w 3421673"/>
                <a:gd name="connsiteY19" fmla="*/ 1468977 h 5198271"/>
                <a:gd name="connsiteX20" fmla="*/ 1931266 w 3421673"/>
                <a:gd name="connsiteY20" fmla="*/ 1493743 h 5198271"/>
                <a:gd name="connsiteX21" fmla="*/ 1820664 w 3421673"/>
                <a:gd name="connsiteY21" fmla="*/ 1473931 h 5198271"/>
                <a:gd name="connsiteX22" fmla="*/ 1750282 w 3421673"/>
                <a:gd name="connsiteY22" fmla="*/ 1473930 h 5198271"/>
                <a:gd name="connsiteX23" fmla="*/ 1689954 w 3421673"/>
                <a:gd name="connsiteY23" fmla="*/ 1429354 h 5198271"/>
                <a:gd name="connsiteX24" fmla="*/ 1564271 w 3421673"/>
                <a:gd name="connsiteY24" fmla="*/ 1419447 h 5198271"/>
                <a:gd name="connsiteX25" fmla="*/ 1594435 w 3421673"/>
                <a:gd name="connsiteY25" fmla="*/ 1305527 h 5198271"/>
                <a:gd name="connsiteX26" fmla="*/ 1684926 w 3421673"/>
                <a:gd name="connsiteY26" fmla="*/ 1231230 h 5198271"/>
                <a:gd name="connsiteX27" fmla="*/ 1649735 w 3421673"/>
                <a:gd name="connsiteY27" fmla="*/ 1166841 h 5198271"/>
                <a:gd name="connsiteX28" fmla="*/ 1649735 w 3421673"/>
                <a:gd name="connsiteY28" fmla="*/ 988530 h 5198271"/>
                <a:gd name="connsiteX29" fmla="*/ 1654763 w 3421673"/>
                <a:gd name="connsiteY29" fmla="*/ 849843 h 5198271"/>
                <a:gd name="connsiteX30" fmla="*/ 1433560 w 3421673"/>
                <a:gd name="connsiteY30" fmla="*/ 384253 h 5198271"/>
                <a:gd name="connsiteX31" fmla="*/ 1529079 w 3421673"/>
                <a:gd name="connsiteY31" fmla="*/ 7819 h 5198271"/>
                <a:gd name="connsiteX32" fmla="*/ 679461 w 3421673"/>
                <a:gd name="connsiteY32" fmla="*/ 785452 h 5198271"/>
                <a:gd name="connsiteX33" fmla="*/ 0 w 3421673"/>
                <a:gd name="connsiteY33" fmla="*/ 3608328 h 5198271"/>
                <a:gd name="connsiteX34" fmla="*/ 58615 w 3421673"/>
                <a:gd name="connsiteY34" fmla="*/ 3674271 h 5198271"/>
                <a:gd name="connsiteX35" fmla="*/ 87923 w 3421673"/>
                <a:gd name="connsiteY35" fmla="*/ 3718232 h 5198271"/>
                <a:gd name="connsiteX36" fmla="*/ 146538 w 3421673"/>
                <a:gd name="connsiteY36" fmla="*/ 3740213 h 5198271"/>
                <a:gd name="connsiteX37" fmla="*/ 974480 w 3421673"/>
                <a:gd name="connsiteY37" fmla="*/ 4472905 h 5198271"/>
                <a:gd name="connsiteX38" fmla="*/ 981807 w 3421673"/>
                <a:gd name="connsiteY38" fmla="*/ 4604790 h 5198271"/>
                <a:gd name="connsiteX39" fmla="*/ 1091711 w 3421673"/>
                <a:gd name="connsiteY39" fmla="*/ 4641425 h 5198271"/>
                <a:gd name="connsiteX40" fmla="*/ 1128346 w 3421673"/>
                <a:gd name="connsiteY40" fmla="*/ 4670732 h 5198271"/>
                <a:gd name="connsiteX41" fmla="*/ 1252903 w 3421673"/>
                <a:gd name="connsiteY41" fmla="*/ 4670732 h 5198271"/>
                <a:gd name="connsiteX42" fmla="*/ 1436076 w 3421673"/>
                <a:gd name="connsiteY42" fmla="*/ 4692713 h 5198271"/>
                <a:gd name="connsiteX43" fmla="*/ 1502019 w 3421673"/>
                <a:gd name="connsiteY43" fmla="*/ 4707367 h 5198271"/>
                <a:gd name="connsiteX44" fmla="*/ 1582615 w 3421673"/>
                <a:gd name="connsiteY44" fmla="*/ 4802617 h 5198271"/>
                <a:gd name="connsiteX45" fmla="*/ 1633903 w 3421673"/>
                <a:gd name="connsiteY45" fmla="*/ 4927175 h 5198271"/>
                <a:gd name="connsiteX46" fmla="*/ 1663211 w 3421673"/>
                <a:gd name="connsiteY46" fmla="*/ 4934502 h 5198271"/>
                <a:gd name="connsiteX47" fmla="*/ 1707173 w 3421673"/>
                <a:gd name="connsiteY47" fmla="*/ 4941828 h 5198271"/>
                <a:gd name="connsiteX48" fmla="*/ 1780442 w 3421673"/>
                <a:gd name="connsiteY48" fmla="*/ 5015098 h 5198271"/>
                <a:gd name="connsiteX49" fmla="*/ 1824403 w 3421673"/>
                <a:gd name="connsiteY49" fmla="*/ 4993117 h 5198271"/>
                <a:gd name="connsiteX50" fmla="*/ 1846384 w 3421673"/>
                <a:gd name="connsiteY50" fmla="*/ 4993117 h 5198271"/>
                <a:gd name="connsiteX51" fmla="*/ 1890346 w 3421673"/>
                <a:gd name="connsiteY51" fmla="*/ 5037078 h 5198271"/>
                <a:gd name="connsiteX52" fmla="*/ 1912326 w 3421673"/>
                <a:gd name="connsiteY52" fmla="*/ 5103021 h 5198271"/>
                <a:gd name="connsiteX53" fmla="*/ 1891046 w 3421673"/>
                <a:gd name="connsiteY53" fmla="*/ 5193698 h 5198271"/>
                <a:gd name="connsiteX54" fmla="*/ 1926980 w 3421673"/>
                <a:gd name="connsiteY54" fmla="*/ 5198271 h 5198271"/>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361586 h 5361586"/>
                <a:gd name="connsiteX1" fmla="*/ 2579076 w 3421673"/>
                <a:gd name="connsiteY1" fmla="*/ 4921970 h 5361586"/>
                <a:gd name="connsiteX2" fmla="*/ 2688980 w 3421673"/>
                <a:gd name="connsiteY2" fmla="*/ 4907317 h 5361586"/>
                <a:gd name="connsiteX3" fmla="*/ 2791557 w 3421673"/>
                <a:gd name="connsiteY3" fmla="*/ 4856028 h 5361586"/>
                <a:gd name="connsiteX4" fmla="*/ 2806211 w 3421673"/>
                <a:gd name="connsiteY4" fmla="*/ 4826720 h 5361586"/>
                <a:gd name="connsiteX5" fmla="*/ 2916115 w 3421673"/>
                <a:gd name="connsiteY5" fmla="*/ 4834047 h 5361586"/>
                <a:gd name="connsiteX6" fmla="*/ 3033346 w 3421673"/>
                <a:gd name="connsiteY6" fmla="*/ 4841374 h 5361586"/>
                <a:gd name="connsiteX7" fmla="*/ 3033346 w 3421673"/>
                <a:gd name="connsiteY7" fmla="*/ 4738797 h 5361586"/>
                <a:gd name="connsiteX8" fmla="*/ 3062653 w 3421673"/>
                <a:gd name="connsiteY8" fmla="*/ 4687509 h 5361586"/>
                <a:gd name="connsiteX9" fmla="*/ 3150576 w 3421673"/>
                <a:gd name="connsiteY9" fmla="*/ 4636220 h 5361586"/>
                <a:gd name="connsiteX10" fmla="*/ 3201865 w 3421673"/>
                <a:gd name="connsiteY10" fmla="*/ 4577605 h 5361586"/>
                <a:gd name="connsiteX11" fmla="*/ 3363057 w 3421673"/>
                <a:gd name="connsiteY11" fmla="*/ 4577605 h 5361586"/>
                <a:gd name="connsiteX12" fmla="*/ 3363057 w 3421673"/>
                <a:gd name="connsiteY12" fmla="*/ 4475028 h 5361586"/>
                <a:gd name="connsiteX13" fmla="*/ 3392365 w 3421673"/>
                <a:gd name="connsiteY13" fmla="*/ 4233240 h 5361586"/>
                <a:gd name="connsiteX14" fmla="*/ 3421673 w 3421673"/>
                <a:gd name="connsiteY14" fmla="*/ 4042740 h 5361586"/>
                <a:gd name="connsiteX15" fmla="*/ 3414346 w 3421673"/>
                <a:gd name="connsiteY15" fmla="*/ 3837586 h 5361586"/>
                <a:gd name="connsiteX16" fmla="*/ 3273561 w 3421673"/>
                <a:gd name="connsiteY16" fmla="*/ 3321294 h 5361586"/>
                <a:gd name="connsiteX17" fmla="*/ 2494325 w 3421673"/>
                <a:gd name="connsiteY17" fmla="*/ 1647149 h 5361586"/>
                <a:gd name="connsiteX18" fmla="*/ 2197713 w 3421673"/>
                <a:gd name="connsiteY18" fmla="*/ 1533231 h 5361586"/>
                <a:gd name="connsiteX19" fmla="*/ 2087113 w 3421673"/>
                <a:gd name="connsiteY19" fmla="*/ 1632292 h 5361586"/>
                <a:gd name="connsiteX20" fmla="*/ 1931266 w 3421673"/>
                <a:gd name="connsiteY20" fmla="*/ 1657058 h 5361586"/>
                <a:gd name="connsiteX21" fmla="*/ 1820664 w 3421673"/>
                <a:gd name="connsiteY21" fmla="*/ 1637246 h 5361586"/>
                <a:gd name="connsiteX22" fmla="*/ 1750282 w 3421673"/>
                <a:gd name="connsiteY22" fmla="*/ 1637245 h 5361586"/>
                <a:gd name="connsiteX23" fmla="*/ 1689954 w 3421673"/>
                <a:gd name="connsiteY23" fmla="*/ 1592669 h 5361586"/>
                <a:gd name="connsiteX24" fmla="*/ 1564271 w 3421673"/>
                <a:gd name="connsiteY24" fmla="*/ 1582762 h 5361586"/>
                <a:gd name="connsiteX25" fmla="*/ 1594435 w 3421673"/>
                <a:gd name="connsiteY25" fmla="*/ 1468842 h 5361586"/>
                <a:gd name="connsiteX26" fmla="*/ 1684926 w 3421673"/>
                <a:gd name="connsiteY26" fmla="*/ 1394545 h 5361586"/>
                <a:gd name="connsiteX27" fmla="*/ 1649735 w 3421673"/>
                <a:gd name="connsiteY27" fmla="*/ 1330156 h 5361586"/>
                <a:gd name="connsiteX28" fmla="*/ 1649735 w 3421673"/>
                <a:gd name="connsiteY28" fmla="*/ 1151845 h 5361586"/>
                <a:gd name="connsiteX29" fmla="*/ 1654763 w 3421673"/>
                <a:gd name="connsiteY29" fmla="*/ 1013158 h 5361586"/>
                <a:gd name="connsiteX30" fmla="*/ 1433560 w 3421673"/>
                <a:gd name="connsiteY30" fmla="*/ 547568 h 5361586"/>
                <a:gd name="connsiteX31" fmla="*/ 1604489 w 3421673"/>
                <a:gd name="connsiteY31" fmla="*/ 433647 h 5361586"/>
                <a:gd name="connsiteX32" fmla="*/ 1619571 w 3421673"/>
                <a:gd name="connsiteY32" fmla="*/ 384116 h 5361586"/>
                <a:gd name="connsiteX33" fmla="*/ 664380 w 3421673"/>
                <a:gd name="connsiteY33" fmla="*/ 12636 h 5361586"/>
                <a:gd name="connsiteX34" fmla="*/ 679461 w 3421673"/>
                <a:gd name="connsiteY34" fmla="*/ 948767 h 5361586"/>
                <a:gd name="connsiteX35" fmla="*/ 0 w 3421673"/>
                <a:gd name="connsiteY35" fmla="*/ 3771643 h 5361586"/>
                <a:gd name="connsiteX36" fmla="*/ 58615 w 3421673"/>
                <a:gd name="connsiteY36" fmla="*/ 3837586 h 5361586"/>
                <a:gd name="connsiteX37" fmla="*/ 87923 w 3421673"/>
                <a:gd name="connsiteY37" fmla="*/ 3881547 h 5361586"/>
                <a:gd name="connsiteX38" fmla="*/ 146538 w 3421673"/>
                <a:gd name="connsiteY38" fmla="*/ 3903528 h 5361586"/>
                <a:gd name="connsiteX39" fmla="*/ 974480 w 3421673"/>
                <a:gd name="connsiteY39" fmla="*/ 4636220 h 5361586"/>
                <a:gd name="connsiteX40" fmla="*/ 981807 w 3421673"/>
                <a:gd name="connsiteY40" fmla="*/ 4768105 h 5361586"/>
                <a:gd name="connsiteX41" fmla="*/ 1091711 w 3421673"/>
                <a:gd name="connsiteY41" fmla="*/ 4804740 h 5361586"/>
                <a:gd name="connsiteX42" fmla="*/ 1128346 w 3421673"/>
                <a:gd name="connsiteY42" fmla="*/ 4834047 h 5361586"/>
                <a:gd name="connsiteX43" fmla="*/ 1252903 w 3421673"/>
                <a:gd name="connsiteY43" fmla="*/ 4834047 h 5361586"/>
                <a:gd name="connsiteX44" fmla="*/ 1436076 w 3421673"/>
                <a:gd name="connsiteY44" fmla="*/ 4856028 h 5361586"/>
                <a:gd name="connsiteX45" fmla="*/ 1502019 w 3421673"/>
                <a:gd name="connsiteY45" fmla="*/ 4870682 h 5361586"/>
                <a:gd name="connsiteX46" fmla="*/ 1582615 w 3421673"/>
                <a:gd name="connsiteY46" fmla="*/ 4965932 h 5361586"/>
                <a:gd name="connsiteX47" fmla="*/ 1633903 w 3421673"/>
                <a:gd name="connsiteY47" fmla="*/ 5090490 h 5361586"/>
                <a:gd name="connsiteX48" fmla="*/ 1663211 w 3421673"/>
                <a:gd name="connsiteY48" fmla="*/ 5097817 h 5361586"/>
                <a:gd name="connsiteX49" fmla="*/ 1707173 w 3421673"/>
                <a:gd name="connsiteY49" fmla="*/ 5105143 h 5361586"/>
                <a:gd name="connsiteX50" fmla="*/ 1780442 w 3421673"/>
                <a:gd name="connsiteY50" fmla="*/ 5178413 h 5361586"/>
                <a:gd name="connsiteX51" fmla="*/ 1824403 w 3421673"/>
                <a:gd name="connsiteY51" fmla="*/ 5156432 h 5361586"/>
                <a:gd name="connsiteX52" fmla="*/ 1846384 w 3421673"/>
                <a:gd name="connsiteY52" fmla="*/ 5156432 h 5361586"/>
                <a:gd name="connsiteX53" fmla="*/ 1890346 w 3421673"/>
                <a:gd name="connsiteY53" fmla="*/ 5200393 h 5361586"/>
                <a:gd name="connsiteX54" fmla="*/ 1912326 w 3421673"/>
                <a:gd name="connsiteY54" fmla="*/ 5266336 h 5361586"/>
                <a:gd name="connsiteX55" fmla="*/ 1891046 w 3421673"/>
                <a:gd name="connsiteY55" fmla="*/ 5357013 h 5361586"/>
                <a:gd name="connsiteX56" fmla="*/ 1926980 w 3421673"/>
                <a:gd name="connsiteY56" fmla="*/ 5361586 h 5361586"/>
                <a:gd name="connsiteX0" fmla="*/ 1926980 w 3421673"/>
                <a:gd name="connsiteY0" fmla="*/ 5395345 h 5395345"/>
                <a:gd name="connsiteX1" fmla="*/ 2579076 w 3421673"/>
                <a:gd name="connsiteY1" fmla="*/ 4955729 h 5395345"/>
                <a:gd name="connsiteX2" fmla="*/ 2688980 w 3421673"/>
                <a:gd name="connsiteY2" fmla="*/ 4941076 h 5395345"/>
                <a:gd name="connsiteX3" fmla="*/ 2791557 w 3421673"/>
                <a:gd name="connsiteY3" fmla="*/ 4889787 h 5395345"/>
                <a:gd name="connsiteX4" fmla="*/ 2806211 w 3421673"/>
                <a:gd name="connsiteY4" fmla="*/ 4860479 h 5395345"/>
                <a:gd name="connsiteX5" fmla="*/ 2916115 w 3421673"/>
                <a:gd name="connsiteY5" fmla="*/ 4867806 h 5395345"/>
                <a:gd name="connsiteX6" fmla="*/ 3033346 w 3421673"/>
                <a:gd name="connsiteY6" fmla="*/ 4875133 h 5395345"/>
                <a:gd name="connsiteX7" fmla="*/ 3033346 w 3421673"/>
                <a:gd name="connsiteY7" fmla="*/ 4772556 h 5395345"/>
                <a:gd name="connsiteX8" fmla="*/ 3062653 w 3421673"/>
                <a:gd name="connsiteY8" fmla="*/ 4721268 h 5395345"/>
                <a:gd name="connsiteX9" fmla="*/ 3150576 w 3421673"/>
                <a:gd name="connsiteY9" fmla="*/ 4669979 h 5395345"/>
                <a:gd name="connsiteX10" fmla="*/ 3201865 w 3421673"/>
                <a:gd name="connsiteY10" fmla="*/ 4611364 h 5395345"/>
                <a:gd name="connsiteX11" fmla="*/ 3363057 w 3421673"/>
                <a:gd name="connsiteY11" fmla="*/ 4611364 h 5395345"/>
                <a:gd name="connsiteX12" fmla="*/ 3363057 w 3421673"/>
                <a:gd name="connsiteY12" fmla="*/ 4508787 h 5395345"/>
                <a:gd name="connsiteX13" fmla="*/ 3392365 w 3421673"/>
                <a:gd name="connsiteY13" fmla="*/ 4266999 h 5395345"/>
                <a:gd name="connsiteX14" fmla="*/ 3421673 w 3421673"/>
                <a:gd name="connsiteY14" fmla="*/ 4076499 h 5395345"/>
                <a:gd name="connsiteX15" fmla="*/ 3414346 w 3421673"/>
                <a:gd name="connsiteY15" fmla="*/ 3871345 h 5395345"/>
                <a:gd name="connsiteX16" fmla="*/ 3273561 w 3421673"/>
                <a:gd name="connsiteY16" fmla="*/ 3355053 h 5395345"/>
                <a:gd name="connsiteX17" fmla="*/ 2494325 w 3421673"/>
                <a:gd name="connsiteY17" fmla="*/ 1680908 h 5395345"/>
                <a:gd name="connsiteX18" fmla="*/ 2197713 w 3421673"/>
                <a:gd name="connsiteY18" fmla="*/ 1566990 h 5395345"/>
                <a:gd name="connsiteX19" fmla="*/ 2087113 w 3421673"/>
                <a:gd name="connsiteY19" fmla="*/ 1666051 h 5395345"/>
                <a:gd name="connsiteX20" fmla="*/ 1931266 w 3421673"/>
                <a:gd name="connsiteY20" fmla="*/ 1690817 h 5395345"/>
                <a:gd name="connsiteX21" fmla="*/ 1820664 w 3421673"/>
                <a:gd name="connsiteY21" fmla="*/ 1671005 h 5395345"/>
                <a:gd name="connsiteX22" fmla="*/ 1750282 w 3421673"/>
                <a:gd name="connsiteY22" fmla="*/ 1671004 h 5395345"/>
                <a:gd name="connsiteX23" fmla="*/ 1689954 w 3421673"/>
                <a:gd name="connsiteY23" fmla="*/ 1626428 h 5395345"/>
                <a:gd name="connsiteX24" fmla="*/ 1564271 w 3421673"/>
                <a:gd name="connsiteY24" fmla="*/ 1616521 h 5395345"/>
                <a:gd name="connsiteX25" fmla="*/ 1594435 w 3421673"/>
                <a:gd name="connsiteY25" fmla="*/ 1502601 h 5395345"/>
                <a:gd name="connsiteX26" fmla="*/ 1684926 w 3421673"/>
                <a:gd name="connsiteY26" fmla="*/ 1428304 h 5395345"/>
                <a:gd name="connsiteX27" fmla="*/ 1649735 w 3421673"/>
                <a:gd name="connsiteY27" fmla="*/ 1363915 h 5395345"/>
                <a:gd name="connsiteX28" fmla="*/ 1649735 w 3421673"/>
                <a:gd name="connsiteY28" fmla="*/ 1185604 h 5395345"/>
                <a:gd name="connsiteX29" fmla="*/ 1654763 w 3421673"/>
                <a:gd name="connsiteY29" fmla="*/ 1046917 h 5395345"/>
                <a:gd name="connsiteX30" fmla="*/ 1433560 w 3421673"/>
                <a:gd name="connsiteY30" fmla="*/ 581327 h 5395345"/>
                <a:gd name="connsiteX31" fmla="*/ 1604489 w 3421673"/>
                <a:gd name="connsiteY31" fmla="*/ 467406 h 5395345"/>
                <a:gd name="connsiteX32" fmla="*/ 1619571 w 3421673"/>
                <a:gd name="connsiteY32" fmla="*/ 417875 h 5395345"/>
                <a:gd name="connsiteX33" fmla="*/ 1076621 w 3421673"/>
                <a:gd name="connsiteY33" fmla="*/ 180128 h 5395345"/>
                <a:gd name="connsiteX34" fmla="*/ 664380 w 3421673"/>
                <a:gd name="connsiteY34" fmla="*/ 46395 h 5395345"/>
                <a:gd name="connsiteX35" fmla="*/ 679461 w 3421673"/>
                <a:gd name="connsiteY35" fmla="*/ 982526 h 5395345"/>
                <a:gd name="connsiteX36" fmla="*/ 0 w 3421673"/>
                <a:gd name="connsiteY36" fmla="*/ 3805402 h 5395345"/>
                <a:gd name="connsiteX37" fmla="*/ 58615 w 3421673"/>
                <a:gd name="connsiteY37" fmla="*/ 3871345 h 5395345"/>
                <a:gd name="connsiteX38" fmla="*/ 87923 w 3421673"/>
                <a:gd name="connsiteY38" fmla="*/ 3915306 h 5395345"/>
                <a:gd name="connsiteX39" fmla="*/ 146538 w 3421673"/>
                <a:gd name="connsiteY39" fmla="*/ 3937287 h 5395345"/>
                <a:gd name="connsiteX40" fmla="*/ 974480 w 3421673"/>
                <a:gd name="connsiteY40" fmla="*/ 4669979 h 5395345"/>
                <a:gd name="connsiteX41" fmla="*/ 981807 w 3421673"/>
                <a:gd name="connsiteY41" fmla="*/ 4801864 h 5395345"/>
                <a:gd name="connsiteX42" fmla="*/ 1091711 w 3421673"/>
                <a:gd name="connsiteY42" fmla="*/ 4838499 h 5395345"/>
                <a:gd name="connsiteX43" fmla="*/ 1128346 w 3421673"/>
                <a:gd name="connsiteY43" fmla="*/ 4867806 h 5395345"/>
                <a:gd name="connsiteX44" fmla="*/ 1252903 w 3421673"/>
                <a:gd name="connsiteY44" fmla="*/ 4867806 h 5395345"/>
                <a:gd name="connsiteX45" fmla="*/ 1436076 w 3421673"/>
                <a:gd name="connsiteY45" fmla="*/ 4889787 h 5395345"/>
                <a:gd name="connsiteX46" fmla="*/ 1502019 w 3421673"/>
                <a:gd name="connsiteY46" fmla="*/ 4904441 h 5395345"/>
                <a:gd name="connsiteX47" fmla="*/ 1582615 w 3421673"/>
                <a:gd name="connsiteY47" fmla="*/ 4999691 h 5395345"/>
                <a:gd name="connsiteX48" fmla="*/ 1633903 w 3421673"/>
                <a:gd name="connsiteY48" fmla="*/ 5124249 h 5395345"/>
                <a:gd name="connsiteX49" fmla="*/ 1663211 w 3421673"/>
                <a:gd name="connsiteY49" fmla="*/ 5131576 h 5395345"/>
                <a:gd name="connsiteX50" fmla="*/ 1707173 w 3421673"/>
                <a:gd name="connsiteY50" fmla="*/ 5138902 h 5395345"/>
                <a:gd name="connsiteX51" fmla="*/ 1780442 w 3421673"/>
                <a:gd name="connsiteY51" fmla="*/ 5212172 h 5395345"/>
                <a:gd name="connsiteX52" fmla="*/ 1824403 w 3421673"/>
                <a:gd name="connsiteY52" fmla="*/ 5190191 h 5395345"/>
                <a:gd name="connsiteX53" fmla="*/ 1846384 w 3421673"/>
                <a:gd name="connsiteY53" fmla="*/ 5190191 h 5395345"/>
                <a:gd name="connsiteX54" fmla="*/ 1890346 w 3421673"/>
                <a:gd name="connsiteY54" fmla="*/ 5234152 h 5395345"/>
                <a:gd name="connsiteX55" fmla="*/ 1912326 w 3421673"/>
                <a:gd name="connsiteY55" fmla="*/ 5300095 h 5395345"/>
                <a:gd name="connsiteX56" fmla="*/ 1891046 w 3421673"/>
                <a:gd name="connsiteY56" fmla="*/ 5390772 h 5395345"/>
                <a:gd name="connsiteX57" fmla="*/ 1926980 w 3421673"/>
                <a:gd name="connsiteY57" fmla="*/ 5395345 h 539534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287331 w 3421673"/>
                <a:gd name="connsiteY35" fmla="*/ 579510 h 5348950"/>
                <a:gd name="connsiteX36" fmla="*/ 679461 w 3421673"/>
                <a:gd name="connsiteY36" fmla="*/ 936131 h 5348950"/>
                <a:gd name="connsiteX37" fmla="*/ 0 w 3421673"/>
                <a:gd name="connsiteY37" fmla="*/ 3759007 h 5348950"/>
                <a:gd name="connsiteX38" fmla="*/ 58615 w 3421673"/>
                <a:gd name="connsiteY38" fmla="*/ 3824950 h 5348950"/>
                <a:gd name="connsiteX39" fmla="*/ 87923 w 3421673"/>
                <a:gd name="connsiteY39" fmla="*/ 3868911 h 5348950"/>
                <a:gd name="connsiteX40" fmla="*/ 146538 w 3421673"/>
                <a:gd name="connsiteY40" fmla="*/ 3890892 h 5348950"/>
                <a:gd name="connsiteX41" fmla="*/ 974480 w 3421673"/>
                <a:gd name="connsiteY41" fmla="*/ 4623584 h 5348950"/>
                <a:gd name="connsiteX42" fmla="*/ 981807 w 3421673"/>
                <a:gd name="connsiteY42" fmla="*/ 4755469 h 5348950"/>
                <a:gd name="connsiteX43" fmla="*/ 1091711 w 3421673"/>
                <a:gd name="connsiteY43" fmla="*/ 4792104 h 5348950"/>
                <a:gd name="connsiteX44" fmla="*/ 1128346 w 3421673"/>
                <a:gd name="connsiteY44" fmla="*/ 4821411 h 5348950"/>
                <a:gd name="connsiteX45" fmla="*/ 1252903 w 3421673"/>
                <a:gd name="connsiteY45" fmla="*/ 4821411 h 5348950"/>
                <a:gd name="connsiteX46" fmla="*/ 1436076 w 3421673"/>
                <a:gd name="connsiteY46" fmla="*/ 4843392 h 5348950"/>
                <a:gd name="connsiteX47" fmla="*/ 1502019 w 3421673"/>
                <a:gd name="connsiteY47" fmla="*/ 4858046 h 5348950"/>
                <a:gd name="connsiteX48" fmla="*/ 1582615 w 3421673"/>
                <a:gd name="connsiteY48" fmla="*/ 4953296 h 5348950"/>
                <a:gd name="connsiteX49" fmla="*/ 1633903 w 3421673"/>
                <a:gd name="connsiteY49" fmla="*/ 5077854 h 5348950"/>
                <a:gd name="connsiteX50" fmla="*/ 1663211 w 3421673"/>
                <a:gd name="connsiteY50" fmla="*/ 5085181 h 5348950"/>
                <a:gd name="connsiteX51" fmla="*/ 1707173 w 3421673"/>
                <a:gd name="connsiteY51" fmla="*/ 5092507 h 5348950"/>
                <a:gd name="connsiteX52" fmla="*/ 1780442 w 3421673"/>
                <a:gd name="connsiteY52" fmla="*/ 5165777 h 5348950"/>
                <a:gd name="connsiteX53" fmla="*/ 1824403 w 3421673"/>
                <a:gd name="connsiteY53" fmla="*/ 5143796 h 5348950"/>
                <a:gd name="connsiteX54" fmla="*/ 1846384 w 3421673"/>
                <a:gd name="connsiteY54" fmla="*/ 5143796 h 5348950"/>
                <a:gd name="connsiteX55" fmla="*/ 1890346 w 3421673"/>
                <a:gd name="connsiteY55" fmla="*/ 5187757 h 5348950"/>
                <a:gd name="connsiteX56" fmla="*/ 1912326 w 3421673"/>
                <a:gd name="connsiteY56" fmla="*/ 5253700 h 5348950"/>
                <a:gd name="connsiteX57" fmla="*/ 1891046 w 3421673"/>
                <a:gd name="connsiteY57" fmla="*/ 5344377 h 5348950"/>
                <a:gd name="connsiteX58" fmla="*/ 1926980 w 3421673"/>
                <a:gd name="connsiteY58" fmla="*/ 5348950 h 5348950"/>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3747 w 3488440"/>
                <a:gd name="connsiteY0" fmla="*/ 5363809 h 5363809"/>
                <a:gd name="connsiteX1" fmla="*/ 2645843 w 3488440"/>
                <a:gd name="connsiteY1" fmla="*/ 4924193 h 5363809"/>
                <a:gd name="connsiteX2" fmla="*/ 2755747 w 3488440"/>
                <a:gd name="connsiteY2" fmla="*/ 4909540 h 5363809"/>
                <a:gd name="connsiteX3" fmla="*/ 2858324 w 3488440"/>
                <a:gd name="connsiteY3" fmla="*/ 4858251 h 5363809"/>
                <a:gd name="connsiteX4" fmla="*/ 2872978 w 3488440"/>
                <a:gd name="connsiteY4" fmla="*/ 4828943 h 5363809"/>
                <a:gd name="connsiteX5" fmla="*/ 2982882 w 3488440"/>
                <a:gd name="connsiteY5" fmla="*/ 4836270 h 5363809"/>
                <a:gd name="connsiteX6" fmla="*/ 3100113 w 3488440"/>
                <a:gd name="connsiteY6" fmla="*/ 4843597 h 5363809"/>
                <a:gd name="connsiteX7" fmla="*/ 3100113 w 3488440"/>
                <a:gd name="connsiteY7" fmla="*/ 4741020 h 5363809"/>
                <a:gd name="connsiteX8" fmla="*/ 3129420 w 3488440"/>
                <a:gd name="connsiteY8" fmla="*/ 4689732 h 5363809"/>
                <a:gd name="connsiteX9" fmla="*/ 3217343 w 3488440"/>
                <a:gd name="connsiteY9" fmla="*/ 4638443 h 5363809"/>
                <a:gd name="connsiteX10" fmla="*/ 3268632 w 3488440"/>
                <a:gd name="connsiteY10" fmla="*/ 4579828 h 5363809"/>
                <a:gd name="connsiteX11" fmla="*/ 3429824 w 3488440"/>
                <a:gd name="connsiteY11" fmla="*/ 4579828 h 5363809"/>
                <a:gd name="connsiteX12" fmla="*/ 3429824 w 3488440"/>
                <a:gd name="connsiteY12" fmla="*/ 4477251 h 5363809"/>
                <a:gd name="connsiteX13" fmla="*/ 3459132 w 3488440"/>
                <a:gd name="connsiteY13" fmla="*/ 4235463 h 5363809"/>
                <a:gd name="connsiteX14" fmla="*/ 3488440 w 3488440"/>
                <a:gd name="connsiteY14" fmla="*/ 4044963 h 5363809"/>
                <a:gd name="connsiteX15" fmla="*/ 3481113 w 3488440"/>
                <a:gd name="connsiteY15" fmla="*/ 3839809 h 5363809"/>
                <a:gd name="connsiteX16" fmla="*/ 3340328 w 3488440"/>
                <a:gd name="connsiteY16" fmla="*/ 3323517 h 5363809"/>
                <a:gd name="connsiteX17" fmla="*/ 2561092 w 3488440"/>
                <a:gd name="connsiteY17" fmla="*/ 1649372 h 5363809"/>
                <a:gd name="connsiteX18" fmla="*/ 2264480 w 3488440"/>
                <a:gd name="connsiteY18" fmla="*/ 1535454 h 5363809"/>
                <a:gd name="connsiteX19" fmla="*/ 2153880 w 3488440"/>
                <a:gd name="connsiteY19" fmla="*/ 1634515 h 5363809"/>
                <a:gd name="connsiteX20" fmla="*/ 1998033 w 3488440"/>
                <a:gd name="connsiteY20" fmla="*/ 1659281 h 5363809"/>
                <a:gd name="connsiteX21" fmla="*/ 1887431 w 3488440"/>
                <a:gd name="connsiteY21" fmla="*/ 1639469 h 5363809"/>
                <a:gd name="connsiteX22" fmla="*/ 1817049 w 3488440"/>
                <a:gd name="connsiteY22" fmla="*/ 1639468 h 5363809"/>
                <a:gd name="connsiteX23" fmla="*/ 1756721 w 3488440"/>
                <a:gd name="connsiteY23" fmla="*/ 1594892 h 5363809"/>
                <a:gd name="connsiteX24" fmla="*/ 1631038 w 3488440"/>
                <a:gd name="connsiteY24" fmla="*/ 1584985 h 5363809"/>
                <a:gd name="connsiteX25" fmla="*/ 1661202 w 3488440"/>
                <a:gd name="connsiteY25" fmla="*/ 1471065 h 5363809"/>
                <a:gd name="connsiteX26" fmla="*/ 1751693 w 3488440"/>
                <a:gd name="connsiteY26" fmla="*/ 1396768 h 5363809"/>
                <a:gd name="connsiteX27" fmla="*/ 1716502 w 3488440"/>
                <a:gd name="connsiteY27" fmla="*/ 1332379 h 5363809"/>
                <a:gd name="connsiteX28" fmla="*/ 1716502 w 3488440"/>
                <a:gd name="connsiteY28" fmla="*/ 1154068 h 5363809"/>
                <a:gd name="connsiteX29" fmla="*/ 1721530 w 3488440"/>
                <a:gd name="connsiteY29" fmla="*/ 1015381 h 5363809"/>
                <a:gd name="connsiteX30" fmla="*/ 1500327 w 3488440"/>
                <a:gd name="connsiteY30" fmla="*/ 549791 h 5363809"/>
                <a:gd name="connsiteX31" fmla="*/ 1671256 w 3488440"/>
                <a:gd name="connsiteY31" fmla="*/ 435870 h 5363809"/>
                <a:gd name="connsiteX32" fmla="*/ 1686338 w 3488440"/>
                <a:gd name="connsiteY32" fmla="*/ 386339 h 5363809"/>
                <a:gd name="connsiteX33" fmla="*/ 1143388 w 3488440"/>
                <a:gd name="connsiteY33" fmla="*/ 148592 h 5363809"/>
                <a:gd name="connsiteX34" fmla="*/ 731147 w 3488440"/>
                <a:gd name="connsiteY34" fmla="*/ 0 h 5363809"/>
                <a:gd name="connsiteX35" fmla="*/ 354098 w 3488440"/>
                <a:gd name="connsiteY35" fmla="*/ 594369 h 5363809"/>
                <a:gd name="connsiteX36" fmla="*/ 243497 w 3488440"/>
                <a:gd name="connsiteY36" fmla="*/ 950990 h 5363809"/>
                <a:gd name="connsiteX37" fmla="*/ 127868 w 3488440"/>
                <a:gd name="connsiteY37" fmla="*/ 1124349 h 5363809"/>
                <a:gd name="connsiteX38" fmla="*/ 2185 w 3488440"/>
                <a:gd name="connsiteY38" fmla="*/ 1253129 h 5363809"/>
                <a:gd name="connsiteX39" fmla="*/ 117814 w 3488440"/>
                <a:gd name="connsiteY39" fmla="*/ 1327425 h 5363809"/>
                <a:gd name="connsiteX40" fmla="*/ 66767 w 3488440"/>
                <a:gd name="connsiteY40" fmla="*/ 3773866 h 5363809"/>
                <a:gd name="connsiteX41" fmla="*/ 125382 w 3488440"/>
                <a:gd name="connsiteY41" fmla="*/ 3839809 h 5363809"/>
                <a:gd name="connsiteX42" fmla="*/ 154690 w 3488440"/>
                <a:gd name="connsiteY42" fmla="*/ 3883770 h 5363809"/>
                <a:gd name="connsiteX43" fmla="*/ 213305 w 3488440"/>
                <a:gd name="connsiteY43" fmla="*/ 3905751 h 5363809"/>
                <a:gd name="connsiteX44" fmla="*/ 1041247 w 3488440"/>
                <a:gd name="connsiteY44" fmla="*/ 4638443 h 5363809"/>
                <a:gd name="connsiteX45" fmla="*/ 1048574 w 3488440"/>
                <a:gd name="connsiteY45" fmla="*/ 4770328 h 5363809"/>
                <a:gd name="connsiteX46" fmla="*/ 1158478 w 3488440"/>
                <a:gd name="connsiteY46" fmla="*/ 4806963 h 5363809"/>
                <a:gd name="connsiteX47" fmla="*/ 1195113 w 3488440"/>
                <a:gd name="connsiteY47" fmla="*/ 4836270 h 5363809"/>
                <a:gd name="connsiteX48" fmla="*/ 1319670 w 3488440"/>
                <a:gd name="connsiteY48" fmla="*/ 4836270 h 5363809"/>
                <a:gd name="connsiteX49" fmla="*/ 1502843 w 3488440"/>
                <a:gd name="connsiteY49" fmla="*/ 4858251 h 5363809"/>
                <a:gd name="connsiteX50" fmla="*/ 1568786 w 3488440"/>
                <a:gd name="connsiteY50" fmla="*/ 4872905 h 5363809"/>
                <a:gd name="connsiteX51" fmla="*/ 1649382 w 3488440"/>
                <a:gd name="connsiteY51" fmla="*/ 4968155 h 5363809"/>
                <a:gd name="connsiteX52" fmla="*/ 1700670 w 3488440"/>
                <a:gd name="connsiteY52" fmla="*/ 5092713 h 5363809"/>
                <a:gd name="connsiteX53" fmla="*/ 1729978 w 3488440"/>
                <a:gd name="connsiteY53" fmla="*/ 5100040 h 5363809"/>
                <a:gd name="connsiteX54" fmla="*/ 1773940 w 3488440"/>
                <a:gd name="connsiteY54" fmla="*/ 5107366 h 5363809"/>
                <a:gd name="connsiteX55" fmla="*/ 1847209 w 3488440"/>
                <a:gd name="connsiteY55" fmla="*/ 5180636 h 5363809"/>
                <a:gd name="connsiteX56" fmla="*/ 1891170 w 3488440"/>
                <a:gd name="connsiteY56" fmla="*/ 5158655 h 5363809"/>
                <a:gd name="connsiteX57" fmla="*/ 1913151 w 3488440"/>
                <a:gd name="connsiteY57" fmla="*/ 5158655 h 5363809"/>
                <a:gd name="connsiteX58" fmla="*/ 1957113 w 3488440"/>
                <a:gd name="connsiteY58" fmla="*/ 5202616 h 5363809"/>
                <a:gd name="connsiteX59" fmla="*/ 1979093 w 3488440"/>
                <a:gd name="connsiteY59" fmla="*/ 5268559 h 5363809"/>
                <a:gd name="connsiteX60" fmla="*/ 1957813 w 3488440"/>
                <a:gd name="connsiteY60" fmla="*/ 5359236 h 5363809"/>
                <a:gd name="connsiteX61" fmla="*/ 1993747 w 3488440"/>
                <a:gd name="connsiteY61" fmla="*/ 5363809 h 5363809"/>
                <a:gd name="connsiteX0" fmla="*/ 1996662 w 3491355"/>
                <a:gd name="connsiteY0" fmla="*/ 5363809 h 5363809"/>
                <a:gd name="connsiteX1" fmla="*/ 2648758 w 3491355"/>
                <a:gd name="connsiteY1" fmla="*/ 4924193 h 5363809"/>
                <a:gd name="connsiteX2" fmla="*/ 2758662 w 3491355"/>
                <a:gd name="connsiteY2" fmla="*/ 4909540 h 5363809"/>
                <a:gd name="connsiteX3" fmla="*/ 2861239 w 3491355"/>
                <a:gd name="connsiteY3" fmla="*/ 4858251 h 5363809"/>
                <a:gd name="connsiteX4" fmla="*/ 2875893 w 3491355"/>
                <a:gd name="connsiteY4" fmla="*/ 4828943 h 5363809"/>
                <a:gd name="connsiteX5" fmla="*/ 2985797 w 3491355"/>
                <a:gd name="connsiteY5" fmla="*/ 4836270 h 5363809"/>
                <a:gd name="connsiteX6" fmla="*/ 3103028 w 3491355"/>
                <a:gd name="connsiteY6" fmla="*/ 4843597 h 5363809"/>
                <a:gd name="connsiteX7" fmla="*/ 3103028 w 3491355"/>
                <a:gd name="connsiteY7" fmla="*/ 4741020 h 5363809"/>
                <a:gd name="connsiteX8" fmla="*/ 3132335 w 3491355"/>
                <a:gd name="connsiteY8" fmla="*/ 4689732 h 5363809"/>
                <a:gd name="connsiteX9" fmla="*/ 3220258 w 3491355"/>
                <a:gd name="connsiteY9" fmla="*/ 4638443 h 5363809"/>
                <a:gd name="connsiteX10" fmla="*/ 3271547 w 3491355"/>
                <a:gd name="connsiteY10" fmla="*/ 4579828 h 5363809"/>
                <a:gd name="connsiteX11" fmla="*/ 3432739 w 3491355"/>
                <a:gd name="connsiteY11" fmla="*/ 4579828 h 5363809"/>
                <a:gd name="connsiteX12" fmla="*/ 3432739 w 3491355"/>
                <a:gd name="connsiteY12" fmla="*/ 4477251 h 5363809"/>
                <a:gd name="connsiteX13" fmla="*/ 3462047 w 3491355"/>
                <a:gd name="connsiteY13" fmla="*/ 4235463 h 5363809"/>
                <a:gd name="connsiteX14" fmla="*/ 3491355 w 3491355"/>
                <a:gd name="connsiteY14" fmla="*/ 4044963 h 5363809"/>
                <a:gd name="connsiteX15" fmla="*/ 3484028 w 3491355"/>
                <a:gd name="connsiteY15" fmla="*/ 3839809 h 5363809"/>
                <a:gd name="connsiteX16" fmla="*/ 3343243 w 3491355"/>
                <a:gd name="connsiteY16" fmla="*/ 3323517 h 5363809"/>
                <a:gd name="connsiteX17" fmla="*/ 2564007 w 3491355"/>
                <a:gd name="connsiteY17" fmla="*/ 1649372 h 5363809"/>
                <a:gd name="connsiteX18" fmla="*/ 2267395 w 3491355"/>
                <a:gd name="connsiteY18" fmla="*/ 1535454 h 5363809"/>
                <a:gd name="connsiteX19" fmla="*/ 2156795 w 3491355"/>
                <a:gd name="connsiteY19" fmla="*/ 1634515 h 5363809"/>
                <a:gd name="connsiteX20" fmla="*/ 2000948 w 3491355"/>
                <a:gd name="connsiteY20" fmla="*/ 1659281 h 5363809"/>
                <a:gd name="connsiteX21" fmla="*/ 1890346 w 3491355"/>
                <a:gd name="connsiteY21" fmla="*/ 1639469 h 5363809"/>
                <a:gd name="connsiteX22" fmla="*/ 1819964 w 3491355"/>
                <a:gd name="connsiteY22" fmla="*/ 1639468 h 5363809"/>
                <a:gd name="connsiteX23" fmla="*/ 1759636 w 3491355"/>
                <a:gd name="connsiteY23" fmla="*/ 1594892 h 5363809"/>
                <a:gd name="connsiteX24" fmla="*/ 1633953 w 3491355"/>
                <a:gd name="connsiteY24" fmla="*/ 1584985 h 5363809"/>
                <a:gd name="connsiteX25" fmla="*/ 1664117 w 3491355"/>
                <a:gd name="connsiteY25" fmla="*/ 1471065 h 5363809"/>
                <a:gd name="connsiteX26" fmla="*/ 1754608 w 3491355"/>
                <a:gd name="connsiteY26" fmla="*/ 1396768 h 5363809"/>
                <a:gd name="connsiteX27" fmla="*/ 1719417 w 3491355"/>
                <a:gd name="connsiteY27" fmla="*/ 1332379 h 5363809"/>
                <a:gd name="connsiteX28" fmla="*/ 1719417 w 3491355"/>
                <a:gd name="connsiteY28" fmla="*/ 1154068 h 5363809"/>
                <a:gd name="connsiteX29" fmla="*/ 1724445 w 3491355"/>
                <a:gd name="connsiteY29" fmla="*/ 1015381 h 5363809"/>
                <a:gd name="connsiteX30" fmla="*/ 1503242 w 3491355"/>
                <a:gd name="connsiteY30" fmla="*/ 549791 h 5363809"/>
                <a:gd name="connsiteX31" fmla="*/ 1674171 w 3491355"/>
                <a:gd name="connsiteY31" fmla="*/ 435870 h 5363809"/>
                <a:gd name="connsiteX32" fmla="*/ 1689253 w 3491355"/>
                <a:gd name="connsiteY32" fmla="*/ 386339 h 5363809"/>
                <a:gd name="connsiteX33" fmla="*/ 1146303 w 3491355"/>
                <a:gd name="connsiteY33" fmla="*/ 148592 h 5363809"/>
                <a:gd name="connsiteX34" fmla="*/ 734062 w 3491355"/>
                <a:gd name="connsiteY34" fmla="*/ 0 h 5363809"/>
                <a:gd name="connsiteX35" fmla="*/ 357013 w 3491355"/>
                <a:gd name="connsiteY35" fmla="*/ 594369 h 5363809"/>
                <a:gd name="connsiteX36" fmla="*/ 246412 w 3491355"/>
                <a:gd name="connsiteY36" fmla="*/ 950990 h 5363809"/>
                <a:gd name="connsiteX37" fmla="*/ 130783 w 3491355"/>
                <a:gd name="connsiteY37" fmla="*/ 1124349 h 5363809"/>
                <a:gd name="connsiteX38" fmla="*/ 5100 w 3491355"/>
                <a:gd name="connsiteY38" fmla="*/ 1253129 h 5363809"/>
                <a:gd name="connsiteX39" fmla="*/ 120729 w 3491355"/>
                <a:gd name="connsiteY39" fmla="*/ 1327425 h 5363809"/>
                <a:gd name="connsiteX40" fmla="*/ 69682 w 3491355"/>
                <a:gd name="connsiteY40" fmla="*/ 3773866 h 5363809"/>
                <a:gd name="connsiteX41" fmla="*/ 128297 w 3491355"/>
                <a:gd name="connsiteY41" fmla="*/ 3839809 h 5363809"/>
                <a:gd name="connsiteX42" fmla="*/ 157605 w 3491355"/>
                <a:gd name="connsiteY42" fmla="*/ 3883770 h 5363809"/>
                <a:gd name="connsiteX43" fmla="*/ 216220 w 3491355"/>
                <a:gd name="connsiteY43" fmla="*/ 3905751 h 5363809"/>
                <a:gd name="connsiteX44" fmla="*/ 1044162 w 3491355"/>
                <a:gd name="connsiteY44" fmla="*/ 4638443 h 5363809"/>
                <a:gd name="connsiteX45" fmla="*/ 1051489 w 3491355"/>
                <a:gd name="connsiteY45" fmla="*/ 4770328 h 5363809"/>
                <a:gd name="connsiteX46" fmla="*/ 1161393 w 3491355"/>
                <a:gd name="connsiteY46" fmla="*/ 4806963 h 5363809"/>
                <a:gd name="connsiteX47" fmla="*/ 1198028 w 3491355"/>
                <a:gd name="connsiteY47" fmla="*/ 4836270 h 5363809"/>
                <a:gd name="connsiteX48" fmla="*/ 1322585 w 3491355"/>
                <a:gd name="connsiteY48" fmla="*/ 4836270 h 5363809"/>
                <a:gd name="connsiteX49" fmla="*/ 1505758 w 3491355"/>
                <a:gd name="connsiteY49" fmla="*/ 4858251 h 5363809"/>
                <a:gd name="connsiteX50" fmla="*/ 1571701 w 3491355"/>
                <a:gd name="connsiteY50" fmla="*/ 4872905 h 5363809"/>
                <a:gd name="connsiteX51" fmla="*/ 1652297 w 3491355"/>
                <a:gd name="connsiteY51" fmla="*/ 4968155 h 5363809"/>
                <a:gd name="connsiteX52" fmla="*/ 1703585 w 3491355"/>
                <a:gd name="connsiteY52" fmla="*/ 5092713 h 5363809"/>
                <a:gd name="connsiteX53" fmla="*/ 1732893 w 3491355"/>
                <a:gd name="connsiteY53" fmla="*/ 5100040 h 5363809"/>
                <a:gd name="connsiteX54" fmla="*/ 1776855 w 3491355"/>
                <a:gd name="connsiteY54" fmla="*/ 5107366 h 5363809"/>
                <a:gd name="connsiteX55" fmla="*/ 1850124 w 3491355"/>
                <a:gd name="connsiteY55" fmla="*/ 5180636 h 5363809"/>
                <a:gd name="connsiteX56" fmla="*/ 1894085 w 3491355"/>
                <a:gd name="connsiteY56" fmla="*/ 5158655 h 5363809"/>
                <a:gd name="connsiteX57" fmla="*/ 1916066 w 3491355"/>
                <a:gd name="connsiteY57" fmla="*/ 5158655 h 5363809"/>
                <a:gd name="connsiteX58" fmla="*/ 1960028 w 3491355"/>
                <a:gd name="connsiteY58" fmla="*/ 5202616 h 5363809"/>
                <a:gd name="connsiteX59" fmla="*/ 1982008 w 3491355"/>
                <a:gd name="connsiteY59" fmla="*/ 5268559 h 5363809"/>
                <a:gd name="connsiteX60" fmla="*/ 1960728 w 3491355"/>
                <a:gd name="connsiteY60" fmla="*/ 5359236 h 5363809"/>
                <a:gd name="connsiteX61" fmla="*/ 1996662 w 34913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64582 w 3486255"/>
                <a:gd name="connsiteY40" fmla="*/ 3773866 h 5363809"/>
                <a:gd name="connsiteX41" fmla="*/ 123197 w 3486255"/>
                <a:gd name="connsiteY41" fmla="*/ 3839809 h 5363809"/>
                <a:gd name="connsiteX42" fmla="*/ 152505 w 3486255"/>
                <a:gd name="connsiteY42" fmla="*/ 3883770 h 5363809"/>
                <a:gd name="connsiteX43" fmla="*/ 211120 w 3486255"/>
                <a:gd name="connsiteY43" fmla="*/ 3905751 h 5363809"/>
                <a:gd name="connsiteX44" fmla="*/ 1039062 w 3486255"/>
                <a:gd name="connsiteY44" fmla="*/ 4638443 h 5363809"/>
                <a:gd name="connsiteX45" fmla="*/ 1046389 w 3486255"/>
                <a:gd name="connsiteY45" fmla="*/ 4770328 h 5363809"/>
                <a:gd name="connsiteX46" fmla="*/ 1156293 w 3486255"/>
                <a:gd name="connsiteY46" fmla="*/ 4806963 h 5363809"/>
                <a:gd name="connsiteX47" fmla="*/ 1192928 w 3486255"/>
                <a:gd name="connsiteY47" fmla="*/ 4836270 h 5363809"/>
                <a:gd name="connsiteX48" fmla="*/ 1317485 w 3486255"/>
                <a:gd name="connsiteY48" fmla="*/ 4836270 h 5363809"/>
                <a:gd name="connsiteX49" fmla="*/ 1500658 w 3486255"/>
                <a:gd name="connsiteY49" fmla="*/ 4858251 h 5363809"/>
                <a:gd name="connsiteX50" fmla="*/ 1566601 w 3486255"/>
                <a:gd name="connsiteY50" fmla="*/ 4872905 h 5363809"/>
                <a:gd name="connsiteX51" fmla="*/ 1647197 w 3486255"/>
                <a:gd name="connsiteY51" fmla="*/ 4968155 h 5363809"/>
                <a:gd name="connsiteX52" fmla="*/ 1698485 w 3486255"/>
                <a:gd name="connsiteY52" fmla="*/ 5092713 h 5363809"/>
                <a:gd name="connsiteX53" fmla="*/ 1727793 w 3486255"/>
                <a:gd name="connsiteY53" fmla="*/ 5100040 h 5363809"/>
                <a:gd name="connsiteX54" fmla="*/ 1771755 w 3486255"/>
                <a:gd name="connsiteY54" fmla="*/ 5107366 h 5363809"/>
                <a:gd name="connsiteX55" fmla="*/ 1845024 w 3486255"/>
                <a:gd name="connsiteY55" fmla="*/ 5180636 h 5363809"/>
                <a:gd name="connsiteX56" fmla="*/ 1888985 w 3486255"/>
                <a:gd name="connsiteY56" fmla="*/ 5158655 h 5363809"/>
                <a:gd name="connsiteX57" fmla="*/ 1910966 w 3486255"/>
                <a:gd name="connsiteY57" fmla="*/ 5158655 h 5363809"/>
                <a:gd name="connsiteX58" fmla="*/ 1954928 w 3486255"/>
                <a:gd name="connsiteY58" fmla="*/ 5202616 h 5363809"/>
                <a:gd name="connsiteX59" fmla="*/ 1976908 w 3486255"/>
                <a:gd name="connsiteY59" fmla="*/ 5268559 h 5363809"/>
                <a:gd name="connsiteX60" fmla="*/ 1955628 w 3486255"/>
                <a:gd name="connsiteY60" fmla="*/ 5359236 h 5363809"/>
                <a:gd name="connsiteX61" fmla="*/ 1991562 w 34862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62924 w 3557617"/>
                <a:gd name="connsiteY0" fmla="*/ 5363809 h 5363809"/>
                <a:gd name="connsiteX1" fmla="*/ 2715020 w 3557617"/>
                <a:gd name="connsiteY1" fmla="*/ 4924193 h 5363809"/>
                <a:gd name="connsiteX2" fmla="*/ 2824924 w 3557617"/>
                <a:gd name="connsiteY2" fmla="*/ 4909540 h 5363809"/>
                <a:gd name="connsiteX3" fmla="*/ 2927501 w 3557617"/>
                <a:gd name="connsiteY3" fmla="*/ 4858251 h 5363809"/>
                <a:gd name="connsiteX4" fmla="*/ 2942155 w 3557617"/>
                <a:gd name="connsiteY4" fmla="*/ 4828943 h 5363809"/>
                <a:gd name="connsiteX5" fmla="*/ 3052059 w 3557617"/>
                <a:gd name="connsiteY5" fmla="*/ 4836270 h 5363809"/>
                <a:gd name="connsiteX6" fmla="*/ 3169290 w 3557617"/>
                <a:gd name="connsiteY6" fmla="*/ 4843597 h 5363809"/>
                <a:gd name="connsiteX7" fmla="*/ 3169290 w 3557617"/>
                <a:gd name="connsiteY7" fmla="*/ 4741020 h 5363809"/>
                <a:gd name="connsiteX8" fmla="*/ 3198597 w 3557617"/>
                <a:gd name="connsiteY8" fmla="*/ 4689732 h 5363809"/>
                <a:gd name="connsiteX9" fmla="*/ 3286520 w 3557617"/>
                <a:gd name="connsiteY9" fmla="*/ 4638443 h 5363809"/>
                <a:gd name="connsiteX10" fmla="*/ 3337809 w 3557617"/>
                <a:gd name="connsiteY10" fmla="*/ 4579828 h 5363809"/>
                <a:gd name="connsiteX11" fmla="*/ 3499001 w 3557617"/>
                <a:gd name="connsiteY11" fmla="*/ 4579828 h 5363809"/>
                <a:gd name="connsiteX12" fmla="*/ 3499001 w 3557617"/>
                <a:gd name="connsiteY12" fmla="*/ 4477251 h 5363809"/>
                <a:gd name="connsiteX13" fmla="*/ 3528309 w 3557617"/>
                <a:gd name="connsiteY13" fmla="*/ 4235463 h 5363809"/>
                <a:gd name="connsiteX14" fmla="*/ 3557617 w 3557617"/>
                <a:gd name="connsiteY14" fmla="*/ 4044963 h 5363809"/>
                <a:gd name="connsiteX15" fmla="*/ 3550290 w 3557617"/>
                <a:gd name="connsiteY15" fmla="*/ 3839809 h 5363809"/>
                <a:gd name="connsiteX16" fmla="*/ 3409505 w 3557617"/>
                <a:gd name="connsiteY16" fmla="*/ 3323517 h 5363809"/>
                <a:gd name="connsiteX17" fmla="*/ 2630269 w 3557617"/>
                <a:gd name="connsiteY17" fmla="*/ 1649372 h 5363809"/>
                <a:gd name="connsiteX18" fmla="*/ 2333657 w 3557617"/>
                <a:gd name="connsiteY18" fmla="*/ 1535454 h 5363809"/>
                <a:gd name="connsiteX19" fmla="*/ 2223057 w 3557617"/>
                <a:gd name="connsiteY19" fmla="*/ 1634515 h 5363809"/>
                <a:gd name="connsiteX20" fmla="*/ 2067210 w 3557617"/>
                <a:gd name="connsiteY20" fmla="*/ 1659281 h 5363809"/>
                <a:gd name="connsiteX21" fmla="*/ 1956608 w 3557617"/>
                <a:gd name="connsiteY21" fmla="*/ 1639469 h 5363809"/>
                <a:gd name="connsiteX22" fmla="*/ 1886226 w 3557617"/>
                <a:gd name="connsiteY22" fmla="*/ 1639468 h 5363809"/>
                <a:gd name="connsiteX23" fmla="*/ 1825898 w 3557617"/>
                <a:gd name="connsiteY23" fmla="*/ 1594892 h 5363809"/>
                <a:gd name="connsiteX24" fmla="*/ 1700215 w 3557617"/>
                <a:gd name="connsiteY24" fmla="*/ 1584985 h 5363809"/>
                <a:gd name="connsiteX25" fmla="*/ 1730379 w 3557617"/>
                <a:gd name="connsiteY25" fmla="*/ 1471065 h 5363809"/>
                <a:gd name="connsiteX26" fmla="*/ 1820870 w 3557617"/>
                <a:gd name="connsiteY26" fmla="*/ 1396768 h 5363809"/>
                <a:gd name="connsiteX27" fmla="*/ 1785679 w 3557617"/>
                <a:gd name="connsiteY27" fmla="*/ 1332379 h 5363809"/>
                <a:gd name="connsiteX28" fmla="*/ 1785679 w 3557617"/>
                <a:gd name="connsiteY28" fmla="*/ 1154068 h 5363809"/>
                <a:gd name="connsiteX29" fmla="*/ 1790707 w 3557617"/>
                <a:gd name="connsiteY29" fmla="*/ 1015381 h 5363809"/>
                <a:gd name="connsiteX30" fmla="*/ 1569504 w 3557617"/>
                <a:gd name="connsiteY30" fmla="*/ 549791 h 5363809"/>
                <a:gd name="connsiteX31" fmla="*/ 1740433 w 3557617"/>
                <a:gd name="connsiteY31" fmla="*/ 435870 h 5363809"/>
                <a:gd name="connsiteX32" fmla="*/ 1755515 w 3557617"/>
                <a:gd name="connsiteY32" fmla="*/ 386339 h 5363809"/>
                <a:gd name="connsiteX33" fmla="*/ 1212565 w 3557617"/>
                <a:gd name="connsiteY33" fmla="*/ 148592 h 5363809"/>
                <a:gd name="connsiteX34" fmla="*/ 800324 w 3557617"/>
                <a:gd name="connsiteY34" fmla="*/ 0 h 5363809"/>
                <a:gd name="connsiteX35" fmla="*/ 423275 w 3557617"/>
                <a:gd name="connsiteY35" fmla="*/ 594369 h 5363809"/>
                <a:gd name="connsiteX36" fmla="*/ 312674 w 3557617"/>
                <a:gd name="connsiteY36" fmla="*/ 950990 h 5363809"/>
                <a:gd name="connsiteX37" fmla="*/ 197045 w 3557617"/>
                <a:gd name="connsiteY37" fmla="*/ 1124349 h 5363809"/>
                <a:gd name="connsiteX38" fmla="*/ 71362 w 3557617"/>
                <a:gd name="connsiteY38" fmla="*/ 1253129 h 5363809"/>
                <a:gd name="connsiteX39" fmla="*/ 186991 w 3557617"/>
                <a:gd name="connsiteY39" fmla="*/ 1327425 h 5363809"/>
                <a:gd name="connsiteX40" fmla="*/ 297594 w 3557617"/>
                <a:gd name="connsiteY40" fmla="*/ 1594893 h 5363809"/>
                <a:gd name="connsiteX41" fmla="*/ 66336 w 3557617"/>
                <a:gd name="connsiteY41" fmla="*/ 1778157 h 5363809"/>
                <a:gd name="connsiteX42" fmla="*/ 135944 w 3557617"/>
                <a:gd name="connsiteY42" fmla="*/ 3773866 h 5363809"/>
                <a:gd name="connsiteX43" fmla="*/ 194559 w 3557617"/>
                <a:gd name="connsiteY43" fmla="*/ 3839809 h 5363809"/>
                <a:gd name="connsiteX44" fmla="*/ 223867 w 3557617"/>
                <a:gd name="connsiteY44" fmla="*/ 3883770 h 5363809"/>
                <a:gd name="connsiteX45" fmla="*/ 282482 w 3557617"/>
                <a:gd name="connsiteY45" fmla="*/ 3905751 h 5363809"/>
                <a:gd name="connsiteX46" fmla="*/ 1110424 w 3557617"/>
                <a:gd name="connsiteY46" fmla="*/ 4638443 h 5363809"/>
                <a:gd name="connsiteX47" fmla="*/ 1117751 w 3557617"/>
                <a:gd name="connsiteY47" fmla="*/ 4770328 h 5363809"/>
                <a:gd name="connsiteX48" fmla="*/ 1227655 w 3557617"/>
                <a:gd name="connsiteY48" fmla="*/ 4806963 h 5363809"/>
                <a:gd name="connsiteX49" fmla="*/ 1264290 w 3557617"/>
                <a:gd name="connsiteY49" fmla="*/ 4836270 h 5363809"/>
                <a:gd name="connsiteX50" fmla="*/ 1388847 w 3557617"/>
                <a:gd name="connsiteY50" fmla="*/ 4836270 h 5363809"/>
                <a:gd name="connsiteX51" fmla="*/ 1572020 w 3557617"/>
                <a:gd name="connsiteY51" fmla="*/ 4858251 h 5363809"/>
                <a:gd name="connsiteX52" fmla="*/ 1637963 w 3557617"/>
                <a:gd name="connsiteY52" fmla="*/ 4872905 h 5363809"/>
                <a:gd name="connsiteX53" fmla="*/ 1718559 w 3557617"/>
                <a:gd name="connsiteY53" fmla="*/ 4968155 h 5363809"/>
                <a:gd name="connsiteX54" fmla="*/ 1769847 w 3557617"/>
                <a:gd name="connsiteY54" fmla="*/ 5092713 h 5363809"/>
                <a:gd name="connsiteX55" fmla="*/ 1799155 w 3557617"/>
                <a:gd name="connsiteY55" fmla="*/ 5100040 h 5363809"/>
                <a:gd name="connsiteX56" fmla="*/ 1843117 w 3557617"/>
                <a:gd name="connsiteY56" fmla="*/ 5107366 h 5363809"/>
                <a:gd name="connsiteX57" fmla="*/ 1916386 w 3557617"/>
                <a:gd name="connsiteY57" fmla="*/ 5180636 h 5363809"/>
                <a:gd name="connsiteX58" fmla="*/ 1960347 w 3557617"/>
                <a:gd name="connsiteY58" fmla="*/ 5158655 h 5363809"/>
                <a:gd name="connsiteX59" fmla="*/ 1982328 w 3557617"/>
                <a:gd name="connsiteY59" fmla="*/ 5158655 h 5363809"/>
                <a:gd name="connsiteX60" fmla="*/ 2026290 w 3557617"/>
                <a:gd name="connsiteY60" fmla="*/ 5202616 h 5363809"/>
                <a:gd name="connsiteX61" fmla="*/ 2048270 w 3557617"/>
                <a:gd name="connsiteY61" fmla="*/ 5268559 h 5363809"/>
                <a:gd name="connsiteX62" fmla="*/ 2026990 w 3557617"/>
                <a:gd name="connsiteY62" fmla="*/ 5359236 h 5363809"/>
                <a:gd name="connsiteX63" fmla="*/ 2062924 w 3557617"/>
                <a:gd name="connsiteY63" fmla="*/ 5363809 h 5363809"/>
                <a:gd name="connsiteX0" fmla="*/ 2248404 w 3743097"/>
                <a:gd name="connsiteY0" fmla="*/ 5363809 h 5363809"/>
                <a:gd name="connsiteX1" fmla="*/ 2900500 w 3743097"/>
                <a:gd name="connsiteY1" fmla="*/ 4924193 h 5363809"/>
                <a:gd name="connsiteX2" fmla="*/ 3010404 w 3743097"/>
                <a:gd name="connsiteY2" fmla="*/ 4909540 h 5363809"/>
                <a:gd name="connsiteX3" fmla="*/ 3112981 w 3743097"/>
                <a:gd name="connsiteY3" fmla="*/ 4858251 h 5363809"/>
                <a:gd name="connsiteX4" fmla="*/ 3127635 w 3743097"/>
                <a:gd name="connsiteY4" fmla="*/ 4828943 h 5363809"/>
                <a:gd name="connsiteX5" fmla="*/ 3237539 w 3743097"/>
                <a:gd name="connsiteY5" fmla="*/ 4836270 h 5363809"/>
                <a:gd name="connsiteX6" fmla="*/ 3354770 w 3743097"/>
                <a:gd name="connsiteY6" fmla="*/ 4843597 h 5363809"/>
                <a:gd name="connsiteX7" fmla="*/ 3354770 w 3743097"/>
                <a:gd name="connsiteY7" fmla="*/ 4741020 h 5363809"/>
                <a:gd name="connsiteX8" fmla="*/ 3384077 w 3743097"/>
                <a:gd name="connsiteY8" fmla="*/ 4689732 h 5363809"/>
                <a:gd name="connsiteX9" fmla="*/ 3472000 w 3743097"/>
                <a:gd name="connsiteY9" fmla="*/ 4638443 h 5363809"/>
                <a:gd name="connsiteX10" fmla="*/ 3523289 w 3743097"/>
                <a:gd name="connsiteY10" fmla="*/ 4579828 h 5363809"/>
                <a:gd name="connsiteX11" fmla="*/ 3684481 w 3743097"/>
                <a:gd name="connsiteY11" fmla="*/ 4579828 h 5363809"/>
                <a:gd name="connsiteX12" fmla="*/ 3684481 w 3743097"/>
                <a:gd name="connsiteY12" fmla="*/ 4477251 h 5363809"/>
                <a:gd name="connsiteX13" fmla="*/ 3713789 w 3743097"/>
                <a:gd name="connsiteY13" fmla="*/ 4235463 h 5363809"/>
                <a:gd name="connsiteX14" fmla="*/ 3743097 w 3743097"/>
                <a:gd name="connsiteY14" fmla="*/ 4044963 h 5363809"/>
                <a:gd name="connsiteX15" fmla="*/ 3735770 w 3743097"/>
                <a:gd name="connsiteY15" fmla="*/ 3839809 h 5363809"/>
                <a:gd name="connsiteX16" fmla="*/ 3594985 w 3743097"/>
                <a:gd name="connsiteY16" fmla="*/ 3323517 h 5363809"/>
                <a:gd name="connsiteX17" fmla="*/ 2815749 w 3743097"/>
                <a:gd name="connsiteY17" fmla="*/ 1649372 h 5363809"/>
                <a:gd name="connsiteX18" fmla="*/ 2519137 w 3743097"/>
                <a:gd name="connsiteY18" fmla="*/ 1535454 h 5363809"/>
                <a:gd name="connsiteX19" fmla="*/ 2408537 w 3743097"/>
                <a:gd name="connsiteY19" fmla="*/ 1634515 h 5363809"/>
                <a:gd name="connsiteX20" fmla="*/ 2252690 w 3743097"/>
                <a:gd name="connsiteY20" fmla="*/ 1659281 h 5363809"/>
                <a:gd name="connsiteX21" fmla="*/ 2142088 w 3743097"/>
                <a:gd name="connsiteY21" fmla="*/ 1639469 h 5363809"/>
                <a:gd name="connsiteX22" fmla="*/ 2071706 w 3743097"/>
                <a:gd name="connsiteY22" fmla="*/ 1639468 h 5363809"/>
                <a:gd name="connsiteX23" fmla="*/ 2011378 w 3743097"/>
                <a:gd name="connsiteY23" fmla="*/ 1594892 h 5363809"/>
                <a:gd name="connsiteX24" fmla="*/ 1885695 w 3743097"/>
                <a:gd name="connsiteY24" fmla="*/ 1584985 h 5363809"/>
                <a:gd name="connsiteX25" fmla="*/ 1915859 w 3743097"/>
                <a:gd name="connsiteY25" fmla="*/ 1471065 h 5363809"/>
                <a:gd name="connsiteX26" fmla="*/ 2006350 w 3743097"/>
                <a:gd name="connsiteY26" fmla="*/ 1396768 h 5363809"/>
                <a:gd name="connsiteX27" fmla="*/ 1971159 w 3743097"/>
                <a:gd name="connsiteY27" fmla="*/ 1332379 h 5363809"/>
                <a:gd name="connsiteX28" fmla="*/ 1971159 w 3743097"/>
                <a:gd name="connsiteY28" fmla="*/ 1154068 h 5363809"/>
                <a:gd name="connsiteX29" fmla="*/ 1976187 w 3743097"/>
                <a:gd name="connsiteY29" fmla="*/ 1015381 h 5363809"/>
                <a:gd name="connsiteX30" fmla="*/ 1754984 w 3743097"/>
                <a:gd name="connsiteY30" fmla="*/ 549791 h 5363809"/>
                <a:gd name="connsiteX31" fmla="*/ 1925913 w 3743097"/>
                <a:gd name="connsiteY31" fmla="*/ 435870 h 5363809"/>
                <a:gd name="connsiteX32" fmla="*/ 1940995 w 3743097"/>
                <a:gd name="connsiteY32" fmla="*/ 386339 h 5363809"/>
                <a:gd name="connsiteX33" fmla="*/ 1398045 w 3743097"/>
                <a:gd name="connsiteY33" fmla="*/ 148592 h 5363809"/>
                <a:gd name="connsiteX34" fmla="*/ 985804 w 3743097"/>
                <a:gd name="connsiteY34" fmla="*/ 0 h 5363809"/>
                <a:gd name="connsiteX35" fmla="*/ 608755 w 3743097"/>
                <a:gd name="connsiteY35" fmla="*/ 594369 h 5363809"/>
                <a:gd name="connsiteX36" fmla="*/ 498154 w 3743097"/>
                <a:gd name="connsiteY36" fmla="*/ 950990 h 5363809"/>
                <a:gd name="connsiteX37" fmla="*/ 382525 w 3743097"/>
                <a:gd name="connsiteY37" fmla="*/ 1124349 h 5363809"/>
                <a:gd name="connsiteX38" fmla="*/ 256842 w 3743097"/>
                <a:gd name="connsiteY38" fmla="*/ 1253129 h 5363809"/>
                <a:gd name="connsiteX39" fmla="*/ 372471 w 3743097"/>
                <a:gd name="connsiteY39" fmla="*/ 1327425 h 5363809"/>
                <a:gd name="connsiteX40" fmla="*/ 483074 w 3743097"/>
                <a:gd name="connsiteY40" fmla="*/ 1594893 h 5363809"/>
                <a:gd name="connsiteX41" fmla="*/ 251816 w 3743097"/>
                <a:gd name="connsiteY41" fmla="*/ 1778157 h 5363809"/>
                <a:gd name="connsiteX42" fmla="*/ 451 w 3743097"/>
                <a:gd name="connsiteY42" fmla="*/ 1911890 h 5363809"/>
                <a:gd name="connsiteX43" fmla="*/ 321424 w 3743097"/>
                <a:gd name="connsiteY43" fmla="*/ 3773866 h 5363809"/>
                <a:gd name="connsiteX44" fmla="*/ 380039 w 3743097"/>
                <a:gd name="connsiteY44" fmla="*/ 3839809 h 5363809"/>
                <a:gd name="connsiteX45" fmla="*/ 409347 w 3743097"/>
                <a:gd name="connsiteY45" fmla="*/ 3883770 h 5363809"/>
                <a:gd name="connsiteX46" fmla="*/ 467962 w 3743097"/>
                <a:gd name="connsiteY46" fmla="*/ 3905751 h 5363809"/>
                <a:gd name="connsiteX47" fmla="*/ 1295904 w 3743097"/>
                <a:gd name="connsiteY47" fmla="*/ 4638443 h 5363809"/>
                <a:gd name="connsiteX48" fmla="*/ 1303231 w 3743097"/>
                <a:gd name="connsiteY48" fmla="*/ 4770328 h 5363809"/>
                <a:gd name="connsiteX49" fmla="*/ 1413135 w 3743097"/>
                <a:gd name="connsiteY49" fmla="*/ 4806963 h 5363809"/>
                <a:gd name="connsiteX50" fmla="*/ 1449770 w 3743097"/>
                <a:gd name="connsiteY50" fmla="*/ 4836270 h 5363809"/>
                <a:gd name="connsiteX51" fmla="*/ 1574327 w 3743097"/>
                <a:gd name="connsiteY51" fmla="*/ 4836270 h 5363809"/>
                <a:gd name="connsiteX52" fmla="*/ 1757500 w 3743097"/>
                <a:gd name="connsiteY52" fmla="*/ 4858251 h 5363809"/>
                <a:gd name="connsiteX53" fmla="*/ 1823443 w 3743097"/>
                <a:gd name="connsiteY53" fmla="*/ 4872905 h 5363809"/>
                <a:gd name="connsiteX54" fmla="*/ 1904039 w 3743097"/>
                <a:gd name="connsiteY54" fmla="*/ 4968155 h 5363809"/>
                <a:gd name="connsiteX55" fmla="*/ 1955327 w 3743097"/>
                <a:gd name="connsiteY55" fmla="*/ 5092713 h 5363809"/>
                <a:gd name="connsiteX56" fmla="*/ 1984635 w 3743097"/>
                <a:gd name="connsiteY56" fmla="*/ 5100040 h 5363809"/>
                <a:gd name="connsiteX57" fmla="*/ 2028597 w 3743097"/>
                <a:gd name="connsiteY57" fmla="*/ 5107366 h 5363809"/>
                <a:gd name="connsiteX58" fmla="*/ 2101866 w 3743097"/>
                <a:gd name="connsiteY58" fmla="*/ 5180636 h 5363809"/>
                <a:gd name="connsiteX59" fmla="*/ 2145827 w 3743097"/>
                <a:gd name="connsiteY59" fmla="*/ 5158655 h 5363809"/>
                <a:gd name="connsiteX60" fmla="*/ 2167808 w 3743097"/>
                <a:gd name="connsiteY60" fmla="*/ 5158655 h 5363809"/>
                <a:gd name="connsiteX61" fmla="*/ 2211770 w 3743097"/>
                <a:gd name="connsiteY61" fmla="*/ 5202616 h 5363809"/>
                <a:gd name="connsiteX62" fmla="*/ 2233750 w 3743097"/>
                <a:gd name="connsiteY62" fmla="*/ 5268559 h 5363809"/>
                <a:gd name="connsiteX63" fmla="*/ 2212470 w 3743097"/>
                <a:gd name="connsiteY63" fmla="*/ 5359236 h 5363809"/>
                <a:gd name="connsiteX64" fmla="*/ 2248404 w 3743097"/>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63034 w 3757727"/>
                <a:gd name="connsiteY0" fmla="*/ 5363809 h 5363809"/>
                <a:gd name="connsiteX1" fmla="*/ 2915130 w 3757727"/>
                <a:gd name="connsiteY1" fmla="*/ 4924193 h 5363809"/>
                <a:gd name="connsiteX2" fmla="*/ 3025034 w 3757727"/>
                <a:gd name="connsiteY2" fmla="*/ 4909540 h 5363809"/>
                <a:gd name="connsiteX3" fmla="*/ 3127611 w 3757727"/>
                <a:gd name="connsiteY3" fmla="*/ 4858251 h 5363809"/>
                <a:gd name="connsiteX4" fmla="*/ 3142265 w 3757727"/>
                <a:gd name="connsiteY4" fmla="*/ 4828943 h 5363809"/>
                <a:gd name="connsiteX5" fmla="*/ 3252169 w 3757727"/>
                <a:gd name="connsiteY5" fmla="*/ 4836270 h 5363809"/>
                <a:gd name="connsiteX6" fmla="*/ 3369400 w 3757727"/>
                <a:gd name="connsiteY6" fmla="*/ 4843597 h 5363809"/>
                <a:gd name="connsiteX7" fmla="*/ 3369400 w 3757727"/>
                <a:gd name="connsiteY7" fmla="*/ 4741020 h 5363809"/>
                <a:gd name="connsiteX8" fmla="*/ 3398707 w 3757727"/>
                <a:gd name="connsiteY8" fmla="*/ 4689732 h 5363809"/>
                <a:gd name="connsiteX9" fmla="*/ 3486630 w 3757727"/>
                <a:gd name="connsiteY9" fmla="*/ 4638443 h 5363809"/>
                <a:gd name="connsiteX10" fmla="*/ 3537919 w 3757727"/>
                <a:gd name="connsiteY10" fmla="*/ 4579828 h 5363809"/>
                <a:gd name="connsiteX11" fmla="*/ 3699111 w 3757727"/>
                <a:gd name="connsiteY11" fmla="*/ 4579828 h 5363809"/>
                <a:gd name="connsiteX12" fmla="*/ 3699111 w 3757727"/>
                <a:gd name="connsiteY12" fmla="*/ 4477251 h 5363809"/>
                <a:gd name="connsiteX13" fmla="*/ 3728419 w 3757727"/>
                <a:gd name="connsiteY13" fmla="*/ 4235463 h 5363809"/>
                <a:gd name="connsiteX14" fmla="*/ 3757727 w 3757727"/>
                <a:gd name="connsiteY14" fmla="*/ 4044963 h 5363809"/>
                <a:gd name="connsiteX15" fmla="*/ 3750400 w 3757727"/>
                <a:gd name="connsiteY15" fmla="*/ 3839809 h 5363809"/>
                <a:gd name="connsiteX16" fmla="*/ 3609615 w 3757727"/>
                <a:gd name="connsiteY16" fmla="*/ 3323517 h 5363809"/>
                <a:gd name="connsiteX17" fmla="*/ 2830379 w 3757727"/>
                <a:gd name="connsiteY17" fmla="*/ 1649372 h 5363809"/>
                <a:gd name="connsiteX18" fmla="*/ 2533767 w 3757727"/>
                <a:gd name="connsiteY18" fmla="*/ 1535454 h 5363809"/>
                <a:gd name="connsiteX19" fmla="*/ 2423167 w 3757727"/>
                <a:gd name="connsiteY19" fmla="*/ 1634515 h 5363809"/>
                <a:gd name="connsiteX20" fmla="*/ 2267320 w 3757727"/>
                <a:gd name="connsiteY20" fmla="*/ 1659281 h 5363809"/>
                <a:gd name="connsiteX21" fmla="*/ 2156718 w 3757727"/>
                <a:gd name="connsiteY21" fmla="*/ 1639469 h 5363809"/>
                <a:gd name="connsiteX22" fmla="*/ 2086336 w 3757727"/>
                <a:gd name="connsiteY22" fmla="*/ 1639468 h 5363809"/>
                <a:gd name="connsiteX23" fmla="*/ 2026008 w 3757727"/>
                <a:gd name="connsiteY23" fmla="*/ 1594892 h 5363809"/>
                <a:gd name="connsiteX24" fmla="*/ 1900325 w 3757727"/>
                <a:gd name="connsiteY24" fmla="*/ 1584985 h 5363809"/>
                <a:gd name="connsiteX25" fmla="*/ 1930489 w 3757727"/>
                <a:gd name="connsiteY25" fmla="*/ 1471065 h 5363809"/>
                <a:gd name="connsiteX26" fmla="*/ 2020980 w 3757727"/>
                <a:gd name="connsiteY26" fmla="*/ 1396768 h 5363809"/>
                <a:gd name="connsiteX27" fmla="*/ 1985789 w 3757727"/>
                <a:gd name="connsiteY27" fmla="*/ 1332379 h 5363809"/>
                <a:gd name="connsiteX28" fmla="*/ 1985789 w 3757727"/>
                <a:gd name="connsiteY28" fmla="*/ 1154068 h 5363809"/>
                <a:gd name="connsiteX29" fmla="*/ 1990817 w 3757727"/>
                <a:gd name="connsiteY29" fmla="*/ 1015381 h 5363809"/>
                <a:gd name="connsiteX30" fmla="*/ 1769614 w 3757727"/>
                <a:gd name="connsiteY30" fmla="*/ 549791 h 5363809"/>
                <a:gd name="connsiteX31" fmla="*/ 1940543 w 3757727"/>
                <a:gd name="connsiteY31" fmla="*/ 435870 h 5363809"/>
                <a:gd name="connsiteX32" fmla="*/ 1955625 w 3757727"/>
                <a:gd name="connsiteY32" fmla="*/ 386339 h 5363809"/>
                <a:gd name="connsiteX33" fmla="*/ 1412675 w 3757727"/>
                <a:gd name="connsiteY33" fmla="*/ 148592 h 5363809"/>
                <a:gd name="connsiteX34" fmla="*/ 1000434 w 3757727"/>
                <a:gd name="connsiteY34" fmla="*/ 0 h 5363809"/>
                <a:gd name="connsiteX35" fmla="*/ 623385 w 3757727"/>
                <a:gd name="connsiteY35" fmla="*/ 594369 h 5363809"/>
                <a:gd name="connsiteX36" fmla="*/ 512784 w 3757727"/>
                <a:gd name="connsiteY36" fmla="*/ 950990 h 5363809"/>
                <a:gd name="connsiteX37" fmla="*/ 397155 w 3757727"/>
                <a:gd name="connsiteY37" fmla="*/ 1124349 h 5363809"/>
                <a:gd name="connsiteX38" fmla="*/ 271472 w 3757727"/>
                <a:gd name="connsiteY38" fmla="*/ 1253129 h 5363809"/>
                <a:gd name="connsiteX39" fmla="*/ 387101 w 3757727"/>
                <a:gd name="connsiteY39" fmla="*/ 1327425 h 5363809"/>
                <a:gd name="connsiteX40" fmla="*/ 497704 w 3757727"/>
                <a:gd name="connsiteY40" fmla="*/ 1594893 h 5363809"/>
                <a:gd name="connsiteX41" fmla="*/ 266446 w 3757727"/>
                <a:gd name="connsiteY41" fmla="*/ 1778157 h 5363809"/>
                <a:gd name="connsiteX42" fmla="*/ 0 w 3757727"/>
                <a:gd name="connsiteY42" fmla="*/ 1906937 h 5363809"/>
                <a:gd name="connsiteX43" fmla="*/ 336054 w 3757727"/>
                <a:gd name="connsiteY43" fmla="*/ 3773866 h 5363809"/>
                <a:gd name="connsiteX44" fmla="*/ 394669 w 3757727"/>
                <a:gd name="connsiteY44" fmla="*/ 3839809 h 5363809"/>
                <a:gd name="connsiteX45" fmla="*/ 423977 w 3757727"/>
                <a:gd name="connsiteY45" fmla="*/ 3883770 h 5363809"/>
                <a:gd name="connsiteX46" fmla="*/ 482592 w 3757727"/>
                <a:gd name="connsiteY46" fmla="*/ 3905751 h 5363809"/>
                <a:gd name="connsiteX47" fmla="*/ 1310534 w 3757727"/>
                <a:gd name="connsiteY47" fmla="*/ 4638443 h 5363809"/>
                <a:gd name="connsiteX48" fmla="*/ 1317861 w 3757727"/>
                <a:gd name="connsiteY48" fmla="*/ 4770328 h 5363809"/>
                <a:gd name="connsiteX49" fmla="*/ 1427765 w 3757727"/>
                <a:gd name="connsiteY49" fmla="*/ 4806963 h 5363809"/>
                <a:gd name="connsiteX50" fmla="*/ 1464400 w 3757727"/>
                <a:gd name="connsiteY50" fmla="*/ 4836270 h 5363809"/>
                <a:gd name="connsiteX51" fmla="*/ 1588957 w 3757727"/>
                <a:gd name="connsiteY51" fmla="*/ 4836270 h 5363809"/>
                <a:gd name="connsiteX52" fmla="*/ 1772130 w 3757727"/>
                <a:gd name="connsiteY52" fmla="*/ 4858251 h 5363809"/>
                <a:gd name="connsiteX53" fmla="*/ 1838073 w 3757727"/>
                <a:gd name="connsiteY53" fmla="*/ 4872905 h 5363809"/>
                <a:gd name="connsiteX54" fmla="*/ 1918669 w 3757727"/>
                <a:gd name="connsiteY54" fmla="*/ 4968155 h 5363809"/>
                <a:gd name="connsiteX55" fmla="*/ 1969957 w 3757727"/>
                <a:gd name="connsiteY55" fmla="*/ 5092713 h 5363809"/>
                <a:gd name="connsiteX56" fmla="*/ 1999265 w 3757727"/>
                <a:gd name="connsiteY56" fmla="*/ 5100040 h 5363809"/>
                <a:gd name="connsiteX57" fmla="*/ 2043227 w 3757727"/>
                <a:gd name="connsiteY57" fmla="*/ 5107366 h 5363809"/>
                <a:gd name="connsiteX58" fmla="*/ 2116496 w 3757727"/>
                <a:gd name="connsiteY58" fmla="*/ 5180636 h 5363809"/>
                <a:gd name="connsiteX59" fmla="*/ 2160457 w 3757727"/>
                <a:gd name="connsiteY59" fmla="*/ 5158655 h 5363809"/>
                <a:gd name="connsiteX60" fmla="*/ 2182438 w 3757727"/>
                <a:gd name="connsiteY60" fmla="*/ 5158655 h 5363809"/>
                <a:gd name="connsiteX61" fmla="*/ 2226400 w 3757727"/>
                <a:gd name="connsiteY61" fmla="*/ 5202616 h 5363809"/>
                <a:gd name="connsiteX62" fmla="*/ 2248380 w 3757727"/>
                <a:gd name="connsiteY62" fmla="*/ 5268559 h 5363809"/>
                <a:gd name="connsiteX63" fmla="*/ 2227100 w 3757727"/>
                <a:gd name="connsiteY63" fmla="*/ 5359236 h 5363809"/>
                <a:gd name="connsiteX64" fmla="*/ 2263034 w 3757727"/>
                <a:gd name="connsiteY64" fmla="*/ 5363809 h 5363809"/>
                <a:gd name="connsiteX0" fmla="*/ 2396821 w 3891514"/>
                <a:gd name="connsiteY0" fmla="*/ 5363809 h 5363809"/>
                <a:gd name="connsiteX1" fmla="*/ 3048917 w 3891514"/>
                <a:gd name="connsiteY1" fmla="*/ 4924193 h 5363809"/>
                <a:gd name="connsiteX2" fmla="*/ 3158821 w 3891514"/>
                <a:gd name="connsiteY2" fmla="*/ 4909540 h 5363809"/>
                <a:gd name="connsiteX3" fmla="*/ 3261398 w 3891514"/>
                <a:gd name="connsiteY3" fmla="*/ 4858251 h 5363809"/>
                <a:gd name="connsiteX4" fmla="*/ 3276052 w 3891514"/>
                <a:gd name="connsiteY4" fmla="*/ 4828943 h 5363809"/>
                <a:gd name="connsiteX5" fmla="*/ 3385956 w 3891514"/>
                <a:gd name="connsiteY5" fmla="*/ 4836270 h 5363809"/>
                <a:gd name="connsiteX6" fmla="*/ 3503187 w 3891514"/>
                <a:gd name="connsiteY6" fmla="*/ 4843597 h 5363809"/>
                <a:gd name="connsiteX7" fmla="*/ 3503187 w 3891514"/>
                <a:gd name="connsiteY7" fmla="*/ 4741020 h 5363809"/>
                <a:gd name="connsiteX8" fmla="*/ 3532494 w 3891514"/>
                <a:gd name="connsiteY8" fmla="*/ 4689732 h 5363809"/>
                <a:gd name="connsiteX9" fmla="*/ 3620417 w 3891514"/>
                <a:gd name="connsiteY9" fmla="*/ 4638443 h 5363809"/>
                <a:gd name="connsiteX10" fmla="*/ 3671706 w 3891514"/>
                <a:gd name="connsiteY10" fmla="*/ 4579828 h 5363809"/>
                <a:gd name="connsiteX11" fmla="*/ 3832898 w 3891514"/>
                <a:gd name="connsiteY11" fmla="*/ 4579828 h 5363809"/>
                <a:gd name="connsiteX12" fmla="*/ 3832898 w 3891514"/>
                <a:gd name="connsiteY12" fmla="*/ 4477251 h 5363809"/>
                <a:gd name="connsiteX13" fmla="*/ 3862206 w 3891514"/>
                <a:gd name="connsiteY13" fmla="*/ 4235463 h 5363809"/>
                <a:gd name="connsiteX14" fmla="*/ 3891514 w 3891514"/>
                <a:gd name="connsiteY14" fmla="*/ 4044963 h 5363809"/>
                <a:gd name="connsiteX15" fmla="*/ 3884187 w 3891514"/>
                <a:gd name="connsiteY15" fmla="*/ 3839809 h 5363809"/>
                <a:gd name="connsiteX16" fmla="*/ 3743402 w 3891514"/>
                <a:gd name="connsiteY16" fmla="*/ 3323517 h 5363809"/>
                <a:gd name="connsiteX17" fmla="*/ 2964166 w 3891514"/>
                <a:gd name="connsiteY17" fmla="*/ 1649372 h 5363809"/>
                <a:gd name="connsiteX18" fmla="*/ 2667554 w 3891514"/>
                <a:gd name="connsiteY18" fmla="*/ 1535454 h 5363809"/>
                <a:gd name="connsiteX19" fmla="*/ 2556954 w 3891514"/>
                <a:gd name="connsiteY19" fmla="*/ 1634515 h 5363809"/>
                <a:gd name="connsiteX20" fmla="*/ 2401107 w 3891514"/>
                <a:gd name="connsiteY20" fmla="*/ 1659281 h 5363809"/>
                <a:gd name="connsiteX21" fmla="*/ 2290505 w 3891514"/>
                <a:gd name="connsiteY21" fmla="*/ 1639469 h 5363809"/>
                <a:gd name="connsiteX22" fmla="*/ 2220123 w 3891514"/>
                <a:gd name="connsiteY22" fmla="*/ 1639468 h 5363809"/>
                <a:gd name="connsiteX23" fmla="*/ 2159795 w 3891514"/>
                <a:gd name="connsiteY23" fmla="*/ 1594892 h 5363809"/>
                <a:gd name="connsiteX24" fmla="*/ 2034112 w 3891514"/>
                <a:gd name="connsiteY24" fmla="*/ 1584985 h 5363809"/>
                <a:gd name="connsiteX25" fmla="*/ 2064276 w 3891514"/>
                <a:gd name="connsiteY25" fmla="*/ 1471065 h 5363809"/>
                <a:gd name="connsiteX26" fmla="*/ 2154767 w 3891514"/>
                <a:gd name="connsiteY26" fmla="*/ 1396768 h 5363809"/>
                <a:gd name="connsiteX27" fmla="*/ 2119576 w 3891514"/>
                <a:gd name="connsiteY27" fmla="*/ 1332379 h 5363809"/>
                <a:gd name="connsiteX28" fmla="*/ 2119576 w 3891514"/>
                <a:gd name="connsiteY28" fmla="*/ 1154068 h 5363809"/>
                <a:gd name="connsiteX29" fmla="*/ 2124604 w 3891514"/>
                <a:gd name="connsiteY29" fmla="*/ 1015381 h 5363809"/>
                <a:gd name="connsiteX30" fmla="*/ 1903401 w 3891514"/>
                <a:gd name="connsiteY30" fmla="*/ 549791 h 5363809"/>
                <a:gd name="connsiteX31" fmla="*/ 2074330 w 3891514"/>
                <a:gd name="connsiteY31" fmla="*/ 435870 h 5363809"/>
                <a:gd name="connsiteX32" fmla="*/ 2089412 w 3891514"/>
                <a:gd name="connsiteY32" fmla="*/ 386339 h 5363809"/>
                <a:gd name="connsiteX33" fmla="*/ 1546462 w 3891514"/>
                <a:gd name="connsiteY33" fmla="*/ 148592 h 5363809"/>
                <a:gd name="connsiteX34" fmla="*/ 1134221 w 3891514"/>
                <a:gd name="connsiteY34" fmla="*/ 0 h 5363809"/>
                <a:gd name="connsiteX35" fmla="*/ 757172 w 3891514"/>
                <a:gd name="connsiteY35" fmla="*/ 594369 h 5363809"/>
                <a:gd name="connsiteX36" fmla="*/ 646571 w 3891514"/>
                <a:gd name="connsiteY36" fmla="*/ 950990 h 5363809"/>
                <a:gd name="connsiteX37" fmla="*/ 530942 w 3891514"/>
                <a:gd name="connsiteY37" fmla="*/ 1124349 h 5363809"/>
                <a:gd name="connsiteX38" fmla="*/ 405259 w 3891514"/>
                <a:gd name="connsiteY38" fmla="*/ 1253129 h 5363809"/>
                <a:gd name="connsiteX39" fmla="*/ 520888 w 3891514"/>
                <a:gd name="connsiteY39" fmla="*/ 1327425 h 5363809"/>
                <a:gd name="connsiteX40" fmla="*/ 631491 w 3891514"/>
                <a:gd name="connsiteY40" fmla="*/ 1594893 h 5363809"/>
                <a:gd name="connsiteX41" fmla="*/ 400233 w 3891514"/>
                <a:gd name="connsiteY41" fmla="*/ 1778157 h 5363809"/>
                <a:gd name="connsiteX42" fmla="*/ 133787 w 3891514"/>
                <a:gd name="connsiteY42" fmla="*/ 1906937 h 5363809"/>
                <a:gd name="connsiteX43" fmla="*/ 13131 w 3891514"/>
                <a:gd name="connsiteY43" fmla="*/ 1956467 h 5363809"/>
                <a:gd name="connsiteX44" fmla="*/ 469841 w 3891514"/>
                <a:gd name="connsiteY44" fmla="*/ 3773866 h 5363809"/>
                <a:gd name="connsiteX45" fmla="*/ 528456 w 3891514"/>
                <a:gd name="connsiteY45" fmla="*/ 3839809 h 5363809"/>
                <a:gd name="connsiteX46" fmla="*/ 557764 w 3891514"/>
                <a:gd name="connsiteY46" fmla="*/ 3883770 h 5363809"/>
                <a:gd name="connsiteX47" fmla="*/ 616379 w 3891514"/>
                <a:gd name="connsiteY47" fmla="*/ 3905751 h 5363809"/>
                <a:gd name="connsiteX48" fmla="*/ 1444321 w 3891514"/>
                <a:gd name="connsiteY48" fmla="*/ 4638443 h 5363809"/>
                <a:gd name="connsiteX49" fmla="*/ 1451648 w 3891514"/>
                <a:gd name="connsiteY49" fmla="*/ 4770328 h 5363809"/>
                <a:gd name="connsiteX50" fmla="*/ 1561552 w 3891514"/>
                <a:gd name="connsiteY50" fmla="*/ 4806963 h 5363809"/>
                <a:gd name="connsiteX51" fmla="*/ 1598187 w 3891514"/>
                <a:gd name="connsiteY51" fmla="*/ 4836270 h 5363809"/>
                <a:gd name="connsiteX52" fmla="*/ 1722744 w 3891514"/>
                <a:gd name="connsiteY52" fmla="*/ 4836270 h 5363809"/>
                <a:gd name="connsiteX53" fmla="*/ 1905917 w 3891514"/>
                <a:gd name="connsiteY53" fmla="*/ 4858251 h 5363809"/>
                <a:gd name="connsiteX54" fmla="*/ 1971860 w 3891514"/>
                <a:gd name="connsiteY54" fmla="*/ 4872905 h 5363809"/>
                <a:gd name="connsiteX55" fmla="*/ 2052456 w 3891514"/>
                <a:gd name="connsiteY55" fmla="*/ 4968155 h 5363809"/>
                <a:gd name="connsiteX56" fmla="*/ 2103744 w 3891514"/>
                <a:gd name="connsiteY56" fmla="*/ 5092713 h 5363809"/>
                <a:gd name="connsiteX57" fmla="*/ 2133052 w 3891514"/>
                <a:gd name="connsiteY57" fmla="*/ 5100040 h 5363809"/>
                <a:gd name="connsiteX58" fmla="*/ 2177014 w 3891514"/>
                <a:gd name="connsiteY58" fmla="*/ 5107366 h 5363809"/>
                <a:gd name="connsiteX59" fmla="*/ 2250283 w 3891514"/>
                <a:gd name="connsiteY59" fmla="*/ 5180636 h 5363809"/>
                <a:gd name="connsiteX60" fmla="*/ 2294244 w 3891514"/>
                <a:gd name="connsiteY60" fmla="*/ 5158655 h 5363809"/>
                <a:gd name="connsiteX61" fmla="*/ 2316225 w 3891514"/>
                <a:gd name="connsiteY61" fmla="*/ 5158655 h 5363809"/>
                <a:gd name="connsiteX62" fmla="*/ 2360187 w 3891514"/>
                <a:gd name="connsiteY62" fmla="*/ 5202616 h 5363809"/>
                <a:gd name="connsiteX63" fmla="*/ 2382167 w 3891514"/>
                <a:gd name="connsiteY63" fmla="*/ 5268559 h 5363809"/>
                <a:gd name="connsiteX64" fmla="*/ 2360887 w 3891514"/>
                <a:gd name="connsiteY64" fmla="*/ 5359236 h 5363809"/>
                <a:gd name="connsiteX65" fmla="*/ 2396821 w 3891514"/>
                <a:gd name="connsiteY65" fmla="*/ 5363809 h 5363809"/>
                <a:gd name="connsiteX0" fmla="*/ 2399181 w 3893874"/>
                <a:gd name="connsiteY0" fmla="*/ 5363809 h 5363809"/>
                <a:gd name="connsiteX1" fmla="*/ 3051277 w 3893874"/>
                <a:gd name="connsiteY1" fmla="*/ 4924193 h 5363809"/>
                <a:gd name="connsiteX2" fmla="*/ 3161181 w 3893874"/>
                <a:gd name="connsiteY2" fmla="*/ 4909540 h 5363809"/>
                <a:gd name="connsiteX3" fmla="*/ 3263758 w 3893874"/>
                <a:gd name="connsiteY3" fmla="*/ 4858251 h 5363809"/>
                <a:gd name="connsiteX4" fmla="*/ 3278412 w 3893874"/>
                <a:gd name="connsiteY4" fmla="*/ 4828943 h 5363809"/>
                <a:gd name="connsiteX5" fmla="*/ 3388316 w 3893874"/>
                <a:gd name="connsiteY5" fmla="*/ 4836270 h 5363809"/>
                <a:gd name="connsiteX6" fmla="*/ 3505547 w 3893874"/>
                <a:gd name="connsiteY6" fmla="*/ 4843597 h 5363809"/>
                <a:gd name="connsiteX7" fmla="*/ 3505547 w 3893874"/>
                <a:gd name="connsiteY7" fmla="*/ 4741020 h 5363809"/>
                <a:gd name="connsiteX8" fmla="*/ 3534854 w 3893874"/>
                <a:gd name="connsiteY8" fmla="*/ 4689732 h 5363809"/>
                <a:gd name="connsiteX9" fmla="*/ 3622777 w 3893874"/>
                <a:gd name="connsiteY9" fmla="*/ 4638443 h 5363809"/>
                <a:gd name="connsiteX10" fmla="*/ 3674066 w 3893874"/>
                <a:gd name="connsiteY10" fmla="*/ 4579828 h 5363809"/>
                <a:gd name="connsiteX11" fmla="*/ 3835258 w 3893874"/>
                <a:gd name="connsiteY11" fmla="*/ 4579828 h 5363809"/>
                <a:gd name="connsiteX12" fmla="*/ 3835258 w 3893874"/>
                <a:gd name="connsiteY12" fmla="*/ 4477251 h 5363809"/>
                <a:gd name="connsiteX13" fmla="*/ 3864566 w 3893874"/>
                <a:gd name="connsiteY13" fmla="*/ 4235463 h 5363809"/>
                <a:gd name="connsiteX14" fmla="*/ 3893874 w 3893874"/>
                <a:gd name="connsiteY14" fmla="*/ 4044963 h 5363809"/>
                <a:gd name="connsiteX15" fmla="*/ 3886547 w 3893874"/>
                <a:gd name="connsiteY15" fmla="*/ 3839809 h 5363809"/>
                <a:gd name="connsiteX16" fmla="*/ 3745762 w 3893874"/>
                <a:gd name="connsiteY16" fmla="*/ 3323517 h 5363809"/>
                <a:gd name="connsiteX17" fmla="*/ 2966526 w 3893874"/>
                <a:gd name="connsiteY17" fmla="*/ 1649372 h 5363809"/>
                <a:gd name="connsiteX18" fmla="*/ 2669914 w 3893874"/>
                <a:gd name="connsiteY18" fmla="*/ 1535454 h 5363809"/>
                <a:gd name="connsiteX19" fmla="*/ 2559314 w 3893874"/>
                <a:gd name="connsiteY19" fmla="*/ 1634515 h 5363809"/>
                <a:gd name="connsiteX20" fmla="*/ 2403467 w 3893874"/>
                <a:gd name="connsiteY20" fmla="*/ 1659281 h 5363809"/>
                <a:gd name="connsiteX21" fmla="*/ 2292865 w 3893874"/>
                <a:gd name="connsiteY21" fmla="*/ 1639469 h 5363809"/>
                <a:gd name="connsiteX22" fmla="*/ 2222483 w 3893874"/>
                <a:gd name="connsiteY22" fmla="*/ 1639468 h 5363809"/>
                <a:gd name="connsiteX23" fmla="*/ 2162155 w 3893874"/>
                <a:gd name="connsiteY23" fmla="*/ 1594892 h 5363809"/>
                <a:gd name="connsiteX24" fmla="*/ 2036472 w 3893874"/>
                <a:gd name="connsiteY24" fmla="*/ 1584985 h 5363809"/>
                <a:gd name="connsiteX25" fmla="*/ 2066636 w 3893874"/>
                <a:gd name="connsiteY25" fmla="*/ 1471065 h 5363809"/>
                <a:gd name="connsiteX26" fmla="*/ 2157127 w 3893874"/>
                <a:gd name="connsiteY26" fmla="*/ 1396768 h 5363809"/>
                <a:gd name="connsiteX27" fmla="*/ 2121936 w 3893874"/>
                <a:gd name="connsiteY27" fmla="*/ 1332379 h 5363809"/>
                <a:gd name="connsiteX28" fmla="*/ 2121936 w 3893874"/>
                <a:gd name="connsiteY28" fmla="*/ 1154068 h 5363809"/>
                <a:gd name="connsiteX29" fmla="*/ 2126964 w 3893874"/>
                <a:gd name="connsiteY29" fmla="*/ 1015381 h 5363809"/>
                <a:gd name="connsiteX30" fmla="*/ 1905761 w 3893874"/>
                <a:gd name="connsiteY30" fmla="*/ 549791 h 5363809"/>
                <a:gd name="connsiteX31" fmla="*/ 2076690 w 3893874"/>
                <a:gd name="connsiteY31" fmla="*/ 435870 h 5363809"/>
                <a:gd name="connsiteX32" fmla="*/ 2091772 w 3893874"/>
                <a:gd name="connsiteY32" fmla="*/ 386339 h 5363809"/>
                <a:gd name="connsiteX33" fmla="*/ 1548822 w 3893874"/>
                <a:gd name="connsiteY33" fmla="*/ 148592 h 5363809"/>
                <a:gd name="connsiteX34" fmla="*/ 1136581 w 3893874"/>
                <a:gd name="connsiteY34" fmla="*/ 0 h 5363809"/>
                <a:gd name="connsiteX35" fmla="*/ 759532 w 3893874"/>
                <a:gd name="connsiteY35" fmla="*/ 594369 h 5363809"/>
                <a:gd name="connsiteX36" fmla="*/ 648931 w 3893874"/>
                <a:gd name="connsiteY36" fmla="*/ 950990 h 5363809"/>
                <a:gd name="connsiteX37" fmla="*/ 533302 w 3893874"/>
                <a:gd name="connsiteY37" fmla="*/ 1124349 h 5363809"/>
                <a:gd name="connsiteX38" fmla="*/ 407619 w 3893874"/>
                <a:gd name="connsiteY38" fmla="*/ 1253129 h 5363809"/>
                <a:gd name="connsiteX39" fmla="*/ 523248 w 3893874"/>
                <a:gd name="connsiteY39" fmla="*/ 1327425 h 5363809"/>
                <a:gd name="connsiteX40" fmla="*/ 633851 w 3893874"/>
                <a:gd name="connsiteY40" fmla="*/ 1594893 h 5363809"/>
                <a:gd name="connsiteX41" fmla="*/ 402593 w 3893874"/>
                <a:gd name="connsiteY41" fmla="*/ 1778157 h 5363809"/>
                <a:gd name="connsiteX42" fmla="*/ 136147 w 3893874"/>
                <a:gd name="connsiteY42" fmla="*/ 1906937 h 5363809"/>
                <a:gd name="connsiteX43" fmla="*/ 15491 w 3893874"/>
                <a:gd name="connsiteY43" fmla="*/ 1956467 h 5363809"/>
                <a:gd name="connsiteX44" fmla="*/ 472201 w 3893874"/>
                <a:gd name="connsiteY44" fmla="*/ 3773866 h 5363809"/>
                <a:gd name="connsiteX45" fmla="*/ 530816 w 3893874"/>
                <a:gd name="connsiteY45" fmla="*/ 3839809 h 5363809"/>
                <a:gd name="connsiteX46" fmla="*/ 560124 w 3893874"/>
                <a:gd name="connsiteY46" fmla="*/ 3883770 h 5363809"/>
                <a:gd name="connsiteX47" fmla="*/ 618739 w 3893874"/>
                <a:gd name="connsiteY47" fmla="*/ 3905751 h 5363809"/>
                <a:gd name="connsiteX48" fmla="*/ 1446681 w 3893874"/>
                <a:gd name="connsiteY48" fmla="*/ 4638443 h 5363809"/>
                <a:gd name="connsiteX49" fmla="*/ 1454008 w 3893874"/>
                <a:gd name="connsiteY49" fmla="*/ 4770328 h 5363809"/>
                <a:gd name="connsiteX50" fmla="*/ 1563912 w 3893874"/>
                <a:gd name="connsiteY50" fmla="*/ 4806963 h 5363809"/>
                <a:gd name="connsiteX51" fmla="*/ 1600547 w 3893874"/>
                <a:gd name="connsiteY51" fmla="*/ 4836270 h 5363809"/>
                <a:gd name="connsiteX52" fmla="*/ 1725104 w 3893874"/>
                <a:gd name="connsiteY52" fmla="*/ 4836270 h 5363809"/>
                <a:gd name="connsiteX53" fmla="*/ 1908277 w 3893874"/>
                <a:gd name="connsiteY53" fmla="*/ 4858251 h 5363809"/>
                <a:gd name="connsiteX54" fmla="*/ 1974220 w 3893874"/>
                <a:gd name="connsiteY54" fmla="*/ 4872905 h 5363809"/>
                <a:gd name="connsiteX55" fmla="*/ 2054816 w 3893874"/>
                <a:gd name="connsiteY55" fmla="*/ 4968155 h 5363809"/>
                <a:gd name="connsiteX56" fmla="*/ 2106104 w 3893874"/>
                <a:gd name="connsiteY56" fmla="*/ 5092713 h 5363809"/>
                <a:gd name="connsiteX57" fmla="*/ 2135412 w 3893874"/>
                <a:gd name="connsiteY57" fmla="*/ 5100040 h 5363809"/>
                <a:gd name="connsiteX58" fmla="*/ 2179374 w 3893874"/>
                <a:gd name="connsiteY58" fmla="*/ 5107366 h 5363809"/>
                <a:gd name="connsiteX59" fmla="*/ 2252643 w 3893874"/>
                <a:gd name="connsiteY59" fmla="*/ 5180636 h 5363809"/>
                <a:gd name="connsiteX60" fmla="*/ 2296604 w 3893874"/>
                <a:gd name="connsiteY60" fmla="*/ 5158655 h 5363809"/>
                <a:gd name="connsiteX61" fmla="*/ 2318585 w 3893874"/>
                <a:gd name="connsiteY61" fmla="*/ 5158655 h 5363809"/>
                <a:gd name="connsiteX62" fmla="*/ 2362547 w 3893874"/>
                <a:gd name="connsiteY62" fmla="*/ 5202616 h 5363809"/>
                <a:gd name="connsiteX63" fmla="*/ 2384527 w 3893874"/>
                <a:gd name="connsiteY63" fmla="*/ 5268559 h 5363809"/>
                <a:gd name="connsiteX64" fmla="*/ 2363247 w 3893874"/>
                <a:gd name="connsiteY64" fmla="*/ 5359236 h 5363809"/>
                <a:gd name="connsiteX65" fmla="*/ 2399181 w 3893874"/>
                <a:gd name="connsiteY65" fmla="*/ 5363809 h 5363809"/>
                <a:gd name="connsiteX0" fmla="*/ 2383690 w 3878383"/>
                <a:gd name="connsiteY0" fmla="*/ 5363809 h 5363809"/>
                <a:gd name="connsiteX1" fmla="*/ 3035786 w 3878383"/>
                <a:gd name="connsiteY1" fmla="*/ 4924193 h 5363809"/>
                <a:gd name="connsiteX2" fmla="*/ 3145690 w 3878383"/>
                <a:gd name="connsiteY2" fmla="*/ 4909540 h 5363809"/>
                <a:gd name="connsiteX3" fmla="*/ 3248267 w 3878383"/>
                <a:gd name="connsiteY3" fmla="*/ 4858251 h 5363809"/>
                <a:gd name="connsiteX4" fmla="*/ 3262921 w 3878383"/>
                <a:gd name="connsiteY4" fmla="*/ 4828943 h 5363809"/>
                <a:gd name="connsiteX5" fmla="*/ 3372825 w 3878383"/>
                <a:gd name="connsiteY5" fmla="*/ 4836270 h 5363809"/>
                <a:gd name="connsiteX6" fmla="*/ 3490056 w 3878383"/>
                <a:gd name="connsiteY6" fmla="*/ 4843597 h 5363809"/>
                <a:gd name="connsiteX7" fmla="*/ 3490056 w 3878383"/>
                <a:gd name="connsiteY7" fmla="*/ 4741020 h 5363809"/>
                <a:gd name="connsiteX8" fmla="*/ 3519363 w 3878383"/>
                <a:gd name="connsiteY8" fmla="*/ 4689732 h 5363809"/>
                <a:gd name="connsiteX9" fmla="*/ 3607286 w 3878383"/>
                <a:gd name="connsiteY9" fmla="*/ 4638443 h 5363809"/>
                <a:gd name="connsiteX10" fmla="*/ 3658575 w 3878383"/>
                <a:gd name="connsiteY10" fmla="*/ 4579828 h 5363809"/>
                <a:gd name="connsiteX11" fmla="*/ 3819767 w 3878383"/>
                <a:gd name="connsiteY11" fmla="*/ 4579828 h 5363809"/>
                <a:gd name="connsiteX12" fmla="*/ 3819767 w 3878383"/>
                <a:gd name="connsiteY12" fmla="*/ 4477251 h 5363809"/>
                <a:gd name="connsiteX13" fmla="*/ 3849075 w 3878383"/>
                <a:gd name="connsiteY13" fmla="*/ 4235463 h 5363809"/>
                <a:gd name="connsiteX14" fmla="*/ 3878383 w 3878383"/>
                <a:gd name="connsiteY14" fmla="*/ 4044963 h 5363809"/>
                <a:gd name="connsiteX15" fmla="*/ 3871056 w 3878383"/>
                <a:gd name="connsiteY15" fmla="*/ 3839809 h 5363809"/>
                <a:gd name="connsiteX16" fmla="*/ 3730271 w 3878383"/>
                <a:gd name="connsiteY16" fmla="*/ 3323517 h 5363809"/>
                <a:gd name="connsiteX17" fmla="*/ 2951035 w 3878383"/>
                <a:gd name="connsiteY17" fmla="*/ 1649372 h 5363809"/>
                <a:gd name="connsiteX18" fmla="*/ 2654423 w 3878383"/>
                <a:gd name="connsiteY18" fmla="*/ 1535454 h 5363809"/>
                <a:gd name="connsiteX19" fmla="*/ 2543823 w 3878383"/>
                <a:gd name="connsiteY19" fmla="*/ 1634515 h 5363809"/>
                <a:gd name="connsiteX20" fmla="*/ 2387976 w 3878383"/>
                <a:gd name="connsiteY20" fmla="*/ 1659281 h 5363809"/>
                <a:gd name="connsiteX21" fmla="*/ 2277374 w 3878383"/>
                <a:gd name="connsiteY21" fmla="*/ 1639469 h 5363809"/>
                <a:gd name="connsiteX22" fmla="*/ 2206992 w 3878383"/>
                <a:gd name="connsiteY22" fmla="*/ 1639468 h 5363809"/>
                <a:gd name="connsiteX23" fmla="*/ 2146664 w 3878383"/>
                <a:gd name="connsiteY23" fmla="*/ 1594892 h 5363809"/>
                <a:gd name="connsiteX24" fmla="*/ 2020981 w 3878383"/>
                <a:gd name="connsiteY24" fmla="*/ 1584985 h 5363809"/>
                <a:gd name="connsiteX25" fmla="*/ 2051145 w 3878383"/>
                <a:gd name="connsiteY25" fmla="*/ 1471065 h 5363809"/>
                <a:gd name="connsiteX26" fmla="*/ 2141636 w 3878383"/>
                <a:gd name="connsiteY26" fmla="*/ 1396768 h 5363809"/>
                <a:gd name="connsiteX27" fmla="*/ 2106445 w 3878383"/>
                <a:gd name="connsiteY27" fmla="*/ 1332379 h 5363809"/>
                <a:gd name="connsiteX28" fmla="*/ 2106445 w 3878383"/>
                <a:gd name="connsiteY28" fmla="*/ 1154068 h 5363809"/>
                <a:gd name="connsiteX29" fmla="*/ 2111473 w 3878383"/>
                <a:gd name="connsiteY29" fmla="*/ 1015381 h 5363809"/>
                <a:gd name="connsiteX30" fmla="*/ 1890270 w 3878383"/>
                <a:gd name="connsiteY30" fmla="*/ 549791 h 5363809"/>
                <a:gd name="connsiteX31" fmla="*/ 2061199 w 3878383"/>
                <a:gd name="connsiteY31" fmla="*/ 435870 h 5363809"/>
                <a:gd name="connsiteX32" fmla="*/ 2076281 w 3878383"/>
                <a:gd name="connsiteY32" fmla="*/ 386339 h 5363809"/>
                <a:gd name="connsiteX33" fmla="*/ 1533331 w 3878383"/>
                <a:gd name="connsiteY33" fmla="*/ 148592 h 5363809"/>
                <a:gd name="connsiteX34" fmla="*/ 1121090 w 3878383"/>
                <a:gd name="connsiteY34" fmla="*/ 0 h 5363809"/>
                <a:gd name="connsiteX35" fmla="*/ 744041 w 3878383"/>
                <a:gd name="connsiteY35" fmla="*/ 594369 h 5363809"/>
                <a:gd name="connsiteX36" fmla="*/ 633440 w 3878383"/>
                <a:gd name="connsiteY36" fmla="*/ 950990 h 5363809"/>
                <a:gd name="connsiteX37" fmla="*/ 517811 w 3878383"/>
                <a:gd name="connsiteY37" fmla="*/ 1124349 h 5363809"/>
                <a:gd name="connsiteX38" fmla="*/ 392128 w 3878383"/>
                <a:gd name="connsiteY38" fmla="*/ 1253129 h 5363809"/>
                <a:gd name="connsiteX39" fmla="*/ 507757 w 3878383"/>
                <a:gd name="connsiteY39" fmla="*/ 1327425 h 5363809"/>
                <a:gd name="connsiteX40" fmla="*/ 618360 w 3878383"/>
                <a:gd name="connsiteY40" fmla="*/ 1594893 h 5363809"/>
                <a:gd name="connsiteX41" fmla="*/ 387102 w 3878383"/>
                <a:gd name="connsiteY41" fmla="*/ 1778157 h 5363809"/>
                <a:gd name="connsiteX42" fmla="*/ 120656 w 3878383"/>
                <a:gd name="connsiteY42" fmla="*/ 1906937 h 5363809"/>
                <a:gd name="connsiteX43" fmla="*/ 0 w 3878383"/>
                <a:gd name="connsiteY43" fmla="*/ 1956467 h 5363809"/>
                <a:gd name="connsiteX44" fmla="*/ 456710 w 3878383"/>
                <a:gd name="connsiteY44" fmla="*/ 3773866 h 5363809"/>
                <a:gd name="connsiteX45" fmla="*/ 515325 w 3878383"/>
                <a:gd name="connsiteY45" fmla="*/ 3839809 h 5363809"/>
                <a:gd name="connsiteX46" fmla="*/ 544633 w 3878383"/>
                <a:gd name="connsiteY46" fmla="*/ 3883770 h 5363809"/>
                <a:gd name="connsiteX47" fmla="*/ 603248 w 3878383"/>
                <a:gd name="connsiteY47" fmla="*/ 3905751 h 5363809"/>
                <a:gd name="connsiteX48" fmla="*/ 1431190 w 3878383"/>
                <a:gd name="connsiteY48" fmla="*/ 4638443 h 5363809"/>
                <a:gd name="connsiteX49" fmla="*/ 1438517 w 3878383"/>
                <a:gd name="connsiteY49" fmla="*/ 4770328 h 5363809"/>
                <a:gd name="connsiteX50" fmla="*/ 1548421 w 3878383"/>
                <a:gd name="connsiteY50" fmla="*/ 4806963 h 5363809"/>
                <a:gd name="connsiteX51" fmla="*/ 1585056 w 3878383"/>
                <a:gd name="connsiteY51" fmla="*/ 4836270 h 5363809"/>
                <a:gd name="connsiteX52" fmla="*/ 1709613 w 3878383"/>
                <a:gd name="connsiteY52" fmla="*/ 4836270 h 5363809"/>
                <a:gd name="connsiteX53" fmla="*/ 1892786 w 3878383"/>
                <a:gd name="connsiteY53" fmla="*/ 4858251 h 5363809"/>
                <a:gd name="connsiteX54" fmla="*/ 1958729 w 3878383"/>
                <a:gd name="connsiteY54" fmla="*/ 4872905 h 5363809"/>
                <a:gd name="connsiteX55" fmla="*/ 2039325 w 3878383"/>
                <a:gd name="connsiteY55" fmla="*/ 4968155 h 5363809"/>
                <a:gd name="connsiteX56" fmla="*/ 2090613 w 3878383"/>
                <a:gd name="connsiteY56" fmla="*/ 5092713 h 5363809"/>
                <a:gd name="connsiteX57" fmla="*/ 2119921 w 3878383"/>
                <a:gd name="connsiteY57" fmla="*/ 5100040 h 5363809"/>
                <a:gd name="connsiteX58" fmla="*/ 2163883 w 3878383"/>
                <a:gd name="connsiteY58" fmla="*/ 5107366 h 5363809"/>
                <a:gd name="connsiteX59" fmla="*/ 2237152 w 3878383"/>
                <a:gd name="connsiteY59" fmla="*/ 5180636 h 5363809"/>
                <a:gd name="connsiteX60" fmla="*/ 2281113 w 3878383"/>
                <a:gd name="connsiteY60" fmla="*/ 5158655 h 5363809"/>
                <a:gd name="connsiteX61" fmla="*/ 2303094 w 3878383"/>
                <a:gd name="connsiteY61" fmla="*/ 5158655 h 5363809"/>
                <a:gd name="connsiteX62" fmla="*/ 2347056 w 3878383"/>
                <a:gd name="connsiteY62" fmla="*/ 5202616 h 5363809"/>
                <a:gd name="connsiteX63" fmla="*/ 2369036 w 3878383"/>
                <a:gd name="connsiteY63" fmla="*/ 5268559 h 5363809"/>
                <a:gd name="connsiteX64" fmla="*/ 2347756 w 3878383"/>
                <a:gd name="connsiteY64" fmla="*/ 5359236 h 5363809"/>
                <a:gd name="connsiteX65" fmla="*/ 2383690 w 3878383"/>
                <a:gd name="connsiteY65" fmla="*/ 5363809 h 5363809"/>
                <a:gd name="connsiteX0" fmla="*/ 2390753 w 3885446"/>
                <a:gd name="connsiteY0" fmla="*/ 5363809 h 5363809"/>
                <a:gd name="connsiteX1" fmla="*/ 3042849 w 3885446"/>
                <a:gd name="connsiteY1" fmla="*/ 4924193 h 5363809"/>
                <a:gd name="connsiteX2" fmla="*/ 3152753 w 3885446"/>
                <a:gd name="connsiteY2" fmla="*/ 4909540 h 5363809"/>
                <a:gd name="connsiteX3" fmla="*/ 3255330 w 3885446"/>
                <a:gd name="connsiteY3" fmla="*/ 4858251 h 5363809"/>
                <a:gd name="connsiteX4" fmla="*/ 3269984 w 3885446"/>
                <a:gd name="connsiteY4" fmla="*/ 4828943 h 5363809"/>
                <a:gd name="connsiteX5" fmla="*/ 3379888 w 3885446"/>
                <a:gd name="connsiteY5" fmla="*/ 4836270 h 5363809"/>
                <a:gd name="connsiteX6" fmla="*/ 3497119 w 3885446"/>
                <a:gd name="connsiteY6" fmla="*/ 4843597 h 5363809"/>
                <a:gd name="connsiteX7" fmla="*/ 3497119 w 3885446"/>
                <a:gd name="connsiteY7" fmla="*/ 4741020 h 5363809"/>
                <a:gd name="connsiteX8" fmla="*/ 3526426 w 3885446"/>
                <a:gd name="connsiteY8" fmla="*/ 4689732 h 5363809"/>
                <a:gd name="connsiteX9" fmla="*/ 3614349 w 3885446"/>
                <a:gd name="connsiteY9" fmla="*/ 4638443 h 5363809"/>
                <a:gd name="connsiteX10" fmla="*/ 3665638 w 3885446"/>
                <a:gd name="connsiteY10" fmla="*/ 4579828 h 5363809"/>
                <a:gd name="connsiteX11" fmla="*/ 3826830 w 3885446"/>
                <a:gd name="connsiteY11" fmla="*/ 4579828 h 5363809"/>
                <a:gd name="connsiteX12" fmla="*/ 3826830 w 3885446"/>
                <a:gd name="connsiteY12" fmla="*/ 4477251 h 5363809"/>
                <a:gd name="connsiteX13" fmla="*/ 3856138 w 3885446"/>
                <a:gd name="connsiteY13" fmla="*/ 4235463 h 5363809"/>
                <a:gd name="connsiteX14" fmla="*/ 3885446 w 3885446"/>
                <a:gd name="connsiteY14" fmla="*/ 4044963 h 5363809"/>
                <a:gd name="connsiteX15" fmla="*/ 3878119 w 3885446"/>
                <a:gd name="connsiteY15" fmla="*/ 3839809 h 5363809"/>
                <a:gd name="connsiteX16" fmla="*/ 3737334 w 3885446"/>
                <a:gd name="connsiteY16" fmla="*/ 3323517 h 5363809"/>
                <a:gd name="connsiteX17" fmla="*/ 2958098 w 3885446"/>
                <a:gd name="connsiteY17" fmla="*/ 1649372 h 5363809"/>
                <a:gd name="connsiteX18" fmla="*/ 2661486 w 3885446"/>
                <a:gd name="connsiteY18" fmla="*/ 1535454 h 5363809"/>
                <a:gd name="connsiteX19" fmla="*/ 2550886 w 3885446"/>
                <a:gd name="connsiteY19" fmla="*/ 1634515 h 5363809"/>
                <a:gd name="connsiteX20" fmla="*/ 2395039 w 3885446"/>
                <a:gd name="connsiteY20" fmla="*/ 1659281 h 5363809"/>
                <a:gd name="connsiteX21" fmla="*/ 2284437 w 3885446"/>
                <a:gd name="connsiteY21" fmla="*/ 1639469 h 5363809"/>
                <a:gd name="connsiteX22" fmla="*/ 2214055 w 3885446"/>
                <a:gd name="connsiteY22" fmla="*/ 1639468 h 5363809"/>
                <a:gd name="connsiteX23" fmla="*/ 2153727 w 3885446"/>
                <a:gd name="connsiteY23" fmla="*/ 1594892 h 5363809"/>
                <a:gd name="connsiteX24" fmla="*/ 2028044 w 3885446"/>
                <a:gd name="connsiteY24" fmla="*/ 1584985 h 5363809"/>
                <a:gd name="connsiteX25" fmla="*/ 2058208 w 3885446"/>
                <a:gd name="connsiteY25" fmla="*/ 1471065 h 5363809"/>
                <a:gd name="connsiteX26" fmla="*/ 2148699 w 3885446"/>
                <a:gd name="connsiteY26" fmla="*/ 1396768 h 5363809"/>
                <a:gd name="connsiteX27" fmla="*/ 2113508 w 3885446"/>
                <a:gd name="connsiteY27" fmla="*/ 1332379 h 5363809"/>
                <a:gd name="connsiteX28" fmla="*/ 2113508 w 3885446"/>
                <a:gd name="connsiteY28" fmla="*/ 1154068 h 5363809"/>
                <a:gd name="connsiteX29" fmla="*/ 2118536 w 3885446"/>
                <a:gd name="connsiteY29" fmla="*/ 1015381 h 5363809"/>
                <a:gd name="connsiteX30" fmla="*/ 1897333 w 3885446"/>
                <a:gd name="connsiteY30" fmla="*/ 549791 h 5363809"/>
                <a:gd name="connsiteX31" fmla="*/ 2068262 w 3885446"/>
                <a:gd name="connsiteY31" fmla="*/ 435870 h 5363809"/>
                <a:gd name="connsiteX32" fmla="*/ 2083344 w 3885446"/>
                <a:gd name="connsiteY32" fmla="*/ 386339 h 5363809"/>
                <a:gd name="connsiteX33" fmla="*/ 1540394 w 3885446"/>
                <a:gd name="connsiteY33" fmla="*/ 148592 h 5363809"/>
                <a:gd name="connsiteX34" fmla="*/ 1128153 w 3885446"/>
                <a:gd name="connsiteY34" fmla="*/ 0 h 5363809"/>
                <a:gd name="connsiteX35" fmla="*/ 751104 w 3885446"/>
                <a:gd name="connsiteY35" fmla="*/ 594369 h 5363809"/>
                <a:gd name="connsiteX36" fmla="*/ 640503 w 3885446"/>
                <a:gd name="connsiteY36" fmla="*/ 950990 h 5363809"/>
                <a:gd name="connsiteX37" fmla="*/ 524874 w 3885446"/>
                <a:gd name="connsiteY37" fmla="*/ 1124349 h 5363809"/>
                <a:gd name="connsiteX38" fmla="*/ 399191 w 3885446"/>
                <a:gd name="connsiteY38" fmla="*/ 1253129 h 5363809"/>
                <a:gd name="connsiteX39" fmla="*/ 514820 w 3885446"/>
                <a:gd name="connsiteY39" fmla="*/ 1327425 h 5363809"/>
                <a:gd name="connsiteX40" fmla="*/ 625423 w 3885446"/>
                <a:gd name="connsiteY40" fmla="*/ 1594893 h 5363809"/>
                <a:gd name="connsiteX41" fmla="*/ 394165 w 3885446"/>
                <a:gd name="connsiteY41" fmla="*/ 1778157 h 5363809"/>
                <a:gd name="connsiteX42" fmla="*/ 127719 w 3885446"/>
                <a:gd name="connsiteY42" fmla="*/ 1906937 h 5363809"/>
                <a:gd name="connsiteX43" fmla="*/ 7063 w 3885446"/>
                <a:gd name="connsiteY43" fmla="*/ 1956467 h 5363809"/>
                <a:gd name="connsiteX44" fmla="*/ 463773 w 3885446"/>
                <a:gd name="connsiteY44" fmla="*/ 3773866 h 5363809"/>
                <a:gd name="connsiteX45" fmla="*/ 522388 w 3885446"/>
                <a:gd name="connsiteY45" fmla="*/ 3839809 h 5363809"/>
                <a:gd name="connsiteX46" fmla="*/ 551696 w 3885446"/>
                <a:gd name="connsiteY46" fmla="*/ 3883770 h 5363809"/>
                <a:gd name="connsiteX47" fmla="*/ 610311 w 3885446"/>
                <a:gd name="connsiteY47" fmla="*/ 3905751 h 5363809"/>
                <a:gd name="connsiteX48" fmla="*/ 1438253 w 3885446"/>
                <a:gd name="connsiteY48" fmla="*/ 4638443 h 5363809"/>
                <a:gd name="connsiteX49" fmla="*/ 1445580 w 3885446"/>
                <a:gd name="connsiteY49" fmla="*/ 4770328 h 5363809"/>
                <a:gd name="connsiteX50" fmla="*/ 1555484 w 3885446"/>
                <a:gd name="connsiteY50" fmla="*/ 4806963 h 5363809"/>
                <a:gd name="connsiteX51" fmla="*/ 1592119 w 3885446"/>
                <a:gd name="connsiteY51" fmla="*/ 4836270 h 5363809"/>
                <a:gd name="connsiteX52" fmla="*/ 1716676 w 3885446"/>
                <a:gd name="connsiteY52" fmla="*/ 4836270 h 5363809"/>
                <a:gd name="connsiteX53" fmla="*/ 1899849 w 3885446"/>
                <a:gd name="connsiteY53" fmla="*/ 4858251 h 5363809"/>
                <a:gd name="connsiteX54" fmla="*/ 1965792 w 3885446"/>
                <a:gd name="connsiteY54" fmla="*/ 4872905 h 5363809"/>
                <a:gd name="connsiteX55" fmla="*/ 2046388 w 3885446"/>
                <a:gd name="connsiteY55" fmla="*/ 4968155 h 5363809"/>
                <a:gd name="connsiteX56" fmla="*/ 2097676 w 3885446"/>
                <a:gd name="connsiteY56" fmla="*/ 5092713 h 5363809"/>
                <a:gd name="connsiteX57" fmla="*/ 2126984 w 3885446"/>
                <a:gd name="connsiteY57" fmla="*/ 5100040 h 5363809"/>
                <a:gd name="connsiteX58" fmla="*/ 2170946 w 3885446"/>
                <a:gd name="connsiteY58" fmla="*/ 5107366 h 5363809"/>
                <a:gd name="connsiteX59" fmla="*/ 2244215 w 3885446"/>
                <a:gd name="connsiteY59" fmla="*/ 5180636 h 5363809"/>
                <a:gd name="connsiteX60" fmla="*/ 2288176 w 3885446"/>
                <a:gd name="connsiteY60" fmla="*/ 5158655 h 5363809"/>
                <a:gd name="connsiteX61" fmla="*/ 2310157 w 3885446"/>
                <a:gd name="connsiteY61" fmla="*/ 5158655 h 5363809"/>
                <a:gd name="connsiteX62" fmla="*/ 2354119 w 3885446"/>
                <a:gd name="connsiteY62" fmla="*/ 5202616 h 5363809"/>
                <a:gd name="connsiteX63" fmla="*/ 2376099 w 3885446"/>
                <a:gd name="connsiteY63" fmla="*/ 5268559 h 5363809"/>
                <a:gd name="connsiteX64" fmla="*/ 2354819 w 3885446"/>
                <a:gd name="connsiteY64" fmla="*/ 5359236 h 5363809"/>
                <a:gd name="connsiteX65" fmla="*/ 2390753 w 3885446"/>
                <a:gd name="connsiteY65" fmla="*/ 5363809 h 5363809"/>
                <a:gd name="connsiteX0" fmla="*/ 2491119 w 3985812"/>
                <a:gd name="connsiteY0" fmla="*/ 5363809 h 5363809"/>
                <a:gd name="connsiteX1" fmla="*/ 3143215 w 3985812"/>
                <a:gd name="connsiteY1" fmla="*/ 4924193 h 5363809"/>
                <a:gd name="connsiteX2" fmla="*/ 3253119 w 3985812"/>
                <a:gd name="connsiteY2" fmla="*/ 4909540 h 5363809"/>
                <a:gd name="connsiteX3" fmla="*/ 3355696 w 3985812"/>
                <a:gd name="connsiteY3" fmla="*/ 4858251 h 5363809"/>
                <a:gd name="connsiteX4" fmla="*/ 3370350 w 3985812"/>
                <a:gd name="connsiteY4" fmla="*/ 4828943 h 5363809"/>
                <a:gd name="connsiteX5" fmla="*/ 3480254 w 3985812"/>
                <a:gd name="connsiteY5" fmla="*/ 4836270 h 5363809"/>
                <a:gd name="connsiteX6" fmla="*/ 3597485 w 3985812"/>
                <a:gd name="connsiteY6" fmla="*/ 4843597 h 5363809"/>
                <a:gd name="connsiteX7" fmla="*/ 3597485 w 3985812"/>
                <a:gd name="connsiteY7" fmla="*/ 4741020 h 5363809"/>
                <a:gd name="connsiteX8" fmla="*/ 3626792 w 3985812"/>
                <a:gd name="connsiteY8" fmla="*/ 4689732 h 5363809"/>
                <a:gd name="connsiteX9" fmla="*/ 3714715 w 3985812"/>
                <a:gd name="connsiteY9" fmla="*/ 4638443 h 5363809"/>
                <a:gd name="connsiteX10" fmla="*/ 3766004 w 3985812"/>
                <a:gd name="connsiteY10" fmla="*/ 4579828 h 5363809"/>
                <a:gd name="connsiteX11" fmla="*/ 3927196 w 3985812"/>
                <a:gd name="connsiteY11" fmla="*/ 4579828 h 5363809"/>
                <a:gd name="connsiteX12" fmla="*/ 3927196 w 3985812"/>
                <a:gd name="connsiteY12" fmla="*/ 4477251 h 5363809"/>
                <a:gd name="connsiteX13" fmla="*/ 3956504 w 3985812"/>
                <a:gd name="connsiteY13" fmla="*/ 4235463 h 5363809"/>
                <a:gd name="connsiteX14" fmla="*/ 3985812 w 3985812"/>
                <a:gd name="connsiteY14" fmla="*/ 4044963 h 5363809"/>
                <a:gd name="connsiteX15" fmla="*/ 3978485 w 3985812"/>
                <a:gd name="connsiteY15" fmla="*/ 3839809 h 5363809"/>
                <a:gd name="connsiteX16" fmla="*/ 3837700 w 3985812"/>
                <a:gd name="connsiteY16" fmla="*/ 3323517 h 5363809"/>
                <a:gd name="connsiteX17" fmla="*/ 3058464 w 3985812"/>
                <a:gd name="connsiteY17" fmla="*/ 1649372 h 5363809"/>
                <a:gd name="connsiteX18" fmla="*/ 2761852 w 3985812"/>
                <a:gd name="connsiteY18" fmla="*/ 1535454 h 5363809"/>
                <a:gd name="connsiteX19" fmla="*/ 2651252 w 3985812"/>
                <a:gd name="connsiteY19" fmla="*/ 1634515 h 5363809"/>
                <a:gd name="connsiteX20" fmla="*/ 2495405 w 3985812"/>
                <a:gd name="connsiteY20" fmla="*/ 1659281 h 5363809"/>
                <a:gd name="connsiteX21" fmla="*/ 2384803 w 3985812"/>
                <a:gd name="connsiteY21" fmla="*/ 1639469 h 5363809"/>
                <a:gd name="connsiteX22" fmla="*/ 2314421 w 3985812"/>
                <a:gd name="connsiteY22" fmla="*/ 1639468 h 5363809"/>
                <a:gd name="connsiteX23" fmla="*/ 2254093 w 3985812"/>
                <a:gd name="connsiteY23" fmla="*/ 1594892 h 5363809"/>
                <a:gd name="connsiteX24" fmla="*/ 2128410 w 3985812"/>
                <a:gd name="connsiteY24" fmla="*/ 1584985 h 5363809"/>
                <a:gd name="connsiteX25" fmla="*/ 2158574 w 3985812"/>
                <a:gd name="connsiteY25" fmla="*/ 1471065 h 5363809"/>
                <a:gd name="connsiteX26" fmla="*/ 2249065 w 3985812"/>
                <a:gd name="connsiteY26" fmla="*/ 1396768 h 5363809"/>
                <a:gd name="connsiteX27" fmla="*/ 2213874 w 3985812"/>
                <a:gd name="connsiteY27" fmla="*/ 1332379 h 5363809"/>
                <a:gd name="connsiteX28" fmla="*/ 2213874 w 3985812"/>
                <a:gd name="connsiteY28" fmla="*/ 1154068 h 5363809"/>
                <a:gd name="connsiteX29" fmla="*/ 2218902 w 3985812"/>
                <a:gd name="connsiteY29" fmla="*/ 1015381 h 5363809"/>
                <a:gd name="connsiteX30" fmla="*/ 1997699 w 3985812"/>
                <a:gd name="connsiteY30" fmla="*/ 549791 h 5363809"/>
                <a:gd name="connsiteX31" fmla="*/ 2168628 w 3985812"/>
                <a:gd name="connsiteY31" fmla="*/ 435870 h 5363809"/>
                <a:gd name="connsiteX32" fmla="*/ 2183710 w 3985812"/>
                <a:gd name="connsiteY32" fmla="*/ 386339 h 5363809"/>
                <a:gd name="connsiteX33" fmla="*/ 1640760 w 3985812"/>
                <a:gd name="connsiteY33" fmla="*/ 148592 h 5363809"/>
                <a:gd name="connsiteX34" fmla="*/ 1228519 w 3985812"/>
                <a:gd name="connsiteY34" fmla="*/ 0 h 5363809"/>
                <a:gd name="connsiteX35" fmla="*/ 851470 w 3985812"/>
                <a:gd name="connsiteY35" fmla="*/ 594369 h 5363809"/>
                <a:gd name="connsiteX36" fmla="*/ 740869 w 3985812"/>
                <a:gd name="connsiteY36" fmla="*/ 950990 h 5363809"/>
                <a:gd name="connsiteX37" fmla="*/ 625240 w 3985812"/>
                <a:gd name="connsiteY37" fmla="*/ 1124349 h 5363809"/>
                <a:gd name="connsiteX38" fmla="*/ 499557 w 3985812"/>
                <a:gd name="connsiteY38" fmla="*/ 1253129 h 5363809"/>
                <a:gd name="connsiteX39" fmla="*/ 615186 w 3985812"/>
                <a:gd name="connsiteY39" fmla="*/ 1327425 h 5363809"/>
                <a:gd name="connsiteX40" fmla="*/ 725789 w 3985812"/>
                <a:gd name="connsiteY40" fmla="*/ 1594893 h 5363809"/>
                <a:gd name="connsiteX41" fmla="*/ 494531 w 3985812"/>
                <a:gd name="connsiteY41" fmla="*/ 1778157 h 5363809"/>
                <a:gd name="connsiteX42" fmla="*/ 228085 w 3985812"/>
                <a:gd name="connsiteY42" fmla="*/ 1906937 h 5363809"/>
                <a:gd name="connsiteX43" fmla="*/ 107429 w 3985812"/>
                <a:gd name="connsiteY43" fmla="*/ 1956467 h 5363809"/>
                <a:gd name="connsiteX44" fmla="*/ 21964 w 3985812"/>
                <a:gd name="connsiteY44" fmla="*/ 1996093 h 5363809"/>
                <a:gd name="connsiteX45" fmla="*/ 564139 w 3985812"/>
                <a:gd name="connsiteY45" fmla="*/ 3773866 h 5363809"/>
                <a:gd name="connsiteX46" fmla="*/ 622754 w 3985812"/>
                <a:gd name="connsiteY46" fmla="*/ 3839809 h 5363809"/>
                <a:gd name="connsiteX47" fmla="*/ 652062 w 3985812"/>
                <a:gd name="connsiteY47" fmla="*/ 3883770 h 5363809"/>
                <a:gd name="connsiteX48" fmla="*/ 710677 w 3985812"/>
                <a:gd name="connsiteY48" fmla="*/ 3905751 h 5363809"/>
                <a:gd name="connsiteX49" fmla="*/ 1538619 w 3985812"/>
                <a:gd name="connsiteY49" fmla="*/ 4638443 h 5363809"/>
                <a:gd name="connsiteX50" fmla="*/ 1545946 w 3985812"/>
                <a:gd name="connsiteY50" fmla="*/ 4770328 h 5363809"/>
                <a:gd name="connsiteX51" fmla="*/ 1655850 w 3985812"/>
                <a:gd name="connsiteY51" fmla="*/ 4806963 h 5363809"/>
                <a:gd name="connsiteX52" fmla="*/ 1692485 w 3985812"/>
                <a:gd name="connsiteY52" fmla="*/ 4836270 h 5363809"/>
                <a:gd name="connsiteX53" fmla="*/ 1817042 w 3985812"/>
                <a:gd name="connsiteY53" fmla="*/ 4836270 h 5363809"/>
                <a:gd name="connsiteX54" fmla="*/ 2000215 w 3985812"/>
                <a:gd name="connsiteY54" fmla="*/ 4858251 h 5363809"/>
                <a:gd name="connsiteX55" fmla="*/ 2066158 w 3985812"/>
                <a:gd name="connsiteY55" fmla="*/ 4872905 h 5363809"/>
                <a:gd name="connsiteX56" fmla="*/ 2146754 w 3985812"/>
                <a:gd name="connsiteY56" fmla="*/ 4968155 h 5363809"/>
                <a:gd name="connsiteX57" fmla="*/ 2198042 w 3985812"/>
                <a:gd name="connsiteY57" fmla="*/ 5092713 h 5363809"/>
                <a:gd name="connsiteX58" fmla="*/ 2227350 w 3985812"/>
                <a:gd name="connsiteY58" fmla="*/ 5100040 h 5363809"/>
                <a:gd name="connsiteX59" fmla="*/ 2271312 w 3985812"/>
                <a:gd name="connsiteY59" fmla="*/ 5107366 h 5363809"/>
                <a:gd name="connsiteX60" fmla="*/ 2344581 w 3985812"/>
                <a:gd name="connsiteY60" fmla="*/ 5180636 h 5363809"/>
                <a:gd name="connsiteX61" fmla="*/ 2388542 w 3985812"/>
                <a:gd name="connsiteY61" fmla="*/ 5158655 h 5363809"/>
                <a:gd name="connsiteX62" fmla="*/ 2410523 w 3985812"/>
                <a:gd name="connsiteY62" fmla="*/ 5158655 h 5363809"/>
                <a:gd name="connsiteX63" fmla="*/ 2454485 w 3985812"/>
                <a:gd name="connsiteY63" fmla="*/ 5202616 h 5363809"/>
                <a:gd name="connsiteX64" fmla="*/ 2476465 w 3985812"/>
                <a:gd name="connsiteY64" fmla="*/ 5268559 h 5363809"/>
                <a:gd name="connsiteX65" fmla="*/ 2455185 w 3985812"/>
                <a:gd name="connsiteY65" fmla="*/ 5359236 h 5363809"/>
                <a:gd name="connsiteX66" fmla="*/ 2491119 w 3985812"/>
                <a:gd name="connsiteY66" fmla="*/ 5363809 h 5363809"/>
                <a:gd name="connsiteX0" fmla="*/ 2469155 w 3963848"/>
                <a:gd name="connsiteY0" fmla="*/ 5363809 h 5363809"/>
                <a:gd name="connsiteX1" fmla="*/ 3121251 w 3963848"/>
                <a:gd name="connsiteY1" fmla="*/ 4924193 h 5363809"/>
                <a:gd name="connsiteX2" fmla="*/ 3231155 w 3963848"/>
                <a:gd name="connsiteY2" fmla="*/ 4909540 h 5363809"/>
                <a:gd name="connsiteX3" fmla="*/ 3333732 w 3963848"/>
                <a:gd name="connsiteY3" fmla="*/ 4858251 h 5363809"/>
                <a:gd name="connsiteX4" fmla="*/ 3348386 w 3963848"/>
                <a:gd name="connsiteY4" fmla="*/ 4828943 h 5363809"/>
                <a:gd name="connsiteX5" fmla="*/ 3458290 w 3963848"/>
                <a:gd name="connsiteY5" fmla="*/ 4836270 h 5363809"/>
                <a:gd name="connsiteX6" fmla="*/ 3575521 w 3963848"/>
                <a:gd name="connsiteY6" fmla="*/ 4843597 h 5363809"/>
                <a:gd name="connsiteX7" fmla="*/ 3575521 w 3963848"/>
                <a:gd name="connsiteY7" fmla="*/ 4741020 h 5363809"/>
                <a:gd name="connsiteX8" fmla="*/ 3604828 w 3963848"/>
                <a:gd name="connsiteY8" fmla="*/ 4689732 h 5363809"/>
                <a:gd name="connsiteX9" fmla="*/ 3692751 w 3963848"/>
                <a:gd name="connsiteY9" fmla="*/ 4638443 h 5363809"/>
                <a:gd name="connsiteX10" fmla="*/ 3744040 w 3963848"/>
                <a:gd name="connsiteY10" fmla="*/ 4579828 h 5363809"/>
                <a:gd name="connsiteX11" fmla="*/ 3905232 w 3963848"/>
                <a:gd name="connsiteY11" fmla="*/ 4579828 h 5363809"/>
                <a:gd name="connsiteX12" fmla="*/ 3905232 w 3963848"/>
                <a:gd name="connsiteY12" fmla="*/ 4477251 h 5363809"/>
                <a:gd name="connsiteX13" fmla="*/ 3934540 w 3963848"/>
                <a:gd name="connsiteY13" fmla="*/ 4235463 h 5363809"/>
                <a:gd name="connsiteX14" fmla="*/ 3963848 w 3963848"/>
                <a:gd name="connsiteY14" fmla="*/ 4044963 h 5363809"/>
                <a:gd name="connsiteX15" fmla="*/ 3956521 w 3963848"/>
                <a:gd name="connsiteY15" fmla="*/ 3839809 h 5363809"/>
                <a:gd name="connsiteX16" fmla="*/ 3815736 w 3963848"/>
                <a:gd name="connsiteY16" fmla="*/ 3323517 h 5363809"/>
                <a:gd name="connsiteX17" fmla="*/ 3036500 w 3963848"/>
                <a:gd name="connsiteY17" fmla="*/ 1649372 h 5363809"/>
                <a:gd name="connsiteX18" fmla="*/ 2739888 w 3963848"/>
                <a:gd name="connsiteY18" fmla="*/ 1535454 h 5363809"/>
                <a:gd name="connsiteX19" fmla="*/ 2629288 w 3963848"/>
                <a:gd name="connsiteY19" fmla="*/ 1634515 h 5363809"/>
                <a:gd name="connsiteX20" fmla="*/ 2473441 w 3963848"/>
                <a:gd name="connsiteY20" fmla="*/ 1659281 h 5363809"/>
                <a:gd name="connsiteX21" fmla="*/ 2362839 w 3963848"/>
                <a:gd name="connsiteY21" fmla="*/ 1639469 h 5363809"/>
                <a:gd name="connsiteX22" fmla="*/ 2292457 w 3963848"/>
                <a:gd name="connsiteY22" fmla="*/ 1639468 h 5363809"/>
                <a:gd name="connsiteX23" fmla="*/ 2232129 w 3963848"/>
                <a:gd name="connsiteY23" fmla="*/ 1594892 h 5363809"/>
                <a:gd name="connsiteX24" fmla="*/ 2106446 w 3963848"/>
                <a:gd name="connsiteY24" fmla="*/ 1584985 h 5363809"/>
                <a:gd name="connsiteX25" fmla="*/ 2136610 w 3963848"/>
                <a:gd name="connsiteY25" fmla="*/ 1471065 h 5363809"/>
                <a:gd name="connsiteX26" fmla="*/ 2227101 w 3963848"/>
                <a:gd name="connsiteY26" fmla="*/ 1396768 h 5363809"/>
                <a:gd name="connsiteX27" fmla="*/ 2191910 w 3963848"/>
                <a:gd name="connsiteY27" fmla="*/ 1332379 h 5363809"/>
                <a:gd name="connsiteX28" fmla="*/ 2191910 w 3963848"/>
                <a:gd name="connsiteY28" fmla="*/ 1154068 h 5363809"/>
                <a:gd name="connsiteX29" fmla="*/ 2196938 w 3963848"/>
                <a:gd name="connsiteY29" fmla="*/ 1015381 h 5363809"/>
                <a:gd name="connsiteX30" fmla="*/ 1975735 w 3963848"/>
                <a:gd name="connsiteY30" fmla="*/ 549791 h 5363809"/>
                <a:gd name="connsiteX31" fmla="*/ 2146664 w 3963848"/>
                <a:gd name="connsiteY31" fmla="*/ 435870 h 5363809"/>
                <a:gd name="connsiteX32" fmla="*/ 2161746 w 3963848"/>
                <a:gd name="connsiteY32" fmla="*/ 386339 h 5363809"/>
                <a:gd name="connsiteX33" fmla="*/ 1618796 w 3963848"/>
                <a:gd name="connsiteY33" fmla="*/ 148592 h 5363809"/>
                <a:gd name="connsiteX34" fmla="*/ 1206555 w 3963848"/>
                <a:gd name="connsiteY34" fmla="*/ 0 h 5363809"/>
                <a:gd name="connsiteX35" fmla="*/ 829506 w 3963848"/>
                <a:gd name="connsiteY35" fmla="*/ 594369 h 5363809"/>
                <a:gd name="connsiteX36" fmla="*/ 718905 w 3963848"/>
                <a:gd name="connsiteY36" fmla="*/ 950990 h 5363809"/>
                <a:gd name="connsiteX37" fmla="*/ 603276 w 3963848"/>
                <a:gd name="connsiteY37" fmla="*/ 1124349 h 5363809"/>
                <a:gd name="connsiteX38" fmla="*/ 477593 w 3963848"/>
                <a:gd name="connsiteY38" fmla="*/ 1253129 h 5363809"/>
                <a:gd name="connsiteX39" fmla="*/ 593222 w 3963848"/>
                <a:gd name="connsiteY39" fmla="*/ 1327425 h 5363809"/>
                <a:gd name="connsiteX40" fmla="*/ 703825 w 3963848"/>
                <a:gd name="connsiteY40" fmla="*/ 1594893 h 5363809"/>
                <a:gd name="connsiteX41" fmla="*/ 472567 w 3963848"/>
                <a:gd name="connsiteY41" fmla="*/ 1778157 h 5363809"/>
                <a:gd name="connsiteX42" fmla="*/ 206121 w 3963848"/>
                <a:gd name="connsiteY42" fmla="*/ 1906937 h 5363809"/>
                <a:gd name="connsiteX43" fmla="*/ 85465 w 3963848"/>
                <a:gd name="connsiteY43" fmla="*/ 1956467 h 5363809"/>
                <a:gd name="connsiteX44" fmla="*/ 0 w 3963848"/>
                <a:gd name="connsiteY44" fmla="*/ 1996093 h 5363809"/>
                <a:gd name="connsiteX45" fmla="*/ 542175 w 3963848"/>
                <a:gd name="connsiteY45" fmla="*/ 3773866 h 5363809"/>
                <a:gd name="connsiteX46" fmla="*/ 600790 w 3963848"/>
                <a:gd name="connsiteY46" fmla="*/ 3839809 h 5363809"/>
                <a:gd name="connsiteX47" fmla="*/ 630098 w 3963848"/>
                <a:gd name="connsiteY47" fmla="*/ 3883770 h 5363809"/>
                <a:gd name="connsiteX48" fmla="*/ 688713 w 3963848"/>
                <a:gd name="connsiteY48" fmla="*/ 3905751 h 5363809"/>
                <a:gd name="connsiteX49" fmla="*/ 1516655 w 3963848"/>
                <a:gd name="connsiteY49" fmla="*/ 4638443 h 5363809"/>
                <a:gd name="connsiteX50" fmla="*/ 1523982 w 3963848"/>
                <a:gd name="connsiteY50" fmla="*/ 4770328 h 5363809"/>
                <a:gd name="connsiteX51" fmla="*/ 1633886 w 3963848"/>
                <a:gd name="connsiteY51" fmla="*/ 4806963 h 5363809"/>
                <a:gd name="connsiteX52" fmla="*/ 1670521 w 3963848"/>
                <a:gd name="connsiteY52" fmla="*/ 4836270 h 5363809"/>
                <a:gd name="connsiteX53" fmla="*/ 1795078 w 3963848"/>
                <a:gd name="connsiteY53" fmla="*/ 4836270 h 5363809"/>
                <a:gd name="connsiteX54" fmla="*/ 1978251 w 3963848"/>
                <a:gd name="connsiteY54" fmla="*/ 4858251 h 5363809"/>
                <a:gd name="connsiteX55" fmla="*/ 2044194 w 3963848"/>
                <a:gd name="connsiteY55" fmla="*/ 4872905 h 5363809"/>
                <a:gd name="connsiteX56" fmla="*/ 2124790 w 3963848"/>
                <a:gd name="connsiteY56" fmla="*/ 4968155 h 5363809"/>
                <a:gd name="connsiteX57" fmla="*/ 2176078 w 3963848"/>
                <a:gd name="connsiteY57" fmla="*/ 5092713 h 5363809"/>
                <a:gd name="connsiteX58" fmla="*/ 2205386 w 3963848"/>
                <a:gd name="connsiteY58" fmla="*/ 5100040 h 5363809"/>
                <a:gd name="connsiteX59" fmla="*/ 2249348 w 3963848"/>
                <a:gd name="connsiteY59" fmla="*/ 5107366 h 5363809"/>
                <a:gd name="connsiteX60" fmla="*/ 2322617 w 3963848"/>
                <a:gd name="connsiteY60" fmla="*/ 5180636 h 5363809"/>
                <a:gd name="connsiteX61" fmla="*/ 2366578 w 3963848"/>
                <a:gd name="connsiteY61" fmla="*/ 5158655 h 5363809"/>
                <a:gd name="connsiteX62" fmla="*/ 2388559 w 3963848"/>
                <a:gd name="connsiteY62" fmla="*/ 5158655 h 5363809"/>
                <a:gd name="connsiteX63" fmla="*/ 2432521 w 3963848"/>
                <a:gd name="connsiteY63" fmla="*/ 5202616 h 5363809"/>
                <a:gd name="connsiteX64" fmla="*/ 2454501 w 3963848"/>
                <a:gd name="connsiteY64" fmla="*/ 5268559 h 5363809"/>
                <a:gd name="connsiteX65" fmla="*/ 2433221 w 3963848"/>
                <a:gd name="connsiteY65" fmla="*/ 5359236 h 5363809"/>
                <a:gd name="connsiteX66" fmla="*/ 2469155 w 3963848"/>
                <a:gd name="connsiteY66" fmla="*/ 5363809 h 5363809"/>
                <a:gd name="connsiteX0" fmla="*/ 3600029 w 5094722"/>
                <a:gd name="connsiteY0" fmla="*/ 5363809 h 5363809"/>
                <a:gd name="connsiteX1" fmla="*/ 4252125 w 5094722"/>
                <a:gd name="connsiteY1" fmla="*/ 4924193 h 5363809"/>
                <a:gd name="connsiteX2" fmla="*/ 4362029 w 5094722"/>
                <a:gd name="connsiteY2" fmla="*/ 4909540 h 5363809"/>
                <a:gd name="connsiteX3" fmla="*/ 4464606 w 5094722"/>
                <a:gd name="connsiteY3" fmla="*/ 4858251 h 5363809"/>
                <a:gd name="connsiteX4" fmla="*/ 4479260 w 5094722"/>
                <a:gd name="connsiteY4" fmla="*/ 4828943 h 5363809"/>
                <a:gd name="connsiteX5" fmla="*/ 4589164 w 5094722"/>
                <a:gd name="connsiteY5" fmla="*/ 4836270 h 5363809"/>
                <a:gd name="connsiteX6" fmla="*/ 4706395 w 5094722"/>
                <a:gd name="connsiteY6" fmla="*/ 4843597 h 5363809"/>
                <a:gd name="connsiteX7" fmla="*/ 4706395 w 5094722"/>
                <a:gd name="connsiteY7" fmla="*/ 4741020 h 5363809"/>
                <a:gd name="connsiteX8" fmla="*/ 4735702 w 5094722"/>
                <a:gd name="connsiteY8" fmla="*/ 4689732 h 5363809"/>
                <a:gd name="connsiteX9" fmla="*/ 4823625 w 5094722"/>
                <a:gd name="connsiteY9" fmla="*/ 4638443 h 5363809"/>
                <a:gd name="connsiteX10" fmla="*/ 4874914 w 5094722"/>
                <a:gd name="connsiteY10" fmla="*/ 4579828 h 5363809"/>
                <a:gd name="connsiteX11" fmla="*/ 5036106 w 5094722"/>
                <a:gd name="connsiteY11" fmla="*/ 4579828 h 5363809"/>
                <a:gd name="connsiteX12" fmla="*/ 5036106 w 5094722"/>
                <a:gd name="connsiteY12" fmla="*/ 4477251 h 5363809"/>
                <a:gd name="connsiteX13" fmla="*/ 5065414 w 5094722"/>
                <a:gd name="connsiteY13" fmla="*/ 4235463 h 5363809"/>
                <a:gd name="connsiteX14" fmla="*/ 5094722 w 5094722"/>
                <a:gd name="connsiteY14" fmla="*/ 4044963 h 5363809"/>
                <a:gd name="connsiteX15" fmla="*/ 5087395 w 5094722"/>
                <a:gd name="connsiteY15" fmla="*/ 3839809 h 5363809"/>
                <a:gd name="connsiteX16" fmla="*/ 4946610 w 5094722"/>
                <a:gd name="connsiteY16" fmla="*/ 3323517 h 5363809"/>
                <a:gd name="connsiteX17" fmla="*/ 4167374 w 5094722"/>
                <a:gd name="connsiteY17" fmla="*/ 1649372 h 5363809"/>
                <a:gd name="connsiteX18" fmla="*/ 3870762 w 5094722"/>
                <a:gd name="connsiteY18" fmla="*/ 1535454 h 5363809"/>
                <a:gd name="connsiteX19" fmla="*/ 3760162 w 5094722"/>
                <a:gd name="connsiteY19" fmla="*/ 1634515 h 5363809"/>
                <a:gd name="connsiteX20" fmla="*/ 3604315 w 5094722"/>
                <a:gd name="connsiteY20" fmla="*/ 1659281 h 5363809"/>
                <a:gd name="connsiteX21" fmla="*/ 3493713 w 5094722"/>
                <a:gd name="connsiteY21" fmla="*/ 1639469 h 5363809"/>
                <a:gd name="connsiteX22" fmla="*/ 3423331 w 5094722"/>
                <a:gd name="connsiteY22" fmla="*/ 1639468 h 5363809"/>
                <a:gd name="connsiteX23" fmla="*/ 3363003 w 5094722"/>
                <a:gd name="connsiteY23" fmla="*/ 1594892 h 5363809"/>
                <a:gd name="connsiteX24" fmla="*/ 3237320 w 5094722"/>
                <a:gd name="connsiteY24" fmla="*/ 1584985 h 5363809"/>
                <a:gd name="connsiteX25" fmla="*/ 3267484 w 5094722"/>
                <a:gd name="connsiteY25" fmla="*/ 1471065 h 5363809"/>
                <a:gd name="connsiteX26" fmla="*/ 3357975 w 5094722"/>
                <a:gd name="connsiteY26" fmla="*/ 1396768 h 5363809"/>
                <a:gd name="connsiteX27" fmla="*/ 3322784 w 5094722"/>
                <a:gd name="connsiteY27" fmla="*/ 1332379 h 5363809"/>
                <a:gd name="connsiteX28" fmla="*/ 3322784 w 5094722"/>
                <a:gd name="connsiteY28" fmla="*/ 1154068 h 5363809"/>
                <a:gd name="connsiteX29" fmla="*/ 3327812 w 5094722"/>
                <a:gd name="connsiteY29" fmla="*/ 1015381 h 5363809"/>
                <a:gd name="connsiteX30" fmla="*/ 3106609 w 5094722"/>
                <a:gd name="connsiteY30" fmla="*/ 549791 h 5363809"/>
                <a:gd name="connsiteX31" fmla="*/ 3277538 w 5094722"/>
                <a:gd name="connsiteY31" fmla="*/ 435870 h 5363809"/>
                <a:gd name="connsiteX32" fmla="*/ 3292620 w 5094722"/>
                <a:gd name="connsiteY32" fmla="*/ 386339 h 5363809"/>
                <a:gd name="connsiteX33" fmla="*/ 2749670 w 5094722"/>
                <a:gd name="connsiteY33" fmla="*/ 148592 h 5363809"/>
                <a:gd name="connsiteX34" fmla="*/ 2337429 w 5094722"/>
                <a:gd name="connsiteY34" fmla="*/ 0 h 5363809"/>
                <a:gd name="connsiteX35" fmla="*/ 1960380 w 5094722"/>
                <a:gd name="connsiteY35" fmla="*/ 594369 h 5363809"/>
                <a:gd name="connsiteX36" fmla="*/ 1849779 w 5094722"/>
                <a:gd name="connsiteY36" fmla="*/ 950990 h 5363809"/>
                <a:gd name="connsiteX37" fmla="*/ 1734150 w 5094722"/>
                <a:gd name="connsiteY37" fmla="*/ 1124349 h 5363809"/>
                <a:gd name="connsiteX38" fmla="*/ 1608467 w 5094722"/>
                <a:gd name="connsiteY38" fmla="*/ 1253129 h 5363809"/>
                <a:gd name="connsiteX39" fmla="*/ 1724096 w 5094722"/>
                <a:gd name="connsiteY39" fmla="*/ 1327425 h 5363809"/>
                <a:gd name="connsiteX40" fmla="*/ 1834699 w 5094722"/>
                <a:gd name="connsiteY40" fmla="*/ 1594893 h 5363809"/>
                <a:gd name="connsiteX41" fmla="*/ 1603441 w 5094722"/>
                <a:gd name="connsiteY41" fmla="*/ 1778157 h 5363809"/>
                <a:gd name="connsiteX42" fmla="*/ 1336995 w 5094722"/>
                <a:gd name="connsiteY42" fmla="*/ 1906937 h 5363809"/>
                <a:gd name="connsiteX43" fmla="*/ 1216339 w 5094722"/>
                <a:gd name="connsiteY43" fmla="*/ 1956467 h 5363809"/>
                <a:gd name="connsiteX44" fmla="*/ 1130874 w 5094722"/>
                <a:gd name="connsiteY44" fmla="*/ 1996093 h 5363809"/>
                <a:gd name="connsiteX45" fmla="*/ 4755 w 5094722"/>
                <a:gd name="connsiteY45" fmla="*/ 2184310 h 5363809"/>
                <a:gd name="connsiteX46" fmla="*/ 1673049 w 5094722"/>
                <a:gd name="connsiteY46" fmla="*/ 3773866 h 5363809"/>
                <a:gd name="connsiteX47" fmla="*/ 1731664 w 5094722"/>
                <a:gd name="connsiteY47" fmla="*/ 3839809 h 5363809"/>
                <a:gd name="connsiteX48" fmla="*/ 1760972 w 5094722"/>
                <a:gd name="connsiteY48" fmla="*/ 3883770 h 5363809"/>
                <a:gd name="connsiteX49" fmla="*/ 1819587 w 5094722"/>
                <a:gd name="connsiteY49" fmla="*/ 3905751 h 5363809"/>
                <a:gd name="connsiteX50" fmla="*/ 2647529 w 5094722"/>
                <a:gd name="connsiteY50" fmla="*/ 4638443 h 5363809"/>
                <a:gd name="connsiteX51" fmla="*/ 2654856 w 5094722"/>
                <a:gd name="connsiteY51" fmla="*/ 4770328 h 5363809"/>
                <a:gd name="connsiteX52" fmla="*/ 2764760 w 5094722"/>
                <a:gd name="connsiteY52" fmla="*/ 4806963 h 5363809"/>
                <a:gd name="connsiteX53" fmla="*/ 2801395 w 5094722"/>
                <a:gd name="connsiteY53" fmla="*/ 4836270 h 5363809"/>
                <a:gd name="connsiteX54" fmla="*/ 2925952 w 5094722"/>
                <a:gd name="connsiteY54" fmla="*/ 4836270 h 5363809"/>
                <a:gd name="connsiteX55" fmla="*/ 3109125 w 5094722"/>
                <a:gd name="connsiteY55" fmla="*/ 4858251 h 5363809"/>
                <a:gd name="connsiteX56" fmla="*/ 3175068 w 5094722"/>
                <a:gd name="connsiteY56" fmla="*/ 4872905 h 5363809"/>
                <a:gd name="connsiteX57" fmla="*/ 3255664 w 5094722"/>
                <a:gd name="connsiteY57" fmla="*/ 4968155 h 5363809"/>
                <a:gd name="connsiteX58" fmla="*/ 3306952 w 5094722"/>
                <a:gd name="connsiteY58" fmla="*/ 5092713 h 5363809"/>
                <a:gd name="connsiteX59" fmla="*/ 3336260 w 5094722"/>
                <a:gd name="connsiteY59" fmla="*/ 5100040 h 5363809"/>
                <a:gd name="connsiteX60" fmla="*/ 3380222 w 5094722"/>
                <a:gd name="connsiteY60" fmla="*/ 5107366 h 5363809"/>
                <a:gd name="connsiteX61" fmla="*/ 3453491 w 5094722"/>
                <a:gd name="connsiteY61" fmla="*/ 5180636 h 5363809"/>
                <a:gd name="connsiteX62" fmla="*/ 3497452 w 5094722"/>
                <a:gd name="connsiteY62" fmla="*/ 5158655 h 5363809"/>
                <a:gd name="connsiteX63" fmla="*/ 3519433 w 5094722"/>
                <a:gd name="connsiteY63" fmla="*/ 5158655 h 5363809"/>
                <a:gd name="connsiteX64" fmla="*/ 3563395 w 5094722"/>
                <a:gd name="connsiteY64" fmla="*/ 5202616 h 5363809"/>
                <a:gd name="connsiteX65" fmla="*/ 3585375 w 5094722"/>
                <a:gd name="connsiteY65" fmla="*/ 5268559 h 5363809"/>
                <a:gd name="connsiteX66" fmla="*/ 3564095 w 5094722"/>
                <a:gd name="connsiteY66" fmla="*/ 5359236 h 5363809"/>
                <a:gd name="connsiteX67" fmla="*/ 3600029 w 5094722"/>
                <a:gd name="connsiteY67"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6042 w 5130735"/>
                <a:gd name="connsiteY0" fmla="*/ 5363809 h 5363809"/>
                <a:gd name="connsiteX1" fmla="*/ 4288138 w 5130735"/>
                <a:gd name="connsiteY1" fmla="*/ 4924193 h 5363809"/>
                <a:gd name="connsiteX2" fmla="*/ 4398042 w 5130735"/>
                <a:gd name="connsiteY2" fmla="*/ 4909540 h 5363809"/>
                <a:gd name="connsiteX3" fmla="*/ 4500619 w 5130735"/>
                <a:gd name="connsiteY3" fmla="*/ 4858251 h 5363809"/>
                <a:gd name="connsiteX4" fmla="*/ 4515273 w 5130735"/>
                <a:gd name="connsiteY4" fmla="*/ 4828943 h 5363809"/>
                <a:gd name="connsiteX5" fmla="*/ 4625177 w 5130735"/>
                <a:gd name="connsiteY5" fmla="*/ 4836270 h 5363809"/>
                <a:gd name="connsiteX6" fmla="*/ 4742408 w 5130735"/>
                <a:gd name="connsiteY6" fmla="*/ 4843597 h 5363809"/>
                <a:gd name="connsiteX7" fmla="*/ 4742408 w 5130735"/>
                <a:gd name="connsiteY7" fmla="*/ 4741020 h 5363809"/>
                <a:gd name="connsiteX8" fmla="*/ 4771715 w 5130735"/>
                <a:gd name="connsiteY8" fmla="*/ 4689732 h 5363809"/>
                <a:gd name="connsiteX9" fmla="*/ 4859638 w 5130735"/>
                <a:gd name="connsiteY9" fmla="*/ 4638443 h 5363809"/>
                <a:gd name="connsiteX10" fmla="*/ 4910927 w 5130735"/>
                <a:gd name="connsiteY10" fmla="*/ 4579828 h 5363809"/>
                <a:gd name="connsiteX11" fmla="*/ 5072119 w 5130735"/>
                <a:gd name="connsiteY11" fmla="*/ 4579828 h 5363809"/>
                <a:gd name="connsiteX12" fmla="*/ 5072119 w 5130735"/>
                <a:gd name="connsiteY12" fmla="*/ 4477251 h 5363809"/>
                <a:gd name="connsiteX13" fmla="*/ 5101427 w 5130735"/>
                <a:gd name="connsiteY13" fmla="*/ 4235463 h 5363809"/>
                <a:gd name="connsiteX14" fmla="*/ 5130735 w 5130735"/>
                <a:gd name="connsiteY14" fmla="*/ 4044963 h 5363809"/>
                <a:gd name="connsiteX15" fmla="*/ 5123408 w 5130735"/>
                <a:gd name="connsiteY15" fmla="*/ 3839809 h 5363809"/>
                <a:gd name="connsiteX16" fmla="*/ 4982623 w 5130735"/>
                <a:gd name="connsiteY16" fmla="*/ 3323517 h 5363809"/>
                <a:gd name="connsiteX17" fmla="*/ 4203387 w 5130735"/>
                <a:gd name="connsiteY17" fmla="*/ 1649372 h 5363809"/>
                <a:gd name="connsiteX18" fmla="*/ 3906775 w 5130735"/>
                <a:gd name="connsiteY18" fmla="*/ 1535454 h 5363809"/>
                <a:gd name="connsiteX19" fmla="*/ 3796175 w 5130735"/>
                <a:gd name="connsiteY19" fmla="*/ 1634515 h 5363809"/>
                <a:gd name="connsiteX20" fmla="*/ 3640328 w 5130735"/>
                <a:gd name="connsiteY20" fmla="*/ 1659281 h 5363809"/>
                <a:gd name="connsiteX21" fmla="*/ 3529726 w 5130735"/>
                <a:gd name="connsiteY21" fmla="*/ 1639469 h 5363809"/>
                <a:gd name="connsiteX22" fmla="*/ 3459344 w 5130735"/>
                <a:gd name="connsiteY22" fmla="*/ 1639468 h 5363809"/>
                <a:gd name="connsiteX23" fmla="*/ 3399016 w 5130735"/>
                <a:gd name="connsiteY23" fmla="*/ 1594892 h 5363809"/>
                <a:gd name="connsiteX24" fmla="*/ 3273333 w 5130735"/>
                <a:gd name="connsiteY24" fmla="*/ 1584985 h 5363809"/>
                <a:gd name="connsiteX25" fmla="*/ 3303497 w 5130735"/>
                <a:gd name="connsiteY25" fmla="*/ 1471065 h 5363809"/>
                <a:gd name="connsiteX26" fmla="*/ 3393988 w 5130735"/>
                <a:gd name="connsiteY26" fmla="*/ 1396768 h 5363809"/>
                <a:gd name="connsiteX27" fmla="*/ 3358797 w 5130735"/>
                <a:gd name="connsiteY27" fmla="*/ 1332379 h 5363809"/>
                <a:gd name="connsiteX28" fmla="*/ 3358797 w 5130735"/>
                <a:gd name="connsiteY28" fmla="*/ 1154068 h 5363809"/>
                <a:gd name="connsiteX29" fmla="*/ 3363825 w 5130735"/>
                <a:gd name="connsiteY29" fmla="*/ 1015381 h 5363809"/>
                <a:gd name="connsiteX30" fmla="*/ 3142622 w 5130735"/>
                <a:gd name="connsiteY30" fmla="*/ 549791 h 5363809"/>
                <a:gd name="connsiteX31" fmla="*/ 3313551 w 5130735"/>
                <a:gd name="connsiteY31" fmla="*/ 435870 h 5363809"/>
                <a:gd name="connsiteX32" fmla="*/ 3328633 w 5130735"/>
                <a:gd name="connsiteY32" fmla="*/ 386339 h 5363809"/>
                <a:gd name="connsiteX33" fmla="*/ 2785683 w 5130735"/>
                <a:gd name="connsiteY33" fmla="*/ 148592 h 5363809"/>
                <a:gd name="connsiteX34" fmla="*/ 2373442 w 5130735"/>
                <a:gd name="connsiteY34" fmla="*/ 0 h 5363809"/>
                <a:gd name="connsiteX35" fmla="*/ 1996393 w 5130735"/>
                <a:gd name="connsiteY35" fmla="*/ 594369 h 5363809"/>
                <a:gd name="connsiteX36" fmla="*/ 1885792 w 5130735"/>
                <a:gd name="connsiteY36" fmla="*/ 950990 h 5363809"/>
                <a:gd name="connsiteX37" fmla="*/ 1770163 w 5130735"/>
                <a:gd name="connsiteY37" fmla="*/ 1124349 h 5363809"/>
                <a:gd name="connsiteX38" fmla="*/ 1644480 w 5130735"/>
                <a:gd name="connsiteY38" fmla="*/ 1253129 h 5363809"/>
                <a:gd name="connsiteX39" fmla="*/ 1760109 w 5130735"/>
                <a:gd name="connsiteY39" fmla="*/ 1327425 h 5363809"/>
                <a:gd name="connsiteX40" fmla="*/ 1870712 w 5130735"/>
                <a:gd name="connsiteY40" fmla="*/ 1594893 h 5363809"/>
                <a:gd name="connsiteX41" fmla="*/ 1639454 w 5130735"/>
                <a:gd name="connsiteY41" fmla="*/ 1778157 h 5363809"/>
                <a:gd name="connsiteX42" fmla="*/ 1373008 w 5130735"/>
                <a:gd name="connsiteY42" fmla="*/ 1906937 h 5363809"/>
                <a:gd name="connsiteX43" fmla="*/ 1252352 w 5130735"/>
                <a:gd name="connsiteY43" fmla="*/ 1956467 h 5363809"/>
                <a:gd name="connsiteX44" fmla="*/ 1166887 w 5130735"/>
                <a:gd name="connsiteY44" fmla="*/ 1996093 h 5363809"/>
                <a:gd name="connsiteX45" fmla="*/ 463062 w 5130735"/>
                <a:gd name="connsiteY45" fmla="*/ 1535455 h 5363809"/>
                <a:gd name="connsiteX46" fmla="*/ 40768 w 5130735"/>
                <a:gd name="connsiteY46" fmla="*/ 2184310 h 5363809"/>
                <a:gd name="connsiteX47" fmla="*/ 1709062 w 5130735"/>
                <a:gd name="connsiteY47" fmla="*/ 3773866 h 5363809"/>
                <a:gd name="connsiteX48" fmla="*/ 1767677 w 5130735"/>
                <a:gd name="connsiteY48" fmla="*/ 3839809 h 5363809"/>
                <a:gd name="connsiteX49" fmla="*/ 1796985 w 5130735"/>
                <a:gd name="connsiteY49" fmla="*/ 3883770 h 5363809"/>
                <a:gd name="connsiteX50" fmla="*/ 1855600 w 5130735"/>
                <a:gd name="connsiteY50" fmla="*/ 3905751 h 5363809"/>
                <a:gd name="connsiteX51" fmla="*/ 2683542 w 5130735"/>
                <a:gd name="connsiteY51" fmla="*/ 4638443 h 5363809"/>
                <a:gd name="connsiteX52" fmla="*/ 2690869 w 5130735"/>
                <a:gd name="connsiteY52" fmla="*/ 4770328 h 5363809"/>
                <a:gd name="connsiteX53" fmla="*/ 2800773 w 5130735"/>
                <a:gd name="connsiteY53" fmla="*/ 4806963 h 5363809"/>
                <a:gd name="connsiteX54" fmla="*/ 2837408 w 5130735"/>
                <a:gd name="connsiteY54" fmla="*/ 4836270 h 5363809"/>
                <a:gd name="connsiteX55" fmla="*/ 2961965 w 5130735"/>
                <a:gd name="connsiteY55" fmla="*/ 4836270 h 5363809"/>
                <a:gd name="connsiteX56" fmla="*/ 3145138 w 5130735"/>
                <a:gd name="connsiteY56" fmla="*/ 4858251 h 5363809"/>
                <a:gd name="connsiteX57" fmla="*/ 3211081 w 5130735"/>
                <a:gd name="connsiteY57" fmla="*/ 4872905 h 5363809"/>
                <a:gd name="connsiteX58" fmla="*/ 3291677 w 5130735"/>
                <a:gd name="connsiteY58" fmla="*/ 4968155 h 5363809"/>
                <a:gd name="connsiteX59" fmla="*/ 3342965 w 5130735"/>
                <a:gd name="connsiteY59" fmla="*/ 5092713 h 5363809"/>
                <a:gd name="connsiteX60" fmla="*/ 3372273 w 5130735"/>
                <a:gd name="connsiteY60" fmla="*/ 5100040 h 5363809"/>
                <a:gd name="connsiteX61" fmla="*/ 3416235 w 5130735"/>
                <a:gd name="connsiteY61" fmla="*/ 5107366 h 5363809"/>
                <a:gd name="connsiteX62" fmla="*/ 3489504 w 5130735"/>
                <a:gd name="connsiteY62" fmla="*/ 5180636 h 5363809"/>
                <a:gd name="connsiteX63" fmla="*/ 3533465 w 5130735"/>
                <a:gd name="connsiteY63" fmla="*/ 5158655 h 5363809"/>
                <a:gd name="connsiteX64" fmla="*/ 3555446 w 5130735"/>
                <a:gd name="connsiteY64" fmla="*/ 5158655 h 5363809"/>
                <a:gd name="connsiteX65" fmla="*/ 3599408 w 5130735"/>
                <a:gd name="connsiteY65" fmla="*/ 5202616 h 5363809"/>
                <a:gd name="connsiteX66" fmla="*/ 3621388 w 5130735"/>
                <a:gd name="connsiteY66" fmla="*/ 5268559 h 5363809"/>
                <a:gd name="connsiteX67" fmla="*/ 3600108 w 5130735"/>
                <a:gd name="connsiteY67" fmla="*/ 5359236 h 5363809"/>
                <a:gd name="connsiteX68" fmla="*/ 3636042 w 5130735"/>
                <a:gd name="connsiteY68"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82491 w 5177184"/>
                <a:gd name="connsiteY0" fmla="*/ 5363809 h 5363809"/>
                <a:gd name="connsiteX1" fmla="*/ 4334587 w 5177184"/>
                <a:gd name="connsiteY1" fmla="*/ 4924193 h 5363809"/>
                <a:gd name="connsiteX2" fmla="*/ 4444491 w 5177184"/>
                <a:gd name="connsiteY2" fmla="*/ 4909540 h 5363809"/>
                <a:gd name="connsiteX3" fmla="*/ 4547068 w 5177184"/>
                <a:gd name="connsiteY3" fmla="*/ 4858251 h 5363809"/>
                <a:gd name="connsiteX4" fmla="*/ 4561722 w 5177184"/>
                <a:gd name="connsiteY4" fmla="*/ 4828943 h 5363809"/>
                <a:gd name="connsiteX5" fmla="*/ 4671626 w 5177184"/>
                <a:gd name="connsiteY5" fmla="*/ 4836270 h 5363809"/>
                <a:gd name="connsiteX6" fmla="*/ 4788857 w 5177184"/>
                <a:gd name="connsiteY6" fmla="*/ 4843597 h 5363809"/>
                <a:gd name="connsiteX7" fmla="*/ 4788857 w 5177184"/>
                <a:gd name="connsiteY7" fmla="*/ 4741020 h 5363809"/>
                <a:gd name="connsiteX8" fmla="*/ 4818164 w 5177184"/>
                <a:gd name="connsiteY8" fmla="*/ 4689732 h 5363809"/>
                <a:gd name="connsiteX9" fmla="*/ 4906087 w 5177184"/>
                <a:gd name="connsiteY9" fmla="*/ 4638443 h 5363809"/>
                <a:gd name="connsiteX10" fmla="*/ 4957376 w 5177184"/>
                <a:gd name="connsiteY10" fmla="*/ 4579828 h 5363809"/>
                <a:gd name="connsiteX11" fmla="*/ 5118568 w 5177184"/>
                <a:gd name="connsiteY11" fmla="*/ 4579828 h 5363809"/>
                <a:gd name="connsiteX12" fmla="*/ 5118568 w 5177184"/>
                <a:gd name="connsiteY12" fmla="*/ 4477251 h 5363809"/>
                <a:gd name="connsiteX13" fmla="*/ 5147876 w 5177184"/>
                <a:gd name="connsiteY13" fmla="*/ 4235463 h 5363809"/>
                <a:gd name="connsiteX14" fmla="*/ 5177184 w 5177184"/>
                <a:gd name="connsiteY14" fmla="*/ 4044963 h 5363809"/>
                <a:gd name="connsiteX15" fmla="*/ 5169857 w 5177184"/>
                <a:gd name="connsiteY15" fmla="*/ 3839809 h 5363809"/>
                <a:gd name="connsiteX16" fmla="*/ 5029072 w 5177184"/>
                <a:gd name="connsiteY16" fmla="*/ 3323517 h 5363809"/>
                <a:gd name="connsiteX17" fmla="*/ 4249836 w 5177184"/>
                <a:gd name="connsiteY17" fmla="*/ 1649372 h 5363809"/>
                <a:gd name="connsiteX18" fmla="*/ 3953224 w 5177184"/>
                <a:gd name="connsiteY18" fmla="*/ 1535454 h 5363809"/>
                <a:gd name="connsiteX19" fmla="*/ 3842624 w 5177184"/>
                <a:gd name="connsiteY19" fmla="*/ 1634515 h 5363809"/>
                <a:gd name="connsiteX20" fmla="*/ 3686777 w 5177184"/>
                <a:gd name="connsiteY20" fmla="*/ 1659281 h 5363809"/>
                <a:gd name="connsiteX21" fmla="*/ 3576175 w 5177184"/>
                <a:gd name="connsiteY21" fmla="*/ 1639469 h 5363809"/>
                <a:gd name="connsiteX22" fmla="*/ 3505793 w 5177184"/>
                <a:gd name="connsiteY22" fmla="*/ 1639468 h 5363809"/>
                <a:gd name="connsiteX23" fmla="*/ 3445465 w 5177184"/>
                <a:gd name="connsiteY23" fmla="*/ 1594892 h 5363809"/>
                <a:gd name="connsiteX24" fmla="*/ 3319782 w 5177184"/>
                <a:gd name="connsiteY24" fmla="*/ 1584985 h 5363809"/>
                <a:gd name="connsiteX25" fmla="*/ 3349946 w 5177184"/>
                <a:gd name="connsiteY25" fmla="*/ 1471065 h 5363809"/>
                <a:gd name="connsiteX26" fmla="*/ 3440437 w 5177184"/>
                <a:gd name="connsiteY26" fmla="*/ 1396768 h 5363809"/>
                <a:gd name="connsiteX27" fmla="*/ 3405246 w 5177184"/>
                <a:gd name="connsiteY27" fmla="*/ 1332379 h 5363809"/>
                <a:gd name="connsiteX28" fmla="*/ 3405246 w 5177184"/>
                <a:gd name="connsiteY28" fmla="*/ 1154068 h 5363809"/>
                <a:gd name="connsiteX29" fmla="*/ 3410274 w 5177184"/>
                <a:gd name="connsiteY29" fmla="*/ 1015381 h 5363809"/>
                <a:gd name="connsiteX30" fmla="*/ 3189071 w 5177184"/>
                <a:gd name="connsiteY30" fmla="*/ 549791 h 5363809"/>
                <a:gd name="connsiteX31" fmla="*/ 3360000 w 5177184"/>
                <a:gd name="connsiteY31" fmla="*/ 435870 h 5363809"/>
                <a:gd name="connsiteX32" fmla="*/ 3375082 w 5177184"/>
                <a:gd name="connsiteY32" fmla="*/ 386339 h 5363809"/>
                <a:gd name="connsiteX33" fmla="*/ 2832132 w 5177184"/>
                <a:gd name="connsiteY33" fmla="*/ 148592 h 5363809"/>
                <a:gd name="connsiteX34" fmla="*/ 2419891 w 5177184"/>
                <a:gd name="connsiteY34" fmla="*/ 0 h 5363809"/>
                <a:gd name="connsiteX35" fmla="*/ 2042842 w 5177184"/>
                <a:gd name="connsiteY35" fmla="*/ 594369 h 5363809"/>
                <a:gd name="connsiteX36" fmla="*/ 1932241 w 5177184"/>
                <a:gd name="connsiteY36" fmla="*/ 950990 h 5363809"/>
                <a:gd name="connsiteX37" fmla="*/ 1816612 w 5177184"/>
                <a:gd name="connsiteY37" fmla="*/ 1124349 h 5363809"/>
                <a:gd name="connsiteX38" fmla="*/ 1690929 w 5177184"/>
                <a:gd name="connsiteY38" fmla="*/ 1253129 h 5363809"/>
                <a:gd name="connsiteX39" fmla="*/ 1806558 w 5177184"/>
                <a:gd name="connsiteY39" fmla="*/ 1327425 h 5363809"/>
                <a:gd name="connsiteX40" fmla="*/ 1917161 w 5177184"/>
                <a:gd name="connsiteY40" fmla="*/ 1594893 h 5363809"/>
                <a:gd name="connsiteX41" fmla="*/ 1685903 w 5177184"/>
                <a:gd name="connsiteY41" fmla="*/ 1778157 h 5363809"/>
                <a:gd name="connsiteX42" fmla="*/ 1419457 w 5177184"/>
                <a:gd name="connsiteY42" fmla="*/ 1906937 h 5363809"/>
                <a:gd name="connsiteX43" fmla="*/ 1298801 w 5177184"/>
                <a:gd name="connsiteY43" fmla="*/ 1956467 h 5363809"/>
                <a:gd name="connsiteX44" fmla="*/ 1213336 w 5177184"/>
                <a:gd name="connsiteY44" fmla="*/ 1996093 h 5363809"/>
                <a:gd name="connsiteX45" fmla="*/ 509511 w 5177184"/>
                <a:gd name="connsiteY45" fmla="*/ 1535455 h 5363809"/>
                <a:gd name="connsiteX46" fmla="*/ 358692 w 5177184"/>
                <a:gd name="connsiteY46" fmla="*/ 1639470 h 5363809"/>
                <a:gd name="connsiteX47" fmla="*/ 248092 w 5177184"/>
                <a:gd name="connsiteY47" fmla="*/ 1689001 h 5363809"/>
                <a:gd name="connsiteX48" fmla="*/ 87217 w 5177184"/>
                <a:gd name="connsiteY48" fmla="*/ 2184310 h 5363809"/>
                <a:gd name="connsiteX49" fmla="*/ 1755511 w 5177184"/>
                <a:gd name="connsiteY49" fmla="*/ 3773866 h 5363809"/>
                <a:gd name="connsiteX50" fmla="*/ 1814126 w 5177184"/>
                <a:gd name="connsiteY50" fmla="*/ 3839809 h 5363809"/>
                <a:gd name="connsiteX51" fmla="*/ 1843434 w 5177184"/>
                <a:gd name="connsiteY51" fmla="*/ 3883770 h 5363809"/>
                <a:gd name="connsiteX52" fmla="*/ 1902049 w 5177184"/>
                <a:gd name="connsiteY52" fmla="*/ 3905751 h 5363809"/>
                <a:gd name="connsiteX53" fmla="*/ 2729991 w 5177184"/>
                <a:gd name="connsiteY53" fmla="*/ 4638443 h 5363809"/>
                <a:gd name="connsiteX54" fmla="*/ 2737318 w 5177184"/>
                <a:gd name="connsiteY54" fmla="*/ 4770328 h 5363809"/>
                <a:gd name="connsiteX55" fmla="*/ 2847222 w 5177184"/>
                <a:gd name="connsiteY55" fmla="*/ 4806963 h 5363809"/>
                <a:gd name="connsiteX56" fmla="*/ 2883857 w 5177184"/>
                <a:gd name="connsiteY56" fmla="*/ 4836270 h 5363809"/>
                <a:gd name="connsiteX57" fmla="*/ 3008414 w 5177184"/>
                <a:gd name="connsiteY57" fmla="*/ 4836270 h 5363809"/>
                <a:gd name="connsiteX58" fmla="*/ 3191587 w 5177184"/>
                <a:gd name="connsiteY58" fmla="*/ 4858251 h 5363809"/>
                <a:gd name="connsiteX59" fmla="*/ 3257530 w 5177184"/>
                <a:gd name="connsiteY59" fmla="*/ 4872905 h 5363809"/>
                <a:gd name="connsiteX60" fmla="*/ 3338126 w 5177184"/>
                <a:gd name="connsiteY60" fmla="*/ 4968155 h 5363809"/>
                <a:gd name="connsiteX61" fmla="*/ 3389414 w 5177184"/>
                <a:gd name="connsiteY61" fmla="*/ 5092713 h 5363809"/>
                <a:gd name="connsiteX62" fmla="*/ 3418722 w 5177184"/>
                <a:gd name="connsiteY62" fmla="*/ 5100040 h 5363809"/>
                <a:gd name="connsiteX63" fmla="*/ 3462684 w 5177184"/>
                <a:gd name="connsiteY63" fmla="*/ 5107366 h 5363809"/>
                <a:gd name="connsiteX64" fmla="*/ 3535953 w 5177184"/>
                <a:gd name="connsiteY64" fmla="*/ 5180636 h 5363809"/>
                <a:gd name="connsiteX65" fmla="*/ 3579914 w 5177184"/>
                <a:gd name="connsiteY65" fmla="*/ 5158655 h 5363809"/>
                <a:gd name="connsiteX66" fmla="*/ 3601895 w 5177184"/>
                <a:gd name="connsiteY66" fmla="*/ 5158655 h 5363809"/>
                <a:gd name="connsiteX67" fmla="*/ 3645857 w 5177184"/>
                <a:gd name="connsiteY67" fmla="*/ 5202616 h 5363809"/>
                <a:gd name="connsiteX68" fmla="*/ 3667837 w 5177184"/>
                <a:gd name="connsiteY68" fmla="*/ 5268559 h 5363809"/>
                <a:gd name="connsiteX69" fmla="*/ 3646557 w 5177184"/>
                <a:gd name="connsiteY69" fmla="*/ 5359236 h 5363809"/>
                <a:gd name="connsiteX70" fmla="*/ 3682491 w 5177184"/>
                <a:gd name="connsiteY70" fmla="*/ 5363809 h 5363809"/>
                <a:gd name="connsiteX0" fmla="*/ 3556812 w 5051505"/>
                <a:gd name="connsiteY0" fmla="*/ 5363809 h 5363809"/>
                <a:gd name="connsiteX1" fmla="*/ 4208908 w 5051505"/>
                <a:gd name="connsiteY1" fmla="*/ 4924193 h 5363809"/>
                <a:gd name="connsiteX2" fmla="*/ 4318812 w 5051505"/>
                <a:gd name="connsiteY2" fmla="*/ 4909540 h 5363809"/>
                <a:gd name="connsiteX3" fmla="*/ 4421389 w 5051505"/>
                <a:gd name="connsiteY3" fmla="*/ 4858251 h 5363809"/>
                <a:gd name="connsiteX4" fmla="*/ 4436043 w 5051505"/>
                <a:gd name="connsiteY4" fmla="*/ 4828943 h 5363809"/>
                <a:gd name="connsiteX5" fmla="*/ 4545947 w 5051505"/>
                <a:gd name="connsiteY5" fmla="*/ 4836270 h 5363809"/>
                <a:gd name="connsiteX6" fmla="*/ 4663178 w 5051505"/>
                <a:gd name="connsiteY6" fmla="*/ 4843597 h 5363809"/>
                <a:gd name="connsiteX7" fmla="*/ 4663178 w 5051505"/>
                <a:gd name="connsiteY7" fmla="*/ 4741020 h 5363809"/>
                <a:gd name="connsiteX8" fmla="*/ 4692485 w 5051505"/>
                <a:gd name="connsiteY8" fmla="*/ 4689732 h 5363809"/>
                <a:gd name="connsiteX9" fmla="*/ 4780408 w 5051505"/>
                <a:gd name="connsiteY9" fmla="*/ 4638443 h 5363809"/>
                <a:gd name="connsiteX10" fmla="*/ 4831697 w 5051505"/>
                <a:gd name="connsiteY10" fmla="*/ 4579828 h 5363809"/>
                <a:gd name="connsiteX11" fmla="*/ 4992889 w 5051505"/>
                <a:gd name="connsiteY11" fmla="*/ 4579828 h 5363809"/>
                <a:gd name="connsiteX12" fmla="*/ 4992889 w 5051505"/>
                <a:gd name="connsiteY12" fmla="*/ 4477251 h 5363809"/>
                <a:gd name="connsiteX13" fmla="*/ 5022197 w 5051505"/>
                <a:gd name="connsiteY13" fmla="*/ 4235463 h 5363809"/>
                <a:gd name="connsiteX14" fmla="*/ 5051505 w 5051505"/>
                <a:gd name="connsiteY14" fmla="*/ 4044963 h 5363809"/>
                <a:gd name="connsiteX15" fmla="*/ 5044178 w 5051505"/>
                <a:gd name="connsiteY15" fmla="*/ 3839809 h 5363809"/>
                <a:gd name="connsiteX16" fmla="*/ 4903393 w 5051505"/>
                <a:gd name="connsiteY16" fmla="*/ 3323517 h 5363809"/>
                <a:gd name="connsiteX17" fmla="*/ 4124157 w 5051505"/>
                <a:gd name="connsiteY17" fmla="*/ 1649372 h 5363809"/>
                <a:gd name="connsiteX18" fmla="*/ 3827545 w 5051505"/>
                <a:gd name="connsiteY18" fmla="*/ 1535454 h 5363809"/>
                <a:gd name="connsiteX19" fmla="*/ 3716945 w 5051505"/>
                <a:gd name="connsiteY19" fmla="*/ 1634515 h 5363809"/>
                <a:gd name="connsiteX20" fmla="*/ 3561098 w 5051505"/>
                <a:gd name="connsiteY20" fmla="*/ 1659281 h 5363809"/>
                <a:gd name="connsiteX21" fmla="*/ 3450496 w 5051505"/>
                <a:gd name="connsiteY21" fmla="*/ 1639469 h 5363809"/>
                <a:gd name="connsiteX22" fmla="*/ 3380114 w 5051505"/>
                <a:gd name="connsiteY22" fmla="*/ 1639468 h 5363809"/>
                <a:gd name="connsiteX23" fmla="*/ 3319786 w 5051505"/>
                <a:gd name="connsiteY23" fmla="*/ 1594892 h 5363809"/>
                <a:gd name="connsiteX24" fmla="*/ 3194103 w 5051505"/>
                <a:gd name="connsiteY24" fmla="*/ 1584985 h 5363809"/>
                <a:gd name="connsiteX25" fmla="*/ 3224267 w 5051505"/>
                <a:gd name="connsiteY25" fmla="*/ 1471065 h 5363809"/>
                <a:gd name="connsiteX26" fmla="*/ 3314758 w 5051505"/>
                <a:gd name="connsiteY26" fmla="*/ 1396768 h 5363809"/>
                <a:gd name="connsiteX27" fmla="*/ 3279567 w 5051505"/>
                <a:gd name="connsiteY27" fmla="*/ 1332379 h 5363809"/>
                <a:gd name="connsiteX28" fmla="*/ 3279567 w 5051505"/>
                <a:gd name="connsiteY28" fmla="*/ 1154068 h 5363809"/>
                <a:gd name="connsiteX29" fmla="*/ 3284595 w 5051505"/>
                <a:gd name="connsiteY29" fmla="*/ 1015381 h 5363809"/>
                <a:gd name="connsiteX30" fmla="*/ 3063392 w 5051505"/>
                <a:gd name="connsiteY30" fmla="*/ 549791 h 5363809"/>
                <a:gd name="connsiteX31" fmla="*/ 3234321 w 5051505"/>
                <a:gd name="connsiteY31" fmla="*/ 435870 h 5363809"/>
                <a:gd name="connsiteX32" fmla="*/ 3249403 w 5051505"/>
                <a:gd name="connsiteY32" fmla="*/ 386339 h 5363809"/>
                <a:gd name="connsiteX33" fmla="*/ 2706453 w 5051505"/>
                <a:gd name="connsiteY33" fmla="*/ 148592 h 5363809"/>
                <a:gd name="connsiteX34" fmla="*/ 2294212 w 5051505"/>
                <a:gd name="connsiteY34" fmla="*/ 0 h 5363809"/>
                <a:gd name="connsiteX35" fmla="*/ 1917163 w 5051505"/>
                <a:gd name="connsiteY35" fmla="*/ 594369 h 5363809"/>
                <a:gd name="connsiteX36" fmla="*/ 1806562 w 5051505"/>
                <a:gd name="connsiteY36" fmla="*/ 950990 h 5363809"/>
                <a:gd name="connsiteX37" fmla="*/ 1690933 w 5051505"/>
                <a:gd name="connsiteY37" fmla="*/ 1124349 h 5363809"/>
                <a:gd name="connsiteX38" fmla="*/ 1565250 w 5051505"/>
                <a:gd name="connsiteY38" fmla="*/ 1253129 h 5363809"/>
                <a:gd name="connsiteX39" fmla="*/ 1680879 w 5051505"/>
                <a:gd name="connsiteY39" fmla="*/ 1327425 h 5363809"/>
                <a:gd name="connsiteX40" fmla="*/ 1791482 w 5051505"/>
                <a:gd name="connsiteY40" fmla="*/ 1594893 h 5363809"/>
                <a:gd name="connsiteX41" fmla="*/ 1560224 w 5051505"/>
                <a:gd name="connsiteY41" fmla="*/ 1778157 h 5363809"/>
                <a:gd name="connsiteX42" fmla="*/ 1293778 w 5051505"/>
                <a:gd name="connsiteY42" fmla="*/ 1906937 h 5363809"/>
                <a:gd name="connsiteX43" fmla="*/ 1173122 w 5051505"/>
                <a:gd name="connsiteY43" fmla="*/ 1956467 h 5363809"/>
                <a:gd name="connsiteX44" fmla="*/ 1087657 w 5051505"/>
                <a:gd name="connsiteY44" fmla="*/ 1996093 h 5363809"/>
                <a:gd name="connsiteX45" fmla="*/ 383832 w 5051505"/>
                <a:gd name="connsiteY45" fmla="*/ 1535455 h 5363809"/>
                <a:gd name="connsiteX46" fmla="*/ 233013 w 5051505"/>
                <a:gd name="connsiteY46" fmla="*/ 1639470 h 5363809"/>
                <a:gd name="connsiteX47" fmla="*/ 122413 w 5051505"/>
                <a:gd name="connsiteY47" fmla="*/ 1689001 h 5363809"/>
                <a:gd name="connsiteX48" fmla="*/ 122412 w 5051505"/>
                <a:gd name="connsiteY48" fmla="*/ 2129826 h 5363809"/>
                <a:gd name="connsiteX49" fmla="*/ 1629832 w 5051505"/>
                <a:gd name="connsiteY49" fmla="*/ 3773866 h 5363809"/>
                <a:gd name="connsiteX50" fmla="*/ 1688447 w 5051505"/>
                <a:gd name="connsiteY50" fmla="*/ 3839809 h 5363809"/>
                <a:gd name="connsiteX51" fmla="*/ 1717755 w 5051505"/>
                <a:gd name="connsiteY51" fmla="*/ 3883770 h 5363809"/>
                <a:gd name="connsiteX52" fmla="*/ 1776370 w 5051505"/>
                <a:gd name="connsiteY52" fmla="*/ 3905751 h 5363809"/>
                <a:gd name="connsiteX53" fmla="*/ 2604312 w 5051505"/>
                <a:gd name="connsiteY53" fmla="*/ 4638443 h 5363809"/>
                <a:gd name="connsiteX54" fmla="*/ 2611639 w 5051505"/>
                <a:gd name="connsiteY54" fmla="*/ 4770328 h 5363809"/>
                <a:gd name="connsiteX55" fmla="*/ 2721543 w 5051505"/>
                <a:gd name="connsiteY55" fmla="*/ 4806963 h 5363809"/>
                <a:gd name="connsiteX56" fmla="*/ 2758178 w 5051505"/>
                <a:gd name="connsiteY56" fmla="*/ 4836270 h 5363809"/>
                <a:gd name="connsiteX57" fmla="*/ 2882735 w 5051505"/>
                <a:gd name="connsiteY57" fmla="*/ 4836270 h 5363809"/>
                <a:gd name="connsiteX58" fmla="*/ 3065908 w 5051505"/>
                <a:gd name="connsiteY58" fmla="*/ 4858251 h 5363809"/>
                <a:gd name="connsiteX59" fmla="*/ 3131851 w 5051505"/>
                <a:gd name="connsiteY59" fmla="*/ 4872905 h 5363809"/>
                <a:gd name="connsiteX60" fmla="*/ 3212447 w 5051505"/>
                <a:gd name="connsiteY60" fmla="*/ 4968155 h 5363809"/>
                <a:gd name="connsiteX61" fmla="*/ 3263735 w 5051505"/>
                <a:gd name="connsiteY61" fmla="*/ 5092713 h 5363809"/>
                <a:gd name="connsiteX62" fmla="*/ 3293043 w 5051505"/>
                <a:gd name="connsiteY62" fmla="*/ 5100040 h 5363809"/>
                <a:gd name="connsiteX63" fmla="*/ 3337005 w 5051505"/>
                <a:gd name="connsiteY63" fmla="*/ 5107366 h 5363809"/>
                <a:gd name="connsiteX64" fmla="*/ 3410274 w 5051505"/>
                <a:gd name="connsiteY64" fmla="*/ 5180636 h 5363809"/>
                <a:gd name="connsiteX65" fmla="*/ 3454235 w 5051505"/>
                <a:gd name="connsiteY65" fmla="*/ 5158655 h 5363809"/>
                <a:gd name="connsiteX66" fmla="*/ 3476216 w 5051505"/>
                <a:gd name="connsiteY66" fmla="*/ 5158655 h 5363809"/>
                <a:gd name="connsiteX67" fmla="*/ 3520178 w 5051505"/>
                <a:gd name="connsiteY67" fmla="*/ 5202616 h 5363809"/>
                <a:gd name="connsiteX68" fmla="*/ 3542158 w 5051505"/>
                <a:gd name="connsiteY68" fmla="*/ 5268559 h 5363809"/>
                <a:gd name="connsiteX69" fmla="*/ 3520878 w 5051505"/>
                <a:gd name="connsiteY69" fmla="*/ 5359236 h 5363809"/>
                <a:gd name="connsiteX70" fmla="*/ 3556812 w 5051505"/>
                <a:gd name="connsiteY70" fmla="*/ 5363809 h 5363809"/>
                <a:gd name="connsiteX0" fmla="*/ 3468286 w 4962979"/>
                <a:gd name="connsiteY0" fmla="*/ 5363809 h 5363809"/>
                <a:gd name="connsiteX1" fmla="*/ 4120382 w 4962979"/>
                <a:gd name="connsiteY1" fmla="*/ 4924193 h 5363809"/>
                <a:gd name="connsiteX2" fmla="*/ 4230286 w 4962979"/>
                <a:gd name="connsiteY2" fmla="*/ 4909540 h 5363809"/>
                <a:gd name="connsiteX3" fmla="*/ 4332863 w 4962979"/>
                <a:gd name="connsiteY3" fmla="*/ 4858251 h 5363809"/>
                <a:gd name="connsiteX4" fmla="*/ 4347517 w 4962979"/>
                <a:gd name="connsiteY4" fmla="*/ 4828943 h 5363809"/>
                <a:gd name="connsiteX5" fmla="*/ 4457421 w 4962979"/>
                <a:gd name="connsiteY5" fmla="*/ 4836270 h 5363809"/>
                <a:gd name="connsiteX6" fmla="*/ 4574652 w 4962979"/>
                <a:gd name="connsiteY6" fmla="*/ 4843597 h 5363809"/>
                <a:gd name="connsiteX7" fmla="*/ 4574652 w 4962979"/>
                <a:gd name="connsiteY7" fmla="*/ 4741020 h 5363809"/>
                <a:gd name="connsiteX8" fmla="*/ 4603959 w 4962979"/>
                <a:gd name="connsiteY8" fmla="*/ 4689732 h 5363809"/>
                <a:gd name="connsiteX9" fmla="*/ 4691882 w 4962979"/>
                <a:gd name="connsiteY9" fmla="*/ 4638443 h 5363809"/>
                <a:gd name="connsiteX10" fmla="*/ 4743171 w 4962979"/>
                <a:gd name="connsiteY10" fmla="*/ 4579828 h 5363809"/>
                <a:gd name="connsiteX11" fmla="*/ 4904363 w 4962979"/>
                <a:gd name="connsiteY11" fmla="*/ 4579828 h 5363809"/>
                <a:gd name="connsiteX12" fmla="*/ 4904363 w 4962979"/>
                <a:gd name="connsiteY12" fmla="*/ 4477251 h 5363809"/>
                <a:gd name="connsiteX13" fmla="*/ 4933671 w 4962979"/>
                <a:gd name="connsiteY13" fmla="*/ 4235463 h 5363809"/>
                <a:gd name="connsiteX14" fmla="*/ 4962979 w 4962979"/>
                <a:gd name="connsiteY14" fmla="*/ 4044963 h 5363809"/>
                <a:gd name="connsiteX15" fmla="*/ 4955652 w 4962979"/>
                <a:gd name="connsiteY15" fmla="*/ 3839809 h 5363809"/>
                <a:gd name="connsiteX16" fmla="*/ 4814867 w 4962979"/>
                <a:gd name="connsiteY16" fmla="*/ 3323517 h 5363809"/>
                <a:gd name="connsiteX17" fmla="*/ 4035631 w 4962979"/>
                <a:gd name="connsiteY17" fmla="*/ 1649372 h 5363809"/>
                <a:gd name="connsiteX18" fmla="*/ 3739019 w 4962979"/>
                <a:gd name="connsiteY18" fmla="*/ 1535454 h 5363809"/>
                <a:gd name="connsiteX19" fmla="*/ 3628419 w 4962979"/>
                <a:gd name="connsiteY19" fmla="*/ 1634515 h 5363809"/>
                <a:gd name="connsiteX20" fmla="*/ 3472572 w 4962979"/>
                <a:gd name="connsiteY20" fmla="*/ 1659281 h 5363809"/>
                <a:gd name="connsiteX21" fmla="*/ 3361970 w 4962979"/>
                <a:gd name="connsiteY21" fmla="*/ 1639469 h 5363809"/>
                <a:gd name="connsiteX22" fmla="*/ 3291588 w 4962979"/>
                <a:gd name="connsiteY22" fmla="*/ 1639468 h 5363809"/>
                <a:gd name="connsiteX23" fmla="*/ 3231260 w 4962979"/>
                <a:gd name="connsiteY23" fmla="*/ 1594892 h 5363809"/>
                <a:gd name="connsiteX24" fmla="*/ 3105577 w 4962979"/>
                <a:gd name="connsiteY24" fmla="*/ 1584985 h 5363809"/>
                <a:gd name="connsiteX25" fmla="*/ 3135741 w 4962979"/>
                <a:gd name="connsiteY25" fmla="*/ 1471065 h 5363809"/>
                <a:gd name="connsiteX26" fmla="*/ 3226232 w 4962979"/>
                <a:gd name="connsiteY26" fmla="*/ 1396768 h 5363809"/>
                <a:gd name="connsiteX27" fmla="*/ 3191041 w 4962979"/>
                <a:gd name="connsiteY27" fmla="*/ 1332379 h 5363809"/>
                <a:gd name="connsiteX28" fmla="*/ 3191041 w 4962979"/>
                <a:gd name="connsiteY28" fmla="*/ 1154068 h 5363809"/>
                <a:gd name="connsiteX29" fmla="*/ 3196069 w 4962979"/>
                <a:gd name="connsiteY29" fmla="*/ 1015381 h 5363809"/>
                <a:gd name="connsiteX30" fmla="*/ 2974866 w 4962979"/>
                <a:gd name="connsiteY30" fmla="*/ 549791 h 5363809"/>
                <a:gd name="connsiteX31" fmla="*/ 3145795 w 4962979"/>
                <a:gd name="connsiteY31" fmla="*/ 435870 h 5363809"/>
                <a:gd name="connsiteX32" fmla="*/ 3160877 w 4962979"/>
                <a:gd name="connsiteY32" fmla="*/ 386339 h 5363809"/>
                <a:gd name="connsiteX33" fmla="*/ 2617927 w 4962979"/>
                <a:gd name="connsiteY33" fmla="*/ 148592 h 5363809"/>
                <a:gd name="connsiteX34" fmla="*/ 2205686 w 4962979"/>
                <a:gd name="connsiteY34" fmla="*/ 0 h 5363809"/>
                <a:gd name="connsiteX35" fmla="*/ 1828637 w 4962979"/>
                <a:gd name="connsiteY35" fmla="*/ 594369 h 5363809"/>
                <a:gd name="connsiteX36" fmla="*/ 1718036 w 4962979"/>
                <a:gd name="connsiteY36" fmla="*/ 950990 h 5363809"/>
                <a:gd name="connsiteX37" fmla="*/ 1602407 w 4962979"/>
                <a:gd name="connsiteY37" fmla="*/ 1124349 h 5363809"/>
                <a:gd name="connsiteX38" fmla="*/ 1476724 w 4962979"/>
                <a:gd name="connsiteY38" fmla="*/ 1253129 h 5363809"/>
                <a:gd name="connsiteX39" fmla="*/ 1592353 w 4962979"/>
                <a:gd name="connsiteY39" fmla="*/ 1327425 h 5363809"/>
                <a:gd name="connsiteX40" fmla="*/ 1702956 w 4962979"/>
                <a:gd name="connsiteY40" fmla="*/ 1594893 h 5363809"/>
                <a:gd name="connsiteX41" fmla="*/ 1471698 w 4962979"/>
                <a:gd name="connsiteY41" fmla="*/ 1778157 h 5363809"/>
                <a:gd name="connsiteX42" fmla="*/ 1205252 w 4962979"/>
                <a:gd name="connsiteY42" fmla="*/ 1906937 h 5363809"/>
                <a:gd name="connsiteX43" fmla="*/ 1084596 w 4962979"/>
                <a:gd name="connsiteY43" fmla="*/ 1956467 h 5363809"/>
                <a:gd name="connsiteX44" fmla="*/ 999131 w 4962979"/>
                <a:gd name="connsiteY44" fmla="*/ 1996093 h 5363809"/>
                <a:gd name="connsiteX45" fmla="*/ 295306 w 4962979"/>
                <a:gd name="connsiteY45" fmla="*/ 1535455 h 5363809"/>
                <a:gd name="connsiteX46" fmla="*/ 144487 w 4962979"/>
                <a:gd name="connsiteY46" fmla="*/ 1639470 h 5363809"/>
                <a:gd name="connsiteX47" fmla="*/ 33887 w 4962979"/>
                <a:gd name="connsiteY47" fmla="*/ 1689001 h 5363809"/>
                <a:gd name="connsiteX48" fmla="*/ 33886 w 4962979"/>
                <a:gd name="connsiteY48" fmla="*/ 2129826 h 5363809"/>
                <a:gd name="connsiteX49" fmla="*/ 1541306 w 4962979"/>
                <a:gd name="connsiteY49" fmla="*/ 3773866 h 5363809"/>
                <a:gd name="connsiteX50" fmla="*/ 1599921 w 4962979"/>
                <a:gd name="connsiteY50" fmla="*/ 3839809 h 5363809"/>
                <a:gd name="connsiteX51" fmla="*/ 1629229 w 4962979"/>
                <a:gd name="connsiteY51" fmla="*/ 3883770 h 5363809"/>
                <a:gd name="connsiteX52" fmla="*/ 1687844 w 4962979"/>
                <a:gd name="connsiteY52" fmla="*/ 3905751 h 5363809"/>
                <a:gd name="connsiteX53" fmla="*/ 2515786 w 4962979"/>
                <a:gd name="connsiteY53" fmla="*/ 4638443 h 5363809"/>
                <a:gd name="connsiteX54" fmla="*/ 2523113 w 4962979"/>
                <a:gd name="connsiteY54" fmla="*/ 4770328 h 5363809"/>
                <a:gd name="connsiteX55" fmla="*/ 2633017 w 4962979"/>
                <a:gd name="connsiteY55" fmla="*/ 4806963 h 5363809"/>
                <a:gd name="connsiteX56" fmla="*/ 2669652 w 4962979"/>
                <a:gd name="connsiteY56" fmla="*/ 4836270 h 5363809"/>
                <a:gd name="connsiteX57" fmla="*/ 2794209 w 4962979"/>
                <a:gd name="connsiteY57" fmla="*/ 4836270 h 5363809"/>
                <a:gd name="connsiteX58" fmla="*/ 2977382 w 4962979"/>
                <a:gd name="connsiteY58" fmla="*/ 4858251 h 5363809"/>
                <a:gd name="connsiteX59" fmla="*/ 3043325 w 4962979"/>
                <a:gd name="connsiteY59" fmla="*/ 4872905 h 5363809"/>
                <a:gd name="connsiteX60" fmla="*/ 3123921 w 4962979"/>
                <a:gd name="connsiteY60" fmla="*/ 4968155 h 5363809"/>
                <a:gd name="connsiteX61" fmla="*/ 3175209 w 4962979"/>
                <a:gd name="connsiteY61" fmla="*/ 5092713 h 5363809"/>
                <a:gd name="connsiteX62" fmla="*/ 3204517 w 4962979"/>
                <a:gd name="connsiteY62" fmla="*/ 5100040 h 5363809"/>
                <a:gd name="connsiteX63" fmla="*/ 3248479 w 4962979"/>
                <a:gd name="connsiteY63" fmla="*/ 5107366 h 5363809"/>
                <a:gd name="connsiteX64" fmla="*/ 3321748 w 4962979"/>
                <a:gd name="connsiteY64" fmla="*/ 5180636 h 5363809"/>
                <a:gd name="connsiteX65" fmla="*/ 3365709 w 4962979"/>
                <a:gd name="connsiteY65" fmla="*/ 5158655 h 5363809"/>
                <a:gd name="connsiteX66" fmla="*/ 3387690 w 4962979"/>
                <a:gd name="connsiteY66" fmla="*/ 5158655 h 5363809"/>
                <a:gd name="connsiteX67" fmla="*/ 3431652 w 4962979"/>
                <a:gd name="connsiteY67" fmla="*/ 5202616 h 5363809"/>
                <a:gd name="connsiteX68" fmla="*/ 3453632 w 4962979"/>
                <a:gd name="connsiteY68" fmla="*/ 5268559 h 5363809"/>
                <a:gd name="connsiteX69" fmla="*/ 3432352 w 4962979"/>
                <a:gd name="connsiteY69" fmla="*/ 5359236 h 5363809"/>
                <a:gd name="connsiteX70" fmla="*/ 3468286 w 4962979"/>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535924 w 4957597"/>
                <a:gd name="connsiteY49" fmla="*/ 3773866 h 5363809"/>
                <a:gd name="connsiteX50" fmla="*/ 1594539 w 4957597"/>
                <a:gd name="connsiteY50" fmla="*/ 3839809 h 5363809"/>
                <a:gd name="connsiteX51" fmla="*/ 1623847 w 4957597"/>
                <a:gd name="connsiteY51" fmla="*/ 3883770 h 5363809"/>
                <a:gd name="connsiteX52" fmla="*/ 1682462 w 4957597"/>
                <a:gd name="connsiteY52" fmla="*/ 3905751 h 5363809"/>
                <a:gd name="connsiteX53" fmla="*/ 2510404 w 4957597"/>
                <a:gd name="connsiteY53" fmla="*/ 4638443 h 5363809"/>
                <a:gd name="connsiteX54" fmla="*/ 2517731 w 4957597"/>
                <a:gd name="connsiteY54" fmla="*/ 4770328 h 5363809"/>
                <a:gd name="connsiteX55" fmla="*/ 2627635 w 4957597"/>
                <a:gd name="connsiteY55" fmla="*/ 4806963 h 5363809"/>
                <a:gd name="connsiteX56" fmla="*/ 2664270 w 4957597"/>
                <a:gd name="connsiteY56" fmla="*/ 4836270 h 5363809"/>
                <a:gd name="connsiteX57" fmla="*/ 2788827 w 4957597"/>
                <a:gd name="connsiteY57" fmla="*/ 4836270 h 5363809"/>
                <a:gd name="connsiteX58" fmla="*/ 2972000 w 4957597"/>
                <a:gd name="connsiteY58" fmla="*/ 4858251 h 5363809"/>
                <a:gd name="connsiteX59" fmla="*/ 3037943 w 4957597"/>
                <a:gd name="connsiteY59" fmla="*/ 4872905 h 5363809"/>
                <a:gd name="connsiteX60" fmla="*/ 3118539 w 4957597"/>
                <a:gd name="connsiteY60" fmla="*/ 4968155 h 5363809"/>
                <a:gd name="connsiteX61" fmla="*/ 3169827 w 4957597"/>
                <a:gd name="connsiteY61" fmla="*/ 5092713 h 5363809"/>
                <a:gd name="connsiteX62" fmla="*/ 3199135 w 4957597"/>
                <a:gd name="connsiteY62" fmla="*/ 5100040 h 5363809"/>
                <a:gd name="connsiteX63" fmla="*/ 3243097 w 4957597"/>
                <a:gd name="connsiteY63" fmla="*/ 5107366 h 5363809"/>
                <a:gd name="connsiteX64" fmla="*/ 3316366 w 4957597"/>
                <a:gd name="connsiteY64" fmla="*/ 5180636 h 5363809"/>
                <a:gd name="connsiteX65" fmla="*/ 3360327 w 4957597"/>
                <a:gd name="connsiteY65" fmla="*/ 5158655 h 5363809"/>
                <a:gd name="connsiteX66" fmla="*/ 3382308 w 4957597"/>
                <a:gd name="connsiteY66" fmla="*/ 5158655 h 5363809"/>
                <a:gd name="connsiteX67" fmla="*/ 3426270 w 4957597"/>
                <a:gd name="connsiteY67" fmla="*/ 5202616 h 5363809"/>
                <a:gd name="connsiteX68" fmla="*/ 3448250 w 4957597"/>
                <a:gd name="connsiteY68" fmla="*/ 5268559 h 5363809"/>
                <a:gd name="connsiteX69" fmla="*/ 3426970 w 4957597"/>
                <a:gd name="connsiteY69" fmla="*/ 5359236 h 5363809"/>
                <a:gd name="connsiteX70" fmla="*/ 3462904 w 4957597"/>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94382 w 4989075"/>
                <a:gd name="connsiteY0" fmla="*/ 5363809 h 5363809"/>
                <a:gd name="connsiteX1" fmla="*/ 4146478 w 4989075"/>
                <a:gd name="connsiteY1" fmla="*/ 4924193 h 5363809"/>
                <a:gd name="connsiteX2" fmla="*/ 4256382 w 4989075"/>
                <a:gd name="connsiteY2" fmla="*/ 4909540 h 5363809"/>
                <a:gd name="connsiteX3" fmla="*/ 4358959 w 4989075"/>
                <a:gd name="connsiteY3" fmla="*/ 4858251 h 5363809"/>
                <a:gd name="connsiteX4" fmla="*/ 4373613 w 4989075"/>
                <a:gd name="connsiteY4" fmla="*/ 4828943 h 5363809"/>
                <a:gd name="connsiteX5" fmla="*/ 4483517 w 4989075"/>
                <a:gd name="connsiteY5" fmla="*/ 4836270 h 5363809"/>
                <a:gd name="connsiteX6" fmla="*/ 4600748 w 4989075"/>
                <a:gd name="connsiteY6" fmla="*/ 4843597 h 5363809"/>
                <a:gd name="connsiteX7" fmla="*/ 4600748 w 4989075"/>
                <a:gd name="connsiteY7" fmla="*/ 4741020 h 5363809"/>
                <a:gd name="connsiteX8" fmla="*/ 4630055 w 4989075"/>
                <a:gd name="connsiteY8" fmla="*/ 4689732 h 5363809"/>
                <a:gd name="connsiteX9" fmla="*/ 4717978 w 4989075"/>
                <a:gd name="connsiteY9" fmla="*/ 4638443 h 5363809"/>
                <a:gd name="connsiteX10" fmla="*/ 4769267 w 4989075"/>
                <a:gd name="connsiteY10" fmla="*/ 4579828 h 5363809"/>
                <a:gd name="connsiteX11" fmla="*/ 4930459 w 4989075"/>
                <a:gd name="connsiteY11" fmla="*/ 4579828 h 5363809"/>
                <a:gd name="connsiteX12" fmla="*/ 4930459 w 4989075"/>
                <a:gd name="connsiteY12" fmla="*/ 4477251 h 5363809"/>
                <a:gd name="connsiteX13" fmla="*/ 4959767 w 4989075"/>
                <a:gd name="connsiteY13" fmla="*/ 4235463 h 5363809"/>
                <a:gd name="connsiteX14" fmla="*/ 4989075 w 4989075"/>
                <a:gd name="connsiteY14" fmla="*/ 4044963 h 5363809"/>
                <a:gd name="connsiteX15" fmla="*/ 4981748 w 4989075"/>
                <a:gd name="connsiteY15" fmla="*/ 3839809 h 5363809"/>
                <a:gd name="connsiteX16" fmla="*/ 4840963 w 4989075"/>
                <a:gd name="connsiteY16" fmla="*/ 3323517 h 5363809"/>
                <a:gd name="connsiteX17" fmla="*/ 4061727 w 4989075"/>
                <a:gd name="connsiteY17" fmla="*/ 1649372 h 5363809"/>
                <a:gd name="connsiteX18" fmla="*/ 3765115 w 4989075"/>
                <a:gd name="connsiteY18" fmla="*/ 1535454 h 5363809"/>
                <a:gd name="connsiteX19" fmla="*/ 3654515 w 4989075"/>
                <a:gd name="connsiteY19" fmla="*/ 1634515 h 5363809"/>
                <a:gd name="connsiteX20" fmla="*/ 3498668 w 4989075"/>
                <a:gd name="connsiteY20" fmla="*/ 1659281 h 5363809"/>
                <a:gd name="connsiteX21" fmla="*/ 3388066 w 4989075"/>
                <a:gd name="connsiteY21" fmla="*/ 1639469 h 5363809"/>
                <a:gd name="connsiteX22" fmla="*/ 3317684 w 4989075"/>
                <a:gd name="connsiteY22" fmla="*/ 1639468 h 5363809"/>
                <a:gd name="connsiteX23" fmla="*/ 3257356 w 4989075"/>
                <a:gd name="connsiteY23" fmla="*/ 1594892 h 5363809"/>
                <a:gd name="connsiteX24" fmla="*/ 3131673 w 4989075"/>
                <a:gd name="connsiteY24" fmla="*/ 1584985 h 5363809"/>
                <a:gd name="connsiteX25" fmla="*/ 3161837 w 4989075"/>
                <a:gd name="connsiteY25" fmla="*/ 1471065 h 5363809"/>
                <a:gd name="connsiteX26" fmla="*/ 3252328 w 4989075"/>
                <a:gd name="connsiteY26" fmla="*/ 1396768 h 5363809"/>
                <a:gd name="connsiteX27" fmla="*/ 3217137 w 4989075"/>
                <a:gd name="connsiteY27" fmla="*/ 1332379 h 5363809"/>
                <a:gd name="connsiteX28" fmla="*/ 3217137 w 4989075"/>
                <a:gd name="connsiteY28" fmla="*/ 1154068 h 5363809"/>
                <a:gd name="connsiteX29" fmla="*/ 3222165 w 4989075"/>
                <a:gd name="connsiteY29" fmla="*/ 1015381 h 5363809"/>
                <a:gd name="connsiteX30" fmla="*/ 3000962 w 4989075"/>
                <a:gd name="connsiteY30" fmla="*/ 549791 h 5363809"/>
                <a:gd name="connsiteX31" fmla="*/ 3171891 w 4989075"/>
                <a:gd name="connsiteY31" fmla="*/ 435870 h 5363809"/>
                <a:gd name="connsiteX32" fmla="*/ 3186973 w 4989075"/>
                <a:gd name="connsiteY32" fmla="*/ 386339 h 5363809"/>
                <a:gd name="connsiteX33" fmla="*/ 2644023 w 4989075"/>
                <a:gd name="connsiteY33" fmla="*/ 148592 h 5363809"/>
                <a:gd name="connsiteX34" fmla="*/ 2231782 w 4989075"/>
                <a:gd name="connsiteY34" fmla="*/ 0 h 5363809"/>
                <a:gd name="connsiteX35" fmla="*/ 1854733 w 4989075"/>
                <a:gd name="connsiteY35" fmla="*/ 594369 h 5363809"/>
                <a:gd name="connsiteX36" fmla="*/ 1744132 w 4989075"/>
                <a:gd name="connsiteY36" fmla="*/ 950990 h 5363809"/>
                <a:gd name="connsiteX37" fmla="*/ 1628503 w 4989075"/>
                <a:gd name="connsiteY37" fmla="*/ 1124349 h 5363809"/>
                <a:gd name="connsiteX38" fmla="*/ 1502820 w 4989075"/>
                <a:gd name="connsiteY38" fmla="*/ 1253129 h 5363809"/>
                <a:gd name="connsiteX39" fmla="*/ 1618449 w 4989075"/>
                <a:gd name="connsiteY39" fmla="*/ 1327425 h 5363809"/>
                <a:gd name="connsiteX40" fmla="*/ 1729052 w 4989075"/>
                <a:gd name="connsiteY40" fmla="*/ 1594893 h 5363809"/>
                <a:gd name="connsiteX41" fmla="*/ 1497794 w 4989075"/>
                <a:gd name="connsiteY41" fmla="*/ 1778157 h 5363809"/>
                <a:gd name="connsiteX42" fmla="*/ 1231348 w 4989075"/>
                <a:gd name="connsiteY42" fmla="*/ 1906937 h 5363809"/>
                <a:gd name="connsiteX43" fmla="*/ 1110692 w 4989075"/>
                <a:gd name="connsiteY43" fmla="*/ 1956467 h 5363809"/>
                <a:gd name="connsiteX44" fmla="*/ 1025227 w 4989075"/>
                <a:gd name="connsiteY44" fmla="*/ 1996093 h 5363809"/>
                <a:gd name="connsiteX45" fmla="*/ 321402 w 4989075"/>
                <a:gd name="connsiteY45" fmla="*/ 1535455 h 5363809"/>
                <a:gd name="connsiteX46" fmla="*/ 170583 w 4989075"/>
                <a:gd name="connsiteY46" fmla="*/ 1639470 h 5363809"/>
                <a:gd name="connsiteX47" fmla="*/ 59983 w 4989075"/>
                <a:gd name="connsiteY47" fmla="*/ 1689001 h 5363809"/>
                <a:gd name="connsiteX48" fmla="*/ 59982 w 4989075"/>
                <a:gd name="connsiteY48" fmla="*/ 2129826 h 5363809"/>
                <a:gd name="connsiteX49" fmla="*/ 225883 w 4989075"/>
                <a:gd name="connsiteY49" fmla="*/ 2327949 h 5363809"/>
                <a:gd name="connsiteX50" fmla="*/ 286211 w 4989075"/>
                <a:gd name="connsiteY50" fmla="*/ 2471589 h 5363809"/>
                <a:gd name="connsiteX51" fmla="*/ 547631 w 4989075"/>
                <a:gd name="connsiteY51" fmla="*/ 2664759 h 5363809"/>
                <a:gd name="connsiteX52" fmla="*/ 447086 w 4989075"/>
                <a:gd name="connsiteY52" fmla="*/ 2803445 h 5363809"/>
                <a:gd name="connsiteX53" fmla="*/ 351566 w 4989075"/>
                <a:gd name="connsiteY53" fmla="*/ 2897554 h 5363809"/>
                <a:gd name="connsiteX54" fmla="*/ 251020 w 4989075"/>
                <a:gd name="connsiteY54" fmla="*/ 3105584 h 5363809"/>
                <a:gd name="connsiteX55" fmla="*/ 59981 w 4989075"/>
                <a:gd name="connsiteY55" fmla="*/ 3402770 h 5363809"/>
                <a:gd name="connsiteX56" fmla="*/ 1567402 w 4989075"/>
                <a:gd name="connsiteY56" fmla="*/ 3773866 h 5363809"/>
                <a:gd name="connsiteX57" fmla="*/ 1626017 w 4989075"/>
                <a:gd name="connsiteY57" fmla="*/ 3839809 h 5363809"/>
                <a:gd name="connsiteX58" fmla="*/ 1655325 w 4989075"/>
                <a:gd name="connsiteY58" fmla="*/ 3883770 h 5363809"/>
                <a:gd name="connsiteX59" fmla="*/ 1713940 w 4989075"/>
                <a:gd name="connsiteY59" fmla="*/ 3905751 h 5363809"/>
                <a:gd name="connsiteX60" fmla="*/ 2541882 w 4989075"/>
                <a:gd name="connsiteY60" fmla="*/ 4638443 h 5363809"/>
                <a:gd name="connsiteX61" fmla="*/ 2549209 w 4989075"/>
                <a:gd name="connsiteY61" fmla="*/ 4770328 h 5363809"/>
                <a:gd name="connsiteX62" fmla="*/ 2659113 w 4989075"/>
                <a:gd name="connsiteY62" fmla="*/ 4806963 h 5363809"/>
                <a:gd name="connsiteX63" fmla="*/ 2695748 w 4989075"/>
                <a:gd name="connsiteY63" fmla="*/ 4836270 h 5363809"/>
                <a:gd name="connsiteX64" fmla="*/ 2820305 w 4989075"/>
                <a:gd name="connsiteY64" fmla="*/ 4836270 h 5363809"/>
                <a:gd name="connsiteX65" fmla="*/ 3003478 w 4989075"/>
                <a:gd name="connsiteY65" fmla="*/ 4858251 h 5363809"/>
                <a:gd name="connsiteX66" fmla="*/ 3069421 w 4989075"/>
                <a:gd name="connsiteY66" fmla="*/ 4872905 h 5363809"/>
                <a:gd name="connsiteX67" fmla="*/ 3150017 w 4989075"/>
                <a:gd name="connsiteY67" fmla="*/ 4968155 h 5363809"/>
                <a:gd name="connsiteX68" fmla="*/ 3201305 w 4989075"/>
                <a:gd name="connsiteY68" fmla="*/ 5092713 h 5363809"/>
                <a:gd name="connsiteX69" fmla="*/ 3230613 w 4989075"/>
                <a:gd name="connsiteY69" fmla="*/ 5100040 h 5363809"/>
                <a:gd name="connsiteX70" fmla="*/ 3274575 w 4989075"/>
                <a:gd name="connsiteY70" fmla="*/ 5107366 h 5363809"/>
                <a:gd name="connsiteX71" fmla="*/ 3347844 w 4989075"/>
                <a:gd name="connsiteY71" fmla="*/ 5180636 h 5363809"/>
                <a:gd name="connsiteX72" fmla="*/ 3391805 w 4989075"/>
                <a:gd name="connsiteY72" fmla="*/ 5158655 h 5363809"/>
                <a:gd name="connsiteX73" fmla="*/ 3413786 w 4989075"/>
                <a:gd name="connsiteY73" fmla="*/ 5158655 h 5363809"/>
                <a:gd name="connsiteX74" fmla="*/ 3457748 w 4989075"/>
                <a:gd name="connsiteY74" fmla="*/ 5202616 h 5363809"/>
                <a:gd name="connsiteX75" fmla="*/ 3479728 w 4989075"/>
                <a:gd name="connsiteY75" fmla="*/ 5268559 h 5363809"/>
                <a:gd name="connsiteX76" fmla="*/ 3458448 w 4989075"/>
                <a:gd name="connsiteY76" fmla="*/ 5359236 h 5363809"/>
                <a:gd name="connsiteX77" fmla="*/ 3494382 w 4989075"/>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9539 w 4964232"/>
                <a:gd name="connsiteY0" fmla="*/ 5363809 h 5363809"/>
                <a:gd name="connsiteX1" fmla="*/ 4121635 w 4964232"/>
                <a:gd name="connsiteY1" fmla="*/ 4924193 h 5363809"/>
                <a:gd name="connsiteX2" fmla="*/ 4231539 w 4964232"/>
                <a:gd name="connsiteY2" fmla="*/ 4909540 h 5363809"/>
                <a:gd name="connsiteX3" fmla="*/ 4334116 w 4964232"/>
                <a:gd name="connsiteY3" fmla="*/ 4858251 h 5363809"/>
                <a:gd name="connsiteX4" fmla="*/ 4348770 w 4964232"/>
                <a:gd name="connsiteY4" fmla="*/ 4828943 h 5363809"/>
                <a:gd name="connsiteX5" fmla="*/ 4458674 w 4964232"/>
                <a:gd name="connsiteY5" fmla="*/ 4836270 h 5363809"/>
                <a:gd name="connsiteX6" fmla="*/ 4575905 w 4964232"/>
                <a:gd name="connsiteY6" fmla="*/ 4843597 h 5363809"/>
                <a:gd name="connsiteX7" fmla="*/ 4575905 w 4964232"/>
                <a:gd name="connsiteY7" fmla="*/ 4741020 h 5363809"/>
                <a:gd name="connsiteX8" fmla="*/ 4605212 w 4964232"/>
                <a:gd name="connsiteY8" fmla="*/ 4689732 h 5363809"/>
                <a:gd name="connsiteX9" fmla="*/ 4693135 w 4964232"/>
                <a:gd name="connsiteY9" fmla="*/ 4638443 h 5363809"/>
                <a:gd name="connsiteX10" fmla="*/ 4744424 w 4964232"/>
                <a:gd name="connsiteY10" fmla="*/ 4579828 h 5363809"/>
                <a:gd name="connsiteX11" fmla="*/ 4905616 w 4964232"/>
                <a:gd name="connsiteY11" fmla="*/ 4579828 h 5363809"/>
                <a:gd name="connsiteX12" fmla="*/ 4905616 w 4964232"/>
                <a:gd name="connsiteY12" fmla="*/ 4477251 h 5363809"/>
                <a:gd name="connsiteX13" fmla="*/ 4934924 w 4964232"/>
                <a:gd name="connsiteY13" fmla="*/ 4235463 h 5363809"/>
                <a:gd name="connsiteX14" fmla="*/ 4964232 w 4964232"/>
                <a:gd name="connsiteY14" fmla="*/ 4044963 h 5363809"/>
                <a:gd name="connsiteX15" fmla="*/ 4956905 w 4964232"/>
                <a:gd name="connsiteY15" fmla="*/ 3839809 h 5363809"/>
                <a:gd name="connsiteX16" fmla="*/ 4816120 w 4964232"/>
                <a:gd name="connsiteY16" fmla="*/ 3323517 h 5363809"/>
                <a:gd name="connsiteX17" fmla="*/ 4036884 w 4964232"/>
                <a:gd name="connsiteY17" fmla="*/ 1649372 h 5363809"/>
                <a:gd name="connsiteX18" fmla="*/ 3740272 w 4964232"/>
                <a:gd name="connsiteY18" fmla="*/ 1535454 h 5363809"/>
                <a:gd name="connsiteX19" fmla="*/ 3629672 w 4964232"/>
                <a:gd name="connsiteY19" fmla="*/ 1634515 h 5363809"/>
                <a:gd name="connsiteX20" fmla="*/ 3473825 w 4964232"/>
                <a:gd name="connsiteY20" fmla="*/ 1659281 h 5363809"/>
                <a:gd name="connsiteX21" fmla="*/ 3363223 w 4964232"/>
                <a:gd name="connsiteY21" fmla="*/ 1639469 h 5363809"/>
                <a:gd name="connsiteX22" fmla="*/ 3292841 w 4964232"/>
                <a:gd name="connsiteY22" fmla="*/ 1639468 h 5363809"/>
                <a:gd name="connsiteX23" fmla="*/ 3232513 w 4964232"/>
                <a:gd name="connsiteY23" fmla="*/ 1594892 h 5363809"/>
                <a:gd name="connsiteX24" fmla="*/ 3106830 w 4964232"/>
                <a:gd name="connsiteY24" fmla="*/ 1584985 h 5363809"/>
                <a:gd name="connsiteX25" fmla="*/ 3136994 w 4964232"/>
                <a:gd name="connsiteY25" fmla="*/ 1471065 h 5363809"/>
                <a:gd name="connsiteX26" fmla="*/ 3227485 w 4964232"/>
                <a:gd name="connsiteY26" fmla="*/ 1396768 h 5363809"/>
                <a:gd name="connsiteX27" fmla="*/ 3192294 w 4964232"/>
                <a:gd name="connsiteY27" fmla="*/ 1332379 h 5363809"/>
                <a:gd name="connsiteX28" fmla="*/ 3192294 w 4964232"/>
                <a:gd name="connsiteY28" fmla="*/ 1154068 h 5363809"/>
                <a:gd name="connsiteX29" fmla="*/ 3197322 w 4964232"/>
                <a:gd name="connsiteY29" fmla="*/ 1015381 h 5363809"/>
                <a:gd name="connsiteX30" fmla="*/ 2976119 w 4964232"/>
                <a:gd name="connsiteY30" fmla="*/ 549791 h 5363809"/>
                <a:gd name="connsiteX31" fmla="*/ 3147048 w 4964232"/>
                <a:gd name="connsiteY31" fmla="*/ 435870 h 5363809"/>
                <a:gd name="connsiteX32" fmla="*/ 3162130 w 4964232"/>
                <a:gd name="connsiteY32" fmla="*/ 386339 h 5363809"/>
                <a:gd name="connsiteX33" fmla="*/ 2619180 w 4964232"/>
                <a:gd name="connsiteY33" fmla="*/ 148592 h 5363809"/>
                <a:gd name="connsiteX34" fmla="*/ 2206939 w 4964232"/>
                <a:gd name="connsiteY34" fmla="*/ 0 h 5363809"/>
                <a:gd name="connsiteX35" fmla="*/ 1829890 w 4964232"/>
                <a:gd name="connsiteY35" fmla="*/ 594369 h 5363809"/>
                <a:gd name="connsiteX36" fmla="*/ 1719289 w 4964232"/>
                <a:gd name="connsiteY36" fmla="*/ 950990 h 5363809"/>
                <a:gd name="connsiteX37" fmla="*/ 1603660 w 4964232"/>
                <a:gd name="connsiteY37" fmla="*/ 1124349 h 5363809"/>
                <a:gd name="connsiteX38" fmla="*/ 1477977 w 4964232"/>
                <a:gd name="connsiteY38" fmla="*/ 1253129 h 5363809"/>
                <a:gd name="connsiteX39" fmla="*/ 1593606 w 4964232"/>
                <a:gd name="connsiteY39" fmla="*/ 1327425 h 5363809"/>
                <a:gd name="connsiteX40" fmla="*/ 1704209 w 4964232"/>
                <a:gd name="connsiteY40" fmla="*/ 1594893 h 5363809"/>
                <a:gd name="connsiteX41" fmla="*/ 1472951 w 4964232"/>
                <a:gd name="connsiteY41" fmla="*/ 1778157 h 5363809"/>
                <a:gd name="connsiteX42" fmla="*/ 1206505 w 4964232"/>
                <a:gd name="connsiteY42" fmla="*/ 1906937 h 5363809"/>
                <a:gd name="connsiteX43" fmla="*/ 1085849 w 4964232"/>
                <a:gd name="connsiteY43" fmla="*/ 1956467 h 5363809"/>
                <a:gd name="connsiteX44" fmla="*/ 1000384 w 4964232"/>
                <a:gd name="connsiteY44" fmla="*/ 1996093 h 5363809"/>
                <a:gd name="connsiteX45" fmla="*/ 296559 w 4964232"/>
                <a:gd name="connsiteY45" fmla="*/ 1535455 h 5363809"/>
                <a:gd name="connsiteX46" fmla="*/ 145740 w 4964232"/>
                <a:gd name="connsiteY46" fmla="*/ 1639470 h 5363809"/>
                <a:gd name="connsiteX47" fmla="*/ 35140 w 4964232"/>
                <a:gd name="connsiteY47" fmla="*/ 1689001 h 5363809"/>
                <a:gd name="connsiteX48" fmla="*/ 35139 w 4964232"/>
                <a:gd name="connsiteY48" fmla="*/ 2129826 h 5363809"/>
                <a:gd name="connsiteX49" fmla="*/ 201040 w 4964232"/>
                <a:gd name="connsiteY49" fmla="*/ 2327949 h 5363809"/>
                <a:gd name="connsiteX50" fmla="*/ 261368 w 4964232"/>
                <a:gd name="connsiteY50" fmla="*/ 2471589 h 5363809"/>
                <a:gd name="connsiteX51" fmla="*/ 522788 w 4964232"/>
                <a:gd name="connsiteY51" fmla="*/ 2664759 h 5363809"/>
                <a:gd name="connsiteX52" fmla="*/ 422243 w 4964232"/>
                <a:gd name="connsiteY52" fmla="*/ 2803445 h 5363809"/>
                <a:gd name="connsiteX53" fmla="*/ 326723 w 4964232"/>
                <a:gd name="connsiteY53" fmla="*/ 2897554 h 5363809"/>
                <a:gd name="connsiteX54" fmla="*/ 226177 w 4964232"/>
                <a:gd name="connsiteY54" fmla="*/ 3105584 h 5363809"/>
                <a:gd name="connsiteX55" fmla="*/ 25083 w 4964232"/>
                <a:gd name="connsiteY55" fmla="*/ 3387910 h 5363809"/>
                <a:gd name="connsiteX56" fmla="*/ 140712 w 4964232"/>
                <a:gd name="connsiteY56" fmla="*/ 3531550 h 5363809"/>
                <a:gd name="connsiteX57" fmla="*/ 1542559 w 4964232"/>
                <a:gd name="connsiteY57" fmla="*/ 3773866 h 5363809"/>
                <a:gd name="connsiteX58" fmla="*/ 1601174 w 4964232"/>
                <a:gd name="connsiteY58" fmla="*/ 3839809 h 5363809"/>
                <a:gd name="connsiteX59" fmla="*/ 1630482 w 4964232"/>
                <a:gd name="connsiteY59" fmla="*/ 3883770 h 5363809"/>
                <a:gd name="connsiteX60" fmla="*/ 1689097 w 4964232"/>
                <a:gd name="connsiteY60" fmla="*/ 3905751 h 5363809"/>
                <a:gd name="connsiteX61" fmla="*/ 2517039 w 4964232"/>
                <a:gd name="connsiteY61" fmla="*/ 4638443 h 5363809"/>
                <a:gd name="connsiteX62" fmla="*/ 2524366 w 4964232"/>
                <a:gd name="connsiteY62" fmla="*/ 4770328 h 5363809"/>
                <a:gd name="connsiteX63" fmla="*/ 2634270 w 4964232"/>
                <a:gd name="connsiteY63" fmla="*/ 4806963 h 5363809"/>
                <a:gd name="connsiteX64" fmla="*/ 2670905 w 4964232"/>
                <a:gd name="connsiteY64" fmla="*/ 4836270 h 5363809"/>
                <a:gd name="connsiteX65" fmla="*/ 2795462 w 4964232"/>
                <a:gd name="connsiteY65" fmla="*/ 4836270 h 5363809"/>
                <a:gd name="connsiteX66" fmla="*/ 2978635 w 4964232"/>
                <a:gd name="connsiteY66" fmla="*/ 4858251 h 5363809"/>
                <a:gd name="connsiteX67" fmla="*/ 3044578 w 4964232"/>
                <a:gd name="connsiteY67" fmla="*/ 4872905 h 5363809"/>
                <a:gd name="connsiteX68" fmla="*/ 3125174 w 4964232"/>
                <a:gd name="connsiteY68" fmla="*/ 4968155 h 5363809"/>
                <a:gd name="connsiteX69" fmla="*/ 3176462 w 4964232"/>
                <a:gd name="connsiteY69" fmla="*/ 5092713 h 5363809"/>
                <a:gd name="connsiteX70" fmla="*/ 3205770 w 4964232"/>
                <a:gd name="connsiteY70" fmla="*/ 5100040 h 5363809"/>
                <a:gd name="connsiteX71" fmla="*/ 3249732 w 4964232"/>
                <a:gd name="connsiteY71" fmla="*/ 5107366 h 5363809"/>
                <a:gd name="connsiteX72" fmla="*/ 3323001 w 4964232"/>
                <a:gd name="connsiteY72" fmla="*/ 5180636 h 5363809"/>
                <a:gd name="connsiteX73" fmla="*/ 3366962 w 4964232"/>
                <a:gd name="connsiteY73" fmla="*/ 5158655 h 5363809"/>
                <a:gd name="connsiteX74" fmla="*/ 3388943 w 4964232"/>
                <a:gd name="connsiteY74" fmla="*/ 5158655 h 5363809"/>
                <a:gd name="connsiteX75" fmla="*/ 3432905 w 4964232"/>
                <a:gd name="connsiteY75" fmla="*/ 5202616 h 5363809"/>
                <a:gd name="connsiteX76" fmla="*/ 3454885 w 4964232"/>
                <a:gd name="connsiteY76" fmla="*/ 5268559 h 5363809"/>
                <a:gd name="connsiteX77" fmla="*/ 3433605 w 4964232"/>
                <a:gd name="connsiteY77" fmla="*/ 5359236 h 5363809"/>
                <a:gd name="connsiteX78" fmla="*/ 3469539 w 4964232"/>
                <a:gd name="connsiteY78"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34077 w 4957597"/>
                <a:gd name="connsiteY56" fmla="*/ 3531550 h 5363809"/>
                <a:gd name="connsiteX57" fmla="*/ 1535924 w 4957597"/>
                <a:gd name="connsiteY57" fmla="*/ 3773866 h 5363809"/>
                <a:gd name="connsiteX58" fmla="*/ 1594539 w 4957597"/>
                <a:gd name="connsiteY58" fmla="*/ 3839809 h 5363809"/>
                <a:gd name="connsiteX59" fmla="*/ 1623847 w 4957597"/>
                <a:gd name="connsiteY59" fmla="*/ 3883770 h 5363809"/>
                <a:gd name="connsiteX60" fmla="*/ 1682462 w 4957597"/>
                <a:gd name="connsiteY60" fmla="*/ 3905751 h 5363809"/>
                <a:gd name="connsiteX61" fmla="*/ 2510404 w 4957597"/>
                <a:gd name="connsiteY61" fmla="*/ 4638443 h 5363809"/>
                <a:gd name="connsiteX62" fmla="*/ 2517731 w 4957597"/>
                <a:gd name="connsiteY62" fmla="*/ 4770328 h 5363809"/>
                <a:gd name="connsiteX63" fmla="*/ 2627635 w 4957597"/>
                <a:gd name="connsiteY63" fmla="*/ 4806963 h 5363809"/>
                <a:gd name="connsiteX64" fmla="*/ 2664270 w 4957597"/>
                <a:gd name="connsiteY64" fmla="*/ 4836270 h 5363809"/>
                <a:gd name="connsiteX65" fmla="*/ 2788827 w 4957597"/>
                <a:gd name="connsiteY65" fmla="*/ 4836270 h 5363809"/>
                <a:gd name="connsiteX66" fmla="*/ 2972000 w 4957597"/>
                <a:gd name="connsiteY66" fmla="*/ 4858251 h 5363809"/>
                <a:gd name="connsiteX67" fmla="*/ 3037943 w 4957597"/>
                <a:gd name="connsiteY67" fmla="*/ 4872905 h 5363809"/>
                <a:gd name="connsiteX68" fmla="*/ 3118539 w 4957597"/>
                <a:gd name="connsiteY68" fmla="*/ 4968155 h 5363809"/>
                <a:gd name="connsiteX69" fmla="*/ 3169827 w 4957597"/>
                <a:gd name="connsiteY69" fmla="*/ 5092713 h 5363809"/>
                <a:gd name="connsiteX70" fmla="*/ 3199135 w 4957597"/>
                <a:gd name="connsiteY70" fmla="*/ 5100040 h 5363809"/>
                <a:gd name="connsiteX71" fmla="*/ 3243097 w 4957597"/>
                <a:gd name="connsiteY71" fmla="*/ 5107366 h 5363809"/>
                <a:gd name="connsiteX72" fmla="*/ 3316366 w 4957597"/>
                <a:gd name="connsiteY72" fmla="*/ 5180636 h 5363809"/>
                <a:gd name="connsiteX73" fmla="*/ 3360327 w 4957597"/>
                <a:gd name="connsiteY73" fmla="*/ 5158655 h 5363809"/>
                <a:gd name="connsiteX74" fmla="*/ 3382308 w 4957597"/>
                <a:gd name="connsiteY74" fmla="*/ 5158655 h 5363809"/>
                <a:gd name="connsiteX75" fmla="*/ 3426270 w 4957597"/>
                <a:gd name="connsiteY75" fmla="*/ 5202616 h 5363809"/>
                <a:gd name="connsiteX76" fmla="*/ 3448250 w 4957597"/>
                <a:gd name="connsiteY76" fmla="*/ 5268559 h 5363809"/>
                <a:gd name="connsiteX77" fmla="*/ 3426970 w 4957597"/>
                <a:gd name="connsiteY77" fmla="*/ 5359236 h 5363809"/>
                <a:gd name="connsiteX78" fmla="*/ 3462904 w 4957597"/>
                <a:gd name="connsiteY78" fmla="*/ 5363809 h 5363809"/>
                <a:gd name="connsiteX0" fmla="*/ 3472376 w 4967069"/>
                <a:gd name="connsiteY0" fmla="*/ 5363809 h 5363809"/>
                <a:gd name="connsiteX1" fmla="*/ 4124472 w 4967069"/>
                <a:gd name="connsiteY1" fmla="*/ 4924193 h 5363809"/>
                <a:gd name="connsiteX2" fmla="*/ 4234376 w 4967069"/>
                <a:gd name="connsiteY2" fmla="*/ 4909540 h 5363809"/>
                <a:gd name="connsiteX3" fmla="*/ 4336953 w 4967069"/>
                <a:gd name="connsiteY3" fmla="*/ 4858251 h 5363809"/>
                <a:gd name="connsiteX4" fmla="*/ 4351607 w 4967069"/>
                <a:gd name="connsiteY4" fmla="*/ 4828943 h 5363809"/>
                <a:gd name="connsiteX5" fmla="*/ 4461511 w 4967069"/>
                <a:gd name="connsiteY5" fmla="*/ 4836270 h 5363809"/>
                <a:gd name="connsiteX6" fmla="*/ 4578742 w 4967069"/>
                <a:gd name="connsiteY6" fmla="*/ 4843597 h 5363809"/>
                <a:gd name="connsiteX7" fmla="*/ 4578742 w 4967069"/>
                <a:gd name="connsiteY7" fmla="*/ 4741020 h 5363809"/>
                <a:gd name="connsiteX8" fmla="*/ 4608049 w 4967069"/>
                <a:gd name="connsiteY8" fmla="*/ 4689732 h 5363809"/>
                <a:gd name="connsiteX9" fmla="*/ 4695972 w 4967069"/>
                <a:gd name="connsiteY9" fmla="*/ 4638443 h 5363809"/>
                <a:gd name="connsiteX10" fmla="*/ 4747261 w 4967069"/>
                <a:gd name="connsiteY10" fmla="*/ 4579828 h 5363809"/>
                <a:gd name="connsiteX11" fmla="*/ 4908453 w 4967069"/>
                <a:gd name="connsiteY11" fmla="*/ 4579828 h 5363809"/>
                <a:gd name="connsiteX12" fmla="*/ 4908453 w 4967069"/>
                <a:gd name="connsiteY12" fmla="*/ 4477251 h 5363809"/>
                <a:gd name="connsiteX13" fmla="*/ 4937761 w 4967069"/>
                <a:gd name="connsiteY13" fmla="*/ 4235463 h 5363809"/>
                <a:gd name="connsiteX14" fmla="*/ 4967069 w 4967069"/>
                <a:gd name="connsiteY14" fmla="*/ 4044963 h 5363809"/>
                <a:gd name="connsiteX15" fmla="*/ 4959742 w 4967069"/>
                <a:gd name="connsiteY15" fmla="*/ 3839809 h 5363809"/>
                <a:gd name="connsiteX16" fmla="*/ 4818957 w 4967069"/>
                <a:gd name="connsiteY16" fmla="*/ 3323517 h 5363809"/>
                <a:gd name="connsiteX17" fmla="*/ 4039721 w 4967069"/>
                <a:gd name="connsiteY17" fmla="*/ 1649372 h 5363809"/>
                <a:gd name="connsiteX18" fmla="*/ 3743109 w 4967069"/>
                <a:gd name="connsiteY18" fmla="*/ 1535454 h 5363809"/>
                <a:gd name="connsiteX19" fmla="*/ 3632509 w 4967069"/>
                <a:gd name="connsiteY19" fmla="*/ 1634515 h 5363809"/>
                <a:gd name="connsiteX20" fmla="*/ 3476662 w 4967069"/>
                <a:gd name="connsiteY20" fmla="*/ 1659281 h 5363809"/>
                <a:gd name="connsiteX21" fmla="*/ 3366060 w 4967069"/>
                <a:gd name="connsiteY21" fmla="*/ 1639469 h 5363809"/>
                <a:gd name="connsiteX22" fmla="*/ 3295678 w 4967069"/>
                <a:gd name="connsiteY22" fmla="*/ 1639468 h 5363809"/>
                <a:gd name="connsiteX23" fmla="*/ 3235350 w 4967069"/>
                <a:gd name="connsiteY23" fmla="*/ 1594892 h 5363809"/>
                <a:gd name="connsiteX24" fmla="*/ 3109667 w 4967069"/>
                <a:gd name="connsiteY24" fmla="*/ 1584985 h 5363809"/>
                <a:gd name="connsiteX25" fmla="*/ 3139831 w 4967069"/>
                <a:gd name="connsiteY25" fmla="*/ 1471065 h 5363809"/>
                <a:gd name="connsiteX26" fmla="*/ 3230322 w 4967069"/>
                <a:gd name="connsiteY26" fmla="*/ 1396768 h 5363809"/>
                <a:gd name="connsiteX27" fmla="*/ 3195131 w 4967069"/>
                <a:gd name="connsiteY27" fmla="*/ 1332379 h 5363809"/>
                <a:gd name="connsiteX28" fmla="*/ 3195131 w 4967069"/>
                <a:gd name="connsiteY28" fmla="*/ 1154068 h 5363809"/>
                <a:gd name="connsiteX29" fmla="*/ 3200159 w 4967069"/>
                <a:gd name="connsiteY29" fmla="*/ 1015381 h 5363809"/>
                <a:gd name="connsiteX30" fmla="*/ 2978956 w 4967069"/>
                <a:gd name="connsiteY30" fmla="*/ 549791 h 5363809"/>
                <a:gd name="connsiteX31" fmla="*/ 3149885 w 4967069"/>
                <a:gd name="connsiteY31" fmla="*/ 435870 h 5363809"/>
                <a:gd name="connsiteX32" fmla="*/ 3164967 w 4967069"/>
                <a:gd name="connsiteY32" fmla="*/ 386339 h 5363809"/>
                <a:gd name="connsiteX33" fmla="*/ 2622017 w 4967069"/>
                <a:gd name="connsiteY33" fmla="*/ 148592 h 5363809"/>
                <a:gd name="connsiteX34" fmla="*/ 2209776 w 4967069"/>
                <a:gd name="connsiteY34" fmla="*/ 0 h 5363809"/>
                <a:gd name="connsiteX35" fmla="*/ 1832727 w 4967069"/>
                <a:gd name="connsiteY35" fmla="*/ 594369 h 5363809"/>
                <a:gd name="connsiteX36" fmla="*/ 1722126 w 4967069"/>
                <a:gd name="connsiteY36" fmla="*/ 950990 h 5363809"/>
                <a:gd name="connsiteX37" fmla="*/ 1606497 w 4967069"/>
                <a:gd name="connsiteY37" fmla="*/ 1124349 h 5363809"/>
                <a:gd name="connsiteX38" fmla="*/ 1480814 w 4967069"/>
                <a:gd name="connsiteY38" fmla="*/ 1253129 h 5363809"/>
                <a:gd name="connsiteX39" fmla="*/ 1596443 w 4967069"/>
                <a:gd name="connsiteY39" fmla="*/ 1327425 h 5363809"/>
                <a:gd name="connsiteX40" fmla="*/ 1707046 w 4967069"/>
                <a:gd name="connsiteY40" fmla="*/ 1594893 h 5363809"/>
                <a:gd name="connsiteX41" fmla="*/ 1475788 w 4967069"/>
                <a:gd name="connsiteY41" fmla="*/ 1778157 h 5363809"/>
                <a:gd name="connsiteX42" fmla="*/ 1209342 w 4967069"/>
                <a:gd name="connsiteY42" fmla="*/ 1906937 h 5363809"/>
                <a:gd name="connsiteX43" fmla="*/ 1088686 w 4967069"/>
                <a:gd name="connsiteY43" fmla="*/ 1956467 h 5363809"/>
                <a:gd name="connsiteX44" fmla="*/ 1003221 w 4967069"/>
                <a:gd name="connsiteY44" fmla="*/ 1996093 h 5363809"/>
                <a:gd name="connsiteX45" fmla="*/ 299396 w 4967069"/>
                <a:gd name="connsiteY45" fmla="*/ 1535455 h 5363809"/>
                <a:gd name="connsiteX46" fmla="*/ 148577 w 4967069"/>
                <a:gd name="connsiteY46" fmla="*/ 1639470 h 5363809"/>
                <a:gd name="connsiteX47" fmla="*/ 37977 w 4967069"/>
                <a:gd name="connsiteY47" fmla="*/ 1689001 h 5363809"/>
                <a:gd name="connsiteX48" fmla="*/ 37976 w 4967069"/>
                <a:gd name="connsiteY48" fmla="*/ 2129826 h 5363809"/>
                <a:gd name="connsiteX49" fmla="*/ 203877 w 4967069"/>
                <a:gd name="connsiteY49" fmla="*/ 2327949 h 5363809"/>
                <a:gd name="connsiteX50" fmla="*/ 264205 w 4967069"/>
                <a:gd name="connsiteY50" fmla="*/ 2471589 h 5363809"/>
                <a:gd name="connsiteX51" fmla="*/ 525625 w 4967069"/>
                <a:gd name="connsiteY51" fmla="*/ 2664759 h 5363809"/>
                <a:gd name="connsiteX52" fmla="*/ 425080 w 4967069"/>
                <a:gd name="connsiteY52" fmla="*/ 2803445 h 5363809"/>
                <a:gd name="connsiteX53" fmla="*/ 329560 w 4967069"/>
                <a:gd name="connsiteY53" fmla="*/ 2897554 h 5363809"/>
                <a:gd name="connsiteX54" fmla="*/ 229014 w 4967069"/>
                <a:gd name="connsiteY54" fmla="*/ 3105584 h 5363809"/>
                <a:gd name="connsiteX55" fmla="*/ 27920 w 4967069"/>
                <a:gd name="connsiteY55" fmla="*/ 3387910 h 5363809"/>
                <a:gd name="connsiteX56" fmla="*/ 143549 w 4967069"/>
                <a:gd name="connsiteY56" fmla="*/ 3531550 h 5363809"/>
                <a:gd name="connsiteX57" fmla="*/ 1545396 w 4967069"/>
                <a:gd name="connsiteY57" fmla="*/ 3773866 h 5363809"/>
                <a:gd name="connsiteX58" fmla="*/ 1604011 w 4967069"/>
                <a:gd name="connsiteY58" fmla="*/ 3839809 h 5363809"/>
                <a:gd name="connsiteX59" fmla="*/ 1633319 w 4967069"/>
                <a:gd name="connsiteY59" fmla="*/ 3883770 h 5363809"/>
                <a:gd name="connsiteX60" fmla="*/ 1691934 w 4967069"/>
                <a:gd name="connsiteY60" fmla="*/ 3905751 h 5363809"/>
                <a:gd name="connsiteX61" fmla="*/ 2519876 w 4967069"/>
                <a:gd name="connsiteY61" fmla="*/ 4638443 h 5363809"/>
                <a:gd name="connsiteX62" fmla="*/ 2527203 w 4967069"/>
                <a:gd name="connsiteY62" fmla="*/ 4770328 h 5363809"/>
                <a:gd name="connsiteX63" fmla="*/ 2637107 w 4967069"/>
                <a:gd name="connsiteY63" fmla="*/ 4806963 h 5363809"/>
                <a:gd name="connsiteX64" fmla="*/ 2673742 w 4967069"/>
                <a:gd name="connsiteY64" fmla="*/ 4836270 h 5363809"/>
                <a:gd name="connsiteX65" fmla="*/ 2798299 w 4967069"/>
                <a:gd name="connsiteY65" fmla="*/ 4836270 h 5363809"/>
                <a:gd name="connsiteX66" fmla="*/ 2981472 w 4967069"/>
                <a:gd name="connsiteY66" fmla="*/ 4858251 h 5363809"/>
                <a:gd name="connsiteX67" fmla="*/ 3047415 w 4967069"/>
                <a:gd name="connsiteY67" fmla="*/ 4872905 h 5363809"/>
                <a:gd name="connsiteX68" fmla="*/ 3128011 w 4967069"/>
                <a:gd name="connsiteY68" fmla="*/ 4968155 h 5363809"/>
                <a:gd name="connsiteX69" fmla="*/ 3179299 w 4967069"/>
                <a:gd name="connsiteY69" fmla="*/ 5092713 h 5363809"/>
                <a:gd name="connsiteX70" fmla="*/ 3208607 w 4967069"/>
                <a:gd name="connsiteY70" fmla="*/ 5100040 h 5363809"/>
                <a:gd name="connsiteX71" fmla="*/ 3252569 w 4967069"/>
                <a:gd name="connsiteY71" fmla="*/ 5107366 h 5363809"/>
                <a:gd name="connsiteX72" fmla="*/ 3325838 w 4967069"/>
                <a:gd name="connsiteY72" fmla="*/ 5180636 h 5363809"/>
                <a:gd name="connsiteX73" fmla="*/ 3369799 w 4967069"/>
                <a:gd name="connsiteY73" fmla="*/ 5158655 h 5363809"/>
                <a:gd name="connsiteX74" fmla="*/ 3391780 w 4967069"/>
                <a:gd name="connsiteY74" fmla="*/ 5158655 h 5363809"/>
                <a:gd name="connsiteX75" fmla="*/ 3435742 w 4967069"/>
                <a:gd name="connsiteY75" fmla="*/ 5202616 h 5363809"/>
                <a:gd name="connsiteX76" fmla="*/ 3457722 w 4967069"/>
                <a:gd name="connsiteY76" fmla="*/ 5268559 h 5363809"/>
                <a:gd name="connsiteX77" fmla="*/ 3436442 w 4967069"/>
                <a:gd name="connsiteY77" fmla="*/ 5359236 h 5363809"/>
                <a:gd name="connsiteX78" fmla="*/ 3472376 w 4967069"/>
                <a:gd name="connsiteY78" fmla="*/ 5363809 h 5363809"/>
                <a:gd name="connsiteX0" fmla="*/ 3528030 w 5022723"/>
                <a:gd name="connsiteY0" fmla="*/ 5363809 h 5363809"/>
                <a:gd name="connsiteX1" fmla="*/ 4180126 w 5022723"/>
                <a:gd name="connsiteY1" fmla="*/ 4924193 h 5363809"/>
                <a:gd name="connsiteX2" fmla="*/ 4290030 w 5022723"/>
                <a:gd name="connsiteY2" fmla="*/ 4909540 h 5363809"/>
                <a:gd name="connsiteX3" fmla="*/ 4392607 w 5022723"/>
                <a:gd name="connsiteY3" fmla="*/ 4858251 h 5363809"/>
                <a:gd name="connsiteX4" fmla="*/ 4407261 w 5022723"/>
                <a:gd name="connsiteY4" fmla="*/ 4828943 h 5363809"/>
                <a:gd name="connsiteX5" fmla="*/ 4517165 w 5022723"/>
                <a:gd name="connsiteY5" fmla="*/ 4836270 h 5363809"/>
                <a:gd name="connsiteX6" fmla="*/ 4634396 w 5022723"/>
                <a:gd name="connsiteY6" fmla="*/ 4843597 h 5363809"/>
                <a:gd name="connsiteX7" fmla="*/ 4634396 w 5022723"/>
                <a:gd name="connsiteY7" fmla="*/ 4741020 h 5363809"/>
                <a:gd name="connsiteX8" fmla="*/ 4663703 w 5022723"/>
                <a:gd name="connsiteY8" fmla="*/ 4689732 h 5363809"/>
                <a:gd name="connsiteX9" fmla="*/ 4751626 w 5022723"/>
                <a:gd name="connsiteY9" fmla="*/ 4638443 h 5363809"/>
                <a:gd name="connsiteX10" fmla="*/ 4802915 w 5022723"/>
                <a:gd name="connsiteY10" fmla="*/ 4579828 h 5363809"/>
                <a:gd name="connsiteX11" fmla="*/ 4964107 w 5022723"/>
                <a:gd name="connsiteY11" fmla="*/ 4579828 h 5363809"/>
                <a:gd name="connsiteX12" fmla="*/ 4964107 w 5022723"/>
                <a:gd name="connsiteY12" fmla="*/ 4477251 h 5363809"/>
                <a:gd name="connsiteX13" fmla="*/ 4993415 w 5022723"/>
                <a:gd name="connsiteY13" fmla="*/ 4235463 h 5363809"/>
                <a:gd name="connsiteX14" fmla="*/ 5022723 w 5022723"/>
                <a:gd name="connsiteY14" fmla="*/ 4044963 h 5363809"/>
                <a:gd name="connsiteX15" fmla="*/ 5015396 w 5022723"/>
                <a:gd name="connsiteY15" fmla="*/ 3839809 h 5363809"/>
                <a:gd name="connsiteX16" fmla="*/ 4874611 w 5022723"/>
                <a:gd name="connsiteY16" fmla="*/ 3323517 h 5363809"/>
                <a:gd name="connsiteX17" fmla="*/ 4095375 w 5022723"/>
                <a:gd name="connsiteY17" fmla="*/ 1649372 h 5363809"/>
                <a:gd name="connsiteX18" fmla="*/ 3798763 w 5022723"/>
                <a:gd name="connsiteY18" fmla="*/ 1535454 h 5363809"/>
                <a:gd name="connsiteX19" fmla="*/ 3688163 w 5022723"/>
                <a:gd name="connsiteY19" fmla="*/ 1634515 h 5363809"/>
                <a:gd name="connsiteX20" fmla="*/ 3532316 w 5022723"/>
                <a:gd name="connsiteY20" fmla="*/ 1659281 h 5363809"/>
                <a:gd name="connsiteX21" fmla="*/ 3421714 w 5022723"/>
                <a:gd name="connsiteY21" fmla="*/ 1639469 h 5363809"/>
                <a:gd name="connsiteX22" fmla="*/ 3351332 w 5022723"/>
                <a:gd name="connsiteY22" fmla="*/ 1639468 h 5363809"/>
                <a:gd name="connsiteX23" fmla="*/ 3291004 w 5022723"/>
                <a:gd name="connsiteY23" fmla="*/ 1594892 h 5363809"/>
                <a:gd name="connsiteX24" fmla="*/ 3165321 w 5022723"/>
                <a:gd name="connsiteY24" fmla="*/ 1584985 h 5363809"/>
                <a:gd name="connsiteX25" fmla="*/ 3195485 w 5022723"/>
                <a:gd name="connsiteY25" fmla="*/ 1471065 h 5363809"/>
                <a:gd name="connsiteX26" fmla="*/ 3285976 w 5022723"/>
                <a:gd name="connsiteY26" fmla="*/ 1396768 h 5363809"/>
                <a:gd name="connsiteX27" fmla="*/ 3250785 w 5022723"/>
                <a:gd name="connsiteY27" fmla="*/ 1332379 h 5363809"/>
                <a:gd name="connsiteX28" fmla="*/ 3250785 w 5022723"/>
                <a:gd name="connsiteY28" fmla="*/ 1154068 h 5363809"/>
                <a:gd name="connsiteX29" fmla="*/ 3255813 w 5022723"/>
                <a:gd name="connsiteY29" fmla="*/ 1015381 h 5363809"/>
                <a:gd name="connsiteX30" fmla="*/ 3034610 w 5022723"/>
                <a:gd name="connsiteY30" fmla="*/ 549791 h 5363809"/>
                <a:gd name="connsiteX31" fmla="*/ 3205539 w 5022723"/>
                <a:gd name="connsiteY31" fmla="*/ 435870 h 5363809"/>
                <a:gd name="connsiteX32" fmla="*/ 3220621 w 5022723"/>
                <a:gd name="connsiteY32" fmla="*/ 386339 h 5363809"/>
                <a:gd name="connsiteX33" fmla="*/ 2677671 w 5022723"/>
                <a:gd name="connsiteY33" fmla="*/ 148592 h 5363809"/>
                <a:gd name="connsiteX34" fmla="*/ 2265430 w 5022723"/>
                <a:gd name="connsiteY34" fmla="*/ 0 h 5363809"/>
                <a:gd name="connsiteX35" fmla="*/ 1888381 w 5022723"/>
                <a:gd name="connsiteY35" fmla="*/ 594369 h 5363809"/>
                <a:gd name="connsiteX36" fmla="*/ 1777780 w 5022723"/>
                <a:gd name="connsiteY36" fmla="*/ 950990 h 5363809"/>
                <a:gd name="connsiteX37" fmla="*/ 1662151 w 5022723"/>
                <a:gd name="connsiteY37" fmla="*/ 1124349 h 5363809"/>
                <a:gd name="connsiteX38" fmla="*/ 1536468 w 5022723"/>
                <a:gd name="connsiteY38" fmla="*/ 1253129 h 5363809"/>
                <a:gd name="connsiteX39" fmla="*/ 1652097 w 5022723"/>
                <a:gd name="connsiteY39" fmla="*/ 1327425 h 5363809"/>
                <a:gd name="connsiteX40" fmla="*/ 1762700 w 5022723"/>
                <a:gd name="connsiteY40" fmla="*/ 1594893 h 5363809"/>
                <a:gd name="connsiteX41" fmla="*/ 1531442 w 5022723"/>
                <a:gd name="connsiteY41" fmla="*/ 1778157 h 5363809"/>
                <a:gd name="connsiteX42" fmla="*/ 1264996 w 5022723"/>
                <a:gd name="connsiteY42" fmla="*/ 1906937 h 5363809"/>
                <a:gd name="connsiteX43" fmla="*/ 1144340 w 5022723"/>
                <a:gd name="connsiteY43" fmla="*/ 1956467 h 5363809"/>
                <a:gd name="connsiteX44" fmla="*/ 1058875 w 5022723"/>
                <a:gd name="connsiteY44" fmla="*/ 1996093 h 5363809"/>
                <a:gd name="connsiteX45" fmla="*/ 355050 w 5022723"/>
                <a:gd name="connsiteY45" fmla="*/ 1535455 h 5363809"/>
                <a:gd name="connsiteX46" fmla="*/ 204231 w 5022723"/>
                <a:gd name="connsiteY46" fmla="*/ 1639470 h 5363809"/>
                <a:gd name="connsiteX47" fmla="*/ 93631 w 5022723"/>
                <a:gd name="connsiteY47" fmla="*/ 1689001 h 5363809"/>
                <a:gd name="connsiteX48" fmla="*/ 93630 w 5022723"/>
                <a:gd name="connsiteY48" fmla="*/ 2129826 h 5363809"/>
                <a:gd name="connsiteX49" fmla="*/ 259531 w 5022723"/>
                <a:gd name="connsiteY49" fmla="*/ 2327949 h 5363809"/>
                <a:gd name="connsiteX50" fmla="*/ 319859 w 5022723"/>
                <a:gd name="connsiteY50" fmla="*/ 2471589 h 5363809"/>
                <a:gd name="connsiteX51" fmla="*/ 581279 w 5022723"/>
                <a:gd name="connsiteY51" fmla="*/ 2664759 h 5363809"/>
                <a:gd name="connsiteX52" fmla="*/ 480734 w 5022723"/>
                <a:gd name="connsiteY52" fmla="*/ 2803445 h 5363809"/>
                <a:gd name="connsiteX53" fmla="*/ 385214 w 5022723"/>
                <a:gd name="connsiteY53" fmla="*/ 2897554 h 5363809"/>
                <a:gd name="connsiteX54" fmla="*/ 284668 w 5022723"/>
                <a:gd name="connsiteY54" fmla="*/ 3105584 h 5363809"/>
                <a:gd name="connsiteX55" fmla="*/ 83574 w 5022723"/>
                <a:gd name="connsiteY55" fmla="*/ 3387910 h 5363809"/>
                <a:gd name="connsiteX56" fmla="*/ 68492 w 5022723"/>
                <a:gd name="connsiteY56" fmla="*/ 3586033 h 5363809"/>
                <a:gd name="connsiteX57" fmla="*/ 1601050 w 5022723"/>
                <a:gd name="connsiteY57" fmla="*/ 3773866 h 5363809"/>
                <a:gd name="connsiteX58" fmla="*/ 1659665 w 5022723"/>
                <a:gd name="connsiteY58" fmla="*/ 3839809 h 5363809"/>
                <a:gd name="connsiteX59" fmla="*/ 1688973 w 5022723"/>
                <a:gd name="connsiteY59" fmla="*/ 3883770 h 5363809"/>
                <a:gd name="connsiteX60" fmla="*/ 1747588 w 5022723"/>
                <a:gd name="connsiteY60" fmla="*/ 3905751 h 5363809"/>
                <a:gd name="connsiteX61" fmla="*/ 2575530 w 5022723"/>
                <a:gd name="connsiteY61" fmla="*/ 4638443 h 5363809"/>
                <a:gd name="connsiteX62" fmla="*/ 2582857 w 5022723"/>
                <a:gd name="connsiteY62" fmla="*/ 4770328 h 5363809"/>
                <a:gd name="connsiteX63" fmla="*/ 2692761 w 5022723"/>
                <a:gd name="connsiteY63" fmla="*/ 4806963 h 5363809"/>
                <a:gd name="connsiteX64" fmla="*/ 2729396 w 5022723"/>
                <a:gd name="connsiteY64" fmla="*/ 4836270 h 5363809"/>
                <a:gd name="connsiteX65" fmla="*/ 2853953 w 5022723"/>
                <a:gd name="connsiteY65" fmla="*/ 4836270 h 5363809"/>
                <a:gd name="connsiteX66" fmla="*/ 3037126 w 5022723"/>
                <a:gd name="connsiteY66" fmla="*/ 4858251 h 5363809"/>
                <a:gd name="connsiteX67" fmla="*/ 3103069 w 5022723"/>
                <a:gd name="connsiteY67" fmla="*/ 4872905 h 5363809"/>
                <a:gd name="connsiteX68" fmla="*/ 3183665 w 5022723"/>
                <a:gd name="connsiteY68" fmla="*/ 4968155 h 5363809"/>
                <a:gd name="connsiteX69" fmla="*/ 3234953 w 5022723"/>
                <a:gd name="connsiteY69" fmla="*/ 5092713 h 5363809"/>
                <a:gd name="connsiteX70" fmla="*/ 3264261 w 5022723"/>
                <a:gd name="connsiteY70" fmla="*/ 5100040 h 5363809"/>
                <a:gd name="connsiteX71" fmla="*/ 3308223 w 5022723"/>
                <a:gd name="connsiteY71" fmla="*/ 5107366 h 5363809"/>
                <a:gd name="connsiteX72" fmla="*/ 3381492 w 5022723"/>
                <a:gd name="connsiteY72" fmla="*/ 5180636 h 5363809"/>
                <a:gd name="connsiteX73" fmla="*/ 3425453 w 5022723"/>
                <a:gd name="connsiteY73" fmla="*/ 5158655 h 5363809"/>
                <a:gd name="connsiteX74" fmla="*/ 3447434 w 5022723"/>
                <a:gd name="connsiteY74" fmla="*/ 5158655 h 5363809"/>
                <a:gd name="connsiteX75" fmla="*/ 3491396 w 5022723"/>
                <a:gd name="connsiteY75" fmla="*/ 5202616 h 5363809"/>
                <a:gd name="connsiteX76" fmla="*/ 3513376 w 5022723"/>
                <a:gd name="connsiteY76" fmla="*/ 5268559 h 5363809"/>
                <a:gd name="connsiteX77" fmla="*/ 3492096 w 5022723"/>
                <a:gd name="connsiteY77" fmla="*/ 5359236 h 5363809"/>
                <a:gd name="connsiteX78" fmla="*/ 3528030 w 5022723"/>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83770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1864737 w 4999079"/>
                <a:gd name="connsiteY35" fmla="*/ 589488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85064 w 4999079"/>
                <a:gd name="connsiteY18" fmla="*/ 1528132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141677 w 4999079"/>
                <a:gd name="connsiteY23" fmla="*/ 1580104 h 5358928"/>
                <a:gd name="connsiteX24" fmla="*/ 3171841 w 4999079"/>
                <a:gd name="connsiteY24" fmla="*/ 1466184 h 5358928"/>
                <a:gd name="connsiteX25" fmla="*/ 3262332 w 4999079"/>
                <a:gd name="connsiteY25" fmla="*/ 1391887 h 5358928"/>
                <a:gd name="connsiteX26" fmla="*/ 3227141 w 4999079"/>
                <a:gd name="connsiteY26" fmla="*/ 1327498 h 5358928"/>
                <a:gd name="connsiteX27" fmla="*/ 3227141 w 4999079"/>
                <a:gd name="connsiteY27" fmla="*/ 1149187 h 5358928"/>
                <a:gd name="connsiteX28" fmla="*/ 3232169 w 4999079"/>
                <a:gd name="connsiteY28" fmla="*/ 1010500 h 5358928"/>
                <a:gd name="connsiteX29" fmla="*/ 3023397 w 4999079"/>
                <a:gd name="connsiteY29" fmla="*/ 579078 h 5358928"/>
                <a:gd name="connsiteX30" fmla="*/ 3089742 w 4999079"/>
                <a:gd name="connsiteY30" fmla="*/ 487612 h 5358928"/>
                <a:gd name="connsiteX31" fmla="*/ 3164492 w 4999079"/>
                <a:gd name="connsiteY31" fmla="*/ 42854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141677 w 4999079"/>
                <a:gd name="connsiteY19" fmla="*/ 1580104 h 5358928"/>
                <a:gd name="connsiteX20" fmla="*/ 3171841 w 4999079"/>
                <a:gd name="connsiteY20" fmla="*/ 1466184 h 5358928"/>
                <a:gd name="connsiteX21" fmla="*/ 3262332 w 4999079"/>
                <a:gd name="connsiteY21" fmla="*/ 1391887 h 5358928"/>
                <a:gd name="connsiteX22" fmla="*/ 3227141 w 4999079"/>
                <a:gd name="connsiteY22" fmla="*/ 1327498 h 5358928"/>
                <a:gd name="connsiteX23" fmla="*/ 3227141 w 4999079"/>
                <a:gd name="connsiteY23" fmla="*/ 1149187 h 5358928"/>
                <a:gd name="connsiteX24" fmla="*/ 3232169 w 4999079"/>
                <a:gd name="connsiteY24" fmla="*/ 1010500 h 5358928"/>
                <a:gd name="connsiteX25" fmla="*/ 3023397 w 4999079"/>
                <a:gd name="connsiteY25" fmla="*/ 579078 h 5358928"/>
                <a:gd name="connsiteX26" fmla="*/ 3089742 w 4999079"/>
                <a:gd name="connsiteY26" fmla="*/ 487612 h 5358928"/>
                <a:gd name="connsiteX27" fmla="*/ 3164492 w 4999079"/>
                <a:gd name="connsiteY27" fmla="*/ 428549 h 5358928"/>
                <a:gd name="connsiteX28" fmla="*/ 3196977 w 4999079"/>
                <a:gd name="connsiteY28" fmla="*/ 381458 h 5358928"/>
                <a:gd name="connsiteX29" fmla="*/ 2654027 w 4999079"/>
                <a:gd name="connsiteY29" fmla="*/ 143711 h 5358928"/>
                <a:gd name="connsiteX30" fmla="*/ 2251731 w 4999079"/>
                <a:gd name="connsiteY30" fmla="*/ 0 h 5358928"/>
                <a:gd name="connsiteX31" fmla="*/ 2040547 w 4999079"/>
                <a:gd name="connsiteY31" fmla="*/ 338733 h 5358928"/>
                <a:gd name="connsiteX32" fmla="*/ 1854792 w 4999079"/>
                <a:gd name="connsiteY32" fmla="*/ 587047 h 5358928"/>
                <a:gd name="connsiteX33" fmla="*/ 1754136 w 4999079"/>
                <a:gd name="connsiteY33" fmla="*/ 946109 h 5358928"/>
                <a:gd name="connsiteX34" fmla="*/ 1638507 w 4999079"/>
                <a:gd name="connsiteY34" fmla="*/ 1119468 h 5358928"/>
                <a:gd name="connsiteX35" fmla="*/ 1512824 w 4999079"/>
                <a:gd name="connsiteY35" fmla="*/ 1248248 h 5358928"/>
                <a:gd name="connsiteX36" fmla="*/ 1628453 w 4999079"/>
                <a:gd name="connsiteY36" fmla="*/ 1322544 h 5358928"/>
                <a:gd name="connsiteX37" fmla="*/ 1739056 w 4999079"/>
                <a:gd name="connsiteY37" fmla="*/ 1590012 h 5358928"/>
                <a:gd name="connsiteX38" fmla="*/ 1507798 w 4999079"/>
                <a:gd name="connsiteY38" fmla="*/ 1773276 h 5358928"/>
                <a:gd name="connsiteX39" fmla="*/ 1241352 w 4999079"/>
                <a:gd name="connsiteY39" fmla="*/ 1902056 h 5358928"/>
                <a:gd name="connsiteX40" fmla="*/ 1120696 w 4999079"/>
                <a:gd name="connsiteY40" fmla="*/ 1951586 h 5358928"/>
                <a:gd name="connsiteX41" fmla="*/ 1035231 w 4999079"/>
                <a:gd name="connsiteY41" fmla="*/ 1991212 h 5358928"/>
                <a:gd name="connsiteX42" fmla="*/ 331406 w 4999079"/>
                <a:gd name="connsiteY42" fmla="*/ 1530574 h 5358928"/>
                <a:gd name="connsiteX43" fmla="*/ 180587 w 4999079"/>
                <a:gd name="connsiteY43" fmla="*/ 1634589 h 5358928"/>
                <a:gd name="connsiteX44" fmla="*/ 69987 w 4999079"/>
                <a:gd name="connsiteY44" fmla="*/ 1684120 h 5358928"/>
                <a:gd name="connsiteX45" fmla="*/ 69986 w 4999079"/>
                <a:gd name="connsiteY45" fmla="*/ 2124945 h 5358928"/>
                <a:gd name="connsiteX46" fmla="*/ 235887 w 4999079"/>
                <a:gd name="connsiteY46" fmla="*/ 2323068 h 5358928"/>
                <a:gd name="connsiteX47" fmla="*/ 296215 w 4999079"/>
                <a:gd name="connsiteY47" fmla="*/ 2466708 h 5358928"/>
                <a:gd name="connsiteX48" fmla="*/ 557635 w 4999079"/>
                <a:gd name="connsiteY48" fmla="*/ 2659878 h 5358928"/>
                <a:gd name="connsiteX49" fmla="*/ 457090 w 4999079"/>
                <a:gd name="connsiteY49" fmla="*/ 2798564 h 5358928"/>
                <a:gd name="connsiteX50" fmla="*/ 361570 w 4999079"/>
                <a:gd name="connsiteY50" fmla="*/ 2892673 h 5358928"/>
                <a:gd name="connsiteX51" fmla="*/ 261024 w 4999079"/>
                <a:gd name="connsiteY51" fmla="*/ 3100703 h 5358928"/>
                <a:gd name="connsiteX52" fmla="*/ 59930 w 4999079"/>
                <a:gd name="connsiteY52" fmla="*/ 3383029 h 5358928"/>
                <a:gd name="connsiteX53" fmla="*/ 44848 w 4999079"/>
                <a:gd name="connsiteY53" fmla="*/ 3581152 h 5358928"/>
                <a:gd name="connsiteX54" fmla="*/ 167954 w 4999079"/>
                <a:gd name="connsiteY54" fmla="*/ 3519617 h 5358928"/>
                <a:gd name="connsiteX55" fmla="*/ 297329 w 4999079"/>
                <a:gd name="connsiteY55" fmla="*/ 3740638 h 5358928"/>
                <a:gd name="connsiteX56" fmla="*/ 394454 w 4999079"/>
                <a:gd name="connsiteY56" fmla="*/ 3849096 h 5358928"/>
                <a:gd name="connsiteX57" fmla="*/ 523955 w 4999079"/>
                <a:gd name="connsiteY57" fmla="*/ 3674994 h 5358928"/>
                <a:gd name="connsiteX58" fmla="*/ 777070 w 4999079"/>
                <a:gd name="connsiteY58" fmla="*/ 3652161 h 5358928"/>
                <a:gd name="connsiteX59" fmla="*/ 988980 w 4999079"/>
                <a:gd name="connsiteY59" fmla="*/ 3774888 h 5358928"/>
                <a:gd name="connsiteX60" fmla="*/ 1050787 w 4999079"/>
                <a:gd name="connsiteY60" fmla="*/ 3817700 h 5358928"/>
                <a:gd name="connsiteX61" fmla="*/ 1374539 w 4999079"/>
                <a:gd name="connsiteY61" fmla="*/ 3752055 h 5358928"/>
                <a:gd name="connsiteX62" fmla="*/ 1474607 w 4999079"/>
                <a:gd name="connsiteY62" fmla="*/ 3777742 h 5358928"/>
                <a:gd name="connsiteX63" fmla="*/ 1577406 w 4999079"/>
                <a:gd name="connsiteY63" fmla="*/ 3768985 h 5358928"/>
                <a:gd name="connsiteX64" fmla="*/ 1636021 w 4999079"/>
                <a:gd name="connsiteY64" fmla="*/ 3834928 h 5358928"/>
                <a:gd name="connsiteX65" fmla="*/ 1723944 w 4999079"/>
                <a:gd name="connsiteY65" fmla="*/ 3900870 h 5358928"/>
                <a:gd name="connsiteX66" fmla="*/ 2551886 w 4999079"/>
                <a:gd name="connsiteY66" fmla="*/ 4633562 h 5358928"/>
                <a:gd name="connsiteX67" fmla="*/ 2559213 w 4999079"/>
                <a:gd name="connsiteY67" fmla="*/ 4765447 h 5358928"/>
                <a:gd name="connsiteX68" fmla="*/ 2669117 w 4999079"/>
                <a:gd name="connsiteY68" fmla="*/ 4802082 h 5358928"/>
                <a:gd name="connsiteX69" fmla="*/ 2705752 w 4999079"/>
                <a:gd name="connsiteY69" fmla="*/ 4831389 h 5358928"/>
                <a:gd name="connsiteX70" fmla="*/ 2830309 w 4999079"/>
                <a:gd name="connsiteY70" fmla="*/ 4831389 h 5358928"/>
                <a:gd name="connsiteX71" fmla="*/ 3013482 w 4999079"/>
                <a:gd name="connsiteY71" fmla="*/ 4853370 h 5358928"/>
                <a:gd name="connsiteX72" fmla="*/ 3079425 w 4999079"/>
                <a:gd name="connsiteY72" fmla="*/ 4868024 h 5358928"/>
                <a:gd name="connsiteX73" fmla="*/ 3160021 w 4999079"/>
                <a:gd name="connsiteY73" fmla="*/ 4963274 h 5358928"/>
                <a:gd name="connsiteX74" fmla="*/ 3211309 w 4999079"/>
                <a:gd name="connsiteY74" fmla="*/ 5087832 h 5358928"/>
                <a:gd name="connsiteX75" fmla="*/ 3240617 w 4999079"/>
                <a:gd name="connsiteY75" fmla="*/ 5095159 h 5358928"/>
                <a:gd name="connsiteX76" fmla="*/ 3284579 w 4999079"/>
                <a:gd name="connsiteY76" fmla="*/ 5102485 h 5358928"/>
                <a:gd name="connsiteX77" fmla="*/ 3357848 w 4999079"/>
                <a:gd name="connsiteY77" fmla="*/ 5175755 h 5358928"/>
                <a:gd name="connsiteX78" fmla="*/ 3401809 w 4999079"/>
                <a:gd name="connsiteY78" fmla="*/ 5153774 h 5358928"/>
                <a:gd name="connsiteX79" fmla="*/ 3423790 w 4999079"/>
                <a:gd name="connsiteY79" fmla="*/ 5153774 h 5358928"/>
                <a:gd name="connsiteX80" fmla="*/ 3467752 w 4999079"/>
                <a:gd name="connsiteY80" fmla="*/ 5197735 h 5358928"/>
                <a:gd name="connsiteX81" fmla="*/ 3489732 w 4999079"/>
                <a:gd name="connsiteY81" fmla="*/ 5263678 h 5358928"/>
                <a:gd name="connsiteX82" fmla="*/ 3468452 w 4999079"/>
                <a:gd name="connsiteY82" fmla="*/ 5354355 h 5358928"/>
                <a:gd name="connsiteX83" fmla="*/ 3504386 w 4999079"/>
                <a:gd name="connsiteY83"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61570 w 4999079"/>
                <a:gd name="connsiteY0" fmla="*/ 2892673 h 5358928"/>
                <a:gd name="connsiteX1" fmla="*/ 261024 w 4999079"/>
                <a:gd name="connsiteY1" fmla="*/ 3100703 h 5358928"/>
                <a:gd name="connsiteX2" fmla="*/ 59930 w 4999079"/>
                <a:gd name="connsiteY2" fmla="*/ 3383029 h 5358928"/>
                <a:gd name="connsiteX3" fmla="*/ 44848 w 4999079"/>
                <a:gd name="connsiteY3" fmla="*/ 3581152 h 5358928"/>
                <a:gd name="connsiteX4" fmla="*/ 167954 w 4999079"/>
                <a:gd name="connsiteY4" fmla="*/ 3519617 h 5358928"/>
                <a:gd name="connsiteX5" fmla="*/ 297329 w 4999079"/>
                <a:gd name="connsiteY5" fmla="*/ 3740638 h 5358928"/>
                <a:gd name="connsiteX6" fmla="*/ 394454 w 4999079"/>
                <a:gd name="connsiteY6" fmla="*/ 3849096 h 5358928"/>
                <a:gd name="connsiteX7" fmla="*/ 523955 w 4999079"/>
                <a:gd name="connsiteY7" fmla="*/ 3674994 h 5358928"/>
                <a:gd name="connsiteX8" fmla="*/ 777070 w 4999079"/>
                <a:gd name="connsiteY8" fmla="*/ 3652161 h 5358928"/>
                <a:gd name="connsiteX9" fmla="*/ 988980 w 4999079"/>
                <a:gd name="connsiteY9" fmla="*/ 3774888 h 5358928"/>
                <a:gd name="connsiteX10" fmla="*/ 1050787 w 4999079"/>
                <a:gd name="connsiteY10" fmla="*/ 3817700 h 5358928"/>
                <a:gd name="connsiteX11" fmla="*/ 1374539 w 4999079"/>
                <a:gd name="connsiteY11" fmla="*/ 3752055 h 5358928"/>
                <a:gd name="connsiteX12" fmla="*/ 1474607 w 4999079"/>
                <a:gd name="connsiteY12" fmla="*/ 3777742 h 5358928"/>
                <a:gd name="connsiteX13" fmla="*/ 1577406 w 4999079"/>
                <a:gd name="connsiteY13" fmla="*/ 3768985 h 5358928"/>
                <a:gd name="connsiteX14" fmla="*/ 1636021 w 4999079"/>
                <a:gd name="connsiteY14" fmla="*/ 3834928 h 5358928"/>
                <a:gd name="connsiteX15" fmla="*/ 1723944 w 4999079"/>
                <a:gd name="connsiteY15" fmla="*/ 3900870 h 5358928"/>
                <a:gd name="connsiteX16" fmla="*/ 2551886 w 4999079"/>
                <a:gd name="connsiteY16" fmla="*/ 4633562 h 5358928"/>
                <a:gd name="connsiteX17" fmla="*/ 2559213 w 4999079"/>
                <a:gd name="connsiteY17" fmla="*/ 4765447 h 5358928"/>
                <a:gd name="connsiteX18" fmla="*/ 2669117 w 4999079"/>
                <a:gd name="connsiteY18" fmla="*/ 4802082 h 5358928"/>
                <a:gd name="connsiteX19" fmla="*/ 2705752 w 4999079"/>
                <a:gd name="connsiteY19" fmla="*/ 4831389 h 5358928"/>
                <a:gd name="connsiteX20" fmla="*/ 2830309 w 4999079"/>
                <a:gd name="connsiteY20" fmla="*/ 4831389 h 5358928"/>
                <a:gd name="connsiteX21" fmla="*/ 3013482 w 4999079"/>
                <a:gd name="connsiteY21" fmla="*/ 4853370 h 5358928"/>
                <a:gd name="connsiteX22" fmla="*/ 3079425 w 4999079"/>
                <a:gd name="connsiteY22" fmla="*/ 4868024 h 5358928"/>
                <a:gd name="connsiteX23" fmla="*/ 3160021 w 4999079"/>
                <a:gd name="connsiteY23" fmla="*/ 4963274 h 5358928"/>
                <a:gd name="connsiteX24" fmla="*/ 3211309 w 4999079"/>
                <a:gd name="connsiteY24" fmla="*/ 5087832 h 5358928"/>
                <a:gd name="connsiteX25" fmla="*/ 3240617 w 4999079"/>
                <a:gd name="connsiteY25" fmla="*/ 5095159 h 5358928"/>
                <a:gd name="connsiteX26" fmla="*/ 3284579 w 4999079"/>
                <a:gd name="connsiteY26" fmla="*/ 5102485 h 5358928"/>
                <a:gd name="connsiteX27" fmla="*/ 3357848 w 4999079"/>
                <a:gd name="connsiteY27" fmla="*/ 5175755 h 5358928"/>
                <a:gd name="connsiteX28" fmla="*/ 3401809 w 4999079"/>
                <a:gd name="connsiteY28" fmla="*/ 5153774 h 5358928"/>
                <a:gd name="connsiteX29" fmla="*/ 3423790 w 4999079"/>
                <a:gd name="connsiteY29" fmla="*/ 5153774 h 5358928"/>
                <a:gd name="connsiteX30" fmla="*/ 3467752 w 4999079"/>
                <a:gd name="connsiteY30" fmla="*/ 5197735 h 5358928"/>
                <a:gd name="connsiteX31" fmla="*/ 3489732 w 4999079"/>
                <a:gd name="connsiteY31" fmla="*/ 5263678 h 5358928"/>
                <a:gd name="connsiteX32" fmla="*/ 3468452 w 4999079"/>
                <a:gd name="connsiteY32" fmla="*/ 5354355 h 5358928"/>
                <a:gd name="connsiteX33" fmla="*/ 3504386 w 4999079"/>
                <a:gd name="connsiteY33" fmla="*/ 5358928 h 5358928"/>
                <a:gd name="connsiteX34" fmla="*/ 4156482 w 4999079"/>
                <a:gd name="connsiteY34" fmla="*/ 4919312 h 5358928"/>
                <a:gd name="connsiteX35" fmla="*/ 4266386 w 4999079"/>
                <a:gd name="connsiteY35" fmla="*/ 4904659 h 5358928"/>
                <a:gd name="connsiteX36" fmla="*/ 4368963 w 4999079"/>
                <a:gd name="connsiteY36" fmla="*/ 4853370 h 5358928"/>
                <a:gd name="connsiteX37" fmla="*/ 4383617 w 4999079"/>
                <a:gd name="connsiteY37" fmla="*/ 4824062 h 5358928"/>
                <a:gd name="connsiteX38" fmla="*/ 4493521 w 4999079"/>
                <a:gd name="connsiteY38" fmla="*/ 4831389 h 5358928"/>
                <a:gd name="connsiteX39" fmla="*/ 4610752 w 4999079"/>
                <a:gd name="connsiteY39" fmla="*/ 4838716 h 5358928"/>
                <a:gd name="connsiteX40" fmla="*/ 4610752 w 4999079"/>
                <a:gd name="connsiteY40" fmla="*/ 4736139 h 5358928"/>
                <a:gd name="connsiteX41" fmla="*/ 4640059 w 4999079"/>
                <a:gd name="connsiteY41" fmla="*/ 4684851 h 5358928"/>
                <a:gd name="connsiteX42" fmla="*/ 4727982 w 4999079"/>
                <a:gd name="connsiteY42" fmla="*/ 4633562 h 5358928"/>
                <a:gd name="connsiteX43" fmla="*/ 4779271 w 4999079"/>
                <a:gd name="connsiteY43" fmla="*/ 4574947 h 5358928"/>
                <a:gd name="connsiteX44" fmla="*/ 4940463 w 4999079"/>
                <a:gd name="connsiteY44" fmla="*/ 4574947 h 5358928"/>
                <a:gd name="connsiteX45" fmla="*/ 4940463 w 4999079"/>
                <a:gd name="connsiteY45" fmla="*/ 4472370 h 5358928"/>
                <a:gd name="connsiteX46" fmla="*/ 4969771 w 4999079"/>
                <a:gd name="connsiteY46" fmla="*/ 4230582 h 5358928"/>
                <a:gd name="connsiteX47" fmla="*/ 4999079 w 4999079"/>
                <a:gd name="connsiteY47" fmla="*/ 4040082 h 5358928"/>
                <a:gd name="connsiteX48" fmla="*/ 4991752 w 4999079"/>
                <a:gd name="connsiteY48" fmla="*/ 3834928 h 5358928"/>
                <a:gd name="connsiteX49" fmla="*/ 4850967 w 4999079"/>
                <a:gd name="connsiteY49" fmla="*/ 3318636 h 5358928"/>
                <a:gd name="connsiteX50" fmla="*/ 4071731 w 4999079"/>
                <a:gd name="connsiteY50" fmla="*/ 1644491 h 5358928"/>
                <a:gd name="connsiteX51" fmla="*/ 3775120 w 4999079"/>
                <a:gd name="connsiteY51" fmla="*/ 1518369 h 5358928"/>
                <a:gd name="connsiteX52" fmla="*/ 3639203 w 4999079"/>
                <a:gd name="connsiteY52" fmla="*/ 1632269 h 5358928"/>
                <a:gd name="connsiteX53" fmla="*/ 3480083 w 4999079"/>
                <a:gd name="connsiteY53" fmla="*/ 1651794 h 5358928"/>
                <a:gd name="connsiteX54" fmla="*/ 3335881 w 4999079"/>
                <a:gd name="connsiteY54" fmla="*/ 1632269 h 5358928"/>
                <a:gd name="connsiteX55" fmla="*/ 3141677 w 4999079"/>
                <a:gd name="connsiteY55" fmla="*/ 1580104 h 5358928"/>
                <a:gd name="connsiteX56" fmla="*/ 3171841 w 4999079"/>
                <a:gd name="connsiteY56" fmla="*/ 1466184 h 5358928"/>
                <a:gd name="connsiteX57" fmla="*/ 3262332 w 4999079"/>
                <a:gd name="connsiteY57" fmla="*/ 1391887 h 5358928"/>
                <a:gd name="connsiteX58" fmla="*/ 3227141 w 4999079"/>
                <a:gd name="connsiteY58" fmla="*/ 1327498 h 5358928"/>
                <a:gd name="connsiteX59" fmla="*/ 3227141 w 4999079"/>
                <a:gd name="connsiteY59" fmla="*/ 1149187 h 5358928"/>
                <a:gd name="connsiteX60" fmla="*/ 3232169 w 4999079"/>
                <a:gd name="connsiteY60" fmla="*/ 1010500 h 5358928"/>
                <a:gd name="connsiteX61" fmla="*/ 3023397 w 4999079"/>
                <a:gd name="connsiteY61" fmla="*/ 579078 h 5358928"/>
                <a:gd name="connsiteX62" fmla="*/ 3089742 w 4999079"/>
                <a:gd name="connsiteY62" fmla="*/ 487612 h 5358928"/>
                <a:gd name="connsiteX63" fmla="*/ 3164492 w 4999079"/>
                <a:gd name="connsiteY63" fmla="*/ 428549 h 5358928"/>
                <a:gd name="connsiteX64" fmla="*/ 3196977 w 4999079"/>
                <a:gd name="connsiteY64" fmla="*/ 381458 h 5358928"/>
                <a:gd name="connsiteX65" fmla="*/ 2654027 w 4999079"/>
                <a:gd name="connsiteY65" fmla="*/ 143711 h 5358928"/>
                <a:gd name="connsiteX66" fmla="*/ 2251731 w 4999079"/>
                <a:gd name="connsiteY66" fmla="*/ 0 h 5358928"/>
                <a:gd name="connsiteX67" fmla="*/ 2040547 w 4999079"/>
                <a:gd name="connsiteY67" fmla="*/ 338733 h 5358928"/>
                <a:gd name="connsiteX68" fmla="*/ 1854792 w 4999079"/>
                <a:gd name="connsiteY68" fmla="*/ 587047 h 5358928"/>
                <a:gd name="connsiteX69" fmla="*/ 1754136 w 4999079"/>
                <a:gd name="connsiteY69" fmla="*/ 946109 h 5358928"/>
                <a:gd name="connsiteX70" fmla="*/ 1638507 w 4999079"/>
                <a:gd name="connsiteY70" fmla="*/ 1119468 h 5358928"/>
                <a:gd name="connsiteX71" fmla="*/ 1512824 w 4999079"/>
                <a:gd name="connsiteY71" fmla="*/ 1248248 h 5358928"/>
                <a:gd name="connsiteX72" fmla="*/ 1628453 w 4999079"/>
                <a:gd name="connsiteY72" fmla="*/ 1322544 h 5358928"/>
                <a:gd name="connsiteX73" fmla="*/ 1739056 w 4999079"/>
                <a:gd name="connsiteY73" fmla="*/ 1590012 h 5358928"/>
                <a:gd name="connsiteX74" fmla="*/ 1507798 w 4999079"/>
                <a:gd name="connsiteY74" fmla="*/ 1773276 h 5358928"/>
                <a:gd name="connsiteX75" fmla="*/ 1241352 w 4999079"/>
                <a:gd name="connsiteY75" fmla="*/ 1902056 h 5358928"/>
                <a:gd name="connsiteX76" fmla="*/ 1120696 w 4999079"/>
                <a:gd name="connsiteY76" fmla="*/ 1951586 h 5358928"/>
                <a:gd name="connsiteX77" fmla="*/ 1035231 w 4999079"/>
                <a:gd name="connsiteY77" fmla="*/ 1991212 h 5358928"/>
                <a:gd name="connsiteX78" fmla="*/ 331406 w 4999079"/>
                <a:gd name="connsiteY78" fmla="*/ 1530574 h 5358928"/>
                <a:gd name="connsiteX79" fmla="*/ 180587 w 4999079"/>
                <a:gd name="connsiteY79" fmla="*/ 1634589 h 5358928"/>
                <a:gd name="connsiteX80" fmla="*/ 69987 w 4999079"/>
                <a:gd name="connsiteY80" fmla="*/ 1684120 h 5358928"/>
                <a:gd name="connsiteX81" fmla="*/ 69986 w 4999079"/>
                <a:gd name="connsiteY81" fmla="*/ 2124945 h 5358928"/>
                <a:gd name="connsiteX82" fmla="*/ 235887 w 4999079"/>
                <a:gd name="connsiteY82" fmla="*/ 2323068 h 5358928"/>
                <a:gd name="connsiteX83" fmla="*/ 296215 w 4999079"/>
                <a:gd name="connsiteY83" fmla="*/ 2466708 h 5358928"/>
                <a:gd name="connsiteX84" fmla="*/ 649463 w 4999079"/>
                <a:gd name="connsiteY84" fmla="*/ 2749691 h 5358928"/>
                <a:gd name="connsiteX0" fmla="*/ 261024 w 4999079"/>
                <a:gd name="connsiteY0" fmla="*/ 3100703 h 5358928"/>
                <a:gd name="connsiteX1" fmla="*/ 59930 w 4999079"/>
                <a:gd name="connsiteY1" fmla="*/ 3383029 h 5358928"/>
                <a:gd name="connsiteX2" fmla="*/ 44848 w 4999079"/>
                <a:gd name="connsiteY2" fmla="*/ 3581152 h 5358928"/>
                <a:gd name="connsiteX3" fmla="*/ 167954 w 4999079"/>
                <a:gd name="connsiteY3" fmla="*/ 3519617 h 5358928"/>
                <a:gd name="connsiteX4" fmla="*/ 297329 w 4999079"/>
                <a:gd name="connsiteY4" fmla="*/ 3740638 h 5358928"/>
                <a:gd name="connsiteX5" fmla="*/ 394454 w 4999079"/>
                <a:gd name="connsiteY5" fmla="*/ 3849096 h 5358928"/>
                <a:gd name="connsiteX6" fmla="*/ 523955 w 4999079"/>
                <a:gd name="connsiteY6" fmla="*/ 3674994 h 5358928"/>
                <a:gd name="connsiteX7" fmla="*/ 777070 w 4999079"/>
                <a:gd name="connsiteY7" fmla="*/ 3652161 h 5358928"/>
                <a:gd name="connsiteX8" fmla="*/ 988980 w 4999079"/>
                <a:gd name="connsiteY8" fmla="*/ 3774888 h 5358928"/>
                <a:gd name="connsiteX9" fmla="*/ 1050787 w 4999079"/>
                <a:gd name="connsiteY9" fmla="*/ 3817700 h 5358928"/>
                <a:gd name="connsiteX10" fmla="*/ 1374539 w 4999079"/>
                <a:gd name="connsiteY10" fmla="*/ 3752055 h 5358928"/>
                <a:gd name="connsiteX11" fmla="*/ 1474607 w 4999079"/>
                <a:gd name="connsiteY11" fmla="*/ 3777742 h 5358928"/>
                <a:gd name="connsiteX12" fmla="*/ 1577406 w 4999079"/>
                <a:gd name="connsiteY12" fmla="*/ 3768985 h 5358928"/>
                <a:gd name="connsiteX13" fmla="*/ 1636021 w 4999079"/>
                <a:gd name="connsiteY13" fmla="*/ 3834928 h 5358928"/>
                <a:gd name="connsiteX14" fmla="*/ 1723944 w 4999079"/>
                <a:gd name="connsiteY14" fmla="*/ 3900870 h 5358928"/>
                <a:gd name="connsiteX15" fmla="*/ 2551886 w 4999079"/>
                <a:gd name="connsiteY15" fmla="*/ 4633562 h 5358928"/>
                <a:gd name="connsiteX16" fmla="*/ 2559213 w 4999079"/>
                <a:gd name="connsiteY16" fmla="*/ 4765447 h 5358928"/>
                <a:gd name="connsiteX17" fmla="*/ 2669117 w 4999079"/>
                <a:gd name="connsiteY17" fmla="*/ 4802082 h 5358928"/>
                <a:gd name="connsiteX18" fmla="*/ 2705752 w 4999079"/>
                <a:gd name="connsiteY18" fmla="*/ 4831389 h 5358928"/>
                <a:gd name="connsiteX19" fmla="*/ 2830309 w 4999079"/>
                <a:gd name="connsiteY19" fmla="*/ 4831389 h 5358928"/>
                <a:gd name="connsiteX20" fmla="*/ 3013482 w 4999079"/>
                <a:gd name="connsiteY20" fmla="*/ 4853370 h 5358928"/>
                <a:gd name="connsiteX21" fmla="*/ 3079425 w 4999079"/>
                <a:gd name="connsiteY21" fmla="*/ 4868024 h 5358928"/>
                <a:gd name="connsiteX22" fmla="*/ 3160021 w 4999079"/>
                <a:gd name="connsiteY22" fmla="*/ 4963274 h 5358928"/>
                <a:gd name="connsiteX23" fmla="*/ 3211309 w 4999079"/>
                <a:gd name="connsiteY23" fmla="*/ 5087832 h 5358928"/>
                <a:gd name="connsiteX24" fmla="*/ 3240617 w 4999079"/>
                <a:gd name="connsiteY24" fmla="*/ 5095159 h 5358928"/>
                <a:gd name="connsiteX25" fmla="*/ 3284579 w 4999079"/>
                <a:gd name="connsiteY25" fmla="*/ 5102485 h 5358928"/>
                <a:gd name="connsiteX26" fmla="*/ 3357848 w 4999079"/>
                <a:gd name="connsiteY26" fmla="*/ 5175755 h 5358928"/>
                <a:gd name="connsiteX27" fmla="*/ 3401809 w 4999079"/>
                <a:gd name="connsiteY27" fmla="*/ 5153774 h 5358928"/>
                <a:gd name="connsiteX28" fmla="*/ 3423790 w 4999079"/>
                <a:gd name="connsiteY28" fmla="*/ 5153774 h 5358928"/>
                <a:gd name="connsiteX29" fmla="*/ 3467752 w 4999079"/>
                <a:gd name="connsiteY29" fmla="*/ 5197735 h 5358928"/>
                <a:gd name="connsiteX30" fmla="*/ 3489732 w 4999079"/>
                <a:gd name="connsiteY30" fmla="*/ 5263678 h 5358928"/>
                <a:gd name="connsiteX31" fmla="*/ 3468452 w 4999079"/>
                <a:gd name="connsiteY31" fmla="*/ 5354355 h 5358928"/>
                <a:gd name="connsiteX32" fmla="*/ 3504386 w 4999079"/>
                <a:gd name="connsiteY32" fmla="*/ 5358928 h 5358928"/>
                <a:gd name="connsiteX33" fmla="*/ 4156482 w 4999079"/>
                <a:gd name="connsiteY33" fmla="*/ 4919312 h 5358928"/>
                <a:gd name="connsiteX34" fmla="*/ 4266386 w 4999079"/>
                <a:gd name="connsiteY34" fmla="*/ 4904659 h 5358928"/>
                <a:gd name="connsiteX35" fmla="*/ 4368963 w 4999079"/>
                <a:gd name="connsiteY35" fmla="*/ 4853370 h 5358928"/>
                <a:gd name="connsiteX36" fmla="*/ 4383617 w 4999079"/>
                <a:gd name="connsiteY36" fmla="*/ 4824062 h 5358928"/>
                <a:gd name="connsiteX37" fmla="*/ 4493521 w 4999079"/>
                <a:gd name="connsiteY37" fmla="*/ 4831389 h 5358928"/>
                <a:gd name="connsiteX38" fmla="*/ 4610752 w 4999079"/>
                <a:gd name="connsiteY38" fmla="*/ 4838716 h 5358928"/>
                <a:gd name="connsiteX39" fmla="*/ 4610752 w 4999079"/>
                <a:gd name="connsiteY39" fmla="*/ 4736139 h 5358928"/>
                <a:gd name="connsiteX40" fmla="*/ 4640059 w 4999079"/>
                <a:gd name="connsiteY40" fmla="*/ 4684851 h 5358928"/>
                <a:gd name="connsiteX41" fmla="*/ 4727982 w 4999079"/>
                <a:gd name="connsiteY41" fmla="*/ 4633562 h 5358928"/>
                <a:gd name="connsiteX42" fmla="*/ 4779271 w 4999079"/>
                <a:gd name="connsiteY42" fmla="*/ 4574947 h 5358928"/>
                <a:gd name="connsiteX43" fmla="*/ 4940463 w 4999079"/>
                <a:gd name="connsiteY43" fmla="*/ 4574947 h 5358928"/>
                <a:gd name="connsiteX44" fmla="*/ 4940463 w 4999079"/>
                <a:gd name="connsiteY44" fmla="*/ 4472370 h 5358928"/>
                <a:gd name="connsiteX45" fmla="*/ 4969771 w 4999079"/>
                <a:gd name="connsiteY45" fmla="*/ 4230582 h 5358928"/>
                <a:gd name="connsiteX46" fmla="*/ 4999079 w 4999079"/>
                <a:gd name="connsiteY46" fmla="*/ 4040082 h 5358928"/>
                <a:gd name="connsiteX47" fmla="*/ 4991752 w 4999079"/>
                <a:gd name="connsiteY47" fmla="*/ 3834928 h 5358928"/>
                <a:gd name="connsiteX48" fmla="*/ 4850967 w 4999079"/>
                <a:gd name="connsiteY48" fmla="*/ 3318636 h 5358928"/>
                <a:gd name="connsiteX49" fmla="*/ 4071731 w 4999079"/>
                <a:gd name="connsiteY49" fmla="*/ 1644491 h 5358928"/>
                <a:gd name="connsiteX50" fmla="*/ 3775120 w 4999079"/>
                <a:gd name="connsiteY50" fmla="*/ 1518369 h 5358928"/>
                <a:gd name="connsiteX51" fmla="*/ 3639203 w 4999079"/>
                <a:gd name="connsiteY51" fmla="*/ 1632269 h 5358928"/>
                <a:gd name="connsiteX52" fmla="*/ 3480083 w 4999079"/>
                <a:gd name="connsiteY52" fmla="*/ 1651794 h 5358928"/>
                <a:gd name="connsiteX53" fmla="*/ 3335881 w 4999079"/>
                <a:gd name="connsiteY53" fmla="*/ 1632269 h 5358928"/>
                <a:gd name="connsiteX54" fmla="*/ 3141677 w 4999079"/>
                <a:gd name="connsiteY54" fmla="*/ 1580104 h 5358928"/>
                <a:gd name="connsiteX55" fmla="*/ 3171841 w 4999079"/>
                <a:gd name="connsiteY55" fmla="*/ 1466184 h 5358928"/>
                <a:gd name="connsiteX56" fmla="*/ 3262332 w 4999079"/>
                <a:gd name="connsiteY56" fmla="*/ 1391887 h 5358928"/>
                <a:gd name="connsiteX57" fmla="*/ 3227141 w 4999079"/>
                <a:gd name="connsiteY57" fmla="*/ 1327498 h 5358928"/>
                <a:gd name="connsiteX58" fmla="*/ 3227141 w 4999079"/>
                <a:gd name="connsiteY58" fmla="*/ 1149187 h 5358928"/>
                <a:gd name="connsiteX59" fmla="*/ 3232169 w 4999079"/>
                <a:gd name="connsiteY59" fmla="*/ 1010500 h 5358928"/>
                <a:gd name="connsiteX60" fmla="*/ 3023397 w 4999079"/>
                <a:gd name="connsiteY60" fmla="*/ 579078 h 5358928"/>
                <a:gd name="connsiteX61" fmla="*/ 3089742 w 4999079"/>
                <a:gd name="connsiteY61" fmla="*/ 487612 h 5358928"/>
                <a:gd name="connsiteX62" fmla="*/ 3164492 w 4999079"/>
                <a:gd name="connsiteY62" fmla="*/ 428549 h 5358928"/>
                <a:gd name="connsiteX63" fmla="*/ 3196977 w 4999079"/>
                <a:gd name="connsiteY63" fmla="*/ 381458 h 5358928"/>
                <a:gd name="connsiteX64" fmla="*/ 2654027 w 4999079"/>
                <a:gd name="connsiteY64" fmla="*/ 143711 h 5358928"/>
                <a:gd name="connsiteX65" fmla="*/ 2251731 w 4999079"/>
                <a:gd name="connsiteY65" fmla="*/ 0 h 5358928"/>
                <a:gd name="connsiteX66" fmla="*/ 2040547 w 4999079"/>
                <a:gd name="connsiteY66" fmla="*/ 338733 h 5358928"/>
                <a:gd name="connsiteX67" fmla="*/ 1854792 w 4999079"/>
                <a:gd name="connsiteY67" fmla="*/ 587047 h 5358928"/>
                <a:gd name="connsiteX68" fmla="*/ 1754136 w 4999079"/>
                <a:gd name="connsiteY68" fmla="*/ 946109 h 5358928"/>
                <a:gd name="connsiteX69" fmla="*/ 1638507 w 4999079"/>
                <a:gd name="connsiteY69" fmla="*/ 1119468 h 5358928"/>
                <a:gd name="connsiteX70" fmla="*/ 1512824 w 4999079"/>
                <a:gd name="connsiteY70" fmla="*/ 1248248 h 5358928"/>
                <a:gd name="connsiteX71" fmla="*/ 1628453 w 4999079"/>
                <a:gd name="connsiteY71" fmla="*/ 1322544 h 5358928"/>
                <a:gd name="connsiteX72" fmla="*/ 1739056 w 4999079"/>
                <a:gd name="connsiteY72" fmla="*/ 1590012 h 5358928"/>
                <a:gd name="connsiteX73" fmla="*/ 1507798 w 4999079"/>
                <a:gd name="connsiteY73" fmla="*/ 1773276 h 5358928"/>
                <a:gd name="connsiteX74" fmla="*/ 1241352 w 4999079"/>
                <a:gd name="connsiteY74" fmla="*/ 1902056 h 5358928"/>
                <a:gd name="connsiteX75" fmla="*/ 1120696 w 4999079"/>
                <a:gd name="connsiteY75" fmla="*/ 1951586 h 5358928"/>
                <a:gd name="connsiteX76" fmla="*/ 1035231 w 4999079"/>
                <a:gd name="connsiteY76" fmla="*/ 1991212 h 5358928"/>
                <a:gd name="connsiteX77" fmla="*/ 331406 w 4999079"/>
                <a:gd name="connsiteY77" fmla="*/ 1530574 h 5358928"/>
                <a:gd name="connsiteX78" fmla="*/ 180587 w 4999079"/>
                <a:gd name="connsiteY78" fmla="*/ 1634589 h 5358928"/>
                <a:gd name="connsiteX79" fmla="*/ 69987 w 4999079"/>
                <a:gd name="connsiteY79" fmla="*/ 1684120 h 5358928"/>
                <a:gd name="connsiteX80" fmla="*/ 69986 w 4999079"/>
                <a:gd name="connsiteY80" fmla="*/ 2124945 h 5358928"/>
                <a:gd name="connsiteX81" fmla="*/ 235887 w 4999079"/>
                <a:gd name="connsiteY81" fmla="*/ 2323068 h 5358928"/>
                <a:gd name="connsiteX82" fmla="*/ 296215 w 4999079"/>
                <a:gd name="connsiteY82" fmla="*/ 2466708 h 5358928"/>
                <a:gd name="connsiteX83" fmla="*/ 649463 w 4999079"/>
                <a:gd name="connsiteY83" fmla="*/ 2749691 h 5358928"/>
                <a:gd name="connsiteX0" fmla="*/ 59930 w 4999079"/>
                <a:gd name="connsiteY0" fmla="*/ 3383029 h 5358928"/>
                <a:gd name="connsiteX1" fmla="*/ 44848 w 4999079"/>
                <a:gd name="connsiteY1" fmla="*/ 3581152 h 5358928"/>
                <a:gd name="connsiteX2" fmla="*/ 167954 w 4999079"/>
                <a:gd name="connsiteY2" fmla="*/ 3519617 h 5358928"/>
                <a:gd name="connsiteX3" fmla="*/ 297329 w 4999079"/>
                <a:gd name="connsiteY3" fmla="*/ 3740638 h 5358928"/>
                <a:gd name="connsiteX4" fmla="*/ 394454 w 4999079"/>
                <a:gd name="connsiteY4" fmla="*/ 3849096 h 5358928"/>
                <a:gd name="connsiteX5" fmla="*/ 523955 w 4999079"/>
                <a:gd name="connsiteY5" fmla="*/ 3674994 h 5358928"/>
                <a:gd name="connsiteX6" fmla="*/ 777070 w 4999079"/>
                <a:gd name="connsiteY6" fmla="*/ 3652161 h 5358928"/>
                <a:gd name="connsiteX7" fmla="*/ 988980 w 4999079"/>
                <a:gd name="connsiteY7" fmla="*/ 3774888 h 5358928"/>
                <a:gd name="connsiteX8" fmla="*/ 1050787 w 4999079"/>
                <a:gd name="connsiteY8" fmla="*/ 3817700 h 5358928"/>
                <a:gd name="connsiteX9" fmla="*/ 1374539 w 4999079"/>
                <a:gd name="connsiteY9" fmla="*/ 3752055 h 5358928"/>
                <a:gd name="connsiteX10" fmla="*/ 1474607 w 4999079"/>
                <a:gd name="connsiteY10" fmla="*/ 3777742 h 5358928"/>
                <a:gd name="connsiteX11" fmla="*/ 1577406 w 4999079"/>
                <a:gd name="connsiteY11" fmla="*/ 3768985 h 5358928"/>
                <a:gd name="connsiteX12" fmla="*/ 1636021 w 4999079"/>
                <a:gd name="connsiteY12" fmla="*/ 3834928 h 5358928"/>
                <a:gd name="connsiteX13" fmla="*/ 1723944 w 4999079"/>
                <a:gd name="connsiteY13" fmla="*/ 3900870 h 5358928"/>
                <a:gd name="connsiteX14" fmla="*/ 2551886 w 4999079"/>
                <a:gd name="connsiteY14" fmla="*/ 4633562 h 5358928"/>
                <a:gd name="connsiteX15" fmla="*/ 2559213 w 4999079"/>
                <a:gd name="connsiteY15" fmla="*/ 4765447 h 5358928"/>
                <a:gd name="connsiteX16" fmla="*/ 2669117 w 4999079"/>
                <a:gd name="connsiteY16" fmla="*/ 4802082 h 5358928"/>
                <a:gd name="connsiteX17" fmla="*/ 2705752 w 4999079"/>
                <a:gd name="connsiteY17" fmla="*/ 4831389 h 5358928"/>
                <a:gd name="connsiteX18" fmla="*/ 2830309 w 4999079"/>
                <a:gd name="connsiteY18" fmla="*/ 4831389 h 5358928"/>
                <a:gd name="connsiteX19" fmla="*/ 3013482 w 4999079"/>
                <a:gd name="connsiteY19" fmla="*/ 4853370 h 5358928"/>
                <a:gd name="connsiteX20" fmla="*/ 3079425 w 4999079"/>
                <a:gd name="connsiteY20" fmla="*/ 4868024 h 5358928"/>
                <a:gd name="connsiteX21" fmla="*/ 3160021 w 4999079"/>
                <a:gd name="connsiteY21" fmla="*/ 4963274 h 5358928"/>
                <a:gd name="connsiteX22" fmla="*/ 3211309 w 4999079"/>
                <a:gd name="connsiteY22" fmla="*/ 5087832 h 5358928"/>
                <a:gd name="connsiteX23" fmla="*/ 3240617 w 4999079"/>
                <a:gd name="connsiteY23" fmla="*/ 5095159 h 5358928"/>
                <a:gd name="connsiteX24" fmla="*/ 3284579 w 4999079"/>
                <a:gd name="connsiteY24" fmla="*/ 5102485 h 5358928"/>
                <a:gd name="connsiteX25" fmla="*/ 3357848 w 4999079"/>
                <a:gd name="connsiteY25" fmla="*/ 5175755 h 5358928"/>
                <a:gd name="connsiteX26" fmla="*/ 3401809 w 4999079"/>
                <a:gd name="connsiteY26" fmla="*/ 5153774 h 5358928"/>
                <a:gd name="connsiteX27" fmla="*/ 3423790 w 4999079"/>
                <a:gd name="connsiteY27" fmla="*/ 5153774 h 5358928"/>
                <a:gd name="connsiteX28" fmla="*/ 3467752 w 4999079"/>
                <a:gd name="connsiteY28" fmla="*/ 5197735 h 5358928"/>
                <a:gd name="connsiteX29" fmla="*/ 3489732 w 4999079"/>
                <a:gd name="connsiteY29" fmla="*/ 5263678 h 5358928"/>
                <a:gd name="connsiteX30" fmla="*/ 3468452 w 4999079"/>
                <a:gd name="connsiteY30" fmla="*/ 5354355 h 5358928"/>
                <a:gd name="connsiteX31" fmla="*/ 3504386 w 4999079"/>
                <a:gd name="connsiteY31" fmla="*/ 5358928 h 5358928"/>
                <a:gd name="connsiteX32" fmla="*/ 4156482 w 4999079"/>
                <a:gd name="connsiteY32" fmla="*/ 4919312 h 5358928"/>
                <a:gd name="connsiteX33" fmla="*/ 4266386 w 4999079"/>
                <a:gd name="connsiteY33" fmla="*/ 4904659 h 5358928"/>
                <a:gd name="connsiteX34" fmla="*/ 4368963 w 4999079"/>
                <a:gd name="connsiteY34" fmla="*/ 4853370 h 5358928"/>
                <a:gd name="connsiteX35" fmla="*/ 4383617 w 4999079"/>
                <a:gd name="connsiteY35" fmla="*/ 4824062 h 5358928"/>
                <a:gd name="connsiteX36" fmla="*/ 4493521 w 4999079"/>
                <a:gd name="connsiteY36" fmla="*/ 4831389 h 5358928"/>
                <a:gd name="connsiteX37" fmla="*/ 4610752 w 4999079"/>
                <a:gd name="connsiteY37" fmla="*/ 4838716 h 5358928"/>
                <a:gd name="connsiteX38" fmla="*/ 4610752 w 4999079"/>
                <a:gd name="connsiteY38" fmla="*/ 4736139 h 5358928"/>
                <a:gd name="connsiteX39" fmla="*/ 4640059 w 4999079"/>
                <a:gd name="connsiteY39" fmla="*/ 4684851 h 5358928"/>
                <a:gd name="connsiteX40" fmla="*/ 4727982 w 4999079"/>
                <a:gd name="connsiteY40" fmla="*/ 4633562 h 5358928"/>
                <a:gd name="connsiteX41" fmla="*/ 4779271 w 4999079"/>
                <a:gd name="connsiteY41" fmla="*/ 4574947 h 5358928"/>
                <a:gd name="connsiteX42" fmla="*/ 4940463 w 4999079"/>
                <a:gd name="connsiteY42" fmla="*/ 4574947 h 5358928"/>
                <a:gd name="connsiteX43" fmla="*/ 4940463 w 4999079"/>
                <a:gd name="connsiteY43" fmla="*/ 4472370 h 5358928"/>
                <a:gd name="connsiteX44" fmla="*/ 4969771 w 4999079"/>
                <a:gd name="connsiteY44" fmla="*/ 4230582 h 5358928"/>
                <a:gd name="connsiteX45" fmla="*/ 4999079 w 4999079"/>
                <a:gd name="connsiteY45" fmla="*/ 4040082 h 5358928"/>
                <a:gd name="connsiteX46" fmla="*/ 4991752 w 4999079"/>
                <a:gd name="connsiteY46" fmla="*/ 3834928 h 5358928"/>
                <a:gd name="connsiteX47" fmla="*/ 4850967 w 4999079"/>
                <a:gd name="connsiteY47" fmla="*/ 3318636 h 5358928"/>
                <a:gd name="connsiteX48" fmla="*/ 4071731 w 4999079"/>
                <a:gd name="connsiteY48" fmla="*/ 1644491 h 5358928"/>
                <a:gd name="connsiteX49" fmla="*/ 3775120 w 4999079"/>
                <a:gd name="connsiteY49" fmla="*/ 1518369 h 5358928"/>
                <a:gd name="connsiteX50" fmla="*/ 3639203 w 4999079"/>
                <a:gd name="connsiteY50" fmla="*/ 1632269 h 5358928"/>
                <a:gd name="connsiteX51" fmla="*/ 3480083 w 4999079"/>
                <a:gd name="connsiteY51" fmla="*/ 1651794 h 5358928"/>
                <a:gd name="connsiteX52" fmla="*/ 3335881 w 4999079"/>
                <a:gd name="connsiteY52" fmla="*/ 1632269 h 5358928"/>
                <a:gd name="connsiteX53" fmla="*/ 3141677 w 4999079"/>
                <a:gd name="connsiteY53" fmla="*/ 1580104 h 5358928"/>
                <a:gd name="connsiteX54" fmla="*/ 3171841 w 4999079"/>
                <a:gd name="connsiteY54" fmla="*/ 1466184 h 5358928"/>
                <a:gd name="connsiteX55" fmla="*/ 3262332 w 4999079"/>
                <a:gd name="connsiteY55" fmla="*/ 1391887 h 5358928"/>
                <a:gd name="connsiteX56" fmla="*/ 3227141 w 4999079"/>
                <a:gd name="connsiteY56" fmla="*/ 1327498 h 5358928"/>
                <a:gd name="connsiteX57" fmla="*/ 3227141 w 4999079"/>
                <a:gd name="connsiteY57" fmla="*/ 1149187 h 5358928"/>
                <a:gd name="connsiteX58" fmla="*/ 3232169 w 4999079"/>
                <a:gd name="connsiteY58" fmla="*/ 1010500 h 5358928"/>
                <a:gd name="connsiteX59" fmla="*/ 3023397 w 4999079"/>
                <a:gd name="connsiteY59" fmla="*/ 579078 h 5358928"/>
                <a:gd name="connsiteX60" fmla="*/ 3089742 w 4999079"/>
                <a:gd name="connsiteY60" fmla="*/ 487612 h 5358928"/>
                <a:gd name="connsiteX61" fmla="*/ 3164492 w 4999079"/>
                <a:gd name="connsiteY61" fmla="*/ 428549 h 5358928"/>
                <a:gd name="connsiteX62" fmla="*/ 3196977 w 4999079"/>
                <a:gd name="connsiteY62" fmla="*/ 381458 h 5358928"/>
                <a:gd name="connsiteX63" fmla="*/ 2654027 w 4999079"/>
                <a:gd name="connsiteY63" fmla="*/ 143711 h 5358928"/>
                <a:gd name="connsiteX64" fmla="*/ 2251731 w 4999079"/>
                <a:gd name="connsiteY64" fmla="*/ 0 h 5358928"/>
                <a:gd name="connsiteX65" fmla="*/ 2040547 w 4999079"/>
                <a:gd name="connsiteY65" fmla="*/ 338733 h 5358928"/>
                <a:gd name="connsiteX66" fmla="*/ 1854792 w 4999079"/>
                <a:gd name="connsiteY66" fmla="*/ 587047 h 5358928"/>
                <a:gd name="connsiteX67" fmla="*/ 1754136 w 4999079"/>
                <a:gd name="connsiteY67" fmla="*/ 946109 h 5358928"/>
                <a:gd name="connsiteX68" fmla="*/ 1638507 w 4999079"/>
                <a:gd name="connsiteY68" fmla="*/ 1119468 h 5358928"/>
                <a:gd name="connsiteX69" fmla="*/ 1512824 w 4999079"/>
                <a:gd name="connsiteY69" fmla="*/ 1248248 h 5358928"/>
                <a:gd name="connsiteX70" fmla="*/ 1628453 w 4999079"/>
                <a:gd name="connsiteY70" fmla="*/ 1322544 h 5358928"/>
                <a:gd name="connsiteX71" fmla="*/ 1739056 w 4999079"/>
                <a:gd name="connsiteY71" fmla="*/ 1590012 h 5358928"/>
                <a:gd name="connsiteX72" fmla="*/ 1507798 w 4999079"/>
                <a:gd name="connsiteY72" fmla="*/ 1773276 h 5358928"/>
                <a:gd name="connsiteX73" fmla="*/ 1241352 w 4999079"/>
                <a:gd name="connsiteY73" fmla="*/ 1902056 h 5358928"/>
                <a:gd name="connsiteX74" fmla="*/ 1120696 w 4999079"/>
                <a:gd name="connsiteY74" fmla="*/ 1951586 h 5358928"/>
                <a:gd name="connsiteX75" fmla="*/ 1035231 w 4999079"/>
                <a:gd name="connsiteY75" fmla="*/ 1991212 h 5358928"/>
                <a:gd name="connsiteX76" fmla="*/ 331406 w 4999079"/>
                <a:gd name="connsiteY76" fmla="*/ 1530574 h 5358928"/>
                <a:gd name="connsiteX77" fmla="*/ 180587 w 4999079"/>
                <a:gd name="connsiteY77" fmla="*/ 1634589 h 5358928"/>
                <a:gd name="connsiteX78" fmla="*/ 69987 w 4999079"/>
                <a:gd name="connsiteY78" fmla="*/ 1684120 h 5358928"/>
                <a:gd name="connsiteX79" fmla="*/ 69986 w 4999079"/>
                <a:gd name="connsiteY79" fmla="*/ 2124945 h 5358928"/>
                <a:gd name="connsiteX80" fmla="*/ 235887 w 4999079"/>
                <a:gd name="connsiteY80" fmla="*/ 2323068 h 5358928"/>
                <a:gd name="connsiteX81" fmla="*/ 296215 w 4999079"/>
                <a:gd name="connsiteY81" fmla="*/ 2466708 h 5358928"/>
                <a:gd name="connsiteX82" fmla="*/ 649463 w 4999079"/>
                <a:gd name="connsiteY82" fmla="*/ 2749691 h 5358928"/>
                <a:gd name="connsiteX0" fmla="*/ 3366 w 4957597"/>
                <a:gd name="connsiteY0" fmla="*/ 3581152 h 5358928"/>
                <a:gd name="connsiteX1" fmla="*/ 126472 w 4957597"/>
                <a:gd name="connsiteY1" fmla="*/ 3519617 h 5358928"/>
                <a:gd name="connsiteX2" fmla="*/ 255847 w 4957597"/>
                <a:gd name="connsiteY2" fmla="*/ 3740638 h 5358928"/>
                <a:gd name="connsiteX3" fmla="*/ 352972 w 4957597"/>
                <a:gd name="connsiteY3" fmla="*/ 3849096 h 5358928"/>
                <a:gd name="connsiteX4" fmla="*/ 482473 w 4957597"/>
                <a:gd name="connsiteY4" fmla="*/ 3674994 h 5358928"/>
                <a:gd name="connsiteX5" fmla="*/ 735588 w 4957597"/>
                <a:gd name="connsiteY5" fmla="*/ 3652161 h 5358928"/>
                <a:gd name="connsiteX6" fmla="*/ 947498 w 4957597"/>
                <a:gd name="connsiteY6" fmla="*/ 3774888 h 5358928"/>
                <a:gd name="connsiteX7" fmla="*/ 1009305 w 4957597"/>
                <a:gd name="connsiteY7" fmla="*/ 3817700 h 5358928"/>
                <a:gd name="connsiteX8" fmla="*/ 1333057 w 4957597"/>
                <a:gd name="connsiteY8" fmla="*/ 3752055 h 5358928"/>
                <a:gd name="connsiteX9" fmla="*/ 1433125 w 4957597"/>
                <a:gd name="connsiteY9" fmla="*/ 3777742 h 5358928"/>
                <a:gd name="connsiteX10" fmla="*/ 1535924 w 4957597"/>
                <a:gd name="connsiteY10" fmla="*/ 3768985 h 5358928"/>
                <a:gd name="connsiteX11" fmla="*/ 1594539 w 4957597"/>
                <a:gd name="connsiteY11" fmla="*/ 3834928 h 5358928"/>
                <a:gd name="connsiteX12" fmla="*/ 1682462 w 4957597"/>
                <a:gd name="connsiteY12" fmla="*/ 3900870 h 5358928"/>
                <a:gd name="connsiteX13" fmla="*/ 2510404 w 4957597"/>
                <a:gd name="connsiteY13" fmla="*/ 4633562 h 5358928"/>
                <a:gd name="connsiteX14" fmla="*/ 2517731 w 4957597"/>
                <a:gd name="connsiteY14" fmla="*/ 4765447 h 5358928"/>
                <a:gd name="connsiteX15" fmla="*/ 2627635 w 4957597"/>
                <a:gd name="connsiteY15" fmla="*/ 4802082 h 5358928"/>
                <a:gd name="connsiteX16" fmla="*/ 2664270 w 4957597"/>
                <a:gd name="connsiteY16" fmla="*/ 4831389 h 5358928"/>
                <a:gd name="connsiteX17" fmla="*/ 2788827 w 4957597"/>
                <a:gd name="connsiteY17" fmla="*/ 4831389 h 5358928"/>
                <a:gd name="connsiteX18" fmla="*/ 2972000 w 4957597"/>
                <a:gd name="connsiteY18" fmla="*/ 4853370 h 5358928"/>
                <a:gd name="connsiteX19" fmla="*/ 3037943 w 4957597"/>
                <a:gd name="connsiteY19" fmla="*/ 4868024 h 5358928"/>
                <a:gd name="connsiteX20" fmla="*/ 3118539 w 4957597"/>
                <a:gd name="connsiteY20" fmla="*/ 4963274 h 5358928"/>
                <a:gd name="connsiteX21" fmla="*/ 3169827 w 4957597"/>
                <a:gd name="connsiteY21" fmla="*/ 5087832 h 5358928"/>
                <a:gd name="connsiteX22" fmla="*/ 3199135 w 4957597"/>
                <a:gd name="connsiteY22" fmla="*/ 5095159 h 5358928"/>
                <a:gd name="connsiteX23" fmla="*/ 3243097 w 4957597"/>
                <a:gd name="connsiteY23" fmla="*/ 5102485 h 5358928"/>
                <a:gd name="connsiteX24" fmla="*/ 3316366 w 4957597"/>
                <a:gd name="connsiteY24" fmla="*/ 5175755 h 5358928"/>
                <a:gd name="connsiteX25" fmla="*/ 3360327 w 4957597"/>
                <a:gd name="connsiteY25" fmla="*/ 5153774 h 5358928"/>
                <a:gd name="connsiteX26" fmla="*/ 3382308 w 4957597"/>
                <a:gd name="connsiteY26" fmla="*/ 5153774 h 5358928"/>
                <a:gd name="connsiteX27" fmla="*/ 3426270 w 4957597"/>
                <a:gd name="connsiteY27" fmla="*/ 5197735 h 5358928"/>
                <a:gd name="connsiteX28" fmla="*/ 3448250 w 4957597"/>
                <a:gd name="connsiteY28" fmla="*/ 5263678 h 5358928"/>
                <a:gd name="connsiteX29" fmla="*/ 3426970 w 4957597"/>
                <a:gd name="connsiteY29" fmla="*/ 5354355 h 5358928"/>
                <a:gd name="connsiteX30" fmla="*/ 3462904 w 4957597"/>
                <a:gd name="connsiteY30" fmla="*/ 5358928 h 5358928"/>
                <a:gd name="connsiteX31" fmla="*/ 4115000 w 4957597"/>
                <a:gd name="connsiteY31" fmla="*/ 4919312 h 5358928"/>
                <a:gd name="connsiteX32" fmla="*/ 4224904 w 4957597"/>
                <a:gd name="connsiteY32" fmla="*/ 4904659 h 5358928"/>
                <a:gd name="connsiteX33" fmla="*/ 4327481 w 4957597"/>
                <a:gd name="connsiteY33" fmla="*/ 4853370 h 5358928"/>
                <a:gd name="connsiteX34" fmla="*/ 4342135 w 4957597"/>
                <a:gd name="connsiteY34" fmla="*/ 4824062 h 5358928"/>
                <a:gd name="connsiteX35" fmla="*/ 4452039 w 4957597"/>
                <a:gd name="connsiteY35" fmla="*/ 4831389 h 5358928"/>
                <a:gd name="connsiteX36" fmla="*/ 4569270 w 4957597"/>
                <a:gd name="connsiteY36" fmla="*/ 4838716 h 5358928"/>
                <a:gd name="connsiteX37" fmla="*/ 4569270 w 4957597"/>
                <a:gd name="connsiteY37" fmla="*/ 4736139 h 5358928"/>
                <a:gd name="connsiteX38" fmla="*/ 4598577 w 4957597"/>
                <a:gd name="connsiteY38" fmla="*/ 4684851 h 5358928"/>
                <a:gd name="connsiteX39" fmla="*/ 4686500 w 4957597"/>
                <a:gd name="connsiteY39" fmla="*/ 4633562 h 5358928"/>
                <a:gd name="connsiteX40" fmla="*/ 4737789 w 4957597"/>
                <a:gd name="connsiteY40" fmla="*/ 4574947 h 5358928"/>
                <a:gd name="connsiteX41" fmla="*/ 4898981 w 4957597"/>
                <a:gd name="connsiteY41" fmla="*/ 4574947 h 5358928"/>
                <a:gd name="connsiteX42" fmla="*/ 4898981 w 4957597"/>
                <a:gd name="connsiteY42" fmla="*/ 4472370 h 5358928"/>
                <a:gd name="connsiteX43" fmla="*/ 4928289 w 4957597"/>
                <a:gd name="connsiteY43" fmla="*/ 4230582 h 5358928"/>
                <a:gd name="connsiteX44" fmla="*/ 4957597 w 4957597"/>
                <a:gd name="connsiteY44" fmla="*/ 4040082 h 5358928"/>
                <a:gd name="connsiteX45" fmla="*/ 4950270 w 4957597"/>
                <a:gd name="connsiteY45" fmla="*/ 3834928 h 5358928"/>
                <a:gd name="connsiteX46" fmla="*/ 4809485 w 4957597"/>
                <a:gd name="connsiteY46" fmla="*/ 3318636 h 5358928"/>
                <a:gd name="connsiteX47" fmla="*/ 4030249 w 4957597"/>
                <a:gd name="connsiteY47" fmla="*/ 1644491 h 5358928"/>
                <a:gd name="connsiteX48" fmla="*/ 3733638 w 4957597"/>
                <a:gd name="connsiteY48" fmla="*/ 1518369 h 5358928"/>
                <a:gd name="connsiteX49" fmla="*/ 3597721 w 4957597"/>
                <a:gd name="connsiteY49" fmla="*/ 1632269 h 5358928"/>
                <a:gd name="connsiteX50" fmla="*/ 3438601 w 4957597"/>
                <a:gd name="connsiteY50" fmla="*/ 1651794 h 5358928"/>
                <a:gd name="connsiteX51" fmla="*/ 3294399 w 4957597"/>
                <a:gd name="connsiteY51" fmla="*/ 1632269 h 5358928"/>
                <a:gd name="connsiteX52" fmla="*/ 3100195 w 4957597"/>
                <a:gd name="connsiteY52" fmla="*/ 1580104 h 5358928"/>
                <a:gd name="connsiteX53" fmla="*/ 3130359 w 4957597"/>
                <a:gd name="connsiteY53" fmla="*/ 1466184 h 5358928"/>
                <a:gd name="connsiteX54" fmla="*/ 3220850 w 4957597"/>
                <a:gd name="connsiteY54" fmla="*/ 1391887 h 5358928"/>
                <a:gd name="connsiteX55" fmla="*/ 3185659 w 4957597"/>
                <a:gd name="connsiteY55" fmla="*/ 1327498 h 5358928"/>
                <a:gd name="connsiteX56" fmla="*/ 3185659 w 4957597"/>
                <a:gd name="connsiteY56" fmla="*/ 1149187 h 5358928"/>
                <a:gd name="connsiteX57" fmla="*/ 3190687 w 4957597"/>
                <a:gd name="connsiteY57" fmla="*/ 1010500 h 5358928"/>
                <a:gd name="connsiteX58" fmla="*/ 2981915 w 4957597"/>
                <a:gd name="connsiteY58" fmla="*/ 579078 h 5358928"/>
                <a:gd name="connsiteX59" fmla="*/ 3048260 w 4957597"/>
                <a:gd name="connsiteY59" fmla="*/ 487612 h 5358928"/>
                <a:gd name="connsiteX60" fmla="*/ 3123010 w 4957597"/>
                <a:gd name="connsiteY60" fmla="*/ 428549 h 5358928"/>
                <a:gd name="connsiteX61" fmla="*/ 3155495 w 4957597"/>
                <a:gd name="connsiteY61" fmla="*/ 381458 h 5358928"/>
                <a:gd name="connsiteX62" fmla="*/ 2612545 w 4957597"/>
                <a:gd name="connsiteY62" fmla="*/ 143711 h 5358928"/>
                <a:gd name="connsiteX63" fmla="*/ 2210249 w 4957597"/>
                <a:gd name="connsiteY63" fmla="*/ 0 h 5358928"/>
                <a:gd name="connsiteX64" fmla="*/ 1999065 w 4957597"/>
                <a:gd name="connsiteY64" fmla="*/ 338733 h 5358928"/>
                <a:gd name="connsiteX65" fmla="*/ 1813310 w 4957597"/>
                <a:gd name="connsiteY65" fmla="*/ 587047 h 5358928"/>
                <a:gd name="connsiteX66" fmla="*/ 1712654 w 4957597"/>
                <a:gd name="connsiteY66" fmla="*/ 946109 h 5358928"/>
                <a:gd name="connsiteX67" fmla="*/ 1597025 w 4957597"/>
                <a:gd name="connsiteY67" fmla="*/ 1119468 h 5358928"/>
                <a:gd name="connsiteX68" fmla="*/ 1471342 w 4957597"/>
                <a:gd name="connsiteY68" fmla="*/ 1248248 h 5358928"/>
                <a:gd name="connsiteX69" fmla="*/ 1586971 w 4957597"/>
                <a:gd name="connsiteY69" fmla="*/ 1322544 h 5358928"/>
                <a:gd name="connsiteX70" fmla="*/ 1697574 w 4957597"/>
                <a:gd name="connsiteY70" fmla="*/ 1590012 h 5358928"/>
                <a:gd name="connsiteX71" fmla="*/ 1466316 w 4957597"/>
                <a:gd name="connsiteY71" fmla="*/ 1773276 h 5358928"/>
                <a:gd name="connsiteX72" fmla="*/ 1199870 w 4957597"/>
                <a:gd name="connsiteY72" fmla="*/ 1902056 h 5358928"/>
                <a:gd name="connsiteX73" fmla="*/ 1079214 w 4957597"/>
                <a:gd name="connsiteY73" fmla="*/ 1951586 h 5358928"/>
                <a:gd name="connsiteX74" fmla="*/ 993749 w 4957597"/>
                <a:gd name="connsiteY74" fmla="*/ 1991212 h 5358928"/>
                <a:gd name="connsiteX75" fmla="*/ 289924 w 4957597"/>
                <a:gd name="connsiteY75" fmla="*/ 1530574 h 5358928"/>
                <a:gd name="connsiteX76" fmla="*/ 139105 w 4957597"/>
                <a:gd name="connsiteY76" fmla="*/ 1634589 h 5358928"/>
                <a:gd name="connsiteX77" fmla="*/ 28505 w 4957597"/>
                <a:gd name="connsiteY77" fmla="*/ 1684120 h 5358928"/>
                <a:gd name="connsiteX78" fmla="*/ 28504 w 4957597"/>
                <a:gd name="connsiteY78" fmla="*/ 2124945 h 5358928"/>
                <a:gd name="connsiteX79" fmla="*/ 194405 w 4957597"/>
                <a:gd name="connsiteY79" fmla="*/ 2323068 h 5358928"/>
                <a:gd name="connsiteX80" fmla="*/ 254733 w 4957597"/>
                <a:gd name="connsiteY80" fmla="*/ 2466708 h 5358928"/>
                <a:gd name="connsiteX81" fmla="*/ 607981 w 4957597"/>
                <a:gd name="connsiteY81" fmla="*/ 2749691 h 5358928"/>
                <a:gd name="connsiteX0" fmla="*/ 126472 w 4957597"/>
                <a:gd name="connsiteY0" fmla="*/ 3519617 h 5358928"/>
                <a:gd name="connsiteX1" fmla="*/ 255847 w 4957597"/>
                <a:gd name="connsiteY1" fmla="*/ 3740638 h 5358928"/>
                <a:gd name="connsiteX2" fmla="*/ 352972 w 4957597"/>
                <a:gd name="connsiteY2" fmla="*/ 3849096 h 5358928"/>
                <a:gd name="connsiteX3" fmla="*/ 482473 w 4957597"/>
                <a:gd name="connsiteY3" fmla="*/ 3674994 h 5358928"/>
                <a:gd name="connsiteX4" fmla="*/ 735588 w 4957597"/>
                <a:gd name="connsiteY4" fmla="*/ 3652161 h 5358928"/>
                <a:gd name="connsiteX5" fmla="*/ 947498 w 4957597"/>
                <a:gd name="connsiteY5" fmla="*/ 3774888 h 5358928"/>
                <a:gd name="connsiteX6" fmla="*/ 1009305 w 4957597"/>
                <a:gd name="connsiteY6" fmla="*/ 3817700 h 5358928"/>
                <a:gd name="connsiteX7" fmla="*/ 1333057 w 4957597"/>
                <a:gd name="connsiteY7" fmla="*/ 3752055 h 5358928"/>
                <a:gd name="connsiteX8" fmla="*/ 1433125 w 4957597"/>
                <a:gd name="connsiteY8" fmla="*/ 3777742 h 5358928"/>
                <a:gd name="connsiteX9" fmla="*/ 1535924 w 4957597"/>
                <a:gd name="connsiteY9" fmla="*/ 3768985 h 5358928"/>
                <a:gd name="connsiteX10" fmla="*/ 1594539 w 4957597"/>
                <a:gd name="connsiteY10" fmla="*/ 3834928 h 5358928"/>
                <a:gd name="connsiteX11" fmla="*/ 1682462 w 4957597"/>
                <a:gd name="connsiteY11" fmla="*/ 3900870 h 5358928"/>
                <a:gd name="connsiteX12" fmla="*/ 2510404 w 4957597"/>
                <a:gd name="connsiteY12" fmla="*/ 4633562 h 5358928"/>
                <a:gd name="connsiteX13" fmla="*/ 2517731 w 4957597"/>
                <a:gd name="connsiteY13" fmla="*/ 4765447 h 5358928"/>
                <a:gd name="connsiteX14" fmla="*/ 2627635 w 4957597"/>
                <a:gd name="connsiteY14" fmla="*/ 4802082 h 5358928"/>
                <a:gd name="connsiteX15" fmla="*/ 2664270 w 4957597"/>
                <a:gd name="connsiteY15" fmla="*/ 4831389 h 5358928"/>
                <a:gd name="connsiteX16" fmla="*/ 2788827 w 4957597"/>
                <a:gd name="connsiteY16" fmla="*/ 4831389 h 5358928"/>
                <a:gd name="connsiteX17" fmla="*/ 2972000 w 4957597"/>
                <a:gd name="connsiteY17" fmla="*/ 4853370 h 5358928"/>
                <a:gd name="connsiteX18" fmla="*/ 3037943 w 4957597"/>
                <a:gd name="connsiteY18" fmla="*/ 4868024 h 5358928"/>
                <a:gd name="connsiteX19" fmla="*/ 3118539 w 4957597"/>
                <a:gd name="connsiteY19" fmla="*/ 4963274 h 5358928"/>
                <a:gd name="connsiteX20" fmla="*/ 3169827 w 4957597"/>
                <a:gd name="connsiteY20" fmla="*/ 5087832 h 5358928"/>
                <a:gd name="connsiteX21" fmla="*/ 3199135 w 4957597"/>
                <a:gd name="connsiteY21" fmla="*/ 5095159 h 5358928"/>
                <a:gd name="connsiteX22" fmla="*/ 3243097 w 4957597"/>
                <a:gd name="connsiteY22" fmla="*/ 5102485 h 5358928"/>
                <a:gd name="connsiteX23" fmla="*/ 3316366 w 4957597"/>
                <a:gd name="connsiteY23" fmla="*/ 5175755 h 5358928"/>
                <a:gd name="connsiteX24" fmla="*/ 3360327 w 4957597"/>
                <a:gd name="connsiteY24" fmla="*/ 5153774 h 5358928"/>
                <a:gd name="connsiteX25" fmla="*/ 3382308 w 4957597"/>
                <a:gd name="connsiteY25" fmla="*/ 5153774 h 5358928"/>
                <a:gd name="connsiteX26" fmla="*/ 3426270 w 4957597"/>
                <a:gd name="connsiteY26" fmla="*/ 5197735 h 5358928"/>
                <a:gd name="connsiteX27" fmla="*/ 3448250 w 4957597"/>
                <a:gd name="connsiteY27" fmla="*/ 5263678 h 5358928"/>
                <a:gd name="connsiteX28" fmla="*/ 3426970 w 4957597"/>
                <a:gd name="connsiteY28" fmla="*/ 5354355 h 5358928"/>
                <a:gd name="connsiteX29" fmla="*/ 3462904 w 4957597"/>
                <a:gd name="connsiteY29" fmla="*/ 5358928 h 5358928"/>
                <a:gd name="connsiteX30" fmla="*/ 4115000 w 4957597"/>
                <a:gd name="connsiteY30" fmla="*/ 4919312 h 5358928"/>
                <a:gd name="connsiteX31" fmla="*/ 4224904 w 4957597"/>
                <a:gd name="connsiteY31" fmla="*/ 4904659 h 5358928"/>
                <a:gd name="connsiteX32" fmla="*/ 4327481 w 4957597"/>
                <a:gd name="connsiteY32" fmla="*/ 4853370 h 5358928"/>
                <a:gd name="connsiteX33" fmla="*/ 4342135 w 4957597"/>
                <a:gd name="connsiteY33" fmla="*/ 4824062 h 5358928"/>
                <a:gd name="connsiteX34" fmla="*/ 4452039 w 4957597"/>
                <a:gd name="connsiteY34" fmla="*/ 4831389 h 5358928"/>
                <a:gd name="connsiteX35" fmla="*/ 4569270 w 4957597"/>
                <a:gd name="connsiteY35" fmla="*/ 4838716 h 5358928"/>
                <a:gd name="connsiteX36" fmla="*/ 4569270 w 4957597"/>
                <a:gd name="connsiteY36" fmla="*/ 4736139 h 5358928"/>
                <a:gd name="connsiteX37" fmla="*/ 4598577 w 4957597"/>
                <a:gd name="connsiteY37" fmla="*/ 4684851 h 5358928"/>
                <a:gd name="connsiteX38" fmla="*/ 4686500 w 4957597"/>
                <a:gd name="connsiteY38" fmla="*/ 4633562 h 5358928"/>
                <a:gd name="connsiteX39" fmla="*/ 4737789 w 4957597"/>
                <a:gd name="connsiteY39" fmla="*/ 4574947 h 5358928"/>
                <a:gd name="connsiteX40" fmla="*/ 4898981 w 4957597"/>
                <a:gd name="connsiteY40" fmla="*/ 4574947 h 5358928"/>
                <a:gd name="connsiteX41" fmla="*/ 4898981 w 4957597"/>
                <a:gd name="connsiteY41" fmla="*/ 4472370 h 5358928"/>
                <a:gd name="connsiteX42" fmla="*/ 4928289 w 4957597"/>
                <a:gd name="connsiteY42" fmla="*/ 4230582 h 5358928"/>
                <a:gd name="connsiteX43" fmla="*/ 4957597 w 4957597"/>
                <a:gd name="connsiteY43" fmla="*/ 4040082 h 5358928"/>
                <a:gd name="connsiteX44" fmla="*/ 4950270 w 4957597"/>
                <a:gd name="connsiteY44" fmla="*/ 3834928 h 5358928"/>
                <a:gd name="connsiteX45" fmla="*/ 4809485 w 4957597"/>
                <a:gd name="connsiteY45" fmla="*/ 3318636 h 5358928"/>
                <a:gd name="connsiteX46" fmla="*/ 4030249 w 4957597"/>
                <a:gd name="connsiteY46" fmla="*/ 1644491 h 5358928"/>
                <a:gd name="connsiteX47" fmla="*/ 3733638 w 4957597"/>
                <a:gd name="connsiteY47" fmla="*/ 1518369 h 5358928"/>
                <a:gd name="connsiteX48" fmla="*/ 3597721 w 4957597"/>
                <a:gd name="connsiteY48" fmla="*/ 1632269 h 5358928"/>
                <a:gd name="connsiteX49" fmla="*/ 3438601 w 4957597"/>
                <a:gd name="connsiteY49" fmla="*/ 1651794 h 5358928"/>
                <a:gd name="connsiteX50" fmla="*/ 3294399 w 4957597"/>
                <a:gd name="connsiteY50" fmla="*/ 1632269 h 5358928"/>
                <a:gd name="connsiteX51" fmla="*/ 3100195 w 4957597"/>
                <a:gd name="connsiteY51" fmla="*/ 1580104 h 5358928"/>
                <a:gd name="connsiteX52" fmla="*/ 3130359 w 4957597"/>
                <a:gd name="connsiteY52" fmla="*/ 1466184 h 5358928"/>
                <a:gd name="connsiteX53" fmla="*/ 3220850 w 4957597"/>
                <a:gd name="connsiteY53" fmla="*/ 1391887 h 5358928"/>
                <a:gd name="connsiteX54" fmla="*/ 3185659 w 4957597"/>
                <a:gd name="connsiteY54" fmla="*/ 1327498 h 5358928"/>
                <a:gd name="connsiteX55" fmla="*/ 3185659 w 4957597"/>
                <a:gd name="connsiteY55" fmla="*/ 1149187 h 5358928"/>
                <a:gd name="connsiteX56" fmla="*/ 3190687 w 4957597"/>
                <a:gd name="connsiteY56" fmla="*/ 1010500 h 5358928"/>
                <a:gd name="connsiteX57" fmla="*/ 2981915 w 4957597"/>
                <a:gd name="connsiteY57" fmla="*/ 579078 h 5358928"/>
                <a:gd name="connsiteX58" fmla="*/ 3048260 w 4957597"/>
                <a:gd name="connsiteY58" fmla="*/ 487612 h 5358928"/>
                <a:gd name="connsiteX59" fmla="*/ 3123010 w 4957597"/>
                <a:gd name="connsiteY59" fmla="*/ 428549 h 5358928"/>
                <a:gd name="connsiteX60" fmla="*/ 3155495 w 4957597"/>
                <a:gd name="connsiteY60" fmla="*/ 381458 h 5358928"/>
                <a:gd name="connsiteX61" fmla="*/ 2612545 w 4957597"/>
                <a:gd name="connsiteY61" fmla="*/ 143711 h 5358928"/>
                <a:gd name="connsiteX62" fmla="*/ 2210249 w 4957597"/>
                <a:gd name="connsiteY62" fmla="*/ 0 h 5358928"/>
                <a:gd name="connsiteX63" fmla="*/ 1999065 w 4957597"/>
                <a:gd name="connsiteY63" fmla="*/ 338733 h 5358928"/>
                <a:gd name="connsiteX64" fmla="*/ 1813310 w 4957597"/>
                <a:gd name="connsiteY64" fmla="*/ 587047 h 5358928"/>
                <a:gd name="connsiteX65" fmla="*/ 1712654 w 4957597"/>
                <a:gd name="connsiteY65" fmla="*/ 946109 h 5358928"/>
                <a:gd name="connsiteX66" fmla="*/ 1597025 w 4957597"/>
                <a:gd name="connsiteY66" fmla="*/ 1119468 h 5358928"/>
                <a:gd name="connsiteX67" fmla="*/ 1471342 w 4957597"/>
                <a:gd name="connsiteY67" fmla="*/ 1248248 h 5358928"/>
                <a:gd name="connsiteX68" fmla="*/ 1586971 w 4957597"/>
                <a:gd name="connsiteY68" fmla="*/ 1322544 h 5358928"/>
                <a:gd name="connsiteX69" fmla="*/ 1697574 w 4957597"/>
                <a:gd name="connsiteY69" fmla="*/ 1590012 h 5358928"/>
                <a:gd name="connsiteX70" fmla="*/ 1466316 w 4957597"/>
                <a:gd name="connsiteY70" fmla="*/ 1773276 h 5358928"/>
                <a:gd name="connsiteX71" fmla="*/ 1199870 w 4957597"/>
                <a:gd name="connsiteY71" fmla="*/ 1902056 h 5358928"/>
                <a:gd name="connsiteX72" fmla="*/ 1079214 w 4957597"/>
                <a:gd name="connsiteY72" fmla="*/ 1951586 h 5358928"/>
                <a:gd name="connsiteX73" fmla="*/ 993749 w 4957597"/>
                <a:gd name="connsiteY73" fmla="*/ 1991212 h 5358928"/>
                <a:gd name="connsiteX74" fmla="*/ 289924 w 4957597"/>
                <a:gd name="connsiteY74" fmla="*/ 1530574 h 5358928"/>
                <a:gd name="connsiteX75" fmla="*/ 139105 w 4957597"/>
                <a:gd name="connsiteY75" fmla="*/ 1634589 h 5358928"/>
                <a:gd name="connsiteX76" fmla="*/ 28505 w 4957597"/>
                <a:gd name="connsiteY76" fmla="*/ 1684120 h 5358928"/>
                <a:gd name="connsiteX77" fmla="*/ 28504 w 4957597"/>
                <a:gd name="connsiteY77" fmla="*/ 2124945 h 5358928"/>
                <a:gd name="connsiteX78" fmla="*/ 194405 w 4957597"/>
                <a:gd name="connsiteY78" fmla="*/ 2323068 h 5358928"/>
                <a:gd name="connsiteX79" fmla="*/ 254733 w 4957597"/>
                <a:gd name="connsiteY79" fmla="*/ 2466708 h 5358928"/>
                <a:gd name="connsiteX80" fmla="*/ 607981 w 4957597"/>
                <a:gd name="connsiteY80" fmla="*/ 2749691 h 5358928"/>
                <a:gd name="connsiteX0" fmla="*/ 255847 w 4957597"/>
                <a:gd name="connsiteY0" fmla="*/ 3740638 h 5358928"/>
                <a:gd name="connsiteX1" fmla="*/ 352972 w 4957597"/>
                <a:gd name="connsiteY1" fmla="*/ 3849096 h 5358928"/>
                <a:gd name="connsiteX2" fmla="*/ 482473 w 4957597"/>
                <a:gd name="connsiteY2" fmla="*/ 3674994 h 5358928"/>
                <a:gd name="connsiteX3" fmla="*/ 735588 w 4957597"/>
                <a:gd name="connsiteY3" fmla="*/ 3652161 h 5358928"/>
                <a:gd name="connsiteX4" fmla="*/ 947498 w 4957597"/>
                <a:gd name="connsiteY4" fmla="*/ 3774888 h 5358928"/>
                <a:gd name="connsiteX5" fmla="*/ 1009305 w 4957597"/>
                <a:gd name="connsiteY5" fmla="*/ 3817700 h 5358928"/>
                <a:gd name="connsiteX6" fmla="*/ 1333057 w 4957597"/>
                <a:gd name="connsiteY6" fmla="*/ 3752055 h 5358928"/>
                <a:gd name="connsiteX7" fmla="*/ 1433125 w 4957597"/>
                <a:gd name="connsiteY7" fmla="*/ 3777742 h 5358928"/>
                <a:gd name="connsiteX8" fmla="*/ 1535924 w 4957597"/>
                <a:gd name="connsiteY8" fmla="*/ 3768985 h 5358928"/>
                <a:gd name="connsiteX9" fmla="*/ 1594539 w 4957597"/>
                <a:gd name="connsiteY9" fmla="*/ 3834928 h 5358928"/>
                <a:gd name="connsiteX10" fmla="*/ 1682462 w 4957597"/>
                <a:gd name="connsiteY10" fmla="*/ 3900870 h 5358928"/>
                <a:gd name="connsiteX11" fmla="*/ 2510404 w 4957597"/>
                <a:gd name="connsiteY11" fmla="*/ 4633562 h 5358928"/>
                <a:gd name="connsiteX12" fmla="*/ 2517731 w 4957597"/>
                <a:gd name="connsiteY12" fmla="*/ 4765447 h 5358928"/>
                <a:gd name="connsiteX13" fmla="*/ 2627635 w 4957597"/>
                <a:gd name="connsiteY13" fmla="*/ 4802082 h 5358928"/>
                <a:gd name="connsiteX14" fmla="*/ 2664270 w 4957597"/>
                <a:gd name="connsiteY14" fmla="*/ 4831389 h 5358928"/>
                <a:gd name="connsiteX15" fmla="*/ 2788827 w 4957597"/>
                <a:gd name="connsiteY15" fmla="*/ 4831389 h 5358928"/>
                <a:gd name="connsiteX16" fmla="*/ 2972000 w 4957597"/>
                <a:gd name="connsiteY16" fmla="*/ 4853370 h 5358928"/>
                <a:gd name="connsiteX17" fmla="*/ 3037943 w 4957597"/>
                <a:gd name="connsiteY17" fmla="*/ 4868024 h 5358928"/>
                <a:gd name="connsiteX18" fmla="*/ 3118539 w 4957597"/>
                <a:gd name="connsiteY18" fmla="*/ 4963274 h 5358928"/>
                <a:gd name="connsiteX19" fmla="*/ 3169827 w 4957597"/>
                <a:gd name="connsiteY19" fmla="*/ 5087832 h 5358928"/>
                <a:gd name="connsiteX20" fmla="*/ 3199135 w 4957597"/>
                <a:gd name="connsiteY20" fmla="*/ 5095159 h 5358928"/>
                <a:gd name="connsiteX21" fmla="*/ 3243097 w 4957597"/>
                <a:gd name="connsiteY21" fmla="*/ 5102485 h 5358928"/>
                <a:gd name="connsiteX22" fmla="*/ 3316366 w 4957597"/>
                <a:gd name="connsiteY22" fmla="*/ 5175755 h 5358928"/>
                <a:gd name="connsiteX23" fmla="*/ 3360327 w 4957597"/>
                <a:gd name="connsiteY23" fmla="*/ 5153774 h 5358928"/>
                <a:gd name="connsiteX24" fmla="*/ 3382308 w 4957597"/>
                <a:gd name="connsiteY24" fmla="*/ 5153774 h 5358928"/>
                <a:gd name="connsiteX25" fmla="*/ 3426270 w 4957597"/>
                <a:gd name="connsiteY25" fmla="*/ 5197735 h 5358928"/>
                <a:gd name="connsiteX26" fmla="*/ 3448250 w 4957597"/>
                <a:gd name="connsiteY26" fmla="*/ 5263678 h 5358928"/>
                <a:gd name="connsiteX27" fmla="*/ 3426970 w 4957597"/>
                <a:gd name="connsiteY27" fmla="*/ 5354355 h 5358928"/>
                <a:gd name="connsiteX28" fmla="*/ 3462904 w 4957597"/>
                <a:gd name="connsiteY28" fmla="*/ 5358928 h 5358928"/>
                <a:gd name="connsiteX29" fmla="*/ 4115000 w 4957597"/>
                <a:gd name="connsiteY29" fmla="*/ 4919312 h 5358928"/>
                <a:gd name="connsiteX30" fmla="*/ 4224904 w 4957597"/>
                <a:gd name="connsiteY30" fmla="*/ 4904659 h 5358928"/>
                <a:gd name="connsiteX31" fmla="*/ 4327481 w 4957597"/>
                <a:gd name="connsiteY31" fmla="*/ 4853370 h 5358928"/>
                <a:gd name="connsiteX32" fmla="*/ 4342135 w 4957597"/>
                <a:gd name="connsiteY32" fmla="*/ 4824062 h 5358928"/>
                <a:gd name="connsiteX33" fmla="*/ 4452039 w 4957597"/>
                <a:gd name="connsiteY33" fmla="*/ 4831389 h 5358928"/>
                <a:gd name="connsiteX34" fmla="*/ 4569270 w 4957597"/>
                <a:gd name="connsiteY34" fmla="*/ 4838716 h 5358928"/>
                <a:gd name="connsiteX35" fmla="*/ 4569270 w 4957597"/>
                <a:gd name="connsiteY35" fmla="*/ 4736139 h 5358928"/>
                <a:gd name="connsiteX36" fmla="*/ 4598577 w 4957597"/>
                <a:gd name="connsiteY36" fmla="*/ 4684851 h 5358928"/>
                <a:gd name="connsiteX37" fmla="*/ 4686500 w 4957597"/>
                <a:gd name="connsiteY37" fmla="*/ 4633562 h 5358928"/>
                <a:gd name="connsiteX38" fmla="*/ 4737789 w 4957597"/>
                <a:gd name="connsiteY38" fmla="*/ 4574947 h 5358928"/>
                <a:gd name="connsiteX39" fmla="*/ 4898981 w 4957597"/>
                <a:gd name="connsiteY39" fmla="*/ 4574947 h 5358928"/>
                <a:gd name="connsiteX40" fmla="*/ 4898981 w 4957597"/>
                <a:gd name="connsiteY40" fmla="*/ 4472370 h 5358928"/>
                <a:gd name="connsiteX41" fmla="*/ 4928289 w 4957597"/>
                <a:gd name="connsiteY41" fmla="*/ 4230582 h 5358928"/>
                <a:gd name="connsiteX42" fmla="*/ 4957597 w 4957597"/>
                <a:gd name="connsiteY42" fmla="*/ 4040082 h 5358928"/>
                <a:gd name="connsiteX43" fmla="*/ 4950270 w 4957597"/>
                <a:gd name="connsiteY43" fmla="*/ 3834928 h 5358928"/>
                <a:gd name="connsiteX44" fmla="*/ 4809485 w 4957597"/>
                <a:gd name="connsiteY44" fmla="*/ 3318636 h 5358928"/>
                <a:gd name="connsiteX45" fmla="*/ 4030249 w 4957597"/>
                <a:gd name="connsiteY45" fmla="*/ 1644491 h 5358928"/>
                <a:gd name="connsiteX46" fmla="*/ 3733638 w 4957597"/>
                <a:gd name="connsiteY46" fmla="*/ 1518369 h 5358928"/>
                <a:gd name="connsiteX47" fmla="*/ 3597721 w 4957597"/>
                <a:gd name="connsiteY47" fmla="*/ 1632269 h 5358928"/>
                <a:gd name="connsiteX48" fmla="*/ 3438601 w 4957597"/>
                <a:gd name="connsiteY48" fmla="*/ 1651794 h 5358928"/>
                <a:gd name="connsiteX49" fmla="*/ 3294399 w 4957597"/>
                <a:gd name="connsiteY49" fmla="*/ 1632269 h 5358928"/>
                <a:gd name="connsiteX50" fmla="*/ 3100195 w 4957597"/>
                <a:gd name="connsiteY50" fmla="*/ 1580104 h 5358928"/>
                <a:gd name="connsiteX51" fmla="*/ 3130359 w 4957597"/>
                <a:gd name="connsiteY51" fmla="*/ 1466184 h 5358928"/>
                <a:gd name="connsiteX52" fmla="*/ 3220850 w 4957597"/>
                <a:gd name="connsiteY52" fmla="*/ 1391887 h 5358928"/>
                <a:gd name="connsiteX53" fmla="*/ 3185659 w 4957597"/>
                <a:gd name="connsiteY53" fmla="*/ 1327498 h 5358928"/>
                <a:gd name="connsiteX54" fmla="*/ 3185659 w 4957597"/>
                <a:gd name="connsiteY54" fmla="*/ 1149187 h 5358928"/>
                <a:gd name="connsiteX55" fmla="*/ 3190687 w 4957597"/>
                <a:gd name="connsiteY55" fmla="*/ 1010500 h 5358928"/>
                <a:gd name="connsiteX56" fmla="*/ 2981915 w 4957597"/>
                <a:gd name="connsiteY56" fmla="*/ 579078 h 5358928"/>
                <a:gd name="connsiteX57" fmla="*/ 3048260 w 4957597"/>
                <a:gd name="connsiteY57" fmla="*/ 487612 h 5358928"/>
                <a:gd name="connsiteX58" fmla="*/ 3123010 w 4957597"/>
                <a:gd name="connsiteY58" fmla="*/ 428549 h 5358928"/>
                <a:gd name="connsiteX59" fmla="*/ 3155495 w 4957597"/>
                <a:gd name="connsiteY59" fmla="*/ 381458 h 5358928"/>
                <a:gd name="connsiteX60" fmla="*/ 2612545 w 4957597"/>
                <a:gd name="connsiteY60" fmla="*/ 143711 h 5358928"/>
                <a:gd name="connsiteX61" fmla="*/ 2210249 w 4957597"/>
                <a:gd name="connsiteY61" fmla="*/ 0 h 5358928"/>
                <a:gd name="connsiteX62" fmla="*/ 1999065 w 4957597"/>
                <a:gd name="connsiteY62" fmla="*/ 338733 h 5358928"/>
                <a:gd name="connsiteX63" fmla="*/ 1813310 w 4957597"/>
                <a:gd name="connsiteY63" fmla="*/ 587047 h 5358928"/>
                <a:gd name="connsiteX64" fmla="*/ 1712654 w 4957597"/>
                <a:gd name="connsiteY64" fmla="*/ 946109 h 5358928"/>
                <a:gd name="connsiteX65" fmla="*/ 1597025 w 4957597"/>
                <a:gd name="connsiteY65" fmla="*/ 1119468 h 5358928"/>
                <a:gd name="connsiteX66" fmla="*/ 1471342 w 4957597"/>
                <a:gd name="connsiteY66" fmla="*/ 1248248 h 5358928"/>
                <a:gd name="connsiteX67" fmla="*/ 1586971 w 4957597"/>
                <a:gd name="connsiteY67" fmla="*/ 1322544 h 5358928"/>
                <a:gd name="connsiteX68" fmla="*/ 1697574 w 4957597"/>
                <a:gd name="connsiteY68" fmla="*/ 1590012 h 5358928"/>
                <a:gd name="connsiteX69" fmla="*/ 1466316 w 4957597"/>
                <a:gd name="connsiteY69" fmla="*/ 1773276 h 5358928"/>
                <a:gd name="connsiteX70" fmla="*/ 1199870 w 4957597"/>
                <a:gd name="connsiteY70" fmla="*/ 1902056 h 5358928"/>
                <a:gd name="connsiteX71" fmla="*/ 1079214 w 4957597"/>
                <a:gd name="connsiteY71" fmla="*/ 1951586 h 5358928"/>
                <a:gd name="connsiteX72" fmla="*/ 993749 w 4957597"/>
                <a:gd name="connsiteY72" fmla="*/ 1991212 h 5358928"/>
                <a:gd name="connsiteX73" fmla="*/ 289924 w 4957597"/>
                <a:gd name="connsiteY73" fmla="*/ 1530574 h 5358928"/>
                <a:gd name="connsiteX74" fmla="*/ 139105 w 4957597"/>
                <a:gd name="connsiteY74" fmla="*/ 1634589 h 5358928"/>
                <a:gd name="connsiteX75" fmla="*/ 28505 w 4957597"/>
                <a:gd name="connsiteY75" fmla="*/ 1684120 h 5358928"/>
                <a:gd name="connsiteX76" fmla="*/ 28504 w 4957597"/>
                <a:gd name="connsiteY76" fmla="*/ 2124945 h 5358928"/>
                <a:gd name="connsiteX77" fmla="*/ 194405 w 4957597"/>
                <a:gd name="connsiteY77" fmla="*/ 2323068 h 5358928"/>
                <a:gd name="connsiteX78" fmla="*/ 254733 w 4957597"/>
                <a:gd name="connsiteY78" fmla="*/ 2466708 h 5358928"/>
                <a:gd name="connsiteX79" fmla="*/ 607981 w 4957597"/>
                <a:gd name="connsiteY79" fmla="*/ 2749691 h 5358928"/>
                <a:gd name="connsiteX0" fmla="*/ 352972 w 4957597"/>
                <a:gd name="connsiteY0" fmla="*/ 3849096 h 5358928"/>
                <a:gd name="connsiteX1" fmla="*/ 482473 w 4957597"/>
                <a:gd name="connsiteY1" fmla="*/ 3674994 h 5358928"/>
                <a:gd name="connsiteX2" fmla="*/ 735588 w 4957597"/>
                <a:gd name="connsiteY2" fmla="*/ 3652161 h 5358928"/>
                <a:gd name="connsiteX3" fmla="*/ 947498 w 4957597"/>
                <a:gd name="connsiteY3" fmla="*/ 3774888 h 5358928"/>
                <a:gd name="connsiteX4" fmla="*/ 1009305 w 4957597"/>
                <a:gd name="connsiteY4" fmla="*/ 3817700 h 5358928"/>
                <a:gd name="connsiteX5" fmla="*/ 1333057 w 4957597"/>
                <a:gd name="connsiteY5" fmla="*/ 3752055 h 5358928"/>
                <a:gd name="connsiteX6" fmla="*/ 1433125 w 4957597"/>
                <a:gd name="connsiteY6" fmla="*/ 3777742 h 5358928"/>
                <a:gd name="connsiteX7" fmla="*/ 1535924 w 4957597"/>
                <a:gd name="connsiteY7" fmla="*/ 3768985 h 5358928"/>
                <a:gd name="connsiteX8" fmla="*/ 1594539 w 4957597"/>
                <a:gd name="connsiteY8" fmla="*/ 3834928 h 5358928"/>
                <a:gd name="connsiteX9" fmla="*/ 1682462 w 4957597"/>
                <a:gd name="connsiteY9" fmla="*/ 3900870 h 5358928"/>
                <a:gd name="connsiteX10" fmla="*/ 2510404 w 4957597"/>
                <a:gd name="connsiteY10" fmla="*/ 4633562 h 5358928"/>
                <a:gd name="connsiteX11" fmla="*/ 2517731 w 4957597"/>
                <a:gd name="connsiteY11" fmla="*/ 4765447 h 5358928"/>
                <a:gd name="connsiteX12" fmla="*/ 2627635 w 4957597"/>
                <a:gd name="connsiteY12" fmla="*/ 4802082 h 5358928"/>
                <a:gd name="connsiteX13" fmla="*/ 2664270 w 4957597"/>
                <a:gd name="connsiteY13" fmla="*/ 4831389 h 5358928"/>
                <a:gd name="connsiteX14" fmla="*/ 2788827 w 4957597"/>
                <a:gd name="connsiteY14" fmla="*/ 4831389 h 5358928"/>
                <a:gd name="connsiteX15" fmla="*/ 2972000 w 4957597"/>
                <a:gd name="connsiteY15" fmla="*/ 4853370 h 5358928"/>
                <a:gd name="connsiteX16" fmla="*/ 3037943 w 4957597"/>
                <a:gd name="connsiteY16" fmla="*/ 4868024 h 5358928"/>
                <a:gd name="connsiteX17" fmla="*/ 3118539 w 4957597"/>
                <a:gd name="connsiteY17" fmla="*/ 4963274 h 5358928"/>
                <a:gd name="connsiteX18" fmla="*/ 3169827 w 4957597"/>
                <a:gd name="connsiteY18" fmla="*/ 5087832 h 5358928"/>
                <a:gd name="connsiteX19" fmla="*/ 3199135 w 4957597"/>
                <a:gd name="connsiteY19" fmla="*/ 5095159 h 5358928"/>
                <a:gd name="connsiteX20" fmla="*/ 3243097 w 4957597"/>
                <a:gd name="connsiteY20" fmla="*/ 5102485 h 5358928"/>
                <a:gd name="connsiteX21" fmla="*/ 3316366 w 4957597"/>
                <a:gd name="connsiteY21" fmla="*/ 5175755 h 5358928"/>
                <a:gd name="connsiteX22" fmla="*/ 3360327 w 4957597"/>
                <a:gd name="connsiteY22" fmla="*/ 5153774 h 5358928"/>
                <a:gd name="connsiteX23" fmla="*/ 3382308 w 4957597"/>
                <a:gd name="connsiteY23" fmla="*/ 5153774 h 5358928"/>
                <a:gd name="connsiteX24" fmla="*/ 3426270 w 4957597"/>
                <a:gd name="connsiteY24" fmla="*/ 5197735 h 5358928"/>
                <a:gd name="connsiteX25" fmla="*/ 3448250 w 4957597"/>
                <a:gd name="connsiteY25" fmla="*/ 5263678 h 5358928"/>
                <a:gd name="connsiteX26" fmla="*/ 3426970 w 4957597"/>
                <a:gd name="connsiteY26" fmla="*/ 5354355 h 5358928"/>
                <a:gd name="connsiteX27" fmla="*/ 3462904 w 4957597"/>
                <a:gd name="connsiteY27" fmla="*/ 5358928 h 5358928"/>
                <a:gd name="connsiteX28" fmla="*/ 4115000 w 4957597"/>
                <a:gd name="connsiteY28" fmla="*/ 4919312 h 5358928"/>
                <a:gd name="connsiteX29" fmla="*/ 4224904 w 4957597"/>
                <a:gd name="connsiteY29" fmla="*/ 4904659 h 5358928"/>
                <a:gd name="connsiteX30" fmla="*/ 4327481 w 4957597"/>
                <a:gd name="connsiteY30" fmla="*/ 4853370 h 5358928"/>
                <a:gd name="connsiteX31" fmla="*/ 4342135 w 4957597"/>
                <a:gd name="connsiteY31" fmla="*/ 4824062 h 5358928"/>
                <a:gd name="connsiteX32" fmla="*/ 4452039 w 4957597"/>
                <a:gd name="connsiteY32" fmla="*/ 4831389 h 5358928"/>
                <a:gd name="connsiteX33" fmla="*/ 4569270 w 4957597"/>
                <a:gd name="connsiteY33" fmla="*/ 4838716 h 5358928"/>
                <a:gd name="connsiteX34" fmla="*/ 4569270 w 4957597"/>
                <a:gd name="connsiteY34" fmla="*/ 4736139 h 5358928"/>
                <a:gd name="connsiteX35" fmla="*/ 4598577 w 4957597"/>
                <a:gd name="connsiteY35" fmla="*/ 4684851 h 5358928"/>
                <a:gd name="connsiteX36" fmla="*/ 4686500 w 4957597"/>
                <a:gd name="connsiteY36" fmla="*/ 4633562 h 5358928"/>
                <a:gd name="connsiteX37" fmla="*/ 4737789 w 4957597"/>
                <a:gd name="connsiteY37" fmla="*/ 4574947 h 5358928"/>
                <a:gd name="connsiteX38" fmla="*/ 4898981 w 4957597"/>
                <a:gd name="connsiteY38" fmla="*/ 4574947 h 5358928"/>
                <a:gd name="connsiteX39" fmla="*/ 4898981 w 4957597"/>
                <a:gd name="connsiteY39" fmla="*/ 4472370 h 5358928"/>
                <a:gd name="connsiteX40" fmla="*/ 4928289 w 4957597"/>
                <a:gd name="connsiteY40" fmla="*/ 4230582 h 5358928"/>
                <a:gd name="connsiteX41" fmla="*/ 4957597 w 4957597"/>
                <a:gd name="connsiteY41" fmla="*/ 4040082 h 5358928"/>
                <a:gd name="connsiteX42" fmla="*/ 4950270 w 4957597"/>
                <a:gd name="connsiteY42" fmla="*/ 3834928 h 5358928"/>
                <a:gd name="connsiteX43" fmla="*/ 4809485 w 4957597"/>
                <a:gd name="connsiteY43" fmla="*/ 3318636 h 5358928"/>
                <a:gd name="connsiteX44" fmla="*/ 4030249 w 4957597"/>
                <a:gd name="connsiteY44" fmla="*/ 1644491 h 5358928"/>
                <a:gd name="connsiteX45" fmla="*/ 3733638 w 4957597"/>
                <a:gd name="connsiteY45" fmla="*/ 1518369 h 5358928"/>
                <a:gd name="connsiteX46" fmla="*/ 3597721 w 4957597"/>
                <a:gd name="connsiteY46" fmla="*/ 1632269 h 5358928"/>
                <a:gd name="connsiteX47" fmla="*/ 3438601 w 4957597"/>
                <a:gd name="connsiteY47" fmla="*/ 1651794 h 5358928"/>
                <a:gd name="connsiteX48" fmla="*/ 3294399 w 4957597"/>
                <a:gd name="connsiteY48" fmla="*/ 1632269 h 5358928"/>
                <a:gd name="connsiteX49" fmla="*/ 3100195 w 4957597"/>
                <a:gd name="connsiteY49" fmla="*/ 1580104 h 5358928"/>
                <a:gd name="connsiteX50" fmla="*/ 3130359 w 4957597"/>
                <a:gd name="connsiteY50" fmla="*/ 1466184 h 5358928"/>
                <a:gd name="connsiteX51" fmla="*/ 3220850 w 4957597"/>
                <a:gd name="connsiteY51" fmla="*/ 1391887 h 5358928"/>
                <a:gd name="connsiteX52" fmla="*/ 3185659 w 4957597"/>
                <a:gd name="connsiteY52" fmla="*/ 1327498 h 5358928"/>
                <a:gd name="connsiteX53" fmla="*/ 3185659 w 4957597"/>
                <a:gd name="connsiteY53" fmla="*/ 1149187 h 5358928"/>
                <a:gd name="connsiteX54" fmla="*/ 3190687 w 4957597"/>
                <a:gd name="connsiteY54" fmla="*/ 1010500 h 5358928"/>
                <a:gd name="connsiteX55" fmla="*/ 2981915 w 4957597"/>
                <a:gd name="connsiteY55" fmla="*/ 579078 h 5358928"/>
                <a:gd name="connsiteX56" fmla="*/ 3048260 w 4957597"/>
                <a:gd name="connsiteY56" fmla="*/ 487612 h 5358928"/>
                <a:gd name="connsiteX57" fmla="*/ 3123010 w 4957597"/>
                <a:gd name="connsiteY57" fmla="*/ 428549 h 5358928"/>
                <a:gd name="connsiteX58" fmla="*/ 3155495 w 4957597"/>
                <a:gd name="connsiteY58" fmla="*/ 381458 h 5358928"/>
                <a:gd name="connsiteX59" fmla="*/ 2612545 w 4957597"/>
                <a:gd name="connsiteY59" fmla="*/ 143711 h 5358928"/>
                <a:gd name="connsiteX60" fmla="*/ 2210249 w 4957597"/>
                <a:gd name="connsiteY60" fmla="*/ 0 h 5358928"/>
                <a:gd name="connsiteX61" fmla="*/ 1999065 w 4957597"/>
                <a:gd name="connsiteY61" fmla="*/ 338733 h 5358928"/>
                <a:gd name="connsiteX62" fmla="*/ 1813310 w 4957597"/>
                <a:gd name="connsiteY62" fmla="*/ 587047 h 5358928"/>
                <a:gd name="connsiteX63" fmla="*/ 1712654 w 4957597"/>
                <a:gd name="connsiteY63" fmla="*/ 946109 h 5358928"/>
                <a:gd name="connsiteX64" fmla="*/ 1597025 w 4957597"/>
                <a:gd name="connsiteY64" fmla="*/ 1119468 h 5358928"/>
                <a:gd name="connsiteX65" fmla="*/ 1471342 w 4957597"/>
                <a:gd name="connsiteY65" fmla="*/ 1248248 h 5358928"/>
                <a:gd name="connsiteX66" fmla="*/ 1586971 w 4957597"/>
                <a:gd name="connsiteY66" fmla="*/ 1322544 h 5358928"/>
                <a:gd name="connsiteX67" fmla="*/ 1697574 w 4957597"/>
                <a:gd name="connsiteY67" fmla="*/ 1590012 h 5358928"/>
                <a:gd name="connsiteX68" fmla="*/ 1466316 w 4957597"/>
                <a:gd name="connsiteY68" fmla="*/ 1773276 h 5358928"/>
                <a:gd name="connsiteX69" fmla="*/ 1199870 w 4957597"/>
                <a:gd name="connsiteY69" fmla="*/ 1902056 h 5358928"/>
                <a:gd name="connsiteX70" fmla="*/ 1079214 w 4957597"/>
                <a:gd name="connsiteY70" fmla="*/ 1951586 h 5358928"/>
                <a:gd name="connsiteX71" fmla="*/ 993749 w 4957597"/>
                <a:gd name="connsiteY71" fmla="*/ 1991212 h 5358928"/>
                <a:gd name="connsiteX72" fmla="*/ 289924 w 4957597"/>
                <a:gd name="connsiteY72" fmla="*/ 1530574 h 5358928"/>
                <a:gd name="connsiteX73" fmla="*/ 139105 w 4957597"/>
                <a:gd name="connsiteY73" fmla="*/ 1634589 h 5358928"/>
                <a:gd name="connsiteX74" fmla="*/ 28505 w 4957597"/>
                <a:gd name="connsiteY74" fmla="*/ 1684120 h 5358928"/>
                <a:gd name="connsiteX75" fmla="*/ 28504 w 4957597"/>
                <a:gd name="connsiteY75" fmla="*/ 2124945 h 5358928"/>
                <a:gd name="connsiteX76" fmla="*/ 194405 w 4957597"/>
                <a:gd name="connsiteY76" fmla="*/ 2323068 h 5358928"/>
                <a:gd name="connsiteX77" fmla="*/ 254733 w 4957597"/>
                <a:gd name="connsiteY77" fmla="*/ 2466708 h 5358928"/>
                <a:gd name="connsiteX78" fmla="*/ 607981 w 4957597"/>
                <a:gd name="connsiteY78" fmla="*/ 2749691 h 5358928"/>
                <a:gd name="connsiteX0" fmla="*/ 482473 w 4957597"/>
                <a:gd name="connsiteY0" fmla="*/ 3674994 h 5358928"/>
                <a:gd name="connsiteX1" fmla="*/ 735588 w 4957597"/>
                <a:gd name="connsiteY1" fmla="*/ 3652161 h 5358928"/>
                <a:gd name="connsiteX2" fmla="*/ 947498 w 4957597"/>
                <a:gd name="connsiteY2" fmla="*/ 3774888 h 5358928"/>
                <a:gd name="connsiteX3" fmla="*/ 1009305 w 4957597"/>
                <a:gd name="connsiteY3" fmla="*/ 3817700 h 5358928"/>
                <a:gd name="connsiteX4" fmla="*/ 1333057 w 4957597"/>
                <a:gd name="connsiteY4" fmla="*/ 3752055 h 5358928"/>
                <a:gd name="connsiteX5" fmla="*/ 1433125 w 4957597"/>
                <a:gd name="connsiteY5" fmla="*/ 3777742 h 5358928"/>
                <a:gd name="connsiteX6" fmla="*/ 1535924 w 4957597"/>
                <a:gd name="connsiteY6" fmla="*/ 3768985 h 5358928"/>
                <a:gd name="connsiteX7" fmla="*/ 1594539 w 4957597"/>
                <a:gd name="connsiteY7" fmla="*/ 3834928 h 5358928"/>
                <a:gd name="connsiteX8" fmla="*/ 1682462 w 4957597"/>
                <a:gd name="connsiteY8" fmla="*/ 3900870 h 5358928"/>
                <a:gd name="connsiteX9" fmla="*/ 2510404 w 4957597"/>
                <a:gd name="connsiteY9" fmla="*/ 4633562 h 5358928"/>
                <a:gd name="connsiteX10" fmla="*/ 2517731 w 4957597"/>
                <a:gd name="connsiteY10" fmla="*/ 4765447 h 5358928"/>
                <a:gd name="connsiteX11" fmla="*/ 2627635 w 4957597"/>
                <a:gd name="connsiteY11" fmla="*/ 4802082 h 5358928"/>
                <a:gd name="connsiteX12" fmla="*/ 2664270 w 4957597"/>
                <a:gd name="connsiteY12" fmla="*/ 4831389 h 5358928"/>
                <a:gd name="connsiteX13" fmla="*/ 2788827 w 4957597"/>
                <a:gd name="connsiteY13" fmla="*/ 4831389 h 5358928"/>
                <a:gd name="connsiteX14" fmla="*/ 2972000 w 4957597"/>
                <a:gd name="connsiteY14" fmla="*/ 4853370 h 5358928"/>
                <a:gd name="connsiteX15" fmla="*/ 3037943 w 4957597"/>
                <a:gd name="connsiteY15" fmla="*/ 4868024 h 5358928"/>
                <a:gd name="connsiteX16" fmla="*/ 3118539 w 4957597"/>
                <a:gd name="connsiteY16" fmla="*/ 4963274 h 5358928"/>
                <a:gd name="connsiteX17" fmla="*/ 3169827 w 4957597"/>
                <a:gd name="connsiteY17" fmla="*/ 5087832 h 5358928"/>
                <a:gd name="connsiteX18" fmla="*/ 3199135 w 4957597"/>
                <a:gd name="connsiteY18" fmla="*/ 5095159 h 5358928"/>
                <a:gd name="connsiteX19" fmla="*/ 3243097 w 4957597"/>
                <a:gd name="connsiteY19" fmla="*/ 5102485 h 5358928"/>
                <a:gd name="connsiteX20" fmla="*/ 3316366 w 4957597"/>
                <a:gd name="connsiteY20" fmla="*/ 5175755 h 5358928"/>
                <a:gd name="connsiteX21" fmla="*/ 3360327 w 4957597"/>
                <a:gd name="connsiteY21" fmla="*/ 5153774 h 5358928"/>
                <a:gd name="connsiteX22" fmla="*/ 3382308 w 4957597"/>
                <a:gd name="connsiteY22" fmla="*/ 5153774 h 5358928"/>
                <a:gd name="connsiteX23" fmla="*/ 3426270 w 4957597"/>
                <a:gd name="connsiteY23" fmla="*/ 5197735 h 5358928"/>
                <a:gd name="connsiteX24" fmla="*/ 3448250 w 4957597"/>
                <a:gd name="connsiteY24" fmla="*/ 5263678 h 5358928"/>
                <a:gd name="connsiteX25" fmla="*/ 3426970 w 4957597"/>
                <a:gd name="connsiteY25" fmla="*/ 5354355 h 5358928"/>
                <a:gd name="connsiteX26" fmla="*/ 3462904 w 4957597"/>
                <a:gd name="connsiteY26" fmla="*/ 5358928 h 5358928"/>
                <a:gd name="connsiteX27" fmla="*/ 4115000 w 4957597"/>
                <a:gd name="connsiteY27" fmla="*/ 4919312 h 5358928"/>
                <a:gd name="connsiteX28" fmla="*/ 4224904 w 4957597"/>
                <a:gd name="connsiteY28" fmla="*/ 4904659 h 5358928"/>
                <a:gd name="connsiteX29" fmla="*/ 4327481 w 4957597"/>
                <a:gd name="connsiteY29" fmla="*/ 4853370 h 5358928"/>
                <a:gd name="connsiteX30" fmla="*/ 4342135 w 4957597"/>
                <a:gd name="connsiteY30" fmla="*/ 4824062 h 5358928"/>
                <a:gd name="connsiteX31" fmla="*/ 4452039 w 4957597"/>
                <a:gd name="connsiteY31" fmla="*/ 4831389 h 5358928"/>
                <a:gd name="connsiteX32" fmla="*/ 4569270 w 4957597"/>
                <a:gd name="connsiteY32" fmla="*/ 4838716 h 5358928"/>
                <a:gd name="connsiteX33" fmla="*/ 4569270 w 4957597"/>
                <a:gd name="connsiteY33" fmla="*/ 4736139 h 5358928"/>
                <a:gd name="connsiteX34" fmla="*/ 4598577 w 4957597"/>
                <a:gd name="connsiteY34" fmla="*/ 4684851 h 5358928"/>
                <a:gd name="connsiteX35" fmla="*/ 4686500 w 4957597"/>
                <a:gd name="connsiteY35" fmla="*/ 4633562 h 5358928"/>
                <a:gd name="connsiteX36" fmla="*/ 4737789 w 4957597"/>
                <a:gd name="connsiteY36" fmla="*/ 4574947 h 5358928"/>
                <a:gd name="connsiteX37" fmla="*/ 4898981 w 4957597"/>
                <a:gd name="connsiteY37" fmla="*/ 4574947 h 5358928"/>
                <a:gd name="connsiteX38" fmla="*/ 4898981 w 4957597"/>
                <a:gd name="connsiteY38" fmla="*/ 4472370 h 5358928"/>
                <a:gd name="connsiteX39" fmla="*/ 4928289 w 4957597"/>
                <a:gd name="connsiteY39" fmla="*/ 4230582 h 5358928"/>
                <a:gd name="connsiteX40" fmla="*/ 4957597 w 4957597"/>
                <a:gd name="connsiteY40" fmla="*/ 4040082 h 5358928"/>
                <a:gd name="connsiteX41" fmla="*/ 4950270 w 4957597"/>
                <a:gd name="connsiteY41" fmla="*/ 3834928 h 5358928"/>
                <a:gd name="connsiteX42" fmla="*/ 4809485 w 4957597"/>
                <a:gd name="connsiteY42" fmla="*/ 3318636 h 5358928"/>
                <a:gd name="connsiteX43" fmla="*/ 4030249 w 4957597"/>
                <a:gd name="connsiteY43" fmla="*/ 1644491 h 5358928"/>
                <a:gd name="connsiteX44" fmla="*/ 3733638 w 4957597"/>
                <a:gd name="connsiteY44" fmla="*/ 1518369 h 5358928"/>
                <a:gd name="connsiteX45" fmla="*/ 3597721 w 4957597"/>
                <a:gd name="connsiteY45" fmla="*/ 1632269 h 5358928"/>
                <a:gd name="connsiteX46" fmla="*/ 3438601 w 4957597"/>
                <a:gd name="connsiteY46" fmla="*/ 1651794 h 5358928"/>
                <a:gd name="connsiteX47" fmla="*/ 3294399 w 4957597"/>
                <a:gd name="connsiteY47" fmla="*/ 1632269 h 5358928"/>
                <a:gd name="connsiteX48" fmla="*/ 3100195 w 4957597"/>
                <a:gd name="connsiteY48" fmla="*/ 1580104 h 5358928"/>
                <a:gd name="connsiteX49" fmla="*/ 3130359 w 4957597"/>
                <a:gd name="connsiteY49" fmla="*/ 1466184 h 5358928"/>
                <a:gd name="connsiteX50" fmla="*/ 3220850 w 4957597"/>
                <a:gd name="connsiteY50" fmla="*/ 1391887 h 5358928"/>
                <a:gd name="connsiteX51" fmla="*/ 3185659 w 4957597"/>
                <a:gd name="connsiteY51" fmla="*/ 1327498 h 5358928"/>
                <a:gd name="connsiteX52" fmla="*/ 3185659 w 4957597"/>
                <a:gd name="connsiteY52" fmla="*/ 1149187 h 5358928"/>
                <a:gd name="connsiteX53" fmla="*/ 3190687 w 4957597"/>
                <a:gd name="connsiteY53" fmla="*/ 1010500 h 5358928"/>
                <a:gd name="connsiteX54" fmla="*/ 2981915 w 4957597"/>
                <a:gd name="connsiteY54" fmla="*/ 579078 h 5358928"/>
                <a:gd name="connsiteX55" fmla="*/ 3048260 w 4957597"/>
                <a:gd name="connsiteY55" fmla="*/ 487612 h 5358928"/>
                <a:gd name="connsiteX56" fmla="*/ 3123010 w 4957597"/>
                <a:gd name="connsiteY56" fmla="*/ 428549 h 5358928"/>
                <a:gd name="connsiteX57" fmla="*/ 3155495 w 4957597"/>
                <a:gd name="connsiteY57" fmla="*/ 381458 h 5358928"/>
                <a:gd name="connsiteX58" fmla="*/ 2612545 w 4957597"/>
                <a:gd name="connsiteY58" fmla="*/ 143711 h 5358928"/>
                <a:gd name="connsiteX59" fmla="*/ 2210249 w 4957597"/>
                <a:gd name="connsiteY59" fmla="*/ 0 h 5358928"/>
                <a:gd name="connsiteX60" fmla="*/ 1999065 w 4957597"/>
                <a:gd name="connsiteY60" fmla="*/ 338733 h 5358928"/>
                <a:gd name="connsiteX61" fmla="*/ 1813310 w 4957597"/>
                <a:gd name="connsiteY61" fmla="*/ 587047 h 5358928"/>
                <a:gd name="connsiteX62" fmla="*/ 1712654 w 4957597"/>
                <a:gd name="connsiteY62" fmla="*/ 946109 h 5358928"/>
                <a:gd name="connsiteX63" fmla="*/ 1597025 w 4957597"/>
                <a:gd name="connsiteY63" fmla="*/ 1119468 h 5358928"/>
                <a:gd name="connsiteX64" fmla="*/ 1471342 w 4957597"/>
                <a:gd name="connsiteY64" fmla="*/ 1248248 h 5358928"/>
                <a:gd name="connsiteX65" fmla="*/ 1586971 w 4957597"/>
                <a:gd name="connsiteY65" fmla="*/ 1322544 h 5358928"/>
                <a:gd name="connsiteX66" fmla="*/ 1697574 w 4957597"/>
                <a:gd name="connsiteY66" fmla="*/ 1590012 h 5358928"/>
                <a:gd name="connsiteX67" fmla="*/ 1466316 w 4957597"/>
                <a:gd name="connsiteY67" fmla="*/ 1773276 h 5358928"/>
                <a:gd name="connsiteX68" fmla="*/ 1199870 w 4957597"/>
                <a:gd name="connsiteY68" fmla="*/ 1902056 h 5358928"/>
                <a:gd name="connsiteX69" fmla="*/ 1079214 w 4957597"/>
                <a:gd name="connsiteY69" fmla="*/ 1951586 h 5358928"/>
                <a:gd name="connsiteX70" fmla="*/ 993749 w 4957597"/>
                <a:gd name="connsiteY70" fmla="*/ 1991212 h 5358928"/>
                <a:gd name="connsiteX71" fmla="*/ 289924 w 4957597"/>
                <a:gd name="connsiteY71" fmla="*/ 1530574 h 5358928"/>
                <a:gd name="connsiteX72" fmla="*/ 139105 w 4957597"/>
                <a:gd name="connsiteY72" fmla="*/ 1634589 h 5358928"/>
                <a:gd name="connsiteX73" fmla="*/ 28505 w 4957597"/>
                <a:gd name="connsiteY73" fmla="*/ 1684120 h 5358928"/>
                <a:gd name="connsiteX74" fmla="*/ 28504 w 4957597"/>
                <a:gd name="connsiteY74" fmla="*/ 2124945 h 5358928"/>
                <a:gd name="connsiteX75" fmla="*/ 194405 w 4957597"/>
                <a:gd name="connsiteY75" fmla="*/ 2323068 h 5358928"/>
                <a:gd name="connsiteX76" fmla="*/ 254733 w 4957597"/>
                <a:gd name="connsiteY76" fmla="*/ 2466708 h 5358928"/>
                <a:gd name="connsiteX77" fmla="*/ 607981 w 4957597"/>
                <a:gd name="connsiteY77" fmla="*/ 2749691 h 5358928"/>
                <a:gd name="connsiteX0" fmla="*/ 735588 w 4957597"/>
                <a:gd name="connsiteY0" fmla="*/ 3652161 h 5358928"/>
                <a:gd name="connsiteX1" fmla="*/ 947498 w 4957597"/>
                <a:gd name="connsiteY1" fmla="*/ 3774888 h 5358928"/>
                <a:gd name="connsiteX2" fmla="*/ 1009305 w 4957597"/>
                <a:gd name="connsiteY2" fmla="*/ 3817700 h 5358928"/>
                <a:gd name="connsiteX3" fmla="*/ 1333057 w 4957597"/>
                <a:gd name="connsiteY3" fmla="*/ 3752055 h 5358928"/>
                <a:gd name="connsiteX4" fmla="*/ 1433125 w 4957597"/>
                <a:gd name="connsiteY4" fmla="*/ 3777742 h 5358928"/>
                <a:gd name="connsiteX5" fmla="*/ 1535924 w 4957597"/>
                <a:gd name="connsiteY5" fmla="*/ 3768985 h 5358928"/>
                <a:gd name="connsiteX6" fmla="*/ 1594539 w 4957597"/>
                <a:gd name="connsiteY6" fmla="*/ 3834928 h 5358928"/>
                <a:gd name="connsiteX7" fmla="*/ 1682462 w 4957597"/>
                <a:gd name="connsiteY7" fmla="*/ 3900870 h 5358928"/>
                <a:gd name="connsiteX8" fmla="*/ 2510404 w 4957597"/>
                <a:gd name="connsiteY8" fmla="*/ 4633562 h 5358928"/>
                <a:gd name="connsiteX9" fmla="*/ 2517731 w 4957597"/>
                <a:gd name="connsiteY9" fmla="*/ 4765447 h 5358928"/>
                <a:gd name="connsiteX10" fmla="*/ 2627635 w 4957597"/>
                <a:gd name="connsiteY10" fmla="*/ 4802082 h 5358928"/>
                <a:gd name="connsiteX11" fmla="*/ 2664270 w 4957597"/>
                <a:gd name="connsiteY11" fmla="*/ 4831389 h 5358928"/>
                <a:gd name="connsiteX12" fmla="*/ 2788827 w 4957597"/>
                <a:gd name="connsiteY12" fmla="*/ 4831389 h 5358928"/>
                <a:gd name="connsiteX13" fmla="*/ 2972000 w 4957597"/>
                <a:gd name="connsiteY13" fmla="*/ 4853370 h 5358928"/>
                <a:gd name="connsiteX14" fmla="*/ 3037943 w 4957597"/>
                <a:gd name="connsiteY14" fmla="*/ 4868024 h 5358928"/>
                <a:gd name="connsiteX15" fmla="*/ 3118539 w 4957597"/>
                <a:gd name="connsiteY15" fmla="*/ 4963274 h 5358928"/>
                <a:gd name="connsiteX16" fmla="*/ 3169827 w 4957597"/>
                <a:gd name="connsiteY16" fmla="*/ 5087832 h 5358928"/>
                <a:gd name="connsiteX17" fmla="*/ 3199135 w 4957597"/>
                <a:gd name="connsiteY17" fmla="*/ 5095159 h 5358928"/>
                <a:gd name="connsiteX18" fmla="*/ 3243097 w 4957597"/>
                <a:gd name="connsiteY18" fmla="*/ 5102485 h 5358928"/>
                <a:gd name="connsiteX19" fmla="*/ 3316366 w 4957597"/>
                <a:gd name="connsiteY19" fmla="*/ 5175755 h 5358928"/>
                <a:gd name="connsiteX20" fmla="*/ 3360327 w 4957597"/>
                <a:gd name="connsiteY20" fmla="*/ 5153774 h 5358928"/>
                <a:gd name="connsiteX21" fmla="*/ 3382308 w 4957597"/>
                <a:gd name="connsiteY21" fmla="*/ 5153774 h 5358928"/>
                <a:gd name="connsiteX22" fmla="*/ 3426270 w 4957597"/>
                <a:gd name="connsiteY22" fmla="*/ 5197735 h 5358928"/>
                <a:gd name="connsiteX23" fmla="*/ 3448250 w 4957597"/>
                <a:gd name="connsiteY23" fmla="*/ 5263678 h 5358928"/>
                <a:gd name="connsiteX24" fmla="*/ 3426970 w 4957597"/>
                <a:gd name="connsiteY24" fmla="*/ 5354355 h 5358928"/>
                <a:gd name="connsiteX25" fmla="*/ 3462904 w 4957597"/>
                <a:gd name="connsiteY25" fmla="*/ 5358928 h 5358928"/>
                <a:gd name="connsiteX26" fmla="*/ 4115000 w 4957597"/>
                <a:gd name="connsiteY26" fmla="*/ 4919312 h 5358928"/>
                <a:gd name="connsiteX27" fmla="*/ 4224904 w 4957597"/>
                <a:gd name="connsiteY27" fmla="*/ 4904659 h 5358928"/>
                <a:gd name="connsiteX28" fmla="*/ 4327481 w 4957597"/>
                <a:gd name="connsiteY28" fmla="*/ 4853370 h 5358928"/>
                <a:gd name="connsiteX29" fmla="*/ 4342135 w 4957597"/>
                <a:gd name="connsiteY29" fmla="*/ 4824062 h 5358928"/>
                <a:gd name="connsiteX30" fmla="*/ 4452039 w 4957597"/>
                <a:gd name="connsiteY30" fmla="*/ 4831389 h 5358928"/>
                <a:gd name="connsiteX31" fmla="*/ 4569270 w 4957597"/>
                <a:gd name="connsiteY31" fmla="*/ 4838716 h 5358928"/>
                <a:gd name="connsiteX32" fmla="*/ 4569270 w 4957597"/>
                <a:gd name="connsiteY32" fmla="*/ 4736139 h 5358928"/>
                <a:gd name="connsiteX33" fmla="*/ 4598577 w 4957597"/>
                <a:gd name="connsiteY33" fmla="*/ 4684851 h 5358928"/>
                <a:gd name="connsiteX34" fmla="*/ 4686500 w 4957597"/>
                <a:gd name="connsiteY34" fmla="*/ 4633562 h 5358928"/>
                <a:gd name="connsiteX35" fmla="*/ 4737789 w 4957597"/>
                <a:gd name="connsiteY35" fmla="*/ 4574947 h 5358928"/>
                <a:gd name="connsiteX36" fmla="*/ 4898981 w 4957597"/>
                <a:gd name="connsiteY36" fmla="*/ 4574947 h 5358928"/>
                <a:gd name="connsiteX37" fmla="*/ 4898981 w 4957597"/>
                <a:gd name="connsiteY37" fmla="*/ 4472370 h 5358928"/>
                <a:gd name="connsiteX38" fmla="*/ 4928289 w 4957597"/>
                <a:gd name="connsiteY38" fmla="*/ 4230582 h 5358928"/>
                <a:gd name="connsiteX39" fmla="*/ 4957597 w 4957597"/>
                <a:gd name="connsiteY39" fmla="*/ 4040082 h 5358928"/>
                <a:gd name="connsiteX40" fmla="*/ 4950270 w 4957597"/>
                <a:gd name="connsiteY40" fmla="*/ 3834928 h 5358928"/>
                <a:gd name="connsiteX41" fmla="*/ 4809485 w 4957597"/>
                <a:gd name="connsiteY41" fmla="*/ 3318636 h 5358928"/>
                <a:gd name="connsiteX42" fmla="*/ 4030249 w 4957597"/>
                <a:gd name="connsiteY42" fmla="*/ 1644491 h 5358928"/>
                <a:gd name="connsiteX43" fmla="*/ 3733638 w 4957597"/>
                <a:gd name="connsiteY43" fmla="*/ 1518369 h 5358928"/>
                <a:gd name="connsiteX44" fmla="*/ 3597721 w 4957597"/>
                <a:gd name="connsiteY44" fmla="*/ 1632269 h 5358928"/>
                <a:gd name="connsiteX45" fmla="*/ 3438601 w 4957597"/>
                <a:gd name="connsiteY45" fmla="*/ 1651794 h 5358928"/>
                <a:gd name="connsiteX46" fmla="*/ 3294399 w 4957597"/>
                <a:gd name="connsiteY46" fmla="*/ 1632269 h 5358928"/>
                <a:gd name="connsiteX47" fmla="*/ 3100195 w 4957597"/>
                <a:gd name="connsiteY47" fmla="*/ 1580104 h 5358928"/>
                <a:gd name="connsiteX48" fmla="*/ 3130359 w 4957597"/>
                <a:gd name="connsiteY48" fmla="*/ 1466184 h 5358928"/>
                <a:gd name="connsiteX49" fmla="*/ 3220850 w 4957597"/>
                <a:gd name="connsiteY49" fmla="*/ 1391887 h 5358928"/>
                <a:gd name="connsiteX50" fmla="*/ 3185659 w 4957597"/>
                <a:gd name="connsiteY50" fmla="*/ 1327498 h 5358928"/>
                <a:gd name="connsiteX51" fmla="*/ 3185659 w 4957597"/>
                <a:gd name="connsiteY51" fmla="*/ 1149187 h 5358928"/>
                <a:gd name="connsiteX52" fmla="*/ 3190687 w 4957597"/>
                <a:gd name="connsiteY52" fmla="*/ 1010500 h 5358928"/>
                <a:gd name="connsiteX53" fmla="*/ 2981915 w 4957597"/>
                <a:gd name="connsiteY53" fmla="*/ 579078 h 5358928"/>
                <a:gd name="connsiteX54" fmla="*/ 3048260 w 4957597"/>
                <a:gd name="connsiteY54" fmla="*/ 487612 h 5358928"/>
                <a:gd name="connsiteX55" fmla="*/ 3123010 w 4957597"/>
                <a:gd name="connsiteY55" fmla="*/ 428549 h 5358928"/>
                <a:gd name="connsiteX56" fmla="*/ 3155495 w 4957597"/>
                <a:gd name="connsiteY56" fmla="*/ 381458 h 5358928"/>
                <a:gd name="connsiteX57" fmla="*/ 2612545 w 4957597"/>
                <a:gd name="connsiteY57" fmla="*/ 143711 h 5358928"/>
                <a:gd name="connsiteX58" fmla="*/ 2210249 w 4957597"/>
                <a:gd name="connsiteY58" fmla="*/ 0 h 5358928"/>
                <a:gd name="connsiteX59" fmla="*/ 1999065 w 4957597"/>
                <a:gd name="connsiteY59" fmla="*/ 338733 h 5358928"/>
                <a:gd name="connsiteX60" fmla="*/ 1813310 w 4957597"/>
                <a:gd name="connsiteY60" fmla="*/ 587047 h 5358928"/>
                <a:gd name="connsiteX61" fmla="*/ 1712654 w 4957597"/>
                <a:gd name="connsiteY61" fmla="*/ 946109 h 5358928"/>
                <a:gd name="connsiteX62" fmla="*/ 1597025 w 4957597"/>
                <a:gd name="connsiteY62" fmla="*/ 1119468 h 5358928"/>
                <a:gd name="connsiteX63" fmla="*/ 1471342 w 4957597"/>
                <a:gd name="connsiteY63" fmla="*/ 1248248 h 5358928"/>
                <a:gd name="connsiteX64" fmla="*/ 1586971 w 4957597"/>
                <a:gd name="connsiteY64" fmla="*/ 1322544 h 5358928"/>
                <a:gd name="connsiteX65" fmla="*/ 1697574 w 4957597"/>
                <a:gd name="connsiteY65" fmla="*/ 1590012 h 5358928"/>
                <a:gd name="connsiteX66" fmla="*/ 1466316 w 4957597"/>
                <a:gd name="connsiteY66" fmla="*/ 1773276 h 5358928"/>
                <a:gd name="connsiteX67" fmla="*/ 1199870 w 4957597"/>
                <a:gd name="connsiteY67" fmla="*/ 1902056 h 5358928"/>
                <a:gd name="connsiteX68" fmla="*/ 1079214 w 4957597"/>
                <a:gd name="connsiteY68" fmla="*/ 1951586 h 5358928"/>
                <a:gd name="connsiteX69" fmla="*/ 993749 w 4957597"/>
                <a:gd name="connsiteY69" fmla="*/ 1991212 h 5358928"/>
                <a:gd name="connsiteX70" fmla="*/ 289924 w 4957597"/>
                <a:gd name="connsiteY70" fmla="*/ 1530574 h 5358928"/>
                <a:gd name="connsiteX71" fmla="*/ 139105 w 4957597"/>
                <a:gd name="connsiteY71" fmla="*/ 1634589 h 5358928"/>
                <a:gd name="connsiteX72" fmla="*/ 28505 w 4957597"/>
                <a:gd name="connsiteY72" fmla="*/ 1684120 h 5358928"/>
                <a:gd name="connsiteX73" fmla="*/ 28504 w 4957597"/>
                <a:gd name="connsiteY73" fmla="*/ 2124945 h 5358928"/>
                <a:gd name="connsiteX74" fmla="*/ 194405 w 4957597"/>
                <a:gd name="connsiteY74" fmla="*/ 2323068 h 5358928"/>
                <a:gd name="connsiteX75" fmla="*/ 254733 w 4957597"/>
                <a:gd name="connsiteY75" fmla="*/ 2466708 h 5358928"/>
                <a:gd name="connsiteX76" fmla="*/ 607981 w 4957597"/>
                <a:gd name="connsiteY76" fmla="*/ 2749691 h 5358928"/>
                <a:gd name="connsiteX0" fmla="*/ 947498 w 4957597"/>
                <a:gd name="connsiteY0" fmla="*/ 3774888 h 5358928"/>
                <a:gd name="connsiteX1" fmla="*/ 1009305 w 4957597"/>
                <a:gd name="connsiteY1" fmla="*/ 3817700 h 5358928"/>
                <a:gd name="connsiteX2" fmla="*/ 1333057 w 4957597"/>
                <a:gd name="connsiteY2" fmla="*/ 3752055 h 5358928"/>
                <a:gd name="connsiteX3" fmla="*/ 1433125 w 4957597"/>
                <a:gd name="connsiteY3" fmla="*/ 3777742 h 5358928"/>
                <a:gd name="connsiteX4" fmla="*/ 1535924 w 4957597"/>
                <a:gd name="connsiteY4" fmla="*/ 3768985 h 5358928"/>
                <a:gd name="connsiteX5" fmla="*/ 1594539 w 4957597"/>
                <a:gd name="connsiteY5" fmla="*/ 3834928 h 5358928"/>
                <a:gd name="connsiteX6" fmla="*/ 1682462 w 4957597"/>
                <a:gd name="connsiteY6" fmla="*/ 3900870 h 5358928"/>
                <a:gd name="connsiteX7" fmla="*/ 2510404 w 4957597"/>
                <a:gd name="connsiteY7" fmla="*/ 4633562 h 5358928"/>
                <a:gd name="connsiteX8" fmla="*/ 2517731 w 4957597"/>
                <a:gd name="connsiteY8" fmla="*/ 4765447 h 5358928"/>
                <a:gd name="connsiteX9" fmla="*/ 2627635 w 4957597"/>
                <a:gd name="connsiteY9" fmla="*/ 4802082 h 5358928"/>
                <a:gd name="connsiteX10" fmla="*/ 2664270 w 4957597"/>
                <a:gd name="connsiteY10" fmla="*/ 4831389 h 5358928"/>
                <a:gd name="connsiteX11" fmla="*/ 2788827 w 4957597"/>
                <a:gd name="connsiteY11" fmla="*/ 4831389 h 5358928"/>
                <a:gd name="connsiteX12" fmla="*/ 2972000 w 4957597"/>
                <a:gd name="connsiteY12" fmla="*/ 4853370 h 5358928"/>
                <a:gd name="connsiteX13" fmla="*/ 3037943 w 4957597"/>
                <a:gd name="connsiteY13" fmla="*/ 4868024 h 5358928"/>
                <a:gd name="connsiteX14" fmla="*/ 3118539 w 4957597"/>
                <a:gd name="connsiteY14" fmla="*/ 4963274 h 5358928"/>
                <a:gd name="connsiteX15" fmla="*/ 3169827 w 4957597"/>
                <a:gd name="connsiteY15" fmla="*/ 5087832 h 5358928"/>
                <a:gd name="connsiteX16" fmla="*/ 3199135 w 4957597"/>
                <a:gd name="connsiteY16" fmla="*/ 5095159 h 5358928"/>
                <a:gd name="connsiteX17" fmla="*/ 3243097 w 4957597"/>
                <a:gd name="connsiteY17" fmla="*/ 5102485 h 5358928"/>
                <a:gd name="connsiteX18" fmla="*/ 3316366 w 4957597"/>
                <a:gd name="connsiteY18" fmla="*/ 5175755 h 5358928"/>
                <a:gd name="connsiteX19" fmla="*/ 3360327 w 4957597"/>
                <a:gd name="connsiteY19" fmla="*/ 5153774 h 5358928"/>
                <a:gd name="connsiteX20" fmla="*/ 3382308 w 4957597"/>
                <a:gd name="connsiteY20" fmla="*/ 5153774 h 5358928"/>
                <a:gd name="connsiteX21" fmla="*/ 3426270 w 4957597"/>
                <a:gd name="connsiteY21" fmla="*/ 5197735 h 5358928"/>
                <a:gd name="connsiteX22" fmla="*/ 3448250 w 4957597"/>
                <a:gd name="connsiteY22" fmla="*/ 5263678 h 5358928"/>
                <a:gd name="connsiteX23" fmla="*/ 3426970 w 4957597"/>
                <a:gd name="connsiteY23" fmla="*/ 5354355 h 5358928"/>
                <a:gd name="connsiteX24" fmla="*/ 3462904 w 4957597"/>
                <a:gd name="connsiteY24" fmla="*/ 5358928 h 5358928"/>
                <a:gd name="connsiteX25" fmla="*/ 4115000 w 4957597"/>
                <a:gd name="connsiteY25" fmla="*/ 4919312 h 5358928"/>
                <a:gd name="connsiteX26" fmla="*/ 4224904 w 4957597"/>
                <a:gd name="connsiteY26" fmla="*/ 4904659 h 5358928"/>
                <a:gd name="connsiteX27" fmla="*/ 4327481 w 4957597"/>
                <a:gd name="connsiteY27" fmla="*/ 4853370 h 5358928"/>
                <a:gd name="connsiteX28" fmla="*/ 4342135 w 4957597"/>
                <a:gd name="connsiteY28" fmla="*/ 4824062 h 5358928"/>
                <a:gd name="connsiteX29" fmla="*/ 4452039 w 4957597"/>
                <a:gd name="connsiteY29" fmla="*/ 4831389 h 5358928"/>
                <a:gd name="connsiteX30" fmla="*/ 4569270 w 4957597"/>
                <a:gd name="connsiteY30" fmla="*/ 4838716 h 5358928"/>
                <a:gd name="connsiteX31" fmla="*/ 4569270 w 4957597"/>
                <a:gd name="connsiteY31" fmla="*/ 4736139 h 5358928"/>
                <a:gd name="connsiteX32" fmla="*/ 4598577 w 4957597"/>
                <a:gd name="connsiteY32" fmla="*/ 4684851 h 5358928"/>
                <a:gd name="connsiteX33" fmla="*/ 4686500 w 4957597"/>
                <a:gd name="connsiteY33" fmla="*/ 4633562 h 5358928"/>
                <a:gd name="connsiteX34" fmla="*/ 4737789 w 4957597"/>
                <a:gd name="connsiteY34" fmla="*/ 4574947 h 5358928"/>
                <a:gd name="connsiteX35" fmla="*/ 4898981 w 4957597"/>
                <a:gd name="connsiteY35" fmla="*/ 4574947 h 5358928"/>
                <a:gd name="connsiteX36" fmla="*/ 4898981 w 4957597"/>
                <a:gd name="connsiteY36" fmla="*/ 4472370 h 5358928"/>
                <a:gd name="connsiteX37" fmla="*/ 4928289 w 4957597"/>
                <a:gd name="connsiteY37" fmla="*/ 4230582 h 5358928"/>
                <a:gd name="connsiteX38" fmla="*/ 4957597 w 4957597"/>
                <a:gd name="connsiteY38" fmla="*/ 4040082 h 5358928"/>
                <a:gd name="connsiteX39" fmla="*/ 4950270 w 4957597"/>
                <a:gd name="connsiteY39" fmla="*/ 3834928 h 5358928"/>
                <a:gd name="connsiteX40" fmla="*/ 4809485 w 4957597"/>
                <a:gd name="connsiteY40" fmla="*/ 3318636 h 5358928"/>
                <a:gd name="connsiteX41" fmla="*/ 4030249 w 4957597"/>
                <a:gd name="connsiteY41" fmla="*/ 1644491 h 5358928"/>
                <a:gd name="connsiteX42" fmla="*/ 3733638 w 4957597"/>
                <a:gd name="connsiteY42" fmla="*/ 1518369 h 5358928"/>
                <a:gd name="connsiteX43" fmla="*/ 3597721 w 4957597"/>
                <a:gd name="connsiteY43" fmla="*/ 1632269 h 5358928"/>
                <a:gd name="connsiteX44" fmla="*/ 3438601 w 4957597"/>
                <a:gd name="connsiteY44" fmla="*/ 1651794 h 5358928"/>
                <a:gd name="connsiteX45" fmla="*/ 3294399 w 4957597"/>
                <a:gd name="connsiteY45" fmla="*/ 1632269 h 5358928"/>
                <a:gd name="connsiteX46" fmla="*/ 3100195 w 4957597"/>
                <a:gd name="connsiteY46" fmla="*/ 1580104 h 5358928"/>
                <a:gd name="connsiteX47" fmla="*/ 3130359 w 4957597"/>
                <a:gd name="connsiteY47" fmla="*/ 1466184 h 5358928"/>
                <a:gd name="connsiteX48" fmla="*/ 3220850 w 4957597"/>
                <a:gd name="connsiteY48" fmla="*/ 1391887 h 5358928"/>
                <a:gd name="connsiteX49" fmla="*/ 3185659 w 4957597"/>
                <a:gd name="connsiteY49" fmla="*/ 1327498 h 5358928"/>
                <a:gd name="connsiteX50" fmla="*/ 3185659 w 4957597"/>
                <a:gd name="connsiteY50" fmla="*/ 1149187 h 5358928"/>
                <a:gd name="connsiteX51" fmla="*/ 3190687 w 4957597"/>
                <a:gd name="connsiteY51" fmla="*/ 1010500 h 5358928"/>
                <a:gd name="connsiteX52" fmla="*/ 2981915 w 4957597"/>
                <a:gd name="connsiteY52" fmla="*/ 579078 h 5358928"/>
                <a:gd name="connsiteX53" fmla="*/ 3048260 w 4957597"/>
                <a:gd name="connsiteY53" fmla="*/ 487612 h 5358928"/>
                <a:gd name="connsiteX54" fmla="*/ 3123010 w 4957597"/>
                <a:gd name="connsiteY54" fmla="*/ 428549 h 5358928"/>
                <a:gd name="connsiteX55" fmla="*/ 3155495 w 4957597"/>
                <a:gd name="connsiteY55" fmla="*/ 381458 h 5358928"/>
                <a:gd name="connsiteX56" fmla="*/ 2612545 w 4957597"/>
                <a:gd name="connsiteY56" fmla="*/ 143711 h 5358928"/>
                <a:gd name="connsiteX57" fmla="*/ 2210249 w 4957597"/>
                <a:gd name="connsiteY57" fmla="*/ 0 h 5358928"/>
                <a:gd name="connsiteX58" fmla="*/ 1999065 w 4957597"/>
                <a:gd name="connsiteY58" fmla="*/ 338733 h 5358928"/>
                <a:gd name="connsiteX59" fmla="*/ 1813310 w 4957597"/>
                <a:gd name="connsiteY59" fmla="*/ 587047 h 5358928"/>
                <a:gd name="connsiteX60" fmla="*/ 1712654 w 4957597"/>
                <a:gd name="connsiteY60" fmla="*/ 946109 h 5358928"/>
                <a:gd name="connsiteX61" fmla="*/ 1597025 w 4957597"/>
                <a:gd name="connsiteY61" fmla="*/ 1119468 h 5358928"/>
                <a:gd name="connsiteX62" fmla="*/ 1471342 w 4957597"/>
                <a:gd name="connsiteY62" fmla="*/ 1248248 h 5358928"/>
                <a:gd name="connsiteX63" fmla="*/ 1586971 w 4957597"/>
                <a:gd name="connsiteY63" fmla="*/ 1322544 h 5358928"/>
                <a:gd name="connsiteX64" fmla="*/ 1697574 w 4957597"/>
                <a:gd name="connsiteY64" fmla="*/ 1590012 h 5358928"/>
                <a:gd name="connsiteX65" fmla="*/ 1466316 w 4957597"/>
                <a:gd name="connsiteY65" fmla="*/ 1773276 h 5358928"/>
                <a:gd name="connsiteX66" fmla="*/ 1199870 w 4957597"/>
                <a:gd name="connsiteY66" fmla="*/ 1902056 h 5358928"/>
                <a:gd name="connsiteX67" fmla="*/ 1079214 w 4957597"/>
                <a:gd name="connsiteY67" fmla="*/ 1951586 h 5358928"/>
                <a:gd name="connsiteX68" fmla="*/ 993749 w 4957597"/>
                <a:gd name="connsiteY68" fmla="*/ 1991212 h 5358928"/>
                <a:gd name="connsiteX69" fmla="*/ 289924 w 4957597"/>
                <a:gd name="connsiteY69" fmla="*/ 1530574 h 5358928"/>
                <a:gd name="connsiteX70" fmla="*/ 139105 w 4957597"/>
                <a:gd name="connsiteY70" fmla="*/ 1634589 h 5358928"/>
                <a:gd name="connsiteX71" fmla="*/ 28505 w 4957597"/>
                <a:gd name="connsiteY71" fmla="*/ 1684120 h 5358928"/>
                <a:gd name="connsiteX72" fmla="*/ 28504 w 4957597"/>
                <a:gd name="connsiteY72" fmla="*/ 2124945 h 5358928"/>
                <a:gd name="connsiteX73" fmla="*/ 194405 w 4957597"/>
                <a:gd name="connsiteY73" fmla="*/ 2323068 h 5358928"/>
                <a:gd name="connsiteX74" fmla="*/ 254733 w 4957597"/>
                <a:gd name="connsiteY74" fmla="*/ 2466708 h 5358928"/>
                <a:gd name="connsiteX75" fmla="*/ 607981 w 4957597"/>
                <a:gd name="connsiteY75" fmla="*/ 2749691 h 5358928"/>
                <a:gd name="connsiteX0" fmla="*/ 1009305 w 4957597"/>
                <a:gd name="connsiteY0" fmla="*/ 3817700 h 5358928"/>
                <a:gd name="connsiteX1" fmla="*/ 1333057 w 4957597"/>
                <a:gd name="connsiteY1" fmla="*/ 3752055 h 5358928"/>
                <a:gd name="connsiteX2" fmla="*/ 1433125 w 4957597"/>
                <a:gd name="connsiteY2" fmla="*/ 3777742 h 5358928"/>
                <a:gd name="connsiteX3" fmla="*/ 1535924 w 4957597"/>
                <a:gd name="connsiteY3" fmla="*/ 3768985 h 5358928"/>
                <a:gd name="connsiteX4" fmla="*/ 1594539 w 4957597"/>
                <a:gd name="connsiteY4" fmla="*/ 3834928 h 5358928"/>
                <a:gd name="connsiteX5" fmla="*/ 1682462 w 4957597"/>
                <a:gd name="connsiteY5" fmla="*/ 3900870 h 5358928"/>
                <a:gd name="connsiteX6" fmla="*/ 2510404 w 4957597"/>
                <a:gd name="connsiteY6" fmla="*/ 4633562 h 5358928"/>
                <a:gd name="connsiteX7" fmla="*/ 2517731 w 4957597"/>
                <a:gd name="connsiteY7" fmla="*/ 4765447 h 5358928"/>
                <a:gd name="connsiteX8" fmla="*/ 2627635 w 4957597"/>
                <a:gd name="connsiteY8" fmla="*/ 4802082 h 5358928"/>
                <a:gd name="connsiteX9" fmla="*/ 2664270 w 4957597"/>
                <a:gd name="connsiteY9" fmla="*/ 4831389 h 5358928"/>
                <a:gd name="connsiteX10" fmla="*/ 2788827 w 4957597"/>
                <a:gd name="connsiteY10" fmla="*/ 4831389 h 5358928"/>
                <a:gd name="connsiteX11" fmla="*/ 2972000 w 4957597"/>
                <a:gd name="connsiteY11" fmla="*/ 4853370 h 5358928"/>
                <a:gd name="connsiteX12" fmla="*/ 3037943 w 4957597"/>
                <a:gd name="connsiteY12" fmla="*/ 4868024 h 5358928"/>
                <a:gd name="connsiteX13" fmla="*/ 3118539 w 4957597"/>
                <a:gd name="connsiteY13" fmla="*/ 4963274 h 5358928"/>
                <a:gd name="connsiteX14" fmla="*/ 3169827 w 4957597"/>
                <a:gd name="connsiteY14" fmla="*/ 5087832 h 5358928"/>
                <a:gd name="connsiteX15" fmla="*/ 3199135 w 4957597"/>
                <a:gd name="connsiteY15" fmla="*/ 5095159 h 5358928"/>
                <a:gd name="connsiteX16" fmla="*/ 3243097 w 4957597"/>
                <a:gd name="connsiteY16" fmla="*/ 5102485 h 5358928"/>
                <a:gd name="connsiteX17" fmla="*/ 3316366 w 4957597"/>
                <a:gd name="connsiteY17" fmla="*/ 5175755 h 5358928"/>
                <a:gd name="connsiteX18" fmla="*/ 3360327 w 4957597"/>
                <a:gd name="connsiteY18" fmla="*/ 5153774 h 5358928"/>
                <a:gd name="connsiteX19" fmla="*/ 3382308 w 4957597"/>
                <a:gd name="connsiteY19" fmla="*/ 5153774 h 5358928"/>
                <a:gd name="connsiteX20" fmla="*/ 3426270 w 4957597"/>
                <a:gd name="connsiteY20" fmla="*/ 5197735 h 5358928"/>
                <a:gd name="connsiteX21" fmla="*/ 3448250 w 4957597"/>
                <a:gd name="connsiteY21" fmla="*/ 5263678 h 5358928"/>
                <a:gd name="connsiteX22" fmla="*/ 3426970 w 4957597"/>
                <a:gd name="connsiteY22" fmla="*/ 5354355 h 5358928"/>
                <a:gd name="connsiteX23" fmla="*/ 3462904 w 4957597"/>
                <a:gd name="connsiteY23" fmla="*/ 5358928 h 5358928"/>
                <a:gd name="connsiteX24" fmla="*/ 4115000 w 4957597"/>
                <a:gd name="connsiteY24" fmla="*/ 4919312 h 5358928"/>
                <a:gd name="connsiteX25" fmla="*/ 4224904 w 4957597"/>
                <a:gd name="connsiteY25" fmla="*/ 4904659 h 5358928"/>
                <a:gd name="connsiteX26" fmla="*/ 4327481 w 4957597"/>
                <a:gd name="connsiteY26" fmla="*/ 4853370 h 5358928"/>
                <a:gd name="connsiteX27" fmla="*/ 4342135 w 4957597"/>
                <a:gd name="connsiteY27" fmla="*/ 4824062 h 5358928"/>
                <a:gd name="connsiteX28" fmla="*/ 4452039 w 4957597"/>
                <a:gd name="connsiteY28" fmla="*/ 4831389 h 5358928"/>
                <a:gd name="connsiteX29" fmla="*/ 4569270 w 4957597"/>
                <a:gd name="connsiteY29" fmla="*/ 4838716 h 5358928"/>
                <a:gd name="connsiteX30" fmla="*/ 4569270 w 4957597"/>
                <a:gd name="connsiteY30" fmla="*/ 4736139 h 5358928"/>
                <a:gd name="connsiteX31" fmla="*/ 4598577 w 4957597"/>
                <a:gd name="connsiteY31" fmla="*/ 4684851 h 5358928"/>
                <a:gd name="connsiteX32" fmla="*/ 4686500 w 4957597"/>
                <a:gd name="connsiteY32" fmla="*/ 4633562 h 5358928"/>
                <a:gd name="connsiteX33" fmla="*/ 4737789 w 4957597"/>
                <a:gd name="connsiteY33" fmla="*/ 4574947 h 5358928"/>
                <a:gd name="connsiteX34" fmla="*/ 4898981 w 4957597"/>
                <a:gd name="connsiteY34" fmla="*/ 4574947 h 5358928"/>
                <a:gd name="connsiteX35" fmla="*/ 4898981 w 4957597"/>
                <a:gd name="connsiteY35" fmla="*/ 4472370 h 5358928"/>
                <a:gd name="connsiteX36" fmla="*/ 4928289 w 4957597"/>
                <a:gd name="connsiteY36" fmla="*/ 4230582 h 5358928"/>
                <a:gd name="connsiteX37" fmla="*/ 4957597 w 4957597"/>
                <a:gd name="connsiteY37" fmla="*/ 4040082 h 5358928"/>
                <a:gd name="connsiteX38" fmla="*/ 4950270 w 4957597"/>
                <a:gd name="connsiteY38" fmla="*/ 3834928 h 5358928"/>
                <a:gd name="connsiteX39" fmla="*/ 4809485 w 4957597"/>
                <a:gd name="connsiteY39" fmla="*/ 3318636 h 5358928"/>
                <a:gd name="connsiteX40" fmla="*/ 4030249 w 4957597"/>
                <a:gd name="connsiteY40" fmla="*/ 1644491 h 5358928"/>
                <a:gd name="connsiteX41" fmla="*/ 3733638 w 4957597"/>
                <a:gd name="connsiteY41" fmla="*/ 1518369 h 5358928"/>
                <a:gd name="connsiteX42" fmla="*/ 3597721 w 4957597"/>
                <a:gd name="connsiteY42" fmla="*/ 1632269 h 5358928"/>
                <a:gd name="connsiteX43" fmla="*/ 3438601 w 4957597"/>
                <a:gd name="connsiteY43" fmla="*/ 1651794 h 5358928"/>
                <a:gd name="connsiteX44" fmla="*/ 3294399 w 4957597"/>
                <a:gd name="connsiteY44" fmla="*/ 1632269 h 5358928"/>
                <a:gd name="connsiteX45" fmla="*/ 3100195 w 4957597"/>
                <a:gd name="connsiteY45" fmla="*/ 1580104 h 5358928"/>
                <a:gd name="connsiteX46" fmla="*/ 3130359 w 4957597"/>
                <a:gd name="connsiteY46" fmla="*/ 1466184 h 5358928"/>
                <a:gd name="connsiteX47" fmla="*/ 3220850 w 4957597"/>
                <a:gd name="connsiteY47" fmla="*/ 1391887 h 5358928"/>
                <a:gd name="connsiteX48" fmla="*/ 3185659 w 4957597"/>
                <a:gd name="connsiteY48" fmla="*/ 1327498 h 5358928"/>
                <a:gd name="connsiteX49" fmla="*/ 3185659 w 4957597"/>
                <a:gd name="connsiteY49" fmla="*/ 1149187 h 5358928"/>
                <a:gd name="connsiteX50" fmla="*/ 3190687 w 4957597"/>
                <a:gd name="connsiteY50" fmla="*/ 1010500 h 5358928"/>
                <a:gd name="connsiteX51" fmla="*/ 2981915 w 4957597"/>
                <a:gd name="connsiteY51" fmla="*/ 579078 h 5358928"/>
                <a:gd name="connsiteX52" fmla="*/ 3048260 w 4957597"/>
                <a:gd name="connsiteY52" fmla="*/ 487612 h 5358928"/>
                <a:gd name="connsiteX53" fmla="*/ 3123010 w 4957597"/>
                <a:gd name="connsiteY53" fmla="*/ 428549 h 5358928"/>
                <a:gd name="connsiteX54" fmla="*/ 3155495 w 4957597"/>
                <a:gd name="connsiteY54" fmla="*/ 381458 h 5358928"/>
                <a:gd name="connsiteX55" fmla="*/ 2612545 w 4957597"/>
                <a:gd name="connsiteY55" fmla="*/ 143711 h 5358928"/>
                <a:gd name="connsiteX56" fmla="*/ 2210249 w 4957597"/>
                <a:gd name="connsiteY56" fmla="*/ 0 h 5358928"/>
                <a:gd name="connsiteX57" fmla="*/ 1999065 w 4957597"/>
                <a:gd name="connsiteY57" fmla="*/ 338733 h 5358928"/>
                <a:gd name="connsiteX58" fmla="*/ 1813310 w 4957597"/>
                <a:gd name="connsiteY58" fmla="*/ 587047 h 5358928"/>
                <a:gd name="connsiteX59" fmla="*/ 1712654 w 4957597"/>
                <a:gd name="connsiteY59" fmla="*/ 946109 h 5358928"/>
                <a:gd name="connsiteX60" fmla="*/ 1597025 w 4957597"/>
                <a:gd name="connsiteY60" fmla="*/ 1119468 h 5358928"/>
                <a:gd name="connsiteX61" fmla="*/ 1471342 w 4957597"/>
                <a:gd name="connsiteY61" fmla="*/ 1248248 h 5358928"/>
                <a:gd name="connsiteX62" fmla="*/ 1586971 w 4957597"/>
                <a:gd name="connsiteY62" fmla="*/ 1322544 h 5358928"/>
                <a:gd name="connsiteX63" fmla="*/ 1697574 w 4957597"/>
                <a:gd name="connsiteY63" fmla="*/ 1590012 h 5358928"/>
                <a:gd name="connsiteX64" fmla="*/ 1466316 w 4957597"/>
                <a:gd name="connsiteY64" fmla="*/ 1773276 h 5358928"/>
                <a:gd name="connsiteX65" fmla="*/ 1199870 w 4957597"/>
                <a:gd name="connsiteY65" fmla="*/ 1902056 h 5358928"/>
                <a:gd name="connsiteX66" fmla="*/ 1079214 w 4957597"/>
                <a:gd name="connsiteY66" fmla="*/ 1951586 h 5358928"/>
                <a:gd name="connsiteX67" fmla="*/ 993749 w 4957597"/>
                <a:gd name="connsiteY67" fmla="*/ 1991212 h 5358928"/>
                <a:gd name="connsiteX68" fmla="*/ 289924 w 4957597"/>
                <a:gd name="connsiteY68" fmla="*/ 1530574 h 5358928"/>
                <a:gd name="connsiteX69" fmla="*/ 139105 w 4957597"/>
                <a:gd name="connsiteY69" fmla="*/ 1634589 h 5358928"/>
                <a:gd name="connsiteX70" fmla="*/ 28505 w 4957597"/>
                <a:gd name="connsiteY70" fmla="*/ 1684120 h 5358928"/>
                <a:gd name="connsiteX71" fmla="*/ 28504 w 4957597"/>
                <a:gd name="connsiteY71" fmla="*/ 2124945 h 5358928"/>
                <a:gd name="connsiteX72" fmla="*/ 194405 w 4957597"/>
                <a:gd name="connsiteY72" fmla="*/ 2323068 h 5358928"/>
                <a:gd name="connsiteX73" fmla="*/ 254733 w 4957597"/>
                <a:gd name="connsiteY73" fmla="*/ 2466708 h 5358928"/>
                <a:gd name="connsiteX74" fmla="*/ 607981 w 4957597"/>
                <a:gd name="connsiteY74"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3057 w 4957597"/>
                <a:gd name="connsiteY74"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337261 w 4957597"/>
                <a:gd name="connsiteY74" fmla="*/ 3560934 h 5358928"/>
                <a:gd name="connsiteX75" fmla="*/ 1333057 w 4957597"/>
                <a:gd name="connsiteY75"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607981 w 4957597"/>
                <a:gd name="connsiteY73" fmla="*/ 2749691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139105 w 4957597"/>
                <a:gd name="connsiteY68" fmla="*/ 1634589 h 5358928"/>
                <a:gd name="connsiteX69" fmla="*/ 28505 w 4957597"/>
                <a:gd name="connsiteY69" fmla="*/ 1684120 h 5358928"/>
                <a:gd name="connsiteX70" fmla="*/ 28504 w 4957597"/>
                <a:gd name="connsiteY70" fmla="*/ 2124945 h 5358928"/>
                <a:gd name="connsiteX71" fmla="*/ 194405 w 4957597"/>
                <a:gd name="connsiteY71" fmla="*/ 2323068 h 5358928"/>
                <a:gd name="connsiteX72" fmla="*/ 254733 w 4957597"/>
                <a:gd name="connsiteY72" fmla="*/ 2466708 h 5358928"/>
                <a:gd name="connsiteX73" fmla="*/ 542389 w 4957597"/>
                <a:gd name="connsiteY73" fmla="*/ 2681284 h 5358928"/>
                <a:gd name="connsiteX74" fmla="*/ 1244340 w 4957597"/>
                <a:gd name="connsiteY74" fmla="*/ 3366239 h 5358928"/>
                <a:gd name="connsiteX75" fmla="*/ 1260738 w 4957597"/>
                <a:gd name="connsiteY75" fmla="*/ 3460956 h 5358928"/>
                <a:gd name="connsiteX76" fmla="*/ 1337261 w 4957597"/>
                <a:gd name="connsiteY76" fmla="*/ 3560934 h 5358928"/>
                <a:gd name="connsiteX77" fmla="*/ 1333057 w 4957597"/>
                <a:gd name="connsiteY77" fmla="*/ 3752055 h 5358928"/>
                <a:gd name="connsiteX0" fmla="*/ 1333057 w 4957597"/>
                <a:gd name="connsiteY0" fmla="*/ 3752055 h 5358928"/>
                <a:gd name="connsiteX1" fmla="*/ 1433125 w 4957597"/>
                <a:gd name="connsiteY1" fmla="*/ 3777742 h 5358928"/>
                <a:gd name="connsiteX2" fmla="*/ 1535924 w 4957597"/>
                <a:gd name="connsiteY2" fmla="*/ 3768985 h 5358928"/>
                <a:gd name="connsiteX3" fmla="*/ 1594539 w 4957597"/>
                <a:gd name="connsiteY3" fmla="*/ 3834928 h 5358928"/>
                <a:gd name="connsiteX4" fmla="*/ 1682462 w 4957597"/>
                <a:gd name="connsiteY4" fmla="*/ 3900870 h 5358928"/>
                <a:gd name="connsiteX5" fmla="*/ 2510404 w 4957597"/>
                <a:gd name="connsiteY5" fmla="*/ 4633562 h 5358928"/>
                <a:gd name="connsiteX6" fmla="*/ 2517731 w 4957597"/>
                <a:gd name="connsiteY6" fmla="*/ 4765447 h 5358928"/>
                <a:gd name="connsiteX7" fmla="*/ 2627635 w 4957597"/>
                <a:gd name="connsiteY7" fmla="*/ 4802082 h 5358928"/>
                <a:gd name="connsiteX8" fmla="*/ 2664270 w 4957597"/>
                <a:gd name="connsiteY8" fmla="*/ 4831389 h 5358928"/>
                <a:gd name="connsiteX9" fmla="*/ 2788827 w 4957597"/>
                <a:gd name="connsiteY9" fmla="*/ 4831389 h 5358928"/>
                <a:gd name="connsiteX10" fmla="*/ 2972000 w 4957597"/>
                <a:gd name="connsiteY10" fmla="*/ 4853370 h 5358928"/>
                <a:gd name="connsiteX11" fmla="*/ 3037943 w 4957597"/>
                <a:gd name="connsiteY11" fmla="*/ 4868024 h 5358928"/>
                <a:gd name="connsiteX12" fmla="*/ 3118539 w 4957597"/>
                <a:gd name="connsiteY12" fmla="*/ 4963274 h 5358928"/>
                <a:gd name="connsiteX13" fmla="*/ 3169827 w 4957597"/>
                <a:gd name="connsiteY13" fmla="*/ 5087832 h 5358928"/>
                <a:gd name="connsiteX14" fmla="*/ 3199135 w 4957597"/>
                <a:gd name="connsiteY14" fmla="*/ 5095159 h 5358928"/>
                <a:gd name="connsiteX15" fmla="*/ 3243097 w 4957597"/>
                <a:gd name="connsiteY15" fmla="*/ 5102485 h 5358928"/>
                <a:gd name="connsiteX16" fmla="*/ 3316366 w 4957597"/>
                <a:gd name="connsiteY16" fmla="*/ 5175755 h 5358928"/>
                <a:gd name="connsiteX17" fmla="*/ 3360327 w 4957597"/>
                <a:gd name="connsiteY17" fmla="*/ 5153774 h 5358928"/>
                <a:gd name="connsiteX18" fmla="*/ 3382308 w 4957597"/>
                <a:gd name="connsiteY18" fmla="*/ 5153774 h 5358928"/>
                <a:gd name="connsiteX19" fmla="*/ 3426270 w 4957597"/>
                <a:gd name="connsiteY19" fmla="*/ 5197735 h 5358928"/>
                <a:gd name="connsiteX20" fmla="*/ 3448250 w 4957597"/>
                <a:gd name="connsiteY20" fmla="*/ 5263678 h 5358928"/>
                <a:gd name="connsiteX21" fmla="*/ 3426970 w 4957597"/>
                <a:gd name="connsiteY21" fmla="*/ 5354355 h 5358928"/>
                <a:gd name="connsiteX22" fmla="*/ 3462904 w 4957597"/>
                <a:gd name="connsiteY22" fmla="*/ 5358928 h 5358928"/>
                <a:gd name="connsiteX23" fmla="*/ 4115000 w 4957597"/>
                <a:gd name="connsiteY23" fmla="*/ 4919312 h 5358928"/>
                <a:gd name="connsiteX24" fmla="*/ 4224904 w 4957597"/>
                <a:gd name="connsiteY24" fmla="*/ 4904659 h 5358928"/>
                <a:gd name="connsiteX25" fmla="*/ 4327481 w 4957597"/>
                <a:gd name="connsiteY25" fmla="*/ 4853370 h 5358928"/>
                <a:gd name="connsiteX26" fmla="*/ 4342135 w 4957597"/>
                <a:gd name="connsiteY26" fmla="*/ 4824062 h 5358928"/>
                <a:gd name="connsiteX27" fmla="*/ 4452039 w 4957597"/>
                <a:gd name="connsiteY27" fmla="*/ 4831389 h 5358928"/>
                <a:gd name="connsiteX28" fmla="*/ 4569270 w 4957597"/>
                <a:gd name="connsiteY28" fmla="*/ 4838716 h 5358928"/>
                <a:gd name="connsiteX29" fmla="*/ 4569270 w 4957597"/>
                <a:gd name="connsiteY29" fmla="*/ 4736139 h 5358928"/>
                <a:gd name="connsiteX30" fmla="*/ 4598577 w 4957597"/>
                <a:gd name="connsiteY30" fmla="*/ 4684851 h 5358928"/>
                <a:gd name="connsiteX31" fmla="*/ 4686500 w 4957597"/>
                <a:gd name="connsiteY31" fmla="*/ 4633562 h 5358928"/>
                <a:gd name="connsiteX32" fmla="*/ 4737789 w 4957597"/>
                <a:gd name="connsiteY32" fmla="*/ 4574947 h 5358928"/>
                <a:gd name="connsiteX33" fmla="*/ 4898981 w 4957597"/>
                <a:gd name="connsiteY33" fmla="*/ 4574947 h 5358928"/>
                <a:gd name="connsiteX34" fmla="*/ 4898981 w 4957597"/>
                <a:gd name="connsiteY34" fmla="*/ 4472370 h 5358928"/>
                <a:gd name="connsiteX35" fmla="*/ 4928289 w 4957597"/>
                <a:gd name="connsiteY35" fmla="*/ 4230582 h 5358928"/>
                <a:gd name="connsiteX36" fmla="*/ 4957597 w 4957597"/>
                <a:gd name="connsiteY36" fmla="*/ 4040082 h 5358928"/>
                <a:gd name="connsiteX37" fmla="*/ 4950270 w 4957597"/>
                <a:gd name="connsiteY37" fmla="*/ 3834928 h 5358928"/>
                <a:gd name="connsiteX38" fmla="*/ 4809485 w 4957597"/>
                <a:gd name="connsiteY38" fmla="*/ 3318636 h 5358928"/>
                <a:gd name="connsiteX39" fmla="*/ 4030249 w 4957597"/>
                <a:gd name="connsiteY39" fmla="*/ 1644491 h 5358928"/>
                <a:gd name="connsiteX40" fmla="*/ 3733638 w 4957597"/>
                <a:gd name="connsiteY40" fmla="*/ 1518369 h 5358928"/>
                <a:gd name="connsiteX41" fmla="*/ 3597721 w 4957597"/>
                <a:gd name="connsiteY41" fmla="*/ 1632269 h 5358928"/>
                <a:gd name="connsiteX42" fmla="*/ 3438601 w 4957597"/>
                <a:gd name="connsiteY42" fmla="*/ 1651794 h 5358928"/>
                <a:gd name="connsiteX43" fmla="*/ 3294399 w 4957597"/>
                <a:gd name="connsiteY43" fmla="*/ 1632269 h 5358928"/>
                <a:gd name="connsiteX44" fmla="*/ 3100195 w 4957597"/>
                <a:gd name="connsiteY44" fmla="*/ 1580104 h 5358928"/>
                <a:gd name="connsiteX45" fmla="*/ 3130359 w 4957597"/>
                <a:gd name="connsiteY45" fmla="*/ 1466184 h 5358928"/>
                <a:gd name="connsiteX46" fmla="*/ 3220850 w 4957597"/>
                <a:gd name="connsiteY46" fmla="*/ 1391887 h 5358928"/>
                <a:gd name="connsiteX47" fmla="*/ 3185659 w 4957597"/>
                <a:gd name="connsiteY47" fmla="*/ 1327498 h 5358928"/>
                <a:gd name="connsiteX48" fmla="*/ 3185659 w 4957597"/>
                <a:gd name="connsiteY48" fmla="*/ 1149187 h 5358928"/>
                <a:gd name="connsiteX49" fmla="*/ 3190687 w 4957597"/>
                <a:gd name="connsiteY49" fmla="*/ 1010500 h 5358928"/>
                <a:gd name="connsiteX50" fmla="*/ 2981915 w 4957597"/>
                <a:gd name="connsiteY50" fmla="*/ 579078 h 5358928"/>
                <a:gd name="connsiteX51" fmla="*/ 3048260 w 4957597"/>
                <a:gd name="connsiteY51" fmla="*/ 487612 h 5358928"/>
                <a:gd name="connsiteX52" fmla="*/ 3123010 w 4957597"/>
                <a:gd name="connsiteY52" fmla="*/ 428549 h 5358928"/>
                <a:gd name="connsiteX53" fmla="*/ 3155495 w 4957597"/>
                <a:gd name="connsiteY53" fmla="*/ 381458 h 5358928"/>
                <a:gd name="connsiteX54" fmla="*/ 2612545 w 4957597"/>
                <a:gd name="connsiteY54" fmla="*/ 143711 h 5358928"/>
                <a:gd name="connsiteX55" fmla="*/ 2210249 w 4957597"/>
                <a:gd name="connsiteY55" fmla="*/ 0 h 5358928"/>
                <a:gd name="connsiteX56" fmla="*/ 1999065 w 4957597"/>
                <a:gd name="connsiteY56" fmla="*/ 338733 h 5358928"/>
                <a:gd name="connsiteX57" fmla="*/ 1813310 w 4957597"/>
                <a:gd name="connsiteY57" fmla="*/ 587047 h 5358928"/>
                <a:gd name="connsiteX58" fmla="*/ 1712654 w 4957597"/>
                <a:gd name="connsiteY58" fmla="*/ 946109 h 5358928"/>
                <a:gd name="connsiteX59" fmla="*/ 1597025 w 4957597"/>
                <a:gd name="connsiteY59" fmla="*/ 1119468 h 5358928"/>
                <a:gd name="connsiteX60" fmla="*/ 1471342 w 4957597"/>
                <a:gd name="connsiteY60" fmla="*/ 1248248 h 5358928"/>
                <a:gd name="connsiteX61" fmla="*/ 1586971 w 4957597"/>
                <a:gd name="connsiteY61" fmla="*/ 1322544 h 5358928"/>
                <a:gd name="connsiteX62" fmla="*/ 1697574 w 4957597"/>
                <a:gd name="connsiteY62" fmla="*/ 1590012 h 5358928"/>
                <a:gd name="connsiteX63" fmla="*/ 1466316 w 4957597"/>
                <a:gd name="connsiteY63" fmla="*/ 1773276 h 5358928"/>
                <a:gd name="connsiteX64" fmla="*/ 1199870 w 4957597"/>
                <a:gd name="connsiteY64" fmla="*/ 1902056 h 5358928"/>
                <a:gd name="connsiteX65" fmla="*/ 1079214 w 4957597"/>
                <a:gd name="connsiteY65" fmla="*/ 1951586 h 5358928"/>
                <a:gd name="connsiteX66" fmla="*/ 993749 w 4957597"/>
                <a:gd name="connsiteY66" fmla="*/ 1991212 h 5358928"/>
                <a:gd name="connsiteX67" fmla="*/ 289924 w 4957597"/>
                <a:gd name="connsiteY67" fmla="*/ 1530574 h 5358928"/>
                <a:gd name="connsiteX68" fmla="*/ 28505 w 4957597"/>
                <a:gd name="connsiteY68" fmla="*/ 1684120 h 5358928"/>
                <a:gd name="connsiteX69" fmla="*/ 28504 w 4957597"/>
                <a:gd name="connsiteY69" fmla="*/ 2124945 h 5358928"/>
                <a:gd name="connsiteX70" fmla="*/ 194405 w 4957597"/>
                <a:gd name="connsiteY70" fmla="*/ 2323068 h 5358928"/>
                <a:gd name="connsiteX71" fmla="*/ 254733 w 4957597"/>
                <a:gd name="connsiteY71" fmla="*/ 2466708 h 5358928"/>
                <a:gd name="connsiteX72" fmla="*/ 542389 w 4957597"/>
                <a:gd name="connsiteY72" fmla="*/ 2681284 h 5358928"/>
                <a:gd name="connsiteX73" fmla="*/ 1244340 w 4957597"/>
                <a:gd name="connsiteY73" fmla="*/ 3366239 h 5358928"/>
                <a:gd name="connsiteX74" fmla="*/ 1260738 w 4957597"/>
                <a:gd name="connsiteY74" fmla="*/ 3460956 h 5358928"/>
                <a:gd name="connsiteX75" fmla="*/ 1337261 w 4957597"/>
                <a:gd name="connsiteY75" fmla="*/ 3560934 h 5358928"/>
                <a:gd name="connsiteX76" fmla="*/ 1333057 w 4957597"/>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261420 w 4929093"/>
                <a:gd name="connsiteY67" fmla="*/ 1530574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15836 w 4929093"/>
                <a:gd name="connsiteY72" fmla="*/ 3366239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2293994 w 4929093"/>
                <a:gd name="connsiteY72" fmla="*/ 2541811 h 5358928"/>
                <a:gd name="connsiteX73" fmla="*/ 1232234 w 4929093"/>
                <a:gd name="connsiteY73" fmla="*/ 3460956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2293994 w 4929093"/>
                <a:gd name="connsiteY73" fmla="*/ 2541811 h 5358928"/>
                <a:gd name="connsiteX74" fmla="*/ 1232234 w 4929093"/>
                <a:gd name="connsiteY74" fmla="*/ 3460956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34858 w 4929093"/>
                <a:gd name="connsiteY73" fmla="*/ 2959049 h 5358928"/>
                <a:gd name="connsiteX74" fmla="*/ 2293994 w 4929093"/>
                <a:gd name="connsiteY74" fmla="*/ 2541811 h 5358928"/>
                <a:gd name="connsiteX75" fmla="*/ 1232234 w 4929093"/>
                <a:gd name="connsiteY75" fmla="*/ 3460956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34858 w 4929093"/>
                <a:gd name="connsiteY74" fmla="*/ 2959049 h 5358928"/>
                <a:gd name="connsiteX75" fmla="*/ 2293994 w 4929093"/>
                <a:gd name="connsiteY75" fmla="*/ 2541811 h 5358928"/>
                <a:gd name="connsiteX76" fmla="*/ 1232234 w 4929093"/>
                <a:gd name="connsiteY76" fmla="*/ 3460956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369952 w 4929093"/>
                <a:gd name="connsiteY74" fmla="*/ 3095868 h 5358928"/>
                <a:gd name="connsiteX75" fmla="*/ 1434858 w 4929093"/>
                <a:gd name="connsiteY75" fmla="*/ 2959049 h 5358928"/>
                <a:gd name="connsiteX76" fmla="*/ 2293994 w 4929093"/>
                <a:gd name="connsiteY76" fmla="*/ 2541811 h 5358928"/>
                <a:gd name="connsiteX77" fmla="*/ 1232234 w 4929093"/>
                <a:gd name="connsiteY77" fmla="*/ 3460956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2293994 w 4929093"/>
                <a:gd name="connsiteY77" fmla="*/ 2541811 h 5358928"/>
                <a:gd name="connsiteX78" fmla="*/ 1232234 w 4929093"/>
                <a:gd name="connsiteY78" fmla="*/ 3460956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2293994 w 4929093"/>
                <a:gd name="connsiteY78" fmla="*/ 2541811 h 5358928"/>
                <a:gd name="connsiteX79" fmla="*/ 1232234 w 4929093"/>
                <a:gd name="connsiteY79" fmla="*/ 3460956 h 5358928"/>
                <a:gd name="connsiteX80" fmla="*/ 1308757 w 4929093"/>
                <a:gd name="connsiteY80" fmla="*/ 3560934 h 5358928"/>
                <a:gd name="connsiteX81" fmla="*/ 1304553 w 4929093"/>
                <a:gd name="connsiteY8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2293994 w 4929093"/>
                <a:gd name="connsiteY79" fmla="*/ 2541811 h 5358928"/>
                <a:gd name="connsiteX80" fmla="*/ 1232234 w 4929093"/>
                <a:gd name="connsiteY80" fmla="*/ 3460956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1232234 w 4929093"/>
                <a:gd name="connsiteY81" fmla="*/ 3460956 h 5358928"/>
                <a:gd name="connsiteX82" fmla="*/ 1308757 w 4929093"/>
                <a:gd name="connsiteY82" fmla="*/ 3560934 h 5358928"/>
                <a:gd name="connsiteX83" fmla="*/ 1304553 w 4929093"/>
                <a:gd name="connsiteY8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249788 w 4929093"/>
                <a:gd name="connsiteY81" fmla="*/ 2955541 h 5358928"/>
                <a:gd name="connsiteX82" fmla="*/ 1232234 w 4929093"/>
                <a:gd name="connsiteY82" fmla="*/ 3460956 h 5358928"/>
                <a:gd name="connsiteX83" fmla="*/ 1308757 w 4929093"/>
                <a:gd name="connsiteY83" fmla="*/ 3560934 h 5358928"/>
                <a:gd name="connsiteX84" fmla="*/ 1304553 w 4929093"/>
                <a:gd name="connsiteY8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1232234 w 4929093"/>
                <a:gd name="connsiteY83" fmla="*/ 3460956 h 5358928"/>
                <a:gd name="connsiteX84" fmla="*/ 1308757 w 4929093"/>
                <a:gd name="connsiteY84" fmla="*/ 3560934 h 5358928"/>
                <a:gd name="connsiteX85" fmla="*/ 1304553 w 4929093"/>
                <a:gd name="connsiteY8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9788 w 4929093"/>
                <a:gd name="connsiteY82" fmla="*/ 2955541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46182 w 4929093"/>
                <a:gd name="connsiteY82" fmla="*/ 2934492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1232234 w 4929093"/>
                <a:gd name="connsiteY84" fmla="*/ 3460956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639223 w 4929093"/>
                <a:gd name="connsiteY84" fmla="*/ 3502821 h 5358928"/>
                <a:gd name="connsiteX85" fmla="*/ 1232234 w 4929093"/>
                <a:gd name="connsiteY85" fmla="*/ 3460956 h 5358928"/>
                <a:gd name="connsiteX86" fmla="*/ 1308757 w 4929093"/>
                <a:gd name="connsiteY86" fmla="*/ 3560934 h 5358928"/>
                <a:gd name="connsiteX87" fmla="*/ 1304553 w 4929093"/>
                <a:gd name="connsiteY8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639223 w 4929093"/>
                <a:gd name="connsiteY85" fmla="*/ 3502821 h 5358928"/>
                <a:gd name="connsiteX86" fmla="*/ 1232234 w 4929093"/>
                <a:gd name="connsiteY86" fmla="*/ 3460956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639223 w 4929093"/>
                <a:gd name="connsiteY86" fmla="*/ 3502821 h 5358928"/>
                <a:gd name="connsiteX87" fmla="*/ 1232234 w 4929093"/>
                <a:gd name="connsiteY87" fmla="*/ 3460956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1232234 w 4929093"/>
                <a:gd name="connsiteY88" fmla="*/ 3460956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1232234 w 4929093"/>
                <a:gd name="connsiteY89" fmla="*/ 3460956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232234 w 4929093"/>
                <a:gd name="connsiteY90" fmla="*/ 3460956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232234 w 4929093"/>
                <a:gd name="connsiteY91" fmla="*/ 3460956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232234 w 4929093"/>
                <a:gd name="connsiteY92" fmla="*/ 3460956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60956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16829 w 4929093"/>
                <a:gd name="connsiteY73" fmla="*/ 3229180 h 5358928"/>
                <a:gd name="connsiteX74" fmla="*/ 1427647 w 4929093"/>
                <a:gd name="connsiteY74" fmla="*/ 3190590 h 5358928"/>
                <a:gd name="connsiteX75" fmla="*/ 1369952 w 4929093"/>
                <a:gd name="connsiteY75" fmla="*/ 3095868 h 5358928"/>
                <a:gd name="connsiteX76" fmla="*/ 1434858 w 4929093"/>
                <a:gd name="connsiteY76" fmla="*/ 2959049 h 5358928"/>
                <a:gd name="connsiteX77" fmla="*/ 1647605 w 4929093"/>
                <a:gd name="connsiteY77" fmla="*/ 2839770 h 5358928"/>
                <a:gd name="connsiteX78" fmla="*/ 1784629 w 4929093"/>
                <a:gd name="connsiteY78" fmla="*/ 2706458 h 5358928"/>
                <a:gd name="connsiteX79" fmla="*/ 1925258 w 4929093"/>
                <a:gd name="connsiteY79" fmla="*/ 2646819 h 5358928"/>
                <a:gd name="connsiteX80" fmla="*/ 2293994 w 4929093"/>
                <a:gd name="connsiteY80" fmla="*/ 2541811 h 5358928"/>
                <a:gd name="connsiteX81" fmla="*/ 2300270 w 4929093"/>
                <a:gd name="connsiteY81" fmla="*/ 2660851 h 5358928"/>
                <a:gd name="connsiteX82" fmla="*/ 2238970 w 4929093"/>
                <a:gd name="connsiteY82" fmla="*/ 2945017 h 5358928"/>
                <a:gd name="connsiteX83" fmla="*/ 2336329 w 4929093"/>
                <a:gd name="connsiteY83" fmla="*/ 3130951 h 5358928"/>
                <a:gd name="connsiteX84" fmla="*/ 2516623 w 4929093"/>
                <a:gd name="connsiteY84" fmla="*/ 3116918 h 5358928"/>
                <a:gd name="connsiteX85" fmla="*/ 2484170 w 4929093"/>
                <a:gd name="connsiteY85" fmla="*/ 3292328 h 5358928"/>
                <a:gd name="connsiteX86" fmla="*/ 2570711 w 4929093"/>
                <a:gd name="connsiteY86" fmla="*/ 3429149 h 5358928"/>
                <a:gd name="connsiteX87" fmla="*/ 2639223 w 4929093"/>
                <a:gd name="connsiteY87" fmla="*/ 3502821 h 5358928"/>
                <a:gd name="connsiteX88" fmla="*/ 2350753 w 4929093"/>
                <a:gd name="connsiteY88" fmla="*/ 3590525 h 5358928"/>
                <a:gd name="connsiteX89" fmla="*/ 2109158 w 4929093"/>
                <a:gd name="connsiteY89" fmla="*/ 3436164 h 5358928"/>
                <a:gd name="connsiteX90" fmla="*/ 1842323 w 4929093"/>
                <a:gd name="connsiteY90" fmla="*/ 3215148 h 5358928"/>
                <a:gd name="connsiteX91" fmla="*/ 1705300 w 4929093"/>
                <a:gd name="connsiteY91" fmla="*/ 3236197 h 5358928"/>
                <a:gd name="connsiteX92" fmla="*/ 1431252 w 4929093"/>
                <a:gd name="connsiteY92" fmla="*/ 3190590 h 5358928"/>
                <a:gd name="connsiteX93" fmla="*/ 1232234 w 4929093"/>
                <a:gd name="connsiteY93" fmla="*/ 3404825 h 5358928"/>
                <a:gd name="connsiteX94" fmla="*/ 1308757 w 4929093"/>
                <a:gd name="connsiteY94" fmla="*/ 3560934 h 5358928"/>
                <a:gd name="connsiteX95" fmla="*/ 1304553 w 4929093"/>
                <a:gd name="connsiteY9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32234 w 4929093"/>
                <a:gd name="connsiteY92" fmla="*/ 340482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18179 w 4929093"/>
                <a:gd name="connsiteY92" fmla="*/ 3410347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431252 w 4929093"/>
                <a:gd name="connsiteY91" fmla="*/ 3190590 h 5358928"/>
                <a:gd name="connsiteX92" fmla="*/ 1226613 w 4929093"/>
                <a:gd name="connsiteY92" fmla="*/ 3399305 h 5358928"/>
                <a:gd name="connsiteX93" fmla="*/ 1308757 w 4929093"/>
                <a:gd name="connsiteY93" fmla="*/ 3560934 h 5358928"/>
                <a:gd name="connsiteX94" fmla="*/ 1304553 w 4929093"/>
                <a:gd name="connsiteY9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705300 w 4929093"/>
                <a:gd name="connsiteY90" fmla="*/ 3236197 h 5358928"/>
                <a:gd name="connsiteX91" fmla="*/ 1226613 w 4929093"/>
                <a:gd name="connsiteY91" fmla="*/ 3399305 h 5358928"/>
                <a:gd name="connsiteX92" fmla="*/ 1308757 w 4929093"/>
                <a:gd name="connsiteY92" fmla="*/ 3560934 h 5358928"/>
                <a:gd name="connsiteX93" fmla="*/ 1304553 w 4929093"/>
                <a:gd name="connsiteY9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842323 w 4929093"/>
                <a:gd name="connsiteY89" fmla="*/ 3215148 h 5358928"/>
                <a:gd name="connsiteX90" fmla="*/ 1226613 w 4929093"/>
                <a:gd name="connsiteY90" fmla="*/ 3399305 h 5358928"/>
                <a:gd name="connsiteX91" fmla="*/ 1308757 w 4929093"/>
                <a:gd name="connsiteY91" fmla="*/ 3560934 h 5358928"/>
                <a:gd name="connsiteX92" fmla="*/ 1304553 w 4929093"/>
                <a:gd name="connsiteY9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109158 w 4929093"/>
                <a:gd name="connsiteY88" fmla="*/ 3436164 h 5358928"/>
                <a:gd name="connsiteX89" fmla="*/ 1226613 w 4929093"/>
                <a:gd name="connsiteY89" fmla="*/ 3399305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2087295 w 4929093"/>
                <a:gd name="connsiteY88" fmla="*/ 3436164 h 5358928"/>
                <a:gd name="connsiteX89" fmla="*/ 1226613 w 4929093"/>
                <a:gd name="connsiteY89" fmla="*/ 3399305 h 5358928"/>
                <a:gd name="connsiteX90" fmla="*/ 1308757 w 4929093"/>
                <a:gd name="connsiteY90" fmla="*/ 3560934 h 5358928"/>
                <a:gd name="connsiteX91" fmla="*/ 1304553 w 4929093"/>
                <a:gd name="connsiteY9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2350753 w 4929093"/>
                <a:gd name="connsiteY87" fmla="*/ 3590525 h 5358928"/>
                <a:gd name="connsiteX88" fmla="*/ 1226613 w 4929093"/>
                <a:gd name="connsiteY88" fmla="*/ 3399305 h 5358928"/>
                <a:gd name="connsiteX89" fmla="*/ 1308757 w 4929093"/>
                <a:gd name="connsiteY89" fmla="*/ 3560934 h 5358928"/>
                <a:gd name="connsiteX90" fmla="*/ 1304553 w 4929093"/>
                <a:gd name="connsiteY9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2639223 w 4929093"/>
                <a:gd name="connsiteY86" fmla="*/ 3502821 h 5358928"/>
                <a:gd name="connsiteX87" fmla="*/ 1226613 w 4929093"/>
                <a:gd name="connsiteY87" fmla="*/ 3399305 h 5358928"/>
                <a:gd name="connsiteX88" fmla="*/ 1308757 w 4929093"/>
                <a:gd name="connsiteY88" fmla="*/ 3560934 h 5358928"/>
                <a:gd name="connsiteX89" fmla="*/ 1304553 w 4929093"/>
                <a:gd name="connsiteY8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2570711 w 4929093"/>
                <a:gd name="connsiteY85" fmla="*/ 3429149 h 5358928"/>
                <a:gd name="connsiteX86" fmla="*/ 1226613 w 4929093"/>
                <a:gd name="connsiteY86" fmla="*/ 3399305 h 5358928"/>
                <a:gd name="connsiteX87" fmla="*/ 1308757 w 4929093"/>
                <a:gd name="connsiteY87" fmla="*/ 3560934 h 5358928"/>
                <a:gd name="connsiteX88" fmla="*/ 1304553 w 4929093"/>
                <a:gd name="connsiteY8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2484170 w 4929093"/>
                <a:gd name="connsiteY84" fmla="*/ 3292328 h 5358928"/>
                <a:gd name="connsiteX85" fmla="*/ 1226613 w 4929093"/>
                <a:gd name="connsiteY85" fmla="*/ 3399305 h 5358928"/>
                <a:gd name="connsiteX86" fmla="*/ 1308757 w 4929093"/>
                <a:gd name="connsiteY86" fmla="*/ 3560934 h 5358928"/>
                <a:gd name="connsiteX87" fmla="*/ 1304553 w 4929093"/>
                <a:gd name="connsiteY8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2516623 w 4929093"/>
                <a:gd name="connsiteY83" fmla="*/ 3116918 h 5358928"/>
                <a:gd name="connsiteX84" fmla="*/ 1226613 w 4929093"/>
                <a:gd name="connsiteY84" fmla="*/ 3399305 h 5358928"/>
                <a:gd name="connsiteX85" fmla="*/ 1308757 w 4929093"/>
                <a:gd name="connsiteY85" fmla="*/ 3560934 h 5358928"/>
                <a:gd name="connsiteX86" fmla="*/ 1304553 w 4929093"/>
                <a:gd name="connsiteY8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2336329 w 4929093"/>
                <a:gd name="connsiteY82" fmla="*/ 3130951 h 5358928"/>
                <a:gd name="connsiteX83" fmla="*/ 1226613 w 4929093"/>
                <a:gd name="connsiteY83" fmla="*/ 3399305 h 5358928"/>
                <a:gd name="connsiteX84" fmla="*/ 1308757 w 4929093"/>
                <a:gd name="connsiteY84" fmla="*/ 3560934 h 5358928"/>
                <a:gd name="connsiteX85" fmla="*/ 1304553 w 4929093"/>
                <a:gd name="connsiteY8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2238970 w 4929093"/>
                <a:gd name="connsiteY81" fmla="*/ 2945017 h 5358928"/>
                <a:gd name="connsiteX82" fmla="*/ 1226613 w 4929093"/>
                <a:gd name="connsiteY82" fmla="*/ 3399305 h 5358928"/>
                <a:gd name="connsiteX83" fmla="*/ 1308757 w 4929093"/>
                <a:gd name="connsiteY83" fmla="*/ 3560934 h 5358928"/>
                <a:gd name="connsiteX84" fmla="*/ 1304553 w 4929093"/>
                <a:gd name="connsiteY84"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2300270 w 4929093"/>
                <a:gd name="connsiteY80" fmla="*/ 2660851 h 5358928"/>
                <a:gd name="connsiteX81" fmla="*/ 1226613 w 4929093"/>
                <a:gd name="connsiteY81" fmla="*/ 3399305 h 5358928"/>
                <a:gd name="connsiteX82" fmla="*/ 1308757 w 4929093"/>
                <a:gd name="connsiteY82" fmla="*/ 3560934 h 5358928"/>
                <a:gd name="connsiteX83" fmla="*/ 1304553 w 4929093"/>
                <a:gd name="connsiteY83"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2293994 w 4929093"/>
                <a:gd name="connsiteY79" fmla="*/ 2541811 h 5358928"/>
                <a:gd name="connsiteX80" fmla="*/ 1226613 w 4929093"/>
                <a:gd name="connsiteY80" fmla="*/ 3399305 h 5358928"/>
                <a:gd name="connsiteX81" fmla="*/ 1308757 w 4929093"/>
                <a:gd name="connsiteY81" fmla="*/ 3560934 h 5358928"/>
                <a:gd name="connsiteX82" fmla="*/ 1304553 w 4929093"/>
                <a:gd name="connsiteY82"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925258 w 4929093"/>
                <a:gd name="connsiteY78" fmla="*/ 2646819 h 5358928"/>
                <a:gd name="connsiteX79" fmla="*/ 1226613 w 4929093"/>
                <a:gd name="connsiteY79" fmla="*/ 3399305 h 5358928"/>
                <a:gd name="connsiteX80" fmla="*/ 1308757 w 4929093"/>
                <a:gd name="connsiteY80" fmla="*/ 3560934 h 5358928"/>
                <a:gd name="connsiteX81" fmla="*/ 1304553 w 4929093"/>
                <a:gd name="connsiteY81"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784629 w 4929093"/>
                <a:gd name="connsiteY77" fmla="*/ 2706458 h 5358928"/>
                <a:gd name="connsiteX78" fmla="*/ 1226613 w 4929093"/>
                <a:gd name="connsiteY78" fmla="*/ 3399305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647605 w 4929093"/>
                <a:gd name="connsiteY76" fmla="*/ 283977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434858 w 4929093"/>
                <a:gd name="connsiteY75" fmla="*/ 2959049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369952 w 4929093"/>
                <a:gd name="connsiteY74" fmla="*/ 3095868 h 5358928"/>
                <a:gd name="connsiteX75" fmla="*/ 1226613 w 4929093"/>
                <a:gd name="connsiteY75" fmla="*/ 3399305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427647 w 4929093"/>
                <a:gd name="connsiteY73" fmla="*/ 3190590 h 5358928"/>
                <a:gd name="connsiteX74" fmla="*/ 1226613 w 4929093"/>
                <a:gd name="connsiteY74" fmla="*/ 3399305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437812 w 4929093"/>
                <a:gd name="connsiteY63" fmla="*/ 1773276 h 5358928"/>
                <a:gd name="connsiteX64" fmla="*/ 1171366 w 4929093"/>
                <a:gd name="connsiteY64" fmla="*/ 1902056 h 5358928"/>
                <a:gd name="connsiteX65" fmla="*/ 1050710 w 4929093"/>
                <a:gd name="connsiteY65" fmla="*/ 1951586 h 5358928"/>
                <a:gd name="connsiteX66" fmla="*/ 965245 w 4929093"/>
                <a:gd name="connsiteY66" fmla="*/ 1991212 h 5358928"/>
                <a:gd name="connsiteX67" fmla="*/ 305147 w 4929093"/>
                <a:gd name="connsiteY67" fmla="*/ 1567409 h 5358928"/>
                <a:gd name="connsiteX68" fmla="*/ 0 w 4929093"/>
                <a:gd name="connsiteY68" fmla="*/ 2124945 h 5358928"/>
                <a:gd name="connsiteX69" fmla="*/ 165901 w 4929093"/>
                <a:gd name="connsiteY69" fmla="*/ 2323068 h 5358928"/>
                <a:gd name="connsiteX70" fmla="*/ 226229 w 4929093"/>
                <a:gd name="connsiteY70" fmla="*/ 2466708 h 5358928"/>
                <a:gd name="connsiteX71" fmla="*/ 513885 w 4929093"/>
                <a:gd name="connsiteY71" fmla="*/ 2681284 h 5358928"/>
                <a:gd name="connsiteX72" fmla="*/ 1222111 w 4929093"/>
                <a:gd name="connsiteY72" fmla="*/ 3404590 h 5358928"/>
                <a:gd name="connsiteX73" fmla="*/ 1226613 w 4929093"/>
                <a:gd name="connsiteY73" fmla="*/ 3399305 h 5358928"/>
                <a:gd name="connsiteX74" fmla="*/ 1308757 w 4929093"/>
                <a:gd name="connsiteY74" fmla="*/ 3560934 h 5358928"/>
                <a:gd name="connsiteX75" fmla="*/ 1304553 w 4929093"/>
                <a:gd name="connsiteY75"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437812 w 4929093"/>
                <a:gd name="connsiteY64" fmla="*/ 1773276 h 5358928"/>
                <a:gd name="connsiteX65" fmla="*/ 1171366 w 4929093"/>
                <a:gd name="connsiteY65" fmla="*/ 1902056 h 5358928"/>
                <a:gd name="connsiteX66" fmla="*/ 1050710 w 4929093"/>
                <a:gd name="connsiteY66" fmla="*/ 1951586 h 5358928"/>
                <a:gd name="connsiteX67" fmla="*/ 965245 w 4929093"/>
                <a:gd name="connsiteY67" fmla="*/ 1991212 h 5358928"/>
                <a:gd name="connsiteX68" fmla="*/ 305147 w 4929093"/>
                <a:gd name="connsiteY68" fmla="*/ 1567409 h 5358928"/>
                <a:gd name="connsiteX69" fmla="*/ 0 w 4929093"/>
                <a:gd name="connsiteY69" fmla="*/ 2124945 h 5358928"/>
                <a:gd name="connsiteX70" fmla="*/ 165901 w 4929093"/>
                <a:gd name="connsiteY70" fmla="*/ 2323068 h 5358928"/>
                <a:gd name="connsiteX71" fmla="*/ 226229 w 4929093"/>
                <a:gd name="connsiteY71" fmla="*/ 2466708 h 5358928"/>
                <a:gd name="connsiteX72" fmla="*/ 513885 w 4929093"/>
                <a:gd name="connsiteY72" fmla="*/ 2681284 h 5358928"/>
                <a:gd name="connsiteX73" fmla="*/ 1222111 w 4929093"/>
                <a:gd name="connsiteY73" fmla="*/ 3404590 h 5358928"/>
                <a:gd name="connsiteX74" fmla="*/ 1226613 w 4929093"/>
                <a:gd name="connsiteY74" fmla="*/ 3399305 h 5358928"/>
                <a:gd name="connsiteX75" fmla="*/ 1308757 w 4929093"/>
                <a:gd name="connsiteY75" fmla="*/ 3560934 h 5358928"/>
                <a:gd name="connsiteX76" fmla="*/ 1304553 w 4929093"/>
                <a:gd name="connsiteY76"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437812 w 4929093"/>
                <a:gd name="connsiteY65" fmla="*/ 1773276 h 5358928"/>
                <a:gd name="connsiteX66" fmla="*/ 1171366 w 4929093"/>
                <a:gd name="connsiteY66" fmla="*/ 1902056 h 5358928"/>
                <a:gd name="connsiteX67" fmla="*/ 1050710 w 4929093"/>
                <a:gd name="connsiteY67" fmla="*/ 1951586 h 5358928"/>
                <a:gd name="connsiteX68" fmla="*/ 965245 w 4929093"/>
                <a:gd name="connsiteY68" fmla="*/ 1991212 h 5358928"/>
                <a:gd name="connsiteX69" fmla="*/ 305147 w 4929093"/>
                <a:gd name="connsiteY69" fmla="*/ 1567409 h 5358928"/>
                <a:gd name="connsiteX70" fmla="*/ 0 w 4929093"/>
                <a:gd name="connsiteY70" fmla="*/ 2124945 h 5358928"/>
                <a:gd name="connsiteX71" fmla="*/ 165901 w 4929093"/>
                <a:gd name="connsiteY71" fmla="*/ 2323068 h 5358928"/>
                <a:gd name="connsiteX72" fmla="*/ 226229 w 4929093"/>
                <a:gd name="connsiteY72" fmla="*/ 2466708 h 5358928"/>
                <a:gd name="connsiteX73" fmla="*/ 513885 w 4929093"/>
                <a:gd name="connsiteY73" fmla="*/ 2681284 h 5358928"/>
                <a:gd name="connsiteX74" fmla="*/ 1222111 w 4929093"/>
                <a:gd name="connsiteY74" fmla="*/ 3404590 h 5358928"/>
                <a:gd name="connsiteX75" fmla="*/ 1226613 w 4929093"/>
                <a:gd name="connsiteY75" fmla="*/ 3399305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437812 w 4929093"/>
                <a:gd name="connsiteY65" fmla="*/ 1773276 h 5358928"/>
                <a:gd name="connsiteX66" fmla="*/ 1171366 w 4929093"/>
                <a:gd name="connsiteY66" fmla="*/ 1902056 h 5358928"/>
                <a:gd name="connsiteX67" fmla="*/ 1050710 w 4929093"/>
                <a:gd name="connsiteY67" fmla="*/ 1951586 h 5358928"/>
                <a:gd name="connsiteX68" fmla="*/ 965245 w 4929093"/>
                <a:gd name="connsiteY68" fmla="*/ 1991212 h 5358928"/>
                <a:gd name="connsiteX69" fmla="*/ 305147 w 4929093"/>
                <a:gd name="connsiteY69" fmla="*/ 1567409 h 5358928"/>
                <a:gd name="connsiteX70" fmla="*/ 0 w 4929093"/>
                <a:gd name="connsiteY70" fmla="*/ 2124945 h 5358928"/>
                <a:gd name="connsiteX71" fmla="*/ 165901 w 4929093"/>
                <a:gd name="connsiteY71" fmla="*/ 2323068 h 5358928"/>
                <a:gd name="connsiteX72" fmla="*/ 226229 w 4929093"/>
                <a:gd name="connsiteY72" fmla="*/ 2466708 h 5358928"/>
                <a:gd name="connsiteX73" fmla="*/ 513885 w 4929093"/>
                <a:gd name="connsiteY73" fmla="*/ 2681284 h 5358928"/>
                <a:gd name="connsiteX74" fmla="*/ 1222111 w 4929093"/>
                <a:gd name="connsiteY74" fmla="*/ 3404590 h 5358928"/>
                <a:gd name="connsiteX75" fmla="*/ 1226613 w 4929093"/>
                <a:gd name="connsiteY75" fmla="*/ 3399305 h 5358928"/>
                <a:gd name="connsiteX76" fmla="*/ 1308757 w 4929093"/>
                <a:gd name="connsiteY76" fmla="*/ 3560934 h 5358928"/>
                <a:gd name="connsiteX77" fmla="*/ 1304553 w 4929093"/>
                <a:gd name="connsiteY77"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437812 w 4929093"/>
                <a:gd name="connsiteY66" fmla="*/ 1773276 h 5358928"/>
                <a:gd name="connsiteX67" fmla="*/ 1171366 w 4929093"/>
                <a:gd name="connsiteY67" fmla="*/ 1902056 h 5358928"/>
                <a:gd name="connsiteX68" fmla="*/ 1050710 w 4929093"/>
                <a:gd name="connsiteY68" fmla="*/ 1951586 h 5358928"/>
                <a:gd name="connsiteX69" fmla="*/ 965245 w 4929093"/>
                <a:gd name="connsiteY69" fmla="*/ 1991212 h 5358928"/>
                <a:gd name="connsiteX70" fmla="*/ 305147 w 4929093"/>
                <a:gd name="connsiteY70" fmla="*/ 1567409 h 5358928"/>
                <a:gd name="connsiteX71" fmla="*/ 0 w 4929093"/>
                <a:gd name="connsiteY71" fmla="*/ 2124945 h 5358928"/>
                <a:gd name="connsiteX72" fmla="*/ 165901 w 4929093"/>
                <a:gd name="connsiteY72" fmla="*/ 2323068 h 5358928"/>
                <a:gd name="connsiteX73" fmla="*/ 226229 w 4929093"/>
                <a:gd name="connsiteY73" fmla="*/ 2466708 h 5358928"/>
                <a:gd name="connsiteX74" fmla="*/ 513885 w 4929093"/>
                <a:gd name="connsiteY74" fmla="*/ 2681284 h 5358928"/>
                <a:gd name="connsiteX75" fmla="*/ 1222111 w 4929093"/>
                <a:gd name="connsiteY75" fmla="*/ 3404590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437812 w 4929093"/>
                <a:gd name="connsiteY66" fmla="*/ 1773276 h 5358928"/>
                <a:gd name="connsiteX67" fmla="*/ 1171366 w 4929093"/>
                <a:gd name="connsiteY67" fmla="*/ 1902056 h 5358928"/>
                <a:gd name="connsiteX68" fmla="*/ 1050710 w 4929093"/>
                <a:gd name="connsiteY68" fmla="*/ 1951586 h 5358928"/>
                <a:gd name="connsiteX69" fmla="*/ 965245 w 4929093"/>
                <a:gd name="connsiteY69" fmla="*/ 1991212 h 5358928"/>
                <a:gd name="connsiteX70" fmla="*/ 305147 w 4929093"/>
                <a:gd name="connsiteY70" fmla="*/ 1567409 h 5358928"/>
                <a:gd name="connsiteX71" fmla="*/ 0 w 4929093"/>
                <a:gd name="connsiteY71" fmla="*/ 2124945 h 5358928"/>
                <a:gd name="connsiteX72" fmla="*/ 165901 w 4929093"/>
                <a:gd name="connsiteY72" fmla="*/ 2323068 h 5358928"/>
                <a:gd name="connsiteX73" fmla="*/ 226229 w 4929093"/>
                <a:gd name="connsiteY73" fmla="*/ 2466708 h 5358928"/>
                <a:gd name="connsiteX74" fmla="*/ 513885 w 4929093"/>
                <a:gd name="connsiteY74" fmla="*/ 2681284 h 5358928"/>
                <a:gd name="connsiteX75" fmla="*/ 1222111 w 4929093"/>
                <a:gd name="connsiteY75" fmla="*/ 3404590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437812 w 4929093"/>
                <a:gd name="connsiteY67" fmla="*/ 1773276 h 5358928"/>
                <a:gd name="connsiteX68" fmla="*/ 1171366 w 4929093"/>
                <a:gd name="connsiteY68" fmla="*/ 1902056 h 5358928"/>
                <a:gd name="connsiteX69" fmla="*/ 1050710 w 4929093"/>
                <a:gd name="connsiteY69" fmla="*/ 1951586 h 5358928"/>
                <a:gd name="connsiteX70" fmla="*/ 965245 w 4929093"/>
                <a:gd name="connsiteY70" fmla="*/ 1991212 h 5358928"/>
                <a:gd name="connsiteX71" fmla="*/ 305147 w 4929093"/>
                <a:gd name="connsiteY71" fmla="*/ 1567409 h 5358928"/>
                <a:gd name="connsiteX72" fmla="*/ 0 w 4929093"/>
                <a:gd name="connsiteY72" fmla="*/ 2124945 h 5358928"/>
                <a:gd name="connsiteX73" fmla="*/ 165901 w 4929093"/>
                <a:gd name="connsiteY73" fmla="*/ 2323068 h 5358928"/>
                <a:gd name="connsiteX74" fmla="*/ 226229 w 4929093"/>
                <a:gd name="connsiteY74" fmla="*/ 2466708 h 5358928"/>
                <a:gd name="connsiteX75" fmla="*/ 513885 w 4929093"/>
                <a:gd name="connsiteY75" fmla="*/ 2681284 h 5358928"/>
                <a:gd name="connsiteX76" fmla="*/ 1222111 w 4929093"/>
                <a:gd name="connsiteY76" fmla="*/ 340459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437812 w 4929093"/>
                <a:gd name="connsiteY67" fmla="*/ 1773276 h 5358928"/>
                <a:gd name="connsiteX68" fmla="*/ 1171366 w 4929093"/>
                <a:gd name="connsiteY68" fmla="*/ 1902056 h 5358928"/>
                <a:gd name="connsiteX69" fmla="*/ 1050710 w 4929093"/>
                <a:gd name="connsiteY69" fmla="*/ 1951586 h 5358928"/>
                <a:gd name="connsiteX70" fmla="*/ 965245 w 4929093"/>
                <a:gd name="connsiteY70" fmla="*/ 1991212 h 5358928"/>
                <a:gd name="connsiteX71" fmla="*/ 305147 w 4929093"/>
                <a:gd name="connsiteY71" fmla="*/ 1567409 h 5358928"/>
                <a:gd name="connsiteX72" fmla="*/ 0 w 4929093"/>
                <a:gd name="connsiteY72" fmla="*/ 2124945 h 5358928"/>
                <a:gd name="connsiteX73" fmla="*/ 165901 w 4929093"/>
                <a:gd name="connsiteY73" fmla="*/ 2323068 h 5358928"/>
                <a:gd name="connsiteX74" fmla="*/ 226229 w 4929093"/>
                <a:gd name="connsiteY74" fmla="*/ 2466708 h 5358928"/>
                <a:gd name="connsiteX75" fmla="*/ 513885 w 4929093"/>
                <a:gd name="connsiteY75" fmla="*/ 2681284 h 5358928"/>
                <a:gd name="connsiteX76" fmla="*/ 1222111 w 4929093"/>
                <a:gd name="connsiteY76" fmla="*/ 340459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761562 w 4929093"/>
                <a:gd name="connsiteY67" fmla="*/ 2031602 h 5358928"/>
                <a:gd name="connsiteX68" fmla="*/ 1437812 w 4929093"/>
                <a:gd name="connsiteY68" fmla="*/ 1773276 h 5358928"/>
                <a:gd name="connsiteX69" fmla="*/ 1171366 w 4929093"/>
                <a:gd name="connsiteY69" fmla="*/ 1902056 h 5358928"/>
                <a:gd name="connsiteX70" fmla="*/ 1050710 w 4929093"/>
                <a:gd name="connsiteY70" fmla="*/ 1951586 h 5358928"/>
                <a:gd name="connsiteX71" fmla="*/ 965245 w 4929093"/>
                <a:gd name="connsiteY71" fmla="*/ 1991212 h 5358928"/>
                <a:gd name="connsiteX72" fmla="*/ 305147 w 4929093"/>
                <a:gd name="connsiteY72" fmla="*/ 1567409 h 5358928"/>
                <a:gd name="connsiteX73" fmla="*/ 0 w 4929093"/>
                <a:gd name="connsiteY73" fmla="*/ 2124945 h 5358928"/>
                <a:gd name="connsiteX74" fmla="*/ 165901 w 4929093"/>
                <a:gd name="connsiteY74" fmla="*/ 2323068 h 5358928"/>
                <a:gd name="connsiteX75" fmla="*/ 226229 w 4929093"/>
                <a:gd name="connsiteY75" fmla="*/ 2466708 h 5358928"/>
                <a:gd name="connsiteX76" fmla="*/ 513885 w 4929093"/>
                <a:gd name="connsiteY76" fmla="*/ 2681284 h 5358928"/>
                <a:gd name="connsiteX77" fmla="*/ 1222111 w 4929093"/>
                <a:gd name="connsiteY77" fmla="*/ 3404590 h 5358928"/>
                <a:gd name="connsiteX78" fmla="*/ 1226613 w 4929093"/>
                <a:gd name="connsiteY78" fmla="*/ 3399305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784806 w 4929093"/>
                <a:gd name="connsiteY57" fmla="*/ 587047 h 5358928"/>
                <a:gd name="connsiteX58" fmla="*/ 1684150 w 4929093"/>
                <a:gd name="connsiteY58" fmla="*/ 946109 h 5358928"/>
                <a:gd name="connsiteX59" fmla="*/ 1568521 w 4929093"/>
                <a:gd name="connsiteY59" fmla="*/ 1119468 h 5358928"/>
                <a:gd name="connsiteX60" fmla="*/ 1442838 w 4929093"/>
                <a:gd name="connsiteY60" fmla="*/ 1248248 h 5358928"/>
                <a:gd name="connsiteX61" fmla="*/ 1558467 w 4929093"/>
                <a:gd name="connsiteY61" fmla="*/ 1322544 h 5358928"/>
                <a:gd name="connsiteX62" fmla="*/ 1669070 w 4929093"/>
                <a:gd name="connsiteY62" fmla="*/ 1590012 h 5358928"/>
                <a:gd name="connsiteX63" fmla="*/ 1661312 w 4929093"/>
                <a:gd name="connsiteY63" fmla="*/ 1762178 h 5358928"/>
                <a:gd name="connsiteX64" fmla="*/ 1731051 w 4929093"/>
                <a:gd name="connsiteY64" fmla="*/ 1825325 h 5358928"/>
                <a:gd name="connsiteX65" fmla="*/ 1722334 w 4929093"/>
                <a:gd name="connsiteY65" fmla="*/ 1892680 h 5358928"/>
                <a:gd name="connsiteX66" fmla="*/ 1844376 w 4929093"/>
                <a:gd name="connsiteY66" fmla="*/ 1997925 h 5358928"/>
                <a:gd name="connsiteX67" fmla="*/ 1761562 w 4929093"/>
                <a:gd name="connsiteY67" fmla="*/ 2031602 h 5358928"/>
                <a:gd name="connsiteX68" fmla="*/ 1437812 w 4929093"/>
                <a:gd name="connsiteY68" fmla="*/ 1773276 h 5358928"/>
                <a:gd name="connsiteX69" fmla="*/ 1171366 w 4929093"/>
                <a:gd name="connsiteY69" fmla="*/ 1902056 h 5358928"/>
                <a:gd name="connsiteX70" fmla="*/ 1050710 w 4929093"/>
                <a:gd name="connsiteY70" fmla="*/ 1951586 h 5358928"/>
                <a:gd name="connsiteX71" fmla="*/ 965245 w 4929093"/>
                <a:gd name="connsiteY71" fmla="*/ 1991212 h 5358928"/>
                <a:gd name="connsiteX72" fmla="*/ 305147 w 4929093"/>
                <a:gd name="connsiteY72" fmla="*/ 1567409 h 5358928"/>
                <a:gd name="connsiteX73" fmla="*/ 0 w 4929093"/>
                <a:gd name="connsiteY73" fmla="*/ 2124945 h 5358928"/>
                <a:gd name="connsiteX74" fmla="*/ 165901 w 4929093"/>
                <a:gd name="connsiteY74" fmla="*/ 2323068 h 5358928"/>
                <a:gd name="connsiteX75" fmla="*/ 226229 w 4929093"/>
                <a:gd name="connsiteY75" fmla="*/ 2466708 h 5358928"/>
                <a:gd name="connsiteX76" fmla="*/ 513885 w 4929093"/>
                <a:gd name="connsiteY76" fmla="*/ 2681284 h 5358928"/>
                <a:gd name="connsiteX77" fmla="*/ 1222111 w 4929093"/>
                <a:gd name="connsiteY77" fmla="*/ 3404590 h 5358928"/>
                <a:gd name="connsiteX78" fmla="*/ 1226613 w 4929093"/>
                <a:gd name="connsiteY78" fmla="*/ 3399305 h 5358928"/>
                <a:gd name="connsiteX79" fmla="*/ 1308757 w 4929093"/>
                <a:gd name="connsiteY79" fmla="*/ 3560934 h 5358928"/>
                <a:gd name="connsiteX80" fmla="*/ 1304553 w 4929093"/>
                <a:gd name="connsiteY80"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970561 w 4929093"/>
                <a:gd name="connsiteY56" fmla="*/ 338733 h 5358928"/>
                <a:gd name="connsiteX57" fmla="*/ 1684150 w 4929093"/>
                <a:gd name="connsiteY57" fmla="*/ 946109 h 5358928"/>
                <a:gd name="connsiteX58" fmla="*/ 1568521 w 4929093"/>
                <a:gd name="connsiteY58" fmla="*/ 1119468 h 5358928"/>
                <a:gd name="connsiteX59" fmla="*/ 1442838 w 4929093"/>
                <a:gd name="connsiteY59" fmla="*/ 1248248 h 5358928"/>
                <a:gd name="connsiteX60" fmla="*/ 1558467 w 4929093"/>
                <a:gd name="connsiteY60" fmla="*/ 1322544 h 5358928"/>
                <a:gd name="connsiteX61" fmla="*/ 1669070 w 4929093"/>
                <a:gd name="connsiteY61" fmla="*/ 1590012 h 5358928"/>
                <a:gd name="connsiteX62" fmla="*/ 1661312 w 4929093"/>
                <a:gd name="connsiteY62" fmla="*/ 1762178 h 5358928"/>
                <a:gd name="connsiteX63" fmla="*/ 1731051 w 4929093"/>
                <a:gd name="connsiteY63" fmla="*/ 1825325 h 5358928"/>
                <a:gd name="connsiteX64" fmla="*/ 1722334 w 4929093"/>
                <a:gd name="connsiteY64" fmla="*/ 1892680 h 5358928"/>
                <a:gd name="connsiteX65" fmla="*/ 1844376 w 4929093"/>
                <a:gd name="connsiteY65" fmla="*/ 1997925 h 5358928"/>
                <a:gd name="connsiteX66" fmla="*/ 1761562 w 4929093"/>
                <a:gd name="connsiteY66" fmla="*/ 2031602 h 5358928"/>
                <a:gd name="connsiteX67" fmla="*/ 1437812 w 4929093"/>
                <a:gd name="connsiteY67" fmla="*/ 1773276 h 5358928"/>
                <a:gd name="connsiteX68" fmla="*/ 1171366 w 4929093"/>
                <a:gd name="connsiteY68" fmla="*/ 1902056 h 5358928"/>
                <a:gd name="connsiteX69" fmla="*/ 1050710 w 4929093"/>
                <a:gd name="connsiteY69" fmla="*/ 1951586 h 5358928"/>
                <a:gd name="connsiteX70" fmla="*/ 965245 w 4929093"/>
                <a:gd name="connsiteY70" fmla="*/ 1991212 h 5358928"/>
                <a:gd name="connsiteX71" fmla="*/ 305147 w 4929093"/>
                <a:gd name="connsiteY71" fmla="*/ 1567409 h 5358928"/>
                <a:gd name="connsiteX72" fmla="*/ 0 w 4929093"/>
                <a:gd name="connsiteY72" fmla="*/ 2124945 h 5358928"/>
                <a:gd name="connsiteX73" fmla="*/ 165901 w 4929093"/>
                <a:gd name="connsiteY73" fmla="*/ 2323068 h 5358928"/>
                <a:gd name="connsiteX74" fmla="*/ 226229 w 4929093"/>
                <a:gd name="connsiteY74" fmla="*/ 2466708 h 5358928"/>
                <a:gd name="connsiteX75" fmla="*/ 513885 w 4929093"/>
                <a:gd name="connsiteY75" fmla="*/ 2681284 h 5358928"/>
                <a:gd name="connsiteX76" fmla="*/ 1222111 w 4929093"/>
                <a:gd name="connsiteY76" fmla="*/ 3404590 h 5358928"/>
                <a:gd name="connsiteX77" fmla="*/ 1226613 w 4929093"/>
                <a:gd name="connsiteY77" fmla="*/ 3399305 h 5358928"/>
                <a:gd name="connsiteX78" fmla="*/ 1308757 w 4929093"/>
                <a:gd name="connsiteY78" fmla="*/ 3560934 h 5358928"/>
                <a:gd name="connsiteX79" fmla="*/ 1304553 w 4929093"/>
                <a:gd name="connsiteY79" fmla="*/ 3752055 h 5358928"/>
                <a:gd name="connsiteX0" fmla="*/ 1304553 w 4929093"/>
                <a:gd name="connsiteY0" fmla="*/ 3752055 h 5358928"/>
                <a:gd name="connsiteX1" fmla="*/ 1404621 w 4929093"/>
                <a:gd name="connsiteY1" fmla="*/ 3777742 h 5358928"/>
                <a:gd name="connsiteX2" fmla="*/ 1507420 w 4929093"/>
                <a:gd name="connsiteY2" fmla="*/ 3768985 h 5358928"/>
                <a:gd name="connsiteX3" fmla="*/ 1566035 w 4929093"/>
                <a:gd name="connsiteY3" fmla="*/ 3834928 h 5358928"/>
                <a:gd name="connsiteX4" fmla="*/ 1653958 w 4929093"/>
                <a:gd name="connsiteY4" fmla="*/ 3900870 h 5358928"/>
                <a:gd name="connsiteX5" fmla="*/ 2481900 w 4929093"/>
                <a:gd name="connsiteY5" fmla="*/ 4633562 h 5358928"/>
                <a:gd name="connsiteX6" fmla="*/ 2489227 w 4929093"/>
                <a:gd name="connsiteY6" fmla="*/ 4765447 h 5358928"/>
                <a:gd name="connsiteX7" fmla="*/ 2599131 w 4929093"/>
                <a:gd name="connsiteY7" fmla="*/ 4802082 h 5358928"/>
                <a:gd name="connsiteX8" fmla="*/ 2635766 w 4929093"/>
                <a:gd name="connsiteY8" fmla="*/ 4831389 h 5358928"/>
                <a:gd name="connsiteX9" fmla="*/ 2760323 w 4929093"/>
                <a:gd name="connsiteY9" fmla="*/ 4831389 h 5358928"/>
                <a:gd name="connsiteX10" fmla="*/ 2943496 w 4929093"/>
                <a:gd name="connsiteY10" fmla="*/ 4853370 h 5358928"/>
                <a:gd name="connsiteX11" fmla="*/ 3009439 w 4929093"/>
                <a:gd name="connsiteY11" fmla="*/ 4868024 h 5358928"/>
                <a:gd name="connsiteX12" fmla="*/ 3090035 w 4929093"/>
                <a:gd name="connsiteY12" fmla="*/ 4963274 h 5358928"/>
                <a:gd name="connsiteX13" fmla="*/ 3141323 w 4929093"/>
                <a:gd name="connsiteY13" fmla="*/ 5087832 h 5358928"/>
                <a:gd name="connsiteX14" fmla="*/ 3170631 w 4929093"/>
                <a:gd name="connsiteY14" fmla="*/ 5095159 h 5358928"/>
                <a:gd name="connsiteX15" fmla="*/ 3214593 w 4929093"/>
                <a:gd name="connsiteY15" fmla="*/ 5102485 h 5358928"/>
                <a:gd name="connsiteX16" fmla="*/ 3287862 w 4929093"/>
                <a:gd name="connsiteY16" fmla="*/ 5175755 h 5358928"/>
                <a:gd name="connsiteX17" fmla="*/ 3331823 w 4929093"/>
                <a:gd name="connsiteY17" fmla="*/ 5153774 h 5358928"/>
                <a:gd name="connsiteX18" fmla="*/ 3353804 w 4929093"/>
                <a:gd name="connsiteY18" fmla="*/ 5153774 h 5358928"/>
                <a:gd name="connsiteX19" fmla="*/ 3397766 w 4929093"/>
                <a:gd name="connsiteY19" fmla="*/ 5197735 h 5358928"/>
                <a:gd name="connsiteX20" fmla="*/ 3419746 w 4929093"/>
                <a:gd name="connsiteY20" fmla="*/ 5263678 h 5358928"/>
                <a:gd name="connsiteX21" fmla="*/ 3398466 w 4929093"/>
                <a:gd name="connsiteY21" fmla="*/ 5354355 h 5358928"/>
                <a:gd name="connsiteX22" fmla="*/ 3434400 w 4929093"/>
                <a:gd name="connsiteY22" fmla="*/ 5358928 h 5358928"/>
                <a:gd name="connsiteX23" fmla="*/ 4086496 w 4929093"/>
                <a:gd name="connsiteY23" fmla="*/ 4919312 h 5358928"/>
                <a:gd name="connsiteX24" fmla="*/ 4196400 w 4929093"/>
                <a:gd name="connsiteY24" fmla="*/ 4904659 h 5358928"/>
                <a:gd name="connsiteX25" fmla="*/ 4298977 w 4929093"/>
                <a:gd name="connsiteY25" fmla="*/ 4853370 h 5358928"/>
                <a:gd name="connsiteX26" fmla="*/ 4313631 w 4929093"/>
                <a:gd name="connsiteY26" fmla="*/ 4824062 h 5358928"/>
                <a:gd name="connsiteX27" fmla="*/ 4423535 w 4929093"/>
                <a:gd name="connsiteY27" fmla="*/ 4831389 h 5358928"/>
                <a:gd name="connsiteX28" fmla="*/ 4540766 w 4929093"/>
                <a:gd name="connsiteY28" fmla="*/ 4838716 h 5358928"/>
                <a:gd name="connsiteX29" fmla="*/ 4540766 w 4929093"/>
                <a:gd name="connsiteY29" fmla="*/ 4736139 h 5358928"/>
                <a:gd name="connsiteX30" fmla="*/ 4570073 w 4929093"/>
                <a:gd name="connsiteY30" fmla="*/ 4684851 h 5358928"/>
                <a:gd name="connsiteX31" fmla="*/ 4657996 w 4929093"/>
                <a:gd name="connsiteY31" fmla="*/ 4633562 h 5358928"/>
                <a:gd name="connsiteX32" fmla="*/ 4709285 w 4929093"/>
                <a:gd name="connsiteY32" fmla="*/ 4574947 h 5358928"/>
                <a:gd name="connsiteX33" fmla="*/ 4870477 w 4929093"/>
                <a:gd name="connsiteY33" fmla="*/ 4574947 h 5358928"/>
                <a:gd name="connsiteX34" fmla="*/ 4870477 w 4929093"/>
                <a:gd name="connsiteY34" fmla="*/ 4472370 h 5358928"/>
                <a:gd name="connsiteX35" fmla="*/ 4899785 w 4929093"/>
                <a:gd name="connsiteY35" fmla="*/ 4230582 h 5358928"/>
                <a:gd name="connsiteX36" fmla="*/ 4929093 w 4929093"/>
                <a:gd name="connsiteY36" fmla="*/ 4040082 h 5358928"/>
                <a:gd name="connsiteX37" fmla="*/ 4921766 w 4929093"/>
                <a:gd name="connsiteY37" fmla="*/ 3834928 h 5358928"/>
                <a:gd name="connsiteX38" fmla="*/ 4780981 w 4929093"/>
                <a:gd name="connsiteY38" fmla="*/ 3318636 h 5358928"/>
                <a:gd name="connsiteX39" fmla="*/ 4001745 w 4929093"/>
                <a:gd name="connsiteY39" fmla="*/ 1644491 h 5358928"/>
                <a:gd name="connsiteX40" fmla="*/ 3705134 w 4929093"/>
                <a:gd name="connsiteY40" fmla="*/ 1518369 h 5358928"/>
                <a:gd name="connsiteX41" fmla="*/ 3569217 w 4929093"/>
                <a:gd name="connsiteY41" fmla="*/ 1632269 h 5358928"/>
                <a:gd name="connsiteX42" fmla="*/ 3410097 w 4929093"/>
                <a:gd name="connsiteY42" fmla="*/ 1651794 h 5358928"/>
                <a:gd name="connsiteX43" fmla="*/ 3265895 w 4929093"/>
                <a:gd name="connsiteY43" fmla="*/ 1632269 h 5358928"/>
                <a:gd name="connsiteX44" fmla="*/ 3071691 w 4929093"/>
                <a:gd name="connsiteY44" fmla="*/ 1580104 h 5358928"/>
                <a:gd name="connsiteX45" fmla="*/ 3101855 w 4929093"/>
                <a:gd name="connsiteY45" fmla="*/ 1466184 h 5358928"/>
                <a:gd name="connsiteX46" fmla="*/ 3192346 w 4929093"/>
                <a:gd name="connsiteY46" fmla="*/ 1391887 h 5358928"/>
                <a:gd name="connsiteX47" fmla="*/ 3157155 w 4929093"/>
                <a:gd name="connsiteY47" fmla="*/ 1327498 h 5358928"/>
                <a:gd name="connsiteX48" fmla="*/ 3157155 w 4929093"/>
                <a:gd name="connsiteY48" fmla="*/ 1149187 h 5358928"/>
                <a:gd name="connsiteX49" fmla="*/ 3162183 w 4929093"/>
                <a:gd name="connsiteY49" fmla="*/ 1010500 h 5358928"/>
                <a:gd name="connsiteX50" fmla="*/ 2953411 w 4929093"/>
                <a:gd name="connsiteY50" fmla="*/ 579078 h 5358928"/>
                <a:gd name="connsiteX51" fmla="*/ 3019756 w 4929093"/>
                <a:gd name="connsiteY51" fmla="*/ 487612 h 5358928"/>
                <a:gd name="connsiteX52" fmla="*/ 3094506 w 4929093"/>
                <a:gd name="connsiteY52" fmla="*/ 428549 h 5358928"/>
                <a:gd name="connsiteX53" fmla="*/ 3126991 w 4929093"/>
                <a:gd name="connsiteY53" fmla="*/ 381458 h 5358928"/>
                <a:gd name="connsiteX54" fmla="*/ 2584041 w 4929093"/>
                <a:gd name="connsiteY54" fmla="*/ 143711 h 5358928"/>
                <a:gd name="connsiteX55" fmla="*/ 2181745 w 4929093"/>
                <a:gd name="connsiteY55" fmla="*/ 0 h 5358928"/>
                <a:gd name="connsiteX56" fmla="*/ 1684150 w 4929093"/>
                <a:gd name="connsiteY56" fmla="*/ 946109 h 5358928"/>
                <a:gd name="connsiteX57" fmla="*/ 1568521 w 4929093"/>
                <a:gd name="connsiteY57" fmla="*/ 1119468 h 5358928"/>
                <a:gd name="connsiteX58" fmla="*/ 1442838 w 4929093"/>
                <a:gd name="connsiteY58" fmla="*/ 1248248 h 5358928"/>
                <a:gd name="connsiteX59" fmla="*/ 1558467 w 4929093"/>
                <a:gd name="connsiteY59" fmla="*/ 1322544 h 5358928"/>
                <a:gd name="connsiteX60" fmla="*/ 1669070 w 4929093"/>
                <a:gd name="connsiteY60" fmla="*/ 1590012 h 5358928"/>
                <a:gd name="connsiteX61" fmla="*/ 1661312 w 4929093"/>
                <a:gd name="connsiteY61" fmla="*/ 1762178 h 5358928"/>
                <a:gd name="connsiteX62" fmla="*/ 1731051 w 4929093"/>
                <a:gd name="connsiteY62" fmla="*/ 1825325 h 5358928"/>
                <a:gd name="connsiteX63" fmla="*/ 1722334 w 4929093"/>
                <a:gd name="connsiteY63" fmla="*/ 1892680 h 5358928"/>
                <a:gd name="connsiteX64" fmla="*/ 1844376 w 4929093"/>
                <a:gd name="connsiteY64" fmla="*/ 1997925 h 5358928"/>
                <a:gd name="connsiteX65" fmla="*/ 1761562 w 4929093"/>
                <a:gd name="connsiteY65" fmla="*/ 2031602 h 5358928"/>
                <a:gd name="connsiteX66" fmla="*/ 1437812 w 4929093"/>
                <a:gd name="connsiteY66" fmla="*/ 1773276 h 5358928"/>
                <a:gd name="connsiteX67" fmla="*/ 1171366 w 4929093"/>
                <a:gd name="connsiteY67" fmla="*/ 1902056 h 5358928"/>
                <a:gd name="connsiteX68" fmla="*/ 1050710 w 4929093"/>
                <a:gd name="connsiteY68" fmla="*/ 1951586 h 5358928"/>
                <a:gd name="connsiteX69" fmla="*/ 965245 w 4929093"/>
                <a:gd name="connsiteY69" fmla="*/ 1991212 h 5358928"/>
                <a:gd name="connsiteX70" fmla="*/ 305147 w 4929093"/>
                <a:gd name="connsiteY70" fmla="*/ 1567409 h 5358928"/>
                <a:gd name="connsiteX71" fmla="*/ 0 w 4929093"/>
                <a:gd name="connsiteY71" fmla="*/ 2124945 h 5358928"/>
                <a:gd name="connsiteX72" fmla="*/ 165901 w 4929093"/>
                <a:gd name="connsiteY72" fmla="*/ 2323068 h 5358928"/>
                <a:gd name="connsiteX73" fmla="*/ 226229 w 4929093"/>
                <a:gd name="connsiteY73" fmla="*/ 2466708 h 5358928"/>
                <a:gd name="connsiteX74" fmla="*/ 513885 w 4929093"/>
                <a:gd name="connsiteY74" fmla="*/ 2681284 h 5358928"/>
                <a:gd name="connsiteX75" fmla="*/ 1222111 w 4929093"/>
                <a:gd name="connsiteY75" fmla="*/ 3404590 h 5358928"/>
                <a:gd name="connsiteX76" fmla="*/ 1226613 w 4929093"/>
                <a:gd name="connsiteY76" fmla="*/ 3399305 h 5358928"/>
                <a:gd name="connsiteX77" fmla="*/ 1308757 w 4929093"/>
                <a:gd name="connsiteY77" fmla="*/ 3560934 h 5358928"/>
                <a:gd name="connsiteX78" fmla="*/ 1304553 w 4929093"/>
                <a:gd name="connsiteY78" fmla="*/ 3752055 h 5358928"/>
                <a:gd name="connsiteX0" fmla="*/ 1304553 w 4929093"/>
                <a:gd name="connsiteY0" fmla="*/ 3633519 h 5240392"/>
                <a:gd name="connsiteX1" fmla="*/ 1404621 w 4929093"/>
                <a:gd name="connsiteY1" fmla="*/ 3659206 h 5240392"/>
                <a:gd name="connsiteX2" fmla="*/ 1507420 w 4929093"/>
                <a:gd name="connsiteY2" fmla="*/ 3650449 h 5240392"/>
                <a:gd name="connsiteX3" fmla="*/ 1566035 w 4929093"/>
                <a:gd name="connsiteY3" fmla="*/ 3716392 h 5240392"/>
                <a:gd name="connsiteX4" fmla="*/ 1653958 w 4929093"/>
                <a:gd name="connsiteY4" fmla="*/ 3782334 h 5240392"/>
                <a:gd name="connsiteX5" fmla="*/ 2481900 w 4929093"/>
                <a:gd name="connsiteY5" fmla="*/ 4515026 h 5240392"/>
                <a:gd name="connsiteX6" fmla="*/ 2489227 w 4929093"/>
                <a:gd name="connsiteY6" fmla="*/ 4646911 h 5240392"/>
                <a:gd name="connsiteX7" fmla="*/ 2599131 w 4929093"/>
                <a:gd name="connsiteY7" fmla="*/ 4683546 h 5240392"/>
                <a:gd name="connsiteX8" fmla="*/ 2635766 w 4929093"/>
                <a:gd name="connsiteY8" fmla="*/ 4712853 h 5240392"/>
                <a:gd name="connsiteX9" fmla="*/ 2760323 w 4929093"/>
                <a:gd name="connsiteY9" fmla="*/ 4712853 h 5240392"/>
                <a:gd name="connsiteX10" fmla="*/ 2943496 w 4929093"/>
                <a:gd name="connsiteY10" fmla="*/ 4734834 h 5240392"/>
                <a:gd name="connsiteX11" fmla="*/ 3009439 w 4929093"/>
                <a:gd name="connsiteY11" fmla="*/ 4749488 h 5240392"/>
                <a:gd name="connsiteX12" fmla="*/ 3090035 w 4929093"/>
                <a:gd name="connsiteY12" fmla="*/ 4844738 h 5240392"/>
                <a:gd name="connsiteX13" fmla="*/ 3141323 w 4929093"/>
                <a:gd name="connsiteY13" fmla="*/ 4969296 h 5240392"/>
                <a:gd name="connsiteX14" fmla="*/ 3170631 w 4929093"/>
                <a:gd name="connsiteY14" fmla="*/ 4976623 h 5240392"/>
                <a:gd name="connsiteX15" fmla="*/ 3214593 w 4929093"/>
                <a:gd name="connsiteY15" fmla="*/ 4983949 h 5240392"/>
                <a:gd name="connsiteX16" fmla="*/ 3287862 w 4929093"/>
                <a:gd name="connsiteY16" fmla="*/ 5057219 h 5240392"/>
                <a:gd name="connsiteX17" fmla="*/ 3331823 w 4929093"/>
                <a:gd name="connsiteY17" fmla="*/ 5035238 h 5240392"/>
                <a:gd name="connsiteX18" fmla="*/ 3353804 w 4929093"/>
                <a:gd name="connsiteY18" fmla="*/ 5035238 h 5240392"/>
                <a:gd name="connsiteX19" fmla="*/ 3397766 w 4929093"/>
                <a:gd name="connsiteY19" fmla="*/ 5079199 h 5240392"/>
                <a:gd name="connsiteX20" fmla="*/ 3419746 w 4929093"/>
                <a:gd name="connsiteY20" fmla="*/ 5145142 h 5240392"/>
                <a:gd name="connsiteX21" fmla="*/ 3398466 w 4929093"/>
                <a:gd name="connsiteY21" fmla="*/ 5235819 h 5240392"/>
                <a:gd name="connsiteX22" fmla="*/ 3434400 w 4929093"/>
                <a:gd name="connsiteY22" fmla="*/ 5240392 h 5240392"/>
                <a:gd name="connsiteX23" fmla="*/ 4086496 w 4929093"/>
                <a:gd name="connsiteY23" fmla="*/ 4800776 h 5240392"/>
                <a:gd name="connsiteX24" fmla="*/ 4196400 w 4929093"/>
                <a:gd name="connsiteY24" fmla="*/ 4786123 h 5240392"/>
                <a:gd name="connsiteX25" fmla="*/ 4298977 w 4929093"/>
                <a:gd name="connsiteY25" fmla="*/ 4734834 h 5240392"/>
                <a:gd name="connsiteX26" fmla="*/ 4313631 w 4929093"/>
                <a:gd name="connsiteY26" fmla="*/ 4705526 h 5240392"/>
                <a:gd name="connsiteX27" fmla="*/ 4423535 w 4929093"/>
                <a:gd name="connsiteY27" fmla="*/ 4712853 h 5240392"/>
                <a:gd name="connsiteX28" fmla="*/ 4540766 w 4929093"/>
                <a:gd name="connsiteY28" fmla="*/ 4720180 h 5240392"/>
                <a:gd name="connsiteX29" fmla="*/ 4540766 w 4929093"/>
                <a:gd name="connsiteY29" fmla="*/ 4617603 h 5240392"/>
                <a:gd name="connsiteX30" fmla="*/ 4570073 w 4929093"/>
                <a:gd name="connsiteY30" fmla="*/ 4566315 h 5240392"/>
                <a:gd name="connsiteX31" fmla="*/ 4657996 w 4929093"/>
                <a:gd name="connsiteY31" fmla="*/ 4515026 h 5240392"/>
                <a:gd name="connsiteX32" fmla="*/ 4709285 w 4929093"/>
                <a:gd name="connsiteY32" fmla="*/ 4456411 h 5240392"/>
                <a:gd name="connsiteX33" fmla="*/ 4870477 w 4929093"/>
                <a:gd name="connsiteY33" fmla="*/ 4456411 h 5240392"/>
                <a:gd name="connsiteX34" fmla="*/ 4870477 w 4929093"/>
                <a:gd name="connsiteY34" fmla="*/ 4353834 h 5240392"/>
                <a:gd name="connsiteX35" fmla="*/ 4899785 w 4929093"/>
                <a:gd name="connsiteY35" fmla="*/ 4112046 h 5240392"/>
                <a:gd name="connsiteX36" fmla="*/ 4929093 w 4929093"/>
                <a:gd name="connsiteY36" fmla="*/ 3921546 h 5240392"/>
                <a:gd name="connsiteX37" fmla="*/ 4921766 w 4929093"/>
                <a:gd name="connsiteY37" fmla="*/ 3716392 h 5240392"/>
                <a:gd name="connsiteX38" fmla="*/ 4780981 w 4929093"/>
                <a:gd name="connsiteY38" fmla="*/ 3200100 h 5240392"/>
                <a:gd name="connsiteX39" fmla="*/ 4001745 w 4929093"/>
                <a:gd name="connsiteY39" fmla="*/ 1525955 h 5240392"/>
                <a:gd name="connsiteX40" fmla="*/ 3705134 w 4929093"/>
                <a:gd name="connsiteY40" fmla="*/ 1399833 h 5240392"/>
                <a:gd name="connsiteX41" fmla="*/ 3569217 w 4929093"/>
                <a:gd name="connsiteY41" fmla="*/ 1513733 h 5240392"/>
                <a:gd name="connsiteX42" fmla="*/ 3410097 w 4929093"/>
                <a:gd name="connsiteY42" fmla="*/ 1533258 h 5240392"/>
                <a:gd name="connsiteX43" fmla="*/ 3265895 w 4929093"/>
                <a:gd name="connsiteY43" fmla="*/ 1513733 h 5240392"/>
                <a:gd name="connsiteX44" fmla="*/ 3071691 w 4929093"/>
                <a:gd name="connsiteY44" fmla="*/ 1461568 h 5240392"/>
                <a:gd name="connsiteX45" fmla="*/ 3101855 w 4929093"/>
                <a:gd name="connsiteY45" fmla="*/ 1347648 h 5240392"/>
                <a:gd name="connsiteX46" fmla="*/ 3192346 w 4929093"/>
                <a:gd name="connsiteY46" fmla="*/ 1273351 h 5240392"/>
                <a:gd name="connsiteX47" fmla="*/ 3157155 w 4929093"/>
                <a:gd name="connsiteY47" fmla="*/ 1208962 h 5240392"/>
                <a:gd name="connsiteX48" fmla="*/ 3157155 w 4929093"/>
                <a:gd name="connsiteY48" fmla="*/ 1030651 h 5240392"/>
                <a:gd name="connsiteX49" fmla="*/ 3162183 w 4929093"/>
                <a:gd name="connsiteY49" fmla="*/ 891964 h 5240392"/>
                <a:gd name="connsiteX50" fmla="*/ 2953411 w 4929093"/>
                <a:gd name="connsiteY50" fmla="*/ 460542 h 5240392"/>
                <a:gd name="connsiteX51" fmla="*/ 3019756 w 4929093"/>
                <a:gd name="connsiteY51" fmla="*/ 369076 h 5240392"/>
                <a:gd name="connsiteX52" fmla="*/ 3094506 w 4929093"/>
                <a:gd name="connsiteY52" fmla="*/ 310013 h 5240392"/>
                <a:gd name="connsiteX53" fmla="*/ 3126991 w 4929093"/>
                <a:gd name="connsiteY53" fmla="*/ 262922 h 5240392"/>
                <a:gd name="connsiteX54" fmla="*/ 2584041 w 4929093"/>
                <a:gd name="connsiteY54" fmla="*/ 25175 h 5240392"/>
                <a:gd name="connsiteX55" fmla="*/ 1684150 w 4929093"/>
                <a:gd name="connsiteY55" fmla="*/ 827573 h 5240392"/>
                <a:gd name="connsiteX56" fmla="*/ 1568521 w 4929093"/>
                <a:gd name="connsiteY56" fmla="*/ 1000932 h 5240392"/>
                <a:gd name="connsiteX57" fmla="*/ 1442838 w 4929093"/>
                <a:gd name="connsiteY57" fmla="*/ 1129712 h 5240392"/>
                <a:gd name="connsiteX58" fmla="*/ 1558467 w 4929093"/>
                <a:gd name="connsiteY58" fmla="*/ 1204008 h 5240392"/>
                <a:gd name="connsiteX59" fmla="*/ 1669070 w 4929093"/>
                <a:gd name="connsiteY59" fmla="*/ 1471476 h 5240392"/>
                <a:gd name="connsiteX60" fmla="*/ 1661312 w 4929093"/>
                <a:gd name="connsiteY60" fmla="*/ 1643642 h 5240392"/>
                <a:gd name="connsiteX61" fmla="*/ 1731051 w 4929093"/>
                <a:gd name="connsiteY61" fmla="*/ 1706789 h 5240392"/>
                <a:gd name="connsiteX62" fmla="*/ 1722334 w 4929093"/>
                <a:gd name="connsiteY62" fmla="*/ 1774144 h 5240392"/>
                <a:gd name="connsiteX63" fmla="*/ 1844376 w 4929093"/>
                <a:gd name="connsiteY63" fmla="*/ 1879389 h 5240392"/>
                <a:gd name="connsiteX64" fmla="*/ 1761562 w 4929093"/>
                <a:gd name="connsiteY64" fmla="*/ 1913066 h 5240392"/>
                <a:gd name="connsiteX65" fmla="*/ 1437812 w 4929093"/>
                <a:gd name="connsiteY65" fmla="*/ 1654740 h 5240392"/>
                <a:gd name="connsiteX66" fmla="*/ 1171366 w 4929093"/>
                <a:gd name="connsiteY66" fmla="*/ 1783520 h 5240392"/>
                <a:gd name="connsiteX67" fmla="*/ 1050710 w 4929093"/>
                <a:gd name="connsiteY67" fmla="*/ 1833050 h 5240392"/>
                <a:gd name="connsiteX68" fmla="*/ 965245 w 4929093"/>
                <a:gd name="connsiteY68" fmla="*/ 1872676 h 5240392"/>
                <a:gd name="connsiteX69" fmla="*/ 305147 w 4929093"/>
                <a:gd name="connsiteY69" fmla="*/ 1448873 h 5240392"/>
                <a:gd name="connsiteX70" fmla="*/ 0 w 4929093"/>
                <a:gd name="connsiteY70" fmla="*/ 2006409 h 5240392"/>
                <a:gd name="connsiteX71" fmla="*/ 165901 w 4929093"/>
                <a:gd name="connsiteY71" fmla="*/ 2204532 h 5240392"/>
                <a:gd name="connsiteX72" fmla="*/ 226229 w 4929093"/>
                <a:gd name="connsiteY72" fmla="*/ 2348172 h 5240392"/>
                <a:gd name="connsiteX73" fmla="*/ 513885 w 4929093"/>
                <a:gd name="connsiteY73" fmla="*/ 2562748 h 5240392"/>
                <a:gd name="connsiteX74" fmla="*/ 1222111 w 4929093"/>
                <a:gd name="connsiteY74" fmla="*/ 3286054 h 5240392"/>
                <a:gd name="connsiteX75" fmla="*/ 1226613 w 4929093"/>
                <a:gd name="connsiteY75" fmla="*/ 3280769 h 5240392"/>
                <a:gd name="connsiteX76" fmla="*/ 1308757 w 4929093"/>
                <a:gd name="connsiteY76" fmla="*/ 3442398 h 5240392"/>
                <a:gd name="connsiteX77" fmla="*/ 1304553 w 4929093"/>
                <a:gd name="connsiteY77" fmla="*/ 3633519 h 5240392"/>
                <a:gd name="connsiteX0" fmla="*/ 1304553 w 4929093"/>
                <a:gd name="connsiteY0" fmla="*/ 3370597 h 4977470"/>
                <a:gd name="connsiteX1" fmla="*/ 1404621 w 4929093"/>
                <a:gd name="connsiteY1" fmla="*/ 3396284 h 4977470"/>
                <a:gd name="connsiteX2" fmla="*/ 1507420 w 4929093"/>
                <a:gd name="connsiteY2" fmla="*/ 3387527 h 4977470"/>
                <a:gd name="connsiteX3" fmla="*/ 1566035 w 4929093"/>
                <a:gd name="connsiteY3" fmla="*/ 3453470 h 4977470"/>
                <a:gd name="connsiteX4" fmla="*/ 1653958 w 4929093"/>
                <a:gd name="connsiteY4" fmla="*/ 3519412 h 4977470"/>
                <a:gd name="connsiteX5" fmla="*/ 2481900 w 4929093"/>
                <a:gd name="connsiteY5" fmla="*/ 4252104 h 4977470"/>
                <a:gd name="connsiteX6" fmla="*/ 2489227 w 4929093"/>
                <a:gd name="connsiteY6" fmla="*/ 4383989 h 4977470"/>
                <a:gd name="connsiteX7" fmla="*/ 2599131 w 4929093"/>
                <a:gd name="connsiteY7" fmla="*/ 4420624 h 4977470"/>
                <a:gd name="connsiteX8" fmla="*/ 2635766 w 4929093"/>
                <a:gd name="connsiteY8" fmla="*/ 4449931 h 4977470"/>
                <a:gd name="connsiteX9" fmla="*/ 2760323 w 4929093"/>
                <a:gd name="connsiteY9" fmla="*/ 4449931 h 4977470"/>
                <a:gd name="connsiteX10" fmla="*/ 2943496 w 4929093"/>
                <a:gd name="connsiteY10" fmla="*/ 4471912 h 4977470"/>
                <a:gd name="connsiteX11" fmla="*/ 3009439 w 4929093"/>
                <a:gd name="connsiteY11" fmla="*/ 4486566 h 4977470"/>
                <a:gd name="connsiteX12" fmla="*/ 3090035 w 4929093"/>
                <a:gd name="connsiteY12" fmla="*/ 4581816 h 4977470"/>
                <a:gd name="connsiteX13" fmla="*/ 3141323 w 4929093"/>
                <a:gd name="connsiteY13" fmla="*/ 4706374 h 4977470"/>
                <a:gd name="connsiteX14" fmla="*/ 3170631 w 4929093"/>
                <a:gd name="connsiteY14" fmla="*/ 4713701 h 4977470"/>
                <a:gd name="connsiteX15" fmla="*/ 3214593 w 4929093"/>
                <a:gd name="connsiteY15" fmla="*/ 4721027 h 4977470"/>
                <a:gd name="connsiteX16" fmla="*/ 3287862 w 4929093"/>
                <a:gd name="connsiteY16" fmla="*/ 4794297 h 4977470"/>
                <a:gd name="connsiteX17" fmla="*/ 3331823 w 4929093"/>
                <a:gd name="connsiteY17" fmla="*/ 4772316 h 4977470"/>
                <a:gd name="connsiteX18" fmla="*/ 3353804 w 4929093"/>
                <a:gd name="connsiteY18" fmla="*/ 4772316 h 4977470"/>
                <a:gd name="connsiteX19" fmla="*/ 3397766 w 4929093"/>
                <a:gd name="connsiteY19" fmla="*/ 4816277 h 4977470"/>
                <a:gd name="connsiteX20" fmla="*/ 3419746 w 4929093"/>
                <a:gd name="connsiteY20" fmla="*/ 4882220 h 4977470"/>
                <a:gd name="connsiteX21" fmla="*/ 3398466 w 4929093"/>
                <a:gd name="connsiteY21" fmla="*/ 4972897 h 4977470"/>
                <a:gd name="connsiteX22" fmla="*/ 3434400 w 4929093"/>
                <a:gd name="connsiteY22" fmla="*/ 4977470 h 4977470"/>
                <a:gd name="connsiteX23" fmla="*/ 4086496 w 4929093"/>
                <a:gd name="connsiteY23" fmla="*/ 4537854 h 4977470"/>
                <a:gd name="connsiteX24" fmla="*/ 4196400 w 4929093"/>
                <a:gd name="connsiteY24" fmla="*/ 4523201 h 4977470"/>
                <a:gd name="connsiteX25" fmla="*/ 4298977 w 4929093"/>
                <a:gd name="connsiteY25" fmla="*/ 4471912 h 4977470"/>
                <a:gd name="connsiteX26" fmla="*/ 4313631 w 4929093"/>
                <a:gd name="connsiteY26" fmla="*/ 4442604 h 4977470"/>
                <a:gd name="connsiteX27" fmla="*/ 4423535 w 4929093"/>
                <a:gd name="connsiteY27" fmla="*/ 4449931 h 4977470"/>
                <a:gd name="connsiteX28" fmla="*/ 4540766 w 4929093"/>
                <a:gd name="connsiteY28" fmla="*/ 4457258 h 4977470"/>
                <a:gd name="connsiteX29" fmla="*/ 4540766 w 4929093"/>
                <a:gd name="connsiteY29" fmla="*/ 4354681 h 4977470"/>
                <a:gd name="connsiteX30" fmla="*/ 4570073 w 4929093"/>
                <a:gd name="connsiteY30" fmla="*/ 4303393 h 4977470"/>
                <a:gd name="connsiteX31" fmla="*/ 4657996 w 4929093"/>
                <a:gd name="connsiteY31" fmla="*/ 4252104 h 4977470"/>
                <a:gd name="connsiteX32" fmla="*/ 4709285 w 4929093"/>
                <a:gd name="connsiteY32" fmla="*/ 4193489 h 4977470"/>
                <a:gd name="connsiteX33" fmla="*/ 4870477 w 4929093"/>
                <a:gd name="connsiteY33" fmla="*/ 4193489 h 4977470"/>
                <a:gd name="connsiteX34" fmla="*/ 4870477 w 4929093"/>
                <a:gd name="connsiteY34" fmla="*/ 4090912 h 4977470"/>
                <a:gd name="connsiteX35" fmla="*/ 4899785 w 4929093"/>
                <a:gd name="connsiteY35" fmla="*/ 3849124 h 4977470"/>
                <a:gd name="connsiteX36" fmla="*/ 4929093 w 4929093"/>
                <a:gd name="connsiteY36" fmla="*/ 3658624 h 4977470"/>
                <a:gd name="connsiteX37" fmla="*/ 4921766 w 4929093"/>
                <a:gd name="connsiteY37" fmla="*/ 3453470 h 4977470"/>
                <a:gd name="connsiteX38" fmla="*/ 4780981 w 4929093"/>
                <a:gd name="connsiteY38" fmla="*/ 2937178 h 4977470"/>
                <a:gd name="connsiteX39" fmla="*/ 4001745 w 4929093"/>
                <a:gd name="connsiteY39" fmla="*/ 1263033 h 4977470"/>
                <a:gd name="connsiteX40" fmla="*/ 3705134 w 4929093"/>
                <a:gd name="connsiteY40" fmla="*/ 1136911 h 4977470"/>
                <a:gd name="connsiteX41" fmla="*/ 3569217 w 4929093"/>
                <a:gd name="connsiteY41" fmla="*/ 1250811 h 4977470"/>
                <a:gd name="connsiteX42" fmla="*/ 3410097 w 4929093"/>
                <a:gd name="connsiteY42" fmla="*/ 1270336 h 4977470"/>
                <a:gd name="connsiteX43" fmla="*/ 3265895 w 4929093"/>
                <a:gd name="connsiteY43" fmla="*/ 1250811 h 4977470"/>
                <a:gd name="connsiteX44" fmla="*/ 3071691 w 4929093"/>
                <a:gd name="connsiteY44" fmla="*/ 1198646 h 4977470"/>
                <a:gd name="connsiteX45" fmla="*/ 3101855 w 4929093"/>
                <a:gd name="connsiteY45" fmla="*/ 1084726 h 4977470"/>
                <a:gd name="connsiteX46" fmla="*/ 3192346 w 4929093"/>
                <a:gd name="connsiteY46" fmla="*/ 1010429 h 4977470"/>
                <a:gd name="connsiteX47" fmla="*/ 3157155 w 4929093"/>
                <a:gd name="connsiteY47" fmla="*/ 946040 h 4977470"/>
                <a:gd name="connsiteX48" fmla="*/ 3157155 w 4929093"/>
                <a:gd name="connsiteY48" fmla="*/ 767729 h 4977470"/>
                <a:gd name="connsiteX49" fmla="*/ 3162183 w 4929093"/>
                <a:gd name="connsiteY49" fmla="*/ 629042 h 4977470"/>
                <a:gd name="connsiteX50" fmla="*/ 2953411 w 4929093"/>
                <a:gd name="connsiteY50" fmla="*/ 197620 h 4977470"/>
                <a:gd name="connsiteX51" fmla="*/ 3019756 w 4929093"/>
                <a:gd name="connsiteY51" fmla="*/ 106154 h 4977470"/>
                <a:gd name="connsiteX52" fmla="*/ 3094506 w 4929093"/>
                <a:gd name="connsiteY52" fmla="*/ 47091 h 4977470"/>
                <a:gd name="connsiteX53" fmla="*/ 3126991 w 4929093"/>
                <a:gd name="connsiteY53" fmla="*/ 0 h 4977470"/>
                <a:gd name="connsiteX54" fmla="*/ 1684150 w 4929093"/>
                <a:gd name="connsiteY54" fmla="*/ 564651 h 4977470"/>
                <a:gd name="connsiteX55" fmla="*/ 1568521 w 4929093"/>
                <a:gd name="connsiteY55" fmla="*/ 738010 h 4977470"/>
                <a:gd name="connsiteX56" fmla="*/ 1442838 w 4929093"/>
                <a:gd name="connsiteY56" fmla="*/ 866790 h 4977470"/>
                <a:gd name="connsiteX57" fmla="*/ 1558467 w 4929093"/>
                <a:gd name="connsiteY57" fmla="*/ 941086 h 4977470"/>
                <a:gd name="connsiteX58" fmla="*/ 1669070 w 4929093"/>
                <a:gd name="connsiteY58" fmla="*/ 1208554 h 4977470"/>
                <a:gd name="connsiteX59" fmla="*/ 1661312 w 4929093"/>
                <a:gd name="connsiteY59" fmla="*/ 1380720 h 4977470"/>
                <a:gd name="connsiteX60" fmla="*/ 1731051 w 4929093"/>
                <a:gd name="connsiteY60" fmla="*/ 1443867 h 4977470"/>
                <a:gd name="connsiteX61" fmla="*/ 1722334 w 4929093"/>
                <a:gd name="connsiteY61" fmla="*/ 1511222 h 4977470"/>
                <a:gd name="connsiteX62" fmla="*/ 1844376 w 4929093"/>
                <a:gd name="connsiteY62" fmla="*/ 1616467 h 4977470"/>
                <a:gd name="connsiteX63" fmla="*/ 1761562 w 4929093"/>
                <a:gd name="connsiteY63" fmla="*/ 1650144 h 4977470"/>
                <a:gd name="connsiteX64" fmla="*/ 1437812 w 4929093"/>
                <a:gd name="connsiteY64" fmla="*/ 1391818 h 4977470"/>
                <a:gd name="connsiteX65" fmla="*/ 1171366 w 4929093"/>
                <a:gd name="connsiteY65" fmla="*/ 1520598 h 4977470"/>
                <a:gd name="connsiteX66" fmla="*/ 1050710 w 4929093"/>
                <a:gd name="connsiteY66" fmla="*/ 1570128 h 4977470"/>
                <a:gd name="connsiteX67" fmla="*/ 965245 w 4929093"/>
                <a:gd name="connsiteY67" fmla="*/ 1609754 h 4977470"/>
                <a:gd name="connsiteX68" fmla="*/ 305147 w 4929093"/>
                <a:gd name="connsiteY68" fmla="*/ 1185951 h 4977470"/>
                <a:gd name="connsiteX69" fmla="*/ 0 w 4929093"/>
                <a:gd name="connsiteY69" fmla="*/ 1743487 h 4977470"/>
                <a:gd name="connsiteX70" fmla="*/ 165901 w 4929093"/>
                <a:gd name="connsiteY70" fmla="*/ 1941610 h 4977470"/>
                <a:gd name="connsiteX71" fmla="*/ 226229 w 4929093"/>
                <a:gd name="connsiteY71" fmla="*/ 2085250 h 4977470"/>
                <a:gd name="connsiteX72" fmla="*/ 513885 w 4929093"/>
                <a:gd name="connsiteY72" fmla="*/ 2299826 h 4977470"/>
                <a:gd name="connsiteX73" fmla="*/ 1222111 w 4929093"/>
                <a:gd name="connsiteY73" fmla="*/ 3023132 h 4977470"/>
                <a:gd name="connsiteX74" fmla="*/ 1226613 w 4929093"/>
                <a:gd name="connsiteY74" fmla="*/ 3017847 h 4977470"/>
                <a:gd name="connsiteX75" fmla="*/ 1308757 w 4929093"/>
                <a:gd name="connsiteY75" fmla="*/ 3179476 h 4977470"/>
                <a:gd name="connsiteX76" fmla="*/ 1304553 w 4929093"/>
                <a:gd name="connsiteY76" fmla="*/ 3370597 h 4977470"/>
                <a:gd name="connsiteX0" fmla="*/ 1304553 w 4929093"/>
                <a:gd name="connsiteY0" fmla="*/ 3323506 h 4930379"/>
                <a:gd name="connsiteX1" fmla="*/ 1404621 w 4929093"/>
                <a:gd name="connsiteY1" fmla="*/ 3349193 h 4930379"/>
                <a:gd name="connsiteX2" fmla="*/ 1507420 w 4929093"/>
                <a:gd name="connsiteY2" fmla="*/ 3340436 h 4930379"/>
                <a:gd name="connsiteX3" fmla="*/ 1566035 w 4929093"/>
                <a:gd name="connsiteY3" fmla="*/ 3406379 h 4930379"/>
                <a:gd name="connsiteX4" fmla="*/ 1653958 w 4929093"/>
                <a:gd name="connsiteY4" fmla="*/ 3472321 h 4930379"/>
                <a:gd name="connsiteX5" fmla="*/ 2481900 w 4929093"/>
                <a:gd name="connsiteY5" fmla="*/ 4205013 h 4930379"/>
                <a:gd name="connsiteX6" fmla="*/ 2489227 w 4929093"/>
                <a:gd name="connsiteY6" fmla="*/ 4336898 h 4930379"/>
                <a:gd name="connsiteX7" fmla="*/ 2599131 w 4929093"/>
                <a:gd name="connsiteY7" fmla="*/ 4373533 h 4930379"/>
                <a:gd name="connsiteX8" fmla="*/ 2635766 w 4929093"/>
                <a:gd name="connsiteY8" fmla="*/ 4402840 h 4930379"/>
                <a:gd name="connsiteX9" fmla="*/ 2760323 w 4929093"/>
                <a:gd name="connsiteY9" fmla="*/ 4402840 h 4930379"/>
                <a:gd name="connsiteX10" fmla="*/ 2943496 w 4929093"/>
                <a:gd name="connsiteY10" fmla="*/ 4424821 h 4930379"/>
                <a:gd name="connsiteX11" fmla="*/ 3009439 w 4929093"/>
                <a:gd name="connsiteY11" fmla="*/ 4439475 h 4930379"/>
                <a:gd name="connsiteX12" fmla="*/ 3090035 w 4929093"/>
                <a:gd name="connsiteY12" fmla="*/ 4534725 h 4930379"/>
                <a:gd name="connsiteX13" fmla="*/ 3141323 w 4929093"/>
                <a:gd name="connsiteY13" fmla="*/ 4659283 h 4930379"/>
                <a:gd name="connsiteX14" fmla="*/ 3170631 w 4929093"/>
                <a:gd name="connsiteY14" fmla="*/ 4666610 h 4930379"/>
                <a:gd name="connsiteX15" fmla="*/ 3214593 w 4929093"/>
                <a:gd name="connsiteY15" fmla="*/ 4673936 h 4930379"/>
                <a:gd name="connsiteX16" fmla="*/ 3287862 w 4929093"/>
                <a:gd name="connsiteY16" fmla="*/ 4747206 h 4930379"/>
                <a:gd name="connsiteX17" fmla="*/ 3331823 w 4929093"/>
                <a:gd name="connsiteY17" fmla="*/ 4725225 h 4930379"/>
                <a:gd name="connsiteX18" fmla="*/ 3353804 w 4929093"/>
                <a:gd name="connsiteY18" fmla="*/ 4725225 h 4930379"/>
                <a:gd name="connsiteX19" fmla="*/ 3397766 w 4929093"/>
                <a:gd name="connsiteY19" fmla="*/ 4769186 h 4930379"/>
                <a:gd name="connsiteX20" fmla="*/ 3419746 w 4929093"/>
                <a:gd name="connsiteY20" fmla="*/ 4835129 h 4930379"/>
                <a:gd name="connsiteX21" fmla="*/ 3398466 w 4929093"/>
                <a:gd name="connsiteY21" fmla="*/ 4925806 h 4930379"/>
                <a:gd name="connsiteX22" fmla="*/ 3434400 w 4929093"/>
                <a:gd name="connsiteY22" fmla="*/ 4930379 h 4930379"/>
                <a:gd name="connsiteX23" fmla="*/ 4086496 w 4929093"/>
                <a:gd name="connsiteY23" fmla="*/ 4490763 h 4930379"/>
                <a:gd name="connsiteX24" fmla="*/ 4196400 w 4929093"/>
                <a:gd name="connsiteY24" fmla="*/ 4476110 h 4930379"/>
                <a:gd name="connsiteX25" fmla="*/ 4298977 w 4929093"/>
                <a:gd name="connsiteY25" fmla="*/ 4424821 h 4930379"/>
                <a:gd name="connsiteX26" fmla="*/ 4313631 w 4929093"/>
                <a:gd name="connsiteY26" fmla="*/ 4395513 h 4930379"/>
                <a:gd name="connsiteX27" fmla="*/ 4423535 w 4929093"/>
                <a:gd name="connsiteY27" fmla="*/ 4402840 h 4930379"/>
                <a:gd name="connsiteX28" fmla="*/ 4540766 w 4929093"/>
                <a:gd name="connsiteY28" fmla="*/ 4410167 h 4930379"/>
                <a:gd name="connsiteX29" fmla="*/ 4540766 w 4929093"/>
                <a:gd name="connsiteY29" fmla="*/ 4307590 h 4930379"/>
                <a:gd name="connsiteX30" fmla="*/ 4570073 w 4929093"/>
                <a:gd name="connsiteY30" fmla="*/ 4256302 h 4930379"/>
                <a:gd name="connsiteX31" fmla="*/ 4657996 w 4929093"/>
                <a:gd name="connsiteY31" fmla="*/ 4205013 h 4930379"/>
                <a:gd name="connsiteX32" fmla="*/ 4709285 w 4929093"/>
                <a:gd name="connsiteY32" fmla="*/ 4146398 h 4930379"/>
                <a:gd name="connsiteX33" fmla="*/ 4870477 w 4929093"/>
                <a:gd name="connsiteY33" fmla="*/ 4146398 h 4930379"/>
                <a:gd name="connsiteX34" fmla="*/ 4870477 w 4929093"/>
                <a:gd name="connsiteY34" fmla="*/ 4043821 h 4930379"/>
                <a:gd name="connsiteX35" fmla="*/ 4899785 w 4929093"/>
                <a:gd name="connsiteY35" fmla="*/ 3802033 h 4930379"/>
                <a:gd name="connsiteX36" fmla="*/ 4929093 w 4929093"/>
                <a:gd name="connsiteY36" fmla="*/ 3611533 h 4930379"/>
                <a:gd name="connsiteX37" fmla="*/ 4921766 w 4929093"/>
                <a:gd name="connsiteY37" fmla="*/ 3406379 h 4930379"/>
                <a:gd name="connsiteX38" fmla="*/ 4780981 w 4929093"/>
                <a:gd name="connsiteY38" fmla="*/ 2890087 h 4930379"/>
                <a:gd name="connsiteX39" fmla="*/ 4001745 w 4929093"/>
                <a:gd name="connsiteY39" fmla="*/ 1215942 h 4930379"/>
                <a:gd name="connsiteX40" fmla="*/ 3705134 w 4929093"/>
                <a:gd name="connsiteY40" fmla="*/ 1089820 h 4930379"/>
                <a:gd name="connsiteX41" fmla="*/ 3569217 w 4929093"/>
                <a:gd name="connsiteY41" fmla="*/ 1203720 h 4930379"/>
                <a:gd name="connsiteX42" fmla="*/ 3410097 w 4929093"/>
                <a:gd name="connsiteY42" fmla="*/ 1223245 h 4930379"/>
                <a:gd name="connsiteX43" fmla="*/ 3265895 w 4929093"/>
                <a:gd name="connsiteY43" fmla="*/ 1203720 h 4930379"/>
                <a:gd name="connsiteX44" fmla="*/ 3071691 w 4929093"/>
                <a:gd name="connsiteY44" fmla="*/ 1151555 h 4930379"/>
                <a:gd name="connsiteX45" fmla="*/ 3101855 w 4929093"/>
                <a:gd name="connsiteY45" fmla="*/ 1037635 h 4930379"/>
                <a:gd name="connsiteX46" fmla="*/ 3192346 w 4929093"/>
                <a:gd name="connsiteY46" fmla="*/ 963338 h 4930379"/>
                <a:gd name="connsiteX47" fmla="*/ 3157155 w 4929093"/>
                <a:gd name="connsiteY47" fmla="*/ 898949 h 4930379"/>
                <a:gd name="connsiteX48" fmla="*/ 3157155 w 4929093"/>
                <a:gd name="connsiteY48" fmla="*/ 720638 h 4930379"/>
                <a:gd name="connsiteX49" fmla="*/ 3162183 w 4929093"/>
                <a:gd name="connsiteY49" fmla="*/ 581951 h 4930379"/>
                <a:gd name="connsiteX50" fmla="*/ 2953411 w 4929093"/>
                <a:gd name="connsiteY50" fmla="*/ 150529 h 4930379"/>
                <a:gd name="connsiteX51" fmla="*/ 3019756 w 4929093"/>
                <a:gd name="connsiteY51" fmla="*/ 59063 h 4930379"/>
                <a:gd name="connsiteX52" fmla="*/ 3094506 w 4929093"/>
                <a:gd name="connsiteY52" fmla="*/ 0 h 4930379"/>
                <a:gd name="connsiteX53" fmla="*/ 1684150 w 4929093"/>
                <a:gd name="connsiteY53" fmla="*/ 517560 h 4930379"/>
                <a:gd name="connsiteX54" fmla="*/ 1568521 w 4929093"/>
                <a:gd name="connsiteY54" fmla="*/ 690919 h 4930379"/>
                <a:gd name="connsiteX55" fmla="*/ 1442838 w 4929093"/>
                <a:gd name="connsiteY55" fmla="*/ 819699 h 4930379"/>
                <a:gd name="connsiteX56" fmla="*/ 1558467 w 4929093"/>
                <a:gd name="connsiteY56" fmla="*/ 893995 h 4930379"/>
                <a:gd name="connsiteX57" fmla="*/ 1669070 w 4929093"/>
                <a:gd name="connsiteY57" fmla="*/ 1161463 h 4930379"/>
                <a:gd name="connsiteX58" fmla="*/ 1661312 w 4929093"/>
                <a:gd name="connsiteY58" fmla="*/ 1333629 h 4930379"/>
                <a:gd name="connsiteX59" fmla="*/ 1731051 w 4929093"/>
                <a:gd name="connsiteY59" fmla="*/ 1396776 h 4930379"/>
                <a:gd name="connsiteX60" fmla="*/ 1722334 w 4929093"/>
                <a:gd name="connsiteY60" fmla="*/ 1464131 h 4930379"/>
                <a:gd name="connsiteX61" fmla="*/ 1844376 w 4929093"/>
                <a:gd name="connsiteY61" fmla="*/ 1569376 h 4930379"/>
                <a:gd name="connsiteX62" fmla="*/ 1761562 w 4929093"/>
                <a:gd name="connsiteY62" fmla="*/ 1603053 h 4930379"/>
                <a:gd name="connsiteX63" fmla="*/ 1437812 w 4929093"/>
                <a:gd name="connsiteY63" fmla="*/ 1344727 h 4930379"/>
                <a:gd name="connsiteX64" fmla="*/ 1171366 w 4929093"/>
                <a:gd name="connsiteY64" fmla="*/ 1473507 h 4930379"/>
                <a:gd name="connsiteX65" fmla="*/ 1050710 w 4929093"/>
                <a:gd name="connsiteY65" fmla="*/ 1523037 h 4930379"/>
                <a:gd name="connsiteX66" fmla="*/ 965245 w 4929093"/>
                <a:gd name="connsiteY66" fmla="*/ 1562663 h 4930379"/>
                <a:gd name="connsiteX67" fmla="*/ 305147 w 4929093"/>
                <a:gd name="connsiteY67" fmla="*/ 1138860 h 4930379"/>
                <a:gd name="connsiteX68" fmla="*/ 0 w 4929093"/>
                <a:gd name="connsiteY68" fmla="*/ 1696396 h 4930379"/>
                <a:gd name="connsiteX69" fmla="*/ 165901 w 4929093"/>
                <a:gd name="connsiteY69" fmla="*/ 1894519 h 4930379"/>
                <a:gd name="connsiteX70" fmla="*/ 226229 w 4929093"/>
                <a:gd name="connsiteY70" fmla="*/ 2038159 h 4930379"/>
                <a:gd name="connsiteX71" fmla="*/ 513885 w 4929093"/>
                <a:gd name="connsiteY71" fmla="*/ 2252735 h 4930379"/>
                <a:gd name="connsiteX72" fmla="*/ 1222111 w 4929093"/>
                <a:gd name="connsiteY72" fmla="*/ 2976041 h 4930379"/>
                <a:gd name="connsiteX73" fmla="*/ 1226613 w 4929093"/>
                <a:gd name="connsiteY73" fmla="*/ 2970756 h 4930379"/>
                <a:gd name="connsiteX74" fmla="*/ 1308757 w 4929093"/>
                <a:gd name="connsiteY74" fmla="*/ 3132385 h 4930379"/>
                <a:gd name="connsiteX75" fmla="*/ 1304553 w 4929093"/>
                <a:gd name="connsiteY75" fmla="*/ 3323506 h 4930379"/>
                <a:gd name="connsiteX0" fmla="*/ 1304553 w 4929093"/>
                <a:gd name="connsiteY0" fmla="*/ 3264443 h 4871316"/>
                <a:gd name="connsiteX1" fmla="*/ 1404621 w 4929093"/>
                <a:gd name="connsiteY1" fmla="*/ 3290130 h 4871316"/>
                <a:gd name="connsiteX2" fmla="*/ 1507420 w 4929093"/>
                <a:gd name="connsiteY2" fmla="*/ 3281373 h 4871316"/>
                <a:gd name="connsiteX3" fmla="*/ 1566035 w 4929093"/>
                <a:gd name="connsiteY3" fmla="*/ 3347316 h 4871316"/>
                <a:gd name="connsiteX4" fmla="*/ 1653958 w 4929093"/>
                <a:gd name="connsiteY4" fmla="*/ 3413258 h 4871316"/>
                <a:gd name="connsiteX5" fmla="*/ 2481900 w 4929093"/>
                <a:gd name="connsiteY5" fmla="*/ 4145950 h 4871316"/>
                <a:gd name="connsiteX6" fmla="*/ 2489227 w 4929093"/>
                <a:gd name="connsiteY6" fmla="*/ 4277835 h 4871316"/>
                <a:gd name="connsiteX7" fmla="*/ 2599131 w 4929093"/>
                <a:gd name="connsiteY7" fmla="*/ 4314470 h 4871316"/>
                <a:gd name="connsiteX8" fmla="*/ 2635766 w 4929093"/>
                <a:gd name="connsiteY8" fmla="*/ 4343777 h 4871316"/>
                <a:gd name="connsiteX9" fmla="*/ 2760323 w 4929093"/>
                <a:gd name="connsiteY9" fmla="*/ 4343777 h 4871316"/>
                <a:gd name="connsiteX10" fmla="*/ 2943496 w 4929093"/>
                <a:gd name="connsiteY10" fmla="*/ 4365758 h 4871316"/>
                <a:gd name="connsiteX11" fmla="*/ 3009439 w 4929093"/>
                <a:gd name="connsiteY11" fmla="*/ 4380412 h 4871316"/>
                <a:gd name="connsiteX12" fmla="*/ 3090035 w 4929093"/>
                <a:gd name="connsiteY12" fmla="*/ 4475662 h 4871316"/>
                <a:gd name="connsiteX13" fmla="*/ 3141323 w 4929093"/>
                <a:gd name="connsiteY13" fmla="*/ 4600220 h 4871316"/>
                <a:gd name="connsiteX14" fmla="*/ 3170631 w 4929093"/>
                <a:gd name="connsiteY14" fmla="*/ 4607547 h 4871316"/>
                <a:gd name="connsiteX15" fmla="*/ 3214593 w 4929093"/>
                <a:gd name="connsiteY15" fmla="*/ 4614873 h 4871316"/>
                <a:gd name="connsiteX16" fmla="*/ 3287862 w 4929093"/>
                <a:gd name="connsiteY16" fmla="*/ 4688143 h 4871316"/>
                <a:gd name="connsiteX17" fmla="*/ 3331823 w 4929093"/>
                <a:gd name="connsiteY17" fmla="*/ 4666162 h 4871316"/>
                <a:gd name="connsiteX18" fmla="*/ 3353804 w 4929093"/>
                <a:gd name="connsiteY18" fmla="*/ 4666162 h 4871316"/>
                <a:gd name="connsiteX19" fmla="*/ 3397766 w 4929093"/>
                <a:gd name="connsiteY19" fmla="*/ 4710123 h 4871316"/>
                <a:gd name="connsiteX20" fmla="*/ 3419746 w 4929093"/>
                <a:gd name="connsiteY20" fmla="*/ 4776066 h 4871316"/>
                <a:gd name="connsiteX21" fmla="*/ 3398466 w 4929093"/>
                <a:gd name="connsiteY21" fmla="*/ 4866743 h 4871316"/>
                <a:gd name="connsiteX22" fmla="*/ 3434400 w 4929093"/>
                <a:gd name="connsiteY22" fmla="*/ 4871316 h 4871316"/>
                <a:gd name="connsiteX23" fmla="*/ 4086496 w 4929093"/>
                <a:gd name="connsiteY23" fmla="*/ 4431700 h 4871316"/>
                <a:gd name="connsiteX24" fmla="*/ 4196400 w 4929093"/>
                <a:gd name="connsiteY24" fmla="*/ 4417047 h 4871316"/>
                <a:gd name="connsiteX25" fmla="*/ 4298977 w 4929093"/>
                <a:gd name="connsiteY25" fmla="*/ 4365758 h 4871316"/>
                <a:gd name="connsiteX26" fmla="*/ 4313631 w 4929093"/>
                <a:gd name="connsiteY26" fmla="*/ 4336450 h 4871316"/>
                <a:gd name="connsiteX27" fmla="*/ 4423535 w 4929093"/>
                <a:gd name="connsiteY27" fmla="*/ 4343777 h 4871316"/>
                <a:gd name="connsiteX28" fmla="*/ 4540766 w 4929093"/>
                <a:gd name="connsiteY28" fmla="*/ 4351104 h 4871316"/>
                <a:gd name="connsiteX29" fmla="*/ 4540766 w 4929093"/>
                <a:gd name="connsiteY29" fmla="*/ 4248527 h 4871316"/>
                <a:gd name="connsiteX30" fmla="*/ 4570073 w 4929093"/>
                <a:gd name="connsiteY30" fmla="*/ 4197239 h 4871316"/>
                <a:gd name="connsiteX31" fmla="*/ 4657996 w 4929093"/>
                <a:gd name="connsiteY31" fmla="*/ 4145950 h 4871316"/>
                <a:gd name="connsiteX32" fmla="*/ 4709285 w 4929093"/>
                <a:gd name="connsiteY32" fmla="*/ 4087335 h 4871316"/>
                <a:gd name="connsiteX33" fmla="*/ 4870477 w 4929093"/>
                <a:gd name="connsiteY33" fmla="*/ 4087335 h 4871316"/>
                <a:gd name="connsiteX34" fmla="*/ 4870477 w 4929093"/>
                <a:gd name="connsiteY34" fmla="*/ 3984758 h 4871316"/>
                <a:gd name="connsiteX35" fmla="*/ 4899785 w 4929093"/>
                <a:gd name="connsiteY35" fmla="*/ 3742970 h 4871316"/>
                <a:gd name="connsiteX36" fmla="*/ 4929093 w 4929093"/>
                <a:gd name="connsiteY36" fmla="*/ 3552470 h 4871316"/>
                <a:gd name="connsiteX37" fmla="*/ 4921766 w 4929093"/>
                <a:gd name="connsiteY37" fmla="*/ 3347316 h 4871316"/>
                <a:gd name="connsiteX38" fmla="*/ 4780981 w 4929093"/>
                <a:gd name="connsiteY38" fmla="*/ 2831024 h 4871316"/>
                <a:gd name="connsiteX39" fmla="*/ 4001745 w 4929093"/>
                <a:gd name="connsiteY39" fmla="*/ 1156879 h 4871316"/>
                <a:gd name="connsiteX40" fmla="*/ 3705134 w 4929093"/>
                <a:gd name="connsiteY40" fmla="*/ 1030757 h 4871316"/>
                <a:gd name="connsiteX41" fmla="*/ 3569217 w 4929093"/>
                <a:gd name="connsiteY41" fmla="*/ 1144657 h 4871316"/>
                <a:gd name="connsiteX42" fmla="*/ 3410097 w 4929093"/>
                <a:gd name="connsiteY42" fmla="*/ 1164182 h 4871316"/>
                <a:gd name="connsiteX43" fmla="*/ 3265895 w 4929093"/>
                <a:gd name="connsiteY43" fmla="*/ 1144657 h 4871316"/>
                <a:gd name="connsiteX44" fmla="*/ 3071691 w 4929093"/>
                <a:gd name="connsiteY44" fmla="*/ 1092492 h 4871316"/>
                <a:gd name="connsiteX45" fmla="*/ 3101855 w 4929093"/>
                <a:gd name="connsiteY45" fmla="*/ 978572 h 4871316"/>
                <a:gd name="connsiteX46" fmla="*/ 3192346 w 4929093"/>
                <a:gd name="connsiteY46" fmla="*/ 904275 h 4871316"/>
                <a:gd name="connsiteX47" fmla="*/ 3157155 w 4929093"/>
                <a:gd name="connsiteY47" fmla="*/ 839886 h 4871316"/>
                <a:gd name="connsiteX48" fmla="*/ 3157155 w 4929093"/>
                <a:gd name="connsiteY48" fmla="*/ 661575 h 4871316"/>
                <a:gd name="connsiteX49" fmla="*/ 3162183 w 4929093"/>
                <a:gd name="connsiteY49" fmla="*/ 522888 h 4871316"/>
                <a:gd name="connsiteX50" fmla="*/ 2953411 w 4929093"/>
                <a:gd name="connsiteY50" fmla="*/ 91466 h 4871316"/>
                <a:gd name="connsiteX51" fmla="*/ 3019756 w 4929093"/>
                <a:gd name="connsiteY51" fmla="*/ 0 h 4871316"/>
                <a:gd name="connsiteX52" fmla="*/ 1684150 w 4929093"/>
                <a:gd name="connsiteY52" fmla="*/ 458497 h 4871316"/>
                <a:gd name="connsiteX53" fmla="*/ 1568521 w 4929093"/>
                <a:gd name="connsiteY53" fmla="*/ 631856 h 4871316"/>
                <a:gd name="connsiteX54" fmla="*/ 1442838 w 4929093"/>
                <a:gd name="connsiteY54" fmla="*/ 760636 h 4871316"/>
                <a:gd name="connsiteX55" fmla="*/ 1558467 w 4929093"/>
                <a:gd name="connsiteY55" fmla="*/ 834932 h 4871316"/>
                <a:gd name="connsiteX56" fmla="*/ 1669070 w 4929093"/>
                <a:gd name="connsiteY56" fmla="*/ 1102400 h 4871316"/>
                <a:gd name="connsiteX57" fmla="*/ 1661312 w 4929093"/>
                <a:gd name="connsiteY57" fmla="*/ 1274566 h 4871316"/>
                <a:gd name="connsiteX58" fmla="*/ 1731051 w 4929093"/>
                <a:gd name="connsiteY58" fmla="*/ 1337713 h 4871316"/>
                <a:gd name="connsiteX59" fmla="*/ 1722334 w 4929093"/>
                <a:gd name="connsiteY59" fmla="*/ 1405068 h 4871316"/>
                <a:gd name="connsiteX60" fmla="*/ 1844376 w 4929093"/>
                <a:gd name="connsiteY60" fmla="*/ 1510313 h 4871316"/>
                <a:gd name="connsiteX61" fmla="*/ 1761562 w 4929093"/>
                <a:gd name="connsiteY61" fmla="*/ 1543990 h 4871316"/>
                <a:gd name="connsiteX62" fmla="*/ 1437812 w 4929093"/>
                <a:gd name="connsiteY62" fmla="*/ 1285664 h 4871316"/>
                <a:gd name="connsiteX63" fmla="*/ 1171366 w 4929093"/>
                <a:gd name="connsiteY63" fmla="*/ 1414444 h 4871316"/>
                <a:gd name="connsiteX64" fmla="*/ 1050710 w 4929093"/>
                <a:gd name="connsiteY64" fmla="*/ 1463974 h 4871316"/>
                <a:gd name="connsiteX65" fmla="*/ 965245 w 4929093"/>
                <a:gd name="connsiteY65" fmla="*/ 1503600 h 4871316"/>
                <a:gd name="connsiteX66" fmla="*/ 305147 w 4929093"/>
                <a:gd name="connsiteY66" fmla="*/ 1079797 h 4871316"/>
                <a:gd name="connsiteX67" fmla="*/ 0 w 4929093"/>
                <a:gd name="connsiteY67" fmla="*/ 1637333 h 4871316"/>
                <a:gd name="connsiteX68" fmla="*/ 165901 w 4929093"/>
                <a:gd name="connsiteY68" fmla="*/ 1835456 h 4871316"/>
                <a:gd name="connsiteX69" fmla="*/ 226229 w 4929093"/>
                <a:gd name="connsiteY69" fmla="*/ 1979096 h 4871316"/>
                <a:gd name="connsiteX70" fmla="*/ 513885 w 4929093"/>
                <a:gd name="connsiteY70" fmla="*/ 2193672 h 4871316"/>
                <a:gd name="connsiteX71" fmla="*/ 1222111 w 4929093"/>
                <a:gd name="connsiteY71" fmla="*/ 2916978 h 4871316"/>
                <a:gd name="connsiteX72" fmla="*/ 1226613 w 4929093"/>
                <a:gd name="connsiteY72" fmla="*/ 2911693 h 4871316"/>
                <a:gd name="connsiteX73" fmla="*/ 1308757 w 4929093"/>
                <a:gd name="connsiteY73" fmla="*/ 3073322 h 4871316"/>
                <a:gd name="connsiteX74" fmla="*/ 1304553 w 4929093"/>
                <a:gd name="connsiteY74" fmla="*/ 3264443 h 4871316"/>
                <a:gd name="connsiteX0" fmla="*/ 1304553 w 4929093"/>
                <a:gd name="connsiteY0" fmla="*/ 3173270 h 4780143"/>
                <a:gd name="connsiteX1" fmla="*/ 1404621 w 4929093"/>
                <a:gd name="connsiteY1" fmla="*/ 3198957 h 4780143"/>
                <a:gd name="connsiteX2" fmla="*/ 1507420 w 4929093"/>
                <a:gd name="connsiteY2" fmla="*/ 3190200 h 4780143"/>
                <a:gd name="connsiteX3" fmla="*/ 1566035 w 4929093"/>
                <a:gd name="connsiteY3" fmla="*/ 3256143 h 4780143"/>
                <a:gd name="connsiteX4" fmla="*/ 1653958 w 4929093"/>
                <a:gd name="connsiteY4" fmla="*/ 3322085 h 4780143"/>
                <a:gd name="connsiteX5" fmla="*/ 2481900 w 4929093"/>
                <a:gd name="connsiteY5" fmla="*/ 4054777 h 4780143"/>
                <a:gd name="connsiteX6" fmla="*/ 2489227 w 4929093"/>
                <a:gd name="connsiteY6" fmla="*/ 4186662 h 4780143"/>
                <a:gd name="connsiteX7" fmla="*/ 2599131 w 4929093"/>
                <a:gd name="connsiteY7" fmla="*/ 4223297 h 4780143"/>
                <a:gd name="connsiteX8" fmla="*/ 2635766 w 4929093"/>
                <a:gd name="connsiteY8" fmla="*/ 4252604 h 4780143"/>
                <a:gd name="connsiteX9" fmla="*/ 2760323 w 4929093"/>
                <a:gd name="connsiteY9" fmla="*/ 4252604 h 4780143"/>
                <a:gd name="connsiteX10" fmla="*/ 2943496 w 4929093"/>
                <a:gd name="connsiteY10" fmla="*/ 4274585 h 4780143"/>
                <a:gd name="connsiteX11" fmla="*/ 3009439 w 4929093"/>
                <a:gd name="connsiteY11" fmla="*/ 4289239 h 4780143"/>
                <a:gd name="connsiteX12" fmla="*/ 3090035 w 4929093"/>
                <a:gd name="connsiteY12" fmla="*/ 4384489 h 4780143"/>
                <a:gd name="connsiteX13" fmla="*/ 3141323 w 4929093"/>
                <a:gd name="connsiteY13" fmla="*/ 4509047 h 4780143"/>
                <a:gd name="connsiteX14" fmla="*/ 3170631 w 4929093"/>
                <a:gd name="connsiteY14" fmla="*/ 4516374 h 4780143"/>
                <a:gd name="connsiteX15" fmla="*/ 3214593 w 4929093"/>
                <a:gd name="connsiteY15" fmla="*/ 4523700 h 4780143"/>
                <a:gd name="connsiteX16" fmla="*/ 3287862 w 4929093"/>
                <a:gd name="connsiteY16" fmla="*/ 4596970 h 4780143"/>
                <a:gd name="connsiteX17" fmla="*/ 3331823 w 4929093"/>
                <a:gd name="connsiteY17" fmla="*/ 4574989 h 4780143"/>
                <a:gd name="connsiteX18" fmla="*/ 3353804 w 4929093"/>
                <a:gd name="connsiteY18" fmla="*/ 4574989 h 4780143"/>
                <a:gd name="connsiteX19" fmla="*/ 3397766 w 4929093"/>
                <a:gd name="connsiteY19" fmla="*/ 4618950 h 4780143"/>
                <a:gd name="connsiteX20" fmla="*/ 3419746 w 4929093"/>
                <a:gd name="connsiteY20" fmla="*/ 4684893 h 4780143"/>
                <a:gd name="connsiteX21" fmla="*/ 3398466 w 4929093"/>
                <a:gd name="connsiteY21" fmla="*/ 4775570 h 4780143"/>
                <a:gd name="connsiteX22" fmla="*/ 3434400 w 4929093"/>
                <a:gd name="connsiteY22" fmla="*/ 4780143 h 4780143"/>
                <a:gd name="connsiteX23" fmla="*/ 4086496 w 4929093"/>
                <a:gd name="connsiteY23" fmla="*/ 4340527 h 4780143"/>
                <a:gd name="connsiteX24" fmla="*/ 4196400 w 4929093"/>
                <a:gd name="connsiteY24" fmla="*/ 4325874 h 4780143"/>
                <a:gd name="connsiteX25" fmla="*/ 4298977 w 4929093"/>
                <a:gd name="connsiteY25" fmla="*/ 4274585 h 4780143"/>
                <a:gd name="connsiteX26" fmla="*/ 4313631 w 4929093"/>
                <a:gd name="connsiteY26" fmla="*/ 4245277 h 4780143"/>
                <a:gd name="connsiteX27" fmla="*/ 4423535 w 4929093"/>
                <a:gd name="connsiteY27" fmla="*/ 4252604 h 4780143"/>
                <a:gd name="connsiteX28" fmla="*/ 4540766 w 4929093"/>
                <a:gd name="connsiteY28" fmla="*/ 4259931 h 4780143"/>
                <a:gd name="connsiteX29" fmla="*/ 4540766 w 4929093"/>
                <a:gd name="connsiteY29" fmla="*/ 4157354 h 4780143"/>
                <a:gd name="connsiteX30" fmla="*/ 4570073 w 4929093"/>
                <a:gd name="connsiteY30" fmla="*/ 4106066 h 4780143"/>
                <a:gd name="connsiteX31" fmla="*/ 4657996 w 4929093"/>
                <a:gd name="connsiteY31" fmla="*/ 4054777 h 4780143"/>
                <a:gd name="connsiteX32" fmla="*/ 4709285 w 4929093"/>
                <a:gd name="connsiteY32" fmla="*/ 3996162 h 4780143"/>
                <a:gd name="connsiteX33" fmla="*/ 4870477 w 4929093"/>
                <a:gd name="connsiteY33" fmla="*/ 3996162 h 4780143"/>
                <a:gd name="connsiteX34" fmla="*/ 4870477 w 4929093"/>
                <a:gd name="connsiteY34" fmla="*/ 3893585 h 4780143"/>
                <a:gd name="connsiteX35" fmla="*/ 4899785 w 4929093"/>
                <a:gd name="connsiteY35" fmla="*/ 3651797 h 4780143"/>
                <a:gd name="connsiteX36" fmla="*/ 4929093 w 4929093"/>
                <a:gd name="connsiteY36" fmla="*/ 3461297 h 4780143"/>
                <a:gd name="connsiteX37" fmla="*/ 4921766 w 4929093"/>
                <a:gd name="connsiteY37" fmla="*/ 3256143 h 4780143"/>
                <a:gd name="connsiteX38" fmla="*/ 4780981 w 4929093"/>
                <a:gd name="connsiteY38" fmla="*/ 2739851 h 4780143"/>
                <a:gd name="connsiteX39" fmla="*/ 4001745 w 4929093"/>
                <a:gd name="connsiteY39" fmla="*/ 1065706 h 4780143"/>
                <a:gd name="connsiteX40" fmla="*/ 3705134 w 4929093"/>
                <a:gd name="connsiteY40" fmla="*/ 939584 h 4780143"/>
                <a:gd name="connsiteX41" fmla="*/ 3569217 w 4929093"/>
                <a:gd name="connsiteY41" fmla="*/ 1053484 h 4780143"/>
                <a:gd name="connsiteX42" fmla="*/ 3410097 w 4929093"/>
                <a:gd name="connsiteY42" fmla="*/ 1073009 h 4780143"/>
                <a:gd name="connsiteX43" fmla="*/ 3265895 w 4929093"/>
                <a:gd name="connsiteY43" fmla="*/ 1053484 h 4780143"/>
                <a:gd name="connsiteX44" fmla="*/ 3071691 w 4929093"/>
                <a:gd name="connsiteY44" fmla="*/ 1001319 h 4780143"/>
                <a:gd name="connsiteX45" fmla="*/ 3101855 w 4929093"/>
                <a:gd name="connsiteY45" fmla="*/ 887399 h 4780143"/>
                <a:gd name="connsiteX46" fmla="*/ 3192346 w 4929093"/>
                <a:gd name="connsiteY46" fmla="*/ 813102 h 4780143"/>
                <a:gd name="connsiteX47" fmla="*/ 3157155 w 4929093"/>
                <a:gd name="connsiteY47" fmla="*/ 748713 h 4780143"/>
                <a:gd name="connsiteX48" fmla="*/ 3157155 w 4929093"/>
                <a:gd name="connsiteY48" fmla="*/ 570402 h 4780143"/>
                <a:gd name="connsiteX49" fmla="*/ 3162183 w 4929093"/>
                <a:gd name="connsiteY49" fmla="*/ 431715 h 4780143"/>
                <a:gd name="connsiteX50" fmla="*/ 2953411 w 4929093"/>
                <a:gd name="connsiteY50" fmla="*/ 293 h 4780143"/>
                <a:gd name="connsiteX51" fmla="*/ 1684150 w 4929093"/>
                <a:gd name="connsiteY51" fmla="*/ 367324 h 4780143"/>
                <a:gd name="connsiteX52" fmla="*/ 1568521 w 4929093"/>
                <a:gd name="connsiteY52" fmla="*/ 540683 h 4780143"/>
                <a:gd name="connsiteX53" fmla="*/ 1442838 w 4929093"/>
                <a:gd name="connsiteY53" fmla="*/ 669463 h 4780143"/>
                <a:gd name="connsiteX54" fmla="*/ 1558467 w 4929093"/>
                <a:gd name="connsiteY54" fmla="*/ 743759 h 4780143"/>
                <a:gd name="connsiteX55" fmla="*/ 1669070 w 4929093"/>
                <a:gd name="connsiteY55" fmla="*/ 1011227 h 4780143"/>
                <a:gd name="connsiteX56" fmla="*/ 1661312 w 4929093"/>
                <a:gd name="connsiteY56" fmla="*/ 1183393 h 4780143"/>
                <a:gd name="connsiteX57" fmla="*/ 1731051 w 4929093"/>
                <a:gd name="connsiteY57" fmla="*/ 1246540 h 4780143"/>
                <a:gd name="connsiteX58" fmla="*/ 1722334 w 4929093"/>
                <a:gd name="connsiteY58" fmla="*/ 1313895 h 4780143"/>
                <a:gd name="connsiteX59" fmla="*/ 1844376 w 4929093"/>
                <a:gd name="connsiteY59" fmla="*/ 1419140 h 4780143"/>
                <a:gd name="connsiteX60" fmla="*/ 1761562 w 4929093"/>
                <a:gd name="connsiteY60" fmla="*/ 1452817 h 4780143"/>
                <a:gd name="connsiteX61" fmla="*/ 1437812 w 4929093"/>
                <a:gd name="connsiteY61" fmla="*/ 1194491 h 4780143"/>
                <a:gd name="connsiteX62" fmla="*/ 1171366 w 4929093"/>
                <a:gd name="connsiteY62" fmla="*/ 1323271 h 4780143"/>
                <a:gd name="connsiteX63" fmla="*/ 1050710 w 4929093"/>
                <a:gd name="connsiteY63" fmla="*/ 1372801 h 4780143"/>
                <a:gd name="connsiteX64" fmla="*/ 965245 w 4929093"/>
                <a:gd name="connsiteY64" fmla="*/ 1412427 h 4780143"/>
                <a:gd name="connsiteX65" fmla="*/ 305147 w 4929093"/>
                <a:gd name="connsiteY65" fmla="*/ 988624 h 4780143"/>
                <a:gd name="connsiteX66" fmla="*/ 0 w 4929093"/>
                <a:gd name="connsiteY66" fmla="*/ 1546160 h 4780143"/>
                <a:gd name="connsiteX67" fmla="*/ 165901 w 4929093"/>
                <a:gd name="connsiteY67" fmla="*/ 1744283 h 4780143"/>
                <a:gd name="connsiteX68" fmla="*/ 226229 w 4929093"/>
                <a:gd name="connsiteY68" fmla="*/ 1887923 h 4780143"/>
                <a:gd name="connsiteX69" fmla="*/ 513885 w 4929093"/>
                <a:gd name="connsiteY69" fmla="*/ 2102499 h 4780143"/>
                <a:gd name="connsiteX70" fmla="*/ 1222111 w 4929093"/>
                <a:gd name="connsiteY70" fmla="*/ 2825805 h 4780143"/>
                <a:gd name="connsiteX71" fmla="*/ 1226613 w 4929093"/>
                <a:gd name="connsiteY71" fmla="*/ 2820520 h 4780143"/>
                <a:gd name="connsiteX72" fmla="*/ 1308757 w 4929093"/>
                <a:gd name="connsiteY72" fmla="*/ 2982149 h 4780143"/>
                <a:gd name="connsiteX73" fmla="*/ 1304553 w 4929093"/>
                <a:gd name="connsiteY73" fmla="*/ 3173270 h 4780143"/>
                <a:gd name="connsiteX0" fmla="*/ 1304553 w 4929093"/>
                <a:gd name="connsiteY0" fmla="*/ 2809881 h 4416754"/>
                <a:gd name="connsiteX1" fmla="*/ 1404621 w 4929093"/>
                <a:gd name="connsiteY1" fmla="*/ 2835568 h 4416754"/>
                <a:gd name="connsiteX2" fmla="*/ 1507420 w 4929093"/>
                <a:gd name="connsiteY2" fmla="*/ 2826811 h 4416754"/>
                <a:gd name="connsiteX3" fmla="*/ 1566035 w 4929093"/>
                <a:gd name="connsiteY3" fmla="*/ 2892754 h 4416754"/>
                <a:gd name="connsiteX4" fmla="*/ 1653958 w 4929093"/>
                <a:gd name="connsiteY4" fmla="*/ 2958696 h 4416754"/>
                <a:gd name="connsiteX5" fmla="*/ 2481900 w 4929093"/>
                <a:gd name="connsiteY5" fmla="*/ 3691388 h 4416754"/>
                <a:gd name="connsiteX6" fmla="*/ 2489227 w 4929093"/>
                <a:gd name="connsiteY6" fmla="*/ 3823273 h 4416754"/>
                <a:gd name="connsiteX7" fmla="*/ 2599131 w 4929093"/>
                <a:gd name="connsiteY7" fmla="*/ 3859908 h 4416754"/>
                <a:gd name="connsiteX8" fmla="*/ 2635766 w 4929093"/>
                <a:gd name="connsiteY8" fmla="*/ 3889215 h 4416754"/>
                <a:gd name="connsiteX9" fmla="*/ 2760323 w 4929093"/>
                <a:gd name="connsiteY9" fmla="*/ 3889215 h 4416754"/>
                <a:gd name="connsiteX10" fmla="*/ 2943496 w 4929093"/>
                <a:gd name="connsiteY10" fmla="*/ 3911196 h 4416754"/>
                <a:gd name="connsiteX11" fmla="*/ 3009439 w 4929093"/>
                <a:gd name="connsiteY11" fmla="*/ 3925850 h 4416754"/>
                <a:gd name="connsiteX12" fmla="*/ 3090035 w 4929093"/>
                <a:gd name="connsiteY12" fmla="*/ 4021100 h 4416754"/>
                <a:gd name="connsiteX13" fmla="*/ 3141323 w 4929093"/>
                <a:gd name="connsiteY13" fmla="*/ 4145658 h 4416754"/>
                <a:gd name="connsiteX14" fmla="*/ 3170631 w 4929093"/>
                <a:gd name="connsiteY14" fmla="*/ 4152985 h 4416754"/>
                <a:gd name="connsiteX15" fmla="*/ 3214593 w 4929093"/>
                <a:gd name="connsiteY15" fmla="*/ 4160311 h 4416754"/>
                <a:gd name="connsiteX16" fmla="*/ 3287862 w 4929093"/>
                <a:gd name="connsiteY16" fmla="*/ 4233581 h 4416754"/>
                <a:gd name="connsiteX17" fmla="*/ 3331823 w 4929093"/>
                <a:gd name="connsiteY17" fmla="*/ 4211600 h 4416754"/>
                <a:gd name="connsiteX18" fmla="*/ 3353804 w 4929093"/>
                <a:gd name="connsiteY18" fmla="*/ 4211600 h 4416754"/>
                <a:gd name="connsiteX19" fmla="*/ 3397766 w 4929093"/>
                <a:gd name="connsiteY19" fmla="*/ 4255561 h 4416754"/>
                <a:gd name="connsiteX20" fmla="*/ 3419746 w 4929093"/>
                <a:gd name="connsiteY20" fmla="*/ 4321504 h 4416754"/>
                <a:gd name="connsiteX21" fmla="*/ 3398466 w 4929093"/>
                <a:gd name="connsiteY21" fmla="*/ 4412181 h 4416754"/>
                <a:gd name="connsiteX22" fmla="*/ 3434400 w 4929093"/>
                <a:gd name="connsiteY22" fmla="*/ 4416754 h 4416754"/>
                <a:gd name="connsiteX23" fmla="*/ 4086496 w 4929093"/>
                <a:gd name="connsiteY23" fmla="*/ 3977138 h 4416754"/>
                <a:gd name="connsiteX24" fmla="*/ 4196400 w 4929093"/>
                <a:gd name="connsiteY24" fmla="*/ 3962485 h 4416754"/>
                <a:gd name="connsiteX25" fmla="*/ 4298977 w 4929093"/>
                <a:gd name="connsiteY25" fmla="*/ 3911196 h 4416754"/>
                <a:gd name="connsiteX26" fmla="*/ 4313631 w 4929093"/>
                <a:gd name="connsiteY26" fmla="*/ 3881888 h 4416754"/>
                <a:gd name="connsiteX27" fmla="*/ 4423535 w 4929093"/>
                <a:gd name="connsiteY27" fmla="*/ 3889215 h 4416754"/>
                <a:gd name="connsiteX28" fmla="*/ 4540766 w 4929093"/>
                <a:gd name="connsiteY28" fmla="*/ 3896542 h 4416754"/>
                <a:gd name="connsiteX29" fmla="*/ 4540766 w 4929093"/>
                <a:gd name="connsiteY29" fmla="*/ 3793965 h 4416754"/>
                <a:gd name="connsiteX30" fmla="*/ 4570073 w 4929093"/>
                <a:gd name="connsiteY30" fmla="*/ 3742677 h 4416754"/>
                <a:gd name="connsiteX31" fmla="*/ 4657996 w 4929093"/>
                <a:gd name="connsiteY31" fmla="*/ 3691388 h 4416754"/>
                <a:gd name="connsiteX32" fmla="*/ 4709285 w 4929093"/>
                <a:gd name="connsiteY32" fmla="*/ 3632773 h 4416754"/>
                <a:gd name="connsiteX33" fmla="*/ 4870477 w 4929093"/>
                <a:gd name="connsiteY33" fmla="*/ 3632773 h 4416754"/>
                <a:gd name="connsiteX34" fmla="*/ 4870477 w 4929093"/>
                <a:gd name="connsiteY34" fmla="*/ 3530196 h 4416754"/>
                <a:gd name="connsiteX35" fmla="*/ 4899785 w 4929093"/>
                <a:gd name="connsiteY35" fmla="*/ 3288408 h 4416754"/>
                <a:gd name="connsiteX36" fmla="*/ 4929093 w 4929093"/>
                <a:gd name="connsiteY36" fmla="*/ 3097908 h 4416754"/>
                <a:gd name="connsiteX37" fmla="*/ 4921766 w 4929093"/>
                <a:gd name="connsiteY37" fmla="*/ 2892754 h 4416754"/>
                <a:gd name="connsiteX38" fmla="*/ 4780981 w 4929093"/>
                <a:gd name="connsiteY38" fmla="*/ 2376462 h 4416754"/>
                <a:gd name="connsiteX39" fmla="*/ 4001745 w 4929093"/>
                <a:gd name="connsiteY39" fmla="*/ 702317 h 4416754"/>
                <a:gd name="connsiteX40" fmla="*/ 3705134 w 4929093"/>
                <a:gd name="connsiteY40" fmla="*/ 576195 h 4416754"/>
                <a:gd name="connsiteX41" fmla="*/ 3569217 w 4929093"/>
                <a:gd name="connsiteY41" fmla="*/ 690095 h 4416754"/>
                <a:gd name="connsiteX42" fmla="*/ 3410097 w 4929093"/>
                <a:gd name="connsiteY42" fmla="*/ 709620 h 4416754"/>
                <a:gd name="connsiteX43" fmla="*/ 3265895 w 4929093"/>
                <a:gd name="connsiteY43" fmla="*/ 690095 h 4416754"/>
                <a:gd name="connsiteX44" fmla="*/ 3071691 w 4929093"/>
                <a:gd name="connsiteY44" fmla="*/ 637930 h 4416754"/>
                <a:gd name="connsiteX45" fmla="*/ 3101855 w 4929093"/>
                <a:gd name="connsiteY45" fmla="*/ 524010 h 4416754"/>
                <a:gd name="connsiteX46" fmla="*/ 3192346 w 4929093"/>
                <a:gd name="connsiteY46" fmla="*/ 449713 h 4416754"/>
                <a:gd name="connsiteX47" fmla="*/ 3157155 w 4929093"/>
                <a:gd name="connsiteY47" fmla="*/ 385324 h 4416754"/>
                <a:gd name="connsiteX48" fmla="*/ 3157155 w 4929093"/>
                <a:gd name="connsiteY48" fmla="*/ 207013 h 4416754"/>
                <a:gd name="connsiteX49" fmla="*/ 3162183 w 4929093"/>
                <a:gd name="connsiteY49" fmla="*/ 68326 h 4416754"/>
                <a:gd name="connsiteX50" fmla="*/ 1684150 w 4929093"/>
                <a:gd name="connsiteY50" fmla="*/ 3935 h 4416754"/>
                <a:gd name="connsiteX51" fmla="*/ 1568521 w 4929093"/>
                <a:gd name="connsiteY51" fmla="*/ 177294 h 4416754"/>
                <a:gd name="connsiteX52" fmla="*/ 1442838 w 4929093"/>
                <a:gd name="connsiteY52" fmla="*/ 306074 h 4416754"/>
                <a:gd name="connsiteX53" fmla="*/ 1558467 w 4929093"/>
                <a:gd name="connsiteY53" fmla="*/ 380370 h 4416754"/>
                <a:gd name="connsiteX54" fmla="*/ 1669070 w 4929093"/>
                <a:gd name="connsiteY54" fmla="*/ 647838 h 4416754"/>
                <a:gd name="connsiteX55" fmla="*/ 1661312 w 4929093"/>
                <a:gd name="connsiteY55" fmla="*/ 820004 h 4416754"/>
                <a:gd name="connsiteX56" fmla="*/ 1731051 w 4929093"/>
                <a:gd name="connsiteY56" fmla="*/ 883151 h 4416754"/>
                <a:gd name="connsiteX57" fmla="*/ 1722334 w 4929093"/>
                <a:gd name="connsiteY57" fmla="*/ 950506 h 4416754"/>
                <a:gd name="connsiteX58" fmla="*/ 1844376 w 4929093"/>
                <a:gd name="connsiteY58" fmla="*/ 1055751 h 4416754"/>
                <a:gd name="connsiteX59" fmla="*/ 1761562 w 4929093"/>
                <a:gd name="connsiteY59" fmla="*/ 1089428 h 4416754"/>
                <a:gd name="connsiteX60" fmla="*/ 1437812 w 4929093"/>
                <a:gd name="connsiteY60" fmla="*/ 831102 h 4416754"/>
                <a:gd name="connsiteX61" fmla="*/ 1171366 w 4929093"/>
                <a:gd name="connsiteY61" fmla="*/ 959882 h 4416754"/>
                <a:gd name="connsiteX62" fmla="*/ 1050710 w 4929093"/>
                <a:gd name="connsiteY62" fmla="*/ 1009412 h 4416754"/>
                <a:gd name="connsiteX63" fmla="*/ 965245 w 4929093"/>
                <a:gd name="connsiteY63" fmla="*/ 1049038 h 4416754"/>
                <a:gd name="connsiteX64" fmla="*/ 305147 w 4929093"/>
                <a:gd name="connsiteY64" fmla="*/ 625235 h 4416754"/>
                <a:gd name="connsiteX65" fmla="*/ 0 w 4929093"/>
                <a:gd name="connsiteY65" fmla="*/ 1182771 h 4416754"/>
                <a:gd name="connsiteX66" fmla="*/ 165901 w 4929093"/>
                <a:gd name="connsiteY66" fmla="*/ 1380894 h 4416754"/>
                <a:gd name="connsiteX67" fmla="*/ 226229 w 4929093"/>
                <a:gd name="connsiteY67" fmla="*/ 1524534 h 4416754"/>
                <a:gd name="connsiteX68" fmla="*/ 513885 w 4929093"/>
                <a:gd name="connsiteY68" fmla="*/ 1739110 h 4416754"/>
                <a:gd name="connsiteX69" fmla="*/ 1222111 w 4929093"/>
                <a:gd name="connsiteY69" fmla="*/ 2462416 h 4416754"/>
                <a:gd name="connsiteX70" fmla="*/ 1226613 w 4929093"/>
                <a:gd name="connsiteY70" fmla="*/ 2457131 h 4416754"/>
                <a:gd name="connsiteX71" fmla="*/ 1308757 w 4929093"/>
                <a:gd name="connsiteY71" fmla="*/ 2618760 h 4416754"/>
                <a:gd name="connsiteX72" fmla="*/ 1304553 w 4929093"/>
                <a:gd name="connsiteY72" fmla="*/ 2809881 h 4416754"/>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3157155 w 4929093"/>
                <a:gd name="connsiteY48" fmla="*/ 203078 h 4412819"/>
                <a:gd name="connsiteX49" fmla="*/ 1684150 w 4929093"/>
                <a:gd name="connsiteY49" fmla="*/ 0 h 4412819"/>
                <a:gd name="connsiteX50" fmla="*/ 1568521 w 4929093"/>
                <a:gd name="connsiteY50" fmla="*/ 173359 h 4412819"/>
                <a:gd name="connsiteX51" fmla="*/ 1442838 w 4929093"/>
                <a:gd name="connsiteY51" fmla="*/ 302139 h 4412819"/>
                <a:gd name="connsiteX52" fmla="*/ 1558467 w 4929093"/>
                <a:gd name="connsiteY52" fmla="*/ 376435 h 4412819"/>
                <a:gd name="connsiteX53" fmla="*/ 1669070 w 4929093"/>
                <a:gd name="connsiteY53" fmla="*/ 643903 h 4412819"/>
                <a:gd name="connsiteX54" fmla="*/ 1661312 w 4929093"/>
                <a:gd name="connsiteY54" fmla="*/ 816069 h 4412819"/>
                <a:gd name="connsiteX55" fmla="*/ 1731051 w 4929093"/>
                <a:gd name="connsiteY55" fmla="*/ 879216 h 4412819"/>
                <a:gd name="connsiteX56" fmla="*/ 1722334 w 4929093"/>
                <a:gd name="connsiteY56" fmla="*/ 946571 h 4412819"/>
                <a:gd name="connsiteX57" fmla="*/ 1844376 w 4929093"/>
                <a:gd name="connsiteY57" fmla="*/ 1051816 h 4412819"/>
                <a:gd name="connsiteX58" fmla="*/ 1761562 w 4929093"/>
                <a:gd name="connsiteY58" fmla="*/ 1085493 h 4412819"/>
                <a:gd name="connsiteX59" fmla="*/ 1437812 w 4929093"/>
                <a:gd name="connsiteY59" fmla="*/ 827167 h 4412819"/>
                <a:gd name="connsiteX60" fmla="*/ 1171366 w 4929093"/>
                <a:gd name="connsiteY60" fmla="*/ 955947 h 4412819"/>
                <a:gd name="connsiteX61" fmla="*/ 1050710 w 4929093"/>
                <a:gd name="connsiteY61" fmla="*/ 1005477 h 4412819"/>
                <a:gd name="connsiteX62" fmla="*/ 965245 w 4929093"/>
                <a:gd name="connsiteY62" fmla="*/ 1045103 h 4412819"/>
                <a:gd name="connsiteX63" fmla="*/ 305147 w 4929093"/>
                <a:gd name="connsiteY63" fmla="*/ 621300 h 4412819"/>
                <a:gd name="connsiteX64" fmla="*/ 0 w 4929093"/>
                <a:gd name="connsiteY64" fmla="*/ 1178836 h 4412819"/>
                <a:gd name="connsiteX65" fmla="*/ 165901 w 4929093"/>
                <a:gd name="connsiteY65" fmla="*/ 1376959 h 4412819"/>
                <a:gd name="connsiteX66" fmla="*/ 226229 w 4929093"/>
                <a:gd name="connsiteY66" fmla="*/ 1520599 h 4412819"/>
                <a:gd name="connsiteX67" fmla="*/ 513885 w 4929093"/>
                <a:gd name="connsiteY67" fmla="*/ 1735175 h 4412819"/>
                <a:gd name="connsiteX68" fmla="*/ 1222111 w 4929093"/>
                <a:gd name="connsiteY68" fmla="*/ 2458481 h 4412819"/>
                <a:gd name="connsiteX69" fmla="*/ 1226613 w 4929093"/>
                <a:gd name="connsiteY69" fmla="*/ 2453196 h 4412819"/>
                <a:gd name="connsiteX70" fmla="*/ 1308757 w 4929093"/>
                <a:gd name="connsiteY70" fmla="*/ 2614825 h 4412819"/>
                <a:gd name="connsiteX71" fmla="*/ 1304553 w 4929093"/>
                <a:gd name="connsiteY71"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3157155 w 4929093"/>
                <a:gd name="connsiteY47" fmla="*/ 381389 h 4412819"/>
                <a:gd name="connsiteX48" fmla="*/ 1684150 w 4929093"/>
                <a:gd name="connsiteY48" fmla="*/ 0 h 4412819"/>
                <a:gd name="connsiteX49" fmla="*/ 1568521 w 4929093"/>
                <a:gd name="connsiteY49" fmla="*/ 173359 h 4412819"/>
                <a:gd name="connsiteX50" fmla="*/ 1442838 w 4929093"/>
                <a:gd name="connsiteY50" fmla="*/ 302139 h 4412819"/>
                <a:gd name="connsiteX51" fmla="*/ 1558467 w 4929093"/>
                <a:gd name="connsiteY51" fmla="*/ 376435 h 4412819"/>
                <a:gd name="connsiteX52" fmla="*/ 1669070 w 4929093"/>
                <a:gd name="connsiteY52" fmla="*/ 643903 h 4412819"/>
                <a:gd name="connsiteX53" fmla="*/ 1661312 w 4929093"/>
                <a:gd name="connsiteY53" fmla="*/ 816069 h 4412819"/>
                <a:gd name="connsiteX54" fmla="*/ 1731051 w 4929093"/>
                <a:gd name="connsiteY54" fmla="*/ 879216 h 4412819"/>
                <a:gd name="connsiteX55" fmla="*/ 1722334 w 4929093"/>
                <a:gd name="connsiteY55" fmla="*/ 946571 h 4412819"/>
                <a:gd name="connsiteX56" fmla="*/ 1844376 w 4929093"/>
                <a:gd name="connsiteY56" fmla="*/ 1051816 h 4412819"/>
                <a:gd name="connsiteX57" fmla="*/ 1761562 w 4929093"/>
                <a:gd name="connsiteY57" fmla="*/ 1085493 h 4412819"/>
                <a:gd name="connsiteX58" fmla="*/ 1437812 w 4929093"/>
                <a:gd name="connsiteY58" fmla="*/ 827167 h 4412819"/>
                <a:gd name="connsiteX59" fmla="*/ 1171366 w 4929093"/>
                <a:gd name="connsiteY59" fmla="*/ 955947 h 4412819"/>
                <a:gd name="connsiteX60" fmla="*/ 1050710 w 4929093"/>
                <a:gd name="connsiteY60" fmla="*/ 1005477 h 4412819"/>
                <a:gd name="connsiteX61" fmla="*/ 965245 w 4929093"/>
                <a:gd name="connsiteY61" fmla="*/ 1045103 h 4412819"/>
                <a:gd name="connsiteX62" fmla="*/ 305147 w 4929093"/>
                <a:gd name="connsiteY62" fmla="*/ 621300 h 4412819"/>
                <a:gd name="connsiteX63" fmla="*/ 0 w 4929093"/>
                <a:gd name="connsiteY63" fmla="*/ 1178836 h 4412819"/>
                <a:gd name="connsiteX64" fmla="*/ 165901 w 4929093"/>
                <a:gd name="connsiteY64" fmla="*/ 1376959 h 4412819"/>
                <a:gd name="connsiteX65" fmla="*/ 226229 w 4929093"/>
                <a:gd name="connsiteY65" fmla="*/ 1520599 h 4412819"/>
                <a:gd name="connsiteX66" fmla="*/ 513885 w 4929093"/>
                <a:gd name="connsiteY66" fmla="*/ 1735175 h 4412819"/>
                <a:gd name="connsiteX67" fmla="*/ 1222111 w 4929093"/>
                <a:gd name="connsiteY67" fmla="*/ 2458481 h 4412819"/>
                <a:gd name="connsiteX68" fmla="*/ 1226613 w 4929093"/>
                <a:gd name="connsiteY68" fmla="*/ 2453196 h 4412819"/>
                <a:gd name="connsiteX69" fmla="*/ 1308757 w 4929093"/>
                <a:gd name="connsiteY69" fmla="*/ 2614825 h 4412819"/>
                <a:gd name="connsiteX70" fmla="*/ 1304553 w 4929093"/>
                <a:gd name="connsiteY70"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3192346 w 4929093"/>
                <a:gd name="connsiteY46" fmla="*/ 445778 h 4412819"/>
                <a:gd name="connsiteX47" fmla="*/ 1684150 w 4929093"/>
                <a:gd name="connsiteY47" fmla="*/ 0 h 4412819"/>
                <a:gd name="connsiteX48" fmla="*/ 1568521 w 4929093"/>
                <a:gd name="connsiteY48" fmla="*/ 173359 h 4412819"/>
                <a:gd name="connsiteX49" fmla="*/ 1442838 w 4929093"/>
                <a:gd name="connsiteY49" fmla="*/ 302139 h 4412819"/>
                <a:gd name="connsiteX50" fmla="*/ 1558467 w 4929093"/>
                <a:gd name="connsiteY50" fmla="*/ 376435 h 4412819"/>
                <a:gd name="connsiteX51" fmla="*/ 1669070 w 4929093"/>
                <a:gd name="connsiteY51" fmla="*/ 643903 h 4412819"/>
                <a:gd name="connsiteX52" fmla="*/ 1661312 w 4929093"/>
                <a:gd name="connsiteY52" fmla="*/ 816069 h 4412819"/>
                <a:gd name="connsiteX53" fmla="*/ 1731051 w 4929093"/>
                <a:gd name="connsiteY53" fmla="*/ 879216 h 4412819"/>
                <a:gd name="connsiteX54" fmla="*/ 1722334 w 4929093"/>
                <a:gd name="connsiteY54" fmla="*/ 946571 h 4412819"/>
                <a:gd name="connsiteX55" fmla="*/ 1844376 w 4929093"/>
                <a:gd name="connsiteY55" fmla="*/ 1051816 h 4412819"/>
                <a:gd name="connsiteX56" fmla="*/ 1761562 w 4929093"/>
                <a:gd name="connsiteY56" fmla="*/ 1085493 h 4412819"/>
                <a:gd name="connsiteX57" fmla="*/ 1437812 w 4929093"/>
                <a:gd name="connsiteY57" fmla="*/ 827167 h 4412819"/>
                <a:gd name="connsiteX58" fmla="*/ 1171366 w 4929093"/>
                <a:gd name="connsiteY58" fmla="*/ 955947 h 4412819"/>
                <a:gd name="connsiteX59" fmla="*/ 1050710 w 4929093"/>
                <a:gd name="connsiteY59" fmla="*/ 1005477 h 4412819"/>
                <a:gd name="connsiteX60" fmla="*/ 965245 w 4929093"/>
                <a:gd name="connsiteY60" fmla="*/ 1045103 h 4412819"/>
                <a:gd name="connsiteX61" fmla="*/ 305147 w 4929093"/>
                <a:gd name="connsiteY61" fmla="*/ 621300 h 4412819"/>
                <a:gd name="connsiteX62" fmla="*/ 0 w 4929093"/>
                <a:gd name="connsiteY62" fmla="*/ 1178836 h 4412819"/>
                <a:gd name="connsiteX63" fmla="*/ 165901 w 4929093"/>
                <a:gd name="connsiteY63" fmla="*/ 1376959 h 4412819"/>
                <a:gd name="connsiteX64" fmla="*/ 226229 w 4929093"/>
                <a:gd name="connsiteY64" fmla="*/ 1520599 h 4412819"/>
                <a:gd name="connsiteX65" fmla="*/ 513885 w 4929093"/>
                <a:gd name="connsiteY65" fmla="*/ 1735175 h 4412819"/>
                <a:gd name="connsiteX66" fmla="*/ 1222111 w 4929093"/>
                <a:gd name="connsiteY66" fmla="*/ 2458481 h 4412819"/>
                <a:gd name="connsiteX67" fmla="*/ 1226613 w 4929093"/>
                <a:gd name="connsiteY67" fmla="*/ 2453196 h 4412819"/>
                <a:gd name="connsiteX68" fmla="*/ 1308757 w 4929093"/>
                <a:gd name="connsiteY68" fmla="*/ 2614825 h 4412819"/>
                <a:gd name="connsiteX69" fmla="*/ 1304553 w 4929093"/>
                <a:gd name="connsiteY69"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101855 w 4929093"/>
                <a:gd name="connsiteY45" fmla="*/ 520075 h 4412819"/>
                <a:gd name="connsiteX46" fmla="*/ 1684150 w 4929093"/>
                <a:gd name="connsiteY46" fmla="*/ 0 h 4412819"/>
                <a:gd name="connsiteX47" fmla="*/ 1568521 w 4929093"/>
                <a:gd name="connsiteY47" fmla="*/ 173359 h 4412819"/>
                <a:gd name="connsiteX48" fmla="*/ 1442838 w 4929093"/>
                <a:gd name="connsiteY48" fmla="*/ 302139 h 4412819"/>
                <a:gd name="connsiteX49" fmla="*/ 1558467 w 4929093"/>
                <a:gd name="connsiteY49" fmla="*/ 376435 h 4412819"/>
                <a:gd name="connsiteX50" fmla="*/ 1669070 w 4929093"/>
                <a:gd name="connsiteY50" fmla="*/ 643903 h 4412819"/>
                <a:gd name="connsiteX51" fmla="*/ 1661312 w 4929093"/>
                <a:gd name="connsiteY51" fmla="*/ 816069 h 4412819"/>
                <a:gd name="connsiteX52" fmla="*/ 1731051 w 4929093"/>
                <a:gd name="connsiteY52" fmla="*/ 879216 h 4412819"/>
                <a:gd name="connsiteX53" fmla="*/ 1722334 w 4929093"/>
                <a:gd name="connsiteY53" fmla="*/ 946571 h 4412819"/>
                <a:gd name="connsiteX54" fmla="*/ 1844376 w 4929093"/>
                <a:gd name="connsiteY54" fmla="*/ 1051816 h 4412819"/>
                <a:gd name="connsiteX55" fmla="*/ 1761562 w 4929093"/>
                <a:gd name="connsiteY55" fmla="*/ 1085493 h 4412819"/>
                <a:gd name="connsiteX56" fmla="*/ 1437812 w 4929093"/>
                <a:gd name="connsiteY56" fmla="*/ 827167 h 4412819"/>
                <a:gd name="connsiteX57" fmla="*/ 1171366 w 4929093"/>
                <a:gd name="connsiteY57" fmla="*/ 955947 h 4412819"/>
                <a:gd name="connsiteX58" fmla="*/ 1050710 w 4929093"/>
                <a:gd name="connsiteY58" fmla="*/ 1005477 h 4412819"/>
                <a:gd name="connsiteX59" fmla="*/ 965245 w 4929093"/>
                <a:gd name="connsiteY59" fmla="*/ 1045103 h 4412819"/>
                <a:gd name="connsiteX60" fmla="*/ 305147 w 4929093"/>
                <a:gd name="connsiteY60" fmla="*/ 621300 h 4412819"/>
                <a:gd name="connsiteX61" fmla="*/ 0 w 4929093"/>
                <a:gd name="connsiteY61" fmla="*/ 1178836 h 4412819"/>
                <a:gd name="connsiteX62" fmla="*/ 165901 w 4929093"/>
                <a:gd name="connsiteY62" fmla="*/ 1376959 h 4412819"/>
                <a:gd name="connsiteX63" fmla="*/ 226229 w 4929093"/>
                <a:gd name="connsiteY63" fmla="*/ 1520599 h 4412819"/>
                <a:gd name="connsiteX64" fmla="*/ 513885 w 4929093"/>
                <a:gd name="connsiteY64" fmla="*/ 1735175 h 4412819"/>
                <a:gd name="connsiteX65" fmla="*/ 1222111 w 4929093"/>
                <a:gd name="connsiteY65" fmla="*/ 2458481 h 4412819"/>
                <a:gd name="connsiteX66" fmla="*/ 1226613 w 4929093"/>
                <a:gd name="connsiteY66" fmla="*/ 2453196 h 4412819"/>
                <a:gd name="connsiteX67" fmla="*/ 1308757 w 4929093"/>
                <a:gd name="connsiteY67" fmla="*/ 2614825 h 4412819"/>
                <a:gd name="connsiteX68" fmla="*/ 1304553 w 4929093"/>
                <a:gd name="connsiteY68"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3086774 w 4929093"/>
                <a:gd name="connsiteY45" fmla="*/ 520075 h 4412819"/>
                <a:gd name="connsiteX46" fmla="*/ 1684150 w 4929093"/>
                <a:gd name="connsiteY46" fmla="*/ 0 h 4412819"/>
                <a:gd name="connsiteX47" fmla="*/ 1568521 w 4929093"/>
                <a:gd name="connsiteY47" fmla="*/ 173359 h 4412819"/>
                <a:gd name="connsiteX48" fmla="*/ 1442838 w 4929093"/>
                <a:gd name="connsiteY48" fmla="*/ 302139 h 4412819"/>
                <a:gd name="connsiteX49" fmla="*/ 1558467 w 4929093"/>
                <a:gd name="connsiteY49" fmla="*/ 376435 h 4412819"/>
                <a:gd name="connsiteX50" fmla="*/ 1669070 w 4929093"/>
                <a:gd name="connsiteY50" fmla="*/ 643903 h 4412819"/>
                <a:gd name="connsiteX51" fmla="*/ 1661312 w 4929093"/>
                <a:gd name="connsiteY51" fmla="*/ 816069 h 4412819"/>
                <a:gd name="connsiteX52" fmla="*/ 1731051 w 4929093"/>
                <a:gd name="connsiteY52" fmla="*/ 879216 h 4412819"/>
                <a:gd name="connsiteX53" fmla="*/ 1722334 w 4929093"/>
                <a:gd name="connsiteY53" fmla="*/ 946571 h 4412819"/>
                <a:gd name="connsiteX54" fmla="*/ 1844376 w 4929093"/>
                <a:gd name="connsiteY54" fmla="*/ 1051816 h 4412819"/>
                <a:gd name="connsiteX55" fmla="*/ 1761562 w 4929093"/>
                <a:gd name="connsiteY55" fmla="*/ 1085493 h 4412819"/>
                <a:gd name="connsiteX56" fmla="*/ 1437812 w 4929093"/>
                <a:gd name="connsiteY56" fmla="*/ 827167 h 4412819"/>
                <a:gd name="connsiteX57" fmla="*/ 1171366 w 4929093"/>
                <a:gd name="connsiteY57" fmla="*/ 955947 h 4412819"/>
                <a:gd name="connsiteX58" fmla="*/ 1050710 w 4929093"/>
                <a:gd name="connsiteY58" fmla="*/ 1005477 h 4412819"/>
                <a:gd name="connsiteX59" fmla="*/ 965245 w 4929093"/>
                <a:gd name="connsiteY59" fmla="*/ 1045103 h 4412819"/>
                <a:gd name="connsiteX60" fmla="*/ 305147 w 4929093"/>
                <a:gd name="connsiteY60" fmla="*/ 621300 h 4412819"/>
                <a:gd name="connsiteX61" fmla="*/ 0 w 4929093"/>
                <a:gd name="connsiteY61" fmla="*/ 1178836 h 4412819"/>
                <a:gd name="connsiteX62" fmla="*/ 165901 w 4929093"/>
                <a:gd name="connsiteY62" fmla="*/ 1376959 h 4412819"/>
                <a:gd name="connsiteX63" fmla="*/ 226229 w 4929093"/>
                <a:gd name="connsiteY63" fmla="*/ 1520599 h 4412819"/>
                <a:gd name="connsiteX64" fmla="*/ 513885 w 4929093"/>
                <a:gd name="connsiteY64" fmla="*/ 1735175 h 4412819"/>
                <a:gd name="connsiteX65" fmla="*/ 1222111 w 4929093"/>
                <a:gd name="connsiteY65" fmla="*/ 2458481 h 4412819"/>
                <a:gd name="connsiteX66" fmla="*/ 1226613 w 4929093"/>
                <a:gd name="connsiteY66" fmla="*/ 2453196 h 4412819"/>
                <a:gd name="connsiteX67" fmla="*/ 1308757 w 4929093"/>
                <a:gd name="connsiteY67" fmla="*/ 2614825 h 4412819"/>
                <a:gd name="connsiteX68" fmla="*/ 1304553 w 4929093"/>
                <a:gd name="connsiteY68"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3071691 w 4929093"/>
                <a:gd name="connsiteY44" fmla="*/ 633995 h 4412819"/>
                <a:gd name="connsiteX45" fmla="*/ 1684150 w 4929093"/>
                <a:gd name="connsiteY45" fmla="*/ 0 h 4412819"/>
                <a:gd name="connsiteX46" fmla="*/ 1568521 w 4929093"/>
                <a:gd name="connsiteY46" fmla="*/ 173359 h 4412819"/>
                <a:gd name="connsiteX47" fmla="*/ 1442838 w 4929093"/>
                <a:gd name="connsiteY47" fmla="*/ 302139 h 4412819"/>
                <a:gd name="connsiteX48" fmla="*/ 1558467 w 4929093"/>
                <a:gd name="connsiteY48" fmla="*/ 376435 h 4412819"/>
                <a:gd name="connsiteX49" fmla="*/ 1669070 w 4929093"/>
                <a:gd name="connsiteY49" fmla="*/ 643903 h 4412819"/>
                <a:gd name="connsiteX50" fmla="*/ 1661312 w 4929093"/>
                <a:gd name="connsiteY50" fmla="*/ 816069 h 4412819"/>
                <a:gd name="connsiteX51" fmla="*/ 1731051 w 4929093"/>
                <a:gd name="connsiteY51" fmla="*/ 879216 h 4412819"/>
                <a:gd name="connsiteX52" fmla="*/ 1722334 w 4929093"/>
                <a:gd name="connsiteY52" fmla="*/ 946571 h 4412819"/>
                <a:gd name="connsiteX53" fmla="*/ 1844376 w 4929093"/>
                <a:gd name="connsiteY53" fmla="*/ 1051816 h 4412819"/>
                <a:gd name="connsiteX54" fmla="*/ 1761562 w 4929093"/>
                <a:gd name="connsiteY54" fmla="*/ 1085493 h 4412819"/>
                <a:gd name="connsiteX55" fmla="*/ 1437812 w 4929093"/>
                <a:gd name="connsiteY55" fmla="*/ 827167 h 4412819"/>
                <a:gd name="connsiteX56" fmla="*/ 1171366 w 4929093"/>
                <a:gd name="connsiteY56" fmla="*/ 955947 h 4412819"/>
                <a:gd name="connsiteX57" fmla="*/ 1050710 w 4929093"/>
                <a:gd name="connsiteY57" fmla="*/ 1005477 h 4412819"/>
                <a:gd name="connsiteX58" fmla="*/ 965245 w 4929093"/>
                <a:gd name="connsiteY58" fmla="*/ 1045103 h 4412819"/>
                <a:gd name="connsiteX59" fmla="*/ 305147 w 4929093"/>
                <a:gd name="connsiteY59" fmla="*/ 621300 h 4412819"/>
                <a:gd name="connsiteX60" fmla="*/ 0 w 4929093"/>
                <a:gd name="connsiteY60" fmla="*/ 1178836 h 4412819"/>
                <a:gd name="connsiteX61" fmla="*/ 165901 w 4929093"/>
                <a:gd name="connsiteY61" fmla="*/ 1376959 h 4412819"/>
                <a:gd name="connsiteX62" fmla="*/ 226229 w 4929093"/>
                <a:gd name="connsiteY62" fmla="*/ 1520599 h 4412819"/>
                <a:gd name="connsiteX63" fmla="*/ 513885 w 4929093"/>
                <a:gd name="connsiteY63" fmla="*/ 1735175 h 4412819"/>
                <a:gd name="connsiteX64" fmla="*/ 1222111 w 4929093"/>
                <a:gd name="connsiteY64" fmla="*/ 2458481 h 4412819"/>
                <a:gd name="connsiteX65" fmla="*/ 1226613 w 4929093"/>
                <a:gd name="connsiteY65" fmla="*/ 2453196 h 4412819"/>
                <a:gd name="connsiteX66" fmla="*/ 1308757 w 4929093"/>
                <a:gd name="connsiteY66" fmla="*/ 2614825 h 4412819"/>
                <a:gd name="connsiteX67" fmla="*/ 1304553 w 4929093"/>
                <a:gd name="connsiteY67"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3265895 w 4929093"/>
                <a:gd name="connsiteY43" fmla="*/ 686160 h 4412819"/>
                <a:gd name="connsiteX44" fmla="*/ 1684150 w 4929093"/>
                <a:gd name="connsiteY44" fmla="*/ 0 h 4412819"/>
                <a:gd name="connsiteX45" fmla="*/ 1568521 w 4929093"/>
                <a:gd name="connsiteY45" fmla="*/ 173359 h 4412819"/>
                <a:gd name="connsiteX46" fmla="*/ 1442838 w 4929093"/>
                <a:gd name="connsiteY46" fmla="*/ 302139 h 4412819"/>
                <a:gd name="connsiteX47" fmla="*/ 1558467 w 4929093"/>
                <a:gd name="connsiteY47" fmla="*/ 376435 h 4412819"/>
                <a:gd name="connsiteX48" fmla="*/ 1669070 w 4929093"/>
                <a:gd name="connsiteY48" fmla="*/ 643903 h 4412819"/>
                <a:gd name="connsiteX49" fmla="*/ 1661312 w 4929093"/>
                <a:gd name="connsiteY49" fmla="*/ 816069 h 4412819"/>
                <a:gd name="connsiteX50" fmla="*/ 1731051 w 4929093"/>
                <a:gd name="connsiteY50" fmla="*/ 879216 h 4412819"/>
                <a:gd name="connsiteX51" fmla="*/ 1722334 w 4929093"/>
                <a:gd name="connsiteY51" fmla="*/ 946571 h 4412819"/>
                <a:gd name="connsiteX52" fmla="*/ 1844376 w 4929093"/>
                <a:gd name="connsiteY52" fmla="*/ 1051816 h 4412819"/>
                <a:gd name="connsiteX53" fmla="*/ 1761562 w 4929093"/>
                <a:gd name="connsiteY53" fmla="*/ 1085493 h 4412819"/>
                <a:gd name="connsiteX54" fmla="*/ 1437812 w 4929093"/>
                <a:gd name="connsiteY54" fmla="*/ 827167 h 4412819"/>
                <a:gd name="connsiteX55" fmla="*/ 1171366 w 4929093"/>
                <a:gd name="connsiteY55" fmla="*/ 955947 h 4412819"/>
                <a:gd name="connsiteX56" fmla="*/ 1050710 w 4929093"/>
                <a:gd name="connsiteY56" fmla="*/ 1005477 h 4412819"/>
                <a:gd name="connsiteX57" fmla="*/ 965245 w 4929093"/>
                <a:gd name="connsiteY57" fmla="*/ 1045103 h 4412819"/>
                <a:gd name="connsiteX58" fmla="*/ 305147 w 4929093"/>
                <a:gd name="connsiteY58" fmla="*/ 621300 h 4412819"/>
                <a:gd name="connsiteX59" fmla="*/ 0 w 4929093"/>
                <a:gd name="connsiteY59" fmla="*/ 1178836 h 4412819"/>
                <a:gd name="connsiteX60" fmla="*/ 165901 w 4929093"/>
                <a:gd name="connsiteY60" fmla="*/ 1376959 h 4412819"/>
                <a:gd name="connsiteX61" fmla="*/ 226229 w 4929093"/>
                <a:gd name="connsiteY61" fmla="*/ 1520599 h 4412819"/>
                <a:gd name="connsiteX62" fmla="*/ 513885 w 4929093"/>
                <a:gd name="connsiteY62" fmla="*/ 1735175 h 4412819"/>
                <a:gd name="connsiteX63" fmla="*/ 1222111 w 4929093"/>
                <a:gd name="connsiteY63" fmla="*/ 2458481 h 4412819"/>
                <a:gd name="connsiteX64" fmla="*/ 1226613 w 4929093"/>
                <a:gd name="connsiteY64" fmla="*/ 2453196 h 4412819"/>
                <a:gd name="connsiteX65" fmla="*/ 1308757 w 4929093"/>
                <a:gd name="connsiteY65" fmla="*/ 2614825 h 4412819"/>
                <a:gd name="connsiteX66" fmla="*/ 1304553 w 4929093"/>
                <a:gd name="connsiteY66"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3410097 w 4929093"/>
                <a:gd name="connsiteY42" fmla="*/ 705685 h 4412819"/>
                <a:gd name="connsiteX43" fmla="*/ 1684150 w 4929093"/>
                <a:gd name="connsiteY43" fmla="*/ 0 h 4412819"/>
                <a:gd name="connsiteX44" fmla="*/ 1568521 w 4929093"/>
                <a:gd name="connsiteY44" fmla="*/ 173359 h 4412819"/>
                <a:gd name="connsiteX45" fmla="*/ 1442838 w 4929093"/>
                <a:gd name="connsiteY45" fmla="*/ 302139 h 4412819"/>
                <a:gd name="connsiteX46" fmla="*/ 1558467 w 4929093"/>
                <a:gd name="connsiteY46" fmla="*/ 376435 h 4412819"/>
                <a:gd name="connsiteX47" fmla="*/ 1669070 w 4929093"/>
                <a:gd name="connsiteY47" fmla="*/ 643903 h 4412819"/>
                <a:gd name="connsiteX48" fmla="*/ 1661312 w 4929093"/>
                <a:gd name="connsiteY48" fmla="*/ 816069 h 4412819"/>
                <a:gd name="connsiteX49" fmla="*/ 1731051 w 4929093"/>
                <a:gd name="connsiteY49" fmla="*/ 879216 h 4412819"/>
                <a:gd name="connsiteX50" fmla="*/ 1722334 w 4929093"/>
                <a:gd name="connsiteY50" fmla="*/ 946571 h 4412819"/>
                <a:gd name="connsiteX51" fmla="*/ 1844376 w 4929093"/>
                <a:gd name="connsiteY51" fmla="*/ 1051816 h 4412819"/>
                <a:gd name="connsiteX52" fmla="*/ 1761562 w 4929093"/>
                <a:gd name="connsiteY52" fmla="*/ 1085493 h 4412819"/>
                <a:gd name="connsiteX53" fmla="*/ 1437812 w 4929093"/>
                <a:gd name="connsiteY53" fmla="*/ 827167 h 4412819"/>
                <a:gd name="connsiteX54" fmla="*/ 1171366 w 4929093"/>
                <a:gd name="connsiteY54" fmla="*/ 955947 h 4412819"/>
                <a:gd name="connsiteX55" fmla="*/ 1050710 w 4929093"/>
                <a:gd name="connsiteY55" fmla="*/ 1005477 h 4412819"/>
                <a:gd name="connsiteX56" fmla="*/ 965245 w 4929093"/>
                <a:gd name="connsiteY56" fmla="*/ 1045103 h 4412819"/>
                <a:gd name="connsiteX57" fmla="*/ 305147 w 4929093"/>
                <a:gd name="connsiteY57" fmla="*/ 621300 h 4412819"/>
                <a:gd name="connsiteX58" fmla="*/ 0 w 4929093"/>
                <a:gd name="connsiteY58" fmla="*/ 1178836 h 4412819"/>
                <a:gd name="connsiteX59" fmla="*/ 165901 w 4929093"/>
                <a:gd name="connsiteY59" fmla="*/ 1376959 h 4412819"/>
                <a:gd name="connsiteX60" fmla="*/ 226229 w 4929093"/>
                <a:gd name="connsiteY60" fmla="*/ 1520599 h 4412819"/>
                <a:gd name="connsiteX61" fmla="*/ 513885 w 4929093"/>
                <a:gd name="connsiteY61" fmla="*/ 1735175 h 4412819"/>
                <a:gd name="connsiteX62" fmla="*/ 1222111 w 4929093"/>
                <a:gd name="connsiteY62" fmla="*/ 2458481 h 4412819"/>
                <a:gd name="connsiteX63" fmla="*/ 1226613 w 4929093"/>
                <a:gd name="connsiteY63" fmla="*/ 2453196 h 4412819"/>
                <a:gd name="connsiteX64" fmla="*/ 1308757 w 4929093"/>
                <a:gd name="connsiteY64" fmla="*/ 2614825 h 4412819"/>
                <a:gd name="connsiteX65" fmla="*/ 1304553 w 4929093"/>
                <a:gd name="connsiteY65"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3569217 w 4929093"/>
                <a:gd name="connsiteY41" fmla="*/ 686160 h 4412819"/>
                <a:gd name="connsiteX42" fmla="*/ 1684150 w 4929093"/>
                <a:gd name="connsiteY42" fmla="*/ 0 h 4412819"/>
                <a:gd name="connsiteX43" fmla="*/ 1568521 w 4929093"/>
                <a:gd name="connsiteY43" fmla="*/ 173359 h 4412819"/>
                <a:gd name="connsiteX44" fmla="*/ 1442838 w 4929093"/>
                <a:gd name="connsiteY44" fmla="*/ 302139 h 4412819"/>
                <a:gd name="connsiteX45" fmla="*/ 1558467 w 4929093"/>
                <a:gd name="connsiteY45" fmla="*/ 376435 h 4412819"/>
                <a:gd name="connsiteX46" fmla="*/ 1669070 w 4929093"/>
                <a:gd name="connsiteY46" fmla="*/ 643903 h 4412819"/>
                <a:gd name="connsiteX47" fmla="*/ 1661312 w 4929093"/>
                <a:gd name="connsiteY47" fmla="*/ 816069 h 4412819"/>
                <a:gd name="connsiteX48" fmla="*/ 1731051 w 4929093"/>
                <a:gd name="connsiteY48" fmla="*/ 879216 h 4412819"/>
                <a:gd name="connsiteX49" fmla="*/ 1722334 w 4929093"/>
                <a:gd name="connsiteY49" fmla="*/ 946571 h 4412819"/>
                <a:gd name="connsiteX50" fmla="*/ 1844376 w 4929093"/>
                <a:gd name="connsiteY50" fmla="*/ 1051816 h 4412819"/>
                <a:gd name="connsiteX51" fmla="*/ 1761562 w 4929093"/>
                <a:gd name="connsiteY51" fmla="*/ 1085493 h 4412819"/>
                <a:gd name="connsiteX52" fmla="*/ 1437812 w 4929093"/>
                <a:gd name="connsiteY52" fmla="*/ 827167 h 4412819"/>
                <a:gd name="connsiteX53" fmla="*/ 1171366 w 4929093"/>
                <a:gd name="connsiteY53" fmla="*/ 955947 h 4412819"/>
                <a:gd name="connsiteX54" fmla="*/ 1050710 w 4929093"/>
                <a:gd name="connsiteY54" fmla="*/ 1005477 h 4412819"/>
                <a:gd name="connsiteX55" fmla="*/ 965245 w 4929093"/>
                <a:gd name="connsiteY55" fmla="*/ 1045103 h 4412819"/>
                <a:gd name="connsiteX56" fmla="*/ 305147 w 4929093"/>
                <a:gd name="connsiteY56" fmla="*/ 621300 h 4412819"/>
                <a:gd name="connsiteX57" fmla="*/ 0 w 4929093"/>
                <a:gd name="connsiteY57" fmla="*/ 1178836 h 4412819"/>
                <a:gd name="connsiteX58" fmla="*/ 165901 w 4929093"/>
                <a:gd name="connsiteY58" fmla="*/ 1376959 h 4412819"/>
                <a:gd name="connsiteX59" fmla="*/ 226229 w 4929093"/>
                <a:gd name="connsiteY59" fmla="*/ 1520599 h 4412819"/>
                <a:gd name="connsiteX60" fmla="*/ 513885 w 4929093"/>
                <a:gd name="connsiteY60" fmla="*/ 1735175 h 4412819"/>
                <a:gd name="connsiteX61" fmla="*/ 1222111 w 4929093"/>
                <a:gd name="connsiteY61" fmla="*/ 2458481 h 4412819"/>
                <a:gd name="connsiteX62" fmla="*/ 1226613 w 4929093"/>
                <a:gd name="connsiteY62" fmla="*/ 2453196 h 4412819"/>
                <a:gd name="connsiteX63" fmla="*/ 1308757 w 4929093"/>
                <a:gd name="connsiteY63" fmla="*/ 2614825 h 4412819"/>
                <a:gd name="connsiteX64" fmla="*/ 1304553 w 4929093"/>
                <a:gd name="connsiteY64"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3705134 w 4929093"/>
                <a:gd name="connsiteY40" fmla="*/ 572260 h 4412819"/>
                <a:gd name="connsiteX41" fmla="*/ 1684150 w 4929093"/>
                <a:gd name="connsiteY41" fmla="*/ 0 h 4412819"/>
                <a:gd name="connsiteX42" fmla="*/ 1568521 w 4929093"/>
                <a:gd name="connsiteY42" fmla="*/ 173359 h 4412819"/>
                <a:gd name="connsiteX43" fmla="*/ 1442838 w 4929093"/>
                <a:gd name="connsiteY43" fmla="*/ 302139 h 4412819"/>
                <a:gd name="connsiteX44" fmla="*/ 1558467 w 4929093"/>
                <a:gd name="connsiteY44" fmla="*/ 376435 h 4412819"/>
                <a:gd name="connsiteX45" fmla="*/ 1669070 w 4929093"/>
                <a:gd name="connsiteY45" fmla="*/ 643903 h 4412819"/>
                <a:gd name="connsiteX46" fmla="*/ 1661312 w 4929093"/>
                <a:gd name="connsiteY46" fmla="*/ 816069 h 4412819"/>
                <a:gd name="connsiteX47" fmla="*/ 1731051 w 4929093"/>
                <a:gd name="connsiteY47" fmla="*/ 879216 h 4412819"/>
                <a:gd name="connsiteX48" fmla="*/ 1722334 w 4929093"/>
                <a:gd name="connsiteY48" fmla="*/ 946571 h 4412819"/>
                <a:gd name="connsiteX49" fmla="*/ 1844376 w 4929093"/>
                <a:gd name="connsiteY49" fmla="*/ 1051816 h 4412819"/>
                <a:gd name="connsiteX50" fmla="*/ 1761562 w 4929093"/>
                <a:gd name="connsiteY50" fmla="*/ 1085493 h 4412819"/>
                <a:gd name="connsiteX51" fmla="*/ 1437812 w 4929093"/>
                <a:gd name="connsiteY51" fmla="*/ 827167 h 4412819"/>
                <a:gd name="connsiteX52" fmla="*/ 1171366 w 4929093"/>
                <a:gd name="connsiteY52" fmla="*/ 955947 h 4412819"/>
                <a:gd name="connsiteX53" fmla="*/ 1050710 w 4929093"/>
                <a:gd name="connsiteY53" fmla="*/ 1005477 h 4412819"/>
                <a:gd name="connsiteX54" fmla="*/ 965245 w 4929093"/>
                <a:gd name="connsiteY54" fmla="*/ 1045103 h 4412819"/>
                <a:gd name="connsiteX55" fmla="*/ 305147 w 4929093"/>
                <a:gd name="connsiteY55" fmla="*/ 621300 h 4412819"/>
                <a:gd name="connsiteX56" fmla="*/ 0 w 4929093"/>
                <a:gd name="connsiteY56" fmla="*/ 1178836 h 4412819"/>
                <a:gd name="connsiteX57" fmla="*/ 165901 w 4929093"/>
                <a:gd name="connsiteY57" fmla="*/ 1376959 h 4412819"/>
                <a:gd name="connsiteX58" fmla="*/ 226229 w 4929093"/>
                <a:gd name="connsiteY58" fmla="*/ 1520599 h 4412819"/>
                <a:gd name="connsiteX59" fmla="*/ 513885 w 4929093"/>
                <a:gd name="connsiteY59" fmla="*/ 1735175 h 4412819"/>
                <a:gd name="connsiteX60" fmla="*/ 1222111 w 4929093"/>
                <a:gd name="connsiteY60" fmla="*/ 2458481 h 4412819"/>
                <a:gd name="connsiteX61" fmla="*/ 1226613 w 4929093"/>
                <a:gd name="connsiteY61" fmla="*/ 2453196 h 4412819"/>
                <a:gd name="connsiteX62" fmla="*/ 1308757 w 4929093"/>
                <a:gd name="connsiteY62" fmla="*/ 2614825 h 4412819"/>
                <a:gd name="connsiteX63" fmla="*/ 1304553 w 4929093"/>
                <a:gd name="connsiteY63"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4001745 w 4929093"/>
                <a:gd name="connsiteY39" fmla="*/ 698382 h 4412819"/>
                <a:gd name="connsiteX40" fmla="*/ 1684150 w 4929093"/>
                <a:gd name="connsiteY40" fmla="*/ 0 h 4412819"/>
                <a:gd name="connsiteX41" fmla="*/ 1568521 w 4929093"/>
                <a:gd name="connsiteY41" fmla="*/ 173359 h 4412819"/>
                <a:gd name="connsiteX42" fmla="*/ 1442838 w 4929093"/>
                <a:gd name="connsiteY42" fmla="*/ 302139 h 4412819"/>
                <a:gd name="connsiteX43" fmla="*/ 1558467 w 4929093"/>
                <a:gd name="connsiteY43" fmla="*/ 376435 h 4412819"/>
                <a:gd name="connsiteX44" fmla="*/ 1669070 w 4929093"/>
                <a:gd name="connsiteY44" fmla="*/ 643903 h 4412819"/>
                <a:gd name="connsiteX45" fmla="*/ 1661312 w 4929093"/>
                <a:gd name="connsiteY45" fmla="*/ 816069 h 4412819"/>
                <a:gd name="connsiteX46" fmla="*/ 1731051 w 4929093"/>
                <a:gd name="connsiteY46" fmla="*/ 879216 h 4412819"/>
                <a:gd name="connsiteX47" fmla="*/ 1722334 w 4929093"/>
                <a:gd name="connsiteY47" fmla="*/ 946571 h 4412819"/>
                <a:gd name="connsiteX48" fmla="*/ 1844376 w 4929093"/>
                <a:gd name="connsiteY48" fmla="*/ 1051816 h 4412819"/>
                <a:gd name="connsiteX49" fmla="*/ 1761562 w 4929093"/>
                <a:gd name="connsiteY49" fmla="*/ 1085493 h 4412819"/>
                <a:gd name="connsiteX50" fmla="*/ 1437812 w 4929093"/>
                <a:gd name="connsiteY50" fmla="*/ 827167 h 4412819"/>
                <a:gd name="connsiteX51" fmla="*/ 1171366 w 4929093"/>
                <a:gd name="connsiteY51" fmla="*/ 955947 h 4412819"/>
                <a:gd name="connsiteX52" fmla="*/ 1050710 w 4929093"/>
                <a:gd name="connsiteY52" fmla="*/ 1005477 h 4412819"/>
                <a:gd name="connsiteX53" fmla="*/ 965245 w 4929093"/>
                <a:gd name="connsiteY53" fmla="*/ 1045103 h 4412819"/>
                <a:gd name="connsiteX54" fmla="*/ 305147 w 4929093"/>
                <a:gd name="connsiteY54" fmla="*/ 621300 h 4412819"/>
                <a:gd name="connsiteX55" fmla="*/ 0 w 4929093"/>
                <a:gd name="connsiteY55" fmla="*/ 1178836 h 4412819"/>
                <a:gd name="connsiteX56" fmla="*/ 165901 w 4929093"/>
                <a:gd name="connsiteY56" fmla="*/ 1376959 h 4412819"/>
                <a:gd name="connsiteX57" fmla="*/ 226229 w 4929093"/>
                <a:gd name="connsiteY57" fmla="*/ 1520599 h 4412819"/>
                <a:gd name="connsiteX58" fmla="*/ 513885 w 4929093"/>
                <a:gd name="connsiteY58" fmla="*/ 1735175 h 4412819"/>
                <a:gd name="connsiteX59" fmla="*/ 1222111 w 4929093"/>
                <a:gd name="connsiteY59" fmla="*/ 2458481 h 4412819"/>
                <a:gd name="connsiteX60" fmla="*/ 1226613 w 4929093"/>
                <a:gd name="connsiteY60" fmla="*/ 2453196 h 4412819"/>
                <a:gd name="connsiteX61" fmla="*/ 1308757 w 4929093"/>
                <a:gd name="connsiteY61" fmla="*/ 2614825 h 4412819"/>
                <a:gd name="connsiteX62" fmla="*/ 1304553 w 4929093"/>
                <a:gd name="connsiteY62" fmla="*/ 2805946 h 4412819"/>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1684150 w 4929093"/>
                <a:gd name="connsiteY39" fmla="*/ 0 h 4412819"/>
                <a:gd name="connsiteX40" fmla="*/ 1568521 w 4929093"/>
                <a:gd name="connsiteY40" fmla="*/ 173359 h 4412819"/>
                <a:gd name="connsiteX41" fmla="*/ 1442838 w 4929093"/>
                <a:gd name="connsiteY41" fmla="*/ 302139 h 4412819"/>
                <a:gd name="connsiteX42" fmla="*/ 1558467 w 4929093"/>
                <a:gd name="connsiteY42" fmla="*/ 376435 h 4412819"/>
                <a:gd name="connsiteX43" fmla="*/ 1669070 w 4929093"/>
                <a:gd name="connsiteY43" fmla="*/ 643903 h 4412819"/>
                <a:gd name="connsiteX44" fmla="*/ 1661312 w 4929093"/>
                <a:gd name="connsiteY44" fmla="*/ 816069 h 4412819"/>
                <a:gd name="connsiteX45" fmla="*/ 1731051 w 4929093"/>
                <a:gd name="connsiteY45" fmla="*/ 879216 h 4412819"/>
                <a:gd name="connsiteX46" fmla="*/ 1722334 w 4929093"/>
                <a:gd name="connsiteY46" fmla="*/ 946571 h 4412819"/>
                <a:gd name="connsiteX47" fmla="*/ 1844376 w 4929093"/>
                <a:gd name="connsiteY47" fmla="*/ 1051816 h 4412819"/>
                <a:gd name="connsiteX48" fmla="*/ 1761562 w 4929093"/>
                <a:gd name="connsiteY48" fmla="*/ 1085493 h 4412819"/>
                <a:gd name="connsiteX49" fmla="*/ 1437812 w 4929093"/>
                <a:gd name="connsiteY49" fmla="*/ 827167 h 4412819"/>
                <a:gd name="connsiteX50" fmla="*/ 1171366 w 4929093"/>
                <a:gd name="connsiteY50" fmla="*/ 955947 h 4412819"/>
                <a:gd name="connsiteX51" fmla="*/ 1050710 w 4929093"/>
                <a:gd name="connsiteY51" fmla="*/ 1005477 h 4412819"/>
                <a:gd name="connsiteX52" fmla="*/ 965245 w 4929093"/>
                <a:gd name="connsiteY52" fmla="*/ 1045103 h 4412819"/>
                <a:gd name="connsiteX53" fmla="*/ 305147 w 4929093"/>
                <a:gd name="connsiteY53" fmla="*/ 621300 h 4412819"/>
                <a:gd name="connsiteX54" fmla="*/ 0 w 4929093"/>
                <a:gd name="connsiteY54" fmla="*/ 1178836 h 4412819"/>
                <a:gd name="connsiteX55" fmla="*/ 165901 w 4929093"/>
                <a:gd name="connsiteY55" fmla="*/ 1376959 h 4412819"/>
                <a:gd name="connsiteX56" fmla="*/ 226229 w 4929093"/>
                <a:gd name="connsiteY56" fmla="*/ 1520599 h 4412819"/>
                <a:gd name="connsiteX57" fmla="*/ 513885 w 4929093"/>
                <a:gd name="connsiteY57" fmla="*/ 1735175 h 4412819"/>
                <a:gd name="connsiteX58" fmla="*/ 1222111 w 4929093"/>
                <a:gd name="connsiteY58" fmla="*/ 2458481 h 4412819"/>
                <a:gd name="connsiteX59" fmla="*/ 1226613 w 4929093"/>
                <a:gd name="connsiteY59" fmla="*/ 2453196 h 4412819"/>
                <a:gd name="connsiteX60" fmla="*/ 1308757 w 4929093"/>
                <a:gd name="connsiteY60" fmla="*/ 2614825 h 4412819"/>
                <a:gd name="connsiteX61" fmla="*/ 1304553 w 4929093"/>
                <a:gd name="connsiteY61" fmla="*/ 2805946 h 4412819"/>
                <a:gd name="connsiteX0" fmla="*/ 1304553 w 4929093"/>
                <a:gd name="connsiteY0" fmla="*/ 2822597 h 4429470"/>
                <a:gd name="connsiteX1" fmla="*/ 1404621 w 4929093"/>
                <a:gd name="connsiteY1" fmla="*/ 2848284 h 4429470"/>
                <a:gd name="connsiteX2" fmla="*/ 1507420 w 4929093"/>
                <a:gd name="connsiteY2" fmla="*/ 2839527 h 4429470"/>
                <a:gd name="connsiteX3" fmla="*/ 1566035 w 4929093"/>
                <a:gd name="connsiteY3" fmla="*/ 2905470 h 4429470"/>
                <a:gd name="connsiteX4" fmla="*/ 1653958 w 4929093"/>
                <a:gd name="connsiteY4" fmla="*/ 2971412 h 4429470"/>
                <a:gd name="connsiteX5" fmla="*/ 2481900 w 4929093"/>
                <a:gd name="connsiteY5" fmla="*/ 3704104 h 4429470"/>
                <a:gd name="connsiteX6" fmla="*/ 2489227 w 4929093"/>
                <a:gd name="connsiteY6" fmla="*/ 3835989 h 4429470"/>
                <a:gd name="connsiteX7" fmla="*/ 2599131 w 4929093"/>
                <a:gd name="connsiteY7" fmla="*/ 3872624 h 4429470"/>
                <a:gd name="connsiteX8" fmla="*/ 2635766 w 4929093"/>
                <a:gd name="connsiteY8" fmla="*/ 3901931 h 4429470"/>
                <a:gd name="connsiteX9" fmla="*/ 2760323 w 4929093"/>
                <a:gd name="connsiteY9" fmla="*/ 3901931 h 4429470"/>
                <a:gd name="connsiteX10" fmla="*/ 2943496 w 4929093"/>
                <a:gd name="connsiteY10" fmla="*/ 3923912 h 4429470"/>
                <a:gd name="connsiteX11" fmla="*/ 3009439 w 4929093"/>
                <a:gd name="connsiteY11" fmla="*/ 3938566 h 4429470"/>
                <a:gd name="connsiteX12" fmla="*/ 3090035 w 4929093"/>
                <a:gd name="connsiteY12" fmla="*/ 4033816 h 4429470"/>
                <a:gd name="connsiteX13" fmla="*/ 3141323 w 4929093"/>
                <a:gd name="connsiteY13" fmla="*/ 4158374 h 4429470"/>
                <a:gd name="connsiteX14" fmla="*/ 3170631 w 4929093"/>
                <a:gd name="connsiteY14" fmla="*/ 4165701 h 4429470"/>
                <a:gd name="connsiteX15" fmla="*/ 3214593 w 4929093"/>
                <a:gd name="connsiteY15" fmla="*/ 4173027 h 4429470"/>
                <a:gd name="connsiteX16" fmla="*/ 3287862 w 4929093"/>
                <a:gd name="connsiteY16" fmla="*/ 4246297 h 4429470"/>
                <a:gd name="connsiteX17" fmla="*/ 3331823 w 4929093"/>
                <a:gd name="connsiteY17" fmla="*/ 4224316 h 4429470"/>
                <a:gd name="connsiteX18" fmla="*/ 3353804 w 4929093"/>
                <a:gd name="connsiteY18" fmla="*/ 4224316 h 4429470"/>
                <a:gd name="connsiteX19" fmla="*/ 3397766 w 4929093"/>
                <a:gd name="connsiteY19" fmla="*/ 4268277 h 4429470"/>
                <a:gd name="connsiteX20" fmla="*/ 3419746 w 4929093"/>
                <a:gd name="connsiteY20" fmla="*/ 4334220 h 4429470"/>
                <a:gd name="connsiteX21" fmla="*/ 3398466 w 4929093"/>
                <a:gd name="connsiteY21" fmla="*/ 4424897 h 4429470"/>
                <a:gd name="connsiteX22" fmla="*/ 3434400 w 4929093"/>
                <a:gd name="connsiteY22" fmla="*/ 4429470 h 4429470"/>
                <a:gd name="connsiteX23" fmla="*/ 4086496 w 4929093"/>
                <a:gd name="connsiteY23" fmla="*/ 3989854 h 4429470"/>
                <a:gd name="connsiteX24" fmla="*/ 4196400 w 4929093"/>
                <a:gd name="connsiteY24" fmla="*/ 3975201 h 4429470"/>
                <a:gd name="connsiteX25" fmla="*/ 4298977 w 4929093"/>
                <a:gd name="connsiteY25" fmla="*/ 3923912 h 4429470"/>
                <a:gd name="connsiteX26" fmla="*/ 4313631 w 4929093"/>
                <a:gd name="connsiteY26" fmla="*/ 3894604 h 4429470"/>
                <a:gd name="connsiteX27" fmla="*/ 4423535 w 4929093"/>
                <a:gd name="connsiteY27" fmla="*/ 3901931 h 4429470"/>
                <a:gd name="connsiteX28" fmla="*/ 4540766 w 4929093"/>
                <a:gd name="connsiteY28" fmla="*/ 3909258 h 4429470"/>
                <a:gd name="connsiteX29" fmla="*/ 4540766 w 4929093"/>
                <a:gd name="connsiteY29" fmla="*/ 3806681 h 4429470"/>
                <a:gd name="connsiteX30" fmla="*/ 4570073 w 4929093"/>
                <a:gd name="connsiteY30" fmla="*/ 3755393 h 4429470"/>
                <a:gd name="connsiteX31" fmla="*/ 4657996 w 4929093"/>
                <a:gd name="connsiteY31" fmla="*/ 3704104 h 4429470"/>
                <a:gd name="connsiteX32" fmla="*/ 4709285 w 4929093"/>
                <a:gd name="connsiteY32" fmla="*/ 3645489 h 4429470"/>
                <a:gd name="connsiteX33" fmla="*/ 4870477 w 4929093"/>
                <a:gd name="connsiteY33" fmla="*/ 3645489 h 4429470"/>
                <a:gd name="connsiteX34" fmla="*/ 4870477 w 4929093"/>
                <a:gd name="connsiteY34" fmla="*/ 3542912 h 4429470"/>
                <a:gd name="connsiteX35" fmla="*/ 4899785 w 4929093"/>
                <a:gd name="connsiteY35" fmla="*/ 3301124 h 4429470"/>
                <a:gd name="connsiteX36" fmla="*/ 4929093 w 4929093"/>
                <a:gd name="connsiteY36" fmla="*/ 3110624 h 4429470"/>
                <a:gd name="connsiteX37" fmla="*/ 4921766 w 4929093"/>
                <a:gd name="connsiteY37" fmla="*/ 2905470 h 4429470"/>
                <a:gd name="connsiteX38" fmla="*/ 4780981 w 4929093"/>
                <a:gd name="connsiteY38" fmla="*/ 2389178 h 4429470"/>
                <a:gd name="connsiteX39" fmla="*/ 2212636 w 4929093"/>
                <a:gd name="connsiteY39" fmla="*/ 289064 h 4429470"/>
                <a:gd name="connsiteX40" fmla="*/ 1684150 w 4929093"/>
                <a:gd name="connsiteY40" fmla="*/ 16651 h 4429470"/>
                <a:gd name="connsiteX41" fmla="*/ 1568521 w 4929093"/>
                <a:gd name="connsiteY41" fmla="*/ 190010 h 4429470"/>
                <a:gd name="connsiteX42" fmla="*/ 1442838 w 4929093"/>
                <a:gd name="connsiteY42" fmla="*/ 318790 h 4429470"/>
                <a:gd name="connsiteX43" fmla="*/ 1558467 w 4929093"/>
                <a:gd name="connsiteY43" fmla="*/ 393086 h 4429470"/>
                <a:gd name="connsiteX44" fmla="*/ 1669070 w 4929093"/>
                <a:gd name="connsiteY44" fmla="*/ 660554 h 4429470"/>
                <a:gd name="connsiteX45" fmla="*/ 1661312 w 4929093"/>
                <a:gd name="connsiteY45" fmla="*/ 832720 h 4429470"/>
                <a:gd name="connsiteX46" fmla="*/ 1731051 w 4929093"/>
                <a:gd name="connsiteY46" fmla="*/ 895867 h 4429470"/>
                <a:gd name="connsiteX47" fmla="*/ 1722334 w 4929093"/>
                <a:gd name="connsiteY47" fmla="*/ 963222 h 4429470"/>
                <a:gd name="connsiteX48" fmla="*/ 1844376 w 4929093"/>
                <a:gd name="connsiteY48" fmla="*/ 1068467 h 4429470"/>
                <a:gd name="connsiteX49" fmla="*/ 1761562 w 4929093"/>
                <a:gd name="connsiteY49" fmla="*/ 1102144 h 4429470"/>
                <a:gd name="connsiteX50" fmla="*/ 1437812 w 4929093"/>
                <a:gd name="connsiteY50" fmla="*/ 843818 h 4429470"/>
                <a:gd name="connsiteX51" fmla="*/ 1171366 w 4929093"/>
                <a:gd name="connsiteY51" fmla="*/ 972598 h 4429470"/>
                <a:gd name="connsiteX52" fmla="*/ 1050710 w 4929093"/>
                <a:gd name="connsiteY52" fmla="*/ 1022128 h 4429470"/>
                <a:gd name="connsiteX53" fmla="*/ 965245 w 4929093"/>
                <a:gd name="connsiteY53" fmla="*/ 1061754 h 4429470"/>
                <a:gd name="connsiteX54" fmla="*/ 305147 w 4929093"/>
                <a:gd name="connsiteY54" fmla="*/ 637951 h 4429470"/>
                <a:gd name="connsiteX55" fmla="*/ 0 w 4929093"/>
                <a:gd name="connsiteY55" fmla="*/ 1195487 h 4429470"/>
                <a:gd name="connsiteX56" fmla="*/ 165901 w 4929093"/>
                <a:gd name="connsiteY56" fmla="*/ 1393610 h 4429470"/>
                <a:gd name="connsiteX57" fmla="*/ 226229 w 4929093"/>
                <a:gd name="connsiteY57" fmla="*/ 1537250 h 4429470"/>
                <a:gd name="connsiteX58" fmla="*/ 513885 w 4929093"/>
                <a:gd name="connsiteY58" fmla="*/ 1751826 h 4429470"/>
                <a:gd name="connsiteX59" fmla="*/ 1222111 w 4929093"/>
                <a:gd name="connsiteY59" fmla="*/ 2475132 h 4429470"/>
                <a:gd name="connsiteX60" fmla="*/ 1226613 w 4929093"/>
                <a:gd name="connsiteY60" fmla="*/ 2469847 h 4429470"/>
                <a:gd name="connsiteX61" fmla="*/ 1308757 w 4929093"/>
                <a:gd name="connsiteY61" fmla="*/ 2631476 h 4429470"/>
                <a:gd name="connsiteX62" fmla="*/ 1304553 w 4929093"/>
                <a:gd name="connsiteY62" fmla="*/ 2822597 h 4429470"/>
                <a:gd name="connsiteX0" fmla="*/ 1304553 w 4929093"/>
                <a:gd name="connsiteY0" fmla="*/ 2805946 h 4412819"/>
                <a:gd name="connsiteX1" fmla="*/ 1404621 w 4929093"/>
                <a:gd name="connsiteY1" fmla="*/ 2831633 h 4412819"/>
                <a:gd name="connsiteX2" fmla="*/ 1507420 w 4929093"/>
                <a:gd name="connsiteY2" fmla="*/ 2822876 h 4412819"/>
                <a:gd name="connsiteX3" fmla="*/ 1566035 w 4929093"/>
                <a:gd name="connsiteY3" fmla="*/ 2888819 h 4412819"/>
                <a:gd name="connsiteX4" fmla="*/ 1653958 w 4929093"/>
                <a:gd name="connsiteY4" fmla="*/ 2954761 h 4412819"/>
                <a:gd name="connsiteX5" fmla="*/ 2481900 w 4929093"/>
                <a:gd name="connsiteY5" fmla="*/ 3687453 h 4412819"/>
                <a:gd name="connsiteX6" fmla="*/ 2489227 w 4929093"/>
                <a:gd name="connsiteY6" fmla="*/ 3819338 h 4412819"/>
                <a:gd name="connsiteX7" fmla="*/ 2599131 w 4929093"/>
                <a:gd name="connsiteY7" fmla="*/ 3855973 h 4412819"/>
                <a:gd name="connsiteX8" fmla="*/ 2635766 w 4929093"/>
                <a:gd name="connsiteY8" fmla="*/ 3885280 h 4412819"/>
                <a:gd name="connsiteX9" fmla="*/ 2760323 w 4929093"/>
                <a:gd name="connsiteY9" fmla="*/ 3885280 h 4412819"/>
                <a:gd name="connsiteX10" fmla="*/ 2943496 w 4929093"/>
                <a:gd name="connsiteY10" fmla="*/ 3907261 h 4412819"/>
                <a:gd name="connsiteX11" fmla="*/ 3009439 w 4929093"/>
                <a:gd name="connsiteY11" fmla="*/ 3921915 h 4412819"/>
                <a:gd name="connsiteX12" fmla="*/ 3090035 w 4929093"/>
                <a:gd name="connsiteY12" fmla="*/ 4017165 h 4412819"/>
                <a:gd name="connsiteX13" fmla="*/ 3141323 w 4929093"/>
                <a:gd name="connsiteY13" fmla="*/ 4141723 h 4412819"/>
                <a:gd name="connsiteX14" fmla="*/ 3170631 w 4929093"/>
                <a:gd name="connsiteY14" fmla="*/ 4149050 h 4412819"/>
                <a:gd name="connsiteX15" fmla="*/ 3214593 w 4929093"/>
                <a:gd name="connsiteY15" fmla="*/ 4156376 h 4412819"/>
                <a:gd name="connsiteX16" fmla="*/ 3287862 w 4929093"/>
                <a:gd name="connsiteY16" fmla="*/ 4229646 h 4412819"/>
                <a:gd name="connsiteX17" fmla="*/ 3331823 w 4929093"/>
                <a:gd name="connsiteY17" fmla="*/ 4207665 h 4412819"/>
                <a:gd name="connsiteX18" fmla="*/ 3353804 w 4929093"/>
                <a:gd name="connsiteY18" fmla="*/ 4207665 h 4412819"/>
                <a:gd name="connsiteX19" fmla="*/ 3397766 w 4929093"/>
                <a:gd name="connsiteY19" fmla="*/ 4251626 h 4412819"/>
                <a:gd name="connsiteX20" fmla="*/ 3419746 w 4929093"/>
                <a:gd name="connsiteY20" fmla="*/ 4317569 h 4412819"/>
                <a:gd name="connsiteX21" fmla="*/ 3398466 w 4929093"/>
                <a:gd name="connsiteY21" fmla="*/ 4408246 h 4412819"/>
                <a:gd name="connsiteX22" fmla="*/ 3434400 w 4929093"/>
                <a:gd name="connsiteY22" fmla="*/ 4412819 h 4412819"/>
                <a:gd name="connsiteX23" fmla="*/ 4086496 w 4929093"/>
                <a:gd name="connsiteY23" fmla="*/ 3973203 h 4412819"/>
                <a:gd name="connsiteX24" fmla="*/ 4196400 w 4929093"/>
                <a:gd name="connsiteY24" fmla="*/ 3958550 h 4412819"/>
                <a:gd name="connsiteX25" fmla="*/ 4298977 w 4929093"/>
                <a:gd name="connsiteY25" fmla="*/ 3907261 h 4412819"/>
                <a:gd name="connsiteX26" fmla="*/ 4313631 w 4929093"/>
                <a:gd name="connsiteY26" fmla="*/ 3877953 h 4412819"/>
                <a:gd name="connsiteX27" fmla="*/ 4423535 w 4929093"/>
                <a:gd name="connsiteY27" fmla="*/ 3885280 h 4412819"/>
                <a:gd name="connsiteX28" fmla="*/ 4540766 w 4929093"/>
                <a:gd name="connsiteY28" fmla="*/ 3892607 h 4412819"/>
                <a:gd name="connsiteX29" fmla="*/ 4540766 w 4929093"/>
                <a:gd name="connsiteY29" fmla="*/ 3790030 h 4412819"/>
                <a:gd name="connsiteX30" fmla="*/ 4570073 w 4929093"/>
                <a:gd name="connsiteY30" fmla="*/ 3738742 h 4412819"/>
                <a:gd name="connsiteX31" fmla="*/ 4657996 w 4929093"/>
                <a:gd name="connsiteY31" fmla="*/ 3687453 h 4412819"/>
                <a:gd name="connsiteX32" fmla="*/ 4709285 w 4929093"/>
                <a:gd name="connsiteY32" fmla="*/ 3628838 h 4412819"/>
                <a:gd name="connsiteX33" fmla="*/ 4870477 w 4929093"/>
                <a:gd name="connsiteY33" fmla="*/ 3628838 h 4412819"/>
                <a:gd name="connsiteX34" fmla="*/ 4870477 w 4929093"/>
                <a:gd name="connsiteY34" fmla="*/ 3526261 h 4412819"/>
                <a:gd name="connsiteX35" fmla="*/ 4899785 w 4929093"/>
                <a:gd name="connsiteY35" fmla="*/ 3284473 h 4412819"/>
                <a:gd name="connsiteX36" fmla="*/ 4929093 w 4929093"/>
                <a:gd name="connsiteY36" fmla="*/ 3093973 h 4412819"/>
                <a:gd name="connsiteX37" fmla="*/ 4921766 w 4929093"/>
                <a:gd name="connsiteY37" fmla="*/ 2888819 h 4412819"/>
                <a:gd name="connsiteX38" fmla="*/ 4780981 w 4929093"/>
                <a:gd name="connsiteY38" fmla="*/ 2372527 h 4412819"/>
                <a:gd name="connsiteX39" fmla="*/ 2212636 w 4929093"/>
                <a:gd name="connsiteY39" fmla="*/ 272413 h 4412819"/>
                <a:gd name="connsiteX40" fmla="*/ 1684150 w 4929093"/>
                <a:gd name="connsiteY40" fmla="*/ 0 h 4412819"/>
                <a:gd name="connsiteX41" fmla="*/ 1568521 w 4929093"/>
                <a:gd name="connsiteY41" fmla="*/ 173359 h 4412819"/>
                <a:gd name="connsiteX42" fmla="*/ 1442838 w 4929093"/>
                <a:gd name="connsiteY42" fmla="*/ 302139 h 4412819"/>
                <a:gd name="connsiteX43" fmla="*/ 1558467 w 4929093"/>
                <a:gd name="connsiteY43" fmla="*/ 376435 h 4412819"/>
                <a:gd name="connsiteX44" fmla="*/ 1669070 w 4929093"/>
                <a:gd name="connsiteY44" fmla="*/ 643903 h 4412819"/>
                <a:gd name="connsiteX45" fmla="*/ 1661312 w 4929093"/>
                <a:gd name="connsiteY45" fmla="*/ 816069 h 4412819"/>
                <a:gd name="connsiteX46" fmla="*/ 1731051 w 4929093"/>
                <a:gd name="connsiteY46" fmla="*/ 879216 h 4412819"/>
                <a:gd name="connsiteX47" fmla="*/ 1722334 w 4929093"/>
                <a:gd name="connsiteY47" fmla="*/ 946571 h 4412819"/>
                <a:gd name="connsiteX48" fmla="*/ 1844376 w 4929093"/>
                <a:gd name="connsiteY48" fmla="*/ 1051816 h 4412819"/>
                <a:gd name="connsiteX49" fmla="*/ 1761562 w 4929093"/>
                <a:gd name="connsiteY49" fmla="*/ 1085493 h 4412819"/>
                <a:gd name="connsiteX50" fmla="*/ 1437812 w 4929093"/>
                <a:gd name="connsiteY50" fmla="*/ 827167 h 4412819"/>
                <a:gd name="connsiteX51" fmla="*/ 1171366 w 4929093"/>
                <a:gd name="connsiteY51" fmla="*/ 955947 h 4412819"/>
                <a:gd name="connsiteX52" fmla="*/ 1050710 w 4929093"/>
                <a:gd name="connsiteY52" fmla="*/ 1005477 h 4412819"/>
                <a:gd name="connsiteX53" fmla="*/ 965245 w 4929093"/>
                <a:gd name="connsiteY53" fmla="*/ 1045103 h 4412819"/>
                <a:gd name="connsiteX54" fmla="*/ 305147 w 4929093"/>
                <a:gd name="connsiteY54" fmla="*/ 621300 h 4412819"/>
                <a:gd name="connsiteX55" fmla="*/ 0 w 4929093"/>
                <a:gd name="connsiteY55" fmla="*/ 1178836 h 4412819"/>
                <a:gd name="connsiteX56" fmla="*/ 165901 w 4929093"/>
                <a:gd name="connsiteY56" fmla="*/ 1376959 h 4412819"/>
                <a:gd name="connsiteX57" fmla="*/ 226229 w 4929093"/>
                <a:gd name="connsiteY57" fmla="*/ 1520599 h 4412819"/>
                <a:gd name="connsiteX58" fmla="*/ 513885 w 4929093"/>
                <a:gd name="connsiteY58" fmla="*/ 1735175 h 4412819"/>
                <a:gd name="connsiteX59" fmla="*/ 1222111 w 4929093"/>
                <a:gd name="connsiteY59" fmla="*/ 2458481 h 4412819"/>
                <a:gd name="connsiteX60" fmla="*/ 1226613 w 4929093"/>
                <a:gd name="connsiteY60" fmla="*/ 2453196 h 4412819"/>
                <a:gd name="connsiteX61" fmla="*/ 1308757 w 4929093"/>
                <a:gd name="connsiteY61" fmla="*/ 2614825 h 4412819"/>
                <a:gd name="connsiteX62" fmla="*/ 1304553 w 4929093"/>
                <a:gd name="connsiteY62" fmla="*/ 2805946 h 4412819"/>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12636 w 4929093"/>
                <a:gd name="connsiteY39" fmla="*/ 272852 h 4413258"/>
                <a:gd name="connsiteX40" fmla="*/ 1684150 w 4929093"/>
                <a:gd name="connsiteY40" fmla="*/ 439 h 4413258"/>
                <a:gd name="connsiteX41" fmla="*/ 1568521 w 4929093"/>
                <a:gd name="connsiteY41" fmla="*/ 173798 h 4413258"/>
                <a:gd name="connsiteX42" fmla="*/ 1442838 w 4929093"/>
                <a:gd name="connsiteY42" fmla="*/ 302578 h 4413258"/>
                <a:gd name="connsiteX43" fmla="*/ 1558467 w 4929093"/>
                <a:gd name="connsiteY43" fmla="*/ 376874 h 4413258"/>
                <a:gd name="connsiteX44" fmla="*/ 1669070 w 4929093"/>
                <a:gd name="connsiteY44" fmla="*/ 644342 h 4413258"/>
                <a:gd name="connsiteX45" fmla="*/ 1661312 w 4929093"/>
                <a:gd name="connsiteY45" fmla="*/ 816508 h 4413258"/>
                <a:gd name="connsiteX46" fmla="*/ 1731051 w 4929093"/>
                <a:gd name="connsiteY46" fmla="*/ 879655 h 4413258"/>
                <a:gd name="connsiteX47" fmla="*/ 1722334 w 4929093"/>
                <a:gd name="connsiteY47" fmla="*/ 947010 h 4413258"/>
                <a:gd name="connsiteX48" fmla="*/ 1844376 w 4929093"/>
                <a:gd name="connsiteY48" fmla="*/ 1052255 h 4413258"/>
                <a:gd name="connsiteX49" fmla="*/ 1761562 w 4929093"/>
                <a:gd name="connsiteY49" fmla="*/ 1085932 h 4413258"/>
                <a:gd name="connsiteX50" fmla="*/ 1437812 w 4929093"/>
                <a:gd name="connsiteY50" fmla="*/ 827606 h 4413258"/>
                <a:gd name="connsiteX51" fmla="*/ 1171366 w 4929093"/>
                <a:gd name="connsiteY51" fmla="*/ 956386 h 4413258"/>
                <a:gd name="connsiteX52" fmla="*/ 1050710 w 4929093"/>
                <a:gd name="connsiteY52" fmla="*/ 1005916 h 4413258"/>
                <a:gd name="connsiteX53" fmla="*/ 965245 w 4929093"/>
                <a:gd name="connsiteY53" fmla="*/ 1045542 h 4413258"/>
                <a:gd name="connsiteX54" fmla="*/ 305147 w 4929093"/>
                <a:gd name="connsiteY54" fmla="*/ 621739 h 4413258"/>
                <a:gd name="connsiteX55" fmla="*/ 0 w 4929093"/>
                <a:gd name="connsiteY55" fmla="*/ 1179275 h 4413258"/>
                <a:gd name="connsiteX56" fmla="*/ 165901 w 4929093"/>
                <a:gd name="connsiteY56" fmla="*/ 1377398 h 4413258"/>
                <a:gd name="connsiteX57" fmla="*/ 226229 w 4929093"/>
                <a:gd name="connsiteY57" fmla="*/ 1521038 h 4413258"/>
                <a:gd name="connsiteX58" fmla="*/ 513885 w 4929093"/>
                <a:gd name="connsiteY58" fmla="*/ 1735614 h 4413258"/>
                <a:gd name="connsiteX59" fmla="*/ 1222111 w 4929093"/>
                <a:gd name="connsiteY59" fmla="*/ 2458920 h 4413258"/>
                <a:gd name="connsiteX60" fmla="*/ 1226613 w 4929093"/>
                <a:gd name="connsiteY60" fmla="*/ 2453635 h 4413258"/>
                <a:gd name="connsiteX61" fmla="*/ 1308757 w 4929093"/>
                <a:gd name="connsiteY61" fmla="*/ 2615264 h 4413258"/>
                <a:gd name="connsiteX62" fmla="*/ 1304553 w 4929093"/>
                <a:gd name="connsiteY6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32745 w 4929093"/>
                <a:gd name="connsiteY39" fmla="*/ 371913 h 4413258"/>
                <a:gd name="connsiteX40" fmla="*/ 2212636 w 4929093"/>
                <a:gd name="connsiteY40" fmla="*/ 272852 h 4413258"/>
                <a:gd name="connsiteX41" fmla="*/ 1684150 w 4929093"/>
                <a:gd name="connsiteY41" fmla="*/ 439 h 4413258"/>
                <a:gd name="connsiteX42" fmla="*/ 1568521 w 4929093"/>
                <a:gd name="connsiteY42" fmla="*/ 173798 h 4413258"/>
                <a:gd name="connsiteX43" fmla="*/ 1442838 w 4929093"/>
                <a:gd name="connsiteY43" fmla="*/ 302578 h 4413258"/>
                <a:gd name="connsiteX44" fmla="*/ 1558467 w 4929093"/>
                <a:gd name="connsiteY44" fmla="*/ 376874 h 4413258"/>
                <a:gd name="connsiteX45" fmla="*/ 1669070 w 4929093"/>
                <a:gd name="connsiteY45" fmla="*/ 644342 h 4413258"/>
                <a:gd name="connsiteX46" fmla="*/ 1661312 w 4929093"/>
                <a:gd name="connsiteY46" fmla="*/ 816508 h 4413258"/>
                <a:gd name="connsiteX47" fmla="*/ 1731051 w 4929093"/>
                <a:gd name="connsiteY47" fmla="*/ 879655 h 4413258"/>
                <a:gd name="connsiteX48" fmla="*/ 1722334 w 4929093"/>
                <a:gd name="connsiteY48" fmla="*/ 947010 h 4413258"/>
                <a:gd name="connsiteX49" fmla="*/ 1844376 w 4929093"/>
                <a:gd name="connsiteY49" fmla="*/ 1052255 h 4413258"/>
                <a:gd name="connsiteX50" fmla="*/ 1761562 w 4929093"/>
                <a:gd name="connsiteY50" fmla="*/ 1085932 h 4413258"/>
                <a:gd name="connsiteX51" fmla="*/ 1437812 w 4929093"/>
                <a:gd name="connsiteY51" fmla="*/ 827606 h 4413258"/>
                <a:gd name="connsiteX52" fmla="*/ 1171366 w 4929093"/>
                <a:gd name="connsiteY52" fmla="*/ 956386 h 4413258"/>
                <a:gd name="connsiteX53" fmla="*/ 1050710 w 4929093"/>
                <a:gd name="connsiteY53" fmla="*/ 1005916 h 4413258"/>
                <a:gd name="connsiteX54" fmla="*/ 965245 w 4929093"/>
                <a:gd name="connsiteY54" fmla="*/ 1045542 h 4413258"/>
                <a:gd name="connsiteX55" fmla="*/ 305147 w 4929093"/>
                <a:gd name="connsiteY55" fmla="*/ 621739 h 4413258"/>
                <a:gd name="connsiteX56" fmla="*/ 0 w 4929093"/>
                <a:gd name="connsiteY56" fmla="*/ 1179275 h 4413258"/>
                <a:gd name="connsiteX57" fmla="*/ 165901 w 4929093"/>
                <a:gd name="connsiteY57" fmla="*/ 1377398 h 4413258"/>
                <a:gd name="connsiteX58" fmla="*/ 226229 w 4929093"/>
                <a:gd name="connsiteY58" fmla="*/ 1521038 h 4413258"/>
                <a:gd name="connsiteX59" fmla="*/ 513885 w 4929093"/>
                <a:gd name="connsiteY59" fmla="*/ 1735614 h 4413258"/>
                <a:gd name="connsiteX60" fmla="*/ 1222111 w 4929093"/>
                <a:gd name="connsiteY60" fmla="*/ 2458920 h 4413258"/>
                <a:gd name="connsiteX61" fmla="*/ 1226613 w 4929093"/>
                <a:gd name="connsiteY61" fmla="*/ 2453635 h 4413258"/>
                <a:gd name="connsiteX62" fmla="*/ 1308757 w 4929093"/>
                <a:gd name="connsiteY62" fmla="*/ 2615264 h 4413258"/>
                <a:gd name="connsiteX63" fmla="*/ 1304553 w 4929093"/>
                <a:gd name="connsiteY6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32745 w 4929093"/>
                <a:gd name="connsiteY39" fmla="*/ 371913 h 4413258"/>
                <a:gd name="connsiteX40" fmla="*/ 2212636 w 4929093"/>
                <a:gd name="connsiteY40" fmla="*/ 272852 h 4413258"/>
                <a:gd name="connsiteX41" fmla="*/ 1684150 w 4929093"/>
                <a:gd name="connsiteY41" fmla="*/ 439 h 4413258"/>
                <a:gd name="connsiteX42" fmla="*/ 1568521 w 4929093"/>
                <a:gd name="connsiteY42" fmla="*/ 173798 h 4413258"/>
                <a:gd name="connsiteX43" fmla="*/ 1442838 w 4929093"/>
                <a:gd name="connsiteY43" fmla="*/ 302578 h 4413258"/>
                <a:gd name="connsiteX44" fmla="*/ 1558467 w 4929093"/>
                <a:gd name="connsiteY44" fmla="*/ 376874 h 4413258"/>
                <a:gd name="connsiteX45" fmla="*/ 1669070 w 4929093"/>
                <a:gd name="connsiteY45" fmla="*/ 644342 h 4413258"/>
                <a:gd name="connsiteX46" fmla="*/ 1661312 w 4929093"/>
                <a:gd name="connsiteY46" fmla="*/ 816508 h 4413258"/>
                <a:gd name="connsiteX47" fmla="*/ 1731051 w 4929093"/>
                <a:gd name="connsiteY47" fmla="*/ 879655 h 4413258"/>
                <a:gd name="connsiteX48" fmla="*/ 1722334 w 4929093"/>
                <a:gd name="connsiteY48" fmla="*/ 947010 h 4413258"/>
                <a:gd name="connsiteX49" fmla="*/ 1844376 w 4929093"/>
                <a:gd name="connsiteY49" fmla="*/ 1052255 h 4413258"/>
                <a:gd name="connsiteX50" fmla="*/ 1761562 w 4929093"/>
                <a:gd name="connsiteY50" fmla="*/ 1085932 h 4413258"/>
                <a:gd name="connsiteX51" fmla="*/ 1437812 w 4929093"/>
                <a:gd name="connsiteY51" fmla="*/ 827606 h 4413258"/>
                <a:gd name="connsiteX52" fmla="*/ 1171366 w 4929093"/>
                <a:gd name="connsiteY52" fmla="*/ 956386 h 4413258"/>
                <a:gd name="connsiteX53" fmla="*/ 1050710 w 4929093"/>
                <a:gd name="connsiteY53" fmla="*/ 1005916 h 4413258"/>
                <a:gd name="connsiteX54" fmla="*/ 965245 w 4929093"/>
                <a:gd name="connsiteY54" fmla="*/ 1045542 h 4413258"/>
                <a:gd name="connsiteX55" fmla="*/ 305147 w 4929093"/>
                <a:gd name="connsiteY55" fmla="*/ 621739 h 4413258"/>
                <a:gd name="connsiteX56" fmla="*/ 0 w 4929093"/>
                <a:gd name="connsiteY56" fmla="*/ 1179275 h 4413258"/>
                <a:gd name="connsiteX57" fmla="*/ 165901 w 4929093"/>
                <a:gd name="connsiteY57" fmla="*/ 1377398 h 4413258"/>
                <a:gd name="connsiteX58" fmla="*/ 226229 w 4929093"/>
                <a:gd name="connsiteY58" fmla="*/ 1521038 h 4413258"/>
                <a:gd name="connsiteX59" fmla="*/ 513885 w 4929093"/>
                <a:gd name="connsiteY59" fmla="*/ 1735614 h 4413258"/>
                <a:gd name="connsiteX60" fmla="*/ 1222111 w 4929093"/>
                <a:gd name="connsiteY60" fmla="*/ 2458920 h 4413258"/>
                <a:gd name="connsiteX61" fmla="*/ 1226613 w 4929093"/>
                <a:gd name="connsiteY61" fmla="*/ 2453635 h 4413258"/>
                <a:gd name="connsiteX62" fmla="*/ 1308757 w 4929093"/>
                <a:gd name="connsiteY62" fmla="*/ 2615264 h 4413258"/>
                <a:gd name="connsiteX63" fmla="*/ 1304553 w 4929093"/>
                <a:gd name="connsiteY6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88045 w 4929093"/>
                <a:gd name="connsiteY39" fmla="*/ 416492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88045 w 4929093"/>
                <a:gd name="connsiteY39" fmla="*/ 416492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67936 w 4929093"/>
                <a:gd name="connsiteY39" fmla="*/ 406586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77990 w 4929093"/>
                <a:gd name="connsiteY39" fmla="*/ 490788 h 4413258"/>
                <a:gd name="connsiteX40" fmla="*/ 2267936 w 4929093"/>
                <a:gd name="connsiteY40" fmla="*/ 406586 h 4413258"/>
                <a:gd name="connsiteX41" fmla="*/ 2232745 w 4929093"/>
                <a:gd name="connsiteY41" fmla="*/ 371913 h 4413258"/>
                <a:gd name="connsiteX42" fmla="*/ 2212636 w 4929093"/>
                <a:gd name="connsiteY42" fmla="*/ 272852 h 4413258"/>
                <a:gd name="connsiteX43" fmla="*/ 1684150 w 4929093"/>
                <a:gd name="connsiteY43" fmla="*/ 439 h 4413258"/>
                <a:gd name="connsiteX44" fmla="*/ 1568521 w 4929093"/>
                <a:gd name="connsiteY44" fmla="*/ 173798 h 4413258"/>
                <a:gd name="connsiteX45" fmla="*/ 1442838 w 4929093"/>
                <a:gd name="connsiteY45" fmla="*/ 302578 h 4413258"/>
                <a:gd name="connsiteX46" fmla="*/ 1558467 w 4929093"/>
                <a:gd name="connsiteY46" fmla="*/ 376874 h 4413258"/>
                <a:gd name="connsiteX47" fmla="*/ 1669070 w 4929093"/>
                <a:gd name="connsiteY47" fmla="*/ 644342 h 4413258"/>
                <a:gd name="connsiteX48" fmla="*/ 1661312 w 4929093"/>
                <a:gd name="connsiteY48" fmla="*/ 816508 h 4413258"/>
                <a:gd name="connsiteX49" fmla="*/ 1731051 w 4929093"/>
                <a:gd name="connsiteY49" fmla="*/ 879655 h 4413258"/>
                <a:gd name="connsiteX50" fmla="*/ 1722334 w 4929093"/>
                <a:gd name="connsiteY50" fmla="*/ 947010 h 4413258"/>
                <a:gd name="connsiteX51" fmla="*/ 1844376 w 4929093"/>
                <a:gd name="connsiteY51" fmla="*/ 1052255 h 4413258"/>
                <a:gd name="connsiteX52" fmla="*/ 1761562 w 4929093"/>
                <a:gd name="connsiteY52" fmla="*/ 1085932 h 4413258"/>
                <a:gd name="connsiteX53" fmla="*/ 1437812 w 4929093"/>
                <a:gd name="connsiteY53" fmla="*/ 827606 h 4413258"/>
                <a:gd name="connsiteX54" fmla="*/ 1171366 w 4929093"/>
                <a:gd name="connsiteY54" fmla="*/ 956386 h 4413258"/>
                <a:gd name="connsiteX55" fmla="*/ 1050710 w 4929093"/>
                <a:gd name="connsiteY55" fmla="*/ 1005916 h 4413258"/>
                <a:gd name="connsiteX56" fmla="*/ 965245 w 4929093"/>
                <a:gd name="connsiteY56" fmla="*/ 1045542 h 4413258"/>
                <a:gd name="connsiteX57" fmla="*/ 305147 w 4929093"/>
                <a:gd name="connsiteY57" fmla="*/ 621739 h 4413258"/>
                <a:gd name="connsiteX58" fmla="*/ 0 w 4929093"/>
                <a:gd name="connsiteY58" fmla="*/ 1179275 h 4413258"/>
                <a:gd name="connsiteX59" fmla="*/ 165901 w 4929093"/>
                <a:gd name="connsiteY59" fmla="*/ 1377398 h 4413258"/>
                <a:gd name="connsiteX60" fmla="*/ 226229 w 4929093"/>
                <a:gd name="connsiteY60" fmla="*/ 1521038 h 4413258"/>
                <a:gd name="connsiteX61" fmla="*/ 513885 w 4929093"/>
                <a:gd name="connsiteY61" fmla="*/ 1735614 h 4413258"/>
                <a:gd name="connsiteX62" fmla="*/ 1222111 w 4929093"/>
                <a:gd name="connsiteY62" fmla="*/ 2458920 h 4413258"/>
                <a:gd name="connsiteX63" fmla="*/ 1226613 w 4929093"/>
                <a:gd name="connsiteY63" fmla="*/ 2453635 h 4413258"/>
                <a:gd name="connsiteX64" fmla="*/ 1308757 w 4929093"/>
                <a:gd name="connsiteY64" fmla="*/ 2615264 h 4413258"/>
                <a:gd name="connsiteX65" fmla="*/ 1304553 w 4929093"/>
                <a:gd name="connsiteY6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277990 w 4929093"/>
                <a:gd name="connsiteY39" fmla="*/ 490788 h 4413258"/>
                <a:gd name="connsiteX40" fmla="*/ 2267936 w 4929093"/>
                <a:gd name="connsiteY40" fmla="*/ 406586 h 4413258"/>
                <a:gd name="connsiteX41" fmla="*/ 2232745 w 4929093"/>
                <a:gd name="connsiteY41" fmla="*/ 371913 h 4413258"/>
                <a:gd name="connsiteX42" fmla="*/ 2212636 w 4929093"/>
                <a:gd name="connsiteY42" fmla="*/ 272852 h 4413258"/>
                <a:gd name="connsiteX43" fmla="*/ 1684150 w 4929093"/>
                <a:gd name="connsiteY43" fmla="*/ 439 h 4413258"/>
                <a:gd name="connsiteX44" fmla="*/ 1568521 w 4929093"/>
                <a:gd name="connsiteY44" fmla="*/ 173798 h 4413258"/>
                <a:gd name="connsiteX45" fmla="*/ 1442838 w 4929093"/>
                <a:gd name="connsiteY45" fmla="*/ 302578 h 4413258"/>
                <a:gd name="connsiteX46" fmla="*/ 1558467 w 4929093"/>
                <a:gd name="connsiteY46" fmla="*/ 376874 h 4413258"/>
                <a:gd name="connsiteX47" fmla="*/ 1669070 w 4929093"/>
                <a:gd name="connsiteY47" fmla="*/ 644342 h 4413258"/>
                <a:gd name="connsiteX48" fmla="*/ 1661312 w 4929093"/>
                <a:gd name="connsiteY48" fmla="*/ 816508 h 4413258"/>
                <a:gd name="connsiteX49" fmla="*/ 1731051 w 4929093"/>
                <a:gd name="connsiteY49" fmla="*/ 879655 h 4413258"/>
                <a:gd name="connsiteX50" fmla="*/ 1722334 w 4929093"/>
                <a:gd name="connsiteY50" fmla="*/ 947010 h 4413258"/>
                <a:gd name="connsiteX51" fmla="*/ 1844376 w 4929093"/>
                <a:gd name="connsiteY51" fmla="*/ 1052255 h 4413258"/>
                <a:gd name="connsiteX52" fmla="*/ 1761562 w 4929093"/>
                <a:gd name="connsiteY52" fmla="*/ 1085932 h 4413258"/>
                <a:gd name="connsiteX53" fmla="*/ 1437812 w 4929093"/>
                <a:gd name="connsiteY53" fmla="*/ 827606 h 4413258"/>
                <a:gd name="connsiteX54" fmla="*/ 1171366 w 4929093"/>
                <a:gd name="connsiteY54" fmla="*/ 956386 h 4413258"/>
                <a:gd name="connsiteX55" fmla="*/ 1050710 w 4929093"/>
                <a:gd name="connsiteY55" fmla="*/ 1005916 h 4413258"/>
                <a:gd name="connsiteX56" fmla="*/ 965245 w 4929093"/>
                <a:gd name="connsiteY56" fmla="*/ 1045542 h 4413258"/>
                <a:gd name="connsiteX57" fmla="*/ 305147 w 4929093"/>
                <a:gd name="connsiteY57" fmla="*/ 621739 h 4413258"/>
                <a:gd name="connsiteX58" fmla="*/ 0 w 4929093"/>
                <a:gd name="connsiteY58" fmla="*/ 1179275 h 4413258"/>
                <a:gd name="connsiteX59" fmla="*/ 165901 w 4929093"/>
                <a:gd name="connsiteY59" fmla="*/ 1377398 h 4413258"/>
                <a:gd name="connsiteX60" fmla="*/ 226229 w 4929093"/>
                <a:gd name="connsiteY60" fmla="*/ 1521038 h 4413258"/>
                <a:gd name="connsiteX61" fmla="*/ 513885 w 4929093"/>
                <a:gd name="connsiteY61" fmla="*/ 1735614 h 4413258"/>
                <a:gd name="connsiteX62" fmla="*/ 1222111 w 4929093"/>
                <a:gd name="connsiteY62" fmla="*/ 2458920 h 4413258"/>
                <a:gd name="connsiteX63" fmla="*/ 1226613 w 4929093"/>
                <a:gd name="connsiteY63" fmla="*/ 2453635 h 4413258"/>
                <a:gd name="connsiteX64" fmla="*/ 1308757 w 4929093"/>
                <a:gd name="connsiteY64" fmla="*/ 2615264 h 4413258"/>
                <a:gd name="connsiteX65" fmla="*/ 1304553 w 4929093"/>
                <a:gd name="connsiteY6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48916 w 4929093"/>
                <a:gd name="connsiteY39" fmla="*/ 624521 h 4413258"/>
                <a:gd name="connsiteX40" fmla="*/ 2277990 w 4929093"/>
                <a:gd name="connsiteY40" fmla="*/ 490788 h 4413258"/>
                <a:gd name="connsiteX41" fmla="*/ 2267936 w 4929093"/>
                <a:gd name="connsiteY41" fmla="*/ 406586 h 4413258"/>
                <a:gd name="connsiteX42" fmla="*/ 2232745 w 4929093"/>
                <a:gd name="connsiteY42" fmla="*/ 371913 h 4413258"/>
                <a:gd name="connsiteX43" fmla="*/ 2212636 w 4929093"/>
                <a:gd name="connsiteY43" fmla="*/ 272852 h 4413258"/>
                <a:gd name="connsiteX44" fmla="*/ 1684150 w 4929093"/>
                <a:gd name="connsiteY44" fmla="*/ 439 h 4413258"/>
                <a:gd name="connsiteX45" fmla="*/ 1568521 w 4929093"/>
                <a:gd name="connsiteY45" fmla="*/ 173798 h 4413258"/>
                <a:gd name="connsiteX46" fmla="*/ 1442838 w 4929093"/>
                <a:gd name="connsiteY46" fmla="*/ 302578 h 4413258"/>
                <a:gd name="connsiteX47" fmla="*/ 1558467 w 4929093"/>
                <a:gd name="connsiteY47" fmla="*/ 376874 h 4413258"/>
                <a:gd name="connsiteX48" fmla="*/ 1669070 w 4929093"/>
                <a:gd name="connsiteY48" fmla="*/ 644342 h 4413258"/>
                <a:gd name="connsiteX49" fmla="*/ 1661312 w 4929093"/>
                <a:gd name="connsiteY49" fmla="*/ 816508 h 4413258"/>
                <a:gd name="connsiteX50" fmla="*/ 1731051 w 4929093"/>
                <a:gd name="connsiteY50" fmla="*/ 879655 h 4413258"/>
                <a:gd name="connsiteX51" fmla="*/ 1722334 w 4929093"/>
                <a:gd name="connsiteY51" fmla="*/ 947010 h 4413258"/>
                <a:gd name="connsiteX52" fmla="*/ 1844376 w 4929093"/>
                <a:gd name="connsiteY52" fmla="*/ 1052255 h 4413258"/>
                <a:gd name="connsiteX53" fmla="*/ 1761562 w 4929093"/>
                <a:gd name="connsiteY53" fmla="*/ 1085932 h 4413258"/>
                <a:gd name="connsiteX54" fmla="*/ 1437812 w 4929093"/>
                <a:gd name="connsiteY54" fmla="*/ 827606 h 4413258"/>
                <a:gd name="connsiteX55" fmla="*/ 1171366 w 4929093"/>
                <a:gd name="connsiteY55" fmla="*/ 956386 h 4413258"/>
                <a:gd name="connsiteX56" fmla="*/ 1050710 w 4929093"/>
                <a:gd name="connsiteY56" fmla="*/ 1005916 h 4413258"/>
                <a:gd name="connsiteX57" fmla="*/ 965245 w 4929093"/>
                <a:gd name="connsiteY57" fmla="*/ 1045542 h 4413258"/>
                <a:gd name="connsiteX58" fmla="*/ 305147 w 4929093"/>
                <a:gd name="connsiteY58" fmla="*/ 621739 h 4413258"/>
                <a:gd name="connsiteX59" fmla="*/ 0 w 4929093"/>
                <a:gd name="connsiteY59" fmla="*/ 1179275 h 4413258"/>
                <a:gd name="connsiteX60" fmla="*/ 165901 w 4929093"/>
                <a:gd name="connsiteY60" fmla="*/ 1377398 h 4413258"/>
                <a:gd name="connsiteX61" fmla="*/ 226229 w 4929093"/>
                <a:gd name="connsiteY61" fmla="*/ 1521038 h 4413258"/>
                <a:gd name="connsiteX62" fmla="*/ 513885 w 4929093"/>
                <a:gd name="connsiteY62" fmla="*/ 1735614 h 4413258"/>
                <a:gd name="connsiteX63" fmla="*/ 1222111 w 4929093"/>
                <a:gd name="connsiteY63" fmla="*/ 2458920 h 4413258"/>
                <a:gd name="connsiteX64" fmla="*/ 1226613 w 4929093"/>
                <a:gd name="connsiteY64" fmla="*/ 2453635 h 4413258"/>
                <a:gd name="connsiteX65" fmla="*/ 1308757 w 4929093"/>
                <a:gd name="connsiteY65" fmla="*/ 2615264 h 4413258"/>
                <a:gd name="connsiteX66" fmla="*/ 1304553 w 4929093"/>
                <a:gd name="connsiteY6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48916 w 4929093"/>
                <a:gd name="connsiteY39" fmla="*/ 624521 h 4413258"/>
                <a:gd name="connsiteX40" fmla="*/ 2277990 w 4929093"/>
                <a:gd name="connsiteY40" fmla="*/ 490788 h 4413258"/>
                <a:gd name="connsiteX41" fmla="*/ 2267936 w 4929093"/>
                <a:gd name="connsiteY41" fmla="*/ 406586 h 4413258"/>
                <a:gd name="connsiteX42" fmla="*/ 2232745 w 4929093"/>
                <a:gd name="connsiteY42" fmla="*/ 371913 h 4413258"/>
                <a:gd name="connsiteX43" fmla="*/ 2212636 w 4929093"/>
                <a:gd name="connsiteY43" fmla="*/ 272852 h 4413258"/>
                <a:gd name="connsiteX44" fmla="*/ 1684150 w 4929093"/>
                <a:gd name="connsiteY44" fmla="*/ 439 h 4413258"/>
                <a:gd name="connsiteX45" fmla="*/ 1568521 w 4929093"/>
                <a:gd name="connsiteY45" fmla="*/ 173798 h 4413258"/>
                <a:gd name="connsiteX46" fmla="*/ 1442838 w 4929093"/>
                <a:gd name="connsiteY46" fmla="*/ 302578 h 4413258"/>
                <a:gd name="connsiteX47" fmla="*/ 1558467 w 4929093"/>
                <a:gd name="connsiteY47" fmla="*/ 376874 h 4413258"/>
                <a:gd name="connsiteX48" fmla="*/ 1669070 w 4929093"/>
                <a:gd name="connsiteY48" fmla="*/ 644342 h 4413258"/>
                <a:gd name="connsiteX49" fmla="*/ 1661312 w 4929093"/>
                <a:gd name="connsiteY49" fmla="*/ 816508 h 4413258"/>
                <a:gd name="connsiteX50" fmla="*/ 1731051 w 4929093"/>
                <a:gd name="connsiteY50" fmla="*/ 879655 h 4413258"/>
                <a:gd name="connsiteX51" fmla="*/ 1722334 w 4929093"/>
                <a:gd name="connsiteY51" fmla="*/ 947010 h 4413258"/>
                <a:gd name="connsiteX52" fmla="*/ 1844376 w 4929093"/>
                <a:gd name="connsiteY52" fmla="*/ 1052255 h 4413258"/>
                <a:gd name="connsiteX53" fmla="*/ 1761562 w 4929093"/>
                <a:gd name="connsiteY53" fmla="*/ 1085932 h 4413258"/>
                <a:gd name="connsiteX54" fmla="*/ 1437812 w 4929093"/>
                <a:gd name="connsiteY54" fmla="*/ 827606 h 4413258"/>
                <a:gd name="connsiteX55" fmla="*/ 1171366 w 4929093"/>
                <a:gd name="connsiteY55" fmla="*/ 956386 h 4413258"/>
                <a:gd name="connsiteX56" fmla="*/ 1050710 w 4929093"/>
                <a:gd name="connsiteY56" fmla="*/ 1005916 h 4413258"/>
                <a:gd name="connsiteX57" fmla="*/ 965245 w 4929093"/>
                <a:gd name="connsiteY57" fmla="*/ 1045542 h 4413258"/>
                <a:gd name="connsiteX58" fmla="*/ 305147 w 4929093"/>
                <a:gd name="connsiteY58" fmla="*/ 621739 h 4413258"/>
                <a:gd name="connsiteX59" fmla="*/ 0 w 4929093"/>
                <a:gd name="connsiteY59" fmla="*/ 1179275 h 4413258"/>
                <a:gd name="connsiteX60" fmla="*/ 165901 w 4929093"/>
                <a:gd name="connsiteY60" fmla="*/ 1377398 h 4413258"/>
                <a:gd name="connsiteX61" fmla="*/ 226229 w 4929093"/>
                <a:gd name="connsiteY61" fmla="*/ 1521038 h 4413258"/>
                <a:gd name="connsiteX62" fmla="*/ 513885 w 4929093"/>
                <a:gd name="connsiteY62" fmla="*/ 1735614 h 4413258"/>
                <a:gd name="connsiteX63" fmla="*/ 1222111 w 4929093"/>
                <a:gd name="connsiteY63" fmla="*/ 2458920 h 4413258"/>
                <a:gd name="connsiteX64" fmla="*/ 1226613 w 4929093"/>
                <a:gd name="connsiteY64" fmla="*/ 2453635 h 4413258"/>
                <a:gd name="connsiteX65" fmla="*/ 1308757 w 4929093"/>
                <a:gd name="connsiteY65" fmla="*/ 2615264 h 4413258"/>
                <a:gd name="connsiteX66" fmla="*/ 1304553 w 4929093"/>
                <a:gd name="connsiteY6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83562 w 4929093"/>
                <a:gd name="connsiteY39" fmla="*/ 778067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28263 w 4929093"/>
                <a:gd name="connsiteY39" fmla="*/ 867223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28263 w 4929093"/>
                <a:gd name="connsiteY39" fmla="*/ 867223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03126 w 4929093"/>
                <a:gd name="connsiteY39" fmla="*/ 1303095 h 4413258"/>
                <a:gd name="connsiteX40" fmla="*/ 2328263 w 4929093"/>
                <a:gd name="connsiteY40" fmla="*/ 867223 h 4413258"/>
                <a:gd name="connsiteX41" fmla="*/ 2448916 w 4929093"/>
                <a:gd name="connsiteY41" fmla="*/ 624521 h 4413258"/>
                <a:gd name="connsiteX42" fmla="*/ 2277990 w 4929093"/>
                <a:gd name="connsiteY42" fmla="*/ 490788 h 4413258"/>
                <a:gd name="connsiteX43" fmla="*/ 2267936 w 4929093"/>
                <a:gd name="connsiteY43" fmla="*/ 406586 h 4413258"/>
                <a:gd name="connsiteX44" fmla="*/ 2232745 w 4929093"/>
                <a:gd name="connsiteY44" fmla="*/ 371913 h 4413258"/>
                <a:gd name="connsiteX45" fmla="*/ 2212636 w 4929093"/>
                <a:gd name="connsiteY45" fmla="*/ 272852 h 4413258"/>
                <a:gd name="connsiteX46" fmla="*/ 1684150 w 4929093"/>
                <a:gd name="connsiteY46" fmla="*/ 439 h 4413258"/>
                <a:gd name="connsiteX47" fmla="*/ 1568521 w 4929093"/>
                <a:gd name="connsiteY47" fmla="*/ 173798 h 4413258"/>
                <a:gd name="connsiteX48" fmla="*/ 1442838 w 4929093"/>
                <a:gd name="connsiteY48" fmla="*/ 302578 h 4413258"/>
                <a:gd name="connsiteX49" fmla="*/ 1558467 w 4929093"/>
                <a:gd name="connsiteY49" fmla="*/ 376874 h 4413258"/>
                <a:gd name="connsiteX50" fmla="*/ 1669070 w 4929093"/>
                <a:gd name="connsiteY50" fmla="*/ 644342 h 4413258"/>
                <a:gd name="connsiteX51" fmla="*/ 1661312 w 4929093"/>
                <a:gd name="connsiteY51" fmla="*/ 816508 h 4413258"/>
                <a:gd name="connsiteX52" fmla="*/ 1731051 w 4929093"/>
                <a:gd name="connsiteY52" fmla="*/ 879655 h 4413258"/>
                <a:gd name="connsiteX53" fmla="*/ 1722334 w 4929093"/>
                <a:gd name="connsiteY53" fmla="*/ 947010 h 4413258"/>
                <a:gd name="connsiteX54" fmla="*/ 1844376 w 4929093"/>
                <a:gd name="connsiteY54" fmla="*/ 1052255 h 4413258"/>
                <a:gd name="connsiteX55" fmla="*/ 1761562 w 4929093"/>
                <a:gd name="connsiteY55" fmla="*/ 1085932 h 4413258"/>
                <a:gd name="connsiteX56" fmla="*/ 1437812 w 4929093"/>
                <a:gd name="connsiteY56" fmla="*/ 827606 h 4413258"/>
                <a:gd name="connsiteX57" fmla="*/ 1171366 w 4929093"/>
                <a:gd name="connsiteY57" fmla="*/ 956386 h 4413258"/>
                <a:gd name="connsiteX58" fmla="*/ 1050710 w 4929093"/>
                <a:gd name="connsiteY58" fmla="*/ 1005916 h 4413258"/>
                <a:gd name="connsiteX59" fmla="*/ 965245 w 4929093"/>
                <a:gd name="connsiteY59" fmla="*/ 1045542 h 4413258"/>
                <a:gd name="connsiteX60" fmla="*/ 305147 w 4929093"/>
                <a:gd name="connsiteY60" fmla="*/ 621739 h 4413258"/>
                <a:gd name="connsiteX61" fmla="*/ 0 w 4929093"/>
                <a:gd name="connsiteY61" fmla="*/ 1179275 h 4413258"/>
                <a:gd name="connsiteX62" fmla="*/ 165901 w 4929093"/>
                <a:gd name="connsiteY62" fmla="*/ 1377398 h 4413258"/>
                <a:gd name="connsiteX63" fmla="*/ 226229 w 4929093"/>
                <a:gd name="connsiteY63" fmla="*/ 1521038 h 4413258"/>
                <a:gd name="connsiteX64" fmla="*/ 513885 w 4929093"/>
                <a:gd name="connsiteY64" fmla="*/ 1735614 h 4413258"/>
                <a:gd name="connsiteX65" fmla="*/ 1222111 w 4929093"/>
                <a:gd name="connsiteY65" fmla="*/ 2458920 h 4413258"/>
                <a:gd name="connsiteX66" fmla="*/ 1226613 w 4929093"/>
                <a:gd name="connsiteY66" fmla="*/ 2453635 h 4413258"/>
                <a:gd name="connsiteX67" fmla="*/ 1308757 w 4929093"/>
                <a:gd name="connsiteY67" fmla="*/ 2615264 h 4413258"/>
                <a:gd name="connsiteX68" fmla="*/ 1304553 w 4929093"/>
                <a:gd name="connsiteY6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03126 w 4929093"/>
                <a:gd name="connsiteY39" fmla="*/ 1303095 h 4413258"/>
                <a:gd name="connsiteX40" fmla="*/ 2328263 w 4929093"/>
                <a:gd name="connsiteY40" fmla="*/ 867223 h 4413258"/>
                <a:gd name="connsiteX41" fmla="*/ 2448916 w 4929093"/>
                <a:gd name="connsiteY41" fmla="*/ 624521 h 4413258"/>
                <a:gd name="connsiteX42" fmla="*/ 2277990 w 4929093"/>
                <a:gd name="connsiteY42" fmla="*/ 490788 h 4413258"/>
                <a:gd name="connsiteX43" fmla="*/ 2267936 w 4929093"/>
                <a:gd name="connsiteY43" fmla="*/ 406586 h 4413258"/>
                <a:gd name="connsiteX44" fmla="*/ 2232745 w 4929093"/>
                <a:gd name="connsiteY44" fmla="*/ 371913 h 4413258"/>
                <a:gd name="connsiteX45" fmla="*/ 2212636 w 4929093"/>
                <a:gd name="connsiteY45" fmla="*/ 272852 h 4413258"/>
                <a:gd name="connsiteX46" fmla="*/ 1684150 w 4929093"/>
                <a:gd name="connsiteY46" fmla="*/ 439 h 4413258"/>
                <a:gd name="connsiteX47" fmla="*/ 1568521 w 4929093"/>
                <a:gd name="connsiteY47" fmla="*/ 173798 h 4413258"/>
                <a:gd name="connsiteX48" fmla="*/ 1442838 w 4929093"/>
                <a:gd name="connsiteY48" fmla="*/ 302578 h 4413258"/>
                <a:gd name="connsiteX49" fmla="*/ 1558467 w 4929093"/>
                <a:gd name="connsiteY49" fmla="*/ 376874 h 4413258"/>
                <a:gd name="connsiteX50" fmla="*/ 1669070 w 4929093"/>
                <a:gd name="connsiteY50" fmla="*/ 644342 h 4413258"/>
                <a:gd name="connsiteX51" fmla="*/ 1661312 w 4929093"/>
                <a:gd name="connsiteY51" fmla="*/ 816508 h 4413258"/>
                <a:gd name="connsiteX52" fmla="*/ 1731051 w 4929093"/>
                <a:gd name="connsiteY52" fmla="*/ 879655 h 4413258"/>
                <a:gd name="connsiteX53" fmla="*/ 1722334 w 4929093"/>
                <a:gd name="connsiteY53" fmla="*/ 947010 h 4413258"/>
                <a:gd name="connsiteX54" fmla="*/ 1844376 w 4929093"/>
                <a:gd name="connsiteY54" fmla="*/ 1052255 h 4413258"/>
                <a:gd name="connsiteX55" fmla="*/ 1761562 w 4929093"/>
                <a:gd name="connsiteY55" fmla="*/ 1085932 h 4413258"/>
                <a:gd name="connsiteX56" fmla="*/ 1437812 w 4929093"/>
                <a:gd name="connsiteY56" fmla="*/ 827606 h 4413258"/>
                <a:gd name="connsiteX57" fmla="*/ 1171366 w 4929093"/>
                <a:gd name="connsiteY57" fmla="*/ 956386 h 4413258"/>
                <a:gd name="connsiteX58" fmla="*/ 1050710 w 4929093"/>
                <a:gd name="connsiteY58" fmla="*/ 1005916 h 4413258"/>
                <a:gd name="connsiteX59" fmla="*/ 965245 w 4929093"/>
                <a:gd name="connsiteY59" fmla="*/ 1045542 h 4413258"/>
                <a:gd name="connsiteX60" fmla="*/ 305147 w 4929093"/>
                <a:gd name="connsiteY60" fmla="*/ 621739 h 4413258"/>
                <a:gd name="connsiteX61" fmla="*/ 0 w 4929093"/>
                <a:gd name="connsiteY61" fmla="*/ 1179275 h 4413258"/>
                <a:gd name="connsiteX62" fmla="*/ 165901 w 4929093"/>
                <a:gd name="connsiteY62" fmla="*/ 1377398 h 4413258"/>
                <a:gd name="connsiteX63" fmla="*/ 226229 w 4929093"/>
                <a:gd name="connsiteY63" fmla="*/ 1521038 h 4413258"/>
                <a:gd name="connsiteX64" fmla="*/ 513885 w 4929093"/>
                <a:gd name="connsiteY64" fmla="*/ 1735614 h 4413258"/>
                <a:gd name="connsiteX65" fmla="*/ 1222111 w 4929093"/>
                <a:gd name="connsiteY65" fmla="*/ 2458920 h 4413258"/>
                <a:gd name="connsiteX66" fmla="*/ 1226613 w 4929093"/>
                <a:gd name="connsiteY66" fmla="*/ 2453635 h 4413258"/>
                <a:gd name="connsiteX67" fmla="*/ 1308757 w 4929093"/>
                <a:gd name="connsiteY67" fmla="*/ 2615264 h 4413258"/>
                <a:gd name="connsiteX68" fmla="*/ 1304553 w 4929093"/>
                <a:gd name="connsiteY6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53943 w 4929093"/>
                <a:gd name="connsiteY39" fmla="*/ 1010863 h 4413258"/>
                <a:gd name="connsiteX40" fmla="*/ 2373507 w 4929093"/>
                <a:gd name="connsiteY40" fmla="*/ 1337767 h 4413258"/>
                <a:gd name="connsiteX41" fmla="*/ 2303126 w 4929093"/>
                <a:gd name="connsiteY41" fmla="*/ 1303095 h 4413258"/>
                <a:gd name="connsiteX42" fmla="*/ 2328263 w 4929093"/>
                <a:gd name="connsiteY42" fmla="*/ 867223 h 4413258"/>
                <a:gd name="connsiteX43" fmla="*/ 2448916 w 4929093"/>
                <a:gd name="connsiteY43" fmla="*/ 624521 h 4413258"/>
                <a:gd name="connsiteX44" fmla="*/ 2277990 w 4929093"/>
                <a:gd name="connsiteY44" fmla="*/ 490788 h 4413258"/>
                <a:gd name="connsiteX45" fmla="*/ 2267936 w 4929093"/>
                <a:gd name="connsiteY45" fmla="*/ 406586 h 4413258"/>
                <a:gd name="connsiteX46" fmla="*/ 2232745 w 4929093"/>
                <a:gd name="connsiteY46" fmla="*/ 371913 h 4413258"/>
                <a:gd name="connsiteX47" fmla="*/ 2212636 w 4929093"/>
                <a:gd name="connsiteY47" fmla="*/ 272852 h 4413258"/>
                <a:gd name="connsiteX48" fmla="*/ 1684150 w 4929093"/>
                <a:gd name="connsiteY48" fmla="*/ 439 h 4413258"/>
                <a:gd name="connsiteX49" fmla="*/ 1568521 w 4929093"/>
                <a:gd name="connsiteY49" fmla="*/ 173798 h 4413258"/>
                <a:gd name="connsiteX50" fmla="*/ 1442838 w 4929093"/>
                <a:gd name="connsiteY50" fmla="*/ 302578 h 4413258"/>
                <a:gd name="connsiteX51" fmla="*/ 1558467 w 4929093"/>
                <a:gd name="connsiteY51" fmla="*/ 376874 h 4413258"/>
                <a:gd name="connsiteX52" fmla="*/ 1669070 w 4929093"/>
                <a:gd name="connsiteY52" fmla="*/ 644342 h 4413258"/>
                <a:gd name="connsiteX53" fmla="*/ 1661312 w 4929093"/>
                <a:gd name="connsiteY53" fmla="*/ 816508 h 4413258"/>
                <a:gd name="connsiteX54" fmla="*/ 1731051 w 4929093"/>
                <a:gd name="connsiteY54" fmla="*/ 879655 h 4413258"/>
                <a:gd name="connsiteX55" fmla="*/ 1722334 w 4929093"/>
                <a:gd name="connsiteY55" fmla="*/ 947010 h 4413258"/>
                <a:gd name="connsiteX56" fmla="*/ 1844376 w 4929093"/>
                <a:gd name="connsiteY56" fmla="*/ 1052255 h 4413258"/>
                <a:gd name="connsiteX57" fmla="*/ 1761562 w 4929093"/>
                <a:gd name="connsiteY57" fmla="*/ 1085932 h 4413258"/>
                <a:gd name="connsiteX58" fmla="*/ 1437812 w 4929093"/>
                <a:gd name="connsiteY58" fmla="*/ 827606 h 4413258"/>
                <a:gd name="connsiteX59" fmla="*/ 1171366 w 4929093"/>
                <a:gd name="connsiteY59" fmla="*/ 956386 h 4413258"/>
                <a:gd name="connsiteX60" fmla="*/ 1050710 w 4929093"/>
                <a:gd name="connsiteY60" fmla="*/ 1005916 h 4413258"/>
                <a:gd name="connsiteX61" fmla="*/ 965245 w 4929093"/>
                <a:gd name="connsiteY61" fmla="*/ 1045542 h 4413258"/>
                <a:gd name="connsiteX62" fmla="*/ 305147 w 4929093"/>
                <a:gd name="connsiteY62" fmla="*/ 621739 h 4413258"/>
                <a:gd name="connsiteX63" fmla="*/ 0 w 4929093"/>
                <a:gd name="connsiteY63" fmla="*/ 1179275 h 4413258"/>
                <a:gd name="connsiteX64" fmla="*/ 165901 w 4929093"/>
                <a:gd name="connsiteY64" fmla="*/ 1377398 h 4413258"/>
                <a:gd name="connsiteX65" fmla="*/ 226229 w 4929093"/>
                <a:gd name="connsiteY65" fmla="*/ 1521038 h 4413258"/>
                <a:gd name="connsiteX66" fmla="*/ 513885 w 4929093"/>
                <a:gd name="connsiteY66" fmla="*/ 1735614 h 4413258"/>
                <a:gd name="connsiteX67" fmla="*/ 1222111 w 4929093"/>
                <a:gd name="connsiteY67" fmla="*/ 2458920 h 4413258"/>
                <a:gd name="connsiteX68" fmla="*/ 1226613 w 4929093"/>
                <a:gd name="connsiteY68" fmla="*/ 2453635 h 4413258"/>
                <a:gd name="connsiteX69" fmla="*/ 1308757 w 4929093"/>
                <a:gd name="connsiteY69" fmla="*/ 2615264 h 4413258"/>
                <a:gd name="connsiteX70" fmla="*/ 1304553 w 4929093"/>
                <a:gd name="connsiteY7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453943 w 4929093"/>
                <a:gd name="connsiteY39" fmla="*/ 1010863 h 4413258"/>
                <a:gd name="connsiteX40" fmla="*/ 2373507 w 4929093"/>
                <a:gd name="connsiteY40" fmla="*/ 1337767 h 4413258"/>
                <a:gd name="connsiteX41" fmla="*/ 2303126 w 4929093"/>
                <a:gd name="connsiteY41" fmla="*/ 1303095 h 4413258"/>
                <a:gd name="connsiteX42" fmla="*/ 2328263 w 4929093"/>
                <a:gd name="connsiteY42" fmla="*/ 867223 h 4413258"/>
                <a:gd name="connsiteX43" fmla="*/ 2448916 w 4929093"/>
                <a:gd name="connsiteY43" fmla="*/ 624521 h 4413258"/>
                <a:gd name="connsiteX44" fmla="*/ 2277990 w 4929093"/>
                <a:gd name="connsiteY44" fmla="*/ 490788 h 4413258"/>
                <a:gd name="connsiteX45" fmla="*/ 2267936 w 4929093"/>
                <a:gd name="connsiteY45" fmla="*/ 406586 h 4413258"/>
                <a:gd name="connsiteX46" fmla="*/ 2232745 w 4929093"/>
                <a:gd name="connsiteY46" fmla="*/ 371913 h 4413258"/>
                <a:gd name="connsiteX47" fmla="*/ 2212636 w 4929093"/>
                <a:gd name="connsiteY47" fmla="*/ 272852 h 4413258"/>
                <a:gd name="connsiteX48" fmla="*/ 1684150 w 4929093"/>
                <a:gd name="connsiteY48" fmla="*/ 439 h 4413258"/>
                <a:gd name="connsiteX49" fmla="*/ 1568521 w 4929093"/>
                <a:gd name="connsiteY49" fmla="*/ 173798 h 4413258"/>
                <a:gd name="connsiteX50" fmla="*/ 1442838 w 4929093"/>
                <a:gd name="connsiteY50" fmla="*/ 302578 h 4413258"/>
                <a:gd name="connsiteX51" fmla="*/ 1558467 w 4929093"/>
                <a:gd name="connsiteY51" fmla="*/ 376874 h 4413258"/>
                <a:gd name="connsiteX52" fmla="*/ 1669070 w 4929093"/>
                <a:gd name="connsiteY52" fmla="*/ 644342 h 4413258"/>
                <a:gd name="connsiteX53" fmla="*/ 1661312 w 4929093"/>
                <a:gd name="connsiteY53" fmla="*/ 816508 h 4413258"/>
                <a:gd name="connsiteX54" fmla="*/ 1731051 w 4929093"/>
                <a:gd name="connsiteY54" fmla="*/ 879655 h 4413258"/>
                <a:gd name="connsiteX55" fmla="*/ 1722334 w 4929093"/>
                <a:gd name="connsiteY55" fmla="*/ 947010 h 4413258"/>
                <a:gd name="connsiteX56" fmla="*/ 1844376 w 4929093"/>
                <a:gd name="connsiteY56" fmla="*/ 1052255 h 4413258"/>
                <a:gd name="connsiteX57" fmla="*/ 1761562 w 4929093"/>
                <a:gd name="connsiteY57" fmla="*/ 1085932 h 4413258"/>
                <a:gd name="connsiteX58" fmla="*/ 1437812 w 4929093"/>
                <a:gd name="connsiteY58" fmla="*/ 827606 h 4413258"/>
                <a:gd name="connsiteX59" fmla="*/ 1171366 w 4929093"/>
                <a:gd name="connsiteY59" fmla="*/ 956386 h 4413258"/>
                <a:gd name="connsiteX60" fmla="*/ 1050710 w 4929093"/>
                <a:gd name="connsiteY60" fmla="*/ 1005916 h 4413258"/>
                <a:gd name="connsiteX61" fmla="*/ 965245 w 4929093"/>
                <a:gd name="connsiteY61" fmla="*/ 1045542 h 4413258"/>
                <a:gd name="connsiteX62" fmla="*/ 305147 w 4929093"/>
                <a:gd name="connsiteY62" fmla="*/ 621739 h 4413258"/>
                <a:gd name="connsiteX63" fmla="*/ 0 w 4929093"/>
                <a:gd name="connsiteY63" fmla="*/ 1179275 h 4413258"/>
                <a:gd name="connsiteX64" fmla="*/ 165901 w 4929093"/>
                <a:gd name="connsiteY64" fmla="*/ 1377398 h 4413258"/>
                <a:gd name="connsiteX65" fmla="*/ 226229 w 4929093"/>
                <a:gd name="connsiteY65" fmla="*/ 1521038 h 4413258"/>
                <a:gd name="connsiteX66" fmla="*/ 513885 w 4929093"/>
                <a:gd name="connsiteY66" fmla="*/ 1735614 h 4413258"/>
                <a:gd name="connsiteX67" fmla="*/ 1222111 w 4929093"/>
                <a:gd name="connsiteY67" fmla="*/ 2458920 h 4413258"/>
                <a:gd name="connsiteX68" fmla="*/ 1226613 w 4929093"/>
                <a:gd name="connsiteY68" fmla="*/ 2453635 h 4413258"/>
                <a:gd name="connsiteX69" fmla="*/ 1308757 w 4929093"/>
                <a:gd name="connsiteY69" fmla="*/ 2615264 h 4413258"/>
                <a:gd name="connsiteX70" fmla="*/ 1304553 w 4929093"/>
                <a:gd name="connsiteY7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14270 w 4929093"/>
                <a:gd name="connsiteY39" fmla="*/ 971238 h 4413258"/>
                <a:gd name="connsiteX40" fmla="*/ 2453943 w 4929093"/>
                <a:gd name="connsiteY40" fmla="*/ 1010863 h 4413258"/>
                <a:gd name="connsiteX41" fmla="*/ 2373507 w 4929093"/>
                <a:gd name="connsiteY41" fmla="*/ 1337767 h 4413258"/>
                <a:gd name="connsiteX42" fmla="*/ 2303126 w 4929093"/>
                <a:gd name="connsiteY42" fmla="*/ 1303095 h 4413258"/>
                <a:gd name="connsiteX43" fmla="*/ 2328263 w 4929093"/>
                <a:gd name="connsiteY43" fmla="*/ 867223 h 4413258"/>
                <a:gd name="connsiteX44" fmla="*/ 2448916 w 4929093"/>
                <a:gd name="connsiteY44" fmla="*/ 624521 h 4413258"/>
                <a:gd name="connsiteX45" fmla="*/ 2277990 w 4929093"/>
                <a:gd name="connsiteY45" fmla="*/ 490788 h 4413258"/>
                <a:gd name="connsiteX46" fmla="*/ 2267936 w 4929093"/>
                <a:gd name="connsiteY46" fmla="*/ 406586 h 4413258"/>
                <a:gd name="connsiteX47" fmla="*/ 2232745 w 4929093"/>
                <a:gd name="connsiteY47" fmla="*/ 371913 h 4413258"/>
                <a:gd name="connsiteX48" fmla="*/ 2212636 w 4929093"/>
                <a:gd name="connsiteY48" fmla="*/ 272852 h 4413258"/>
                <a:gd name="connsiteX49" fmla="*/ 1684150 w 4929093"/>
                <a:gd name="connsiteY49" fmla="*/ 439 h 4413258"/>
                <a:gd name="connsiteX50" fmla="*/ 1568521 w 4929093"/>
                <a:gd name="connsiteY50" fmla="*/ 173798 h 4413258"/>
                <a:gd name="connsiteX51" fmla="*/ 1442838 w 4929093"/>
                <a:gd name="connsiteY51" fmla="*/ 302578 h 4413258"/>
                <a:gd name="connsiteX52" fmla="*/ 1558467 w 4929093"/>
                <a:gd name="connsiteY52" fmla="*/ 376874 h 4413258"/>
                <a:gd name="connsiteX53" fmla="*/ 1669070 w 4929093"/>
                <a:gd name="connsiteY53" fmla="*/ 644342 h 4413258"/>
                <a:gd name="connsiteX54" fmla="*/ 1661312 w 4929093"/>
                <a:gd name="connsiteY54" fmla="*/ 816508 h 4413258"/>
                <a:gd name="connsiteX55" fmla="*/ 1731051 w 4929093"/>
                <a:gd name="connsiteY55" fmla="*/ 879655 h 4413258"/>
                <a:gd name="connsiteX56" fmla="*/ 1722334 w 4929093"/>
                <a:gd name="connsiteY56" fmla="*/ 947010 h 4413258"/>
                <a:gd name="connsiteX57" fmla="*/ 1844376 w 4929093"/>
                <a:gd name="connsiteY57" fmla="*/ 1052255 h 4413258"/>
                <a:gd name="connsiteX58" fmla="*/ 1761562 w 4929093"/>
                <a:gd name="connsiteY58" fmla="*/ 1085932 h 4413258"/>
                <a:gd name="connsiteX59" fmla="*/ 1437812 w 4929093"/>
                <a:gd name="connsiteY59" fmla="*/ 827606 h 4413258"/>
                <a:gd name="connsiteX60" fmla="*/ 1171366 w 4929093"/>
                <a:gd name="connsiteY60" fmla="*/ 956386 h 4413258"/>
                <a:gd name="connsiteX61" fmla="*/ 1050710 w 4929093"/>
                <a:gd name="connsiteY61" fmla="*/ 1005916 h 4413258"/>
                <a:gd name="connsiteX62" fmla="*/ 965245 w 4929093"/>
                <a:gd name="connsiteY62" fmla="*/ 1045542 h 4413258"/>
                <a:gd name="connsiteX63" fmla="*/ 305147 w 4929093"/>
                <a:gd name="connsiteY63" fmla="*/ 621739 h 4413258"/>
                <a:gd name="connsiteX64" fmla="*/ 0 w 4929093"/>
                <a:gd name="connsiteY64" fmla="*/ 1179275 h 4413258"/>
                <a:gd name="connsiteX65" fmla="*/ 165901 w 4929093"/>
                <a:gd name="connsiteY65" fmla="*/ 1377398 h 4413258"/>
                <a:gd name="connsiteX66" fmla="*/ 226229 w 4929093"/>
                <a:gd name="connsiteY66" fmla="*/ 1521038 h 4413258"/>
                <a:gd name="connsiteX67" fmla="*/ 513885 w 4929093"/>
                <a:gd name="connsiteY67" fmla="*/ 1735614 h 4413258"/>
                <a:gd name="connsiteX68" fmla="*/ 1222111 w 4929093"/>
                <a:gd name="connsiteY68" fmla="*/ 2458920 h 4413258"/>
                <a:gd name="connsiteX69" fmla="*/ 1226613 w 4929093"/>
                <a:gd name="connsiteY69" fmla="*/ 2453635 h 4413258"/>
                <a:gd name="connsiteX70" fmla="*/ 1308757 w 4929093"/>
                <a:gd name="connsiteY70" fmla="*/ 2615264 h 4413258"/>
                <a:gd name="connsiteX71" fmla="*/ 1304553 w 4929093"/>
                <a:gd name="connsiteY7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14270 w 4929093"/>
                <a:gd name="connsiteY39" fmla="*/ 971238 h 4413258"/>
                <a:gd name="connsiteX40" fmla="*/ 2453943 w 4929093"/>
                <a:gd name="connsiteY40" fmla="*/ 1010863 h 4413258"/>
                <a:gd name="connsiteX41" fmla="*/ 2373507 w 4929093"/>
                <a:gd name="connsiteY41" fmla="*/ 1337767 h 4413258"/>
                <a:gd name="connsiteX42" fmla="*/ 2303126 w 4929093"/>
                <a:gd name="connsiteY42" fmla="*/ 1303095 h 4413258"/>
                <a:gd name="connsiteX43" fmla="*/ 2328263 w 4929093"/>
                <a:gd name="connsiteY43" fmla="*/ 867223 h 4413258"/>
                <a:gd name="connsiteX44" fmla="*/ 2448916 w 4929093"/>
                <a:gd name="connsiteY44" fmla="*/ 624521 h 4413258"/>
                <a:gd name="connsiteX45" fmla="*/ 2277990 w 4929093"/>
                <a:gd name="connsiteY45" fmla="*/ 490788 h 4413258"/>
                <a:gd name="connsiteX46" fmla="*/ 2267936 w 4929093"/>
                <a:gd name="connsiteY46" fmla="*/ 406586 h 4413258"/>
                <a:gd name="connsiteX47" fmla="*/ 2232745 w 4929093"/>
                <a:gd name="connsiteY47" fmla="*/ 371913 h 4413258"/>
                <a:gd name="connsiteX48" fmla="*/ 2212636 w 4929093"/>
                <a:gd name="connsiteY48" fmla="*/ 272852 h 4413258"/>
                <a:gd name="connsiteX49" fmla="*/ 1684150 w 4929093"/>
                <a:gd name="connsiteY49" fmla="*/ 439 h 4413258"/>
                <a:gd name="connsiteX50" fmla="*/ 1568521 w 4929093"/>
                <a:gd name="connsiteY50" fmla="*/ 173798 h 4413258"/>
                <a:gd name="connsiteX51" fmla="*/ 1442838 w 4929093"/>
                <a:gd name="connsiteY51" fmla="*/ 302578 h 4413258"/>
                <a:gd name="connsiteX52" fmla="*/ 1558467 w 4929093"/>
                <a:gd name="connsiteY52" fmla="*/ 376874 h 4413258"/>
                <a:gd name="connsiteX53" fmla="*/ 1669070 w 4929093"/>
                <a:gd name="connsiteY53" fmla="*/ 644342 h 4413258"/>
                <a:gd name="connsiteX54" fmla="*/ 1661312 w 4929093"/>
                <a:gd name="connsiteY54" fmla="*/ 816508 h 4413258"/>
                <a:gd name="connsiteX55" fmla="*/ 1731051 w 4929093"/>
                <a:gd name="connsiteY55" fmla="*/ 879655 h 4413258"/>
                <a:gd name="connsiteX56" fmla="*/ 1722334 w 4929093"/>
                <a:gd name="connsiteY56" fmla="*/ 947010 h 4413258"/>
                <a:gd name="connsiteX57" fmla="*/ 1844376 w 4929093"/>
                <a:gd name="connsiteY57" fmla="*/ 1052255 h 4413258"/>
                <a:gd name="connsiteX58" fmla="*/ 1761562 w 4929093"/>
                <a:gd name="connsiteY58" fmla="*/ 1085932 h 4413258"/>
                <a:gd name="connsiteX59" fmla="*/ 1437812 w 4929093"/>
                <a:gd name="connsiteY59" fmla="*/ 827606 h 4413258"/>
                <a:gd name="connsiteX60" fmla="*/ 1171366 w 4929093"/>
                <a:gd name="connsiteY60" fmla="*/ 956386 h 4413258"/>
                <a:gd name="connsiteX61" fmla="*/ 1050710 w 4929093"/>
                <a:gd name="connsiteY61" fmla="*/ 1005916 h 4413258"/>
                <a:gd name="connsiteX62" fmla="*/ 965245 w 4929093"/>
                <a:gd name="connsiteY62" fmla="*/ 1045542 h 4413258"/>
                <a:gd name="connsiteX63" fmla="*/ 305147 w 4929093"/>
                <a:gd name="connsiteY63" fmla="*/ 621739 h 4413258"/>
                <a:gd name="connsiteX64" fmla="*/ 0 w 4929093"/>
                <a:gd name="connsiteY64" fmla="*/ 1179275 h 4413258"/>
                <a:gd name="connsiteX65" fmla="*/ 165901 w 4929093"/>
                <a:gd name="connsiteY65" fmla="*/ 1377398 h 4413258"/>
                <a:gd name="connsiteX66" fmla="*/ 226229 w 4929093"/>
                <a:gd name="connsiteY66" fmla="*/ 1521038 h 4413258"/>
                <a:gd name="connsiteX67" fmla="*/ 513885 w 4929093"/>
                <a:gd name="connsiteY67" fmla="*/ 1735614 h 4413258"/>
                <a:gd name="connsiteX68" fmla="*/ 1222111 w 4929093"/>
                <a:gd name="connsiteY68" fmla="*/ 2458920 h 4413258"/>
                <a:gd name="connsiteX69" fmla="*/ 1226613 w 4929093"/>
                <a:gd name="connsiteY69" fmla="*/ 2453635 h 4413258"/>
                <a:gd name="connsiteX70" fmla="*/ 1308757 w 4929093"/>
                <a:gd name="connsiteY70" fmla="*/ 2615264 h 4413258"/>
                <a:gd name="connsiteX71" fmla="*/ 1304553 w 4929093"/>
                <a:gd name="connsiteY7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660059 w 4929093"/>
                <a:gd name="connsiteY39" fmla="*/ 1060393 h 4413258"/>
                <a:gd name="connsiteX40" fmla="*/ 2514270 w 4929093"/>
                <a:gd name="connsiteY40" fmla="*/ 971238 h 4413258"/>
                <a:gd name="connsiteX41" fmla="*/ 2453943 w 4929093"/>
                <a:gd name="connsiteY41" fmla="*/ 1010863 h 4413258"/>
                <a:gd name="connsiteX42" fmla="*/ 2373507 w 4929093"/>
                <a:gd name="connsiteY42" fmla="*/ 1337767 h 4413258"/>
                <a:gd name="connsiteX43" fmla="*/ 2303126 w 4929093"/>
                <a:gd name="connsiteY43" fmla="*/ 1303095 h 4413258"/>
                <a:gd name="connsiteX44" fmla="*/ 2328263 w 4929093"/>
                <a:gd name="connsiteY44" fmla="*/ 867223 h 4413258"/>
                <a:gd name="connsiteX45" fmla="*/ 2448916 w 4929093"/>
                <a:gd name="connsiteY45" fmla="*/ 624521 h 4413258"/>
                <a:gd name="connsiteX46" fmla="*/ 2277990 w 4929093"/>
                <a:gd name="connsiteY46" fmla="*/ 490788 h 4413258"/>
                <a:gd name="connsiteX47" fmla="*/ 2267936 w 4929093"/>
                <a:gd name="connsiteY47" fmla="*/ 406586 h 4413258"/>
                <a:gd name="connsiteX48" fmla="*/ 2232745 w 4929093"/>
                <a:gd name="connsiteY48" fmla="*/ 371913 h 4413258"/>
                <a:gd name="connsiteX49" fmla="*/ 2212636 w 4929093"/>
                <a:gd name="connsiteY49" fmla="*/ 272852 h 4413258"/>
                <a:gd name="connsiteX50" fmla="*/ 1684150 w 4929093"/>
                <a:gd name="connsiteY50" fmla="*/ 439 h 4413258"/>
                <a:gd name="connsiteX51" fmla="*/ 1568521 w 4929093"/>
                <a:gd name="connsiteY51" fmla="*/ 173798 h 4413258"/>
                <a:gd name="connsiteX52" fmla="*/ 1442838 w 4929093"/>
                <a:gd name="connsiteY52" fmla="*/ 302578 h 4413258"/>
                <a:gd name="connsiteX53" fmla="*/ 1558467 w 4929093"/>
                <a:gd name="connsiteY53" fmla="*/ 376874 h 4413258"/>
                <a:gd name="connsiteX54" fmla="*/ 1669070 w 4929093"/>
                <a:gd name="connsiteY54" fmla="*/ 644342 h 4413258"/>
                <a:gd name="connsiteX55" fmla="*/ 1661312 w 4929093"/>
                <a:gd name="connsiteY55" fmla="*/ 816508 h 4413258"/>
                <a:gd name="connsiteX56" fmla="*/ 1731051 w 4929093"/>
                <a:gd name="connsiteY56" fmla="*/ 879655 h 4413258"/>
                <a:gd name="connsiteX57" fmla="*/ 1722334 w 4929093"/>
                <a:gd name="connsiteY57" fmla="*/ 947010 h 4413258"/>
                <a:gd name="connsiteX58" fmla="*/ 1844376 w 4929093"/>
                <a:gd name="connsiteY58" fmla="*/ 1052255 h 4413258"/>
                <a:gd name="connsiteX59" fmla="*/ 1761562 w 4929093"/>
                <a:gd name="connsiteY59" fmla="*/ 1085932 h 4413258"/>
                <a:gd name="connsiteX60" fmla="*/ 1437812 w 4929093"/>
                <a:gd name="connsiteY60" fmla="*/ 827606 h 4413258"/>
                <a:gd name="connsiteX61" fmla="*/ 1171366 w 4929093"/>
                <a:gd name="connsiteY61" fmla="*/ 956386 h 4413258"/>
                <a:gd name="connsiteX62" fmla="*/ 1050710 w 4929093"/>
                <a:gd name="connsiteY62" fmla="*/ 1005916 h 4413258"/>
                <a:gd name="connsiteX63" fmla="*/ 965245 w 4929093"/>
                <a:gd name="connsiteY63" fmla="*/ 1045542 h 4413258"/>
                <a:gd name="connsiteX64" fmla="*/ 305147 w 4929093"/>
                <a:gd name="connsiteY64" fmla="*/ 621739 h 4413258"/>
                <a:gd name="connsiteX65" fmla="*/ 0 w 4929093"/>
                <a:gd name="connsiteY65" fmla="*/ 1179275 h 4413258"/>
                <a:gd name="connsiteX66" fmla="*/ 165901 w 4929093"/>
                <a:gd name="connsiteY66" fmla="*/ 1377398 h 4413258"/>
                <a:gd name="connsiteX67" fmla="*/ 226229 w 4929093"/>
                <a:gd name="connsiteY67" fmla="*/ 1521038 h 4413258"/>
                <a:gd name="connsiteX68" fmla="*/ 513885 w 4929093"/>
                <a:gd name="connsiteY68" fmla="*/ 1735614 h 4413258"/>
                <a:gd name="connsiteX69" fmla="*/ 1222111 w 4929093"/>
                <a:gd name="connsiteY69" fmla="*/ 2458920 h 4413258"/>
                <a:gd name="connsiteX70" fmla="*/ 1226613 w 4929093"/>
                <a:gd name="connsiteY70" fmla="*/ 2453635 h 4413258"/>
                <a:gd name="connsiteX71" fmla="*/ 1308757 w 4929093"/>
                <a:gd name="connsiteY71" fmla="*/ 2615264 h 4413258"/>
                <a:gd name="connsiteX72" fmla="*/ 1304553 w 4929093"/>
                <a:gd name="connsiteY7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660059 w 4929093"/>
                <a:gd name="connsiteY39" fmla="*/ 1060393 h 4413258"/>
                <a:gd name="connsiteX40" fmla="*/ 2514270 w 4929093"/>
                <a:gd name="connsiteY40" fmla="*/ 971238 h 4413258"/>
                <a:gd name="connsiteX41" fmla="*/ 2453943 w 4929093"/>
                <a:gd name="connsiteY41" fmla="*/ 1010863 h 4413258"/>
                <a:gd name="connsiteX42" fmla="*/ 2373507 w 4929093"/>
                <a:gd name="connsiteY42" fmla="*/ 1337767 h 4413258"/>
                <a:gd name="connsiteX43" fmla="*/ 2303126 w 4929093"/>
                <a:gd name="connsiteY43" fmla="*/ 1303095 h 4413258"/>
                <a:gd name="connsiteX44" fmla="*/ 2328263 w 4929093"/>
                <a:gd name="connsiteY44" fmla="*/ 867223 h 4413258"/>
                <a:gd name="connsiteX45" fmla="*/ 2448916 w 4929093"/>
                <a:gd name="connsiteY45" fmla="*/ 624521 h 4413258"/>
                <a:gd name="connsiteX46" fmla="*/ 2277990 w 4929093"/>
                <a:gd name="connsiteY46" fmla="*/ 490788 h 4413258"/>
                <a:gd name="connsiteX47" fmla="*/ 2267936 w 4929093"/>
                <a:gd name="connsiteY47" fmla="*/ 406586 h 4413258"/>
                <a:gd name="connsiteX48" fmla="*/ 2232745 w 4929093"/>
                <a:gd name="connsiteY48" fmla="*/ 371913 h 4413258"/>
                <a:gd name="connsiteX49" fmla="*/ 2212636 w 4929093"/>
                <a:gd name="connsiteY49" fmla="*/ 272852 h 4413258"/>
                <a:gd name="connsiteX50" fmla="*/ 1684150 w 4929093"/>
                <a:gd name="connsiteY50" fmla="*/ 439 h 4413258"/>
                <a:gd name="connsiteX51" fmla="*/ 1568521 w 4929093"/>
                <a:gd name="connsiteY51" fmla="*/ 173798 h 4413258"/>
                <a:gd name="connsiteX52" fmla="*/ 1442838 w 4929093"/>
                <a:gd name="connsiteY52" fmla="*/ 302578 h 4413258"/>
                <a:gd name="connsiteX53" fmla="*/ 1558467 w 4929093"/>
                <a:gd name="connsiteY53" fmla="*/ 376874 h 4413258"/>
                <a:gd name="connsiteX54" fmla="*/ 1669070 w 4929093"/>
                <a:gd name="connsiteY54" fmla="*/ 644342 h 4413258"/>
                <a:gd name="connsiteX55" fmla="*/ 1661312 w 4929093"/>
                <a:gd name="connsiteY55" fmla="*/ 816508 h 4413258"/>
                <a:gd name="connsiteX56" fmla="*/ 1731051 w 4929093"/>
                <a:gd name="connsiteY56" fmla="*/ 879655 h 4413258"/>
                <a:gd name="connsiteX57" fmla="*/ 1722334 w 4929093"/>
                <a:gd name="connsiteY57" fmla="*/ 947010 h 4413258"/>
                <a:gd name="connsiteX58" fmla="*/ 1844376 w 4929093"/>
                <a:gd name="connsiteY58" fmla="*/ 1052255 h 4413258"/>
                <a:gd name="connsiteX59" fmla="*/ 1761562 w 4929093"/>
                <a:gd name="connsiteY59" fmla="*/ 1085932 h 4413258"/>
                <a:gd name="connsiteX60" fmla="*/ 1437812 w 4929093"/>
                <a:gd name="connsiteY60" fmla="*/ 827606 h 4413258"/>
                <a:gd name="connsiteX61" fmla="*/ 1171366 w 4929093"/>
                <a:gd name="connsiteY61" fmla="*/ 956386 h 4413258"/>
                <a:gd name="connsiteX62" fmla="*/ 1050710 w 4929093"/>
                <a:gd name="connsiteY62" fmla="*/ 1005916 h 4413258"/>
                <a:gd name="connsiteX63" fmla="*/ 965245 w 4929093"/>
                <a:gd name="connsiteY63" fmla="*/ 1045542 h 4413258"/>
                <a:gd name="connsiteX64" fmla="*/ 305147 w 4929093"/>
                <a:gd name="connsiteY64" fmla="*/ 621739 h 4413258"/>
                <a:gd name="connsiteX65" fmla="*/ 0 w 4929093"/>
                <a:gd name="connsiteY65" fmla="*/ 1179275 h 4413258"/>
                <a:gd name="connsiteX66" fmla="*/ 165901 w 4929093"/>
                <a:gd name="connsiteY66" fmla="*/ 1377398 h 4413258"/>
                <a:gd name="connsiteX67" fmla="*/ 226229 w 4929093"/>
                <a:gd name="connsiteY67" fmla="*/ 1521038 h 4413258"/>
                <a:gd name="connsiteX68" fmla="*/ 513885 w 4929093"/>
                <a:gd name="connsiteY68" fmla="*/ 1735614 h 4413258"/>
                <a:gd name="connsiteX69" fmla="*/ 1222111 w 4929093"/>
                <a:gd name="connsiteY69" fmla="*/ 2458920 h 4413258"/>
                <a:gd name="connsiteX70" fmla="*/ 1226613 w 4929093"/>
                <a:gd name="connsiteY70" fmla="*/ 2453635 h 4413258"/>
                <a:gd name="connsiteX71" fmla="*/ 1308757 w 4929093"/>
                <a:gd name="connsiteY71" fmla="*/ 2615264 h 4413258"/>
                <a:gd name="connsiteX72" fmla="*/ 1304553 w 4929093"/>
                <a:gd name="connsiteY7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89678 w 4929093"/>
                <a:gd name="connsiteY39" fmla="*/ 1327861 h 4413258"/>
                <a:gd name="connsiteX40" fmla="*/ 2660059 w 4929093"/>
                <a:gd name="connsiteY40" fmla="*/ 1060393 h 4413258"/>
                <a:gd name="connsiteX41" fmla="*/ 2514270 w 4929093"/>
                <a:gd name="connsiteY41" fmla="*/ 971238 h 4413258"/>
                <a:gd name="connsiteX42" fmla="*/ 2453943 w 4929093"/>
                <a:gd name="connsiteY42" fmla="*/ 1010863 h 4413258"/>
                <a:gd name="connsiteX43" fmla="*/ 2373507 w 4929093"/>
                <a:gd name="connsiteY43" fmla="*/ 1337767 h 4413258"/>
                <a:gd name="connsiteX44" fmla="*/ 2303126 w 4929093"/>
                <a:gd name="connsiteY44" fmla="*/ 1303095 h 4413258"/>
                <a:gd name="connsiteX45" fmla="*/ 2328263 w 4929093"/>
                <a:gd name="connsiteY45" fmla="*/ 867223 h 4413258"/>
                <a:gd name="connsiteX46" fmla="*/ 2448916 w 4929093"/>
                <a:gd name="connsiteY46" fmla="*/ 624521 h 4413258"/>
                <a:gd name="connsiteX47" fmla="*/ 2277990 w 4929093"/>
                <a:gd name="connsiteY47" fmla="*/ 490788 h 4413258"/>
                <a:gd name="connsiteX48" fmla="*/ 2267936 w 4929093"/>
                <a:gd name="connsiteY48" fmla="*/ 406586 h 4413258"/>
                <a:gd name="connsiteX49" fmla="*/ 2232745 w 4929093"/>
                <a:gd name="connsiteY49" fmla="*/ 371913 h 4413258"/>
                <a:gd name="connsiteX50" fmla="*/ 2212636 w 4929093"/>
                <a:gd name="connsiteY50" fmla="*/ 272852 h 4413258"/>
                <a:gd name="connsiteX51" fmla="*/ 1684150 w 4929093"/>
                <a:gd name="connsiteY51" fmla="*/ 439 h 4413258"/>
                <a:gd name="connsiteX52" fmla="*/ 1568521 w 4929093"/>
                <a:gd name="connsiteY52" fmla="*/ 173798 h 4413258"/>
                <a:gd name="connsiteX53" fmla="*/ 1442838 w 4929093"/>
                <a:gd name="connsiteY53" fmla="*/ 302578 h 4413258"/>
                <a:gd name="connsiteX54" fmla="*/ 1558467 w 4929093"/>
                <a:gd name="connsiteY54" fmla="*/ 376874 h 4413258"/>
                <a:gd name="connsiteX55" fmla="*/ 1669070 w 4929093"/>
                <a:gd name="connsiteY55" fmla="*/ 644342 h 4413258"/>
                <a:gd name="connsiteX56" fmla="*/ 1661312 w 4929093"/>
                <a:gd name="connsiteY56" fmla="*/ 816508 h 4413258"/>
                <a:gd name="connsiteX57" fmla="*/ 1731051 w 4929093"/>
                <a:gd name="connsiteY57" fmla="*/ 879655 h 4413258"/>
                <a:gd name="connsiteX58" fmla="*/ 1722334 w 4929093"/>
                <a:gd name="connsiteY58" fmla="*/ 947010 h 4413258"/>
                <a:gd name="connsiteX59" fmla="*/ 1844376 w 4929093"/>
                <a:gd name="connsiteY59" fmla="*/ 1052255 h 4413258"/>
                <a:gd name="connsiteX60" fmla="*/ 1761562 w 4929093"/>
                <a:gd name="connsiteY60" fmla="*/ 1085932 h 4413258"/>
                <a:gd name="connsiteX61" fmla="*/ 1437812 w 4929093"/>
                <a:gd name="connsiteY61" fmla="*/ 827606 h 4413258"/>
                <a:gd name="connsiteX62" fmla="*/ 1171366 w 4929093"/>
                <a:gd name="connsiteY62" fmla="*/ 956386 h 4413258"/>
                <a:gd name="connsiteX63" fmla="*/ 1050710 w 4929093"/>
                <a:gd name="connsiteY63" fmla="*/ 1005916 h 4413258"/>
                <a:gd name="connsiteX64" fmla="*/ 965245 w 4929093"/>
                <a:gd name="connsiteY64" fmla="*/ 1045542 h 4413258"/>
                <a:gd name="connsiteX65" fmla="*/ 305147 w 4929093"/>
                <a:gd name="connsiteY65" fmla="*/ 621739 h 4413258"/>
                <a:gd name="connsiteX66" fmla="*/ 0 w 4929093"/>
                <a:gd name="connsiteY66" fmla="*/ 1179275 h 4413258"/>
                <a:gd name="connsiteX67" fmla="*/ 165901 w 4929093"/>
                <a:gd name="connsiteY67" fmla="*/ 1377398 h 4413258"/>
                <a:gd name="connsiteX68" fmla="*/ 226229 w 4929093"/>
                <a:gd name="connsiteY68" fmla="*/ 1521038 h 4413258"/>
                <a:gd name="connsiteX69" fmla="*/ 513885 w 4929093"/>
                <a:gd name="connsiteY69" fmla="*/ 1735614 h 4413258"/>
                <a:gd name="connsiteX70" fmla="*/ 1222111 w 4929093"/>
                <a:gd name="connsiteY70" fmla="*/ 2458920 h 4413258"/>
                <a:gd name="connsiteX71" fmla="*/ 1226613 w 4929093"/>
                <a:gd name="connsiteY71" fmla="*/ 2453635 h 4413258"/>
                <a:gd name="connsiteX72" fmla="*/ 1308757 w 4929093"/>
                <a:gd name="connsiteY72" fmla="*/ 2615264 h 4413258"/>
                <a:gd name="connsiteX73" fmla="*/ 1304553 w 4929093"/>
                <a:gd name="connsiteY7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89678 w 4929093"/>
                <a:gd name="connsiteY39" fmla="*/ 1327861 h 4413258"/>
                <a:gd name="connsiteX40" fmla="*/ 2660059 w 4929093"/>
                <a:gd name="connsiteY40" fmla="*/ 1060393 h 4413258"/>
                <a:gd name="connsiteX41" fmla="*/ 2514270 w 4929093"/>
                <a:gd name="connsiteY41" fmla="*/ 971238 h 4413258"/>
                <a:gd name="connsiteX42" fmla="*/ 2453943 w 4929093"/>
                <a:gd name="connsiteY42" fmla="*/ 1010863 h 4413258"/>
                <a:gd name="connsiteX43" fmla="*/ 2373507 w 4929093"/>
                <a:gd name="connsiteY43" fmla="*/ 1337767 h 4413258"/>
                <a:gd name="connsiteX44" fmla="*/ 2303126 w 4929093"/>
                <a:gd name="connsiteY44" fmla="*/ 1303095 h 4413258"/>
                <a:gd name="connsiteX45" fmla="*/ 2328263 w 4929093"/>
                <a:gd name="connsiteY45" fmla="*/ 867223 h 4413258"/>
                <a:gd name="connsiteX46" fmla="*/ 2448916 w 4929093"/>
                <a:gd name="connsiteY46" fmla="*/ 624521 h 4413258"/>
                <a:gd name="connsiteX47" fmla="*/ 2277990 w 4929093"/>
                <a:gd name="connsiteY47" fmla="*/ 490788 h 4413258"/>
                <a:gd name="connsiteX48" fmla="*/ 2267936 w 4929093"/>
                <a:gd name="connsiteY48" fmla="*/ 406586 h 4413258"/>
                <a:gd name="connsiteX49" fmla="*/ 2232745 w 4929093"/>
                <a:gd name="connsiteY49" fmla="*/ 371913 h 4413258"/>
                <a:gd name="connsiteX50" fmla="*/ 2212636 w 4929093"/>
                <a:gd name="connsiteY50" fmla="*/ 272852 h 4413258"/>
                <a:gd name="connsiteX51" fmla="*/ 1684150 w 4929093"/>
                <a:gd name="connsiteY51" fmla="*/ 439 h 4413258"/>
                <a:gd name="connsiteX52" fmla="*/ 1568521 w 4929093"/>
                <a:gd name="connsiteY52" fmla="*/ 173798 h 4413258"/>
                <a:gd name="connsiteX53" fmla="*/ 1442838 w 4929093"/>
                <a:gd name="connsiteY53" fmla="*/ 302578 h 4413258"/>
                <a:gd name="connsiteX54" fmla="*/ 1558467 w 4929093"/>
                <a:gd name="connsiteY54" fmla="*/ 376874 h 4413258"/>
                <a:gd name="connsiteX55" fmla="*/ 1669070 w 4929093"/>
                <a:gd name="connsiteY55" fmla="*/ 644342 h 4413258"/>
                <a:gd name="connsiteX56" fmla="*/ 1661312 w 4929093"/>
                <a:gd name="connsiteY56" fmla="*/ 816508 h 4413258"/>
                <a:gd name="connsiteX57" fmla="*/ 1731051 w 4929093"/>
                <a:gd name="connsiteY57" fmla="*/ 879655 h 4413258"/>
                <a:gd name="connsiteX58" fmla="*/ 1722334 w 4929093"/>
                <a:gd name="connsiteY58" fmla="*/ 947010 h 4413258"/>
                <a:gd name="connsiteX59" fmla="*/ 1844376 w 4929093"/>
                <a:gd name="connsiteY59" fmla="*/ 1052255 h 4413258"/>
                <a:gd name="connsiteX60" fmla="*/ 1761562 w 4929093"/>
                <a:gd name="connsiteY60" fmla="*/ 1085932 h 4413258"/>
                <a:gd name="connsiteX61" fmla="*/ 1437812 w 4929093"/>
                <a:gd name="connsiteY61" fmla="*/ 827606 h 4413258"/>
                <a:gd name="connsiteX62" fmla="*/ 1171366 w 4929093"/>
                <a:gd name="connsiteY62" fmla="*/ 956386 h 4413258"/>
                <a:gd name="connsiteX63" fmla="*/ 1050710 w 4929093"/>
                <a:gd name="connsiteY63" fmla="*/ 1005916 h 4413258"/>
                <a:gd name="connsiteX64" fmla="*/ 965245 w 4929093"/>
                <a:gd name="connsiteY64" fmla="*/ 1045542 h 4413258"/>
                <a:gd name="connsiteX65" fmla="*/ 305147 w 4929093"/>
                <a:gd name="connsiteY65" fmla="*/ 621739 h 4413258"/>
                <a:gd name="connsiteX66" fmla="*/ 0 w 4929093"/>
                <a:gd name="connsiteY66" fmla="*/ 1179275 h 4413258"/>
                <a:gd name="connsiteX67" fmla="*/ 165901 w 4929093"/>
                <a:gd name="connsiteY67" fmla="*/ 1377398 h 4413258"/>
                <a:gd name="connsiteX68" fmla="*/ 226229 w 4929093"/>
                <a:gd name="connsiteY68" fmla="*/ 1521038 h 4413258"/>
                <a:gd name="connsiteX69" fmla="*/ 513885 w 4929093"/>
                <a:gd name="connsiteY69" fmla="*/ 1735614 h 4413258"/>
                <a:gd name="connsiteX70" fmla="*/ 1222111 w 4929093"/>
                <a:gd name="connsiteY70" fmla="*/ 2458920 h 4413258"/>
                <a:gd name="connsiteX71" fmla="*/ 1226613 w 4929093"/>
                <a:gd name="connsiteY71" fmla="*/ 2453635 h 4413258"/>
                <a:gd name="connsiteX72" fmla="*/ 1308757 w 4929093"/>
                <a:gd name="connsiteY72" fmla="*/ 2615264 h 4413258"/>
                <a:gd name="connsiteX73" fmla="*/ 1304553 w 4929093"/>
                <a:gd name="connsiteY7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589678 w 4929093"/>
                <a:gd name="connsiteY39" fmla="*/ 1327861 h 4413258"/>
                <a:gd name="connsiteX40" fmla="*/ 2660059 w 4929093"/>
                <a:gd name="connsiteY40" fmla="*/ 1060393 h 4413258"/>
                <a:gd name="connsiteX41" fmla="*/ 2514270 w 4929093"/>
                <a:gd name="connsiteY41" fmla="*/ 971238 h 4413258"/>
                <a:gd name="connsiteX42" fmla="*/ 2453943 w 4929093"/>
                <a:gd name="connsiteY42" fmla="*/ 1010863 h 4413258"/>
                <a:gd name="connsiteX43" fmla="*/ 2373507 w 4929093"/>
                <a:gd name="connsiteY43" fmla="*/ 1337767 h 4413258"/>
                <a:gd name="connsiteX44" fmla="*/ 2303126 w 4929093"/>
                <a:gd name="connsiteY44" fmla="*/ 1303095 h 4413258"/>
                <a:gd name="connsiteX45" fmla="*/ 2328263 w 4929093"/>
                <a:gd name="connsiteY45" fmla="*/ 867223 h 4413258"/>
                <a:gd name="connsiteX46" fmla="*/ 2448916 w 4929093"/>
                <a:gd name="connsiteY46" fmla="*/ 624521 h 4413258"/>
                <a:gd name="connsiteX47" fmla="*/ 2277990 w 4929093"/>
                <a:gd name="connsiteY47" fmla="*/ 490788 h 4413258"/>
                <a:gd name="connsiteX48" fmla="*/ 2267936 w 4929093"/>
                <a:gd name="connsiteY48" fmla="*/ 406586 h 4413258"/>
                <a:gd name="connsiteX49" fmla="*/ 2232745 w 4929093"/>
                <a:gd name="connsiteY49" fmla="*/ 371913 h 4413258"/>
                <a:gd name="connsiteX50" fmla="*/ 2212636 w 4929093"/>
                <a:gd name="connsiteY50" fmla="*/ 272852 h 4413258"/>
                <a:gd name="connsiteX51" fmla="*/ 1684150 w 4929093"/>
                <a:gd name="connsiteY51" fmla="*/ 439 h 4413258"/>
                <a:gd name="connsiteX52" fmla="*/ 1568521 w 4929093"/>
                <a:gd name="connsiteY52" fmla="*/ 173798 h 4413258"/>
                <a:gd name="connsiteX53" fmla="*/ 1442838 w 4929093"/>
                <a:gd name="connsiteY53" fmla="*/ 302578 h 4413258"/>
                <a:gd name="connsiteX54" fmla="*/ 1558467 w 4929093"/>
                <a:gd name="connsiteY54" fmla="*/ 376874 h 4413258"/>
                <a:gd name="connsiteX55" fmla="*/ 1669070 w 4929093"/>
                <a:gd name="connsiteY55" fmla="*/ 644342 h 4413258"/>
                <a:gd name="connsiteX56" fmla="*/ 1661312 w 4929093"/>
                <a:gd name="connsiteY56" fmla="*/ 816508 h 4413258"/>
                <a:gd name="connsiteX57" fmla="*/ 1731051 w 4929093"/>
                <a:gd name="connsiteY57" fmla="*/ 879655 h 4413258"/>
                <a:gd name="connsiteX58" fmla="*/ 1722334 w 4929093"/>
                <a:gd name="connsiteY58" fmla="*/ 947010 h 4413258"/>
                <a:gd name="connsiteX59" fmla="*/ 1844376 w 4929093"/>
                <a:gd name="connsiteY59" fmla="*/ 1052255 h 4413258"/>
                <a:gd name="connsiteX60" fmla="*/ 1761562 w 4929093"/>
                <a:gd name="connsiteY60" fmla="*/ 1085932 h 4413258"/>
                <a:gd name="connsiteX61" fmla="*/ 1437812 w 4929093"/>
                <a:gd name="connsiteY61" fmla="*/ 827606 h 4413258"/>
                <a:gd name="connsiteX62" fmla="*/ 1171366 w 4929093"/>
                <a:gd name="connsiteY62" fmla="*/ 956386 h 4413258"/>
                <a:gd name="connsiteX63" fmla="*/ 1050710 w 4929093"/>
                <a:gd name="connsiteY63" fmla="*/ 1005916 h 4413258"/>
                <a:gd name="connsiteX64" fmla="*/ 965245 w 4929093"/>
                <a:gd name="connsiteY64" fmla="*/ 1045542 h 4413258"/>
                <a:gd name="connsiteX65" fmla="*/ 305147 w 4929093"/>
                <a:gd name="connsiteY65" fmla="*/ 621739 h 4413258"/>
                <a:gd name="connsiteX66" fmla="*/ 0 w 4929093"/>
                <a:gd name="connsiteY66" fmla="*/ 1179275 h 4413258"/>
                <a:gd name="connsiteX67" fmla="*/ 165901 w 4929093"/>
                <a:gd name="connsiteY67" fmla="*/ 1377398 h 4413258"/>
                <a:gd name="connsiteX68" fmla="*/ 226229 w 4929093"/>
                <a:gd name="connsiteY68" fmla="*/ 1521038 h 4413258"/>
                <a:gd name="connsiteX69" fmla="*/ 513885 w 4929093"/>
                <a:gd name="connsiteY69" fmla="*/ 1735614 h 4413258"/>
                <a:gd name="connsiteX70" fmla="*/ 1222111 w 4929093"/>
                <a:gd name="connsiteY70" fmla="*/ 2458920 h 4413258"/>
                <a:gd name="connsiteX71" fmla="*/ 1226613 w 4929093"/>
                <a:gd name="connsiteY71" fmla="*/ 2453635 h 4413258"/>
                <a:gd name="connsiteX72" fmla="*/ 1308757 w 4929093"/>
                <a:gd name="connsiteY72" fmla="*/ 2615264 h 4413258"/>
                <a:gd name="connsiteX73" fmla="*/ 1304553 w 4929093"/>
                <a:gd name="connsiteY7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836012 w 4929093"/>
                <a:gd name="connsiteY39" fmla="*/ 1303095 h 4413258"/>
                <a:gd name="connsiteX40" fmla="*/ 2589678 w 4929093"/>
                <a:gd name="connsiteY40" fmla="*/ 1327861 h 4413258"/>
                <a:gd name="connsiteX41" fmla="*/ 2660059 w 4929093"/>
                <a:gd name="connsiteY41" fmla="*/ 1060393 h 4413258"/>
                <a:gd name="connsiteX42" fmla="*/ 2514270 w 4929093"/>
                <a:gd name="connsiteY42" fmla="*/ 971238 h 4413258"/>
                <a:gd name="connsiteX43" fmla="*/ 2453943 w 4929093"/>
                <a:gd name="connsiteY43" fmla="*/ 1010863 h 4413258"/>
                <a:gd name="connsiteX44" fmla="*/ 2373507 w 4929093"/>
                <a:gd name="connsiteY44" fmla="*/ 1337767 h 4413258"/>
                <a:gd name="connsiteX45" fmla="*/ 2303126 w 4929093"/>
                <a:gd name="connsiteY45" fmla="*/ 1303095 h 4413258"/>
                <a:gd name="connsiteX46" fmla="*/ 2328263 w 4929093"/>
                <a:gd name="connsiteY46" fmla="*/ 867223 h 4413258"/>
                <a:gd name="connsiteX47" fmla="*/ 2448916 w 4929093"/>
                <a:gd name="connsiteY47" fmla="*/ 624521 h 4413258"/>
                <a:gd name="connsiteX48" fmla="*/ 2277990 w 4929093"/>
                <a:gd name="connsiteY48" fmla="*/ 490788 h 4413258"/>
                <a:gd name="connsiteX49" fmla="*/ 2267936 w 4929093"/>
                <a:gd name="connsiteY49" fmla="*/ 406586 h 4413258"/>
                <a:gd name="connsiteX50" fmla="*/ 2232745 w 4929093"/>
                <a:gd name="connsiteY50" fmla="*/ 371913 h 4413258"/>
                <a:gd name="connsiteX51" fmla="*/ 2212636 w 4929093"/>
                <a:gd name="connsiteY51" fmla="*/ 272852 h 4413258"/>
                <a:gd name="connsiteX52" fmla="*/ 1684150 w 4929093"/>
                <a:gd name="connsiteY52" fmla="*/ 439 h 4413258"/>
                <a:gd name="connsiteX53" fmla="*/ 1568521 w 4929093"/>
                <a:gd name="connsiteY53" fmla="*/ 173798 h 4413258"/>
                <a:gd name="connsiteX54" fmla="*/ 1442838 w 4929093"/>
                <a:gd name="connsiteY54" fmla="*/ 302578 h 4413258"/>
                <a:gd name="connsiteX55" fmla="*/ 1558467 w 4929093"/>
                <a:gd name="connsiteY55" fmla="*/ 376874 h 4413258"/>
                <a:gd name="connsiteX56" fmla="*/ 1669070 w 4929093"/>
                <a:gd name="connsiteY56" fmla="*/ 644342 h 4413258"/>
                <a:gd name="connsiteX57" fmla="*/ 1661312 w 4929093"/>
                <a:gd name="connsiteY57" fmla="*/ 816508 h 4413258"/>
                <a:gd name="connsiteX58" fmla="*/ 1731051 w 4929093"/>
                <a:gd name="connsiteY58" fmla="*/ 879655 h 4413258"/>
                <a:gd name="connsiteX59" fmla="*/ 1722334 w 4929093"/>
                <a:gd name="connsiteY59" fmla="*/ 947010 h 4413258"/>
                <a:gd name="connsiteX60" fmla="*/ 1844376 w 4929093"/>
                <a:gd name="connsiteY60" fmla="*/ 1052255 h 4413258"/>
                <a:gd name="connsiteX61" fmla="*/ 1761562 w 4929093"/>
                <a:gd name="connsiteY61" fmla="*/ 1085932 h 4413258"/>
                <a:gd name="connsiteX62" fmla="*/ 1437812 w 4929093"/>
                <a:gd name="connsiteY62" fmla="*/ 827606 h 4413258"/>
                <a:gd name="connsiteX63" fmla="*/ 1171366 w 4929093"/>
                <a:gd name="connsiteY63" fmla="*/ 956386 h 4413258"/>
                <a:gd name="connsiteX64" fmla="*/ 1050710 w 4929093"/>
                <a:gd name="connsiteY64" fmla="*/ 1005916 h 4413258"/>
                <a:gd name="connsiteX65" fmla="*/ 965245 w 4929093"/>
                <a:gd name="connsiteY65" fmla="*/ 1045542 h 4413258"/>
                <a:gd name="connsiteX66" fmla="*/ 305147 w 4929093"/>
                <a:gd name="connsiteY66" fmla="*/ 621739 h 4413258"/>
                <a:gd name="connsiteX67" fmla="*/ 0 w 4929093"/>
                <a:gd name="connsiteY67" fmla="*/ 1179275 h 4413258"/>
                <a:gd name="connsiteX68" fmla="*/ 165901 w 4929093"/>
                <a:gd name="connsiteY68" fmla="*/ 1377398 h 4413258"/>
                <a:gd name="connsiteX69" fmla="*/ 226229 w 4929093"/>
                <a:gd name="connsiteY69" fmla="*/ 1521038 h 4413258"/>
                <a:gd name="connsiteX70" fmla="*/ 513885 w 4929093"/>
                <a:gd name="connsiteY70" fmla="*/ 1735614 h 4413258"/>
                <a:gd name="connsiteX71" fmla="*/ 1222111 w 4929093"/>
                <a:gd name="connsiteY71" fmla="*/ 2458920 h 4413258"/>
                <a:gd name="connsiteX72" fmla="*/ 1226613 w 4929093"/>
                <a:gd name="connsiteY72" fmla="*/ 2453635 h 4413258"/>
                <a:gd name="connsiteX73" fmla="*/ 1308757 w 4929093"/>
                <a:gd name="connsiteY73" fmla="*/ 2615264 h 4413258"/>
                <a:gd name="connsiteX74" fmla="*/ 1304553 w 4929093"/>
                <a:gd name="connsiteY7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836012 w 4929093"/>
                <a:gd name="connsiteY39" fmla="*/ 1303095 h 4413258"/>
                <a:gd name="connsiteX40" fmla="*/ 2589678 w 4929093"/>
                <a:gd name="connsiteY40" fmla="*/ 1327861 h 4413258"/>
                <a:gd name="connsiteX41" fmla="*/ 2660059 w 4929093"/>
                <a:gd name="connsiteY41" fmla="*/ 1060393 h 4413258"/>
                <a:gd name="connsiteX42" fmla="*/ 2514270 w 4929093"/>
                <a:gd name="connsiteY42" fmla="*/ 971238 h 4413258"/>
                <a:gd name="connsiteX43" fmla="*/ 2453943 w 4929093"/>
                <a:gd name="connsiteY43" fmla="*/ 1010863 h 4413258"/>
                <a:gd name="connsiteX44" fmla="*/ 2373507 w 4929093"/>
                <a:gd name="connsiteY44" fmla="*/ 1337767 h 4413258"/>
                <a:gd name="connsiteX45" fmla="*/ 2303126 w 4929093"/>
                <a:gd name="connsiteY45" fmla="*/ 1303095 h 4413258"/>
                <a:gd name="connsiteX46" fmla="*/ 2328263 w 4929093"/>
                <a:gd name="connsiteY46" fmla="*/ 867223 h 4413258"/>
                <a:gd name="connsiteX47" fmla="*/ 2448916 w 4929093"/>
                <a:gd name="connsiteY47" fmla="*/ 624521 h 4413258"/>
                <a:gd name="connsiteX48" fmla="*/ 2277990 w 4929093"/>
                <a:gd name="connsiteY48" fmla="*/ 490788 h 4413258"/>
                <a:gd name="connsiteX49" fmla="*/ 2267936 w 4929093"/>
                <a:gd name="connsiteY49" fmla="*/ 406586 h 4413258"/>
                <a:gd name="connsiteX50" fmla="*/ 2232745 w 4929093"/>
                <a:gd name="connsiteY50" fmla="*/ 371913 h 4413258"/>
                <a:gd name="connsiteX51" fmla="*/ 2212636 w 4929093"/>
                <a:gd name="connsiteY51" fmla="*/ 272852 h 4413258"/>
                <a:gd name="connsiteX52" fmla="*/ 1684150 w 4929093"/>
                <a:gd name="connsiteY52" fmla="*/ 439 h 4413258"/>
                <a:gd name="connsiteX53" fmla="*/ 1568521 w 4929093"/>
                <a:gd name="connsiteY53" fmla="*/ 173798 h 4413258"/>
                <a:gd name="connsiteX54" fmla="*/ 1442838 w 4929093"/>
                <a:gd name="connsiteY54" fmla="*/ 302578 h 4413258"/>
                <a:gd name="connsiteX55" fmla="*/ 1558467 w 4929093"/>
                <a:gd name="connsiteY55" fmla="*/ 376874 h 4413258"/>
                <a:gd name="connsiteX56" fmla="*/ 1669070 w 4929093"/>
                <a:gd name="connsiteY56" fmla="*/ 644342 h 4413258"/>
                <a:gd name="connsiteX57" fmla="*/ 1661312 w 4929093"/>
                <a:gd name="connsiteY57" fmla="*/ 816508 h 4413258"/>
                <a:gd name="connsiteX58" fmla="*/ 1731051 w 4929093"/>
                <a:gd name="connsiteY58" fmla="*/ 879655 h 4413258"/>
                <a:gd name="connsiteX59" fmla="*/ 1722334 w 4929093"/>
                <a:gd name="connsiteY59" fmla="*/ 947010 h 4413258"/>
                <a:gd name="connsiteX60" fmla="*/ 1844376 w 4929093"/>
                <a:gd name="connsiteY60" fmla="*/ 1052255 h 4413258"/>
                <a:gd name="connsiteX61" fmla="*/ 1761562 w 4929093"/>
                <a:gd name="connsiteY61" fmla="*/ 1085932 h 4413258"/>
                <a:gd name="connsiteX62" fmla="*/ 1437812 w 4929093"/>
                <a:gd name="connsiteY62" fmla="*/ 827606 h 4413258"/>
                <a:gd name="connsiteX63" fmla="*/ 1171366 w 4929093"/>
                <a:gd name="connsiteY63" fmla="*/ 956386 h 4413258"/>
                <a:gd name="connsiteX64" fmla="*/ 1050710 w 4929093"/>
                <a:gd name="connsiteY64" fmla="*/ 1005916 h 4413258"/>
                <a:gd name="connsiteX65" fmla="*/ 965245 w 4929093"/>
                <a:gd name="connsiteY65" fmla="*/ 1045542 h 4413258"/>
                <a:gd name="connsiteX66" fmla="*/ 305147 w 4929093"/>
                <a:gd name="connsiteY66" fmla="*/ 621739 h 4413258"/>
                <a:gd name="connsiteX67" fmla="*/ 0 w 4929093"/>
                <a:gd name="connsiteY67" fmla="*/ 1179275 h 4413258"/>
                <a:gd name="connsiteX68" fmla="*/ 165901 w 4929093"/>
                <a:gd name="connsiteY68" fmla="*/ 1377398 h 4413258"/>
                <a:gd name="connsiteX69" fmla="*/ 226229 w 4929093"/>
                <a:gd name="connsiteY69" fmla="*/ 1521038 h 4413258"/>
                <a:gd name="connsiteX70" fmla="*/ 513885 w 4929093"/>
                <a:gd name="connsiteY70" fmla="*/ 1735614 h 4413258"/>
                <a:gd name="connsiteX71" fmla="*/ 1222111 w 4929093"/>
                <a:gd name="connsiteY71" fmla="*/ 2458920 h 4413258"/>
                <a:gd name="connsiteX72" fmla="*/ 1226613 w 4929093"/>
                <a:gd name="connsiteY72" fmla="*/ 2453635 h 4413258"/>
                <a:gd name="connsiteX73" fmla="*/ 1308757 w 4929093"/>
                <a:gd name="connsiteY73" fmla="*/ 2615264 h 4413258"/>
                <a:gd name="connsiteX74" fmla="*/ 1304553 w 4929093"/>
                <a:gd name="connsiteY7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2836012 w 4929093"/>
                <a:gd name="connsiteY39" fmla="*/ 1303095 h 4413258"/>
                <a:gd name="connsiteX40" fmla="*/ 2589678 w 4929093"/>
                <a:gd name="connsiteY40" fmla="*/ 1327861 h 4413258"/>
                <a:gd name="connsiteX41" fmla="*/ 2660059 w 4929093"/>
                <a:gd name="connsiteY41" fmla="*/ 1060393 h 4413258"/>
                <a:gd name="connsiteX42" fmla="*/ 2514270 w 4929093"/>
                <a:gd name="connsiteY42" fmla="*/ 971238 h 4413258"/>
                <a:gd name="connsiteX43" fmla="*/ 2453943 w 4929093"/>
                <a:gd name="connsiteY43" fmla="*/ 1010863 h 4413258"/>
                <a:gd name="connsiteX44" fmla="*/ 2373507 w 4929093"/>
                <a:gd name="connsiteY44" fmla="*/ 1337767 h 4413258"/>
                <a:gd name="connsiteX45" fmla="*/ 2303126 w 4929093"/>
                <a:gd name="connsiteY45" fmla="*/ 1303095 h 4413258"/>
                <a:gd name="connsiteX46" fmla="*/ 2328263 w 4929093"/>
                <a:gd name="connsiteY46" fmla="*/ 867223 h 4413258"/>
                <a:gd name="connsiteX47" fmla="*/ 2448916 w 4929093"/>
                <a:gd name="connsiteY47" fmla="*/ 624521 h 4413258"/>
                <a:gd name="connsiteX48" fmla="*/ 2277990 w 4929093"/>
                <a:gd name="connsiteY48" fmla="*/ 490788 h 4413258"/>
                <a:gd name="connsiteX49" fmla="*/ 2267936 w 4929093"/>
                <a:gd name="connsiteY49" fmla="*/ 406586 h 4413258"/>
                <a:gd name="connsiteX50" fmla="*/ 2232745 w 4929093"/>
                <a:gd name="connsiteY50" fmla="*/ 371913 h 4413258"/>
                <a:gd name="connsiteX51" fmla="*/ 2212636 w 4929093"/>
                <a:gd name="connsiteY51" fmla="*/ 272852 h 4413258"/>
                <a:gd name="connsiteX52" fmla="*/ 1684150 w 4929093"/>
                <a:gd name="connsiteY52" fmla="*/ 439 h 4413258"/>
                <a:gd name="connsiteX53" fmla="*/ 1568521 w 4929093"/>
                <a:gd name="connsiteY53" fmla="*/ 173798 h 4413258"/>
                <a:gd name="connsiteX54" fmla="*/ 1442838 w 4929093"/>
                <a:gd name="connsiteY54" fmla="*/ 302578 h 4413258"/>
                <a:gd name="connsiteX55" fmla="*/ 1558467 w 4929093"/>
                <a:gd name="connsiteY55" fmla="*/ 376874 h 4413258"/>
                <a:gd name="connsiteX56" fmla="*/ 1669070 w 4929093"/>
                <a:gd name="connsiteY56" fmla="*/ 644342 h 4413258"/>
                <a:gd name="connsiteX57" fmla="*/ 1661312 w 4929093"/>
                <a:gd name="connsiteY57" fmla="*/ 816508 h 4413258"/>
                <a:gd name="connsiteX58" fmla="*/ 1731051 w 4929093"/>
                <a:gd name="connsiteY58" fmla="*/ 879655 h 4413258"/>
                <a:gd name="connsiteX59" fmla="*/ 1722334 w 4929093"/>
                <a:gd name="connsiteY59" fmla="*/ 947010 h 4413258"/>
                <a:gd name="connsiteX60" fmla="*/ 1844376 w 4929093"/>
                <a:gd name="connsiteY60" fmla="*/ 1052255 h 4413258"/>
                <a:gd name="connsiteX61" fmla="*/ 1761562 w 4929093"/>
                <a:gd name="connsiteY61" fmla="*/ 1085932 h 4413258"/>
                <a:gd name="connsiteX62" fmla="*/ 1437812 w 4929093"/>
                <a:gd name="connsiteY62" fmla="*/ 827606 h 4413258"/>
                <a:gd name="connsiteX63" fmla="*/ 1171366 w 4929093"/>
                <a:gd name="connsiteY63" fmla="*/ 956386 h 4413258"/>
                <a:gd name="connsiteX64" fmla="*/ 1050710 w 4929093"/>
                <a:gd name="connsiteY64" fmla="*/ 1005916 h 4413258"/>
                <a:gd name="connsiteX65" fmla="*/ 965245 w 4929093"/>
                <a:gd name="connsiteY65" fmla="*/ 1045542 h 4413258"/>
                <a:gd name="connsiteX66" fmla="*/ 305147 w 4929093"/>
                <a:gd name="connsiteY66" fmla="*/ 621739 h 4413258"/>
                <a:gd name="connsiteX67" fmla="*/ 0 w 4929093"/>
                <a:gd name="connsiteY67" fmla="*/ 1179275 h 4413258"/>
                <a:gd name="connsiteX68" fmla="*/ 165901 w 4929093"/>
                <a:gd name="connsiteY68" fmla="*/ 1377398 h 4413258"/>
                <a:gd name="connsiteX69" fmla="*/ 226229 w 4929093"/>
                <a:gd name="connsiteY69" fmla="*/ 1521038 h 4413258"/>
                <a:gd name="connsiteX70" fmla="*/ 513885 w 4929093"/>
                <a:gd name="connsiteY70" fmla="*/ 1735614 h 4413258"/>
                <a:gd name="connsiteX71" fmla="*/ 1222111 w 4929093"/>
                <a:gd name="connsiteY71" fmla="*/ 2458920 h 4413258"/>
                <a:gd name="connsiteX72" fmla="*/ 1226613 w 4929093"/>
                <a:gd name="connsiteY72" fmla="*/ 2453635 h 4413258"/>
                <a:gd name="connsiteX73" fmla="*/ 1308757 w 4929093"/>
                <a:gd name="connsiteY73" fmla="*/ 2615264 h 4413258"/>
                <a:gd name="connsiteX74" fmla="*/ 1304553 w 4929093"/>
                <a:gd name="connsiteY7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047156 w 4929093"/>
                <a:gd name="connsiteY39" fmla="*/ 1530938 h 4413258"/>
                <a:gd name="connsiteX40" fmla="*/ 2836012 w 4929093"/>
                <a:gd name="connsiteY40" fmla="*/ 1303095 h 4413258"/>
                <a:gd name="connsiteX41" fmla="*/ 2589678 w 4929093"/>
                <a:gd name="connsiteY41" fmla="*/ 1327861 h 4413258"/>
                <a:gd name="connsiteX42" fmla="*/ 2660059 w 4929093"/>
                <a:gd name="connsiteY42" fmla="*/ 1060393 h 4413258"/>
                <a:gd name="connsiteX43" fmla="*/ 2514270 w 4929093"/>
                <a:gd name="connsiteY43" fmla="*/ 971238 h 4413258"/>
                <a:gd name="connsiteX44" fmla="*/ 2453943 w 4929093"/>
                <a:gd name="connsiteY44" fmla="*/ 1010863 h 4413258"/>
                <a:gd name="connsiteX45" fmla="*/ 2373507 w 4929093"/>
                <a:gd name="connsiteY45" fmla="*/ 1337767 h 4413258"/>
                <a:gd name="connsiteX46" fmla="*/ 2303126 w 4929093"/>
                <a:gd name="connsiteY46" fmla="*/ 1303095 h 4413258"/>
                <a:gd name="connsiteX47" fmla="*/ 2328263 w 4929093"/>
                <a:gd name="connsiteY47" fmla="*/ 867223 h 4413258"/>
                <a:gd name="connsiteX48" fmla="*/ 2448916 w 4929093"/>
                <a:gd name="connsiteY48" fmla="*/ 624521 h 4413258"/>
                <a:gd name="connsiteX49" fmla="*/ 2277990 w 4929093"/>
                <a:gd name="connsiteY49" fmla="*/ 490788 h 4413258"/>
                <a:gd name="connsiteX50" fmla="*/ 2267936 w 4929093"/>
                <a:gd name="connsiteY50" fmla="*/ 406586 h 4413258"/>
                <a:gd name="connsiteX51" fmla="*/ 2232745 w 4929093"/>
                <a:gd name="connsiteY51" fmla="*/ 371913 h 4413258"/>
                <a:gd name="connsiteX52" fmla="*/ 2212636 w 4929093"/>
                <a:gd name="connsiteY52" fmla="*/ 272852 h 4413258"/>
                <a:gd name="connsiteX53" fmla="*/ 1684150 w 4929093"/>
                <a:gd name="connsiteY53" fmla="*/ 439 h 4413258"/>
                <a:gd name="connsiteX54" fmla="*/ 1568521 w 4929093"/>
                <a:gd name="connsiteY54" fmla="*/ 173798 h 4413258"/>
                <a:gd name="connsiteX55" fmla="*/ 1442838 w 4929093"/>
                <a:gd name="connsiteY55" fmla="*/ 302578 h 4413258"/>
                <a:gd name="connsiteX56" fmla="*/ 1558467 w 4929093"/>
                <a:gd name="connsiteY56" fmla="*/ 376874 h 4413258"/>
                <a:gd name="connsiteX57" fmla="*/ 1669070 w 4929093"/>
                <a:gd name="connsiteY57" fmla="*/ 644342 h 4413258"/>
                <a:gd name="connsiteX58" fmla="*/ 1661312 w 4929093"/>
                <a:gd name="connsiteY58" fmla="*/ 816508 h 4413258"/>
                <a:gd name="connsiteX59" fmla="*/ 1731051 w 4929093"/>
                <a:gd name="connsiteY59" fmla="*/ 879655 h 4413258"/>
                <a:gd name="connsiteX60" fmla="*/ 1722334 w 4929093"/>
                <a:gd name="connsiteY60" fmla="*/ 947010 h 4413258"/>
                <a:gd name="connsiteX61" fmla="*/ 1844376 w 4929093"/>
                <a:gd name="connsiteY61" fmla="*/ 1052255 h 4413258"/>
                <a:gd name="connsiteX62" fmla="*/ 1761562 w 4929093"/>
                <a:gd name="connsiteY62" fmla="*/ 1085932 h 4413258"/>
                <a:gd name="connsiteX63" fmla="*/ 1437812 w 4929093"/>
                <a:gd name="connsiteY63" fmla="*/ 827606 h 4413258"/>
                <a:gd name="connsiteX64" fmla="*/ 1171366 w 4929093"/>
                <a:gd name="connsiteY64" fmla="*/ 956386 h 4413258"/>
                <a:gd name="connsiteX65" fmla="*/ 1050710 w 4929093"/>
                <a:gd name="connsiteY65" fmla="*/ 1005916 h 4413258"/>
                <a:gd name="connsiteX66" fmla="*/ 965245 w 4929093"/>
                <a:gd name="connsiteY66" fmla="*/ 1045542 h 4413258"/>
                <a:gd name="connsiteX67" fmla="*/ 305147 w 4929093"/>
                <a:gd name="connsiteY67" fmla="*/ 621739 h 4413258"/>
                <a:gd name="connsiteX68" fmla="*/ 0 w 4929093"/>
                <a:gd name="connsiteY68" fmla="*/ 1179275 h 4413258"/>
                <a:gd name="connsiteX69" fmla="*/ 165901 w 4929093"/>
                <a:gd name="connsiteY69" fmla="*/ 1377398 h 4413258"/>
                <a:gd name="connsiteX70" fmla="*/ 226229 w 4929093"/>
                <a:gd name="connsiteY70" fmla="*/ 1521038 h 4413258"/>
                <a:gd name="connsiteX71" fmla="*/ 513885 w 4929093"/>
                <a:gd name="connsiteY71" fmla="*/ 1735614 h 4413258"/>
                <a:gd name="connsiteX72" fmla="*/ 1222111 w 4929093"/>
                <a:gd name="connsiteY72" fmla="*/ 2458920 h 4413258"/>
                <a:gd name="connsiteX73" fmla="*/ 1226613 w 4929093"/>
                <a:gd name="connsiteY73" fmla="*/ 2453635 h 4413258"/>
                <a:gd name="connsiteX74" fmla="*/ 1308757 w 4929093"/>
                <a:gd name="connsiteY74" fmla="*/ 2615264 h 4413258"/>
                <a:gd name="connsiteX75" fmla="*/ 1304553 w 4929093"/>
                <a:gd name="connsiteY7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469443 w 4929093"/>
                <a:gd name="connsiteY39" fmla="*/ 1491313 h 4413258"/>
                <a:gd name="connsiteX40" fmla="*/ 3047156 w 4929093"/>
                <a:gd name="connsiteY40" fmla="*/ 1530938 h 4413258"/>
                <a:gd name="connsiteX41" fmla="*/ 2836012 w 4929093"/>
                <a:gd name="connsiteY41" fmla="*/ 1303095 h 4413258"/>
                <a:gd name="connsiteX42" fmla="*/ 2589678 w 4929093"/>
                <a:gd name="connsiteY42" fmla="*/ 1327861 h 4413258"/>
                <a:gd name="connsiteX43" fmla="*/ 2660059 w 4929093"/>
                <a:gd name="connsiteY43" fmla="*/ 1060393 h 4413258"/>
                <a:gd name="connsiteX44" fmla="*/ 2514270 w 4929093"/>
                <a:gd name="connsiteY44" fmla="*/ 971238 h 4413258"/>
                <a:gd name="connsiteX45" fmla="*/ 2453943 w 4929093"/>
                <a:gd name="connsiteY45" fmla="*/ 1010863 h 4413258"/>
                <a:gd name="connsiteX46" fmla="*/ 2373507 w 4929093"/>
                <a:gd name="connsiteY46" fmla="*/ 1337767 h 4413258"/>
                <a:gd name="connsiteX47" fmla="*/ 2303126 w 4929093"/>
                <a:gd name="connsiteY47" fmla="*/ 1303095 h 4413258"/>
                <a:gd name="connsiteX48" fmla="*/ 2328263 w 4929093"/>
                <a:gd name="connsiteY48" fmla="*/ 867223 h 4413258"/>
                <a:gd name="connsiteX49" fmla="*/ 2448916 w 4929093"/>
                <a:gd name="connsiteY49" fmla="*/ 624521 h 4413258"/>
                <a:gd name="connsiteX50" fmla="*/ 2277990 w 4929093"/>
                <a:gd name="connsiteY50" fmla="*/ 490788 h 4413258"/>
                <a:gd name="connsiteX51" fmla="*/ 2267936 w 4929093"/>
                <a:gd name="connsiteY51" fmla="*/ 406586 h 4413258"/>
                <a:gd name="connsiteX52" fmla="*/ 2232745 w 4929093"/>
                <a:gd name="connsiteY52" fmla="*/ 371913 h 4413258"/>
                <a:gd name="connsiteX53" fmla="*/ 2212636 w 4929093"/>
                <a:gd name="connsiteY53" fmla="*/ 272852 h 4413258"/>
                <a:gd name="connsiteX54" fmla="*/ 1684150 w 4929093"/>
                <a:gd name="connsiteY54" fmla="*/ 439 h 4413258"/>
                <a:gd name="connsiteX55" fmla="*/ 1568521 w 4929093"/>
                <a:gd name="connsiteY55" fmla="*/ 173798 h 4413258"/>
                <a:gd name="connsiteX56" fmla="*/ 1442838 w 4929093"/>
                <a:gd name="connsiteY56" fmla="*/ 302578 h 4413258"/>
                <a:gd name="connsiteX57" fmla="*/ 1558467 w 4929093"/>
                <a:gd name="connsiteY57" fmla="*/ 376874 h 4413258"/>
                <a:gd name="connsiteX58" fmla="*/ 1669070 w 4929093"/>
                <a:gd name="connsiteY58" fmla="*/ 644342 h 4413258"/>
                <a:gd name="connsiteX59" fmla="*/ 1661312 w 4929093"/>
                <a:gd name="connsiteY59" fmla="*/ 816508 h 4413258"/>
                <a:gd name="connsiteX60" fmla="*/ 1731051 w 4929093"/>
                <a:gd name="connsiteY60" fmla="*/ 879655 h 4413258"/>
                <a:gd name="connsiteX61" fmla="*/ 1722334 w 4929093"/>
                <a:gd name="connsiteY61" fmla="*/ 947010 h 4413258"/>
                <a:gd name="connsiteX62" fmla="*/ 1844376 w 4929093"/>
                <a:gd name="connsiteY62" fmla="*/ 1052255 h 4413258"/>
                <a:gd name="connsiteX63" fmla="*/ 1761562 w 4929093"/>
                <a:gd name="connsiteY63" fmla="*/ 1085932 h 4413258"/>
                <a:gd name="connsiteX64" fmla="*/ 1437812 w 4929093"/>
                <a:gd name="connsiteY64" fmla="*/ 827606 h 4413258"/>
                <a:gd name="connsiteX65" fmla="*/ 1171366 w 4929093"/>
                <a:gd name="connsiteY65" fmla="*/ 956386 h 4413258"/>
                <a:gd name="connsiteX66" fmla="*/ 1050710 w 4929093"/>
                <a:gd name="connsiteY66" fmla="*/ 1005916 h 4413258"/>
                <a:gd name="connsiteX67" fmla="*/ 965245 w 4929093"/>
                <a:gd name="connsiteY67" fmla="*/ 1045542 h 4413258"/>
                <a:gd name="connsiteX68" fmla="*/ 305147 w 4929093"/>
                <a:gd name="connsiteY68" fmla="*/ 621739 h 4413258"/>
                <a:gd name="connsiteX69" fmla="*/ 0 w 4929093"/>
                <a:gd name="connsiteY69" fmla="*/ 1179275 h 4413258"/>
                <a:gd name="connsiteX70" fmla="*/ 165901 w 4929093"/>
                <a:gd name="connsiteY70" fmla="*/ 1377398 h 4413258"/>
                <a:gd name="connsiteX71" fmla="*/ 226229 w 4929093"/>
                <a:gd name="connsiteY71" fmla="*/ 1521038 h 4413258"/>
                <a:gd name="connsiteX72" fmla="*/ 513885 w 4929093"/>
                <a:gd name="connsiteY72" fmla="*/ 1735614 h 4413258"/>
                <a:gd name="connsiteX73" fmla="*/ 1222111 w 4929093"/>
                <a:gd name="connsiteY73" fmla="*/ 2458920 h 4413258"/>
                <a:gd name="connsiteX74" fmla="*/ 1226613 w 4929093"/>
                <a:gd name="connsiteY74" fmla="*/ 2453635 h 4413258"/>
                <a:gd name="connsiteX75" fmla="*/ 1308757 w 4929093"/>
                <a:gd name="connsiteY75" fmla="*/ 2615264 h 4413258"/>
                <a:gd name="connsiteX76" fmla="*/ 1304553 w 4929093"/>
                <a:gd name="connsiteY7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469443 w 4929093"/>
                <a:gd name="connsiteY39" fmla="*/ 1491313 h 4413258"/>
                <a:gd name="connsiteX40" fmla="*/ 3047156 w 4929093"/>
                <a:gd name="connsiteY40" fmla="*/ 1530938 h 4413258"/>
                <a:gd name="connsiteX41" fmla="*/ 2836012 w 4929093"/>
                <a:gd name="connsiteY41" fmla="*/ 1303095 h 4413258"/>
                <a:gd name="connsiteX42" fmla="*/ 2589678 w 4929093"/>
                <a:gd name="connsiteY42" fmla="*/ 1327861 h 4413258"/>
                <a:gd name="connsiteX43" fmla="*/ 2660059 w 4929093"/>
                <a:gd name="connsiteY43" fmla="*/ 1060393 h 4413258"/>
                <a:gd name="connsiteX44" fmla="*/ 2514270 w 4929093"/>
                <a:gd name="connsiteY44" fmla="*/ 971238 h 4413258"/>
                <a:gd name="connsiteX45" fmla="*/ 2453943 w 4929093"/>
                <a:gd name="connsiteY45" fmla="*/ 1010863 h 4413258"/>
                <a:gd name="connsiteX46" fmla="*/ 2373507 w 4929093"/>
                <a:gd name="connsiteY46" fmla="*/ 1337767 h 4413258"/>
                <a:gd name="connsiteX47" fmla="*/ 2303126 w 4929093"/>
                <a:gd name="connsiteY47" fmla="*/ 1303095 h 4413258"/>
                <a:gd name="connsiteX48" fmla="*/ 2328263 w 4929093"/>
                <a:gd name="connsiteY48" fmla="*/ 867223 h 4413258"/>
                <a:gd name="connsiteX49" fmla="*/ 2448916 w 4929093"/>
                <a:gd name="connsiteY49" fmla="*/ 624521 h 4413258"/>
                <a:gd name="connsiteX50" fmla="*/ 2277990 w 4929093"/>
                <a:gd name="connsiteY50" fmla="*/ 490788 h 4413258"/>
                <a:gd name="connsiteX51" fmla="*/ 2267936 w 4929093"/>
                <a:gd name="connsiteY51" fmla="*/ 406586 h 4413258"/>
                <a:gd name="connsiteX52" fmla="*/ 2232745 w 4929093"/>
                <a:gd name="connsiteY52" fmla="*/ 371913 h 4413258"/>
                <a:gd name="connsiteX53" fmla="*/ 2212636 w 4929093"/>
                <a:gd name="connsiteY53" fmla="*/ 272852 h 4413258"/>
                <a:gd name="connsiteX54" fmla="*/ 1684150 w 4929093"/>
                <a:gd name="connsiteY54" fmla="*/ 439 h 4413258"/>
                <a:gd name="connsiteX55" fmla="*/ 1568521 w 4929093"/>
                <a:gd name="connsiteY55" fmla="*/ 173798 h 4413258"/>
                <a:gd name="connsiteX56" fmla="*/ 1442838 w 4929093"/>
                <a:gd name="connsiteY56" fmla="*/ 302578 h 4413258"/>
                <a:gd name="connsiteX57" fmla="*/ 1558467 w 4929093"/>
                <a:gd name="connsiteY57" fmla="*/ 376874 h 4413258"/>
                <a:gd name="connsiteX58" fmla="*/ 1669070 w 4929093"/>
                <a:gd name="connsiteY58" fmla="*/ 644342 h 4413258"/>
                <a:gd name="connsiteX59" fmla="*/ 1661312 w 4929093"/>
                <a:gd name="connsiteY59" fmla="*/ 816508 h 4413258"/>
                <a:gd name="connsiteX60" fmla="*/ 1731051 w 4929093"/>
                <a:gd name="connsiteY60" fmla="*/ 879655 h 4413258"/>
                <a:gd name="connsiteX61" fmla="*/ 1722334 w 4929093"/>
                <a:gd name="connsiteY61" fmla="*/ 947010 h 4413258"/>
                <a:gd name="connsiteX62" fmla="*/ 1844376 w 4929093"/>
                <a:gd name="connsiteY62" fmla="*/ 1052255 h 4413258"/>
                <a:gd name="connsiteX63" fmla="*/ 1761562 w 4929093"/>
                <a:gd name="connsiteY63" fmla="*/ 1085932 h 4413258"/>
                <a:gd name="connsiteX64" fmla="*/ 1437812 w 4929093"/>
                <a:gd name="connsiteY64" fmla="*/ 827606 h 4413258"/>
                <a:gd name="connsiteX65" fmla="*/ 1171366 w 4929093"/>
                <a:gd name="connsiteY65" fmla="*/ 956386 h 4413258"/>
                <a:gd name="connsiteX66" fmla="*/ 1050710 w 4929093"/>
                <a:gd name="connsiteY66" fmla="*/ 1005916 h 4413258"/>
                <a:gd name="connsiteX67" fmla="*/ 965245 w 4929093"/>
                <a:gd name="connsiteY67" fmla="*/ 1045542 h 4413258"/>
                <a:gd name="connsiteX68" fmla="*/ 305147 w 4929093"/>
                <a:gd name="connsiteY68" fmla="*/ 621739 h 4413258"/>
                <a:gd name="connsiteX69" fmla="*/ 0 w 4929093"/>
                <a:gd name="connsiteY69" fmla="*/ 1179275 h 4413258"/>
                <a:gd name="connsiteX70" fmla="*/ 165901 w 4929093"/>
                <a:gd name="connsiteY70" fmla="*/ 1377398 h 4413258"/>
                <a:gd name="connsiteX71" fmla="*/ 226229 w 4929093"/>
                <a:gd name="connsiteY71" fmla="*/ 1521038 h 4413258"/>
                <a:gd name="connsiteX72" fmla="*/ 513885 w 4929093"/>
                <a:gd name="connsiteY72" fmla="*/ 1735614 h 4413258"/>
                <a:gd name="connsiteX73" fmla="*/ 1222111 w 4929093"/>
                <a:gd name="connsiteY73" fmla="*/ 2458920 h 4413258"/>
                <a:gd name="connsiteX74" fmla="*/ 1226613 w 4929093"/>
                <a:gd name="connsiteY74" fmla="*/ 2453635 h 4413258"/>
                <a:gd name="connsiteX75" fmla="*/ 1308757 w 4929093"/>
                <a:gd name="connsiteY75" fmla="*/ 2615264 h 4413258"/>
                <a:gd name="connsiteX76" fmla="*/ 1304553 w 4929093"/>
                <a:gd name="connsiteY76"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916866 w 4929093"/>
                <a:gd name="connsiteY39" fmla="*/ 1308048 h 4413258"/>
                <a:gd name="connsiteX40" fmla="*/ 3469443 w 4929093"/>
                <a:gd name="connsiteY40" fmla="*/ 1491313 h 4413258"/>
                <a:gd name="connsiteX41" fmla="*/ 3047156 w 4929093"/>
                <a:gd name="connsiteY41" fmla="*/ 1530938 h 4413258"/>
                <a:gd name="connsiteX42" fmla="*/ 2836012 w 4929093"/>
                <a:gd name="connsiteY42" fmla="*/ 1303095 h 4413258"/>
                <a:gd name="connsiteX43" fmla="*/ 2589678 w 4929093"/>
                <a:gd name="connsiteY43" fmla="*/ 1327861 h 4413258"/>
                <a:gd name="connsiteX44" fmla="*/ 2660059 w 4929093"/>
                <a:gd name="connsiteY44" fmla="*/ 1060393 h 4413258"/>
                <a:gd name="connsiteX45" fmla="*/ 2514270 w 4929093"/>
                <a:gd name="connsiteY45" fmla="*/ 971238 h 4413258"/>
                <a:gd name="connsiteX46" fmla="*/ 2453943 w 4929093"/>
                <a:gd name="connsiteY46" fmla="*/ 1010863 h 4413258"/>
                <a:gd name="connsiteX47" fmla="*/ 2373507 w 4929093"/>
                <a:gd name="connsiteY47" fmla="*/ 1337767 h 4413258"/>
                <a:gd name="connsiteX48" fmla="*/ 2303126 w 4929093"/>
                <a:gd name="connsiteY48" fmla="*/ 1303095 h 4413258"/>
                <a:gd name="connsiteX49" fmla="*/ 2328263 w 4929093"/>
                <a:gd name="connsiteY49" fmla="*/ 867223 h 4413258"/>
                <a:gd name="connsiteX50" fmla="*/ 2448916 w 4929093"/>
                <a:gd name="connsiteY50" fmla="*/ 624521 h 4413258"/>
                <a:gd name="connsiteX51" fmla="*/ 2277990 w 4929093"/>
                <a:gd name="connsiteY51" fmla="*/ 490788 h 4413258"/>
                <a:gd name="connsiteX52" fmla="*/ 2267936 w 4929093"/>
                <a:gd name="connsiteY52" fmla="*/ 406586 h 4413258"/>
                <a:gd name="connsiteX53" fmla="*/ 2232745 w 4929093"/>
                <a:gd name="connsiteY53" fmla="*/ 371913 h 4413258"/>
                <a:gd name="connsiteX54" fmla="*/ 2212636 w 4929093"/>
                <a:gd name="connsiteY54" fmla="*/ 272852 h 4413258"/>
                <a:gd name="connsiteX55" fmla="*/ 1684150 w 4929093"/>
                <a:gd name="connsiteY55" fmla="*/ 439 h 4413258"/>
                <a:gd name="connsiteX56" fmla="*/ 1568521 w 4929093"/>
                <a:gd name="connsiteY56" fmla="*/ 173798 h 4413258"/>
                <a:gd name="connsiteX57" fmla="*/ 1442838 w 4929093"/>
                <a:gd name="connsiteY57" fmla="*/ 302578 h 4413258"/>
                <a:gd name="connsiteX58" fmla="*/ 1558467 w 4929093"/>
                <a:gd name="connsiteY58" fmla="*/ 376874 h 4413258"/>
                <a:gd name="connsiteX59" fmla="*/ 1669070 w 4929093"/>
                <a:gd name="connsiteY59" fmla="*/ 644342 h 4413258"/>
                <a:gd name="connsiteX60" fmla="*/ 1661312 w 4929093"/>
                <a:gd name="connsiteY60" fmla="*/ 816508 h 4413258"/>
                <a:gd name="connsiteX61" fmla="*/ 1731051 w 4929093"/>
                <a:gd name="connsiteY61" fmla="*/ 879655 h 4413258"/>
                <a:gd name="connsiteX62" fmla="*/ 1722334 w 4929093"/>
                <a:gd name="connsiteY62" fmla="*/ 947010 h 4413258"/>
                <a:gd name="connsiteX63" fmla="*/ 1844376 w 4929093"/>
                <a:gd name="connsiteY63" fmla="*/ 1052255 h 4413258"/>
                <a:gd name="connsiteX64" fmla="*/ 1761562 w 4929093"/>
                <a:gd name="connsiteY64" fmla="*/ 1085932 h 4413258"/>
                <a:gd name="connsiteX65" fmla="*/ 1437812 w 4929093"/>
                <a:gd name="connsiteY65" fmla="*/ 827606 h 4413258"/>
                <a:gd name="connsiteX66" fmla="*/ 1171366 w 4929093"/>
                <a:gd name="connsiteY66" fmla="*/ 956386 h 4413258"/>
                <a:gd name="connsiteX67" fmla="*/ 1050710 w 4929093"/>
                <a:gd name="connsiteY67" fmla="*/ 1005916 h 4413258"/>
                <a:gd name="connsiteX68" fmla="*/ 965245 w 4929093"/>
                <a:gd name="connsiteY68" fmla="*/ 1045542 h 4413258"/>
                <a:gd name="connsiteX69" fmla="*/ 305147 w 4929093"/>
                <a:gd name="connsiteY69" fmla="*/ 621739 h 4413258"/>
                <a:gd name="connsiteX70" fmla="*/ 0 w 4929093"/>
                <a:gd name="connsiteY70" fmla="*/ 1179275 h 4413258"/>
                <a:gd name="connsiteX71" fmla="*/ 165901 w 4929093"/>
                <a:gd name="connsiteY71" fmla="*/ 1377398 h 4413258"/>
                <a:gd name="connsiteX72" fmla="*/ 226229 w 4929093"/>
                <a:gd name="connsiteY72" fmla="*/ 1521038 h 4413258"/>
                <a:gd name="connsiteX73" fmla="*/ 513885 w 4929093"/>
                <a:gd name="connsiteY73" fmla="*/ 1735614 h 4413258"/>
                <a:gd name="connsiteX74" fmla="*/ 1222111 w 4929093"/>
                <a:gd name="connsiteY74" fmla="*/ 2458920 h 4413258"/>
                <a:gd name="connsiteX75" fmla="*/ 1226613 w 4929093"/>
                <a:gd name="connsiteY75" fmla="*/ 2453635 h 4413258"/>
                <a:gd name="connsiteX76" fmla="*/ 1308757 w 4929093"/>
                <a:gd name="connsiteY76" fmla="*/ 2615264 h 4413258"/>
                <a:gd name="connsiteX77" fmla="*/ 1304553 w 4929093"/>
                <a:gd name="connsiteY7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916866 w 4929093"/>
                <a:gd name="connsiteY39" fmla="*/ 1308048 h 4413258"/>
                <a:gd name="connsiteX40" fmla="*/ 3469443 w 4929093"/>
                <a:gd name="connsiteY40" fmla="*/ 1491313 h 4413258"/>
                <a:gd name="connsiteX41" fmla="*/ 3047156 w 4929093"/>
                <a:gd name="connsiteY41" fmla="*/ 1530938 h 4413258"/>
                <a:gd name="connsiteX42" fmla="*/ 2836012 w 4929093"/>
                <a:gd name="connsiteY42" fmla="*/ 1303095 h 4413258"/>
                <a:gd name="connsiteX43" fmla="*/ 2589678 w 4929093"/>
                <a:gd name="connsiteY43" fmla="*/ 1327861 h 4413258"/>
                <a:gd name="connsiteX44" fmla="*/ 2660059 w 4929093"/>
                <a:gd name="connsiteY44" fmla="*/ 1060393 h 4413258"/>
                <a:gd name="connsiteX45" fmla="*/ 2514270 w 4929093"/>
                <a:gd name="connsiteY45" fmla="*/ 971238 h 4413258"/>
                <a:gd name="connsiteX46" fmla="*/ 2453943 w 4929093"/>
                <a:gd name="connsiteY46" fmla="*/ 1010863 h 4413258"/>
                <a:gd name="connsiteX47" fmla="*/ 2373507 w 4929093"/>
                <a:gd name="connsiteY47" fmla="*/ 1337767 h 4413258"/>
                <a:gd name="connsiteX48" fmla="*/ 2303126 w 4929093"/>
                <a:gd name="connsiteY48" fmla="*/ 1303095 h 4413258"/>
                <a:gd name="connsiteX49" fmla="*/ 2328263 w 4929093"/>
                <a:gd name="connsiteY49" fmla="*/ 867223 h 4413258"/>
                <a:gd name="connsiteX50" fmla="*/ 2448916 w 4929093"/>
                <a:gd name="connsiteY50" fmla="*/ 624521 h 4413258"/>
                <a:gd name="connsiteX51" fmla="*/ 2277990 w 4929093"/>
                <a:gd name="connsiteY51" fmla="*/ 490788 h 4413258"/>
                <a:gd name="connsiteX52" fmla="*/ 2267936 w 4929093"/>
                <a:gd name="connsiteY52" fmla="*/ 406586 h 4413258"/>
                <a:gd name="connsiteX53" fmla="*/ 2232745 w 4929093"/>
                <a:gd name="connsiteY53" fmla="*/ 371913 h 4413258"/>
                <a:gd name="connsiteX54" fmla="*/ 2212636 w 4929093"/>
                <a:gd name="connsiteY54" fmla="*/ 272852 h 4413258"/>
                <a:gd name="connsiteX55" fmla="*/ 1684150 w 4929093"/>
                <a:gd name="connsiteY55" fmla="*/ 439 h 4413258"/>
                <a:gd name="connsiteX56" fmla="*/ 1568521 w 4929093"/>
                <a:gd name="connsiteY56" fmla="*/ 173798 h 4413258"/>
                <a:gd name="connsiteX57" fmla="*/ 1442838 w 4929093"/>
                <a:gd name="connsiteY57" fmla="*/ 302578 h 4413258"/>
                <a:gd name="connsiteX58" fmla="*/ 1558467 w 4929093"/>
                <a:gd name="connsiteY58" fmla="*/ 376874 h 4413258"/>
                <a:gd name="connsiteX59" fmla="*/ 1669070 w 4929093"/>
                <a:gd name="connsiteY59" fmla="*/ 644342 h 4413258"/>
                <a:gd name="connsiteX60" fmla="*/ 1661312 w 4929093"/>
                <a:gd name="connsiteY60" fmla="*/ 816508 h 4413258"/>
                <a:gd name="connsiteX61" fmla="*/ 1731051 w 4929093"/>
                <a:gd name="connsiteY61" fmla="*/ 879655 h 4413258"/>
                <a:gd name="connsiteX62" fmla="*/ 1722334 w 4929093"/>
                <a:gd name="connsiteY62" fmla="*/ 947010 h 4413258"/>
                <a:gd name="connsiteX63" fmla="*/ 1844376 w 4929093"/>
                <a:gd name="connsiteY63" fmla="*/ 1052255 h 4413258"/>
                <a:gd name="connsiteX64" fmla="*/ 1761562 w 4929093"/>
                <a:gd name="connsiteY64" fmla="*/ 1085932 h 4413258"/>
                <a:gd name="connsiteX65" fmla="*/ 1437812 w 4929093"/>
                <a:gd name="connsiteY65" fmla="*/ 827606 h 4413258"/>
                <a:gd name="connsiteX66" fmla="*/ 1171366 w 4929093"/>
                <a:gd name="connsiteY66" fmla="*/ 956386 h 4413258"/>
                <a:gd name="connsiteX67" fmla="*/ 1050710 w 4929093"/>
                <a:gd name="connsiteY67" fmla="*/ 1005916 h 4413258"/>
                <a:gd name="connsiteX68" fmla="*/ 965245 w 4929093"/>
                <a:gd name="connsiteY68" fmla="*/ 1045542 h 4413258"/>
                <a:gd name="connsiteX69" fmla="*/ 305147 w 4929093"/>
                <a:gd name="connsiteY69" fmla="*/ 621739 h 4413258"/>
                <a:gd name="connsiteX70" fmla="*/ 0 w 4929093"/>
                <a:gd name="connsiteY70" fmla="*/ 1179275 h 4413258"/>
                <a:gd name="connsiteX71" fmla="*/ 165901 w 4929093"/>
                <a:gd name="connsiteY71" fmla="*/ 1377398 h 4413258"/>
                <a:gd name="connsiteX72" fmla="*/ 226229 w 4929093"/>
                <a:gd name="connsiteY72" fmla="*/ 1521038 h 4413258"/>
                <a:gd name="connsiteX73" fmla="*/ 513885 w 4929093"/>
                <a:gd name="connsiteY73" fmla="*/ 1735614 h 4413258"/>
                <a:gd name="connsiteX74" fmla="*/ 1222111 w 4929093"/>
                <a:gd name="connsiteY74" fmla="*/ 2458920 h 4413258"/>
                <a:gd name="connsiteX75" fmla="*/ 1226613 w 4929093"/>
                <a:gd name="connsiteY75" fmla="*/ 2453635 h 4413258"/>
                <a:gd name="connsiteX76" fmla="*/ 1308757 w 4929093"/>
                <a:gd name="connsiteY76" fmla="*/ 2615264 h 4413258"/>
                <a:gd name="connsiteX77" fmla="*/ 1304553 w 4929093"/>
                <a:gd name="connsiteY7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3916866 w 4929093"/>
                <a:gd name="connsiteY39" fmla="*/ 1308048 h 4413258"/>
                <a:gd name="connsiteX40" fmla="*/ 3469443 w 4929093"/>
                <a:gd name="connsiteY40" fmla="*/ 1491313 h 4413258"/>
                <a:gd name="connsiteX41" fmla="*/ 3047156 w 4929093"/>
                <a:gd name="connsiteY41" fmla="*/ 1530938 h 4413258"/>
                <a:gd name="connsiteX42" fmla="*/ 2836012 w 4929093"/>
                <a:gd name="connsiteY42" fmla="*/ 1303095 h 4413258"/>
                <a:gd name="connsiteX43" fmla="*/ 2589678 w 4929093"/>
                <a:gd name="connsiteY43" fmla="*/ 1327861 h 4413258"/>
                <a:gd name="connsiteX44" fmla="*/ 2660059 w 4929093"/>
                <a:gd name="connsiteY44" fmla="*/ 1060393 h 4413258"/>
                <a:gd name="connsiteX45" fmla="*/ 2514270 w 4929093"/>
                <a:gd name="connsiteY45" fmla="*/ 971238 h 4413258"/>
                <a:gd name="connsiteX46" fmla="*/ 2453943 w 4929093"/>
                <a:gd name="connsiteY46" fmla="*/ 1010863 h 4413258"/>
                <a:gd name="connsiteX47" fmla="*/ 2373507 w 4929093"/>
                <a:gd name="connsiteY47" fmla="*/ 1337767 h 4413258"/>
                <a:gd name="connsiteX48" fmla="*/ 2303126 w 4929093"/>
                <a:gd name="connsiteY48" fmla="*/ 1303095 h 4413258"/>
                <a:gd name="connsiteX49" fmla="*/ 2328263 w 4929093"/>
                <a:gd name="connsiteY49" fmla="*/ 867223 h 4413258"/>
                <a:gd name="connsiteX50" fmla="*/ 2448916 w 4929093"/>
                <a:gd name="connsiteY50" fmla="*/ 624521 h 4413258"/>
                <a:gd name="connsiteX51" fmla="*/ 2277990 w 4929093"/>
                <a:gd name="connsiteY51" fmla="*/ 490788 h 4413258"/>
                <a:gd name="connsiteX52" fmla="*/ 2267936 w 4929093"/>
                <a:gd name="connsiteY52" fmla="*/ 406586 h 4413258"/>
                <a:gd name="connsiteX53" fmla="*/ 2232745 w 4929093"/>
                <a:gd name="connsiteY53" fmla="*/ 371913 h 4413258"/>
                <a:gd name="connsiteX54" fmla="*/ 2212636 w 4929093"/>
                <a:gd name="connsiteY54" fmla="*/ 272852 h 4413258"/>
                <a:gd name="connsiteX55" fmla="*/ 1684150 w 4929093"/>
                <a:gd name="connsiteY55" fmla="*/ 439 h 4413258"/>
                <a:gd name="connsiteX56" fmla="*/ 1568521 w 4929093"/>
                <a:gd name="connsiteY56" fmla="*/ 173798 h 4413258"/>
                <a:gd name="connsiteX57" fmla="*/ 1442838 w 4929093"/>
                <a:gd name="connsiteY57" fmla="*/ 302578 h 4413258"/>
                <a:gd name="connsiteX58" fmla="*/ 1558467 w 4929093"/>
                <a:gd name="connsiteY58" fmla="*/ 376874 h 4413258"/>
                <a:gd name="connsiteX59" fmla="*/ 1669070 w 4929093"/>
                <a:gd name="connsiteY59" fmla="*/ 644342 h 4413258"/>
                <a:gd name="connsiteX60" fmla="*/ 1661312 w 4929093"/>
                <a:gd name="connsiteY60" fmla="*/ 816508 h 4413258"/>
                <a:gd name="connsiteX61" fmla="*/ 1731051 w 4929093"/>
                <a:gd name="connsiteY61" fmla="*/ 879655 h 4413258"/>
                <a:gd name="connsiteX62" fmla="*/ 1722334 w 4929093"/>
                <a:gd name="connsiteY62" fmla="*/ 947010 h 4413258"/>
                <a:gd name="connsiteX63" fmla="*/ 1844376 w 4929093"/>
                <a:gd name="connsiteY63" fmla="*/ 1052255 h 4413258"/>
                <a:gd name="connsiteX64" fmla="*/ 1761562 w 4929093"/>
                <a:gd name="connsiteY64" fmla="*/ 1085932 h 4413258"/>
                <a:gd name="connsiteX65" fmla="*/ 1437812 w 4929093"/>
                <a:gd name="connsiteY65" fmla="*/ 827606 h 4413258"/>
                <a:gd name="connsiteX66" fmla="*/ 1171366 w 4929093"/>
                <a:gd name="connsiteY66" fmla="*/ 956386 h 4413258"/>
                <a:gd name="connsiteX67" fmla="*/ 1050710 w 4929093"/>
                <a:gd name="connsiteY67" fmla="*/ 1005916 h 4413258"/>
                <a:gd name="connsiteX68" fmla="*/ 965245 w 4929093"/>
                <a:gd name="connsiteY68" fmla="*/ 1045542 h 4413258"/>
                <a:gd name="connsiteX69" fmla="*/ 305147 w 4929093"/>
                <a:gd name="connsiteY69" fmla="*/ 621739 h 4413258"/>
                <a:gd name="connsiteX70" fmla="*/ 0 w 4929093"/>
                <a:gd name="connsiteY70" fmla="*/ 1179275 h 4413258"/>
                <a:gd name="connsiteX71" fmla="*/ 165901 w 4929093"/>
                <a:gd name="connsiteY71" fmla="*/ 1377398 h 4413258"/>
                <a:gd name="connsiteX72" fmla="*/ 226229 w 4929093"/>
                <a:gd name="connsiteY72" fmla="*/ 1521038 h 4413258"/>
                <a:gd name="connsiteX73" fmla="*/ 513885 w 4929093"/>
                <a:gd name="connsiteY73" fmla="*/ 1735614 h 4413258"/>
                <a:gd name="connsiteX74" fmla="*/ 1222111 w 4929093"/>
                <a:gd name="connsiteY74" fmla="*/ 2458920 h 4413258"/>
                <a:gd name="connsiteX75" fmla="*/ 1226613 w 4929093"/>
                <a:gd name="connsiteY75" fmla="*/ 2453635 h 4413258"/>
                <a:gd name="connsiteX76" fmla="*/ 1308757 w 4929093"/>
                <a:gd name="connsiteY76" fmla="*/ 2615264 h 4413258"/>
                <a:gd name="connsiteX77" fmla="*/ 1304553 w 4929093"/>
                <a:gd name="connsiteY77"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12927 w 4929093"/>
                <a:gd name="connsiteY39" fmla="*/ 1491313 h 4413258"/>
                <a:gd name="connsiteX40" fmla="*/ 3916866 w 4929093"/>
                <a:gd name="connsiteY40" fmla="*/ 1308048 h 4413258"/>
                <a:gd name="connsiteX41" fmla="*/ 3469443 w 4929093"/>
                <a:gd name="connsiteY41" fmla="*/ 1491313 h 4413258"/>
                <a:gd name="connsiteX42" fmla="*/ 3047156 w 4929093"/>
                <a:gd name="connsiteY42" fmla="*/ 1530938 h 4413258"/>
                <a:gd name="connsiteX43" fmla="*/ 2836012 w 4929093"/>
                <a:gd name="connsiteY43" fmla="*/ 1303095 h 4413258"/>
                <a:gd name="connsiteX44" fmla="*/ 2589678 w 4929093"/>
                <a:gd name="connsiteY44" fmla="*/ 1327861 h 4413258"/>
                <a:gd name="connsiteX45" fmla="*/ 2660059 w 4929093"/>
                <a:gd name="connsiteY45" fmla="*/ 1060393 h 4413258"/>
                <a:gd name="connsiteX46" fmla="*/ 2514270 w 4929093"/>
                <a:gd name="connsiteY46" fmla="*/ 971238 h 4413258"/>
                <a:gd name="connsiteX47" fmla="*/ 2453943 w 4929093"/>
                <a:gd name="connsiteY47" fmla="*/ 1010863 h 4413258"/>
                <a:gd name="connsiteX48" fmla="*/ 2373507 w 4929093"/>
                <a:gd name="connsiteY48" fmla="*/ 1337767 h 4413258"/>
                <a:gd name="connsiteX49" fmla="*/ 2303126 w 4929093"/>
                <a:gd name="connsiteY49" fmla="*/ 1303095 h 4413258"/>
                <a:gd name="connsiteX50" fmla="*/ 2328263 w 4929093"/>
                <a:gd name="connsiteY50" fmla="*/ 867223 h 4413258"/>
                <a:gd name="connsiteX51" fmla="*/ 2448916 w 4929093"/>
                <a:gd name="connsiteY51" fmla="*/ 624521 h 4413258"/>
                <a:gd name="connsiteX52" fmla="*/ 2277990 w 4929093"/>
                <a:gd name="connsiteY52" fmla="*/ 490788 h 4413258"/>
                <a:gd name="connsiteX53" fmla="*/ 2267936 w 4929093"/>
                <a:gd name="connsiteY53" fmla="*/ 406586 h 4413258"/>
                <a:gd name="connsiteX54" fmla="*/ 2232745 w 4929093"/>
                <a:gd name="connsiteY54" fmla="*/ 371913 h 4413258"/>
                <a:gd name="connsiteX55" fmla="*/ 2212636 w 4929093"/>
                <a:gd name="connsiteY55" fmla="*/ 272852 h 4413258"/>
                <a:gd name="connsiteX56" fmla="*/ 1684150 w 4929093"/>
                <a:gd name="connsiteY56" fmla="*/ 439 h 4413258"/>
                <a:gd name="connsiteX57" fmla="*/ 1568521 w 4929093"/>
                <a:gd name="connsiteY57" fmla="*/ 173798 h 4413258"/>
                <a:gd name="connsiteX58" fmla="*/ 1442838 w 4929093"/>
                <a:gd name="connsiteY58" fmla="*/ 302578 h 4413258"/>
                <a:gd name="connsiteX59" fmla="*/ 1558467 w 4929093"/>
                <a:gd name="connsiteY59" fmla="*/ 376874 h 4413258"/>
                <a:gd name="connsiteX60" fmla="*/ 1669070 w 4929093"/>
                <a:gd name="connsiteY60" fmla="*/ 644342 h 4413258"/>
                <a:gd name="connsiteX61" fmla="*/ 1661312 w 4929093"/>
                <a:gd name="connsiteY61" fmla="*/ 816508 h 4413258"/>
                <a:gd name="connsiteX62" fmla="*/ 1731051 w 4929093"/>
                <a:gd name="connsiteY62" fmla="*/ 879655 h 4413258"/>
                <a:gd name="connsiteX63" fmla="*/ 1722334 w 4929093"/>
                <a:gd name="connsiteY63" fmla="*/ 947010 h 4413258"/>
                <a:gd name="connsiteX64" fmla="*/ 1844376 w 4929093"/>
                <a:gd name="connsiteY64" fmla="*/ 1052255 h 4413258"/>
                <a:gd name="connsiteX65" fmla="*/ 1761562 w 4929093"/>
                <a:gd name="connsiteY65" fmla="*/ 1085932 h 4413258"/>
                <a:gd name="connsiteX66" fmla="*/ 1437812 w 4929093"/>
                <a:gd name="connsiteY66" fmla="*/ 827606 h 4413258"/>
                <a:gd name="connsiteX67" fmla="*/ 1171366 w 4929093"/>
                <a:gd name="connsiteY67" fmla="*/ 956386 h 4413258"/>
                <a:gd name="connsiteX68" fmla="*/ 1050710 w 4929093"/>
                <a:gd name="connsiteY68" fmla="*/ 1005916 h 4413258"/>
                <a:gd name="connsiteX69" fmla="*/ 965245 w 4929093"/>
                <a:gd name="connsiteY69" fmla="*/ 1045542 h 4413258"/>
                <a:gd name="connsiteX70" fmla="*/ 305147 w 4929093"/>
                <a:gd name="connsiteY70" fmla="*/ 621739 h 4413258"/>
                <a:gd name="connsiteX71" fmla="*/ 0 w 4929093"/>
                <a:gd name="connsiteY71" fmla="*/ 1179275 h 4413258"/>
                <a:gd name="connsiteX72" fmla="*/ 165901 w 4929093"/>
                <a:gd name="connsiteY72" fmla="*/ 1377398 h 4413258"/>
                <a:gd name="connsiteX73" fmla="*/ 226229 w 4929093"/>
                <a:gd name="connsiteY73" fmla="*/ 1521038 h 4413258"/>
                <a:gd name="connsiteX74" fmla="*/ 513885 w 4929093"/>
                <a:gd name="connsiteY74" fmla="*/ 1735614 h 4413258"/>
                <a:gd name="connsiteX75" fmla="*/ 1222111 w 4929093"/>
                <a:gd name="connsiteY75" fmla="*/ 2458920 h 4413258"/>
                <a:gd name="connsiteX76" fmla="*/ 1226613 w 4929093"/>
                <a:gd name="connsiteY76" fmla="*/ 2453635 h 4413258"/>
                <a:gd name="connsiteX77" fmla="*/ 1308757 w 4929093"/>
                <a:gd name="connsiteY77" fmla="*/ 2615264 h 4413258"/>
                <a:gd name="connsiteX78" fmla="*/ 1304553 w 4929093"/>
                <a:gd name="connsiteY78"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042546 w 4929093"/>
                <a:gd name="connsiteY39" fmla="*/ 1793452 h 4413258"/>
                <a:gd name="connsiteX40" fmla="*/ 4112927 w 4929093"/>
                <a:gd name="connsiteY40" fmla="*/ 1491313 h 4413258"/>
                <a:gd name="connsiteX41" fmla="*/ 3916866 w 4929093"/>
                <a:gd name="connsiteY41" fmla="*/ 1308048 h 4413258"/>
                <a:gd name="connsiteX42" fmla="*/ 3469443 w 4929093"/>
                <a:gd name="connsiteY42" fmla="*/ 1491313 h 4413258"/>
                <a:gd name="connsiteX43" fmla="*/ 3047156 w 4929093"/>
                <a:gd name="connsiteY43" fmla="*/ 1530938 h 4413258"/>
                <a:gd name="connsiteX44" fmla="*/ 2836012 w 4929093"/>
                <a:gd name="connsiteY44" fmla="*/ 1303095 h 4413258"/>
                <a:gd name="connsiteX45" fmla="*/ 2589678 w 4929093"/>
                <a:gd name="connsiteY45" fmla="*/ 1327861 h 4413258"/>
                <a:gd name="connsiteX46" fmla="*/ 2660059 w 4929093"/>
                <a:gd name="connsiteY46" fmla="*/ 1060393 h 4413258"/>
                <a:gd name="connsiteX47" fmla="*/ 2514270 w 4929093"/>
                <a:gd name="connsiteY47" fmla="*/ 971238 h 4413258"/>
                <a:gd name="connsiteX48" fmla="*/ 2453943 w 4929093"/>
                <a:gd name="connsiteY48" fmla="*/ 1010863 h 4413258"/>
                <a:gd name="connsiteX49" fmla="*/ 2373507 w 4929093"/>
                <a:gd name="connsiteY49" fmla="*/ 1337767 h 4413258"/>
                <a:gd name="connsiteX50" fmla="*/ 2303126 w 4929093"/>
                <a:gd name="connsiteY50" fmla="*/ 1303095 h 4413258"/>
                <a:gd name="connsiteX51" fmla="*/ 2328263 w 4929093"/>
                <a:gd name="connsiteY51" fmla="*/ 867223 h 4413258"/>
                <a:gd name="connsiteX52" fmla="*/ 2448916 w 4929093"/>
                <a:gd name="connsiteY52" fmla="*/ 624521 h 4413258"/>
                <a:gd name="connsiteX53" fmla="*/ 2277990 w 4929093"/>
                <a:gd name="connsiteY53" fmla="*/ 490788 h 4413258"/>
                <a:gd name="connsiteX54" fmla="*/ 2267936 w 4929093"/>
                <a:gd name="connsiteY54" fmla="*/ 406586 h 4413258"/>
                <a:gd name="connsiteX55" fmla="*/ 2232745 w 4929093"/>
                <a:gd name="connsiteY55" fmla="*/ 371913 h 4413258"/>
                <a:gd name="connsiteX56" fmla="*/ 2212636 w 4929093"/>
                <a:gd name="connsiteY56" fmla="*/ 272852 h 4413258"/>
                <a:gd name="connsiteX57" fmla="*/ 1684150 w 4929093"/>
                <a:gd name="connsiteY57" fmla="*/ 439 h 4413258"/>
                <a:gd name="connsiteX58" fmla="*/ 1568521 w 4929093"/>
                <a:gd name="connsiteY58" fmla="*/ 173798 h 4413258"/>
                <a:gd name="connsiteX59" fmla="*/ 1442838 w 4929093"/>
                <a:gd name="connsiteY59" fmla="*/ 302578 h 4413258"/>
                <a:gd name="connsiteX60" fmla="*/ 1558467 w 4929093"/>
                <a:gd name="connsiteY60" fmla="*/ 376874 h 4413258"/>
                <a:gd name="connsiteX61" fmla="*/ 1669070 w 4929093"/>
                <a:gd name="connsiteY61" fmla="*/ 644342 h 4413258"/>
                <a:gd name="connsiteX62" fmla="*/ 1661312 w 4929093"/>
                <a:gd name="connsiteY62" fmla="*/ 816508 h 4413258"/>
                <a:gd name="connsiteX63" fmla="*/ 1731051 w 4929093"/>
                <a:gd name="connsiteY63" fmla="*/ 879655 h 4413258"/>
                <a:gd name="connsiteX64" fmla="*/ 1722334 w 4929093"/>
                <a:gd name="connsiteY64" fmla="*/ 947010 h 4413258"/>
                <a:gd name="connsiteX65" fmla="*/ 1844376 w 4929093"/>
                <a:gd name="connsiteY65" fmla="*/ 1052255 h 4413258"/>
                <a:gd name="connsiteX66" fmla="*/ 1761562 w 4929093"/>
                <a:gd name="connsiteY66" fmla="*/ 1085932 h 4413258"/>
                <a:gd name="connsiteX67" fmla="*/ 1437812 w 4929093"/>
                <a:gd name="connsiteY67" fmla="*/ 827606 h 4413258"/>
                <a:gd name="connsiteX68" fmla="*/ 1171366 w 4929093"/>
                <a:gd name="connsiteY68" fmla="*/ 956386 h 4413258"/>
                <a:gd name="connsiteX69" fmla="*/ 1050710 w 4929093"/>
                <a:gd name="connsiteY69" fmla="*/ 1005916 h 4413258"/>
                <a:gd name="connsiteX70" fmla="*/ 965245 w 4929093"/>
                <a:gd name="connsiteY70" fmla="*/ 1045542 h 4413258"/>
                <a:gd name="connsiteX71" fmla="*/ 305147 w 4929093"/>
                <a:gd name="connsiteY71" fmla="*/ 621739 h 4413258"/>
                <a:gd name="connsiteX72" fmla="*/ 0 w 4929093"/>
                <a:gd name="connsiteY72" fmla="*/ 1179275 h 4413258"/>
                <a:gd name="connsiteX73" fmla="*/ 165901 w 4929093"/>
                <a:gd name="connsiteY73" fmla="*/ 1377398 h 4413258"/>
                <a:gd name="connsiteX74" fmla="*/ 226229 w 4929093"/>
                <a:gd name="connsiteY74" fmla="*/ 1521038 h 4413258"/>
                <a:gd name="connsiteX75" fmla="*/ 513885 w 4929093"/>
                <a:gd name="connsiteY75" fmla="*/ 1735614 h 4413258"/>
                <a:gd name="connsiteX76" fmla="*/ 1222111 w 4929093"/>
                <a:gd name="connsiteY76" fmla="*/ 2458920 h 4413258"/>
                <a:gd name="connsiteX77" fmla="*/ 1226613 w 4929093"/>
                <a:gd name="connsiteY77" fmla="*/ 2453635 h 4413258"/>
                <a:gd name="connsiteX78" fmla="*/ 1308757 w 4929093"/>
                <a:gd name="connsiteY78" fmla="*/ 2615264 h 4413258"/>
                <a:gd name="connsiteX79" fmla="*/ 1304553 w 4929093"/>
                <a:gd name="connsiteY79"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93363 w 4929093"/>
                <a:gd name="connsiteY39" fmla="*/ 1932139 h 4413258"/>
                <a:gd name="connsiteX40" fmla="*/ 4042546 w 4929093"/>
                <a:gd name="connsiteY40" fmla="*/ 1793452 h 4413258"/>
                <a:gd name="connsiteX41" fmla="*/ 4112927 w 4929093"/>
                <a:gd name="connsiteY41" fmla="*/ 1491313 h 4413258"/>
                <a:gd name="connsiteX42" fmla="*/ 3916866 w 4929093"/>
                <a:gd name="connsiteY42" fmla="*/ 1308048 h 4413258"/>
                <a:gd name="connsiteX43" fmla="*/ 3469443 w 4929093"/>
                <a:gd name="connsiteY43" fmla="*/ 1491313 h 4413258"/>
                <a:gd name="connsiteX44" fmla="*/ 3047156 w 4929093"/>
                <a:gd name="connsiteY44" fmla="*/ 1530938 h 4413258"/>
                <a:gd name="connsiteX45" fmla="*/ 2836012 w 4929093"/>
                <a:gd name="connsiteY45" fmla="*/ 1303095 h 4413258"/>
                <a:gd name="connsiteX46" fmla="*/ 2589678 w 4929093"/>
                <a:gd name="connsiteY46" fmla="*/ 1327861 h 4413258"/>
                <a:gd name="connsiteX47" fmla="*/ 2660059 w 4929093"/>
                <a:gd name="connsiteY47" fmla="*/ 1060393 h 4413258"/>
                <a:gd name="connsiteX48" fmla="*/ 2514270 w 4929093"/>
                <a:gd name="connsiteY48" fmla="*/ 971238 h 4413258"/>
                <a:gd name="connsiteX49" fmla="*/ 2453943 w 4929093"/>
                <a:gd name="connsiteY49" fmla="*/ 1010863 h 4413258"/>
                <a:gd name="connsiteX50" fmla="*/ 2373507 w 4929093"/>
                <a:gd name="connsiteY50" fmla="*/ 1337767 h 4413258"/>
                <a:gd name="connsiteX51" fmla="*/ 2303126 w 4929093"/>
                <a:gd name="connsiteY51" fmla="*/ 1303095 h 4413258"/>
                <a:gd name="connsiteX52" fmla="*/ 2328263 w 4929093"/>
                <a:gd name="connsiteY52" fmla="*/ 867223 h 4413258"/>
                <a:gd name="connsiteX53" fmla="*/ 2448916 w 4929093"/>
                <a:gd name="connsiteY53" fmla="*/ 624521 h 4413258"/>
                <a:gd name="connsiteX54" fmla="*/ 2277990 w 4929093"/>
                <a:gd name="connsiteY54" fmla="*/ 490788 h 4413258"/>
                <a:gd name="connsiteX55" fmla="*/ 2267936 w 4929093"/>
                <a:gd name="connsiteY55" fmla="*/ 406586 h 4413258"/>
                <a:gd name="connsiteX56" fmla="*/ 2232745 w 4929093"/>
                <a:gd name="connsiteY56" fmla="*/ 371913 h 4413258"/>
                <a:gd name="connsiteX57" fmla="*/ 2212636 w 4929093"/>
                <a:gd name="connsiteY57" fmla="*/ 272852 h 4413258"/>
                <a:gd name="connsiteX58" fmla="*/ 1684150 w 4929093"/>
                <a:gd name="connsiteY58" fmla="*/ 439 h 4413258"/>
                <a:gd name="connsiteX59" fmla="*/ 1568521 w 4929093"/>
                <a:gd name="connsiteY59" fmla="*/ 173798 h 4413258"/>
                <a:gd name="connsiteX60" fmla="*/ 1442838 w 4929093"/>
                <a:gd name="connsiteY60" fmla="*/ 302578 h 4413258"/>
                <a:gd name="connsiteX61" fmla="*/ 1558467 w 4929093"/>
                <a:gd name="connsiteY61" fmla="*/ 376874 h 4413258"/>
                <a:gd name="connsiteX62" fmla="*/ 1669070 w 4929093"/>
                <a:gd name="connsiteY62" fmla="*/ 644342 h 4413258"/>
                <a:gd name="connsiteX63" fmla="*/ 1661312 w 4929093"/>
                <a:gd name="connsiteY63" fmla="*/ 816508 h 4413258"/>
                <a:gd name="connsiteX64" fmla="*/ 1731051 w 4929093"/>
                <a:gd name="connsiteY64" fmla="*/ 879655 h 4413258"/>
                <a:gd name="connsiteX65" fmla="*/ 1722334 w 4929093"/>
                <a:gd name="connsiteY65" fmla="*/ 947010 h 4413258"/>
                <a:gd name="connsiteX66" fmla="*/ 1844376 w 4929093"/>
                <a:gd name="connsiteY66" fmla="*/ 1052255 h 4413258"/>
                <a:gd name="connsiteX67" fmla="*/ 1761562 w 4929093"/>
                <a:gd name="connsiteY67" fmla="*/ 1085932 h 4413258"/>
                <a:gd name="connsiteX68" fmla="*/ 1437812 w 4929093"/>
                <a:gd name="connsiteY68" fmla="*/ 827606 h 4413258"/>
                <a:gd name="connsiteX69" fmla="*/ 1171366 w 4929093"/>
                <a:gd name="connsiteY69" fmla="*/ 956386 h 4413258"/>
                <a:gd name="connsiteX70" fmla="*/ 1050710 w 4929093"/>
                <a:gd name="connsiteY70" fmla="*/ 1005916 h 4413258"/>
                <a:gd name="connsiteX71" fmla="*/ 965245 w 4929093"/>
                <a:gd name="connsiteY71" fmla="*/ 1045542 h 4413258"/>
                <a:gd name="connsiteX72" fmla="*/ 305147 w 4929093"/>
                <a:gd name="connsiteY72" fmla="*/ 621739 h 4413258"/>
                <a:gd name="connsiteX73" fmla="*/ 0 w 4929093"/>
                <a:gd name="connsiteY73" fmla="*/ 1179275 h 4413258"/>
                <a:gd name="connsiteX74" fmla="*/ 165901 w 4929093"/>
                <a:gd name="connsiteY74" fmla="*/ 1377398 h 4413258"/>
                <a:gd name="connsiteX75" fmla="*/ 226229 w 4929093"/>
                <a:gd name="connsiteY75" fmla="*/ 1521038 h 4413258"/>
                <a:gd name="connsiteX76" fmla="*/ 513885 w 4929093"/>
                <a:gd name="connsiteY76" fmla="*/ 1735614 h 4413258"/>
                <a:gd name="connsiteX77" fmla="*/ 1222111 w 4929093"/>
                <a:gd name="connsiteY77" fmla="*/ 2458920 h 4413258"/>
                <a:gd name="connsiteX78" fmla="*/ 1226613 w 4929093"/>
                <a:gd name="connsiteY78" fmla="*/ 2453635 h 4413258"/>
                <a:gd name="connsiteX79" fmla="*/ 1308757 w 4929093"/>
                <a:gd name="connsiteY79" fmla="*/ 2615264 h 4413258"/>
                <a:gd name="connsiteX80" fmla="*/ 1304553 w 4929093"/>
                <a:gd name="connsiteY8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93363 w 4929093"/>
                <a:gd name="connsiteY39" fmla="*/ 1932139 h 4413258"/>
                <a:gd name="connsiteX40" fmla="*/ 4042546 w 4929093"/>
                <a:gd name="connsiteY40" fmla="*/ 1793452 h 4413258"/>
                <a:gd name="connsiteX41" fmla="*/ 4112927 w 4929093"/>
                <a:gd name="connsiteY41" fmla="*/ 1491313 h 4413258"/>
                <a:gd name="connsiteX42" fmla="*/ 3916866 w 4929093"/>
                <a:gd name="connsiteY42" fmla="*/ 1308048 h 4413258"/>
                <a:gd name="connsiteX43" fmla="*/ 3469443 w 4929093"/>
                <a:gd name="connsiteY43" fmla="*/ 1491313 h 4413258"/>
                <a:gd name="connsiteX44" fmla="*/ 3047156 w 4929093"/>
                <a:gd name="connsiteY44" fmla="*/ 1530938 h 4413258"/>
                <a:gd name="connsiteX45" fmla="*/ 2836012 w 4929093"/>
                <a:gd name="connsiteY45" fmla="*/ 1303095 h 4413258"/>
                <a:gd name="connsiteX46" fmla="*/ 2589678 w 4929093"/>
                <a:gd name="connsiteY46" fmla="*/ 1327861 h 4413258"/>
                <a:gd name="connsiteX47" fmla="*/ 2660059 w 4929093"/>
                <a:gd name="connsiteY47" fmla="*/ 1060393 h 4413258"/>
                <a:gd name="connsiteX48" fmla="*/ 2514270 w 4929093"/>
                <a:gd name="connsiteY48" fmla="*/ 971238 h 4413258"/>
                <a:gd name="connsiteX49" fmla="*/ 2453943 w 4929093"/>
                <a:gd name="connsiteY49" fmla="*/ 1010863 h 4413258"/>
                <a:gd name="connsiteX50" fmla="*/ 2373507 w 4929093"/>
                <a:gd name="connsiteY50" fmla="*/ 1337767 h 4413258"/>
                <a:gd name="connsiteX51" fmla="*/ 2303126 w 4929093"/>
                <a:gd name="connsiteY51" fmla="*/ 1303095 h 4413258"/>
                <a:gd name="connsiteX52" fmla="*/ 2328263 w 4929093"/>
                <a:gd name="connsiteY52" fmla="*/ 867223 h 4413258"/>
                <a:gd name="connsiteX53" fmla="*/ 2448916 w 4929093"/>
                <a:gd name="connsiteY53" fmla="*/ 624521 h 4413258"/>
                <a:gd name="connsiteX54" fmla="*/ 2277990 w 4929093"/>
                <a:gd name="connsiteY54" fmla="*/ 490788 h 4413258"/>
                <a:gd name="connsiteX55" fmla="*/ 2267936 w 4929093"/>
                <a:gd name="connsiteY55" fmla="*/ 406586 h 4413258"/>
                <a:gd name="connsiteX56" fmla="*/ 2232745 w 4929093"/>
                <a:gd name="connsiteY56" fmla="*/ 371913 h 4413258"/>
                <a:gd name="connsiteX57" fmla="*/ 2212636 w 4929093"/>
                <a:gd name="connsiteY57" fmla="*/ 272852 h 4413258"/>
                <a:gd name="connsiteX58" fmla="*/ 1684150 w 4929093"/>
                <a:gd name="connsiteY58" fmla="*/ 439 h 4413258"/>
                <a:gd name="connsiteX59" fmla="*/ 1568521 w 4929093"/>
                <a:gd name="connsiteY59" fmla="*/ 173798 h 4413258"/>
                <a:gd name="connsiteX60" fmla="*/ 1442838 w 4929093"/>
                <a:gd name="connsiteY60" fmla="*/ 302578 h 4413258"/>
                <a:gd name="connsiteX61" fmla="*/ 1558467 w 4929093"/>
                <a:gd name="connsiteY61" fmla="*/ 376874 h 4413258"/>
                <a:gd name="connsiteX62" fmla="*/ 1669070 w 4929093"/>
                <a:gd name="connsiteY62" fmla="*/ 644342 h 4413258"/>
                <a:gd name="connsiteX63" fmla="*/ 1661312 w 4929093"/>
                <a:gd name="connsiteY63" fmla="*/ 816508 h 4413258"/>
                <a:gd name="connsiteX64" fmla="*/ 1731051 w 4929093"/>
                <a:gd name="connsiteY64" fmla="*/ 879655 h 4413258"/>
                <a:gd name="connsiteX65" fmla="*/ 1722334 w 4929093"/>
                <a:gd name="connsiteY65" fmla="*/ 947010 h 4413258"/>
                <a:gd name="connsiteX66" fmla="*/ 1844376 w 4929093"/>
                <a:gd name="connsiteY66" fmla="*/ 1052255 h 4413258"/>
                <a:gd name="connsiteX67" fmla="*/ 1761562 w 4929093"/>
                <a:gd name="connsiteY67" fmla="*/ 1085932 h 4413258"/>
                <a:gd name="connsiteX68" fmla="*/ 1437812 w 4929093"/>
                <a:gd name="connsiteY68" fmla="*/ 827606 h 4413258"/>
                <a:gd name="connsiteX69" fmla="*/ 1171366 w 4929093"/>
                <a:gd name="connsiteY69" fmla="*/ 956386 h 4413258"/>
                <a:gd name="connsiteX70" fmla="*/ 1050710 w 4929093"/>
                <a:gd name="connsiteY70" fmla="*/ 1005916 h 4413258"/>
                <a:gd name="connsiteX71" fmla="*/ 965245 w 4929093"/>
                <a:gd name="connsiteY71" fmla="*/ 1045542 h 4413258"/>
                <a:gd name="connsiteX72" fmla="*/ 305147 w 4929093"/>
                <a:gd name="connsiteY72" fmla="*/ 621739 h 4413258"/>
                <a:gd name="connsiteX73" fmla="*/ 0 w 4929093"/>
                <a:gd name="connsiteY73" fmla="*/ 1179275 h 4413258"/>
                <a:gd name="connsiteX74" fmla="*/ 165901 w 4929093"/>
                <a:gd name="connsiteY74" fmla="*/ 1377398 h 4413258"/>
                <a:gd name="connsiteX75" fmla="*/ 226229 w 4929093"/>
                <a:gd name="connsiteY75" fmla="*/ 1521038 h 4413258"/>
                <a:gd name="connsiteX76" fmla="*/ 513885 w 4929093"/>
                <a:gd name="connsiteY76" fmla="*/ 1735614 h 4413258"/>
                <a:gd name="connsiteX77" fmla="*/ 1222111 w 4929093"/>
                <a:gd name="connsiteY77" fmla="*/ 2458920 h 4413258"/>
                <a:gd name="connsiteX78" fmla="*/ 1226613 w 4929093"/>
                <a:gd name="connsiteY78" fmla="*/ 2453635 h 4413258"/>
                <a:gd name="connsiteX79" fmla="*/ 1308757 w 4929093"/>
                <a:gd name="connsiteY79" fmla="*/ 2615264 h 4413258"/>
                <a:gd name="connsiteX80" fmla="*/ 1304553 w 4929093"/>
                <a:gd name="connsiteY8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193363 w 4929093"/>
                <a:gd name="connsiteY39" fmla="*/ 1932139 h 4413258"/>
                <a:gd name="connsiteX40" fmla="*/ 4042546 w 4929093"/>
                <a:gd name="connsiteY40" fmla="*/ 1793452 h 4413258"/>
                <a:gd name="connsiteX41" fmla="*/ 4112927 w 4929093"/>
                <a:gd name="connsiteY41" fmla="*/ 1491313 h 4413258"/>
                <a:gd name="connsiteX42" fmla="*/ 3916866 w 4929093"/>
                <a:gd name="connsiteY42" fmla="*/ 1308048 h 4413258"/>
                <a:gd name="connsiteX43" fmla="*/ 3469443 w 4929093"/>
                <a:gd name="connsiteY43" fmla="*/ 1491313 h 4413258"/>
                <a:gd name="connsiteX44" fmla="*/ 3047156 w 4929093"/>
                <a:gd name="connsiteY44" fmla="*/ 1530938 h 4413258"/>
                <a:gd name="connsiteX45" fmla="*/ 2836012 w 4929093"/>
                <a:gd name="connsiteY45" fmla="*/ 1303095 h 4413258"/>
                <a:gd name="connsiteX46" fmla="*/ 2589678 w 4929093"/>
                <a:gd name="connsiteY46" fmla="*/ 1327861 h 4413258"/>
                <a:gd name="connsiteX47" fmla="*/ 2660059 w 4929093"/>
                <a:gd name="connsiteY47" fmla="*/ 1060393 h 4413258"/>
                <a:gd name="connsiteX48" fmla="*/ 2514270 w 4929093"/>
                <a:gd name="connsiteY48" fmla="*/ 971238 h 4413258"/>
                <a:gd name="connsiteX49" fmla="*/ 2453943 w 4929093"/>
                <a:gd name="connsiteY49" fmla="*/ 1010863 h 4413258"/>
                <a:gd name="connsiteX50" fmla="*/ 2373507 w 4929093"/>
                <a:gd name="connsiteY50" fmla="*/ 1337767 h 4413258"/>
                <a:gd name="connsiteX51" fmla="*/ 2303126 w 4929093"/>
                <a:gd name="connsiteY51" fmla="*/ 1303095 h 4413258"/>
                <a:gd name="connsiteX52" fmla="*/ 2328263 w 4929093"/>
                <a:gd name="connsiteY52" fmla="*/ 867223 h 4413258"/>
                <a:gd name="connsiteX53" fmla="*/ 2448916 w 4929093"/>
                <a:gd name="connsiteY53" fmla="*/ 624521 h 4413258"/>
                <a:gd name="connsiteX54" fmla="*/ 2277990 w 4929093"/>
                <a:gd name="connsiteY54" fmla="*/ 490788 h 4413258"/>
                <a:gd name="connsiteX55" fmla="*/ 2267936 w 4929093"/>
                <a:gd name="connsiteY55" fmla="*/ 406586 h 4413258"/>
                <a:gd name="connsiteX56" fmla="*/ 2232745 w 4929093"/>
                <a:gd name="connsiteY56" fmla="*/ 371913 h 4413258"/>
                <a:gd name="connsiteX57" fmla="*/ 2212636 w 4929093"/>
                <a:gd name="connsiteY57" fmla="*/ 272852 h 4413258"/>
                <a:gd name="connsiteX58" fmla="*/ 1684150 w 4929093"/>
                <a:gd name="connsiteY58" fmla="*/ 439 h 4413258"/>
                <a:gd name="connsiteX59" fmla="*/ 1568521 w 4929093"/>
                <a:gd name="connsiteY59" fmla="*/ 173798 h 4413258"/>
                <a:gd name="connsiteX60" fmla="*/ 1442838 w 4929093"/>
                <a:gd name="connsiteY60" fmla="*/ 302578 h 4413258"/>
                <a:gd name="connsiteX61" fmla="*/ 1558467 w 4929093"/>
                <a:gd name="connsiteY61" fmla="*/ 376874 h 4413258"/>
                <a:gd name="connsiteX62" fmla="*/ 1669070 w 4929093"/>
                <a:gd name="connsiteY62" fmla="*/ 644342 h 4413258"/>
                <a:gd name="connsiteX63" fmla="*/ 1661312 w 4929093"/>
                <a:gd name="connsiteY63" fmla="*/ 816508 h 4413258"/>
                <a:gd name="connsiteX64" fmla="*/ 1731051 w 4929093"/>
                <a:gd name="connsiteY64" fmla="*/ 879655 h 4413258"/>
                <a:gd name="connsiteX65" fmla="*/ 1722334 w 4929093"/>
                <a:gd name="connsiteY65" fmla="*/ 947010 h 4413258"/>
                <a:gd name="connsiteX66" fmla="*/ 1844376 w 4929093"/>
                <a:gd name="connsiteY66" fmla="*/ 1052255 h 4413258"/>
                <a:gd name="connsiteX67" fmla="*/ 1761562 w 4929093"/>
                <a:gd name="connsiteY67" fmla="*/ 1085932 h 4413258"/>
                <a:gd name="connsiteX68" fmla="*/ 1437812 w 4929093"/>
                <a:gd name="connsiteY68" fmla="*/ 827606 h 4413258"/>
                <a:gd name="connsiteX69" fmla="*/ 1171366 w 4929093"/>
                <a:gd name="connsiteY69" fmla="*/ 956386 h 4413258"/>
                <a:gd name="connsiteX70" fmla="*/ 1050710 w 4929093"/>
                <a:gd name="connsiteY70" fmla="*/ 1005916 h 4413258"/>
                <a:gd name="connsiteX71" fmla="*/ 965245 w 4929093"/>
                <a:gd name="connsiteY71" fmla="*/ 1045542 h 4413258"/>
                <a:gd name="connsiteX72" fmla="*/ 305147 w 4929093"/>
                <a:gd name="connsiteY72" fmla="*/ 621739 h 4413258"/>
                <a:gd name="connsiteX73" fmla="*/ 0 w 4929093"/>
                <a:gd name="connsiteY73" fmla="*/ 1179275 h 4413258"/>
                <a:gd name="connsiteX74" fmla="*/ 165901 w 4929093"/>
                <a:gd name="connsiteY74" fmla="*/ 1377398 h 4413258"/>
                <a:gd name="connsiteX75" fmla="*/ 226229 w 4929093"/>
                <a:gd name="connsiteY75" fmla="*/ 1521038 h 4413258"/>
                <a:gd name="connsiteX76" fmla="*/ 513885 w 4929093"/>
                <a:gd name="connsiteY76" fmla="*/ 1735614 h 4413258"/>
                <a:gd name="connsiteX77" fmla="*/ 1222111 w 4929093"/>
                <a:gd name="connsiteY77" fmla="*/ 2458920 h 4413258"/>
                <a:gd name="connsiteX78" fmla="*/ 1226613 w 4929093"/>
                <a:gd name="connsiteY78" fmla="*/ 2453635 h 4413258"/>
                <a:gd name="connsiteX79" fmla="*/ 1308757 w 4929093"/>
                <a:gd name="connsiteY79" fmla="*/ 2615264 h 4413258"/>
                <a:gd name="connsiteX80" fmla="*/ 1304553 w 4929093"/>
                <a:gd name="connsiteY80"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303962 w 4929093"/>
                <a:gd name="connsiteY39" fmla="*/ 2120356 h 4413258"/>
                <a:gd name="connsiteX40" fmla="*/ 4193363 w 4929093"/>
                <a:gd name="connsiteY40" fmla="*/ 1932139 h 4413258"/>
                <a:gd name="connsiteX41" fmla="*/ 4042546 w 4929093"/>
                <a:gd name="connsiteY41" fmla="*/ 1793452 h 4413258"/>
                <a:gd name="connsiteX42" fmla="*/ 4112927 w 4929093"/>
                <a:gd name="connsiteY42" fmla="*/ 1491313 h 4413258"/>
                <a:gd name="connsiteX43" fmla="*/ 3916866 w 4929093"/>
                <a:gd name="connsiteY43" fmla="*/ 1308048 h 4413258"/>
                <a:gd name="connsiteX44" fmla="*/ 3469443 w 4929093"/>
                <a:gd name="connsiteY44" fmla="*/ 1491313 h 4413258"/>
                <a:gd name="connsiteX45" fmla="*/ 3047156 w 4929093"/>
                <a:gd name="connsiteY45" fmla="*/ 1530938 h 4413258"/>
                <a:gd name="connsiteX46" fmla="*/ 2836012 w 4929093"/>
                <a:gd name="connsiteY46" fmla="*/ 1303095 h 4413258"/>
                <a:gd name="connsiteX47" fmla="*/ 2589678 w 4929093"/>
                <a:gd name="connsiteY47" fmla="*/ 1327861 h 4413258"/>
                <a:gd name="connsiteX48" fmla="*/ 2660059 w 4929093"/>
                <a:gd name="connsiteY48" fmla="*/ 1060393 h 4413258"/>
                <a:gd name="connsiteX49" fmla="*/ 2514270 w 4929093"/>
                <a:gd name="connsiteY49" fmla="*/ 971238 h 4413258"/>
                <a:gd name="connsiteX50" fmla="*/ 2453943 w 4929093"/>
                <a:gd name="connsiteY50" fmla="*/ 1010863 h 4413258"/>
                <a:gd name="connsiteX51" fmla="*/ 2373507 w 4929093"/>
                <a:gd name="connsiteY51" fmla="*/ 1337767 h 4413258"/>
                <a:gd name="connsiteX52" fmla="*/ 2303126 w 4929093"/>
                <a:gd name="connsiteY52" fmla="*/ 1303095 h 4413258"/>
                <a:gd name="connsiteX53" fmla="*/ 2328263 w 4929093"/>
                <a:gd name="connsiteY53" fmla="*/ 867223 h 4413258"/>
                <a:gd name="connsiteX54" fmla="*/ 2448916 w 4929093"/>
                <a:gd name="connsiteY54" fmla="*/ 624521 h 4413258"/>
                <a:gd name="connsiteX55" fmla="*/ 2277990 w 4929093"/>
                <a:gd name="connsiteY55" fmla="*/ 490788 h 4413258"/>
                <a:gd name="connsiteX56" fmla="*/ 2267936 w 4929093"/>
                <a:gd name="connsiteY56" fmla="*/ 406586 h 4413258"/>
                <a:gd name="connsiteX57" fmla="*/ 2232745 w 4929093"/>
                <a:gd name="connsiteY57" fmla="*/ 371913 h 4413258"/>
                <a:gd name="connsiteX58" fmla="*/ 2212636 w 4929093"/>
                <a:gd name="connsiteY58" fmla="*/ 272852 h 4413258"/>
                <a:gd name="connsiteX59" fmla="*/ 1684150 w 4929093"/>
                <a:gd name="connsiteY59" fmla="*/ 439 h 4413258"/>
                <a:gd name="connsiteX60" fmla="*/ 1568521 w 4929093"/>
                <a:gd name="connsiteY60" fmla="*/ 173798 h 4413258"/>
                <a:gd name="connsiteX61" fmla="*/ 1442838 w 4929093"/>
                <a:gd name="connsiteY61" fmla="*/ 302578 h 4413258"/>
                <a:gd name="connsiteX62" fmla="*/ 1558467 w 4929093"/>
                <a:gd name="connsiteY62" fmla="*/ 376874 h 4413258"/>
                <a:gd name="connsiteX63" fmla="*/ 1669070 w 4929093"/>
                <a:gd name="connsiteY63" fmla="*/ 644342 h 4413258"/>
                <a:gd name="connsiteX64" fmla="*/ 1661312 w 4929093"/>
                <a:gd name="connsiteY64" fmla="*/ 816508 h 4413258"/>
                <a:gd name="connsiteX65" fmla="*/ 1731051 w 4929093"/>
                <a:gd name="connsiteY65" fmla="*/ 879655 h 4413258"/>
                <a:gd name="connsiteX66" fmla="*/ 1722334 w 4929093"/>
                <a:gd name="connsiteY66" fmla="*/ 947010 h 4413258"/>
                <a:gd name="connsiteX67" fmla="*/ 1844376 w 4929093"/>
                <a:gd name="connsiteY67" fmla="*/ 1052255 h 4413258"/>
                <a:gd name="connsiteX68" fmla="*/ 1761562 w 4929093"/>
                <a:gd name="connsiteY68" fmla="*/ 1085932 h 4413258"/>
                <a:gd name="connsiteX69" fmla="*/ 1437812 w 4929093"/>
                <a:gd name="connsiteY69" fmla="*/ 827606 h 4413258"/>
                <a:gd name="connsiteX70" fmla="*/ 1171366 w 4929093"/>
                <a:gd name="connsiteY70" fmla="*/ 956386 h 4413258"/>
                <a:gd name="connsiteX71" fmla="*/ 1050710 w 4929093"/>
                <a:gd name="connsiteY71" fmla="*/ 1005916 h 4413258"/>
                <a:gd name="connsiteX72" fmla="*/ 965245 w 4929093"/>
                <a:gd name="connsiteY72" fmla="*/ 1045542 h 4413258"/>
                <a:gd name="connsiteX73" fmla="*/ 305147 w 4929093"/>
                <a:gd name="connsiteY73" fmla="*/ 621739 h 4413258"/>
                <a:gd name="connsiteX74" fmla="*/ 0 w 4929093"/>
                <a:gd name="connsiteY74" fmla="*/ 1179275 h 4413258"/>
                <a:gd name="connsiteX75" fmla="*/ 165901 w 4929093"/>
                <a:gd name="connsiteY75" fmla="*/ 1377398 h 4413258"/>
                <a:gd name="connsiteX76" fmla="*/ 226229 w 4929093"/>
                <a:gd name="connsiteY76" fmla="*/ 1521038 h 4413258"/>
                <a:gd name="connsiteX77" fmla="*/ 513885 w 4929093"/>
                <a:gd name="connsiteY77" fmla="*/ 1735614 h 4413258"/>
                <a:gd name="connsiteX78" fmla="*/ 1222111 w 4929093"/>
                <a:gd name="connsiteY78" fmla="*/ 2458920 h 4413258"/>
                <a:gd name="connsiteX79" fmla="*/ 1226613 w 4929093"/>
                <a:gd name="connsiteY79" fmla="*/ 2453635 h 4413258"/>
                <a:gd name="connsiteX80" fmla="*/ 1308757 w 4929093"/>
                <a:gd name="connsiteY80" fmla="*/ 2615264 h 4413258"/>
                <a:gd name="connsiteX81" fmla="*/ 1304553 w 4929093"/>
                <a:gd name="connsiteY8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303962 w 4929093"/>
                <a:gd name="connsiteY39" fmla="*/ 2120356 h 4413258"/>
                <a:gd name="connsiteX40" fmla="*/ 4193363 w 4929093"/>
                <a:gd name="connsiteY40" fmla="*/ 1932139 h 4413258"/>
                <a:gd name="connsiteX41" fmla="*/ 4042546 w 4929093"/>
                <a:gd name="connsiteY41" fmla="*/ 1793452 h 4413258"/>
                <a:gd name="connsiteX42" fmla="*/ 4112927 w 4929093"/>
                <a:gd name="connsiteY42" fmla="*/ 1491313 h 4413258"/>
                <a:gd name="connsiteX43" fmla="*/ 3916866 w 4929093"/>
                <a:gd name="connsiteY43" fmla="*/ 1308048 h 4413258"/>
                <a:gd name="connsiteX44" fmla="*/ 3469443 w 4929093"/>
                <a:gd name="connsiteY44" fmla="*/ 1491313 h 4413258"/>
                <a:gd name="connsiteX45" fmla="*/ 3047156 w 4929093"/>
                <a:gd name="connsiteY45" fmla="*/ 1530938 h 4413258"/>
                <a:gd name="connsiteX46" fmla="*/ 2836012 w 4929093"/>
                <a:gd name="connsiteY46" fmla="*/ 1303095 h 4413258"/>
                <a:gd name="connsiteX47" fmla="*/ 2589678 w 4929093"/>
                <a:gd name="connsiteY47" fmla="*/ 1327861 h 4413258"/>
                <a:gd name="connsiteX48" fmla="*/ 2660059 w 4929093"/>
                <a:gd name="connsiteY48" fmla="*/ 1060393 h 4413258"/>
                <a:gd name="connsiteX49" fmla="*/ 2514270 w 4929093"/>
                <a:gd name="connsiteY49" fmla="*/ 971238 h 4413258"/>
                <a:gd name="connsiteX50" fmla="*/ 2453943 w 4929093"/>
                <a:gd name="connsiteY50" fmla="*/ 1010863 h 4413258"/>
                <a:gd name="connsiteX51" fmla="*/ 2373507 w 4929093"/>
                <a:gd name="connsiteY51" fmla="*/ 1337767 h 4413258"/>
                <a:gd name="connsiteX52" fmla="*/ 2303126 w 4929093"/>
                <a:gd name="connsiteY52" fmla="*/ 1303095 h 4413258"/>
                <a:gd name="connsiteX53" fmla="*/ 2328263 w 4929093"/>
                <a:gd name="connsiteY53" fmla="*/ 867223 h 4413258"/>
                <a:gd name="connsiteX54" fmla="*/ 2448916 w 4929093"/>
                <a:gd name="connsiteY54" fmla="*/ 624521 h 4413258"/>
                <a:gd name="connsiteX55" fmla="*/ 2277990 w 4929093"/>
                <a:gd name="connsiteY55" fmla="*/ 490788 h 4413258"/>
                <a:gd name="connsiteX56" fmla="*/ 2267936 w 4929093"/>
                <a:gd name="connsiteY56" fmla="*/ 406586 h 4413258"/>
                <a:gd name="connsiteX57" fmla="*/ 2232745 w 4929093"/>
                <a:gd name="connsiteY57" fmla="*/ 371913 h 4413258"/>
                <a:gd name="connsiteX58" fmla="*/ 2212636 w 4929093"/>
                <a:gd name="connsiteY58" fmla="*/ 272852 h 4413258"/>
                <a:gd name="connsiteX59" fmla="*/ 1684150 w 4929093"/>
                <a:gd name="connsiteY59" fmla="*/ 439 h 4413258"/>
                <a:gd name="connsiteX60" fmla="*/ 1568521 w 4929093"/>
                <a:gd name="connsiteY60" fmla="*/ 173798 h 4413258"/>
                <a:gd name="connsiteX61" fmla="*/ 1442838 w 4929093"/>
                <a:gd name="connsiteY61" fmla="*/ 302578 h 4413258"/>
                <a:gd name="connsiteX62" fmla="*/ 1558467 w 4929093"/>
                <a:gd name="connsiteY62" fmla="*/ 376874 h 4413258"/>
                <a:gd name="connsiteX63" fmla="*/ 1669070 w 4929093"/>
                <a:gd name="connsiteY63" fmla="*/ 644342 h 4413258"/>
                <a:gd name="connsiteX64" fmla="*/ 1661312 w 4929093"/>
                <a:gd name="connsiteY64" fmla="*/ 816508 h 4413258"/>
                <a:gd name="connsiteX65" fmla="*/ 1731051 w 4929093"/>
                <a:gd name="connsiteY65" fmla="*/ 879655 h 4413258"/>
                <a:gd name="connsiteX66" fmla="*/ 1722334 w 4929093"/>
                <a:gd name="connsiteY66" fmla="*/ 947010 h 4413258"/>
                <a:gd name="connsiteX67" fmla="*/ 1844376 w 4929093"/>
                <a:gd name="connsiteY67" fmla="*/ 1052255 h 4413258"/>
                <a:gd name="connsiteX68" fmla="*/ 1761562 w 4929093"/>
                <a:gd name="connsiteY68" fmla="*/ 1085932 h 4413258"/>
                <a:gd name="connsiteX69" fmla="*/ 1437812 w 4929093"/>
                <a:gd name="connsiteY69" fmla="*/ 827606 h 4413258"/>
                <a:gd name="connsiteX70" fmla="*/ 1171366 w 4929093"/>
                <a:gd name="connsiteY70" fmla="*/ 956386 h 4413258"/>
                <a:gd name="connsiteX71" fmla="*/ 1050710 w 4929093"/>
                <a:gd name="connsiteY71" fmla="*/ 1005916 h 4413258"/>
                <a:gd name="connsiteX72" fmla="*/ 965245 w 4929093"/>
                <a:gd name="connsiteY72" fmla="*/ 1045542 h 4413258"/>
                <a:gd name="connsiteX73" fmla="*/ 305147 w 4929093"/>
                <a:gd name="connsiteY73" fmla="*/ 621739 h 4413258"/>
                <a:gd name="connsiteX74" fmla="*/ 0 w 4929093"/>
                <a:gd name="connsiteY74" fmla="*/ 1179275 h 4413258"/>
                <a:gd name="connsiteX75" fmla="*/ 165901 w 4929093"/>
                <a:gd name="connsiteY75" fmla="*/ 1377398 h 4413258"/>
                <a:gd name="connsiteX76" fmla="*/ 226229 w 4929093"/>
                <a:gd name="connsiteY76" fmla="*/ 1521038 h 4413258"/>
                <a:gd name="connsiteX77" fmla="*/ 513885 w 4929093"/>
                <a:gd name="connsiteY77" fmla="*/ 1735614 h 4413258"/>
                <a:gd name="connsiteX78" fmla="*/ 1222111 w 4929093"/>
                <a:gd name="connsiteY78" fmla="*/ 2458920 h 4413258"/>
                <a:gd name="connsiteX79" fmla="*/ 1226613 w 4929093"/>
                <a:gd name="connsiteY79" fmla="*/ 2453635 h 4413258"/>
                <a:gd name="connsiteX80" fmla="*/ 1308757 w 4929093"/>
                <a:gd name="connsiteY80" fmla="*/ 2615264 h 4413258"/>
                <a:gd name="connsiteX81" fmla="*/ 1304553 w 4929093"/>
                <a:gd name="connsiteY81"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464833 w 4929093"/>
                <a:gd name="connsiteY39" fmla="*/ 2273902 h 4413258"/>
                <a:gd name="connsiteX40" fmla="*/ 4303962 w 4929093"/>
                <a:gd name="connsiteY40" fmla="*/ 2120356 h 4413258"/>
                <a:gd name="connsiteX41" fmla="*/ 4193363 w 4929093"/>
                <a:gd name="connsiteY41" fmla="*/ 1932139 h 4413258"/>
                <a:gd name="connsiteX42" fmla="*/ 4042546 w 4929093"/>
                <a:gd name="connsiteY42" fmla="*/ 1793452 h 4413258"/>
                <a:gd name="connsiteX43" fmla="*/ 4112927 w 4929093"/>
                <a:gd name="connsiteY43" fmla="*/ 1491313 h 4413258"/>
                <a:gd name="connsiteX44" fmla="*/ 3916866 w 4929093"/>
                <a:gd name="connsiteY44" fmla="*/ 1308048 h 4413258"/>
                <a:gd name="connsiteX45" fmla="*/ 3469443 w 4929093"/>
                <a:gd name="connsiteY45" fmla="*/ 1491313 h 4413258"/>
                <a:gd name="connsiteX46" fmla="*/ 3047156 w 4929093"/>
                <a:gd name="connsiteY46" fmla="*/ 1530938 h 4413258"/>
                <a:gd name="connsiteX47" fmla="*/ 2836012 w 4929093"/>
                <a:gd name="connsiteY47" fmla="*/ 1303095 h 4413258"/>
                <a:gd name="connsiteX48" fmla="*/ 2589678 w 4929093"/>
                <a:gd name="connsiteY48" fmla="*/ 1327861 h 4413258"/>
                <a:gd name="connsiteX49" fmla="*/ 2660059 w 4929093"/>
                <a:gd name="connsiteY49" fmla="*/ 1060393 h 4413258"/>
                <a:gd name="connsiteX50" fmla="*/ 2514270 w 4929093"/>
                <a:gd name="connsiteY50" fmla="*/ 971238 h 4413258"/>
                <a:gd name="connsiteX51" fmla="*/ 2453943 w 4929093"/>
                <a:gd name="connsiteY51" fmla="*/ 1010863 h 4413258"/>
                <a:gd name="connsiteX52" fmla="*/ 2373507 w 4929093"/>
                <a:gd name="connsiteY52" fmla="*/ 1337767 h 4413258"/>
                <a:gd name="connsiteX53" fmla="*/ 2303126 w 4929093"/>
                <a:gd name="connsiteY53" fmla="*/ 1303095 h 4413258"/>
                <a:gd name="connsiteX54" fmla="*/ 2328263 w 4929093"/>
                <a:gd name="connsiteY54" fmla="*/ 867223 h 4413258"/>
                <a:gd name="connsiteX55" fmla="*/ 2448916 w 4929093"/>
                <a:gd name="connsiteY55" fmla="*/ 624521 h 4413258"/>
                <a:gd name="connsiteX56" fmla="*/ 2277990 w 4929093"/>
                <a:gd name="connsiteY56" fmla="*/ 490788 h 4413258"/>
                <a:gd name="connsiteX57" fmla="*/ 2267936 w 4929093"/>
                <a:gd name="connsiteY57" fmla="*/ 406586 h 4413258"/>
                <a:gd name="connsiteX58" fmla="*/ 2232745 w 4929093"/>
                <a:gd name="connsiteY58" fmla="*/ 371913 h 4413258"/>
                <a:gd name="connsiteX59" fmla="*/ 2212636 w 4929093"/>
                <a:gd name="connsiteY59" fmla="*/ 272852 h 4413258"/>
                <a:gd name="connsiteX60" fmla="*/ 1684150 w 4929093"/>
                <a:gd name="connsiteY60" fmla="*/ 439 h 4413258"/>
                <a:gd name="connsiteX61" fmla="*/ 1568521 w 4929093"/>
                <a:gd name="connsiteY61" fmla="*/ 173798 h 4413258"/>
                <a:gd name="connsiteX62" fmla="*/ 1442838 w 4929093"/>
                <a:gd name="connsiteY62" fmla="*/ 302578 h 4413258"/>
                <a:gd name="connsiteX63" fmla="*/ 1558467 w 4929093"/>
                <a:gd name="connsiteY63" fmla="*/ 376874 h 4413258"/>
                <a:gd name="connsiteX64" fmla="*/ 1669070 w 4929093"/>
                <a:gd name="connsiteY64" fmla="*/ 644342 h 4413258"/>
                <a:gd name="connsiteX65" fmla="*/ 1661312 w 4929093"/>
                <a:gd name="connsiteY65" fmla="*/ 816508 h 4413258"/>
                <a:gd name="connsiteX66" fmla="*/ 1731051 w 4929093"/>
                <a:gd name="connsiteY66" fmla="*/ 879655 h 4413258"/>
                <a:gd name="connsiteX67" fmla="*/ 1722334 w 4929093"/>
                <a:gd name="connsiteY67" fmla="*/ 947010 h 4413258"/>
                <a:gd name="connsiteX68" fmla="*/ 1844376 w 4929093"/>
                <a:gd name="connsiteY68" fmla="*/ 1052255 h 4413258"/>
                <a:gd name="connsiteX69" fmla="*/ 1761562 w 4929093"/>
                <a:gd name="connsiteY69" fmla="*/ 1085932 h 4413258"/>
                <a:gd name="connsiteX70" fmla="*/ 1437812 w 4929093"/>
                <a:gd name="connsiteY70" fmla="*/ 827606 h 4413258"/>
                <a:gd name="connsiteX71" fmla="*/ 1171366 w 4929093"/>
                <a:gd name="connsiteY71" fmla="*/ 956386 h 4413258"/>
                <a:gd name="connsiteX72" fmla="*/ 1050710 w 4929093"/>
                <a:gd name="connsiteY72" fmla="*/ 1005916 h 4413258"/>
                <a:gd name="connsiteX73" fmla="*/ 965245 w 4929093"/>
                <a:gd name="connsiteY73" fmla="*/ 1045542 h 4413258"/>
                <a:gd name="connsiteX74" fmla="*/ 305147 w 4929093"/>
                <a:gd name="connsiteY74" fmla="*/ 621739 h 4413258"/>
                <a:gd name="connsiteX75" fmla="*/ 0 w 4929093"/>
                <a:gd name="connsiteY75" fmla="*/ 1179275 h 4413258"/>
                <a:gd name="connsiteX76" fmla="*/ 165901 w 4929093"/>
                <a:gd name="connsiteY76" fmla="*/ 1377398 h 4413258"/>
                <a:gd name="connsiteX77" fmla="*/ 226229 w 4929093"/>
                <a:gd name="connsiteY77" fmla="*/ 1521038 h 4413258"/>
                <a:gd name="connsiteX78" fmla="*/ 513885 w 4929093"/>
                <a:gd name="connsiteY78" fmla="*/ 1735614 h 4413258"/>
                <a:gd name="connsiteX79" fmla="*/ 1222111 w 4929093"/>
                <a:gd name="connsiteY79" fmla="*/ 2458920 h 4413258"/>
                <a:gd name="connsiteX80" fmla="*/ 1226613 w 4929093"/>
                <a:gd name="connsiteY80" fmla="*/ 2453635 h 4413258"/>
                <a:gd name="connsiteX81" fmla="*/ 1308757 w 4929093"/>
                <a:gd name="connsiteY81" fmla="*/ 2615264 h 4413258"/>
                <a:gd name="connsiteX82" fmla="*/ 1304553 w 4929093"/>
                <a:gd name="connsiteY8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80981 w 4929093"/>
                <a:gd name="connsiteY38" fmla="*/ 2372966 h 4413258"/>
                <a:gd name="connsiteX39" fmla="*/ 4464833 w 4929093"/>
                <a:gd name="connsiteY39" fmla="*/ 2273902 h 4413258"/>
                <a:gd name="connsiteX40" fmla="*/ 4303962 w 4929093"/>
                <a:gd name="connsiteY40" fmla="*/ 2120356 h 4413258"/>
                <a:gd name="connsiteX41" fmla="*/ 4193363 w 4929093"/>
                <a:gd name="connsiteY41" fmla="*/ 1932139 h 4413258"/>
                <a:gd name="connsiteX42" fmla="*/ 4042546 w 4929093"/>
                <a:gd name="connsiteY42" fmla="*/ 1793452 h 4413258"/>
                <a:gd name="connsiteX43" fmla="*/ 4112927 w 4929093"/>
                <a:gd name="connsiteY43" fmla="*/ 1491313 h 4413258"/>
                <a:gd name="connsiteX44" fmla="*/ 3916866 w 4929093"/>
                <a:gd name="connsiteY44" fmla="*/ 1308048 h 4413258"/>
                <a:gd name="connsiteX45" fmla="*/ 3469443 w 4929093"/>
                <a:gd name="connsiteY45" fmla="*/ 1491313 h 4413258"/>
                <a:gd name="connsiteX46" fmla="*/ 3047156 w 4929093"/>
                <a:gd name="connsiteY46" fmla="*/ 1530938 h 4413258"/>
                <a:gd name="connsiteX47" fmla="*/ 2836012 w 4929093"/>
                <a:gd name="connsiteY47" fmla="*/ 1303095 h 4413258"/>
                <a:gd name="connsiteX48" fmla="*/ 2589678 w 4929093"/>
                <a:gd name="connsiteY48" fmla="*/ 1327861 h 4413258"/>
                <a:gd name="connsiteX49" fmla="*/ 2660059 w 4929093"/>
                <a:gd name="connsiteY49" fmla="*/ 1060393 h 4413258"/>
                <a:gd name="connsiteX50" fmla="*/ 2514270 w 4929093"/>
                <a:gd name="connsiteY50" fmla="*/ 971238 h 4413258"/>
                <a:gd name="connsiteX51" fmla="*/ 2453943 w 4929093"/>
                <a:gd name="connsiteY51" fmla="*/ 1010863 h 4413258"/>
                <a:gd name="connsiteX52" fmla="*/ 2373507 w 4929093"/>
                <a:gd name="connsiteY52" fmla="*/ 1337767 h 4413258"/>
                <a:gd name="connsiteX53" fmla="*/ 2303126 w 4929093"/>
                <a:gd name="connsiteY53" fmla="*/ 1303095 h 4413258"/>
                <a:gd name="connsiteX54" fmla="*/ 2328263 w 4929093"/>
                <a:gd name="connsiteY54" fmla="*/ 867223 h 4413258"/>
                <a:gd name="connsiteX55" fmla="*/ 2448916 w 4929093"/>
                <a:gd name="connsiteY55" fmla="*/ 624521 h 4413258"/>
                <a:gd name="connsiteX56" fmla="*/ 2277990 w 4929093"/>
                <a:gd name="connsiteY56" fmla="*/ 490788 h 4413258"/>
                <a:gd name="connsiteX57" fmla="*/ 2267936 w 4929093"/>
                <a:gd name="connsiteY57" fmla="*/ 406586 h 4413258"/>
                <a:gd name="connsiteX58" fmla="*/ 2232745 w 4929093"/>
                <a:gd name="connsiteY58" fmla="*/ 371913 h 4413258"/>
                <a:gd name="connsiteX59" fmla="*/ 2212636 w 4929093"/>
                <a:gd name="connsiteY59" fmla="*/ 272852 h 4413258"/>
                <a:gd name="connsiteX60" fmla="*/ 1684150 w 4929093"/>
                <a:gd name="connsiteY60" fmla="*/ 439 h 4413258"/>
                <a:gd name="connsiteX61" fmla="*/ 1568521 w 4929093"/>
                <a:gd name="connsiteY61" fmla="*/ 173798 h 4413258"/>
                <a:gd name="connsiteX62" fmla="*/ 1442838 w 4929093"/>
                <a:gd name="connsiteY62" fmla="*/ 302578 h 4413258"/>
                <a:gd name="connsiteX63" fmla="*/ 1558467 w 4929093"/>
                <a:gd name="connsiteY63" fmla="*/ 376874 h 4413258"/>
                <a:gd name="connsiteX64" fmla="*/ 1669070 w 4929093"/>
                <a:gd name="connsiteY64" fmla="*/ 644342 h 4413258"/>
                <a:gd name="connsiteX65" fmla="*/ 1661312 w 4929093"/>
                <a:gd name="connsiteY65" fmla="*/ 816508 h 4413258"/>
                <a:gd name="connsiteX66" fmla="*/ 1731051 w 4929093"/>
                <a:gd name="connsiteY66" fmla="*/ 879655 h 4413258"/>
                <a:gd name="connsiteX67" fmla="*/ 1722334 w 4929093"/>
                <a:gd name="connsiteY67" fmla="*/ 947010 h 4413258"/>
                <a:gd name="connsiteX68" fmla="*/ 1844376 w 4929093"/>
                <a:gd name="connsiteY68" fmla="*/ 1052255 h 4413258"/>
                <a:gd name="connsiteX69" fmla="*/ 1761562 w 4929093"/>
                <a:gd name="connsiteY69" fmla="*/ 1085932 h 4413258"/>
                <a:gd name="connsiteX70" fmla="*/ 1437812 w 4929093"/>
                <a:gd name="connsiteY70" fmla="*/ 827606 h 4413258"/>
                <a:gd name="connsiteX71" fmla="*/ 1171366 w 4929093"/>
                <a:gd name="connsiteY71" fmla="*/ 956386 h 4413258"/>
                <a:gd name="connsiteX72" fmla="*/ 1050710 w 4929093"/>
                <a:gd name="connsiteY72" fmla="*/ 1005916 h 4413258"/>
                <a:gd name="connsiteX73" fmla="*/ 965245 w 4929093"/>
                <a:gd name="connsiteY73" fmla="*/ 1045542 h 4413258"/>
                <a:gd name="connsiteX74" fmla="*/ 305147 w 4929093"/>
                <a:gd name="connsiteY74" fmla="*/ 621739 h 4413258"/>
                <a:gd name="connsiteX75" fmla="*/ 0 w 4929093"/>
                <a:gd name="connsiteY75" fmla="*/ 1179275 h 4413258"/>
                <a:gd name="connsiteX76" fmla="*/ 165901 w 4929093"/>
                <a:gd name="connsiteY76" fmla="*/ 1377398 h 4413258"/>
                <a:gd name="connsiteX77" fmla="*/ 226229 w 4929093"/>
                <a:gd name="connsiteY77" fmla="*/ 1521038 h 4413258"/>
                <a:gd name="connsiteX78" fmla="*/ 513885 w 4929093"/>
                <a:gd name="connsiteY78" fmla="*/ 1735614 h 4413258"/>
                <a:gd name="connsiteX79" fmla="*/ 1222111 w 4929093"/>
                <a:gd name="connsiteY79" fmla="*/ 2458920 h 4413258"/>
                <a:gd name="connsiteX80" fmla="*/ 1226613 w 4929093"/>
                <a:gd name="connsiteY80" fmla="*/ 2453635 h 4413258"/>
                <a:gd name="connsiteX81" fmla="*/ 1308757 w 4929093"/>
                <a:gd name="connsiteY81" fmla="*/ 2615264 h 4413258"/>
                <a:gd name="connsiteX82" fmla="*/ 1304553 w 4929093"/>
                <a:gd name="connsiteY82"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877065 w 4929093"/>
                <a:gd name="connsiteY38" fmla="*/ 2660243 h 4413258"/>
                <a:gd name="connsiteX39" fmla="*/ 4780981 w 4929093"/>
                <a:gd name="connsiteY39" fmla="*/ 2372966 h 4413258"/>
                <a:gd name="connsiteX40" fmla="*/ 4464833 w 4929093"/>
                <a:gd name="connsiteY40" fmla="*/ 2273902 h 4413258"/>
                <a:gd name="connsiteX41" fmla="*/ 4303962 w 4929093"/>
                <a:gd name="connsiteY41" fmla="*/ 2120356 h 4413258"/>
                <a:gd name="connsiteX42" fmla="*/ 4193363 w 4929093"/>
                <a:gd name="connsiteY42" fmla="*/ 1932139 h 4413258"/>
                <a:gd name="connsiteX43" fmla="*/ 4042546 w 4929093"/>
                <a:gd name="connsiteY43" fmla="*/ 1793452 h 4413258"/>
                <a:gd name="connsiteX44" fmla="*/ 4112927 w 4929093"/>
                <a:gd name="connsiteY44" fmla="*/ 1491313 h 4413258"/>
                <a:gd name="connsiteX45" fmla="*/ 3916866 w 4929093"/>
                <a:gd name="connsiteY45" fmla="*/ 1308048 h 4413258"/>
                <a:gd name="connsiteX46" fmla="*/ 3469443 w 4929093"/>
                <a:gd name="connsiteY46" fmla="*/ 1491313 h 4413258"/>
                <a:gd name="connsiteX47" fmla="*/ 3047156 w 4929093"/>
                <a:gd name="connsiteY47" fmla="*/ 1530938 h 4413258"/>
                <a:gd name="connsiteX48" fmla="*/ 2836012 w 4929093"/>
                <a:gd name="connsiteY48" fmla="*/ 1303095 h 4413258"/>
                <a:gd name="connsiteX49" fmla="*/ 2589678 w 4929093"/>
                <a:gd name="connsiteY49" fmla="*/ 1327861 h 4413258"/>
                <a:gd name="connsiteX50" fmla="*/ 2660059 w 4929093"/>
                <a:gd name="connsiteY50" fmla="*/ 1060393 h 4413258"/>
                <a:gd name="connsiteX51" fmla="*/ 2514270 w 4929093"/>
                <a:gd name="connsiteY51" fmla="*/ 971238 h 4413258"/>
                <a:gd name="connsiteX52" fmla="*/ 2453943 w 4929093"/>
                <a:gd name="connsiteY52" fmla="*/ 1010863 h 4413258"/>
                <a:gd name="connsiteX53" fmla="*/ 2373507 w 4929093"/>
                <a:gd name="connsiteY53" fmla="*/ 1337767 h 4413258"/>
                <a:gd name="connsiteX54" fmla="*/ 2303126 w 4929093"/>
                <a:gd name="connsiteY54" fmla="*/ 1303095 h 4413258"/>
                <a:gd name="connsiteX55" fmla="*/ 2328263 w 4929093"/>
                <a:gd name="connsiteY55" fmla="*/ 867223 h 4413258"/>
                <a:gd name="connsiteX56" fmla="*/ 2448916 w 4929093"/>
                <a:gd name="connsiteY56" fmla="*/ 624521 h 4413258"/>
                <a:gd name="connsiteX57" fmla="*/ 2277990 w 4929093"/>
                <a:gd name="connsiteY57" fmla="*/ 490788 h 4413258"/>
                <a:gd name="connsiteX58" fmla="*/ 2267936 w 4929093"/>
                <a:gd name="connsiteY58" fmla="*/ 406586 h 4413258"/>
                <a:gd name="connsiteX59" fmla="*/ 2232745 w 4929093"/>
                <a:gd name="connsiteY59" fmla="*/ 371913 h 4413258"/>
                <a:gd name="connsiteX60" fmla="*/ 2212636 w 4929093"/>
                <a:gd name="connsiteY60" fmla="*/ 272852 h 4413258"/>
                <a:gd name="connsiteX61" fmla="*/ 1684150 w 4929093"/>
                <a:gd name="connsiteY61" fmla="*/ 439 h 4413258"/>
                <a:gd name="connsiteX62" fmla="*/ 1568521 w 4929093"/>
                <a:gd name="connsiteY62" fmla="*/ 173798 h 4413258"/>
                <a:gd name="connsiteX63" fmla="*/ 1442838 w 4929093"/>
                <a:gd name="connsiteY63" fmla="*/ 302578 h 4413258"/>
                <a:gd name="connsiteX64" fmla="*/ 1558467 w 4929093"/>
                <a:gd name="connsiteY64" fmla="*/ 376874 h 4413258"/>
                <a:gd name="connsiteX65" fmla="*/ 1669070 w 4929093"/>
                <a:gd name="connsiteY65" fmla="*/ 644342 h 4413258"/>
                <a:gd name="connsiteX66" fmla="*/ 1661312 w 4929093"/>
                <a:gd name="connsiteY66" fmla="*/ 816508 h 4413258"/>
                <a:gd name="connsiteX67" fmla="*/ 1731051 w 4929093"/>
                <a:gd name="connsiteY67" fmla="*/ 879655 h 4413258"/>
                <a:gd name="connsiteX68" fmla="*/ 1722334 w 4929093"/>
                <a:gd name="connsiteY68" fmla="*/ 947010 h 4413258"/>
                <a:gd name="connsiteX69" fmla="*/ 1844376 w 4929093"/>
                <a:gd name="connsiteY69" fmla="*/ 1052255 h 4413258"/>
                <a:gd name="connsiteX70" fmla="*/ 1761562 w 4929093"/>
                <a:gd name="connsiteY70" fmla="*/ 1085932 h 4413258"/>
                <a:gd name="connsiteX71" fmla="*/ 1437812 w 4929093"/>
                <a:gd name="connsiteY71" fmla="*/ 827606 h 4413258"/>
                <a:gd name="connsiteX72" fmla="*/ 1171366 w 4929093"/>
                <a:gd name="connsiteY72" fmla="*/ 956386 h 4413258"/>
                <a:gd name="connsiteX73" fmla="*/ 1050710 w 4929093"/>
                <a:gd name="connsiteY73" fmla="*/ 1005916 h 4413258"/>
                <a:gd name="connsiteX74" fmla="*/ 965245 w 4929093"/>
                <a:gd name="connsiteY74" fmla="*/ 1045542 h 4413258"/>
                <a:gd name="connsiteX75" fmla="*/ 305147 w 4929093"/>
                <a:gd name="connsiteY75" fmla="*/ 621739 h 4413258"/>
                <a:gd name="connsiteX76" fmla="*/ 0 w 4929093"/>
                <a:gd name="connsiteY76" fmla="*/ 1179275 h 4413258"/>
                <a:gd name="connsiteX77" fmla="*/ 165901 w 4929093"/>
                <a:gd name="connsiteY77" fmla="*/ 1377398 h 4413258"/>
                <a:gd name="connsiteX78" fmla="*/ 226229 w 4929093"/>
                <a:gd name="connsiteY78" fmla="*/ 1521038 h 4413258"/>
                <a:gd name="connsiteX79" fmla="*/ 513885 w 4929093"/>
                <a:gd name="connsiteY79" fmla="*/ 1735614 h 4413258"/>
                <a:gd name="connsiteX80" fmla="*/ 1222111 w 4929093"/>
                <a:gd name="connsiteY80" fmla="*/ 2458920 h 4413258"/>
                <a:gd name="connsiteX81" fmla="*/ 1226613 w 4929093"/>
                <a:gd name="connsiteY81" fmla="*/ 2453635 h 4413258"/>
                <a:gd name="connsiteX82" fmla="*/ 1308757 w 4929093"/>
                <a:gd name="connsiteY82" fmla="*/ 2615264 h 4413258"/>
                <a:gd name="connsiteX83" fmla="*/ 1304553 w 4929093"/>
                <a:gd name="connsiteY8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877065 w 4929093"/>
                <a:gd name="connsiteY38" fmla="*/ 2660243 h 4413258"/>
                <a:gd name="connsiteX39" fmla="*/ 4780981 w 4929093"/>
                <a:gd name="connsiteY39" fmla="*/ 2372966 h 4413258"/>
                <a:gd name="connsiteX40" fmla="*/ 4464833 w 4929093"/>
                <a:gd name="connsiteY40" fmla="*/ 2273902 h 4413258"/>
                <a:gd name="connsiteX41" fmla="*/ 4303962 w 4929093"/>
                <a:gd name="connsiteY41" fmla="*/ 2120356 h 4413258"/>
                <a:gd name="connsiteX42" fmla="*/ 4193363 w 4929093"/>
                <a:gd name="connsiteY42" fmla="*/ 1932139 h 4413258"/>
                <a:gd name="connsiteX43" fmla="*/ 4042546 w 4929093"/>
                <a:gd name="connsiteY43" fmla="*/ 1793452 h 4413258"/>
                <a:gd name="connsiteX44" fmla="*/ 4112927 w 4929093"/>
                <a:gd name="connsiteY44" fmla="*/ 1491313 h 4413258"/>
                <a:gd name="connsiteX45" fmla="*/ 3916866 w 4929093"/>
                <a:gd name="connsiteY45" fmla="*/ 1308048 h 4413258"/>
                <a:gd name="connsiteX46" fmla="*/ 3469443 w 4929093"/>
                <a:gd name="connsiteY46" fmla="*/ 1491313 h 4413258"/>
                <a:gd name="connsiteX47" fmla="*/ 3047156 w 4929093"/>
                <a:gd name="connsiteY47" fmla="*/ 1530938 h 4413258"/>
                <a:gd name="connsiteX48" fmla="*/ 2836012 w 4929093"/>
                <a:gd name="connsiteY48" fmla="*/ 1303095 h 4413258"/>
                <a:gd name="connsiteX49" fmla="*/ 2589678 w 4929093"/>
                <a:gd name="connsiteY49" fmla="*/ 1327861 h 4413258"/>
                <a:gd name="connsiteX50" fmla="*/ 2660059 w 4929093"/>
                <a:gd name="connsiteY50" fmla="*/ 1060393 h 4413258"/>
                <a:gd name="connsiteX51" fmla="*/ 2514270 w 4929093"/>
                <a:gd name="connsiteY51" fmla="*/ 971238 h 4413258"/>
                <a:gd name="connsiteX52" fmla="*/ 2453943 w 4929093"/>
                <a:gd name="connsiteY52" fmla="*/ 1010863 h 4413258"/>
                <a:gd name="connsiteX53" fmla="*/ 2373507 w 4929093"/>
                <a:gd name="connsiteY53" fmla="*/ 1337767 h 4413258"/>
                <a:gd name="connsiteX54" fmla="*/ 2303126 w 4929093"/>
                <a:gd name="connsiteY54" fmla="*/ 1303095 h 4413258"/>
                <a:gd name="connsiteX55" fmla="*/ 2328263 w 4929093"/>
                <a:gd name="connsiteY55" fmla="*/ 867223 h 4413258"/>
                <a:gd name="connsiteX56" fmla="*/ 2448916 w 4929093"/>
                <a:gd name="connsiteY56" fmla="*/ 624521 h 4413258"/>
                <a:gd name="connsiteX57" fmla="*/ 2277990 w 4929093"/>
                <a:gd name="connsiteY57" fmla="*/ 490788 h 4413258"/>
                <a:gd name="connsiteX58" fmla="*/ 2267936 w 4929093"/>
                <a:gd name="connsiteY58" fmla="*/ 406586 h 4413258"/>
                <a:gd name="connsiteX59" fmla="*/ 2232745 w 4929093"/>
                <a:gd name="connsiteY59" fmla="*/ 371913 h 4413258"/>
                <a:gd name="connsiteX60" fmla="*/ 2212636 w 4929093"/>
                <a:gd name="connsiteY60" fmla="*/ 272852 h 4413258"/>
                <a:gd name="connsiteX61" fmla="*/ 1684150 w 4929093"/>
                <a:gd name="connsiteY61" fmla="*/ 439 h 4413258"/>
                <a:gd name="connsiteX62" fmla="*/ 1568521 w 4929093"/>
                <a:gd name="connsiteY62" fmla="*/ 173798 h 4413258"/>
                <a:gd name="connsiteX63" fmla="*/ 1442838 w 4929093"/>
                <a:gd name="connsiteY63" fmla="*/ 302578 h 4413258"/>
                <a:gd name="connsiteX64" fmla="*/ 1558467 w 4929093"/>
                <a:gd name="connsiteY64" fmla="*/ 376874 h 4413258"/>
                <a:gd name="connsiteX65" fmla="*/ 1669070 w 4929093"/>
                <a:gd name="connsiteY65" fmla="*/ 644342 h 4413258"/>
                <a:gd name="connsiteX66" fmla="*/ 1661312 w 4929093"/>
                <a:gd name="connsiteY66" fmla="*/ 816508 h 4413258"/>
                <a:gd name="connsiteX67" fmla="*/ 1731051 w 4929093"/>
                <a:gd name="connsiteY67" fmla="*/ 879655 h 4413258"/>
                <a:gd name="connsiteX68" fmla="*/ 1722334 w 4929093"/>
                <a:gd name="connsiteY68" fmla="*/ 947010 h 4413258"/>
                <a:gd name="connsiteX69" fmla="*/ 1844376 w 4929093"/>
                <a:gd name="connsiteY69" fmla="*/ 1052255 h 4413258"/>
                <a:gd name="connsiteX70" fmla="*/ 1761562 w 4929093"/>
                <a:gd name="connsiteY70" fmla="*/ 1085932 h 4413258"/>
                <a:gd name="connsiteX71" fmla="*/ 1437812 w 4929093"/>
                <a:gd name="connsiteY71" fmla="*/ 827606 h 4413258"/>
                <a:gd name="connsiteX72" fmla="*/ 1171366 w 4929093"/>
                <a:gd name="connsiteY72" fmla="*/ 956386 h 4413258"/>
                <a:gd name="connsiteX73" fmla="*/ 1050710 w 4929093"/>
                <a:gd name="connsiteY73" fmla="*/ 1005916 h 4413258"/>
                <a:gd name="connsiteX74" fmla="*/ 965245 w 4929093"/>
                <a:gd name="connsiteY74" fmla="*/ 1045542 h 4413258"/>
                <a:gd name="connsiteX75" fmla="*/ 305147 w 4929093"/>
                <a:gd name="connsiteY75" fmla="*/ 621739 h 4413258"/>
                <a:gd name="connsiteX76" fmla="*/ 0 w 4929093"/>
                <a:gd name="connsiteY76" fmla="*/ 1179275 h 4413258"/>
                <a:gd name="connsiteX77" fmla="*/ 165901 w 4929093"/>
                <a:gd name="connsiteY77" fmla="*/ 1377398 h 4413258"/>
                <a:gd name="connsiteX78" fmla="*/ 226229 w 4929093"/>
                <a:gd name="connsiteY78" fmla="*/ 1521038 h 4413258"/>
                <a:gd name="connsiteX79" fmla="*/ 513885 w 4929093"/>
                <a:gd name="connsiteY79" fmla="*/ 1735614 h 4413258"/>
                <a:gd name="connsiteX80" fmla="*/ 1222111 w 4929093"/>
                <a:gd name="connsiteY80" fmla="*/ 2458920 h 4413258"/>
                <a:gd name="connsiteX81" fmla="*/ 1226613 w 4929093"/>
                <a:gd name="connsiteY81" fmla="*/ 2453635 h 4413258"/>
                <a:gd name="connsiteX82" fmla="*/ 1308757 w 4929093"/>
                <a:gd name="connsiteY82" fmla="*/ 2615264 h 4413258"/>
                <a:gd name="connsiteX83" fmla="*/ 1304553 w 4929093"/>
                <a:gd name="connsiteY83"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696085 w 4929093"/>
                <a:gd name="connsiteY38" fmla="*/ 2655290 h 4413258"/>
                <a:gd name="connsiteX39" fmla="*/ 4877065 w 4929093"/>
                <a:gd name="connsiteY39" fmla="*/ 2660243 h 4413258"/>
                <a:gd name="connsiteX40" fmla="*/ 4780981 w 4929093"/>
                <a:gd name="connsiteY40" fmla="*/ 2372966 h 4413258"/>
                <a:gd name="connsiteX41" fmla="*/ 4464833 w 4929093"/>
                <a:gd name="connsiteY41" fmla="*/ 2273902 h 4413258"/>
                <a:gd name="connsiteX42" fmla="*/ 4303962 w 4929093"/>
                <a:gd name="connsiteY42" fmla="*/ 2120356 h 4413258"/>
                <a:gd name="connsiteX43" fmla="*/ 4193363 w 4929093"/>
                <a:gd name="connsiteY43" fmla="*/ 1932139 h 4413258"/>
                <a:gd name="connsiteX44" fmla="*/ 4042546 w 4929093"/>
                <a:gd name="connsiteY44" fmla="*/ 1793452 h 4413258"/>
                <a:gd name="connsiteX45" fmla="*/ 4112927 w 4929093"/>
                <a:gd name="connsiteY45" fmla="*/ 1491313 h 4413258"/>
                <a:gd name="connsiteX46" fmla="*/ 3916866 w 4929093"/>
                <a:gd name="connsiteY46" fmla="*/ 1308048 h 4413258"/>
                <a:gd name="connsiteX47" fmla="*/ 3469443 w 4929093"/>
                <a:gd name="connsiteY47" fmla="*/ 1491313 h 4413258"/>
                <a:gd name="connsiteX48" fmla="*/ 3047156 w 4929093"/>
                <a:gd name="connsiteY48" fmla="*/ 1530938 h 4413258"/>
                <a:gd name="connsiteX49" fmla="*/ 2836012 w 4929093"/>
                <a:gd name="connsiteY49" fmla="*/ 1303095 h 4413258"/>
                <a:gd name="connsiteX50" fmla="*/ 2589678 w 4929093"/>
                <a:gd name="connsiteY50" fmla="*/ 1327861 h 4413258"/>
                <a:gd name="connsiteX51" fmla="*/ 2660059 w 4929093"/>
                <a:gd name="connsiteY51" fmla="*/ 1060393 h 4413258"/>
                <a:gd name="connsiteX52" fmla="*/ 2514270 w 4929093"/>
                <a:gd name="connsiteY52" fmla="*/ 971238 h 4413258"/>
                <a:gd name="connsiteX53" fmla="*/ 2453943 w 4929093"/>
                <a:gd name="connsiteY53" fmla="*/ 1010863 h 4413258"/>
                <a:gd name="connsiteX54" fmla="*/ 2373507 w 4929093"/>
                <a:gd name="connsiteY54" fmla="*/ 1337767 h 4413258"/>
                <a:gd name="connsiteX55" fmla="*/ 2303126 w 4929093"/>
                <a:gd name="connsiteY55" fmla="*/ 1303095 h 4413258"/>
                <a:gd name="connsiteX56" fmla="*/ 2328263 w 4929093"/>
                <a:gd name="connsiteY56" fmla="*/ 867223 h 4413258"/>
                <a:gd name="connsiteX57" fmla="*/ 2448916 w 4929093"/>
                <a:gd name="connsiteY57" fmla="*/ 624521 h 4413258"/>
                <a:gd name="connsiteX58" fmla="*/ 2277990 w 4929093"/>
                <a:gd name="connsiteY58" fmla="*/ 490788 h 4413258"/>
                <a:gd name="connsiteX59" fmla="*/ 2267936 w 4929093"/>
                <a:gd name="connsiteY59" fmla="*/ 406586 h 4413258"/>
                <a:gd name="connsiteX60" fmla="*/ 2232745 w 4929093"/>
                <a:gd name="connsiteY60" fmla="*/ 371913 h 4413258"/>
                <a:gd name="connsiteX61" fmla="*/ 2212636 w 4929093"/>
                <a:gd name="connsiteY61" fmla="*/ 272852 h 4413258"/>
                <a:gd name="connsiteX62" fmla="*/ 1684150 w 4929093"/>
                <a:gd name="connsiteY62" fmla="*/ 439 h 4413258"/>
                <a:gd name="connsiteX63" fmla="*/ 1568521 w 4929093"/>
                <a:gd name="connsiteY63" fmla="*/ 173798 h 4413258"/>
                <a:gd name="connsiteX64" fmla="*/ 1442838 w 4929093"/>
                <a:gd name="connsiteY64" fmla="*/ 302578 h 4413258"/>
                <a:gd name="connsiteX65" fmla="*/ 1558467 w 4929093"/>
                <a:gd name="connsiteY65" fmla="*/ 376874 h 4413258"/>
                <a:gd name="connsiteX66" fmla="*/ 1669070 w 4929093"/>
                <a:gd name="connsiteY66" fmla="*/ 644342 h 4413258"/>
                <a:gd name="connsiteX67" fmla="*/ 1661312 w 4929093"/>
                <a:gd name="connsiteY67" fmla="*/ 816508 h 4413258"/>
                <a:gd name="connsiteX68" fmla="*/ 1731051 w 4929093"/>
                <a:gd name="connsiteY68" fmla="*/ 879655 h 4413258"/>
                <a:gd name="connsiteX69" fmla="*/ 1722334 w 4929093"/>
                <a:gd name="connsiteY69" fmla="*/ 947010 h 4413258"/>
                <a:gd name="connsiteX70" fmla="*/ 1844376 w 4929093"/>
                <a:gd name="connsiteY70" fmla="*/ 1052255 h 4413258"/>
                <a:gd name="connsiteX71" fmla="*/ 1761562 w 4929093"/>
                <a:gd name="connsiteY71" fmla="*/ 1085932 h 4413258"/>
                <a:gd name="connsiteX72" fmla="*/ 1437812 w 4929093"/>
                <a:gd name="connsiteY72" fmla="*/ 827606 h 4413258"/>
                <a:gd name="connsiteX73" fmla="*/ 1171366 w 4929093"/>
                <a:gd name="connsiteY73" fmla="*/ 956386 h 4413258"/>
                <a:gd name="connsiteX74" fmla="*/ 1050710 w 4929093"/>
                <a:gd name="connsiteY74" fmla="*/ 1005916 h 4413258"/>
                <a:gd name="connsiteX75" fmla="*/ 965245 w 4929093"/>
                <a:gd name="connsiteY75" fmla="*/ 1045542 h 4413258"/>
                <a:gd name="connsiteX76" fmla="*/ 305147 w 4929093"/>
                <a:gd name="connsiteY76" fmla="*/ 621739 h 4413258"/>
                <a:gd name="connsiteX77" fmla="*/ 0 w 4929093"/>
                <a:gd name="connsiteY77" fmla="*/ 1179275 h 4413258"/>
                <a:gd name="connsiteX78" fmla="*/ 165901 w 4929093"/>
                <a:gd name="connsiteY78" fmla="*/ 1377398 h 4413258"/>
                <a:gd name="connsiteX79" fmla="*/ 226229 w 4929093"/>
                <a:gd name="connsiteY79" fmla="*/ 1521038 h 4413258"/>
                <a:gd name="connsiteX80" fmla="*/ 513885 w 4929093"/>
                <a:gd name="connsiteY80" fmla="*/ 1735614 h 4413258"/>
                <a:gd name="connsiteX81" fmla="*/ 1222111 w 4929093"/>
                <a:gd name="connsiteY81" fmla="*/ 2458920 h 4413258"/>
                <a:gd name="connsiteX82" fmla="*/ 1226613 w 4929093"/>
                <a:gd name="connsiteY82" fmla="*/ 2453635 h 4413258"/>
                <a:gd name="connsiteX83" fmla="*/ 1308757 w 4929093"/>
                <a:gd name="connsiteY83" fmla="*/ 2615264 h 4413258"/>
                <a:gd name="connsiteX84" fmla="*/ 1304553 w 4929093"/>
                <a:gd name="connsiteY8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696085 w 4929093"/>
                <a:gd name="connsiteY38" fmla="*/ 2655290 h 4413258"/>
                <a:gd name="connsiteX39" fmla="*/ 4877065 w 4929093"/>
                <a:gd name="connsiteY39" fmla="*/ 2660243 h 4413258"/>
                <a:gd name="connsiteX40" fmla="*/ 4780981 w 4929093"/>
                <a:gd name="connsiteY40" fmla="*/ 2372966 h 4413258"/>
                <a:gd name="connsiteX41" fmla="*/ 4464833 w 4929093"/>
                <a:gd name="connsiteY41" fmla="*/ 2273902 h 4413258"/>
                <a:gd name="connsiteX42" fmla="*/ 4303962 w 4929093"/>
                <a:gd name="connsiteY42" fmla="*/ 2120356 h 4413258"/>
                <a:gd name="connsiteX43" fmla="*/ 4193363 w 4929093"/>
                <a:gd name="connsiteY43" fmla="*/ 1932139 h 4413258"/>
                <a:gd name="connsiteX44" fmla="*/ 4042546 w 4929093"/>
                <a:gd name="connsiteY44" fmla="*/ 1793452 h 4413258"/>
                <a:gd name="connsiteX45" fmla="*/ 4112927 w 4929093"/>
                <a:gd name="connsiteY45" fmla="*/ 1491313 h 4413258"/>
                <a:gd name="connsiteX46" fmla="*/ 3916866 w 4929093"/>
                <a:gd name="connsiteY46" fmla="*/ 1308048 h 4413258"/>
                <a:gd name="connsiteX47" fmla="*/ 3469443 w 4929093"/>
                <a:gd name="connsiteY47" fmla="*/ 1491313 h 4413258"/>
                <a:gd name="connsiteX48" fmla="*/ 3047156 w 4929093"/>
                <a:gd name="connsiteY48" fmla="*/ 1530938 h 4413258"/>
                <a:gd name="connsiteX49" fmla="*/ 2836012 w 4929093"/>
                <a:gd name="connsiteY49" fmla="*/ 1303095 h 4413258"/>
                <a:gd name="connsiteX50" fmla="*/ 2589678 w 4929093"/>
                <a:gd name="connsiteY50" fmla="*/ 1327861 h 4413258"/>
                <a:gd name="connsiteX51" fmla="*/ 2660059 w 4929093"/>
                <a:gd name="connsiteY51" fmla="*/ 1060393 h 4413258"/>
                <a:gd name="connsiteX52" fmla="*/ 2514270 w 4929093"/>
                <a:gd name="connsiteY52" fmla="*/ 971238 h 4413258"/>
                <a:gd name="connsiteX53" fmla="*/ 2453943 w 4929093"/>
                <a:gd name="connsiteY53" fmla="*/ 1010863 h 4413258"/>
                <a:gd name="connsiteX54" fmla="*/ 2373507 w 4929093"/>
                <a:gd name="connsiteY54" fmla="*/ 1337767 h 4413258"/>
                <a:gd name="connsiteX55" fmla="*/ 2303126 w 4929093"/>
                <a:gd name="connsiteY55" fmla="*/ 1303095 h 4413258"/>
                <a:gd name="connsiteX56" fmla="*/ 2328263 w 4929093"/>
                <a:gd name="connsiteY56" fmla="*/ 867223 h 4413258"/>
                <a:gd name="connsiteX57" fmla="*/ 2448916 w 4929093"/>
                <a:gd name="connsiteY57" fmla="*/ 624521 h 4413258"/>
                <a:gd name="connsiteX58" fmla="*/ 2277990 w 4929093"/>
                <a:gd name="connsiteY58" fmla="*/ 490788 h 4413258"/>
                <a:gd name="connsiteX59" fmla="*/ 2267936 w 4929093"/>
                <a:gd name="connsiteY59" fmla="*/ 406586 h 4413258"/>
                <a:gd name="connsiteX60" fmla="*/ 2232745 w 4929093"/>
                <a:gd name="connsiteY60" fmla="*/ 371913 h 4413258"/>
                <a:gd name="connsiteX61" fmla="*/ 2212636 w 4929093"/>
                <a:gd name="connsiteY61" fmla="*/ 272852 h 4413258"/>
                <a:gd name="connsiteX62" fmla="*/ 1684150 w 4929093"/>
                <a:gd name="connsiteY62" fmla="*/ 439 h 4413258"/>
                <a:gd name="connsiteX63" fmla="*/ 1568521 w 4929093"/>
                <a:gd name="connsiteY63" fmla="*/ 173798 h 4413258"/>
                <a:gd name="connsiteX64" fmla="*/ 1442838 w 4929093"/>
                <a:gd name="connsiteY64" fmla="*/ 302578 h 4413258"/>
                <a:gd name="connsiteX65" fmla="*/ 1558467 w 4929093"/>
                <a:gd name="connsiteY65" fmla="*/ 376874 h 4413258"/>
                <a:gd name="connsiteX66" fmla="*/ 1669070 w 4929093"/>
                <a:gd name="connsiteY66" fmla="*/ 644342 h 4413258"/>
                <a:gd name="connsiteX67" fmla="*/ 1661312 w 4929093"/>
                <a:gd name="connsiteY67" fmla="*/ 816508 h 4413258"/>
                <a:gd name="connsiteX68" fmla="*/ 1731051 w 4929093"/>
                <a:gd name="connsiteY68" fmla="*/ 879655 h 4413258"/>
                <a:gd name="connsiteX69" fmla="*/ 1722334 w 4929093"/>
                <a:gd name="connsiteY69" fmla="*/ 947010 h 4413258"/>
                <a:gd name="connsiteX70" fmla="*/ 1844376 w 4929093"/>
                <a:gd name="connsiteY70" fmla="*/ 1052255 h 4413258"/>
                <a:gd name="connsiteX71" fmla="*/ 1761562 w 4929093"/>
                <a:gd name="connsiteY71" fmla="*/ 1085932 h 4413258"/>
                <a:gd name="connsiteX72" fmla="*/ 1437812 w 4929093"/>
                <a:gd name="connsiteY72" fmla="*/ 827606 h 4413258"/>
                <a:gd name="connsiteX73" fmla="*/ 1171366 w 4929093"/>
                <a:gd name="connsiteY73" fmla="*/ 956386 h 4413258"/>
                <a:gd name="connsiteX74" fmla="*/ 1050710 w 4929093"/>
                <a:gd name="connsiteY74" fmla="*/ 1005916 h 4413258"/>
                <a:gd name="connsiteX75" fmla="*/ 965245 w 4929093"/>
                <a:gd name="connsiteY75" fmla="*/ 1045542 h 4413258"/>
                <a:gd name="connsiteX76" fmla="*/ 305147 w 4929093"/>
                <a:gd name="connsiteY76" fmla="*/ 621739 h 4413258"/>
                <a:gd name="connsiteX77" fmla="*/ 0 w 4929093"/>
                <a:gd name="connsiteY77" fmla="*/ 1179275 h 4413258"/>
                <a:gd name="connsiteX78" fmla="*/ 165901 w 4929093"/>
                <a:gd name="connsiteY78" fmla="*/ 1377398 h 4413258"/>
                <a:gd name="connsiteX79" fmla="*/ 226229 w 4929093"/>
                <a:gd name="connsiteY79" fmla="*/ 1521038 h 4413258"/>
                <a:gd name="connsiteX80" fmla="*/ 513885 w 4929093"/>
                <a:gd name="connsiteY80" fmla="*/ 1735614 h 4413258"/>
                <a:gd name="connsiteX81" fmla="*/ 1222111 w 4929093"/>
                <a:gd name="connsiteY81" fmla="*/ 2458920 h 4413258"/>
                <a:gd name="connsiteX82" fmla="*/ 1226613 w 4929093"/>
                <a:gd name="connsiteY82" fmla="*/ 2453635 h 4413258"/>
                <a:gd name="connsiteX83" fmla="*/ 1308757 w 4929093"/>
                <a:gd name="connsiteY83" fmla="*/ 2615264 h 4413258"/>
                <a:gd name="connsiteX84" fmla="*/ 1304553 w 4929093"/>
                <a:gd name="connsiteY84"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91602 w 4929093"/>
                <a:gd name="connsiteY38" fmla="*/ 2848461 h 4413258"/>
                <a:gd name="connsiteX39" fmla="*/ 4696085 w 4929093"/>
                <a:gd name="connsiteY39" fmla="*/ 2655290 h 4413258"/>
                <a:gd name="connsiteX40" fmla="*/ 4877065 w 4929093"/>
                <a:gd name="connsiteY40" fmla="*/ 2660243 h 4413258"/>
                <a:gd name="connsiteX41" fmla="*/ 4780981 w 4929093"/>
                <a:gd name="connsiteY41" fmla="*/ 2372966 h 4413258"/>
                <a:gd name="connsiteX42" fmla="*/ 4464833 w 4929093"/>
                <a:gd name="connsiteY42" fmla="*/ 2273902 h 4413258"/>
                <a:gd name="connsiteX43" fmla="*/ 4303962 w 4929093"/>
                <a:gd name="connsiteY43" fmla="*/ 2120356 h 4413258"/>
                <a:gd name="connsiteX44" fmla="*/ 4193363 w 4929093"/>
                <a:gd name="connsiteY44" fmla="*/ 1932139 h 4413258"/>
                <a:gd name="connsiteX45" fmla="*/ 4042546 w 4929093"/>
                <a:gd name="connsiteY45" fmla="*/ 1793452 h 4413258"/>
                <a:gd name="connsiteX46" fmla="*/ 4112927 w 4929093"/>
                <a:gd name="connsiteY46" fmla="*/ 1491313 h 4413258"/>
                <a:gd name="connsiteX47" fmla="*/ 3916866 w 4929093"/>
                <a:gd name="connsiteY47" fmla="*/ 1308048 h 4413258"/>
                <a:gd name="connsiteX48" fmla="*/ 3469443 w 4929093"/>
                <a:gd name="connsiteY48" fmla="*/ 1491313 h 4413258"/>
                <a:gd name="connsiteX49" fmla="*/ 3047156 w 4929093"/>
                <a:gd name="connsiteY49" fmla="*/ 1530938 h 4413258"/>
                <a:gd name="connsiteX50" fmla="*/ 2836012 w 4929093"/>
                <a:gd name="connsiteY50" fmla="*/ 1303095 h 4413258"/>
                <a:gd name="connsiteX51" fmla="*/ 2589678 w 4929093"/>
                <a:gd name="connsiteY51" fmla="*/ 1327861 h 4413258"/>
                <a:gd name="connsiteX52" fmla="*/ 2660059 w 4929093"/>
                <a:gd name="connsiteY52" fmla="*/ 1060393 h 4413258"/>
                <a:gd name="connsiteX53" fmla="*/ 2514270 w 4929093"/>
                <a:gd name="connsiteY53" fmla="*/ 971238 h 4413258"/>
                <a:gd name="connsiteX54" fmla="*/ 2453943 w 4929093"/>
                <a:gd name="connsiteY54" fmla="*/ 1010863 h 4413258"/>
                <a:gd name="connsiteX55" fmla="*/ 2373507 w 4929093"/>
                <a:gd name="connsiteY55" fmla="*/ 1337767 h 4413258"/>
                <a:gd name="connsiteX56" fmla="*/ 2303126 w 4929093"/>
                <a:gd name="connsiteY56" fmla="*/ 1303095 h 4413258"/>
                <a:gd name="connsiteX57" fmla="*/ 2328263 w 4929093"/>
                <a:gd name="connsiteY57" fmla="*/ 867223 h 4413258"/>
                <a:gd name="connsiteX58" fmla="*/ 2448916 w 4929093"/>
                <a:gd name="connsiteY58" fmla="*/ 624521 h 4413258"/>
                <a:gd name="connsiteX59" fmla="*/ 2277990 w 4929093"/>
                <a:gd name="connsiteY59" fmla="*/ 490788 h 4413258"/>
                <a:gd name="connsiteX60" fmla="*/ 2267936 w 4929093"/>
                <a:gd name="connsiteY60" fmla="*/ 406586 h 4413258"/>
                <a:gd name="connsiteX61" fmla="*/ 2232745 w 4929093"/>
                <a:gd name="connsiteY61" fmla="*/ 371913 h 4413258"/>
                <a:gd name="connsiteX62" fmla="*/ 2212636 w 4929093"/>
                <a:gd name="connsiteY62" fmla="*/ 272852 h 4413258"/>
                <a:gd name="connsiteX63" fmla="*/ 1684150 w 4929093"/>
                <a:gd name="connsiteY63" fmla="*/ 439 h 4413258"/>
                <a:gd name="connsiteX64" fmla="*/ 1568521 w 4929093"/>
                <a:gd name="connsiteY64" fmla="*/ 173798 h 4413258"/>
                <a:gd name="connsiteX65" fmla="*/ 1442838 w 4929093"/>
                <a:gd name="connsiteY65" fmla="*/ 302578 h 4413258"/>
                <a:gd name="connsiteX66" fmla="*/ 1558467 w 4929093"/>
                <a:gd name="connsiteY66" fmla="*/ 376874 h 4413258"/>
                <a:gd name="connsiteX67" fmla="*/ 1669070 w 4929093"/>
                <a:gd name="connsiteY67" fmla="*/ 644342 h 4413258"/>
                <a:gd name="connsiteX68" fmla="*/ 1661312 w 4929093"/>
                <a:gd name="connsiteY68" fmla="*/ 816508 h 4413258"/>
                <a:gd name="connsiteX69" fmla="*/ 1731051 w 4929093"/>
                <a:gd name="connsiteY69" fmla="*/ 879655 h 4413258"/>
                <a:gd name="connsiteX70" fmla="*/ 1722334 w 4929093"/>
                <a:gd name="connsiteY70" fmla="*/ 947010 h 4413258"/>
                <a:gd name="connsiteX71" fmla="*/ 1844376 w 4929093"/>
                <a:gd name="connsiteY71" fmla="*/ 1052255 h 4413258"/>
                <a:gd name="connsiteX72" fmla="*/ 1761562 w 4929093"/>
                <a:gd name="connsiteY72" fmla="*/ 1085932 h 4413258"/>
                <a:gd name="connsiteX73" fmla="*/ 1437812 w 4929093"/>
                <a:gd name="connsiteY73" fmla="*/ 827606 h 4413258"/>
                <a:gd name="connsiteX74" fmla="*/ 1171366 w 4929093"/>
                <a:gd name="connsiteY74" fmla="*/ 956386 h 4413258"/>
                <a:gd name="connsiteX75" fmla="*/ 1050710 w 4929093"/>
                <a:gd name="connsiteY75" fmla="*/ 1005916 h 4413258"/>
                <a:gd name="connsiteX76" fmla="*/ 965245 w 4929093"/>
                <a:gd name="connsiteY76" fmla="*/ 1045542 h 4413258"/>
                <a:gd name="connsiteX77" fmla="*/ 305147 w 4929093"/>
                <a:gd name="connsiteY77" fmla="*/ 621739 h 4413258"/>
                <a:gd name="connsiteX78" fmla="*/ 0 w 4929093"/>
                <a:gd name="connsiteY78" fmla="*/ 1179275 h 4413258"/>
                <a:gd name="connsiteX79" fmla="*/ 165901 w 4929093"/>
                <a:gd name="connsiteY79" fmla="*/ 1377398 h 4413258"/>
                <a:gd name="connsiteX80" fmla="*/ 226229 w 4929093"/>
                <a:gd name="connsiteY80" fmla="*/ 1521038 h 4413258"/>
                <a:gd name="connsiteX81" fmla="*/ 513885 w 4929093"/>
                <a:gd name="connsiteY81" fmla="*/ 1735614 h 4413258"/>
                <a:gd name="connsiteX82" fmla="*/ 1222111 w 4929093"/>
                <a:gd name="connsiteY82" fmla="*/ 2458920 h 4413258"/>
                <a:gd name="connsiteX83" fmla="*/ 1226613 w 4929093"/>
                <a:gd name="connsiteY83" fmla="*/ 2453635 h 4413258"/>
                <a:gd name="connsiteX84" fmla="*/ 1308757 w 4929093"/>
                <a:gd name="connsiteY84" fmla="*/ 2615264 h 4413258"/>
                <a:gd name="connsiteX85" fmla="*/ 1304553 w 4929093"/>
                <a:gd name="connsiteY8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91602 w 4929093"/>
                <a:gd name="connsiteY38" fmla="*/ 2848461 h 4413258"/>
                <a:gd name="connsiteX39" fmla="*/ 4696085 w 4929093"/>
                <a:gd name="connsiteY39" fmla="*/ 2655290 h 4413258"/>
                <a:gd name="connsiteX40" fmla="*/ 4877065 w 4929093"/>
                <a:gd name="connsiteY40" fmla="*/ 2660243 h 4413258"/>
                <a:gd name="connsiteX41" fmla="*/ 4780981 w 4929093"/>
                <a:gd name="connsiteY41" fmla="*/ 2372966 h 4413258"/>
                <a:gd name="connsiteX42" fmla="*/ 4464833 w 4929093"/>
                <a:gd name="connsiteY42" fmla="*/ 2273902 h 4413258"/>
                <a:gd name="connsiteX43" fmla="*/ 4303962 w 4929093"/>
                <a:gd name="connsiteY43" fmla="*/ 2120356 h 4413258"/>
                <a:gd name="connsiteX44" fmla="*/ 4193363 w 4929093"/>
                <a:gd name="connsiteY44" fmla="*/ 1932139 h 4413258"/>
                <a:gd name="connsiteX45" fmla="*/ 4042546 w 4929093"/>
                <a:gd name="connsiteY45" fmla="*/ 1793452 h 4413258"/>
                <a:gd name="connsiteX46" fmla="*/ 4112927 w 4929093"/>
                <a:gd name="connsiteY46" fmla="*/ 1491313 h 4413258"/>
                <a:gd name="connsiteX47" fmla="*/ 3916866 w 4929093"/>
                <a:gd name="connsiteY47" fmla="*/ 1308048 h 4413258"/>
                <a:gd name="connsiteX48" fmla="*/ 3469443 w 4929093"/>
                <a:gd name="connsiteY48" fmla="*/ 1491313 h 4413258"/>
                <a:gd name="connsiteX49" fmla="*/ 3047156 w 4929093"/>
                <a:gd name="connsiteY49" fmla="*/ 1530938 h 4413258"/>
                <a:gd name="connsiteX50" fmla="*/ 2836012 w 4929093"/>
                <a:gd name="connsiteY50" fmla="*/ 1303095 h 4413258"/>
                <a:gd name="connsiteX51" fmla="*/ 2589678 w 4929093"/>
                <a:gd name="connsiteY51" fmla="*/ 1327861 h 4413258"/>
                <a:gd name="connsiteX52" fmla="*/ 2660059 w 4929093"/>
                <a:gd name="connsiteY52" fmla="*/ 1060393 h 4413258"/>
                <a:gd name="connsiteX53" fmla="*/ 2514270 w 4929093"/>
                <a:gd name="connsiteY53" fmla="*/ 971238 h 4413258"/>
                <a:gd name="connsiteX54" fmla="*/ 2453943 w 4929093"/>
                <a:gd name="connsiteY54" fmla="*/ 1010863 h 4413258"/>
                <a:gd name="connsiteX55" fmla="*/ 2373507 w 4929093"/>
                <a:gd name="connsiteY55" fmla="*/ 1337767 h 4413258"/>
                <a:gd name="connsiteX56" fmla="*/ 2303126 w 4929093"/>
                <a:gd name="connsiteY56" fmla="*/ 1303095 h 4413258"/>
                <a:gd name="connsiteX57" fmla="*/ 2328263 w 4929093"/>
                <a:gd name="connsiteY57" fmla="*/ 867223 h 4413258"/>
                <a:gd name="connsiteX58" fmla="*/ 2448916 w 4929093"/>
                <a:gd name="connsiteY58" fmla="*/ 624521 h 4413258"/>
                <a:gd name="connsiteX59" fmla="*/ 2277990 w 4929093"/>
                <a:gd name="connsiteY59" fmla="*/ 490788 h 4413258"/>
                <a:gd name="connsiteX60" fmla="*/ 2267936 w 4929093"/>
                <a:gd name="connsiteY60" fmla="*/ 406586 h 4413258"/>
                <a:gd name="connsiteX61" fmla="*/ 2232745 w 4929093"/>
                <a:gd name="connsiteY61" fmla="*/ 371913 h 4413258"/>
                <a:gd name="connsiteX62" fmla="*/ 2212636 w 4929093"/>
                <a:gd name="connsiteY62" fmla="*/ 272852 h 4413258"/>
                <a:gd name="connsiteX63" fmla="*/ 1684150 w 4929093"/>
                <a:gd name="connsiteY63" fmla="*/ 439 h 4413258"/>
                <a:gd name="connsiteX64" fmla="*/ 1568521 w 4929093"/>
                <a:gd name="connsiteY64" fmla="*/ 173798 h 4413258"/>
                <a:gd name="connsiteX65" fmla="*/ 1442838 w 4929093"/>
                <a:gd name="connsiteY65" fmla="*/ 302578 h 4413258"/>
                <a:gd name="connsiteX66" fmla="*/ 1558467 w 4929093"/>
                <a:gd name="connsiteY66" fmla="*/ 376874 h 4413258"/>
                <a:gd name="connsiteX67" fmla="*/ 1669070 w 4929093"/>
                <a:gd name="connsiteY67" fmla="*/ 644342 h 4413258"/>
                <a:gd name="connsiteX68" fmla="*/ 1661312 w 4929093"/>
                <a:gd name="connsiteY68" fmla="*/ 816508 h 4413258"/>
                <a:gd name="connsiteX69" fmla="*/ 1731051 w 4929093"/>
                <a:gd name="connsiteY69" fmla="*/ 879655 h 4413258"/>
                <a:gd name="connsiteX70" fmla="*/ 1722334 w 4929093"/>
                <a:gd name="connsiteY70" fmla="*/ 947010 h 4413258"/>
                <a:gd name="connsiteX71" fmla="*/ 1844376 w 4929093"/>
                <a:gd name="connsiteY71" fmla="*/ 1052255 h 4413258"/>
                <a:gd name="connsiteX72" fmla="*/ 1761562 w 4929093"/>
                <a:gd name="connsiteY72" fmla="*/ 1085932 h 4413258"/>
                <a:gd name="connsiteX73" fmla="*/ 1437812 w 4929093"/>
                <a:gd name="connsiteY73" fmla="*/ 827606 h 4413258"/>
                <a:gd name="connsiteX74" fmla="*/ 1171366 w 4929093"/>
                <a:gd name="connsiteY74" fmla="*/ 956386 h 4413258"/>
                <a:gd name="connsiteX75" fmla="*/ 1050710 w 4929093"/>
                <a:gd name="connsiteY75" fmla="*/ 1005916 h 4413258"/>
                <a:gd name="connsiteX76" fmla="*/ 965245 w 4929093"/>
                <a:gd name="connsiteY76" fmla="*/ 1045542 h 4413258"/>
                <a:gd name="connsiteX77" fmla="*/ 305147 w 4929093"/>
                <a:gd name="connsiteY77" fmla="*/ 621739 h 4413258"/>
                <a:gd name="connsiteX78" fmla="*/ 0 w 4929093"/>
                <a:gd name="connsiteY78" fmla="*/ 1179275 h 4413258"/>
                <a:gd name="connsiteX79" fmla="*/ 165901 w 4929093"/>
                <a:gd name="connsiteY79" fmla="*/ 1377398 h 4413258"/>
                <a:gd name="connsiteX80" fmla="*/ 226229 w 4929093"/>
                <a:gd name="connsiteY80" fmla="*/ 1521038 h 4413258"/>
                <a:gd name="connsiteX81" fmla="*/ 513885 w 4929093"/>
                <a:gd name="connsiteY81" fmla="*/ 1735614 h 4413258"/>
                <a:gd name="connsiteX82" fmla="*/ 1222111 w 4929093"/>
                <a:gd name="connsiteY82" fmla="*/ 2458920 h 4413258"/>
                <a:gd name="connsiteX83" fmla="*/ 1226613 w 4929093"/>
                <a:gd name="connsiteY83" fmla="*/ 2453635 h 4413258"/>
                <a:gd name="connsiteX84" fmla="*/ 1308757 w 4929093"/>
                <a:gd name="connsiteY84" fmla="*/ 2615264 h 4413258"/>
                <a:gd name="connsiteX85" fmla="*/ 1304553 w 4929093"/>
                <a:gd name="connsiteY8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14593 w 4929093"/>
                <a:gd name="connsiteY15" fmla="*/ 4156815 h 4413258"/>
                <a:gd name="connsiteX16" fmla="*/ 3287862 w 4929093"/>
                <a:gd name="connsiteY16" fmla="*/ 4230085 h 4413258"/>
                <a:gd name="connsiteX17" fmla="*/ 3331823 w 4929093"/>
                <a:gd name="connsiteY17" fmla="*/ 4208104 h 4413258"/>
                <a:gd name="connsiteX18" fmla="*/ 3353804 w 4929093"/>
                <a:gd name="connsiteY18" fmla="*/ 4208104 h 4413258"/>
                <a:gd name="connsiteX19" fmla="*/ 3397766 w 4929093"/>
                <a:gd name="connsiteY19" fmla="*/ 4252065 h 4413258"/>
                <a:gd name="connsiteX20" fmla="*/ 3419746 w 4929093"/>
                <a:gd name="connsiteY20" fmla="*/ 4318008 h 4413258"/>
                <a:gd name="connsiteX21" fmla="*/ 3398466 w 4929093"/>
                <a:gd name="connsiteY21" fmla="*/ 4408685 h 4413258"/>
                <a:gd name="connsiteX22" fmla="*/ 3434400 w 4929093"/>
                <a:gd name="connsiteY22" fmla="*/ 4413258 h 4413258"/>
                <a:gd name="connsiteX23" fmla="*/ 4086496 w 4929093"/>
                <a:gd name="connsiteY23" fmla="*/ 3973642 h 4413258"/>
                <a:gd name="connsiteX24" fmla="*/ 4196400 w 4929093"/>
                <a:gd name="connsiteY24" fmla="*/ 3958989 h 4413258"/>
                <a:gd name="connsiteX25" fmla="*/ 4298977 w 4929093"/>
                <a:gd name="connsiteY25" fmla="*/ 3907700 h 4413258"/>
                <a:gd name="connsiteX26" fmla="*/ 4313631 w 4929093"/>
                <a:gd name="connsiteY26" fmla="*/ 3878392 h 4413258"/>
                <a:gd name="connsiteX27" fmla="*/ 4423535 w 4929093"/>
                <a:gd name="connsiteY27" fmla="*/ 3885719 h 4413258"/>
                <a:gd name="connsiteX28" fmla="*/ 4540766 w 4929093"/>
                <a:gd name="connsiteY28" fmla="*/ 3893046 h 4413258"/>
                <a:gd name="connsiteX29" fmla="*/ 4540766 w 4929093"/>
                <a:gd name="connsiteY29" fmla="*/ 3790469 h 4413258"/>
                <a:gd name="connsiteX30" fmla="*/ 4570073 w 4929093"/>
                <a:gd name="connsiteY30" fmla="*/ 3739181 h 4413258"/>
                <a:gd name="connsiteX31" fmla="*/ 4657996 w 4929093"/>
                <a:gd name="connsiteY31" fmla="*/ 3687892 h 4413258"/>
                <a:gd name="connsiteX32" fmla="*/ 4709285 w 4929093"/>
                <a:gd name="connsiteY32" fmla="*/ 3629277 h 4413258"/>
                <a:gd name="connsiteX33" fmla="*/ 4870477 w 4929093"/>
                <a:gd name="connsiteY33" fmla="*/ 3629277 h 4413258"/>
                <a:gd name="connsiteX34" fmla="*/ 4870477 w 4929093"/>
                <a:gd name="connsiteY34" fmla="*/ 3526700 h 4413258"/>
                <a:gd name="connsiteX35" fmla="*/ 4899785 w 4929093"/>
                <a:gd name="connsiteY35" fmla="*/ 3284912 h 4413258"/>
                <a:gd name="connsiteX36" fmla="*/ 4929093 w 4929093"/>
                <a:gd name="connsiteY36" fmla="*/ 3094412 h 4413258"/>
                <a:gd name="connsiteX37" fmla="*/ 4921766 w 4929093"/>
                <a:gd name="connsiteY37" fmla="*/ 2889258 h 4413258"/>
                <a:gd name="connsiteX38" fmla="*/ 4791602 w 4929093"/>
                <a:gd name="connsiteY38" fmla="*/ 2848461 h 4413258"/>
                <a:gd name="connsiteX39" fmla="*/ 4696085 w 4929093"/>
                <a:gd name="connsiteY39" fmla="*/ 2655290 h 4413258"/>
                <a:gd name="connsiteX40" fmla="*/ 4877065 w 4929093"/>
                <a:gd name="connsiteY40" fmla="*/ 2660243 h 4413258"/>
                <a:gd name="connsiteX41" fmla="*/ 4780981 w 4929093"/>
                <a:gd name="connsiteY41" fmla="*/ 2372966 h 4413258"/>
                <a:gd name="connsiteX42" fmla="*/ 4464833 w 4929093"/>
                <a:gd name="connsiteY42" fmla="*/ 2273902 h 4413258"/>
                <a:gd name="connsiteX43" fmla="*/ 4303962 w 4929093"/>
                <a:gd name="connsiteY43" fmla="*/ 2120356 h 4413258"/>
                <a:gd name="connsiteX44" fmla="*/ 4193363 w 4929093"/>
                <a:gd name="connsiteY44" fmla="*/ 1932139 h 4413258"/>
                <a:gd name="connsiteX45" fmla="*/ 4042546 w 4929093"/>
                <a:gd name="connsiteY45" fmla="*/ 1793452 h 4413258"/>
                <a:gd name="connsiteX46" fmla="*/ 4112927 w 4929093"/>
                <a:gd name="connsiteY46" fmla="*/ 1491313 h 4413258"/>
                <a:gd name="connsiteX47" fmla="*/ 3916866 w 4929093"/>
                <a:gd name="connsiteY47" fmla="*/ 1308048 h 4413258"/>
                <a:gd name="connsiteX48" fmla="*/ 3469443 w 4929093"/>
                <a:gd name="connsiteY48" fmla="*/ 1491313 h 4413258"/>
                <a:gd name="connsiteX49" fmla="*/ 3047156 w 4929093"/>
                <a:gd name="connsiteY49" fmla="*/ 1530938 h 4413258"/>
                <a:gd name="connsiteX50" fmla="*/ 2836012 w 4929093"/>
                <a:gd name="connsiteY50" fmla="*/ 1303095 h 4413258"/>
                <a:gd name="connsiteX51" fmla="*/ 2589678 w 4929093"/>
                <a:gd name="connsiteY51" fmla="*/ 1327861 h 4413258"/>
                <a:gd name="connsiteX52" fmla="*/ 2660059 w 4929093"/>
                <a:gd name="connsiteY52" fmla="*/ 1060393 h 4413258"/>
                <a:gd name="connsiteX53" fmla="*/ 2514270 w 4929093"/>
                <a:gd name="connsiteY53" fmla="*/ 971238 h 4413258"/>
                <a:gd name="connsiteX54" fmla="*/ 2453943 w 4929093"/>
                <a:gd name="connsiteY54" fmla="*/ 1010863 h 4413258"/>
                <a:gd name="connsiteX55" fmla="*/ 2373507 w 4929093"/>
                <a:gd name="connsiteY55" fmla="*/ 1337767 h 4413258"/>
                <a:gd name="connsiteX56" fmla="*/ 2303126 w 4929093"/>
                <a:gd name="connsiteY56" fmla="*/ 1303095 h 4413258"/>
                <a:gd name="connsiteX57" fmla="*/ 2328263 w 4929093"/>
                <a:gd name="connsiteY57" fmla="*/ 867223 h 4413258"/>
                <a:gd name="connsiteX58" fmla="*/ 2448916 w 4929093"/>
                <a:gd name="connsiteY58" fmla="*/ 624521 h 4413258"/>
                <a:gd name="connsiteX59" fmla="*/ 2277990 w 4929093"/>
                <a:gd name="connsiteY59" fmla="*/ 490788 h 4413258"/>
                <a:gd name="connsiteX60" fmla="*/ 2267936 w 4929093"/>
                <a:gd name="connsiteY60" fmla="*/ 406586 h 4413258"/>
                <a:gd name="connsiteX61" fmla="*/ 2232745 w 4929093"/>
                <a:gd name="connsiteY61" fmla="*/ 371913 h 4413258"/>
                <a:gd name="connsiteX62" fmla="*/ 2212636 w 4929093"/>
                <a:gd name="connsiteY62" fmla="*/ 272852 h 4413258"/>
                <a:gd name="connsiteX63" fmla="*/ 1684150 w 4929093"/>
                <a:gd name="connsiteY63" fmla="*/ 439 h 4413258"/>
                <a:gd name="connsiteX64" fmla="*/ 1568521 w 4929093"/>
                <a:gd name="connsiteY64" fmla="*/ 173798 h 4413258"/>
                <a:gd name="connsiteX65" fmla="*/ 1442838 w 4929093"/>
                <a:gd name="connsiteY65" fmla="*/ 302578 h 4413258"/>
                <a:gd name="connsiteX66" fmla="*/ 1558467 w 4929093"/>
                <a:gd name="connsiteY66" fmla="*/ 376874 h 4413258"/>
                <a:gd name="connsiteX67" fmla="*/ 1669070 w 4929093"/>
                <a:gd name="connsiteY67" fmla="*/ 644342 h 4413258"/>
                <a:gd name="connsiteX68" fmla="*/ 1661312 w 4929093"/>
                <a:gd name="connsiteY68" fmla="*/ 816508 h 4413258"/>
                <a:gd name="connsiteX69" fmla="*/ 1731051 w 4929093"/>
                <a:gd name="connsiteY69" fmla="*/ 879655 h 4413258"/>
                <a:gd name="connsiteX70" fmla="*/ 1722334 w 4929093"/>
                <a:gd name="connsiteY70" fmla="*/ 947010 h 4413258"/>
                <a:gd name="connsiteX71" fmla="*/ 1844376 w 4929093"/>
                <a:gd name="connsiteY71" fmla="*/ 1052255 h 4413258"/>
                <a:gd name="connsiteX72" fmla="*/ 1761562 w 4929093"/>
                <a:gd name="connsiteY72" fmla="*/ 1085932 h 4413258"/>
                <a:gd name="connsiteX73" fmla="*/ 1437812 w 4929093"/>
                <a:gd name="connsiteY73" fmla="*/ 827606 h 4413258"/>
                <a:gd name="connsiteX74" fmla="*/ 1171366 w 4929093"/>
                <a:gd name="connsiteY74" fmla="*/ 956386 h 4413258"/>
                <a:gd name="connsiteX75" fmla="*/ 1050710 w 4929093"/>
                <a:gd name="connsiteY75" fmla="*/ 1005916 h 4413258"/>
                <a:gd name="connsiteX76" fmla="*/ 965245 w 4929093"/>
                <a:gd name="connsiteY76" fmla="*/ 1045542 h 4413258"/>
                <a:gd name="connsiteX77" fmla="*/ 305147 w 4929093"/>
                <a:gd name="connsiteY77" fmla="*/ 621739 h 4413258"/>
                <a:gd name="connsiteX78" fmla="*/ 0 w 4929093"/>
                <a:gd name="connsiteY78" fmla="*/ 1179275 h 4413258"/>
                <a:gd name="connsiteX79" fmla="*/ 165901 w 4929093"/>
                <a:gd name="connsiteY79" fmla="*/ 1377398 h 4413258"/>
                <a:gd name="connsiteX80" fmla="*/ 226229 w 4929093"/>
                <a:gd name="connsiteY80" fmla="*/ 1521038 h 4413258"/>
                <a:gd name="connsiteX81" fmla="*/ 513885 w 4929093"/>
                <a:gd name="connsiteY81" fmla="*/ 1735614 h 4413258"/>
                <a:gd name="connsiteX82" fmla="*/ 1222111 w 4929093"/>
                <a:gd name="connsiteY82" fmla="*/ 2458920 h 4413258"/>
                <a:gd name="connsiteX83" fmla="*/ 1226613 w 4929093"/>
                <a:gd name="connsiteY83" fmla="*/ 2453635 h 4413258"/>
                <a:gd name="connsiteX84" fmla="*/ 1308757 w 4929093"/>
                <a:gd name="connsiteY84" fmla="*/ 2615264 h 4413258"/>
                <a:gd name="connsiteX85" fmla="*/ 1304553 w 4929093"/>
                <a:gd name="connsiteY85" fmla="*/ 2806385 h 4413258"/>
                <a:gd name="connsiteX0" fmla="*/ 1304553 w 4929093"/>
                <a:gd name="connsiteY0" fmla="*/ 2806385 h 4413258"/>
                <a:gd name="connsiteX1" fmla="*/ 1404621 w 4929093"/>
                <a:gd name="connsiteY1" fmla="*/ 2832072 h 4413258"/>
                <a:gd name="connsiteX2" fmla="*/ 1507420 w 4929093"/>
                <a:gd name="connsiteY2" fmla="*/ 2823315 h 4413258"/>
                <a:gd name="connsiteX3" fmla="*/ 1566035 w 4929093"/>
                <a:gd name="connsiteY3" fmla="*/ 2889258 h 4413258"/>
                <a:gd name="connsiteX4" fmla="*/ 1653958 w 4929093"/>
                <a:gd name="connsiteY4" fmla="*/ 2955200 h 4413258"/>
                <a:gd name="connsiteX5" fmla="*/ 2481900 w 4929093"/>
                <a:gd name="connsiteY5" fmla="*/ 3687892 h 4413258"/>
                <a:gd name="connsiteX6" fmla="*/ 2489227 w 4929093"/>
                <a:gd name="connsiteY6" fmla="*/ 3819777 h 4413258"/>
                <a:gd name="connsiteX7" fmla="*/ 2599131 w 4929093"/>
                <a:gd name="connsiteY7" fmla="*/ 3856412 h 4413258"/>
                <a:gd name="connsiteX8" fmla="*/ 2635766 w 4929093"/>
                <a:gd name="connsiteY8" fmla="*/ 3885719 h 4413258"/>
                <a:gd name="connsiteX9" fmla="*/ 2760323 w 4929093"/>
                <a:gd name="connsiteY9" fmla="*/ 3885719 h 4413258"/>
                <a:gd name="connsiteX10" fmla="*/ 2943496 w 4929093"/>
                <a:gd name="connsiteY10" fmla="*/ 3907700 h 4413258"/>
                <a:gd name="connsiteX11" fmla="*/ 3009439 w 4929093"/>
                <a:gd name="connsiteY11" fmla="*/ 3922354 h 4413258"/>
                <a:gd name="connsiteX12" fmla="*/ 3090035 w 4929093"/>
                <a:gd name="connsiteY12" fmla="*/ 4017604 h 4413258"/>
                <a:gd name="connsiteX13" fmla="*/ 3141323 w 4929093"/>
                <a:gd name="connsiteY13" fmla="*/ 4142162 h 4413258"/>
                <a:gd name="connsiteX14" fmla="*/ 3170631 w 4929093"/>
                <a:gd name="connsiteY14" fmla="*/ 4149489 h 4413258"/>
                <a:gd name="connsiteX15" fmla="*/ 3287862 w 4929093"/>
                <a:gd name="connsiteY15" fmla="*/ 4230085 h 4413258"/>
                <a:gd name="connsiteX16" fmla="*/ 3331823 w 4929093"/>
                <a:gd name="connsiteY16" fmla="*/ 4208104 h 4413258"/>
                <a:gd name="connsiteX17" fmla="*/ 3353804 w 4929093"/>
                <a:gd name="connsiteY17" fmla="*/ 4208104 h 4413258"/>
                <a:gd name="connsiteX18" fmla="*/ 3397766 w 4929093"/>
                <a:gd name="connsiteY18" fmla="*/ 4252065 h 4413258"/>
                <a:gd name="connsiteX19" fmla="*/ 3419746 w 4929093"/>
                <a:gd name="connsiteY19" fmla="*/ 4318008 h 4413258"/>
                <a:gd name="connsiteX20" fmla="*/ 3398466 w 4929093"/>
                <a:gd name="connsiteY20" fmla="*/ 4408685 h 4413258"/>
                <a:gd name="connsiteX21" fmla="*/ 3434400 w 4929093"/>
                <a:gd name="connsiteY21" fmla="*/ 4413258 h 4413258"/>
                <a:gd name="connsiteX22" fmla="*/ 4086496 w 4929093"/>
                <a:gd name="connsiteY22" fmla="*/ 3973642 h 4413258"/>
                <a:gd name="connsiteX23" fmla="*/ 4196400 w 4929093"/>
                <a:gd name="connsiteY23" fmla="*/ 3958989 h 4413258"/>
                <a:gd name="connsiteX24" fmla="*/ 4298977 w 4929093"/>
                <a:gd name="connsiteY24" fmla="*/ 3907700 h 4413258"/>
                <a:gd name="connsiteX25" fmla="*/ 4313631 w 4929093"/>
                <a:gd name="connsiteY25" fmla="*/ 3878392 h 4413258"/>
                <a:gd name="connsiteX26" fmla="*/ 4423535 w 4929093"/>
                <a:gd name="connsiteY26" fmla="*/ 3885719 h 4413258"/>
                <a:gd name="connsiteX27" fmla="*/ 4540766 w 4929093"/>
                <a:gd name="connsiteY27" fmla="*/ 3893046 h 4413258"/>
                <a:gd name="connsiteX28" fmla="*/ 4540766 w 4929093"/>
                <a:gd name="connsiteY28" fmla="*/ 3790469 h 4413258"/>
                <a:gd name="connsiteX29" fmla="*/ 4570073 w 4929093"/>
                <a:gd name="connsiteY29" fmla="*/ 3739181 h 4413258"/>
                <a:gd name="connsiteX30" fmla="*/ 4657996 w 4929093"/>
                <a:gd name="connsiteY30" fmla="*/ 3687892 h 4413258"/>
                <a:gd name="connsiteX31" fmla="*/ 4709285 w 4929093"/>
                <a:gd name="connsiteY31" fmla="*/ 3629277 h 4413258"/>
                <a:gd name="connsiteX32" fmla="*/ 4870477 w 4929093"/>
                <a:gd name="connsiteY32" fmla="*/ 3629277 h 4413258"/>
                <a:gd name="connsiteX33" fmla="*/ 4870477 w 4929093"/>
                <a:gd name="connsiteY33" fmla="*/ 3526700 h 4413258"/>
                <a:gd name="connsiteX34" fmla="*/ 4899785 w 4929093"/>
                <a:gd name="connsiteY34" fmla="*/ 3284912 h 4413258"/>
                <a:gd name="connsiteX35" fmla="*/ 4929093 w 4929093"/>
                <a:gd name="connsiteY35" fmla="*/ 3094412 h 4413258"/>
                <a:gd name="connsiteX36" fmla="*/ 4921766 w 4929093"/>
                <a:gd name="connsiteY36" fmla="*/ 2889258 h 4413258"/>
                <a:gd name="connsiteX37" fmla="*/ 4791602 w 4929093"/>
                <a:gd name="connsiteY37" fmla="*/ 2848461 h 4413258"/>
                <a:gd name="connsiteX38" fmla="*/ 4696085 w 4929093"/>
                <a:gd name="connsiteY38" fmla="*/ 2655290 h 4413258"/>
                <a:gd name="connsiteX39" fmla="*/ 4877065 w 4929093"/>
                <a:gd name="connsiteY39" fmla="*/ 2660243 h 4413258"/>
                <a:gd name="connsiteX40" fmla="*/ 4780981 w 4929093"/>
                <a:gd name="connsiteY40" fmla="*/ 2372966 h 4413258"/>
                <a:gd name="connsiteX41" fmla="*/ 4464833 w 4929093"/>
                <a:gd name="connsiteY41" fmla="*/ 2273902 h 4413258"/>
                <a:gd name="connsiteX42" fmla="*/ 4303962 w 4929093"/>
                <a:gd name="connsiteY42" fmla="*/ 2120356 h 4413258"/>
                <a:gd name="connsiteX43" fmla="*/ 4193363 w 4929093"/>
                <a:gd name="connsiteY43" fmla="*/ 1932139 h 4413258"/>
                <a:gd name="connsiteX44" fmla="*/ 4042546 w 4929093"/>
                <a:gd name="connsiteY44" fmla="*/ 1793452 h 4413258"/>
                <a:gd name="connsiteX45" fmla="*/ 4112927 w 4929093"/>
                <a:gd name="connsiteY45" fmla="*/ 1491313 h 4413258"/>
                <a:gd name="connsiteX46" fmla="*/ 3916866 w 4929093"/>
                <a:gd name="connsiteY46" fmla="*/ 1308048 h 4413258"/>
                <a:gd name="connsiteX47" fmla="*/ 3469443 w 4929093"/>
                <a:gd name="connsiteY47" fmla="*/ 1491313 h 4413258"/>
                <a:gd name="connsiteX48" fmla="*/ 3047156 w 4929093"/>
                <a:gd name="connsiteY48" fmla="*/ 1530938 h 4413258"/>
                <a:gd name="connsiteX49" fmla="*/ 2836012 w 4929093"/>
                <a:gd name="connsiteY49" fmla="*/ 1303095 h 4413258"/>
                <a:gd name="connsiteX50" fmla="*/ 2589678 w 4929093"/>
                <a:gd name="connsiteY50" fmla="*/ 1327861 h 4413258"/>
                <a:gd name="connsiteX51" fmla="*/ 2660059 w 4929093"/>
                <a:gd name="connsiteY51" fmla="*/ 1060393 h 4413258"/>
                <a:gd name="connsiteX52" fmla="*/ 2514270 w 4929093"/>
                <a:gd name="connsiteY52" fmla="*/ 971238 h 4413258"/>
                <a:gd name="connsiteX53" fmla="*/ 2453943 w 4929093"/>
                <a:gd name="connsiteY53" fmla="*/ 1010863 h 4413258"/>
                <a:gd name="connsiteX54" fmla="*/ 2373507 w 4929093"/>
                <a:gd name="connsiteY54" fmla="*/ 1337767 h 4413258"/>
                <a:gd name="connsiteX55" fmla="*/ 2303126 w 4929093"/>
                <a:gd name="connsiteY55" fmla="*/ 1303095 h 4413258"/>
                <a:gd name="connsiteX56" fmla="*/ 2328263 w 4929093"/>
                <a:gd name="connsiteY56" fmla="*/ 867223 h 4413258"/>
                <a:gd name="connsiteX57" fmla="*/ 2448916 w 4929093"/>
                <a:gd name="connsiteY57" fmla="*/ 624521 h 4413258"/>
                <a:gd name="connsiteX58" fmla="*/ 2277990 w 4929093"/>
                <a:gd name="connsiteY58" fmla="*/ 490788 h 4413258"/>
                <a:gd name="connsiteX59" fmla="*/ 2267936 w 4929093"/>
                <a:gd name="connsiteY59" fmla="*/ 406586 h 4413258"/>
                <a:gd name="connsiteX60" fmla="*/ 2232745 w 4929093"/>
                <a:gd name="connsiteY60" fmla="*/ 371913 h 4413258"/>
                <a:gd name="connsiteX61" fmla="*/ 2212636 w 4929093"/>
                <a:gd name="connsiteY61" fmla="*/ 272852 h 4413258"/>
                <a:gd name="connsiteX62" fmla="*/ 1684150 w 4929093"/>
                <a:gd name="connsiteY62" fmla="*/ 439 h 4413258"/>
                <a:gd name="connsiteX63" fmla="*/ 1568521 w 4929093"/>
                <a:gd name="connsiteY63" fmla="*/ 173798 h 4413258"/>
                <a:gd name="connsiteX64" fmla="*/ 1442838 w 4929093"/>
                <a:gd name="connsiteY64" fmla="*/ 302578 h 4413258"/>
                <a:gd name="connsiteX65" fmla="*/ 1558467 w 4929093"/>
                <a:gd name="connsiteY65" fmla="*/ 376874 h 4413258"/>
                <a:gd name="connsiteX66" fmla="*/ 1669070 w 4929093"/>
                <a:gd name="connsiteY66" fmla="*/ 644342 h 4413258"/>
                <a:gd name="connsiteX67" fmla="*/ 1661312 w 4929093"/>
                <a:gd name="connsiteY67" fmla="*/ 816508 h 4413258"/>
                <a:gd name="connsiteX68" fmla="*/ 1731051 w 4929093"/>
                <a:gd name="connsiteY68" fmla="*/ 879655 h 4413258"/>
                <a:gd name="connsiteX69" fmla="*/ 1722334 w 4929093"/>
                <a:gd name="connsiteY69" fmla="*/ 947010 h 4413258"/>
                <a:gd name="connsiteX70" fmla="*/ 1844376 w 4929093"/>
                <a:gd name="connsiteY70" fmla="*/ 1052255 h 4413258"/>
                <a:gd name="connsiteX71" fmla="*/ 1761562 w 4929093"/>
                <a:gd name="connsiteY71" fmla="*/ 1085932 h 4413258"/>
                <a:gd name="connsiteX72" fmla="*/ 1437812 w 4929093"/>
                <a:gd name="connsiteY72" fmla="*/ 827606 h 4413258"/>
                <a:gd name="connsiteX73" fmla="*/ 1171366 w 4929093"/>
                <a:gd name="connsiteY73" fmla="*/ 956386 h 4413258"/>
                <a:gd name="connsiteX74" fmla="*/ 1050710 w 4929093"/>
                <a:gd name="connsiteY74" fmla="*/ 1005916 h 4413258"/>
                <a:gd name="connsiteX75" fmla="*/ 965245 w 4929093"/>
                <a:gd name="connsiteY75" fmla="*/ 1045542 h 4413258"/>
                <a:gd name="connsiteX76" fmla="*/ 305147 w 4929093"/>
                <a:gd name="connsiteY76" fmla="*/ 621739 h 4413258"/>
                <a:gd name="connsiteX77" fmla="*/ 0 w 4929093"/>
                <a:gd name="connsiteY77" fmla="*/ 1179275 h 4413258"/>
                <a:gd name="connsiteX78" fmla="*/ 165901 w 4929093"/>
                <a:gd name="connsiteY78" fmla="*/ 1377398 h 4413258"/>
                <a:gd name="connsiteX79" fmla="*/ 226229 w 4929093"/>
                <a:gd name="connsiteY79" fmla="*/ 1521038 h 4413258"/>
                <a:gd name="connsiteX80" fmla="*/ 513885 w 4929093"/>
                <a:gd name="connsiteY80" fmla="*/ 1735614 h 4413258"/>
                <a:gd name="connsiteX81" fmla="*/ 1222111 w 4929093"/>
                <a:gd name="connsiteY81" fmla="*/ 2458920 h 4413258"/>
                <a:gd name="connsiteX82" fmla="*/ 1226613 w 4929093"/>
                <a:gd name="connsiteY82" fmla="*/ 2453635 h 4413258"/>
                <a:gd name="connsiteX83" fmla="*/ 1308757 w 4929093"/>
                <a:gd name="connsiteY83" fmla="*/ 2615264 h 4413258"/>
                <a:gd name="connsiteX84" fmla="*/ 1304553 w 4929093"/>
                <a:gd name="connsiteY84" fmla="*/ 2806385 h 4413258"/>
                <a:gd name="connsiteX0" fmla="*/ 3287862 w 4929093"/>
                <a:gd name="connsiteY0" fmla="*/ 4230085 h 4413258"/>
                <a:gd name="connsiteX1" fmla="*/ 3331823 w 4929093"/>
                <a:gd name="connsiteY1" fmla="*/ 4208104 h 4413258"/>
                <a:gd name="connsiteX2" fmla="*/ 3353804 w 4929093"/>
                <a:gd name="connsiteY2" fmla="*/ 4208104 h 4413258"/>
                <a:gd name="connsiteX3" fmla="*/ 3397766 w 4929093"/>
                <a:gd name="connsiteY3" fmla="*/ 4252065 h 4413258"/>
                <a:gd name="connsiteX4" fmla="*/ 3419746 w 4929093"/>
                <a:gd name="connsiteY4" fmla="*/ 4318008 h 4413258"/>
                <a:gd name="connsiteX5" fmla="*/ 3398466 w 4929093"/>
                <a:gd name="connsiteY5" fmla="*/ 4408685 h 4413258"/>
                <a:gd name="connsiteX6" fmla="*/ 3434400 w 4929093"/>
                <a:gd name="connsiteY6" fmla="*/ 4413258 h 4413258"/>
                <a:gd name="connsiteX7" fmla="*/ 4086496 w 4929093"/>
                <a:gd name="connsiteY7" fmla="*/ 3973642 h 4413258"/>
                <a:gd name="connsiteX8" fmla="*/ 4196400 w 4929093"/>
                <a:gd name="connsiteY8" fmla="*/ 3958989 h 4413258"/>
                <a:gd name="connsiteX9" fmla="*/ 4298977 w 4929093"/>
                <a:gd name="connsiteY9" fmla="*/ 3907700 h 4413258"/>
                <a:gd name="connsiteX10" fmla="*/ 4313631 w 4929093"/>
                <a:gd name="connsiteY10" fmla="*/ 3878392 h 4413258"/>
                <a:gd name="connsiteX11" fmla="*/ 4423535 w 4929093"/>
                <a:gd name="connsiteY11" fmla="*/ 3885719 h 4413258"/>
                <a:gd name="connsiteX12" fmla="*/ 4540766 w 4929093"/>
                <a:gd name="connsiteY12" fmla="*/ 3893046 h 4413258"/>
                <a:gd name="connsiteX13" fmla="*/ 4540766 w 4929093"/>
                <a:gd name="connsiteY13" fmla="*/ 3790469 h 4413258"/>
                <a:gd name="connsiteX14" fmla="*/ 4570073 w 4929093"/>
                <a:gd name="connsiteY14" fmla="*/ 3739181 h 4413258"/>
                <a:gd name="connsiteX15" fmla="*/ 4657996 w 4929093"/>
                <a:gd name="connsiteY15" fmla="*/ 3687892 h 4413258"/>
                <a:gd name="connsiteX16" fmla="*/ 4709285 w 4929093"/>
                <a:gd name="connsiteY16" fmla="*/ 3629277 h 4413258"/>
                <a:gd name="connsiteX17" fmla="*/ 4870477 w 4929093"/>
                <a:gd name="connsiteY17" fmla="*/ 3629277 h 4413258"/>
                <a:gd name="connsiteX18" fmla="*/ 4870477 w 4929093"/>
                <a:gd name="connsiteY18" fmla="*/ 3526700 h 4413258"/>
                <a:gd name="connsiteX19" fmla="*/ 4899785 w 4929093"/>
                <a:gd name="connsiteY19" fmla="*/ 3284912 h 4413258"/>
                <a:gd name="connsiteX20" fmla="*/ 4929093 w 4929093"/>
                <a:gd name="connsiteY20" fmla="*/ 3094412 h 4413258"/>
                <a:gd name="connsiteX21" fmla="*/ 4921766 w 4929093"/>
                <a:gd name="connsiteY21" fmla="*/ 2889258 h 4413258"/>
                <a:gd name="connsiteX22" fmla="*/ 4791602 w 4929093"/>
                <a:gd name="connsiteY22" fmla="*/ 2848461 h 4413258"/>
                <a:gd name="connsiteX23" fmla="*/ 4696085 w 4929093"/>
                <a:gd name="connsiteY23" fmla="*/ 2655290 h 4413258"/>
                <a:gd name="connsiteX24" fmla="*/ 4877065 w 4929093"/>
                <a:gd name="connsiteY24" fmla="*/ 2660243 h 4413258"/>
                <a:gd name="connsiteX25" fmla="*/ 4780981 w 4929093"/>
                <a:gd name="connsiteY25" fmla="*/ 2372966 h 4413258"/>
                <a:gd name="connsiteX26" fmla="*/ 4464833 w 4929093"/>
                <a:gd name="connsiteY26" fmla="*/ 2273902 h 4413258"/>
                <a:gd name="connsiteX27" fmla="*/ 4303962 w 4929093"/>
                <a:gd name="connsiteY27" fmla="*/ 2120356 h 4413258"/>
                <a:gd name="connsiteX28" fmla="*/ 4193363 w 4929093"/>
                <a:gd name="connsiteY28" fmla="*/ 1932139 h 4413258"/>
                <a:gd name="connsiteX29" fmla="*/ 4042546 w 4929093"/>
                <a:gd name="connsiteY29" fmla="*/ 1793452 h 4413258"/>
                <a:gd name="connsiteX30" fmla="*/ 4112927 w 4929093"/>
                <a:gd name="connsiteY30" fmla="*/ 1491313 h 4413258"/>
                <a:gd name="connsiteX31" fmla="*/ 3916866 w 4929093"/>
                <a:gd name="connsiteY31" fmla="*/ 1308048 h 4413258"/>
                <a:gd name="connsiteX32" fmla="*/ 3469443 w 4929093"/>
                <a:gd name="connsiteY32" fmla="*/ 1491313 h 4413258"/>
                <a:gd name="connsiteX33" fmla="*/ 3047156 w 4929093"/>
                <a:gd name="connsiteY33" fmla="*/ 1530938 h 4413258"/>
                <a:gd name="connsiteX34" fmla="*/ 2836012 w 4929093"/>
                <a:gd name="connsiteY34" fmla="*/ 1303095 h 4413258"/>
                <a:gd name="connsiteX35" fmla="*/ 2589678 w 4929093"/>
                <a:gd name="connsiteY35" fmla="*/ 1327861 h 4413258"/>
                <a:gd name="connsiteX36" fmla="*/ 2660059 w 4929093"/>
                <a:gd name="connsiteY36" fmla="*/ 1060393 h 4413258"/>
                <a:gd name="connsiteX37" fmla="*/ 2514270 w 4929093"/>
                <a:gd name="connsiteY37" fmla="*/ 971238 h 4413258"/>
                <a:gd name="connsiteX38" fmla="*/ 2453943 w 4929093"/>
                <a:gd name="connsiteY38" fmla="*/ 1010863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70" fmla="*/ 1404621 w 4929093"/>
                <a:gd name="connsiteY70" fmla="*/ 2832072 h 4413258"/>
                <a:gd name="connsiteX71" fmla="*/ 1507420 w 4929093"/>
                <a:gd name="connsiteY71" fmla="*/ 2823315 h 4413258"/>
                <a:gd name="connsiteX72" fmla="*/ 1566035 w 4929093"/>
                <a:gd name="connsiteY72" fmla="*/ 2889258 h 4413258"/>
                <a:gd name="connsiteX73" fmla="*/ 1653958 w 4929093"/>
                <a:gd name="connsiteY73" fmla="*/ 2955200 h 4413258"/>
                <a:gd name="connsiteX74" fmla="*/ 2481900 w 4929093"/>
                <a:gd name="connsiteY74" fmla="*/ 3687892 h 4413258"/>
                <a:gd name="connsiteX75" fmla="*/ 2489227 w 4929093"/>
                <a:gd name="connsiteY75" fmla="*/ 3819777 h 4413258"/>
                <a:gd name="connsiteX76" fmla="*/ 2599131 w 4929093"/>
                <a:gd name="connsiteY76" fmla="*/ 3856412 h 4413258"/>
                <a:gd name="connsiteX77" fmla="*/ 2635766 w 4929093"/>
                <a:gd name="connsiteY77" fmla="*/ 3885719 h 4413258"/>
                <a:gd name="connsiteX78" fmla="*/ 2760323 w 4929093"/>
                <a:gd name="connsiteY78" fmla="*/ 3885719 h 4413258"/>
                <a:gd name="connsiteX79" fmla="*/ 2943496 w 4929093"/>
                <a:gd name="connsiteY79" fmla="*/ 3907700 h 4413258"/>
                <a:gd name="connsiteX80" fmla="*/ 3009439 w 4929093"/>
                <a:gd name="connsiteY80" fmla="*/ 3922354 h 4413258"/>
                <a:gd name="connsiteX81" fmla="*/ 3090035 w 4929093"/>
                <a:gd name="connsiteY81" fmla="*/ 4017604 h 4413258"/>
                <a:gd name="connsiteX82" fmla="*/ 3141323 w 4929093"/>
                <a:gd name="connsiteY82" fmla="*/ 4142162 h 4413258"/>
                <a:gd name="connsiteX83" fmla="*/ 3262216 w 4929093"/>
                <a:gd name="connsiteY83" fmla="*/ 4239039 h 4413258"/>
                <a:gd name="connsiteX0" fmla="*/ 3287862 w 4929093"/>
                <a:gd name="connsiteY0" fmla="*/ 4230085 h 4413258"/>
                <a:gd name="connsiteX1" fmla="*/ 3331823 w 4929093"/>
                <a:gd name="connsiteY1" fmla="*/ 4208104 h 4413258"/>
                <a:gd name="connsiteX2" fmla="*/ 3353804 w 4929093"/>
                <a:gd name="connsiteY2" fmla="*/ 4208104 h 4413258"/>
                <a:gd name="connsiteX3" fmla="*/ 3397766 w 4929093"/>
                <a:gd name="connsiteY3" fmla="*/ 4252065 h 4413258"/>
                <a:gd name="connsiteX4" fmla="*/ 3419746 w 4929093"/>
                <a:gd name="connsiteY4" fmla="*/ 4318008 h 4413258"/>
                <a:gd name="connsiteX5" fmla="*/ 3398466 w 4929093"/>
                <a:gd name="connsiteY5" fmla="*/ 4408685 h 4413258"/>
                <a:gd name="connsiteX6" fmla="*/ 3434400 w 4929093"/>
                <a:gd name="connsiteY6" fmla="*/ 4413258 h 4413258"/>
                <a:gd name="connsiteX7" fmla="*/ 4086496 w 4929093"/>
                <a:gd name="connsiteY7" fmla="*/ 3973642 h 4413258"/>
                <a:gd name="connsiteX8" fmla="*/ 4196400 w 4929093"/>
                <a:gd name="connsiteY8" fmla="*/ 3958989 h 4413258"/>
                <a:gd name="connsiteX9" fmla="*/ 4298977 w 4929093"/>
                <a:gd name="connsiteY9" fmla="*/ 3907700 h 4413258"/>
                <a:gd name="connsiteX10" fmla="*/ 4313631 w 4929093"/>
                <a:gd name="connsiteY10" fmla="*/ 3878392 h 4413258"/>
                <a:gd name="connsiteX11" fmla="*/ 4423535 w 4929093"/>
                <a:gd name="connsiteY11" fmla="*/ 3885719 h 4413258"/>
                <a:gd name="connsiteX12" fmla="*/ 4540766 w 4929093"/>
                <a:gd name="connsiteY12" fmla="*/ 3893046 h 4413258"/>
                <a:gd name="connsiteX13" fmla="*/ 4540766 w 4929093"/>
                <a:gd name="connsiteY13" fmla="*/ 3790469 h 4413258"/>
                <a:gd name="connsiteX14" fmla="*/ 4570073 w 4929093"/>
                <a:gd name="connsiteY14" fmla="*/ 3739181 h 4413258"/>
                <a:gd name="connsiteX15" fmla="*/ 4657996 w 4929093"/>
                <a:gd name="connsiteY15" fmla="*/ 3687892 h 4413258"/>
                <a:gd name="connsiteX16" fmla="*/ 4709285 w 4929093"/>
                <a:gd name="connsiteY16" fmla="*/ 3629277 h 4413258"/>
                <a:gd name="connsiteX17" fmla="*/ 4870477 w 4929093"/>
                <a:gd name="connsiteY17" fmla="*/ 3629277 h 4413258"/>
                <a:gd name="connsiteX18" fmla="*/ 4870477 w 4929093"/>
                <a:gd name="connsiteY18" fmla="*/ 3526700 h 4413258"/>
                <a:gd name="connsiteX19" fmla="*/ 4899785 w 4929093"/>
                <a:gd name="connsiteY19" fmla="*/ 3284912 h 4413258"/>
                <a:gd name="connsiteX20" fmla="*/ 4929093 w 4929093"/>
                <a:gd name="connsiteY20" fmla="*/ 3094412 h 4413258"/>
                <a:gd name="connsiteX21" fmla="*/ 4921766 w 4929093"/>
                <a:gd name="connsiteY21" fmla="*/ 2889258 h 4413258"/>
                <a:gd name="connsiteX22" fmla="*/ 4791602 w 4929093"/>
                <a:gd name="connsiteY22" fmla="*/ 2848461 h 4413258"/>
                <a:gd name="connsiteX23" fmla="*/ 4696085 w 4929093"/>
                <a:gd name="connsiteY23" fmla="*/ 2655290 h 4413258"/>
                <a:gd name="connsiteX24" fmla="*/ 4877065 w 4929093"/>
                <a:gd name="connsiteY24" fmla="*/ 2660243 h 4413258"/>
                <a:gd name="connsiteX25" fmla="*/ 4780981 w 4929093"/>
                <a:gd name="connsiteY25" fmla="*/ 2372966 h 4413258"/>
                <a:gd name="connsiteX26" fmla="*/ 4464833 w 4929093"/>
                <a:gd name="connsiteY26" fmla="*/ 2273902 h 4413258"/>
                <a:gd name="connsiteX27" fmla="*/ 4303962 w 4929093"/>
                <a:gd name="connsiteY27" fmla="*/ 2120356 h 4413258"/>
                <a:gd name="connsiteX28" fmla="*/ 4193363 w 4929093"/>
                <a:gd name="connsiteY28" fmla="*/ 1932139 h 4413258"/>
                <a:gd name="connsiteX29" fmla="*/ 4042546 w 4929093"/>
                <a:gd name="connsiteY29" fmla="*/ 1793452 h 4413258"/>
                <a:gd name="connsiteX30" fmla="*/ 4112927 w 4929093"/>
                <a:gd name="connsiteY30" fmla="*/ 1491313 h 4413258"/>
                <a:gd name="connsiteX31" fmla="*/ 3916866 w 4929093"/>
                <a:gd name="connsiteY31" fmla="*/ 1308048 h 4413258"/>
                <a:gd name="connsiteX32" fmla="*/ 3469443 w 4929093"/>
                <a:gd name="connsiteY32" fmla="*/ 1491313 h 4413258"/>
                <a:gd name="connsiteX33" fmla="*/ 3047156 w 4929093"/>
                <a:gd name="connsiteY33" fmla="*/ 1530938 h 4413258"/>
                <a:gd name="connsiteX34" fmla="*/ 2836012 w 4929093"/>
                <a:gd name="connsiteY34" fmla="*/ 1303095 h 4413258"/>
                <a:gd name="connsiteX35" fmla="*/ 2589678 w 4929093"/>
                <a:gd name="connsiteY35" fmla="*/ 1327861 h 4413258"/>
                <a:gd name="connsiteX36" fmla="*/ 2660059 w 4929093"/>
                <a:gd name="connsiteY36" fmla="*/ 1060393 h 4413258"/>
                <a:gd name="connsiteX37" fmla="*/ 2514270 w 4929093"/>
                <a:gd name="connsiteY37" fmla="*/ 971238 h 4413258"/>
                <a:gd name="connsiteX38" fmla="*/ 2453943 w 4929093"/>
                <a:gd name="connsiteY38" fmla="*/ 1010863 h 4413258"/>
                <a:gd name="connsiteX39" fmla="*/ 2373507 w 4929093"/>
                <a:gd name="connsiteY39" fmla="*/ 1337767 h 4413258"/>
                <a:gd name="connsiteX40" fmla="*/ 2303126 w 4929093"/>
                <a:gd name="connsiteY40" fmla="*/ 1303095 h 4413258"/>
                <a:gd name="connsiteX41" fmla="*/ 2328263 w 4929093"/>
                <a:gd name="connsiteY41" fmla="*/ 867223 h 4413258"/>
                <a:gd name="connsiteX42" fmla="*/ 2448916 w 4929093"/>
                <a:gd name="connsiteY42" fmla="*/ 624521 h 4413258"/>
                <a:gd name="connsiteX43" fmla="*/ 2277990 w 4929093"/>
                <a:gd name="connsiteY43" fmla="*/ 490788 h 4413258"/>
                <a:gd name="connsiteX44" fmla="*/ 2267936 w 4929093"/>
                <a:gd name="connsiteY44" fmla="*/ 406586 h 4413258"/>
                <a:gd name="connsiteX45" fmla="*/ 2232745 w 4929093"/>
                <a:gd name="connsiteY45" fmla="*/ 371913 h 4413258"/>
                <a:gd name="connsiteX46" fmla="*/ 2212636 w 4929093"/>
                <a:gd name="connsiteY46" fmla="*/ 272852 h 4413258"/>
                <a:gd name="connsiteX47" fmla="*/ 1684150 w 4929093"/>
                <a:gd name="connsiteY47" fmla="*/ 439 h 4413258"/>
                <a:gd name="connsiteX48" fmla="*/ 1568521 w 4929093"/>
                <a:gd name="connsiteY48" fmla="*/ 173798 h 4413258"/>
                <a:gd name="connsiteX49" fmla="*/ 1442838 w 4929093"/>
                <a:gd name="connsiteY49" fmla="*/ 302578 h 4413258"/>
                <a:gd name="connsiteX50" fmla="*/ 1558467 w 4929093"/>
                <a:gd name="connsiteY50" fmla="*/ 376874 h 4413258"/>
                <a:gd name="connsiteX51" fmla="*/ 1669070 w 4929093"/>
                <a:gd name="connsiteY51" fmla="*/ 644342 h 4413258"/>
                <a:gd name="connsiteX52" fmla="*/ 1661312 w 4929093"/>
                <a:gd name="connsiteY52" fmla="*/ 816508 h 4413258"/>
                <a:gd name="connsiteX53" fmla="*/ 1731051 w 4929093"/>
                <a:gd name="connsiteY53" fmla="*/ 879655 h 4413258"/>
                <a:gd name="connsiteX54" fmla="*/ 1722334 w 4929093"/>
                <a:gd name="connsiteY54" fmla="*/ 947010 h 4413258"/>
                <a:gd name="connsiteX55" fmla="*/ 1844376 w 4929093"/>
                <a:gd name="connsiteY55" fmla="*/ 1052255 h 4413258"/>
                <a:gd name="connsiteX56" fmla="*/ 1761562 w 4929093"/>
                <a:gd name="connsiteY56" fmla="*/ 1085932 h 4413258"/>
                <a:gd name="connsiteX57" fmla="*/ 1437812 w 4929093"/>
                <a:gd name="connsiteY57" fmla="*/ 827606 h 4413258"/>
                <a:gd name="connsiteX58" fmla="*/ 1171366 w 4929093"/>
                <a:gd name="connsiteY58" fmla="*/ 956386 h 4413258"/>
                <a:gd name="connsiteX59" fmla="*/ 1050710 w 4929093"/>
                <a:gd name="connsiteY59" fmla="*/ 1005916 h 4413258"/>
                <a:gd name="connsiteX60" fmla="*/ 965245 w 4929093"/>
                <a:gd name="connsiteY60" fmla="*/ 1045542 h 4413258"/>
                <a:gd name="connsiteX61" fmla="*/ 305147 w 4929093"/>
                <a:gd name="connsiteY61" fmla="*/ 621739 h 4413258"/>
                <a:gd name="connsiteX62" fmla="*/ 0 w 4929093"/>
                <a:gd name="connsiteY62" fmla="*/ 1179275 h 4413258"/>
                <a:gd name="connsiteX63" fmla="*/ 165901 w 4929093"/>
                <a:gd name="connsiteY63" fmla="*/ 1377398 h 4413258"/>
                <a:gd name="connsiteX64" fmla="*/ 226229 w 4929093"/>
                <a:gd name="connsiteY64" fmla="*/ 1521038 h 4413258"/>
                <a:gd name="connsiteX65" fmla="*/ 513885 w 4929093"/>
                <a:gd name="connsiteY65" fmla="*/ 1735614 h 4413258"/>
                <a:gd name="connsiteX66" fmla="*/ 1222111 w 4929093"/>
                <a:gd name="connsiteY66" fmla="*/ 2458920 h 4413258"/>
                <a:gd name="connsiteX67" fmla="*/ 1226613 w 4929093"/>
                <a:gd name="connsiteY67" fmla="*/ 2453635 h 4413258"/>
                <a:gd name="connsiteX68" fmla="*/ 1308757 w 4929093"/>
                <a:gd name="connsiteY68" fmla="*/ 2615264 h 4413258"/>
                <a:gd name="connsiteX69" fmla="*/ 1304553 w 4929093"/>
                <a:gd name="connsiteY69" fmla="*/ 2806385 h 4413258"/>
                <a:gd name="connsiteX70" fmla="*/ 1404621 w 4929093"/>
                <a:gd name="connsiteY70" fmla="*/ 2832072 h 4413258"/>
                <a:gd name="connsiteX71" fmla="*/ 1507420 w 4929093"/>
                <a:gd name="connsiteY71" fmla="*/ 2823315 h 4413258"/>
                <a:gd name="connsiteX72" fmla="*/ 1566035 w 4929093"/>
                <a:gd name="connsiteY72" fmla="*/ 2889258 h 4413258"/>
                <a:gd name="connsiteX73" fmla="*/ 1653958 w 4929093"/>
                <a:gd name="connsiteY73" fmla="*/ 2955200 h 4413258"/>
                <a:gd name="connsiteX74" fmla="*/ 2481900 w 4929093"/>
                <a:gd name="connsiteY74" fmla="*/ 3687892 h 4413258"/>
                <a:gd name="connsiteX75" fmla="*/ 2489227 w 4929093"/>
                <a:gd name="connsiteY75" fmla="*/ 3819777 h 4413258"/>
                <a:gd name="connsiteX76" fmla="*/ 2599131 w 4929093"/>
                <a:gd name="connsiteY76" fmla="*/ 3856412 h 4413258"/>
                <a:gd name="connsiteX77" fmla="*/ 2635766 w 4929093"/>
                <a:gd name="connsiteY77" fmla="*/ 3885719 h 4413258"/>
                <a:gd name="connsiteX78" fmla="*/ 2760323 w 4929093"/>
                <a:gd name="connsiteY78" fmla="*/ 3885719 h 4413258"/>
                <a:gd name="connsiteX79" fmla="*/ 2943496 w 4929093"/>
                <a:gd name="connsiteY79" fmla="*/ 3907700 h 4413258"/>
                <a:gd name="connsiteX80" fmla="*/ 3009439 w 4929093"/>
                <a:gd name="connsiteY80" fmla="*/ 3922354 h 4413258"/>
                <a:gd name="connsiteX81" fmla="*/ 3090035 w 4929093"/>
                <a:gd name="connsiteY81" fmla="*/ 4017604 h 4413258"/>
                <a:gd name="connsiteX82" fmla="*/ 3141323 w 4929093"/>
                <a:gd name="connsiteY82" fmla="*/ 4142162 h 4413258"/>
                <a:gd name="connsiteX0" fmla="*/ 3331823 w 4929093"/>
                <a:gd name="connsiteY0" fmla="*/ 4208104 h 4413258"/>
                <a:gd name="connsiteX1" fmla="*/ 3353804 w 4929093"/>
                <a:gd name="connsiteY1" fmla="*/ 4208104 h 4413258"/>
                <a:gd name="connsiteX2" fmla="*/ 3397766 w 4929093"/>
                <a:gd name="connsiteY2" fmla="*/ 4252065 h 4413258"/>
                <a:gd name="connsiteX3" fmla="*/ 3419746 w 4929093"/>
                <a:gd name="connsiteY3" fmla="*/ 4318008 h 4413258"/>
                <a:gd name="connsiteX4" fmla="*/ 3398466 w 4929093"/>
                <a:gd name="connsiteY4" fmla="*/ 4408685 h 4413258"/>
                <a:gd name="connsiteX5" fmla="*/ 3434400 w 4929093"/>
                <a:gd name="connsiteY5" fmla="*/ 4413258 h 4413258"/>
                <a:gd name="connsiteX6" fmla="*/ 4086496 w 4929093"/>
                <a:gd name="connsiteY6" fmla="*/ 3973642 h 4413258"/>
                <a:gd name="connsiteX7" fmla="*/ 4196400 w 4929093"/>
                <a:gd name="connsiteY7" fmla="*/ 3958989 h 4413258"/>
                <a:gd name="connsiteX8" fmla="*/ 4298977 w 4929093"/>
                <a:gd name="connsiteY8" fmla="*/ 3907700 h 4413258"/>
                <a:gd name="connsiteX9" fmla="*/ 4313631 w 4929093"/>
                <a:gd name="connsiteY9" fmla="*/ 3878392 h 4413258"/>
                <a:gd name="connsiteX10" fmla="*/ 4423535 w 4929093"/>
                <a:gd name="connsiteY10" fmla="*/ 3885719 h 4413258"/>
                <a:gd name="connsiteX11" fmla="*/ 4540766 w 4929093"/>
                <a:gd name="connsiteY11" fmla="*/ 3893046 h 4413258"/>
                <a:gd name="connsiteX12" fmla="*/ 4540766 w 4929093"/>
                <a:gd name="connsiteY12" fmla="*/ 3790469 h 4413258"/>
                <a:gd name="connsiteX13" fmla="*/ 4570073 w 4929093"/>
                <a:gd name="connsiteY13" fmla="*/ 3739181 h 4413258"/>
                <a:gd name="connsiteX14" fmla="*/ 4657996 w 4929093"/>
                <a:gd name="connsiteY14" fmla="*/ 3687892 h 4413258"/>
                <a:gd name="connsiteX15" fmla="*/ 4709285 w 4929093"/>
                <a:gd name="connsiteY15" fmla="*/ 3629277 h 4413258"/>
                <a:gd name="connsiteX16" fmla="*/ 4870477 w 4929093"/>
                <a:gd name="connsiteY16" fmla="*/ 3629277 h 4413258"/>
                <a:gd name="connsiteX17" fmla="*/ 4870477 w 4929093"/>
                <a:gd name="connsiteY17" fmla="*/ 3526700 h 4413258"/>
                <a:gd name="connsiteX18" fmla="*/ 4899785 w 4929093"/>
                <a:gd name="connsiteY18" fmla="*/ 3284912 h 4413258"/>
                <a:gd name="connsiteX19" fmla="*/ 4929093 w 4929093"/>
                <a:gd name="connsiteY19" fmla="*/ 3094412 h 4413258"/>
                <a:gd name="connsiteX20" fmla="*/ 4921766 w 4929093"/>
                <a:gd name="connsiteY20" fmla="*/ 2889258 h 4413258"/>
                <a:gd name="connsiteX21" fmla="*/ 4791602 w 4929093"/>
                <a:gd name="connsiteY21" fmla="*/ 2848461 h 4413258"/>
                <a:gd name="connsiteX22" fmla="*/ 4696085 w 4929093"/>
                <a:gd name="connsiteY22" fmla="*/ 2655290 h 4413258"/>
                <a:gd name="connsiteX23" fmla="*/ 4877065 w 4929093"/>
                <a:gd name="connsiteY23" fmla="*/ 2660243 h 4413258"/>
                <a:gd name="connsiteX24" fmla="*/ 4780981 w 4929093"/>
                <a:gd name="connsiteY24" fmla="*/ 2372966 h 4413258"/>
                <a:gd name="connsiteX25" fmla="*/ 4464833 w 4929093"/>
                <a:gd name="connsiteY25" fmla="*/ 2273902 h 4413258"/>
                <a:gd name="connsiteX26" fmla="*/ 4303962 w 4929093"/>
                <a:gd name="connsiteY26" fmla="*/ 2120356 h 4413258"/>
                <a:gd name="connsiteX27" fmla="*/ 4193363 w 4929093"/>
                <a:gd name="connsiteY27" fmla="*/ 1932139 h 4413258"/>
                <a:gd name="connsiteX28" fmla="*/ 4042546 w 4929093"/>
                <a:gd name="connsiteY28" fmla="*/ 1793452 h 4413258"/>
                <a:gd name="connsiteX29" fmla="*/ 4112927 w 4929093"/>
                <a:gd name="connsiteY29" fmla="*/ 1491313 h 4413258"/>
                <a:gd name="connsiteX30" fmla="*/ 3916866 w 4929093"/>
                <a:gd name="connsiteY30" fmla="*/ 1308048 h 4413258"/>
                <a:gd name="connsiteX31" fmla="*/ 3469443 w 4929093"/>
                <a:gd name="connsiteY31" fmla="*/ 1491313 h 4413258"/>
                <a:gd name="connsiteX32" fmla="*/ 3047156 w 4929093"/>
                <a:gd name="connsiteY32" fmla="*/ 1530938 h 4413258"/>
                <a:gd name="connsiteX33" fmla="*/ 2836012 w 4929093"/>
                <a:gd name="connsiteY33" fmla="*/ 1303095 h 4413258"/>
                <a:gd name="connsiteX34" fmla="*/ 2589678 w 4929093"/>
                <a:gd name="connsiteY34" fmla="*/ 1327861 h 4413258"/>
                <a:gd name="connsiteX35" fmla="*/ 2660059 w 4929093"/>
                <a:gd name="connsiteY35" fmla="*/ 1060393 h 4413258"/>
                <a:gd name="connsiteX36" fmla="*/ 2514270 w 4929093"/>
                <a:gd name="connsiteY36" fmla="*/ 971238 h 4413258"/>
                <a:gd name="connsiteX37" fmla="*/ 2453943 w 4929093"/>
                <a:gd name="connsiteY37" fmla="*/ 1010863 h 4413258"/>
                <a:gd name="connsiteX38" fmla="*/ 2373507 w 4929093"/>
                <a:gd name="connsiteY38" fmla="*/ 1337767 h 4413258"/>
                <a:gd name="connsiteX39" fmla="*/ 2303126 w 4929093"/>
                <a:gd name="connsiteY39" fmla="*/ 1303095 h 4413258"/>
                <a:gd name="connsiteX40" fmla="*/ 2328263 w 4929093"/>
                <a:gd name="connsiteY40" fmla="*/ 867223 h 4413258"/>
                <a:gd name="connsiteX41" fmla="*/ 2448916 w 4929093"/>
                <a:gd name="connsiteY41" fmla="*/ 624521 h 4413258"/>
                <a:gd name="connsiteX42" fmla="*/ 2277990 w 4929093"/>
                <a:gd name="connsiteY42" fmla="*/ 490788 h 4413258"/>
                <a:gd name="connsiteX43" fmla="*/ 2267936 w 4929093"/>
                <a:gd name="connsiteY43" fmla="*/ 406586 h 4413258"/>
                <a:gd name="connsiteX44" fmla="*/ 2232745 w 4929093"/>
                <a:gd name="connsiteY44" fmla="*/ 371913 h 4413258"/>
                <a:gd name="connsiteX45" fmla="*/ 2212636 w 4929093"/>
                <a:gd name="connsiteY45" fmla="*/ 272852 h 4413258"/>
                <a:gd name="connsiteX46" fmla="*/ 1684150 w 4929093"/>
                <a:gd name="connsiteY46" fmla="*/ 439 h 4413258"/>
                <a:gd name="connsiteX47" fmla="*/ 1568521 w 4929093"/>
                <a:gd name="connsiteY47" fmla="*/ 173798 h 4413258"/>
                <a:gd name="connsiteX48" fmla="*/ 1442838 w 4929093"/>
                <a:gd name="connsiteY48" fmla="*/ 302578 h 4413258"/>
                <a:gd name="connsiteX49" fmla="*/ 1558467 w 4929093"/>
                <a:gd name="connsiteY49" fmla="*/ 376874 h 4413258"/>
                <a:gd name="connsiteX50" fmla="*/ 1669070 w 4929093"/>
                <a:gd name="connsiteY50" fmla="*/ 644342 h 4413258"/>
                <a:gd name="connsiteX51" fmla="*/ 1661312 w 4929093"/>
                <a:gd name="connsiteY51" fmla="*/ 816508 h 4413258"/>
                <a:gd name="connsiteX52" fmla="*/ 1731051 w 4929093"/>
                <a:gd name="connsiteY52" fmla="*/ 879655 h 4413258"/>
                <a:gd name="connsiteX53" fmla="*/ 1722334 w 4929093"/>
                <a:gd name="connsiteY53" fmla="*/ 947010 h 4413258"/>
                <a:gd name="connsiteX54" fmla="*/ 1844376 w 4929093"/>
                <a:gd name="connsiteY54" fmla="*/ 1052255 h 4413258"/>
                <a:gd name="connsiteX55" fmla="*/ 1761562 w 4929093"/>
                <a:gd name="connsiteY55" fmla="*/ 1085932 h 4413258"/>
                <a:gd name="connsiteX56" fmla="*/ 1437812 w 4929093"/>
                <a:gd name="connsiteY56" fmla="*/ 827606 h 4413258"/>
                <a:gd name="connsiteX57" fmla="*/ 1171366 w 4929093"/>
                <a:gd name="connsiteY57" fmla="*/ 956386 h 4413258"/>
                <a:gd name="connsiteX58" fmla="*/ 1050710 w 4929093"/>
                <a:gd name="connsiteY58" fmla="*/ 1005916 h 4413258"/>
                <a:gd name="connsiteX59" fmla="*/ 965245 w 4929093"/>
                <a:gd name="connsiteY59" fmla="*/ 1045542 h 4413258"/>
                <a:gd name="connsiteX60" fmla="*/ 305147 w 4929093"/>
                <a:gd name="connsiteY60" fmla="*/ 621739 h 4413258"/>
                <a:gd name="connsiteX61" fmla="*/ 0 w 4929093"/>
                <a:gd name="connsiteY61" fmla="*/ 1179275 h 4413258"/>
                <a:gd name="connsiteX62" fmla="*/ 165901 w 4929093"/>
                <a:gd name="connsiteY62" fmla="*/ 1377398 h 4413258"/>
                <a:gd name="connsiteX63" fmla="*/ 226229 w 4929093"/>
                <a:gd name="connsiteY63" fmla="*/ 1521038 h 4413258"/>
                <a:gd name="connsiteX64" fmla="*/ 513885 w 4929093"/>
                <a:gd name="connsiteY64" fmla="*/ 1735614 h 4413258"/>
                <a:gd name="connsiteX65" fmla="*/ 1222111 w 4929093"/>
                <a:gd name="connsiteY65" fmla="*/ 2458920 h 4413258"/>
                <a:gd name="connsiteX66" fmla="*/ 1226613 w 4929093"/>
                <a:gd name="connsiteY66" fmla="*/ 2453635 h 4413258"/>
                <a:gd name="connsiteX67" fmla="*/ 1308757 w 4929093"/>
                <a:gd name="connsiteY67" fmla="*/ 2615264 h 4413258"/>
                <a:gd name="connsiteX68" fmla="*/ 1304553 w 4929093"/>
                <a:gd name="connsiteY68" fmla="*/ 2806385 h 4413258"/>
                <a:gd name="connsiteX69" fmla="*/ 1404621 w 4929093"/>
                <a:gd name="connsiteY69" fmla="*/ 2832072 h 4413258"/>
                <a:gd name="connsiteX70" fmla="*/ 1507420 w 4929093"/>
                <a:gd name="connsiteY70" fmla="*/ 2823315 h 4413258"/>
                <a:gd name="connsiteX71" fmla="*/ 1566035 w 4929093"/>
                <a:gd name="connsiteY71" fmla="*/ 2889258 h 4413258"/>
                <a:gd name="connsiteX72" fmla="*/ 1653958 w 4929093"/>
                <a:gd name="connsiteY72" fmla="*/ 2955200 h 4413258"/>
                <a:gd name="connsiteX73" fmla="*/ 2481900 w 4929093"/>
                <a:gd name="connsiteY73" fmla="*/ 3687892 h 4413258"/>
                <a:gd name="connsiteX74" fmla="*/ 2489227 w 4929093"/>
                <a:gd name="connsiteY74" fmla="*/ 3819777 h 4413258"/>
                <a:gd name="connsiteX75" fmla="*/ 2599131 w 4929093"/>
                <a:gd name="connsiteY75" fmla="*/ 3856412 h 4413258"/>
                <a:gd name="connsiteX76" fmla="*/ 2635766 w 4929093"/>
                <a:gd name="connsiteY76" fmla="*/ 3885719 h 4413258"/>
                <a:gd name="connsiteX77" fmla="*/ 2760323 w 4929093"/>
                <a:gd name="connsiteY77" fmla="*/ 3885719 h 4413258"/>
                <a:gd name="connsiteX78" fmla="*/ 2943496 w 4929093"/>
                <a:gd name="connsiteY78" fmla="*/ 3907700 h 4413258"/>
                <a:gd name="connsiteX79" fmla="*/ 3009439 w 4929093"/>
                <a:gd name="connsiteY79" fmla="*/ 3922354 h 4413258"/>
                <a:gd name="connsiteX80" fmla="*/ 3090035 w 4929093"/>
                <a:gd name="connsiteY80" fmla="*/ 4017604 h 4413258"/>
                <a:gd name="connsiteX81" fmla="*/ 3141323 w 4929093"/>
                <a:gd name="connsiteY81" fmla="*/ 4142162 h 4413258"/>
                <a:gd name="connsiteX0" fmla="*/ 3331823 w 4929093"/>
                <a:gd name="connsiteY0" fmla="*/ 4208104 h 4413258"/>
                <a:gd name="connsiteX1" fmla="*/ 3397766 w 4929093"/>
                <a:gd name="connsiteY1" fmla="*/ 4252065 h 4413258"/>
                <a:gd name="connsiteX2" fmla="*/ 3419746 w 4929093"/>
                <a:gd name="connsiteY2" fmla="*/ 4318008 h 4413258"/>
                <a:gd name="connsiteX3" fmla="*/ 3398466 w 4929093"/>
                <a:gd name="connsiteY3" fmla="*/ 4408685 h 4413258"/>
                <a:gd name="connsiteX4" fmla="*/ 3434400 w 4929093"/>
                <a:gd name="connsiteY4" fmla="*/ 4413258 h 4413258"/>
                <a:gd name="connsiteX5" fmla="*/ 4086496 w 4929093"/>
                <a:gd name="connsiteY5" fmla="*/ 3973642 h 4413258"/>
                <a:gd name="connsiteX6" fmla="*/ 4196400 w 4929093"/>
                <a:gd name="connsiteY6" fmla="*/ 3958989 h 4413258"/>
                <a:gd name="connsiteX7" fmla="*/ 4298977 w 4929093"/>
                <a:gd name="connsiteY7" fmla="*/ 3907700 h 4413258"/>
                <a:gd name="connsiteX8" fmla="*/ 4313631 w 4929093"/>
                <a:gd name="connsiteY8" fmla="*/ 3878392 h 4413258"/>
                <a:gd name="connsiteX9" fmla="*/ 4423535 w 4929093"/>
                <a:gd name="connsiteY9" fmla="*/ 3885719 h 4413258"/>
                <a:gd name="connsiteX10" fmla="*/ 4540766 w 4929093"/>
                <a:gd name="connsiteY10" fmla="*/ 3893046 h 4413258"/>
                <a:gd name="connsiteX11" fmla="*/ 4540766 w 4929093"/>
                <a:gd name="connsiteY11" fmla="*/ 3790469 h 4413258"/>
                <a:gd name="connsiteX12" fmla="*/ 4570073 w 4929093"/>
                <a:gd name="connsiteY12" fmla="*/ 3739181 h 4413258"/>
                <a:gd name="connsiteX13" fmla="*/ 4657996 w 4929093"/>
                <a:gd name="connsiteY13" fmla="*/ 3687892 h 4413258"/>
                <a:gd name="connsiteX14" fmla="*/ 4709285 w 4929093"/>
                <a:gd name="connsiteY14" fmla="*/ 3629277 h 4413258"/>
                <a:gd name="connsiteX15" fmla="*/ 4870477 w 4929093"/>
                <a:gd name="connsiteY15" fmla="*/ 3629277 h 4413258"/>
                <a:gd name="connsiteX16" fmla="*/ 4870477 w 4929093"/>
                <a:gd name="connsiteY16" fmla="*/ 3526700 h 4413258"/>
                <a:gd name="connsiteX17" fmla="*/ 4899785 w 4929093"/>
                <a:gd name="connsiteY17" fmla="*/ 3284912 h 4413258"/>
                <a:gd name="connsiteX18" fmla="*/ 4929093 w 4929093"/>
                <a:gd name="connsiteY18" fmla="*/ 3094412 h 4413258"/>
                <a:gd name="connsiteX19" fmla="*/ 4921766 w 4929093"/>
                <a:gd name="connsiteY19" fmla="*/ 2889258 h 4413258"/>
                <a:gd name="connsiteX20" fmla="*/ 4791602 w 4929093"/>
                <a:gd name="connsiteY20" fmla="*/ 2848461 h 4413258"/>
                <a:gd name="connsiteX21" fmla="*/ 4696085 w 4929093"/>
                <a:gd name="connsiteY21" fmla="*/ 2655290 h 4413258"/>
                <a:gd name="connsiteX22" fmla="*/ 4877065 w 4929093"/>
                <a:gd name="connsiteY22" fmla="*/ 2660243 h 4413258"/>
                <a:gd name="connsiteX23" fmla="*/ 4780981 w 4929093"/>
                <a:gd name="connsiteY23" fmla="*/ 2372966 h 4413258"/>
                <a:gd name="connsiteX24" fmla="*/ 4464833 w 4929093"/>
                <a:gd name="connsiteY24" fmla="*/ 2273902 h 4413258"/>
                <a:gd name="connsiteX25" fmla="*/ 4303962 w 4929093"/>
                <a:gd name="connsiteY25" fmla="*/ 2120356 h 4413258"/>
                <a:gd name="connsiteX26" fmla="*/ 4193363 w 4929093"/>
                <a:gd name="connsiteY26" fmla="*/ 1932139 h 4413258"/>
                <a:gd name="connsiteX27" fmla="*/ 4042546 w 4929093"/>
                <a:gd name="connsiteY27" fmla="*/ 1793452 h 4413258"/>
                <a:gd name="connsiteX28" fmla="*/ 4112927 w 4929093"/>
                <a:gd name="connsiteY28" fmla="*/ 1491313 h 4413258"/>
                <a:gd name="connsiteX29" fmla="*/ 3916866 w 4929093"/>
                <a:gd name="connsiteY29" fmla="*/ 1308048 h 4413258"/>
                <a:gd name="connsiteX30" fmla="*/ 3469443 w 4929093"/>
                <a:gd name="connsiteY30" fmla="*/ 1491313 h 4413258"/>
                <a:gd name="connsiteX31" fmla="*/ 3047156 w 4929093"/>
                <a:gd name="connsiteY31" fmla="*/ 1530938 h 4413258"/>
                <a:gd name="connsiteX32" fmla="*/ 2836012 w 4929093"/>
                <a:gd name="connsiteY32" fmla="*/ 1303095 h 4413258"/>
                <a:gd name="connsiteX33" fmla="*/ 2589678 w 4929093"/>
                <a:gd name="connsiteY33" fmla="*/ 1327861 h 4413258"/>
                <a:gd name="connsiteX34" fmla="*/ 2660059 w 4929093"/>
                <a:gd name="connsiteY34" fmla="*/ 1060393 h 4413258"/>
                <a:gd name="connsiteX35" fmla="*/ 2514270 w 4929093"/>
                <a:gd name="connsiteY35" fmla="*/ 971238 h 4413258"/>
                <a:gd name="connsiteX36" fmla="*/ 2453943 w 4929093"/>
                <a:gd name="connsiteY36" fmla="*/ 1010863 h 4413258"/>
                <a:gd name="connsiteX37" fmla="*/ 2373507 w 4929093"/>
                <a:gd name="connsiteY37" fmla="*/ 1337767 h 4413258"/>
                <a:gd name="connsiteX38" fmla="*/ 2303126 w 4929093"/>
                <a:gd name="connsiteY38" fmla="*/ 1303095 h 4413258"/>
                <a:gd name="connsiteX39" fmla="*/ 2328263 w 4929093"/>
                <a:gd name="connsiteY39" fmla="*/ 867223 h 4413258"/>
                <a:gd name="connsiteX40" fmla="*/ 2448916 w 4929093"/>
                <a:gd name="connsiteY40" fmla="*/ 624521 h 4413258"/>
                <a:gd name="connsiteX41" fmla="*/ 2277990 w 4929093"/>
                <a:gd name="connsiteY41" fmla="*/ 490788 h 4413258"/>
                <a:gd name="connsiteX42" fmla="*/ 2267936 w 4929093"/>
                <a:gd name="connsiteY42" fmla="*/ 406586 h 4413258"/>
                <a:gd name="connsiteX43" fmla="*/ 2232745 w 4929093"/>
                <a:gd name="connsiteY43" fmla="*/ 371913 h 4413258"/>
                <a:gd name="connsiteX44" fmla="*/ 2212636 w 4929093"/>
                <a:gd name="connsiteY44" fmla="*/ 272852 h 4413258"/>
                <a:gd name="connsiteX45" fmla="*/ 1684150 w 4929093"/>
                <a:gd name="connsiteY45" fmla="*/ 439 h 4413258"/>
                <a:gd name="connsiteX46" fmla="*/ 1568521 w 4929093"/>
                <a:gd name="connsiteY46" fmla="*/ 173798 h 4413258"/>
                <a:gd name="connsiteX47" fmla="*/ 1442838 w 4929093"/>
                <a:gd name="connsiteY47" fmla="*/ 302578 h 4413258"/>
                <a:gd name="connsiteX48" fmla="*/ 1558467 w 4929093"/>
                <a:gd name="connsiteY48" fmla="*/ 376874 h 4413258"/>
                <a:gd name="connsiteX49" fmla="*/ 1669070 w 4929093"/>
                <a:gd name="connsiteY49" fmla="*/ 644342 h 4413258"/>
                <a:gd name="connsiteX50" fmla="*/ 1661312 w 4929093"/>
                <a:gd name="connsiteY50" fmla="*/ 816508 h 4413258"/>
                <a:gd name="connsiteX51" fmla="*/ 1731051 w 4929093"/>
                <a:gd name="connsiteY51" fmla="*/ 879655 h 4413258"/>
                <a:gd name="connsiteX52" fmla="*/ 1722334 w 4929093"/>
                <a:gd name="connsiteY52" fmla="*/ 947010 h 4413258"/>
                <a:gd name="connsiteX53" fmla="*/ 1844376 w 4929093"/>
                <a:gd name="connsiteY53" fmla="*/ 1052255 h 4413258"/>
                <a:gd name="connsiteX54" fmla="*/ 1761562 w 4929093"/>
                <a:gd name="connsiteY54" fmla="*/ 1085932 h 4413258"/>
                <a:gd name="connsiteX55" fmla="*/ 1437812 w 4929093"/>
                <a:gd name="connsiteY55" fmla="*/ 827606 h 4413258"/>
                <a:gd name="connsiteX56" fmla="*/ 1171366 w 4929093"/>
                <a:gd name="connsiteY56" fmla="*/ 956386 h 4413258"/>
                <a:gd name="connsiteX57" fmla="*/ 1050710 w 4929093"/>
                <a:gd name="connsiteY57" fmla="*/ 1005916 h 4413258"/>
                <a:gd name="connsiteX58" fmla="*/ 965245 w 4929093"/>
                <a:gd name="connsiteY58" fmla="*/ 1045542 h 4413258"/>
                <a:gd name="connsiteX59" fmla="*/ 305147 w 4929093"/>
                <a:gd name="connsiteY59" fmla="*/ 621739 h 4413258"/>
                <a:gd name="connsiteX60" fmla="*/ 0 w 4929093"/>
                <a:gd name="connsiteY60" fmla="*/ 1179275 h 4413258"/>
                <a:gd name="connsiteX61" fmla="*/ 165901 w 4929093"/>
                <a:gd name="connsiteY61" fmla="*/ 1377398 h 4413258"/>
                <a:gd name="connsiteX62" fmla="*/ 226229 w 4929093"/>
                <a:gd name="connsiteY62" fmla="*/ 1521038 h 4413258"/>
                <a:gd name="connsiteX63" fmla="*/ 513885 w 4929093"/>
                <a:gd name="connsiteY63" fmla="*/ 1735614 h 4413258"/>
                <a:gd name="connsiteX64" fmla="*/ 1222111 w 4929093"/>
                <a:gd name="connsiteY64" fmla="*/ 2458920 h 4413258"/>
                <a:gd name="connsiteX65" fmla="*/ 1226613 w 4929093"/>
                <a:gd name="connsiteY65" fmla="*/ 2453635 h 4413258"/>
                <a:gd name="connsiteX66" fmla="*/ 1308757 w 4929093"/>
                <a:gd name="connsiteY66" fmla="*/ 2615264 h 4413258"/>
                <a:gd name="connsiteX67" fmla="*/ 1304553 w 4929093"/>
                <a:gd name="connsiteY67" fmla="*/ 2806385 h 4413258"/>
                <a:gd name="connsiteX68" fmla="*/ 1404621 w 4929093"/>
                <a:gd name="connsiteY68" fmla="*/ 2832072 h 4413258"/>
                <a:gd name="connsiteX69" fmla="*/ 1507420 w 4929093"/>
                <a:gd name="connsiteY69" fmla="*/ 2823315 h 4413258"/>
                <a:gd name="connsiteX70" fmla="*/ 1566035 w 4929093"/>
                <a:gd name="connsiteY70" fmla="*/ 2889258 h 4413258"/>
                <a:gd name="connsiteX71" fmla="*/ 1653958 w 4929093"/>
                <a:gd name="connsiteY71" fmla="*/ 2955200 h 4413258"/>
                <a:gd name="connsiteX72" fmla="*/ 2481900 w 4929093"/>
                <a:gd name="connsiteY72" fmla="*/ 3687892 h 4413258"/>
                <a:gd name="connsiteX73" fmla="*/ 2489227 w 4929093"/>
                <a:gd name="connsiteY73" fmla="*/ 3819777 h 4413258"/>
                <a:gd name="connsiteX74" fmla="*/ 2599131 w 4929093"/>
                <a:gd name="connsiteY74" fmla="*/ 3856412 h 4413258"/>
                <a:gd name="connsiteX75" fmla="*/ 2635766 w 4929093"/>
                <a:gd name="connsiteY75" fmla="*/ 3885719 h 4413258"/>
                <a:gd name="connsiteX76" fmla="*/ 2760323 w 4929093"/>
                <a:gd name="connsiteY76" fmla="*/ 3885719 h 4413258"/>
                <a:gd name="connsiteX77" fmla="*/ 2943496 w 4929093"/>
                <a:gd name="connsiteY77" fmla="*/ 3907700 h 4413258"/>
                <a:gd name="connsiteX78" fmla="*/ 3009439 w 4929093"/>
                <a:gd name="connsiteY78" fmla="*/ 3922354 h 4413258"/>
                <a:gd name="connsiteX79" fmla="*/ 3090035 w 4929093"/>
                <a:gd name="connsiteY79" fmla="*/ 4017604 h 4413258"/>
                <a:gd name="connsiteX80" fmla="*/ 3141323 w 4929093"/>
                <a:gd name="connsiteY80" fmla="*/ 4142162 h 4413258"/>
                <a:gd name="connsiteX0" fmla="*/ 3397766 w 4929093"/>
                <a:gd name="connsiteY0" fmla="*/ 4252065 h 4413258"/>
                <a:gd name="connsiteX1" fmla="*/ 3419746 w 4929093"/>
                <a:gd name="connsiteY1" fmla="*/ 4318008 h 4413258"/>
                <a:gd name="connsiteX2" fmla="*/ 3398466 w 4929093"/>
                <a:gd name="connsiteY2" fmla="*/ 4408685 h 4413258"/>
                <a:gd name="connsiteX3" fmla="*/ 3434400 w 4929093"/>
                <a:gd name="connsiteY3" fmla="*/ 4413258 h 4413258"/>
                <a:gd name="connsiteX4" fmla="*/ 4086496 w 4929093"/>
                <a:gd name="connsiteY4" fmla="*/ 3973642 h 4413258"/>
                <a:gd name="connsiteX5" fmla="*/ 4196400 w 4929093"/>
                <a:gd name="connsiteY5" fmla="*/ 3958989 h 4413258"/>
                <a:gd name="connsiteX6" fmla="*/ 4298977 w 4929093"/>
                <a:gd name="connsiteY6" fmla="*/ 3907700 h 4413258"/>
                <a:gd name="connsiteX7" fmla="*/ 4313631 w 4929093"/>
                <a:gd name="connsiteY7" fmla="*/ 3878392 h 4413258"/>
                <a:gd name="connsiteX8" fmla="*/ 4423535 w 4929093"/>
                <a:gd name="connsiteY8" fmla="*/ 3885719 h 4413258"/>
                <a:gd name="connsiteX9" fmla="*/ 4540766 w 4929093"/>
                <a:gd name="connsiteY9" fmla="*/ 3893046 h 4413258"/>
                <a:gd name="connsiteX10" fmla="*/ 4540766 w 4929093"/>
                <a:gd name="connsiteY10" fmla="*/ 3790469 h 4413258"/>
                <a:gd name="connsiteX11" fmla="*/ 4570073 w 4929093"/>
                <a:gd name="connsiteY11" fmla="*/ 3739181 h 4413258"/>
                <a:gd name="connsiteX12" fmla="*/ 4657996 w 4929093"/>
                <a:gd name="connsiteY12" fmla="*/ 3687892 h 4413258"/>
                <a:gd name="connsiteX13" fmla="*/ 4709285 w 4929093"/>
                <a:gd name="connsiteY13" fmla="*/ 3629277 h 4413258"/>
                <a:gd name="connsiteX14" fmla="*/ 4870477 w 4929093"/>
                <a:gd name="connsiteY14" fmla="*/ 3629277 h 4413258"/>
                <a:gd name="connsiteX15" fmla="*/ 4870477 w 4929093"/>
                <a:gd name="connsiteY15" fmla="*/ 3526700 h 4413258"/>
                <a:gd name="connsiteX16" fmla="*/ 4899785 w 4929093"/>
                <a:gd name="connsiteY16" fmla="*/ 3284912 h 4413258"/>
                <a:gd name="connsiteX17" fmla="*/ 4929093 w 4929093"/>
                <a:gd name="connsiteY17" fmla="*/ 3094412 h 4413258"/>
                <a:gd name="connsiteX18" fmla="*/ 4921766 w 4929093"/>
                <a:gd name="connsiteY18" fmla="*/ 2889258 h 4413258"/>
                <a:gd name="connsiteX19" fmla="*/ 4791602 w 4929093"/>
                <a:gd name="connsiteY19" fmla="*/ 2848461 h 4413258"/>
                <a:gd name="connsiteX20" fmla="*/ 4696085 w 4929093"/>
                <a:gd name="connsiteY20" fmla="*/ 2655290 h 4413258"/>
                <a:gd name="connsiteX21" fmla="*/ 4877065 w 4929093"/>
                <a:gd name="connsiteY21" fmla="*/ 2660243 h 4413258"/>
                <a:gd name="connsiteX22" fmla="*/ 4780981 w 4929093"/>
                <a:gd name="connsiteY22" fmla="*/ 2372966 h 4413258"/>
                <a:gd name="connsiteX23" fmla="*/ 4464833 w 4929093"/>
                <a:gd name="connsiteY23" fmla="*/ 2273902 h 4413258"/>
                <a:gd name="connsiteX24" fmla="*/ 4303962 w 4929093"/>
                <a:gd name="connsiteY24" fmla="*/ 2120356 h 4413258"/>
                <a:gd name="connsiteX25" fmla="*/ 4193363 w 4929093"/>
                <a:gd name="connsiteY25" fmla="*/ 1932139 h 4413258"/>
                <a:gd name="connsiteX26" fmla="*/ 4042546 w 4929093"/>
                <a:gd name="connsiteY26" fmla="*/ 1793452 h 4413258"/>
                <a:gd name="connsiteX27" fmla="*/ 4112927 w 4929093"/>
                <a:gd name="connsiteY27" fmla="*/ 1491313 h 4413258"/>
                <a:gd name="connsiteX28" fmla="*/ 3916866 w 4929093"/>
                <a:gd name="connsiteY28" fmla="*/ 1308048 h 4413258"/>
                <a:gd name="connsiteX29" fmla="*/ 3469443 w 4929093"/>
                <a:gd name="connsiteY29" fmla="*/ 1491313 h 4413258"/>
                <a:gd name="connsiteX30" fmla="*/ 3047156 w 4929093"/>
                <a:gd name="connsiteY30" fmla="*/ 1530938 h 4413258"/>
                <a:gd name="connsiteX31" fmla="*/ 2836012 w 4929093"/>
                <a:gd name="connsiteY31" fmla="*/ 1303095 h 4413258"/>
                <a:gd name="connsiteX32" fmla="*/ 2589678 w 4929093"/>
                <a:gd name="connsiteY32" fmla="*/ 1327861 h 4413258"/>
                <a:gd name="connsiteX33" fmla="*/ 2660059 w 4929093"/>
                <a:gd name="connsiteY33" fmla="*/ 1060393 h 4413258"/>
                <a:gd name="connsiteX34" fmla="*/ 2514270 w 4929093"/>
                <a:gd name="connsiteY34" fmla="*/ 971238 h 4413258"/>
                <a:gd name="connsiteX35" fmla="*/ 2453943 w 4929093"/>
                <a:gd name="connsiteY35" fmla="*/ 1010863 h 4413258"/>
                <a:gd name="connsiteX36" fmla="*/ 2373507 w 4929093"/>
                <a:gd name="connsiteY36" fmla="*/ 1337767 h 4413258"/>
                <a:gd name="connsiteX37" fmla="*/ 2303126 w 4929093"/>
                <a:gd name="connsiteY37" fmla="*/ 1303095 h 4413258"/>
                <a:gd name="connsiteX38" fmla="*/ 2328263 w 4929093"/>
                <a:gd name="connsiteY38" fmla="*/ 867223 h 4413258"/>
                <a:gd name="connsiteX39" fmla="*/ 2448916 w 4929093"/>
                <a:gd name="connsiteY39" fmla="*/ 624521 h 4413258"/>
                <a:gd name="connsiteX40" fmla="*/ 2277990 w 4929093"/>
                <a:gd name="connsiteY40" fmla="*/ 490788 h 4413258"/>
                <a:gd name="connsiteX41" fmla="*/ 2267936 w 4929093"/>
                <a:gd name="connsiteY41" fmla="*/ 406586 h 4413258"/>
                <a:gd name="connsiteX42" fmla="*/ 2232745 w 4929093"/>
                <a:gd name="connsiteY42" fmla="*/ 371913 h 4413258"/>
                <a:gd name="connsiteX43" fmla="*/ 2212636 w 4929093"/>
                <a:gd name="connsiteY43" fmla="*/ 272852 h 4413258"/>
                <a:gd name="connsiteX44" fmla="*/ 1684150 w 4929093"/>
                <a:gd name="connsiteY44" fmla="*/ 439 h 4413258"/>
                <a:gd name="connsiteX45" fmla="*/ 1568521 w 4929093"/>
                <a:gd name="connsiteY45" fmla="*/ 173798 h 4413258"/>
                <a:gd name="connsiteX46" fmla="*/ 1442838 w 4929093"/>
                <a:gd name="connsiteY46" fmla="*/ 302578 h 4413258"/>
                <a:gd name="connsiteX47" fmla="*/ 1558467 w 4929093"/>
                <a:gd name="connsiteY47" fmla="*/ 376874 h 4413258"/>
                <a:gd name="connsiteX48" fmla="*/ 1669070 w 4929093"/>
                <a:gd name="connsiteY48" fmla="*/ 644342 h 4413258"/>
                <a:gd name="connsiteX49" fmla="*/ 1661312 w 4929093"/>
                <a:gd name="connsiteY49" fmla="*/ 816508 h 4413258"/>
                <a:gd name="connsiteX50" fmla="*/ 1731051 w 4929093"/>
                <a:gd name="connsiteY50" fmla="*/ 879655 h 4413258"/>
                <a:gd name="connsiteX51" fmla="*/ 1722334 w 4929093"/>
                <a:gd name="connsiteY51" fmla="*/ 947010 h 4413258"/>
                <a:gd name="connsiteX52" fmla="*/ 1844376 w 4929093"/>
                <a:gd name="connsiteY52" fmla="*/ 1052255 h 4413258"/>
                <a:gd name="connsiteX53" fmla="*/ 1761562 w 4929093"/>
                <a:gd name="connsiteY53" fmla="*/ 1085932 h 4413258"/>
                <a:gd name="connsiteX54" fmla="*/ 1437812 w 4929093"/>
                <a:gd name="connsiteY54" fmla="*/ 827606 h 4413258"/>
                <a:gd name="connsiteX55" fmla="*/ 1171366 w 4929093"/>
                <a:gd name="connsiteY55" fmla="*/ 956386 h 4413258"/>
                <a:gd name="connsiteX56" fmla="*/ 1050710 w 4929093"/>
                <a:gd name="connsiteY56" fmla="*/ 1005916 h 4413258"/>
                <a:gd name="connsiteX57" fmla="*/ 965245 w 4929093"/>
                <a:gd name="connsiteY57" fmla="*/ 1045542 h 4413258"/>
                <a:gd name="connsiteX58" fmla="*/ 305147 w 4929093"/>
                <a:gd name="connsiteY58" fmla="*/ 621739 h 4413258"/>
                <a:gd name="connsiteX59" fmla="*/ 0 w 4929093"/>
                <a:gd name="connsiteY59" fmla="*/ 1179275 h 4413258"/>
                <a:gd name="connsiteX60" fmla="*/ 165901 w 4929093"/>
                <a:gd name="connsiteY60" fmla="*/ 1377398 h 4413258"/>
                <a:gd name="connsiteX61" fmla="*/ 226229 w 4929093"/>
                <a:gd name="connsiteY61" fmla="*/ 1521038 h 4413258"/>
                <a:gd name="connsiteX62" fmla="*/ 513885 w 4929093"/>
                <a:gd name="connsiteY62" fmla="*/ 1735614 h 4413258"/>
                <a:gd name="connsiteX63" fmla="*/ 1222111 w 4929093"/>
                <a:gd name="connsiteY63" fmla="*/ 2458920 h 4413258"/>
                <a:gd name="connsiteX64" fmla="*/ 1226613 w 4929093"/>
                <a:gd name="connsiteY64" fmla="*/ 2453635 h 4413258"/>
                <a:gd name="connsiteX65" fmla="*/ 1308757 w 4929093"/>
                <a:gd name="connsiteY65" fmla="*/ 2615264 h 4413258"/>
                <a:gd name="connsiteX66" fmla="*/ 1304553 w 4929093"/>
                <a:gd name="connsiteY66" fmla="*/ 2806385 h 4413258"/>
                <a:gd name="connsiteX67" fmla="*/ 1404621 w 4929093"/>
                <a:gd name="connsiteY67" fmla="*/ 2832072 h 4413258"/>
                <a:gd name="connsiteX68" fmla="*/ 1507420 w 4929093"/>
                <a:gd name="connsiteY68" fmla="*/ 2823315 h 4413258"/>
                <a:gd name="connsiteX69" fmla="*/ 1566035 w 4929093"/>
                <a:gd name="connsiteY69" fmla="*/ 2889258 h 4413258"/>
                <a:gd name="connsiteX70" fmla="*/ 1653958 w 4929093"/>
                <a:gd name="connsiteY70" fmla="*/ 2955200 h 4413258"/>
                <a:gd name="connsiteX71" fmla="*/ 2481900 w 4929093"/>
                <a:gd name="connsiteY71" fmla="*/ 3687892 h 4413258"/>
                <a:gd name="connsiteX72" fmla="*/ 2489227 w 4929093"/>
                <a:gd name="connsiteY72" fmla="*/ 3819777 h 4413258"/>
                <a:gd name="connsiteX73" fmla="*/ 2599131 w 4929093"/>
                <a:gd name="connsiteY73" fmla="*/ 3856412 h 4413258"/>
                <a:gd name="connsiteX74" fmla="*/ 2635766 w 4929093"/>
                <a:gd name="connsiteY74" fmla="*/ 3885719 h 4413258"/>
                <a:gd name="connsiteX75" fmla="*/ 2760323 w 4929093"/>
                <a:gd name="connsiteY75" fmla="*/ 3885719 h 4413258"/>
                <a:gd name="connsiteX76" fmla="*/ 2943496 w 4929093"/>
                <a:gd name="connsiteY76" fmla="*/ 3907700 h 4413258"/>
                <a:gd name="connsiteX77" fmla="*/ 3009439 w 4929093"/>
                <a:gd name="connsiteY77" fmla="*/ 3922354 h 4413258"/>
                <a:gd name="connsiteX78" fmla="*/ 3090035 w 4929093"/>
                <a:gd name="connsiteY78" fmla="*/ 4017604 h 4413258"/>
                <a:gd name="connsiteX79" fmla="*/ 3141323 w 4929093"/>
                <a:gd name="connsiteY79" fmla="*/ 4142162 h 4413258"/>
                <a:gd name="connsiteX0" fmla="*/ 3419746 w 4929093"/>
                <a:gd name="connsiteY0" fmla="*/ 4318008 h 4413258"/>
                <a:gd name="connsiteX1" fmla="*/ 3398466 w 4929093"/>
                <a:gd name="connsiteY1" fmla="*/ 4408685 h 4413258"/>
                <a:gd name="connsiteX2" fmla="*/ 3434400 w 4929093"/>
                <a:gd name="connsiteY2" fmla="*/ 4413258 h 4413258"/>
                <a:gd name="connsiteX3" fmla="*/ 4086496 w 4929093"/>
                <a:gd name="connsiteY3" fmla="*/ 3973642 h 4413258"/>
                <a:gd name="connsiteX4" fmla="*/ 4196400 w 4929093"/>
                <a:gd name="connsiteY4" fmla="*/ 3958989 h 4413258"/>
                <a:gd name="connsiteX5" fmla="*/ 4298977 w 4929093"/>
                <a:gd name="connsiteY5" fmla="*/ 3907700 h 4413258"/>
                <a:gd name="connsiteX6" fmla="*/ 4313631 w 4929093"/>
                <a:gd name="connsiteY6" fmla="*/ 3878392 h 4413258"/>
                <a:gd name="connsiteX7" fmla="*/ 4423535 w 4929093"/>
                <a:gd name="connsiteY7" fmla="*/ 3885719 h 4413258"/>
                <a:gd name="connsiteX8" fmla="*/ 4540766 w 4929093"/>
                <a:gd name="connsiteY8" fmla="*/ 3893046 h 4413258"/>
                <a:gd name="connsiteX9" fmla="*/ 4540766 w 4929093"/>
                <a:gd name="connsiteY9" fmla="*/ 3790469 h 4413258"/>
                <a:gd name="connsiteX10" fmla="*/ 4570073 w 4929093"/>
                <a:gd name="connsiteY10" fmla="*/ 3739181 h 4413258"/>
                <a:gd name="connsiteX11" fmla="*/ 4657996 w 4929093"/>
                <a:gd name="connsiteY11" fmla="*/ 3687892 h 4413258"/>
                <a:gd name="connsiteX12" fmla="*/ 4709285 w 4929093"/>
                <a:gd name="connsiteY12" fmla="*/ 3629277 h 4413258"/>
                <a:gd name="connsiteX13" fmla="*/ 4870477 w 4929093"/>
                <a:gd name="connsiteY13" fmla="*/ 3629277 h 4413258"/>
                <a:gd name="connsiteX14" fmla="*/ 4870477 w 4929093"/>
                <a:gd name="connsiteY14" fmla="*/ 3526700 h 4413258"/>
                <a:gd name="connsiteX15" fmla="*/ 4899785 w 4929093"/>
                <a:gd name="connsiteY15" fmla="*/ 3284912 h 4413258"/>
                <a:gd name="connsiteX16" fmla="*/ 4929093 w 4929093"/>
                <a:gd name="connsiteY16" fmla="*/ 3094412 h 4413258"/>
                <a:gd name="connsiteX17" fmla="*/ 4921766 w 4929093"/>
                <a:gd name="connsiteY17" fmla="*/ 2889258 h 4413258"/>
                <a:gd name="connsiteX18" fmla="*/ 4791602 w 4929093"/>
                <a:gd name="connsiteY18" fmla="*/ 2848461 h 4413258"/>
                <a:gd name="connsiteX19" fmla="*/ 4696085 w 4929093"/>
                <a:gd name="connsiteY19" fmla="*/ 2655290 h 4413258"/>
                <a:gd name="connsiteX20" fmla="*/ 4877065 w 4929093"/>
                <a:gd name="connsiteY20" fmla="*/ 2660243 h 4413258"/>
                <a:gd name="connsiteX21" fmla="*/ 4780981 w 4929093"/>
                <a:gd name="connsiteY21" fmla="*/ 2372966 h 4413258"/>
                <a:gd name="connsiteX22" fmla="*/ 4464833 w 4929093"/>
                <a:gd name="connsiteY22" fmla="*/ 2273902 h 4413258"/>
                <a:gd name="connsiteX23" fmla="*/ 4303962 w 4929093"/>
                <a:gd name="connsiteY23" fmla="*/ 2120356 h 4413258"/>
                <a:gd name="connsiteX24" fmla="*/ 4193363 w 4929093"/>
                <a:gd name="connsiteY24" fmla="*/ 1932139 h 4413258"/>
                <a:gd name="connsiteX25" fmla="*/ 4042546 w 4929093"/>
                <a:gd name="connsiteY25" fmla="*/ 1793452 h 4413258"/>
                <a:gd name="connsiteX26" fmla="*/ 4112927 w 4929093"/>
                <a:gd name="connsiteY26" fmla="*/ 1491313 h 4413258"/>
                <a:gd name="connsiteX27" fmla="*/ 3916866 w 4929093"/>
                <a:gd name="connsiteY27" fmla="*/ 1308048 h 4413258"/>
                <a:gd name="connsiteX28" fmla="*/ 3469443 w 4929093"/>
                <a:gd name="connsiteY28" fmla="*/ 1491313 h 4413258"/>
                <a:gd name="connsiteX29" fmla="*/ 3047156 w 4929093"/>
                <a:gd name="connsiteY29" fmla="*/ 1530938 h 4413258"/>
                <a:gd name="connsiteX30" fmla="*/ 2836012 w 4929093"/>
                <a:gd name="connsiteY30" fmla="*/ 1303095 h 4413258"/>
                <a:gd name="connsiteX31" fmla="*/ 2589678 w 4929093"/>
                <a:gd name="connsiteY31" fmla="*/ 1327861 h 4413258"/>
                <a:gd name="connsiteX32" fmla="*/ 2660059 w 4929093"/>
                <a:gd name="connsiteY32" fmla="*/ 1060393 h 4413258"/>
                <a:gd name="connsiteX33" fmla="*/ 2514270 w 4929093"/>
                <a:gd name="connsiteY33" fmla="*/ 971238 h 4413258"/>
                <a:gd name="connsiteX34" fmla="*/ 2453943 w 4929093"/>
                <a:gd name="connsiteY34" fmla="*/ 1010863 h 4413258"/>
                <a:gd name="connsiteX35" fmla="*/ 2373507 w 4929093"/>
                <a:gd name="connsiteY35" fmla="*/ 1337767 h 4413258"/>
                <a:gd name="connsiteX36" fmla="*/ 2303126 w 4929093"/>
                <a:gd name="connsiteY36" fmla="*/ 1303095 h 4413258"/>
                <a:gd name="connsiteX37" fmla="*/ 2328263 w 4929093"/>
                <a:gd name="connsiteY37" fmla="*/ 867223 h 4413258"/>
                <a:gd name="connsiteX38" fmla="*/ 2448916 w 4929093"/>
                <a:gd name="connsiteY38" fmla="*/ 624521 h 4413258"/>
                <a:gd name="connsiteX39" fmla="*/ 2277990 w 4929093"/>
                <a:gd name="connsiteY39" fmla="*/ 490788 h 4413258"/>
                <a:gd name="connsiteX40" fmla="*/ 2267936 w 4929093"/>
                <a:gd name="connsiteY40" fmla="*/ 406586 h 4413258"/>
                <a:gd name="connsiteX41" fmla="*/ 2232745 w 4929093"/>
                <a:gd name="connsiteY41" fmla="*/ 371913 h 4413258"/>
                <a:gd name="connsiteX42" fmla="*/ 2212636 w 4929093"/>
                <a:gd name="connsiteY42" fmla="*/ 272852 h 4413258"/>
                <a:gd name="connsiteX43" fmla="*/ 1684150 w 4929093"/>
                <a:gd name="connsiteY43" fmla="*/ 439 h 4413258"/>
                <a:gd name="connsiteX44" fmla="*/ 1568521 w 4929093"/>
                <a:gd name="connsiteY44" fmla="*/ 173798 h 4413258"/>
                <a:gd name="connsiteX45" fmla="*/ 1442838 w 4929093"/>
                <a:gd name="connsiteY45" fmla="*/ 302578 h 4413258"/>
                <a:gd name="connsiteX46" fmla="*/ 1558467 w 4929093"/>
                <a:gd name="connsiteY46" fmla="*/ 376874 h 4413258"/>
                <a:gd name="connsiteX47" fmla="*/ 1669070 w 4929093"/>
                <a:gd name="connsiteY47" fmla="*/ 644342 h 4413258"/>
                <a:gd name="connsiteX48" fmla="*/ 1661312 w 4929093"/>
                <a:gd name="connsiteY48" fmla="*/ 816508 h 4413258"/>
                <a:gd name="connsiteX49" fmla="*/ 1731051 w 4929093"/>
                <a:gd name="connsiteY49" fmla="*/ 879655 h 4413258"/>
                <a:gd name="connsiteX50" fmla="*/ 1722334 w 4929093"/>
                <a:gd name="connsiteY50" fmla="*/ 947010 h 4413258"/>
                <a:gd name="connsiteX51" fmla="*/ 1844376 w 4929093"/>
                <a:gd name="connsiteY51" fmla="*/ 1052255 h 4413258"/>
                <a:gd name="connsiteX52" fmla="*/ 1761562 w 4929093"/>
                <a:gd name="connsiteY52" fmla="*/ 1085932 h 4413258"/>
                <a:gd name="connsiteX53" fmla="*/ 1437812 w 4929093"/>
                <a:gd name="connsiteY53" fmla="*/ 827606 h 4413258"/>
                <a:gd name="connsiteX54" fmla="*/ 1171366 w 4929093"/>
                <a:gd name="connsiteY54" fmla="*/ 956386 h 4413258"/>
                <a:gd name="connsiteX55" fmla="*/ 1050710 w 4929093"/>
                <a:gd name="connsiteY55" fmla="*/ 1005916 h 4413258"/>
                <a:gd name="connsiteX56" fmla="*/ 965245 w 4929093"/>
                <a:gd name="connsiteY56" fmla="*/ 1045542 h 4413258"/>
                <a:gd name="connsiteX57" fmla="*/ 305147 w 4929093"/>
                <a:gd name="connsiteY57" fmla="*/ 621739 h 4413258"/>
                <a:gd name="connsiteX58" fmla="*/ 0 w 4929093"/>
                <a:gd name="connsiteY58" fmla="*/ 1179275 h 4413258"/>
                <a:gd name="connsiteX59" fmla="*/ 165901 w 4929093"/>
                <a:gd name="connsiteY59" fmla="*/ 1377398 h 4413258"/>
                <a:gd name="connsiteX60" fmla="*/ 226229 w 4929093"/>
                <a:gd name="connsiteY60" fmla="*/ 1521038 h 4413258"/>
                <a:gd name="connsiteX61" fmla="*/ 513885 w 4929093"/>
                <a:gd name="connsiteY61" fmla="*/ 1735614 h 4413258"/>
                <a:gd name="connsiteX62" fmla="*/ 1222111 w 4929093"/>
                <a:gd name="connsiteY62" fmla="*/ 2458920 h 4413258"/>
                <a:gd name="connsiteX63" fmla="*/ 1226613 w 4929093"/>
                <a:gd name="connsiteY63" fmla="*/ 2453635 h 4413258"/>
                <a:gd name="connsiteX64" fmla="*/ 1308757 w 4929093"/>
                <a:gd name="connsiteY64" fmla="*/ 2615264 h 4413258"/>
                <a:gd name="connsiteX65" fmla="*/ 1304553 w 4929093"/>
                <a:gd name="connsiteY65" fmla="*/ 2806385 h 4413258"/>
                <a:gd name="connsiteX66" fmla="*/ 1404621 w 4929093"/>
                <a:gd name="connsiteY66" fmla="*/ 2832072 h 4413258"/>
                <a:gd name="connsiteX67" fmla="*/ 1507420 w 4929093"/>
                <a:gd name="connsiteY67" fmla="*/ 2823315 h 4413258"/>
                <a:gd name="connsiteX68" fmla="*/ 1566035 w 4929093"/>
                <a:gd name="connsiteY68" fmla="*/ 2889258 h 4413258"/>
                <a:gd name="connsiteX69" fmla="*/ 1653958 w 4929093"/>
                <a:gd name="connsiteY69" fmla="*/ 2955200 h 4413258"/>
                <a:gd name="connsiteX70" fmla="*/ 2481900 w 4929093"/>
                <a:gd name="connsiteY70" fmla="*/ 3687892 h 4413258"/>
                <a:gd name="connsiteX71" fmla="*/ 2489227 w 4929093"/>
                <a:gd name="connsiteY71" fmla="*/ 3819777 h 4413258"/>
                <a:gd name="connsiteX72" fmla="*/ 2599131 w 4929093"/>
                <a:gd name="connsiteY72" fmla="*/ 3856412 h 4413258"/>
                <a:gd name="connsiteX73" fmla="*/ 2635766 w 4929093"/>
                <a:gd name="connsiteY73" fmla="*/ 3885719 h 4413258"/>
                <a:gd name="connsiteX74" fmla="*/ 2760323 w 4929093"/>
                <a:gd name="connsiteY74" fmla="*/ 3885719 h 4413258"/>
                <a:gd name="connsiteX75" fmla="*/ 2943496 w 4929093"/>
                <a:gd name="connsiteY75" fmla="*/ 3907700 h 4413258"/>
                <a:gd name="connsiteX76" fmla="*/ 3009439 w 4929093"/>
                <a:gd name="connsiteY76" fmla="*/ 3922354 h 4413258"/>
                <a:gd name="connsiteX77" fmla="*/ 3090035 w 4929093"/>
                <a:gd name="connsiteY77" fmla="*/ 4017604 h 4413258"/>
                <a:gd name="connsiteX78" fmla="*/ 3141323 w 4929093"/>
                <a:gd name="connsiteY78" fmla="*/ 4142162 h 4413258"/>
                <a:gd name="connsiteX0" fmla="*/ 3398466 w 4929093"/>
                <a:gd name="connsiteY0" fmla="*/ 4408685 h 4413258"/>
                <a:gd name="connsiteX1" fmla="*/ 3434400 w 4929093"/>
                <a:gd name="connsiteY1" fmla="*/ 4413258 h 4413258"/>
                <a:gd name="connsiteX2" fmla="*/ 4086496 w 4929093"/>
                <a:gd name="connsiteY2" fmla="*/ 3973642 h 4413258"/>
                <a:gd name="connsiteX3" fmla="*/ 4196400 w 4929093"/>
                <a:gd name="connsiteY3" fmla="*/ 3958989 h 4413258"/>
                <a:gd name="connsiteX4" fmla="*/ 4298977 w 4929093"/>
                <a:gd name="connsiteY4" fmla="*/ 3907700 h 4413258"/>
                <a:gd name="connsiteX5" fmla="*/ 4313631 w 4929093"/>
                <a:gd name="connsiteY5" fmla="*/ 3878392 h 4413258"/>
                <a:gd name="connsiteX6" fmla="*/ 4423535 w 4929093"/>
                <a:gd name="connsiteY6" fmla="*/ 3885719 h 4413258"/>
                <a:gd name="connsiteX7" fmla="*/ 4540766 w 4929093"/>
                <a:gd name="connsiteY7" fmla="*/ 3893046 h 4413258"/>
                <a:gd name="connsiteX8" fmla="*/ 4540766 w 4929093"/>
                <a:gd name="connsiteY8" fmla="*/ 3790469 h 4413258"/>
                <a:gd name="connsiteX9" fmla="*/ 4570073 w 4929093"/>
                <a:gd name="connsiteY9" fmla="*/ 3739181 h 4413258"/>
                <a:gd name="connsiteX10" fmla="*/ 4657996 w 4929093"/>
                <a:gd name="connsiteY10" fmla="*/ 3687892 h 4413258"/>
                <a:gd name="connsiteX11" fmla="*/ 4709285 w 4929093"/>
                <a:gd name="connsiteY11" fmla="*/ 3629277 h 4413258"/>
                <a:gd name="connsiteX12" fmla="*/ 4870477 w 4929093"/>
                <a:gd name="connsiteY12" fmla="*/ 3629277 h 4413258"/>
                <a:gd name="connsiteX13" fmla="*/ 4870477 w 4929093"/>
                <a:gd name="connsiteY13" fmla="*/ 3526700 h 4413258"/>
                <a:gd name="connsiteX14" fmla="*/ 4899785 w 4929093"/>
                <a:gd name="connsiteY14" fmla="*/ 3284912 h 4413258"/>
                <a:gd name="connsiteX15" fmla="*/ 4929093 w 4929093"/>
                <a:gd name="connsiteY15" fmla="*/ 3094412 h 4413258"/>
                <a:gd name="connsiteX16" fmla="*/ 4921766 w 4929093"/>
                <a:gd name="connsiteY16" fmla="*/ 2889258 h 4413258"/>
                <a:gd name="connsiteX17" fmla="*/ 4791602 w 4929093"/>
                <a:gd name="connsiteY17" fmla="*/ 2848461 h 4413258"/>
                <a:gd name="connsiteX18" fmla="*/ 4696085 w 4929093"/>
                <a:gd name="connsiteY18" fmla="*/ 2655290 h 4413258"/>
                <a:gd name="connsiteX19" fmla="*/ 4877065 w 4929093"/>
                <a:gd name="connsiteY19" fmla="*/ 2660243 h 4413258"/>
                <a:gd name="connsiteX20" fmla="*/ 4780981 w 4929093"/>
                <a:gd name="connsiteY20" fmla="*/ 2372966 h 4413258"/>
                <a:gd name="connsiteX21" fmla="*/ 4464833 w 4929093"/>
                <a:gd name="connsiteY21" fmla="*/ 2273902 h 4413258"/>
                <a:gd name="connsiteX22" fmla="*/ 4303962 w 4929093"/>
                <a:gd name="connsiteY22" fmla="*/ 2120356 h 4413258"/>
                <a:gd name="connsiteX23" fmla="*/ 4193363 w 4929093"/>
                <a:gd name="connsiteY23" fmla="*/ 1932139 h 4413258"/>
                <a:gd name="connsiteX24" fmla="*/ 4042546 w 4929093"/>
                <a:gd name="connsiteY24" fmla="*/ 1793452 h 4413258"/>
                <a:gd name="connsiteX25" fmla="*/ 4112927 w 4929093"/>
                <a:gd name="connsiteY25" fmla="*/ 1491313 h 4413258"/>
                <a:gd name="connsiteX26" fmla="*/ 3916866 w 4929093"/>
                <a:gd name="connsiteY26" fmla="*/ 1308048 h 4413258"/>
                <a:gd name="connsiteX27" fmla="*/ 3469443 w 4929093"/>
                <a:gd name="connsiteY27" fmla="*/ 1491313 h 4413258"/>
                <a:gd name="connsiteX28" fmla="*/ 3047156 w 4929093"/>
                <a:gd name="connsiteY28" fmla="*/ 1530938 h 4413258"/>
                <a:gd name="connsiteX29" fmla="*/ 2836012 w 4929093"/>
                <a:gd name="connsiteY29" fmla="*/ 1303095 h 4413258"/>
                <a:gd name="connsiteX30" fmla="*/ 2589678 w 4929093"/>
                <a:gd name="connsiteY30" fmla="*/ 1327861 h 4413258"/>
                <a:gd name="connsiteX31" fmla="*/ 2660059 w 4929093"/>
                <a:gd name="connsiteY31" fmla="*/ 1060393 h 4413258"/>
                <a:gd name="connsiteX32" fmla="*/ 2514270 w 4929093"/>
                <a:gd name="connsiteY32" fmla="*/ 971238 h 4413258"/>
                <a:gd name="connsiteX33" fmla="*/ 2453943 w 4929093"/>
                <a:gd name="connsiteY33" fmla="*/ 1010863 h 4413258"/>
                <a:gd name="connsiteX34" fmla="*/ 2373507 w 4929093"/>
                <a:gd name="connsiteY34" fmla="*/ 1337767 h 4413258"/>
                <a:gd name="connsiteX35" fmla="*/ 2303126 w 4929093"/>
                <a:gd name="connsiteY35" fmla="*/ 1303095 h 4413258"/>
                <a:gd name="connsiteX36" fmla="*/ 2328263 w 4929093"/>
                <a:gd name="connsiteY36" fmla="*/ 867223 h 4413258"/>
                <a:gd name="connsiteX37" fmla="*/ 2448916 w 4929093"/>
                <a:gd name="connsiteY37" fmla="*/ 624521 h 4413258"/>
                <a:gd name="connsiteX38" fmla="*/ 2277990 w 4929093"/>
                <a:gd name="connsiteY38" fmla="*/ 490788 h 4413258"/>
                <a:gd name="connsiteX39" fmla="*/ 2267936 w 4929093"/>
                <a:gd name="connsiteY39" fmla="*/ 406586 h 4413258"/>
                <a:gd name="connsiteX40" fmla="*/ 2232745 w 4929093"/>
                <a:gd name="connsiteY40" fmla="*/ 371913 h 4413258"/>
                <a:gd name="connsiteX41" fmla="*/ 2212636 w 4929093"/>
                <a:gd name="connsiteY41" fmla="*/ 272852 h 4413258"/>
                <a:gd name="connsiteX42" fmla="*/ 1684150 w 4929093"/>
                <a:gd name="connsiteY42" fmla="*/ 439 h 4413258"/>
                <a:gd name="connsiteX43" fmla="*/ 1568521 w 4929093"/>
                <a:gd name="connsiteY43" fmla="*/ 173798 h 4413258"/>
                <a:gd name="connsiteX44" fmla="*/ 1442838 w 4929093"/>
                <a:gd name="connsiteY44" fmla="*/ 302578 h 4413258"/>
                <a:gd name="connsiteX45" fmla="*/ 1558467 w 4929093"/>
                <a:gd name="connsiteY45" fmla="*/ 376874 h 4413258"/>
                <a:gd name="connsiteX46" fmla="*/ 1669070 w 4929093"/>
                <a:gd name="connsiteY46" fmla="*/ 644342 h 4413258"/>
                <a:gd name="connsiteX47" fmla="*/ 1661312 w 4929093"/>
                <a:gd name="connsiteY47" fmla="*/ 816508 h 4413258"/>
                <a:gd name="connsiteX48" fmla="*/ 1731051 w 4929093"/>
                <a:gd name="connsiteY48" fmla="*/ 879655 h 4413258"/>
                <a:gd name="connsiteX49" fmla="*/ 1722334 w 4929093"/>
                <a:gd name="connsiteY49" fmla="*/ 947010 h 4413258"/>
                <a:gd name="connsiteX50" fmla="*/ 1844376 w 4929093"/>
                <a:gd name="connsiteY50" fmla="*/ 1052255 h 4413258"/>
                <a:gd name="connsiteX51" fmla="*/ 1761562 w 4929093"/>
                <a:gd name="connsiteY51" fmla="*/ 1085932 h 4413258"/>
                <a:gd name="connsiteX52" fmla="*/ 1437812 w 4929093"/>
                <a:gd name="connsiteY52" fmla="*/ 827606 h 4413258"/>
                <a:gd name="connsiteX53" fmla="*/ 1171366 w 4929093"/>
                <a:gd name="connsiteY53" fmla="*/ 956386 h 4413258"/>
                <a:gd name="connsiteX54" fmla="*/ 1050710 w 4929093"/>
                <a:gd name="connsiteY54" fmla="*/ 1005916 h 4413258"/>
                <a:gd name="connsiteX55" fmla="*/ 965245 w 4929093"/>
                <a:gd name="connsiteY55" fmla="*/ 1045542 h 4413258"/>
                <a:gd name="connsiteX56" fmla="*/ 305147 w 4929093"/>
                <a:gd name="connsiteY56" fmla="*/ 621739 h 4413258"/>
                <a:gd name="connsiteX57" fmla="*/ 0 w 4929093"/>
                <a:gd name="connsiteY57" fmla="*/ 1179275 h 4413258"/>
                <a:gd name="connsiteX58" fmla="*/ 165901 w 4929093"/>
                <a:gd name="connsiteY58" fmla="*/ 1377398 h 4413258"/>
                <a:gd name="connsiteX59" fmla="*/ 226229 w 4929093"/>
                <a:gd name="connsiteY59" fmla="*/ 1521038 h 4413258"/>
                <a:gd name="connsiteX60" fmla="*/ 513885 w 4929093"/>
                <a:gd name="connsiteY60" fmla="*/ 1735614 h 4413258"/>
                <a:gd name="connsiteX61" fmla="*/ 1222111 w 4929093"/>
                <a:gd name="connsiteY61" fmla="*/ 2458920 h 4413258"/>
                <a:gd name="connsiteX62" fmla="*/ 1226613 w 4929093"/>
                <a:gd name="connsiteY62" fmla="*/ 2453635 h 4413258"/>
                <a:gd name="connsiteX63" fmla="*/ 1308757 w 4929093"/>
                <a:gd name="connsiteY63" fmla="*/ 2615264 h 4413258"/>
                <a:gd name="connsiteX64" fmla="*/ 1304553 w 4929093"/>
                <a:gd name="connsiteY64" fmla="*/ 2806385 h 4413258"/>
                <a:gd name="connsiteX65" fmla="*/ 1404621 w 4929093"/>
                <a:gd name="connsiteY65" fmla="*/ 2832072 h 4413258"/>
                <a:gd name="connsiteX66" fmla="*/ 1507420 w 4929093"/>
                <a:gd name="connsiteY66" fmla="*/ 2823315 h 4413258"/>
                <a:gd name="connsiteX67" fmla="*/ 1566035 w 4929093"/>
                <a:gd name="connsiteY67" fmla="*/ 2889258 h 4413258"/>
                <a:gd name="connsiteX68" fmla="*/ 1653958 w 4929093"/>
                <a:gd name="connsiteY68" fmla="*/ 2955200 h 4413258"/>
                <a:gd name="connsiteX69" fmla="*/ 2481900 w 4929093"/>
                <a:gd name="connsiteY69" fmla="*/ 3687892 h 4413258"/>
                <a:gd name="connsiteX70" fmla="*/ 2489227 w 4929093"/>
                <a:gd name="connsiteY70" fmla="*/ 3819777 h 4413258"/>
                <a:gd name="connsiteX71" fmla="*/ 2599131 w 4929093"/>
                <a:gd name="connsiteY71" fmla="*/ 3856412 h 4413258"/>
                <a:gd name="connsiteX72" fmla="*/ 2635766 w 4929093"/>
                <a:gd name="connsiteY72" fmla="*/ 3885719 h 4413258"/>
                <a:gd name="connsiteX73" fmla="*/ 2760323 w 4929093"/>
                <a:gd name="connsiteY73" fmla="*/ 3885719 h 4413258"/>
                <a:gd name="connsiteX74" fmla="*/ 2943496 w 4929093"/>
                <a:gd name="connsiteY74" fmla="*/ 3907700 h 4413258"/>
                <a:gd name="connsiteX75" fmla="*/ 3009439 w 4929093"/>
                <a:gd name="connsiteY75" fmla="*/ 3922354 h 4413258"/>
                <a:gd name="connsiteX76" fmla="*/ 3090035 w 4929093"/>
                <a:gd name="connsiteY76" fmla="*/ 4017604 h 4413258"/>
                <a:gd name="connsiteX77" fmla="*/ 3141323 w 4929093"/>
                <a:gd name="connsiteY77" fmla="*/ 4142162 h 4413258"/>
                <a:gd name="connsiteX0" fmla="*/ 3434400 w 4929093"/>
                <a:gd name="connsiteY0" fmla="*/ 4413258 h 4413258"/>
                <a:gd name="connsiteX1" fmla="*/ 4086496 w 4929093"/>
                <a:gd name="connsiteY1" fmla="*/ 3973642 h 4413258"/>
                <a:gd name="connsiteX2" fmla="*/ 4196400 w 4929093"/>
                <a:gd name="connsiteY2" fmla="*/ 3958989 h 4413258"/>
                <a:gd name="connsiteX3" fmla="*/ 4298977 w 4929093"/>
                <a:gd name="connsiteY3" fmla="*/ 3907700 h 4413258"/>
                <a:gd name="connsiteX4" fmla="*/ 4313631 w 4929093"/>
                <a:gd name="connsiteY4" fmla="*/ 3878392 h 4413258"/>
                <a:gd name="connsiteX5" fmla="*/ 4423535 w 4929093"/>
                <a:gd name="connsiteY5" fmla="*/ 3885719 h 4413258"/>
                <a:gd name="connsiteX6" fmla="*/ 4540766 w 4929093"/>
                <a:gd name="connsiteY6" fmla="*/ 3893046 h 4413258"/>
                <a:gd name="connsiteX7" fmla="*/ 4540766 w 4929093"/>
                <a:gd name="connsiteY7" fmla="*/ 3790469 h 4413258"/>
                <a:gd name="connsiteX8" fmla="*/ 4570073 w 4929093"/>
                <a:gd name="connsiteY8" fmla="*/ 3739181 h 4413258"/>
                <a:gd name="connsiteX9" fmla="*/ 4657996 w 4929093"/>
                <a:gd name="connsiteY9" fmla="*/ 3687892 h 4413258"/>
                <a:gd name="connsiteX10" fmla="*/ 4709285 w 4929093"/>
                <a:gd name="connsiteY10" fmla="*/ 3629277 h 4413258"/>
                <a:gd name="connsiteX11" fmla="*/ 4870477 w 4929093"/>
                <a:gd name="connsiteY11" fmla="*/ 3629277 h 4413258"/>
                <a:gd name="connsiteX12" fmla="*/ 4870477 w 4929093"/>
                <a:gd name="connsiteY12" fmla="*/ 3526700 h 4413258"/>
                <a:gd name="connsiteX13" fmla="*/ 4899785 w 4929093"/>
                <a:gd name="connsiteY13" fmla="*/ 3284912 h 4413258"/>
                <a:gd name="connsiteX14" fmla="*/ 4929093 w 4929093"/>
                <a:gd name="connsiteY14" fmla="*/ 3094412 h 4413258"/>
                <a:gd name="connsiteX15" fmla="*/ 4921766 w 4929093"/>
                <a:gd name="connsiteY15" fmla="*/ 2889258 h 4413258"/>
                <a:gd name="connsiteX16" fmla="*/ 4791602 w 4929093"/>
                <a:gd name="connsiteY16" fmla="*/ 2848461 h 4413258"/>
                <a:gd name="connsiteX17" fmla="*/ 4696085 w 4929093"/>
                <a:gd name="connsiteY17" fmla="*/ 2655290 h 4413258"/>
                <a:gd name="connsiteX18" fmla="*/ 4877065 w 4929093"/>
                <a:gd name="connsiteY18" fmla="*/ 2660243 h 4413258"/>
                <a:gd name="connsiteX19" fmla="*/ 4780981 w 4929093"/>
                <a:gd name="connsiteY19" fmla="*/ 2372966 h 4413258"/>
                <a:gd name="connsiteX20" fmla="*/ 4464833 w 4929093"/>
                <a:gd name="connsiteY20" fmla="*/ 2273902 h 4413258"/>
                <a:gd name="connsiteX21" fmla="*/ 4303962 w 4929093"/>
                <a:gd name="connsiteY21" fmla="*/ 2120356 h 4413258"/>
                <a:gd name="connsiteX22" fmla="*/ 4193363 w 4929093"/>
                <a:gd name="connsiteY22" fmla="*/ 1932139 h 4413258"/>
                <a:gd name="connsiteX23" fmla="*/ 4042546 w 4929093"/>
                <a:gd name="connsiteY23" fmla="*/ 1793452 h 4413258"/>
                <a:gd name="connsiteX24" fmla="*/ 4112927 w 4929093"/>
                <a:gd name="connsiteY24" fmla="*/ 1491313 h 4413258"/>
                <a:gd name="connsiteX25" fmla="*/ 3916866 w 4929093"/>
                <a:gd name="connsiteY25" fmla="*/ 1308048 h 4413258"/>
                <a:gd name="connsiteX26" fmla="*/ 3469443 w 4929093"/>
                <a:gd name="connsiteY26" fmla="*/ 1491313 h 4413258"/>
                <a:gd name="connsiteX27" fmla="*/ 3047156 w 4929093"/>
                <a:gd name="connsiteY27" fmla="*/ 1530938 h 4413258"/>
                <a:gd name="connsiteX28" fmla="*/ 2836012 w 4929093"/>
                <a:gd name="connsiteY28" fmla="*/ 1303095 h 4413258"/>
                <a:gd name="connsiteX29" fmla="*/ 2589678 w 4929093"/>
                <a:gd name="connsiteY29" fmla="*/ 1327861 h 4413258"/>
                <a:gd name="connsiteX30" fmla="*/ 2660059 w 4929093"/>
                <a:gd name="connsiteY30" fmla="*/ 1060393 h 4413258"/>
                <a:gd name="connsiteX31" fmla="*/ 2514270 w 4929093"/>
                <a:gd name="connsiteY31" fmla="*/ 971238 h 4413258"/>
                <a:gd name="connsiteX32" fmla="*/ 2453943 w 4929093"/>
                <a:gd name="connsiteY32" fmla="*/ 1010863 h 4413258"/>
                <a:gd name="connsiteX33" fmla="*/ 2373507 w 4929093"/>
                <a:gd name="connsiteY33" fmla="*/ 1337767 h 4413258"/>
                <a:gd name="connsiteX34" fmla="*/ 2303126 w 4929093"/>
                <a:gd name="connsiteY34" fmla="*/ 1303095 h 4413258"/>
                <a:gd name="connsiteX35" fmla="*/ 2328263 w 4929093"/>
                <a:gd name="connsiteY35" fmla="*/ 867223 h 4413258"/>
                <a:gd name="connsiteX36" fmla="*/ 2448916 w 4929093"/>
                <a:gd name="connsiteY36" fmla="*/ 624521 h 4413258"/>
                <a:gd name="connsiteX37" fmla="*/ 2277990 w 4929093"/>
                <a:gd name="connsiteY37" fmla="*/ 490788 h 4413258"/>
                <a:gd name="connsiteX38" fmla="*/ 2267936 w 4929093"/>
                <a:gd name="connsiteY38" fmla="*/ 406586 h 4413258"/>
                <a:gd name="connsiteX39" fmla="*/ 2232745 w 4929093"/>
                <a:gd name="connsiteY39" fmla="*/ 371913 h 4413258"/>
                <a:gd name="connsiteX40" fmla="*/ 2212636 w 4929093"/>
                <a:gd name="connsiteY40" fmla="*/ 272852 h 4413258"/>
                <a:gd name="connsiteX41" fmla="*/ 1684150 w 4929093"/>
                <a:gd name="connsiteY41" fmla="*/ 439 h 4413258"/>
                <a:gd name="connsiteX42" fmla="*/ 1568521 w 4929093"/>
                <a:gd name="connsiteY42" fmla="*/ 173798 h 4413258"/>
                <a:gd name="connsiteX43" fmla="*/ 1442838 w 4929093"/>
                <a:gd name="connsiteY43" fmla="*/ 302578 h 4413258"/>
                <a:gd name="connsiteX44" fmla="*/ 1558467 w 4929093"/>
                <a:gd name="connsiteY44" fmla="*/ 376874 h 4413258"/>
                <a:gd name="connsiteX45" fmla="*/ 1669070 w 4929093"/>
                <a:gd name="connsiteY45" fmla="*/ 644342 h 4413258"/>
                <a:gd name="connsiteX46" fmla="*/ 1661312 w 4929093"/>
                <a:gd name="connsiteY46" fmla="*/ 816508 h 4413258"/>
                <a:gd name="connsiteX47" fmla="*/ 1731051 w 4929093"/>
                <a:gd name="connsiteY47" fmla="*/ 879655 h 4413258"/>
                <a:gd name="connsiteX48" fmla="*/ 1722334 w 4929093"/>
                <a:gd name="connsiteY48" fmla="*/ 947010 h 4413258"/>
                <a:gd name="connsiteX49" fmla="*/ 1844376 w 4929093"/>
                <a:gd name="connsiteY49" fmla="*/ 1052255 h 4413258"/>
                <a:gd name="connsiteX50" fmla="*/ 1761562 w 4929093"/>
                <a:gd name="connsiteY50" fmla="*/ 1085932 h 4413258"/>
                <a:gd name="connsiteX51" fmla="*/ 1437812 w 4929093"/>
                <a:gd name="connsiteY51" fmla="*/ 827606 h 4413258"/>
                <a:gd name="connsiteX52" fmla="*/ 1171366 w 4929093"/>
                <a:gd name="connsiteY52" fmla="*/ 956386 h 4413258"/>
                <a:gd name="connsiteX53" fmla="*/ 1050710 w 4929093"/>
                <a:gd name="connsiteY53" fmla="*/ 1005916 h 4413258"/>
                <a:gd name="connsiteX54" fmla="*/ 965245 w 4929093"/>
                <a:gd name="connsiteY54" fmla="*/ 1045542 h 4413258"/>
                <a:gd name="connsiteX55" fmla="*/ 305147 w 4929093"/>
                <a:gd name="connsiteY55" fmla="*/ 621739 h 4413258"/>
                <a:gd name="connsiteX56" fmla="*/ 0 w 4929093"/>
                <a:gd name="connsiteY56" fmla="*/ 1179275 h 4413258"/>
                <a:gd name="connsiteX57" fmla="*/ 165901 w 4929093"/>
                <a:gd name="connsiteY57" fmla="*/ 1377398 h 4413258"/>
                <a:gd name="connsiteX58" fmla="*/ 226229 w 4929093"/>
                <a:gd name="connsiteY58" fmla="*/ 1521038 h 4413258"/>
                <a:gd name="connsiteX59" fmla="*/ 513885 w 4929093"/>
                <a:gd name="connsiteY59" fmla="*/ 1735614 h 4413258"/>
                <a:gd name="connsiteX60" fmla="*/ 1222111 w 4929093"/>
                <a:gd name="connsiteY60" fmla="*/ 2458920 h 4413258"/>
                <a:gd name="connsiteX61" fmla="*/ 1226613 w 4929093"/>
                <a:gd name="connsiteY61" fmla="*/ 2453635 h 4413258"/>
                <a:gd name="connsiteX62" fmla="*/ 1308757 w 4929093"/>
                <a:gd name="connsiteY62" fmla="*/ 2615264 h 4413258"/>
                <a:gd name="connsiteX63" fmla="*/ 1304553 w 4929093"/>
                <a:gd name="connsiteY63" fmla="*/ 2806385 h 4413258"/>
                <a:gd name="connsiteX64" fmla="*/ 1404621 w 4929093"/>
                <a:gd name="connsiteY64" fmla="*/ 2832072 h 4413258"/>
                <a:gd name="connsiteX65" fmla="*/ 1507420 w 4929093"/>
                <a:gd name="connsiteY65" fmla="*/ 2823315 h 4413258"/>
                <a:gd name="connsiteX66" fmla="*/ 1566035 w 4929093"/>
                <a:gd name="connsiteY66" fmla="*/ 2889258 h 4413258"/>
                <a:gd name="connsiteX67" fmla="*/ 1653958 w 4929093"/>
                <a:gd name="connsiteY67" fmla="*/ 2955200 h 4413258"/>
                <a:gd name="connsiteX68" fmla="*/ 2481900 w 4929093"/>
                <a:gd name="connsiteY68" fmla="*/ 3687892 h 4413258"/>
                <a:gd name="connsiteX69" fmla="*/ 2489227 w 4929093"/>
                <a:gd name="connsiteY69" fmla="*/ 3819777 h 4413258"/>
                <a:gd name="connsiteX70" fmla="*/ 2599131 w 4929093"/>
                <a:gd name="connsiteY70" fmla="*/ 3856412 h 4413258"/>
                <a:gd name="connsiteX71" fmla="*/ 2635766 w 4929093"/>
                <a:gd name="connsiteY71" fmla="*/ 3885719 h 4413258"/>
                <a:gd name="connsiteX72" fmla="*/ 2760323 w 4929093"/>
                <a:gd name="connsiteY72" fmla="*/ 3885719 h 4413258"/>
                <a:gd name="connsiteX73" fmla="*/ 2943496 w 4929093"/>
                <a:gd name="connsiteY73" fmla="*/ 3907700 h 4413258"/>
                <a:gd name="connsiteX74" fmla="*/ 3009439 w 4929093"/>
                <a:gd name="connsiteY74" fmla="*/ 3922354 h 4413258"/>
                <a:gd name="connsiteX75" fmla="*/ 3090035 w 4929093"/>
                <a:gd name="connsiteY75" fmla="*/ 4017604 h 4413258"/>
                <a:gd name="connsiteX76" fmla="*/ 3141323 w 4929093"/>
                <a:gd name="connsiteY76" fmla="*/ 4142162 h 4413258"/>
                <a:gd name="connsiteX0" fmla="*/ 4086496 w 4929093"/>
                <a:gd name="connsiteY0" fmla="*/ 3973642 h 4142162"/>
                <a:gd name="connsiteX1" fmla="*/ 4196400 w 4929093"/>
                <a:gd name="connsiteY1" fmla="*/ 3958989 h 4142162"/>
                <a:gd name="connsiteX2" fmla="*/ 4298977 w 4929093"/>
                <a:gd name="connsiteY2" fmla="*/ 3907700 h 4142162"/>
                <a:gd name="connsiteX3" fmla="*/ 4313631 w 4929093"/>
                <a:gd name="connsiteY3" fmla="*/ 3878392 h 4142162"/>
                <a:gd name="connsiteX4" fmla="*/ 4423535 w 4929093"/>
                <a:gd name="connsiteY4" fmla="*/ 3885719 h 4142162"/>
                <a:gd name="connsiteX5" fmla="*/ 4540766 w 4929093"/>
                <a:gd name="connsiteY5" fmla="*/ 3893046 h 4142162"/>
                <a:gd name="connsiteX6" fmla="*/ 4540766 w 4929093"/>
                <a:gd name="connsiteY6" fmla="*/ 3790469 h 4142162"/>
                <a:gd name="connsiteX7" fmla="*/ 4570073 w 4929093"/>
                <a:gd name="connsiteY7" fmla="*/ 3739181 h 4142162"/>
                <a:gd name="connsiteX8" fmla="*/ 4657996 w 4929093"/>
                <a:gd name="connsiteY8" fmla="*/ 3687892 h 4142162"/>
                <a:gd name="connsiteX9" fmla="*/ 4709285 w 4929093"/>
                <a:gd name="connsiteY9" fmla="*/ 3629277 h 4142162"/>
                <a:gd name="connsiteX10" fmla="*/ 4870477 w 4929093"/>
                <a:gd name="connsiteY10" fmla="*/ 3629277 h 4142162"/>
                <a:gd name="connsiteX11" fmla="*/ 4870477 w 4929093"/>
                <a:gd name="connsiteY11" fmla="*/ 3526700 h 4142162"/>
                <a:gd name="connsiteX12" fmla="*/ 4899785 w 4929093"/>
                <a:gd name="connsiteY12" fmla="*/ 3284912 h 4142162"/>
                <a:gd name="connsiteX13" fmla="*/ 4929093 w 4929093"/>
                <a:gd name="connsiteY13" fmla="*/ 3094412 h 4142162"/>
                <a:gd name="connsiteX14" fmla="*/ 4921766 w 4929093"/>
                <a:gd name="connsiteY14" fmla="*/ 2889258 h 4142162"/>
                <a:gd name="connsiteX15" fmla="*/ 4791602 w 4929093"/>
                <a:gd name="connsiteY15" fmla="*/ 2848461 h 4142162"/>
                <a:gd name="connsiteX16" fmla="*/ 4696085 w 4929093"/>
                <a:gd name="connsiteY16" fmla="*/ 2655290 h 4142162"/>
                <a:gd name="connsiteX17" fmla="*/ 4877065 w 4929093"/>
                <a:gd name="connsiteY17" fmla="*/ 2660243 h 4142162"/>
                <a:gd name="connsiteX18" fmla="*/ 4780981 w 4929093"/>
                <a:gd name="connsiteY18" fmla="*/ 2372966 h 4142162"/>
                <a:gd name="connsiteX19" fmla="*/ 4464833 w 4929093"/>
                <a:gd name="connsiteY19" fmla="*/ 2273902 h 4142162"/>
                <a:gd name="connsiteX20" fmla="*/ 4303962 w 4929093"/>
                <a:gd name="connsiteY20" fmla="*/ 2120356 h 4142162"/>
                <a:gd name="connsiteX21" fmla="*/ 4193363 w 4929093"/>
                <a:gd name="connsiteY21" fmla="*/ 1932139 h 4142162"/>
                <a:gd name="connsiteX22" fmla="*/ 4042546 w 4929093"/>
                <a:gd name="connsiteY22" fmla="*/ 1793452 h 4142162"/>
                <a:gd name="connsiteX23" fmla="*/ 4112927 w 4929093"/>
                <a:gd name="connsiteY23" fmla="*/ 1491313 h 4142162"/>
                <a:gd name="connsiteX24" fmla="*/ 3916866 w 4929093"/>
                <a:gd name="connsiteY24" fmla="*/ 1308048 h 4142162"/>
                <a:gd name="connsiteX25" fmla="*/ 3469443 w 4929093"/>
                <a:gd name="connsiteY25" fmla="*/ 1491313 h 4142162"/>
                <a:gd name="connsiteX26" fmla="*/ 3047156 w 4929093"/>
                <a:gd name="connsiteY26" fmla="*/ 1530938 h 4142162"/>
                <a:gd name="connsiteX27" fmla="*/ 2836012 w 4929093"/>
                <a:gd name="connsiteY27" fmla="*/ 1303095 h 4142162"/>
                <a:gd name="connsiteX28" fmla="*/ 2589678 w 4929093"/>
                <a:gd name="connsiteY28" fmla="*/ 1327861 h 4142162"/>
                <a:gd name="connsiteX29" fmla="*/ 2660059 w 4929093"/>
                <a:gd name="connsiteY29" fmla="*/ 1060393 h 4142162"/>
                <a:gd name="connsiteX30" fmla="*/ 2514270 w 4929093"/>
                <a:gd name="connsiteY30" fmla="*/ 971238 h 4142162"/>
                <a:gd name="connsiteX31" fmla="*/ 2453943 w 4929093"/>
                <a:gd name="connsiteY31" fmla="*/ 1010863 h 4142162"/>
                <a:gd name="connsiteX32" fmla="*/ 2373507 w 4929093"/>
                <a:gd name="connsiteY32" fmla="*/ 1337767 h 4142162"/>
                <a:gd name="connsiteX33" fmla="*/ 2303126 w 4929093"/>
                <a:gd name="connsiteY33" fmla="*/ 1303095 h 4142162"/>
                <a:gd name="connsiteX34" fmla="*/ 2328263 w 4929093"/>
                <a:gd name="connsiteY34" fmla="*/ 867223 h 4142162"/>
                <a:gd name="connsiteX35" fmla="*/ 2448916 w 4929093"/>
                <a:gd name="connsiteY35" fmla="*/ 624521 h 4142162"/>
                <a:gd name="connsiteX36" fmla="*/ 2277990 w 4929093"/>
                <a:gd name="connsiteY36" fmla="*/ 490788 h 4142162"/>
                <a:gd name="connsiteX37" fmla="*/ 2267936 w 4929093"/>
                <a:gd name="connsiteY37" fmla="*/ 406586 h 4142162"/>
                <a:gd name="connsiteX38" fmla="*/ 2232745 w 4929093"/>
                <a:gd name="connsiteY38" fmla="*/ 371913 h 4142162"/>
                <a:gd name="connsiteX39" fmla="*/ 2212636 w 4929093"/>
                <a:gd name="connsiteY39" fmla="*/ 272852 h 4142162"/>
                <a:gd name="connsiteX40" fmla="*/ 1684150 w 4929093"/>
                <a:gd name="connsiteY40" fmla="*/ 439 h 4142162"/>
                <a:gd name="connsiteX41" fmla="*/ 1568521 w 4929093"/>
                <a:gd name="connsiteY41" fmla="*/ 173798 h 4142162"/>
                <a:gd name="connsiteX42" fmla="*/ 1442838 w 4929093"/>
                <a:gd name="connsiteY42" fmla="*/ 302578 h 4142162"/>
                <a:gd name="connsiteX43" fmla="*/ 1558467 w 4929093"/>
                <a:gd name="connsiteY43" fmla="*/ 376874 h 4142162"/>
                <a:gd name="connsiteX44" fmla="*/ 1669070 w 4929093"/>
                <a:gd name="connsiteY44" fmla="*/ 644342 h 4142162"/>
                <a:gd name="connsiteX45" fmla="*/ 1661312 w 4929093"/>
                <a:gd name="connsiteY45" fmla="*/ 816508 h 4142162"/>
                <a:gd name="connsiteX46" fmla="*/ 1731051 w 4929093"/>
                <a:gd name="connsiteY46" fmla="*/ 879655 h 4142162"/>
                <a:gd name="connsiteX47" fmla="*/ 1722334 w 4929093"/>
                <a:gd name="connsiteY47" fmla="*/ 947010 h 4142162"/>
                <a:gd name="connsiteX48" fmla="*/ 1844376 w 4929093"/>
                <a:gd name="connsiteY48" fmla="*/ 1052255 h 4142162"/>
                <a:gd name="connsiteX49" fmla="*/ 1761562 w 4929093"/>
                <a:gd name="connsiteY49" fmla="*/ 1085932 h 4142162"/>
                <a:gd name="connsiteX50" fmla="*/ 1437812 w 4929093"/>
                <a:gd name="connsiteY50" fmla="*/ 827606 h 4142162"/>
                <a:gd name="connsiteX51" fmla="*/ 1171366 w 4929093"/>
                <a:gd name="connsiteY51" fmla="*/ 956386 h 4142162"/>
                <a:gd name="connsiteX52" fmla="*/ 1050710 w 4929093"/>
                <a:gd name="connsiteY52" fmla="*/ 1005916 h 4142162"/>
                <a:gd name="connsiteX53" fmla="*/ 965245 w 4929093"/>
                <a:gd name="connsiteY53" fmla="*/ 1045542 h 4142162"/>
                <a:gd name="connsiteX54" fmla="*/ 305147 w 4929093"/>
                <a:gd name="connsiteY54" fmla="*/ 621739 h 4142162"/>
                <a:gd name="connsiteX55" fmla="*/ 0 w 4929093"/>
                <a:gd name="connsiteY55" fmla="*/ 1179275 h 4142162"/>
                <a:gd name="connsiteX56" fmla="*/ 165901 w 4929093"/>
                <a:gd name="connsiteY56" fmla="*/ 1377398 h 4142162"/>
                <a:gd name="connsiteX57" fmla="*/ 226229 w 4929093"/>
                <a:gd name="connsiteY57" fmla="*/ 1521038 h 4142162"/>
                <a:gd name="connsiteX58" fmla="*/ 513885 w 4929093"/>
                <a:gd name="connsiteY58" fmla="*/ 1735614 h 4142162"/>
                <a:gd name="connsiteX59" fmla="*/ 1222111 w 4929093"/>
                <a:gd name="connsiteY59" fmla="*/ 2458920 h 4142162"/>
                <a:gd name="connsiteX60" fmla="*/ 1226613 w 4929093"/>
                <a:gd name="connsiteY60" fmla="*/ 2453635 h 4142162"/>
                <a:gd name="connsiteX61" fmla="*/ 1308757 w 4929093"/>
                <a:gd name="connsiteY61" fmla="*/ 2615264 h 4142162"/>
                <a:gd name="connsiteX62" fmla="*/ 1304553 w 4929093"/>
                <a:gd name="connsiteY62" fmla="*/ 2806385 h 4142162"/>
                <a:gd name="connsiteX63" fmla="*/ 1404621 w 4929093"/>
                <a:gd name="connsiteY63" fmla="*/ 2832072 h 4142162"/>
                <a:gd name="connsiteX64" fmla="*/ 1507420 w 4929093"/>
                <a:gd name="connsiteY64" fmla="*/ 2823315 h 4142162"/>
                <a:gd name="connsiteX65" fmla="*/ 1566035 w 4929093"/>
                <a:gd name="connsiteY65" fmla="*/ 2889258 h 4142162"/>
                <a:gd name="connsiteX66" fmla="*/ 1653958 w 4929093"/>
                <a:gd name="connsiteY66" fmla="*/ 2955200 h 4142162"/>
                <a:gd name="connsiteX67" fmla="*/ 2481900 w 4929093"/>
                <a:gd name="connsiteY67" fmla="*/ 3687892 h 4142162"/>
                <a:gd name="connsiteX68" fmla="*/ 2489227 w 4929093"/>
                <a:gd name="connsiteY68" fmla="*/ 3819777 h 4142162"/>
                <a:gd name="connsiteX69" fmla="*/ 2599131 w 4929093"/>
                <a:gd name="connsiteY69" fmla="*/ 3856412 h 4142162"/>
                <a:gd name="connsiteX70" fmla="*/ 2635766 w 4929093"/>
                <a:gd name="connsiteY70" fmla="*/ 3885719 h 4142162"/>
                <a:gd name="connsiteX71" fmla="*/ 2760323 w 4929093"/>
                <a:gd name="connsiteY71" fmla="*/ 3885719 h 4142162"/>
                <a:gd name="connsiteX72" fmla="*/ 2943496 w 4929093"/>
                <a:gd name="connsiteY72" fmla="*/ 3907700 h 4142162"/>
                <a:gd name="connsiteX73" fmla="*/ 3009439 w 4929093"/>
                <a:gd name="connsiteY73" fmla="*/ 3922354 h 4142162"/>
                <a:gd name="connsiteX74" fmla="*/ 3090035 w 4929093"/>
                <a:gd name="connsiteY74" fmla="*/ 4017604 h 4142162"/>
                <a:gd name="connsiteX75" fmla="*/ 3141323 w 4929093"/>
                <a:gd name="connsiteY75" fmla="*/ 4142162 h 4142162"/>
                <a:gd name="connsiteX0" fmla="*/ 4086496 w 4929093"/>
                <a:gd name="connsiteY0" fmla="*/ 3973642 h 4142162"/>
                <a:gd name="connsiteX1" fmla="*/ 4196400 w 4929093"/>
                <a:gd name="connsiteY1" fmla="*/ 3958989 h 4142162"/>
                <a:gd name="connsiteX2" fmla="*/ 4298977 w 4929093"/>
                <a:gd name="connsiteY2" fmla="*/ 3907700 h 4142162"/>
                <a:gd name="connsiteX3" fmla="*/ 4313631 w 4929093"/>
                <a:gd name="connsiteY3" fmla="*/ 3878392 h 4142162"/>
                <a:gd name="connsiteX4" fmla="*/ 4423535 w 4929093"/>
                <a:gd name="connsiteY4" fmla="*/ 3885719 h 4142162"/>
                <a:gd name="connsiteX5" fmla="*/ 4540766 w 4929093"/>
                <a:gd name="connsiteY5" fmla="*/ 3893046 h 4142162"/>
                <a:gd name="connsiteX6" fmla="*/ 4540766 w 4929093"/>
                <a:gd name="connsiteY6" fmla="*/ 3790469 h 4142162"/>
                <a:gd name="connsiteX7" fmla="*/ 4570073 w 4929093"/>
                <a:gd name="connsiteY7" fmla="*/ 3739181 h 4142162"/>
                <a:gd name="connsiteX8" fmla="*/ 4657996 w 4929093"/>
                <a:gd name="connsiteY8" fmla="*/ 3687892 h 4142162"/>
                <a:gd name="connsiteX9" fmla="*/ 4709285 w 4929093"/>
                <a:gd name="connsiteY9" fmla="*/ 3629277 h 4142162"/>
                <a:gd name="connsiteX10" fmla="*/ 4870477 w 4929093"/>
                <a:gd name="connsiteY10" fmla="*/ 3629277 h 4142162"/>
                <a:gd name="connsiteX11" fmla="*/ 4870477 w 4929093"/>
                <a:gd name="connsiteY11" fmla="*/ 3526700 h 4142162"/>
                <a:gd name="connsiteX12" fmla="*/ 4899785 w 4929093"/>
                <a:gd name="connsiteY12" fmla="*/ 3284912 h 4142162"/>
                <a:gd name="connsiteX13" fmla="*/ 4929093 w 4929093"/>
                <a:gd name="connsiteY13" fmla="*/ 3094412 h 4142162"/>
                <a:gd name="connsiteX14" fmla="*/ 4921766 w 4929093"/>
                <a:gd name="connsiteY14" fmla="*/ 2889258 h 4142162"/>
                <a:gd name="connsiteX15" fmla="*/ 4791602 w 4929093"/>
                <a:gd name="connsiteY15" fmla="*/ 2848461 h 4142162"/>
                <a:gd name="connsiteX16" fmla="*/ 4696085 w 4929093"/>
                <a:gd name="connsiteY16" fmla="*/ 2655290 h 4142162"/>
                <a:gd name="connsiteX17" fmla="*/ 4877065 w 4929093"/>
                <a:gd name="connsiteY17" fmla="*/ 2660243 h 4142162"/>
                <a:gd name="connsiteX18" fmla="*/ 4780981 w 4929093"/>
                <a:gd name="connsiteY18" fmla="*/ 2372966 h 4142162"/>
                <a:gd name="connsiteX19" fmla="*/ 4464833 w 4929093"/>
                <a:gd name="connsiteY19" fmla="*/ 2273902 h 4142162"/>
                <a:gd name="connsiteX20" fmla="*/ 4303962 w 4929093"/>
                <a:gd name="connsiteY20" fmla="*/ 2120356 h 4142162"/>
                <a:gd name="connsiteX21" fmla="*/ 4193363 w 4929093"/>
                <a:gd name="connsiteY21" fmla="*/ 1932139 h 4142162"/>
                <a:gd name="connsiteX22" fmla="*/ 4042546 w 4929093"/>
                <a:gd name="connsiteY22" fmla="*/ 1793452 h 4142162"/>
                <a:gd name="connsiteX23" fmla="*/ 4112927 w 4929093"/>
                <a:gd name="connsiteY23" fmla="*/ 1491313 h 4142162"/>
                <a:gd name="connsiteX24" fmla="*/ 3916866 w 4929093"/>
                <a:gd name="connsiteY24" fmla="*/ 1308048 h 4142162"/>
                <a:gd name="connsiteX25" fmla="*/ 3469443 w 4929093"/>
                <a:gd name="connsiteY25" fmla="*/ 1491313 h 4142162"/>
                <a:gd name="connsiteX26" fmla="*/ 3047156 w 4929093"/>
                <a:gd name="connsiteY26" fmla="*/ 1530938 h 4142162"/>
                <a:gd name="connsiteX27" fmla="*/ 2836012 w 4929093"/>
                <a:gd name="connsiteY27" fmla="*/ 1303095 h 4142162"/>
                <a:gd name="connsiteX28" fmla="*/ 2589678 w 4929093"/>
                <a:gd name="connsiteY28" fmla="*/ 1327861 h 4142162"/>
                <a:gd name="connsiteX29" fmla="*/ 2660059 w 4929093"/>
                <a:gd name="connsiteY29" fmla="*/ 1060393 h 4142162"/>
                <a:gd name="connsiteX30" fmla="*/ 2514270 w 4929093"/>
                <a:gd name="connsiteY30" fmla="*/ 971238 h 4142162"/>
                <a:gd name="connsiteX31" fmla="*/ 2453943 w 4929093"/>
                <a:gd name="connsiteY31" fmla="*/ 1010863 h 4142162"/>
                <a:gd name="connsiteX32" fmla="*/ 2373507 w 4929093"/>
                <a:gd name="connsiteY32" fmla="*/ 1337767 h 4142162"/>
                <a:gd name="connsiteX33" fmla="*/ 2303126 w 4929093"/>
                <a:gd name="connsiteY33" fmla="*/ 1303095 h 4142162"/>
                <a:gd name="connsiteX34" fmla="*/ 2328263 w 4929093"/>
                <a:gd name="connsiteY34" fmla="*/ 867223 h 4142162"/>
                <a:gd name="connsiteX35" fmla="*/ 2448916 w 4929093"/>
                <a:gd name="connsiteY35" fmla="*/ 624521 h 4142162"/>
                <a:gd name="connsiteX36" fmla="*/ 2277990 w 4929093"/>
                <a:gd name="connsiteY36" fmla="*/ 490788 h 4142162"/>
                <a:gd name="connsiteX37" fmla="*/ 2267936 w 4929093"/>
                <a:gd name="connsiteY37" fmla="*/ 406586 h 4142162"/>
                <a:gd name="connsiteX38" fmla="*/ 2232745 w 4929093"/>
                <a:gd name="connsiteY38" fmla="*/ 371913 h 4142162"/>
                <a:gd name="connsiteX39" fmla="*/ 2212636 w 4929093"/>
                <a:gd name="connsiteY39" fmla="*/ 272852 h 4142162"/>
                <a:gd name="connsiteX40" fmla="*/ 1684150 w 4929093"/>
                <a:gd name="connsiteY40" fmla="*/ 439 h 4142162"/>
                <a:gd name="connsiteX41" fmla="*/ 1568521 w 4929093"/>
                <a:gd name="connsiteY41" fmla="*/ 173798 h 4142162"/>
                <a:gd name="connsiteX42" fmla="*/ 1442838 w 4929093"/>
                <a:gd name="connsiteY42" fmla="*/ 302578 h 4142162"/>
                <a:gd name="connsiteX43" fmla="*/ 1558467 w 4929093"/>
                <a:gd name="connsiteY43" fmla="*/ 376874 h 4142162"/>
                <a:gd name="connsiteX44" fmla="*/ 1669070 w 4929093"/>
                <a:gd name="connsiteY44" fmla="*/ 644342 h 4142162"/>
                <a:gd name="connsiteX45" fmla="*/ 1661312 w 4929093"/>
                <a:gd name="connsiteY45" fmla="*/ 816508 h 4142162"/>
                <a:gd name="connsiteX46" fmla="*/ 1731051 w 4929093"/>
                <a:gd name="connsiteY46" fmla="*/ 879655 h 4142162"/>
                <a:gd name="connsiteX47" fmla="*/ 1722334 w 4929093"/>
                <a:gd name="connsiteY47" fmla="*/ 947010 h 4142162"/>
                <a:gd name="connsiteX48" fmla="*/ 1844376 w 4929093"/>
                <a:gd name="connsiteY48" fmla="*/ 1052255 h 4142162"/>
                <a:gd name="connsiteX49" fmla="*/ 1761562 w 4929093"/>
                <a:gd name="connsiteY49" fmla="*/ 1085932 h 4142162"/>
                <a:gd name="connsiteX50" fmla="*/ 1437812 w 4929093"/>
                <a:gd name="connsiteY50" fmla="*/ 827606 h 4142162"/>
                <a:gd name="connsiteX51" fmla="*/ 1171366 w 4929093"/>
                <a:gd name="connsiteY51" fmla="*/ 956386 h 4142162"/>
                <a:gd name="connsiteX52" fmla="*/ 1050710 w 4929093"/>
                <a:gd name="connsiteY52" fmla="*/ 1005916 h 4142162"/>
                <a:gd name="connsiteX53" fmla="*/ 965245 w 4929093"/>
                <a:gd name="connsiteY53" fmla="*/ 1045542 h 4142162"/>
                <a:gd name="connsiteX54" fmla="*/ 305147 w 4929093"/>
                <a:gd name="connsiteY54" fmla="*/ 621739 h 4142162"/>
                <a:gd name="connsiteX55" fmla="*/ 0 w 4929093"/>
                <a:gd name="connsiteY55" fmla="*/ 1179275 h 4142162"/>
                <a:gd name="connsiteX56" fmla="*/ 165901 w 4929093"/>
                <a:gd name="connsiteY56" fmla="*/ 1377398 h 4142162"/>
                <a:gd name="connsiteX57" fmla="*/ 226229 w 4929093"/>
                <a:gd name="connsiteY57" fmla="*/ 1521038 h 4142162"/>
                <a:gd name="connsiteX58" fmla="*/ 513885 w 4929093"/>
                <a:gd name="connsiteY58" fmla="*/ 1735614 h 4142162"/>
                <a:gd name="connsiteX59" fmla="*/ 1222111 w 4929093"/>
                <a:gd name="connsiteY59" fmla="*/ 2458920 h 4142162"/>
                <a:gd name="connsiteX60" fmla="*/ 1226613 w 4929093"/>
                <a:gd name="connsiteY60" fmla="*/ 2453635 h 4142162"/>
                <a:gd name="connsiteX61" fmla="*/ 1308757 w 4929093"/>
                <a:gd name="connsiteY61" fmla="*/ 2615264 h 4142162"/>
                <a:gd name="connsiteX62" fmla="*/ 1304553 w 4929093"/>
                <a:gd name="connsiteY62" fmla="*/ 2806385 h 4142162"/>
                <a:gd name="connsiteX63" fmla="*/ 1404621 w 4929093"/>
                <a:gd name="connsiteY63" fmla="*/ 2832072 h 4142162"/>
                <a:gd name="connsiteX64" fmla="*/ 1507420 w 4929093"/>
                <a:gd name="connsiteY64" fmla="*/ 2823315 h 4142162"/>
                <a:gd name="connsiteX65" fmla="*/ 1566035 w 4929093"/>
                <a:gd name="connsiteY65" fmla="*/ 2889258 h 4142162"/>
                <a:gd name="connsiteX66" fmla="*/ 1653958 w 4929093"/>
                <a:gd name="connsiteY66" fmla="*/ 2955200 h 4142162"/>
                <a:gd name="connsiteX67" fmla="*/ 2481900 w 4929093"/>
                <a:gd name="connsiteY67" fmla="*/ 3687892 h 4142162"/>
                <a:gd name="connsiteX68" fmla="*/ 2489227 w 4929093"/>
                <a:gd name="connsiteY68" fmla="*/ 3819777 h 4142162"/>
                <a:gd name="connsiteX69" fmla="*/ 2599131 w 4929093"/>
                <a:gd name="connsiteY69" fmla="*/ 3856412 h 4142162"/>
                <a:gd name="connsiteX70" fmla="*/ 2635766 w 4929093"/>
                <a:gd name="connsiteY70" fmla="*/ 3885719 h 4142162"/>
                <a:gd name="connsiteX71" fmla="*/ 2760323 w 4929093"/>
                <a:gd name="connsiteY71" fmla="*/ 3885719 h 4142162"/>
                <a:gd name="connsiteX72" fmla="*/ 2943496 w 4929093"/>
                <a:gd name="connsiteY72" fmla="*/ 3907700 h 4142162"/>
                <a:gd name="connsiteX73" fmla="*/ 3009439 w 4929093"/>
                <a:gd name="connsiteY73" fmla="*/ 3922354 h 4142162"/>
                <a:gd name="connsiteX74" fmla="*/ 3090035 w 4929093"/>
                <a:gd name="connsiteY74" fmla="*/ 4017604 h 4142162"/>
                <a:gd name="connsiteX75" fmla="*/ 3141323 w 4929093"/>
                <a:gd name="connsiteY75" fmla="*/ 4142162 h 4142162"/>
                <a:gd name="connsiteX76" fmla="*/ 4086496 w 4929093"/>
                <a:gd name="connsiteY76" fmla="*/ 3973642 h 4142162"/>
                <a:gd name="connsiteX0" fmla="*/ 4086496 w 4929093"/>
                <a:gd name="connsiteY0" fmla="*/ 3973642 h 4276667"/>
                <a:gd name="connsiteX1" fmla="*/ 4196400 w 4929093"/>
                <a:gd name="connsiteY1" fmla="*/ 3958989 h 4276667"/>
                <a:gd name="connsiteX2" fmla="*/ 4298977 w 4929093"/>
                <a:gd name="connsiteY2" fmla="*/ 3907700 h 4276667"/>
                <a:gd name="connsiteX3" fmla="*/ 4313631 w 4929093"/>
                <a:gd name="connsiteY3" fmla="*/ 3878392 h 4276667"/>
                <a:gd name="connsiteX4" fmla="*/ 4423535 w 4929093"/>
                <a:gd name="connsiteY4" fmla="*/ 3885719 h 4276667"/>
                <a:gd name="connsiteX5" fmla="*/ 4540766 w 4929093"/>
                <a:gd name="connsiteY5" fmla="*/ 3893046 h 4276667"/>
                <a:gd name="connsiteX6" fmla="*/ 4540766 w 4929093"/>
                <a:gd name="connsiteY6" fmla="*/ 3790469 h 4276667"/>
                <a:gd name="connsiteX7" fmla="*/ 4570073 w 4929093"/>
                <a:gd name="connsiteY7" fmla="*/ 3739181 h 4276667"/>
                <a:gd name="connsiteX8" fmla="*/ 4657996 w 4929093"/>
                <a:gd name="connsiteY8" fmla="*/ 3687892 h 4276667"/>
                <a:gd name="connsiteX9" fmla="*/ 4709285 w 4929093"/>
                <a:gd name="connsiteY9" fmla="*/ 3629277 h 4276667"/>
                <a:gd name="connsiteX10" fmla="*/ 4870477 w 4929093"/>
                <a:gd name="connsiteY10" fmla="*/ 3629277 h 4276667"/>
                <a:gd name="connsiteX11" fmla="*/ 4870477 w 4929093"/>
                <a:gd name="connsiteY11" fmla="*/ 3526700 h 4276667"/>
                <a:gd name="connsiteX12" fmla="*/ 4899785 w 4929093"/>
                <a:gd name="connsiteY12" fmla="*/ 3284912 h 4276667"/>
                <a:gd name="connsiteX13" fmla="*/ 4929093 w 4929093"/>
                <a:gd name="connsiteY13" fmla="*/ 3094412 h 4276667"/>
                <a:gd name="connsiteX14" fmla="*/ 4921766 w 4929093"/>
                <a:gd name="connsiteY14" fmla="*/ 2889258 h 4276667"/>
                <a:gd name="connsiteX15" fmla="*/ 4791602 w 4929093"/>
                <a:gd name="connsiteY15" fmla="*/ 2848461 h 4276667"/>
                <a:gd name="connsiteX16" fmla="*/ 4696085 w 4929093"/>
                <a:gd name="connsiteY16" fmla="*/ 2655290 h 4276667"/>
                <a:gd name="connsiteX17" fmla="*/ 4877065 w 4929093"/>
                <a:gd name="connsiteY17" fmla="*/ 2660243 h 4276667"/>
                <a:gd name="connsiteX18" fmla="*/ 4780981 w 4929093"/>
                <a:gd name="connsiteY18" fmla="*/ 2372966 h 4276667"/>
                <a:gd name="connsiteX19" fmla="*/ 4464833 w 4929093"/>
                <a:gd name="connsiteY19" fmla="*/ 2273902 h 4276667"/>
                <a:gd name="connsiteX20" fmla="*/ 4303962 w 4929093"/>
                <a:gd name="connsiteY20" fmla="*/ 2120356 h 4276667"/>
                <a:gd name="connsiteX21" fmla="*/ 4193363 w 4929093"/>
                <a:gd name="connsiteY21" fmla="*/ 1932139 h 4276667"/>
                <a:gd name="connsiteX22" fmla="*/ 4042546 w 4929093"/>
                <a:gd name="connsiteY22" fmla="*/ 1793452 h 4276667"/>
                <a:gd name="connsiteX23" fmla="*/ 4112927 w 4929093"/>
                <a:gd name="connsiteY23" fmla="*/ 1491313 h 4276667"/>
                <a:gd name="connsiteX24" fmla="*/ 3916866 w 4929093"/>
                <a:gd name="connsiteY24" fmla="*/ 1308048 h 4276667"/>
                <a:gd name="connsiteX25" fmla="*/ 3469443 w 4929093"/>
                <a:gd name="connsiteY25" fmla="*/ 1491313 h 4276667"/>
                <a:gd name="connsiteX26" fmla="*/ 3047156 w 4929093"/>
                <a:gd name="connsiteY26" fmla="*/ 1530938 h 4276667"/>
                <a:gd name="connsiteX27" fmla="*/ 2836012 w 4929093"/>
                <a:gd name="connsiteY27" fmla="*/ 1303095 h 4276667"/>
                <a:gd name="connsiteX28" fmla="*/ 2589678 w 4929093"/>
                <a:gd name="connsiteY28" fmla="*/ 1327861 h 4276667"/>
                <a:gd name="connsiteX29" fmla="*/ 2660059 w 4929093"/>
                <a:gd name="connsiteY29" fmla="*/ 1060393 h 4276667"/>
                <a:gd name="connsiteX30" fmla="*/ 2514270 w 4929093"/>
                <a:gd name="connsiteY30" fmla="*/ 971238 h 4276667"/>
                <a:gd name="connsiteX31" fmla="*/ 2453943 w 4929093"/>
                <a:gd name="connsiteY31" fmla="*/ 1010863 h 4276667"/>
                <a:gd name="connsiteX32" fmla="*/ 2373507 w 4929093"/>
                <a:gd name="connsiteY32" fmla="*/ 1337767 h 4276667"/>
                <a:gd name="connsiteX33" fmla="*/ 2303126 w 4929093"/>
                <a:gd name="connsiteY33" fmla="*/ 1303095 h 4276667"/>
                <a:gd name="connsiteX34" fmla="*/ 2328263 w 4929093"/>
                <a:gd name="connsiteY34" fmla="*/ 867223 h 4276667"/>
                <a:gd name="connsiteX35" fmla="*/ 2448916 w 4929093"/>
                <a:gd name="connsiteY35" fmla="*/ 624521 h 4276667"/>
                <a:gd name="connsiteX36" fmla="*/ 2277990 w 4929093"/>
                <a:gd name="connsiteY36" fmla="*/ 490788 h 4276667"/>
                <a:gd name="connsiteX37" fmla="*/ 2267936 w 4929093"/>
                <a:gd name="connsiteY37" fmla="*/ 406586 h 4276667"/>
                <a:gd name="connsiteX38" fmla="*/ 2232745 w 4929093"/>
                <a:gd name="connsiteY38" fmla="*/ 371913 h 4276667"/>
                <a:gd name="connsiteX39" fmla="*/ 2212636 w 4929093"/>
                <a:gd name="connsiteY39" fmla="*/ 272852 h 4276667"/>
                <a:gd name="connsiteX40" fmla="*/ 1684150 w 4929093"/>
                <a:gd name="connsiteY40" fmla="*/ 439 h 4276667"/>
                <a:gd name="connsiteX41" fmla="*/ 1568521 w 4929093"/>
                <a:gd name="connsiteY41" fmla="*/ 173798 h 4276667"/>
                <a:gd name="connsiteX42" fmla="*/ 1442838 w 4929093"/>
                <a:gd name="connsiteY42" fmla="*/ 302578 h 4276667"/>
                <a:gd name="connsiteX43" fmla="*/ 1558467 w 4929093"/>
                <a:gd name="connsiteY43" fmla="*/ 376874 h 4276667"/>
                <a:gd name="connsiteX44" fmla="*/ 1669070 w 4929093"/>
                <a:gd name="connsiteY44" fmla="*/ 644342 h 4276667"/>
                <a:gd name="connsiteX45" fmla="*/ 1661312 w 4929093"/>
                <a:gd name="connsiteY45" fmla="*/ 816508 h 4276667"/>
                <a:gd name="connsiteX46" fmla="*/ 1731051 w 4929093"/>
                <a:gd name="connsiteY46" fmla="*/ 879655 h 4276667"/>
                <a:gd name="connsiteX47" fmla="*/ 1722334 w 4929093"/>
                <a:gd name="connsiteY47" fmla="*/ 947010 h 4276667"/>
                <a:gd name="connsiteX48" fmla="*/ 1844376 w 4929093"/>
                <a:gd name="connsiteY48" fmla="*/ 1052255 h 4276667"/>
                <a:gd name="connsiteX49" fmla="*/ 1761562 w 4929093"/>
                <a:gd name="connsiteY49" fmla="*/ 1085932 h 4276667"/>
                <a:gd name="connsiteX50" fmla="*/ 1437812 w 4929093"/>
                <a:gd name="connsiteY50" fmla="*/ 827606 h 4276667"/>
                <a:gd name="connsiteX51" fmla="*/ 1171366 w 4929093"/>
                <a:gd name="connsiteY51" fmla="*/ 956386 h 4276667"/>
                <a:gd name="connsiteX52" fmla="*/ 1050710 w 4929093"/>
                <a:gd name="connsiteY52" fmla="*/ 1005916 h 4276667"/>
                <a:gd name="connsiteX53" fmla="*/ 965245 w 4929093"/>
                <a:gd name="connsiteY53" fmla="*/ 1045542 h 4276667"/>
                <a:gd name="connsiteX54" fmla="*/ 305147 w 4929093"/>
                <a:gd name="connsiteY54" fmla="*/ 621739 h 4276667"/>
                <a:gd name="connsiteX55" fmla="*/ 0 w 4929093"/>
                <a:gd name="connsiteY55" fmla="*/ 1179275 h 4276667"/>
                <a:gd name="connsiteX56" fmla="*/ 165901 w 4929093"/>
                <a:gd name="connsiteY56" fmla="*/ 1377398 h 4276667"/>
                <a:gd name="connsiteX57" fmla="*/ 226229 w 4929093"/>
                <a:gd name="connsiteY57" fmla="*/ 1521038 h 4276667"/>
                <a:gd name="connsiteX58" fmla="*/ 513885 w 4929093"/>
                <a:gd name="connsiteY58" fmla="*/ 1735614 h 4276667"/>
                <a:gd name="connsiteX59" fmla="*/ 1222111 w 4929093"/>
                <a:gd name="connsiteY59" fmla="*/ 2458920 h 4276667"/>
                <a:gd name="connsiteX60" fmla="*/ 1226613 w 4929093"/>
                <a:gd name="connsiteY60" fmla="*/ 2453635 h 4276667"/>
                <a:gd name="connsiteX61" fmla="*/ 1308757 w 4929093"/>
                <a:gd name="connsiteY61" fmla="*/ 2615264 h 4276667"/>
                <a:gd name="connsiteX62" fmla="*/ 1304553 w 4929093"/>
                <a:gd name="connsiteY62" fmla="*/ 2806385 h 4276667"/>
                <a:gd name="connsiteX63" fmla="*/ 1404621 w 4929093"/>
                <a:gd name="connsiteY63" fmla="*/ 2832072 h 4276667"/>
                <a:gd name="connsiteX64" fmla="*/ 1507420 w 4929093"/>
                <a:gd name="connsiteY64" fmla="*/ 2823315 h 4276667"/>
                <a:gd name="connsiteX65" fmla="*/ 1566035 w 4929093"/>
                <a:gd name="connsiteY65" fmla="*/ 2889258 h 4276667"/>
                <a:gd name="connsiteX66" fmla="*/ 1653958 w 4929093"/>
                <a:gd name="connsiteY66" fmla="*/ 2955200 h 4276667"/>
                <a:gd name="connsiteX67" fmla="*/ 2481900 w 4929093"/>
                <a:gd name="connsiteY67" fmla="*/ 3687892 h 4276667"/>
                <a:gd name="connsiteX68" fmla="*/ 2489227 w 4929093"/>
                <a:gd name="connsiteY68" fmla="*/ 3819777 h 4276667"/>
                <a:gd name="connsiteX69" fmla="*/ 2599131 w 4929093"/>
                <a:gd name="connsiteY69" fmla="*/ 3856412 h 4276667"/>
                <a:gd name="connsiteX70" fmla="*/ 2635766 w 4929093"/>
                <a:gd name="connsiteY70" fmla="*/ 3885719 h 4276667"/>
                <a:gd name="connsiteX71" fmla="*/ 2760323 w 4929093"/>
                <a:gd name="connsiteY71" fmla="*/ 3885719 h 4276667"/>
                <a:gd name="connsiteX72" fmla="*/ 2943496 w 4929093"/>
                <a:gd name="connsiteY72" fmla="*/ 3907700 h 4276667"/>
                <a:gd name="connsiteX73" fmla="*/ 3009439 w 4929093"/>
                <a:gd name="connsiteY73" fmla="*/ 3922354 h 4276667"/>
                <a:gd name="connsiteX74" fmla="*/ 3090035 w 4929093"/>
                <a:gd name="connsiteY74" fmla="*/ 4017604 h 4276667"/>
                <a:gd name="connsiteX75" fmla="*/ 3141323 w 4929093"/>
                <a:gd name="connsiteY75" fmla="*/ 4142162 h 4276667"/>
                <a:gd name="connsiteX76" fmla="*/ 3628221 w 4929093"/>
                <a:gd name="connsiteY76" fmla="*/ 4271499 h 4276667"/>
                <a:gd name="connsiteX77" fmla="*/ 4086496 w 4929093"/>
                <a:gd name="connsiteY77" fmla="*/ 3973642 h 4276667"/>
                <a:gd name="connsiteX0" fmla="*/ 4086496 w 4929093"/>
                <a:gd name="connsiteY0" fmla="*/ 3973642 h 4286549"/>
                <a:gd name="connsiteX1" fmla="*/ 4196400 w 4929093"/>
                <a:gd name="connsiteY1" fmla="*/ 3958989 h 4286549"/>
                <a:gd name="connsiteX2" fmla="*/ 4298977 w 4929093"/>
                <a:gd name="connsiteY2" fmla="*/ 3907700 h 4286549"/>
                <a:gd name="connsiteX3" fmla="*/ 4313631 w 4929093"/>
                <a:gd name="connsiteY3" fmla="*/ 3878392 h 4286549"/>
                <a:gd name="connsiteX4" fmla="*/ 4423535 w 4929093"/>
                <a:gd name="connsiteY4" fmla="*/ 3885719 h 4286549"/>
                <a:gd name="connsiteX5" fmla="*/ 4540766 w 4929093"/>
                <a:gd name="connsiteY5" fmla="*/ 3893046 h 4286549"/>
                <a:gd name="connsiteX6" fmla="*/ 4540766 w 4929093"/>
                <a:gd name="connsiteY6" fmla="*/ 3790469 h 4286549"/>
                <a:gd name="connsiteX7" fmla="*/ 4570073 w 4929093"/>
                <a:gd name="connsiteY7" fmla="*/ 3739181 h 4286549"/>
                <a:gd name="connsiteX8" fmla="*/ 4657996 w 4929093"/>
                <a:gd name="connsiteY8" fmla="*/ 3687892 h 4286549"/>
                <a:gd name="connsiteX9" fmla="*/ 4709285 w 4929093"/>
                <a:gd name="connsiteY9" fmla="*/ 3629277 h 4286549"/>
                <a:gd name="connsiteX10" fmla="*/ 4870477 w 4929093"/>
                <a:gd name="connsiteY10" fmla="*/ 3629277 h 4286549"/>
                <a:gd name="connsiteX11" fmla="*/ 4870477 w 4929093"/>
                <a:gd name="connsiteY11" fmla="*/ 3526700 h 4286549"/>
                <a:gd name="connsiteX12" fmla="*/ 4899785 w 4929093"/>
                <a:gd name="connsiteY12" fmla="*/ 3284912 h 4286549"/>
                <a:gd name="connsiteX13" fmla="*/ 4929093 w 4929093"/>
                <a:gd name="connsiteY13" fmla="*/ 3094412 h 4286549"/>
                <a:gd name="connsiteX14" fmla="*/ 4921766 w 4929093"/>
                <a:gd name="connsiteY14" fmla="*/ 2889258 h 4286549"/>
                <a:gd name="connsiteX15" fmla="*/ 4791602 w 4929093"/>
                <a:gd name="connsiteY15" fmla="*/ 2848461 h 4286549"/>
                <a:gd name="connsiteX16" fmla="*/ 4696085 w 4929093"/>
                <a:gd name="connsiteY16" fmla="*/ 2655290 h 4286549"/>
                <a:gd name="connsiteX17" fmla="*/ 4877065 w 4929093"/>
                <a:gd name="connsiteY17" fmla="*/ 2660243 h 4286549"/>
                <a:gd name="connsiteX18" fmla="*/ 4780981 w 4929093"/>
                <a:gd name="connsiteY18" fmla="*/ 2372966 h 4286549"/>
                <a:gd name="connsiteX19" fmla="*/ 4464833 w 4929093"/>
                <a:gd name="connsiteY19" fmla="*/ 2273902 h 4286549"/>
                <a:gd name="connsiteX20" fmla="*/ 4303962 w 4929093"/>
                <a:gd name="connsiteY20" fmla="*/ 2120356 h 4286549"/>
                <a:gd name="connsiteX21" fmla="*/ 4193363 w 4929093"/>
                <a:gd name="connsiteY21" fmla="*/ 1932139 h 4286549"/>
                <a:gd name="connsiteX22" fmla="*/ 4042546 w 4929093"/>
                <a:gd name="connsiteY22" fmla="*/ 1793452 h 4286549"/>
                <a:gd name="connsiteX23" fmla="*/ 4112927 w 4929093"/>
                <a:gd name="connsiteY23" fmla="*/ 1491313 h 4286549"/>
                <a:gd name="connsiteX24" fmla="*/ 3916866 w 4929093"/>
                <a:gd name="connsiteY24" fmla="*/ 1308048 h 4286549"/>
                <a:gd name="connsiteX25" fmla="*/ 3469443 w 4929093"/>
                <a:gd name="connsiteY25" fmla="*/ 1491313 h 4286549"/>
                <a:gd name="connsiteX26" fmla="*/ 3047156 w 4929093"/>
                <a:gd name="connsiteY26" fmla="*/ 1530938 h 4286549"/>
                <a:gd name="connsiteX27" fmla="*/ 2836012 w 4929093"/>
                <a:gd name="connsiteY27" fmla="*/ 1303095 h 4286549"/>
                <a:gd name="connsiteX28" fmla="*/ 2589678 w 4929093"/>
                <a:gd name="connsiteY28" fmla="*/ 1327861 h 4286549"/>
                <a:gd name="connsiteX29" fmla="*/ 2660059 w 4929093"/>
                <a:gd name="connsiteY29" fmla="*/ 1060393 h 4286549"/>
                <a:gd name="connsiteX30" fmla="*/ 2514270 w 4929093"/>
                <a:gd name="connsiteY30" fmla="*/ 971238 h 4286549"/>
                <a:gd name="connsiteX31" fmla="*/ 2453943 w 4929093"/>
                <a:gd name="connsiteY31" fmla="*/ 1010863 h 4286549"/>
                <a:gd name="connsiteX32" fmla="*/ 2373507 w 4929093"/>
                <a:gd name="connsiteY32" fmla="*/ 1337767 h 4286549"/>
                <a:gd name="connsiteX33" fmla="*/ 2303126 w 4929093"/>
                <a:gd name="connsiteY33" fmla="*/ 1303095 h 4286549"/>
                <a:gd name="connsiteX34" fmla="*/ 2328263 w 4929093"/>
                <a:gd name="connsiteY34" fmla="*/ 867223 h 4286549"/>
                <a:gd name="connsiteX35" fmla="*/ 2448916 w 4929093"/>
                <a:gd name="connsiteY35" fmla="*/ 624521 h 4286549"/>
                <a:gd name="connsiteX36" fmla="*/ 2277990 w 4929093"/>
                <a:gd name="connsiteY36" fmla="*/ 490788 h 4286549"/>
                <a:gd name="connsiteX37" fmla="*/ 2267936 w 4929093"/>
                <a:gd name="connsiteY37" fmla="*/ 406586 h 4286549"/>
                <a:gd name="connsiteX38" fmla="*/ 2232745 w 4929093"/>
                <a:gd name="connsiteY38" fmla="*/ 371913 h 4286549"/>
                <a:gd name="connsiteX39" fmla="*/ 2212636 w 4929093"/>
                <a:gd name="connsiteY39" fmla="*/ 272852 h 4286549"/>
                <a:gd name="connsiteX40" fmla="*/ 1684150 w 4929093"/>
                <a:gd name="connsiteY40" fmla="*/ 439 h 4286549"/>
                <a:gd name="connsiteX41" fmla="*/ 1568521 w 4929093"/>
                <a:gd name="connsiteY41" fmla="*/ 173798 h 4286549"/>
                <a:gd name="connsiteX42" fmla="*/ 1442838 w 4929093"/>
                <a:gd name="connsiteY42" fmla="*/ 302578 h 4286549"/>
                <a:gd name="connsiteX43" fmla="*/ 1558467 w 4929093"/>
                <a:gd name="connsiteY43" fmla="*/ 376874 h 4286549"/>
                <a:gd name="connsiteX44" fmla="*/ 1669070 w 4929093"/>
                <a:gd name="connsiteY44" fmla="*/ 644342 h 4286549"/>
                <a:gd name="connsiteX45" fmla="*/ 1661312 w 4929093"/>
                <a:gd name="connsiteY45" fmla="*/ 816508 h 4286549"/>
                <a:gd name="connsiteX46" fmla="*/ 1731051 w 4929093"/>
                <a:gd name="connsiteY46" fmla="*/ 879655 h 4286549"/>
                <a:gd name="connsiteX47" fmla="*/ 1722334 w 4929093"/>
                <a:gd name="connsiteY47" fmla="*/ 947010 h 4286549"/>
                <a:gd name="connsiteX48" fmla="*/ 1844376 w 4929093"/>
                <a:gd name="connsiteY48" fmla="*/ 1052255 h 4286549"/>
                <a:gd name="connsiteX49" fmla="*/ 1761562 w 4929093"/>
                <a:gd name="connsiteY49" fmla="*/ 1085932 h 4286549"/>
                <a:gd name="connsiteX50" fmla="*/ 1437812 w 4929093"/>
                <a:gd name="connsiteY50" fmla="*/ 827606 h 4286549"/>
                <a:gd name="connsiteX51" fmla="*/ 1171366 w 4929093"/>
                <a:gd name="connsiteY51" fmla="*/ 956386 h 4286549"/>
                <a:gd name="connsiteX52" fmla="*/ 1050710 w 4929093"/>
                <a:gd name="connsiteY52" fmla="*/ 1005916 h 4286549"/>
                <a:gd name="connsiteX53" fmla="*/ 965245 w 4929093"/>
                <a:gd name="connsiteY53" fmla="*/ 1045542 h 4286549"/>
                <a:gd name="connsiteX54" fmla="*/ 305147 w 4929093"/>
                <a:gd name="connsiteY54" fmla="*/ 621739 h 4286549"/>
                <a:gd name="connsiteX55" fmla="*/ 0 w 4929093"/>
                <a:gd name="connsiteY55" fmla="*/ 1179275 h 4286549"/>
                <a:gd name="connsiteX56" fmla="*/ 165901 w 4929093"/>
                <a:gd name="connsiteY56" fmla="*/ 1377398 h 4286549"/>
                <a:gd name="connsiteX57" fmla="*/ 226229 w 4929093"/>
                <a:gd name="connsiteY57" fmla="*/ 1521038 h 4286549"/>
                <a:gd name="connsiteX58" fmla="*/ 513885 w 4929093"/>
                <a:gd name="connsiteY58" fmla="*/ 1735614 h 4286549"/>
                <a:gd name="connsiteX59" fmla="*/ 1222111 w 4929093"/>
                <a:gd name="connsiteY59" fmla="*/ 2458920 h 4286549"/>
                <a:gd name="connsiteX60" fmla="*/ 1226613 w 4929093"/>
                <a:gd name="connsiteY60" fmla="*/ 2453635 h 4286549"/>
                <a:gd name="connsiteX61" fmla="*/ 1308757 w 4929093"/>
                <a:gd name="connsiteY61" fmla="*/ 2615264 h 4286549"/>
                <a:gd name="connsiteX62" fmla="*/ 1304553 w 4929093"/>
                <a:gd name="connsiteY62" fmla="*/ 2806385 h 4286549"/>
                <a:gd name="connsiteX63" fmla="*/ 1404621 w 4929093"/>
                <a:gd name="connsiteY63" fmla="*/ 2832072 h 4286549"/>
                <a:gd name="connsiteX64" fmla="*/ 1507420 w 4929093"/>
                <a:gd name="connsiteY64" fmla="*/ 2823315 h 4286549"/>
                <a:gd name="connsiteX65" fmla="*/ 1566035 w 4929093"/>
                <a:gd name="connsiteY65" fmla="*/ 2889258 h 4286549"/>
                <a:gd name="connsiteX66" fmla="*/ 1653958 w 4929093"/>
                <a:gd name="connsiteY66" fmla="*/ 2955200 h 4286549"/>
                <a:gd name="connsiteX67" fmla="*/ 2481900 w 4929093"/>
                <a:gd name="connsiteY67" fmla="*/ 3687892 h 4286549"/>
                <a:gd name="connsiteX68" fmla="*/ 2489227 w 4929093"/>
                <a:gd name="connsiteY68" fmla="*/ 3819777 h 4286549"/>
                <a:gd name="connsiteX69" fmla="*/ 2599131 w 4929093"/>
                <a:gd name="connsiteY69" fmla="*/ 3856412 h 4286549"/>
                <a:gd name="connsiteX70" fmla="*/ 2635766 w 4929093"/>
                <a:gd name="connsiteY70" fmla="*/ 3885719 h 4286549"/>
                <a:gd name="connsiteX71" fmla="*/ 2760323 w 4929093"/>
                <a:gd name="connsiteY71" fmla="*/ 3885719 h 4286549"/>
                <a:gd name="connsiteX72" fmla="*/ 2943496 w 4929093"/>
                <a:gd name="connsiteY72" fmla="*/ 3907700 h 4286549"/>
                <a:gd name="connsiteX73" fmla="*/ 3009439 w 4929093"/>
                <a:gd name="connsiteY73" fmla="*/ 3922354 h 4286549"/>
                <a:gd name="connsiteX74" fmla="*/ 3090035 w 4929093"/>
                <a:gd name="connsiteY74" fmla="*/ 4017604 h 4286549"/>
                <a:gd name="connsiteX75" fmla="*/ 3141323 w 4929093"/>
                <a:gd name="connsiteY75" fmla="*/ 4142162 h 4286549"/>
                <a:gd name="connsiteX76" fmla="*/ 3600299 w 4929093"/>
                <a:gd name="connsiteY76" fmla="*/ 4212345 h 4286549"/>
                <a:gd name="connsiteX77" fmla="*/ 3628221 w 4929093"/>
                <a:gd name="connsiteY77" fmla="*/ 4271499 h 4286549"/>
                <a:gd name="connsiteX78" fmla="*/ 4086496 w 4929093"/>
                <a:gd name="connsiteY78" fmla="*/ 3973642 h 428654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600299 w 4929093"/>
                <a:gd name="connsiteY76" fmla="*/ 4212345 h 4271499"/>
                <a:gd name="connsiteX77" fmla="*/ 3628221 w 4929093"/>
                <a:gd name="connsiteY77" fmla="*/ 4271499 h 4271499"/>
                <a:gd name="connsiteX78" fmla="*/ 4086496 w 4929093"/>
                <a:gd name="connsiteY78"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656831 w 4929093"/>
                <a:gd name="connsiteY76" fmla="*/ 4134974 h 4271499"/>
                <a:gd name="connsiteX77" fmla="*/ 3600299 w 4929093"/>
                <a:gd name="connsiteY77" fmla="*/ 4212345 h 4271499"/>
                <a:gd name="connsiteX78" fmla="*/ 3628221 w 4929093"/>
                <a:gd name="connsiteY78" fmla="*/ 4271499 h 4271499"/>
                <a:gd name="connsiteX79" fmla="*/ 4086496 w 4929093"/>
                <a:gd name="connsiteY79"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656831 w 4929093"/>
                <a:gd name="connsiteY76" fmla="*/ 4134974 h 4271499"/>
                <a:gd name="connsiteX77" fmla="*/ 3600299 w 4929093"/>
                <a:gd name="connsiteY77" fmla="*/ 4212345 h 4271499"/>
                <a:gd name="connsiteX78" fmla="*/ 3628221 w 4929093"/>
                <a:gd name="connsiteY78" fmla="*/ 4271499 h 4271499"/>
                <a:gd name="connsiteX79" fmla="*/ 4086496 w 4929093"/>
                <a:gd name="connsiteY79"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565874 w 4929093"/>
                <a:gd name="connsiteY76" fmla="*/ 4144504 h 4271499"/>
                <a:gd name="connsiteX77" fmla="*/ 3656831 w 4929093"/>
                <a:gd name="connsiteY77" fmla="*/ 4134974 h 4271499"/>
                <a:gd name="connsiteX78" fmla="*/ 3600299 w 4929093"/>
                <a:gd name="connsiteY78" fmla="*/ 4212345 h 4271499"/>
                <a:gd name="connsiteX79" fmla="*/ 3628221 w 4929093"/>
                <a:gd name="connsiteY79" fmla="*/ 4271499 h 4271499"/>
                <a:gd name="connsiteX80" fmla="*/ 4086496 w 4929093"/>
                <a:gd name="connsiteY80"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565874 w 4929093"/>
                <a:gd name="connsiteY76" fmla="*/ 4144504 h 4271499"/>
                <a:gd name="connsiteX77" fmla="*/ 3656831 w 4929093"/>
                <a:gd name="connsiteY77" fmla="*/ 4134974 h 4271499"/>
                <a:gd name="connsiteX78" fmla="*/ 3600299 w 4929093"/>
                <a:gd name="connsiteY78" fmla="*/ 4212345 h 4271499"/>
                <a:gd name="connsiteX79" fmla="*/ 3628221 w 4929093"/>
                <a:gd name="connsiteY79" fmla="*/ 4271499 h 4271499"/>
                <a:gd name="connsiteX80" fmla="*/ 4086496 w 4929093"/>
                <a:gd name="connsiteY80"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4061904 h 4271499"/>
                <a:gd name="connsiteX77" fmla="*/ 3565874 w 4929093"/>
                <a:gd name="connsiteY77" fmla="*/ 4144504 h 4271499"/>
                <a:gd name="connsiteX78" fmla="*/ 3656831 w 4929093"/>
                <a:gd name="connsiteY78" fmla="*/ 4134974 h 4271499"/>
                <a:gd name="connsiteX79" fmla="*/ 3600299 w 4929093"/>
                <a:gd name="connsiteY79" fmla="*/ 4212345 h 4271499"/>
                <a:gd name="connsiteX80" fmla="*/ 3628221 w 4929093"/>
                <a:gd name="connsiteY80" fmla="*/ 4271499 h 4271499"/>
                <a:gd name="connsiteX81" fmla="*/ 4086496 w 4929093"/>
                <a:gd name="connsiteY81"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4061904 h 4271499"/>
                <a:gd name="connsiteX77" fmla="*/ 3565874 w 4929093"/>
                <a:gd name="connsiteY77" fmla="*/ 4144504 h 4271499"/>
                <a:gd name="connsiteX78" fmla="*/ 3656831 w 4929093"/>
                <a:gd name="connsiteY78" fmla="*/ 4134974 h 4271499"/>
                <a:gd name="connsiteX79" fmla="*/ 3600299 w 4929093"/>
                <a:gd name="connsiteY79" fmla="*/ 4212345 h 4271499"/>
                <a:gd name="connsiteX80" fmla="*/ 3628221 w 4929093"/>
                <a:gd name="connsiteY80" fmla="*/ 4271499 h 4271499"/>
                <a:gd name="connsiteX81" fmla="*/ 4086496 w 4929093"/>
                <a:gd name="connsiteY81"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3963419 h 4271499"/>
                <a:gd name="connsiteX77" fmla="*/ 3497655 w 4929093"/>
                <a:gd name="connsiteY77" fmla="*/ 4061904 h 4271499"/>
                <a:gd name="connsiteX78" fmla="*/ 3565874 w 4929093"/>
                <a:gd name="connsiteY78" fmla="*/ 4144504 h 4271499"/>
                <a:gd name="connsiteX79" fmla="*/ 3656831 w 4929093"/>
                <a:gd name="connsiteY79" fmla="*/ 4134974 h 4271499"/>
                <a:gd name="connsiteX80" fmla="*/ 3600299 w 4929093"/>
                <a:gd name="connsiteY80" fmla="*/ 4212345 h 4271499"/>
                <a:gd name="connsiteX81" fmla="*/ 3628221 w 4929093"/>
                <a:gd name="connsiteY81" fmla="*/ 4271499 h 4271499"/>
                <a:gd name="connsiteX82" fmla="*/ 4086496 w 4929093"/>
                <a:gd name="connsiteY82"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497655 w 4929093"/>
                <a:gd name="connsiteY76" fmla="*/ 3963419 h 4271499"/>
                <a:gd name="connsiteX77" fmla="*/ 3497655 w 4929093"/>
                <a:gd name="connsiteY77" fmla="*/ 4061904 h 4271499"/>
                <a:gd name="connsiteX78" fmla="*/ 3565874 w 4929093"/>
                <a:gd name="connsiteY78" fmla="*/ 4144504 h 4271499"/>
                <a:gd name="connsiteX79" fmla="*/ 3656831 w 4929093"/>
                <a:gd name="connsiteY79" fmla="*/ 4134974 h 4271499"/>
                <a:gd name="connsiteX80" fmla="*/ 3600299 w 4929093"/>
                <a:gd name="connsiteY80" fmla="*/ 4212345 h 4271499"/>
                <a:gd name="connsiteX81" fmla="*/ 3628221 w 4929093"/>
                <a:gd name="connsiteY81" fmla="*/ 4271499 h 4271499"/>
                <a:gd name="connsiteX82" fmla="*/ 4086496 w 4929093"/>
                <a:gd name="connsiteY82"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221534 w 4929093"/>
                <a:gd name="connsiteY76" fmla="*/ 4058727 h 4271499"/>
                <a:gd name="connsiteX77" fmla="*/ 3357970 w 4929093"/>
                <a:gd name="connsiteY77" fmla="*/ 3963419 h 4271499"/>
                <a:gd name="connsiteX78" fmla="*/ 3497655 w 4929093"/>
                <a:gd name="connsiteY78" fmla="*/ 3963419 h 4271499"/>
                <a:gd name="connsiteX79" fmla="*/ 3497655 w 4929093"/>
                <a:gd name="connsiteY79" fmla="*/ 4061904 h 4271499"/>
                <a:gd name="connsiteX80" fmla="*/ 3565874 w 4929093"/>
                <a:gd name="connsiteY80" fmla="*/ 4144504 h 4271499"/>
                <a:gd name="connsiteX81" fmla="*/ 3656831 w 4929093"/>
                <a:gd name="connsiteY81" fmla="*/ 4134974 h 4271499"/>
                <a:gd name="connsiteX82" fmla="*/ 3600299 w 4929093"/>
                <a:gd name="connsiteY82" fmla="*/ 4212345 h 4271499"/>
                <a:gd name="connsiteX83" fmla="*/ 3628221 w 4929093"/>
                <a:gd name="connsiteY83" fmla="*/ 4271499 h 4271499"/>
                <a:gd name="connsiteX84" fmla="*/ 4086496 w 4929093"/>
                <a:gd name="connsiteY84"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696085 w 4929093"/>
                <a:gd name="connsiteY16" fmla="*/ 2655290 h 4271499"/>
                <a:gd name="connsiteX17" fmla="*/ 4877065 w 4929093"/>
                <a:gd name="connsiteY17" fmla="*/ 2660243 h 4271499"/>
                <a:gd name="connsiteX18" fmla="*/ 4780981 w 4929093"/>
                <a:gd name="connsiteY18" fmla="*/ 2372966 h 4271499"/>
                <a:gd name="connsiteX19" fmla="*/ 4464833 w 4929093"/>
                <a:gd name="connsiteY19" fmla="*/ 2273902 h 4271499"/>
                <a:gd name="connsiteX20" fmla="*/ 4303962 w 4929093"/>
                <a:gd name="connsiteY20" fmla="*/ 2120356 h 4271499"/>
                <a:gd name="connsiteX21" fmla="*/ 4193363 w 4929093"/>
                <a:gd name="connsiteY21" fmla="*/ 1932139 h 4271499"/>
                <a:gd name="connsiteX22" fmla="*/ 4042546 w 4929093"/>
                <a:gd name="connsiteY22" fmla="*/ 1793452 h 4271499"/>
                <a:gd name="connsiteX23" fmla="*/ 4112927 w 4929093"/>
                <a:gd name="connsiteY23" fmla="*/ 1491313 h 4271499"/>
                <a:gd name="connsiteX24" fmla="*/ 3916866 w 4929093"/>
                <a:gd name="connsiteY24" fmla="*/ 1308048 h 4271499"/>
                <a:gd name="connsiteX25" fmla="*/ 3469443 w 4929093"/>
                <a:gd name="connsiteY25" fmla="*/ 1491313 h 4271499"/>
                <a:gd name="connsiteX26" fmla="*/ 3047156 w 4929093"/>
                <a:gd name="connsiteY26" fmla="*/ 1530938 h 4271499"/>
                <a:gd name="connsiteX27" fmla="*/ 2836012 w 4929093"/>
                <a:gd name="connsiteY27" fmla="*/ 1303095 h 4271499"/>
                <a:gd name="connsiteX28" fmla="*/ 2589678 w 4929093"/>
                <a:gd name="connsiteY28" fmla="*/ 1327861 h 4271499"/>
                <a:gd name="connsiteX29" fmla="*/ 2660059 w 4929093"/>
                <a:gd name="connsiteY29" fmla="*/ 1060393 h 4271499"/>
                <a:gd name="connsiteX30" fmla="*/ 2514270 w 4929093"/>
                <a:gd name="connsiteY30" fmla="*/ 971238 h 4271499"/>
                <a:gd name="connsiteX31" fmla="*/ 2453943 w 4929093"/>
                <a:gd name="connsiteY31" fmla="*/ 1010863 h 4271499"/>
                <a:gd name="connsiteX32" fmla="*/ 2373507 w 4929093"/>
                <a:gd name="connsiteY32" fmla="*/ 1337767 h 4271499"/>
                <a:gd name="connsiteX33" fmla="*/ 2303126 w 4929093"/>
                <a:gd name="connsiteY33" fmla="*/ 1303095 h 4271499"/>
                <a:gd name="connsiteX34" fmla="*/ 2328263 w 4929093"/>
                <a:gd name="connsiteY34" fmla="*/ 867223 h 4271499"/>
                <a:gd name="connsiteX35" fmla="*/ 2448916 w 4929093"/>
                <a:gd name="connsiteY35" fmla="*/ 624521 h 4271499"/>
                <a:gd name="connsiteX36" fmla="*/ 2277990 w 4929093"/>
                <a:gd name="connsiteY36" fmla="*/ 490788 h 4271499"/>
                <a:gd name="connsiteX37" fmla="*/ 2267936 w 4929093"/>
                <a:gd name="connsiteY37" fmla="*/ 406586 h 4271499"/>
                <a:gd name="connsiteX38" fmla="*/ 2232745 w 4929093"/>
                <a:gd name="connsiteY38" fmla="*/ 371913 h 4271499"/>
                <a:gd name="connsiteX39" fmla="*/ 2212636 w 4929093"/>
                <a:gd name="connsiteY39" fmla="*/ 272852 h 4271499"/>
                <a:gd name="connsiteX40" fmla="*/ 1684150 w 4929093"/>
                <a:gd name="connsiteY40" fmla="*/ 439 h 4271499"/>
                <a:gd name="connsiteX41" fmla="*/ 1568521 w 4929093"/>
                <a:gd name="connsiteY41" fmla="*/ 173798 h 4271499"/>
                <a:gd name="connsiteX42" fmla="*/ 1442838 w 4929093"/>
                <a:gd name="connsiteY42" fmla="*/ 302578 h 4271499"/>
                <a:gd name="connsiteX43" fmla="*/ 1558467 w 4929093"/>
                <a:gd name="connsiteY43" fmla="*/ 376874 h 4271499"/>
                <a:gd name="connsiteX44" fmla="*/ 1669070 w 4929093"/>
                <a:gd name="connsiteY44" fmla="*/ 644342 h 4271499"/>
                <a:gd name="connsiteX45" fmla="*/ 1661312 w 4929093"/>
                <a:gd name="connsiteY45" fmla="*/ 816508 h 4271499"/>
                <a:gd name="connsiteX46" fmla="*/ 1731051 w 4929093"/>
                <a:gd name="connsiteY46" fmla="*/ 879655 h 4271499"/>
                <a:gd name="connsiteX47" fmla="*/ 1722334 w 4929093"/>
                <a:gd name="connsiteY47" fmla="*/ 947010 h 4271499"/>
                <a:gd name="connsiteX48" fmla="*/ 1844376 w 4929093"/>
                <a:gd name="connsiteY48" fmla="*/ 1052255 h 4271499"/>
                <a:gd name="connsiteX49" fmla="*/ 1761562 w 4929093"/>
                <a:gd name="connsiteY49" fmla="*/ 1085932 h 4271499"/>
                <a:gd name="connsiteX50" fmla="*/ 1437812 w 4929093"/>
                <a:gd name="connsiteY50" fmla="*/ 827606 h 4271499"/>
                <a:gd name="connsiteX51" fmla="*/ 1171366 w 4929093"/>
                <a:gd name="connsiteY51" fmla="*/ 956386 h 4271499"/>
                <a:gd name="connsiteX52" fmla="*/ 1050710 w 4929093"/>
                <a:gd name="connsiteY52" fmla="*/ 1005916 h 4271499"/>
                <a:gd name="connsiteX53" fmla="*/ 965245 w 4929093"/>
                <a:gd name="connsiteY53" fmla="*/ 1045542 h 4271499"/>
                <a:gd name="connsiteX54" fmla="*/ 305147 w 4929093"/>
                <a:gd name="connsiteY54" fmla="*/ 621739 h 4271499"/>
                <a:gd name="connsiteX55" fmla="*/ 0 w 4929093"/>
                <a:gd name="connsiteY55" fmla="*/ 1179275 h 4271499"/>
                <a:gd name="connsiteX56" fmla="*/ 165901 w 4929093"/>
                <a:gd name="connsiteY56" fmla="*/ 1377398 h 4271499"/>
                <a:gd name="connsiteX57" fmla="*/ 226229 w 4929093"/>
                <a:gd name="connsiteY57" fmla="*/ 1521038 h 4271499"/>
                <a:gd name="connsiteX58" fmla="*/ 513885 w 4929093"/>
                <a:gd name="connsiteY58" fmla="*/ 1735614 h 4271499"/>
                <a:gd name="connsiteX59" fmla="*/ 1222111 w 4929093"/>
                <a:gd name="connsiteY59" fmla="*/ 2458920 h 4271499"/>
                <a:gd name="connsiteX60" fmla="*/ 1226613 w 4929093"/>
                <a:gd name="connsiteY60" fmla="*/ 2453635 h 4271499"/>
                <a:gd name="connsiteX61" fmla="*/ 1308757 w 4929093"/>
                <a:gd name="connsiteY61" fmla="*/ 2615264 h 4271499"/>
                <a:gd name="connsiteX62" fmla="*/ 1304553 w 4929093"/>
                <a:gd name="connsiteY62" fmla="*/ 2806385 h 4271499"/>
                <a:gd name="connsiteX63" fmla="*/ 1404621 w 4929093"/>
                <a:gd name="connsiteY63" fmla="*/ 2832072 h 4271499"/>
                <a:gd name="connsiteX64" fmla="*/ 1507420 w 4929093"/>
                <a:gd name="connsiteY64" fmla="*/ 2823315 h 4271499"/>
                <a:gd name="connsiteX65" fmla="*/ 1566035 w 4929093"/>
                <a:gd name="connsiteY65" fmla="*/ 2889258 h 4271499"/>
                <a:gd name="connsiteX66" fmla="*/ 1653958 w 4929093"/>
                <a:gd name="connsiteY66" fmla="*/ 2955200 h 4271499"/>
                <a:gd name="connsiteX67" fmla="*/ 2481900 w 4929093"/>
                <a:gd name="connsiteY67" fmla="*/ 3687892 h 4271499"/>
                <a:gd name="connsiteX68" fmla="*/ 2489227 w 4929093"/>
                <a:gd name="connsiteY68" fmla="*/ 3819777 h 4271499"/>
                <a:gd name="connsiteX69" fmla="*/ 2599131 w 4929093"/>
                <a:gd name="connsiteY69" fmla="*/ 3856412 h 4271499"/>
                <a:gd name="connsiteX70" fmla="*/ 2635766 w 4929093"/>
                <a:gd name="connsiteY70" fmla="*/ 3885719 h 4271499"/>
                <a:gd name="connsiteX71" fmla="*/ 2760323 w 4929093"/>
                <a:gd name="connsiteY71" fmla="*/ 3885719 h 4271499"/>
                <a:gd name="connsiteX72" fmla="*/ 2943496 w 4929093"/>
                <a:gd name="connsiteY72" fmla="*/ 3907700 h 4271499"/>
                <a:gd name="connsiteX73" fmla="*/ 3009439 w 4929093"/>
                <a:gd name="connsiteY73" fmla="*/ 3922354 h 4271499"/>
                <a:gd name="connsiteX74" fmla="*/ 3090035 w 4929093"/>
                <a:gd name="connsiteY74" fmla="*/ 4017604 h 4271499"/>
                <a:gd name="connsiteX75" fmla="*/ 3141323 w 4929093"/>
                <a:gd name="connsiteY75" fmla="*/ 4142162 h 4271499"/>
                <a:gd name="connsiteX76" fmla="*/ 3221534 w 4929093"/>
                <a:gd name="connsiteY76" fmla="*/ 4058727 h 4271499"/>
                <a:gd name="connsiteX77" fmla="*/ 3357970 w 4929093"/>
                <a:gd name="connsiteY77" fmla="*/ 3963419 h 4271499"/>
                <a:gd name="connsiteX78" fmla="*/ 3497655 w 4929093"/>
                <a:gd name="connsiteY78" fmla="*/ 3963419 h 4271499"/>
                <a:gd name="connsiteX79" fmla="*/ 3497655 w 4929093"/>
                <a:gd name="connsiteY79" fmla="*/ 4061904 h 4271499"/>
                <a:gd name="connsiteX80" fmla="*/ 3565874 w 4929093"/>
                <a:gd name="connsiteY80" fmla="*/ 4144504 h 4271499"/>
                <a:gd name="connsiteX81" fmla="*/ 3656831 w 4929093"/>
                <a:gd name="connsiteY81" fmla="*/ 4134974 h 4271499"/>
                <a:gd name="connsiteX82" fmla="*/ 3600299 w 4929093"/>
                <a:gd name="connsiteY82" fmla="*/ 4212345 h 4271499"/>
                <a:gd name="connsiteX83" fmla="*/ 3628221 w 4929093"/>
                <a:gd name="connsiteY83" fmla="*/ 4271499 h 4271499"/>
                <a:gd name="connsiteX84" fmla="*/ 4086496 w 4929093"/>
                <a:gd name="connsiteY84"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791602 w 4929093"/>
                <a:gd name="connsiteY15" fmla="*/ 2848461 h 4271499"/>
                <a:gd name="connsiteX16" fmla="*/ 4877065 w 4929093"/>
                <a:gd name="connsiteY16" fmla="*/ 2660243 h 4271499"/>
                <a:gd name="connsiteX17" fmla="*/ 4780981 w 4929093"/>
                <a:gd name="connsiteY17" fmla="*/ 2372966 h 4271499"/>
                <a:gd name="connsiteX18" fmla="*/ 4464833 w 4929093"/>
                <a:gd name="connsiteY18" fmla="*/ 2273902 h 4271499"/>
                <a:gd name="connsiteX19" fmla="*/ 4303962 w 4929093"/>
                <a:gd name="connsiteY19" fmla="*/ 2120356 h 4271499"/>
                <a:gd name="connsiteX20" fmla="*/ 4193363 w 4929093"/>
                <a:gd name="connsiteY20" fmla="*/ 1932139 h 4271499"/>
                <a:gd name="connsiteX21" fmla="*/ 4042546 w 4929093"/>
                <a:gd name="connsiteY21" fmla="*/ 1793452 h 4271499"/>
                <a:gd name="connsiteX22" fmla="*/ 4112927 w 4929093"/>
                <a:gd name="connsiteY22" fmla="*/ 1491313 h 4271499"/>
                <a:gd name="connsiteX23" fmla="*/ 3916866 w 4929093"/>
                <a:gd name="connsiteY23" fmla="*/ 1308048 h 4271499"/>
                <a:gd name="connsiteX24" fmla="*/ 3469443 w 4929093"/>
                <a:gd name="connsiteY24" fmla="*/ 1491313 h 4271499"/>
                <a:gd name="connsiteX25" fmla="*/ 3047156 w 4929093"/>
                <a:gd name="connsiteY25" fmla="*/ 1530938 h 4271499"/>
                <a:gd name="connsiteX26" fmla="*/ 2836012 w 4929093"/>
                <a:gd name="connsiteY26" fmla="*/ 1303095 h 4271499"/>
                <a:gd name="connsiteX27" fmla="*/ 2589678 w 4929093"/>
                <a:gd name="connsiteY27" fmla="*/ 1327861 h 4271499"/>
                <a:gd name="connsiteX28" fmla="*/ 2660059 w 4929093"/>
                <a:gd name="connsiteY28" fmla="*/ 1060393 h 4271499"/>
                <a:gd name="connsiteX29" fmla="*/ 2514270 w 4929093"/>
                <a:gd name="connsiteY29" fmla="*/ 971238 h 4271499"/>
                <a:gd name="connsiteX30" fmla="*/ 2453943 w 4929093"/>
                <a:gd name="connsiteY30" fmla="*/ 1010863 h 4271499"/>
                <a:gd name="connsiteX31" fmla="*/ 2373507 w 4929093"/>
                <a:gd name="connsiteY31" fmla="*/ 1337767 h 4271499"/>
                <a:gd name="connsiteX32" fmla="*/ 2303126 w 4929093"/>
                <a:gd name="connsiteY32" fmla="*/ 1303095 h 4271499"/>
                <a:gd name="connsiteX33" fmla="*/ 2328263 w 4929093"/>
                <a:gd name="connsiteY33" fmla="*/ 867223 h 4271499"/>
                <a:gd name="connsiteX34" fmla="*/ 2448916 w 4929093"/>
                <a:gd name="connsiteY34" fmla="*/ 624521 h 4271499"/>
                <a:gd name="connsiteX35" fmla="*/ 2277990 w 4929093"/>
                <a:gd name="connsiteY35" fmla="*/ 490788 h 4271499"/>
                <a:gd name="connsiteX36" fmla="*/ 2267936 w 4929093"/>
                <a:gd name="connsiteY36" fmla="*/ 406586 h 4271499"/>
                <a:gd name="connsiteX37" fmla="*/ 2232745 w 4929093"/>
                <a:gd name="connsiteY37" fmla="*/ 371913 h 4271499"/>
                <a:gd name="connsiteX38" fmla="*/ 2212636 w 4929093"/>
                <a:gd name="connsiteY38" fmla="*/ 272852 h 4271499"/>
                <a:gd name="connsiteX39" fmla="*/ 1684150 w 4929093"/>
                <a:gd name="connsiteY39" fmla="*/ 439 h 4271499"/>
                <a:gd name="connsiteX40" fmla="*/ 1568521 w 4929093"/>
                <a:gd name="connsiteY40" fmla="*/ 173798 h 4271499"/>
                <a:gd name="connsiteX41" fmla="*/ 1442838 w 4929093"/>
                <a:gd name="connsiteY41" fmla="*/ 302578 h 4271499"/>
                <a:gd name="connsiteX42" fmla="*/ 1558467 w 4929093"/>
                <a:gd name="connsiteY42" fmla="*/ 376874 h 4271499"/>
                <a:gd name="connsiteX43" fmla="*/ 1669070 w 4929093"/>
                <a:gd name="connsiteY43" fmla="*/ 644342 h 4271499"/>
                <a:gd name="connsiteX44" fmla="*/ 1661312 w 4929093"/>
                <a:gd name="connsiteY44" fmla="*/ 816508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61312 w 4929093"/>
                <a:gd name="connsiteY43" fmla="*/ 816508 h 4271499"/>
                <a:gd name="connsiteX44" fmla="*/ 1731051 w 4929093"/>
                <a:gd name="connsiteY44" fmla="*/ 879655 h 4271499"/>
                <a:gd name="connsiteX45" fmla="*/ 1722334 w 4929093"/>
                <a:gd name="connsiteY45" fmla="*/ 947010 h 4271499"/>
                <a:gd name="connsiteX46" fmla="*/ 1844376 w 4929093"/>
                <a:gd name="connsiteY46" fmla="*/ 1052255 h 4271499"/>
                <a:gd name="connsiteX47" fmla="*/ 1761562 w 4929093"/>
                <a:gd name="connsiteY47" fmla="*/ 1085932 h 4271499"/>
                <a:gd name="connsiteX48" fmla="*/ 1437812 w 4929093"/>
                <a:gd name="connsiteY48" fmla="*/ 827606 h 4271499"/>
                <a:gd name="connsiteX49" fmla="*/ 1171366 w 4929093"/>
                <a:gd name="connsiteY49" fmla="*/ 956386 h 4271499"/>
                <a:gd name="connsiteX50" fmla="*/ 1050710 w 4929093"/>
                <a:gd name="connsiteY50" fmla="*/ 1005916 h 4271499"/>
                <a:gd name="connsiteX51" fmla="*/ 965245 w 4929093"/>
                <a:gd name="connsiteY51" fmla="*/ 1045542 h 4271499"/>
                <a:gd name="connsiteX52" fmla="*/ 305147 w 4929093"/>
                <a:gd name="connsiteY52" fmla="*/ 621739 h 4271499"/>
                <a:gd name="connsiteX53" fmla="*/ 0 w 4929093"/>
                <a:gd name="connsiteY53" fmla="*/ 1179275 h 4271499"/>
                <a:gd name="connsiteX54" fmla="*/ 165901 w 4929093"/>
                <a:gd name="connsiteY54" fmla="*/ 1377398 h 4271499"/>
                <a:gd name="connsiteX55" fmla="*/ 226229 w 4929093"/>
                <a:gd name="connsiteY55" fmla="*/ 1521038 h 4271499"/>
                <a:gd name="connsiteX56" fmla="*/ 513885 w 4929093"/>
                <a:gd name="connsiteY56" fmla="*/ 1735614 h 4271499"/>
                <a:gd name="connsiteX57" fmla="*/ 1222111 w 4929093"/>
                <a:gd name="connsiteY57" fmla="*/ 2458920 h 4271499"/>
                <a:gd name="connsiteX58" fmla="*/ 1226613 w 4929093"/>
                <a:gd name="connsiteY58" fmla="*/ 2453635 h 4271499"/>
                <a:gd name="connsiteX59" fmla="*/ 1308757 w 4929093"/>
                <a:gd name="connsiteY59" fmla="*/ 2615264 h 4271499"/>
                <a:gd name="connsiteX60" fmla="*/ 1304553 w 4929093"/>
                <a:gd name="connsiteY60" fmla="*/ 2806385 h 4271499"/>
                <a:gd name="connsiteX61" fmla="*/ 1404621 w 4929093"/>
                <a:gd name="connsiteY61" fmla="*/ 2832072 h 4271499"/>
                <a:gd name="connsiteX62" fmla="*/ 1507420 w 4929093"/>
                <a:gd name="connsiteY62" fmla="*/ 2823315 h 4271499"/>
                <a:gd name="connsiteX63" fmla="*/ 1566035 w 4929093"/>
                <a:gd name="connsiteY63" fmla="*/ 2889258 h 4271499"/>
                <a:gd name="connsiteX64" fmla="*/ 1653958 w 4929093"/>
                <a:gd name="connsiteY64" fmla="*/ 2955200 h 4271499"/>
                <a:gd name="connsiteX65" fmla="*/ 2481900 w 4929093"/>
                <a:gd name="connsiteY65" fmla="*/ 3687892 h 4271499"/>
                <a:gd name="connsiteX66" fmla="*/ 2489227 w 4929093"/>
                <a:gd name="connsiteY66" fmla="*/ 3819777 h 4271499"/>
                <a:gd name="connsiteX67" fmla="*/ 2599131 w 4929093"/>
                <a:gd name="connsiteY67" fmla="*/ 3856412 h 4271499"/>
                <a:gd name="connsiteX68" fmla="*/ 2635766 w 4929093"/>
                <a:gd name="connsiteY68" fmla="*/ 3885719 h 4271499"/>
                <a:gd name="connsiteX69" fmla="*/ 2760323 w 4929093"/>
                <a:gd name="connsiteY69" fmla="*/ 3885719 h 4271499"/>
                <a:gd name="connsiteX70" fmla="*/ 2943496 w 4929093"/>
                <a:gd name="connsiteY70" fmla="*/ 3907700 h 4271499"/>
                <a:gd name="connsiteX71" fmla="*/ 3009439 w 4929093"/>
                <a:gd name="connsiteY71" fmla="*/ 3922354 h 4271499"/>
                <a:gd name="connsiteX72" fmla="*/ 3090035 w 4929093"/>
                <a:gd name="connsiteY72" fmla="*/ 4017604 h 4271499"/>
                <a:gd name="connsiteX73" fmla="*/ 3141323 w 4929093"/>
                <a:gd name="connsiteY73" fmla="*/ 4142162 h 4271499"/>
                <a:gd name="connsiteX74" fmla="*/ 3221534 w 4929093"/>
                <a:gd name="connsiteY74" fmla="*/ 4058727 h 4271499"/>
                <a:gd name="connsiteX75" fmla="*/ 3357970 w 4929093"/>
                <a:gd name="connsiteY75" fmla="*/ 3963419 h 4271499"/>
                <a:gd name="connsiteX76" fmla="*/ 3497655 w 4929093"/>
                <a:gd name="connsiteY76" fmla="*/ 3963419 h 4271499"/>
                <a:gd name="connsiteX77" fmla="*/ 3497655 w 4929093"/>
                <a:gd name="connsiteY77" fmla="*/ 4061904 h 4271499"/>
                <a:gd name="connsiteX78" fmla="*/ 3565874 w 4929093"/>
                <a:gd name="connsiteY78" fmla="*/ 4144504 h 4271499"/>
                <a:gd name="connsiteX79" fmla="*/ 3656831 w 4929093"/>
                <a:gd name="connsiteY79" fmla="*/ 4134974 h 4271499"/>
                <a:gd name="connsiteX80" fmla="*/ 3600299 w 4929093"/>
                <a:gd name="connsiteY80" fmla="*/ 4212345 h 4271499"/>
                <a:gd name="connsiteX81" fmla="*/ 3628221 w 4929093"/>
                <a:gd name="connsiteY81" fmla="*/ 4271499 h 4271499"/>
                <a:gd name="connsiteX82" fmla="*/ 4086496 w 4929093"/>
                <a:gd name="connsiteY82"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55883 w 4929093"/>
                <a:gd name="connsiteY43" fmla="*/ 669061 h 4271499"/>
                <a:gd name="connsiteX44" fmla="*/ 1661312 w 4929093"/>
                <a:gd name="connsiteY44" fmla="*/ 816508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55883 w 4929093"/>
                <a:gd name="connsiteY43" fmla="*/ 669061 h 4271499"/>
                <a:gd name="connsiteX44" fmla="*/ 1661312 w 4929093"/>
                <a:gd name="connsiteY44" fmla="*/ 816508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86496 w 4929093"/>
                <a:gd name="connsiteY0" fmla="*/ 3973642 h 4271499"/>
                <a:gd name="connsiteX1" fmla="*/ 4196400 w 4929093"/>
                <a:gd name="connsiteY1" fmla="*/ 3958989 h 4271499"/>
                <a:gd name="connsiteX2" fmla="*/ 4298977 w 4929093"/>
                <a:gd name="connsiteY2" fmla="*/ 3907700 h 4271499"/>
                <a:gd name="connsiteX3" fmla="*/ 4313631 w 4929093"/>
                <a:gd name="connsiteY3" fmla="*/ 3878392 h 4271499"/>
                <a:gd name="connsiteX4" fmla="*/ 4423535 w 4929093"/>
                <a:gd name="connsiteY4" fmla="*/ 3885719 h 4271499"/>
                <a:gd name="connsiteX5" fmla="*/ 4540766 w 4929093"/>
                <a:gd name="connsiteY5" fmla="*/ 3893046 h 4271499"/>
                <a:gd name="connsiteX6" fmla="*/ 4540766 w 4929093"/>
                <a:gd name="connsiteY6" fmla="*/ 3790469 h 4271499"/>
                <a:gd name="connsiteX7" fmla="*/ 4570073 w 4929093"/>
                <a:gd name="connsiteY7" fmla="*/ 3739181 h 4271499"/>
                <a:gd name="connsiteX8" fmla="*/ 4657996 w 4929093"/>
                <a:gd name="connsiteY8" fmla="*/ 3687892 h 4271499"/>
                <a:gd name="connsiteX9" fmla="*/ 4709285 w 4929093"/>
                <a:gd name="connsiteY9" fmla="*/ 3629277 h 4271499"/>
                <a:gd name="connsiteX10" fmla="*/ 4870477 w 4929093"/>
                <a:gd name="connsiteY10" fmla="*/ 3629277 h 4271499"/>
                <a:gd name="connsiteX11" fmla="*/ 4870477 w 4929093"/>
                <a:gd name="connsiteY11" fmla="*/ 3526700 h 4271499"/>
                <a:gd name="connsiteX12" fmla="*/ 4899785 w 4929093"/>
                <a:gd name="connsiteY12" fmla="*/ 3284912 h 4271499"/>
                <a:gd name="connsiteX13" fmla="*/ 4929093 w 4929093"/>
                <a:gd name="connsiteY13" fmla="*/ 3094412 h 4271499"/>
                <a:gd name="connsiteX14" fmla="*/ 4921766 w 4929093"/>
                <a:gd name="connsiteY14" fmla="*/ 2889258 h 4271499"/>
                <a:gd name="connsiteX15" fmla="*/ 4877065 w 4929093"/>
                <a:gd name="connsiteY15" fmla="*/ 2660243 h 4271499"/>
                <a:gd name="connsiteX16" fmla="*/ 4780981 w 4929093"/>
                <a:gd name="connsiteY16" fmla="*/ 2372966 h 4271499"/>
                <a:gd name="connsiteX17" fmla="*/ 4464833 w 4929093"/>
                <a:gd name="connsiteY17" fmla="*/ 2273902 h 4271499"/>
                <a:gd name="connsiteX18" fmla="*/ 4303962 w 4929093"/>
                <a:gd name="connsiteY18" fmla="*/ 2120356 h 4271499"/>
                <a:gd name="connsiteX19" fmla="*/ 4193363 w 4929093"/>
                <a:gd name="connsiteY19" fmla="*/ 1932139 h 4271499"/>
                <a:gd name="connsiteX20" fmla="*/ 4042546 w 4929093"/>
                <a:gd name="connsiteY20" fmla="*/ 1793452 h 4271499"/>
                <a:gd name="connsiteX21" fmla="*/ 4112927 w 4929093"/>
                <a:gd name="connsiteY21" fmla="*/ 1491313 h 4271499"/>
                <a:gd name="connsiteX22" fmla="*/ 3916866 w 4929093"/>
                <a:gd name="connsiteY22" fmla="*/ 1308048 h 4271499"/>
                <a:gd name="connsiteX23" fmla="*/ 3469443 w 4929093"/>
                <a:gd name="connsiteY23" fmla="*/ 1491313 h 4271499"/>
                <a:gd name="connsiteX24" fmla="*/ 3047156 w 4929093"/>
                <a:gd name="connsiteY24" fmla="*/ 1530938 h 4271499"/>
                <a:gd name="connsiteX25" fmla="*/ 2836012 w 4929093"/>
                <a:gd name="connsiteY25" fmla="*/ 1303095 h 4271499"/>
                <a:gd name="connsiteX26" fmla="*/ 2589678 w 4929093"/>
                <a:gd name="connsiteY26" fmla="*/ 1327861 h 4271499"/>
                <a:gd name="connsiteX27" fmla="*/ 2660059 w 4929093"/>
                <a:gd name="connsiteY27" fmla="*/ 1060393 h 4271499"/>
                <a:gd name="connsiteX28" fmla="*/ 2514270 w 4929093"/>
                <a:gd name="connsiteY28" fmla="*/ 971238 h 4271499"/>
                <a:gd name="connsiteX29" fmla="*/ 2453943 w 4929093"/>
                <a:gd name="connsiteY29" fmla="*/ 1010863 h 4271499"/>
                <a:gd name="connsiteX30" fmla="*/ 2373507 w 4929093"/>
                <a:gd name="connsiteY30" fmla="*/ 1337767 h 4271499"/>
                <a:gd name="connsiteX31" fmla="*/ 2303126 w 4929093"/>
                <a:gd name="connsiteY31" fmla="*/ 1303095 h 4271499"/>
                <a:gd name="connsiteX32" fmla="*/ 2328263 w 4929093"/>
                <a:gd name="connsiteY32" fmla="*/ 867223 h 4271499"/>
                <a:gd name="connsiteX33" fmla="*/ 2448916 w 4929093"/>
                <a:gd name="connsiteY33" fmla="*/ 624521 h 4271499"/>
                <a:gd name="connsiteX34" fmla="*/ 2277990 w 4929093"/>
                <a:gd name="connsiteY34" fmla="*/ 490788 h 4271499"/>
                <a:gd name="connsiteX35" fmla="*/ 2267936 w 4929093"/>
                <a:gd name="connsiteY35" fmla="*/ 406586 h 4271499"/>
                <a:gd name="connsiteX36" fmla="*/ 2232745 w 4929093"/>
                <a:gd name="connsiteY36" fmla="*/ 371913 h 4271499"/>
                <a:gd name="connsiteX37" fmla="*/ 2212636 w 4929093"/>
                <a:gd name="connsiteY37" fmla="*/ 272852 h 4271499"/>
                <a:gd name="connsiteX38" fmla="*/ 1684150 w 4929093"/>
                <a:gd name="connsiteY38" fmla="*/ 439 h 4271499"/>
                <a:gd name="connsiteX39" fmla="*/ 1568521 w 4929093"/>
                <a:gd name="connsiteY39" fmla="*/ 173798 h 4271499"/>
                <a:gd name="connsiteX40" fmla="*/ 1442838 w 4929093"/>
                <a:gd name="connsiteY40" fmla="*/ 302578 h 4271499"/>
                <a:gd name="connsiteX41" fmla="*/ 1558467 w 4929093"/>
                <a:gd name="connsiteY41" fmla="*/ 376874 h 4271499"/>
                <a:gd name="connsiteX42" fmla="*/ 1669070 w 4929093"/>
                <a:gd name="connsiteY42" fmla="*/ 644342 h 4271499"/>
                <a:gd name="connsiteX43" fmla="*/ 1655883 w 4929093"/>
                <a:gd name="connsiteY43" fmla="*/ 669061 h 4271499"/>
                <a:gd name="connsiteX44" fmla="*/ 1666341 w 4929093"/>
                <a:gd name="connsiteY44" fmla="*/ 796696 h 4271499"/>
                <a:gd name="connsiteX45" fmla="*/ 1731051 w 4929093"/>
                <a:gd name="connsiteY45" fmla="*/ 879655 h 4271499"/>
                <a:gd name="connsiteX46" fmla="*/ 1722334 w 4929093"/>
                <a:gd name="connsiteY46" fmla="*/ 947010 h 4271499"/>
                <a:gd name="connsiteX47" fmla="*/ 1844376 w 4929093"/>
                <a:gd name="connsiteY47" fmla="*/ 1052255 h 4271499"/>
                <a:gd name="connsiteX48" fmla="*/ 1761562 w 4929093"/>
                <a:gd name="connsiteY48" fmla="*/ 1085932 h 4271499"/>
                <a:gd name="connsiteX49" fmla="*/ 1437812 w 4929093"/>
                <a:gd name="connsiteY49" fmla="*/ 827606 h 4271499"/>
                <a:gd name="connsiteX50" fmla="*/ 1171366 w 4929093"/>
                <a:gd name="connsiteY50" fmla="*/ 956386 h 4271499"/>
                <a:gd name="connsiteX51" fmla="*/ 1050710 w 4929093"/>
                <a:gd name="connsiteY51" fmla="*/ 1005916 h 4271499"/>
                <a:gd name="connsiteX52" fmla="*/ 965245 w 4929093"/>
                <a:gd name="connsiteY52" fmla="*/ 1045542 h 4271499"/>
                <a:gd name="connsiteX53" fmla="*/ 305147 w 4929093"/>
                <a:gd name="connsiteY53" fmla="*/ 621739 h 4271499"/>
                <a:gd name="connsiteX54" fmla="*/ 0 w 4929093"/>
                <a:gd name="connsiteY54" fmla="*/ 1179275 h 4271499"/>
                <a:gd name="connsiteX55" fmla="*/ 165901 w 4929093"/>
                <a:gd name="connsiteY55" fmla="*/ 1377398 h 4271499"/>
                <a:gd name="connsiteX56" fmla="*/ 226229 w 4929093"/>
                <a:gd name="connsiteY56" fmla="*/ 1521038 h 4271499"/>
                <a:gd name="connsiteX57" fmla="*/ 513885 w 4929093"/>
                <a:gd name="connsiteY57" fmla="*/ 1735614 h 4271499"/>
                <a:gd name="connsiteX58" fmla="*/ 1222111 w 4929093"/>
                <a:gd name="connsiteY58" fmla="*/ 2458920 h 4271499"/>
                <a:gd name="connsiteX59" fmla="*/ 1226613 w 4929093"/>
                <a:gd name="connsiteY59" fmla="*/ 2453635 h 4271499"/>
                <a:gd name="connsiteX60" fmla="*/ 1308757 w 4929093"/>
                <a:gd name="connsiteY60" fmla="*/ 2615264 h 4271499"/>
                <a:gd name="connsiteX61" fmla="*/ 1304553 w 4929093"/>
                <a:gd name="connsiteY61" fmla="*/ 2806385 h 4271499"/>
                <a:gd name="connsiteX62" fmla="*/ 1404621 w 4929093"/>
                <a:gd name="connsiteY62" fmla="*/ 2832072 h 4271499"/>
                <a:gd name="connsiteX63" fmla="*/ 1507420 w 4929093"/>
                <a:gd name="connsiteY63" fmla="*/ 2823315 h 4271499"/>
                <a:gd name="connsiteX64" fmla="*/ 1566035 w 4929093"/>
                <a:gd name="connsiteY64" fmla="*/ 2889258 h 4271499"/>
                <a:gd name="connsiteX65" fmla="*/ 1653958 w 4929093"/>
                <a:gd name="connsiteY65" fmla="*/ 2955200 h 4271499"/>
                <a:gd name="connsiteX66" fmla="*/ 2481900 w 4929093"/>
                <a:gd name="connsiteY66" fmla="*/ 3687892 h 4271499"/>
                <a:gd name="connsiteX67" fmla="*/ 2489227 w 4929093"/>
                <a:gd name="connsiteY67" fmla="*/ 3819777 h 4271499"/>
                <a:gd name="connsiteX68" fmla="*/ 2599131 w 4929093"/>
                <a:gd name="connsiteY68" fmla="*/ 3856412 h 4271499"/>
                <a:gd name="connsiteX69" fmla="*/ 2635766 w 4929093"/>
                <a:gd name="connsiteY69" fmla="*/ 3885719 h 4271499"/>
                <a:gd name="connsiteX70" fmla="*/ 2760323 w 4929093"/>
                <a:gd name="connsiteY70" fmla="*/ 3885719 h 4271499"/>
                <a:gd name="connsiteX71" fmla="*/ 2943496 w 4929093"/>
                <a:gd name="connsiteY71" fmla="*/ 3907700 h 4271499"/>
                <a:gd name="connsiteX72" fmla="*/ 3009439 w 4929093"/>
                <a:gd name="connsiteY72" fmla="*/ 3922354 h 4271499"/>
                <a:gd name="connsiteX73" fmla="*/ 3090035 w 4929093"/>
                <a:gd name="connsiteY73" fmla="*/ 4017604 h 4271499"/>
                <a:gd name="connsiteX74" fmla="*/ 3141323 w 4929093"/>
                <a:gd name="connsiteY74" fmla="*/ 4142162 h 4271499"/>
                <a:gd name="connsiteX75" fmla="*/ 3221534 w 4929093"/>
                <a:gd name="connsiteY75" fmla="*/ 4058727 h 4271499"/>
                <a:gd name="connsiteX76" fmla="*/ 3357970 w 4929093"/>
                <a:gd name="connsiteY76" fmla="*/ 3963419 h 4271499"/>
                <a:gd name="connsiteX77" fmla="*/ 3497655 w 4929093"/>
                <a:gd name="connsiteY77" fmla="*/ 3963419 h 4271499"/>
                <a:gd name="connsiteX78" fmla="*/ 3497655 w 4929093"/>
                <a:gd name="connsiteY78" fmla="*/ 4061904 h 4271499"/>
                <a:gd name="connsiteX79" fmla="*/ 3565874 w 4929093"/>
                <a:gd name="connsiteY79" fmla="*/ 4144504 h 4271499"/>
                <a:gd name="connsiteX80" fmla="*/ 3656831 w 4929093"/>
                <a:gd name="connsiteY80" fmla="*/ 4134974 h 4271499"/>
                <a:gd name="connsiteX81" fmla="*/ 3600299 w 4929093"/>
                <a:gd name="connsiteY81" fmla="*/ 4212345 h 4271499"/>
                <a:gd name="connsiteX82" fmla="*/ 3628221 w 4929093"/>
                <a:gd name="connsiteY82" fmla="*/ 4271499 h 4271499"/>
                <a:gd name="connsiteX83" fmla="*/ 4086496 w 4929093"/>
                <a:gd name="connsiteY83" fmla="*/ 3973642 h 4271499"/>
                <a:gd name="connsiteX0" fmla="*/ 4056333 w 4898930"/>
                <a:gd name="connsiteY0" fmla="*/ 3973642 h 4271499"/>
                <a:gd name="connsiteX1" fmla="*/ 4166237 w 4898930"/>
                <a:gd name="connsiteY1" fmla="*/ 3958989 h 4271499"/>
                <a:gd name="connsiteX2" fmla="*/ 4268814 w 4898930"/>
                <a:gd name="connsiteY2" fmla="*/ 3907700 h 4271499"/>
                <a:gd name="connsiteX3" fmla="*/ 4283468 w 4898930"/>
                <a:gd name="connsiteY3" fmla="*/ 3878392 h 4271499"/>
                <a:gd name="connsiteX4" fmla="*/ 4393372 w 4898930"/>
                <a:gd name="connsiteY4" fmla="*/ 3885719 h 4271499"/>
                <a:gd name="connsiteX5" fmla="*/ 4510603 w 4898930"/>
                <a:gd name="connsiteY5" fmla="*/ 3893046 h 4271499"/>
                <a:gd name="connsiteX6" fmla="*/ 4510603 w 4898930"/>
                <a:gd name="connsiteY6" fmla="*/ 3790469 h 4271499"/>
                <a:gd name="connsiteX7" fmla="*/ 4539910 w 4898930"/>
                <a:gd name="connsiteY7" fmla="*/ 3739181 h 4271499"/>
                <a:gd name="connsiteX8" fmla="*/ 4627833 w 4898930"/>
                <a:gd name="connsiteY8" fmla="*/ 3687892 h 4271499"/>
                <a:gd name="connsiteX9" fmla="*/ 4679122 w 4898930"/>
                <a:gd name="connsiteY9" fmla="*/ 3629277 h 4271499"/>
                <a:gd name="connsiteX10" fmla="*/ 4840314 w 4898930"/>
                <a:gd name="connsiteY10" fmla="*/ 3629277 h 4271499"/>
                <a:gd name="connsiteX11" fmla="*/ 4840314 w 4898930"/>
                <a:gd name="connsiteY11" fmla="*/ 3526700 h 4271499"/>
                <a:gd name="connsiteX12" fmla="*/ 4869622 w 4898930"/>
                <a:gd name="connsiteY12" fmla="*/ 3284912 h 4271499"/>
                <a:gd name="connsiteX13" fmla="*/ 4898930 w 4898930"/>
                <a:gd name="connsiteY13" fmla="*/ 3094412 h 4271499"/>
                <a:gd name="connsiteX14" fmla="*/ 4891603 w 4898930"/>
                <a:gd name="connsiteY14" fmla="*/ 2889258 h 4271499"/>
                <a:gd name="connsiteX15" fmla="*/ 4846902 w 4898930"/>
                <a:gd name="connsiteY15" fmla="*/ 2660243 h 4271499"/>
                <a:gd name="connsiteX16" fmla="*/ 4750818 w 4898930"/>
                <a:gd name="connsiteY16" fmla="*/ 2372966 h 4271499"/>
                <a:gd name="connsiteX17" fmla="*/ 4434670 w 4898930"/>
                <a:gd name="connsiteY17" fmla="*/ 2273902 h 4271499"/>
                <a:gd name="connsiteX18" fmla="*/ 4273799 w 4898930"/>
                <a:gd name="connsiteY18" fmla="*/ 2120356 h 4271499"/>
                <a:gd name="connsiteX19" fmla="*/ 4163200 w 4898930"/>
                <a:gd name="connsiteY19" fmla="*/ 1932139 h 4271499"/>
                <a:gd name="connsiteX20" fmla="*/ 4012383 w 4898930"/>
                <a:gd name="connsiteY20" fmla="*/ 1793452 h 4271499"/>
                <a:gd name="connsiteX21" fmla="*/ 4082764 w 4898930"/>
                <a:gd name="connsiteY21" fmla="*/ 1491313 h 4271499"/>
                <a:gd name="connsiteX22" fmla="*/ 3886703 w 4898930"/>
                <a:gd name="connsiteY22" fmla="*/ 1308048 h 4271499"/>
                <a:gd name="connsiteX23" fmla="*/ 3439280 w 4898930"/>
                <a:gd name="connsiteY23" fmla="*/ 1491313 h 4271499"/>
                <a:gd name="connsiteX24" fmla="*/ 3016993 w 4898930"/>
                <a:gd name="connsiteY24" fmla="*/ 1530938 h 4271499"/>
                <a:gd name="connsiteX25" fmla="*/ 2805849 w 4898930"/>
                <a:gd name="connsiteY25" fmla="*/ 1303095 h 4271499"/>
                <a:gd name="connsiteX26" fmla="*/ 2559515 w 4898930"/>
                <a:gd name="connsiteY26" fmla="*/ 1327861 h 4271499"/>
                <a:gd name="connsiteX27" fmla="*/ 2629896 w 4898930"/>
                <a:gd name="connsiteY27" fmla="*/ 1060393 h 4271499"/>
                <a:gd name="connsiteX28" fmla="*/ 2484107 w 4898930"/>
                <a:gd name="connsiteY28" fmla="*/ 971238 h 4271499"/>
                <a:gd name="connsiteX29" fmla="*/ 2423780 w 4898930"/>
                <a:gd name="connsiteY29" fmla="*/ 1010863 h 4271499"/>
                <a:gd name="connsiteX30" fmla="*/ 2343344 w 4898930"/>
                <a:gd name="connsiteY30" fmla="*/ 1337767 h 4271499"/>
                <a:gd name="connsiteX31" fmla="*/ 2272963 w 4898930"/>
                <a:gd name="connsiteY31" fmla="*/ 1303095 h 4271499"/>
                <a:gd name="connsiteX32" fmla="*/ 2298100 w 4898930"/>
                <a:gd name="connsiteY32" fmla="*/ 867223 h 4271499"/>
                <a:gd name="connsiteX33" fmla="*/ 2418753 w 4898930"/>
                <a:gd name="connsiteY33" fmla="*/ 624521 h 4271499"/>
                <a:gd name="connsiteX34" fmla="*/ 2247827 w 4898930"/>
                <a:gd name="connsiteY34" fmla="*/ 490788 h 4271499"/>
                <a:gd name="connsiteX35" fmla="*/ 2237773 w 4898930"/>
                <a:gd name="connsiteY35" fmla="*/ 406586 h 4271499"/>
                <a:gd name="connsiteX36" fmla="*/ 2202582 w 4898930"/>
                <a:gd name="connsiteY36" fmla="*/ 371913 h 4271499"/>
                <a:gd name="connsiteX37" fmla="*/ 2182473 w 4898930"/>
                <a:gd name="connsiteY37" fmla="*/ 272852 h 4271499"/>
                <a:gd name="connsiteX38" fmla="*/ 1653987 w 4898930"/>
                <a:gd name="connsiteY38" fmla="*/ 439 h 4271499"/>
                <a:gd name="connsiteX39" fmla="*/ 1538358 w 4898930"/>
                <a:gd name="connsiteY39" fmla="*/ 173798 h 4271499"/>
                <a:gd name="connsiteX40" fmla="*/ 1412675 w 4898930"/>
                <a:gd name="connsiteY40" fmla="*/ 302578 h 4271499"/>
                <a:gd name="connsiteX41" fmla="*/ 1528304 w 4898930"/>
                <a:gd name="connsiteY41" fmla="*/ 376874 h 4271499"/>
                <a:gd name="connsiteX42" fmla="*/ 1638907 w 4898930"/>
                <a:gd name="connsiteY42" fmla="*/ 644342 h 4271499"/>
                <a:gd name="connsiteX43" fmla="*/ 1625720 w 4898930"/>
                <a:gd name="connsiteY43" fmla="*/ 669061 h 4271499"/>
                <a:gd name="connsiteX44" fmla="*/ 1636178 w 4898930"/>
                <a:gd name="connsiteY44" fmla="*/ 796696 h 4271499"/>
                <a:gd name="connsiteX45" fmla="*/ 1700888 w 4898930"/>
                <a:gd name="connsiteY45" fmla="*/ 879655 h 4271499"/>
                <a:gd name="connsiteX46" fmla="*/ 1692171 w 4898930"/>
                <a:gd name="connsiteY46" fmla="*/ 947010 h 4271499"/>
                <a:gd name="connsiteX47" fmla="*/ 1814213 w 4898930"/>
                <a:gd name="connsiteY47" fmla="*/ 1052255 h 4271499"/>
                <a:gd name="connsiteX48" fmla="*/ 1731399 w 4898930"/>
                <a:gd name="connsiteY48" fmla="*/ 1085932 h 4271499"/>
                <a:gd name="connsiteX49" fmla="*/ 1407649 w 4898930"/>
                <a:gd name="connsiteY49" fmla="*/ 827606 h 4271499"/>
                <a:gd name="connsiteX50" fmla="*/ 1141203 w 4898930"/>
                <a:gd name="connsiteY50" fmla="*/ 956386 h 4271499"/>
                <a:gd name="connsiteX51" fmla="*/ 1020547 w 4898930"/>
                <a:gd name="connsiteY51" fmla="*/ 1005916 h 4271499"/>
                <a:gd name="connsiteX52" fmla="*/ 935082 w 4898930"/>
                <a:gd name="connsiteY52" fmla="*/ 1045542 h 4271499"/>
                <a:gd name="connsiteX53" fmla="*/ 274984 w 4898930"/>
                <a:gd name="connsiteY53" fmla="*/ 621739 h 4271499"/>
                <a:gd name="connsiteX54" fmla="*/ 0 w 4898930"/>
                <a:gd name="connsiteY54" fmla="*/ 1194134 h 4271499"/>
                <a:gd name="connsiteX55" fmla="*/ 135738 w 4898930"/>
                <a:gd name="connsiteY55" fmla="*/ 1377398 h 4271499"/>
                <a:gd name="connsiteX56" fmla="*/ 196066 w 4898930"/>
                <a:gd name="connsiteY56" fmla="*/ 1521038 h 4271499"/>
                <a:gd name="connsiteX57" fmla="*/ 483722 w 4898930"/>
                <a:gd name="connsiteY57" fmla="*/ 1735614 h 4271499"/>
                <a:gd name="connsiteX58" fmla="*/ 1191948 w 4898930"/>
                <a:gd name="connsiteY58" fmla="*/ 2458920 h 4271499"/>
                <a:gd name="connsiteX59" fmla="*/ 1196450 w 4898930"/>
                <a:gd name="connsiteY59" fmla="*/ 2453635 h 4271499"/>
                <a:gd name="connsiteX60" fmla="*/ 1278594 w 4898930"/>
                <a:gd name="connsiteY60" fmla="*/ 2615264 h 4271499"/>
                <a:gd name="connsiteX61" fmla="*/ 1274390 w 4898930"/>
                <a:gd name="connsiteY61" fmla="*/ 2806385 h 4271499"/>
                <a:gd name="connsiteX62" fmla="*/ 1374458 w 4898930"/>
                <a:gd name="connsiteY62" fmla="*/ 2832072 h 4271499"/>
                <a:gd name="connsiteX63" fmla="*/ 1477257 w 4898930"/>
                <a:gd name="connsiteY63" fmla="*/ 2823315 h 4271499"/>
                <a:gd name="connsiteX64" fmla="*/ 1535872 w 4898930"/>
                <a:gd name="connsiteY64" fmla="*/ 2889258 h 4271499"/>
                <a:gd name="connsiteX65" fmla="*/ 1623795 w 4898930"/>
                <a:gd name="connsiteY65" fmla="*/ 2955200 h 4271499"/>
                <a:gd name="connsiteX66" fmla="*/ 2451737 w 4898930"/>
                <a:gd name="connsiteY66" fmla="*/ 3687892 h 4271499"/>
                <a:gd name="connsiteX67" fmla="*/ 2459064 w 4898930"/>
                <a:gd name="connsiteY67" fmla="*/ 3819777 h 4271499"/>
                <a:gd name="connsiteX68" fmla="*/ 2568968 w 4898930"/>
                <a:gd name="connsiteY68" fmla="*/ 3856412 h 4271499"/>
                <a:gd name="connsiteX69" fmla="*/ 2605603 w 4898930"/>
                <a:gd name="connsiteY69" fmla="*/ 3885719 h 4271499"/>
                <a:gd name="connsiteX70" fmla="*/ 2730160 w 4898930"/>
                <a:gd name="connsiteY70" fmla="*/ 3885719 h 4271499"/>
                <a:gd name="connsiteX71" fmla="*/ 2913333 w 4898930"/>
                <a:gd name="connsiteY71" fmla="*/ 3907700 h 4271499"/>
                <a:gd name="connsiteX72" fmla="*/ 2979276 w 4898930"/>
                <a:gd name="connsiteY72" fmla="*/ 3922354 h 4271499"/>
                <a:gd name="connsiteX73" fmla="*/ 3059872 w 4898930"/>
                <a:gd name="connsiteY73" fmla="*/ 4017604 h 4271499"/>
                <a:gd name="connsiteX74" fmla="*/ 3111160 w 4898930"/>
                <a:gd name="connsiteY74" fmla="*/ 4142162 h 4271499"/>
                <a:gd name="connsiteX75" fmla="*/ 3191371 w 4898930"/>
                <a:gd name="connsiteY75" fmla="*/ 4058727 h 4271499"/>
                <a:gd name="connsiteX76" fmla="*/ 3327807 w 4898930"/>
                <a:gd name="connsiteY76" fmla="*/ 3963419 h 4271499"/>
                <a:gd name="connsiteX77" fmla="*/ 3467492 w 4898930"/>
                <a:gd name="connsiteY77" fmla="*/ 3963419 h 4271499"/>
                <a:gd name="connsiteX78" fmla="*/ 3467492 w 4898930"/>
                <a:gd name="connsiteY78" fmla="*/ 4061904 h 4271499"/>
                <a:gd name="connsiteX79" fmla="*/ 3535711 w 4898930"/>
                <a:gd name="connsiteY79" fmla="*/ 4144504 h 4271499"/>
                <a:gd name="connsiteX80" fmla="*/ 3626668 w 4898930"/>
                <a:gd name="connsiteY80" fmla="*/ 4134974 h 4271499"/>
                <a:gd name="connsiteX81" fmla="*/ 3570136 w 4898930"/>
                <a:gd name="connsiteY81" fmla="*/ 4212345 h 4271499"/>
                <a:gd name="connsiteX82" fmla="*/ 3598058 w 4898930"/>
                <a:gd name="connsiteY82" fmla="*/ 4271499 h 4271499"/>
                <a:gd name="connsiteX83" fmla="*/ 4056333 w 4898930"/>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30601 w 4908984"/>
                <a:gd name="connsiteY51" fmla="*/ 1005916 h 4271499"/>
                <a:gd name="connsiteX52" fmla="*/ 945136 w 4908984"/>
                <a:gd name="connsiteY52" fmla="*/ 1045542 h 4271499"/>
                <a:gd name="connsiteX53" fmla="*/ 285038 w 4908984"/>
                <a:gd name="connsiteY53" fmla="*/ 621739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30601 w 4908984"/>
                <a:gd name="connsiteY51" fmla="*/ 1005916 h 4271499"/>
                <a:gd name="connsiteX52" fmla="*/ 925026 w 4908984"/>
                <a:gd name="connsiteY52" fmla="*/ 1085164 h 4271499"/>
                <a:gd name="connsiteX53" fmla="*/ 285038 w 4908984"/>
                <a:gd name="connsiteY53" fmla="*/ 621739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30601 w 4908984"/>
                <a:gd name="connsiteY51" fmla="*/ 1005916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896757 w 4908984"/>
                <a:gd name="connsiteY22" fmla="*/ 1308048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444724 w 4908984"/>
                <a:gd name="connsiteY17" fmla="*/ 2273902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560350 w 4908984"/>
                <a:gd name="connsiteY17" fmla="*/ 2026263 h 4271499"/>
                <a:gd name="connsiteX18" fmla="*/ 4283853 w 4908984"/>
                <a:gd name="connsiteY18" fmla="*/ 2120356 h 4271499"/>
                <a:gd name="connsiteX19" fmla="*/ 4173254 w 4908984"/>
                <a:gd name="connsiteY19" fmla="*/ 1932139 h 4271499"/>
                <a:gd name="connsiteX20" fmla="*/ 4022437 w 4908984"/>
                <a:gd name="connsiteY20" fmla="*/ 1793452 h 4271499"/>
                <a:gd name="connsiteX21" fmla="*/ 4092818 w 4908984"/>
                <a:gd name="connsiteY21" fmla="*/ 1491313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283853 w 4908984"/>
                <a:gd name="connsiteY17" fmla="*/ 2120356 h 4271499"/>
                <a:gd name="connsiteX18" fmla="*/ 4173254 w 4908984"/>
                <a:gd name="connsiteY18" fmla="*/ 1932139 h 4271499"/>
                <a:gd name="connsiteX19" fmla="*/ 4022437 w 4908984"/>
                <a:gd name="connsiteY19" fmla="*/ 1793452 h 4271499"/>
                <a:gd name="connsiteX20" fmla="*/ 4092818 w 4908984"/>
                <a:gd name="connsiteY20" fmla="*/ 1491313 h 4271499"/>
                <a:gd name="connsiteX21" fmla="*/ 3796212 w 4908984"/>
                <a:gd name="connsiteY21" fmla="*/ 1313001 h 4271499"/>
                <a:gd name="connsiteX22" fmla="*/ 3449334 w 4908984"/>
                <a:gd name="connsiteY22" fmla="*/ 1491313 h 4271499"/>
                <a:gd name="connsiteX23" fmla="*/ 3027047 w 4908984"/>
                <a:gd name="connsiteY23" fmla="*/ 1530938 h 4271499"/>
                <a:gd name="connsiteX24" fmla="*/ 2815903 w 4908984"/>
                <a:gd name="connsiteY24" fmla="*/ 1303095 h 4271499"/>
                <a:gd name="connsiteX25" fmla="*/ 2569569 w 4908984"/>
                <a:gd name="connsiteY25" fmla="*/ 1327861 h 4271499"/>
                <a:gd name="connsiteX26" fmla="*/ 2639950 w 4908984"/>
                <a:gd name="connsiteY26" fmla="*/ 1060393 h 4271499"/>
                <a:gd name="connsiteX27" fmla="*/ 2494161 w 4908984"/>
                <a:gd name="connsiteY27" fmla="*/ 971238 h 4271499"/>
                <a:gd name="connsiteX28" fmla="*/ 2433834 w 4908984"/>
                <a:gd name="connsiteY28" fmla="*/ 1010863 h 4271499"/>
                <a:gd name="connsiteX29" fmla="*/ 2353398 w 4908984"/>
                <a:gd name="connsiteY29" fmla="*/ 1337767 h 4271499"/>
                <a:gd name="connsiteX30" fmla="*/ 2283017 w 4908984"/>
                <a:gd name="connsiteY30" fmla="*/ 1303095 h 4271499"/>
                <a:gd name="connsiteX31" fmla="*/ 2308154 w 4908984"/>
                <a:gd name="connsiteY31" fmla="*/ 867223 h 4271499"/>
                <a:gd name="connsiteX32" fmla="*/ 2428807 w 4908984"/>
                <a:gd name="connsiteY32" fmla="*/ 624521 h 4271499"/>
                <a:gd name="connsiteX33" fmla="*/ 2257881 w 4908984"/>
                <a:gd name="connsiteY33" fmla="*/ 490788 h 4271499"/>
                <a:gd name="connsiteX34" fmla="*/ 2247827 w 4908984"/>
                <a:gd name="connsiteY34" fmla="*/ 406586 h 4271499"/>
                <a:gd name="connsiteX35" fmla="*/ 2212636 w 4908984"/>
                <a:gd name="connsiteY35" fmla="*/ 371913 h 4271499"/>
                <a:gd name="connsiteX36" fmla="*/ 2192527 w 4908984"/>
                <a:gd name="connsiteY36" fmla="*/ 272852 h 4271499"/>
                <a:gd name="connsiteX37" fmla="*/ 1664041 w 4908984"/>
                <a:gd name="connsiteY37" fmla="*/ 439 h 4271499"/>
                <a:gd name="connsiteX38" fmla="*/ 1548412 w 4908984"/>
                <a:gd name="connsiteY38" fmla="*/ 173798 h 4271499"/>
                <a:gd name="connsiteX39" fmla="*/ 1422729 w 4908984"/>
                <a:gd name="connsiteY39" fmla="*/ 302578 h 4271499"/>
                <a:gd name="connsiteX40" fmla="*/ 1538358 w 4908984"/>
                <a:gd name="connsiteY40" fmla="*/ 376874 h 4271499"/>
                <a:gd name="connsiteX41" fmla="*/ 1648961 w 4908984"/>
                <a:gd name="connsiteY41" fmla="*/ 644342 h 4271499"/>
                <a:gd name="connsiteX42" fmla="*/ 1635774 w 4908984"/>
                <a:gd name="connsiteY42" fmla="*/ 669061 h 4271499"/>
                <a:gd name="connsiteX43" fmla="*/ 1646232 w 4908984"/>
                <a:gd name="connsiteY43" fmla="*/ 796696 h 4271499"/>
                <a:gd name="connsiteX44" fmla="*/ 1710942 w 4908984"/>
                <a:gd name="connsiteY44" fmla="*/ 879655 h 4271499"/>
                <a:gd name="connsiteX45" fmla="*/ 1702225 w 4908984"/>
                <a:gd name="connsiteY45" fmla="*/ 947010 h 4271499"/>
                <a:gd name="connsiteX46" fmla="*/ 1824267 w 4908984"/>
                <a:gd name="connsiteY46" fmla="*/ 1052255 h 4271499"/>
                <a:gd name="connsiteX47" fmla="*/ 1741453 w 4908984"/>
                <a:gd name="connsiteY47" fmla="*/ 1085932 h 4271499"/>
                <a:gd name="connsiteX48" fmla="*/ 1417703 w 4908984"/>
                <a:gd name="connsiteY48" fmla="*/ 827606 h 4271499"/>
                <a:gd name="connsiteX49" fmla="*/ 1151257 w 4908984"/>
                <a:gd name="connsiteY49" fmla="*/ 956386 h 4271499"/>
                <a:gd name="connsiteX50" fmla="*/ 1055737 w 4908984"/>
                <a:gd name="connsiteY50" fmla="*/ 1030679 h 4271499"/>
                <a:gd name="connsiteX51" fmla="*/ 925026 w 4908984"/>
                <a:gd name="connsiteY51" fmla="*/ 1085164 h 4271499"/>
                <a:gd name="connsiteX52" fmla="*/ 285038 w 4908984"/>
                <a:gd name="connsiteY52" fmla="*/ 646503 h 4271499"/>
                <a:gd name="connsiteX53" fmla="*/ 0 w 4908984"/>
                <a:gd name="connsiteY53" fmla="*/ 1174323 h 4271499"/>
                <a:gd name="connsiteX54" fmla="*/ 145792 w 4908984"/>
                <a:gd name="connsiteY54" fmla="*/ 1377398 h 4271499"/>
                <a:gd name="connsiteX55" fmla="*/ 206120 w 4908984"/>
                <a:gd name="connsiteY55" fmla="*/ 1521038 h 4271499"/>
                <a:gd name="connsiteX56" fmla="*/ 493776 w 4908984"/>
                <a:gd name="connsiteY56" fmla="*/ 1735614 h 4271499"/>
                <a:gd name="connsiteX57" fmla="*/ 1202002 w 4908984"/>
                <a:gd name="connsiteY57" fmla="*/ 2458920 h 4271499"/>
                <a:gd name="connsiteX58" fmla="*/ 1206504 w 4908984"/>
                <a:gd name="connsiteY58" fmla="*/ 2453635 h 4271499"/>
                <a:gd name="connsiteX59" fmla="*/ 1288648 w 4908984"/>
                <a:gd name="connsiteY59" fmla="*/ 2615264 h 4271499"/>
                <a:gd name="connsiteX60" fmla="*/ 1284444 w 4908984"/>
                <a:gd name="connsiteY60" fmla="*/ 2806385 h 4271499"/>
                <a:gd name="connsiteX61" fmla="*/ 1384512 w 4908984"/>
                <a:gd name="connsiteY61" fmla="*/ 2832072 h 4271499"/>
                <a:gd name="connsiteX62" fmla="*/ 1487311 w 4908984"/>
                <a:gd name="connsiteY62" fmla="*/ 2823315 h 4271499"/>
                <a:gd name="connsiteX63" fmla="*/ 1545926 w 4908984"/>
                <a:gd name="connsiteY63" fmla="*/ 2889258 h 4271499"/>
                <a:gd name="connsiteX64" fmla="*/ 1633849 w 4908984"/>
                <a:gd name="connsiteY64" fmla="*/ 2955200 h 4271499"/>
                <a:gd name="connsiteX65" fmla="*/ 2461791 w 4908984"/>
                <a:gd name="connsiteY65" fmla="*/ 3687892 h 4271499"/>
                <a:gd name="connsiteX66" fmla="*/ 2469118 w 4908984"/>
                <a:gd name="connsiteY66" fmla="*/ 3819777 h 4271499"/>
                <a:gd name="connsiteX67" fmla="*/ 2579022 w 4908984"/>
                <a:gd name="connsiteY67" fmla="*/ 3856412 h 4271499"/>
                <a:gd name="connsiteX68" fmla="*/ 2615657 w 4908984"/>
                <a:gd name="connsiteY68" fmla="*/ 3885719 h 4271499"/>
                <a:gd name="connsiteX69" fmla="*/ 2740214 w 4908984"/>
                <a:gd name="connsiteY69" fmla="*/ 3885719 h 4271499"/>
                <a:gd name="connsiteX70" fmla="*/ 2923387 w 4908984"/>
                <a:gd name="connsiteY70" fmla="*/ 3907700 h 4271499"/>
                <a:gd name="connsiteX71" fmla="*/ 2989330 w 4908984"/>
                <a:gd name="connsiteY71" fmla="*/ 3922354 h 4271499"/>
                <a:gd name="connsiteX72" fmla="*/ 3069926 w 4908984"/>
                <a:gd name="connsiteY72" fmla="*/ 4017604 h 4271499"/>
                <a:gd name="connsiteX73" fmla="*/ 3121214 w 4908984"/>
                <a:gd name="connsiteY73" fmla="*/ 4142162 h 4271499"/>
                <a:gd name="connsiteX74" fmla="*/ 3201425 w 4908984"/>
                <a:gd name="connsiteY74" fmla="*/ 4058727 h 4271499"/>
                <a:gd name="connsiteX75" fmla="*/ 3337861 w 4908984"/>
                <a:gd name="connsiteY75" fmla="*/ 3963419 h 4271499"/>
                <a:gd name="connsiteX76" fmla="*/ 3477546 w 4908984"/>
                <a:gd name="connsiteY76" fmla="*/ 3963419 h 4271499"/>
                <a:gd name="connsiteX77" fmla="*/ 3477546 w 4908984"/>
                <a:gd name="connsiteY77" fmla="*/ 4061904 h 4271499"/>
                <a:gd name="connsiteX78" fmla="*/ 3545765 w 4908984"/>
                <a:gd name="connsiteY78" fmla="*/ 4144504 h 4271499"/>
                <a:gd name="connsiteX79" fmla="*/ 3636722 w 4908984"/>
                <a:gd name="connsiteY79" fmla="*/ 4134974 h 4271499"/>
                <a:gd name="connsiteX80" fmla="*/ 3580190 w 4908984"/>
                <a:gd name="connsiteY80" fmla="*/ 4212345 h 4271499"/>
                <a:gd name="connsiteX81" fmla="*/ 3608112 w 4908984"/>
                <a:gd name="connsiteY81" fmla="*/ 4271499 h 4271499"/>
                <a:gd name="connsiteX82" fmla="*/ 4066387 w 4908984"/>
                <a:gd name="connsiteY82"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173254 w 4908984"/>
                <a:gd name="connsiteY17" fmla="*/ 1932139 h 4271499"/>
                <a:gd name="connsiteX18" fmla="*/ 4022437 w 4908984"/>
                <a:gd name="connsiteY18" fmla="*/ 1793452 h 4271499"/>
                <a:gd name="connsiteX19" fmla="*/ 4092818 w 4908984"/>
                <a:gd name="connsiteY19" fmla="*/ 1491313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022437 w 4908984"/>
                <a:gd name="connsiteY17" fmla="*/ 1793452 h 4271499"/>
                <a:gd name="connsiteX18" fmla="*/ 4092818 w 4908984"/>
                <a:gd name="connsiteY18" fmla="*/ 149131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4092818 w 4908984"/>
                <a:gd name="connsiteY17" fmla="*/ 1491313 h 4271499"/>
                <a:gd name="connsiteX18" fmla="*/ 3796212 w 4908984"/>
                <a:gd name="connsiteY18" fmla="*/ 1313001 h 4271499"/>
                <a:gd name="connsiteX19" fmla="*/ 3449334 w 4908984"/>
                <a:gd name="connsiteY19" fmla="*/ 1491313 h 4271499"/>
                <a:gd name="connsiteX20" fmla="*/ 3027047 w 4908984"/>
                <a:gd name="connsiteY20" fmla="*/ 1530938 h 4271499"/>
                <a:gd name="connsiteX21" fmla="*/ 2815903 w 4908984"/>
                <a:gd name="connsiteY21" fmla="*/ 1303095 h 4271499"/>
                <a:gd name="connsiteX22" fmla="*/ 2569569 w 4908984"/>
                <a:gd name="connsiteY22" fmla="*/ 1327861 h 4271499"/>
                <a:gd name="connsiteX23" fmla="*/ 2639950 w 4908984"/>
                <a:gd name="connsiteY23" fmla="*/ 1060393 h 4271499"/>
                <a:gd name="connsiteX24" fmla="*/ 2494161 w 4908984"/>
                <a:gd name="connsiteY24" fmla="*/ 971238 h 4271499"/>
                <a:gd name="connsiteX25" fmla="*/ 2433834 w 4908984"/>
                <a:gd name="connsiteY25" fmla="*/ 1010863 h 4271499"/>
                <a:gd name="connsiteX26" fmla="*/ 2353398 w 4908984"/>
                <a:gd name="connsiteY26" fmla="*/ 1337767 h 4271499"/>
                <a:gd name="connsiteX27" fmla="*/ 2283017 w 4908984"/>
                <a:gd name="connsiteY27" fmla="*/ 1303095 h 4271499"/>
                <a:gd name="connsiteX28" fmla="*/ 2308154 w 4908984"/>
                <a:gd name="connsiteY28" fmla="*/ 867223 h 4271499"/>
                <a:gd name="connsiteX29" fmla="*/ 2428807 w 4908984"/>
                <a:gd name="connsiteY29" fmla="*/ 624521 h 4271499"/>
                <a:gd name="connsiteX30" fmla="*/ 2257881 w 4908984"/>
                <a:gd name="connsiteY30" fmla="*/ 490788 h 4271499"/>
                <a:gd name="connsiteX31" fmla="*/ 2247827 w 4908984"/>
                <a:gd name="connsiteY31" fmla="*/ 406586 h 4271499"/>
                <a:gd name="connsiteX32" fmla="*/ 2212636 w 4908984"/>
                <a:gd name="connsiteY32" fmla="*/ 371913 h 4271499"/>
                <a:gd name="connsiteX33" fmla="*/ 2192527 w 4908984"/>
                <a:gd name="connsiteY33" fmla="*/ 272852 h 4271499"/>
                <a:gd name="connsiteX34" fmla="*/ 1664041 w 4908984"/>
                <a:gd name="connsiteY34" fmla="*/ 439 h 4271499"/>
                <a:gd name="connsiteX35" fmla="*/ 1548412 w 4908984"/>
                <a:gd name="connsiteY35" fmla="*/ 173798 h 4271499"/>
                <a:gd name="connsiteX36" fmla="*/ 1422729 w 4908984"/>
                <a:gd name="connsiteY36" fmla="*/ 302578 h 4271499"/>
                <a:gd name="connsiteX37" fmla="*/ 1538358 w 4908984"/>
                <a:gd name="connsiteY37" fmla="*/ 376874 h 4271499"/>
                <a:gd name="connsiteX38" fmla="*/ 1648961 w 4908984"/>
                <a:gd name="connsiteY38" fmla="*/ 644342 h 4271499"/>
                <a:gd name="connsiteX39" fmla="*/ 1635774 w 4908984"/>
                <a:gd name="connsiteY39" fmla="*/ 669061 h 4271499"/>
                <a:gd name="connsiteX40" fmla="*/ 1646232 w 4908984"/>
                <a:gd name="connsiteY40" fmla="*/ 796696 h 4271499"/>
                <a:gd name="connsiteX41" fmla="*/ 1710942 w 4908984"/>
                <a:gd name="connsiteY41" fmla="*/ 879655 h 4271499"/>
                <a:gd name="connsiteX42" fmla="*/ 1702225 w 4908984"/>
                <a:gd name="connsiteY42" fmla="*/ 947010 h 4271499"/>
                <a:gd name="connsiteX43" fmla="*/ 1824267 w 4908984"/>
                <a:gd name="connsiteY43" fmla="*/ 1052255 h 4271499"/>
                <a:gd name="connsiteX44" fmla="*/ 1741453 w 4908984"/>
                <a:gd name="connsiteY44" fmla="*/ 1085932 h 4271499"/>
                <a:gd name="connsiteX45" fmla="*/ 1417703 w 4908984"/>
                <a:gd name="connsiteY45" fmla="*/ 827606 h 4271499"/>
                <a:gd name="connsiteX46" fmla="*/ 1151257 w 4908984"/>
                <a:gd name="connsiteY46" fmla="*/ 956386 h 4271499"/>
                <a:gd name="connsiteX47" fmla="*/ 1055737 w 4908984"/>
                <a:gd name="connsiteY47" fmla="*/ 1030679 h 4271499"/>
                <a:gd name="connsiteX48" fmla="*/ 925026 w 4908984"/>
                <a:gd name="connsiteY48" fmla="*/ 1085164 h 4271499"/>
                <a:gd name="connsiteX49" fmla="*/ 285038 w 4908984"/>
                <a:gd name="connsiteY49" fmla="*/ 646503 h 4271499"/>
                <a:gd name="connsiteX50" fmla="*/ 0 w 4908984"/>
                <a:gd name="connsiteY50" fmla="*/ 1174323 h 4271499"/>
                <a:gd name="connsiteX51" fmla="*/ 145792 w 4908984"/>
                <a:gd name="connsiteY51" fmla="*/ 1377398 h 4271499"/>
                <a:gd name="connsiteX52" fmla="*/ 206120 w 4908984"/>
                <a:gd name="connsiteY52" fmla="*/ 1521038 h 4271499"/>
                <a:gd name="connsiteX53" fmla="*/ 493776 w 4908984"/>
                <a:gd name="connsiteY53" fmla="*/ 1735614 h 4271499"/>
                <a:gd name="connsiteX54" fmla="*/ 1202002 w 4908984"/>
                <a:gd name="connsiteY54" fmla="*/ 2458920 h 4271499"/>
                <a:gd name="connsiteX55" fmla="*/ 1206504 w 4908984"/>
                <a:gd name="connsiteY55" fmla="*/ 2453635 h 4271499"/>
                <a:gd name="connsiteX56" fmla="*/ 1288648 w 4908984"/>
                <a:gd name="connsiteY56" fmla="*/ 2615264 h 4271499"/>
                <a:gd name="connsiteX57" fmla="*/ 1284444 w 4908984"/>
                <a:gd name="connsiteY57" fmla="*/ 2806385 h 4271499"/>
                <a:gd name="connsiteX58" fmla="*/ 1384512 w 4908984"/>
                <a:gd name="connsiteY58" fmla="*/ 2832072 h 4271499"/>
                <a:gd name="connsiteX59" fmla="*/ 1487311 w 4908984"/>
                <a:gd name="connsiteY59" fmla="*/ 2823315 h 4271499"/>
                <a:gd name="connsiteX60" fmla="*/ 1545926 w 4908984"/>
                <a:gd name="connsiteY60" fmla="*/ 2889258 h 4271499"/>
                <a:gd name="connsiteX61" fmla="*/ 1633849 w 4908984"/>
                <a:gd name="connsiteY61" fmla="*/ 2955200 h 4271499"/>
                <a:gd name="connsiteX62" fmla="*/ 2461791 w 4908984"/>
                <a:gd name="connsiteY62" fmla="*/ 3687892 h 4271499"/>
                <a:gd name="connsiteX63" fmla="*/ 2469118 w 4908984"/>
                <a:gd name="connsiteY63" fmla="*/ 3819777 h 4271499"/>
                <a:gd name="connsiteX64" fmla="*/ 2579022 w 4908984"/>
                <a:gd name="connsiteY64" fmla="*/ 3856412 h 4271499"/>
                <a:gd name="connsiteX65" fmla="*/ 2615657 w 4908984"/>
                <a:gd name="connsiteY65" fmla="*/ 3885719 h 4271499"/>
                <a:gd name="connsiteX66" fmla="*/ 2740214 w 4908984"/>
                <a:gd name="connsiteY66" fmla="*/ 3885719 h 4271499"/>
                <a:gd name="connsiteX67" fmla="*/ 2923387 w 4908984"/>
                <a:gd name="connsiteY67" fmla="*/ 3907700 h 4271499"/>
                <a:gd name="connsiteX68" fmla="*/ 2989330 w 4908984"/>
                <a:gd name="connsiteY68" fmla="*/ 3922354 h 4271499"/>
                <a:gd name="connsiteX69" fmla="*/ 3069926 w 4908984"/>
                <a:gd name="connsiteY69" fmla="*/ 4017604 h 4271499"/>
                <a:gd name="connsiteX70" fmla="*/ 3121214 w 4908984"/>
                <a:gd name="connsiteY70" fmla="*/ 4142162 h 4271499"/>
                <a:gd name="connsiteX71" fmla="*/ 3201425 w 4908984"/>
                <a:gd name="connsiteY71" fmla="*/ 4058727 h 4271499"/>
                <a:gd name="connsiteX72" fmla="*/ 3337861 w 4908984"/>
                <a:gd name="connsiteY72" fmla="*/ 3963419 h 4271499"/>
                <a:gd name="connsiteX73" fmla="*/ 3477546 w 4908984"/>
                <a:gd name="connsiteY73" fmla="*/ 3963419 h 4271499"/>
                <a:gd name="connsiteX74" fmla="*/ 3477546 w 4908984"/>
                <a:gd name="connsiteY74" fmla="*/ 4061904 h 4271499"/>
                <a:gd name="connsiteX75" fmla="*/ 3545765 w 4908984"/>
                <a:gd name="connsiteY75" fmla="*/ 4144504 h 4271499"/>
                <a:gd name="connsiteX76" fmla="*/ 3636722 w 4908984"/>
                <a:gd name="connsiteY76" fmla="*/ 4134974 h 4271499"/>
                <a:gd name="connsiteX77" fmla="*/ 3580190 w 4908984"/>
                <a:gd name="connsiteY77" fmla="*/ 4212345 h 4271499"/>
                <a:gd name="connsiteX78" fmla="*/ 3608112 w 4908984"/>
                <a:gd name="connsiteY78" fmla="*/ 4271499 h 4271499"/>
                <a:gd name="connsiteX79" fmla="*/ 4066387 w 4908984"/>
                <a:gd name="connsiteY7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796212 w 4908984"/>
                <a:gd name="connsiteY18" fmla="*/ 1313001 h 4271499"/>
                <a:gd name="connsiteX19" fmla="*/ 3449334 w 4908984"/>
                <a:gd name="connsiteY19" fmla="*/ 1491313 h 4271499"/>
                <a:gd name="connsiteX20" fmla="*/ 3027047 w 4908984"/>
                <a:gd name="connsiteY20" fmla="*/ 1530938 h 4271499"/>
                <a:gd name="connsiteX21" fmla="*/ 2815903 w 4908984"/>
                <a:gd name="connsiteY21" fmla="*/ 1303095 h 4271499"/>
                <a:gd name="connsiteX22" fmla="*/ 2569569 w 4908984"/>
                <a:gd name="connsiteY22" fmla="*/ 1327861 h 4271499"/>
                <a:gd name="connsiteX23" fmla="*/ 2639950 w 4908984"/>
                <a:gd name="connsiteY23" fmla="*/ 1060393 h 4271499"/>
                <a:gd name="connsiteX24" fmla="*/ 2494161 w 4908984"/>
                <a:gd name="connsiteY24" fmla="*/ 971238 h 4271499"/>
                <a:gd name="connsiteX25" fmla="*/ 2433834 w 4908984"/>
                <a:gd name="connsiteY25" fmla="*/ 1010863 h 4271499"/>
                <a:gd name="connsiteX26" fmla="*/ 2353398 w 4908984"/>
                <a:gd name="connsiteY26" fmla="*/ 1337767 h 4271499"/>
                <a:gd name="connsiteX27" fmla="*/ 2283017 w 4908984"/>
                <a:gd name="connsiteY27" fmla="*/ 1303095 h 4271499"/>
                <a:gd name="connsiteX28" fmla="*/ 2308154 w 4908984"/>
                <a:gd name="connsiteY28" fmla="*/ 867223 h 4271499"/>
                <a:gd name="connsiteX29" fmla="*/ 2428807 w 4908984"/>
                <a:gd name="connsiteY29" fmla="*/ 624521 h 4271499"/>
                <a:gd name="connsiteX30" fmla="*/ 2257881 w 4908984"/>
                <a:gd name="connsiteY30" fmla="*/ 490788 h 4271499"/>
                <a:gd name="connsiteX31" fmla="*/ 2247827 w 4908984"/>
                <a:gd name="connsiteY31" fmla="*/ 406586 h 4271499"/>
                <a:gd name="connsiteX32" fmla="*/ 2212636 w 4908984"/>
                <a:gd name="connsiteY32" fmla="*/ 371913 h 4271499"/>
                <a:gd name="connsiteX33" fmla="*/ 2192527 w 4908984"/>
                <a:gd name="connsiteY33" fmla="*/ 272852 h 4271499"/>
                <a:gd name="connsiteX34" fmla="*/ 1664041 w 4908984"/>
                <a:gd name="connsiteY34" fmla="*/ 439 h 4271499"/>
                <a:gd name="connsiteX35" fmla="*/ 1548412 w 4908984"/>
                <a:gd name="connsiteY35" fmla="*/ 173798 h 4271499"/>
                <a:gd name="connsiteX36" fmla="*/ 1422729 w 4908984"/>
                <a:gd name="connsiteY36" fmla="*/ 302578 h 4271499"/>
                <a:gd name="connsiteX37" fmla="*/ 1538358 w 4908984"/>
                <a:gd name="connsiteY37" fmla="*/ 376874 h 4271499"/>
                <a:gd name="connsiteX38" fmla="*/ 1648961 w 4908984"/>
                <a:gd name="connsiteY38" fmla="*/ 644342 h 4271499"/>
                <a:gd name="connsiteX39" fmla="*/ 1635774 w 4908984"/>
                <a:gd name="connsiteY39" fmla="*/ 669061 h 4271499"/>
                <a:gd name="connsiteX40" fmla="*/ 1646232 w 4908984"/>
                <a:gd name="connsiteY40" fmla="*/ 796696 h 4271499"/>
                <a:gd name="connsiteX41" fmla="*/ 1710942 w 4908984"/>
                <a:gd name="connsiteY41" fmla="*/ 879655 h 4271499"/>
                <a:gd name="connsiteX42" fmla="*/ 1702225 w 4908984"/>
                <a:gd name="connsiteY42" fmla="*/ 947010 h 4271499"/>
                <a:gd name="connsiteX43" fmla="*/ 1824267 w 4908984"/>
                <a:gd name="connsiteY43" fmla="*/ 1052255 h 4271499"/>
                <a:gd name="connsiteX44" fmla="*/ 1741453 w 4908984"/>
                <a:gd name="connsiteY44" fmla="*/ 1085932 h 4271499"/>
                <a:gd name="connsiteX45" fmla="*/ 1417703 w 4908984"/>
                <a:gd name="connsiteY45" fmla="*/ 827606 h 4271499"/>
                <a:gd name="connsiteX46" fmla="*/ 1151257 w 4908984"/>
                <a:gd name="connsiteY46" fmla="*/ 956386 h 4271499"/>
                <a:gd name="connsiteX47" fmla="*/ 1055737 w 4908984"/>
                <a:gd name="connsiteY47" fmla="*/ 1030679 h 4271499"/>
                <a:gd name="connsiteX48" fmla="*/ 925026 w 4908984"/>
                <a:gd name="connsiteY48" fmla="*/ 1085164 h 4271499"/>
                <a:gd name="connsiteX49" fmla="*/ 285038 w 4908984"/>
                <a:gd name="connsiteY49" fmla="*/ 646503 h 4271499"/>
                <a:gd name="connsiteX50" fmla="*/ 0 w 4908984"/>
                <a:gd name="connsiteY50" fmla="*/ 1174323 h 4271499"/>
                <a:gd name="connsiteX51" fmla="*/ 145792 w 4908984"/>
                <a:gd name="connsiteY51" fmla="*/ 1377398 h 4271499"/>
                <a:gd name="connsiteX52" fmla="*/ 206120 w 4908984"/>
                <a:gd name="connsiteY52" fmla="*/ 1521038 h 4271499"/>
                <a:gd name="connsiteX53" fmla="*/ 493776 w 4908984"/>
                <a:gd name="connsiteY53" fmla="*/ 1735614 h 4271499"/>
                <a:gd name="connsiteX54" fmla="*/ 1202002 w 4908984"/>
                <a:gd name="connsiteY54" fmla="*/ 2458920 h 4271499"/>
                <a:gd name="connsiteX55" fmla="*/ 1206504 w 4908984"/>
                <a:gd name="connsiteY55" fmla="*/ 2453635 h 4271499"/>
                <a:gd name="connsiteX56" fmla="*/ 1288648 w 4908984"/>
                <a:gd name="connsiteY56" fmla="*/ 2615264 h 4271499"/>
                <a:gd name="connsiteX57" fmla="*/ 1284444 w 4908984"/>
                <a:gd name="connsiteY57" fmla="*/ 2806385 h 4271499"/>
                <a:gd name="connsiteX58" fmla="*/ 1384512 w 4908984"/>
                <a:gd name="connsiteY58" fmla="*/ 2832072 h 4271499"/>
                <a:gd name="connsiteX59" fmla="*/ 1487311 w 4908984"/>
                <a:gd name="connsiteY59" fmla="*/ 2823315 h 4271499"/>
                <a:gd name="connsiteX60" fmla="*/ 1545926 w 4908984"/>
                <a:gd name="connsiteY60" fmla="*/ 2889258 h 4271499"/>
                <a:gd name="connsiteX61" fmla="*/ 1633849 w 4908984"/>
                <a:gd name="connsiteY61" fmla="*/ 2955200 h 4271499"/>
                <a:gd name="connsiteX62" fmla="*/ 2461791 w 4908984"/>
                <a:gd name="connsiteY62" fmla="*/ 3687892 h 4271499"/>
                <a:gd name="connsiteX63" fmla="*/ 2469118 w 4908984"/>
                <a:gd name="connsiteY63" fmla="*/ 3819777 h 4271499"/>
                <a:gd name="connsiteX64" fmla="*/ 2579022 w 4908984"/>
                <a:gd name="connsiteY64" fmla="*/ 3856412 h 4271499"/>
                <a:gd name="connsiteX65" fmla="*/ 2615657 w 4908984"/>
                <a:gd name="connsiteY65" fmla="*/ 3885719 h 4271499"/>
                <a:gd name="connsiteX66" fmla="*/ 2740214 w 4908984"/>
                <a:gd name="connsiteY66" fmla="*/ 3885719 h 4271499"/>
                <a:gd name="connsiteX67" fmla="*/ 2923387 w 4908984"/>
                <a:gd name="connsiteY67" fmla="*/ 3907700 h 4271499"/>
                <a:gd name="connsiteX68" fmla="*/ 2989330 w 4908984"/>
                <a:gd name="connsiteY68" fmla="*/ 3922354 h 4271499"/>
                <a:gd name="connsiteX69" fmla="*/ 3069926 w 4908984"/>
                <a:gd name="connsiteY69" fmla="*/ 4017604 h 4271499"/>
                <a:gd name="connsiteX70" fmla="*/ 3121214 w 4908984"/>
                <a:gd name="connsiteY70" fmla="*/ 4142162 h 4271499"/>
                <a:gd name="connsiteX71" fmla="*/ 3201425 w 4908984"/>
                <a:gd name="connsiteY71" fmla="*/ 4058727 h 4271499"/>
                <a:gd name="connsiteX72" fmla="*/ 3337861 w 4908984"/>
                <a:gd name="connsiteY72" fmla="*/ 3963419 h 4271499"/>
                <a:gd name="connsiteX73" fmla="*/ 3477546 w 4908984"/>
                <a:gd name="connsiteY73" fmla="*/ 3963419 h 4271499"/>
                <a:gd name="connsiteX74" fmla="*/ 3477546 w 4908984"/>
                <a:gd name="connsiteY74" fmla="*/ 4061904 h 4271499"/>
                <a:gd name="connsiteX75" fmla="*/ 3545765 w 4908984"/>
                <a:gd name="connsiteY75" fmla="*/ 4144504 h 4271499"/>
                <a:gd name="connsiteX76" fmla="*/ 3636722 w 4908984"/>
                <a:gd name="connsiteY76" fmla="*/ 4134974 h 4271499"/>
                <a:gd name="connsiteX77" fmla="*/ 3580190 w 4908984"/>
                <a:gd name="connsiteY77" fmla="*/ 4212345 h 4271499"/>
                <a:gd name="connsiteX78" fmla="*/ 3608112 w 4908984"/>
                <a:gd name="connsiteY78" fmla="*/ 4271499 h 4271499"/>
                <a:gd name="connsiteX79" fmla="*/ 4066387 w 4908984"/>
                <a:gd name="connsiteY7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796212 w 4908984"/>
                <a:gd name="connsiteY18" fmla="*/ 1313001 h 4271499"/>
                <a:gd name="connsiteX19" fmla="*/ 3449334 w 4908984"/>
                <a:gd name="connsiteY19" fmla="*/ 1491313 h 4271499"/>
                <a:gd name="connsiteX20" fmla="*/ 3027047 w 4908984"/>
                <a:gd name="connsiteY20" fmla="*/ 1530938 h 4271499"/>
                <a:gd name="connsiteX21" fmla="*/ 2815903 w 4908984"/>
                <a:gd name="connsiteY21" fmla="*/ 1303095 h 4271499"/>
                <a:gd name="connsiteX22" fmla="*/ 2569569 w 4908984"/>
                <a:gd name="connsiteY22" fmla="*/ 1327861 h 4271499"/>
                <a:gd name="connsiteX23" fmla="*/ 2639950 w 4908984"/>
                <a:gd name="connsiteY23" fmla="*/ 1060393 h 4271499"/>
                <a:gd name="connsiteX24" fmla="*/ 2494161 w 4908984"/>
                <a:gd name="connsiteY24" fmla="*/ 971238 h 4271499"/>
                <a:gd name="connsiteX25" fmla="*/ 2433834 w 4908984"/>
                <a:gd name="connsiteY25" fmla="*/ 1010863 h 4271499"/>
                <a:gd name="connsiteX26" fmla="*/ 2353398 w 4908984"/>
                <a:gd name="connsiteY26" fmla="*/ 1337767 h 4271499"/>
                <a:gd name="connsiteX27" fmla="*/ 2283017 w 4908984"/>
                <a:gd name="connsiteY27" fmla="*/ 1303095 h 4271499"/>
                <a:gd name="connsiteX28" fmla="*/ 2308154 w 4908984"/>
                <a:gd name="connsiteY28" fmla="*/ 867223 h 4271499"/>
                <a:gd name="connsiteX29" fmla="*/ 2428807 w 4908984"/>
                <a:gd name="connsiteY29" fmla="*/ 624521 h 4271499"/>
                <a:gd name="connsiteX30" fmla="*/ 2257881 w 4908984"/>
                <a:gd name="connsiteY30" fmla="*/ 490788 h 4271499"/>
                <a:gd name="connsiteX31" fmla="*/ 2247827 w 4908984"/>
                <a:gd name="connsiteY31" fmla="*/ 406586 h 4271499"/>
                <a:gd name="connsiteX32" fmla="*/ 2212636 w 4908984"/>
                <a:gd name="connsiteY32" fmla="*/ 371913 h 4271499"/>
                <a:gd name="connsiteX33" fmla="*/ 2192527 w 4908984"/>
                <a:gd name="connsiteY33" fmla="*/ 272852 h 4271499"/>
                <a:gd name="connsiteX34" fmla="*/ 1664041 w 4908984"/>
                <a:gd name="connsiteY34" fmla="*/ 439 h 4271499"/>
                <a:gd name="connsiteX35" fmla="*/ 1548412 w 4908984"/>
                <a:gd name="connsiteY35" fmla="*/ 173798 h 4271499"/>
                <a:gd name="connsiteX36" fmla="*/ 1422729 w 4908984"/>
                <a:gd name="connsiteY36" fmla="*/ 302578 h 4271499"/>
                <a:gd name="connsiteX37" fmla="*/ 1538358 w 4908984"/>
                <a:gd name="connsiteY37" fmla="*/ 376874 h 4271499"/>
                <a:gd name="connsiteX38" fmla="*/ 1648961 w 4908984"/>
                <a:gd name="connsiteY38" fmla="*/ 644342 h 4271499"/>
                <a:gd name="connsiteX39" fmla="*/ 1635774 w 4908984"/>
                <a:gd name="connsiteY39" fmla="*/ 669061 h 4271499"/>
                <a:gd name="connsiteX40" fmla="*/ 1646232 w 4908984"/>
                <a:gd name="connsiteY40" fmla="*/ 796696 h 4271499"/>
                <a:gd name="connsiteX41" fmla="*/ 1710942 w 4908984"/>
                <a:gd name="connsiteY41" fmla="*/ 879655 h 4271499"/>
                <a:gd name="connsiteX42" fmla="*/ 1702225 w 4908984"/>
                <a:gd name="connsiteY42" fmla="*/ 947010 h 4271499"/>
                <a:gd name="connsiteX43" fmla="*/ 1824267 w 4908984"/>
                <a:gd name="connsiteY43" fmla="*/ 1052255 h 4271499"/>
                <a:gd name="connsiteX44" fmla="*/ 1741453 w 4908984"/>
                <a:gd name="connsiteY44" fmla="*/ 1085932 h 4271499"/>
                <a:gd name="connsiteX45" fmla="*/ 1417703 w 4908984"/>
                <a:gd name="connsiteY45" fmla="*/ 827606 h 4271499"/>
                <a:gd name="connsiteX46" fmla="*/ 1151257 w 4908984"/>
                <a:gd name="connsiteY46" fmla="*/ 956386 h 4271499"/>
                <a:gd name="connsiteX47" fmla="*/ 1055737 w 4908984"/>
                <a:gd name="connsiteY47" fmla="*/ 1030679 h 4271499"/>
                <a:gd name="connsiteX48" fmla="*/ 925026 w 4908984"/>
                <a:gd name="connsiteY48" fmla="*/ 1085164 h 4271499"/>
                <a:gd name="connsiteX49" fmla="*/ 285038 w 4908984"/>
                <a:gd name="connsiteY49" fmla="*/ 646503 h 4271499"/>
                <a:gd name="connsiteX50" fmla="*/ 0 w 4908984"/>
                <a:gd name="connsiteY50" fmla="*/ 1174323 h 4271499"/>
                <a:gd name="connsiteX51" fmla="*/ 145792 w 4908984"/>
                <a:gd name="connsiteY51" fmla="*/ 1377398 h 4271499"/>
                <a:gd name="connsiteX52" fmla="*/ 206120 w 4908984"/>
                <a:gd name="connsiteY52" fmla="*/ 1521038 h 4271499"/>
                <a:gd name="connsiteX53" fmla="*/ 493776 w 4908984"/>
                <a:gd name="connsiteY53" fmla="*/ 1735614 h 4271499"/>
                <a:gd name="connsiteX54" fmla="*/ 1202002 w 4908984"/>
                <a:gd name="connsiteY54" fmla="*/ 2458920 h 4271499"/>
                <a:gd name="connsiteX55" fmla="*/ 1206504 w 4908984"/>
                <a:gd name="connsiteY55" fmla="*/ 2453635 h 4271499"/>
                <a:gd name="connsiteX56" fmla="*/ 1288648 w 4908984"/>
                <a:gd name="connsiteY56" fmla="*/ 2615264 h 4271499"/>
                <a:gd name="connsiteX57" fmla="*/ 1284444 w 4908984"/>
                <a:gd name="connsiteY57" fmla="*/ 2806385 h 4271499"/>
                <a:gd name="connsiteX58" fmla="*/ 1384512 w 4908984"/>
                <a:gd name="connsiteY58" fmla="*/ 2832072 h 4271499"/>
                <a:gd name="connsiteX59" fmla="*/ 1487311 w 4908984"/>
                <a:gd name="connsiteY59" fmla="*/ 2823315 h 4271499"/>
                <a:gd name="connsiteX60" fmla="*/ 1545926 w 4908984"/>
                <a:gd name="connsiteY60" fmla="*/ 2889258 h 4271499"/>
                <a:gd name="connsiteX61" fmla="*/ 1633849 w 4908984"/>
                <a:gd name="connsiteY61" fmla="*/ 2955200 h 4271499"/>
                <a:gd name="connsiteX62" fmla="*/ 2461791 w 4908984"/>
                <a:gd name="connsiteY62" fmla="*/ 3687892 h 4271499"/>
                <a:gd name="connsiteX63" fmla="*/ 2469118 w 4908984"/>
                <a:gd name="connsiteY63" fmla="*/ 3819777 h 4271499"/>
                <a:gd name="connsiteX64" fmla="*/ 2579022 w 4908984"/>
                <a:gd name="connsiteY64" fmla="*/ 3856412 h 4271499"/>
                <a:gd name="connsiteX65" fmla="*/ 2615657 w 4908984"/>
                <a:gd name="connsiteY65" fmla="*/ 3885719 h 4271499"/>
                <a:gd name="connsiteX66" fmla="*/ 2740214 w 4908984"/>
                <a:gd name="connsiteY66" fmla="*/ 3885719 h 4271499"/>
                <a:gd name="connsiteX67" fmla="*/ 2923387 w 4908984"/>
                <a:gd name="connsiteY67" fmla="*/ 3907700 h 4271499"/>
                <a:gd name="connsiteX68" fmla="*/ 2989330 w 4908984"/>
                <a:gd name="connsiteY68" fmla="*/ 3922354 h 4271499"/>
                <a:gd name="connsiteX69" fmla="*/ 3069926 w 4908984"/>
                <a:gd name="connsiteY69" fmla="*/ 4017604 h 4271499"/>
                <a:gd name="connsiteX70" fmla="*/ 3121214 w 4908984"/>
                <a:gd name="connsiteY70" fmla="*/ 4142162 h 4271499"/>
                <a:gd name="connsiteX71" fmla="*/ 3201425 w 4908984"/>
                <a:gd name="connsiteY71" fmla="*/ 4058727 h 4271499"/>
                <a:gd name="connsiteX72" fmla="*/ 3337861 w 4908984"/>
                <a:gd name="connsiteY72" fmla="*/ 3963419 h 4271499"/>
                <a:gd name="connsiteX73" fmla="*/ 3477546 w 4908984"/>
                <a:gd name="connsiteY73" fmla="*/ 3963419 h 4271499"/>
                <a:gd name="connsiteX74" fmla="*/ 3477546 w 4908984"/>
                <a:gd name="connsiteY74" fmla="*/ 4061904 h 4271499"/>
                <a:gd name="connsiteX75" fmla="*/ 3545765 w 4908984"/>
                <a:gd name="connsiteY75" fmla="*/ 4144504 h 4271499"/>
                <a:gd name="connsiteX76" fmla="*/ 3636722 w 4908984"/>
                <a:gd name="connsiteY76" fmla="*/ 4134974 h 4271499"/>
                <a:gd name="connsiteX77" fmla="*/ 3580190 w 4908984"/>
                <a:gd name="connsiteY77" fmla="*/ 4212345 h 4271499"/>
                <a:gd name="connsiteX78" fmla="*/ 3608112 w 4908984"/>
                <a:gd name="connsiteY78" fmla="*/ 4271499 h 4271499"/>
                <a:gd name="connsiteX79" fmla="*/ 4066387 w 4908984"/>
                <a:gd name="connsiteY7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796212 w 4908984"/>
                <a:gd name="connsiteY19" fmla="*/ 1313001 h 4271499"/>
                <a:gd name="connsiteX20" fmla="*/ 3449334 w 4908984"/>
                <a:gd name="connsiteY20" fmla="*/ 1491313 h 4271499"/>
                <a:gd name="connsiteX21" fmla="*/ 3027047 w 4908984"/>
                <a:gd name="connsiteY21" fmla="*/ 1530938 h 4271499"/>
                <a:gd name="connsiteX22" fmla="*/ 2815903 w 4908984"/>
                <a:gd name="connsiteY22" fmla="*/ 1303095 h 4271499"/>
                <a:gd name="connsiteX23" fmla="*/ 2569569 w 4908984"/>
                <a:gd name="connsiteY23" fmla="*/ 1327861 h 4271499"/>
                <a:gd name="connsiteX24" fmla="*/ 2639950 w 4908984"/>
                <a:gd name="connsiteY24" fmla="*/ 1060393 h 4271499"/>
                <a:gd name="connsiteX25" fmla="*/ 2494161 w 4908984"/>
                <a:gd name="connsiteY25" fmla="*/ 971238 h 4271499"/>
                <a:gd name="connsiteX26" fmla="*/ 2433834 w 4908984"/>
                <a:gd name="connsiteY26" fmla="*/ 1010863 h 4271499"/>
                <a:gd name="connsiteX27" fmla="*/ 2353398 w 4908984"/>
                <a:gd name="connsiteY27" fmla="*/ 1337767 h 4271499"/>
                <a:gd name="connsiteX28" fmla="*/ 2283017 w 4908984"/>
                <a:gd name="connsiteY28" fmla="*/ 1303095 h 4271499"/>
                <a:gd name="connsiteX29" fmla="*/ 2308154 w 4908984"/>
                <a:gd name="connsiteY29" fmla="*/ 867223 h 4271499"/>
                <a:gd name="connsiteX30" fmla="*/ 2428807 w 4908984"/>
                <a:gd name="connsiteY30" fmla="*/ 624521 h 4271499"/>
                <a:gd name="connsiteX31" fmla="*/ 2257881 w 4908984"/>
                <a:gd name="connsiteY31" fmla="*/ 490788 h 4271499"/>
                <a:gd name="connsiteX32" fmla="*/ 2247827 w 4908984"/>
                <a:gd name="connsiteY32" fmla="*/ 406586 h 4271499"/>
                <a:gd name="connsiteX33" fmla="*/ 2212636 w 4908984"/>
                <a:gd name="connsiteY33" fmla="*/ 371913 h 4271499"/>
                <a:gd name="connsiteX34" fmla="*/ 2192527 w 4908984"/>
                <a:gd name="connsiteY34" fmla="*/ 272852 h 4271499"/>
                <a:gd name="connsiteX35" fmla="*/ 1664041 w 4908984"/>
                <a:gd name="connsiteY35" fmla="*/ 439 h 4271499"/>
                <a:gd name="connsiteX36" fmla="*/ 1548412 w 4908984"/>
                <a:gd name="connsiteY36" fmla="*/ 173798 h 4271499"/>
                <a:gd name="connsiteX37" fmla="*/ 1422729 w 4908984"/>
                <a:gd name="connsiteY37" fmla="*/ 302578 h 4271499"/>
                <a:gd name="connsiteX38" fmla="*/ 1538358 w 4908984"/>
                <a:gd name="connsiteY38" fmla="*/ 376874 h 4271499"/>
                <a:gd name="connsiteX39" fmla="*/ 1648961 w 4908984"/>
                <a:gd name="connsiteY39" fmla="*/ 644342 h 4271499"/>
                <a:gd name="connsiteX40" fmla="*/ 1635774 w 4908984"/>
                <a:gd name="connsiteY40" fmla="*/ 669061 h 4271499"/>
                <a:gd name="connsiteX41" fmla="*/ 1646232 w 4908984"/>
                <a:gd name="connsiteY41" fmla="*/ 796696 h 4271499"/>
                <a:gd name="connsiteX42" fmla="*/ 1710942 w 4908984"/>
                <a:gd name="connsiteY42" fmla="*/ 879655 h 4271499"/>
                <a:gd name="connsiteX43" fmla="*/ 1702225 w 4908984"/>
                <a:gd name="connsiteY43" fmla="*/ 947010 h 4271499"/>
                <a:gd name="connsiteX44" fmla="*/ 1824267 w 4908984"/>
                <a:gd name="connsiteY44" fmla="*/ 1052255 h 4271499"/>
                <a:gd name="connsiteX45" fmla="*/ 1741453 w 4908984"/>
                <a:gd name="connsiteY45" fmla="*/ 1085932 h 4271499"/>
                <a:gd name="connsiteX46" fmla="*/ 1417703 w 4908984"/>
                <a:gd name="connsiteY46" fmla="*/ 827606 h 4271499"/>
                <a:gd name="connsiteX47" fmla="*/ 1151257 w 4908984"/>
                <a:gd name="connsiteY47" fmla="*/ 956386 h 4271499"/>
                <a:gd name="connsiteX48" fmla="*/ 1055737 w 4908984"/>
                <a:gd name="connsiteY48" fmla="*/ 1030679 h 4271499"/>
                <a:gd name="connsiteX49" fmla="*/ 925026 w 4908984"/>
                <a:gd name="connsiteY49" fmla="*/ 1085164 h 4271499"/>
                <a:gd name="connsiteX50" fmla="*/ 285038 w 4908984"/>
                <a:gd name="connsiteY50" fmla="*/ 646503 h 4271499"/>
                <a:gd name="connsiteX51" fmla="*/ 0 w 4908984"/>
                <a:gd name="connsiteY51" fmla="*/ 1174323 h 4271499"/>
                <a:gd name="connsiteX52" fmla="*/ 145792 w 4908984"/>
                <a:gd name="connsiteY52" fmla="*/ 1377398 h 4271499"/>
                <a:gd name="connsiteX53" fmla="*/ 206120 w 4908984"/>
                <a:gd name="connsiteY53" fmla="*/ 1521038 h 4271499"/>
                <a:gd name="connsiteX54" fmla="*/ 493776 w 4908984"/>
                <a:gd name="connsiteY54" fmla="*/ 1735614 h 4271499"/>
                <a:gd name="connsiteX55" fmla="*/ 1202002 w 4908984"/>
                <a:gd name="connsiteY55" fmla="*/ 2458920 h 4271499"/>
                <a:gd name="connsiteX56" fmla="*/ 1206504 w 4908984"/>
                <a:gd name="connsiteY56" fmla="*/ 2453635 h 4271499"/>
                <a:gd name="connsiteX57" fmla="*/ 1288648 w 4908984"/>
                <a:gd name="connsiteY57" fmla="*/ 2615264 h 4271499"/>
                <a:gd name="connsiteX58" fmla="*/ 1284444 w 4908984"/>
                <a:gd name="connsiteY58" fmla="*/ 2806385 h 4271499"/>
                <a:gd name="connsiteX59" fmla="*/ 1384512 w 4908984"/>
                <a:gd name="connsiteY59" fmla="*/ 2832072 h 4271499"/>
                <a:gd name="connsiteX60" fmla="*/ 1487311 w 4908984"/>
                <a:gd name="connsiteY60" fmla="*/ 2823315 h 4271499"/>
                <a:gd name="connsiteX61" fmla="*/ 1545926 w 4908984"/>
                <a:gd name="connsiteY61" fmla="*/ 2889258 h 4271499"/>
                <a:gd name="connsiteX62" fmla="*/ 1633849 w 4908984"/>
                <a:gd name="connsiteY62" fmla="*/ 2955200 h 4271499"/>
                <a:gd name="connsiteX63" fmla="*/ 2461791 w 4908984"/>
                <a:gd name="connsiteY63" fmla="*/ 3687892 h 4271499"/>
                <a:gd name="connsiteX64" fmla="*/ 2469118 w 4908984"/>
                <a:gd name="connsiteY64" fmla="*/ 3819777 h 4271499"/>
                <a:gd name="connsiteX65" fmla="*/ 2579022 w 4908984"/>
                <a:gd name="connsiteY65" fmla="*/ 3856412 h 4271499"/>
                <a:gd name="connsiteX66" fmla="*/ 2615657 w 4908984"/>
                <a:gd name="connsiteY66" fmla="*/ 3885719 h 4271499"/>
                <a:gd name="connsiteX67" fmla="*/ 2740214 w 4908984"/>
                <a:gd name="connsiteY67" fmla="*/ 3885719 h 4271499"/>
                <a:gd name="connsiteX68" fmla="*/ 2923387 w 4908984"/>
                <a:gd name="connsiteY68" fmla="*/ 3907700 h 4271499"/>
                <a:gd name="connsiteX69" fmla="*/ 2989330 w 4908984"/>
                <a:gd name="connsiteY69" fmla="*/ 3922354 h 4271499"/>
                <a:gd name="connsiteX70" fmla="*/ 3069926 w 4908984"/>
                <a:gd name="connsiteY70" fmla="*/ 4017604 h 4271499"/>
                <a:gd name="connsiteX71" fmla="*/ 3121214 w 4908984"/>
                <a:gd name="connsiteY71" fmla="*/ 4142162 h 4271499"/>
                <a:gd name="connsiteX72" fmla="*/ 3201425 w 4908984"/>
                <a:gd name="connsiteY72" fmla="*/ 4058727 h 4271499"/>
                <a:gd name="connsiteX73" fmla="*/ 3337861 w 4908984"/>
                <a:gd name="connsiteY73" fmla="*/ 3963419 h 4271499"/>
                <a:gd name="connsiteX74" fmla="*/ 3477546 w 4908984"/>
                <a:gd name="connsiteY74" fmla="*/ 3963419 h 4271499"/>
                <a:gd name="connsiteX75" fmla="*/ 3477546 w 4908984"/>
                <a:gd name="connsiteY75" fmla="*/ 4061904 h 4271499"/>
                <a:gd name="connsiteX76" fmla="*/ 3545765 w 4908984"/>
                <a:gd name="connsiteY76" fmla="*/ 4144504 h 4271499"/>
                <a:gd name="connsiteX77" fmla="*/ 3636722 w 4908984"/>
                <a:gd name="connsiteY77" fmla="*/ 4134974 h 4271499"/>
                <a:gd name="connsiteX78" fmla="*/ 3580190 w 4908984"/>
                <a:gd name="connsiteY78" fmla="*/ 4212345 h 4271499"/>
                <a:gd name="connsiteX79" fmla="*/ 3608112 w 4908984"/>
                <a:gd name="connsiteY79" fmla="*/ 4271499 h 4271499"/>
                <a:gd name="connsiteX80" fmla="*/ 4066387 w 4908984"/>
                <a:gd name="connsiteY8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96212 w 4908984"/>
                <a:gd name="connsiteY20" fmla="*/ 1313001 h 4271499"/>
                <a:gd name="connsiteX21" fmla="*/ 3449334 w 4908984"/>
                <a:gd name="connsiteY21" fmla="*/ 1491313 h 4271499"/>
                <a:gd name="connsiteX22" fmla="*/ 3027047 w 4908984"/>
                <a:gd name="connsiteY22" fmla="*/ 1530938 h 4271499"/>
                <a:gd name="connsiteX23" fmla="*/ 2815903 w 4908984"/>
                <a:gd name="connsiteY23" fmla="*/ 1303095 h 4271499"/>
                <a:gd name="connsiteX24" fmla="*/ 2569569 w 4908984"/>
                <a:gd name="connsiteY24" fmla="*/ 1327861 h 4271499"/>
                <a:gd name="connsiteX25" fmla="*/ 2639950 w 4908984"/>
                <a:gd name="connsiteY25" fmla="*/ 1060393 h 4271499"/>
                <a:gd name="connsiteX26" fmla="*/ 2494161 w 4908984"/>
                <a:gd name="connsiteY26" fmla="*/ 971238 h 4271499"/>
                <a:gd name="connsiteX27" fmla="*/ 2433834 w 4908984"/>
                <a:gd name="connsiteY27" fmla="*/ 1010863 h 4271499"/>
                <a:gd name="connsiteX28" fmla="*/ 2353398 w 4908984"/>
                <a:gd name="connsiteY28" fmla="*/ 1337767 h 4271499"/>
                <a:gd name="connsiteX29" fmla="*/ 2283017 w 4908984"/>
                <a:gd name="connsiteY29" fmla="*/ 1303095 h 4271499"/>
                <a:gd name="connsiteX30" fmla="*/ 2308154 w 4908984"/>
                <a:gd name="connsiteY30" fmla="*/ 867223 h 4271499"/>
                <a:gd name="connsiteX31" fmla="*/ 2428807 w 4908984"/>
                <a:gd name="connsiteY31" fmla="*/ 624521 h 4271499"/>
                <a:gd name="connsiteX32" fmla="*/ 2257881 w 4908984"/>
                <a:gd name="connsiteY32" fmla="*/ 490788 h 4271499"/>
                <a:gd name="connsiteX33" fmla="*/ 2247827 w 4908984"/>
                <a:gd name="connsiteY33" fmla="*/ 406586 h 4271499"/>
                <a:gd name="connsiteX34" fmla="*/ 2212636 w 4908984"/>
                <a:gd name="connsiteY34" fmla="*/ 371913 h 4271499"/>
                <a:gd name="connsiteX35" fmla="*/ 2192527 w 4908984"/>
                <a:gd name="connsiteY35" fmla="*/ 272852 h 4271499"/>
                <a:gd name="connsiteX36" fmla="*/ 1664041 w 4908984"/>
                <a:gd name="connsiteY36" fmla="*/ 439 h 4271499"/>
                <a:gd name="connsiteX37" fmla="*/ 1548412 w 4908984"/>
                <a:gd name="connsiteY37" fmla="*/ 173798 h 4271499"/>
                <a:gd name="connsiteX38" fmla="*/ 1422729 w 4908984"/>
                <a:gd name="connsiteY38" fmla="*/ 302578 h 4271499"/>
                <a:gd name="connsiteX39" fmla="*/ 1538358 w 4908984"/>
                <a:gd name="connsiteY39" fmla="*/ 376874 h 4271499"/>
                <a:gd name="connsiteX40" fmla="*/ 1648961 w 4908984"/>
                <a:gd name="connsiteY40" fmla="*/ 644342 h 4271499"/>
                <a:gd name="connsiteX41" fmla="*/ 1635774 w 4908984"/>
                <a:gd name="connsiteY41" fmla="*/ 669061 h 4271499"/>
                <a:gd name="connsiteX42" fmla="*/ 1646232 w 4908984"/>
                <a:gd name="connsiteY42" fmla="*/ 796696 h 4271499"/>
                <a:gd name="connsiteX43" fmla="*/ 1710942 w 4908984"/>
                <a:gd name="connsiteY43" fmla="*/ 879655 h 4271499"/>
                <a:gd name="connsiteX44" fmla="*/ 1702225 w 4908984"/>
                <a:gd name="connsiteY44" fmla="*/ 947010 h 4271499"/>
                <a:gd name="connsiteX45" fmla="*/ 1824267 w 4908984"/>
                <a:gd name="connsiteY45" fmla="*/ 1052255 h 4271499"/>
                <a:gd name="connsiteX46" fmla="*/ 1741453 w 4908984"/>
                <a:gd name="connsiteY46" fmla="*/ 1085932 h 4271499"/>
                <a:gd name="connsiteX47" fmla="*/ 1417703 w 4908984"/>
                <a:gd name="connsiteY47" fmla="*/ 827606 h 4271499"/>
                <a:gd name="connsiteX48" fmla="*/ 1151257 w 4908984"/>
                <a:gd name="connsiteY48" fmla="*/ 956386 h 4271499"/>
                <a:gd name="connsiteX49" fmla="*/ 1055737 w 4908984"/>
                <a:gd name="connsiteY49" fmla="*/ 1030679 h 4271499"/>
                <a:gd name="connsiteX50" fmla="*/ 925026 w 4908984"/>
                <a:gd name="connsiteY50" fmla="*/ 1085164 h 4271499"/>
                <a:gd name="connsiteX51" fmla="*/ 285038 w 4908984"/>
                <a:gd name="connsiteY51" fmla="*/ 646503 h 4271499"/>
                <a:gd name="connsiteX52" fmla="*/ 0 w 4908984"/>
                <a:gd name="connsiteY52" fmla="*/ 1174323 h 4271499"/>
                <a:gd name="connsiteX53" fmla="*/ 145792 w 4908984"/>
                <a:gd name="connsiteY53" fmla="*/ 1377398 h 4271499"/>
                <a:gd name="connsiteX54" fmla="*/ 206120 w 4908984"/>
                <a:gd name="connsiteY54" fmla="*/ 1521038 h 4271499"/>
                <a:gd name="connsiteX55" fmla="*/ 493776 w 4908984"/>
                <a:gd name="connsiteY55" fmla="*/ 1735614 h 4271499"/>
                <a:gd name="connsiteX56" fmla="*/ 1202002 w 4908984"/>
                <a:gd name="connsiteY56" fmla="*/ 2458920 h 4271499"/>
                <a:gd name="connsiteX57" fmla="*/ 1206504 w 4908984"/>
                <a:gd name="connsiteY57" fmla="*/ 2453635 h 4271499"/>
                <a:gd name="connsiteX58" fmla="*/ 1288648 w 4908984"/>
                <a:gd name="connsiteY58" fmla="*/ 2615264 h 4271499"/>
                <a:gd name="connsiteX59" fmla="*/ 1284444 w 4908984"/>
                <a:gd name="connsiteY59" fmla="*/ 2806385 h 4271499"/>
                <a:gd name="connsiteX60" fmla="*/ 1384512 w 4908984"/>
                <a:gd name="connsiteY60" fmla="*/ 2832072 h 4271499"/>
                <a:gd name="connsiteX61" fmla="*/ 1487311 w 4908984"/>
                <a:gd name="connsiteY61" fmla="*/ 2823315 h 4271499"/>
                <a:gd name="connsiteX62" fmla="*/ 1545926 w 4908984"/>
                <a:gd name="connsiteY62" fmla="*/ 2889258 h 4271499"/>
                <a:gd name="connsiteX63" fmla="*/ 1633849 w 4908984"/>
                <a:gd name="connsiteY63" fmla="*/ 2955200 h 4271499"/>
                <a:gd name="connsiteX64" fmla="*/ 2461791 w 4908984"/>
                <a:gd name="connsiteY64" fmla="*/ 3687892 h 4271499"/>
                <a:gd name="connsiteX65" fmla="*/ 2469118 w 4908984"/>
                <a:gd name="connsiteY65" fmla="*/ 3819777 h 4271499"/>
                <a:gd name="connsiteX66" fmla="*/ 2579022 w 4908984"/>
                <a:gd name="connsiteY66" fmla="*/ 3856412 h 4271499"/>
                <a:gd name="connsiteX67" fmla="*/ 2615657 w 4908984"/>
                <a:gd name="connsiteY67" fmla="*/ 3885719 h 4271499"/>
                <a:gd name="connsiteX68" fmla="*/ 2740214 w 4908984"/>
                <a:gd name="connsiteY68" fmla="*/ 3885719 h 4271499"/>
                <a:gd name="connsiteX69" fmla="*/ 2923387 w 4908984"/>
                <a:gd name="connsiteY69" fmla="*/ 3907700 h 4271499"/>
                <a:gd name="connsiteX70" fmla="*/ 2989330 w 4908984"/>
                <a:gd name="connsiteY70" fmla="*/ 3922354 h 4271499"/>
                <a:gd name="connsiteX71" fmla="*/ 3069926 w 4908984"/>
                <a:gd name="connsiteY71" fmla="*/ 4017604 h 4271499"/>
                <a:gd name="connsiteX72" fmla="*/ 3121214 w 4908984"/>
                <a:gd name="connsiteY72" fmla="*/ 4142162 h 4271499"/>
                <a:gd name="connsiteX73" fmla="*/ 3201425 w 4908984"/>
                <a:gd name="connsiteY73" fmla="*/ 4058727 h 4271499"/>
                <a:gd name="connsiteX74" fmla="*/ 3337861 w 4908984"/>
                <a:gd name="connsiteY74" fmla="*/ 3963419 h 4271499"/>
                <a:gd name="connsiteX75" fmla="*/ 3477546 w 4908984"/>
                <a:gd name="connsiteY75" fmla="*/ 3963419 h 4271499"/>
                <a:gd name="connsiteX76" fmla="*/ 3477546 w 4908984"/>
                <a:gd name="connsiteY76" fmla="*/ 4061904 h 4271499"/>
                <a:gd name="connsiteX77" fmla="*/ 3545765 w 4908984"/>
                <a:gd name="connsiteY77" fmla="*/ 4144504 h 4271499"/>
                <a:gd name="connsiteX78" fmla="*/ 3636722 w 4908984"/>
                <a:gd name="connsiteY78" fmla="*/ 4134974 h 4271499"/>
                <a:gd name="connsiteX79" fmla="*/ 3580190 w 4908984"/>
                <a:gd name="connsiteY79" fmla="*/ 4212345 h 4271499"/>
                <a:gd name="connsiteX80" fmla="*/ 3608112 w 4908984"/>
                <a:gd name="connsiteY80" fmla="*/ 4271499 h 4271499"/>
                <a:gd name="connsiteX81" fmla="*/ 4066387 w 4908984"/>
                <a:gd name="connsiteY81"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31582 w 4908984"/>
                <a:gd name="connsiteY19" fmla="*/ 624486 h 4271499"/>
                <a:gd name="connsiteX20" fmla="*/ 3722072 w 4908984"/>
                <a:gd name="connsiteY20" fmla="*/ 743353 h 4271499"/>
                <a:gd name="connsiteX21" fmla="*/ 3796212 w 4908984"/>
                <a:gd name="connsiteY21" fmla="*/ 1313001 h 4271499"/>
                <a:gd name="connsiteX22" fmla="*/ 3449334 w 4908984"/>
                <a:gd name="connsiteY22" fmla="*/ 1491313 h 4271499"/>
                <a:gd name="connsiteX23" fmla="*/ 3027047 w 4908984"/>
                <a:gd name="connsiteY23" fmla="*/ 1530938 h 4271499"/>
                <a:gd name="connsiteX24" fmla="*/ 2815903 w 4908984"/>
                <a:gd name="connsiteY24" fmla="*/ 1303095 h 4271499"/>
                <a:gd name="connsiteX25" fmla="*/ 2569569 w 4908984"/>
                <a:gd name="connsiteY25" fmla="*/ 1327861 h 4271499"/>
                <a:gd name="connsiteX26" fmla="*/ 2639950 w 4908984"/>
                <a:gd name="connsiteY26" fmla="*/ 1060393 h 4271499"/>
                <a:gd name="connsiteX27" fmla="*/ 2494161 w 4908984"/>
                <a:gd name="connsiteY27" fmla="*/ 971238 h 4271499"/>
                <a:gd name="connsiteX28" fmla="*/ 2433834 w 4908984"/>
                <a:gd name="connsiteY28" fmla="*/ 1010863 h 4271499"/>
                <a:gd name="connsiteX29" fmla="*/ 2353398 w 4908984"/>
                <a:gd name="connsiteY29" fmla="*/ 1337767 h 4271499"/>
                <a:gd name="connsiteX30" fmla="*/ 2283017 w 4908984"/>
                <a:gd name="connsiteY30" fmla="*/ 1303095 h 4271499"/>
                <a:gd name="connsiteX31" fmla="*/ 2308154 w 4908984"/>
                <a:gd name="connsiteY31" fmla="*/ 867223 h 4271499"/>
                <a:gd name="connsiteX32" fmla="*/ 2428807 w 4908984"/>
                <a:gd name="connsiteY32" fmla="*/ 624521 h 4271499"/>
                <a:gd name="connsiteX33" fmla="*/ 2257881 w 4908984"/>
                <a:gd name="connsiteY33" fmla="*/ 490788 h 4271499"/>
                <a:gd name="connsiteX34" fmla="*/ 2247827 w 4908984"/>
                <a:gd name="connsiteY34" fmla="*/ 406586 h 4271499"/>
                <a:gd name="connsiteX35" fmla="*/ 2212636 w 4908984"/>
                <a:gd name="connsiteY35" fmla="*/ 371913 h 4271499"/>
                <a:gd name="connsiteX36" fmla="*/ 2192527 w 4908984"/>
                <a:gd name="connsiteY36" fmla="*/ 272852 h 4271499"/>
                <a:gd name="connsiteX37" fmla="*/ 1664041 w 4908984"/>
                <a:gd name="connsiteY37" fmla="*/ 439 h 4271499"/>
                <a:gd name="connsiteX38" fmla="*/ 1548412 w 4908984"/>
                <a:gd name="connsiteY38" fmla="*/ 173798 h 4271499"/>
                <a:gd name="connsiteX39" fmla="*/ 1422729 w 4908984"/>
                <a:gd name="connsiteY39" fmla="*/ 302578 h 4271499"/>
                <a:gd name="connsiteX40" fmla="*/ 1538358 w 4908984"/>
                <a:gd name="connsiteY40" fmla="*/ 376874 h 4271499"/>
                <a:gd name="connsiteX41" fmla="*/ 1648961 w 4908984"/>
                <a:gd name="connsiteY41" fmla="*/ 644342 h 4271499"/>
                <a:gd name="connsiteX42" fmla="*/ 1635774 w 4908984"/>
                <a:gd name="connsiteY42" fmla="*/ 669061 h 4271499"/>
                <a:gd name="connsiteX43" fmla="*/ 1646232 w 4908984"/>
                <a:gd name="connsiteY43" fmla="*/ 796696 h 4271499"/>
                <a:gd name="connsiteX44" fmla="*/ 1710942 w 4908984"/>
                <a:gd name="connsiteY44" fmla="*/ 879655 h 4271499"/>
                <a:gd name="connsiteX45" fmla="*/ 1702225 w 4908984"/>
                <a:gd name="connsiteY45" fmla="*/ 947010 h 4271499"/>
                <a:gd name="connsiteX46" fmla="*/ 1824267 w 4908984"/>
                <a:gd name="connsiteY46" fmla="*/ 1052255 h 4271499"/>
                <a:gd name="connsiteX47" fmla="*/ 1741453 w 4908984"/>
                <a:gd name="connsiteY47" fmla="*/ 1085932 h 4271499"/>
                <a:gd name="connsiteX48" fmla="*/ 1417703 w 4908984"/>
                <a:gd name="connsiteY48" fmla="*/ 827606 h 4271499"/>
                <a:gd name="connsiteX49" fmla="*/ 1151257 w 4908984"/>
                <a:gd name="connsiteY49" fmla="*/ 956386 h 4271499"/>
                <a:gd name="connsiteX50" fmla="*/ 1055737 w 4908984"/>
                <a:gd name="connsiteY50" fmla="*/ 1030679 h 4271499"/>
                <a:gd name="connsiteX51" fmla="*/ 925026 w 4908984"/>
                <a:gd name="connsiteY51" fmla="*/ 1085164 h 4271499"/>
                <a:gd name="connsiteX52" fmla="*/ 285038 w 4908984"/>
                <a:gd name="connsiteY52" fmla="*/ 646503 h 4271499"/>
                <a:gd name="connsiteX53" fmla="*/ 0 w 4908984"/>
                <a:gd name="connsiteY53" fmla="*/ 1174323 h 4271499"/>
                <a:gd name="connsiteX54" fmla="*/ 145792 w 4908984"/>
                <a:gd name="connsiteY54" fmla="*/ 1377398 h 4271499"/>
                <a:gd name="connsiteX55" fmla="*/ 206120 w 4908984"/>
                <a:gd name="connsiteY55" fmla="*/ 1521038 h 4271499"/>
                <a:gd name="connsiteX56" fmla="*/ 493776 w 4908984"/>
                <a:gd name="connsiteY56" fmla="*/ 1735614 h 4271499"/>
                <a:gd name="connsiteX57" fmla="*/ 1202002 w 4908984"/>
                <a:gd name="connsiteY57" fmla="*/ 2458920 h 4271499"/>
                <a:gd name="connsiteX58" fmla="*/ 1206504 w 4908984"/>
                <a:gd name="connsiteY58" fmla="*/ 2453635 h 4271499"/>
                <a:gd name="connsiteX59" fmla="*/ 1288648 w 4908984"/>
                <a:gd name="connsiteY59" fmla="*/ 2615264 h 4271499"/>
                <a:gd name="connsiteX60" fmla="*/ 1284444 w 4908984"/>
                <a:gd name="connsiteY60" fmla="*/ 2806385 h 4271499"/>
                <a:gd name="connsiteX61" fmla="*/ 1384512 w 4908984"/>
                <a:gd name="connsiteY61" fmla="*/ 2832072 h 4271499"/>
                <a:gd name="connsiteX62" fmla="*/ 1487311 w 4908984"/>
                <a:gd name="connsiteY62" fmla="*/ 2823315 h 4271499"/>
                <a:gd name="connsiteX63" fmla="*/ 1545926 w 4908984"/>
                <a:gd name="connsiteY63" fmla="*/ 2889258 h 4271499"/>
                <a:gd name="connsiteX64" fmla="*/ 1633849 w 4908984"/>
                <a:gd name="connsiteY64" fmla="*/ 2955200 h 4271499"/>
                <a:gd name="connsiteX65" fmla="*/ 2461791 w 4908984"/>
                <a:gd name="connsiteY65" fmla="*/ 3687892 h 4271499"/>
                <a:gd name="connsiteX66" fmla="*/ 2469118 w 4908984"/>
                <a:gd name="connsiteY66" fmla="*/ 3819777 h 4271499"/>
                <a:gd name="connsiteX67" fmla="*/ 2579022 w 4908984"/>
                <a:gd name="connsiteY67" fmla="*/ 3856412 h 4271499"/>
                <a:gd name="connsiteX68" fmla="*/ 2615657 w 4908984"/>
                <a:gd name="connsiteY68" fmla="*/ 3885719 h 4271499"/>
                <a:gd name="connsiteX69" fmla="*/ 2740214 w 4908984"/>
                <a:gd name="connsiteY69" fmla="*/ 3885719 h 4271499"/>
                <a:gd name="connsiteX70" fmla="*/ 2923387 w 4908984"/>
                <a:gd name="connsiteY70" fmla="*/ 3907700 h 4271499"/>
                <a:gd name="connsiteX71" fmla="*/ 2989330 w 4908984"/>
                <a:gd name="connsiteY71" fmla="*/ 3922354 h 4271499"/>
                <a:gd name="connsiteX72" fmla="*/ 3069926 w 4908984"/>
                <a:gd name="connsiteY72" fmla="*/ 4017604 h 4271499"/>
                <a:gd name="connsiteX73" fmla="*/ 3121214 w 4908984"/>
                <a:gd name="connsiteY73" fmla="*/ 4142162 h 4271499"/>
                <a:gd name="connsiteX74" fmla="*/ 3201425 w 4908984"/>
                <a:gd name="connsiteY74" fmla="*/ 4058727 h 4271499"/>
                <a:gd name="connsiteX75" fmla="*/ 3337861 w 4908984"/>
                <a:gd name="connsiteY75" fmla="*/ 3963419 h 4271499"/>
                <a:gd name="connsiteX76" fmla="*/ 3477546 w 4908984"/>
                <a:gd name="connsiteY76" fmla="*/ 3963419 h 4271499"/>
                <a:gd name="connsiteX77" fmla="*/ 3477546 w 4908984"/>
                <a:gd name="connsiteY77" fmla="*/ 4061904 h 4271499"/>
                <a:gd name="connsiteX78" fmla="*/ 3545765 w 4908984"/>
                <a:gd name="connsiteY78" fmla="*/ 4144504 h 4271499"/>
                <a:gd name="connsiteX79" fmla="*/ 3636722 w 4908984"/>
                <a:gd name="connsiteY79" fmla="*/ 4134974 h 4271499"/>
                <a:gd name="connsiteX80" fmla="*/ 3580190 w 4908984"/>
                <a:gd name="connsiteY80" fmla="*/ 4212345 h 4271499"/>
                <a:gd name="connsiteX81" fmla="*/ 3608112 w 4908984"/>
                <a:gd name="connsiteY81" fmla="*/ 4271499 h 4271499"/>
                <a:gd name="connsiteX82" fmla="*/ 4066387 w 4908984"/>
                <a:gd name="connsiteY82"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796212 w 4908984"/>
                <a:gd name="connsiteY21" fmla="*/ 1313001 h 4271499"/>
                <a:gd name="connsiteX22" fmla="*/ 3449334 w 4908984"/>
                <a:gd name="connsiteY22" fmla="*/ 1491313 h 4271499"/>
                <a:gd name="connsiteX23" fmla="*/ 3027047 w 4908984"/>
                <a:gd name="connsiteY23" fmla="*/ 1530938 h 4271499"/>
                <a:gd name="connsiteX24" fmla="*/ 2815903 w 4908984"/>
                <a:gd name="connsiteY24" fmla="*/ 1303095 h 4271499"/>
                <a:gd name="connsiteX25" fmla="*/ 2569569 w 4908984"/>
                <a:gd name="connsiteY25" fmla="*/ 1327861 h 4271499"/>
                <a:gd name="connsiteX26" fmla="*/ 2639950 w 4908984"/>
                <a:gd name="connsiteY26" fmla="*/ 1060393 h 4271499"/>
                <a:gd name="connsiteX27" fmla="*/ 2494161 w 4908984"/>
                <a:gd name="connsiteY27" fmla="*/ 971238 h 4271499"/>
                <a:gd name="connsiteX28" fmla="*/ 2433834 w 4908984"/>
                <a:gd name="connsiteY28" fmla="*/ 1010863 h 4271499"/>
                <a:gd name="connsiteX29" fmla="*/ 2353398 w 4908984"/>
                <a:gd name="connsiteY29" fmla="*/ 1337767 h 4271499"/>
                <a:gd name="connsiteX30" fmla="*/ 2283017 w 4908984"/>
                <a:gd name="connsiteY30" fmla="*/ 1303095 h 4271499"/>
                <a:gd name="connsiteX31" fmla="*/ 2308154 w 4908984"/>
                <a:gd name="connsiteY31" fmla="*/ 867223 h 4271499"/>
                <a:gd name="connsiteX32" fmla="*/ 2428807 w 4908984"/>
                <a:gd name="connsiteY32" fmla="*/ 624521 h 4271499"/>
                <a:gd name="connsiteX33" fmla="*/ 2257881 w 4908984"/>
                <a:gd name="connsiteY33" fmla="*/ 490788 h 4271499"/>
                <a:gd name="connsiteX34" fmla="*/ 2247827 w 4908984"/>
                <a:gd name="connsiteY34" fmla="*/ 406586 h 4271499"/>
                <a:gd name="connsiteX35" fmla="*/ 2212636 w 4908984"/>
                <a:gd name="connsiteY35" fmla="*/ 371913 h 4271499"/>
                <a:gd name="connsiteX36" fmla="*/ 2192527 w 4908984"/>
                <a:gd name="connsiteY36" fmla="*/ 272852 h 4271499"/>
                <a:gd name="connsiteX37" fmla="*/ 1664041 w 4908984"/>
                <a:gd name="connsiteY37" fmla="*/ 439 h 4271499"/>
                <a:gd name="connsiteX38" fmla="*/ 1548412 w 4908984"/>
                <a:gd name="connsiteY38" fmla="*/ 173798 h 4271499"/>
                <a:gd name="connsiteX39" fmla="*/ 1422729 w 4908984"/>
                <a:gd name="connsiteY39" fmla="*/ 302578 h 4271499"/>
                <a:gd name="connsiteX40" fmla="*/ 1538358 w 4908984"/>
                <a:gd name="connsiteY40" fmla="*/ 376874 h 4271499"/>
                <a:gd name="connsiteX41" fmla="*/ 1648961 w 4908984"/>
                <a:gd name="connsiteY41" fmla="*/ 644342 h 4271499"/>
                <a:gd name="connsiteX42" fmla="*/ 1635774 w 4908984"/>
                <a:gd name="connsiteY42" fmla="*/ 669061 h 4271499"/>
                <a:gd name="connsiteX43" fmla="*/ 1646232 w 4908984"/>
                <a:gd name="connsiteY43" fmla="*/ 796696 h 4271499"/>
                <a:gd name="connsiteX44" fmla="*/ 1710942 w 4908984"/>
                <a:gd name="connsiteY44" fmla="*/ 879655 h 4271499"/>
                <a:gd name="connsiteX45" fmla="*/ 1702225 w 4908984"/>
                <a:gd name="connsiteY45" fmla="*/ 947010 h 4271499"/>
                <a:gd name="connsiteX46" fmla="*/ 1824267 w 4908984"/>
                <a:gd name="connsiteY46" fmla="*/ 1052255 h 4271499"/>
                <a:gd name="connsiteX47" fmla="*/ 1741453 w 4908984"/>
                <a:gd name="connsiteY47" fmla="*/ 1085932 h 4271499"/>
                <a:gd name="connsiteX48" fmla="*/ 1417703 w 4908984"/>
                <a:gd name="connsiteY48" fmla="*/ 827606 h 4271499"/>
                <a:gd name="connsiteX49" fmla="*/ 1151257 w 4908984"/>
                <a:gd name="connsiteY49" fmla="*/ 956386 h 4271499"/>
                <a:gd name="connsiteX50" fmla="*/ 1055737 w 4908984"/>
                <a:gd name="connsiteY50" fmla="*/ 1030679 h 4271499"/>
                <a:gd name="connsiteX51" fmla="*/ 925026 w 4908984"/>
                <a:gd name="connsiteY51" fmla="*/ 1085164 h 4271499"/>
                <a:gd name="connsiteX52" fmla="*/ 285038 w 4908984"/>
                <a:gd name="connsiteY52" fmla="*/ 646503 h 4271499"/>
                <a:gd name="connsiteX53" fmla="*/ 0 w 4908984"/>
                <a:gd name="connsiteY53" fmla="*/ 1174323 h 4271499"/>
                <a:gd name="connsiteX54" fmla="*/ 145792 w 4908984"/>
                <a:gd name="connsiteY54" fmla="*/ 1377398 h 4271499"/>
                <a:gd name="connsiteX55" fmla="*/ 206120 w 4908984"/>
                <a:gd name="connsiteY55" fmla="*/ 1521038 h 4271499"/>
                <a:gd name="connsiteX56" fmla="*/ 493776 w 4908984"/>
                <a:gd name="connsiteY56" fmla="*/ 1735614 h 4271499"/>
                <a:gd name="connsiteX57" fmla="*/ 1202002 w 4908984"/>
                <a:gd name="connsiteY57" fmla="*/ 2458920 h 4271499"/>
                <a:gd name="connsiteX58" fmla="*/ 1206504 w 4908984"/>
                <a:gd name="connsiteY58" fmla="*/ 2453635 h 4271499"/>
                <a:gd name="connsiteX59" fmla="*/ 1288648 w 4908984"/>
                <a:gd name="connsiteY59" fmla="*/ 2615264 h 4271499"/>
                <a:gd name="connsiteX60" fmla="*/ 1284444 w 4908984"/>
                <a:gd name="connsiteY60" fmla="*/ 2806385 h 4271499"/>
                <a:gd name="connsiteX61" fmla="*/ 1384512 w 4908984"/>
                <a:gd name="connsiteY61" fmla="*/ 2832072 h 4271499"/>
                <a:gd name="connsiteX62" fmla="*/ 1487311 w 4908984"/>
                <a:gd name="connsiteY62" fmla="*/ 2823315 h 4271499"/>
                <a:gd name="connsiteX63" fmla="*/ 1545926 w 4908984"/>
                <a:gd name="connsiteY63" fmla="*/ 2889258 h 4271499"/>
                <a:gd name="connsiteX64" fmla="*/ 1633849 w 4908984"/>
                <a:gd name="connsiteY64" fmla="*/ 2955200 h 4271499"/>
                <a:gd name="connsiteX65" fmla="*/ 2461791 w 4908984"/>
                <a:gd name="connsiteY65" fmla="*/ 3687892 h 4271499"/>
                <a:gd name="connsiteX66" fmla="*/ 2469118 w 4908984"/>
                <a:gd name="connsiteY66" fmla="*/ 3819777 h 4271499"/>
                <a:gd name="connsiteX67" fmla="*/ 2579022 w 4908984"/>
                <a:gd name="connsiteY67" fmla="*/ 3856412 h 4271499"/>
                <a:gd name="connsiteX68" fmla="*/ 2615657 w 4908984"/>
                <a:gd name="connsiteY68" fmla="*/ 3885719 h 4271499"/>
                <a:gd name="connsiteX69" fmla="*/ 2740214 w 4908984"/>
                <a:gd name="connsiteY69" fmla="*/ 3885719 h 4271499"/>
                <a:gd name="connsiteX70" fmla="*/ 2923387 w 4908984"/>
                <a:gd name="connsiteY70" fmla="*/ 3907700 h 4271499"/>
                <a:gd name="connsiteX71" fmla="*/ 2989330 w 4908984"/>
                <a:gd name="connsiteY71" fmla="*/ 3922354 h 4271499"/>
                <a:gd name="connsiteX72" fmla="*/ 3069926 w 4908984"/>
                <a:gd name="connsiteY72" fmla="*/ 4017604 h 4271499"/>
                <a:gd name="connsiteX73" fmla="*/ 3121214 w 4908984"/>
                <a:gd name="connsiteY73" fmla="*/ 4142162 h 4271499"/>
                <a:gd name="connsiteX74" fmla="*/ 3201425 w 4908984"/>
                <a:gd name="connsiteY74" fmla="*/ 4058727 h 4271499"/>
                <a:gd name="connsiteX75" fmla="*/ 3337861 w 4908984"/>
                <a:gd name="connsiteY75" fmla="*/ 3963419 h 4271499"/>
                <a:gd name="connsiteX76" fmla="*/ 3477546 w 4908984"/>
                <a:gd name="connsiteY76" fmla="*/ 3963419 h 4271499"/>
                <a:gd name="connsiteX77" fmla="*/ 3477546 w 4908984"/>
                <a:gd name="connsiteY77" fmla="*/ 4061904 h 4271499"/>
                <a:gd name="connsiteX78" fmla="*/ 3545765 w 4908984"/>
                <a:gd name="connsiteY78" fmla="*/ 4144504 h 4271499"/>
                <a:gd name="connsiteX79" fmla="*/ 3636722 w 4908984"/>
                <a:gd name="connsiteY79" fmla="*/ 4134974 h 4271499"/>
                <a:gd name="connsiteX80" fmla="*/ 3580190 w 4908984"/>
                <a:gd name="connsiteY80" fmla="*/ 4212345 h 4271499"/>
                <a:gd name="connsiteX81" fmla="*/ 3608112 w 4908984"/>
                <a:gd name="connsiteY81" fmla="*/ 4271499 h 4271499"/>
                <a:gd name="connsiteX82" fmla="*/ 4066387 w 4908984"/>
                <a:gd name="connsiteY82"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796212 w 4908984"/>
                <a:gd name="connsiteY22" fmla="*/ 1313001 h 4271499"/>
                <a:gd name="connsiteX23" fmla="*/ 3449334 w 4908984"/>
                <a:gd name="connsiteY23" fmla="*/ 1491313 h 4271499"/>
                <a:gd name="connsiteX24" fmla="*/ 3027047 w 4908984"/>
                <a:gd name="connsiteY24" fmla="*/ 1530938 h 4271499"/>
                <a:gd name="connsiteX25" fmla="*/ 2815903 w 4908984"/>
                <a:gd name="connsiteY25" fmla="*/ 1303095 h 4271499"/>
                <a:gd name="connsiteX26" fmla="*/ 2569569 w 4908984"/>
                <a:gd name="connsiteY26" fmla="*/ 1327861 h 4271499"/>
                <a:gd name="connsiteX27" fmla="*/ 2639950 w 4908984"/>
                <a:gd name="connsiteY27" fmla="*/ 1060393 h 4271499"/>
                <a:gd name="connsiteX28" fmla="*/ 2494161 w 4908984"/>
                <a:gd name="connsiteY28" fmla="*/ 971238 h 4271499"/>
                <a:gd name="connsiteX29" fmla="*/ 2433834 w 4908984"/>
                <a:gd name="connsiteY29" fmla="*/ 1010863 h 4271499"/>
                <a:gd name="connsiteX30" fmla="*/ 2353398 w 4908984"/>
                <a:gd name="connsiteY30" fmla="*/ 1337767 h 4271499"/>
                <a:gd name="connsiteX31" fmla="*/ 2283017 w 4908984"/>
                <a:gd name="connsiteY31" fmla="*/ 1303095 h 4271499"/>
                <a:gd name="connsiteX32" fmla="*/ 2308154 w 4908984"/>
                <a:gd name="connsiteY32" fmla="*/ 867223 h 4271499"/>
                <a:gd name="connsiteX33" fmla="*/ 2428807 w 4908984"/>
                <a:gd name="connsiteY33" fmla="*/ 624521 h 4271499"/>
                <a:gd name="connsiteX34" fmla="*/ 2257881 w 4908984"/>
                <a:gd name="connsiteY34" fmla="*/ 490788 h 4271499"/>
                <a:gd name="connsiteX35" fmla="*/ 2247827 w 4908984"/>
                <a:gd name="connsiteY35" fmla="*/ 406586 h 4271499"/>
                <a:gd name="connsiteX36" fmla="*/ 2212636 w 4908984"/>
                <a:gd name="connsiteY36" fmla="*/ 371913 h 4271499"/>
                <a:gd name="connsiteX37" fmla="*/ 2192527 w 4908984"/>
                <a:gd name="connsiteY37" fmla="*/ 272852 h 4271499"/>
                <a:gd name="connsiteX38" fmla="*/ 1664041 w 4908984"/>
                <a:gd name="connsiteY38" fmla="*/ 439 h 4271499"/>
                <a:gd name="connsiteX39" fmla="*/ 1548412 w 4908984"/>
                <a:gd name="connsiteY39" fmla="*/ 173798 h 4271499"/>
                <a:gd name="connsiteX40" fmla="*/ 1422729 w 4908984"/>
                <a:gd name="connsiteY40" fmla="*/ 302578 h 4271499"/>
                <a:gd name="connsiteX41" fmla="*/ 1538358 w 4908984"/>
                <a:gd name="connsiteY41" fmla="*/ 376874 h 4271499"/>
                <a:gd name="connsiteX42" fmla="*/ 1648961 w 4908984"/>
                <a:gd name="connsiteY42" fmla="*/ 644342 h 4271499"/>
                <a:gd name="connsiteX43" fmla="*/ 1635774 w 4908984"/>
                <a:gd name="connsiteY43" fmla="*/ 669061 h 4271499"/>
                <a:gd name="connsiteX44" fmla="*/ 1646232 w 4908984"/>
                <a:gd name="connsiteY44" fmla="*/ 796696 h 4271499"/>
                <a:gd name="connsiteX45" fmla="*/ 1710942 w 4908984"/>
                <a:gd name="connsiteY45" fmla="*/ 879655 h 4271499"/>
                <a:gd name="connsiteX46" fmla="*/ 1702225 w 4908984"/>
                <a:gd name="connsiteY46" fmla="*/ 947010 h 4271499"/>
                <a:gd name="connsiteX47" fmla="*/ 1824267 w 4908984"/>
                <a:gd name="connsiteY47" fmla="*/ 1052255 h 4271499"/>
                <a:gd name="connsiteX48" fmla="*/ 1741453 w 4908984"/>
                <a:gd name="connsiteY48" fmla="*/ 1085932 h 4271499"/>
                <a:gd name="connsiteX49" fmla="*/ 1417703 w 4908984"/>
                <a:gd name="connsiteY49" fmla="*/ 827606 h 4271499"/>
                <a:gd name="connsiteX50" fmla="*/ 1151257 w 4908984"/>
                <a:gd name="connsiteY50" fmla="*/ 956386 h 4271499"/>
                <a:gd name="connsiteX51" fmla="*/ 1055737 w 4908984"/>
                <a:gd name="connsiteY51" fmla="*/ 1030679 h 4271499"/>
                <a:gd name="connsiteX52" fmla="*/ 925026 w 4908984"/>
                <a:gd name="connsiteY52" fmla="*/ 1085164 h 4271499"/>
                <a:gd name="connsiteX53" fmla="*/ 285038 w 4908984"/>
                <a:gd name="connsiteY53" fmla="*/ 646503 h 4271499"/>
                <a:gd name="connsiteX54" fmla="*/ 0 w 4908984"/>
                <a:gd name="connsiteY54" fmla="*/ 1174323 h 4271499"/>
                <a:gd name="connsiteX55" fmla="*/ 145792 w 4908984"/>
                <a:gd name="connsiteY55" fmla="*/ 1377398 h 4271499"/>
                <a:gd name="connsiteX56" fmla="*/ 206120 w 4908984"/>
                <a:gd name="connsiteY56" fmla="*/ 1521038 h 4271499"/>
                <a:gd name="connsiteX57" fmla="*/ 493776 w 4908984"/>
                <a:gd name="connsiteY57" fmla="*/ 1735614 h 4271499"/>
                <a:gd name="connsiteX58" fmla="*/ 1202002 w 4908984"/>
                <a:gd name="connsiteY58" fmla="*/ 2458920 h 4271499"/>
                <a:gd name="connsiteX59" fmla="*/ 1206504 w 4908984"/>
                <a:gd name="connsiteY59" fmla="*/ 2453635 h 4271499"/>
                <a:gd name="connsiteX60" fmla="*/ 1288648 w 4908984"/>
                <a:gd name="connsiteY60" fmla="*/ 2615264 h 4271499"/>
                <a:gd name="connsiteX61" fmla="*/ 1284444 w 4908984"/>
                <a:gd name="connsiteY61" fmla="*/ 2806385 h 4271499"/>
                <a:gd name="connsiteX62" fmla="*/ 1384512 w 4908984"/>
                <a:gd name="connsiteY62" fmla="*/ 2832072 h 4271499"/>
                <a:gd name="connsiteX63" fmla="*/ 1487311 w 4908984"/>
                <a:gd name="connsiteY63" fmla="*/ 2823315 h 4271499"/>
                <a:gd name="connsiteX64" fmla="*/ 1545926 w 4908984"/>
                <a:gd name="connsiteY64" fmla="*/ 2889258 h 4271499"/>
                <a:gd name="connsiteX65" fmla="*/ 1633849 w 4908984"/>
                <a:gd name="connsiteY65" fmla="*/ 2955200 h 4271499"/>
                <a:gd name="connsiteX66" fmla="*/ 2461791 w 4908984"/>
                <a:gd name="connsiteY66" fmla="*/ 3687892 h 4271499"/>
                <a:gd name="connsiteX67" fmla="*/ 2469118 w 4908984"/>
                <a:gd name="connsiteY67" fmla="*/ 3819777 h 4271499"/>
                <a:gd name="connsiteX68" fmla="*/ 2579022 w 4908984"/>
                <a:gd name="connsiteY68" fmla="*/ 3856412 h 4271499"/>
                <a:gd name="connsiteX69" fmla="*/ 2615657 w 4908984"/>
                <a:gd name="connsiteY69" fmla="*/ 3885719 h 4271499"/>
                <a:gd name="connsiteX70" fmla="*/ 2740214 w 4908984"/>
                <a:gd name="connsiteY70" fmla="*/ 3885719 h 4271499"/>
                <a:gd name="connsiteX71" fmla="*/ 2923387 w 4908984"/>
                <a:gd name="connsiteY71" fmla="*/ 3907700 h 4271499"/>
                <a:gd name="connsiteX72" fmla="*/ 2989330 w 4908984"/>
                <a:gd name="connsiteY72" fmla="*/ 3922354 h 4271499"/>
                <a:gd name="connsiteX73" fmla="*/ 3069926 w 4908984"/>
                <a:gd name="connsiteY73" fmla="*/ 4017604 h 4271499"/>
                <a:gd name="connsiteX74" fmla="*/ 3121214 w 4908984"/>
                <a:gd name="connsiteY74" fmla="*/ 4142162 h 4271499"/>
                <a:gd name="connsiteX75" fmla="*/ 3201425 w 4908984"/>
                <a:gd name="connsiteY75" fmla="*/ 4058727 h 4271499"/>
                <a:gd name="connsiteX76" fmla="*/ 3337861 w 4908984"/>
                <a:gd name="connsiteY76" fmla="*/ 3963419 h 4271499"/>
                <a:gd name="connsiteX77" fmla="*/ 3477546 w 4908984"/>
                <a:gd name="connsiteY77" fmla="*/ 3963419 h 4271499"/>
                <a:gd name="connsiteX78" fmla="*/ 3477546 w 4908984"/>
                <a:gd name="connsiteY78" fmla="*/ 4061904 h 4271499"/>
                <a:gd name="connsiteX79" fmla="*/ 3545765 w 4908984"/>
                <a:gd name="connsiteY79" fmla="*/ 4144504 h 4271499"/>
                <a:gd name="connsiteX80" fmla="*/ 3636722 w 4908984"/>
                <a:gd name="connsiteY80" fmla="*/ 4134974 h 4271499"/>
                <a:gd name="connsiteX81" fmla="*/ 3580190 w 4908984"/>
                <a:gd name="connsiteY81" fmla="*/ 4212345 h 4271499"/>
                <a:gd name="connsiteX82" fmla="*/ 3608112 w 4908984"/>
                <a:gd name="connsiteY82" fmla="*/ 4271499 h 4271499"/>
                <a:gd name="connsiteX83" fmla="*/ 4066387 w 4908984"/>
                <a:gd name="connsiteY83"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796212 w 4908984"/>
                <a:gd name="connsiteY23" fmla="*/ 1313001 h 4271499"/>
                <a:gd name="connsiteX24" fmla="*/ 3449334 w 4908984"/>
                <a:gd name="connsiteY24" fmla="*/ 1491313 h 4271499"/>
                <a:gd name="connsiteX25" fmla="*/ 3027047 w 4908984"/>
                <a:gd name="connsiteY25" fmla="*/ 1530938 h 4271499"/>
                <a:gd name="connsiteX26" fmla="*/ 2815903 w 4908984"/>
                <a:gd name="connsiteY26" fmla="*/ 1303095 h 4271499"/>
                <a:gd name="connsiteX27" fmla="*/ 2569569 w 4908984"/>
                <a:gd name="connsiteY27" fmla="*/ 1327861 h 4271499"/>
                <a:gd name="connsiteX28" fmla="*/ 2639950 w 4908984"/>
                <a:gd name="connsiteY28" fmla="*/ 1060393 h 4271499"/>
                <a:gd name="connsiteX29" fmla="*/ 2494161 w 4908984"/>
                <a:gd name="connsiteY29" fmla="*/ 971238 h 4271499"/>
                <a:gd name="connsiteX30" fmla="*/ 2433834 w 4908984"/>
                <a:gd name="connsiteY30" fmla="*/ 1010863 h 4271499"/>
                <a:gd name="connsiteX31" fmla="*/ 2353398 w 4908984"/>
                <a:gd name="connsiteY31" fmla="*/ 1337767 h 4271499"/>
                <a:gd name="connsiteX32" fmla="*/ 2283017 w 4908984"/>
                <a:gd name="connsiteY32" fmla="*/ 1303095 h 4271499"/>
                <a:gd name="connsiteX33" fmla="*/ 2308154 w 4908984"/>
                <a:gd name="connsiteY33" fmla="*/ 867223 h 4271499"/>
                <a:gd name="connsiteX34" fmla="*/ 2428807 w 4908984"/>
                <a:gd name="connsiteY34" fmla="*/ 624521 h 4271499"/>
                <a:gd name="connsiteX35" fmla="*/ 2257881 w 4908984"/>
                <a:gd name="connsiteY35" fmla="*/ 490788 h 4271499"/>
                <a:gd name="connsiteX36" fmla="*/ 2247827 w 4908984"/>
                <a:gd name="connsiteY36" fmla="*/ 406586 h 4271499"/>
                <a:gd name="connsiteX37" fmla="*/ 2212636 w 4908984"/>
                <a:gd name="connsiteY37" fmla="*/ 371913 h 4271499"/>
                <a:gd name="connsiteX38" fmla="*/ 2192527 w 4908984"/>
                <a:gd name="connsiteY38" fmla="*/ 272852 h 4271499"/>
                <a:gd name="connsiteX39" fmla="*/ 1664041 w 4908984"/>
                <a:gd name="connsiteY39" fmla="*/ 439 h 4271499"/>
                <a:gd name="connsiteX40" fmla="*/ 1548412 w 4908984"/>
                <a:gd name="connsiteY40" fmla="*/ 173798 h 4271499"/>
                <a:gd name="connsiteX41" fmla="*/ 1422729 w 4908984"/>
                <a:gd name="connsiteY41" fmla="*/ 302578 h 4271499"/>
                <a:gd name="connsiteX42" fmla="*/ 1538358 w 4908984"/>
                <a:gd name="connsiteY42" fmla="*/ 376874 h 4271499"/>
                <a:gd name="connsiteX43" fmla="*/ 1648961 w 4908984"/>
                <a:gd name="connsiteY43" fmla="*/ 644342 h 4271499"/>
                <a:gd name="connsiteX44" fmla="*/ 1635774 w 4908984"/>
                <a:gd name="connsiteY44" fmla="*/ 669061 h 4271499"/>
                <a:gd name="connsiteX45" fmla="*/ 1646232 w 4908984"/>
                <a:gd name="connsiteY45" fmla="*/ 796696 h 4271499"/>
                <a:gd name="connsiteX46" fmla="*/ 1710942 w 4908984"/>
                <a:gd name="connsiteY46" fmla="*/ 879655 h 4271499"/>
                <a:gd name="connsiteX47" fmla="*/ 1702225 w 4908984"/>
                <a:gd name="connsiteY47" fmla="*/ 947010 h 4271499"/>
                <a:gd name="connsiteX48" fmla="*/ 1824267 w 4908984"/>
                <a:gd name="connsiteY48" fmla="*/ 1052255 h 4271499"/>
                <a:gd name="connsiteX49" fmla="*/ 1741453 w 4908984"/>
                <a:gd name="connsiteY49" fmla="*/ 1085932 h 4271499"/>
                <a:gd name="connsiteX50" fmla="*/ 1417703 w 4908984"/>
                <a:gd name="connsiteY50" fmla="*/ 827606 h 4271499"/>
                <a:gd name="connsiteX51" fmla="*/ 1151257 w 4908984"/>
                <a:gd name="connsiteY51" fmla="*/ 956386 h 4271499"/>
                <a:gd name="connsiteX52" fmla="*/ 1055737 w 4908984"/>
                <a:gd name="connsiteY52" fmla="*/ 1030679 h 4271499"/>
                <a:gd name="connsiteX53" fmla="*/ 925026 w 4908984"/>
                <a:gd name="connsiteY53" fmla="*/ 1085164 h 4271499"/>
                <a:gd name="connsiteX54" fmla="*/ 285038 w 4908984"/>
                <a:gd name="connsiteY54" fmla="*/ 646503 h 4271499"/>
                <a:gd name="connsiteX55" fmla="*/ 0 w 4908984"/>
                <a:gd name="connsiteY55" fmla="*/ 1174323 h 4271499"/>
                <a:gd name="connsiteX56" fmla="*/ 145792 w 4908984"/>
                <a:gd name="connsiteY56" fmla="*/ 1377398 h 4271499"/>
                <a:gd name="connsiteX57" fmla="*/ 206120 w 4908984"/>
                <a:gd name="connsiteY57" fmla="*/ 1521038 h 4271499"/>
                <a:gd name="connsiteX58" fmla="*/ 493776 w 4908984"/>
                <a:gd name="connsiteY58" fmla="*/ 1735614 h 4271499"/>
                <a:gd name="connsiteX59" fmla="*/ 1202002 w 4908984"/>
                <a:gd name="connsiteY59" fmla="*/ 2458920 h 4271499"/>
                <a:gd name="connsiteX60" fmla="*/ 1206504 w 4908984"/>
                <a:gd name="connsiteY60" fmla="*/ 2453635 h 4271499"/>
                <a:gd name="connsiteX61" fmla="*/ 1288648 w 4908984"/>
                <a:gd name="connsiteY61" fmla="*/ 2615264 h 4271499"/>
                <a:gd name="connsiteX62" fmla="*/ 1284444 w 4908984"/>
                <a:gd name="connsiteY62" fmla="*/ 2806385 h 4271499"/>
                <a:gd name="connsiteX63" fmla="*/ 1384512 w 4908984"/>
                <a:gd name="connsiteY63" fmla="*/ 2832072 h 4271499"/>
                <a:gd name="connsiteX64" fmla="*/ 1487311 w 4908984"/>
                <a:gd name="connsiteY64" fmla="*/ 2823315 h 4271499"/>
                <a:gd name="connsiteX65" fmla="*/ 1545926 w 4908984"/>
                <a:gd name="connsiteY65" fmla="*/ 2889258 h 4271499"/>
                <a:gd name="connsiteX66" fmla="*/ 1633849 w 4908984"/>
                <a:gd name="connsiteY66" fmla="*/ 2955200 h 4271499"/>
                <a:gd name="connsiteX67" fmla="*/ 2461791 w 4908984"/>
                <a:gd name="connsiteY67" fmla="*/ 3687892 h 4271499"/>
                <a:gd name="connsiteX68" fmla="*/ 2469118 w 4908984"/>
                <a:gd name="connsiteY68" fmla="*/ 3819777 h 4271499"/>
                <a:gd name="connsiteX69" fmla="*/ 2579022 w 4908984"/>
                <a:gd name="connsiteY69" fmla="*/ 3856412 h 4271499"/>
                <a:gd name="connsiteX70" fmla="*/ 2615657 w 4908984"/>
                <a:gd name="connsiteY70" fmla="*/ 3885719 h 4271499"/>
                <a:gd name="connsiteX71" fmla="*/ 2740214 w 4908984"/>
                <a:gd name="connsiteY71" fmla="*/ 3885719 h 4271499"/>
                <a:gd name="connsiteX72" fmla="*/ 2923387 w 4908984"/>
                <a:gd name="connsiteY72" fmla="*/ 3907700 h 4271499"/>
                <a:gd name="connsiteX73" fmla="*/ 2989330 w 4908984"/>
                <a:gd name="connsiteY73" fmla="*/ 3922354 h 4271499"/>
                <a:gd name="connsiteX74" fmla="*/ 3069926 w 4908984"/>
                <a:gd name="connsiteY74" fmla="*/ 4017604 h 4271499"/>
                <a:gd name="connsiteX75" fmla="*/ 3121214 w 4908984"/>
                <a:gd name="connsiteY75" fmla="*/ 4142162 h 4271499"/>
                <a:gd name="connsiteX76" fmla="*/ 3201425 w 4908984"/>
                <a:gd name="connsiteY76" fmla="*/ 4058727 h 4271499"/>
                <a:gd name="connsiteX77" fmla="*/ 3337861 w 4908984"/>
                <a:gd name="connsiteY77" fmla="*/ 3963419 h 4271499"/>
                <a:gd name="connsiteX78" fmla="*/ 3477546 w 4908984"/>
                <a:gd name="connsiteY78" fmla="*/ 3963419 h 4271499"/>
                <a:gd name="connsiteX79" fmla="*/ 3477546 w 4908984"/>
                <a:gd name="connsiteY79" fmla="*/ 4061904 h 4271499"/>
                <a:gd name="connsiteX80" fmla="*/ 3545765 w 4908984"/>
                <a:gd name="connsiteY80" fmla="*/ 4144504 h 4271499"/>
                <a:gd name="connsiteX81" fmla="*/ 3636722 w 4908984"/>
                <a:gd name="connsiteY81" fmla="*/ 4134974 h 4271499"/>
                <a:gd name="connsiteX82" fmla="*/ 3580190 w 4908984"/>
                <a:gd name="connsiteY82" fmla="*/ 4212345 h 4271499"/>
                <a:gd name="connsiteX83" fmla="*/ 3608112 w 4908984"/>
                <a:gd name="connsiteY83" fmla="*/ 4271499 h 4271499"/>
                <a:gd name="connsiteX84" fmla="*/ 4066387 w 4908984"/>
                <a:gd name="connsiteY84"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796212 w 4908984"/>
                <a:gd name="connsiteY24" fmla="*/ 1313001 h 4271499"/>
                <a:gd name="connsiteX25" fmla="*/ 3449334 w 4908984"/>
                <a:gd name="connsiteY25" fmla="*/ 1491313 h 4271499"/>
                <a:gd name="connsiteX26" fmla="*/ 3027047 w 4908984"/>
                <a:gd name="connsiteY26" fmla="*/ 1530938 h 4271499"/>
                <a:gd name="connsiteX27" fmla="*/ 2815903 w 4908984"/>
                <a:gd name="connsiteY27" fmla="*/ 1303095 h 4271499"/>
                <a:gd name="connsiteX28" fmla="*/ 2569569 w 4908984"/>
                <a:gd name="connsiteY28" fmla="*/ 1327861 h 4271499"/>
                <a:gd name="connsiteX29" fmla="*/ 2639950 w 4908984"/>
                <a:gd name="connsiteY29" fmla="*/ 1060393 h 4271499"/>
                <a:gd name="connsiteX30" fmla="*/ 2494161 w 4908984"/>
                <a:gd name="connsiteY30" fmla="*/ 971238 h 4271499"/>
                <a:gd name="connsiteX31" fmla="*/ 2433834 w 4908984"/>
                <a:gd name="connsiteY31" fmla="*/ 1010863 h 4271499"/>
                <a:gd name="connsiteX32" fmla="*/ 2353398 w 4908984"/>
                <a:gd name="connsiteY32" fmla="*/ 1337767 h 4271499"/>
                <a:gd name="connsiteX33" fmla="*/ 2283017 w 4908984"/>
                <a:gd name="connsiteY33" fmla="*/ 1303095 h 4271499"/>
                <a:gd name="connsiteX34" fmla="*/ 2308154 w 4908984"/>
                <a:gd name="connsiteY34" fmla="*/ 867223 h 4271499"/>
                <a:gd name="connsiteX35" fmla="*/ 2428807 w 4908984"/>
                <a:gd name="connsiteY35" fmla="*/ 624521 h 4271499"/>
                <a:gd name="connsiteX36" fmla="*/ 2257881 w 4908984"/>
                <a:gd name="connsiteY36" fmla="*/ 490788 h 4271499"/>
                <a:gd name="connsiteX37" fmla="*/ 2247827 w 4908984"/>
                <a:gd name="connsiteY37" fmla="*/ 406586 h 4271499"/>
                <a:gd name="connsiteX38" fmla="*/ 2212636 w 4908984"/>
                <a:gd name="connsiteY38" fmla="*/ 371913 h 4271499"/>
                <a:gd name="connsiteX39" fmla="*/ 2192527 w 4908984"/>
                <a:gd name="connsiteY39" fmla="*/ 272852 h 4271499"/>
                <a:gd name="connsiteX40" fmla="*/ 1664041 w 4908984"/>
                <a:gd name="connsiteY40" fmla="*/ 439 h 4271499"/>
                <a:gd name="connsiteX41" fmla="*/ 1548412 w 4908984"/>
                <a:gd name="connsiteY41" fmla="*/ 173798 h 4271499"/>
                <a:gd name="connsiteX42" fmla="*/ 1422729 w 4908984"/>
                <a:gd name="connsiteY42" fmla="*/ 302578 h 4271499"/>
                <a:gd name="connsiteX43" fmla="*/ 1538358 w 4908984"/>
                <a:gd name="connsiteY43" fmla="*/ 376874 h 4271499"/>
                <a:gd name="connsiteX44" fmla="*/ 1648961 w 4908984"/>
                <a:gd name="connsiteY44" fmla="*/ 644342 h 4271499"/>
                <a:gd name="connsiteX45" fmla="*/ 1635774 w 4908984"/>
                <a:gd name="connsiteY45" fmla="*/ 669061 h 4271499"/>
                <a:gd name="connsiteX46" fmla="*/ 1646232 w 4908984"/>
                <a:gd name="connsiteY46" fmla="*/ 796696 h 4271499"/>
                <a:gd name="connsiteX47" fmla="*/ 1710942 w 4908984"/>
                <a:gd name="connsiteY47" fmla="*/ 879655 h 4271499"/>
                <a:gd name="connsiteX48" fmla="*/ 1702225 w 4908984"/>
                <a:gd name="connsiteY48" fmla="*/ 947010 h 4271499"/>
                <a:gd name="connsiteX49" fmla="*/ 1824267 w 4908984"/>
                <a:gd name="connsiteY49" fmla="*/ 1052255 h 4271499"/>
                <a:gd name="connsiteX50" fmla="*/ 1741453 w 4908984"/>
                <a:gd name="connsiteY50" fmla="*/ 1085932 h 4271499"/>
                <a:gd name="connsiteX51" fmla="*/ 1417703 w 4908984"/>
                <a:gd name="connsiteY51" fmla="*/ 827606 h 4271499"/>
                <a:gd name="connsiteX52" fmla="*/ 1151257 w 4908984"/>
                <a:gd name="connsiteY52" fmla="*/ 956386 h 4271499"/>
                <a:gd name="connsiteX53" fmla="*/ 1055737 w 4908984"/>
                <a:gd name="connsiteY53" fmla="*/ 1030679 h 4271499"/>
                <a:gd name="connsiteX54" fmla="*/ 925026 w 4908984"/>
                <a:gd name="connsiteY54" fmla="*/ 1085164 h 4271499"/>
                <a:gd name="connsiteX55" fmla="*/ 285038 w 4908984"/>
                <a:gd name="connsiteY55" fmla="*/ 646503 h 4271499"/>
                <a:gd name="connsiteX56" fmla="*/ 0 w 4908984"/>
                <a:gd name="connsiteY56" fmla="*/ 1174323 h 4271499"/>
                <a:gd name="connsiteX57" fmla="*/ 145792 w 4908984"/>
                <a:gd name="connsiteY57" fmla="*/ 1377398 h 4271499"/>
                <a:gd name="connsiteX58" fmla="*/ 206120 w 4908984"/>
                <a:gd name="connsiteY58" fmla="*/ 1521038 h 4271499"/>
                <a:gd name="connsiteX59" fmla="*/ 493776 w 4908984"/>
                <a:gd name="connsiteY59" fmla="*/ 1735614 h 4271499"/>
                <a:gd name="connsiteX60" fmla="*/ 1202002 w 4908984"/>
                <a:gd name="connsiteY60" fmla="*/ 2458920 h 4271499"/>
                <a:gd name="connsiteX61" fmla="*/ 1206504 w 4908984"/>
                <a:gd name="connsiteY61" fmla="*/ 2453635 h 4271499"/>
                <a:gd name="connsiteX62" fmla="*/ 1288648 w 4908984"/>
                <a:gd name="connsiteY62" fmla="*/ 2615264 h 4271499"/>
                <a:gd name="connsiteX63" fmla="*/ 1284444 w 4908984"/>
                <a:gd name="connsiteY63" fmla="*/ 2806385 h 4271499"/>
                <a:gd name="connsiteX64" fmla="*/ 1384512 w 4908984"/>
                <a:gd name="connsiteY64" fmla="*/ 2832072 h 4271499"/>
                <a:gd name="connsiteX65" fmla="*/ 1487311 w 4908984"/>
                <a:gd name="connsiteY65" fmla="*/ 2823315 h 4271499"/>
                <a:gd name="connsiteX66" fmla="*/ 1545926 w 4908984"/>
                <a:gd name="connsiteY66" fmla="*/ 2889258 h 4271499"/>
                <a:gd name="connsiteX67" fmla="*/ 1633849 w 4908984"/>
                <a:gd name="connsiteY67" fmla="*/ 2955200 h 4271499"/>
                <a:gd name="connsiteX68" fmla="*/ 2461791 w 4908984"/>
                <a:gd name="connsiteY68" fmla="*/ 3687892 h 4271499"/>
                <a:gd name="connsiteX69" fmla="*/ 2469118 w 4908984"/>
                <a:gd name="connsiteY69" fmla="*/ 3819777 h 4271499"/>
                <a:gd name="connsiteX70" fmla="*/ 2579022 w 4908984"/>
                <a:gd name="connsiteY70" fmla="*/ 3856412 h 4271499"/>
                <a:gd name="connsiteX71" fmla="*/ 2615657 w 4908984"/>
                <a:gd name="connsiteY71" fmla="*/ 3885719 h 4271499"/>
                <a:gd name="connsiteX72" fmla="*/ 2740214 w 4908984"/>
                <a:gd name="connsiteY72" fmla="*/ 3885719 h 4271499"/>
                <a:gd name="connsiteX73" fmla="*/ 2923387 w 4908984"/>
                <a:gd name="connsiteY73" fmla="*/ 3907700 h 4271499"/>
                <a:gd name="connsiteX74" fmla="*/ 2989330 w 4908984"/>
                <a:gd name="connsiteY74" fmla="*/ 3922354 h 4271499"/>
                <a:gd name="connsiteX75" fmla="*/ 3069926 w 4908984"/>
                <a:gd name="connsiteY75" fmla="*/ 4017604 h 4271499"/>
                <a:gd name="connsiteX76" fmla="*/ 3121214 w 4908984"/>
                <a:gd name="connsiteY76" fmla="*/ 4142162 h 4271499"/>
                <a:gd name="connsiteX77" fmla="*/ 3201425 w 4908984"/>
                <a:gd name="connsiteY77" fmla="*/ 4058727 h 4271499"/>
                <a:gd name="connsiteX78" fmla="*/ 3337861 w 4908984"/>
                <a:gd name="connsiteY78" fmla="*/ 3963419 h 4271499"/>
                <a:gd name="connsiteX79" fmla="*/ 3477546 w 4908984"/>
                <a:gd name="connsiteY79" fmla="*/ 3963419 h 4271499"/>
                <a:gd name="connsiteX80" fmla="*/ 3477546 w 4908984"/>
                <a:gd name="connsiteY80" fmla="*/ 4061904 h 4271499"/>
                <a:gd name="connsiteX81" fmla="*/ 3545765 w 4908984"/>
                <a:gd name="connsiteY81" fmla="*/ 4144504 h 4271499"/>
                <a:gd name="connsiteX82" fmla="*/ 3636722 w 4908984"/>
                <a:gd name="connsiteY82" fmla="*/ 4134974 h 4271499"/>
                <a:gd name="connsiteX83" fmla="*/ 3580190 w 4908984"/>
                <a:gd name="connsiteY83" fmla="*/ 4212345 h 4271499"/>
                <a:gd name="connsiteX84" fmla="*/ 3608112 w 4908984"/>
                <a:gd name="connsiteY84" fmla="*/ 4271499 h 4271499"/>
                <a:gd name="connsiteX85" fmla="*/ 4066387 w 4908984"/>
                <a:gd name="connsiteY85"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796212 w 4908984"/>
                <a:gd name="connsiteY24" fmla="*/ 1313001 h 4271499"/>
                <a:gd name="connsiteX25" fmla="*/ 3449334 w 4908984"/>
                <a:gd name="connsiteY25" fmla="*/ 1491313 h 4271499"/>
                <a:gd name="connsiteX26" fmla="*/ 3027047 w 4908984"/>
                <a:gd name="connsiteY26" fmla="*/ 1530938 h 4271499"/>
                <a:gd name="connsiteX27" fmla="*/ 2815903 w 4908984"/>
                <a:gd name="connsiteY27" fmla="*/ 1303095 h 4271499"/>
                <a:gd name="connsiteX28" fmla="*/ 2569569 w 4908984"/>
                <a:gd name="connsiteY28" fmla="*/ 1327861 h 4271499"/>
                <a:gd name="connsiteX29" fmla="*/ 2639950 w 4908984"/>
                <a:gd name="connsiteY29" fmla="*/ 1060393 h 4271499"/>
                <a:gd name="connsiteX30" fmla="*/ 2494161 w 4908984"/>
                <a:gd name="connsiteY30" fmla="*/ 971238 h 4271499"/>
                <a:gd name="connsiteX31" fmla="*/ 2433834 w 4908984"/>
                <a:gd name="connsiteY31" fmla="*/ 1010863 h 4271499"/>
                <a:gd name="connsiteX32" fmla="*/ 2353398 w 4908984"/>
                <a:gd name="connsiteY32" fmla="*/ 1337767 h 4271499"/>
                <a:gd name="connsiteX33" fmla="*/ 2283017 w 4908984"/>
                <a:gd name="connsiteY33" fmla="*/ 1303095 h 4271499"/>
                <a:gd name="connsiteX34" fmla="*/ 2308154 w 4908984"/>
                <a:gd name="connsiteY34" fmla="*/ 867223 h 4271499"/>
                <a:gd name="connsiteX35" fmla="*/ 2428807 w 4908984"/>
                <a:gd name="connsiteY35" fmla="*/ 624521 h 4271499"/>
                <a:gd name="connsiteX36" fmla="*/ 2257881 w 4908984"/>
                <a:gd name="connsiteY36" fmla="*/ 490788 h 4271499"/>
                <a:gd name="connsiteX37" fmla="*/ 2247827 w 4908984"/>
                <a:gd name="connsiteY37" fmla="*/ 406586 h 4271499"/>
                <a:gd name="connsiteX38" fmla="*/ 2212636 w 4908984"/>
                <a:gd name="connsiteY38" fmla="*/ 371913 h 4271499"/>
                <a:gd name="connsiteX39" fmla="*/ 2192527 w 4908984"/>
                <a:gd name="connsiteY39" fmla="*/ 272852 h 4271499"/>
                <a:gd name="connsiteX40" fmla="*/ 1664041 w 4908984"/>
                <a:gd name="connsiteY40" fmla="*/ 439 h 4271499"/>
                <a:gd name="connsiteX41" fmla="*/ 1548412 w 4908984"/>
                <a:gd name="connsiteY41" fmla="*/ 173798 h 4271499"/>
                <a:gd name="connsiteX42" fmla="*/ 1422729 w 4908984"/>
                <a:gd name="connsiteY42" fmla="*/ 302578 h 4271499"/>
                <a:gd name="connsiteX43" fmla="*/ 1538358 w 4908984"/>
                <a:gd name="connsiteY43" fmla="*/ 376874 h 4271499"/>
                <a:gd name="connsiteX44" fmla="*/ 1648961 w 4908984"/>
                <a:gd name="connsiteY44" fmla="*/ 644342 h 4271499"/>
                <a:gd name="connsiteX45" fmla="*/ 1635774 w 4908984"/>
                <a:gd name="connsiteY45" fmla="*/ 669061 h 4271499"/>
                <a:gd name="connsiteX46" fmla="*/ 1646232 w 4908984"/>
                <a:gd name="connsiteY46" fmla="*/ 796696 h 4271499"/>
                <a:gd name="connsiteX47" fmla="*/ 1710942 w 4908984"/>
                <a:gd name="connsiteY47" fmla="*/ 879655 h 4271499"/>
                <a:gd name="connsiteX48" fmla="*/ 1702225 w 4908984"/>
                <a:gd name="connsiteY48" fmla="*/ 947010 h 4271499"/>
                <a:gd name="connsiteX49" fmla="*/ 1824267 w 4908984"/>
                <a:gd name="connsiteY49" fmla="*/ 1052255 h 4271499"/>
                <a:gd name="connsiteX50" fmla="*/ 1741453 w 4908984"/>
                <a:gd name="connsiteY50" fmla="*/ 1085932 h 4271499"/>
                <a:gd name="connsiteX51" fmla="*/ 1417703 w 4908984"/>
                <a:gd name="connsiteY51" fmla="*/ 827606 h 4271499"/>
                <a:gd name="connsiteX52" fmla="*/ 1151257 w 4908984"/>
                <a:gd name="connsiteY52" fmla="*/ 956386 h 4271499"/>
                <a:gd name="connsiteX53" fmla="*/ 1055737 w 4908984"/>
                <a:gd name="connsiteY53" fmla="*/ 1030679 h 4271499"/>
                <a:gd name="connsiteX54" fmla="*/ 925026 w 4908984"/>
                <a:gd name="connsiteY54" fmla="*/ 1085164 h 4271499"/>
                <a:gd name="connsiteX55" fmla="*/ 285038 w 4908984"/>
                <a:gd name="connsiteY55" fmla="*/ 646503 h 4271499"/>
                <a:gd name="connsiteX56" fmla="*/ 0 w 4908984"/>
                <a:gd name="connsiteY56" fmla="*/ 1174323 h 4271499"/>
                <a:gd name="connsiteX57" fmla="*/ 145792 w 4908984"/>
                <a:gd name="connsiteY57" fmla="*/ 1377398 h 4271499"/>
                <a:gd name="connsiteX58" fmla="*/ 206120 w 4908984"/>
                <a:gd name="connsiteY58" fmla="*/ 1521038 h 4271499"/>
                <a:gd name="connsiteX59" fmla="*/ 493776 w 4908984"/>
                <a:gd name="connsiteY59" fmla="*/ 1735614 h 4271499"/>
                <a:gd name="connsiteX60" fmla="*/ 1202002 w 4908984"/>
                <a:gd name="connsiteY60" fmla="*/ 2458920 h 4271499"/>
                <a:gd name="connsiteX61" fmla="*/ 1206504 w 4908984"/>
                <a:gd name="connsiteY61" fmla="*/ 2453635 h 4271499"/>
                <a:gd name="connsiteX62" fmla="*/ 1288648 w 4908984"/>
                <a:gd name="connsiteY62" fmla="*/ 2615264 h 4271499"/>
                <a:gd name="connsiteX63" fmla="*/ 1284444 w 4908984"/>
                <a:gd name="connsiteY63" fmla="*/ 2806385 h 4271499"/>
                <a:gd name="connsiteX64" fmla="*/ 1384512 w 4908984"/>
                <a:gd name="connsiteY64" fmla="*/ 2832072 h 4271499"/>
                <a:gd name="connsiteX65" fmla="*/ 1487311 w 4908984"/>
                <a:gd name="connsiteY65" fmla="*/ 2823315 h 4271499"/>
                <a:gd name="connsiteX66" fmla="*/ 1545926 w 4908984"/>
                <a:gd name="connsiteY66" fmla="*/ 2889258 h 4271499"/>
                <a:gd name="connsiteX67" fmla="*/ 1633849 w 4908984"/>
                <a:gd name="connsiteY67" fmla="*/ 2955200 h 4271499"/>
                <a:gd name="connsiteX68" fmla="*/ 2461791 w 4908984"/>
                <a:gd name="connsiteY68" fmla="*/ 3687892 h 4271499"/>
                <a:gd name="connsiteX69" fmla="*/ 2469118 w 4908984"/>
                <a:gd name="connsiteY69" fmla="*/ 3819777 h 4271499"/>
                <a:gd name="connsiteX70" fmla="*/ 2579022 w 4908984"/>
                <a:gd name="connsiteY70" fmla="*/ 3856412 h 4271499"/>
                <a:gd name="connsiteX71" fmla="*/ 2615657 w 4908984"/>
                <a:gd name="connsiteY71" fmla="*/ 3885719 h 4271499"/>
                <a:gd name="connsiteX72" fmla="*/ 2740214 w 4908984"/>
                <a:gd name="connsiteY72" fmla="*/ 3885719 h 4271499"/>
                <a:gd name="connsiteX73" fmla="*/ 2923387 w 4908984"/>
                <a:gd name="connsiteY73" fmla="*/ 3907700 h 4271499"/>
                <a:gd name="connsiteX74" fmla="*/ 2989330 w 4908984"/>
                <a:gd name="connsiteY74" fmla="*/ 3922354 h 4271499"/>
                <a:gd name="connsiteX75" fmla="*/ 3069926 w 4908984"/>
                <a:gd name="connsiteY75" fmla="*/ 4017604 h 4271499"/>
                <a:gd name="connsiteX76" fmla="*/ 3121214 w 4908984"/>
                <a:gd name="connsiteY76" fmla="*/ 4142162 h 4271499"/>
                <a:gd name="connsiteX77" fmla="*/ 3201425 w 4908984"/>
                <a:gd name="connsiteY77" fmla="*/ 4058727 h 4271499"/>
                <a:gd name="connsiteX78" fmla="*/ 3337861 w 4908984"/>
                <a:gd name="connsiteY78" fmla="*/ 3963419 h 4271499"/>
                <a:gd name="connsiteX79" fmla="*/ 3477546 w 4908984"/>
                <a:gd name="connsiteY79" fmla="*/ 3963419 h 4271499"/>
                <a:gd name="connsiteX80" fmla="*/ 3477546 w 4908984"/>
                <a:gd name="connsiteY80" fmla="*/ 4061904 h 4271499"/>
                <a:gd name="connsiteX81" fmla="*/ 3545765 w 4908984"/>
                <a:gd name="connsiteY81" fmla="*/ 4144504 h 4271499"/>
                <a:gd name="connsiteX82" fmla="*/ 3636722 w 4908984"/>
                <a:gd name="connsiteY82" fmla="*/ 4134974 h 4271499"/>
                <a:gd name="connsiteX83" fmla="*/ 3580190 w 4908984"/>
                <a:gd name="connsiteY83" fmla="*/ 4212345 h 4271499"/>
                <a:gd name="connsiteX84" fmla="*/ 3608112 w 4908984"/>
                <a:gd name="connsiteY84" fmla="*/ 4271499 h 4271499"/>
                <a:gd name="connsiteX85" fmla="*/ 4066387 w 4908984"/>
                <a:gd name="connsiteY85"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449334 w 4908984"/>
                <a:gd name="connsiteY25" fmla="*/ 1491313 h 4271499"/>
                <a:gd name="connsiteX26" fmla="*/ 3027047 w 4908984"/>
                <a:gd name="connsiteY26" fmla="*/ 1530938 h 4271499"/>
                <a:gd name="connsiteX27" fmla="*/ 2815903 w 4908984"/>
                <a:gd name="connsiteY27" fmla="*/ 1303095 h 4271499"/>
                <a:gd name="connsiteX28" fmla="*/ 2569569 w 4908984"/>
                <a:gd name="connsiteY28" fmla="*/ 1327861 h 4271499"/>
                <a:gd name="connsiteX29" fmla="*/ 2639950 w 4908984"/>
                <a:gd name="connsiteY29" fmla="*/ 1060393 h 4271499"/>
                <a:gd name="connsiteX30" fmla="*/ 2494161 w 4908984"/>
                <a:gd name="connsiteY30" fmla="*/ 971238 h 4271499"/>
                <a:gd name="connsiteX31" fmla="*/ 2433834 w 4908984"/>
                <a:gd name="connsiteY31" fmla="*/ 1010863 h 4271499"/>
                <a:gd name="connsiteX32" fmla="*/ 2353398 w 4908984"/>
                <a:gd name="connsiteY32" fmla="*/ 1337767 h 4271499"/>
                <a:gd name="connsiteX33" fmla="*/ 2283017 w 4908984"/>
                <a:gd name="connsiteY33" fmla="*/ 1303095 h 4271499"/>
                <a:gd name="connsiteX34" fmla="*/ 2308154 w 4908984"/>
                <a:gd name="connsiteY34" fmla="*/ 867223 h 4271499"/>
                <a:gd name="connsiteX35" fmla="*/ 2428807 w 4908984"/>
                <a:gd name="connsiteY35" fmla="*/ 624521 h 4271499"/>
                <a:gd name="connsiteX36" fmla="*/ 2257881 w 4908984"/>
                <a:gd name="connsiteY36" fmla="*/ 490788 h 4271499"/>
                <a:gd name="connsiteX37" fmla="*/ 2247827 w 4908984"/>
                <a:gd name="connsiteY37" fmla="*/ 406586 h 4271499"/>
                <a:gd name="connsiteX38" fmla="*/ 2212636 w 4908984"/>
                <a:gd name="connsiteY38" fmla="*/ 371913 h 4271499"/>
                <a:gd name="connsiteX39" fmla="*/ 2192527 w 4908984"/>
                <a:gd name="connsiteY39" fmla="*/ 272852 h 4271499"/>
                <a:gd name="connsiteX40" fmla="*/ 1664041 w 4908984"/>
                <a:gd name="connsiteY40" fmla="*/ 439 h 4271499"/>
                <a:gd name="connsiteX41" fmla="*/ 1548412 w 4908984"/>
                <a:gd name="connsiteY41" fmla="*/ 173798 h 4271499"/>
                <a:gd name="connsiteX42" fmla="*/ 1422729 w 4908984"/>
                <a:gd name="connsiteY42" fmla="*/ 302578 h 4271499"/>
                <a:gd name="connsiteX43" fmla="*/ 1538358 w 4908984"/>
                <a:gd name="connsiteY43" fmla="*/ 376874 h 4271499"/>
                <a:gd name="connsiteX44" fmla="*/ 1648961 w 4908984"/>
                <a:gd name="connsiteY44" fmla="*/ 644342 h 4271499"/>
                <a:gd name="connsiteX45" fmla="*/ 1635774 w 4908984"/>
                <a:gd name="connsiteY45" fmla="*/ 669061 h 4271499"/>
                <a:gd name="connsiteX46" fmla="*/ 1646232 w 4908984"/>
                <a:gd name="connsiteY46" fmla="*/ 796696 h 4271499"/>
                <a:gd name="connsiteX47" fmla="*/ 1710942 w 4908984"/>
                <a:gd name="connsiteY47" fmla="*/ 879655 h 4271499"/>
                <a:gd name="connsiteX48" fmla="*/ 1702225 w 4908984"/>
                <a:gd name="connsiteY48" fmla="*/ 947010 h 4271499"/>
                <a:gd name="connsiteX49" fmla="*/ 1824267 w 4908984"/>
                <a:gd name="connsiteY49" fmla="*/ 1052255 h 4271499"/>
                <a:gd name="connsiteX50" fmla="*/ 1741453 w 4908984"/>
                <a:gd name="connsiteY50" fmla="*/ 1085932 h 4271499"/>
                <a:gd name="connsiteX51" fmla="*/ 1417703 w 4908984"/>
                <a:gd name="connsiteY51" fmla="*/ 827606 h 4271499"/>
                <a:gd name="connsiteX52" fmla="*/ 1151257 w 4908984"/>
                <a:gd name="connsiteY52" fmla="*/ 956386 h 4271499"/>
                <a:gd name="connsiteX53" fmla="*/ 1055737 w 4908984"/>
                <a:gd name="connsiteY53" fmla="*/ 1030679 h 4271499"/>
                <a:gd name="connsiteX54" fmla="*/ 925026 w 4908984"/>
                <a:gd name="connsiteY54" fmla="*/ 1085164 h 4271499"/>
                <a:gd name="connsiteX55" fmla="*/ 285038 w 4908984"/>
                <a:gd name="connsiteY55" fmla="*/ 646503 h 4271499"/>
                <a:gd name="connsiteX56" fmla="*/ 0 w 4908984"/>
                <a:gd name="connsiteY56" fmla="*/ 1174323 h 4271499"/>
                <a:gd name="connsiteX57" fmla="*/ 145792 w 4908984"/>
                <a:gd name="connsiteY57" fmla="*/ 1377398 h 4271499"/>
                <a:gd name="connsiteX58" fmla="*/ 206120 w 4908984"/>
                <a:gd name="connsiteY58" fmla="*/ 1521038 h 4271499"/>
                <a:gd name="connsiteX59" fmla="*/ 493776 w 4908984"/>
                <a:gd name="connsiteY59" fmla="*/ 1735614 h 4271499"/>
                <a:gd name="connsiteX60" fmla="*/ 1202002 w 4908984"/>
                <a:gd name="connsiteY60" fmla="*/ 2458920 h 4271499"/>
                <a:gd name="connsiteX61" fmla="*/ 1206504 w 4908984"/>
                <a:gd name="connsiteY61" fmla="*/ 2453635 h 4271499"/>
                <a:gd name="connsiteX62" fmla="*/ 1288648 w 4908984"/>
                <a:gd name="connsiteY62" fmla="*/ 2615264 h 4271499"/>
                <a:gd name="connsiteX63" fmla="*/ 1284444 w 4908984"/>
                <a:gd name="connsiteY63" fmla="*/ 2806385 h 4271499"/>
                <a:gd name="connsiteX64" fmla="*/ 1384512 w 4908984"/>
                <a:gd name="connsiteY64" fmla="*/ 2832072 h 4271499"/>
                <a:gd name="connsiteX65" fmla="*/ 1487311 w 4908984"/>
                <a:gd name="connsiteY65" fmla="*/ 2823315 h 4271499"/>
                <a:gd name="connsiteX66" fmla="*/ 1545926 w 4908984"/>
                <a:gd name="connsiteY66" fmla="*/ 2889258 h 4271499"/>
                <a:gd name="connsiteX67" fmla="*/ 1633849 w 4908984"/>
                <a:gd name="connsiteY67" fmla="*/ 2955200 h 4271499"/>
                <a:gd name="connsiteX68" fmla="*/ 2461791 w 4908984"/>
                <a:gd name="connsiteY68" fmla="*/ 3687892 h 4271499"/>
                <a:gd name="connsiteX69" fmla="*/ 2469118 w 4908984"/>
                <a:gd name="connsiteY69" fmla="*/ 3819777 h 4271499"/>
                <a:gd name="connsiteX70" fmla="*/ 2579022 w 4908984"/>
                <a:gd name="connsiteY70" fmla="*/ 3856412 h 4271499"/>
                <a:gd name="connsiteX71" fmla="*/ 2615657 w 4908984"/>
                <a:gd name="connsiteY71" fmla="*/ 3885719 h 4271499"/>
                <a:gd name="connsiteX72" fmla="*/ 2740214 w 4908984"/>
                <a:gd name="connsiteY72" fmla="*/ 3885719 h 4271499"/>
                <a:gd name="connsiteX73" fmla="*/ 2923387 w 4908984"/>
                <a:gd name="connsiteY73" fmla="*/ 3907700 h 4271499"/>
                <a:gd name="connsiteX74" fmla="*/ 2989330 w 4908984"/>
                <a:gd name="connsiteY74" fmla="*/ 3922354 h 4271499"/>
                <a:gd name="connsiteX75" fmla="*/ 3069926 w 4908984"/>
                <a:gd name="connsiteY75" fmla="*/ 4017604 h 4271499"/>
                <a:gd name="connsiteX76" fmla="*/ 3121214 w 4908984"/>
                <a:gd name="connsiteY76" fmla="*/ 4142162 h 4271499"/>
                <a:gd name="connsiteX77" fmla="*/ 3201425 w 4908984"/>
                <a:gd name="connsiteY77" fmla="*/ 4058727 h 4271499"/>
                <a:gd name="connsiteX78" fmla="*/ 3337861 w 4908984"/>
                <a:gd name="connsiteY78" fmla="*/ 3963419 h 4271499"/>
                <a:gd name="connsiteX79" fmla="*/ 3477546 w 4908984"/>
                <a:gd name="connsiteY79" fmla="*/ 3963419 h 4271499"/>
                <a:gd name="connsiteX80" fmla="*/ 3477546 w 4908984"/>
                <a:gd name="connsiteY80" fmla="*/ 4061904 h 4271499"/>
                <a:gd name="connsiteX81" fmla="*/ 3545765 w 4908984"/>
                <a:gd name="connsiteY81" fmla="*/ 4144504 h 4271499"/>
                <a:gd name="connsiteX82" fmla="*/ 3636722 w 4908984"/>
                <a:gd name="connsiteY82" fmla="*/ 4134974 h 4271499"/>
                <a:gd name="connsiteX83" fmla="*/ 3580190 w 4908984"/>
                <a:gd name="connsiteY83" fmla="*/ 4212345 h 4271499"/>
                <a:gd name="connsiteX84" fmla="*/ 3608112 w 4908984"/>
                <a:gd name="connsiteY84" fmla="*/ 4271499 h 4271499"/>
                <a:gd name="connsiteX85" fmla="*/ 4066387 w 4908984"/>
                <a:gd name="connsiteY85"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11295 w 4908984"/>
                <a:gd name="connsiteY24" fmla="*/ 1313001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01418 w 4908984"/>
                <a:gd name="connsiteY21" fmla="*/ 961276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586337 w 4908984"/>
                <a:gd name="connsiteY21" fmla="*/ 966229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586337 w 4908984"/>
                <a:gd name="connsiteY21" fmla="*/ 966229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71182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84444 w 4908984"/>
                <a:gd name="connsiteY64" fmla="*/ 2806385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88648 w 4908984"/>
                <a:gd name="connsiteY63" fmla="*/ 2615264 h 4271499"/>
                <a:gd name="connsiteX64" fmla="*/ 1275138 w 4908984"/>
                <a:gd name="connsiteY64" fmla="*/ 2783634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84512 w 4908984"/>
                <a:gd name="connsiteY65" fmla="*/ 2832072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487311 w 4908984"/>
                <a:gd name="connsiteY66" fmla="*/ 282331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545926 w 4908984"/>
                <a:gd name="connsiteY67" fmla="*/ 2889258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633849 w 4908984"/>
                <a:gd name="connsiteY68" fmla="*/ 2955200 h 4271499"/>
                <a:gd name="connsiteX69" fmla="*/ 2461791 w 4908984"/>
                <a:gd name="connsiteY69" fmla="*/ 3687892 h 4271499"/>
                <a:gd name="connsiteX70" fmla="*/ 2469118 w 4908984"/>
                <a:gd name="connsiteY70" fmla="*/ 3819777 h 4271499"/>
                <a:gd name="connsiteX71" fmla="*/ 2579022 w 4908984"/>
                <a:gd name="connsiteY71" fmla="*/ 3856412 h 4271499"/>
                <a:gd name="connsiteX72" fmla="*/ 2615657 w 4908984"/>
                <a:gd name="connsiteY72" fmla="*/ 3885719 h 4271499"/>
                <a:gd name="connsiteX73" fmla="*/ 2740214 w 4908984"/>
                <a:gd name="connsiteY73" fmla="*/ 3885719 h 4271499"/>
                <a:gd name="connsiteX74" fmla="*/ 2923387 w 4908984"/>
                <a:gd name="connsiteY74" fmla="*/ 3907700 h 4271499"/>
                <a:gd name="connsiteX75" fmla="*/ 2989330 w 4908984"/>
                <a:gd name="connsiteY75" fmla="*/ 3922354 h 4271499"/>
                <a:gd name="connsiteX76" fmla="*/ 3069926 w 4908984"/>
                <a:gd name="connsiteY76" fmla="*/ 4017604 h 4271499"/>
                <a:gd name="connsiteX77" fmla="*/ 3121214 w 4908984"/>
                <a:gd name="connsiteY77" fmla="*/ 4142162 h 4271499"/>
                <a:gd name="connsiteX78" fmla="*/ 3201425 w 4908984"/>
                <a:gd name="connsiteY78" fmla="*/ 4058727 h 4271499"/>
                <a:gd name="connsiteX79" fmla="*/ 3337861 w 4908984"/>
                <a:gd name="connsiteY79" fmla="*/ 3963419 h 4271499"/>
                <a:gd name="connsiteX80" fmla="*/ 3477546 w 4908984"/>
                <a:gd name="connsiteY80" fmla="*/ 3963419 h 4271499"/>
                <a:gd name="connsiteX81" fmla="*/ 3477546 w 4908984"/>
                <a:gd name="connsiteY81" fmla="*/ 4061904 h 4271499"/>
                <a:gd name="connsiteX82" fmla="*/ 3545765 w 4908984"/>
                <a:gd name="connsiteY82" fmla="*/ 4144504 h 4271499"/>
                <a:gd name="connsiteX83" fmla="*/ 3636722 w 4908984"/>
                <a:gd name="connsiteY83" fmla="*/ 4134974 h 4271499"/>
                <a:gd name="connsiteX84" fmla="*/ 3580190 w 4908984"/>
                <a:gd name="connsiteY84" fmla="*/ 4212345 h 4271499"/>
                <a:gd name="connsiteX85" fmla="*/ 3608112 w 4908984"/>
                <a:gd name="connsiteY85" fmla="*/ 4271499 h 4271499"/>
                <a:gd name="connsiteX86" fmla="*/ 4066387 w 4908984"/>
                <a:gd name="connsiteY86"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633849 w 4908984"/>
                <a:gd name="connsiteY69" fmla="*/ 2955200 h 4271499"/>
                <a:gd name="connsiteX70" fmla="*/ 2461791 w 4908984"/>
                <a:gd name="connsiteY70" fmla="*/ 3687892 h 4271499"/>
                <a:gd name="connsiteX71" fmla="*/ 2469118 w 4908984"/>
                <a:gd name="connsiteY71" fmla="*/ 3819777 h 4271499"/>
                <a:gd name="connsiteX72" fmla="*/ 2579022 w 4908984"/>
                <a:gd name="connsiteY72" fmla="*/ 3856412 h 4271499"/>
                <a:gd name="connsiteX73" fmla="*/ 2615657 w 4908984"/>
                <a:gd name="connsiteY73" fmla="*/ 3885719 h 4271499"/>
                <a:gd name="connsiteX74" fmla="*/ 2740214 w 4908984"/>
                <a:gd name="connsiteY74" fmla="*/ 3885719 h 4271499"/>
                <a:gd name="connsiteX75" fmla="*/ 2923387 w 4908984"/>
                <a:gd name="connsiteY75" fmla="*/ 3907700 h 4271499"/>
                <a:gd name="connsiteX76" fmla="*/ 2989330 w 4908984"/>
                <a:gd name="connsiteY76" fmla="*/ 3922354 h 4271499"/>
                <a:gd name="connsiteX77" fmla="*/ 3069926 w 4908984"/>
                <a:gd name="connsiteY77" fmla="*/ 4017604 h 4271499"/>
                <a:gd name="connsiteX78" fmla="*/ 3121214 w 4908984"/>
                <a:gd name="connsiteY78" fmla="*/ 4142162 h 4271499"/>
                <a:gd name="connsiteX79" fmla="*/ 3201425 w 4908984"/>
                <a:gd name="connsiteY79" fmla="*/ 4058727 h 4271499"/>
                <a:gd name="connsiteX80" fmla="*/ 3337861 w 4908984"/>
                <a:gd name="connsiteY80" fmla="*/ 3963419 h 4271499"/>
                <a:gd name="connsiteX81" fmla="*/ 3477546 w 4908984"/>
                <a:gd name="connsiteY81" fmla="*/ 3963419 h 4271499"/>
                <a:gd name="connsiteX82" fmla="*/ 3477546 w 4908984"/>
                <a:gd name="connsiteY82" fmla="*/ 4061904 h 4271499"/>
                <a:gd name="connsiteX83" fmla="*/ 3545765 w 4908984"/>
                <a:gd name="connsiteY83" fmla="*/ 4144504 h 4271499"/>
                <a:gd name="connsiteX84" fmla="*/ 3636722 w 4908984"/>
                <a:gd name="connsiteY84" fmla="*/ 4134974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610581 w 4908984"/>
                <a:gd name="connsiteY69" fmla="*/ 2891497 h 4271499"/>
                <a:gd name="connsiteX70" fmla="*/ 2461791 w 4908984"/>
                <a:gd name="connsiteY70" fmla="*/ 3687892 h 4271499"/>
                <a:gd name="connsiteX71" fmla="*/ 2469118 w 4908984"/>
                <a:gd name="connsiteY71" fmla="*/ 3819777 h 4271499"/>
                <a:gd name="connsiteX72" fmla="*/ 2579022 w 4908984"/>
                <a:gd name="connsiteY72" fmla="*/ 3856412 h 4271499"/>
                <a:gd name="connsiteX73" fmla="*/ 2615657 w 4908984"/>
                <a:gd name="connsiteY73" fmla="*/ 3885719 h 4271499"/>
                <a:gd name="connsiteX74" fmla="*/ 2740214 w 4908984"/>
                <a:gd name="connsiteY74" fmla="*/ 3885719 h 4271499"/>
                <a:gd name="connsiteX75" fmla="*/ 2923387 w 4908984"/>
                <a:gd name="connsiteY75" fmla="*/ 3907700 h 4271499"/>
                <a:gd name="connsiteX76" fmla="*/ 2989330 w 4908984"/>
                <a:gd name="connsiteY76" fmla="*/ 3922354 h 4271499"/>
                <a:gd name="connsiteX77" fmla="*/ 3069926 w 4908984"/>
                <a:gd name="connsiteY77" fmla="*/ 4017604 h 4271499"/>
                <a:gd name="connsiteX78" fmla="*/ 3121214 w 4908984"/>
                <a:gd name="connsiteY78" fmla="*/ 4142162 h 4271499"/>
                <a:gd name="connsiteX79" fmla="*/ 3201425 w 4908984"/>
                <a:gd name="connsiteY79" fmla="*/ 4058727 h 4271499"/>
                <a:gd name="connsiteX80" fmla="*/ 3337861 w 4908984"/>
                <a:gd name="connsiteY80" fmla="*/ 3963419 h 4271499"/>
                <a:gd name="connsiteX81" fmla="*/ 3477546 w 4908984"/>
                <a:gd name="connsiteY81" fmla="*/ 3963419 h 4271499"/>
                <a:gd name="connsiteX82" fmla="*/ 3477546 w 4908984"/>
                <a:gd name="connsiteY82" fmla="*/ 4061904 h 4271499"/>
                <a:gd name="connsiteX83" fmla="*/ 3545765 w 4908984"/>
                <a:gd name="connsiteY83" fmla="*/ 4144504 h 4271499"/>
                <a:gd name="connsiteX84" fmla="*/ 3636722 w 4908984"/>
                <a:gd name="connsiteY84" fmla="*/ 4134974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94829 w 4908984"/>
                <a:gd name="connsiteY69" fmla="*/ 2765301 h 4271499"/>
                <a:gd name="connsiteX70" fmla="*/ 1610581 w 4908984"/>
                <a:gd name="connsiteY70" fmla="*/ 2891497 h 4271499"/>
                <a:gd name="connsiteX71" fmla="*/ 2461791 w 4908984"/>
                <a:gd name="connsiteY71" fmla="*/ 3687892 h 4271499"/>
                <a:gd name="connsiteX72" fmla="*/ 2469118 w 4908984"/>
                <a:gd name="connsiteY72" fmla="*/ 3819777 h 4271499"/>
                <a:gd name="connsiteX73" fmla="*/ 2579022 w 4908984"/>
                <a:gd name="connsiteY73" fmla="*/ 3856412 h 4271499"/>
                <a:gd name="connsiteX74" fmla="*/ 2615657 w 4908984"/>
                <a:gd name="connsiteY74" fmla="*/ 3885719 h 4271499"/>
                <a:gd name="connsiteX75" fmla="*/ 2740214 w 4908984"/>
                <a:gd name="connsiteY75" fmla="*/ 3885719 h 4271499"/>
                <a:gd name="connsiteX76" fmla="*/ 2923387 w 4908984"/>
                <a:gd name="connsiteY76" fmla="*/ 3907700 h 4271499"/>
                <a:gd name="connsiteX77" fmla="*/ 2989330 w 4908984"/>
                <a:gd name="connsiteY77" fmla="*/ 3922354 h 4271499"/>
                <a:gd name="connsiteX78" fmla="*/ 3069926 w 4908984"/>
                <a:gd name="connsiteY78" fmla="*/ 4017604 h 4271499"/>
                <a:gd name="connsiteX79" fmla="*/ 3121214 w 4908984"/>
                <a:gd name="connsiteY79" fmla="*/ 4142162 h 4271499"/>
                <a:gd name="connsiteX80" fmla="*/ 3201425 w 4908984"/>
                <a:gd name="connsiteY80" fmla="*/ 4058727 h 4271499"/>
                <a:gd name="connsiteX81" fmla="*/ 3337861 w 4908984"/>
                <a:gd name="connsiteY81" fmla="*/ 3963419 h 4271499"/>
                <a:gd name="connsiteX82" fmla="*/ 3477546 w 4908984"/>
                <a:gd name="connsiteY82" fmla="*/ 3963419 h 4271499"/>
                <a:gd name="connsiteX83" fmla="*/ 3477546 w 4908984"/>
                <a:gd name="connsiteY83" fmla="*/ 4061904 h 4271499"/>
                <a:gd name="connsiteX84" fmla="*/ 3545765 w 4908984"/>
                <a:gd name="connsiteY84" fmla="*/ 4144504 h 4271499"/>
                <a:gd name="connsiteX85" fmla="*/ 3636722 w 4908984"/>
                <a:gd name="connsiteY85" fmla="*/ 4134974 h 4271499"/>
                <a:gd name="connsiteX86" fmla="*/ 3580190 w 4908984"/>
                <a:gd name="connsiteY86" fmla="*/ 4212345 h 4271499"/>
                <a:gd name="connsiteX87" fmla="*/ 3608112 w 4908984"/>
                <a:gd name="connsiteY87" fmla="*/ 4271499 h 4271499"/>
                <a:gd name="connsiteX88" fmla="*/ 4066387 w 4908984"/>
                <a:gd name="connsiteY88"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0581 w 4908984"/>
                <a:gd name="connsiteY71" fmla="*/ 2891497 h 4271499"/>
                <a:gd name="connsiteX72" fmla="*/ 2461791 w 4908984"/>
                <a:gd name="connsiteY72" fmla="*/ 3687892 h 4271499"/>
                <a:gd name="connsiteX73" fmla="*/ 2469118 w 4908984"/>
                <a:gd name="connsiteY73" fmla="*/ 3819777 h 4271499"/>
                <a:gd name="connsiteX74" fmla="*/ 2579022 w 4908984"/>
                <a:gd name="connsiteY74" fmla="*/ 3856412 h 4271499"/>
                <a:gd name="connsiteX75" fmla="*/ 2615657 w 4908984"/>
                <a:gd name="connsiteY75" fmla="*/ 3885719 h 4271499"/>
                <a:gd name="connsiteX76" fmla="*/ 2740214 w 4908984"/>
                <a:gd name="connsiteY76" fmla="*/ 3885719 h 4271499"/>
                <a:gd name="connsiteX77" fmla="*/ 2923387 w 4908984"/>
                <a:gd name="connsiteY77" fmla="*/ 3907700 h 4271499"/>
                <a:gd name="connsiteX78" fmla="*/ 2989330 w 4908984"/>
                <a:gd name="connsiteY78" fmla="*/ 3922354 h 4271499"/>
                <a:gd name="connsiteX79" fmla="*/ 3069926 w 4908984"/>
                <a:gd name="connsiteY79" fmla="*/ 4017604 h 4271499"/>
                <a:gd name="connsiteX80" fmla="*/ 3121214 w 4908984"/>
                <a:gd name="connsiteY80" fmla="*/ 4142162 h 4271499"/>
                <a:gd name="connsiteX81" fmla="*/ 3201425 w 4908984"/>
                <a:gd name="connsiteY81" fmla="*/ 4058727 h 4271499"/>
                <a:gd name="connsiteX82" fmla="*/ 3337861 w 4908984"/>
                <a:gd name="connsiteY82" fmla="*/ 3963419 h 4271499"/>
                <a:gd name="connsiteX83" fmla="*/ 3477546 w 4908984"/>
                <a:gd name="connsiteY83" fmla="*/ 3963419 h 4271499"/>
                <a:gd name="connsiteX84" fmla="*/ 3477546 w 4908984"/>
                <a:gd name="connsiteY84" fmla="*/ 4061904 h 4271499"/>
                <a:gd name="connsiteX85" fmla="*/ 3545765 w 4908984"/>
                <a:gd name="connsiteY85" fmla="*/ 4144504 h 4271499"/>
                <a:gd name="connsiteX86" fmla="*/ 3636722 w 4908984"/>
                <a:gd name="connsiteY86" fmla="*/ 4134974 h 4271499"/>
                <a:gd name="connsiteX87" fmla="*/ 3580190 w 4908984"/>
                <a:gd name="connsiteY87" fmla="*/ 4212345 h 4271499"/>
                <a:gd name="connsiteX88" fmla="*/ 3608112 w 4908984"/>
                <a:gd name="connsiteY88" fmla="*/ 4271499 h 4271499"/>
                <a:gd name="connsiteX89" fmla="*/ 4066387 w 4908984"/>
                <a:gd name="connsiteY8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0581 w 4908984"/>
                <a:gd name="connsiteY71" fmla="*/ 2891497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0581 w 4908984"/>
                <a:gd name="connsiteY71" fmla="*/ 2891497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15235 w 4908984"/>
                <a:gd name="connsiteY71" fmla="*/ 2909698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61791 w 4908984"/>
                <a:gd name="connsiteY73" fmla="*/ 3687892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469118 w 4908984"/>
                <a:gd name="connsiteY74" fmla="*/ 3819777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497042 w 4908984"/>
                <a:gd name="connsiteY74" fmla="*/ 3806126 h 4271499"/>
                <a:gd name="connsiteX75" fmla="*/ 2579022 w 4908984"/>
                <a:gd name="connsiteY75" fmla="*/ 3856412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497042 w 4908984"/>
                <a:gd name="connsiteY74" fmla="*/ 3806126 h 4271499"/>
                <a:gd name="connsiteX75" fmla="*/ 2597637 w 4908984"/>
                <a:gd name="connsiteY75" fmla="*/ 3833661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85719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36722 w 4908984"/>
                <a:gd name="connsiteY87" fmla="*/ 4134974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45765 w 4908984"/>
                <a:gd name="connsiteY86" fmla="*/ 4144504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77546 w 4908984"/>
                <a:gd name="connsiteY85" fmla="*/ 4061904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477546 w 4908984"/>
                <a:gd name="connsiteY84" fmla="*/ 3963419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37861 w 4908984"/>
                <a:gd name="connsiteY83" fmla="*/ 3963419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21214 w 4908984"/>
                <a:gd name="connsiteY81" fmla="*/ 4142162 h 4271499"/>
                <a:gd name="connsiteX82" fmla="*/ 3201425 w 4908984"/>
                <a:gd name="connsiteY82" fmla="*/ 4058727 h 4271499"/>
                <a:gd name="connsiteX83" fmla="*/ 3328554 w 4908984"/>
                <a:gd name="connsiteY83" fmla="*/ 3936117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39829 w 4908984"/>
                <a:gd name="connsiteY81" fmla="*/ 4073909 h 4271499"/>
                <a:gd name="connsiteX82" fmla="*/ 3201425 w 4908984"/>
                <a:gd name="connsiteY82" fmla="*/ 4058727 h 4271499"/>
                <a:gd name="connsiteX83" fmla="*/ 3328554 w 4908984"/>
                <a:gd name="connsiteY83" fmla="*/ 3936117 h 4271499"/>
                <a:gd name="connsiteX84" fmla="*/ 3510122 w 4908984"/>
                <a:gd name="connsiteY84" fmla="*/ 3949768 h 4271499"/>
                <a:gd name="connsiteX85" fmla="*/ 3496160 w 4908984"/>
                <a:gd name="connsiteY85" fmla="*/ 4052803 h 4271499"/>
                <a:gd name="connsiteX86" fmla="*/ 3569034 w 4908984"/>
                <a:gd name="connsiteY86" fmla="*/ 4135403 h 4271499"/>
                <a:gd name="connsiteX87" fmla="*/ 3673951 w 4908984"/>
                <a:gd name="connsiteY87" fmla="*/ 4130423 h 4271499"/>
                <a:gd name="connsiteX88" fmla="*/ 3580190 w 4908984"/>
                <a:gd name="connsiteY88" fmla="*/ 4212345 h 4271499"/>
                <a:gd name="connsiteX89" fmla="*/ 3608112 w 4908984"/>
                <a:gd name="connsiteY89" fmla="*/ 4271499 h 4271499"/>
                <a:gd name="connsiteX90" fmla="*/ 4066387 w 4908984"/>
                <a:gd name="connsiteY90"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39829 w 4908984"/>
                <a:gd name="connsiteY81" fmla="*/ 4073909 h 4271499"/>
                <a:gd name="connsiteX82" fmla="*/ 3328554 w 4908984"/>
                <a:gd name="connsiteY82" fmla="*/ 3936117 h 4271499"/>
                <a:gd name="connsiteX83" fmla="*/ 3510122 w 4908984"/>
                <a:gd name="connsiteY83" fmla="*/ 3949768 h 4271499"/>
                <a:gd name="connsiteX84" fmla="*/ 3496160 w 4908984"/>
                <a:gd name="connsiteY84" fmla="*/ 4052803 h 4271499"/>
                <a:gd name="connsiteX85" fmla="*/ 3569034 w 4908984"/>
                <a:gd name="connsiteY85" fmla="*/ 4135403 h 4271499"/>
                <a:gd name="connsiteX86" fmla="*/ 3673951 w 4908984"/>
                <a:gd name="connsiteY86" fmla="*/ 4130423 h 4271499"/>
                <a:gd name="connsiteX87" fmla="*/ 3580190 w 4908984"/>
                <a:gd name="connsiteY87" fmla="*/ 4212345 h 4271499"/>
                <a:gd name="connsiteX88" fmla="*/ 3608112 w 4908984"/>
                <a:gd name="connsiteY88" fmla="*/ 4271499 h 4271499"/>
                <a:gd name="connsiteX89" fmla="*/ 4066387 w 4908984"/>
                <a:gd name="connsiteY8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23387 w 4908984"/>
                <a:gd name="connsiteY78" fmla="*/ 3907700 h 4271499"/>
                <a:gd name="connsiteX79" fmla="*/ 2989330 w 4908984"/>
                <a:gd name="connsiteY79" fmla="*/ 3922354 h 4271499"/>
                <a:gd name="connsiteX80" fmla="*/ 3069926 w 4908984"/>
                <a:gd name="connsiteY80" fmla="*/ 4017604 h 4271499"/>
                <a:gd name="connsiteX81" fmla="*/ 3135174 w 4908984"/>
                <a:gd name="connsiteY81" fmla="*/ 4087560 h 4271499"/>
                <a:gd name="connsiteX82" fmla="*/ 3328554 w 4908984"/>
                <a:gd name="connsiteY82" fmla="*/ 3936117 h 4271499"/>
                <a:gd name="connsiteX83" fmla="*/ 3510122 w 4908984"/>
                <a:gd name="connsiteY83" fmla="*/ 3949768 h 4271499"/>
                <a:gd name="connsiteX84" fmla="*/ 3496160 w 4908984"/>
                <a:gd name="connsiteY84" fmla="*/ 4052803 h 4271499"/>
                <a:gd name="connsiteX85" fmla="*/ 3569034 w 4908984"/>
                <a:gd name="connsiteY85" fmla="*/ 4135403 h 4271499"/>
                <a:gd name="connsiteX86" fmla="*/ 3673951 w 4908984"/>
                <a:gd name="connsiteY86" fmla="*/ 4130423 h 4271499"/>
                <a:gd name="connsiteX87" fmla="*/ 3580190 w 4908984"/>
                <a:gd name="connsiteY87" fmla="*/ 4212345 h 4271499"/>
                <a:gd name="connsiteX88" fmla="*/ 3608112 w 4908984"/>
                <a:gd name="connsiteY88" fmla="*/ 4271499 h 4271499"/>
                <a:gd name="connsiteX89" fmla="*/ 4066387 w 4908984"/>
                <a:gd name="connsiteY89"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615657 w 4908984"/>
                <a:gd name="connsiteY76" fmla="*/ 3853867 h 4271499"/>
                <a:gd name="connsiteX77" fmla="*/ 2740214 w 4908984"/>
                <a:gd name="connsiteY77" fmla="*/ 3885719 h 4271499"/>
                <a:gd name="connsiteX78" fmla="*/ 2989330 w 4908984"/>
                <a:gd name="connsiteY78" fmla="*/ 3922354 h 4271499"/>
                <a:gd name="connsiteX79" fmla="*/ 3069926 w 4908984"/>
                <a:gd name="connsiteY79" fmla="*/ 4017604 h 4271499"/>
                <a:gd name="connsiteX80" fmla="*/ 3135174 w 4908984"/>
                <a:gd name="connsiteY80" fmla="*/ 4087560 h 4271499"/>
                <a:gd name="connsiteX81" fmla="*/ 3328554 w 4908984"/>
                <a:gd name="connsiteY81" fmla="*/ 3936117 h 4271499"/>
                <a:gd name="connsiteX82" fmla="*/ 3510122 w 4908984"/>
                <a:gd name="connsiteY82" fmla="*/ 3949768 h 4271499"/>
                <a:gd name="connsiteX83" fmla="*/ 3496160 w 4908984"/>
                <a:gd name="connsiteY83" fmla="*/ 4052803 h 4271499"/>
                <a:gd name="connsiteX84" fmla="*/ 3569034 w 4908984"/>
                <a:gd name="connsiteY84" fmla="*/ 4135403 h 4271499"/>
                <a:gd name="connsiteX85" fmla="*/ 3673951 w 4908984"/>
                <a:gd name="connsiteY85" fmla="*/ 4130423 h 4271499"/>
                <a:gd name="connsiteX86" fmla="*/ 3580190 w 4908984"/>
                <a:gd name="connsiteY86" fmla="*/ 4212345 h 4271499"/>
                <a:gd name="connsiteX87" fmla="*/ 3608112 w 4908984"/>
                <a:gd name="connsiteY87" fmla="*/ 4271499 h 4271499"/>
                <a:gd name="connsiteX88" fmla="*/ 4066387 w 4908984"/>
                <a:gd name="connsiteY88"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740214 w 4908984"/>
                <a:gd name="connsiteY76" fmla="*/ 3885719 h 4271499"/>
                <a:gd name="connsiteX77" fmla="*/ 2989330 w 4908984"/>
                <a:gd name="connsiteY77" fmla="*/ 3922354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597637 w 4908984"/>
                <a:gd name="connsiteY75" fmla="*/ 3833661 h 4271499"/>
                <a:gd name="connsiteX76" fmla="*/ 2758829 w 4908984"/>
                <a:gd name="connsiteY76" fmla="*/ 3840216 h 4271499"/>
                <a:gd name="connsiteX77" fmla="*/ 2989330 w 4908984"/>
                <a:gd name="connsiteY77" fmla="*/ 3922354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58829 w 4908984"/>
                <a:gd name="connsiteY76" fmla="*/ 3840216 h 4271499"/>
                <a:gd name="connsiteX77" fmla="*/ 2989330 w 4908984"/>
                <a:gd name="connsiteY77" fmla="*/ 3922354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58829 w 4908984"/>
                <a:gd name="connsiteY76" fmla="*/ 3840216 h 4271499"/>
                <a:gd name="connsiteX77" fmla="*/ 3012599 w 4908984"/>
                <a:gd name="connsiteY77" fmla="*/ 3890502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069926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097849 w 4908984"/>
                <a:gd name="connsiteY78" fmla="*/ 4017604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111811 w 4908984"/>
                <a:gd name="connsiteY78" fmla="*/ 4022155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80190 w 4908984"/>
                <a:gd name="connsiteY85" fmla="*/ 4212345 h 4271499"/>
                <a:gd name="connsiteX86" fmla="*/ 3608112 w 4908984"/>
                <a:gd name="connsiteY86" fmla="*/ 4271499 h 4271499"/>
                <a:gd name="connsiteX87" fmla="*/ 4066387 w 4908984"/>
                <a:gd name="connsiteY87" fmla="*/ 3973642 h 4271499"/>
                <a:gd name="connsiteX0" fmla="*/ 4066387 w 4908984"/>
                <a:gd name="connsiteY0" fmla="*/ 3973642 h 4271499"/>
                <a:gd name="connsiteX1" fmla="*/ 4176291 w 4908984"/>
                <a:gd name="connsiteY1" fmla="*/ 3958989 h 4271499"/>
                <a:gd name="connsiteX2" fmla="*/ 4278868 w 4908984"/>
                <a:gd name="connsiteY2" fmla="*/ 3907700 h 4271499"/>
                <a:gd name="connsiteX3" fmla="*/ 4293522 w 4908984"/>
                <a:gd name="connsiteY3" fmla="*/ 3878392 h 4271499"/>
                <a:gd name="connsiteX4" fmla="*/ 4403426 w 4908984"/>
                <a:gd name="connsiteY4" fmla="*/ 3885719 h 4271499"/>
                <a:gd name="connsiteX5" fmla="*/ 4520657 w 4908984"/>
                <a:gd name="connsiteY5" fmla="*/ 3893046 h 4271499"/>
                <a:gd name="connsiteX6" fmla="*/ 4520657 w 4908984"/>
                <a:gd name="connsiteY6" fmla="*/ 3790469 h 4271499"/>
                <a:gd name="connsiteX7" fmla="*/ 4549964 w 4908984"/>
                <a:gd name="connsiteY7" fmla="*/ 3739181 h 4271499"/>
                <a:gd name="connsiteX8" fmla="*/ 4637887 w 4908984"/>
                <a:gd name="connsiteY8" fmla="*/ 3687892 h 4271499"/>
                <a:gd name="connsiteX9" fmla="*/ 4689176 w 4908984"/>
                <a:gd name="connsiteY9" fmla="*/ 3629277 h 4271499"/>
                <a:gd name="connsiteX10" fmla="*/ 4850368 w 4908984"/>
                <a:gd name="connsiteY10" fmla="*/ 3629277 h 4271499"/>
                <a:gd name="connsiteX11" fmla="*/ 4850368 w 4908984"/>
                <a:gd name="connsiteY11" fmla="*/ 3526700 h 4271499"/>
                <a:gd name="connsiteX12" fmla="*/ 4879676 w 4908984"/>
                <a:gd name="connsiteY12" fmla="*/ 3284912 h 4271499"/>
                <a:gd name="connsiteX13" fmla="*/ 4908984 w 4908984"/>
                <a:gd name="connsiteY13" fmla="*/ 3094412 h 4271499"/>
                <a:gd name="connsiteX14" fmla="*/ 4901657 w 4908984"/>
                <a:gd name="connsiteY14" fmla="*/ 2889258 h 4271499"/>
                <a:gd name="connsiteX15" fmla="*/ 4856956 w 4908984"/>
                <a:gd name="connsiteY15" fmla="*/ 2660243 h 4271499"/>
                <a:gd name="connsiteX16" fmla="*/ 4760872 w 4908984"/>
                <a:gd name="connsiteY16" fmla="*/ 2372966 h 4271499"/>
                <a:gd name="connsiteX17" fmla="*/ 3962111 w 4908984"/>
                <a:gd name="connsiteY17" fmla="*/ 693914 h 4271499"/>
                <a:gd name="connsiteX18" fmla="*/ 3671799 w 4908984"/>
                <a:gd name="connsiteY18" fmla="*/ 565053 h 4271499"/>
                <a:gd name="connsiteX19" fmla="*/ 3641636 w 4908984"/>
                <a:gd name="connsiteY19" fmla="*/ 609627 h 4271499"/>
                <a:gd name="connsiteX20" fmla="*/ 3722072 w 4908984"/>
                <a:gd name="connsiteY20" fmla="*/ 743353 h 4271499"/>
                <a:gd name="connsiteX21" fmla="*/ 3626555 w 4908984"/>
                <a:gd name="connsiteY21" fmla="*/ 936512 h 4271499"/>
                <a:gd name="connsiteX22" fmla="*/ 3490819 w 4908984"/>
                <a:gd name="connsiteY22" fmla="*/ 986040 h 4271499"/>
                <a:gd name="connsiteX23" fmla="*/ 3520982 w 4908984"/>
                <a:gd name="connsiteY23" fmla="*/ 1075190 h 4271499"/>
                <a:gd name="connsiteX24" fmla="*/ 3826378 w 4908984"/>
                <a:gd name="connsiteY24" fmla="*/ 1303096 h 4271499"/>
                <a:gd name="connsiteX25" fmla="*/ 3646663 w 4908984"/>
                <a:gd name="connsiteY25" fmla="*/ 1332735 h 4271499"/>
                <a:gd name="connsiteX26" fmla="*/ 3449334 w 4908984"/>
                <a:gd name="connsiteY26" fmla="*/ 1491313 h 4271499"/>
                <a:gd name="connsiteX27" fmla="*/ 3027047 w 4908984"/>
                <a:gd name="connsiteY27" fmla="*/ 1530938 h 4271499"/>
                <a:gd name="connsiteX28" fmla="*/ 2815903 w 4908984"/>
                <a:gd name="connsiteY28" fmla="*/ 1303095 h 4271499"/>
                <a:gd name="connsiteX29" fmla="*/ 2569569 w 4908984"/>
                <a:gd name="connsiteY29" fmla="*/ 1327861 h 4271499"/>
                <a:gd name="connsiteX30" fmla="*/ 2639950 w 4908984"/>
                <a:gd name="connsiteY30" fmla="*/ 1060393 h 4271499"/>
                <a:gd name="connsiteX31" fmla="*/ 2494161 w 4908984"/>
                <a:gd name="connsiteY31" fmla="*/ 971238 h 4271499"/>
                <a:gd name="connsiteX32" fmla="*/ 2433834 w 4908984"/>
                <a:gd name="connsiteY32" fmla="*/ 1010863 h 4271499"/>
                <a:gd name="connsiteX33" fmla="*/ 2353398 w 4908984"/>
                <a:gd name="connsiteY33" fmla="*/ 1337767 h 4271499"/>
                <a:gd name="connsiteX34" fmla="*/ 2283017 w 4908984"/>
                <a:gd name="connsiteY34" fmla="*/ 1303095 h 4271499"/>
                <a:gd name="connsiteX35" fmla="*/ 2308154 w 4908984"/>
                <a:gd name="connsiteY35" fmla="*/ 867223 h 4271499"/>
                <a:gd name="connsiteX36" fmla="*/ 2428807 w 4908984"/>
                <a:gd name="connsiteY36" fmla="*/ 624521 h 4271499"/>
                <a:gd name="connsiteX37" fmla="*/ 2257881 w 4908984"/>
                <a:gd name="connsiteY37" fmla="*/ 490788 h 4271499"/>
                <a:gd name="connsiteX38" fmla="*/ 2247827 w 4908984"/>
                <a:gd name="connsiteY38" fmla="*/ 406586 h 4271499"/>
                <a:gd name="connsiteX39" fmla="*/ 2212636 w 4908984"/>
                <a:gd name="connsiteY39" fmla="*/ 371913 h 4271499"/>
                <a:gd name="connsiteX40" fmla="*/ 2192527 w 4908984"/>
                <a:gd name="connsiteY40" fmla="*/ 272852 h 4271499"/>
                <a:gd name="connsiteX41" fmla="*/ 1664041 w 4908984"/>
                <a:gd name="connsiteY41" fmla="*/ 439 h 4271499"/>
                <a:gd name="connsiteX42" fmla="*/ 1548412 w 4908984"/>
                <a:gd name="connsiteY42" fmla="*/ 173798 h 4271499"/>
                <a:gd name="connsiteX43" fmla="*/ 1422729 w 4908984"/>
                <a:gd name="connsiteY43" fmla="*/ 302578 h 4271499"/>
                <a:gd name="connsiteX44" fmla="*/ 1538358 w 4908984"/>
                <a:gd name="connsiteY44" fmla="*/ 376874 h 4271499"/>
                <a:gd name="connsiteX45" fmla="*/ 1648961 w 4908984"/>
                <a:gd name="connsiteY45" fmla="*/ 644342 h 4271499"/>
                <a:gd name="connsiteX46" fmla="*/ 1635774 w 4908984"/>
                <a:gd name="connsiteY46" fmla="*/ 669061 h 4271499"/>
                <a:gd name="connsiteX47" fmla="*/ 1646232 w 4908984"/>
                <a:gd name="connsiteY47" fmla="*/ 796696 h 4271499"/>
                <a:gd name="connsiteX48" fmla="*/ 1710942 w 4908984"/>
                <a:gd name="connsiteY48" fmla="*/ 879655 h 4271499"/>
                <a:gd name="connsiteX49" fmla="*/ 1702225 w 4908984"/>
                <a:gd name="connsiteY49" fmla="*/ 947010 h 4271499"/>
                <a:gd name="connsiteX50" fmla="*/ 1824267 w 4908984"/>
                <a:gd name="connsiteY50" fmla="*/ 1052255 h 4271499"/>
                <a:gd name="connsiteX51" fmla="*/ 1741453 w 4908984"/>
                <a:gd name="connsiteY51" fmla="*/ 1085932 h 4271499"/>
                <a:gd name="connsiteX52" fmla="*/ 1417703 w 4908984"/>
                <a:gd name="connsiteY52" fmla="*/ 827606 h 4271499"/>
                <a:gd name="connsiteX53" fmla="*/ 1151257 w 4908984"/>
                <a:gd name="connsiteY53" fmla="*/ 956386 h 4271499"/>
                <a:gd name="connsiteX54" fmla="*/ 1055737 w 4908984"/>
                <a:gd name="connsiteY54" fmla="*/ 1030679 h 4271499"/>
                <a:gd name="connsiteX55" fmla="*/ 925026 w 4908984"/>
                <a:gd name="connsiteY55" fmla="*/ 1085164 h 4271499"/>
                <a:gd name="connsiteX56" fmla="*/ 285038 w 4908984"/>
                <a:gd name="connsiteY56" fmla="*/ 646503 h 4271499"/>
                <a:gd name="connsiteX57" fmla="*/ 0 w 4908984"/>
                <a:gd name="connsiteY57" fmla="*/ 1174323 h 4271499"/>
                <a:gd name="connsiteX58" fmla="*/ 145792 w 4908984"/>
                <a:gd name="connsiteY58" fmla="*/ 1377398 h 4271499"/>
                <a:gd name="connsiteX59" fmla="*/ 206120 w 4908984"/>
                <a:gd name="connsiteY59" fmla="*/ 1521038 h 4271499"/>
                <a:gd name="connsiteX60" fmla="*/ 493776 w 4908984"/>
                <a:gd name="connsiteY60" fmla="*/ 1735614 h 4271499"/>
                <a:gd name="connsiteX61" fmla="*/ 1202002 w 4908984"/>
                <a:gd name="connsiteY61" fmla="*/ 2458920 h 4271499"/>
                <a:gd name="connsiteX62" fmla="*/ 1206504 w 4908984"/>
                <a:gd name="connsiteY62" fmla="*/ 2453635 h 4271499"/>
                <a:gd name="connsiteX63" fmla="*/ 1270033 w 4908984"/>
                <a:gd name="connsiteY63" fmla="*/ 2610713 h 4271499"/>
                <a:gd name="connsiteX64" fmla="*/ 1275138 w 4908984"/>
                <a:gd name="connsiteY64" fmla="*/ 2783634 h 4271499"/>
                <a:gd name="connsiteX65" fmla="*/ 1356590 w 4908984"/>
                <a:gd name="connsiteY65" fmla="*/ 2777469 h 4271499"/>
                <a:gd name="connsiteX66" fmla="*/ 1333738 w 4908984"/>
                <a:gd name="connsiteY66" fmla="*/ 2632205 h 4271499"/>
                <a:gd name="connsiteX67" fmla="*/ 1406316 w 4908984"/>
                <a:gd name="connsiteY67" fmla="*/ 2593493 h 4271499"/>
                <a:gd name="connsiteX68" fmla="*/ 1501755 w 4908984"/>
                <a:gd name="connsiteY68" fmla="*/ 2633344 h 4271499"/>
                <a:gd name="connsiteX69" fmla="*/ 1520371 w 4908984"/>
                <a:gd name="connsiteY69" fmla="*/ 2706148 h 4271499"/>
                <a:gd name="connsiteX70" fmla="*/ 1594829 w 4908984"/>
                <a:gd name="connsiteY70" fmla="*/ 2765301 h 4271499"/>
                <a:gd name="connsiteX71" fmla="*/ 1624543 w 4908984"/>
                <a:gd name="connsiteY71" fmla="*/ 2905148 h 4271499"/>
                <a:gd name="connsiteX72" fmla="*/ 1971778 w 4908984"/>
                <a:gd name="connsiteY72" fmla="*/ 3170273 h 4271499"/>
                <a:gd name="connsiteX73" fmla="*/ 2494367 w 4908984"/>
                <a:gd name="connsiteY73" fmla="*/ 3678791 h 4271499"/>
                <a:gd name="connsiteX74" fmla="*/ 2511003 w 4908984"/>
                <a:gd name="connsiteY74" fmla="*/ 3792476 h 4271499"/>
                <a:gd name="connsiteX75" fmla="*/ 2625559 w 4908984"/>
                <a:gd name="connsiteY75" fmla="*/ 3847312 h 4271499"/>
                <a:gd name="connsiteX76" fmla="*/ 2763482 w 4908984"/>
                <a:gd name="connsiteY76" fmla="*/ 3858416 h 4271499"/>
                <a:gd name="connsiteX77" fmla="*/ 3012599 w 4908984"/>
                <a:gd name="connsiteY77" fmla="*/ 3890502 h 4271499"/>
                <a:gd name="connsiteX78" fmla="*/ 3111811 w 4908984"/>
                <a:gd name="connsiteY78" fmla="*/ 4022155 h 4271499"/>
                <a:gd name="connsiteX79" fmla="*/ 3135174 w 4908984"/>
                <a:gd name="connsiteY79" fmla="*/ 4087560 h 4271499"/>
                <a:gd name="connsiteX80" fmla="*/ 3328554 w 4908984"/>
                <a:gd name="connsiteY80" fmla="*/ 3936117 h 4271499"/>
                <a:gd name="connsiteX81" fmla="*/ 3510122 w 4908984"/>
                <a:gd name="connsiteY81" fmla="*/ 3949768 h 4271499"/>
                <a:gd name="connsiteX82" fmla="*/ 3496160 w 4908984"/>
                <a:gd name="connsiteY82" fmla="*/ 4052803 h 4271499"/>
                <a:gd name="connsiteX83" fmla="*/ 3569034 w 4908984"/>
                <a:gd name="connsiteY83" fmla="*/ 4135403 h 4271499"/>
                <a:gd name="connsiteX84" fmla="*/ 3673951 w 4908984"/>
                <a:gd name="connsiteY84" fmla="*/ 4130423 h 4271499"/>
                <a:gd name="connsiteX85" fmla="*/ 3598805 w 4908984"/>
                <a:gd name="connsiteY85" fmla="*/ 4203245 h 4271499"/>
                <a:gd name="connsiteX86" fmla="*/ 3608112 w 4908984"/>
                <a:gd name="connsiteY86" fmla="*/ 4271499 h 4271499"/>
                <a:gd name="connsiteX87" fmla="*/ 4066387 w 4908984"/>
                <a:gd name="connsiteY87" fmla="*/ 3973642 h 4271499"/>
                <a:gd name="connsiteX0" fmla="*/ 4066387 w 4908984"/>
                <a:gd name="connsiteY0" fmla="*/ 3973642 h 4239647"/>
                <a:gd name="connsiteX1" fmla="*/ 4176291 w 4908984"/>
                <a:gd name="connsiteY1" fmla="*/ 3958989 h 4239647"/>
                <a:gd name="connsiteX2" fmla="*/ 4278868 w 4908984"/>
                <a:gd name="connsiteY2" fmla="*/ 3907700 h 4239647"/>
                <a:gd name="connsiteX3" fmla="*/ 4293522 w 4908984"/>
                <a:gd name="connsiteY3" fmla="*/ 3878392 h 4239647"/>
                <a:gd name="connsiteX4" fmla="*/ 4403426 w 4908984"/>
                <a:gd name="connsiteY4" fmla="*/ 3885719 h 4239647"/>
                <a:gd name="connsiteX5" fmla="*/ 4520657 w 4908984"/>
                <a:gd name="connsiteY5" fmla="*/ 3893046 h 4239647"/>
                <a:gd name="connsiteX6" fmla="*/ 4520657 w 4908984"/>
                <a:gd name="connsiteY6" fmla="*/ 3790469 h 4239647"/>
                <a:gd name="connsiteX7" fmla="*/ 4549964 w 4908984"/>
                <a:gd name="connsiteY7" fmla="*/ 3739181 h 4239647"/>
                <a:gd name="connsiteX8" fmla="*/ 4637887 w 4908984"/>
                <a:gd name="connsiteY8" fmla="*/ 3687892 h 4239647"/>
                <a:gd name="connsiteX9" fmla="*/ 4689176 w 4908984"/>
                <a:gd name="connsiteY9" fmla="*/ 3629277 h 4239647"/>
                <a:gd name="connsiteX10" fmla="*/ 4850368 w 4908984"/>
                <a:gd name="connsiteY10" fmla="*/ 3629277 h 4239647"/>
                <a:gd name="connsiteX11" fmla="*/ 4850368 w 4908984"/>
                <a:gd name="connsiteY11" fmla="*/ 3526700 h 4239647"/>
                <a:gd name="connsiteX12" fmla="*/ 4879676 w 4908984"/>
                <a:gd name="connsiteY12" fmla="*/ 3284912 h 4239647"/>
                <a:gd name="connsiteX13" fmla="*/ 4908984 w 4908984"/>
                <a:gd name="connsiteY13" fmla="*/ 3094412 h 4239647"/>
                <a:gd name="connsiteX14" fmla="*/ 4901657 w 4908984"/>
                <a:gd name="connsiteY14" fmla="*/ 2889258 h 4239647"/>
                <a:gd name="connsiteX15" fmla="*/ 4856956 w 4908984"/>
                <a:gd name="connsiteY15" fmla="*/ 2660243 h 4239647"/>
                <a:gd name="connsiteX16" fmla="*/ 4760872 w 4908984"/>
                <a:gd name="connsiteY16" fmla="*/ 2372966 h 4239647"/>
                <a:gd name="connsiteX17" fmla="*/ 3962111 w 4908984"/>
                <a:gd name="connsiteY17" fmla="*/ 693914 h 4239647"/>
                <a:gd name="connsiteX18" fmla="*/ 3671799 w 4908984"/>
                <a:gd name="connsiteY18" fmla="*/ 565053 h 4239647"/>
                <a:gd name="connsiteX19" fmla="*/ 3641636 w 4908984"/>
                <a:gd name="connsiteY19" fmla="*/ 609627 h 4239647"/>
                <a:gd name="connsiteX20" fmla="*/ 3722072 w 4908984"/>
                <a:gd name="connsiteY20" fmla="*/ 743353 h 4239647"/>
                <a:gd name="connsiteX21" fmla="*/ 3626555 w 4908984"/>
                <a:gd name="connsiteY21" fmla="*/ 936512 h 4239647"/>
                <a:gd name="connsiteX22" fmla="*/ 3490819 w 4908984"/>
                <a:gd name="connsiteY22" fmla="*/ 986040 h 4239647"/>
                <a:gd name="connsiteX23" fmla="*/ 3520982 w 4908984"/>
                <a:gd name="connsiteY23" fmla="*/ 1075190 h 4239647"/>
                <a:gd name="connsiteX24" fmla="*/ 3826378 w 4908984"/>
                <a:gd name="connsiteY24" fmla="*/ 1303096 h 4239647"/>
                <a:gd name="connsiteX25" fmla="*/ 3646663 w 4908984"/>
                <a:gd name="connsiteY25" fmla="*/ 1332735 h 4239647"/>
                <a:gd name="connsiteX26" fmla="*/ 3449334 w 4908984"/>
                <a:gd name="connsiteY26" fmla="*/ 1491313 h 4239647"/>
                <a:gd name="connsiteX27" fmla="*/ 3027047 w 4908984"/>
                <a:gd name="connsiteY27" fmla="*/ 1530938 h 4239647"/>
                <a:gd name="connsiteX28" fmla="*/ 2815903 w 4908984"/>
                <a:gd name="connsiteY28" fmla="*/ 1303095 h 4239647"/>
                <a:gd name="connsiteX29" fmla="*/ 2569569 w 4908984"/>
                <a:gd name="connsiteY29" fmla="*/ 1327861 h 4239647"/>
                <a:gd name="connsiteX30" fmla="*/ 2639950 w 4908984"/>
                <a:gd name="connsiteY30" fmla="*/ 1060393 h 4239647"/>
                <a:gd name="connsiteX31" fmla="*/ 2494161 w 4908984"/>
                <a:gd name="connsiteY31" fmla="*/ 971238 h 4239647"/>
                <a:gd name="connsiteX32" fmla="*/ 2433834 w 4908984"/>
                <a:gd name="connsiteY32" fmla="*/ 1010863 h 4239647"/>
                <a:gd name="connsiteX33" fmla="*/ 2353398 w 4908984"/>
                <a:gd name="connsiteY33" fmla="*/ 1337767 h 4239647"/>
                <a:gd name="connsiteX34" fmla="*/ 2283017 w 4908984"/>
                <a:gd name="connsiteY34" fmla="*/ 1303095 h 4239647"/>
                <a:gd name="connsiteX35" fmla="*/ 2308154 w 4908984"/>
                <a:gd name="connsiteY35" fmla="*/ 867223 h 4239647"/>
                <a:gd name="connsiteX36" fmla="*/ 2428807 w 4908984"/>
                <a:gd name="connsiteY36" fmla="*/ 624521 h 4239647"/>
                <a:gd name="connsiteX37" fmla="*/ 2257881 w 4908984"/>
                <a:gd name="connsiteY37" fmla="*/ 490788 h 4239647"/>
                <a:gd name="connsiteX38" fmla="*/ 2247827 w 4908984"/>
                <a:gd name="connsiteY38" fmla="*/ 406586 h 4239647"/>
                <a:gd name="connsiteX39" fmla="*/ 2212636 w 4908984"/>
                <a:gd name="connsiteY39" fmla="*/ 371913 h 4239647"/>
                <a:gd name="connsiteX40" fmla="*/ 2192527 w 4908984"/>
                <a:gd name="connsiteY40" fmla="*/ 272852 h 4239647"/>
                <a:gd name="connsiteX41" fmla="*/ 1664041 w 4908984"/>
                <a:gd name="connsiteY41" fmla="*/ 439 h 4239647"/>
                <a:gd name="connsiteX42" fmla="*/ 1548412 w 4908984"/>
                <a:gd name="connsiteY42" fmla="*/ 173798 h 4239647"/>
                <a:gd name="connsiteX43" fmla="*/ 1422729 w 4908984"/>
                <a:gd name="connsiteY43" fmla="*/ 302578 h 4239647"/>
                <a:gd name="connsiteX44" fmla="*/ 1538358 w 4908984"/>
                <a:gd name="connsiteY44" fmla="*/ 376874 h 4239647"/>
                <a:gd name="connsiteX45" fmla="*/ 1648961 w 4908984"/>
                <a:gd name="connsiteY45" fmla="*/ 644342 h 4239647"/>
                <a:gd name="connsiteX46" fmla="*/ 1635774 w 4908984"/>
                <a:gd name="connsiteY46" fmla="*/ 669061 h 4239647"/>
                <a:gd name="connsiteX47" fmla="*/ 1646232 w 4908984"/>
                <a:gd name="connsiteY47" fmla="*/ 796696 h 4239647"/>
                <a:gd name="connsiteX48" fmla="*/ 1710942 w 4908984"/>
                <a:gd name="connsiteY48" fmla="*/ 879655 h 4239647"/>
                <a:gd name="connsiteX49" fmla="*/ 1702225 w 4908984"/>
                <a:gd name="connsiteY49" fmla="*/ 947010 h 4239647"/>
                <a:gd name="connsiteX50" fmla="*/ 1824267 w 4908984"/>
                <a:gd name="connsiteY50" fmla="*/ 1052255 h 4239647"/>
                <a:gd name="connsiteX51" fmla="*/ 1741453 w 4908984"/>
                <a:gd name="connsiteY51" fmla="*/ 1085932 h 4239647"/>
                <a:gd name="connsiteX52" fmla="*/ 1417703 w 4908984"/>
                <a:gd name="connsiteY52" fmla="*/ 827606 h 4239647"/>
                <a:gd name="connsiteX53" fmla="*/ 1151257 w 4908984"/>
                <a:gd name="connsiteY53" fmla="*/ 956386 h 4239647"/>
                <a:gd name="connsiteX54" fmla="*/ 1055737 w 4908984"/>
                <a:gd name="connsiteY54" fmla="*/ 1030679 h 4239647"/>
                <a:gd name="connsiteX55" fmla="*/ 925026 w 4908984"/>
                <a:gd name="connsiteY55" fmla="*/ 1085164 h 4239647"/>
                <a:gd name="connsiteX56" fmla="*/ 285038 w 4908984"/>
                <a:gd name="connsiteY56" fmla="*/ 646503 h 4239647"/>
                <a:gd name="connsiteX57" fmla="*/ 0 w 4908984"/>
                <a:gd name="connsiteY57" fmla="*/ 1174323 h 4239647"/>
                <a:gd name="connsiteX58" fmla="*/ 145792 w 4908984"/>
                <a:gd name="connsiteY58" fmla="*/ 1377398 h 4239647"/>
                <a:gd name="connsiteX59" fmla="*/ 206120 w 4908984"/>
                <a:gd name="connsiteY59" fmla="*/ 1521038 h 4239647"/>
                <a:gd name="connsiteX60" fmla="*/ 493776 w 4908984"/>
                <a:gd name="connsiteY60" fmla="*/ 1735614 h 4239647"/>
                <a:gd name="connsiteX61" fmla="*/ 1202002 w 4908984"/>
                <a:gd name="connsiteY61" fmla="*/ 2458920 h 4239647"/>
                <a:gd name="connsiteX62" fmla="*/ 1206504 w 4908984"/>
                <a:gd name="connsiteY62" fmla="*/ 2453635 h 4239647"/>
                <a:gd name="connsiteX63" fmla="*/ 1270033 w 4908984"/>
                <a:gd name="connsiteY63" fmla="*/ 2610713 h 4239647"/>
                <a:gd name="connsiteX64" fmla="*/ 1275138 w 4908984"/>
                <a:gd name="connsiteY64" fmla="*/ 2783634 h 4239647"/>
                <a:gd name="connsiteX65" fmla="*/ 1356590 w 4908984"/>
                <a:gd name="connsiteY65" fmla="*/ 2777469 h 4239647"/>
                <a:gd name="connsiteX66" fmla="*/ 1333738 w 4908984"/>
                <a:gd name="connsiteY66" fmla="*/ 2632205 h 4239647"/>
                <a:gd name="connsiteX67" fmla="*/ 1406316 w 4908984"/>
                <a:gd name="connsiteY67" fmla="*/ 2593493 h 4239647"/>
                <a:gd name="connsiteX68" fmla="*/ 1501755 w 4908984"/>
                <a:gd name="connsiteY68" fmla="*/ 2633344 h 4239647"/>
                <a:gd name="connsiteX69" fmla="*/ 1520371 w 4908984"/>
                <a:gd name="connsiteY69" fmla="*/ 2706148 h 4239647"/>
                <a:gd name="connsiteX70" fmla="*/ 1594829 w 4908984"/>
                <a:gd name="connsiteY70" fmla="*/ 2765301 h 4239647"/>
                <a:gd name="connsiteX71" fmla="*/ 1624543 w 4908984"/>
                <a:gd name="connsiteY71" fmla="*/ 2905148 h 4239647"/>
                <a:gd name="connsiteX72" fmla="*/ 1971778 w 4908984"/>
                <a:gd name="connsiteY72" fmla="*/ 3170273 h 4239647"/>
                <a:gd name="connsiteX73" fmla="*/ 2494367 w 4908984"/>
                <a:gd name="connsiteY73" fmla="*/ 3678791 h 4239647"/>
                <a:gd name="connsiteX74" fmla="*/ 2511003 w 4908984"/>
                <a:gd name="connsiteY74" fmla="*/ 3792476 h 4239647"/>
                <a:gd name="connsiteX75" fmla="*/ 2625559 w 4908984"/>
                <a:gd name="connsiteY75" fmla="*/ 3847312 h 4239647"/>
                <a:gd name="connsiteX76" fmla="*/ 2763482 w 4908984"/>
                <a:gd name="connsiteY76" fmla="*/ 3858416 h 4239647"/>
                <a:gd name="connsiteX77" fmla="*/ 3012599 w 4908984"/>
                <a:gd name="connsiteY77" fmla="*/ 3890502 h 4239647"/>
                <a:gd name="connsiteX78" fmla="*/ 3111811 w 4908984"/>
                <a:gd name="connsiteY78" fmla="*/ 4022155 h 4239647"/>
                <a:gd name="connsiteX79" fmla="*/ 3135174 w 4908984"/>
                <a:gd name="connsiteY79" fmla="*/ 4087560 h 4239647"/>
                <a:gd name="connsiteX80" fmla="*/ 3328554 w 4908984"/>
                <a:gd name="connsiteY80" fmla="*/ 3936117 h 4239647"/>
                <a:gd name="connsiteX81" fmla="*/ 3510122 w 4908984"/>
                <a:gd name="connsiteY81" fmla="*/ 3949768 h 4239647"/>
                <a:gd name="connsiteX82" fmla="*/ 3496160 w 4908984"/>
                <a:gd name="connsiteY82" fmla="*/ 4052803 h 4239647"/>
                <a:gd name="connsiteX83" fmla="*/ 3569034 w 4908984"/>
                <a:gd name="connsiteY83" fmla="*/ 4135403 h 4239647"/>
                <a:gd name="connsiteX84" fmla="*/ 3673951 w 4908984"/>
                <a:gd name="connsiteY84" fmla="*/ 4130423 h 4239647"/>
                <a:gd name="connsiteX85" fmla="*/ 3598805 w 4908984"/>
                <a:gd name="connsiteY85" fmla="*/ 4203245 h 4239647"/>
                <a:gd name="connsiteX86" fmla="*/ 3636034 w 4908984"/>
                <a:gd name="connsiteY86" fmla="*/ 4239647 h 4239647"/>
                <a:gd name="connsiteX87" fmla="*/ 4066387 w 4908984"/>
                <a:gd name="connsiteY87" fmla="*/ 3973642 h 4239647"/>
                <a:gd name="connsiteX0" fmla="*/ 4047772 w 4908984"/>
                <a:gd name="connsiteY0" fmla="*/ 3946340 h 4239647"/>
                <a:gd name="connsiteX1" fmla="*/ 4176291 w 4908984"/>
                <a:gd name="connsiteY1" fmla="*/ 3958989 h 4239647"/>
                <a:gd name="connsiteX2" fmla="*/ 4278868 w 4908984"/>
                <a:gd name="connsiteY2" fmla="*/ 3907700 h 4239647"/>
                <a:gd name="connsiteX3" fmla="*/ 4293522 w 4908984"/>
                <a:gd name="connsiteY3" fmla="*/ 3878392 h 4239647"/>
                <a:gd name="connsiteX4" fmla="*/ 4403426 w 4908984"/>
                <a:gd name="connsiteY4" fmla="*/ 3885719 h 4239647"/>
                <a:gd name="connsiteX5" fmla="*/ 4520657 w 4908984"/>
                <a:gd name="connsiteY5" fmla="*/ 3893046 h 4239647"/>
                <a:gd name="connsiteX6" fmla="*/ 4520657 w 4908984"/>
                <a:gd name="connsiteY6" fmla="*/ 3790469 h 4239647"/>
                <a:gd name="connsiteX7" fmla="*/ 4549964 w 4908984"/>
                <a:gd name="connsiteY7" fmla="*/ 3739181 h 4239647"/>
                <a:gd name="connsiteX8" fmla="*/ 4637887 w 4908984"/>
                <a:gd name="connsiteY8" fmla="*/ 3687892 h 4239647"/>
                <a:gd name="connsiteX9" fmla="*/ 4689176 w 4908984"/>
                <a:gd name="connsiteY9" fmla="*/ 3629277 h 4239647"/>
                <a:gd name="connsiteX10" fmla="*/ 4850368 w 4908984"/>
                <a:gd name="connsiteY10" fmla="*/ 3629277 h 4239647"/>
                <a:gd name="connsiteX11" fmla="*/ 4850368 w 4908984"/>
                <a:gd name="connsiteY11" fmla="*/ 3526700 h 4239647"/>
                <a:gd name="connsiteX12" fmla="*/ 4879676 w 4908984"/>
                <a:gd name="connsiteY12" fmla="*/ 3284912 h 4239647"/>
                <a:gd name="connsiteX13" fmla="*/ 4908984 w 4908984"/>
                <a:gd name="connsiteY13" fmla="*/ 3094412 h 4239647"/>
                <a:gd name="connsiteX14" fmla="*/ 4901657 w 4908984"/>
                <a:gd name="connsiteY14" fmla="*/ 2889258 h 4239647"/>
                <a:gd name="connsiteX15" fmla="*/ 4856956 w 4908984"/>
                <a:gd name="connsiteY15" fmla="*/ 2660243 h 4239647"/>
                <a:gd name="connsiteX16" fmla="*/ 4760872 w 4908984"/>
                <a:gd name="connsiteY16" fmla="*/ 2372966 h 4239647"/>
                <a:gd name="connsiteX17" fmla="*/ 3962111 w 4908984"/>
                <a:gd name="connsiteY17" fmla="*/ 693914 h 4239647"/>
                <a:gd name="connsiteX18" fmla="*/ 3671799 w 4908984"/>
                <a:gd name="connsiteY18" fmla="*/ 565053 h 4239647"/>
                <a:gd name="connsiteX19" fmla="*/ 3641636 w 4908984"/>
                <a:gd name="connsiteY19" fmla="*/ 609627 h 4239647"/>
                <a:gd name="connsiteX20" fmla="*/ 3722072 w 4908984"/>
                <a:gd name="connsiteY20" fmla="*/ 743353 h 4239647"/>
                <a:gd name="connsiteX21" fmla="*/ 3626555 w 4908984"/>
                <a:gd name="connsiteY21" fmla="*/ 936512 h 4239647"/>
                <a:gd name="connsiteX22" fmla="*/ 3490819 w 4908984"/>
                <a:gd name="connsiteY22" fmla="*/ 986040 h 4239647"/>
                <a:gd name="connsiteX23" fmla="*/ 3520982 w 4908984"/>
                <a:gd name="connsiteY23" fmla="*/ 1075190 h 4239647"/>
                <a:gd name="connsiteX24" fmla="*/ 3826378 w 4908984"/>
                <a:gd name="connsiteY24" fmla="*/ 1303096 h 4239647"/>
                <a:gd name="connsiteX25" fmla="*/ 3646663 w 4908984"/>
                <a:gd name="connsiteY25" fmla="*/ 1332735 h 4239647"/>
                <a:gd name="connsiteX26" fmla="*/ 3449334 w 4908984"/>
                <a:gd name="connsiteY26" fmla="*/ 1491313 h 4239647"/>
                <a:gd name="connsiteX27" fmla="*/ 3027047 w 4908984"/>
                <a:gd name="connsiteY27" fmla="*/ 1530938 h 4239647"/>
                <a:gd name="connsiteX28" fmla="*/ 2815903 w 4908984"/>
                <a:gd name="connsiteY28" fmla="*/ 1303095 h 4239647"/>
                <a:gd name="connsiteX29" fmla="*/ 2569569 w 4908984"/>
                <a:gd name="connsiteY29" fmla="*/ 1327861 h 4239647"/>
                <a:gd name="connsiteX30" fmla="*/ 2639950 w 4908984"/>
                <a:gd name="connsiteY30" fmla="*/ 1060393 h 4239647"/>
                <a:gd name="connsiteX31" fmla="*/ 2494161 w 4908984"/>
                <a:gd name="connsiteY31" fmla="*/ 971238 h 4239647"/>
                <a:gd name="connsiteX32" fmla="*/ 2433834 w 4908984"/>
                <a:gd name="connsiteY32" fmla="*/ 1010863 h 4239647"/>
                <a:gd name="connsiteX33" fmla="*/ 2353398 w 4908984"/>
                <a:gd name="connsiteY33" fmla="*/ 1337767 h 4239647"/>
                <a:gd name="connsiteX34" fmla="*/ 2283017 w 4908984"/>
                <a:gd name="connsiteY34" fmla="*/ 1303095 h 4239647"/>
                <a:gd name="connsiteX35" fmla="*/ 2308154 w 4908984"/>
                <a:gd name="connsiteY35" fmla="*/ 867223 h 4239647"/>
                <a:gd name="connsiteX36" fmla="*/ 2428807 w 4908984"/>
                <a:gd name="connsiteY36" fmla="*/ 624521 h 4239647"/>
                <a:gd name="connsiteX37" fmla="*/ 2257881 w 4908984"/>
                <a:gd name="connsiteY37" fmla="*/ 490788 h 4239647"/>
                <a:gd name="connsiteX38" fmla="*/ 2247827 w 4908984"/>
                <a:gd name="connsiteY38" fmla="*/ 406586 h 4239647"/>
                <a:gd name="connsiteX39" fmla="*/ 2212636 w 4908984"/>
                <a:gd name="connsiteY39" fmla="*/ 371913 h 4239647"/>
                <a:gd name="connsiteX40" fmla="*/ 2192527 w 4908984"/>
                <a:gd name="connsiteY40" fmla="*/ 272852 h 4239647"/>
                <a:gd name="connsiteX41" fmla="*/ 1664041 w 4908984"/>
                <a:gd name="connsiteY41" fmla="*/ 439 h 4239647"/>
                <a:gd name="connsiteX42" fmla="*/ 1548412 w 4908984"/>
                <a:gd name="connsiteY42" fmla="*/ 173798 h 4239647"/>
                <a:gd name="connsiteX43" fmla="*/ 1422729 w 4908984"/>
                <a:gd name="connsiteY43" fmla="*/ 302578 h 4239647"/>
                <a:gd name="connsiteX44" fmla="*/ 1538358 w 4908984"/>
                <a:gd name="connsiteY44" fmla="*/ 376874 h 4239647"/>
                <a:gd name="connsiteX45" fmla="*/ 1648961 w 4908984"/>
                <a:gd name="connsiteY45" fmla="*/ 644342 h 4239647"/>
                <a:gd name="connsiteX46" fmla="*/ 1635774 w 4908984"/>
                <a:gd name="connsiteY46" fmla="*/ 669061 h 4239647"/>
                <a:gd name="connsiteX47" fmla="*/ 1646232 w 4908984"/>
                <a:gd name="connsiteY47" fmla="*/ 796696 h 4239647"/>
                <a:gd name="connsiteX48" fmla="*/ 1710942 w 4908984"/>
                <a:gd name="connsiteY48" fmla="*/ 879655 h 4239647"/>
                <a:gd name="connsiteX49" fmla="*/ 1702225 w 4908984"/>
                <a:gd name="connsiteY49" fmla="*/ 947010 h 4239647"/>
                <a:gd name="connsiteX50" fmla="*/ 1824267 w 4908984"/>
                <a:gd name="connsiteY50" fmla="*/ 1052255 h 4239647"/>
                <a:gd name="connsiteX51" fmla="*/ 1741453 w 4908984"/>
                <a:gd name="connsiteY51" fmla="*/ 1085932 h 4239647"/>
                <a:gd name="connsiteX52" fmla="*/ 1417703 w 4908984"/>
                <a:gd name="connsiteY52" fmla="*/ 827606 h 4239647"/>
                <a:gd name="connsiteX53" fmla="*/ 1151257 w 4908984"/>
                <a:gd name="connsiteY53" fmla="*/ 956386 h 4239647"/>
                <a:gd name="connsiteX54" fmla="*/ 1055737 w 4908984"/>
                <a:gd name="connsiteY54" fmla="*/ 1030679 h 4239647"/>
                <a:gd name="connsiteX55" fmla="*/ 925026 w 4908984"/>
                <a:gd name="connsiteY55" fmla="*/ 1085164 h 4239647"/>
                <a:gd name="connsiteX56" fmla="*/ 285038 w 4908984"/>
                <a:gd name="connsiteY56" fmla="*/ 646503 h 4239647"/>
                <a:gd name="connsiteX57" fmla="*/ 0 w 4908984"/>
                <a:gd name="connsiteY57" fmla="*/ 1174323 h 4239647"/>
                <a:gd name="connsiteX58" fmla="*/ 145792 w 4908984"/>
                <a:gd name="connsiteY58" fmla="*/ 1377398 h 4239647"/>
                <a:gd name="connsiteX59" fmla="*/ 206120 w 4908984"/>
                <a:gd name="connsiteY59" fmla="*/ 1521038 h 4239647"/>
                <a:gd name="connsiteX60" fmla="*/ 493776 w 4908984"/>
                <a:gd name="connsiteY60" fmla="*/ 1735614 h 4239647"/>
                <a:gd name="connsiteX61" fmla="*/ 1202002 w 4908984"/>
                <a:gd name="connsiteY61" fmla="*/ 2458920 h 4239647"/>
                <a:gd name="connsiteX62" fmla="*/ 1206504 w 4908984"/>
                <a:gd name="connsiteY62" fmla="*/ 2453635 h 4239647"/>
                <a:gd name="connsiteX63" fmla="*/ 1270033 w 4908984"/>
                <a:gd name="connsiteY63" fmla="*/ 2610713 h 4239647"/>
                <a:gd name="connsiteX64" fmla="*/ 1275138 w 4908984"/>
                <a:gd name="connsiteY64" fmla="*/ 2783634 h 4239647"/>
                <a:gd name="connsiteX65" fmla="*/ 1356590 w 4908984"/>
                <a:gd name="connsiteY65" fmla="*/ 2777469 h 4239647"/>
                <a:gd name="connsiteX66" fmla="*/ 1333738 w 4908984"/>
                <a:gd name="connsiteY66" fmla="*/ 2632205 h 4239647"/>
                <a:gd name="connsiteX67" fmla="*/ 1406316 w 4908984"/>
                <a:gd name="connsiteY67" fmla="*/ 2593493 h 4239647"/>
                <a:gd name="connsiteX68" fmla="*/ 1501755 w 4908984"/>
                <a:gd name="connsiteY68" fmla="*/ 2633344 h 4239647"/>
                <a:gd name="connsiteX69" fmla="*/ 1520371 w 4908984"/>
                <a:gd name="connsiteY69" fmla="*/ 2706148 h 4239647"/>
                <a:gd name="connsiteX70" fmla="*/ 1594829 w 4908984"/>
                <a:gd name="connsiteY70" fmla="*/ 2765301 h 4239647"/>
                <a:gd name="connsiteX71" fmla="*/ 1624543 w 4908984"/>
                <a:gd name="connsiteY71" fmla="*/ 2905148 h 4239647"/>
                <a:gd name="connsiteX72" fmla="*/ 1971778 w 4908984"/>
                <a:gd name="connsiteY72" fmla="*/ 3170273 h 4239647"/>
                <a:gd name="connsiteX73" fmla="*/ 2494367 w 4908984"/>
                <a:gd name="connsiteY73" fmla="*/ 3678791 h 4239647"/>
                <a:gd name="connsiteX74" fmla="*/ 2511003 w 4908984"/>
                <a:gd name="connsiteY74" fmla="*/ 3792476 h 4239647"/>
                <a:gd name="connsiteX75" fmla="*/ 2625559 w 4908984"/>
                <a:gd name="connsiteY75" fmla="*/ 3847312 h 4239647"/>
                <a:gd name="connsiteX76" fmla="*/ 2763482 w 4908984"/>
                <a:gd name="connsiteY76" fmla="*/ 3858416 h 4239647"/>
                <a:gd name="connsiteX77" fmla="*/ 3012599 w 4908984"/>
                <a:gd name="connsiteY77" fmla="*/ 3890502 h 4239647"/>
                <a:gd name="connsiteX78" fmla="*/ 3111811 w 4908984"/>
                <a:gd name="connsiteY78" fmla="*/ 4022155 h 4239647"/>
                <a:gd name="connsiteX79" fmla="*/ 3135174 w 4908984"/>
                <a:gd name="connsiteY79" fmla="*/ 4087560 h 4239647"/>
                <a:gd name="connsiteX80" fmla="*/ 3328554 w 4908984"/>
                <a:gd name="connsiteY80" fmla="*/ 3936117 h 4239647"/>
                <a:gd name="connsiteX81" fmla="*/ 3510122 w 4908984"/>
                <a:gd name="connsiteY81" fmla="*/ 3949768 h 4239647"/>
                <a:gd name="connsiteX82" fmla="*/ 3496160 w 4908984"/>
                <a:gd name="connsiteY82" fmla="*/ 4052803 h 4239647"/>
                <a:gd name="connsiteX83" fmla="*/ 3569034 w 4908984"/>
                <a:gd name="connsiteY83" fmla="*/ 4135403 h 4239647"/>
                <a:gd name="connsiteX84" fmla="*/ 3673951 w 4908984"/>
                <a:gd name="connsiteY84" fmla="*/ 4130423 h 4239647"/>
                <a:gd name="connsiteX85" fmla="*/ 3598805 w 4908984"/>
                <a:gd name="connsiteY85" fmla="*/ 4203245 h 4239647"/>
                <a:gd name="connsiteX86" fmla="*/ 3636034 w 4908984"/>
                <a:gd name="connsiteY86" fmla="*/ 4239647 h 4239647"/>
                <a:gd name="connsiteX87" fmla="*/ 4047772 w 4908984"/>
                <a:gd name="connsiteY87" fmla="*/ 3946340 h 4239647"/>
                <a:gd name="connsiteX0" fmla="*/ 4047772 w 4908984"/>
                <a:gd name="connsiteY0" fmla="*/ 3946340 h 4239647"/>
                <a:gd name="connsiteX1" fmla="*/ 4176291 w 4908984"/>
                <a:gd name="connsiteY1" fmla="*/ 3958989 h 4239647"/>
                <a:gd name="connsiteX2" fmla="*/ 4278868 w 4908984"/>
                <a:gd name="connsiteY2" fmla="*/ 3907700 h 4239647"/>
                <a:gd name="connsiteX3" fmla="*/ 4293522 w 4908984"/>
                <a:gd name="connsiteY3" fmla="*/ 3878392 h 4239647"/>
                <a:gd name="connsiteX4" fmla="*/ 4403426 w 4908984"/>
                <a:gd name="connsiteY4" fmla="*/ 3885719 h 4239647"/>
                <a:gd name="connsiteX5" fmla="*/ 4520657 w 4908984"/>
                <a:gd name="connsiteY5" fmla="*/ 3893046 h 4239647"/>
                <a:gd name="connsiteX6" fmla="*/ 4520657 w 4908984"/>
                <a:gd name="connsiteY6" fmla="*/ 3790469 h 4239647"/>
                <a:gd name="connsiteX7" fmla="*/ 4549964 w 4908984"/>
                <a:gd name="connsiteY7" fmla="*/ 3739181 h 4239647"/>
                <a:gd name="connsiteX8" fmla="*/ 4637887 w 4908984"/>
                <a:gd name="connsiteY8" fmla="*/ 3687892 h 4239647"/>
                <a:gd name="connsiteX9" fmla="*/ 4689176 w 4908984"/>
                <a:gd name="connsiteY9" fmla="*/ 3629277 h 4239647"/>
                <a:gd name="connsiteX10" fmla="*/ 4850368 w 4908984"/>
                <a:gd name="connsiteY10" fmla="*/ 3629277 h 4239647"/>
                <a:gd name="connsiteX11" fmla="*/ 4850368 w 4908984"/>
                <a:gd name="connsiteY11" fmla="*/ 3526700 h 4239647"/>
                <a:gd name="connsiteX12" fmla="*/ 4879676 w 4908984"/>
                <a:gd name="connsiteY12" fmla="*/ 3284912 h 4239647"/>
                <a:gd name="connsiteX13" fmla="*/ 4908984 w 4908984"/>
                <a:gd name="connsiteY13" fmla="*/ 3094412 h 4239647"/>
                <a:gd name="connsiteX14" fmla="*/ 4901657 w 4908984"/>
                <a:gd name="connsiteY14" fmla="*/ 2889258 h 4239647"/>
                <a:gd name="connsiteX15" fmla="*/ 4856956 w 4908984"/>
                <a:gd name="connsiteY15" fmla="*/ 2660243 h 4239647"/>
                <a:gd name="connsiteX16" fmla="*/ 4760872 w 4908984"/>
                <a:gd name="connsiteY16" fmla="*/ 2372966 h 4239647"/>
                <a:gd name="connsiteX17" fmla="*/ 3962111 w 4908984"/>
                <a:gd name="connsiteY17" fmla="*/ 693914 h 4239647"/>
                <a:gd name="connsiteX18" fmla="*/ 3671799 w 4908984"/>
                <a:gd name="connsiteY18" fmla="*/ 565053 h 4239647"/>
                <a:gd name="connsiteX19" fmla="*/ 3641636 w 4908984"/>
                <a:gd name="connsiteY19" fmla="*/ 609627 h 4239647"/>
                <a:gd name="connsiteX20" fmla="*/ 3722072 w 4908984"/>
                <a:gd name="connsiteY20" fmla="*/ 743353 h 4239647"/>
                <a:gd name="connsiteX21" fmla="*/ 3626555 w 4908984"/>
                <a:gd name="connsiteY21" fmla="*/ 936512 h 4239647"/>
                <a:gd name="connsiteX22" fmla="*/ 3490819 w 4908984"/>
                <a:gd name="connsiteY22" fmla="*/ 986040 h 4239647"/>
                <a:gd name="connsiteX23" fmla="*/ 3520982 w 4908984"/>
                <a:gd name="connsiteY23" fmla="*/ 1075190 h 4239647"/>
                <a:gd name="connsiteX24" fmla="*/ 3826378 w 4908984"/>
                <a:gd name="connsiteY24" fmla="*/ 1303096 h 4239647"/>
                <a:gd name="connsiteX25" fmla="*/ 3646663 w 4908984"/>
                <a:gd name="connsiteY25" fmla="*/ 1332735 h 4239647"/>
                <a:gd name="connsiteX26" fmla="*/ 3449334 w 4908984"/>
                <a:gd name="connsiteY26" fmla="*/ 1491313 h 4239647"/>
                <a:gd name="connsiteX27" fmla="*/ 3027047 w 4908984"/>
                <a:gd name="connsiteY27" fmla="*/ 1530938 h 4239647"/>
                <a:gd name="connsiteX28" fmla="*/ 2815903 w 4908984"/>
                <a:gd name="connsiteY28" fmla="*/ 1303095 h 4239647"/>
                <a:gd name="connsiteX29" fmla="*/ 2569569 w 4908984"/>
                <a:gd name="connsiteY29" fmla="*/ 1327861 h 4239647"/>
                <a:gd name="connsiteX30" fmla="*/ 2639950 w 4908984"/>
                <a:gd name="connsiteY30" fmla="*/ 1060393 h 4239647"/>
                <a:gd name="connsiteX31" fmla="*/ 2494161 w 4908984"/>
                <a:gd name="connsiteY31" fmla="*/ 971238 h 4239647"/>
                <a:gd name="connsiteX32" fmla="*/ 2433834 w 4908984"/>
                <a:gd name="connsiteY32" fmla="*/ 1010863 h 4239647"/>
                <a:gd name="connsiteX33" fmla="*/ 2353398 w 4908984"/>
                <a:gd name="connsiteY33" fmla="*/ 1337767 h 4239647"/>
                <a:gd name="connsiteX34" fmla="*/ 2283017 w 4908984"/>
                <a:gd name="connsiteY34" fmla="*/ 1303095 h 4239647"/>
                <a:gd name="connsiteX35" fmla="*/ 2308154 w 4908984"/>
                <a:gd name="connsiteY35" fmla="*/ 867223 h 4239647"/>
                <a:gd name="connsiteX36" fmla="*/ 2428807 w 4908984"/>
                <a:gd name="connsiteY36" fmla="*/ 624521 h 4239647"/>
                <a:gd name="connsiteX37" fmla="*/ 2257881 w 4908984"/>
                <a:gd name="connsiteY37" fmla="*/ 490788 h 4239647"/>
                <a:gd name="connsiteX38" fmla="*/ 2247827 w 4908984"/>
                <a:gd name="connsiteY38" fmla="*/ 406586 h 4239647"/>
                <a:gd name="connsiteX39" fmla="*/ 2212636 w 4908984"/>
                <a:gd name="connsiteY39" fmla="*/ 371913 h 4239647"/>
                <a:gd name="connsiteX40" fmla="*/ 2192527 w 4908984"/>
                <a:gd name="connsiteY40" fmla="*/ 272852 h 4239647"/>
                <a:gd name="connsiteX41" fmla="*/ 1664041 w 4908984"/>
                <a:gd name="connsiteY41" fmla="*/ 439 h 4239647"/>
                <a:gd name="connsiteX42" fmla="*/ 1548412 w 4908984"/>
                <a:gd name="connsiteY42" fmla="*/ 173798 h 4239647"/>
                <a:gd name="connsiteX43" fmla="*/ 1422729 w 4908984"/>
                <a:gd name="connsiteY43" fmla="*/ 302578 h 4239647"/>
                <a:gd name="connsiteX44" fmla="*/ 1538358 w 4908984"/>
                <a:gd name="connsiteY44" fmla="*/ 376874 h 4239647"/>
                <a:gd name="connsiteX45" fmla="*/ 1648961 w 4908984"/>
                <a:gd name="connsiteY45" fmla="*/ 644342 h 4239647"/>
                <a:gd name="connsiteX46" fmla="*/ 1635774 w 4908984"/>
                <a:gd name="connsiteY46" fmla="*/ 669061 h 4239647"/>
                <a:gd name="connsiteX47" fmla="*/ 1646232 w 4908984"/>
                <a:gd name="connsiteY47" fmla="*/ 796696 h 4239647"/>
                <a:gd name="connsiteX48" fmla="*/ 1710942 w 4908984"/>
                <a:gd name="connsiteY48" fmla="*/ 879655 h 4239647"/>
                <a:gd name="connsiteX49" fmla="*/ 1702225 w 4908984"/>
                <a:gd name="connsiteY49" fmla="*/ 947010 h 4239647"/>
                <a:gd name="connsiteX50" fmla="*/ 1824267 w 4908984"/>
                <a:gd name="connsiteY50" fmla="*/ 1052255 h 4239647"/>
                <a:gd name="connsiteX51" fmla="*/ 1741453 w 4908984"/>
                <a:gd name="connsiteY51" fmla="*/ 1085932 h 4239647"/>
                <a:gd name="connsiteX52" fmla="*/ 1417703 w 4908984"/>
                <a:gd name="connsiteY52" fmla="*/ 827606 h 4239647"/>
                <a:gd name="connsiteX53" fmla="*/ 1151257 w 4908984"/>
                <a:gd name="connsiteY53" fmla="*/ 956386 h 4239647"/>
                <a:gd name="connsiteX54" fmla="*/ 1055737 w 4908984"/>
                <a:gd name="connsiteY54" fmla="*/ 1030679 h 4239647"/>
                <a:gd name="connsiteX55" fmla="*/ 925026 w 4908984"/>
                <a:gd name="connsiteY55" fmla="*/ 1085164 h 4239647"/>
                <a:gd name="connsiteX56" fmla="*/ 285038 w 4908984"/>
                <a:gd name="connsiteY56" fmla="*/ 646503 h 4239647"/>
                <a:gd name="connsiteX57" fmla="*/ 0 w 4908984"/>
                <a:gd name="connsiteY57" fmla="*/ 1174323 h 4239647"/>
                <a:gd name="connsiteX58" fmla="*/ 145792 w 4908984"/>
                <a:gd name="connsiteY58" fmla="*/ 1377398 h 4239647"/>
                <a:gd name="connsiteX59" fmla="*/ 206120 w 4908984"/>
                <a:gd name="connsiteY59" fmla="*/ 1521038 h 4239647"/>
                <a:gd name="connsiteX60" fmla="*/ 493776 w 4908984"/>
                <a:gd name="connsiteY60" fmla="*/ 1735614 h 4239647"/>
                <a:gd name="connsiteX61" fmla="*/ 1202002 w 4908984"/>
                <a:gd name="connsiteY61" fmla="*/ 2458920 h 4239647"/>
                <a:gd name="connsiteX62" fmla="*/ 1206504 w 4908984"/>
                <a:gd name="connsiteY62" fmla="*/ 2453635 h 4239647"/>
                <a:gd name="connsiteX63" fmla="*/ 1270033 w 4908984"/>
                <a:gd name="connsiteY63" fmla="*/ 2610713 h 4239647"/>
                <a:gd name="connsiteX64" fmla="*/ 1275138 w 4908984"/>
                <a:gd name="connsiteY64" fmla="*/ 2783634 h 4239647"/>
                <a:gd name="connsiteX65" fmla="*/ 1356590 w 4908984"/>
                <a:gd name="connsiteY65" fmla="*/ 2777469 h 4239647"/>
                <a:gd name="connsiteX66" fmla="*/ 1333738 w 4908984"/>
                <a:gd name="connsiteY66" fmla="*/ 2632205 h 4239647"/>
                <a:gd name="connsiteX67" fmla="*/ 1406316 w 4908984"/>
                <a:gd name="connsiteY67" fmla="*/ 2593493 h 4239647"/>
                <a:gd name="connsiteX68" fmla="*/ 1501755 w 4908984"/>
                <a:gd name="connsiteY68" fmla="*/ 2633344 h 4239647"/>
                <a:gd name="connsiteX69" fmla="*/ 1520371 w 4908984"/>
                <a:gd name="connsiteY69" fmla="*/ 2706148 h 4239647"/>
                <a:gd name="connsiteX70" fmla="*/ 1594829 w 4908984"/>
                <a:gd name="connsiteY70" fmla="*/ 2765301 h 4239647"/>
                <a:gd name="connsiteX71" fmla="*/ 1624543 w 4908984"/>
                <a:gd name="connsiteY71" fmla="*/ 2905148 h 4239647"/>
                <a:gd name="connsiteX72" fmla="*/ 1971778 w 4908984"/>
                <a:gd name="connsiteY72" fmla="*/ 3170273 h 4239647"/>
                <a:gd name="connsiteX73" fmla="*/ 2494367 w 4908984"/>
                <a:gd name="connsiteY73" fmla="*/ 3678791 h 4239647"/>
                <a:gd name="connsiteX74" fmla="*/ 2511003 w 4908984"/>
                <a:gd name="connsiteY74" fmla="*/ 3792476 h 4239647"/>
                <a:gd name="connsiteX75" fmla="*/ 2625559 w 4908984"/>
                <a:gd name="connsiteY75" fmla="*/ 3847312 h 4239647"/>
                <a:gd name="connsiteX76" fmla="*/ 2763482 w 4908984"/>
                <a:gd name="connsiteY76" fmla="*/ 3858416 h 4239647"/>
                <a:gd name="connsiteX77" fmla="*/ 3012599 w 4908984"/>
                <a:gd name="connsiteY77" fmla="*/ 3890502 h 4239647"/>
                <a:gd name="connsiteX78" fmla="*/ 3111811 w 4908984"/>
                <a:gd name="connsiteY78" fmla="*/ 4022155 h 4239647"/>
                <a:gd name="connsiteX79" fmla="*/ 3135174 w 4908984"/>
                <a:gd name="connsiteY79" fmla="*/ 4087560 h 4239647"/>
                <a:gd name="connsiteX80" fmla="*/ 3328554 w 4908984"/>
                <a:gd name="connsiteY80" fmla="*/ 3936117 h 4239647"/>
                <a:gd name="connsiteX81" fmla="*/ 3510122 w 4908984"/>
                <a:gd name="connsiteY81" fmla="*/ 3949768 h 4239647"/>
                <a:gd name="connsiteX82" fmla="*/ 3496160 w 4908984"/>
                <a:gd name="connsiteY82" fmla="*/ 4052803 h 4239647"/>
                <a:gd name="connsiteX83" fmla="*/ 3569034 w 4908984"/>
                <a:gd name="connsiteY83" fmla="*/ 4135403 h 4239647"/>
                <a:gd name="connsiteX84" fmla="*/ 3673951 w 4908984"/>
                <a:gd name="connsiteY84" fmla="*/ 4130423 h 4239647"/>
                <a:gd name="connsiteX85" fmla="*/ 3598805 w 4908984"/>
                <a:gd name="connsiteY85" fmla="*/ 4203245 h 4239647"/>
                <a:gd name="connsiteX86" fmla="*/ 3636034 w 4908984"/>
                <a:gd name="connsiteY86" fmla="*/ 4239647 h 4239647"/>
                <a:gd name="connsiteX87" fmla="*/ 4033360 w 4908984"/>
                <a:gd name="connsiteY87" fmla="*/ 3943815 h 4239647"/>
                <a:gd name="connsiteX88" fmla="*/ 4047772 w 4908984"/>
                <a:gd name="connsiteY88" fmla="*/ 3946340 h 4239647"/>
                <a:gd name="connsiteX0" fmla="*/ 4047772 w 4908984"/>
                <a:gd name="connsiteY0" fmla="*/ 3946340 h 4216896"/>
                <a:gd name="connsiteX1" fmla="*/ 4176291 w 4908984"/>
                <a:gd name="connsiteY1" fmla="*/ 3958989 h 4216896"/>
                <a:gd name="connsiteX2" fmla="*/ 4278868 w 4908984"/>
                <a:gd name="connsiteY2" fmla="*/ 3907700 h 4216896"/>
                <a:gd name="connsiteX3" fmla="*/ 4293522 w 4908984"/>
                <a:gd name="connsiteY3" fmla="*/ 3878392 h 4216896"/>
                <a:gd name="connsiteX4" fmla="*/ 4403426 w 4908984"/>
                <a:gd name="connsiteY4" fmla="*/ 3885719 h 4216896"/>
                <a:gd name="connsiteX5" fmla="*/ 4520657 w 4908984"/>
                <a:gd name="connsiteY5" fmla="*/ 3893046 h 4216896"/>
                <a:gd name="connsiteX6" fmla="*/ 4520657 w 4908984"/>
                <a:gd name="connsiteY6" fmla="*/ 3790469 h 4216896"/>
                <a:gd name="connsiteX7" fmla="*/ 4549964 w 4908984"/>
                <a:gd name="connsiteY7" fmla="*/ 3739181 h 4216896"/>
                <a:gd name="connsiteX8" fmla="*/ 4637887 w 4908984"/>
                <a:gd name="connsiteY8" fmla="*/ 3687892 h 4216896"/>
                <a:gd name="connsiteX9" fmla="*/ 4689176 w 4908984"/>
                <a:gd name="connsiteY9" fmla="*/ 3629277 h 4216896"/>
                <a:gd name="connsiteX10" fmla="*/ 4850368 w 4908984"/>
                <a:gd name="connsiteY10" fmla="*/ 3629277 h 4216896"/>
                <a:gd name="connsiteX11" fmla="*/ 4850368 w 4908984"/>
                <a:gd name="connsiteY11" fmla="*/ 3526700 h 4216896"/>
                <a:gd name="connsiteX12" fmla="*/ 4879676 w 4908984"/>
                <a:gd name="connsiteY12" fmla="*/ 3284912 h 4216896"/>
                <a:gd name="connsiteX13" fmla="*/ 4908984 w 4908984"/>
                <a:gd name="connsiteY13" fmla="*/ 3094412 h 4216896"/>
                <a:gd name="connsiteX14" fmla="*/ 4901657 w 4908984"/>
                <a:gd name="connsiteY14" fmla="*/ 2889258 h 4216896"/>
                <a:gd name="connsiteX15" fmla="*/ 4856956 w 4908984"/>
                <a:gd name="connsiteY15" fmla="*/ 2660243 h 4216896"/>
                <a:gd name="connsiteX16" fmla="*/ 4760872 w 4908984"/>
                <a:gd name="connsiteY16" fmla="*/ 2372966 h 4216896"/>
                <a:gd name="connsiteX17" fmla="*/ 3962111 w 4908984"/>
                <a:gd name="connsiteY17" fmla="*/ 693914 h 4216896"/>
                <a:gd name="connsiteX18" fmla="*/ 3671799 w 4908984"/>
                <a:gd name="connsiteY18" fmla="*/ 565053 h 4216896"/>
                <a:gd name="connsiteX19" fmla="*/ 3641636 w 4908984"/>
                <a:gd name="connsiteY19" fmla="*/ 609627 h 4216896"/>
                <a:gd name="connsiteX20" fmla="*/ 3722072 w 4908984"/>
                <a:gd name="connsiteY20" fmla="*/ 743353 h 4216896"/>
                <a:gd name="connsiteX21" fmla="*/ 3626555 w 4908984"/>
                <a:gd name="connsiteY21" fmla="*/ 936512 h 4216896"/>
                <a:gd name="connsiteX22" fmla="*/ 3490819 w 4908984"/>
                <a:gd name="connsiteY22" fmla="*/ 986040 h 4216896"/>
                <a:gd name="connsiteX23" fmla="*/ 3520982 w 4908984"/>
                <a:gd name="connsiteY23" fmla="*/ 1075190 h 4216896"/>
                <a:gd name="connsiteX24" fmla="*/ 3826378 w 4908984"/>
                <a:gd name="connsiteY24" fmla="*/ 1303096 h 4216896"/>
                <a:gd name="connsiteX25" fmla="*/ 3646663 w 4908984"/>
                <a:gd name="connsiteY25" fmla="*/ 1332735 h 4216896"/>
                <a:gd name="connsiteX26" fmla="*/ 3449334 w 4908984"/>
                <a:gd name="connsiteY26" fmla="*/ 1491313 h 4216896"/>
                <a:gd name="connsiteX27" fmla="*/ 3027047 w 4908984"/>
                <a:gd name="connsiteY27" fmla="*/ 1530938 h 4216896"/>
                <a:gd name="connsiteX28" fmla="*/ 2815903 w 4908984"/>
                <a:gd name="connsiteY28" fmla="*/ 1303095 h 4216896"/>
                <a:gd name="connsiteX29" fmla="*/ 2569569 w 4908984"/>
                <a:gd name="connsiteY29" fmla="*/ 1327861 h 4216896"/>
                <a:gd name="connsiteX30" fmla="*/ 2639950 w 4908984"/>
                <a:gd name="connsiteY30" fmla="*/ 1060393 h 4216896"/>
                <a:gd name="connsiteX31" fmla="*/ 2494161 w 4908984"/>
                <a:gd name="connsiteY31" fmla="*/ 971238 h 4216896"/>
                <a:gd name="connsiteX32" fmla="*/ 2433834 w 4908984"/>
                <a:gd name="connsiteY32" fmla="*/ 1010863 h 4216896"/>
                <a:gd name="connsiteX33" fmla="*/ 2353398 w 4908984"/>
                <a:gd name="connsiteY33" fmla="*/ 1337767 h 4216896"/>
                <a:gd name="connsiteX34" fmla="*/ 2283017 w 4908984"/>
                <a:gd name="connsiteY34" fmla="*/ 1303095 h 4216896"/>
                <a:gd name="connsiteX35" fmla="*/ 2308154 w 4908984"/>
                <a:gd name="connsiteY35" fmla="*/ 867223 h 4216896"/>
                <a:gd name="connsiteX36" fmla="*/ 2428807 w 4908984"/>
                <a:gd name="connsiteY36" fmla="*/ 624521 h 4216896"/>
                <a:gd name="connsiteX37" fmla="*/ 2257881 w 4908984"/>
                <a:gd name="connsiteY37" fmla="*/ 490788 h 4216896"/>
                <a:gd name="connsiteX38" fmla="*/ 2247827 w 4908984"/>
                <a:gd name="connsiteY38" fmla="*/ 406586 h 4216896"/>
                <a:gd name="connsiteX39" fmla="*/ 2212636 w 4908984"/>
                <a:gd name="connsiteY39" fmla="*/ 371913 h 4216896"/>
                <a:gd name="connsiteX40" fmla="*/ 2192527 w 4908984"/>
                <a:gd name="connsiteY40" fmla="*/ 272852 h 4216896"/>
                <a:gd name="connsiteX41" fmla="*/ 1664041 w 4908984"/>
                <a:gd name="connsiteY41" fmla="*/ 439 h 4216896"/>
                <a:gd name="connsiteX42" fmla="*/ 1548412 w 4908984"/>
                <a:gd name="connsiteY42" fmla="*/ 173798 h 4216896"/>
                <a:gd name="connsiteX43" fmla="*/ 1422729 w 4908984"/>
                <a:gd name="connsiteY43" fmla="*/ 302578 h 4216896"/>
                <a:gd name="connsiteX44" fmla="*/ 1538358 w 4908984"/>
                <a:gd name="connsiteY44" fmla="*/ 376874 h 4216896"/>
                <a:gd name="connsiteX45" fmla="*/ 1648961 w 4908984"/>
                <a:gd name="connsiteY45" fmla="*/ 644342 h 4216896"/>
                <a:gd name="connsiteX46" fmla="*/ 1635774 w 4908984"/>
                <a:gd name="connsiteY46" fmla="*/ 669061 h 4216896"/>
                <a:gd name="connsiteX47" fmla="*/ 1646232 w 4908984"/>
                <a:gd name="connsiteY47" fmla="*/ 796696 h 4216896"/>
                <a:gd name="connsiteX48" fmla="*/ 1710942 w 4908984"/>
                <a:gd name="connsiteY48" fmla="*/ 879655 h 4216896"/>
                <a:gd name="connsiteX49" fmla="*/ 1702225 w 4908984"/>
                <a:gd name="connsiteY49" fmla="*/ 947010 h 4216896"/>
                <a:gd name="connsiteX50" fmla="*/ 1824267 w 4908984"/>
                <a:gd name="connsiteY50" fmla="*/ 1052255 h 4216896"/>
                <a:gd name="connsiteX51" fmla="*/ 1741453 w 4908984"/>
                <a:gd name="connsiteY51" fmla="*/ 1085932 h 4216896"/>
                <a:gd name="connsiteX52" fmla="*/ 1417703 w 4908984"/>
                <a:gd name="connsiteY52" fmla="*/ 827606 h 4216896"/>
                <a:gd name="connsiteX53" fmla="*/ 1151257 w 4908984"/>
                <a:gd name="connsiteY53" fmla="*/ 956386 h 4216896"/>
                <a:gd name="connsiteX54" fmla="*/ 1055737 w 4908984"/>
                <a:gd name="connsiteY54" fmla="*/ 1030679 h 4216896"/>
                <a:gd name="connsiteX55" fmla="*/ 925026 w 4908984"/>
                <a:gd name="connsiteY55" fmla="*/ 1085164 h 4216896"/>
                <a:gd name="connsiteX56" fmla="*/ 285038 w 4908984"/>
                <a:gd name="connsiteY56" fmla="*/ 646503 h 4216896"/>
                <a:gd name="connsiteX57" fmla="*/ 0 w 4908984"/>
                <a:gd name="connsiteY57" fmla="*/ 1174323 h 4216896"/>
                <a:gd name="connsiteX58" fmla="*/ 145792 w 4908984"/>
                <a:gd name="connsiteY58" fmla="*/ 1377398 h 4216896"/>
                <a:gd name="connsiteX59" fmla="*/ 206120 w 4908984"/>
                <a:gd name="connsiteY59" fmla="*/ 1521038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24543 w 4908984"/>
                <a:gd name="connsiteY71" fmla="*/ 2905148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88" fmla="*/ 4047772 w 4908984"/>
                <a:gd name="connsiteY88" fmla="*/ 3946340 h 4216896"/>
                <a:gd name="connsiteX0" fmla="*/ 4047772 w 4908984"/>
                <a:gd name="connsiteY0" fmla="*/ 3946340 h 4216896"/>
                <a:gd name="connsiteX1" fmla="*/ 4166983 w 4908984"/>
                <a:gd name="connsiteY1" fmla="*/ 3927137 h 4216896"/>
                <a:gd name="connsiteX2" fmla="*/ 4278868 w 4908984"/>
                <a:gd name="connsiteY2" fmla="*/ 3907700 h 4216896"/>
                <a:gd name="connsiteX3" fmla="*/ 4293522 w 4908984"/>
                <a:gd name="connsiteY3" fmla="*/ 3878392 h 4216896"/>
                <a:gd name="connsiteX4" fmla="*/ 4403426 w 4908984"/>
                <a:gd name="connsiteY4" fmla="*/ 3885719 h 4216896"/>
                <a:gd name="connsiteX5" fmla="*/ 4520657 w 4908984"/>
                <a:gd name="connsiteY5" fmla="*/ 3893046 h 4216896"/>
                <a:gd name="connsiteX6" fmla="*/ 4520657 w 4908984"/>
                <a:gd name="connsiteY6" fmla="*/ 3790469 h 4216896"/>
                <a:gd name="connsiteX7" fmla="*/ 4549964 w 4908984"/>
                <a:gd name="connsiteY7" fmla="*/ 3739181 h 4216896"/>
                <a:gd name="connsiteX8" fmla="*/ 4637887 w 4908984"/>
                <a:gd name="connsiteY8" fmla="*/ 3687892 h 4216896"/>
                <a:gd name="connsiteX9" fmla="*/ 4689176 w 4908984"/>
                <a:gd name="connsiteY9" fmla="*/ 3629277 h 4216896"/>
                <a:gd name="connsiteX10" fmla="*/ 4850368 w 4908984"/>
                <a:gd name="connsiteY10" fmla="*/ 3629277 h 4216896"/>
                <a:gd name="connsiteX11" fmla="*/ 4850368 w 4908984"/>
                <a:gd name="connsiteY11" fmla="*/ 3526700 h 4216896"/>
                <a:gd name="connsiteX12" fmla="*/ 4879676 w 4908984"/>
                <a:gd name="connsiteY12" fmla="*/ 3284912 h 4216896"/>
                <a:gd name="connsiteX13" fmla="*/ 4908984 w 4908984"/>
                <a:gd name="connsiteY13" fmla="*/ 3094412 h 4216896"/>
                <a:gd name="connsiteX14" fmla="*/ 4901657 w 4908984"/>
                <a:gd name="connsiteY14" fmla="*/ 2889258 h 4216896"/>
                <a:gd name="connsiteX15" fmla="*/ 4856956 w 4908984"/>
                <a:gd name="connsiteY15" fmla="*/ 2660243 h 4216896"/>
                <a:gd name="connsiteX16" fmla="*/ 4760872 w 4908984"/>
                <a:gd name="connsiteY16" fmla="*/ 2372966 h 4216896"/>
                <a:gd name="connsiteX17" fmla="*/ 3962111 w 4908984"/>
                <a:gd name="connsiteY17" fmla="*/ 693914 h 4216896"/>
                <a:gd name="connsiteX18" fmla="*/ 3671799 w 4908984"/>
                <a:gd name="connsiteY18" fmla="*/ 565053 h 4216896"/>
                <a:gd name="connsiteX19" fmla="*/ 3641636 w 4908984"/>
                <a:gd name="connsiteY19" fmla="*/ 609627 h 4216896"/>
                <a:gd name="connsiteX20" fmla="*/ 3722072 w 4908984"/>
                <a:gd name="connsiteY20" fmla="*/ 743353 h 4216896"/>
                <a:gd name="connsiteX21" fmla="*/ 3626555 w 4908984"/>
                <a:gd name="connsiteY21" fmla="*/ 936512 h 4216896"/>
                <a:gd name="connsiteX22" fmla="*/ 3490819 w 4908984"/>
                <a:gd name="connsiteY22" fmla="*/ 986040 h 4216896"/>
                <a:gd name="connsiteX23" fmla="*/ 3520982 w 4908984"/>
                <a:gd name="connsiteY23" fmla="*/ 1075190 h 4216896"/>
                <a:gd name="connsiteX24" fmla="*/ 3826378 w 4908984"/>
                <a:gd name="connsiteY24" fmla="*/ 1303096 h 4216896"/>
                <a:gd name="connsiteX25" fmla="*/ 3646663 w 4908984"/>
                <a:gd name="connsiteY25" fmla="*/ 1332735 h 4216896"/>
                <a:gd name="connsiteX26" fmla="*/ 3449334 w 4908984"/>
                <a:gd name="connsiteY26" fmla="*/ 1491313 h 4216896"/>
                <a:gd name="connsiteX27" fmla="*/ 3027047 w 4908984"/>
                <a:gd name="connsiteY27" fmla="*/ 1530938 h 4216896"/>
                <a:gd name="connsiteX28" fmla="*/ 2815903 w 4908984"/>
                <a:gd name="connsiteY28" fmla="*/ 1303095 h 4216896"/>
                <a:gd name="connsiteX29" fmla="*/ 2569569 w 4908984"/>
                <a:gd name="connsiteY29" fmla="*/ 1327861 h 4216896"/>
                <a:gd name="connsiteX30" fmla="*/ 2639950 w 4908984"/>
                <a:gd name="connsiteY30" fmla="*/ 1060393 h 4216896"/>
                <a:gd name="connsiteX31" fmla="*/ 2494161 w 4908984"/>
                <a:gd name="connsiteY31" fmla="*/ 971238 h 4216896"/>
                <a:gd name="connsiteX32" fmla="*/ 2433834 w 4908984"/>
                <a:gd name="connsiteY32" fmla="*/ 1010863 h 4216896"/>
                <a:gd name="connsiteX33" fmla="*/ 2353398 w 4908984"/>
                <a:gd name="connsiteY33" fmla="*/ 1337767 h 4216896"/>
                <a:gd name="connsiteX34" fmla="*/ 2283017 w 4908984"/>
                <a:gd name="connsiteY34" fmla="*/ 1303095 h 4216896"/>
                <a:gd name="connsiteX35" fmla="*/ 2308154 w 4908984"/>
                <a:gd name="connsiteY35" fmla="*/ 867223 h 4216896"/>
                <a:gd name="connsiteX36" fmla="*/ 2428807 w 4908984"/>
                <a:gd name="connsiteY36" fmla="*/ 624521 h 4216896"/>
                <a:gd name="connsiteX37" fmla="*/ 2257881 w 4908984"/>
                <a:gd name="connsiteY37" fmla="*/ 490788 h 4216896"/>
                <a:gd name="connsiteX38" fmla="*/ 2247827 w 4908984"/>
                <a:gd name="connsiteY38" fmla="*/ 406586 h 4216896"/>
                <a:gd name="connsiteX39" fmla="*/ 2212636 w 4908984"/>
                <a:gd name="connsiteY39" fmla="*/ 371913 h 4216896"/>
                <a:gd name="connsiteX40" fmla="*/ 2192527 w 4908984"/>
                <a:gd name="connsiteY40" fmla="*/ 272852 h 4216896"/>
                <a:gd name="connsiteX41" fmla="*/ 1664041 w 4908984"/>
                <a:gd name="connsiteY41" fmla="*/ 439 h 4216896"/>
                <a:gd name="connsiteX42" fmla="*/ 1548412 w 4908984"/>
                <a:gd name="connsiteY42" fmla="*/ 173798 h 4216896"/>
                <a:gd name="connsiteX43" fmla="*/ 1422729 w 4908984"/>
                <a:gd name="connsiteY43" fmla="*/ 302578 h 4216896"/>
                <a:gd name="connsiteX44" fmla="*/ 1538358 w 4908984"/>
                <a:gd name="connsiteY44" fmla="*/ 376874 h 4216896"/>
                <a:gd name="connsiteX45" fmla="*/ 1648961 w 4908984"/>
                <a:gd name="connsiteY45" fmla="*/ 644342 h 4216896"/>
                <a:gd name="connsiteX46" fmla="*/ 1635774 w 4908984"/>
                <a:gd name="connsiteY46" fmla="*/ 669061 h 4216896"/>
                <a:gd name="connsiteX47" fmla="*/ 1646232 w 4908984"/>
                <a:gd name="connsiteY47" fmla="*/ 796696 h 4216896"/>
                <a:gd name="connsiteX48" fmla="*/ 1710942 w 4908984"/>
                <a:gd name="connsiteY48" fmla="*/ 879655 h 4216896"/>
                <a:gd name="connsiteX49" fmla="*/ 1702225 w 4908984"/>
                <a:gd name="connsiteY49" fmla="*/ 947010 h 4216896"/>
                <a:gd name="connsiteX50" fmla="*/ 1824267 w 4908984"/>
                <a:gd name="connsiteY50" fmla="*/ 1052255 h 4216896"/>
                <a:gd name="connsiteX51" fmla="*/ 1741453 w 4908984"/>
                <a:gd name="connsiteY51" fmla="*/ 1085932 h 4216896"/>
                <a:gd name="connsiteX52" fmla="*/ 1417703 w 4908984"/>
                <a:gd name="connsiteY52" fmla="*/ 827606 h 4216896"/>
                <a:gd name="connsiteX53" fmla="*/ 1151257 w 4908984"/>
                <a:gd name="connsiteY53" fmla="*/ 956386 h 4216896"/>
                <a:gd name="connsiteX54" fmla="*/ 1055737 w 4908984"/>
                <a:gd name="connsiteY54" fmla="*/ 1030679 h 4216896"/>
                <a:gd name="connsiteX55" fmla="*/ 925026 w 4908984"/>
                <a:gd name="connsiteY55" fmla="*/ 1085164 h 4216896"/>
                <a:gd name="connsiteX56" fmla="*/ 285038 w 4908984"/>
                <a:gd name="connsiteY56" fmla="*/ 646503 h 4216896"/>
                <a:gd name="connsiteX57" fmla="*/ 0 w 4908984"/>
                <a:gd name="connsiteY57" fmla="*/ 1174323 h 4216896"/>
                <a:gd name="connsiteX58" fmla="*/ 145792 w 4908984"/>
                <a:gd name="connsiteY58" fmla="*/ 1377398 h 4216896"/>
                <a:gd name="connsiteX59" fmla="*/ 206120 w 4908984"/>
                <a:gd name="connsiteY59" fmla="*/ 1521038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24543 w 4908984"/>
                <a:gd name="connsiteY71" fmla="*/ 2905148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88" fmla="*/ 4047772 w 4908984"/>
                <a:gd name="connsiteY88" fmla="*/ 3946340 h 4216896"/>
                <a:gd name="connsiteX0" fmla="*/ 4033360 w 4908984"/>
                <a:gd name="connsiteY0" fmla="*/ 3943815 h 4216896"/>
                <a:gd name="connsiteX1" fmla="*/ 4166983 w 4908984"/>
                <a:gd name="connsiteY1" fmla="*/ 3927137 h 4216896"/>
                <a:gd name="connsiteX2" fmla="*/ 4278868 w 4908984"/>
                <a:gd name="connsiteY2" fmla="*/ 3907700 h 4216896"/>
                <a:gd name="connsiteX3" fmla="*/ 4293522 w 4908984"/>
                <a:gd name="connsiteY3" fmla="*/ 3878392 h 4216896"/>
                <a:gd name="connsiteX4" fmla="*/ 4403426 w 4908984"/>
                <a:gd name="connsiteY4" fmla="*/ 3885719 h 4216896"/>
                <a:gd name="connsiteX5" fmla="*/ 4520657 w 4908984"/>
                <a:gd name="connsiteY5" fmla="*/ 3893046 h 4216896"/>
                <a:gd name="connsiteX6" fmla="*/ 4520657 w 4908984"/>
                <a:gd name="connsiteY6" fmla="*/ 3790469 h 4216896"/>
                <a:gd name="connsiteX7" fmla="*/ 4549964 w 4908984"/>
                <a:gd name="connsiteY7" fmla="*/ 3739181 h 4216896"/>
                <a:gd name="connsiteX8" fmla="*/ 4637887 w 4908984"/>
                <a:gd name="connsiteY8" fmla="*/ 3687892 h 4216896"/>
                <a:gd name="connsiteX9" fmla="*/ 4689176 w 4908984"/>
                <a:gd name="connsiteY9" fmla="*/ 3629277 h 4216896"/>
                <a:gd name="connsiteX10" fmla="*/ 4850368 w 4908984"/>
                <a:gd name="connsiteY10" fmla="*/ 3629277 h 4216896"/>
                <a:gd name="connsiteX11" fmla="*/ 4850368 w 4908984"/>
                <a:gd name="connsiteY11" fmla="*/ 3526700 h 4216896"/>
                <a:gd name="connsiteX12" fmla="*/ 4879676 w 4908984"/>
                <a:gd name="connsiteY12" fmla="*/ 3284912 h 4216896"/>
                <a:gd name="connsiteX13" fmla="*/ 4908984 w 4908984"/>
                <a:gd name="connsiteY13" fmla="*/ 3094412 h 4216896"/>
                <a:gd name="connsiteX14" fmla="*/ 4901657 w 4908984"/>
                <a:gd name="connsiteY14" fmla="*/ 2889258 h 4216896"/>
                <a:gd name="connsiteX15" fmla="*/ 4856956 w 4908984"/>
                <a:gd name="connsiteY15" fmla="*/ 2660243 h 4216896"/>
                <a:gd name="connsiteX16" fmla="*/ 4760872 w 4908984"/>
                <a:gd name="connsiteY16" fmla="*/ 2372966 h 4216896"/>
                <a:gd name="connsiteX17" fmla="*/ 3962111 w 4908984"/>
                <a:gd name="connsiteY17" fmla="*/ 693914 h 4216896"/>
                <a:gd name="connsiteX18" fmla="*/ 3671799 w 4908984"/>
                <a:gd name="connsiteY18" fmla="*/ 565053 h 4216896"/>
                <a:gd name="connsiteX19" fmla="*/ 3641636 w 4908984"/>
                <a:gd name="connsiteY19" fmla="*/ 609627 h 4216896"/>
                <a:gd name="connsiteX20" fmla="*/ 3722072 w 4908984"/>
                <a:gd name="connsiteY20" fmla="*/ 743353 h 4216896"/>
                <a:gd name="connsiteX21" fmla="*/ 3626555 w 4908984"/>
                <a:gd name="connsiteY21" fmla="*/ 936512 h 4216896"/>
                <a:gd name="connsiteX22" fmla="*/ 3490819 w 4908984"/>
                <a:gd name="connsiteY22" fmla="*/ 986040 h 4216896"/>
                <a:gd name="connsiteX23" fmla="*/ 3520982 w 4908984"/>
                <a:gd name="connsiteY23" fmla="*/ 1075190 h 4216896"/>
                <a:gd name="connsiteX24" fmla="*/ 3826378 w 4908984"/>
                <a:gd name="connsiteY24" fmla="*/ 1303096 h 4216896"/>
                <a:gd name="connsiteX25" fmla="*/ 3646663 w 4908984"/>
                <a:gd name="connsiteY25" fmla="*/ 1332735 h 4216896"/>
                <a:gd name="connsiteX26" fmla="*/ 3449334 w 4908984"/>
                <a:gd name="connsiteY26" fmla="*/ 1491313 h 4216896"/>
                <a:gd name="connsiteX27" fmla="*/ 3027047 w 4908984"/>
                <a:gd name="connsiteY27" fmla="*/ 1530938 h 4216896"/>
                <a:gd name="connsiteX28" fmla="*/ 2815903 w 4908984"/>
                <a:gd name="connsiteY28" fmla="*/ 1303095 h 4216896"/>
                <a:gd name="connsiteX29" fmla="*/ 2569569 w 4908984"/>
                <a:gd name="connsiteY29" fmla="*/ 1327861 h 4216896"/>
                <a:gd name="connsiteX30" fmla="*/ 2639950 w 4908984"/>
                <a:gd name="connsiteY30" fmla="*/ 1060393 h 4216896"/>
                <a:gd name="connsiteX31" fmla="*/ 2494161 w 4908984"/>
                <a:gd name="connsiteY31" fmla="*/ 971238 h 4216896"/>
                <a:gd name="connsiteX32" fmla="*/ 2433834 w 4908984"/>
                <a:gd name="connsiteY32" fmla="*/ 1010863 h 4216896"/>
                <a:gd name="connsiteX33" fmla="*/ 2353398 w 4908984"/>
                <a:gd name="connsiteY33" fmla="*/ 1337767 h 4216896"/>
                <a:gd name="connsiteX34" fmla="*/ 2283017 w 4908984"/>
                <a:gd name="connsiteY34" fmla="*/ 1303095 h 4216896"/>
                <a:gd name="connsiteX35" fmla="*/ 2308154 w 4908984"/>
                <a:gd name="connsiteY35" fmla="*/ 867223 h 4216896"/>
                <a:gd name="connsiteX36" fmla="*/ 2428807 w 4908984"/>
                <a:gd name="connsiteY36" fmla="*/ 624521 h 4216896"/>
                <a:gd name="connsiteX37" fmla="*/ 2257881 w 4908984"/>
                <a:gd name="connsiteY37" fmla="*/ 490788 h 4216896"/>
                <a:gd name="connsiteX38" fmla="*/ 2247827 w 4908984"/>
                <a:gd name="connsiteY38" fmla="*/ 406586 h 4216896"/>
                <a:gd name="connsiteX39" fmla="*/ 2212636 w 4908984"/>
                <a:gd name="connsiteY39" fmla="*/ 371913 h 4216896"/>
                <a:gd name="connsiteX40" fmla="*/ 2192527 w 4908984"/>
                <a:gd name="connsiteY40" fmla="*/ 272852 h 4216896"/>
                <a:gd name="connsiteX41" fmla="*/ 1664041 w 4908984"/>
                <a:gd name="connsiteY41" fmla="*/ 439 h 4216896"/>
                <a:gd name="connsiteX42" fmla="*/ 1548412 w 4908984"/>
                <a:gd name="connsiteY42" fmla="*/ 173798 h 4216896"/>
                <a:gd name="connsiteX43" fmla="*/ 1422729 w 4908984"/>
                <a:gd name="connsiteY43" fmla="*/ 302578 h 4216896"/>
                <a:gd name="connsiteX44" fmla="*/ 1538358 w 4908984"/>
                <a:gd name="connsiteY44" fmla="*/ 376874 h 4216896"/>
                <a:gd name="connsiteX45" fmla="*/ 1648961 w 4908984"/>
                <a:gd name="connsiteY45" fmla="*/ 644342 h 4216896"/>
                <a:gd name="connsiteX46" fmla="*/ 1635774 w 4908984"/>
                <a:gd name="connsiteY46" fmla="*/ 669061 h 4216896"/>
                <a:gd name="connsiteX47" fmla="*/ 1646232 w 4908984"/>
                <a:gd name="connsiteY47" fmla="*/ 796696 h 4216896"/>
                <a:gd name="connsiteX48" fmla="*/ 1710942 w 4908984"/>
                <a:gd name="connsiteY48" fmla="*/ 879655 h 4216896"/>
                <a:gd name="connsiteX49" fmla="*/ 1702225 w 4908984"/>
                <a:gd name="connsiteY49" fmla="*/ 947010 h 4216896"/>
                <a:gd name="connsiteX50" fmla="*/ 1824267 w 4908984"/>
                <a:gd name="connsiteY50" fmla="*/ 1052255 h 4216896"/>
                <a:gd name="connsiteX51" fmla="*/ 1741453 w 4908984"/>
                <a:gd name="connsiteY51" fmla="*/ 1085932 h 4216896"/>
                <a:gd name="connsiteX52" fmla="*/ 1417703 w 4908984"/>
                <a:gd name="connsiteY52" fmla="*/ 827606 h 4216896"/>
                <a:gd name="connsiteX53" fmla="*/ 1151257 w 4908984"/>
                <a:gd name="connsiteY53" fmla="*/ 956386 h 4216896"/>
                <a:gd name="connsiteX54" fmla="*/ 1055737 w 4908984"/>
                <a:gd name="connsiteY54" fmla="*/ 1030679 h 4216896"/>
                <a:gd name="connsiteX55" fmla="*/ 925026 w 4908984"/>
                <a:gd name="connsiteY55" fmla="*/ 1085164 h 4216896"/>
                <a:gd name="connsiteX56" fmla="*/ 285038 w 4908984"/>
                <a:gd name="connsiteY56" fmla="*/ 646503 h 4216896"/>
                <a:gd name="connsiteX57" fmla="*/ 0 w 4908984"/>
                <a:gd name="connsiteY57" fmla="*/ 1174323 h 4216896"/>
                <a:gd name="connsiteX58" fmla="*/ 145792 w 4908984"/>
                <a:gd name="connsiteY58" fmla="*/ 1377398 h 4216896"/>
                <a:gd name="connsiteX59" fmla="*/ 206120 w 4908984"/>
                <a:gd name="connsiteY59" fmla="*/ 1521038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24543 w 4908984"/>
                <a:gd name="connsiteY71" fmla="*/ 2905148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93522 w 4908984"/>
                <a:gd name="connsiteY2" fmla="*/ 3878392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45792 w 4908984"/>
                <a:gd name="connsiteY57" fmla="*/ 137739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24543 w 4908984"/>
                <a:gd name="connsiteY70" fmla="*/ 2905148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45792 w 4908984"/>
                <a:gd name="connsiteY57" fmla="*/ 137739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24543 w 4908984"/>
                <a:gd name="connsiteY70" fmla="*/ 2905148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45792 w 4908984"/>
                <a:gd name="connsiteY57" fmla="*/ 137739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06120 w 4908984"/>
                <a:gd name="connsiteY58" fmla="*/ 1521038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93776 w 4908984"/>
                <a:gd name="connsiteY59" fmla="*/ 1735614 h 4216896"/>
                <a:gd name="connsiteX60" fmla="*/ 1202002 w 4908984"/>
                <a:gd name="connsiteY60" fmla="*/ 2458920 h 4216896"/>
                <a:gd name="connsiteX61" fmla="*/ 1206504 w 4908984"/>
                <a:gd name="connsiteY61" fmla="*/ 2453635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493776 w 4908984"/>
                <a:gd name="connsiteY60" fmla="*/ 1735614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1202002 w 4908984"/>
                <a:gd name="connsiteY61" fmla="*/ 2458920 h 4216896"/>
                <a:gd name="connsiteX62" fmla="*/ 1206504 w 4908984"/>
                <a:gd name="connsiteY62" fmla="*/ 2453635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06504 w 4908984"/>
                <a:gd name="connsiteY63" fmla="*/ 2453635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346115 w 4908984"/>
                <a:gd name="connsiteY63" fmla="*/ 2330779 h 4216896"/>
                <a:gd name="connsiteX64" fmla="*/ 1270033 w 4908984"/>
                <a:gd name="connsiteY64" fmla="*/ 2610713 h 4216896"/>
                <a:gd name="connsiteX65" fmla="*/ 1275138 w 4908984"/>
                <a:gd name="connsiteY65" fmla="*/ 2783634 h 4216896"/>
                <a:gd name="connsiteX66" fmla="*/ 1356590 w 4908984"/>
                <a:gd name="connsiteY66" fmla="*/ 2777469 h 4216896"/>
                <a:gd name="connsiteX67" fmla="*/ 1333738 w 4908984"/>
                <a:gd name="connsiteY67" fmla="*/ 2632205 h 4216896"/>
                <a:gd name="connsiteX68" fmla="*/ 1406316 w 4908984"/>
                <a:gd name="connsiteY68" fmla="*/ 2593493 h 4216896"/>
                <a:gd name="connsiteX69" fmla="*/ 1501755 w 4908984"/>
                <a:gd name="connsiteY69" fmla="*/ 2633344 h 4216896"/>
                <a:gd name="connsiteX70" fmla="*/ 1520371 w 4908984"/>
                <a:gd name="connsiteY70" fmla="*/ 2706148 h 4216896"/>
                <a:gd name="connsiteX71" fmla="*/ 1594829 w 4908984"/>
                <a:gd name="connsiteY71" fmla="*/ 2765301 h 4216896"/>
                <a:gd name="connsiteX72" fmla="*/ 1610582 w 4908984"/>
                <a:gd name="connsiteY72" fmla="*/ 2896049 h 4216896"/>
                <a:gd name="connsiteX73" fmla="*/ 1971778 w 4908984"/>
                <a:gd name="connsiteY73" fmla="*/ 3170273 h 4216896"/>
                <a:gd name="connsiteX74" fmla="*/ 2494367 w 4908984"/>
                <a:gd name="connsiteY74" fmla="*/ 3678791 h 4216896"/>
                <a:gd name="connsiteX75" fmla="*/ 2511003 w 4908984"/>
                <a:gd name="connsiteY75" fmla="*/ 3792476 h 4216896"/>
                <a:gd name="connsiteX76" fmla="*/ 2625559 w 4908984"/>
                <a:gd name="connsiteY76" fmla="*/ 3847312 h 4216896"/>
                <a:gd name="connsiteX77" fmla="*/ 2763482 w 4908984"/>
                <a:gd name="connsiteY77" fmla="*/ 3858416 h 4216896"/>
                <a:gd name="connsiteX78" fmla="*/ 3012599 w 4908984"/>
                <a:gd name="connsiteY78" fmla="*/ 3890502 h 4216896"/>
                <a:gd name="connsiteX79" fmla="*/ 3111811 w 4908984"/>
                <a:gd name="connsiteY79" fmla="*/ 4022155 h 4216896"/>
                <a:gd name="connsiteX80" fmla="*/ 3135174 w 4908984"/>
                <a:gd name="connsiteY80" fmla="*/ 4087560 h 4216896"/>
                <a:gd name="connsiteX81" fmla="*/ 3328554 w 4908984"/>
                <a:gd name="connsiteY81" fmla="*/ 3936117 h 4216896"/>
                <a:gd name="connsiteX82" fmla="*/ 3510122 w 4908984"/>
                <a:gd name="connsiteY82" fmla="*/ 3949768 h 4216896"/>
                <a:gd name="connsiteX83" fmla="*/ 3496160 w 4908984"/>
                <a:gd name="connsiteY83" fmla="*/ 4052803 h 4216896"/>
                <a:gd name="connsiteX84" fmla="*/ 3569034 w 4908984"/>
                <a:gd name="connsiteY84" fmla="*/ 4135403 h 4216896"/>
                <a:gd name="connsiteX85" fmla="*/ 3673951 w 4908984"/>
                <a:gd name="connsiteY85" fmla="*/ 4130423 h 4216896"/>
                <a:gd name="connsiteX86" fmla="*/ 3598805 w 4908984"/>
                <a:gd name="connsiteY86" fmla="*/ 4203245 h 4216896"/>
                <a:gd name="connsiteX87" fmla="*/ 3631380 w 4908984"/>
                <a:gd name="connsiteY87" fmla="*/ 4216896 h 4216896"/>
                <a:gd name="connsiteX88" fmla="*/ 4033360 w 4908984"/>
                <a:gd name="connsiteY88"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02002 w 4908984"/>
                <a:gd name="connsiteY62" fmla="*/ 2458920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915391 w 4908984"/>
                <a:gd name="connsiteY61" fmla="*/ 2073665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220617 w 4908984"/>
                <a:gd name="connsiteY62" fmla="*/ 2458921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403426 w 4908984"/>
                <a:gd name="connsiteY3" fmla="*/ 3885719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4907 w 4908984"/>
                <a:gd name="connsiteY2" fmla="*/ 3860191 h 4216896"/>
                <a:gd name="connsiteX3" fmla="*/ 4394119 w 4908984"/>
                <a:gd name="connsiteY3" fmla="*/ 3844767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520657 w 4908984"/>
                <a:gd name="connsiteY4" fmla="*/ 3893046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520657 w 4908984"/>
                <a:gd name="connsiteY5" fmla="*/ 3790469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49964 w 4908984"/>
                <a:gd name="connsiteY6" fmla="*/ 3739181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37887 w 4908984"/>
                <a:gd name="connsiteY7" fmla="*/ 3687892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89176 w 4908984"/>
                <a:gd name="connsiteY8" fmla="*/ 3629277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50368 w 4908984"/>
                <a:gd name="connsiteY9" fmla="*/ 3629277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08485 w 4908984"/>
                <a:gd name="connsiteY9" fmla="*/ 3592875 h 4216896"/>
                <a:gd name="connsiteX10" fmla="*/ 4850368 w 4908984"/>
                <a:gd name="connsiteY10" fmla="*/ 3526700 h 4216896"/>
                <a:gd name="connsiteX11" fmla="*/ 4879676 w 4908984"/>
                <a:gd name="connsiteY11" fmla="*/ 3284912 h 4216896"/>
                <a:gd name="connsiteX12" fmla="*/ 4908984 w 4908984"/>
                <a:gd name="connsiteY12" fmla="*/ 3094412 h 4216896"/>
                <a:gd name="connsiteX13" fmla="*/ 4901657 w 4908984"/>
                <a:gd name="connsiteY13" fmla="*/ 2889258 h 4216896"/>
                <a:gd name="connsiteX14" fmla="*/ 4856956 w 4908984"/>
                <a:gd name="connsiteY14" fmla="*/ 2660243 h 4216896"/>
                <a:gd name="connsiteX15" fmla="*/ 4760872 w 4908984"/>
                <a:gd name="connsiteY15" fmla="*/ 2372966 h 4216896"/>
                <a:gd name="connsiteX16" fmla="*/ 3962111 w 4908984"/>
                <a:gd name="connsiteY16" fmla="*/ 693914 h 4216896"/>
                <a:gd name="connsiteX17" fmla="*/ 3671799 w 4908984"/>
                <a:gd name="connsiteY17" fmla="*/ 565053 h 4216896"/>
                <a:gd name="connsiteX18" fmla="*/ 3641636 w 4908984"/>
                <a:gd name="connsiteY18" fmla="*/ 609627 h 4216896"/>
                <a:gd name="connsiteX19" fmla="*/ 3722072 w 4908984"/>
                <a:gd name="connsiteY19" fmla="*/ 743353 h 4216896"/>
                <a:gd name="connsiteX20" fmla="*/ 3626555 w 4908984"/>
                <a:gd name="connsiteY20" fmla="*/ 936512 h 4216896"/>
                <a:gd name="connsiteX21" fmla="*/ 3490819 w 4908984"/>
                <a:gd name="connsiteY21" fmla="*/ 986040 h 4216896"/>
                <a:gd name="connsiteX22" fmla="*/ 3520982 w 4908984"/>
                <a:gd name="connsiteY22" fmla="*/ 1075190 h 4216896"/>
                <a:gd name="connsiteX23" fmla="*/ 3826378 w 4908984"/>
                <a:gd name="connsiteY23" fmla="*/ 1303096 h 4216896"/>
                <a:gd name="connsiteX24" fmla="*/ 3646663 w 4908984"/>
                <a:gd name="connsiteY24" fmla="*/ 1332735 h 4216896"/>
                <a:gd name="connsiteX25" fmla="*/ 3449334 w 4908984"/>
                <a:gd name="connsiteY25" fmla="*/ 1491313 h 4216896"/>
                <a:gd name="connsiteX26" fmla="*/ 3027047 w 4908984"/>
                <a:gd name="connsiteY26" fmla="*/ 1530938 h 4216896"/>
                <a:gd name="connsiteX27" fmla="*/ 2815903 w 4908984"/>
                <a:gd name="connsiteY27" fmla="*/ 1303095 h 4216896"/>
                <a:gd name="connsiteX28" fmla="*/ 2569569 w 4908984"/>
                <a:gd name="connsiteY28" fmla="*/ 1327861 h 4216896"/>
                <a:gd name="connsiteX29" fmla="*/ 2639950 w 4908984"/>
                <a:gd name="connsiteY29" fmla="*/ 1060393 h 4216896"/>
                <a:gd name="connsiteX30" fmla="*/ 2494161 w 4908984"/>
                <a:gd name="connsiteY30" fmla="*/ 971238 h 4216896"/>
                <a:gd name="connsiteX31" fmla="*/ 2433834 w 4908984"/>
                <a:gd name="connsiteY31" fmla="*/ 1010863 h 4216896"/>
                <a:gd name="connsiteX32" fmla="*/ 2353398 w 4908984"/>
                <a:gd name="connsiteY32" fmla="*/ 1337767 h 4216896"/>
                <a:gd name="connsiteX33" fmla="*/ 2283017 w 4908984"/>
                <a:gd name="connsiteY33" fmla="*/ 1303095 h 4216896"/>
                <a:gd name="connsiteX34" fmla="*/ 2308154 w 4908984"/>
                <a:gd name="connsiteY34" fmla="*/ 867223 h 4216896"/>
                <a:gd name="connsiteX35" fmla="*/ 2428807 w 4908984"/>
                <a:gd name="connsiteY35" fmla="*/ 624521 h 4216896"/>
                <a:gd name="connsiteX36" fmla="*/ 2257881 w 4908984"/>
                <a:gd name="connsiteY36" fmla="*/ 490788 h 4216896"/>
                <a:gd name="connsiteX37" fmla="*/ 2247827 w 4908984"/>
                <a:gd name="connsiteY37" fmla="*/ 406586 h 4216896"/>
                <a:gd name="connsiteX38" fmla="*/ 2212636 w 4908984"/>
                <a:gd name="connsiteY38" fmla="*/ 371913 h 4216896"/>
                <a:gd name="connsiteX39" fmla="*/ 2192527 w 4908984"/>
                <a:gd name="connsiteY39" fmla="*/ 272852 h 4216896"/>
                <a:gd name="connsiteX40" fmla="*/ 1664041 w 4908984"/>
                <a:gd name="connsiteY40" fmla="*/ 439 h 4216896"/>
                <a:gd name="connsiteX41" fmla="*/ 1548412 w 4908984"/>
                <a:gd name="connsiteY41" fmla="*/ 173798 h 4216896"/>
                <a:gd name="connsiteX42" fmla="*/ 1422729 w 4908984"/>
                <a:gd name="connsiteY42" fmla="*/ 302578 h 4216896"/>
                <a:gd name="connsiteX43" fmla="*/ 1538358 w 4908984"/>
                <a:gd name="connsiteY43" fmla="*/ 376874 h 4216896"/>
                <a:gd name="connsiteX44" fmla="*/ 1648961 w 4908984"/>
                <a:gd name="connsiteY44" fmla="*/ 644342 h 4216896"/>
                <a:gd name="connsiteX45" fmla="*/ 1635774 w 4908984"/>
                <a:gd name="connsiteY45" fmla="*/ 669061 h 4216896"/>
                <a:gd name="connsiteX46" fmla="*/ 1646232 w 4908984"/>
                <a:gd name="connsiteY46" fmla="*/ 796696 h 4216896"/>
                <a:gd name="connsiteX47" fmla="*/ 1710942 w 4908984"/>
                <a:gd name="connsiteY47" fmla="*/ 879655 h 4216896"/>
                <a:gd name="connsiteX48" fmla="*/ 1702225 w 4908984"/>
                <a:gd name="connsiteY48" fmla="*/ 947010 h 4216896"/>
                <a:gd name="connsiteX49" fmla="*/ 1824267 w 4908984"/>
                <a:gd name="connsiteY49" fmla="*/ 1052255 h 4216896"/>
                <a:gd name="connsiteX50" fmla="*/ 1741453 w 4908984"/>
                <a:gd name="connsiteY50" fmla="*/ 1085932 h 4216896"/>
                <a:gd name="connsiteX51" fmla="*/ 1417703 w 4908984"/>
                <a:gd name="connsiteY51" fmla="*/ 827606 h 4216896"/>
                <a:gd name="connsiteX52" fmla="*/ 1151257 w 4908984"/>
                <a:gd name="connsiteY52" fmla="*/ 956386 h 4216896"/>
                <a:gd name="connsiteX53" fmla="*/ 1055737 w 4908984"/>
                <a:gd name="connsiteY53" fmla="*/ 1030679 h 4216896"/>
                <a:gd name="connsiteX54" fmla="*/ 925026 w 4908984"/>
                <a:gd name="connsiteY54" fmla="*/ 1085164 h 4216896"/>
                <a:gd name="connsiteX55" fmla="*/ 285038 w 4908984"/>
                <a:gd name="connsiteY55" fmla="*/ 646503 h 4216896"/>
                <a:gd name="connsiteX56" fmla="*/ 0 w 4908984"/>
                <a:gd name="connsiteY56" fmla="*/ 1174323 h 4216896"/>
                <a:gd name="connsiteX57" fmla="*/ 187675 w 4908984"/>
                <a:gd name="connsiteY57" fmla="*/ 1381948 h 4216896"/>
                <a:gd name="connsiteX58" fmla="*/ 229388 w 4908984"/>
                <a:gd name="connsiteY58" fmla="*/ 1493737 h 4216896"/>
                <a:gd name="connsiteX59" fmla="*/ 487253 w 4908984"/>
                <a:gd name="connsiteY59" fmla="*/ 1682345 h 4216896"/>
                <a:gd name="connsiteX60" fmla="*/ 512391 w 4908984"/>
                <a:gd name="connsiteY60" fmla="*/ 1749265 h 4216896"/>
                <a:gd name="connsiteX61" fmla="*/ 836278 w 4908984"/>
                <a:gd name="connsiteY61" fmla="*/ 1991761 h 4216896"/>
                <a:gd name="connsiteX62" fmla="*/ 1155465 w 4908984"/>
                <a:gd name="connsiteY62" fmla="*/ 2363367 h 4216896"/>
                <a:gd name="connsiteX63" fmla="*/ 1270033 w 4908984"/>
                <a:gd name="connsiteY63" fmla="*/ 2610713 h 4216896"/>
                <a:gd name="connsiteX64" fmla="*/ 1275138 w 4908984"/>
                <a:gd name="connsiteY64" fmla="*/ 2783634 h 4216896"/>
                <a:gd name="connsiteX65" fmla="*/ 1356590 w 4908984"/>
                <a:gd name="connsiteY65" fmla="*/ 2777469 h 4216896"/>
                <a:gd name="connsiteX66" fmla="*/ 1333738 w 4908984"/>
                <a:gd name="connsiteY66" fmla="*/ 2632205 h 4216896"/>
                <a:gd name="connsiteX67" fmla="*/ 1406316 w 4908984"/>
                <a:gd name="connsiteY67" fmla="*/ 2593493 h 4216896"/>
                <a:gd name="connsiteX68" fmla="*/ 1501755 w 4908984"/>
                <a:gd name="connsiteY68" fmla="*/ 2633344 h 4216896"/>
                <a:gd name="connsiteX69" fmla="*/ 1520371 w 4908984"/>
                <a:gd name="connsiteY69" fmla="*/ 2706148 h 4216896"/>
                <a:gd name="connsiteX70" fmla="*/ 1594829 w 4908984"/>
                <a:gd name="connsiteY70" fmla="*/ 2765301 h 4216896"/>
                <a:gd name="connsiteX71" fmla="*/ 1610582 w 4908984"/>
                <a:gd name="connsiteY71" fmla="*/ 2896049 h 4216896"/>
                <a:gd name="connsiteX72" fmla="*/ 1971778 w 4908984"/>
                <a:gd name="connsiteY72" fmla="*/ 3170273 h 4216896"/>
                <a:gd name="connsiteX73" fmla="*/ 2494367 w 4908984"/>
                <a:gd name="connsiteY73" fmla="*/ 3678791 h 4216896"/>
                <a:gd name="connsiteX74" fmla="*/ 2511003 w 4908984"/>
                <a:gd name="connsiteY74" fmla="*/ 3792476 h 4216896"/>
                <a:gd name="connsiteX75" fmla="*/ 2625559 w 4908984"/>
                <a:gd name="connsiteY75" fmla="*/ 3847312 h 4216896"/>
                <a:gd name="connsiteX76" fmla="*/ 2763482 w 4908984"/>
                <a:gd name="connsiteY76" fmla="*/ 3858416 h 4216896"/>
                <a:gd name="connsiteX77" fmla="*/ 3012599 w 4908984"/>
                <a:gd name="connsiteY77" fmla="*/ 3890502 h 4216896"/>
                <a:gd name="connsiteX78" fmla="*/ 3111811 w 4908984"/>
                <a:gd name="connsiteY78" fmla="*/ 4022155 h 4216896"/>
                <a:gd name="connsiteX79" fmla="*/ 3135174 w 4908984"/>
                <a:gd name="connsiteY79" fmla="*/ 4087560 h 4216896"/>
                <a:gd name="connsiteX80" fmla="*/ 3328554 w 4908984"/>
                <a:gd name="connsiteY80" fmla="*/ 3936117 h 4216896"/>
                <a:gd name="connsiteX81" fmla="*/ 3510122 w 4908984"/>
                <a:gd name="connsiteY81" fmla="*/ 3949768 h 4216896"/>
                <a:gd name="connsiteX82" fmla="*/ 3496160 w 4908984"/>
                <a:gd name="connsiteY82" fmla="*/ 4052803 h 4216896"/>
                <a:gd name="connsiteX83" fmla="*/ 3569034 w 4908984"/>
                <a:gd name="connsiteY83" fmla="*/ 4135403 h 4216896"/>
                <a:gd name="connsiteX84" fmla="*/ 3673951 w 4908984"/>
                <a:gd name="connsiteY84" fmla="*/ 4130423 h 4216896"/>
                <a:gd name="connsiteX85" fmla="*/ 3598805 w 4908984"/>
                <a:gd name="connsiteY85" fmla="*/ 4203245 h 4216896"/>
                <a:gd name="connsiteX86" fmla="*/ 3631380 w 4908984"/>
                <a:gd name="connsiteY86" fmla="*/ 4216896 h 4216896"/>
                <a:gd name="connsiteX87" fmla="*/ 4033360 w 4908984"/>
                <a:gd name="connsiteY87"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08485 w 4908984"/>
                <a:gd name="connsiteY9" fmla="*/ 3592875 h 4216896"/>
                <a:gd name="connsiteX10" fmla="*/ 4879676 w 4908984"/>
                <a:gd name="connsiteY10" fmla="*/ 3284912 h 4216896"/>
                <a:gd name="connsiteX11" fmla="*/ 4908984 w 4908984"/>
                <a:gd name="connsiteY11" fmla="*/ 3094412 h 4216896"/>
                <a:gd name="connsiteX12" fmla="*/ 4901657 w 4908984"/>
                <a:gd name="connsiteY12" fmla="*/ 2889258 h 4216896"/>
                <a:gd name="connsiteX13" fmla="*/ 4856956 w 4908984"/>
                <a:gd name="connsiteY13" fmla="*/ 2660243 h 4216896"/>
                <a:gd name="connsiteX14" fmla="*/ 4760872 w 4908984"/>
                <a:gd name="connsiteY14" fmla="*/ 2372966 h 4216896"/>
                <a:gd name="connsiteX15" fmla="*/ 3962111 w 4908984"/>
                <a:gd name="connsiteY15" fmla="*/ 693914 h 4216896"/>
                <a:gd name="connsiteX16" fmla="*/ 3671799 w 4908984"/>
                <a:gd name="connsiteY16" fmla="*/ 565053 h 4216896"/>
                <a:gd name="connsiteX17" fmla="*/ 3641636 w 4908984"/>
                <a:gd name="connsiteY17" fmla="*/ 609627 h 4216896"/>
                <a:gd name="connsiteX18" fmla="*/ 3722072 w 4908984"/>
                <a:gd name="connsiteY18" fmla="*/ 743353 h 4216896"/>
                <a:gd name="connsiteX19" fmla="*/ 3626555 w 4908984"/>
                <a:gd name="connsiteY19" fmla="*/ 936512 h 4216896"/>
                <a:gd name="connsiteX20" fmla="*/ 3490819 w 4908984"/>
                <a:gd name="connsiteY20" fmla="*/ 986040 h 4216896"/>
                <a:gd name="connsiteX21" fmla="*/ 3520982 w 4908984"/>
                <a:gd name="connsiteY21" fmla="*/ 1075190 h 4216896"/>
                <a:gd name="connsiteX22" fmla="*/ 3826378 w 4908984"/>
                <a:gd name="connsiteY22" fmla="*/ 1303096 h 4216896"/>
                <a:gd name="connsiteX23" fmla="*/ 3646663 w 4908984"/>
                <a:gd name="connsiteY23" fmla="*/ 1332735 h 4216896"/>
                <a:gd name="connsiteX24" fmla="*/ 3449334 w 4908984"/>
                <a:gd name="connsiteY24" fmla="*/ 1491313 h 4216896"/>
                <a:gd name="connsiteX25" fmla="*/ 3027047 w 4908984"/>
                <a:gd name="connsiteY25" fmla="*/ 1530938 h 4216896"/>
                <a:gd name="connsiteX26" fmla="*/ 2815903 w 4908984"/>
                <a:gd name="connsiteY26" fmla="*/ 1303095 h 4216896"/>
                <a:gd name="connsiteX27" fmla="*/ 2569569 w 4908984"/>
                <a:gd name="connsiteY27" fmla="*/ 1327861 h 4216896"/>
                <a:gd name="connsiteX28" fmla="*/ 2639950 w 4908984"/>
                <a:gd name="connsiteY28" fmla="*/ 1060393 h 4216896"/>
                <a:gd name="connsiteX29" fmla="*/ 2494161 w 4908984"/>
                <a:gd name="connsiteY29" fmla="*/ 971238 h 4216896"/>
                <a:gd name="connsiteX30" fmla="*/ 2433834 w 4908984"/>
                <a:gd name="connsiteY30" fmla="*/ 1010863 h 4216896"/>
                <a:gd name="connsiteX31" fmla="*/ 2353398 w 4908984"/>
                <a:gd name="connsiteY31" fmla="*/ 1337767 h 4216896"/>
                <a:gd name="connsiteX32" fmla="*/ 2283017 w 4908984"/>
                <a:gd name="connsiteY32" fmla="*/ 1303095 h 4216896"/>
                <a:gd name="connsiteX33" fmla="*/ 2308154 w 4908984"/>
                <a:gd name="connsiteY33" fmla="*/ 867223 h 4216896"/>
                <a:gd name="connsiteX34" fmla="*/ 2428807 w 4908984"/>
                <a:gd name="connsiteY34" fmla="*/ 624521 h 4216896"/>
                <a:gd name="connsiteX35" fmla="*/ 2257881 w 4908984"/>
                <a:gd name="connsiteY35" fmla="*/ 490788 h 4216896"/>
                <a:gd name="connsiteX36" fmla="*/ 2247827 w 4908984"/>
                <a:gd name="connsiteY36" fmla="*/ 406586 h 4216896"/>
                <a:gd name="connsiteX37" fmla="*/ 2212636 w 4908984"/>
                <a:gd name="connsiteY37" fmla="*/ 371913 h 4216896"/>
                <a:gd name="connsiteX38" fmla="*/ 2192527 w 4908984"/>
                <a:gd name="connsiteY38" fmla="*/ 272852 h 4216896"/>
                <a:gd name="connsiteX39" fmla="*/ 1664041 w 4908984"/>
                <a:gd name="connsiteY39" fmla="*/ 439 h 4216896"/>
                <a:gd name="connsiteX40" fmla="*/ 1548412 w 4908984"/>
                <a:gd name="connsiteY40" fmla="*/ 173798 h 4216896"/>
                <a:gd name="connsiteX41" fmla="*/ 1422729 w 4908984"/>
                <a:gd name="connsiteY41" fmla="*/ 302578 h 4216896"/>
                <a:gd name="connsiteX42" fmla="*/ 1538358 w 4908984"/>
                <a:gd name="connsiteY42" fmla="*/ 376874 h 4216896"/>
                <a:gd name="connsiteX43" fmla="*/ 1648961 w 4908984"/>
                <a:gd name="connsiteY43" fmla="*/ 644342 h 4216896"/>
                <a:gd name="connsiteX44" fmla="*/ 1635774 w 4908984"/>
                <a:gd name="connsiteY44" fmla="*/ 669061 h 4216896"/>
                <a:gd name="connsiteX45" fmla="*/ 1646232 w 4908984"/>
                <a:gd name="connsiteY45" fmla="*/ 796696 h 4216896"/>
                <a:gd name="connsiteX46" fmla="*/ 1710942 w 4908984"/>
                <a:gd name="connsiteY46" fmla="*/ 879655 h 4216896"/>
                <a:gd name="connsiteX47" fmla="*/ 1702225 w 4908984"/>
                <a:gd name="connsiteY47" fmla="*/ 947010 h 4216896"/>
                <a:gd name="connsiteX48" fmla="*/ 1824267 w 4908984"/>
                <a:gd name="connsiteY48" fmla="*/ 1052255 h 4216896"/>
                <a:gd name="connsiteX49" fmla="*/ 1741453 w 4908984"/>
                <a:gd name="connsiteY49" fmla="*/ 1085932 h 4216896"/>
                <a:gd name="connsiteX50" fmla="*/ 1417703 w 4908984"/>
                <a:gd name="connsiteY50" fmla="*/ 827606 h 4216896"/>
                <a:gd name="connsiteX51" fmla="*/ 1151257 w 4908984"/>
                <a:gd name="connsiteY51" fmla="*/ 956386 h 4216896"/>
                <a:gd name="connsiteX52" fmla="*/ 1055737 w 4908984"/>
                <a:gd name="connsiteY52" fmla="*/ 1030679 h 4216896"/>
                <a:gd name="connsiteX53" fmla="*/ 925026 w 4908984"/>
                <a:gd name="connsiteY53" fmla="*/ 1085164 h 4216896"/>
                <a:gd name="connsiteX54" fmla="*/ 285038 w 4908984"/>
                <a:gd name="connsiteY54" fmla="*/ 646503 h 4216896"/>
                <a:gd name="connsiteX55" fmla="*/ 0 w 4908984"/>
                <a:gd name="connsiteY55" fmla="*/ 1174323 h 4216896"/>
                <a:gd name="connsiteX56" fmla="*/ 187675 w 4908984"/>
                <a:gd name="connsiteY56" fmla="*/ 1381948 h 4216896"/>
                <a:gd name="connsiteX57" fmla="*/ 229388 w 4908984"/>
                <a:gd name="connsiteY57" fmla="*/ 1493737 h 4216896"/>
                <a:gd name="connsiteX58" fmla="*/ 487253 w 4908984"/>
                <a:gd name="connsiteY58" fmla="*/ 1682345 h 4216896"/>
                <a:gd name="connsiteX59" fmla="*/ 512391 w 4908984"/>
                <a:gd name="connsiteY59" fmla="*/ 1749265 h 4216896"/>
                <a:gd name="connsiteX60" fmla="*/ 836278 w 4908984"/>
                <a:gd name="connsiteY60" fmla="*/ 1991761 h 4216896"/>
                <a:gd name="connsiteX61" fmla="*/ 1155465 w 4908984"/>
                <a:gd name="connsiteY61" fmla="*/ 2363367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8984"/>
                <a:gd name="connsiteY0" fmla="*/ 3943815 h 4216896"/>
                <a:gd name="connsiteX1" fmla="*/ 4166983 w 4908984"/>
                <a:gd name="connsiteY1" fmla="*/ 3927137 h 4216896"/>
                <a:gd name="connsiteX2" fmla="*/ 4279561 w 4908984"/>
                <a:gd name="connsiteY2" fmla="*/ 3846541 h 4216896"/>
                <a:gd name="connsiteX3" fmla="*/ 4394119 w 4908984"/>
                <a:gd name="connsiteY3" fmla="*/ 3844767 h 4216896"/>
                <a:gd name="connsiteX4" fmla="*/ 4478774 w 4908984"/>
                <a:gd name="connsiteY4" fmla="*/ 3856645 h 4216896"/>
                <a:gd name="connsiteX5" fmla="*/ 4492735 w 4908984"/>
                <a:gd name="connsiteY5" fmla="*/ 3763167 h 4216896"/>
                <a:gd name="connsiteX6" fmla="*/ 4559271 w 4908984"/>
                <a:gd name="connsiteY6" fmla="*/ 3689128 h 4216896"/>
                <a:gd name="connsiteX7" fmla="*/ 4609965 w 4908984"/>
                <a:gd name="connsiteY7" fmla="*/ 3660591 h 4216896"/>
                <a:gd name="connsiteX8" fmla="*/ 4675215 w 4908984"/>
                <a:gd name="connsiteY8" fmla="*/ 3597426 h 4216896"/>
                <a:gd name="connsiteX9" fmla="*/ 4808485 w 4908984"/>
                <a:gd name="connsiteY9" fmla="*/ 3592875 h 4216896"/>
                <a:gd name="connsiteX10" fmla="*/ 4842447 w 4908984"/>
                <a:gd name="connsiteY10" fmla="*/ 3266711 h 4216896"/>
                <a:gd name="connsiteX11" fmla="*/ 4908984 w 4908984"/>
                <a:gd name="connsiteY11" fmla="*/ 3094412 h 4216896"/>
                <a:gd name="connsiteX12" fmla="*/ 4901657 w 4908984"/>
                <a:gd name="connsiteY12" fmla="*/ 2889258 h 4216896"/>
                <a:gd name="connsiteX13" fmla="*/ 4856956 w 4908984"/>
                <a:gd name="connsiteY13" fmla="*/ 2660243 h 4216896"/>
                <a:gd name="connsiteX14" fmla="*/ 4760872 w 4908984"/>
                <a:gd name="connsiteY14" fmla="*/ 2372966 h 4216896"/>
                <a:gd name="connsiteX15" fmla="*/ 3962111 w 4908984"/>
                <a:gd name="connsiteY15" fmla="*/ 693914 h 4216896"/>
                <a:gd name="connsiteX16" fmla="*/ 3671799 w 4908984"/>
                <a:gd name="connsiteY16" fmla="*/ 565053 h 4216896"/>
                <a:gd name="connsiteX17" fmla="*/ 3641636 w 4908984"/>
                <a:gd name="connsiteY17" fmla="*/ 609627 h 4216896"/>
                <a:gd name="connsiteX18" fmla="*/ 3722072 w 4908984"/>
                <a:gd name="connsiteY18" fmla="*/ 743353 h 4216896"/>
                <a:gd name="connsiteX19" fmla="*/ 3626555 w 4908984"/>
                <a:gd name="connsiteY19" fmla="*/ 936512 h 4216896"/>
                <a:gd name="connsiteX20" fmla="*/ 3490819 w 4908984"/>
                <a:gd name="connsiteY20" fmla="*/ 986040 h 4216896"/>
                <a:gd name="connsiteX21" fmla="*/ 3520982 w 4908984"/>
                <a:gd name="connsiteY21" fmla="*/ 1075190 h 4216896"/>
                <a:gd name="connsiteX22" fmla="*/ 3826378 w 4908984"/>
                <a:gd name="connsiteY22" fmla="*/ 1303096 h 4216896"/>
                <a:gd name="connsiteX23" fmla="*/ 3646663 w 4908984"/>
                <a:gd name="connsiteY23" fmla="*/ 1332735 h 4216896"/>
                <a:gd name="connsiteX24" fmla="*/ 3449334 w 4908984"/>
                <a:gd name="connsiteY24" fmla="*/ 1491313 h 4216896"/>
                <a:gd name="connsiteX25" fmla="*/ 3027047 w 4908984"/>
                <a:gd name="connsiteY25" fmla="*/ 1530938 h 4216896"/>
                <a:gd name="connsiteX26" fmla="*/ 2815903 w 4908984"/>
                <a:gd name="connsiteY26" fmla="*/ 1303095 h 4216896"/>
                <a:gd name="connsiteX27" fmla="*/ 2569569 w 4908984"/>
                <a:gd name="connsiteY27" fmla="*/ 1327861 h 4216896"/>
                <a:gd name="connsiteX28" fmla="*/ 2639950 w 4908984"/>
                <a:gd name="connsiteY28" fmla="*/ 1060393 h 4216896"/>
                <a:gd name="connsiteX29" fmla="*/ 2494161 w 4908984"/>
                <a:gd name="connsiteY29" fmla="*/ 971238 h 4216896"/>
                <a:gd name="connsiteX30" fmla="*/ 2433834 w 4908984"/>
                <a:gd name="connsiteY30" fmla="*/ 1010863 h 4216896"/>
                <a:gd name="connsiteX31" fmla="*/ 2353398 w 4908984"/>
                <a:gd name="connsiteY31" fmla="*/ 1337767 h 4216896"/>
                <a:gd name="connsiteX32" fmla="*/ 2283017 w 4908984"/>
                <a:gd name="connsiteY32" fmla="*/ 1303095 h 4216896"/>
                <a:gd name="connsiteX33" fmla="*/ 2308154 w 4908984"/>
                <a:gd name="connsiteY33" fmla="*/ 867223 h 4216896"/>
                <a:gd name="connsiteX34" fmla="*/ 2428807 w 4908984"/>
                <a:gd name="connsiteY34" fmla="*/ 624521 h 4216896"/>
                <a:gd name="connsiteX35" fmla="*/ 2257881 w 4908984"/>
                <a:gd name="connsiteY35" fmla="*/ 490788 h 4216896"/>
                <a:gd name="connsiteX36" fmla="*/ 2247827 w 4908984"/>
                <a:gd name="connsiteY36" fmla="*/ 406586 h 4216896"/>
                <a:gd name="connsiteX37" fmla="*/ 2212636 w 4908984"/>
                <a:gd name="connsiteY37" fmla="*/ 371913 h 4216896"/>
                <a:gd name="connsiteX38" fmla="*/ 2192527 w 4908984"/>
                <a:gd name="connsiteY38" fmla="*/ 272852 h 4216896"/>
                <a:gd name="connsiteX39" fmla="*/ 1664041 w 4908984"/>
                <a:gd name="connsiteY39" fmla="*/ 439 h 4216896"/>
                <a:gd name="connsiteX40" fmla="*/ 1548412 w 4908984"/>
                <a:gd name="connsiteY40" fmla="*/ 173798 h 4216896"/>
                <a:gd name="connsiteX41" fmla="*/ 1422729 w 4908984"/>
                <a:gd name="connsiteY41" fmla="*/ 302578 h 4216896"/>
                <a:gd name="connsiteX42" fmla="*/ 1538358 w 4908984"/>
                <a:gd name="connsiteY42" fmla="*/ 376874 h 4216896"/>
                <a:gd name="connsiteX43" fmla="*/ 1648961 w 4908984"/>
                <a:gd name="connsiteY43" fmla="*/ 644342 h 4216896"/>
                <a:gd name="connsiteX44" fmla="*/ 1635774 w 4908984"/>
                <a:gd name="connsiteY44" fmla="*/ 669061 h 4216896"/>
                <a:gd name="connsiteX45" fmla="*/ 1646232 w 4908984"/>
                <a:gd name="connsiteY45" fmla="*/ 796696 h 4216896"/>
                <a:gd name="connsiteX46" fmla="*/ 1710942 w 4908984"/>
                <a:gd name="connsiteY46" fmla="*/ 879655 h 4216896"/>
                <a:gd name="connsiteX47" fmla="*/ 1702225 w 4908984"/>
                <a:gd name="connsiteY47" fmla="*/ 947010 h 4216896"/>
                <a:gd name="connsiteX48" fmla="*/ 1824267 w 4908984"/>
                <a:gd name="connsiteY48" fmla="*/ 1052255 h 4216896"/>
                <a:gd name="connsiteX49" fmla="*/ 1741453 w 4908984"/>
                <a:gd name="connsiteY49" fmla="*/ 1085932 h 4216896"/>
                <a:gd name="connsiteX50" fmla="*/ 1417703 w 4908984"/>
                <a:gd name="connsiteY50" fmla="*/ 827606 h 4216896"/>
                <a:gd name="connsiteX51" fmla="*/ 1151257 w 4908984"/>
                <a:gd name="connsiteY51" fmla="*/ 956386 h 4216896"/>
                <a:gd name="connsiteX52" fmla="*/ 1055737 w 4908984"/>
                <a:gd name="connsiteY52" fmla="*/ 1030679 h 4216896"/>
                <a:gd name="connsiteX53" fmla="*/ 925026 w 4908984"/>
                <a:gd name="connsiteY53" fmla="*/ 1085164 h 4216896"/>
                <a:gd name="connsiteX54" fmla="*/ 285038 w 4908984"/>
                <a:gd name="connsiteY54" fmla="*/ 646503 h 4216896"/>
                <a:gd name="connsiteX55" fmla="*/ 0 w 4908984"/>
                <a:gd name="connsiteY55" fmla="*/ 1174323 h 4216896"/>
                <a:gd name="connsiteX56" fmla="*/ 187675 w 4908984"/>
                <a:gd name="connsiteY56" fmla="*/ 1381948 h 4216896"/>
                <a:gd name="connsiteX57" fmla="*/ 229388 w 4908984"/>
                <a:gd name="connsiteY57" fmla="*/ 1493737 h 4216896"/>
                <a:gd name="connsiteX58" fmla="*/ 487253 w 4908984"/>
                <a:gd name="connsiteY58" fmla="*/ 1682345 h 4216896"/>
                <a:gd name="connsiteX59" fmla="*/ 512391 w 4908984"/>
                <a:gd name="connsiteY59" fmla="*/ 1749265 h 4216896"/>
                <a:gd name="connsiteX60" fmla="*/ 836278 w 4908984"/>
                <a:gd name="connsiteY60" fmla="*/ 1991761 h 4216896"/>
                <a:gd name="connsiteX61" fmla="*/ 1155465 w 4908984"/>
                <a:gd name="connsiteY61" fmla="*/ 2363367 h 4216896"/>
                <a:gd name="connsiteX62" fmla="*/ 1270033 w 4908984"/>
                <a:gd name="connsiteY62" fmla="*/ 2610713 h 4216896"/>
                <a:gd name="connsiteX63" fmla="*/ 1275138 w 4908984"/>
                <a:gd name="connsiteY63" fmla="*/ 2783634 h 4216896"/>
                <a:gd name="connsiteX64" fmla="*/ 1356590 w 4908984"/>
                <a:gd name="connsiteY64" fmla="*/ 2777469 h 4216896"/>
                <a:gd name="connsiteX65" fmla="*/ 1333738 w 4908984"/>
                <a:gd name="connsiteY65" fmla="*/ 2632205 h 4216896"/>
                <a:gd name="connsiteX66" fmla="*/ 1406316 w 4908984"/>
                <a:gd name="connsiteY66" fmla="*/ 2593493 h 4216896"/>
                <a:gd name="connsiteX67" fmla="*/ 1501755 w 4908984"/>
                <a:gd name="connsiteY67" fmla="*/ 2633344 h 4216896"/>
                <a:gd name="connsiteX68" fmla="*/ 1520371 w 4908984"/>
                <a:gd name="connsiteY68" fmla="*/ 2706148 h 4216896"/>
                <a:gd name="connsiteX69" fmla="*/ 1594829 w 4908984"/>
                <a:gd name="connsiteY69" fmla="*/ 2765301 h 4216896"/>
                <a:gd name="connsiteX70" fmla="*/ 1610582 w 4908984"/>
                <a:gd name="connsiteY70" fmla="*/ 2896049 h 4216896"/>
                <a:gd name="connsiteX71" fmla="*/ 1971778 w 4908984"/>
                <a:gd name="connsiteY71" fmla="*/ 3170273 h 4216896"/>
                <a:gd name="connsiteX72" fmla="*/ 2494367 w 4908984"/>
                <a:gd name="connsiteY72" fmla="*/ 3678791 h 4216896"/>
                <a:gd name="connsiteX73" fmla="*/ 2511003 w 4908984"/>
                <a:gd name="connsiteY73" fmla="*/ 3792476 h 4216896"/>
                <a:gd name="connsiteX74" fmla="*/ 2625559 w 4908984"/>
                <a:gd name="connsiteY74" fmla="*/ 3847312 h 4216896"/>
                <a:gd name="connsiteX75" fmla="*/ 2763482 w 4908984"/>
                <a:gd name="connsiteY75" fmla="*/ 3858416 h 4216896"/>
                <a:gd name="connsiteX76" fmla="*/ 3012599 w 4908984"/>
                <a:gd name="connsiteY76" fmla="*/ 3890502 h 4216896"/>
                <a:gd name="connsiteX77" fmla="*/ 3111811 w 4908984"/>
                <a:gd name="connsiteY77" fmla="*/ 4022155 h 4216896"/>
                <a:gd name="connsiteX78" fmla="*/ 3135174 w 4908984"/>
                <a:gd name="connsiteY78" fmla="*/ 4087560 h 4216896"/>
                <a:gd name="connsiteX79" fmla="*/ 3328554 w 4908984"/>
                <a:gd name="connsiteY79" fmla="*/ 3936117 h 4216896"/>
                <a:gd name="connsiteX80" fmla="*/ 3510122 w 4908984"/>
                <a:gd name="connsiteY80" fmla="*/ 3949768 h 4216896"/>
                <a:gd name="connsiteX81" fmla="*/ 3496160 w 4908984"/>
                <a:gd name="connsiteY81" fmla="*/ 4052803 h 4216896"/>
                <a:gd name="connsiteX82" fmla="*/ 3569034 w 4908984"/>
                <a:gd name="connsiteY82" fmla="*/ 4135403 h 4216896"/>
                <a:gd name="connsiteX83" fmla="*/ 3673951 w 4908984"/>
                <a:gd name="connsiteY83" fmla="*/ 4130423 h 4216896"/>
                <a:gd name="connsiteX84" fmla="*/ 3598805 w 4908984"/>
                <a:gd name="connsiteY84" fmla="*/ 4203245 h 4216896"/>
                <a:gd name="connsiteX85" fmla="*/ 3631380 w 4908984"/>
                <a:gd name="connsiteY85" fmla="*/ 4216896 h 4216896"/>
                <a:gd name="connsiteX86" fmla="*/ 4033360 w 4908984"/>
                <a:gd name="connsiteY86" fmla="*/ 3943815 h 4216896"/>
                <a:gd name="connsiteX0" fmla="*/ 4033360 w 4901657"/>
                <a:gd name="connsiteY0" fmla="*/ 3943815 h 4216896"/>
                <a:gd name="connsiteX1" fmla="*/ 4166983 w 4901657"/>
                <a:gd name="connsiteY1" fmla="*/ 3927137 h 4216896"/>
                <a:gd name="connsiteX2" fmla="*/ 4279561 w 4901657"/>
                <a:gd name="connsiteY2" fmla="*/ 3846541 h 4216896"/>
                <a:gd name="connsiteX3" fmla="*/ 4394119 w 4901657"/>
                <a:gd name="connsiteY3" fmla="*/ 3844767 h 4216896"/>
                <a:gd name="connsiteX4" fmla="*/ 4478774 w 4901657"/>
                <a:gd name="connsiteY4" fmla="*/ 3856645 h 4216896"/>
                <a:gd name="connsiteX5" fmla="*/ 4492735 w 4901657"/>
                <a:gd name="connsiteY5" fmla="*/ 3763167 h 4216896"/>
                <a:gd name="connsiteX6" fmla="*/ 4559271 w 4901657"/>
                <a:gd name="connsiteY6" fmla="*/ 3689128 h 4216896"/>
                <a:gd name="connsiteX7" fmla="*/ 4609965 w 4901657"/>
                <a:gd name="connsiteY7" fmla="*/ 3660591 h 4216896"/>
                <a:gd name="connsiteX8" fmla="*/ 4675215 w 4901657"/>
                <a:gd name="connsiteY8" fmla="*/ 3597426 h 4216896"/>
                <a:gd name="connsiteX9" fmla="*/ 4808485 w 4901657"/>
                <a:gd name="connsiteY9" fmla="*/ 3592875 h 4216896"/>
                <a:gd name="connsiteX10" fmla="*/ 4842447 w 4901657"/>
                <a:gd name="connsiteY10" fmla="*/ 3266711 h 4216896"/>
                <a:gd name="connsiteX11" fmla="*/ 4871754 w 4901657"/>
                <a:gd name="connsiteY11" fmla="*/ 3062561 h 4216896"/>
                <a:gd name="connsiteX12" fmla="*/ 4901657 w 4901657"/>
                <a:gd name="connsiteY12" fmla="*/ 2889258 h 4216896"/>
                <a:gd name="connsiteX13" fmla="*/ 4856956 w 4901657"/>
                <a:gd name="connsiteY13" fmla="*/ 2660243 h 4216896"/>
                <a:gd name="connsiteX14" fmla="*/ 4760872 w 4901657"/>
                <a:gd name="connsiteY14" fmla="*/ 2372966 h 4216896"/>
                <a:gd name="connsiteX15" fmla="*/ 3962111 w 4901657"/>
                <a:gd name="connsiteY15" fmla="*/ 693914 h 4216896"/>
                <a:gd name="connsiteX16" fmla="*/ 3671799 w 4901657"/>
                <a:gd name="connsiteY16" fmla="*/ 565053 h 4216896"/>
                <a:gd name="connsiteX17" fmla="*/ 3641636 w 4901657"/>
                <a:gd name="connsiteY17" fmla="*/ 609627 h 4216896"/>
                <a:gd name="connsiteX18" fmla="*/ 3722072 w 4901657"/>
                <a:gd name="connsiteY18" fmla="*/ 743353 h 4216896"/>
                <a:gd name="connsiteX19" fmla="*/ 3626555 w 4901657"/>
                <a:gd name="connsiteY19" fmla="*/ 936512 h 4216896"/>
                <a:gd name="connsiteX20" fmla="*/ 3490819 w 4901657"/>
                <a:gd name="connsiteY20" fmla="*/ 986040 h 4216896"/>
                <a:gd name="connsiteX21" fmla="*/ 3520982 w 4901657"/>
                <a:gd name="connsiteY21" fmla="*/ 1075190 h 4216896"/>
                <a:gd name="connsiteX22" fmla="*/ 3826378 w 4901657"/>
                <a:gd name="connsiteY22" fmla="*/ 1303096 h 4216896"/>
                <a:gd name="connsiteX23" fmla="*/ 3646663 w 4901657"/>
                <a:gd name="connsiteY23" fmla="*/ 1332735 h 4216896"/>
                <a:gd name="connsiteX24" fmla="*/ 3449334 w 4901657"/>
                <a:gd name="connsiteY24" fmla="*/ 1491313 h 4216896"/>
                <a:gd name="connsiteX25" fmla="*/ 3027047 w 4901657"/>
                <a:gd name="connsiteY25" fmla="*/ 1530938 h 4216896"/>
                <a:gd name="connsiteX26" fmla="*/ 2815903 w 4901657"/>
                <a:gd name="connsiteY26" fmla="*/ 1303095 h 4216896"/>
                <a:gd name="connsiteX27" fmla="*/ 2569569 w 4901657"/>
                <a:gd name="connsiteY27" fmla="*/ 1327861 h 4216896"/>
                <a:gd name="connsiteX28" fmla="*/ 2639950 w 4901657"/>
                <a:gd name="connsiteY28" fmla="*/ 1060393 h 4216896"/>
                <a:gd name="connsiteX29" fmla="*/ 2494161 w 4901657"/>
                <a:gd name="connsiteY29" fmla="*/ 971238 h 4216896"/>
                <a:gd name="connsiteX30" fmla="*/ 2433834 w 4901657"/>
                <a:gd name="connsiteY30" fmla="*/ 1010863 h 4216896"/>
                <a:gd name="connsiteX31" fmla="*/ 2353398 w 4901657"/>
                <a:gd name="connsiteY31" fmla="*/ 1337767 h 4216896"/>
                <a:gd name="connsiteX32" fmla="*/ 2283017 w 4901657"/>
                <a:gd name="connsiteY32" fmla="*/ 1303095 h 4216896"/>
                <a:gd name="connsiteX33" fmla="*/ 2308154 w 4901657"/>
                <a:gd name="connsiteY33" fmla="*/ 867223 h 4216896"/>
                <a:gd name="connsiteX34" fmla="*/ 2428807 w 4901657"/>
                <a:gd name="connsiteY34" fmla="*/ 624521 h 4216896"/>
                <a:gd name="connsiteX35" fmla="*/ 2257881 w 4901657"/>
                <a:gd name="connsiteY35" fmla="*/ 490788 h 4216896"/>
                <a:gd name="connsiteX36" fmla="*/ 2247827 w 4901657"/>
                <a:gd name="connsiteY36" fmla="*/ 406586 h 4216896"/>
                <a:gd name="connsiteX37" fmla="*/ 2212636 w 4901657"/>
                <a:gd name="connsiteY37" fmla="*/ 371913 h 4216896"/>
                <a:gd name="connsiteX38" fmla="*/ 2192527 w 4901657"/>
                <a:gd name="connsiteY38" fmla="*/ 272852 h 4216896"/>
                <a:gd name="connsiteX39" fmla="*/ 1664041 w 4901657"/>
                <a:gd name="connsiteY39" fmla="*/ 439 h 4216896"/>
                <a:gd name="connsiteX40" fmla="*/ 1548412 w 4901657"/>
                <a:gd name="connsiteY40" fmla="*/ 173798 h 4216896"/>
                <a:gd name="connsiteX41" fmla="*/ 1422729 w 4901657"/>
                <a:gd name="connsiteY41" fmla="*/ 302578 h 4216896"/>
                <a:gd name="connsiteX42" fmla="*/ 1538358 w 4901657"/>
                <a:gd name="connsiteY42" fmla="*/ 376874 h 4216896"/>
                <a:gd name="connsiteX43" fmla="*/ 1648961 w 4901657"/>
                <a:gd name="connsiteY43" fmla="*/ 644342 h 4216896"/>
                <a:gd name="connsiteX44" fmla="*/ 1635774 w 4901657"/>
                <a:gd name="connsiteY44" fmla="*/ 669061 h 4216896"/>
                <a:gd name="connsiteX45" fmla="*/ 1646232 w 4901657"/>
                <a:gd name="connsiteY45" fmla="*/ 796696 h 4216896"/>
                <a:gd name="connsiteX46" fmla="*/ 1710942 w 4901657"/>
                <a:gd name="connsiteY46" fmla="*/ 879655 h 4216896"/>
                <a:gd name="connsiteX47" fmla="*/ 1702225 w 4901657"/>
                <a:gd name="connsiteY47" fmla="*/ 947010 h 4216896"/>
                <a:gd name="connsiteX48" fmla="*/ 1824267 w 4901657"/>
                <a:gd name="connsiteY48" fmla="*/ 1052255 h 4216896"/>
                <a:gd name="connsiteX49" fmla="*/ 1741453 w 4901657"/>
                <a:gd name="connsiteY49" fmla="*/ 1085932 h 4216896"/>
                <a:gd name="connsiteX50" fmla="*/ 1417703 w 4901657"/>
                <a:gd name="connsiteY50" fmla="*/ 827606 h 4216896"/>
                <a:gd name="connsiteX51" fmla="*/ 1151257 w 4901657"/>
                <a:gd name="connsiteY51" fmla="*/ 956386 h 4216896"/>
                <a:gd name="connsiteX52" fmla="*/ 1055737 w 4901657"/>
                <a:gd name="connsiteY52" fmla="*/ 1030679 h 4216896"/>
                <a:gd name="connsiteX53" fmla="*/ 925026 w 4901657"/>
                <a:gd name="connsiteY53" fmla="*/ 1085164 h 4216896"/>
                <a:gd name="connsiteX54" fmla="*/ 285038 w 4901657"/>
                <a:gd name="connsiteY54" fmla="*/ 646503 h 4216896"/>
                <a:gd name="connsiteX55" fmla="*/ 0 w 4901657"/>
                <a:gd name="connsiteY55" fmla="*/ 1174323 h 4216896"/>
                <a:gd name="connsiteX56" fmla="*/ 187675 w 4901657"/>
                <a:gd name="connsiteY56" fmla="*/ 1381948 h 4216896"/>
                <a:gd name="connsiteX57" fmla="*/ 229388 w 4901657"/>
                <a:gd name="connsiteY57" fmla="*/ 1493737 h 4216896"/>
                <a:gd name="connsiteX58" fmla="*/ 487253 w 4901657"/>
                <a:gd name="connsiteY58" fmla="*/ 1682345 h 4216896"/>
                <a:gd name="connsiteX59" fmla="*/ 512391 w 4901657"/>
                <a:gd name="connsiteY59" fmla="*/ 1749265 h 4216896"/>
                <a:gd name="connsiteX60" fmla="*/ 836278 w 4901657"/>
                <a:gd name="connsiteY60" fmla="*/ 1991761 h 4216896"/>
                <a:gd name="connsiteX61" fmla="*/ 1155465 w 4901657"/>
                <a:gd name="connsiteY61" fmla="*/ 2363367 h 4216896"/>
                <a:gd name="connsiteX62" fmla="*/ 1270033 w 4901657"/>
                <a:gd name="connsiteY62" fmla="*/ 2610713 h 4216896"/>
                <a:gd name="connsiteX63" fmla="*/ 1275138 w 4901657"/>
                <a:gd name="connsiteY63" fmla="*/ 2783634 h 4216896"/>
                <a:gd name="connsiteX64" fmla="*/ 1356590 w 4901657"/>
                <a:gd name="connsiteY64" fmla="*/ 2777469 h 4216896"/>
                <a:gd name="connsiteX65" fmla="*/ 1333738 w 4901657"/>
                <a:gd name="connsiteY65" fmla="*/ 2632205 h 4216896"/>
                <a:gd name="connsiteX66" fmla="*/ 1406316 w 4901657"/>
                <a:gd name="connsiteY66" fmla="*/ 2593493 h 4216896"/>
                <a:gd name="connsiteX67" fmla="*/ 1501755 w 4901657"/>
                <a:gd name="connsiteY67" fmla="*/ 2633344 h 4216896"/>
                <a:gd name="connsiteX68" fmla="*/ 1520371 w 4901657"/>
                <a:gd name="connsiteY68" fmla="*/ 2706148 h 4216896"/>
                <a:gd name="connsiteX69" fmla="*/ 1594829 w 4901657"/>
                <a:gd name="connsiteY69" fmla="*/ 2765301 h 4216896"/>
                <a:gd name="connsiteX70" fmla="*/ 1610582 w 4901657"/>
                <a:gd name="connsiteY70" fmla="*/ 2896049 h 4216896"/>
                <a:gd name="connsiteX71" fmla="*/ 1971778 w 4901657"/>
                <a:gd name="connsiteY71" fmla="*/ 3170273 h 4216896"/>
                <a:gd name="connsiteX72" fmla="*/ 2494367 w 4901657"/>
                <a:gd name="connsiteY72" fmla="*/ 3678791 h 4216896"/>
                <a:gd name="connsiteX73" fmla="*/ 2511003 w 4901657"/>
                <a:gd name="connsiteY73" fmla="*/ 3792476 h 4216896"/>
                <a:gd name="connsiteX74" fmla="*/ 2625559 w 4901657"/>
                <a:gd name="connsiteY74" fmla="*/ 3847312 h 4216896"/>
                <a:gd name="connsiteX75" fmla="*/ 2763482 w 4901657"/>
                <a:gd name="connsiteY75" fmla="*/ 3858416 h 4216896"/>
                <a:gd name="connsiteX76" fmla="*/ 3012599 w 4901657"/>
                <a:gd name="connsiteY76" fmla="*/ 3890502 h 4216896"/>
                <a:gd name="connsiteX77" fmla="*/ 3111811 w 4901657"/>
                <a:gd name="connsiteY77" fmla="*/ 4022155 h 4216896"/>
                <a:gd name="connsiteX78" fmla="*/ 3135174 w 4901657"/>
                <a:gd name="connsiteY78" fmla="*/ 4087560 h 4216896"/>
                <a:gd name="connsiteX79" fmla="*/ 3328554 w 4901657"/>
                <a:gd name="connsiteY79" fmla="*/ 3936117 h 4216896"/>
                <a:gd name="connsiteX80" fmla="*/ 3510122 w 4901657"/>
                <a:gd name="connsiteY80" fmla="*/ 3949768 h 4216896"/>
                <a:gd name="connsiteX81" fmla="*/ 3496160 w 4901657"/>
                <a:gd name="connsiteY81" fmla="*/ 4052803 h 4216896"/>
                <a:gd name="connsiteX82" fmla="*/ 3569034 w 4901657"/>
                <a:gd name="connsiteY82" fmla="*/ 4135403 h 4216896"/>
                <a:gd name="connsiteX83" fmla="*/ 3673951 w 4901657"/>
                <a:gd name="connsiteY83" fmla="*/ 4130423 h 4216896"/>
                <a:gd name="connsiteX84" fmla="*/ 3598805 w 4901657"/>
                <a:gd name="connsiteY84" fmla="*/ 4203245 h 4216896"/>
                <a:gd name="connsiteX85" fmla="*/ 3631380 w 4901657"/>
                <a:gd name="connsiteY85" fmla="*/ 4216896 h 4216896"/>
                <a:gd name="connsiteX86" fmla="*/ 4033360 w 4901657"/>
                <a:gd name="connsiteY86" fmla="*/ 3943815 h 4216896"/>
                <a:gd name="connsiteX0" fmla="*/ 4033360 w 4901657"/>
                <a:gd name="connsiteY0" fmla="*/ 3943815 h 4216896"/>
                <a:gd name="connsiteX1" fmla="*/ 4166983 w 4901657"/>
                <a:gd name="connsiteY1" fmla="*/ 3927137 h 4216896"/>
                <a:gd name="connsiteX2" fmla="*/ 4279561 w 4901657"/>
                <a:gd name="connsiteY2" fmla="*/ 3846541 h 4216896"/>
                <a:gd name="connsiteX3" fmla="*/ 4394119 w 4901657"/>
                <a:gd name="connsiteY3" fmla="*/ 3844767 h 4216896"/>
                <a:gd name="connsiteX4" fmla="*/ 4478774 w 4901657"/>
                <a:gd name="connsiteY4" fmla="*/ 3856645 h 4216896"/>
                <a:gd name="connsiteX5" fmla="*/ 4492735 w 4901657"/>
                <a:gd name="connsiteY5" fmla="*/ 3763167 h 4216896"/>
                <a:gd name="connsiteX6" fmla="*/ 4559271 w 4901657"/>
                <a:gd name="connsiteY6" fmla="*/ 3689128 h 4216896"/>
                <a:gd name="connsiteX7" fmla="*/ 4609965 w 4901657"/>
                <a:gd name="connsiteY7" fmla="*/ 3660591 h 4216896"/>
                <a:gd name="connsiteX8" fmla="*/ 4675215 w 4901657"/>
                <a:gd name="connsiteY8" fmla="*/ 3597426 h 4216896"/>
                <a:gd name="connsiteX9" fmla="*/ 4808485 w 4901657"/>
                <a:gd name="connsiteY9" fmla="*/ 3592875 h 4216896"/>
                <a:gd name="connsiteX10" fmla="*/ 4842447 w 4901657"/>
                <a:gd name="connsiteY10" fmla="*/ 3266711 h 4216896"/>
                <a:gd name="connsiteX11" fmla="*/ 4871754 w 4901657"/>
                <a:gd name="connsiteY11" fmla="*/ 3062561 h 4216896"/>
                <a:gd name="connsiteX12" fmla="*/ 4901657 w 4901657"/>
                <a:gd name="connsiteY12" fmla="*/ 2889258 h 4216896"/>
                <a:gd name="connsiteX13" fmla="*/ 4856956 w 4901657"/>
                <a:gd name="connsiteY13" fmla="*/ 2660243 h 4216896"/>
                <a:gd name="connsiteX14" fmla="*/ 4760872 w 4901657"/>
                <a:gd name="connsiteY14" fmla="*/ 2372966 h 4216896"/>
                <a:gd name="connsiteX15" fmla="*/ 3962111 w 4901657"/>
                <a:gd name="connsiteY15" fmla="*/ 693914 h 4216896"/>
                <a:gd name="connsiteX16" fmla="*/ 3671799 w 4901657"/>
                <a:gd name="connsiteY16" fmla="*/ 565053 h 4216896"/>
                <a:gd name="connsiteX17" fmla="*/ 3641636 w 4901657"/>
                <a:gd name="connsiteY17" fmla="*/ 609627 h 4216896"/>
                <a:gd name="connsiteX18" fmla="*/ 3722072 w 4901657"/>
                <a:gd name="connsiteY18" fmla="*/ 743353 h 4216896"/>
                <a:gd name="connsiteX19" fmla="*/ 3626555 w 4901657"/>
                <a:gd name="connsiteY19" fmla="*/ 936512 h 4216896"/>
                <a:gd name="connsiteX20" fmla="*/ 3490819 w 4901657"/>
                <a:gd name="connsiteY20" fmla="*/ 986040 h 4216896"/>
                <a:gd name="connsiteX21" fmla="*/ 3520982 w 4901657"/>
                <a:gd name="connsiteY21" fmla="*/ 1075190 h 4216896"/>
                <a:gd name="connsiteX22" fmla="*/ 3826378 w 4901657"/>
                <a:gd name="connsiteY22" fmla="*/ 1303096 h 4216896"/>
                <a:gd name="connsiteX23" fmla="*/ 3646663 w 4901657"/>
                <a:gd name="connsiteY23" fmla="*/ 1332735 h 4216896"/>
                <a:gd name="connsiteX24" fmla="*/ 3449334 w 4901657"/>
                <a:gd name="connsiteY24" fmla="*/ 1491313 h 4216896"/>
                <a:gd name="connsiteX25" fmla="*/ 3027047 w 4901657"/>
                <a:gd name="connsiteY25" fmla="*/ 1530938 h 4216896"/>
                <a:gd name="connsiteX26" fmla="*/ 2815903 w 4901657"/>
                <a:gd name="connsiteY26" fmla="*/ 1303095 h 4216896"/>
                <a:gd name="connsiteX27" fmla="*/ 2569569 w 4901657"/>
                <a:gd name="connsiteY27" fmla="*/ 1327861 h 4216896"/>
                <a:gd name="connsiteX28" fmla="*/ 2639950 w 4901657"/>
                <a:gd name="connsiteY28" fmla="*/ 1060393 h 4216896"/>
                <a:gd name="connsiteX29" fmla="*/ 2494161 w 4901657"/>
                <a:gd name="connsiteY29" fmla="*/ 971238 h 4216896"/>
                <a:gd name="connsiteX30" fmla="*/ 2433834 w 4901657"/>
                <a:gd name="connsiteY30" fmla="*/ 1010863 h 4216896"/>
                <a:gd name="connsiteX31" fmla="*/ 2353398 w 4901657"/>
                <a:gd name="connsiteY31" fmla="*/ 1337767 h 4216896"/>
                <a:gd name="connsiteX32" fmla="*/ 2283017 w 4901657"/>
                <a:gd name="connsiteY32" fmla="*/ 1303095 h 4216896"/>
                <a:gd name="connsiteX33" fmla="*/ 2308154 w 4901657"/>
                <a:gd name="connsiteY33" fmla="*/ 867223 h 4216896"/>
                <a:gd name="connsiteX34" fmla="*/ 2428807 w 4901657"/>
                <a:gd name="connsiteY34" fmla="*/ 624521 h 4216896"/>
                <a:gd name="connsiteX35" fmla="*/ 2257881 w 4901657"/>
                <a:gd name="connsiteY35" fmla="*/ 490788 h 4216896"/>
                <a:gd name="connsiteX36" fmla="*/ 2247827 w 4901657"/>
                <a:gd name="connsiteY36" fmla="*/ 406586 h 4216896"/>
                <a:gd name="connsiteX37" fmla="*/ 2212636 w 4901657"/>
                <a:gd name="connsiteY37" fmla="*/ 371913 h 4216896"/>
                <a:gd name="connsiteX38" fmla="*/ 2192527 w 4901657"/>
                <a:gd name="connsiteY38" fmla="*/ 272852 h 4216896"/>
                <a:gd name="connsiteX39" fmla="*/ 1664041 w 4901657"/>
                <a:gd name="connsiteY39" fmla="*/ 439 h 4216896"/>
                <a:gd name="connsiteX40" fmla="*/ 1548412 w 4901657"/>
                <a:gd name="connsiteY40" fmla="*/ 173798 h 4216896"/>
                <a:gd name="connsiteX41" fmla="*/ 1422729 w 4901657"/>
                <a:gd name="connsiteY41" fmla="*/ 302578 h 4216896"/>
                <a:gd name="connsiteX42" fmla="*/ 1538358 w 4901657"/>
                <a:gd name="connsiteY42" fmla="*/ 376874 h 4216896"/>
                <a:gd name="connsiteX43" fmla="*/ 1648961 w 4901657"/>
                <a:gd name="connsiteY43" fmla="*/ 644342 h 4216896"/>
                <a:gd name="connsiteX44" fmla="*/ 1635774 w 4901657"/>
                <a:gd name="connsiteY44" fmla="*/ 669061 h 4216896"/>
                <a:gd name="connsiteX45" fmla="*/ 1646232 w 4901657"/>
                <a:gd name="connsiteY45" fmla="*/ 796696 h 4216896"/>
                <a:gd name="connsiteX46" fmla="*/ 1710942 w 4901657"/>
                <a:gd name="connsiteY46" fmla="*/ 879655 h 4216896"/>
                <a:gd name="connsiteX47" fmla="*/ 1702225 w 4901657"/>
                <a:gd name="connsiteY47" fmla="*/ 947010 h 4216896"/>
                <a:gd name="connsiteX48" fmla="*/ 1824267 w 4901657"/>
                <a:gd name="connsiteY48" fmla="*/ 1052255 h 4216896"/>
                <a:gd name="connsiteX49" fmla="*/ 1741453 w 4901657"/>
                <a:gd name="connsiteY49" fmla="*/ 1085932 h 4216896"/>
                <a:gd name="connsiteX50" fmla="*/ 1417703 w 4901657"/>
                <a:gd name="connsiteY50" fmla="*/ 827606 h 4216896"/>
                <a:gd name="connsiteX51" fmla="*/ 1151257 w 4901657"/>
                <a:gd name="connsiteY51" fmla="*/ 956386 h 4216896"/>
                <a:gd name="connsiteX52" fmla="*/ 1055737 w 4901657"/>
                <a:gd name="connsiteY52" fmla="*/ 1030679 h 4216896"/>
                <a:gd name="connsiteX53" fmla="*/ 925026 w 4901657"/>
                <a:gd name="connsiteY53" fmla="*/ 1085164 h 4216896"/>
                <a:gd name="connsiteX54" fmla="*/ 0 w 4901657"/>
                <a:gd name="connsiteY54" fmla="*/ 1174323 h 4216896"/>
                <a:gd name="connsiteX55" fmla="*/ 187675 w 4901657"/>
                <a:gd name="connsiteY55" fmla="*/ 1381948 h 4216896"/>
                <a:gd name="connsiteX56" fmla="*/ 229388 w 4901657"/>
                <a:gd name="connsiteY56" fmla="*/ 1493737 h 4216896"/>
                <a:gd name="connsiteX57" fmla="*/ 487253 w 4901657"/>
                <a:gd name="connsiteY57" fmla="*/ 1682345 h 4216896"/>
                <a:gd name="connsiteX58" fmla="*/ 512391 w 4901657"/>
                <a:gd name="connsiteY58" fmla="*/ 1749265 h 4216896"/>
                <a:gd name="connsiteX59" fmla="*/ 836278 w 4901657"/>
                <a:gd name="connsiteY59" fmla="*/ 1991761 h 4216896"/>
                <a:gd name="connsiteX60" fmla="*/ 1155465 w 4901657"/>
                <a:gd name="connsiteY60" fmla="*/ 2363367 h 4216896"/>
                <a:gd name="connsiteX61" fmla="*/ 1270033 w 4901657"/>
                <a:gd name="connsiteY61" fmla="*/ 2610713 h 4216896"/>
                <a:gd name="connsiteX62" fmla="*/ 1275138 w 4901657"/>
                <a:gd name="connsiteY62" fmla="*/ 2783634 h 4216896"/>
                <a:gd name="connsiteX63" fmla="*/ 1356590 w 4901657"/>
                <a:gd name="connsiteY63" fmla="*/ 2777469 h 4216896"/>
                <a:gd name="connsiteX64" fmla="*/ 1333738 w 4901657"/>
                <a:gd name="connsiteY64" fmla="*/ 2632205 h 4216896"/>
                <a:gd name="connsiteX65" fmla="*/ 1406316 w 4901657"/>
                <a:gd name="connsiteY65" fmla="*/ 2593493 h 4216896"/>
                <a:gd name="connsiteX66" fmla="*/ 1501755 w 4901657"/>
                <a:gd name="connsiteY66" fmla="*/ 2633344 h 4216896"/>
                <a:gd name="connsiteX67" fmla="*/ 1520371 w 4901657"/>
                <a:gd name="connsiteY67" fmla="*/ 2706148 h 4216896"/>
                <a:gd name="connsiteX68" fmla="*/ 1594829 w 4901657"/>
                <a:gd name="connsiteY68" fmla="*/ 2765301 h 4216896"/>
                <a:gd name="connsiteX69" fmla="*/ 1610582 w 4901657"/>
                <a:gd name="connsiteY69" fmla="*/ 2896049 h 4216896"/>
                <a:gd name="connsiteX70" fmla="*/ 1971778 w 4901657"/>
                <a:gd name="connsiteY70" fmla="*/ 3170273 h 4216896"/>
                <a:gd name="connsiteX71" fmla="*/ 2494367 w 4901657"/>
                <a:gd name="connsiteY71" fmla="*/ 3678791 h 4216896"/>
                <a:gd name="connsiteX72" fmla="*/ 2511003 w 4901657"/>
                <a:gd name="connsiteY72" fmla="*/ 3792476 h 4216896"/>
                <a:gd name="connsiteX73" fmla="*/ 2625559 w 4901657"/>
                <a:gd name="connsiteY73" fmla="*/ 3847312 h 4216896"/>
                <a:gd name="connsiteX74" fmla="*/ 2763482 w 4901657"/>
                <a:gd name="connsiteY74" fmla="*/ 3858416 h 4216896"/>
                <a:gd name="connsiteX75" fmla="*/ 3012599 w 4901657"/>
                <a:gd name="connsiteY75" fmla="*/ 3890502 h 4216896"/>
                <a:gd name="connsiteX76" fmla="*/ 3111811 w 4901657"/>
                <a:gd name="connsiteY76" fmla="*/ 4022155 h 4216896"/>
                <a:gd name="connsiteX77" fmla="*/ 3135174 w 4901657"/>
                <a:gd name="connsiteY77" fmla="*/ 4087560 h 4216896"/>
                <a:gd name="connsiteX78" fmla="*/ 3328554 w 4901657"/>
                <a:gd name="connsiteY78" fmla="*/ 3936117 h 4216896"/>
                <a:gd name="connsiteX79" fmla="*/ 3510122 w 4901657"/>
                <a:gd name="connsiteY79" fmla="*/ 3949768 h 4216896"/>
                <a:gd name="connsiteX80" fmla="*/ 3496160 w 4901657"/>
                <a:gd name="connsiteY80" fmla="*/ 4052803 h 4216896"/>
                <a:gd name="connsiteX81" fmla="*/ 3569034 w 4901657"/>
                <a:gd name="connsiteY81" fmla="*/ 4135403 h 4216896"/>
                <a:gd name="connsiteX82" fmla="*/ 3673951 w 4901657"/>
                <a:gd name="connsiteY82" fmla="*/ 4130423 h 4216896"/>
                <a:gd name="connsiteX83" fmla="*/ 3598805 w 4901657"/>
                <a:gd name="connsiteY83" fmla="*/ 4203245 h 4216896"/>
                <a:gd name="connsiteX84" fmla="*/ 3631380 w 4901657"/>
                <a:gd name="connsiteY84" fmla="*/ 4216896 h 4216896"/>
                <a:gd name="connsiteX85" fmla="*/ 4033360 w 4901657"/>
                <a:gd name="connsiteY85" fmla="*/ 3943815 h 4216896"/>
                <a:gd name="connsiteX0" fmla="*/ 3845685 w 4713982"/>
                <a:gd name="connsiteY0" fmla="*/ 3943815 h 4216896"/>
                <a:gd name="connsiteX1" fmla="*/ 3979308 w 4713982"/>
                <a:gd name="connsiteY1" fmla="*/ 3927137 h 4216896"/>
                <a:gd name="connsiteX2" fmla="*/ 4091886 w 4713982"/>
                <a:gd name="connsiteY2" fmla="*/ 3846541 h 4216896"/>
                <a:gd name="connsiteX3" fmla="*/ 4206444 w 4713982"/>
                <a:gd name="connsiteY3" fmla="*/ 3844767 h 4216896"/>
                <a:gd name="connsiteX4" fmla="*/ 4291099 w 4713982"/>
                <a:gd name="connsiteY4" fmla="*/ 3856645 h 4216896"/>
                <a:gd name="connsiteX5" fmla="*/ 4305060 w 4713982"/>
                <a:gd name="connsiteY5" fmla="*/ 3763167 h 4216896"/>
                <a:gd name="connsiteX6" fmla="*/ 4371596 w 4713982"/>
                <a:gd name="connsiteY6" fmla="*/ 3689128 h 4216896"/>
                <a:gd name="connsiteX7" fmla="*/ 4422290 w 4713982"/>
                <a:gd name="connsiteY7" fmla="*/ 3660591 h 4216896"/>
                <a:gd name="connsiteX8" fmla="*/ 4487540 w 4713982"/>
                <a:gd name="connsiteY8" fmla="*/ 3597426 h 4216896"/>
                <a:gd name="connsiteX9" fmla="*/ 4620810 w 4713982"/>
                <a:gd name="connsiteY9" fmla="*/ 3592875 h 4216896"/>
                <a:gd name="connsiteX10" fmla="*/ 4654772 w 4713982"/>
                <a:gd name="connsiteY10" fmla="*/ 3266711 h 4216896"/>
                <a:gd name="connsiteX11" fmla="*/ 4684079 w 4713982"/>
                <a:gd name="connsiteY11" fmla="*/ 3062561 h 4216896"/>
                <a:gd name="connsiteX12" fmla="*/ 4713982 w 4713982"/>
                <a:gd name="connsiteY12" fmla="*/ 2889258 h 4216896"/>
                <a:gd name="connsiteX13" fmla="*/ 4669281 w 4713982"/>
                <a:gd name="connsiteY13" fmla="*/ 2660243 h 4216896"/>
                <a:gd name="connsiteX14" fmla="*/ 4573197 w 4713982"/>
                <a:gd name="connsiteY14" fmla="*/ 2372966 h 4216896"/>
                <a:gd name="connsiteX15" fmla="*/ 3774436 w 4713982"/>
                <a:gd name="connsiteY15" fmla="*/ 693914 h 4216896"/>
                <a:gd name="connsiteX16" fmla="*/ 3484124 w 4713982"/>
                <a:gd name="connsiteY16" fmla="*/ 565053 h 4216896"/>
                <a:gd name="connsiteX17" fmla="*/ 3453961 w 4713982"/>
                <a:gd name="connsiteY17" fmla="*/ 609627 h 4216896"/>
                <a:gd name="connsiteX18" fmla="*/ 3534397 w 4713982"/>
                <a:gd name="connsiteY18" fmla="*/ 743353 h 4216896"/>
                <a:gd name="connsiteX19" fmla="*/ 3438880 w 4713982"/>
                <a:gd name="connsiteY19" fmla="*/ 936512 h 4216896"/>
                <a:gd name="connsiteX20" fmla="*/ 3303144 w 4713982"/>
                <a:gd name="connsiteY20" fmla="*/ 986040 h 4216896"/>
                <a:gd name="connsiteX21" fmla="*/ 3333307 w 4713982"/>
                <a:gd name="connsiteY21" fmla="*/ 1075190 h 4216896"/>
                <a:gd name="connsiteX22" fmla="*/ 3638703 w 4713982"/>
                <a:gd name="connsiteY22" fmla="*/ 1303096 h 4216896"/>
                <a:gd name="connsiteX23" fmla="*/ 3458988 w 4713982"/>
                <a:gd name="connsiteY23" fmla="*/ 1332735 h 4216896"/>
                <a:gd name="connsiteX24" fmla="*/ 3261659 w 4713982"/>
                <a:gd name="connsiteY24" fmla="*/ 1491313 h 4216896"/>
                <a:gd name="connsiteX25" fmla="*/ 2839372 w 4713982"/>
                <a:gd name="connsiteY25" fmla="*/ 1530938 h 4216896"/>
                <a:gd name="connsiteX26" fmla="*/ 2628228 w 4713982"/>
                <a:gd name="connsiteY26" fmla="*/ 1303095 h 4216896"/>
                <a:gd name="connsiteX27" fmla="*/ 2381894 w 4713982"/>
                <a:gd name="connsiteY27" fmla="*/ 1327861 h 4216896"/>
                <a:gd name="connsiteX28" fmla="*/ 2452275 w 4713982"/>
                <a:gd name="connsiteY28" fmla="*/ 1060393 h 4216896"/>
                <a:gd name="connsiteX29" fmla="*/ 2306486 w 4713982"/>
                <a:gd name="connsiteY29" fmla="*/ 971238 h 4216896"/>
                <a:gd name="connsiteX30" fmla="*/ 2246159 w 4713982"/>
                <a:gd name="connsiteY30" fmla="*/ 1010863 h 4216896"/>
                <a:gd name="connsiteX31" fmla="*/ 2165723 w 4713982"/>
                <a:gd name="connsiteY31" fmla="*/ 1337767 h 4216896"/>
                <a:gd name="connsiteX32" fmla="*/ 2095342 w 4713982"/>
                <a:gd name="connsiteY32" fmla="*/ 1303095 h 4216896"/>
                <a:gd name="connsiteX33" fmla="*/ 2120479 w 4713982"/>
                <a:gd name="connsiteY33" fmla="*/ 867223 h 4216896"/>
                <a:gd name="connsiteX34" fmla="*/ 2241132 w 4713982"/>
                <a:gd name="connsiteY34" fmla="*/ 624521 h 4216896"/>
                <a:gd name="connsiteX35" fmla="*/ 2070206 w 4713982"/>
                <a:gd name="connsiteY35" fmla="*/ 490788 h 4216896"/>
                <a:gd name="connsiteX36" fmla="*/ 2060152 w 4713982"/>
                <a:gd name="connsiteY36" fmla="*/ 406586 h 4216896"/>
                <a:gd name="connsiteX37" fmla="*/ 2024961 w 4713982"/>
                <a:gd name="connsiteY37" fmla="*/ 371913 h 4216896"/>
                <a:gd name="connsiteX38" fmla="*/ 2004852 w 4713982"/>
                <a:gd name="connsiteY38" fmla="*/ 272852 h 4216896"/>
                <a:gd name="connsiteX39" fmla="*/ 1476366 w 4713982"/>
                <a:gd name="connsiteY39" fmla="*/ 439 h 4216896"/>
                <a:gd name="connsiteX40" fmla="*/ 1360737 w 4713982"/>
                <a:gd name="connsiteY40" fmla="*/ 173798 h 4216896"/>
                <a:gd name="connsiteX41" fmla="*/ 1235054 w 4713982"/>
                <a:gd name="connsiteY41" fmla="*/ 302578 h 4216896"/>
                <a:gd name="connsiteX42" fmla="*/ 1350683 w 4713982"/>
                <a:gd name="connsiteY42" fmla="*/ 376874 h 4216896"/>
                <a:gd name="connsiteX43" fmla="*/ 1461286 w 4713982"/>
                <a:gd name="connsiteY43" fmla="*/ 644342 h 4216896"/>
                <a:gd name="connsiteX44" fmla="*/ 1448099 w 4713982"/>
                <a:gd name="connsiteY44" fmla="*/ 669061 h 4216896"/>
                <a:gd name="connsiteX45" fmla="*/ 1458557 w 4713982"/>
                <a:gd name="connsiteY45" fmla="*/ 796696 h 4216896"/>
                <a:gd name="connsiteX46" fmla="*/ 1523267 w 4713982"/>
                <a:gd name="connsiteY46" fmla="*/ 879655 h 4216896"/>
                <a:gd name="connsiteX47" fmla="*/ 1514550 w 4713982"/>
                <a:gd name="connsiteY47" fmla="*/ 947010 h 4216896"/>
                <a:gd name="connsiteX48" fmla="*/ 1636592 w 4713982"/>
                <a:gd name="connsiteY48" fmla="*/ 1052255 h 4216896"/>
                <a:gd name="connsiteX49" fmla="*/ 1553778 w 4713982"/>
                <a:gd name="connsiteY49" fmla="*/ 1085932 h 4216896"/>
                <a:gd name="connsiteX50" fmla="*/ 1230028 w 4713982"/>
                <a:gd name="connsiteY50" fmla="*/ 827606 h 4216896"/>
                <a:gd name="connsiteX51" fmla="*/ 963582 w 4713982"/>
                <a:gd name="connsiteY51" fmla="*/ 956386 h 4216896"/>
                <a:gd name="connsiteX52" fmla="*/ 868062 w 4713982"/>
                <a:gd name="connsiteY52" fmla="*/ 1030679 h 4216896"/>
                <a:gd name="connsiteX53" fmla="*/ 737351 w 4713982"/>
                <a:gd name="connsiteY53" fmla="*/ 1085164 h 4216896"/>
                <a:gd name="connsiteX54" fmla="*/ 0 w 4713982"/>
                <a:gd name="connsiteY54" fmla="*/ 1381948 h 4216896"/>
                <a:gd name="connsiteX55" fmla="*/ 41713 w 4713982"/>
                <a:gd name="connsiteY55" fmla="*/ 1493737 h 4216896"/>
                <a:gd name="connsiteX56" fmla="*/ 299578 w 4713982"/>
                <a:gd name="connsiteY56" fmla="*/ 1682345 h 4216896"/>
                <a:gd name="connsiteX57" fmla="*/ 324716 w 4713982"/>
                <a:gd name="connsiteY57" fmla="*/ 1749265 h 4216896"/>
                <a:gd name="connsiteX58" fmla="*/ 648603 w 4713982"/>
                <a:gd name="connsiteY58" fmla="*/ 1991761 h 4216896"/>
                <a:gd name="connsiteX59" fmla="*/ 967790 w 4713982"/>
                <a:gd name="connsiteY59" fmla="*/ 2363367 h 4216896"/>
                <a:gd name="connsiteX60" fmla="*/ 1082358 w 4713982"/>
                <a:gd name="connsiteY60" fmla="*/ 2610713 h 4216896"/>
                <a:gd name="connsiteX61" fmla="*/ 1087463 w 4713982"/>
                <a:gd name="connsiteY61" fmla="*/ 2783634 h 4216896"/>
                <a:gd name="connsiteX62" fmla="*/ 1168915 w 4713982"/>
                <a:gd name="connsiteY62" fmla="*/ 2777469 h 4216896"/>
                <a:gd name="connsiteX63" fmla="*/ 1146063 w 4713982"/>
                <a:gd name="connsiteY63" fmla="*/ 2632205 h 4216896"/>
                <a:gd name="connsiteX64" fmla="*/ 1218641 w 4713982"/>
                <a:gd name="connsiteY64" fmla="*/ 2593493 h 4216896"/>
                <a:gd name="connsiteX65" fmla="*/ 1314080 w 4713982"/>
                <a:gd name="connsiteY65" fmla="*/ 2633344 h 4216896"/>
                <a:gd name="connsiteX66" fmla="*/ 1332696 w 4713982"/>
                <a:gd name="connsiteY66" fmla="*/ 2706148 h 4216896"/>
                <a:gd name="connsiteX67" fmla="*/ 1407154 w 4713982"/>
                <a:gd name="connsiteY67" fmla="*/ 2765301 h 4216896"/>
                <a:gd name="connsiteX68" fmla="*/ 1422907 w 4713982"/>
                <a:gd name="connsiteY68" fmla="*/ 2896049 h 4216896"/>
                <a:gd name="connsiteX69" fmla="*/ 1784103 w 4713982"/>
                <a:gd name="connsiteY69" fmla="*/ 3170273 h 4216896"/>
                <a:gd name="connsiteX70" fmla="*/ 2306692 w 4713982"/>
                <a:gd name="connsiteY70" fmla="*/ 3678791 h 4216896"/>
                <a:gd name="connsiteX71" fmla="*/ 2323328 w 4713982"/>
                <a:gd name="connsiteY71" fmla="*/ 3792476 h 4216896"/>
                <a:gd name="connsiteX72" fmla="*/ 2437884 w 4713982"/>
                <a:gd name="connsiteY72" fmla="*/ 3847312 h 4216896"/>
                <a:gd name="connsiteX73" fmla="*/ 2575807 w 4713982"/>
                <a:gd name="connsiteY73" fmla="*/ 3858416 h 4216896"/>
                <a:gd name="connsiteX74" fmla="*/ 2824924 w 4713982"/>
                <a:gd name="connsiteY74" fmla="*/ 3890502 h 4216896"/>
                <a:gd name="connsiteX75" fmla="*/ 2924136 w 4713982"/>
                <a:gd name="connsiteY75" fmla="*/ 4022155 h 4216896"/>
                <a:gd name="connsiteX76" fmla="*/ 2947499 w 4713982"/>
                <a:gd name="connsiteY76" fmla="*/ 4087560 h 4216896"/>
                <a:gd name="connsiteX77" fmla="*/ 3140879 w 4713982"/>
                <a:gd name="connsiteY77" fmla="*/ 3936117 h 4216896"/>
                <a:gd name="connsiteX78" fmla="*/ 3322447 w 4713982"/>
                <a:gd name="connsiteY78" fmla="*/ 3949768 h 4216896"/>
                <a:gd name="connsiteX79" fmla="*/ 3308485 w 4713982"/>
                <a:gd name="connsiteY79" fmla="*/ 4052803 h 4216896"/>
                <a:gd name="connsiteX80" fmla="*/ 3381359 w 4713982"/>
                <a:gd name="connsiteY80" fmla="*/ 4135403 h 4216896"/>
                <a:gd name="connsiteX81" fmla="*/ 3486276 w 4713982"/>
                <a:gd name="connsiteY81" fmla="*/ 4130423 h 4216896"/>
                <a:gd name="connsiteX82" fmla="*/ 3411130 w 4713982"/>
                <a:gd name="connsiteY82" fmla="*/ 4203245 h 4216896"/>
                <a:gd name="connsiteX83" fmla="*/ 3443705 w 4713982"/>
                <a:gd name="connsiteY83" fmla="*/ 4216896 h 4216896"/>
                <a:gd name="connsiteX84" fmla="*/ 3845685 w 4713982"/>
                <a:gd name="connsiteY84" fmla="*/ 3943815 h 4216896"/>
                <a:gd name="connsiteX0" fmla="*/ 3803972 w 4672269"/>
                <a:gd name="connsiteY0" fmla="*/ 3943815 h 4216896"/>
                <a:gd name="connsiteX1" fmla="*/ 3937595 w 4672269"/>
                <a:gd name="connsiteY1" fmla="*/ 3927137 h 4216896"/>
                <a:gd name="connsiteX2" fmla="*/ 4050173 w 4672269"/>
                <a:gd name="connsiteY2" fmla="*/ 3846541 h 4216896"/>
                <a:gd name="connsiteX3" fmla="*/ 4164731 w 4672269"/>
                <a:gd name="connsiteY3" fmla="*/ 3844767 h 4216896"/>
                <a:gd name="connsiteX4" fmla="*/ 4249386 w 4672269"/>
                <a:gd name="connsiteY4" fmla="*/ 3856645 h 4216896"/>
                <a:gd name="connsiteX5" fmla="*/ 4263347 w 4672269"/>
                <a:gd name="connsiteY5" fmla="*/ 3763167 h 4216896"/>
                <a:gd name="connsiteX6" fmla="*/ 4329883 w 4672269"/>
                <a:gd name="connsiteY6" fmla="*/ 3689128 h 4216896"/>
                <a:gd name="connsiteX7" fmla="*/ 4380577 w 4672269"/>
                <a:gd name="connsiteY7" fmla="*/ 3660591 h 4216896"/>
                <a:gd name="connsiteX8" fmla="*/ 4445827 w 4672269"/>
                <a:gd name="connsiteY8" fmla="*/ 3597426 h 4216896"/>
                <a:gd name="connsiteX9" fmla="*/ 4579097 w 4672269"/>
                <a:gd name="connsiteY9" fmla="*/ 3592875 h 4216896"/>
                <a:gd name="connsiteX10" fmla="*/ 4613059 w 4672269"/>
                <a:gd name="connsiteY10" fmla="*/ 3266711 h 4216896"/>
                <a:gd name="connsiteX11" fmla="*/ 4642366 w 4672269"/>
                <a:gd name="connsiteY11" fmla="*/ 3062561 h 4216896"/>
                <a:gd name="connsiteX12" fmla="*/ 4672269 w 4672269"/>
                <a:gd name="connsiteY12" fmla="*/ 2889258 h 4216896"/>
                <a:gd name="connsiteX13" fmla="*/ 4627568 w 4672269"/>
                <a:gd name="connsiteY13" fmla="*/ 2660243 h 4216896"/>
                <a:gd name="connsiteX14" fmla="*/ 4531484 w 4672269"/>
                <a:gd name="connsiteY14" fmla="*/ 2372966 h 4216896"/>
                <a:gd name="connsiteX15" fmla="*/ 3732723 w 4672269"/>
                <a:gd name="connsiteY15" fmla="*/ 693914 h 4216896"/>
                <a:gd name="connsiteX16" fmla="*/ 3442411 w 4672269"/>
                <a:gd name="connsiteY16" fmla="*/ 565053 h 4216896"/>
                <a:gd name="connsiteX17" fmla="*/ 3412248 w 4672269"/>
                <a:gd name="connsiteY17" fmla="*/ 609627 h 4216896"/>
                <a:gd name="connsiteX18" fmla="*/ 3492684 w 4672269"/>
                <a:gd name="connsiteY18" fmla="*/ 743353 h 4216896"/>
                <a:gd name="connsiteX19" fmla="*/ 3397167 w 4672269"/>
                <a:gd name="connsiteY19" fmla="*/ 936512 h 4216896"/>
                <a:gd name="connsiteX20" fmla="*/ 3261431 w 4672269"/>
                <a:gd name="connsiteY20" fmla="*/ 986040 h 4216896"/>
                <a:gd name="connsiteX21" fmla="*/ 3291594 w 4672269"/>
                <a:gd name="connsiteY21" fmla="*/ 1075190 h 4216896"/>
                <a:gd name="connsiteX22" fmla="*/ 3596990 w 4672269"/>
                <a:gd name="connsiteY22" fmla="*/ 1303096 h 4216896"/>
                <a:gd name="connsiteX23" fmla="*/ 3417275 w 4672269"/>
                <a:gd name="connsiteY23" fmla="*/ 1332735 h 4216896"/>
                <a:gd name="connsiteX24" fmla="*/ 3219946 w 4672269"/>
                <a:gd name="connsiteY24" fmla="*/ 1491313 h 4216896"/>
                <a:gd name="connsiteX25" fmla="*/ 2797659 w 4672269"/>
                <a:gd name="connsiteY25" fmla="*/ 1530938 h 4216896"/>
                <a:gd name="connsiteX26" fmla="*/ 2586515 w 4672269"/>
                <a:gd name="connsiteY26" fmla="*/ 1303095 h 4216896"/>
                <a:gd name="connsiteX27" fmla="*/ 2340181 w 4672269"/>
                <a:gd name="connsiteY27" fmla="*/ 1327861 h 4216896"/>
                <a:gd name="connsiteX28" fmla="*/ 2410562 w 4672269"/>
                <a:gd name="connsiteY28" fmla="*/ 1060393 h 4216896"/>
                <a:gd name="connsiteX29" fmla="*/ 2264773 w 4672269"/>
                <a:gd name="connsiteY29" fmla="*/ 971238 h 4216896"/>
                <a:gd name="connsiteX30" fmla="*/ 2204446 w 4672269"/>
                <a:gd name="connsiteY30" fmla="*/ 1010863 h 4216896"/>
                <a:gd name="connsiteX31" fmla="*/ 2124010 w 4672269"/>
                <a:gd name="connsiteY31" fmla="*/ 1337767 h 4216896"/>
                <a:gd name="connsiteX32" fmla="*/ 2053629 w 4672269"/>
                <a:gd name="connsiteY32" fmla="*/ 1303095 h 4216896"/>
                <a:gd name="connsiteX33" fmla="*/ 2078766 w 4672269"/>
                <a:gd name="connsiteY33" fmla="*/ 867223 h 4216896"/>
                <a:gd name="connsiteX34" fmla="*/ 2199419 w 4672269"/>
                <a:gd name="connsiteY34" fmla="*/ 624521 h 4216896"/>
                <a:gd name="connsiteX35" fmla="*/ 2028493 w 4672269"/>
                <a:gd name="connsiteY35" fmla="*/ 490788 h 4216896"/>
                <a:gd name="connsiteX36" fmla="*/ 2018439 w 4672269"/>
                <a:gd name="connsiteY36" fmla="*/ 406586 h 4216896"/>
                <a:gd name="connsiteX37" fmla="*/ 1983248 w 4672269"/>
                <a:gd name="connsiteY37" fmla="*/ 371913 h 4216896"/>
                <a:gd name="connsiteX38" fmla="*/ 1963139 w 4672269"/>
                <a:gd name="connsiteY38" fmla="*/ 272852 h 4216896"/>
                <a:gd name="connsiteX39" fmla="*/ 1434653 w 4672269"/>
                <a:gd name="connsiteY39" fmla="*/ 439 h 4216896"/>
                <a:gd name="connsiteX40" fmla="*/ 1319024 w 4672269"/>
                <a:gd name="connsiteY40" fmla="*/ 173798 h 4216896"/>
                <a:gd name="connsiteX41" fmla="*/ 1193341 w 4672269"/>
                <a:gd name="connsiteY41" fmla="*/ 302578 h 4216896"/>
                <a:gd name="connsiteX42" fmla="*/ 1308970 w 4672269"/>
                <a:gd name="connsiteY42" fmla="*/ 376874 h 4216896"/>
                <a:gd name="connsiteX43" fmla="*/ 1419573 w 4672269"/>
                <a:gd name="connsiteY43" fmla="*/ 644342 h 4216896"/>
                <a:gd name="connsiteX44" fmla="*/ 1406386 w 4672269"/>
                <a:gd name="connsiteY44" fmla="*/ 669061 h 4216896"/>
                <a:gd name="connsiteX45" fmla="*/ 1416844 w 4672269"/>
                <a:gd name="connsiteY45" fmla="*/ 796696 h 4216896"/>
                <a:gd name="connsiteX46" fmla="*/ 1481554 w 4672269"/>
                <a:gd name="connsiteY46" fmla="*/ 879655 h 4216896"/>
                <a:gd name="connsiteX47" fmla="*/ 1472837 w 4672269"/>
                <a:gd name="connsiteY47" fmla="*/ 947010 h 4216896"/>
                <a:gd name="connsiteX48" fmla="*/ 1594879 w 4672269"/>
                <a:gd name="connsiteY48" fmla="*/ 1052255 h 4216896"/>
                <a:gd name="connsiteX49" fmla="*/ 1512065 w 4672269"/>
                <a:gd name="connsiteY49" fmla="*/ 1085932 h 4216896"/>
                <a:gd name="connsiteX50" fmla="*/ 1188315 w 4672269"/>
                <a:gd name="connsiteY50" fmla="*/ 827606 h 4216896"/>
                <a:gd name="connsiteX51" fmla="*/ 921869 w 4672269"/>
                <a:gd name="connsiteY51" fmla="*/ 956386 h 4216896"/>
                <a:gd name="connsiteX52" fmla="*/ 826349 w 4672269"/>
                <a:gd name="connsiteY52" fmla="*/ 1030679 h 4216896"/>
                <a:gd name="connsiteX53" fmla="*/ 695638 w 4672269"/>
                <a:gd name="connsiteY53" fmla="*/ 1085164 h 4216896"/>
                <a:gd name="connsiteX54" fmla="*/ 0 w 4672269"/>
                <a:gd name="connsiteY54" fmla="*/ 1493737 h 4216896"/>
                <a:gd name="connsiteX55" fmla="*/ 257865 w 4672269"/>
                <a:gd name="connsiteY55" fmla="*/ 1682345 h 4216896"/>
                <a:gd name="connsiteX56" fmla="*/ 283003 w 4672269"/>
                <a:gd name="connsiteY56" fmla="*/ 1749265 h 4216896"/>
                <a:gd name="connsiteX57" fmla="*/ 606890 w 4672269"/>
                <a:gd name="connsiteY57" fmla="*/ 1991761 h 4216896"/>
                <a:gd name="connsiteX58" fmla="*/ 926077 w 4672269"/>
                <a:gd name="connsiteY58" fmla="*/ 2363367 h 4216896"/>
                <a:gd name="connsiteX59" fmla="*/ 1040645 w 4672269"/>
                <a:gd name="connsiteY59" fmla="*/ 2610713 h 4216896"/>
                <a:gd name="connsiteX60" fmla="*/ 1045750 w 4672269"/>
                <a:gd name="connsiteY60" fmla="*/ 2783634 h 4216896"/>
                <a:gd name="connsiteX61" fmla="*/ 1127202 w 4672269"/>
                <a:gd name="connsiteY61" fmla="*/ 2777469 h 4216896"/>
                <a:gd name="connsiteX62" fmla="*/ 1104350 w 4672269"/>
                <a:gd name="connsiteY62" fmla="*/ 2632205 h 4216896"/>
                <a:gd name="connsiteX63" fmla="*/ 1176928 w 4672269"/>
                <a:gd name="connsiteY63" fmla="*/ 2593493 h 4216896"/>
                <a:gd name="connsiteX64" fmla="*/ 1272367 w 4672269"/>
                <a:gd name="connsiteY64" fmla="*/ 2633344 h 4216896"/>
                <a:gd name="connsiteX65" fmla="*/ 1290983 w 4672269"/>
                <a:gd name="connsiteY65" fmla="*/ 2706148 h 4216896"/>
                <a:gd name="connsiteX66" fmla="*/ 1365441 w 4672269"/>
                <a:gd name="connsiteY66" fmla="*/ 2765301 h 4216896"/>
                <a:gd name="connsiteX67" fmla="*/ 1381194 w 4672269"/>
                <a:gd name="connsiteY67" fmla="*/ 2896049 h 4216896"/>
                <a:gd name="connsiteX68" fmla="*/ 1742390 w 4672269"/>
                <a:gd name="connsiteY68" fmla="*/ 3170273 h 4216896"/>
                <a:gd name="connsiteX69" fmla="*/ 2264979 w 4672269"/>
                <a:gd name="connsiteY69" fmla="*/ 3678791 h 4216896"/>
                <a:gd name="connsiteX70" fmla="*/ 2281615 w 4672269"/>
                <a:gd name="connsiteY70" fmla="*/ 3792476 h 4216896"/>
                <a:gd name="connsiteX71" fmla="*/ 2396171 w 4672269"/>
                <a:gd name="connsiteY71" fmla="*/ 3847312 h 4216896"/>
                <a:gd name="connsiteX72" fmla="*/ 2534094 w 4672269"/>
                <a:gd name="connsiteY72" fmla="*/ 3858416 h 4216896"/>
                <a:gd name="connsiteX73" fmla="*/ 2783211 w 4672269"/>
                <a:gd name="connsiteY73" fmla="*/ 3890502 h 4216896"/>
                <a:gd name="connsiteX74" fmla="*/ 2882423 w 4672269"/>
                <a:gd name="connsiteY74" fmla="*/ 4022155 h 4216896"/>
                <a:gd name="connsiteX75" fmla="*/ 2905786 w 4672269"/>
                <a:gd name="connsiteY75" fmla="*/ 4087560 h 4216896"/>
                <a:gd name="connsiteX76" fmla="*/ 3099166 w 4672269"/>
                <a:gd name="connsiteY76" fmla="*/ 3936117 h 4216896"/>
                <a:gd name="connsiteX77" fmla="*/ 3280734 w 4672269"/>
                <a:gd name="connsiteY77" fmla="*/ 3949768 h 4216896"/>
                <a:gd name="connsiteX78" fmla="*/ 3266772 w 4672269"/>
                <a:gd name="connsiteY78" fmla="*/ 4052803 h 4216896"/>
                <a:gd name="connsiteX79" fmla="*/ 3339646 w 4672269"/>
                <a:gd name="connsiteY79" fmla="*/ 4135403 h 4216896"/>
                <a:gd name="connsiteX80" fmla="*/ 3444563 w 4672269"/>
                <a:gd name="connsiteY80" fmla="*/ 4130423 h 4216896"/>
                <a:gd name="connsiteX81" fmla="*/ 3369417 w 4672269"/>
                <a:gd name="connsiteY81" fmla="*/ 4203245 h 4216896"/>
                <a:gd name="connsiteX82" fmla="*/ 3401992 w 4672269"/>
                <a:gd name="connsiteY82" fmla="*/ 4216896 h 4216896"/>
                <a:gd name="connsiteX83" fmla="*/ 3803972 w 4672269"/>
                <a:gd name="connsiteY83" fmla="*/ 3943815 h 4216896"/>
                <a:gd name="connsiteX0" fmla="*/ 3546107 w 4414404"/>
                <a:gd name="connsiteY0" fmla="*/ 3943815 h 4216896"/>
                <a:gd name="connsiteX1" fmla="*/ 3679730 w 4414404"/>
                <a:gd name="connsiteY1" fmla="*/ 3927137 h 4216896"/>
                <a:gd name="connsiteX2" fmla="*/ 3792308 w 4414404"/>
                <a:gd name="connsiteY2" fmla="*/ 3846541 h 4216896"/>
                <a:gd name="connsiteX3" fmla="*/ 3906866 w 4414404"/>
                <a:gd name="connsiteY3" fmla="*/ 3844767 h 4216896"/>
                <a:gd name="connsiteX4" fmla="*/ 3991521 w 4414404"/>
                <a:gd name="connsiteY4" fmla="*/ 3856645 h 4216896"/>
                <a:gd name="connsiteX5" fmla="*/ 4005482 w 4414404"/>
                <a:gd name="connsiteY5" fmla="*/ 3763167 h 4216896"/>
                <a:gd name="connsiteX6" fmla="*/ 4072018 w 4414404"/>
                <a:gd name="connsiteY6" fmla="*/ 3689128 h 4216896"/>
                <a:gd name="connsiteX7" fmla="*/ 4122712 w 4414404"/>
                <a:gd name="connsiteY7" fmla="*/ 3660591 h 4216896"/>
                <a:gd name="connsiteX8" fmla="*/ 4187962 w 4414404"/>
                <a:gd name="connsiteY8" fmla="*/ 3597426 h 4216896"/>
                <a:gd name="connsiteX9" fmla="*/ 4321232 w 4414404"/>
                <a:gd name="connsiteY9" fmla="*/ 3592875 h 4216896"/>
                <a:gd name="connsiteX10" fmla="*/ 4355194 w 4414404"/>
                <a:gd name="connsiteY10" fmla="*/ 3266711 h 4216896"/>
                <a:gd name="connsiteX11" fmla="*/ 4384501 w 4414404"/>
                <a:gd name="connsiteY11" fmla="*/ 3062561 h 4216896"/>
                <a:gd name="connsiteX12" fmla="*/ 4414404 w 4414404"/>
                <a:gd name="connsiteY12" fmla="*/ 2889258 h 4216896"/>
                <a:gd name="connsiteX13" fmla="*/ 4369703 w 4414404"/>
                <a:gd name="connsiteY13" fmla="*/ 2660243 h 4216896"/>
                <a:gd name="connsiteX14" fmla="*/ 4273619 w 4414404"/>
                <a:gd name="connsiteY14" fmla="*/ 2372966 h 4216896"/>
                <a:gd name="connsiteX15" fmla="*/ 3474858 w 4414404"/>
                <a:gd name="connsiteY15" fmla="*/ 693914 h 4216896"/>
                <a:gd name="connsiteX16" fmla="*/ 3184546 w 4414404"/>
                <a:gd name="connsiteY16" fmla="*/ 565053 h 4216896"/>
                <a:gd name="connsiteX17" fmla="*/ 3154383 w 4414404"/>
                <a:gd name="connsiteY17" fmla="*/ 609627 h 4216896"/>
                <a:gd name="connsiteX18" fmla="*/ 3234819 w 4414404"/>
                <a:gd name="connsiteY18" fmla="*/ 743353 h 4216896"/>
                <a:gd name="connsiteX19" fmla="*/ 3139302 w 4414404"/>
                <a:gd name="connsiteY19" fmla="*/ 936512 h 4216896"/>
                <a:gd name="connsiteX20" fmla="*/ 3003566 w 4414404"/>
                <a:gd name="connsiteY20" fmla="*/ 986040 h 4216896"/>
                <a:gd name="connsiteX21" fmla="*/ 3033729 w 4414404"/>
                <a:gd name="connsiteY21" fmla="*/ 1075190 h 4216896"/>
                <a:gd name="connsiteX22" fmla="*/ 3339125 w 4414404"/>
                <a:gd name="connsiteY22" fmla="*/ 1303096 h 4216896"/>
                <a:gd name="connsiteX23" fmla="*/ 3159410 w 4414404"/>
                <a:gd name="connsiteY23" fmla="*/ 1332735 h 4216896"/>
                <a:gd name="connsiteX24" fmla="*/ 2962081 w 4414404"/>
                <a:gd name="connsiteY24" fmla="*/ 1491313 h 4216896"/>
                <a:gd name="connsiteX25" fmla="*/ 2539794 w 4414404"/>
                <a:gd name="connsiteY25" fmla="*/ 1530938 h 4216896"/>
                <a:gd name="connsiteX26" fmla="*/ 2328650 w 4414404"/>
                <a:gd name="connsiteY26" fmla="*/ 1303095 h 4216896"/>
                <a:gd name="connsiteX27" fmla="*/ 2082316 w 4414404"/>
                <a:gd name="connsiteY27" fmla="*/ 1327861 h 4216896"/>
                <a:gd name="connsiteX28" fmla="*/ 2152697 w 4414404"/>
                <a:gd name="connsiteY28" fmla="*/ 1060393 h 4216896"/>
                <a:gd name="connsiteX29" fmla="*/ 2006908 w 4414404"/>
                <a:gd name="connsiteY29" fmla="*/ 971238 h 4216896"/>
                <a:gd name="connsiteX30" fmla="*/ 1946581 w 4414404"/>
                <a:gd name="connsiteY30" fmla="*/ 1010863 h 4216896"/>
                <a:gd name="connsiteX31" fmla="*/ 1866145 w 4414404"/>
                <a:gd name="connsiteY31" fmla="*/ 1337767 h 4216896"/>
                <a:gd name="connsiteX32" fmla="*/ 1795764 w 4414404"/>
                <a:gd name="connsiteY32" fmla="*/ 1303095 h 4216896"/>
                <a:gd name="connsiteX33" fmla="*/ 1820901 w 4414404"/>
                <a:gd name="connsiteY33" fmla="*/ 867223 h 4216896"/>
                <a:gd name="connsiteX34" fmla="*/ 1941554 w 4414404"/>
                <a:gd name="connsiteY34" fmla="*/ 624521 h 4216896"/>
                <a:gd name="connsiteX35" fmla="*/ 1770628 w 4414404"/>
                <a:gd name="connsiteY35" fmla="*/ 490788 h 4216896"/>
                <a:gd name="connsiteX36" fmla="*/ 1760574 w 4414404"/>
                <a:gd name="connsiteY36" fmla="*/ 406586 h 4216896"/>
                <a:gd name="connsiteX37" fmla="*/ 1725383 w 4414404"/>
                <a:gd name="connsiteY37" fmla="*/ 371913 h 4216896"/>
                <a:gd name="connsiteX38" fmla="*/ 1705274 w 4414404"/>
                <a:gd name="connsiteY38" fmla="*/ 272852 h 4216896"/>
                <a:gd name="connsiteX39" fmla="*/ 1176788 w 4414404"/>
                <a:gd name="connsiteY39" fmla="*/ 439 h 4216896"/>
                <a:gd name="connsiteX40" fmla="*/ 1061159 w 4414404"/>
                <a:gd name="connsiteY40" fmla="*/ 173798 h 4216896"/>
                <a:gd name="connsiteX41" fmla="*/ 935476 w 4414404"/>
                <a:gd name="connsiteY41" fmla="*/ 302578 h 4216896"/>
                <a:gd name="connsiteX42" fmla="*/ 1051105 w 4414404"/>
                <a:gd name="connsiteY42" fmla="*/ 376874 h 4216896"/>
                <a:gd name="connsiteX43" fmla="*/ 1161708 w 4414404"/>
                <a:gd name="connsiteY43" fmla="*/ 644342 h 4216896"/>
                <a:gd name="connsiteX44" fmla="*/ 1148521 w 4414404"/>
                <a:gd name="connsiteY44" fmla="*/ 669061 h 4216896"/>
                <a:gd name="connsiteX45" fmla="*/ 1158979 w 4414404"/>
                <a:gd name="connsiteY45" fmla="*/ 796696 h 4216896"/>
                <a:gd name="connsiteX46" fmla="*/ 1223689 w 4414404"/>
                <a:gd name="connsiteY46" fmla="*/ 879655 h 4216896"/>
                <a:gd name="connsiteX47" fmla="*/ 1214972 w 4414404"/>
                <a:gd name="connsiteY47" fmla="*/ 947010 h 4216896"/>
                <a:gd name="connsiteX48" fmla="*/ 1337014 w 4414404"/>
                <a:gd name="connsiteY48" fmla="*/ 1052255 h 4216896"/>
                <a:gd name="connsiteX49" fmla="*/ 1254200 w 4414404"/>
                <a:gd name="connsiteY49" fmla="*/ 1085932 h 4216896"/>
                <a:gd name="connsiteX50" fmla="*/ 930450 w 4414404"/>
                <a:gd name="connsiteY50" fmla="*/ 827606 h 4216896"/>
                <a:gd name="connsiteX51" fmla="*/ 664004 w 4414404"/>
                <a:gd name="connsiteY51" fmla="*/ 956386 h 4216896"/>
                <a:gd name="connsiteX52" fmla="*/ 568484 w 4414404"/>
                <a:gd name="connsiteY52" fmla="*/ 1030679 h 4216896"/>
                <a:gd name="connsiteX53" fmla="*/ 437773 w 4414404"/>
                <a:gd name="connsiteY53" fmla="*/ 1085164 h 4216896"/>
                <a:gd name="connsiteX54" fmla="*/ 0 w 4414404"/>
                <a:gd name="connsiteY54" fmla="*/ 1682345 h 4216896"/>
                <a:gd name="connsiteX55" fmla="*/ 25138 w 4414404"/>
                <a:gd name="connsiteY55" fmla="*/ 1749265 h 4216896"/>
                <a:gd name="connsiteX56" fmla="*/ 349025 w 4414404"/>
                <a:gd name="connsiteY56" fmla="*/ 1991761 h 4216896"/>
                <a:gd name="connsiteX57" fmla="*/ 668212 w 4414404"/>
                <a:gd name="connsiteY57" fmla="*/ 2363367 h 4216896"/>
                <a:gd name="connsiteX58" fmla="*/ 782780 w 4414404"/>
                <a:gd name="connsiteY58" fmla="*/ 2610713 h 4216896"/>
                <a:gd name="connsiteX59" fmla="*/ 787885 w 4414404"/>
                <a:gd name="connsiteY59" fmla="*/ 2783634 h 4216896"/>
                <a:gd name="connsiteX60" fmla="*/ 869337 w 4414404"/>
                <a:gd name="connsiteY60" fmla="*/ 2777469 h 4216896"/>
                <a:gd name="connsiteX61" fmla="*/ 846485 w 4414404"/>
                <a:gd name="connsiteY61" fmla="*/ 2632205 h 4216896"/>
                <a:gd name="connsiteX62" fmla="*/ 919063 w 4414404"/>
                <a:gd name="connsiteY62" fmla="*/ 2593493 h 4216896"/>
                <a:gd name="connsiteX63" fmla="*/ 1014502 w 4414404"/>
                <a:gd name="connsiteY63" fmla="*/ 2633344 h 4216896"/>
                <a:gd name="connsiteX64" fmla="*/ 1033118 w 4414404"/>
                <a:gd name="connsiteY64" fmla="*/ 2706148 h 4216896"/>
                <a:gd name="connsiteX65" fmla="*/ 1107576 w 4414404"/>
                <a:gd name="connsiteY65" fmla="*/ 2765301 h 4216896"/>
                <a:gd name="connsiteX66" fmla="*/ 1123329 w 4414404"/>
                <a:gd name="connsiteY66" fmla="*/ 2896049 h 4216896"/>
                <a:gd name="connsiteX67" fmla="*/ 1484525 w 4414404"/>
                <a:gd name="connsiteY67" fmla="*/ 3170273 h 4216896"/>
                <a:gd name="connsiteX68" fmla="*/ 2007114 w 4414404"/>
                <a:gd name="connsiteY68" fmla="*/ 3678791 h 4216896"/>
                <a:gd name="connsiteX69" fmla="*/ 2023750 w 4414404"/>
                <a:gd name="connsiteY69" fmla="*/ 3792476 h 4216896"/>
                <a:gd name="connsiteX70" fmla="*/ 2138306 w 4414404"/>
                <a:gd name="connsiteY70" fmla="*/ 3847312 h 4216896"/>
                <a:gd name="connsiteX71" fmla="*/ 2276229 w 4414404"/>
                <a:gd name="connsiteY71" fmla="*/ 3858416 h 4216896"/>
                <a:gd name="connsiteX72" fmla="*/ 2525346 w 4414404"/>
                <a:gd name="connsiteY72" fmla="*/ 3890502 h 4216896"/>
                <a:gd name="connsiteX73" fmla="*/ 2624558 w 4414404"/>
                <a:gd name="connsiteY73" fmla="*/ 4022155 h 4216896"/>
                <a:gd name="connsiteX74" fmla="*/ 2647921 w 4414404"/>
                <a:gd name="connsiteY74" fmla="*/ 4087560 h 4216896"/>
                <a:gd name="connsiteX75" fmla="*/ 2841301 w 4414404"/>
                <a:gd name="connsiteY75" fmla="*/ 3936117 h 4216896"/>
                <a:gd name="connsiteX76" fmla="*/ 3022869 w 4414404"/>
                <a:gd name="connsiteY76" fmla="*/ 3949768 h 4216896"/>
                <a:gd name="connsiteX77" fmla="*/ 3008907 w 4414404"/>
                <a:gd name="connsiteY77" fmla="*/ 4052803 h 4216896"/>
                <a:gd name="connsiteX78" fmla="*/ 3081781 w 4414404"/>
                <a:gd name="connsiteY78" fmla="*/ 4135403 h 4216896"/>
                <a:gd name="connsiteX79" fmla="*/ 3186698 w 4414404"/>
                <a:gd name="connsiteY79" fmla="*/ 4130423 h 4216896"/>
                <a:gd name="connsiteX80" fmla="*/ 3111552 w 4414404"/>
                <a:gd name="connsiteY80" fmla="*/ 4203245 h 4216896"/>
                <a:gd name="connsiteX81" fmla="*/ 3144127 w 4414404"/>
                <a:gd name="connsiteY81" fmla="*/ 4216896 h 4216896"/>
                <a:gd name="connsiteX82" fmla="*/ 3546107 w 4414404"/>
                <a:gd name="connsiteY82" fmla="*/ 3943815 h 4216896"/>
                <a:gd name="connsiteX0" fmla="*/ 3520969 w 4389266"/>
                <a:gd name="connsiteY0" fmla="*/ 3943815 h 4216896"/>
                <a:gd name="connsiteX1" fmla="*/ 3654592 w 4389266"/>
                <a:gd name="connsiteY1" fmla="*/ 3927137 h 4216896"/>
                <a:gd name="connsiteX2" fmla="*/ 3767170 w 4389266"/>
                <a:gd name="connsiteY2" fmla="*/ 3846541 h 4216896"/>
                <a:gd name="connsiteX3" fmla="*/ 3881728 w 4389266"/>
                <a:gd name="connsiteY3" fmla="*/ 3844767 h 4216896"/>
                <a:gd name="connsiteX4" fmla="*/ 3966383 w 4389266"/>
                <a:gd name="connsiteY4" fmla="*/ 3856645 h 4216896"/>
                <a:gd name="connsiteX5" fmla="*/ 3980344 w 4389266"/>
                <a:gd name="connsiteY5" fmla="*/ 3763167 h 4216896"/>
                <a:gd name="connsiteX6" fmla="*/ 4046880 w 4389266"/>
                <a:gd name="connsiteY6" fmla="*/ 3689128 h 4216896"/>
                <a:gd name="connsiteX7" fmla="*/ 4097574 w 4389266"/>
                <a:gd name="connsiteY7" fmla="*/ 3660591 h 4216896"/>
                <a:gd name="connsiteX8" fmla="*/ 4162824 w 4389266"/>
                <a:gd name="connsiteY8" fmla="*/ 3597426 h 4216896"/>
                <a:gd name="connsiteX9" fmla="*/ 4296094 w 4389266"/>
                <a:gd name="connsiteY9" fmla="*/ 3592875 h 4216896"/>
                <a:gd name="connsiteX10" fmla="*/ 4330056 w 4389266"/>
                <a:gd name="connsiteY10" fmla="*/ 3266711 h 4216896"/>
                <a:gd name="connsiteX11" fmla="*/ 4359363 w 4389266"/>
                <a:gd name="connsiteY11" fmla="*/ 3062561 h 4216896"/>
                <a:gd name="connsiteX12" fmla="*/ 4389266 w 4389266"/>
                <a:gd name="connsiteY12" fmla="*/ 2889258 h 4216896"/>
                <a:gd name="connsiteX13" fmla="*/ 4344565 w 4389266"/>
                <a:gd name="connsiteY13" fmla="*/ 2660243 h 4216896"/>
                <a:gd name="connsiteX14" fmla="*/ 4248481 w 4389266"/>
                <a:gd name="connsiteY14" fmla="*/ 2372966 h 4216896"/>
                <a:gd name="connsiteX15" fmla="*/ 3449720 w 4389266"/>
                <a:gd name="connsiteY15" fmla="*/ 693914 h 4216896"/>
                <a:gd name="connsiteX16" fmla="*/ 3159408 w 4389266"/>
                <a:gd name="connsiteY16" fmla="*/ 565053 h 4216896"/>
                <a:gd name="connsiteX17" fmla="*/ 3129245 w 4389266"/>
                <a:gd name="connsiteY17" fmla="*/ 609627 h 4216896"/>
                <a:gd name="connsiteX18" fmla="*/ 3209681 w 4389266"/>
                <a:gd name="connsiteY18" fmla="*/ 743353 h 4216896"/>
                <a:gd name="connsiteX19" fmla="*/ 3114164 w 4389266"/>
                <a:gd name="connsiteY19" fmla="*/ 936512 h 4216896"/>
                <a:gd name="connsiteX20" fmla="*/ 2978428 w 4389266"/>
                <a:gd name="connsiteY20" fmla="*/ 986040 h 4216896"/>
                <a:gd name="connsiteX21" fmla="*/ 3008591 w 4389266"/>
                <a:gd name="connsiteY21" fmla="*/ 1075190 h 4216896"/>
                <a:gd name="connsiteX22" fmla="*/ 3313987 w 4389266"/>
                <a:gd name="connsiteY22" fmla="*/ 1303096 h 4216896"/>
                <a:gd name="connsiteX23" fmla="*/ 3134272 w 4389266"/>
                <a:gd name="connsiteY23" fmla="*/ 1332735 h 4216896"/>
                <a:gd name="connsiteX24" fmla="*/ 2936943 w 4389266"/>
                <a:gd name="connsiteY24" fmla="*/ 1491313 h 4216896"/>
                <a:gd name="connsiteX25" fmla="*/ 2514656 w 4389266"/>
                <a:gd name="connsiteY25" fmla="*/ 1530938 h 4216896"/>
                <a:gd name="connsiteX26" fmla="*/ 2303512 w 4389266"/>
                <a:gd name="connsiteY26" fmla="*/ 1303095 h 4216896"/>
                <a:gd name="connsiteX27" fmla="*/ 2057178 w 4389266"/>
                <a:gd name="connsiteY27" fmla="*/ 1327861 h 4216896"/>
                <a:gd name="connsiteX28" fmla="*/ 2127559 w 4389266"/>
                <a:gd name="connsiteY28" fmla="*/ 1060393 h 4216896"/>
                <a:gd name="connsiteX29" fmla="*/ 1981770 w 4389266"/>
                <a:gd name="connsiteY29" fmla="*/ 971238 h 4216896"/>
                <a:gd name="connsiteX30" fmla="*/ 1921443 w 4389266"/>
                <a:gd name="connsiteY30" fmla="*/ 1010863 h 4216896"/>
                <a:gd name="connsiteX31" fmla="*/ 1841007 w 4389266"/>
                <a:gd name="connsiteY31" fmla="*/ 1337767 h 4216896"/>
                <a:gd name="connsiteX32" fmla="*/ 1770626 w 4389266"/>
                <a:gd name="connsiteY32" fmla="*/ 1303095 h 4216896"/>
                <a:gd name="connsiteX33" fmla="*/ 1795763 w 4389266"/>
                <a:gd name="connsiteY33" fmla="*/ 867223 h 4216896"/>
                <a:gd name="connsiteX34" fmla="*/ 1916416 w 4389266"/>
                <a:gd name="connsiteY34" fmla="*/ 624521 h 4216896"/>
                <a:gd name="connsiteX35" fmla="*/ 1745490 w 4389266"/>
                <a:gd name="connsiteY35" fmla="*/ 490788 h 4216896"/>
                <a:gd name="connsiteX36" fmla="*/ 1735436 w 4389266"/>
                <a:gd name="connsiteY36" fmla="*/ 406586 h 4216896"/>
                <a:gd name="connsiteX37" fmla="*/ 1700245 w 4389266"/>
                <a:gd name="connsiteY37" fmla="*/ 371913 h 4216896"/>
                <a:gd name="connsiteX38" fmla="*/ 1680136 w 4389266"/>
                <a:gd name="connsiteY38" fmla="*/ 272852 h 4216896"/>
                <a:gd name="connsiteX39" fmla="*/ 1151650 w 4389266"/>
                <a:gd name="connsiteY39" fmla="*/ 439 h 4216896"/>
                <a:gd name="connsiteX40" fmla="*/ 1036021 w 4389266"/>
                <a:gd name="connsiteY40" fmla="*/ 173798 h 4216896"/>
                <a:gd name="connsiteX41" fmla="*/ 910338 w 4389266"/>
                <a:gd name="connsiteY41" fmla="*/ 302578 h 4216896"/>
                <a:gd name="connsiteX42" fmla="*/ 1025967 w 4389266"/>
                <a:gd name="connsiteY42" fmla="*/ 376874 h 4216896"/>
                <a:gd name="connsiteX43" fmla="*/ 1136570 w 4389266"/>
                <a:gd name="connsiteY43" fmla="*/ 644342 h 4216896"/>
                <a:gd name="connsiteX44" fmla="*/ 1123383 w 4389266"/>
                <a:gd name="connsiteY44" fmla="*/ 669061 h 4216896"/>
                <a:gd name="connsiteX45" fmla="*/ 1133841 w 4389266"/>
                <a:gd name="connsiteY45" fmla="*/ 796696 h 4216896"/>
                <a:gd name="connsiteX46" fmla="*/ 1198551 w 4389266"/>
                <a:gd name="connsiteY46" fmla="*/ 879655 h 4216896"/>
                <a:gd name="connsiteX47" fmla="*/ 1189834 w 4389266"/>
                <a:gd name="connsiteY47" fmla="*/ 947010 h 4216896"/>
                <a:gd name="connsiteX48" fmla="*/ 1311876 w 4389266"/>
                <a:gd name="connsiteY48" fmla="*/ 1052255 h 4216896"/>
                <a:gd name="connsiteX49" fmla="*/ 1229062 w 4389266"/>
                <a:gd name="connsiteY49" fmla="*/ 1085932 h 4216896"/>
                <a:gd name="connsiteX50" fmla="*/ 905312 w 4389266"/>
                <a:gd name="connsiteY50" fmla="*/ 827606 h 4216896"/>
                <a:gd name="connsiteX51" fmla="*/ 638866 w 4389266"/>
                <a:gd name="connsiteY51" fmla="*/ 956386 h 4216896"/>
                <a:gd name="connsiteX52" fmla="*/ 543346 w 4389266"/>
                <a:gd name="connsiteY52" fmla="*/ 1030679 h 4216896"/>
                <a:gd name="connsiteX53" fmla="*/ 412635 w 4389266"/>
                <a:gd name="connsiteY53" fmla="*/ 1085164 h 4216896"/>
                <a:gd name="connsiteX54" fmla="*/ 0 w 4389266"/>
                <a:gd name="connsiteY54" fmla="*/ 1749265 h 4216896"/>
                <a:gd name="connsiteX55" fmla="*/ 323887 w 4389266"/>
                <a:gd name="connsiteY55" fmla="*/ 1991761 h 4216896"/>
                <a:gd name="connsiteX56" fmla="*/ 643074 w 4389266"/>
                <a:gd name="connsiteY56" fmla="*/ 2363367 h 4216896"/>
                <a:gd name="connsiteX57" fmla="*/ 757642 w 4389266"/>
                <a:gd name="connsiteY57" fmla="*/ 2610713 h 4216896"/>
                <a:gd name="connsiteX58" fmla="*/ 762747 w 4389266"/>
                <a:gd name="connsiteY58" fmla="*/ 2783634 h 4216896"/>
                <a:gd name="connsiteX59" fmla="*/ 844199 w 4389266"/>
                <a:gd name="connsiteY59" fmla="*/ 2777469 h 4216896"/>
                <a:gd name="connsiteX60" fmla="*/ 821347 w 4389266"/>
                <a:gd name="connsiteY60" fmla="*/ 2632205 h 4216896"/>
                <a:gd name="connsiteX61" fmla="*/ 893925 w 4389266"/>
                <a:gd name="connsiteY61" fmla="*/ 2593493 h 4216896"/>
                <a:gd name="connsiteX62" fmla="*/ 989364 w 4389266"/>
                <a:gd name="connsiteY62" fmla="*/ 2633344 h 4216896"/>
                <a:gd name="connsiteX63" fmla="*/ 1007980 w 4389266"/>
                <a:gd name="connsiteY63" fmla="*/ 2706148 h 4216896"/>
                <a:gd name="connsiteX64" fmla="*/ 1082438 w 4389266"/>
                <a:gd name="connsiteY64" fmla="*/ 2765301 h 4216896"/>
                <a:gd name="connsiteX65" fmla="*/ 1098191 w 4389266"/>
                <a:gd name="connsiteY65" fmla="*/ 2896049 h 4216896"/>
                <a:gd name="connsiteX66" fmla="*/ 1459387 w 4389266"/>
                <a:gd name="connsiteY66" fmla="*/ 3170273 h 4216896"/>
                <a:gd name="connsiteX67" fmla="*/ 1981976 w 4389266"/>
                <a:gd name="connsiteY67" fmla="*/ 3678791 h 4216896"/>
                <a:gd name="connsiteX68" fmla="*/ 1998612 w 4389266"/>
                <a:gd name="connsiteY68" fmla="*/ 3792476 h 4216896"/>
                <a:gd name="connsiteX69" fmla="*/ 2113168 w 4389266"/>
                <a:gd name="connsiteY69" fmla="*/ 3847312 h 4216896"/>
                <a:gd name="connsiteX70" fmla="*/ 2251091 w 4389266"/>
                <a:gd name="connsiteY70" fmla="*/ 3858416 h 4216896"/>
                <a:gd name="connsiteX71" fmla="*/ 2500208 w 4389266"/>
                <a:gd name="connsiteY71" fmla="*/ 3890502 h 4216896"/>
                <a:gd name="connsiteX72" fmla="*/ 2599420 w 4389266"/>
                <a:gd name="connsiteY72" fmla="*/ 4022155 h 4216896"/>
                <a:gd name="connsiteX73" fmla="*/ 2622783 w 4389266"/>
                <a:gd name="connsiteY73" fmla="*/ 4087560 h 4216896"/>
                <a:gd name="connsiteX74" fmla="*/ 2816163 w 4389266"/>
                <a:gd name="connsiteY74" fmla="*/ 3936117 h 4216896"/>
                <a:gd name="connsiteX75" fmla="*/ 2997731 w 4389266"/>
                <a:gd name="connsiteY75" fmla="*/ 3949768 h 4216896"/>
                <a:gd name="connsiteX76" fmla="*/ 2983769 w 4389266"/>
                <a:gd name="connsiteY76" fmla="*/ 4052803 h 4216896"/>
                <a:gd name="connsiteX77" fmla="*/ 3056643 w 4389266"/>
                <a:gd name="connsiteY77" fmla="*/ 4135403 h 4216896"/>
                <a:gd name="connsiteX78" fmla="*/ 3161560 w 4389266"/>
                <a:gd name="connsiteY78" fmla="*/ 4130423 h 4216896"/>
                <a:gd name="connsiteX79" fmla="*/ 3086414 w 4389266"/>
                <a:gd name="connsiteY79" fmla="*/ 4203245 h 4216896"/>
                <a:gd name="connsiteX80" fmla="*/ 3118989 w 4389266"/>
                <a:gd name="connsiteY80" fmla="*/ 4216896 h 4216896"/>
                <a:gd name="connsiteX81" fmla="*/ 3520969 w 4389266"/>
                <a:gd name="connsiteY81" fmla="*/ 3943815 h 4216896"/>
                <a:gd name="connsiteX0" fmla="*/ 3197082 w 4065379"/>
                <a:gd name="connsiteY0" fmla="*/ 3943815 h 4216896"/>
                <a:gd name="connsiteX1" fmla="*/ 3330705 w 4065379"/>
                <a:gd name="connsiteY1" fmla="*/ 3927137 h 4216896"/>
                <a:gd name="connsiteX2" fmla="*/ 3443283 w 4065379"/>
                <a:gd name="connsiteY2" fmla="*/ 3846541 h 4216896"/>
                <a:gd name="connsiteX3" fmla="*/ 3557841 w 4065379"/>
                <a:gd name="connsiteY3" fmla="*/ 3844767 h 4216896"/>
                <a:gd name="connsiteX4" fmla="*/ 3642496 w 4065379"/>
                <a:gd name="connsiteY4" fmla="*/ 3856645 h 4216896"/>
                <a:gd name="connsiteX5" fmla="*/ 3656457 w 4065379"/>
                <a:gd name="connsiteY5" fmla="*/ 3763167 h 4216896"/>
                <a:gd name="connsiteX6" fmla="*/ 3722993 w 4065379"/>
                <a:gd name="connsiteY6" fmla="*/ 3689128 h 4216896"/>
                <a:gd name="connsiteX7" fmla="*/ 3773687 w 4065379"/>
                <a:gd name="connsiteY7" fmla="*/ 3660591 h 4216896"/>
                <a:gd name="connsiteX8" fmla="*/ 3838937 w 4065379"/>
                <a:gd name="connsiteY8" fmla="*/ 3597426 h 4216896"/>
                <a:gd name="connsiteX9" fmla="*/ 3972207 w 4065379"/>
                <a:gd name="connsiteY9" fmla="*/ 3592875 h 4216896"/>
                <a:gd name="connsiteX10" fmla="*/ 4006169 w 4065379"/>
                <a:gd name="connsiteY10" fmla="*/ 3266711 h 4216896"/>
                <a:gd name="connsiteX11" fmla="*/ 4035476 w 4065379"/>
                <a:gd name="connsiteY11" fmla="*/ 3062561 h 4216896"/>
                <a:gd name="connsiteX12" fmla="*/ 4065379 w 4065379"/>
                <a:gd name="connsiteY12" fmla="*/ 2889258 h 4216896"/>
                <a:gd name="connsiteX13" fmla="*/ 4020678 w 4065379"/>
                <a:gd name="connsiteY13" fmla="*/ 2660243 h 4216896"/>
                <a:gd name="connsiteX14" fmla="*/ 3924594 w 4065379"/>
                <a:gd name="connsiteY14" fmla="*/ 2372966 h 4216896"/>
                <a:gd name="connsiteX15" fmla="*/ 3125833 w 4065379"/>
                <a:gd name="connsiteY15" fmla="*/ 693914 h 4216896"/>
                <a:gd name="connsiteX16" fmla="*/ 2835521 w 4065379"/>
                <a:gd name="connsiteY16" fmla="*/ 565053 h 4216896"/>
                <a:gd name="connsiteX17" fmla="*/ 2805358 w 4065379"/>
                <a:gd name="connsiteY17" fmla="*/ 609627 h 4216896"/>
                <a:gd name="connsiteX18" fmla="*/ 2885794 w 4065379"/>
                <a:gd name="connsiteY18" fmla="*/ 743353 h 4216896"/>
                <a:gd name="connsiteX19" fmla="*/ 2790277 w 4065379"/>
                <a:gd name="connsiteY19" fmla="*/ 936512 h 4216896"/>
                <a:gd name="connsiteX20" fmla="*/ 2654541 w 4065379"/>
                <a:gd name="connsiteY20" fmla="*/ 986040 h 4216896"/>
                <a:gd name="connsiteX21" fmla="*/ 2684704 w 4065379"/>
                <a:gd name="connsiteY21" fmla="*/ 1075190 h 4216896"/>
                <a:gd name="connsiteX22" fmla="*/ 2990100 w 4065379"/>
                <a:gd name="connsiteY22" fmla="*/ 1303096 h 4216896"/>
                <a:gd name="connsiteX23" fmla="*/ 2810385 w 4065379"/>
                <a:gd name="connsiteY23" fmla="*/ 1332735 h 4216896"/>
                <a:gd name="connsiteX24" fmla="*/ 2613056 w 4065379"/>
                <a:gd name="connsiteY24" fmla="*/ 1491313 h 4216896"/>
                <a:gd name="connsiteX25" fmla="*/ 2190769 w 4065379"/>
                <a:gd name="connsiteY25" fmla="*/ 1530938 h 4216896"/>
                <a:gd name="connsiteX26" fmla="*/ 1979625 w 4065379"/>
                <a:gd name="connsiteY26" fmla="*/ 1303095 h 4216896"/>
                <a:gd name="connsiteX27" fmla="*/ 1733291 w 4065379"/>
                <a:gd name="connsiteY27" fmla="*/ 1327861 h 4216896"/>
                <a:gd name="connsiteX28" fmla="*/ 1803672 w 4065379"/>
                <a:gd name="connsiteY28" fmla="*/ 1060393 h 4216896"/>
                <a:gd name="connsiteX29" fmla="*/ 1657883 w 4065379"/>
                <a:gd name="connsiteY29" fmla="*/ 971238 h 4216896"/>
                <a:gd name="connsiteX30" fmla="*/ 1597556 w 4065379"/>
                <a:gd name="connsiteY30" fmla="*/ 1010863 h 4216896"/>
                <a:gd name="connsiteX31" fmla="*/ 1517120 w 4065379"/>
                <a:gd name="connsiteY31" fmla="*/ 1337767 h 4216896"/>
                <a:gd name="connsiteX32" fmla="*/ 1446739 w 4065379"/>
                <a:gd name="connsiteY32" fmla="*/ 1303095 h 4216896"/>
                <a:gd name="connsiteX33" fmla="*/ 1471876 w 4065379"/>
                <a:gd name="connsiteY33" fmla="*/ 867223 h 4216896"/>
                <a:gd name="connsiteX34" fmla="*/ 1592529 w 4065379"/>
                <a:gd name="connsiteY34" fmla="*/ 624521 h 4216896"/>
                <a:gd name="connsiteX35" fmla="*/ 1421603 w 4065379"/>
                <a:gd name="connsiteY35" fmla="*/ 490788 h 4216896"/>
                <a:gd name="connsiteX36" fmla="*/ 1411549 w 4065379"/>
                <a:gd name="connsiteY36" fmla="*/ 406586 h 4216896"/>
                <a:gd name="connsiteX37" fmla="*/ 1376358 w 4065379"/>
                <a:gd name="connsiteY37" fmla="*/ 371913 h 4216896"/>
                <a:gd name="connsiteX38" fmla="*/ 1356249 w 4065379"/>
                <a:gd name="connsiteY38" fmla="*/ 272852 h 4216896"/>
                <a:gd name="connsiteX39" fmla="*/ 827763 w 4065379"/>
                <a:gd name="connsiteY39" fmla="*/ 439 h 4216896"/>
                <a:gd name="connsiteX40" fmla="*/ 712134 w 4065379"/>
                <a:gd name="connsiteY40" fmla="*/ 173798 h 4216896"/>
                <a:gd name="connsiteX41" fmla="*/ 586451 w 4065379"/>
                <a:gd name="connsiteY41" fmla="*/ 302578 h 4216896"/>
                <a:gd name="connsiteX42" fmla="*/ 702080 w 4065379"/>
                <a:gd name="connsiteY42" fmla="*/ 376874 h 4216896"/>
                <a:gd name="connsiteX43" fmla="*/ 812683 w 4065379"/>
                <a:gd name="connsiteY43" fmla="*/ 644342 h 4216896"/>
                <a:gd name="connsiteX44" fmla="*/ 799496 w 4065379"/>
                <a:gd name="connsiteY44" fmla="*/ 669061 h 4216896"/>
                <a:gd name="connsiteX45" fmla="*/ 809954 w 4065379"/>
                <a:gd name="connsiteY45" fmla="*/ 796696 h 4216896"/>
                <a:gd name="connsiteX46" fmla="*/ 874664 w 4065379"/>
                <a:gd name="connsiteY46" fmla="*/ 879655 h 4216896"/>
                <a:gd name="connsiteX47" fmla="*/ 865947 w 4065379"/>
                <a:gd name="connsiteY47" fmla="*/ 947010 h 4216896"/>
                <a:gd name="connsiteX48" fmla="*/ 987989 w 4065379"/>
                <a:gd name="connsiteY48" fmla="*/ 1052255 h 4216896"/>
                <a:gd name="connsiteX49" fmla="*/ 905175 w 4065379"/>
                <a:gd name="connsiteY49" fmla="*/ 1085932 h 4216896"/>
                <a:gd name="connsiteX50" fmla="*/ 581425 w 4065379"/>
                <a:gd name="connsiteY50" fmla="*/ 827606 h 4216896"/>
                <a:gd name="connsiteX51" fmla="*/ 314979 w 4065379"/>
                <a:gd name="connsiteY51" fmla="*/ 956386 h 4216896"/>
                <a:gd name="connsiteX52" fmla="*/ 219459 w 4065379"/>
                <a:gd name="connsiteY52" fmla="*/ 1030679 h 4216896"/>
                <a:gd name="connsiteX53" fmla="*/ 88748 w 4065379"/>
                <a:gd name="connsiteY53" fmla="*/ 1085164 h 4216896"/>
                <a:gd name="connsiteX54" fmla="*/ 0 w 4065379"/>
                <a:gd name="connsiteY54" fmla="*/ 1991761 h 4216896"/>
                <a:gd name="connsiteX55" fmla="*/ 319187 w 4065379"/>
                <a:gd name="connsiteY55" fmla="*/ 2363367 h 4216896"/>
                <a:gd name="connsiteX56" fmla="*/ 433755 w 4065379"/>
                <a:gd name="connsiteY56" fmla="*/ 2610713 h 4216896"/>
                <a:gd name="connsiteX57" fmla="*/ 438860 w 4065379"/>
                <a:gd name="connsiteY57" fmla="*/ 2783634 h 4216896"/>
                <a:gd name="connsiteX58" fmla="*/ 520312 w 4065379"/>
                <a:gd name="connsiteY58" fmla="*/ 2777469 h 4216896"/>
                <a:gd name="connsiteX59" fmla="*/ 497460 w 4065379"/>
                <a:gd name="connsiteY59" fmla="*/ 2632205 h 4216896"/>
                <a:gd name="connsiteX60" fmla="*/ 570038 w 4065379"/>
                <a:gd name="connsiteY60" fmla="*/ 2593493 h 4216896"/>
                <a:gd name="connsiteX61" fmla="*/ 665477 w 4065379"/>
                <a:gd name="connsiteY61" fmla="*/ 2633344 h 4216896"/>
                <a:gd name="connsiteX62" fmla="*/ 684093 w 4065379"/>
                <a:gd name="connsiteY62" fmla="*/ 2706148 h 4216896"/>
                <a:gd name="connsiteX63" fmla="*/ 758551 w 4065379"/>
                <a:gd name="connsiteY63" fmla="*/ 2765301 h 4216896"/>
                <a:gd name="connsiteX64" fmla="*/ 774304 w 4065379"/>
                <a:gd name="connsiteY64" fmla="*/ 2896049 h 4216896"/>
                <a:gd name="connsiteX65" fmla="*/ 1135500 w 4065379"/>
                <a:gd name="connsiteY65" fmla="*/ 3170273 h 4216896"/>
                <a:gd name="connsiteX66" fmla="*/ 1658089 w 4065379"/>
                <a:gd name="connsiteY66" fmla="*/ 3678791 h 4216896"/>
                <a:gd name="connsiteX67" fmla="*/ 1674725 w 4065379"/>
                <a:gd name="connsiteY67" fmla="*/ 3792476 h 4216896"/>
                <a:gd name="connsiteX68" fmla="*/ 1789281 w 4065379"/>
                <a:gd name="connsiteY68" fmla="*/ 3847312 h 4216896"/>
                <a:gd name="connsiteX69" fmla="*/ 1927204 w 4065379"/>
                <a:gd name="connsiteY69" fmla="*/ 3858416 h 4216896"/>
                <a:gd name="connsiteX70" fmla="*/ 2176321 w 4065379"/>
                <a:gd name="connsiteY70" fmla="*/ 3890502 h 4216896"/>
                <a:gd name="connsiteX71" fmla="*/ 2275533 w 4065379"/>
                <a:gd name="connsiteY71" fmla="*/ 4022155 h 4216896"/>
                <a:gd name="connsiteX72" fmla="*/ 2298896 w 4065379"/>
                <a:gd name="connsiteY72" fmla="*/ 4087560 h 4216896"/>
                <a:gd name="connsiteX73" fmla="*/ 2492276 w 4065379"/>
                <a:gd name="connsiteY73" fmla="*/ 3936117 h 4216896"/>
                <a:gd name="connsiteX74" fmla="*/ 2673844 w 4065379"/>
                <a:gd name="connsiteY74" fmla="*/ 3949768 h 4216896"/>
                <a:gd name="connsiteX75" fmla="*/ 2659882 w 4065379"/>
                <a:gd name="connsiteY75" fmla="*/ 4052803 h 4216896"/>
                <a:gd name="connsiteX76" fmla="*/ 2732756 w 4065379"/>
                <a:gd name="connsiteY76" fmla="*/ 4135403 h 4216896"/>
                <a:gd name="connsiteX77" fmla="*/ 2837673 w 4065379"/>
                <a:gd name="connsiteY77" fmla="*/ 4130423 h 4216896"/>
                <a:gd name="connsiteX78" fmla="*/ 2762527 w 4065379"/>
                <a:gd name="connsiteY78" fmla="*/ 4203245 h 4216896"/>
                <a:gd name="connsiteX79" fmla="*/ 2795102 w 4065379"/>
                <a:gd name="connsiteY79" fmla="*/ 4216896 h 4216896"/>
                <a:gd name="connsiteX80" fmla="*/ 3197082 w 4065379"/>
                <a:gd name="connsiteY80"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30439 w 3976631"/>
                <a:gd name="connsiteY54" fmla="*/ 2363367 h 4216896"/>
                <a:gd name="connsiteX55" fmla="*/ 345007 w 3976631"/>
                <a:gd name="connsiteY55" fmla="*/ 2610713 h 4216896"/>
                <a:gd name="connsiteX56" fmla="*/ 350112 w 3976631"/>
                <a:gd name="connsiteY56" fmla="*/ 2783634 h 4216896"/>
                <a:gd name="connsiteX57" fmla="*/ 431564 w 3976631"/>
                <a:gd name="connsiteY57" fmla="*/ 2777469 h 4216896"/>
                <a:gd name="connsiteX58" fmla="*/ 408712 w 3976631"/>
                <a:gd name="connsiteY58" fmla="*/ 2632205 h 4216896"/>
                <a:gd name="connsiteX59" fmla="*/ 481290 w 3976631"/>
                <a:gd name="connsiteY59" fmla="*/ 2593493 h 4216896"/>
                <a:gd name="connsiteX60" fmla="*/ 576729 w 3976631"/>
                <a:gd name="connsiteY60" fmla="*/ 2633344 h 4216896"/>
                <a:gd name="connsiteX61" fmla="*/ 595345 w 3976631"/>
                <a:gd name="connsiteY61" fmla="*/ 2706148 h 4216896"/>
                <a:gd name="connsiteX62" fmla="*/ 669803 w 3976631"/>
                <a:gd name="connsiteY62" fmla="*/ 2765301 h 4216896"/>
                <a:gd name="connsiteX63" fmla="*/ 685556 w 3976631"/>
                <a:gd name="connsiteY63" fmla="*/ 2896049 h 4216896"/>
                <a:gd name="connsiteX64" fmla="*/ 1046752 w 3976631"/>
                <a:gd name="connsiteY64" fmla="*/ 3170273 h 4216896"/>
                <a:gd name="connsiteX65" fmla="*/ 1569341 w 3976631"/>
                <a:gd name="connsiteY65" fmla="*/ 3678791 h 4216896"/>
                <a:gd name="connsiteX66" fmla="*/ 1585977 w 3976631"/>
                <a:gd name="connsiteY66" fmla="*/ 3792476 h 4216896"/>
                <a:gd name="connsiteX67" fmla="*/ 1700533 w 3976631"/>
                <a:gd name="connsiteY67" fmla="*/ 3847312 h 4216896"/>
                <a:gd name="connsiteX68" fmla="*/ 1838456 w 3976631"/>
                <a:gd name="connsiteY68" fmla="*/ 3858416 h 4216896"/>
                <a:gd name="connsiteX69" fmla="*/ 2087573 w 3976631"/>
                <a:gd name="connsiteY69" fmla="*/ 3890502 h 4216896"/>
                <a:gd name="connsiteX70" fmla="*/ 2186785 w 3976631"/>
                <a:gd name="connsiteY70" fmla="*/ 4022155 h 4216896"/>
                <a:gd name="connsiteX71" fmla="*/ 2210148 w 3976631"/>
                <a:gd name="connsiteY71" fmla="*/ 4087560 h 4216896"/>
                <a:gd name="connsiteX72" fmla="*/ 2403528 w 3976631"/>
                <a:gd name="connsiteY72" fmla="*/ 3936117 h 4216896"/>
                <a:gd name="connsiteX73" fmla="*/ 2585096 w 3976631"/>
                <a:gd name="connsiteY73" fmla="*/ 3949768 h 4216896"/>
                <a:gd name="connsiteX74" fmla="*/ 2571134 w 3976631"/>
                <a:gd name="connsiteY74" fmla="*/ 4052803 h 4216896"/>
                <a:gd name="connsiteX75" fmla="*/ 2644008 w 3976631"/>
                <a:gd name="connsiteY75" fmla="*/ 4135403 h 4216896"/>
                <a:gd name="connsiteX76" fmla="*/ 2748925 w 3976631"/>
                <a:gd name="connsiteY76" fmla="*/ 4130423 h 4216896"/>
                <a:gd name="connsiteX77" fmla="*/ 2673779 w 3976631"/>
                <a:gd name="connsiteY77" fmla="*/ 4203245 h 4216896"/>
                <a:gd name="connsiteX78" fmla="*/ 2706354 w 3976631"/>
                <a:gd name="connsiteY78" fmla="*/ 4216896 h 4216896"/>
                <a:gd name="connsiteX79" fmla="*/ 3108334 w 3976631"/>
                <a:gd name="connsiteY79"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345007 w 3976631"/>
                <a:gd name="connsiteY54" fmla="*/ 2610713 h 4216896"/>
                <a:gd name="connsiteX55" fmla="*/ 350112 w 3976631"/>
                <a:gd name="connsiteY55" fmla="*/ 2783634 h 4216896"/>
                <a:gd name="connsiteX56" fmla="*/ 431564 w 3976631"/>
                <a:gd name="connsiteY56" fmla="*/ 2777469 h 4216896"/>
                <a:gd name="connsiteX57" fmla="*/ 408712 w 3976631"/>
                <a:gd name="connsiteY57" fmla="*/ 2632205 h 4216896"/>
                <a:gd name="connsiteX58" fmla="*/ 481290 w 3976631"/>
                <a:gd name="connsiteY58" fmla="*/ 2593493 h 4216896"/>
                <a:gd name="connsiteX59" fmla="*/ 576729 w 3976631"/>
                <a:gd name="connsiteY59" fmla="*/ 2633344 h 4216896"/>
                <a:gd name="connsiteX60" fmla="*/ 595345 w 3976631"/>
                <a:gd name="connsiteY60" fmla="*/ 2706148 h 4216896"/>
                <a:gd name="connsiteX61" fmla="*/ 669803 w 3976631"/>
                <a:gd name="connsiteY61" fmla="*/ 2765301 h 4216896"/>
                <a:gd name="connsiteX62" fmla="*/ 685556 w 3976631"/>
                <a:gd name="connsiteY62" fmla="*/ 2896049 h 4216896"/>
                <a:gd name="connsiteX63" fmla="*/ 1046752 w 3976631"/>
                <a:gd name="connsiteY63" fmla="*/ 3170273 h 4216896"/>
                <a:gd name="connsiteX64" fmla="*/ 1569341 w 3976631"/>
                <a:gd name="connsiteY64" fmla="*/ 3678791 h 4216896"/>
                <a:gd name="connsiteX65" fmla="*/ 1585977 w 3976631"/>
                <a:gd name="connsiteY65" fmla="*/ 3792476 h 4216896"/>
                <a:gd name="connsiteX66" fmla="*/ 1700533 w 3976631"/>
                <a:gd name="connsiteY66" fmla="*/ 3847312 h 4216896"/>
                <a:gd name="connsiteX67" fmla="*/ 1838456 w 3976631"/>
                <a:gd name="connsiteY67" fmla="*/ 3858416 h 4216896"/>
                <a:gd name="connsiteX68" fmla="*/ 2087573 w 3976631"/>
                <a:gd name="connsiteY68" fmla="*/ 3890502 h 4216896"/>
                <a:gd name="connsiteX69" fmla="*/ 2186785 w 3976631"/>
                <a:gd name="connsiteY69" fmla="*/ 4022155 h 4216896"/>
                <a:gd name="connsiteX70" fmla="*/ 2210148 w 3976631"/>
                <a:gd name="connsiteY70" fmla="*/ 4087560 h 4216896"/>
                <a:gd name="connsiteX71" fmla="*/ 2403528 w 3976631"/>
                <a:gd name="connsiteY71" fmla="*/ 3936117 h 4216896"/>
                <a:gd name="connsiteX72" fmla="*/ 2585096 w 3976631"/>
                <a:gd name="connsiteY72" fmla="*/ 3949768 h 4216896"/>
                <a:gd name="connsiteX73" fmla="*/ 2571134 w 3976631"/>
                <a:gd name="connsiteY73" fmla="*/ 4052803 h 4216896"/>
                <a:gd name="connsiteX74" fmla="*/ 2644008 w 3976631"/>
                <a:gd name="connsiteY74" fmla="*/ 4135403 h 4216896"/>
                <a:gd name="connsiteX75" fmla="*/ 2748925 w 3976631"/>
                <a:gd name="connsiteY75" fmla="*/ 4130423 h 4216896"/>
                <a:gd name="connsiteX76" fmla="*/ 2673779 w 3976631"/>
                <a:gd name="connsiteY76" fmla="*/ 4203245 h 4216896"/>
                <a:gd name="connsiteX77" fmla="*/ 2706354 w 3976631"/>
                <a:gd name="connsiteY77" fmla="*/ 4216896 h 4216896"/>
                <a:gd name="connsiteX78" fmla="*/ 3108334 w 3976631"/>
                <a:gd name="connsiteY78"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345007 w 3976631"/>
                <a:gd name="connsiteY54" fmla="*/ 2610713 h 4216896"/>
                <a:gd name="connsiteX55" fmla="*/ 431564 w 3976631"/>
                <a:gd name="connsiteY55" fmla="*/ 2777469 h 4216896"/>
                <a:gd name="connsiteX56" fmla="*/ 408712 w 3976631"/>
                <a:gd name="connsiteY56" fmla="*/ 2632205 h 4216896"/>
                <a:gd name="connsiteX57" fmla="*/ 481290 w 3976631"/>
                <a:gd name="connsiteY57" fmla="*/ 2593493 h 4216896"/>
                <a:gd name="connsiteX58" fmla="*/ 576729 w 3976631"/>
                <a:gd name="connsiteY58" fmla="*/ 2633344 h 4216896"/>
                <a:gd name="connsiteX59" fmla="*/ 595345 w 3976631"/>
                <a:gd name="connsiteY59" fmla="*/ 2706148 h 4216896"/>
                <a:gd name="connsiteX60" fmla="*/ 669803 w 3976631"/>
                <a:gd name="connsiteY60" fmla="*/ 2765301 h 4216896"/>
                <a:gd name="connsiteX61" fmla="*/ 685556 w 3976631"/>
                <a:gd name="connsiteY61" fmla="*/ 2896049 h 4216896"/>
                <a:gd name="connsiteX62" fmla="*/ 1046752 w 3976631"/>
                <a:gd name="connsiteY62" fmla="*/ 3170273 h 4216896"/>
                <a:gd name="connsiteX63" fmla="*/ 1569341 w 3976631"/>
                <a:gd name="connsiteY63" fmla="*/ 3678791 h 4216896"/>
                <a:gd name="connsiteX64" fmla="*/ 1585977 w 3976631"/>
                <a:gd name="connsiteY64" fmla="*/ 3792476 h 4216896"/>
                <a:gd name="connsiteX65" fmla="*/ 1700533 w 3976631"/>
                <a:gd name="connsiteY65" fmla="*/ 3847312 h 4216896"/>
                <a:gd name="connsiteX66" fmla="*/ 1838456 w 3976631"/>
                <a:gd name="connsiteY66" fmla="*/ 3858416 h 4216896"/>
                <a:gd name="connsiteX67" fmla="*/ 2087573 w 3976631"/>
                <a:gd name="connsiteY67" fmla="*/ 3890502 h 4216896"/>
                <a:gd name="connsiteX68" fmla="*/ 2186785 w 3976631"/>
                <a:gd name="connsiteY68" fmla="*/ 4022155 h 4216896"/>
                <a:gd name="connsiteX69" fmla="*/ 2210148 w 3976631"/>
                <a:gd name="connsiteY69" fmla="*/ 4087560 h 4216896"/>
                <a:gd name="connsiteX70" fmla="*/ 2403528 w 3976631"/>
                <a:gd name="connsiteY70" fmla="*/ 3936117 h 4216896"/>
                <a:gd name="connsiteX71" fmla="*/ 2585096 w 3976631"/>
                <a:gd name="connsiteY71" fmla="*/ 3949768 h 4216896"/>
                <a:gd name="connsiteX72" fmla="*/ 2571134 w 3976631"/>
                <a:gd name="connsiteY72" fmla="*/ 4052803 h 4216896"/>
                <a:gd name="connsiteX73" fmla="*/ 2644008 w 3976631"/>
                <a:gd name="connsiteY73" fmla="*/ 4135403 h 4216896"/>
                <a:gd name="connsiteX74" fmla="*/ 2748925 w 3976631"/>
                <a:gd name="connsiteY74" fmla="*/ 4130423 h 4216896"/>
                <a:gd name="connsiteX75" fmla="*/ 2673779 w 3976631"/>
                <a:gd name="connsiteY75" fmla="*/ 4203245 h 4216896"/>
                <a:gd name="connsiteX76" fmla="*/ 2706354 w 3976631"/>
                <a:gd name="connsiteY76" fmla="*/ 4216896 h 4216896"/>
                <a:gd name="connsiteX77" fmla="*/ 3108334 w 3976631"/>
                <a:gd name="connsiteY77"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345007 w 3976631"/>
                <a:gd name="connsiteY54" fmla="*/ 2610713 h 4216896"/>
                <a:gd name="connsiteX55" fmla="*/ 431564 w 3976631"/>
                <a:gd name="connsiteY55" fmla="*/ 2777469 h 4216896"/>
                <a:gd name="connsiteX56" fmla="*/ 481290 w 3976631"/>
                <a:gd name="connsiteY56" fmla="*/ 2593493 h 4216896"/>
                <a:gd name="connsiteX57" fmla="*/ 576729 w 3976631"/>
                <a:gd name="connsiteY57" fmla="*/ 2633344 h 4216896"/>
                <a:gd name="connsiteX58" fmla="*/ 595345 w 3976631"/>
                <a:gd name="connsiteY58" fmla="*/ 2706148 h 4216896"/>
                <a:gd name="connsiteX59" fmla="*/ 669803 w 3976631"/>
                <a:gd name="connsiteY59" fmla="*/ 2765301 h 4216896"/>
                <a:gd name="connsiteX60" fmla="*/ 685556 w 3976631"/>
                <a:gd name="connsiteY60" fmla="*/ 2896049 h 4216896"/>
                <a:gd name="connsiteX61" fmla="*/ 1046752 w 3976631"/>
                <a:gd name="connsiteY61" fmla="*/ 3170273 h 4216896"/>
                <a:gd name="connsiteX62" fmla="*/ 1569341 w 3976631"/>
                <a:gd name="connsiteY62" fmla="*/ 3678791 h 4216896"/>
                <a:gd name="connsiteX63" fmla="*/ 1585977 w 3976631"/>
                <a:gd name="connsiteY63" fmla="*/ 3792476 h 4216896"/>
                <a:gd name="connsiteX64" fmla="*/ 1700533 w 3976631"/>
                <a:gd name="connsiteY64" fmla="*/ 3847312 h 4216896"/>
                <a:gd name="connsiteX65" fmla="*/ 1838456 w 3976631"/>
                <a:gd name="connsiteY65" fmla="*/ 3858416 h 4216896"/>
                <a:gd name="connsiteX66" fmla="*/ 2087573 w 3976631"/>
                <a:gd name="connsiteY66" fmla="*/ 3890502 h 4216896"/>
                <a:gd name="connsiteX67" fmla="*/ 2186785 w 3976631"/>
                <a:gd name="connsiteY67" fmla="*/ 4022155 h 4216896"/>
                <a:gd name="connsiteX68" fmla="*/ 2210148 w 3976631"/>
                <a:gd name="connsiteY68" fmla="*/ 4087560 h 4216896"/>
                <a:gd name="connsiteX69" fmla="*/ 2403528 w 3976631"/>
                <a:gd name="connsiteY69" fmla="*/ 3936117 h 4216896"/>
                <a:gd name="connsiteX70" fmla="*/ 2585096 w 3976631"/>
                <a:gd name="connsiteY70" fmla="*/ 3949768 h 4216896"/>
                <a:gd name="connsiteX71" fmla="*/ 2571134 w 3976631"/>
                <a:gd name="connsiteY71" fmla="*/ 4052803 h 4216896"/>
                <a:gd name="connsiteX72" fmla="*/ 2644008 w 3976631"/>
                <a:gd name="connsiteY72" fmla="*/ 4135403 h 4216896"/>
                <a:gd name="connsiteX73" fmla="*/ 2748925 w 3976631"/>
                <a:gd name="connsiteY73" fmla="*/ 4130423 h 4216896"/>
                <a:gd name="connsiteX74" fmla="*/ 2673779 w 3976631"/>
                <a:gd name="connsiteY74" fmla="*/ 4203245 h 4216896"/>
                <a:gd name="connsiteX75" fmla="*/ 2706354 w 3976631"/>
                <a:gd name="connsiteY75" fmla="*/ 4216896 h 4216896"/>
                <a:gd name="connsiteX76" fmla="*/ 3108334 w 3976631"/>
                <a:gd name="connsiteY76"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431564 w 3976631"/>
                <a:gd name="connsiteY54" fmla="*/ 2777469 h 4216896"/>
                <a:gd name="connsiteX55" fmla="*/ 481290 w 3976631"/>
                <a:gd name="connsiteY55" fmla="*/ 2593493 h 4216896"/>
                <a:gd name="connsiteX56" fmla="*/ 576729 w 3976631"/>
                <a:gd name="connsiteY56" fmla="*/ 2633344 h 4216896"/>
                <a:gd name="connsiteX57" fmla="*/ 595345 w 3976631"/>
                <a:gd name="connsiteY57" fmla="*/ 2706148 h 4216896"/>
                <a:gd name="connsiteX58" fmla="*/ 669803 w 3976631"/>
                <a:gd name="connsiteY58" fmla="*/ 2765301 h 4216896"/>
                <a:gd name="connsiteX59" fmla="*/ 685556 w 3976631"/>
                <a:gd name="connsiteY59" fmla="*/ 2896049 h 4216896"/>
                <a:gd name="connsiteX60" fmla="*/ 1046752 w 3976631"/>
                <a:gd name="connsiteY60" fmla="*/ 3170273 h 4216896"/>
                <a:gd name="connsiteX61" fmla="*/ 1569341 w 3976631"/>
                <a:gd name="connsiteY61" fmla="*/ 3678791 h 4216896"/>
                <a:gd name="connsiteX62" fmla="*/ 1585977 w 3976631"/>
                <a:gd name="connsiteY62" fmla="*/ 3792476 h 4216896"/>
                <a:gd name="connsiteX63" fmla="*/ 1700533 w 3976631"/>
                <a:gd name="connsiteY63" fmla="*/ 3847312 h 4216896"/>
                <a:gd name="connsiteX64" fmla="*/ 1838456 w 3976631"/>
                <a:gd name="connsiteY64" fmla="*/ 3858416 h 4216896"/>
                <a:gd name="connsiteX65" fmla="*/ 2087573 w 3976631"/>
                <a:gd name="connsiteY65" fmla="*/ 3890502 h 4216896"/>
                <a:gd name="connsiteX66" fmla="*/ 2186785 w 3976631"/>
                <a:gd name="connsiteY66" fmla="*/ 4022155 h 4216896"/>
                <a:gd name="connsiteX67" fmla="*/ 2210148 w 3976631"/>
                <a:gd name="connsiteY67" fmla="*/ 4087560 h 4216896"/>
                <a:gd name="connsiteX68" fmla="*/ 2403528 w 3976631"/>
                <a:gd name="connsiteY68" fmla="*/ 3936117 h 4216896"/>
                <a:gd name="connsiteX69" fmla="*/ 2585096 w 3976631"/>
                <a:gd name="connsiteY69" fmla="*/ 3949768 h 4216896"/>
                <a:gd name="connsiteX70" fmla="*/ 2571134 w 3976631"/>
                <a:gd name="connsiteY70" fmla="*/ 4052803 h 4216896"/>
                <a:gd name="connsiteX71" fmla="*/ 2644008 w 3976631"/>
                <a:gd name="connsiteY71" fmla="*/ 4135403 h 4216896"/>
                <a:gd name="connsiteX72" fmla="*/ 2748925 w 3976631"/>
                <a:gd name="connsiteY72" fmla="*/ 4130423 h 4216896"/>
                <a:gd name="connsiteX73" fmla="*/ 2673779 w 3976631"/>
                <a:gd name="connsiteY73" fmla="*/ 4203245 h 4216896"/>
                <a:gd name="connsiteX74" fmla="*/ 2706354 w 3976631"/>
                <a:gd name="connsiteY74" fmla="*/ 4216896 h 4216896"/>
                <a:gd name="connsiteX75" fmla="*/ 3108334 w 3976631"/>
                <a:gd name="connsiteY75"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481290 w 3976631"/>
                <a:gd name="connsiteY54" fmla="*/ 2593493 h 4216896"/>
                <a:gd name="connsiteX55" fmla="*/ 576729 w 3976631"/>
                <a:gd name="connsiteY55" fmla="*/ 2633344 h 4216896"/>
                <a:gd name="connsiteX56" fmla="*/ 595345 w 3976631"/>
                <a:gd name="connsiteY56" fmla="*/ 2706148 h 4216896"/>
                <a:gd name="connsiteX57" fmla="*/ 669803 w 3976631"/>
                <a:gd name="connsiteY57" fmla="*/ 2765301 h 4216896"/>
                <a:gd name="connsiteX58" fmla="*/ 685556 w 3976631"/>
                <a:gd name="connsiteY58" fmla="*/ 2896049 h 4216896"/>
                <a:gd name="connsiteX59" fmla="*/ 1046752 w 3976631"/>
                <a:gd name="connsiteY59" fmla="*/ 3170273 h 4216896"/>
                <a:gd name="connsiteX60" fmla="*/ 1569341 w 3976631"/>
                <a:gd name="connsiteY60" fmla="*/ 3678791 h 4216896"/>
                <a:gd name="connsiteX61" fmla="*/ 1585977 w 3976631"/>
                <a:gd name="connsiteY61" fmla="*/ 3792476 h 4216896"/>
                <a:gd name="connsiteX62" fmla="*/ 1700533 w 3976631"/>
                <a:gd name="connsiteY62" fmla="*/ 3847312 h 4216896"/>
                <a:gd name="connsiteX63" fmla="*/ 1838456 w 3976631"/>
                <a:gd name="connsiteY63" fmla="*/ 3858416 h 4216896"/>
                <a:gd name="connsiteX64" fmla="*/ 2087573 w 3976631"/>
                <a:gd name="connsiteY64" fmla="*/ 3890502 h 4216896"/>
                <a:gd name="connsiteX65" fmla="*/ 2186785 w 3976631"/>
                <a:gd name="connsiteY65" fmla="*/ 4022155 h 4216896"/>
                <a:gd name="connsiteX66" fmla="*/ 2210148 w 3976631"/>
                <a:gd name="connsiteY66" fmla="*/ 4087560 h 4216896"/>
                <a:gd name="connsiteX67" fmla="*/ 2403528 w 3976631"/>
                <a:gd name="connsiteY67" fmla="*/ 3936117 h 4216896"/>
                <a:gd name="connsiteX68" fmla="*/ 2585096 w 3976631"/>
                <a:gd name="connsiteY68" fmla="*/ 3949768 h 4216896"/>
                <a:gd name="connsiteX69" fmla="*/ 2571134 w 3976631"/>
                <a:gd name="connsiteY69" fmla="*/ 4052803 h 4216896"/>
                <a:gd name="connsiteX70" fmla="*/ 2644008 w 3976631"/>
                <a:gd name="connsiteY70" fmla="*/ 4135403 h 4216896"/>
                <a:gd name="connsiteX71" fmla="*/ 2748925 w 3976631"/>
                <a:gd name="connsiteY71" fmla="*/ 4130423 h 4216896"/>
                <a:gd name="connsiteX72" fmla="*/ 2673779 w 3976631"/>
                <a:gd name="connsiteY72" fmla="*/ 4203245 h 4216896"/>
                <a:gd name="connsiteX73" fmla="*/ 2706354 w 3976631"/>
                <a:gd name="connsiteY73" fmla="*/ 4216896 h 4216896"/>
                <a:gd name="connsiteX74" fmla="*/ 3108334 w 3976631"/>
                <a:gd name="connsiteY74"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576729 w 3976631"/>
                <a:gd name="connsiteY54" fmla="*/ 2633344 h 4216896"/>
                <a:gd name="connsiteX55" fmla="*/ 595345 w 3976631"/>
                <a:gd name="connsiteY55" fmla="*/ 2706148 h 4216896"/>
                <a:gd name="connsiteX56" fmla="*/ 669803 w 3976631"/>
                <a:gd name="connsiteY56" fmla="*/ 2765301 h 4216896"/>
                <a:gd name="connsiteX57" fmla="*/ 685556 w 3976631"/>
                <a:gd name="connsiteY57" fmla="*/ 2896049 h 4216896"/>
                <a:gd name="connsiteX58" fmla="*/ 1046752 w 3976631"/>
                <a:gd name="connsiteY58" fmla="*/ 3170273 h 4216896"/>
                <a:gd name="connsiteX59" fmla="*/ 1569341 w 3976631"/>
                <a:gd name="connsiteY59" fmla="*/ 3678791 h 4216896"/>
                <a:gd name="connsiteX60" fmla="*/ 1585977 w 3976631"/>
                <a:gd name="connsiteY60" fmla="*/ 3792476 h 4216896"/>
                <a:gd name="connsiteX61" fmla="*/ 1700533 w 3976631"/>
                <a:gd name="connsiteY61" fmla="*/ 3847312 h 4216896"/>
                <a:gd name="connsiteX62" fmla="*/ 1838456 w 3976631"/>
                <a:gd name="connsiteY62" fmla="*/ 3858416 h 4216896"/>
                <a:gd name="connsiteX63" fmla="*/ 2087573 w 3976631"/>
                <a:gd name="connsiteY63" fmla="*/ 3890502 h 4216896"/>
                <a:gd name="connsiteX64" fmla="*/ 2186785 w 3976631"/>
                <a:gd name="connsiteY64" fmla="*/ 4022155 h 4216896"/>
                <a:gd name="connsiteX65" fmla="*/ 2210148 w 3976631"/>
                <a:gd name="connsiteY65" fmla="*/ 4087560 h 4216896"/>
                <a:gd name="connsiteX66" fmla="*/ 2403528 w 3976631"/>
                <a:gd name="connsiteY66" fmla="*/ 3936117 h 4216896"/>
                <a:gd name="connsiteX67" fmla="*/ 2585096 w 3976631"/>
                <a:gd name="connsiteY67" fmla="*/ 3949768 h 4216896"/>
                <a:gd name="connsiteX68" fmla="*/ 2571134 w 3976631"/>
                <a:gd name="connsiteY68" fmla="*/ 4052803 h 4216896"/>
                <a:gd name="connsiteX69" fmla="*/ 2644008 w 3976631"/>
                <a:gd name="connsiteY69" fmla="*/ 4135403 h 4216896"/>
                <a:gd name="connsiteX70" fmla="*/ 2748925 w 3976631"/>
                <a:gd name="connsiteY70" fmla="*/ 4130423 h 4216896"/>
                <a:gd name="connsiteX71" fmla="*/ 2673779 w 3976631"/>
                <a:gd name="connsiteY71" fmla="*/ 4203245 h 4216896"/>
                <a:gd name="connsiteX72" fmla="*/ 2706354 w 3976631"/>
                <a:gd name="connsiteY72" fmla="*/ 4216896 h 4216896"/>
                <a:gd name="connsiteX73" fmla="*/ 3108334 w 3976631"/>
                <a:gd name="connsiteY73"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595345 w 3976631"/>
                <a:gd name="connsiteY54" fmla="*/ 2706148 h 4216896"/>
                <a:gd name="connsiteX55" fmla="*/ 669803 w 3976631"/>
                <a:gd name="connsiteY55" fmla="*/ 2765301 h 4216896"/>
                <a:gd name="connsiteX56" fmla="*/ 685556 w 3976631"/>
                <a:gd name="connsiteY56" fmla="*/ 2896049 h 4216896"/>
                <a:gd name="connsiteX57" fmla="*/ 1046752 w 3976631"/>
                <a:gd name="connsiteY57" fmla="*/ 3170273 h 4216896"/>
                <a:gd name="connsiteX58" fmla="*/ 1569341 w 3976631"/>
                <a:gd name="connsiteY58" fmla="*/ 3678791 h 4216896"/>
                <a:gd name="connsiteX59" fmla="*/ 1585977 w 3976631"/>
                <a:gd name="connsiteY59" fmla="*/ 3792476 h 4216896"/>
                <a:gd name="connsiteX60" fmla="*/ 1700533 w 3976631"/>
                <a:gd name="connsiteY60" fmla="*/ 3847312 h 4216896"/>
                <a:gd name="connsiteX61" fmla="*/ 1838456 w 3976631"/>
                <a:gd name="connsiteY61" fmla="*/ 3858416 h 4216896"/>
                <a:gd name="connsiteX62" fmla="*/ 2087573 w 3976631"/>
                <a:gd name="connsiteY62" fmla="*/ 3890502 h 4216896"/>
                <a:gd name="connsiteX63" fmla="*/ 2186785 w 3976631"/>
                <a:gd name="connsiteY63" fmla="*/ 4022155 h 4216896"/>
                <a:gd name="connsiteX64" fmla="*/ 2210148 w 3976631"/>
                <a:gd name="connsiteY64" fmla="*/ 4087560 h 4216896"/>
                <a:gd name="connsiteX65" fmla="*/ 2403528 w 3976631"/>
                <a:gd name="connsiteY65" fmla="*/ 3936117 h 4216896"/>
                <a:gd name="connsiteX66" fmla="*/ 2585096 w 3976631"/>
                <a:gd name="connsiteY66" fmla="*/ 3949768 h 4216896"/>
                <a:gd name="connsiteX67" fmla="*/ 2571134 w 3976631"/>
                <a:gd name="connsiteY67" fmla="*/ 4052803 h 4216896"/>
                <a:gd name="connsiteX68" fmla="*/ 2644008 w 3976631"/>
                <a:gd name="connsiteY68" fmla="*/ 4135403 h 4216896"/>
                <a:gd name="connsiteX69" fmla="*/ 2748925 w 3976631"/>
                <a:gd name="connsiteY69" fmla="*/ 4130423 h 4216896"/>
                <a:gd name="connsiteX70" fmla="*/ 2673779 w 3976631"/>
                <a:gd name="connsiteY70" fmla="*/ 4203245 h 4216896"/>
                <a:gd name="connsiteX71" fmla="*/ 2706354 w 3976631"/>
                <a:gd name="connsiteY71" fmla="*/ 4216896 h 4216896"/>
                <a:gd name="connsiteX72" fmla="*/ 3108334 w 3976631"/>
                <a:gd name="connsiteY72"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669803 w 3976631"/>
                <a:gd name="connsiteY54" fmla="*/ 2765301 h 4216896"/>
                <a:gd name="connsiteX55" fmla="*/ 685556 w 3976631"/>
                <a:gd name="connsiteY55" fmla="*/ 2896049 h 4216896"/>
                <a:gd name="connsiteX56" fmla="*/ 1046752 w 3976631"/>
                <a:gd name="connsiteY56" fmla="*/ 3170273 h 4216896"/>
                <a:gd name="connsiteX57" fmla="*/ 1569341 w 3976631"/>
                <a:gd name="connsiteY57" fmla="*/ 3678791 h 4216896"/>
                <a:gd name="connsiteX58" fmla="*/ 1585977 w 3976631"/>
                <a:gd name="connsiteY58" fmla="*/ 3792476 h 4216896"/>
                <a:gd name="connsiteX59" fmla="*/ 1700533 w 3976631"/>
                <a:gd name="connsiteY59" fmla="*/ 3847312 h 4216896"/>
                <a:gd name="connsiteX60" fmla="*/ 1838456 w 3976631"/>
                <a:gd name="connsiteY60" fmla="*/ 3858416 h 4216896"/>
                <a:gd name="connsiteX61" fmla="*/ 2087573 w 3976631"/>
                <a:gd name="connsiteY61" fmla="*/ 3890502 h 4216896"/>
                <a:gd name="connsiteX62" fmla="*/ 2186785 w 3976631"/>
                <a:gd name="connsiteY62" fmla="*/ 4022155 h 4216896"/>
                <a:gd name="connsiteX63" fmla="*/ 2210148 w 3976631"/>
                <a:gd name="connsiteY63" fmla="*/ 4087560 h 4216896"/>
                <a:gd name="connsiteX64" fmla="*/ 2403528 w 3976631"/>
                <a:gd name="connsiteY64" fmla="*/ 3936117 h 4216896"/>
                <a:gd name="connsiteX65" fmla="*/ 2585096 w 3976631"/>
                <a:gd name="connsiteY65" fmla="*/ 3949768 h 4216896"/>
                <a:gd name="connsiteX66" fmla="*/ 2571134 w 3976631"/>
                <a:gd name="connsiteY66" fmla="*/ 4052803 h 4216896"/>
                <a:gd name="connsiteX67" fmla="*/ 2644008 w 3976631"/>
                <a:gd name="connsiteY67" fmla="*/ 4135403 h 4216896"/>
                <a:gd name="connsiteX68" fmla="*/ 2748925 w 3976631"/>
                <a:gd name="connsiteY68" fmla="*/ 4130423 h 4216896"/>
                <a:gd name="connsiteX69" fmla="*/ 2673779 w 3976631"/>
                <a:gd name="connsiteY69" fmla="*/ 4203245 h 4216896"/>
                <a:gd name="connsiteX70" fmla="*/ 2706354 w 3976631"/>
                <a:gd name="connsiteY70" fmla="*/ 4216896 h 4216896"/>
                <a:gd name="connsiteX71" fmla="*/ 3108334 w 3976631"/>
                <a:gd name="connsiteY71"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685556 w 3976631"/>
                <a:gd name="connsiteY54" fmla="*/ 2896049 h 4216896"/>
                <a:gd name="connsiteX55" fmla="*/ 1046752 w 3976631"/>
                <a:gd name="connsiteY55" fmla="*/ 3170273 h 4216896"/>
                <a:gd name="connsiteX56" fmla="*/ 1569341 w 3976631"/>
                <a:gd name="connsiteY56" fmla="*/ 3678791 h 4216896"/>
                <a:gd name="connsiteX57" fmla="*/ 1585977 w 3976631"/>
                <a:gd name="connsiteY57" fmla="*/ 3792476 h 4216896"/>
                <a:gd name="connsiteX58" fmla="*/ 1700533 w 3976631"/>
                <a:gd name="connsiteY58" fmla="*/ 3847312 h 4216896"/>
                <a:gd name="connsiteX59" fmla="*/ 1838456 w 3976631"/>
                <a:gd name="connsiteY59" fmla="*/ 3858416 h 4216896"/>
                <a:gd name="connsiteX60" fmla="*/ 2087573 w 3976631"/>
                <a:gd name="connsiteY60" fmla="*/ 3890502 h 4216896"/>
                <a:gd name="connsiteX61" fmla="*/ 2186785 w 3976631"/>
                <a:gd name="connsiteY61" fmla="*/ 4022155 h 4216896"/>
                <a:gd name="connsiteX62" fmla="*/ 2210148 w 3976631"/>
                <a:gd name="connsiteY62" fmla="*/ 4087560 h 4216896"/>
                <a:gd name="connsiteX63" fmla="*/ 2403528 w 3976631"/>
                <a:gd name="connsiteY63" fmla="*/ 3936117 h 4216896"/>
                <a:gd name="connsiteX64" fmla="*/ 2585096 w 3976631"/>
                <a:gd name="connsiteY64" fmla="*/ 3949768 h 4216896"/>
                <a:gd name="connsiteX65" fmla="*/ 2571134 w 3976631"/>
                <a:gd name="connsiteY65" fmla="*/ 4052803 h 4216896"/>
                <a:gd name="connsiteX66" fmla="*/ 2644008 w 3976631"/>
                <a:gd name="connsiteY66" fmla="*/ 4135403 h 4216896"/>
                <a:gd name="connsiteX67" fmla="*/ 2748925 w 3976631"/>
                <a:gd name="connsiteY67" fmla="*/ 4130423 h 4216896"/>
                <a:gd name="connsiteX68" fmla="*/ 2673779 w 3976631"/>
                <a:gd name="connsiteY68" fmla="*/ 4203245 h 4216896"/>
                <a:gd name="connsiteX69" fmla="*/ 2706354 w 3976631"/>
                <a:gd name="connsiteY69" fmla="*/ 4216896 h 4216896"/>
                <a:gd name="connsiteX70" fmla="*/ 3108334 w 3976631"/>
                <a:gd name="connsiteY70"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1046752 w 3976631"/>
                <a:gd name="connsiteY54" fmla="*/ 3170273 h 4216896"/>
                <a:gd name="connsiteX55" fmla="*/ 1569341 w 3976631"/>
                <a:gd name="connsiteY55" fmla="*/ 3678791 h 4216896"/>
                <a:gd name="connsiteX56" fmla="*/ 1585977 w 3976631"/>
                <a:gd name="connsiteY56" fmla="*/ 3792476 h 4216896"/>
                <a:gd name="connsiteX57" fmla="*/ 1700533 w 3976631"/>
                <a:gd name="connsiteY57" fmla="*/ 3847312 h 4216896"/>
                <a:gd name="connsiteX58" fmla="*/ 1838456 w 3976631"/>
                <a:gd name="connsiteY58" fmla="*/ 3858416 h 4216896"/>
                <a:gd name="connsiteX59" fmla="*/ 2087573 w 3976631"/>
                <a:gd name="connsiteY59" fmla="*/ 3890502 h 4216896"/>
                <a:gd name="connsiteX60" fmla="*/ 2186785 w 3976631"/>
                <a:gd name="connsiteY60" fmla="*/ 4022155 h 4216896"/>
                <a:gd name="connsiteX61" fmla="*/ 2210148 w 3976631"/>
                <a:gd name="connsiteY61" fmla="*/ 4087560 h 4216896"/>
                <a:gd name="connsiteX62" fmla="*/ 2403528 w 3976631"/>
                <a:gd name="connsiteY62" fmla="*/ 3936117 h 4216896"/>
                <a:gd name="connsiteX63" fmla="*/ 2585096 w 3976631"/>
                <a:gd name="connsiteY63" fmla="*/ 3949768 h 4216896"/>
                <a:gd name="connsiteX64" fmla="*/ 2571134 w 3976631"/>
                <a:gd name="connsiteY64" fmla="*/ 4052803 h 4216896"/>
                <a:gd name="connsiteX65" fmla="*/ 2644008 w 3976631"/>
                <a:gd name="connsiteY65" fmla="*/ 4135403 h 4216896"/>
                <a:gd name="connsiteX66" fmla="*/ 2748925 w 3976631"/>
                <a:gd name="connsiteY66" fmla="*/ 4130423 h 4216896"/>
                <a:gd name="connsiteX67" fmla="*/ 2673779 w 3976631"/>
                <a:gd name="connsiteY67" fmla="*/ 4203245 h 4216896"/>
                <a:gd name="connsiteX68" fmla="*/ 2706354 w 3976631"/>
                <a:gd name="connsiteY68" fmla="*/ 4216896 h 4216896"/>
                <a:gd name="connsiteX69" fmla="*/ 3108334 w 3976631"/>
                <a:gd name="connsiteY69"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1569341 w 3976631"/>
                <a:gd name="connsiteY54" fmla="*/ 3678791 h 4216896"/>
                <a:gd name="connsiteX55" fmla="*/ 1585977 w 3976631"/>
                <a:gd name="connsiteY55" fmla="*/ 3792476 h 4216896"/>
                <a:gd name="connsiteX56" fmla="*/ 1700533 w 3976631"/>
                <a:gd name="connsiteY56" fmla="*/ 3847312 h 4216896"/>
                <a:gd name="connsiteX57" fmla="*/ 1838456 w 3976631"/>
                <a:gd name="connsiteY57" fmla="*/ 3858416 h 4216896"/>
                <a:gd name="connsiteX58" fmla="*/ 2087573 w 3976631"/>
                <a:gd name="connsiteY58" fmla="*/ 3890502 h 4216896"/>
                <a:gd name="connsiteX59" fmla="*/ 2186785 w 3976631"/>
                <a:gd name="connsiteY59" fmla="*/ 4022155 h 4216896"/>
                <a:gd name="connsiteX60" fmla="*/ 2210148 w 3976631"/>
                <a:gd name="connsiteY60" fmla="*/ 4087560 h 4216896"/>
                <a:gd name="connsiteX61" fmla="*/ 2403528 w 3976631"/>
                <a:gd name="connsiteY61" fmla="*/ 3936117 h 4216896"/>
                <a:gd name="connsiteX62" fmla="*/ 2585096 w 3976631"/>
                <a:gd name="connsiteY62" fmla="*/ 3949768 h 4216896"/>
                <a:gd name="connsiteX63" fmla="*/ 2571134 w 3976631"/>
                <a:gd name="connsiteY63" fmla="*/ 4052803 h 4216896"/>
                <a:gd name="connsiteX64" fmla="*/ 2644008 w 3976631"/>
                <a:gd name="connsiteY64" fmla="*/ 4135403 h 4216896"/>
                <a:gd name="connsiteX65" fmla="*/ 2748925 w 3976631"/>
                <a:gd name="connsiteY65" fmla="*/ 4130423 h 4216896"/>
                <a:gd name="connsiteX66" fmla="*/ 2673779 w 3976631"/>
                <a:gd name="connsiteY66" fmla="*/ 4203245 h 4216896"/>
                <a:gd name="connsiteX67" fmla="*/ 2706354 w 3976631"/>
                <a:gd name="connsiteY67" fmla="*/ 4216896 h 4216896"/>
                <a:gd name="connsiteX68" fmla="*/ 3108334 w 3976631"/>
                <a:gd name="connsiteY68"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1585977 w 3976631"/>
                <a:gd name="connsiteY54" fmla="*/ 3792476 h 4216896"/>
                <a:gd name="connsiteX55" fmla="*/ 1700533 w 3976631"/>
                <a:gd name="connsiteY55" fmla="*/ 3847312 h 4216896"/>
                <a:gd name="connsiteX56" fmla="*/ 1838456 w 3976631"/>
                <a:gd name="connsiteY56" fmla="*/ 3858416 h 4216896"/>
                <a:gd name="connsiteX57" fmla="*/ 2087573 w 3976631"/>
                <a:gd name="connsiteY57" fmla="*/ 3890502 h 4216896"/>
                <a:gd name="connsiteX58" fmla="*/ 2186785 w 3976631"/>
                <a:gd name="connsiteY58" fmla="*/ 4022155 h 4216896"/>
                <a:gd name="connsiteX59" fmla="*/ 2210148 w 3976631"/>
                <a:gd name="connsiteY59" fmla="*/ 4087560 h 4216896"/>
                <a:gd name="connsiteX60" fmla="*/ 2403528 w 3976631"/>
                <a:gd name="connsiteY60" fmla="*/ 3936117 h 4216896"/>
                <a:gd name="connsiteX61" fmla="*/ 2585096 w 3976631"/>
                <a:gd name="connsiteY61" fmla="*/ 3949768 h 4216896"/>
                <a:gd name="connsiteX62" fmla="*/ 2571134 w 3976631"/>
                <a:gd name="connsiteY62" fmla="*/ 4052803 h 4216896"/>
                <a:gd name="connsiteX63" fmla="*/ 2644008 w 3976631"/>
                <a:gd name="connsiteY63" fmla="*/ 4135403 h 4216896"/>
                <a:gd name="connsiteX64" fmla="*/ 2748925 w 3976631"/>
                <a:gd name="connsiteY64" fmla="*/ 4130423 h 4216896"/>
                <a:gd name="connsiteX65" fmla="*/ 2673779 w 3976631"/>
                <a:gd name="connsiteY65" fmla="*/ 4203245 h 4216896"/>
                <a:gd name="connsiteX66" fmla="*/ 2706354 w 3976631"/>
                <a:gd name="connsiteY66" fmla="*/ 4216896 h 4216896"/>
                <a:gd name="connsiteX67" fmla="*/ 3108334 w 3976631"/>
                <a:gd name="connsiteY67"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1700533 w 3976631"/>
                <a:gd name="connsiteY54" fmla="*/ 3847312 h 4216896"/>
                <a:gd name="connsiteX55" fmla="*/ 1838456 w 3976631"/>
                <a:gd name="connsiteY55" fmla="*/ 3858416 h 4216896"/>
                <a:gd name="connsiteX56" fmla="*/ 2087573 w 3976631"/>
                <a:gd name="connsiteY56" fmla="*/ 3890502 h 4216896"/>
                <a:gd name="connsiteX57" fmla="*/ 2186785 w 3976631"/>
                <a:gd name="connsiteY57" fmla="*/ 4022155 h 4216896"/>
                <a:gd name="connsiteX58" fmla="*/ 2210148 w 3976631"/>
                <a:gd name="connsiteY58" fmla="*/ 4087560 h 4216896"/>
                <a:gd name="connsiteX59" fmla="*/ 2403528 w 3976631"/>
                <a:gd name="connsiteY59" fmla="*/ 3936117 h 4216896"/>
                <a:gd name="connsiteX60" fmla="*/ 2585096 w 3976631"/>
                <a:gd name="connsiteY60" fmla="*/ 3949768 h 4216896"/>
                <a:gd name="connsiteX61" fmla="*/ 2571134 w 3976631"/>
                <a:gd name="connsiteY61" fmla="*/ 4052803 h 4216896"/>
                <a:gd name="connsiteX62" fmla="*/ 2644008 w 3976631"/>
                <a:gd name="connsiteY62" fmla="*/ 4135403 h 4216896"/>
                <a:gd name="connsiteX63" fmla="*/ 2748925 w 3976631"/>
                <a:gd name="connsiteY63" fmla="*/ 4130423 h 4216896"/>
                <a:gd name="connsiteX64" fmla="*/ 2673779 w 3976631"/>
                <a:gd name="connsiteY64" fmla="*/ 4203245 h 4216896"/>
                <a:gd name="connsiteX65" fmla="*/ 2706354 w 3976631"/>
                <a:gd name="connsiteY65" fmla="*/ 4216896 h 4216896"/>
                <a:gd name="connsiteX66" fmla="*/ 3108334 w 3976631"/>
                <a:gd name="connsiteY66"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1838456 w 3976631"/>
                <a:gd name="connsiteY54" fmla="*/ 3858416 h 4216896"/>
                <a:gd name="connsiteX55" fmla="*/ 2087573 w 3976631"/>
                <a:gd name="connsiteY55" fmla="*/ 3890502 h 4216896"/>
                <a:gd name="connsiteX56" fmla="*/ 2186785 w 3976631"/>
                <a:gd name="connsiteY56" fmla="*/ 4022155 h 4216896"/>
                <a:gd name="connsiteX57" fmla="*/ 2210148 w 3976631"/>
                <a:gd name="connsiteY57" fmla="*/ 4087560 h 4216896"/>
                <a:gd name="connsiteX58" fmla="*/ 2403528 w 3976631"/>
                <a:gd name="connsiteY58" fmla="*/ 3936117 h 4216896"/>
                <a:gd name="connsiteX59" fmla="*/ 2585096 w 3976631"/>
                <a:gd name="connsiteY59" fmla="*/ 3949768 h 4216896"/>
                <a:gd name="connsiteX60" fmla="*/ 2571134 w 3976631"/>
                <a:gd name="connsiteY60" fmla="*/ 4052803 h 4216896"/>
                <a:gd name="connsiteX61" fmla="*/ 2644008 w 3976631"/>
                <a:gd name="connsiteY61" fmla="*/ 4135403 h 4216896"/>
                <a:gd name="connsiteX62" fmla="*/ 2748925 w 3976631"/>
                <a:gd name="connsiteY62" fmla="*/ 4130423 h 4216896"/>
                <a:gd name="connsiteX63" fmla="*/ 2673779 w 3976631"/>
                <a:gd name="connsiteY63" fmla="*/ 4203245 h 4216896"/>
                <a:gd name="connsiteX64" fmla="*/ 2706354 w 3976631"/>
                <a:gd name="connsiteY64" fmla="*/ 4216896 h 4216896"/>
                <a:gd name="connsiteX65" fmla="*/ 3108334 w 3976631"/>
                <a:gd name="connsiteY65"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087573 w 3976631"/>
                <a:gd name="connsiteY54" fmla="*/ 3890502 h 4216896"/>
                <a:gd name="connsiteX55" fmla="*/ 2186785 w 3976631"/>
                <a:gd name="connsiteY55" fmla="*/ 4022155 h 4216896"/>
                <a:gd name="connsiteX56" fmla="*/ 2210148 w 3976631"/>
                <a:gd name="connsiteY56" fmla="*/ 4087560 h 4216896"/>
                <a:gd name="connsiteX57" fmla="*/ 2403528 w 3976631"/>
                <a:gd name="connsiteY57" fmla="*/ 3936117 h 4216896"/>
                <a:gd name="connsiteX58" fmla="*/ 2585096 w 3976631"/>
                <a:gd name="connsiteY58" fmla="*/ 3949768 h 4216896"/>
                <a:gd name="connsiteX59" fmla="*/ 2571134 w 3976631"/>
                <a:gd name="connsiteY59" fmla="*/ 4052803 h 4216896"/>
                <a:gd name="connsiteX60" fmla="*/ 2644008 w 3976631"/>
                <a:gd name="connsiteY60" fmla="*/ 4135403 h 4216896"/>
                <a:gd name="connsiteX61" fmla="*/ 2748925 w 3976631"/>
                <a:gd name="connsiteY61" fmla="*/ 4130423 h 4216896"/>
                <a:gd name="connsiteX62" fmla="*/ 2673779 w 3976631"/>
                <a:gd name="connsiteY62" fmla="*/ 4203245 h 4216896"/>
                <a:gd name="connsiteX63" fmla="*/ 2706354 w 3976631"/>
                <a:gd name="connsiteY63" fmla="*/ 4216896 h 4216896"/>
                <a:gd name="connsiteX64" fmla="*/ 3108334 w 3976631"/>
                <a:gd name="connsiteY64"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186785 w 3976631"/>
                <a:gd name="connsiteY54" fmla="*/ 4022155 h 4216896"/>
                <a:gd name="connsiteX55" fmla="*/ 2210148 w 3976631"/>
                <a:gd name="connsiteY55" fmla="*/ 4087560 h 4216896"/>
                <a:gd name="connsiteX56" fmla="*/ 2403528 w 3976631"/>
                <a:gd name="connsiteY56" fmla="*/ 3936117 h 4216896"/>
                <a:gd name="connsiteX57" fmla="*/ 2585096 w 3976631"/>
                <a:gd name="connsiteY57" fmla="*/ 3949768 h 4216896"/>
                <a:gd name="connsiteX58" fmla="*/ 2571134 w 3976631"/>
                <a:gd name="connsiteY58" fmla="*/ 4052803 h 4216896"/>
                <a:gd name="connsiteX59" fmla="*/ 2644008 w 3976631"/>
                <a:gd name="connsiteY59" fmla="*/ 4135403 h 4216896"/>
                <a:gd name="connsiteX60" fmla="*/ 2748925 w 3976631"/>
                <a:gd name="connsiteY60" fmla="*/ 4130423 h 4216896"/>
                <a:gd name="connsiteX61" fmla="*/ 2673779 w 3976631"/>
                <a:gd name="connsiteY61" fmla="*/ 4203245 h 4216896"/>
                <a:gd name="connsiteX62" fmla="*/ 2706354 w 3976631"/>
                <a:gd name="connsiteY62" fmla="*/ 4216896 h 4216896"/>
                <a:gd name="connsiteX63" fmla="*/ 3108334 w 3976631"/>
                <a:gd name="connsiteY63"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186785 w 3976631"/>
                <a:gd name="connsiteY54" fmla="*/ 4022155 h 4216896"/>
                <a:gd name="connsiteX55" fmla="*/ 2403528 w 3976631"/>
                <a:gd name="connsiteY55" fmla="*/ 3936117 h 4216896"/>
                <a:gd name="connsiteX56" fmla="*/ 2585096 w 3976631"/>
                <a:gd name="connsiteY56" fmla="*/ 3949768 h 4216896"/>
                <a:gd name="connsiteX57" fmla="*/ 2571134 w 3976631"/>
                <a:gd name="connsiteY57" fmla="*/ 4052803 h 4216896"/>
                <a:gd name="connsiteX58" fmla="*/ 2644008 w 3976631"/>
                <a:gd name="connsiteY58" fmla="*/ 4135403 h 4216896"/>
                <a:gd name="connsiteX59" fmla="*/ 2748925 w 3976631"/>
                <a:gd name="connsiteY59" fmla="*/ 4130423 h 4216896"/>
                <a:gd name="connsiteX60" fmla="*/ 2673779 w 3976631"/>
                <a:gd name="connsiteY60" fmla="*/ 4203245 h 4216896"/>
                <a:gd name="connsiteX61" fmla="*/ 2706354 w 3976631"/>
                <a:gd name="connsiteY61" fmla="*/ 4216896 h 4216896"/>
                <a:gd name="connsiteX62" fmla="*/ 3108334 w 3976631"/>
                <a:gd name="connsiteY62"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403528 w 3976631"/>
                <a:gd name="connsiteY54" fmla="*/ 3936117 h 4216896"/>
                <a:gd name="connsiteX55" fmla="*/ 2585096 w 3976631"/>
                <a:gd name="connsiteY55" fmla="*/ 3949768 h 4216896"/>
                <a:gd name="connsiteX56" fmla="*/ 2571134 w 3976631"/>
                <a:gd name="connsiteY56" fmla="*/ 4052803 h 4216896"/>
                <a:gd name="connsiteX57" fmla="*/ 2644008 w 3976631"/>
                <a:gd name="connsiteY57" fmla="*/ 4135403 h 4216896"/>
                <a:gd name="connsiteX58" fmla="*/ 2748925 w 3976631"/>
                <a:gd name="connsiteY58" fmla="*/ 4130423 h 4216896"/>
                <a:gd name="connsiteX59" fmla="*/ 2673779 w 3976631"/>
                <a:gd name="connsiteY59" fmla="*/ 4203245 h 4216896"/>
                <a:gd name="connsiteX60" fmla="*/ 2706354 w 3976631"/>
                <a:gd name="connsiteY60" fmla="*/ 4216896 h 4216896"/>
                <a:gd name="connsiteX61" fmla="*/ 3108334 w 3976631"/>
                <a:gd name="connsiteY61"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585096 w 3976631"/>
                <a:gd name="connsiteY54" fmla="*/ 3949768 h 4216896"/>
                <a:gd name="connsiteX55" fmla="*/ 2571134 w 3976631"/>
                <a:gd name="connsiteY55" fmla="*/ 4052803 h 4216896"/>
                <a:gd name="connsiteX56" fmla="*/ 2644008 w 3976631"/>
                <a:gd name="connsiteY56" fmla="*/ 4135403 h 4216896"/>
                <a:gd name="connsiteX57" fmla="*/ 2748925 w 3976631"/>
                <a:gd name="connsiteY57" fmla="*/ 4130423 h 4216896"/>
                <a:gd name="connsiteX58" fmla="*/ 2673779 w 3976631"/>
                <a:gd name="connsiteY58" fmla="*/ 4203245 h 4216896"/>
                <a:gd name="connsiteX59" fmla="*/ 2706354 w 3976631"/>
                <a:gd name="connsiteY59" fmla="*/ 4216896 h 4216896"/>
                <a:gd name="connsiteX60" fmla="*/ 3108334 w 3976631"/>
                <a:gd name="connsiteY60"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571134 w 3976631"/>
                <a:gd name="connsiteY54" fmla="*/ 4052803 h 4216896"/>
                <a:gd name="connsiteX55" fmla="*/ 2644008 w 3976631"/>
                <a:gd name="connsiteY55" fmla="*/ 4135403 h 4216896"/>
                <a:gd name="connsiteX56" fmla="*/ 2748925 w 3976631"/>
                <a:gd name="connsiteY56" fmla="*/ 4130423 h 4216896"/>
                <a:gd name="connsiteX57" fmla="*/ 2673779 w 3976631"/>
                <a:gd name="connsiteY57" fmla="*/ 4203245 h 4216896"/>
                <a:gd name="connsiteX58" fmla="*/ 2706354 w 3976631"/>
                <a:gd name="connsiteY58" fmla="*/ 4216896 h 4216896"/>
                <a:gd name="connsiteX59" fmla="*/ 3108334 w 3976631"/>
                <a:gd name="connsiteY59"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644008 w 3976631"/>
                <a:gd name="connsiteY54" fmla="*/ 4135403 h 4216896"/>
                <a:gd name="connsiteX55" fmla="*/ 2748925 w 3976631"/>
                <a:gd name="connsiteY55" fmla="*/ 4130423 h 4216896"/>
                <a:gd name="connsiteX56" fmla="*/ 2673779 w 3976631"/>
                <a:gd name="connsiteY56" fmla="*/ 4203245 h 4216896"/>
                <a:gd name="connsiteX57" fmla="*/ 2706354 w 3976631"/>
                <a:gd name="connsiteY57" fmla="*/ 4216896 h 4216896"/>
                <a:gd name="connsiteX58" fmla="*/ 3108334 w 3976631"/>
                <a:gd name="connsiteY58"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748925 w 3976631"/>
                <a:gd name="connsiteY54" fmla="*/ 4130423 h 4216896"/>
                <a:gd name="connsiteX55" fmla="*/ 2673779 w 3976631"/>
                <a:gd name="connsiteY55" fmla="*/ 4203245 h 4216896"/>
                <a:gd name="connsiteX56" fmla="*/ 2706354 w 3976631"/>
                <a:gd name="connsiteY56" fmla="*/ 4216896 h 4216896"/>
                <a:gd name="connsiteX57" fmla="*/ 3108334 w 3976631"/>
                <a:gd name="connsiteY57"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673779 w 3976631"/>
                <a:gd name="connsiteY54" fmla="*/ 4203245 h 4216896"/>
                <a:gd name="connsiteX55" fmla="*/ 2706354 w 3976631"/>
                <a:gd name="connsiteY55" fmla="*/ 4216896 h 4216896"/>
                <a:gd name="connsiteX56" fmla="*/ 3108334 w 3976631"/>
                <a:gd name="connsiteY56" fmla="*/ 3943815 h 4216896"/>
                <a:gd name="connsiteX0" fmla="*/ 3108334 w 3976631"/>
                <a:gd name="connsiteY0" fmla="*/ 3943815 h 4216896"/>
                <a:gd name="connsiteX1" fmla="*/ 3241957 w 3976631"/>
                <a:gd name="connsiteY1" fmla="*/ 3927137 h 4216896"/>
                <a:gd name="connsiteX2" fmla="*/ 3354535 w 3976631"/>
                <a:gd name="connsiteY2" fmla="*/ 3846541 h 4216896"/>
                <a:gd name="connsiteX3" fmla="*/ 3469093 w 3976631"/>
                <a:gd name="connsiteY3" fmla="*/ 3844767 h 4216896"/>
                <a:gd name="connsiteX4" fmla="*/ 3553748 w 3976631"/>
                <a:gd name="connsiteY4" fmla="*/ 3856645 h 4216896"/>
                <a:gd name="connsiteX5" fmla="*/ 3567709 w 3976631"/>
                <a:gd name="connsiteY5" fmla="*/ 3763167 h 4216896"/>
                <a:gd name="connsiteX6" fmla="*/ 3634245 w 3976631"/>
                <a:gd name="connsiteY6" fmla="*/ 3689128 h 4216896"/>
                <a:gd name="connsiteX7" fmla="*/ 3684939 w 3976631"/>
                <a:gd name="connsiteY7" fmla="*/ 3660591 h 4216896"/>
                <a:gd name="connsiteX8" fmla="*/ 3750189 w 3976631"/>
                <a:gd name="connsiteY8" fmla="*/ 3597426 h 4216896"/>
                <a:gd name="connsiteX9" fmla="*/ 3883459 w 3976631"/>
                <a:gd name="connsiteY9" fmla="*/ 3592875 h 4216896"/>
                <a:gd name="connsiteX10" fmla="*/ 3917421 w 3976631"/>
                <a:gd name="connsiteY10" fmla="*/ 3266711 h 4216896"/>
                <a:gd name="connsiteX11" fmla="*/ 3946728 w 3976631"/>
                <a:gd name="connsiteY11" fmla="*/ 3062561 h 4216896"/>
                <a:gd name="connsiteX12" fmla="*/ 3976631 w 3976631"/>
                <a:gd name="connsiteY12" fmla="*/ 2889258 h 4216896"/>
                <a:gd name="connsiteX13" fmla="*/ 3931930 w 3976631"/>
                <a:gd name="connsiteY13" fmla="*/ 2660243 h 4216896"/>
                <a:gd name="connsiteX14" fmla="*/ 3835846 w 3976631"/>
                <a:gd name="connsiteY14" fmla="*/ 2372966 h 4216896"/>
                <a:gd name="connsiteX15" fmla="*/ 3037085 w 3976631"/>
                <a:gd name="connsiteY15" fmla="*/ 693914 h 4216896"/>
                <a:gd name="connsiteX16" fmla="*/ 2746773 w 3976631"/>
                <a:gd name="connsiteY16" fmla="*/ 565053 h 4216896"/>
                <a:gd name="connsiteX17" fmla="*/ 2716610 w 3976631"/>
                <a:gd name="connsiteY17" fmla="*/ 609627 h 4216896"/>
                <a:gd name="connsiteX18" fmla="*/ 2797046 w 3976631"/>
                <a:gd name="connsiteY18" fmla="*/ 743353 h 4216896"/>
                <a:gd name="connsiteX19" fmla="*/ 2701529 w 3976631"/>
                <a:gd name="connsiteY19" fmla="*/ 936512 h 4216896"/>
                <a:gd name="connsiteX20" fmla="*/ 2565793 w 3976631"/>
                <a:gd name="connsiteY20" fmla="*/ 986040 h 4216896"/>
                <a:gd name="connsiteX21" fmla="*/ 2595956 w 3976631"/>
                <a:gd name="connsiteY21" fmla="*/ 1075190 h 4216896"/>
                <a:gd name="connsiteX22" fmla="*/ 2901352 w 3976631"/>
                <a:gd name="connsiteY22" fmla="*/ 1303096 h 4216896"/>
                <a:gd name="connsiteX23" fmla="*/ 2721637 w 3976631"/>
                <a:gd name="connsiteY23" fmla="*/ 1332735 h 4216896"/>
                <a:gd name="connsiteX24" fmla="*/ 2524308 w 3976631"/>
                <a:gd name="connsiteY24" fmla="*/ 1491313 h 4216896"/>
                <a:gd name="connsiteX25" fmla="*/ 2102021 w 3976631"/>
                <a:gd name="connsiteY25" fmla="*/ 1530938 h 4216896"/>
                <a:gd name="connsiteX26" fmla="*/ 1890877 w 3976631"/>
                <a:gd name="connsiteY26" fmla="*/ 1303095 h 4216896"/>
                <a:gd name="connsiteX27" fmla="*/ 1644543 w 3976631"/>
                <a:gd name="connsiteY27" fmla="*/ 1327861 h 4216896"/>
                <a:gd name="connsiteX28" fmla="*/ 1714924 w 3976631"/>
                <a:gd name="connsiteY28" fmla="*/ 1060393 h 4216896"/>
                <a:gd name="connsiteX29" fmla="*/ 1569135 w 3976631"/>
                <a:gd name="connsiteY29" fmla="*/ 971238 h 4216896"/>
                <a:gd name="connsiteX30" fmla="*/ 1508808 w 3976631"/>
                <a:gd name="connsiteY30" fmla="*/ 1010863 h 4216896"/>
                <a:gd name="connsiteX31" fmla="*/ 1428372 w 3976631"/>
                <a:gd name="connsiteY31" fmla="*/ 1337767 h 4216896"/>
                <a:gd name="connsiteX32" fmla="*/ 1357991 w 3976631"/>
                <a:gd name="connsiteY32" fmla="*/ 1303095 h 4216896"/>
                <a:gd name="connsiteX33" fmla="*/ 1383128 w 3976631"/>
                <a:gd name="connsiteY33" fmla="*/ 867223 h 4216896"/>
                <a:gd name="connsiteX34" fmla="*/ 1503781 w 3976631"/>
                <a:gd name="connsiteY34" fmla="*/ 624521 h 4216896"/>
                <a:gd name="connsiteX35" fmla="*/ 1332855 w 3976631"/>
                <a:gd name="connsiteY35" fmla="*/ 490788 h 4216896"/>
                <a:gd name="connsiteX36" fmla="*/ 1322801 w 3976631"/>
                <a:gd name="connsiteY36" fmla="*/ 406586 h 4216896"/>
                <a:gd name="connsiteX37" fmla="*/ 1287610 w 3976631"/>
                <a:gd name="connsiteY37" fmla="*/ 371913 h 4216896"/>
                <a:gd name="connsiteX38" fmla="*/ 1267501 w 3976631"/>
                <a:gd name="connsiteY38" fmla="*/ 272852 h 4216896"/>
                <a:gd name="connsiteX39" fmla="*/ 739015 w 3976631"/>
                <a:gd name="connsiteY39" fmla="*/ 439 h 4216896"/>
                <a:gd name="connsiteX40" fmla="*/ 623386 w 3976631"/>
                <a:gd name="connsiteY40" fmla="*/ 173798 h 4216896"/>
                <a:gd name="connsiteX41" fmla="*/ 497703 w 3976631"/>
                <a:gd name="connsiteY41" fmla="*/ 302578 h 4216896"/>
                <a:gd name="connsiteX42" fmla="*/ 613332 w 3976631"/>
                <a:gd name="connsiteY42" fmla="*/ 376874 h 4216896"/>
                <a:gd name="connsiteX43" fmla="*/ 723935 w 3976631"/>
                <a:gd name="connsiteY43" fmla="*/ 644342 h 4216896"/>
                <a:gd name="connsiteX44" fmla="*/ 710748 w 3976631"/>
                <a:gd name="connsiteY44" fmla="*/ 669061 h 4216896"/>
                <a:gd name="connsiteX45" fmla="*/ 721206 w 3976631"/>
                <a:gd name="connsiteY45" fmla="*/ 796696 h 4216896"/>
                <a:gd name="connsiteX46" fmla="*/ 785916 w 3976631"/>
                <a:gd name="connsiteY46" fmla="*/ 879655 h 4216896"/>
                <a:gd name="connsiteX47" fmla="*/ 777199 w 3976631"/>
                <a:gd name="connsiteY47" fmla="*/ 947010 h 4216896"/>
                <a:gd name="connsiteX48" fmla="*/ 899241 w 3976631"/>
                <a:gd name="connsiteY48" fmla="*/ 1052255 h 4216896"/>
                <a:gd name="connsiteX49" fmla="*/ 816427 w 3976631"/>
                <a:gd name="connsiteY49" fmla="*/ 1085932 h 4216896"/>
                <a:gd name="connsiteX50" fmla="*/ 492677 w 3976631"/>
                <a:gd name="connsiteY50" fmla="*/ 827606 h 4216896"/>
                <a:gd name="connsiteX51" fmla="*/ 226231 w 3976631"/>
                <a:gd name="connsiteY51" fmla="*/ 956386 h 4216896"/>
                <a:gd name="connsiteX52" fmla="*/ 130711 w 3976631"/>
                <a:gd name="connsiteY52" fmla="*/ 1030679 h 4216896"/>
                <a:gd name="connsiteX53" fmla="*/ 0 w 3976631"/>
                <a:gd name="connsiteY53" fmla="*/ 1085164 h 4216896"/>
                <a:gd name="connsiteX54" fmla="*/ 2706354 w 3976631"/>
                <a:gd name="connsiteY54" fmla="*/ 4216896 h 4216896"/>
                <a:gd name="connsiteX55" fmla="*/ 3108334 w 3976631"/>
                <a:gd name="connsiteY55" fmla="*/ 3943815 h 4216896"/>
                <a:gd name="connsiteX0" fmla="*/ 3108334 w 3976631"/>
                <a:gd name="connsiteY0" fmla="*/ 3943815 h 3943815"/>
                <a:gd name="connsiteX1" fmla="*/ 3241957 w 3976631"/>
                <a:gd name="connsiteY1" fmla="*/ 3927137 h 3943815"/>
                <a:gd name="connsiteX2" fmla="*/ 3354535 w 3976631"/>
                <a:gd name="connsiteY2" fmla="*/ 3846541 h 3943815"/>
                <a:gd name="connsiteX3" fmla="*/ 3469093 w 3976631"/>
                <a:gd name="connsiteY3" fmla="*/ 3844767 h 3943815"/>
                <a:gd name="connsiteX4" fmla="*/ 3553748 w 3976631"/>
                <a:gd name="connsiteY4" fmla="*/ 3856645 h 3943815"/>
                <a:gd name="connsiteX5" fmla="*/ 3567709 w 3976631"/>
                <a:gd name="connsiteY5" fmla="*/ 3763167 h 3943815"/>
                <a:gd name="connsiteX6" fmla="*/ 3634245 w 3976631"/>
                <a:gd name="connsiteY6" fmla="*/ 3689128 h 3943815"/>
                <a:gd name="connsiteX7" fmla="*/ 3684939 w 3976631"/>
                <a:gd name="connsiteY7" fmla="*/ 3660591 h 3943815"/>
                <a:gd name="connsiteX8" fmla="*/ 3750189 w 3976631"/>
                <a:gd name="connsiteY8" fmla="*/ 3597426 h 3943815"/>
                <a:gd name="connsiteX9" fmla="*/ 3883459 w 3976631"/>
                <a:gd name="connsiteY9" fmla="*/ 3592875 h 3943815"/>
                <a:gd name="connsiteX10" fmla="*/ 3917421 w 3976631"/>
                <a:gd name="connsiteY10" fmla="*/ 3266711 h 3943815"/>
                <a:gd name="connsiteX11" fmla="*/ 3946728 w 3976631"/>
                <a:gd name="connsiteY11" fmla="*/ 3062561 h 3943815"/>
                <a:gd name="connsiteX12" fmla="*/ 3976631 w 3976631"/>
                <a:gd name="connsiteY12" fmla="*/ 2889258 h 3943815"/>
                <a:gd name="connsiteX13" fmla="*/ 3931930 w 3976631"/>
                <a:gd name="connsiteY13" fmla="*/ 2660243 h 3943815"/>
                <a:gd name="connsiteX14" fmla="*/ 3835846 w 3976631"/>
                <a:gd name="connsiteY14" fmla="*/ 2372966 h 3943815"/>
                <a:gd name="connsiteX15" fmla="*/ 3037085 w 3976631"/>
                <a:gd name="connsiteY15" fmla="*/ 693914 h 3943815"/>
                <a:gd name="connsiteX16" fmla="*/ 2746773 w 3976631"/>
                <a:gd name="connsiteY16" fmla="*/ 565053 h 3943815"/>
                <a:gd name="connsiteX17" fmla="*/ 2716610 w 3976631"/>
                <a:gd name="connsiteY17" fmla="*/ 609627 h 3943815"/>
                <a:gd name="connsiteX18" fmla="*/ 2797046 w 3976631"/>
                <a:gd name="connsiteY18" fmla="*/ 743353 h 3943815"/>
                <a:gd name="connsiteX19" fmla="*/ 2701529 w 3976631"/>
                <a:gd name="connsiteY19" fmla="*/ 936512 h 3943815"/>
                <a:gd name="connsiteX20" fmla="*/ 2565793 w 3976631"/>
                <a:gd name="connsiteY20" fmla="*/ 986040 h 3943815"/>
                <a:gd name="connsiteX21" fmla="*/ 2595956 w 3976631"/>
                <a:gd name="connsiteY21" fmla="*/ 1075190 h 3943815"/>
                <a:gd name="connsiteX22" fmla="*/ 2901352 w 3976631"/>
                <a:gd name="connsiteY22" fmla="*/ 1303096 h 3943815"/>
                <a:gd name="connsiteX23" fmla="*/ 2721637 w 3976631"/>
                <a:gd name="connsiteY23" fmla="*/ 1332735 h 3943815"/>
                <a:gd name="connsiteX24" fmla="*/ 2524308 w 3976631"/>
                <a:gd name="connsiteY24" fmla="*/ 1491313 h 3943815"/>
                <a:gd name="connsiteX25" fmla="*/ 2102021 w 3976631"/>
                <a:gd name="connsiteY25" fmla="*/ 1530938 h 3943815"/>
                <a:gd name="connsiteX26" fmla="*/ 1890877 w 3976631"/>
                <a:gd name="connsiteY26" fmla="*/ 1303095 h 3943815"/>
                <a:gd name="connsiteX27" fmla="*/ 1644543 w 3976631"/>
                <a:gd name="connsiteY27" fmla="*/ 1327861 h 3943815"/>
                <a:gd name="connsiteX28" fmla="*/ 1714924 w 3976631"/>
                <a:gd name="connsiteY28" fmla="*/ 1060393 h 3943815"/>
                <a:gd name="connsiteX29" fmla="*/ 1569135 w 3976631"/>
                <a:gd name="connsiteY29" fmla="*/ 971238 h 3943815"/>
                <a:gd name="connsiteX30" fmla="*/ 1508808 w 3976631"/>
                <a:gd name="connsiteY30" fmla="*/ 1010863 h 3943815"/>
                <a:gd name="connsiteX31" fmla="*/ 1428372 w 3976631"/>
                <a:gd name="connsiteY31" fmla="*/ 1337767 h 3943815"/>
                <a:gd name="connsiteX32" fmla="*/ 1357991 w 3976631"/>
                <a:gd name="connsiteY32" fmla="*/ 1303095 h 3943815"/>
                <a:gd name="connsiteX33" fmla="*/ 1383128 w 3976631"/>
                <a:gd name="connsiteY33" fmla="*/ 867223 h 3943815"/>
                <a:gd name="connsiteX34" fmla="*/ 1503781 w 3976631"/>
                <a:gd name="connsiteY34" fmla="*/ 624521 h 3943815"/>
                <a:gd name="connsiteX35" fmla="*/ 1332855 w 3976631"/>
                <a:gd name="connsiteY35" fmla="*/ 490788 h 3943815"/>
                <a:gd name="connsiteX36" fmla="*/ 1322801 w 3976631"/>
                <a:gd name="connsiteY36" fmla="*/ 406586 h 3943815"/>
                <a:gd name="connsiteX37" fmla="*/ 1287610 w 3976631"/>
                <a:gd name="connsiteY37" fmla="*/ 371913 h 3943815"/>
                <a:gd name="connsiteX38" fmla="*/ 1267501 w 3976631"/>
                <a:gd name="connsiteY38" fmla="*/ 272852 h 3943815"/>
                <a:gd name="connsiteX39" fmla="*/ 739015 w 3976631"/>
                <a:gd name="connsiteY39" fmla="*/ 439 h 3943815"/>
                <a:gd name="connsiteX40" fmla="*/ 623386 w 3976631"/>
                <a:gd name="connsiteY40" fmla="*/ 173798 h 3943815"/>
                <a:gd name="connsiteX41" fmla="*/ 497703 w 3976631"/>
                <a:gd name="connsiteY41" fmla="*/ 302578 h 3943815"/>
                <a:gd name="connsiteX42" fmla="*/ 613332 w 3976631"/>
                <a:gd name="connsiteY42" fmla="*/ 376874 h 3943815"/>
                <a:gd name="connsiteX43" fmla="*/ 723935 w 3976631"/>
                <a:gd name="connsiteY43" fmla="*/ 644342 h 3943815"/>
                <a:gd name="connsiteX44" fmla="*/ 710748 w 3976631"/>
                <a:gd name="connsiteY44" fmla="*/ 669061 h 3943815"/>
                <a:gd name="connsiteX45" fmla="*/ 721206 w 3976631"/>
                <a:gd name="connsiteY45" fmla="*/ 796696 h 3943815"/>
                <a:gd name="connsiteX46" fmla="*/ 785916 w 3976631"/>
                <a:gd name="connsiteY46" fmla="*/ 879655 h 3943815"/>
                <a:gd name="connsiteX47" fmla="*/ 777199 w 3976631"/>
                <a:gd name="connsiteY47" fmla="*/ 947010 h 3943815"/>
                <a:gd name="connsiteX48" fmla="*/ 899241 w 3976631"/>
                <a:gd name="connsiteY48" fmla="*/ 1052255 h 3943815"/>
                <a:gd name="connsiteX49" fmla="*/ 816427 w 3976631"/>
                <a:gd name="connsiteY49" fmla="*/ 1085932 h 3943815"/>
                <a:gd name="connsiteX50" fmla="*/ 492677 w 3976631"/>
                <a:gd name="connsiteY50" fmla="*/ 827606 h 3943815"/>
                <a:gd name="connsiteX51" fmla="*/ 226231 w 3976631"/>
                <a:gd name="connsiteY51" fmla="*/ 956386 h 3943815"/>
                <a:gd name="connsiteX52" fmla="*/ 130711 w 3976631"/>
                <a:gd name="connsiteY52" fmla="*/ 1030679 h 3943815"/>
                <a:gd name="connsiteX53" fmla="*/ 0 w 3976631"/>
                <a:gd name="connsiteY53" fmla="*/ 1085164 h 3943815"/>
                <a:gd name="connsiteX54" fmla="*/ 3108334 w 3976631"/>
                <a:gd name="connsiteY54" fmla="*/ 3943815 h 3943815"/>
                <a:gd name="connsiteX0" fmla="*/ 0 w 3976631"/>
                <a:gd name="connsiteY0" fmla="*/ 1085164 h 3927137"/>
                <a:gd name="connsiteX1" fmla="*/ 3241957 w 3976631"/>
                <a:gd name="connsiteY1" fmla="*/ 3927137 h 3927137"/>
                <a:gd name="connsiteX2" fmla="*/ 3354535 w 3976631"/>
                <a:gd name="connsiteY2" fmla="*/ 3846541 h 3927137"/>
                <a:gd name="connsiteX3" fmla="*/ 3469093 w 3976631"/>
                <a:gd name="connsiteY3" fmla="*/ 3844767 h 3927137"/>
                <a:gd name="connsiteX4" fmla="*/ 3553748 w 3976631"/>
                <a:gd name="connsiteY4" fmla="*/ 3856645 h 3927137"/>
                <a:gd name="connsiteX5" fmla="*/ 3567709 w 3976631"/>
                <a:gd name="connsiteY5" fmla="*/ 3763167 h 3927137"/>
                <a:gd name="connsiteX6" fmla="*/ 3634245 w 3976631"/>
                <a:gd name="connsiteY6" fmla="*/ 3689128 h 3927137"/>
                <a:gd name="connsiteX7" fmla="*/ 3684939 w 3976631"/>
                <a:gd name="connsiteY7" fmla="*/ 3660591 h 3927137"/>
                <a:gd name="connsiteX8" fmla="*/ 3750189 w 3976631"/>
                <a:gd name="connsiteY8" fmla="*/ 3597426 h 3927137"/>
                <a:gd name="connsiteX9" fmla="*/ 3883459 w 3976631"/>
                <a:gd name="connsiteY9" fmla="*/ 3592875 h 3927137"/>
                <a:gd name="connsiteX10" fmla="*/ 3917421 w 3976631"/>
                <a:gd name="connsiteY10" fmla="*/ 3266711 h 3927137"/>
                <a:gd name="connsiteX11" fmla="*/ 3946728 w 3976631"/>
                <a:gd name="connsiteY11" fmla="*/ 3062561 h 3927137"/>
                <a:gd name="connsiteX12" fmla="*/ 3976631 w 3976631"/>
                <a:gd name="connsiteY12" fmla="*/ 2889258 h 3927137"/>
                <a:gd name="connsiteX13" fmla="*/ 3931930 w 3976631"/>
                <a:gd name="connsiteY13" fmla="*/ 2660243 h 3927137"/>
                <a:gd name="connsiteX14" fmla="*/ 3835846 w 3976631"/>
                <a:gd name="connsiteY14" fmla="*/ 2372966 h 3927137"/>
                <a:gd name="connsiteX15" fmla="*/ 3037085 w 3976631"/>
                <a:gd name="connsiteY15" fmla="*/ 693914 h 3927137"/>
                <a:gd name="connsiteX16" fmla="*/ 2746773 w 3976631"/>
                <a:gd name="connsiteY16" fmla="*/ 565053 h 3927137"/>
                <a:gd name="connsiteX17" fmla="*/ 2716610 w 3976631"/>
                <a:gd name="connsiteY17" fmla="*/ 609627 h 3927137"/>
                <a:gd name="connsiteX18" fmla="*/ 2797046 w 3976631"/>
                <a:gd name="connsiteY18" fmla="*/ 743353 h 3927137"/>
                <a:gd name="connsiteX19" fmla="*/ 2701529 w 3976631"/>
                <a:gd name="connsiteY19" fmla="*/ 936512 h 3927137"/>
                <a:gd name="connsiteX20" fmla="*/ 2565793 w 3976631"/>
                <a:gd name="connsiteY20" fmla="*/ 986040 h 3927137"/>
                <a:gd name="connsiteX21" fmla="*/ 2595956 w 3976631"/>
                <a:gd name="connsiteY21" fmla="*/ 1075190 h 3927137"/>
                <a:gd name="connsiteX22" fmla="*/ 2901352 w 3976631"/>
                <a:gd name="connsiteY22" fmla="*/ 1303096 h 3927137"/>
                <a:gd name="connsiteX23" fmla="*/ 2721637 w 3976631"/>
                <a:gd name="connsiteY23" fmla="*/ 1332735 h 3927137"/>
                <a:gd name="connsiteX24" fmla="*/ 2524308 w 3976631"/>
                <a:gd name="connsiteY24" fmla="*/ 1491313 h 3927137"/>
                <a:gd name="connsiteX25" fmla="*/ 2102021 w 3976631"/>
                <a:gd name="connsiteY25" fmla="*/ 1530938 h 3927137"/>
                <a:gd name="connsiteX26" fmla="*/ 1890877 w 3976631"/>
                <a:gd name="connsiteY26" fmla="*/ 1303095 h 3927137"/>
                <a:gd name="connsiteX27" fmla="*/ 1644543 w 3976631"/>
                <a:gd name="connsiteY27" fmla="*/ 1327861 h 3927137"/>
                <a:gd name="connsiteX28" fmla="*/ 1714924 w 3976631"/>
                <a:gd name="connsiteY28" fmla="*/ 1060393 h 3927137"/>
                <a:gd name="connsiteX29" fmla="*/ 1569135 w 3976631"/>
                <a:gd name="connsiteY29" fmla="*/ 971238 h 3927137"/>
                <a:gd name="connsiteX30" fmla="*/ 1508808 w 3976631"/>
                <a:gd name="connsiteY30" fmla="*/ 1010863 h 3927137"/>
                <a:gd name="connsiteX31" fmla="*/ 1428372 w 3976631"/>
                <a:gd name="connsiteY31" fmla="*/ 1337767 h 3927137"/>
                <a:gd name="connsiteX32" fmla="*/ 1357991 w 3976631"/>
                <a:gd name="connsiteY32" fmla="*/ 1303095 h 3927137"/>
                <a:gd name="connsiteX33" fmla="*/ 1383128 w 3976631"/>
                <a:gd name="connsiteY33" fmla="*/ 867223 h 3927137"/>
                <a:gd name="connsiteX34" fmla="*/ 1503781 w 3976631"/>
                <a:gd name="connsiteY34" fmla="*/ 624521 h 3927137"/>
                <a:gd name="connsiteX35" fmla="*/ 1332855 w 3976631"/>
                <a:gd name="connsiteY35" fmla="*/ 490788 h 3927137"/>
                <a:gd name="connsiteX36" fmla="*/ 1322801 w 3976631"/>
                <a:gd name="connsiteY36" fmla="*/ 406586 h 3927137"/>
                <a:gd name="connsiteX37" fmla="*/ 1287610 w 3976631"/>
                <a:gd name="connsiteY37" fmla="*/ 371913 h 3927137"/>
                <a:gd name="connsiteX38" fmla="*/ 1267501 w 3976631"/>
                <a:gd name="connsiteY38" fmla="*/ 272852 h 3927137"/>
                <a:gd name="connsiteX39" fmla="*/ 739015 w 3976631"/>
                <a:gd name="connsiteY39" fmla="*/ 439 h 3927137"/>
                <a:gd name="connsiteX40" fmla="*/ 623386 w 3976631"/>
                <a:gd name="connsiteY40" fmla="*/ 173798 h 3927137"/>
                <a:gd name="connsiteX41" fmla="*/ 497703 w 3976631"/>
                <a:gd name="connsiteY41" fmla="*/ 302578 h 3927137"/>
                <a:gd name="connsiteX42" fmla="*/ 613332 w 3976631"/>
                <a:gd name="connsiteY42" fmla="*/ 376874 h 3927137"/>
                <a:gd name="connsiteX43" fmla="*/ 723935 w 3976631"/>
                <a:gd name="connsiteY43" fmla="*/ 644342 h 3927137"/>
                <a:gd name="connsiteX44" fmla="*/ 710748 w 3976631"/>
                <a:gd name="connsiteY44" fmla="*/ 669061 h 3927137"/>
                <a:gd name="connsiteX45" fmla="*/ 721206 w 3976631"/>
                <a:gd name="connsiteY45" fmla="*/ 796696 h 3927137"/>
                <a:gd name="connsiteX46" fmla="*/ 785916 w 3976631"/>
                <a:gd name="connsiteY46" fmla="*/ 879655 h 3927137"/>
                <a:gd name="connsiteX47" fmla="*/ 777199 w 3976631"/>
                <a:gd name="connsiteY47" fmla="*/ 947010 h 3927137"/>
                <a:gd name="connsiteX48" fmla="*/ 899241 w 3976631"/>
                <a:gd name="connsiteY48" fmla="*/ 1052255 h 3927137"/>
                <a:gd name="connsiteX49" fmla="*/ 816427 w 3976631"/>
                <a:gd name="connsiteY49" fmla="*/ 1085932 h 3927137"/>
                <a:gd name="connsiteX50" fmla="*/ 492677 w 3976631"/>
                <a:gd name="connsiteY50" fmla="*/ 827606 h 3927137"/>
                <a:gd name="connsiteX51" fmla="*/ 226231 w 3976631"/>
                <a:gd name="connsiteY51" fmla="*/ 956386 h 3927137"/>
                <a:gd name="connsiteX52" fmla="*/ 130711 w 3976631"/>
                <a:gd name="connsiteY52" fmla="*/ 1030679 h 3927137"/>
                <a:gd name="connsiteX53" fmla="*/ 0 w 3976631"/>
                <a:gd name="connsiteY53" fmla="*/ 1085164 h 3927137"/>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567709 w 3976631"/>
                <a:gd name="connsiteY4" fmla="*/ 3763167 h 3856645"/>
                <a:gd name="connsiteX5" fmla="*/ 3634245 w 3976631"/>
                <a:gd name="connsiteY5" fmla="*/ 3689128 h 3856645"/>
                <a:gd name="connsiteX6" fmla="*/ 3684939 w 3976631"/>
                <a:gd name="connsiteY6" fmla="*/ 3660591 h 3856645"/>
                <a:gd name="connsiteX7" fmla="*/ 3750189 w 3976631"/>
                <a:gd name="connsiteY7" fmla="*/ 3597426 h 3856645"/>
                <a:gd name="connsiteX8" fmla="*/ 3883459 w 3976631"/>
                <a:gd name="connsiteY8" fmla="*/ 3592875 h 3856645"/>
                <a:gd name="connsiteX9" fmla="*/ 3917421 w 3976631"/>
                <a:gd name="connsiteY9" fmla="*/ 3266711 h 3856645"/>
                <a:gd name="connsiteX10" fmla="*/ 3946728 w 3976631"/>
                <a:gd name="connsiteY10" fmla="*/ 3062561 h 3856645"/>
                <a:gd name="connsiteX11" fmla="*/ 3976631 w 3976631"/>
                <a:gd name="connsiteY11" fmla="*/ 2889258 h 3856645"/>
                <a:gd name="connsiteX12" fmla="*/ 3931930 w 3976631"/>
                <a:gd name="connsiteY12" fmla="*/ 2660243 h 3856645"/>
                <a:gd name="connsiteX13" fmla="*/ 3835846 w 3976631"/>
                <a:gd name="connsiteY13" fmla="*/ 2372966 h 3856645"/>
                <a:gd name="connsiteX14" fmla="*/ 3037085 w 3976631"/>
                <a:gd name="connsiteY14" fmla="*/ 693914 h 3856645"/>
                <a:gd name="connsiteX15" fmla="*/ 2746773 w 3976631"/>
                <a:gd name="connsiteY15" fmla="*/ 565053 h 3856645"/>
                <a:gd name="connsiteX16" fmla="*/ 2716610 w 3976631"/>
                <a:gd name="connsiteY16" fmla="*/ 609627 h 3856645"/>
                <a:gd name="connsiteX17" fmla="*/ 2797046 w 3976631"/>
                <a:gd name="connsiteY17" fmla="*/ 743353 h 3856645"/>
                <a:gd name="connsiteX18" fmla="*/ 2701529 w 3976631"/>
                <a:gd name="connsiteY18" fmla="*/ 936512 h 3856645"/>
                <a:gd name="connsiteX19" fmla="*/ 2565793 w 3976631"/>
                <a:gd name="connsiteY19" fmla="*/ 986040 h 3856645"/>
                <a:gd name="connsiteX20" fmla="*/ 2595956 w 3976631"/>
                <a:gd name="connsiteY20" fmla="*/ 1075190 h 3856645"/>
                <a:gd name="connsiteX21" fmla="*/ 2901352 w 3976631"/>
                <a:gd name="connsiteY21" fmla="*/ 1303096 h 3856645"/>
                <a:gd name="connsiteX22" fmla="*/ 2721637 w 3976631"/>
                <a:gd name="connsiteY22" fmla="*/ 1332735 h 3856645"/>
                <a:gd name="connsiteX23" fmla="*/ 2524308 w 3976631"/>
                <a:gd name="connsiteY23" fmla="*/ 1491313 h 3856645"/>
                <a:gd name="connsiteX24" fmla="*/ 2102021 w 3976631"/>
                <a:gd name="connsiteY24" fmla="*/ 1530938 h 3856645"/>
                <a:gd name="connsiteX25" fmla="*/ 1890877 w 3976631"/>
                <a:gd name="connsiteY25" fmla="*/ 1303095 h 3856645"/>
                <a:gd name="connsiteX26" fmla="*/ 1644543 w 3976631"/>
                <a:gd name="connsiteY26" fmla="*/ 1327861 h 3856645"/>
                <a:gd name="connsiteX27" fmla="*/ 1714924 w 3976631"/>
                <a:gd name="connsiteY27" fmla="*/ 1060393 h 3856645"/>
                <a:gd name="connsiteX28" fmla="*/ 1569135 w 3976631"/>
                <a:gd name="connsiteY28" fmla="*/ 971238 h 3856645"/>
                <a:gd name="connsiteX29" fmla="*/ 1508808 w 3976631"/>
                <a:gd name="connsiteY29" fmla="*/ 1010863 h 3856645"/>
                <a:gd name="connsiteX30" fmla="*/ 1428372 w 3976631"/>
                <a:gd name="connsiteY30" fmla="*/ 1337767 h 3856645"/>
                <a:gd name="connsiteX31" fmla="*/ 1357991 w 3976631"/>
                <a:gd name="connsiteY31" fmla="*/ 1303095 h 3856645"/>
                <a:gd name="connsiteX32" fmla="*/ 1383128 w 3976631"/>
                <a:gd name="connsiteY32" fmla="*/ 867223 h 3856645"/>
                <a:gd name="connsiteX33" fmla="*/ 1503781 w 3976631"/>
                <a:gd name="connsiteY33" fmla="*/ 624521 h 3856645"/>
                <a:gd name="connsiteX34" fmla="*/ 1332855 w 3976631"/>
                <a:gd name="connsiteY34" fmla="*/ 490788 h 3856645"/>
                <a:gd name="connsiteX35" fmla="*/ 1322801 w 3976631"/>
                <a:gd name="connsiteY35" fmla="*/ 406586 h 3856645"/>
                <a:gd name="connsiteX36" fmla="*/ 1287610 w 3976631"/>
                <a:gd name="connsiteY36" fmla="*/ 371913 h 3856645"/>
                <a:gd name="connsiteX37" fmla="*/ 1267501 w 3976631"/>
                <a:gd name="connsiteY37" fmla="*/ 272852 h 3856645"/>
                <a:gd name="connsiteX38" fmla="*/ 739015 w 3976631"/>
                <a:gd name="connsiteY38" fmla="*/ 439 h 3856645"/>
                <a:gd name="connsiteX39" fmla="*/ 623386 w 3976631"/>
                <a:gd name="connsiteY39" fmla="*/ 173798 h 3856645"/>
                <a:gd name="connsiteX40" fmla="*/ 497703 w 3976631"/>
                <a:gd name="connsiteY40" fmla="*/ 302578 h 3856645"/>
                <a:gd name="connsiteX41" fmla="*/ 613332 w 3976631"/>
                <a:gd name="connsiteY41" fmla="*/ 376874 h 3856645"/>
                <a:gd name="connsiteX42" fmla="*/ 723935 w 3976631"/>
                <a:gd name="connsiteY42" fmla="*/ 644342 h 3856645"/>
                <a:gd name="connsiteX43" fmla="*/ 710748 w 3976631"/>
                <a:gd name="connsiteY43" fmla="*/ 669061 h 3856645"/>
                <a:gd name="connsiteX44" fmla="*/ 721206 w 3976631"/>
                <a:gd name="connsiteY44" fmla="*/ 796696 h 3856645"/>
                <a:gd name="connsiteX45" fmla="*/ 785916 w 3976631"/>
                <a:gd name="connsiteY45" fmla="*/ 879655 h 3856645"/>
                <a:gd name="connsiteX46" fmla="*/ 777199 w 3976631"/>
                <a:gd name="connsiteY46" fmla="*/ 947010 h 3856645"/>
                <a:gd name="connsiteX47" fmla="*/ 899241 w 3976631"/>
                <a:gd name="connsiteY47" fmla="*/ 1052255 h 3856645"/>
                <a:gd name="connsiteX48" fmla="*/ 816427 w 3976631"/>
                <a:gd name="connsiteY48" fmla="*/ 1085932 h 3856645"/>
                <a:gd name="connsiteX49" fmla="*/ 492677 w 3976631"/>
                <a:gd name="connsiteY49" fmla="*/ 827606 h 3856645"/>
                <a:gd name="connsiteX50" fmla="*/ 226231 w 3976631"/>
                <a:gd name="connsiteY50" fmla="*/ 956386 h 3856645"/>
                <a:gd name="connsiteX51" fmla="*/ 130711 w 3976631"/>
                <a:gd name="connsiteY51" fmla="*/ 1030679 h 3856645"/>
                <a:gd name="connsiteX52" fmla="*/ 0 w 3976631"/>
                <a:gd name="connsiteY52" fmla="*/ 1085164 h 3856645"/>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567709 w 3976631"/>
                <a:gd name="connsiteY4" fmla="*/ 3763167 h 3856645"/>
                <a:gd name="connsiteX5" fmla="*/ 3634245 w 3976631"/>
                <a:gd name="connsiteY5" fmla="*/ 3689128 h 3856645"/>
                <a:gd name="connsiteX6" fmla="*/ 3684939 w 3976631"/>
                <a:gd name="connsiteY6" fmla="*/ 3660591 h 3856645"/>
                <a:gd name="connsiteX7" fmla="*/ 3750189 w 3976631"/>
                <a:gd name="connsiteY7" fmla="*/ 3597426 h 3856645"/>
                <a:gd name="connsiteX8" fmla="*/ 3917421 w 3976631"/>
                <a:gd name="connsiteY8" fmla="*/ 3266711 h 3856645"/>
                <a:gd name="connsiteX9" fmla="*/ 3946728 w 3976631"/>
                <a:gd name="connsiteY9" fmla="*/ 3062561 h 3856645"/>
                <a:gd name="connsiteX10" fmla="*/ 3976631 w 3976631"/>
                <a:gd name="connsiteY10" fmla="*/ 2889258 h 3856645"/>
                <a:gd name="connsiteX11" fmla="*/ 3931930 w 3976631"/>
                <a:gd name="connsiteY11" fmla="*/ 2660243 h 3856645"/>
                <a:gd name="connsiteX12" fmla="*/ 3835846 w 3976631"/>
                <a:gd name="connsiteY12" fmla="*/ 2372966 h 3856645"/>
                <a:gd name="connsiteX13" fmla="*/ 3037085 w 3976631"/>
                <a:gd name="connsiteY13" fmla="*/ 693914 h 3856645"/>
                <a:gd name="connsiteX14" fmla="*/ 2746773 w 3976631"/>
                <a:gd name="connsiteY14" fmla="*/ 565053 h 3856645"/>
                <a:gd name="connsiteX15" fmla="*/ 2716610 w 3976631"/>
                <a:gd name="connsiteY15" fmla="*/ 609627 h 3856645"/>
                <a:gd name="connsiteX16" fmla="*/ 2797046 w 3976631"/>
                <a:gd name="connsiteY16" fmla="*/ 743353 h 3856645"/>
                <a:gd name="connsiteX17" fmla="*/ 2701529 w 3976631"/>
                <a:gd name="connsiteY17" fmla="*/ 936512 h 3856645"/>
                <a:gd name="connsiteX18" fmla="*/ 2565793 w 3976631"/>
                <a:gd name="connsiteY18" fmla="*/ 986040 h 3856645"/>
                <a:gd name="connsiteX19" fmla="*/ 2595956 w 3976631"/>
                <a:gd name="connsiteY19" fmla="*/ 1075190 h 3856645"/>
                <a:gd name="connsiteX20" fmla="*/ 2901352 w 3976631"/>
                <a:gd name="connsiteY20" fmla="*/ 1303096 h 3856645"/>
                <a:gd name="connsiteX21" fmla="*/ 2721637 w 3976631"/>
                <a:gd name="connsiteY21" fmla="*/ 1332735 h 3856645"/>
                <a:gd name="connsiteX22" fmla="*/ 2524308 w 3976631"/>
                <a:gd name="connsiteY22" fmla="*/ 1491313 h 3856645"/>
                <a:gd name="connsiteX23" fmla="*/ 2102021 w 3976631"/>
                <a:gd name="connsiteY23" fmla="*/ 1530938 h 3856645"/>
                <a:gd name="connsiteX24" fmla="*/ 1890877 w 3976631"/>
                <a:gd name="connsiteY24" fmla="*/ 1303095 h 3856645"/>
                <a:gd name="connsiteX25" fmla="*/ 1644543 w 3976631"/>
                <a:gd name="connsiteY25" fmla="*/ 1327861 h 3856645"/>
                <a:gd name="connsiteX26" fmla="*/ 1714924 w 3976631"/>
                <a:gd name="connsiteY26" fmla="*/ 1060393 h 3856645"/>
                <a:gd name="connsiteX27" fmla="*/ 1569135 w 3976631"/>
                <a:gd name="connsiteY27" fmla="*/ 971238 h 3856645"/>
                <a:gd name="connsiteX28" fmla="*/ 1508808 w 3976631"/>
                <a:gd name="connsiteY28" fmla="*/ 1010863 h 3856645"/>
                <a:gd name="connsiteX29" fmla="*/ 1428372 w 3976631"/>
                <a:gd name="connsiteY29" fmla="*/ 1337767 h 3856645"/>
                <a:gd name="connsiteX30" fmla="*/ 1357991 w 3976631"/>
                <a:gd name="connsiteY30" fmla="*/ 1303095 h 3856645"/>
                <a:gd name="connsiteX31" fmla="*/ 1383128 w 3976631"/>
                <a:gd name="connsiteY31" fmla="*/ 867223 h 3856645"/>
                <a:gd name="connsiteX32" fmla="*/ 1503781 w 3976631"/>
                <a:gd name="connsiteY32" fmla="*/ 624521 h 3856645"/>
                <a:gd name="connsiteX33" fmla="*/ 1332855 w 3976631"/>
                <a:gd name="connsiteY33" fmla="*/ 490788 h 3856645"/>
                <a:gd name="connsiteX34" fmla="*/ 1322801 w 3976631"/>
                <a:gd name="connsiteY34" fmla="*/ 406586 h 3856645"/>
                <a:gd name="connsiteX35" fmla="*/ 1287610 w 3976631"/>
                <a:gd name="connsiteY35" fmla="*/ 371913 h 3856645"/>
                <a:gd name="connsiteX36" fmla="*/ 1267501 w 3976631"/>
                <a:gd name="connsiteY36" fmla="*/ 272852 h 3856645"/>
                <a:gd name="connsiteX37" fmla="*/ 739015 w 3976631"/>
                <a:gd name="connsiteY37" fmla="*/ 439 h 3856645"/>
                <a:gd name="connsiteX38" fmla="*/ 623386 w 3976631"/>
                <a:gd name="connsiteY38" fmla="*/ 173798 h 3856645"/>
                <a:gd name="connsiteX39" fmla="*/ 497703 w 3976631"/>
                <a:gd name="connsiteY39" fmla="*/ 302578 h 3856645"/>
                <a:gd name="connsiteX40" fmla="*/ 613332 w 3976631"/>
                <a:gd name="connsiteY40" fmla="*/ 376874 h 3856645"/>
                <a:gd name="connsiteX41" fmla="*/ 723935 w 3976631"/>
                <a:gd name="connsiteY41" fmla="*/ 644342 h 3856645"/>
                <a:gd name="connsiteX42" fmla="*/ 710748 w 3976631"/>
                <a:gd name="connsiteY42" fmla="*/ 669061 h 3856645"/>
                <a:gd name="connsiteX43" fmla="*/ 721206 w 3976631"/>
                <a:gd name="connsiteY43" fmla="*/ 796696 h 3856645"/>
                <a:gd name="connsiteX44" fmla="*/ 785916 w 3976631"/>
                <a:gd name="connsiteY44" fmla="*/ 879655 h 3856645"/>
                <a:gd name="connsiteX45" fmla="*/ 777199 w 3976631"/>
                <a:gd name="connsiteY45" fmla="*/ 947010 h 3856645"/>
                <a:gd name="connsiteX46" fmla="*/ 899241 w 3976631"/>
                <a:gd name="connsiteY46" fmla="*/ 1052255 h 3856645"/>
                <a:gd name="connsiteX47" fmla="*/ 816427 w 3976631"/>
                <a:gd name="connsiteY47" fmla="*/ 1085932 h 3856645"/>
                <a:gd name="connsiteX48" fmla="*/ 492677 w 3976631"/>
                <a:gd name="connsiteY48" fmla="*/ 827606 h 3856645"/>
                <a:gd name="connsiteX49" fmla="*/ 226231 w 3976631"/>
                <a:gd name="connsiteY49" fmla="*/ 956386 h 3856645"/>
                <a:gd name="connsiteX50" fmla="*/ 130711 w 3976631"/>
                <a:gd name="connsiteY50" fmla="*/ 1030679 h 3856645"/>
                <a:gd name="connsiteX51" fmla="*/ 0 w 3976631"/>
                <a:gd name="connsiteY51" fmla="*/ 1085164 h 3856645"/>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567709 w 3976631"/>
                <a:gd name="connsiteY4" fmla="*/ 3763167 h 3856645"/>
                <a:gd name="connsiteX5" fmla="*/ 3634245 w 3976631"/>
                <a:gd name="connsiteY5" fmla="*/ 3689128 h 3856645"/>
                <a:gd name="connsiteX6" fmla="*/ 3684939 w 3976631"/>
                <a:gd name="connsiteY6" fmla="*/ 3660591 h 3856645"/>
                <a:gd name="connsiteX7" fmla="*/ 3917421 w 3976631"/>
                <a:gd name="connsiteY7" fmla="*/ 3266711 h 3856645"/>
                <a:gd name="connsiteX8" fmla="*/ 3946728 w 3976631"/>
                <a:gd name="connsiteY8" fmla="*/ 3062561 h 3856645"/>
                <a:gd name="connsiteX9" fmla="*/ 3976631 w 3976631"/>
                <a:gd name="connsiteY9" fmla="*/ 2889258 h 3856645"/>
                <a:gd name="connsiteX10" fmla="*/ 3931930 w 3976631"/>
                <a:gd name="connsiteY10" fmla="*/ 2660243 h 3856645"/>
                <a:gd name="connsiteX11" fmla="*/ 3835846 w 3976631"/>
                <a:gd name="connsiteY11" fmla="*/ 2372966 h 3856645"/>
                <a:gd name="connsiteX12" fmla="*/ 3037085 w 3976631"/>
                <a:gd name="connsiteY12" fmla="*/ 693914 h 3856645"/>
                <a:gd name="connsiteX13" fmla="*/ 2746773 w 3976631"/>
                <a:gd name="connsiteY13" fmla="*/ 565053 h 3856645"/>
                <a:gd name="connsiteX14" fmla="*/ 2716610 w 3976631"/>
                <a:gd name="connsiteY14" fmla="*/ 609627 h 3856645"/>
                <a:gd name="connsiteX15" fmla="*/ 2797046 w 3976631"/>
                <a:gd name="connsiteY15" fmla="*/ 743353 h 3856645"/>
                <a:gd name="connsiteX16" fmla="*/ 2701529 w 3976631"/>
                <a:gd name="connsiteY16" fmla="*/ 936512 h 3856645"/>
                <a:gd name="connsiteX17" fmla="*/ 2565793 w 3976631"/>
                <a:gd name="connsiteY17" fmla="*/ 986040 h 3856645"/>
                <a:gd name="connsiteX18" fmla="*/ 2595956 w 3976631"/>
                <a:gd name="connsiteY18" fmla="*/ 1075190 h 3856645"/>
                <a:gd name="connsiteX19" fmla="*/ 2901352 w 3976631"/>
                <a:gd name="connsiteY19" fmla="*/ 1303096 h 3856645"/>
                <a:gd name="connsiteX20" fmla="*/ 2721637 w 3976631"/>
                <a:gd name="connsiteY20" fmla="*/ 1332735 h 3856645"/>
                <a:gd name="connsiteX21" fmla="*/ 2524308 w 3976631"/>
                <a:gd name="connsiteY21" fmla="*/ 1491313 h 3856645"/>
                <a:gd name="connsiteX22" fmla="*/ 2102021 w 3976631"/>
                <a:gd name="connsiteY22" fmla="*/ 1530938 h 3856645"/>
                <a:gd name="connsiteX23" fmla="*/ 1890877 w 3976631"/>
                <a:gd name="connsiteY23" fmla="*/ 1303095 h 3856645"/>
                <a:gd name="connsiteX24" fmla="*/ 1644543 w 3976631"/>
                <a:gd name="connsiteY24" fmla="*/ 1327861 h 3856645"/>
                <a:gd name="connsiteX25" fmla="*/ 1714924 w 3976631"/>
                <a:gd name="connsiteY25" fmla="*/ 1060393 h 3856645"/>
                <a:gd name="connsiteX26" fmla="*/ 1569135 w 3976631"/>
                <a:gd name="connsiteY26" fmla="*/ 971238 h 3856645"/>
                <a:gd name="connsiteX27" fmla="*/ 1508808 w 3976631"/>
                <a:gd name="connsiteY27" fmla="*/ 1010863 h 3856645"/>
                <a:gd name="connsiteX28" fmla="*/ 1428372 w 3976631"/>
                <a:gd name="connsiteY28" fmla="*/ 1337767 h 3856645"/>
                <a:gd name="connsiteX29" fmla="*/ 1357991 w 3976631"/>
                <a:gd name="connsiteY29" fmla="*/ 1303095 h 3856645"/>
                <a:gd name="connsiteX30" fmla="*/ 1383128 w 3976631"/>
                <a:gd name="connsiteY30" fmla="*/ 867223 h 3856645"/>
                <a:gd name="connsiteX31" fmla="*/ 1503781 w 3976631"/>
                <a:gd name="connsiteY31" fmla="*/ 624521 h 3856645"/>
                <a:gd name="connsiteX32" fmla="*/ 1332855 w 3976631"/>
                <a:gd name="connsiteY32" fmla="*/ 490788 h 3856645"/>
                <a:gd name="connsiteX33" fmla="*/ 1322801 w 3976631"/>
                <a:gd name="connsiteY33" fmla="*/ 406586 h 3856645"/>
                <a:gd name="connsiteX34" fmla="*/ 1287610 w 3976631"/>
                <a:gd name="connsiteY34" fmla="*/ 371913 h 3856645"/>
                <a:gd name="connsiteX35" fmla="*/ 1267501 w 3976631"/>
                <a:gd name="connsiteY35" fmla="*/ 272852 h 3856645"/>
                <a:gd name="connsiteX36" fmla="*/ 739015 w 3976631"/>
                <a:gd name="connsiteY36" fmla="*/ 439 h 3856645"/>
                <a:gd name="connsiteX37" fmla="*/ 623386 w 3976631"/>
                <a:gd name="connsiteY37" fmla="*/ 173798 h 3856645"/>
                <a:gd name="connsiteX38" fmla="*/ 497703 w 3976631"/>
                <a:gd name="connsiteY38" fmla="*/ 302578 h 3856645"/>
                <a:gd name="connsiteX39" fmla="*/ 613332 w 3976631"/>
                <a:gd name="connsiteY39" fmla="*/ 376874 h 3856645"/>
                <a:gd name="connsiteX40" fmla="*/ 723935 w 3976631"/>
                <a:gd name="connsiteY40" fmla="*/ 644342 h 3856645"/>
                <a:gd name="connsiteX41" fmla="*/ 710748 w 3976631"/>
                <a:gd name="connsiteY41" fmla="*/ 669061 h 3856645"/>
                <a:gd name="connsiteX42" fmla="*/ 721206 w 3976631"/>
                <a:gd name="connsiteY42" fmla="*/ 796696 h 3856645"/>
                <a:gd name="connsiteX43" fmla="*/ 785916 w 3976631"/>
                <a:gd name="connsiteY43" fmla="*/ 879655 h 3856645"/>
                <a:gd name="connsiteX44" fmla="*/ 777199 w 3976631"/>
                <a:gd name="connsiteY44" fmla="*/ 947010 h 3856645"/>
                <a:gd name="connsiteX45" fmla="*/ 899241 w 3976631"/>
                <a:gd name="connsiteY45" fmla="*/ 1052255 h 3856645"/>
                <a:gd name="connsiteX46" fmla="*/ 816427 w 3976631"/>
                <a:gd name="connsiteY46" fmla="*/ 1085932 h 3856645"/>
                <a:gd name="connsiteX47" fmla="*/ 492677 w 3976631"/>
                <a:gd name="connsiteY47" fmla="*/ 827606 h 3856645"/>
                <a:gd name="connsiteX48" fmla="*/ 226231 w 3976631"/>
                <a:gd name="connsiteY48" fmla="*/ 956386 h 3856645"/>
                <a:gd name="connsiteX49" fmla="*/ 130711 w 3976631"/>
                <a:gd name="connsiteY49" fmla="*/ 1030679 h 3856645"/>
                <a:gd name="connsiteX50" fmla="*/ 0 w 3976631"/>
                <a:gd name="connsiteY50" fmla="*/ 1085164 h 3856645"/>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567709 w 3976631"/>
                <a:gd name="connsiteY4" fmla="*/ 3763167 h 3856645"/>
                <a:gd name="connsiteX5" fmla="*/ 3634245 w 3976631"/>
                <a:gd name="connsiteY5" fmla="*/ 3689128 h 3856645"/>
                <a:gd name="connsiteX6" fmla="*/ 3917421 w 3976631"/>
                <a:gd name="connsiteY6" fmla="*/ 3266711 h 3856645"/>
                <a:gd name="connsiteX7" fmla="*/ 3946728 w 3976631"/>
                <a:gd name="connsiteY7" fmla="*/ 3062561 h 3856645"/>
                <a:gd name="connsiteX8" fmla="*/ 3976631 w 3976631"/>
                <a:gd name="connsiteY8" fmla="*/ 2889258 h 3856645"/>
                <a:gd name="connsiteX9" fmla="*/ 3931930 w 3976631"/>
                <a:gd name="connsiteY9" fmla="*/ 2660243 h 3856645"/>
                <a:gd name="connsiteX10" fmla="*/ 3835846 w 3976631"/>
                <a:gd name="connsiteY10" fmla="*/ 2372966 h 3856645"/>
                <a:gd name="connsiteX11" fmla="*/ 3037085 w 3976631"/>
                <a:gd name="connsiteY11" fmla="*/ 693914 h 3856645"/>
                <a:gd name="connsiteX12" fmla="*/ 2746773 w 3976631"/>
                <a:gd name="connsiteY12" fmla="*/ 565053 h 3856645"/>
                <a:gd name="connsiteX13" fmla="*/ 2716610 w 3976631"/>
                <a:gd name="connsiteY13" fmla="*/ 609627 h 3856645"/>
                <a:gd name="connsiteX14" fmla="*/ 2797046 w 3976631"/>
                <a:gd name="connsiteY14" fmla="*/ 743353 h 3856645"/>
                <a:gd name="connsiteX15" fmla="*/ 2701529 w 3976631"/>
                <a:gd name="connsiteY15" fmla="*/ 936512 h 3856645"/>
                <a:gd name="connsiteX16" fmla="*/ 2565793 w 3976631"/>
                <a:gd name="connsiteY16" fmla="*/ 986040 h 3856645"/>
                <a:gd name="connsiteX17" fmla="*/ 2595956 w 3976631"/>
                <a:gd name="connsiteY17" fmla="*/ 1075190 h 3856645"/>
                <a:gd name="connsiteX18" fmla="*/ 2901352 w 3976631"/>
                <a:gd name="connsiteY18" fmla="*/ 1303096 h 3856645"/>
                <a:gd name="connsiteX19" fmla="*/ 2721637 w 3976631"/>
                <a:gd name="connsiteY19" fmla="*/ 1332735 h 3856645"/>
                <a:gd name="connsiteX20" fmla="*/ 2524308 w 3976631"/>
                <a:gd name="connsiteY20" fmla="*/ 1491313 h 3856645"/>
                <a:gd name="connsiteX21" fmla="*/ 2102021 w 3976631"/>
                <a:gd name="connsiteY21" fmla="*/ 1530938 h 3856645"/>
                <a:gd name="connsiteX22" fmla="*/ 1890877 w 3976631"/>
                <a:gd name="connsiteY22" fmla="*/ 1303095 h 3856645"/>
                <a:gd name="connsiteX23" fmla="*/ 1644543 w 3976631"/>
                <a:gd name="connsiteY23" fmla="*/ 1327861 h 3856645"/>
                <a:gd name="connsiteX24" fmla="*/ 1714924 w 3976631"/>
                <a:gd name="connsiteY24" fmla="*/ 1060393 h 3856645"/>
                <a:gd name="connsiteX25" fmla="*/ 1569135 w 3976631"/>
                <a:gd name="connsiteY25" fmla="*/ 971238 h 3856645"/>
                <a:gd name="connsiteX26" fmla="*/ 1508808 w 3976631"/>
                <a:gd name="connsiteY26" fmla="*/ 1010863 h 3856645"/>
                <a:gd name="connsiteX27" fmla="*/ 1428372 w 3976631"/>
                <a:gd name="connsiteY27" fmla="*/ 1337767 h 3856645"/>
                <a:gd name="connsiteX28" fmla="*/ 1357991 w 3976631"/>
                <a:gd name="connsiteY28" fmla="*/ 1303095 h 3856645"/>
                <a:gd name="connsiteX29" fmla="*/ 1383128 w 3976631"/>
                <a:gd name="connsiteY29" fmla="*/ 867223 h 3856645"/>
                <a:gd name="connsiteX30" fmla="*/ 1503781 w 3976631"/>
                <a:gd name="connsiteY30" fmla="*/ 624521 h 3856645"/>
                <a:gd name="connsiteX31" fmla="*/ 1332855 w 3976631"/>
                <a:gd name="connsiteY31" fmla="*/ 490788 h 3856645"/>
                <a:gd name="connsiteX32" fmla="*/ 1322801 w 3976631"/>
                <a:gd name="connsiteY32" fmla="*/ 406586 h 3856645"/>
                <a:gd name="connsiteX33" fmla="*/ 1287610 w 3976631"/>
                <a:gd name="connsiteY33" fmla="*/ 371913 h 3856645"/>
                <a:gd name="connsiteX34" fmla="*/ 1267501 w 3976631"/>
                <a:gd name="connsiteY34" fmla="*/ 272852 h 3856645"/>
                <a:gd name="connsiteX35" fmla="*/ 739015 w 3976631"/>
                <a:gd name="connsiteY35" fmla="*/ 439 h 3856645"/>
                <a:gd name="connsiteX36" fmla="*/ 623386 w 3976631"/>
                <a:gd name="connsiteY36" fmla="*/ 173798 h 3856645"/>
                <a:gd name="connsiteX37" fmla="*/ 497703 w 3976631"/>
                <a:gd name="connsiteY37" fmla="*/ 302578 h 3856645"/>
                <a:gd name="connsiteX38" fmla="*/ 613332 w 3976631"/>
                <a:gd name="connsiteY38" fmla="*/ 376874 h 3856645"/>
                <a:gd name="connsiteX39" fmla="*/ 723935 w 3976631"/>
                <a:gd name="connsiteY39" fmla="*/ 644342 h 3856645"/>
                <a:gd name="connsiteX40" fmla="*/ 710748 w 3976631"/>
                <a:gd name="connsiteY40" fmla="*/ 669061 h 3856645"/>
                <a:gd name="connsiteX41" fmla="*/ 721206 w 3976631"/>
                <a:gd name="connsiteY41" fmla="*/ 796696 h 3856645"/>
                <a:gd name="connsiteX42" fmla="*/ 785916 w 3976631"/>
                <a:gd name="connsiteY42" fmla="*/ 879655 h 3856645"/>
                <a:gd name="connsiteX43" fmla="*/ 777199 w 3976631"/>
                <a:gd name="connsiteY43" fmla="*/ 947010 h 3856645"/>
                <a:gd name="connsiteX44" fmla="*/ 899241 w 3976631"/>
                <a:gd name="connsiteY44" fmla="*/ 1052255 h 3856645"/>
                <a:gd name="connsiteX45" fmla="*/ 816427 w 3976631"/>
                <a:gd name="connsiteY45" fmla="*/ 1085932 h 3856645"/>
                <a:gd name="connsiteX46" fmla="*/ 492677 w 3976631"/>
                <a:gd name="connsiteY46" fmla="*/ 827606 h 3856645"/>
                <a:gd name="connsiteX47" fmla="*/ 226231 w 3976631"/>
                <a:gd name="connsiteY47" fmla="*/ 956386 h 3856645"/>
                <a:gd name="connsiteX48" fmla="*/ 130711 w 3976631"/>
                <a:gd name="connsiteY48" fmla="*/ 1030679 h 3856645"/>
                <a:gd name="connsiteX49" fmla="*/ 0 w 3976631"/>
                <a:gd name="connsiteY49" fmla="*/ 1085164 h 3856645"/>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567709 w 3976631"/>
                <a:gd name="connsiteY4" fmla="*/ 3763167 h 3856645"/>
                <a:gd name="connsiteX5" fmla="*/ 3917421 w 3976631"/>
                <a:gd name="connsiteY5" fmla="*/ 3266711 h 3856645"/>
                <a:gd name="connsiteX6" fmla="*/ 3946728 w 3976631"/>
                <a:gd name="connsiteY6" fmla="*/ 3062561 h 3856645"/>
                <a:gd name="connsiteX7" fmla="*/ 3976631 w 3976631"/>
                <a:gd name="connsiteY7" fmla="*/ 2889258 h 3856645"/>
                <a:gd name="connsiteX8" fmla="*/ 3931930 w 3976631"/>
                <a:gd name="connsiteY8" fmla="*/ 2660243 h 3856645"/>
                <a:gd name="connsiteX9" fmla="*/ 3835846 w 3976631"/>
                <a:gd name="connsiteY9" fmla="*/ 2372966 h 3856645"/>
                <a:gd name="connsiteX10" fmla="*/ 3037085 w 3976631"/>
                <a:gd name="connsiteY10" fmla="*/ 693914 h 3856645"/>
                <a:gd name="connsiteX11" fmla="*/ 2746773 w 3976631"/>
                <a:gd name="connsiteY11" fmla="*/ 565053 h 3856645"/>
                <a:gd name="connsiteX12" fmla="*/ 2716610 w 3976631"/>
                <a:gd name="connsiteY12" fmla="*/ 609627 h 3856645"/>
                <a:gd name="connsiteX13" fmla="*/ 2797046 w 3976631"/>
                <a:gd name="connsiteY13" fmla="*/ 743353 h 3856645"/>
                <a:gd name="connsiteX14" fmla="*/ 2701529 w 3976631"/>
                <a:gd name="connsiteY14" fmla="*/ 936512 h 3856645"/>
                <a:gd name="connsiteX15" fmla="*/ 2565793 w 3976631"/>
                <a:gd name="connsiteY15" fmla="*/ 986040 h 3856645"/>
                <a:gd name="connsiteX16" fmla="*/ 2595956 w 3976631"/>
                <a:gd name="connsiteY16" fmla="*/ 1075190 h 3856645"/>
                <a:gd name="connsiteX17" fmla="*/ 2901352 w 3976631"/>
                <a:gd name="connsiteY17" fmla="*/ 1303096 h 3856645"/>
                <a:gd name="connsiteX18" fmla="*/ 2721637 w 3976631"/>
                <a:gd name="connsiteY18" fmla="*/ 1332735 h 3856645"/>
                <a:gd name="connsiteX19" fmla="*/ 2524308 w 3976631"/>
                <a:gd name="connsiteY19" fmla="*/ 1491313 h 3856645"/>
                <a:gd name="connsiteX20" fmla="*/ 2102021 w 3976631"/>
                <a:gd name="connsiteY20" fmla="*/ 1530938 h 3856645"/>
                <a:gd name="connsiteX21" fmla="*/ 1890877 w 3976631"/>
                <a:gd name="connsiteY21" fmla="*/ 1303095 h 3856645"/>
                <a:gd name="connsiteX22" fmla="*/ 1644543 w 3976631"/>
                <a:gd name="connsiteY22" fmla="*/ 1327861 h 3856645"/>
                <a:gd name="connsiteX23" fmla="*/ 1714924 w 3976631"/>
                <a:gd name="connsiteY23" fmla="*/ 1060393 h 3856645"/>
                <a:gd name="connsiteX24" fmla="*/ 1569135 w 3976631"/>
                <a:gd name="connsiteY24" fmla="*/ 971238 h 3856645"/>
                <a:gd name="connsiteX25" fmla="*/ 1508808 w 3976631"/>
                <a:gd name="connsiteY25" fmla="*/ 1010863 h 3856645"/>
                <a:gd name="connsiteX26" fmla="*/ 1428372 w 3976631"/>
                <a:gd name="connsiteY26" fmla="*/ 1337767 h 3856645"/>
                <a:gd name="connsiteX27" fmla="*/ 1357991 w 3976631"/>
                <a:gd name="connsiteY27" fmla="*/ 1303095 h 3856645"/>
                <a:gd name="connsiteX28" fmla="*/ 1383128 w 3976631"/>
                <a:gd name="connsiteY28" fmla="*/ 867223 h 3856645"/>
                <a:gd name="connsiteX29" fmla="*/ 1503781 w 3976631"/>
                <a:gd name="connsiteY29" fmla="*/ 624521 h 3856645"/>
                <a:gd name="connsiteX30" fmla="*/ 1332855 w 3976631"/>
                <a:gd name="connsiteY30" fmla="*/ 490788 h 3856645"/>
                <a:gd name="connsiteX31" fmla="*/ 1322801 w 3976631"/>
                <a:gd name="connsiteY31" fmla="*/ 406586 h 3856645"/>
                <a:gd name="connsiteX32" fmla="*/ 1287610 w 3976631"/>
                <a:gd name="connsiteY32" fmla="*/ 371913 h 3856645"/>
                <a:gd name="connsiteX33" fmla="*/ 1267501 w 3976631"/>
                <a:gd name="connsiteY33" fmla="*/ 272852 h 3856645"/>
                <a:gd name="connsiteX34" fmla="*/ 739015 w 3976631"/>
                <a:gd name="connsiteY34" fmla="*/ 439 h 3856645"/>
                <a:gd name="connsiteX35" fmla="*/ 623386 w 3976631"/>
                <a:gd name="connsiteY35" fmla="*/ 173798 h 3856645"/>
                <a:gd name="connsiteX36" fmla="*/ 497703 w 3976631"/>
                <a:gd name="connsiteY36" fmla="*/ 302578 h 3856645"/>
                <a:gd name="connsiteX37" fmla="*/ 613332 w 3976631"/>
                <a:gd name="connsiteY37" fmla="*/ 376874 h 3856645"/>
                <a:gd name="connsiteX38" fmla="*/ 723935 w 3976631"/>
                <a:gd name="connsiteY38" fmla="*/ 644342 h 3856645"/>
                <a:gd name="connsiteX39" fmla="*/ 710748 w 3976631"/>
                <a:gd name="connsiteY39" fmla="*/ 669061 h 3856645"/>
                <a:gd name="connsiteX40" fmla="*/ 721206 w 3976631"/>
                <a:gd name="connsiteY40" fmla="*/ 796696 h 3856645"/>
                <a:gd name="connsiteX41" fmla="*/ 785916 w 3976631"/>
                <a:gd name="connsiteY41" fmla="*/ 879655 h 3856645"/>
                <a:gd name="connsiteX42" fmla="*/ 777199 w 3976631"/>
                <a:gd name="connsiteY42" fmla="*/ 947010 h 3856645"/>
                <a:gd name="connsiteX43" fmla="*/ 899241 w 3976631"/>
                <a:gd name="connsiteY43" fmla="*/ 1052255 h 3856645"/>
                <a:gd name="connsiteX44" fmla="*/ 816427 w 3976631"/>
                <a:gd name="connsiteY44" fmla="*/ 1085932 h 3856645"/>
                <a:gd name="connsiteX45" fmla="*/ 492677 w 3976631"/>
                <a:gd name="connsiteY45" fmla="*/ 827606 h 3856645"/>
                <a:gd name="connsiteX46" fmla="*/ 226231 w 3976631"/>
                <a:gd name="connsiteY46" fmla="*/ 956386 h 3856645"/>
                <a:gd name="connsiteX47" fmla="*/ 130711 w 3976631"/>
                <a:gd name="connsiteY47" fmla="*/ 1030679 h 3856645"/>
                <a:gd name="connsiteX48" fmla="*/ 0 w 3976631"/>
                <a:gd name="connsiteY48" fmla="*/ 1085164 h 3856645"/>
                <a:gd name="connsiteX0" fmla="*/ 0 w 3976631"/>
                <a:gd name="connsiteY0" fmla="*/ 1085164 h 3856645"/>
                <a:gd name="connsiteX1" fmla="*/ 3354535 w 3976631"/>
                <a:gd name="connsiteY1" fmla="*/ 3846541 h 3856645"/>
                <a:gd name="connsiteX2" fmla="*/ 3469093 w 3976631"/>
                <a:gd name="connsiteY2" fmla="*/ 3844767 h 3856645"/>
                <a:gd name="connsiteX3" fmla="*/ 3553748 w 3976631"/>
                <a:gd name="connsiteY3" fmla="*/ 3856645 h 3856645"/>
                <a:gd name="connsiteX4" fmla="*/ 3917421 w 3976631"/>
                <a:gd name="connsiteY4" fmla="*/ 3266711 h 3856645"/>
                <a:gd name="connsiteX5" fmla="*/ 3946728 w 3976631"/>
                <a:gd name="connsiteY5" fmla="*/ 3062561 h 3856645"/>
                <a:gd name="connsiteX6" fmla="*/ 3976631 w 3976631"/>
                <a:gd name="connsiteY6" fmla="*/ 2889258 h 3856645"/>
                <a:gd name="connsiteX7" fmla="*/ 3931930 w 3976631"/>
                <a:gd name="connsiteY7" fmla="*/ 2660243 h 3856645"/>
                <a:gd name="connsiteX8" fmla="*/ 3835846 w 3976631"/>
                <a:gd name="connsiteY8" fmla="*/ 2372966 h 3856645"/>
                <a:gd name="connsiteX9" fmla="*/ 3037085 w 3976631"/>
                <a:gd name="connsiteY9" fmla="*/ 693914 h 3856645"/>
                <a:gd name="connsiteX10" fmla="*/ 2746773 w 3976631"/>
                <a:gd name="connsiteY10" fmla="*/ 565053 h 3856645"/>
                <a:gd name="connsiteX11" fmla="*/ 2716610 w 3976631"/>
                <a:gd name="connsiteY11" fmla="*/ 609627 h 3856645"/>
                <a:gd name="connsiteX12" fmla="*/ 2797046 w 3976631"/>
                <a:gd name="connsiteY12" fmla="*/ 743353 h 3856645"/>
                <a:gd name="connsiteX13" fmla="*/ 2701529 w 3976631"/>
                <a:gd name="connsiteY13" fmla="*/ 936512 h 3856645"/>
                <a:gd name="connsiteX14" fmla="*/ 2565793 w 3976631"/>
                <a:gd name="connsiteY14" fmla="*/ 986040 h 3856645"/>
                <a:gd name="connsiteX15" fmla="*/ 2595956 w 3976631"/>
                <a:gd name="connsiteY15" fmla="*/ 1075190 h 3856645"/>
                <a:gd name="connsiteX16" fmla="*/ 2901352 w 3976631"/>
                <a:gd name="connsiteY16" fmla="*/ 1303096 h 3856645"/>
                <a:gd name="connsiteX17" fmla="*/ 2721637 w 3976631"/>
                <a:gd name="connsiteY17" fmla="*/ 1332735 h 3856645"/>
                <a:gd name="connsiteX18" fmla="*/ 2524308 w 3976631"/>
                <a:gd name="connsiteY18" fmla="*/ 1491313 h 3856645"/>
                <a:gd name="connsiteX19" fmla="*/ 2102021 w 3976631"/>
                <a:gd name="connsiteY19" fmla="*/ 1530938 h 3856645"/>
                <a:gd name="connsiteX20" fmla="*/ 1890877 w 3976631"/>
                <a:gd name="connsiteY20" fmla="*/ 1303095 h 3856645"/>
                <a:gd name="connsiteX21" fmla="*/ 1644543 w 3976631"/>
                <a:gd name="connsiteY21" fmla="*/ 1327861 h 3856645"/>
                <a:gd name="connsiteX22" fmla="*/ 1714924 w 3976631"/>
                <a:gd name="connsiteY22" fmla="*/ 1060393 h 3856645"/>
                <a:gd name="connsiteX23" fmla="*/ 1569135 w 3976631"/>
                <a:gd name="connsiteY23" fmla="*/ 971238 h 3856645"/>
                <a:gd name="connsiteX24" fmla="*/ 1508808 w 3976631"/>
                <a:gd name="connsiteY24" fmla="*/ 1010863 h 3856645"/>
                <a:gd name="connsiteX25" fmla="*/ 1428372 w 3976631"/>
                <a:gd name="connsiteY25" fmla="*/ 1337767 h 3856645"/>
                <a:gd name="connsiteX26" fmla="*/ 1357991 w 3976631"/>
                <a:gd name="connsiteY26" fmla="*/ 1303095 h 3856645"/>
                <a:gd name="connsiteX27" fmla="*/ 1383128 w 3976631"/>
                <a:gd name="connsiteY27" fmla="*/ 867223 h 3856645"/>
                <a:gd name="connsiteX28" fmla="*/ 1503781 w 3976631"/>
                <a:gd name="connsiteY28" fmla="*/ 624521 h 3856645"/>
                <a:gd name="connsiteX29" fmla="*/ 1332855 w 3976631"/>
                <a:gd name="connsiteY29" fmla="*/ 490788 h 3856645"/>
                <a:gd name="connsiteX30" fmla="*/ 1322801 w 3976631"/>
                <a:gd name="connsiteY30" fmla="*/ 406586 h 3856645"/>
                <a:gd name="connsiteX31" fmla="*/ 1287610 w 3976631"/>
                <a:gd name="connsiteY31" fmla="*/ 371913 h 3856645"/>
                <a:gd name="connsiteX32" fmla="*/ 1267501 w 3976631"/>
                <a:gd name="connsiteY32" fmla="*/ 272852 h 3856645"/>
                <a:gd name="connsiteX33" fmla="*/ 739015 w 3976631"/>
                <a:gd name="connsiteY33" fmla="*/ 439 h 3856645"/>
                <a:gd name="connsiteX34" fmla="*/ 623386 w 3976631"/>
                <a:gd name="connsiteY34" fmla="*/ 173798 h 3856645"/>
                <a:gd name="connsiteX35" fmla="*/ 497703 w 3976631"/>
                <a:gd name="connsiteY35" fmla="*/ 302578 h 3856645"/>
                <a:gd name="connsiteX36" fmla="*/ 613332 w 3976631"/>
                <a:gd name="connsiteY36" fmla="*/ 376874 h 3856645"/>
                <a:gd name="connsiteX37" fmla="*/ 723935 w 3976631"/>
                <a:gd name="connsiteY37" fmla="*/ 644342 h 3856645"/>
                <a:gd name="connsiteX38" fmla="*/ 710748 w 3976631"/>
                <a:gd name="connsiteY38" fmla="*/ 669061 h 3856645"/>
                <a:gd name="connsiteX39" fmla="*/ 721206 w 3976631"/>
                <a:gd name="connsiteY39" fmla="*/ 796696 h 3856645"/>
                <a:gd name="connsiteX40" fmla="*/ 785916 w 3976631"/>
                <a:gd name="connsiteY40" fmla="*/ 879655 h 3856645"/>
                <a:gd name="connsiteX41" fmla="*/ 777199 w 3976631"/>
                <a:gd name="connsiteY41" fmla="*/ 947010 h 3856645"/>
                <a:gd name="connsiteX42" fmla="*/ 899241 w 3976631"/>
                <a:gd name="connsiteY42" fmla="*/ 1052255 h 3856645"/>
                <a:gd name="connsiteX43" fmla="*/ 816427 w 3976631"/>
                <a:gd name="connsiteY43" fmla="*/ 1085932 h 3856645"/>
                <a:gd name="connsiteX44" fmla="*/ 492677 w 3976631"/>
                <a:gd name="connsiteY44" fmla="*/ 827606 h 3856645"/>
                <a:gd name="connsiteX45" fmla="*/ 226231 w 3976631"/>
                <a:gd name="connsiteY45" fmla="*/ 956386 h 3856645"/>
                <a:gd name="connsiteX46" fmla="*/ 130711 w 3976631"/>
                <a:gd name="connsiteY46" fmla="*/ 1030679 h 3856645"/>
                <a:gd name="connsiteX47" fmla="*/ 0 w 3976631"/>
                <a:gd name="connsiteY47" fmla="*/ 1085164 h 3856645"/>
                <a:gd name="connsiteX0" fmla="*/ 0 w 3976631"/>
                <a:gd name="connsiteY0" fmla="*/ 1085164 h 3846541"/>
                <a:gd name="connsiteX1" fmla="*/ 3354535 w 3976631"/>
                <a:gd name="connsiteY1" fmla="*/ 3846541 h 3846541"/>
                <a:gd name="connsiteX2" fmla="*/ 3469093 w 3976631"/>
                <a:gd name="connsiteY2" fmla="*/ 3844767 h 3846541"/>
                <a:gd name="connsiteX3" fmla="*/ 3917421 w 3976631"/>
                <a:gd name="connsiteY3" fmla="*/ 3266711 h 3846541"/>
                <a:gd name="connsiteX4" fmla="*/ 3946728 w 3976631"/>
                <a:gd name="connsiteY4" fmla="*/ 3062561 h 3846541"/>
                <a:gd name="connsiteX5" fmla="*/ 3976631 w 3976631"/>
                <a:gd name="connsiteY5" fmla="*/ 2889258 h 3846541"/>
                <a:gd name="connsiteX6" fmla="*/ 3931930 w 3976631"/>
                <a:gd name="connsiteY6" fmla="*/ 2660243 h 3846541"/>
                <a:gd name="connsiteX7" fmla="*/ 3835846 w 3976631"/>
                <a:gd name="connsiteY7" fmla="*/ 2372966 h 3846541"/>
                <a:gd name="connsiteX8" fmla="*/ 3037085 w 3976631"/>
                <a:gd name="connsiteY8" fmla="*/ 693914 h 3846541"/>
                <a:gd name="connsiteX9" fmla="*/ 2746773 w 3976631"/>
                <a:gd name="connsiteY9" fmla="*/ 565053 h 3846541"/>
                <a:gd name="connsiteX10" fmla="*/ 2716610 w 3976631"/>
                <a:gd name="connsiteY10" fmla="*/ 609627 h 3846541"/>
                <a:gd name="connsiteX11" fmla="*/ 2797046 w 3976631"/>
                <a:gd name="connsiteY11" fmla="*/ 743353 h 3846541"/>
                <a:gd name="connsiteX12" fmla="*/ 2701529 w 3976631"/>
                <a:gd name="connsiteY12" fmla="*/ 936512 h 3846541"/>
                <a:gd name="connsiteX13" fmla="*/ 2565793 w 3976631"/>
                <a:gd name="connsiteY13" fmla="*/ 986040 h 3846541"/>
                <a:gd name="connsiteX14" fmla="*/ 2595956 w 3976631"/>
                <a:gd name="connsiteY14" fmla="*/ 1075190 h 3846541"/>
                <a:gd name="connsiteX15" fmla="*/ 2901352 w 3976631"/>
                <a:gd name="connsiteY15" fmla="*/ 1303096 h 3846541"/>
                <a:gd name="connsiteX16" fmla="*/ 2721637 w 3976631"/>
                <a:gd name="connsiteY16" fmla="*/ 1332735 h 3846541"/>
                <a:gd name="connsiteX17" fmla="*/ 2524308 w 3976631"/>
                <a:gd name="connsiteY17" fmla="*/ 1491313 h 3846541"/>
                <a:gd name="connsiteX18" fmla="*/ 2102021 w 3976631"/>
                <a:gd name="connsiteY18" fmla="*/ 1530938 h 3846541"/>
                <a:gd name="connsiteX19" fmla="*/ 1890877 w 3976631"/>
                <a:gd name="connsiteY19" fmla="*/ 1303095 h 3846541"/>
                <a:gd name="connsiteX20" fmla="*/ 1644543 w 3976631"/>
                <a:gd name="connsiteY20" fmla="*/ 1327861 h 3846541"/>
                <a:gd name="connsiteX21" fmla="*/ 1714924 w 3976631"/>
                <a:gd name="connsiteY21" fmla="*/ 1060393 h 3846541"/>
                <a:gd name="connsiteX22" fmla="*/ 1569135 w 3976631"/>
                <a:gd name="connsiteY22" fmla="*/ 971238 h 3846541"/>
                <a:gd name="connsiteX23" fmla="*/ 1508808 w 3976631"/>
                <a:gd name="connsiteY23" fmla="*/ 1010863 h 3846541"/>
                <a:gd name="connsiteX24" fmla="*/ 1428372 w 3976631"/>
                <a:gd name="connsiteY24" fmla="*/ 1337767 h 3846541"/>
                <a:gd name="connsiteX25" fmla="*/ 1357991 w 3976631"/>
                <a:gd name="connsiteY25" fmla="*/ 1303095 h 3846541"/>
                <a:gd name="connsiteX26" fmla="*/ 1383128 w 3976631"/>
                <a:gd name="connsiteY26" fmla="*/ 867223 h 3846541"/>
                <a:gd name="connsiteX27" fmla="*/ 1503781 w 3976631"/>
                <a:gd name="connsiteY27" fmla="*/ 624521 h 3846541"/>
                <a:gd name="connsiteX28" fmla="*/ 1332855 w 3976631"/>
                <a:gd name="connsiteY28" fmla="*/ 490788 h 3846541"/>
                <a:gd name="connsiteX29" fmla="*/ 1322801 w 3976631"/>
                <a:gd name="connsiteY29" fmla="*/ 406586 h 3846541"/>
                <a:gd name="connsiteX30" fmla="*/ 1287610 w 3976631"/>
                <a:gd name="connsiteY30" fmla="*/ 371913 h 3846541"/>
                <a:gd name="connsiteX31" fmla="*/ 1267501 w 3976631"/>
                <a:gd name="connsiteY31" fmla="*/ 272852 h 3846541"/>
                <a:gd name="connsiteX32" fmla="*/ 739015 w 3976631"/>
                <a:gd name="connsiteY32" fmla="*/ 439 h 3846541"/>
                <a:gd name="connsiteX33" fmla="*/ 623386 w 3976631"/>
                <a:gd name="connsiteY33" fmla="*/ 173798 h 3846541"/>
                <a:gd name="connsiteX34" fmla="*/ 497703 w 3976631"/>
                <a:gd name="connsiteY34" fmla="*/ 302578 h 3846541"/>
                <a:gd name="connsiteX35" fmla="*/ 613332 w 3976631"/>
                <a:gd name="connsiteY35" fmla="*/ 376874 h 3846541"/>
                <a:gd name="connsiteX36" fmla="*/ 723935 w 3976631"/>
                <a:gd name="connsiteY36" fmla="*/ 644342 h 3846541"/>
                <a:gd name="connsiteX37" fmla="*/ 710748 w 3976631"/>
                <a:gd name="connsiteY37" fmla="*/ 669061 h 3846541"/>
                <a:gd name="connsiteX38" fmla="*/ 721206 w 3976631"/>
                <a:gd name="connsiteY38" fmla="*/ 796696 h 3846541"/>
                <a:gd name="connsiteX39" fmla="*/ 785916 w 3976631"/>
                <a:gd name="connsiteY39" fmla="*/ 879655 h 3846541"/>
                <a:gd name="connsiteX40" fmla="*/ 777199 w 3976631"/>
                <a:gd name="connsiteY40" fmla="*/ 947010 h 3846541"/>
                <a:gd name="connsiteX41" fmla="*/ 899241 w 3976631"/>
                <a:gd name="connsiteY41" fmla="*/ 1052255 h 3846541"/>
                <a:gd name="connsiteX42" fmla="*/ 816427 w 3976631"/>
                <a:gd name="connsiteY42" fmla="*/ 1085932 h 3846541"/>
                <a:gd name="connsiteX43" fmla="*/ 492677 w 3976631"/>
                <a:gd name="connsiteY43" fmla="*/ 827606 h 3846541"/>
                <a:gd name="connsiteX44" fmla="*/ 226231 w 3976631"/>
                <a:gd name="connsiteY44" fmla="*/ 956386 h 3846541"/>
                <a:gd name="connsiteX45" fmla="*/ 130711 w 3976631"/>
                <a:gd name="connsiteY45" fmla="*/ 1030679 h 3846541"/>
                <a:gd name="connsiteX46" fmla="*/ 0 w 3976631"/>
                <a:gd name="connsiteY46" fmla="*/ 1085164 h 3846541"/>
                <a:gd name="connsiteX0" fmla="*/ 0 w 3976631"/>
                <a:gd name="connsiteY0" fmla="*/ 1085164 h 3846541"/>
                <a:gd name="connsiteX1" fmla="*/ 3354535 w 3976631"/>
                <a:gd name="connsiteY1" fmla="*/ 3846541 h 3846541"/>
                <a:gd name="connsiteX2" fmla="*/ 3917421 w 3976631"/>
                <a:gd name="connsiteY2" fmla="*/ 3266711 h 3846541"/>
                <a:gd name="connsiteX3" fmla="*/ 3946728 w 3976631"/>
                <a:gd name="connsiteY3" fmla="*/ 3062561 h 3846541"/>
                <a:gd name="connsiteX4" fmla="*/ 3976631 w 3976631"/>
                <a:gd name="connsiteY4" fmla="*/ 2889258 h 3846541"/>
                <a:gd name="connsiteX5" fmla="*/ 3931930 w 3976631"/>
                <a:gd name="connsiteY5" fmla="*/ 2660243 h 3846541"/>
                <a:gd name="connsiteX6" fmla="*/ 3835846 w 3976631"/>
                <a:gd name="connsiteY6" fmla="*/ 2372966 h 3846541"/>
                <a:gd name="connsiteX7" fmla="*/ 3037085 w 3976631"/>
                <a:gd name="connsiteY7" fmla="*/ 693914 h 3846541"/>
                <a:gd name="connsiteX8" fmla="*/ 2746773 w 3976631"/>
                <a:gd name="connsiteY8" fmla="*/ 565053 h 3846541"/>
                <a:gd name="connsiteX9" fmla="*/ 2716610 w 3976631"/>
                <a:gd name="connsiteY9" fmla="*/ 609627 h 3846541"/>
                <a:gd name="connsiteX10" fmla="*/ 2797046 w 3976631"/>
                <a:gd name="connsiteY10" fmla="*/ 743353 h 3846541"/>
                <a:gd name="connsiteX11" fmla="*/ 2701529 w 3976631"/>
                <a:gd name="connsiteY11" fmla="*/ 936512 h 3846541"/>
                <a:gd name="connsiteX12" fmla="*/ 2565793 w 3976631"/>
                <a:gd name="connsiteY12" fmla="*/ 986040 h 3846541"/>
                <a:gd name="connsiteX13" fmla="*/ 2595956 w 3976631"/>
                <a:gd name="connsiteY13" fmla="*/ 1075190 h 3846541"/>
                <a:gd name="connsiteX14" fmla="*/ 2901352 w 3976631"/>
                <a:gd name="connsiteY14" fmla="*/ 1303096 h 3846541"/>
                <a:gd name="connsiteX15" fmla="*/ 2721637 w 3976631"/>
                <a:gd name="connsiteY15" fmla="*/ 1332735 h 3846541"/>
                <a:gd name="connsiteX16" fmla="*/ 2524308 w 3976631"/>
                <a:gd name="connsiteY16" fmla="*/ 1491313 h 3846541"/>
                <a:gd name="connsiteX17" fmla="*/ 2102021 w 3976631"/>
                <a:gd name="connsiteY17" fmla="*/ 1530938 h 3846541"/>
                <a:gd name="connsiteX18" fmla="*/ 1890877 w 3976631"/>
                <a:gd name="connsiteY18" fmla="*/ 1303095 h 3846541"/>
                <a:gd name="connsiteX19" fmla="*/ 1644543 w 3976631"/>
                <a:gd name="connsiteY19" fmla="*/ 1327861 h 3846541"/>
                <a:gd name="connsiteX20" fmla="*/ 1714924 w 3976631"/>
                <a:gd name="connsiteY20" fmla="*/ 1060393 h 3846541"/>
                <a:gd name="connsiteX21" fmla="*/ 1569135 w 3976631"/>
                <a:gd name="connsiteY21" fmla="*/ 971238 h 3846541"/>
                <a:gd name="connsiteX22" fmla="*/ 1508808 w 3976631"/>
                <a:gd name="connsiteY22" fmla="*/ 1010863 h 3846541"/>
                <a:gd name="connsiteX23" fmla="*/ 1428372 w 3976631"/>
                <a:gd name="connsiteY23" fmla="*/ 1337767 h 3846541"/>
                <a:gd name="connsiteX24" fmla="*/ 1357991 w 3976631"/>
                <a:gd name="connsiteY24" fmla="*/ 1303095 h 3846541"/>
                <a:gd name="connsiteX25" fmla="*/ 1383128 w 3976631"/>
                <a:gd name="connsiteY25" fmla="*/ 867223 h 3846541"/>
                <a:gd name="connsiteX26" fmla="*/ 1503781 w 3976631"/>
                <a:gd name="connsiteY26" fmla="*/ 624521 h 3846541"/>
                <a:gd name="connsiteX27" fmla="*/ 1332855 w 3976631"/>
                <a:gd name="connsiteY27" fmla="*/ 490788 h 3846541"/>
                <a:gd name="connsiteX28" fmla="*/ 1322801 w 3976631"/>
                <a:gd name="connsiteY28" fmla="*/ 406586 h 3846541"/>
                <a:gd name="connsiteX29" fmla="*/ 1287610 w 3976631"/>
                <a:gd name="connsiteY29" fmla="*/ 371913 h 3846541"/>
                <a:gd name="connsiteX30" fmla="*/ 1267501 w 3976631"/>
                <a:gd name="connsiteY30" fmla="*/ 272852 h 3846541"/>
                <a:gd name="connsiteX31" fmla="*/ 739015 w 3976631"/>
                <a:gd name="connsiteY31" fmla="*/ 439 h 3846541"/>
                <a:gd name="connsiteX32" fmla="*/ 623386 w 3976631"/>
                <a:gd name="connsiteY32" fmla="*/ 173798 h 3846541"/>
                <a:gd name="connsiteX33" fmla="*/ 497703 w 3976631"/>
                <a:gd name="connsiteY33" fmla="*/ 302578 h 3846541"/>
                <a:gd name="connsiteX34" fmla="*/ 613332 w 3976631"/>
                <a:gd name="connsiteY34" fmla="*/ 376874 h 3846541"/>
                <a:gd name="connsiteX35" fmla="*/ 723935 w 3976631"/>
                <a:gd name="connsiteY35" fmla="*/ 644342 h 3846541"/>
                <a:gd name="connsiteX36" fmla="*/ 710748 w 3976631"/>
                <a:gd name="connsiteY36" fmla="*/ 669061 h 3846541"/>
                <a:gd name="connsiteX37" fmla="*/ 721206 w 3976631"/>
                <a:gd name="connsiteY37" fmla="*/ 796696 h 3846541"/>
                <a:gd name="connsiteX38" fmla="*/ 785916 w 3976631"/>
                <a:gd name="connsiteY38" fmla="*/ 879655 h 3846541"/>
                <a:gd name="connsiteX39" fmla="*/ 777199 w 3976631"/>
                <a:gd name="connsiteY39" fmla="*/ 947010 h 3846541"/>
                <a:gd name="connsiteX40" fmla="*/ 899241 w 3976631"/>
                <a:gd name="connsiteY40" fmla="*/ 1052255 h 3846541"/>
                <a:gd name="connsiteX41" fmla="*/ 816427 w 3976631"/>
                <a:gd name="connsiteY41" fmla="*/ 1085932 h 3846541"/>
                <a:gd name="connsiteX42" fmla="*/ 492677 w 3976631"/>
                <a:gd name="connsiteY42" fmla="*/ 827606 h 3846541"/>
                <a:gd name="connsiteX43" fmla="*/ 226231 w 3976631"/>
                <a:gd name="connsiteY43" fmla="*/ 956386 h 3846541"/>
                <a:gd name="connsiteX44" fmla="*/ 130711 w 3976631"/>
                <a:gd name="connsiteY44" fmla="*/ 1030679 h 3846541"/>
                <a:gd name="connsiteX45" fmla="*/ 0 w 3976631"/>
                <a:gd name="connsiteY45" fmla="*/ 1085164 h 3846541"/>
                <a:gd name="connsiteX0" fmla="*/ 0 w 3976631"/>
                <a:gd name="connsiteY0" fmla="*/ 1085164 h 3266711"/>
                <a:gd name="connsiteX1" fmla="*/ 3917421 w 3976631"/>
                <a:gd name="connsiteY1" fmla="*/ 3266711 h 3266711"/>
                <a:gd name="connsiteX2" fmla="*/ 3946728 w 3976631"/>
                <a:gd name="connsiteY2" fmla="*/ 3062561 h 3266711"/>
                <a:gd name="connsiteX3" fmla="*/ 3976631 w 3976631"/>
                <a:gd name="connsiteY3" fmla="*/ 2889258 h 3266711"/>
                <a:gd name="connsiteX4" fmla="*/ 3931930 w 3976631"/>
                <a:gd name="connsiteY4" fmla="*/ 2660243 h 3266711"/>
                <a:gd name="connsiteX5" fmla="*/ 3835846 w 3976631"/>
                <a:gd name="connsiteY5" fmla="*/ 2372966 h 3266711"/>
                <a:gd name="connsiteX6" fmla="*/ 3037085 w 3976631"/>
                <a:gd name="connsiteY6" fmla="*/ 693914 h 3266711"/>
                <a:gd name="connsiteX7" fmla="*/ 2746773 w 3976631"/>
                <a:gd name="connsiteY7" fmla="*/ 565053 h 3266711"/>
                <a:gd name="connsiteX8" fmla="*/ 2716610 w 3976631"/>
                <a:gd name="connsiteY8" fmla="*/ 609627 h 3266711"/>
                <a:gd name="connsiteX9" fmla="*/ 2797046 w 3976631"/>
                <a:gd name="connsiteY9" fmla="*/ 743353 h 3266711"/>
                <a:gd name="connsiteX10" fmla="*/ 2701529 w 3976631"/>
                <a:gd name="connsiteY10" fmla="*/ 936512 h 3266711"/>
                <a:gd name="connsiteX11" fmla="*/ 2565793 w 3976631"/>
                <a:gd name="connsiteY11" fmla="*/ 986040 h 3266711"/>
                <a:gd name="connsiteX12" fmla="*/ 2595956 w 3976631"/>
                <a:gd name="connsiteY12" fmla="*/ 1075190 h 3266711"/>
                <a:gd name="connsiteX13" fmla="*/ 2901352 w 3976631"/>
                <a:gd name="connsiteY13" fmla="*/ 1303096 h 3266711"/>
                <a:gd name="connsiteX14" fmla="*/ 2721637 w 3976631"/>
                <a:gd name="connsiteY14" fmla="*/ 1332735 h 3266711"/>
                <a:gd name="connsiteX15" fmla="*/ 2524308 w 3976631"/>
                <a:gd name="connsiteY15" fmla="*/ 1491313 h 3266711"/>
                <a:gd name="connsiteX16" fmla="*/ 2102021 w 3976631"/>
                <a:gd name="connsiteY16" fmla="*/ 1530938 h 3266711"/>
                <a:gd name="connsiteX17" fmla="*/ 1890877 w 3976631"/>
                <a:gd name="connsiteY17" fmla="*/ 1303095 h 3266711"/>
                <a:gd name="connsiteX18" fmla="*/ 1644543 w 3976631"/>
                <a:gd name="connsiteY18" fmla="*/ 1327861 h 3266711"/>
                <a:gd name="connsiteX19" fmla="*/ 1714924 w 3976631"/>
                <a:gd name="connsiteY19" fmla="*/ 1060393 h 3266711"/>
                <a:gd name="connsiteX20" fmla="*/ 1569135 w 3976631"/>
                <a:gd name="connsiteY20" fmla="*/ 971238 h 3266711"/>
                <a:gd name="connsiteX21" fmla="*/ 1508808 w 3976631"/>
                <a:gd name="connsiteY21" fmla="*/ 1010863 h 3266711"/>
                <a:gd name="connsiteX22" fmla="*/ 1428372 w 3976631"/>
                <a:gd name="connsiteY22" fmla="*/ 1337767 h 3266711"/>
                <a:gd name="connsiteX23" fmla="*/ 1357991 w 3976631"/>
                <a:gd name="connsiteY23" fmla="*/ 1303095 h 3266711"/>
                <a:gd name="connsiteX24" fmla="*/ 1383128 w 3976631"/>
                <a:gd name="connsiteY24" fmla="*/ 867223 h 3266711"/>
                <a:gd name="connsiteX25" fmla="*/ 1503781 w 3976631"/>
                <a:gd name="connsiteY25" fmla="*/ 624521 h 3266711"/>
                <a:gd name="connsiteX26" fmla="*/ 1332855 w 3976631"/>
                <a:gd name="connsiteY26" fmla="*/ 490788 h 3266711"/>
                <a:gd name="connsiteX27" fmla="*/ 1322801 w 3976631"/>
                <a:gd name="connsiteY27" fmla="*/ 406586 h 3266711"/>
                <a:gd name="connsiteX28" fmla="*/ 1287610 w 3976631"/>
                <a:gd name="connsiteY28" fmla="*/ 371913 h 3266711"/>
                <a:gd name="connsiteX29" fmla="*/ 1267501 w 3976631"/>
                <a:gd name="connsiteY29" fmla="*/ 272852 h 3266711"/>
                <a:gd name="connsiteX30" fmla="*/ 739015 w 3976631"/>
                <a:gd name="connsiteY30" fmla="*/ 439 h 3266711"/>
                <a:gd name="connsiteX31" fmla="*/ 623386 w 3976631"/>
                <a:gd name="connsiteY31" fmla="*/ 173798 h 3266711"/>
                <a:gd name="connsiteX32" fmla="*/ 497703 w 3976631"/>
                <a:gd name="connsiteY32" fmla="*/ 302578 h 3266711"/>
                <a:gd name="connsiteX33" fmla="*/ 613332 w 3976631"/>
                <a:gd name="connsiteY33" fmla="*/ 376874 h 3266711"/>
                <a:gd name="connsiteX34" fmla="*/ 723935 w 3976631"/>
                <a:gd name="connsiteY34" fmla="*/ 644342 h 3266711"/>
                <a:gd name="connsiteX35" fmla="*/ 710748 w 3976631"/>
                <a:gd name="connsiteY35" fmla="*/ 669061 h 3266711"/>
                <a:gd name="connsiteX36" fmla="*/ 721206 w 3976631"/>
                <a:gd name="connsiteY36" fmla="*/ 796696 h 3266711"/>
                <a:gd name="connsiteX37" fmla="*/ 785916 w 3976631"/>
                <a:gd name="connsiteY37" fmla="*/ 879655 h 3266711"/>
                <a:gd name="connsiteX38" fmla="*/ 777199 w 3976631"/>
                <a:gd name="connsiteY38" fmla="*/ 947010 h 3266711"/>
                <a:gd name="connsiteX39" fmla="*/ 899241 w 3976631"/>
                <a:gd name="connsiteY39" fmla="*/ 1052255 h 3266711"/>
                <a:gd name="connsiteX40" fmla="*/ 816427 w 3976631"/>
                <a:gd name="connsiteY40" fmla="*/ 1085932 h 3266711"/>
                <a:gd name="connsiteX41" fmla="*/ 492677 w 3976631"/>
                <a:gd name="connsiteY41" fmla="*/ 827606 h 3266711"/>
                <a:gd name="connsiteX42" fmla="*/ 226231 w 3976631"/>
                <a:gd name="connsiteY42" fmla="*/ 956386 h 3266711"/>
                <a:gd name="connsiteX43" fmla="*/ 130711 w 3976631"/>
                <a:gd name="connsiteY43" fmla="*/ 1030679 h 3266711"/>
                <a:gd name="connsiteX44" fmla="*/ 0 w 3976631"/>
                <a:gd name="connsiteY44" fmla="*/ 1085164 h 3266711"/>
                <a:gd name="connsiteX0" fmla="*/ 0 w 3845920"/>
                <a:gd name="connsiteY0" fmla="*/ 1030679 h 3266711"/>
                <a:gd name="connsiteX1" fmla="*/ 3786710 w 3845920"/>
                <a:gd name="connsiteY1" fmla="*/ 3266711 h 3266711"/>
                <a:gd name="connsiteX2" fmla="*/ 3816017 w 3845920"/>
                <a:gd name="connsiteY2" fmla="*/ 3062561 h 3266711"/>
                <a:gd name="connsiteX3" fmla="*/ 3845920 w 3845920"/>
                <a:gd name="connsiteY3" fmla="*/ 2889258 h 3266711"/>
                <a:gd name="connsiteX4" fmla="*/ 3801219 w 3845920"/>
                <a:gd name="connsiteY4" fmla="*/ 2660243 h 3266711"/>
                <a:gd name="connsiteX5" fmla="*/ 3705135 w 3845920"/>
                <a:gd name="connsiteY5" fmla="*/ 2372966 h 3266711"/>
                <a:gd name="connsiteX6" fmla="*/ 2906374 w 3845920"/>
                <a:gd name="connsiteY6" fmla="*/ 693914 h 3266711"/>
                <a:gd name="connsiteX7" fmla="*/ 2616062 w 3845920"/>
                <a:gd name="connsiteY7" fmla="*/ 565053 h 3266711"/>
                <a:gd name="connsiteX8" fmla="*/ 2585899 w 3845920"/>
                <a:gd name="connsiteY8" fmla="*/ 609627 h 3266711"/>
                <a:gd name="connsiteX9" fmla="*/ 2666335 w 3845920"/>
                <a:gd name="connsiteY9" fmla="*/ 743353 h 3266711"/>
                <a:gd name="connsiteX10" fmla="*/ 2570818 w 3845920"/>
                <a:gd name="connsiteY10" fmla="*/ 936512 h 3266711"/>
                <a:gd name="connsiteX11" fmla="*/ 2435082 w 3845920"/>
                <a:gd name="connsiteY11" fmla="*/ 986040 h 3266711"/>
                <a:gd name="connsiteX12" fmla="*/ 2465245 w 3845920"/>
                <a:gd name="connsiteY12" fmla="*/ 1075190 h 3266711"/>
                <a:gd name="connsiteX13" fmla="*/ 2770641 w 3845920"/>
                <a:gd name="connsiteY13" fmla="*/ 1303096 h 3266711"/>
                <a:gd name="connsiteX14" fmla="*/ 2590926 w 3845920"/>
                <a:gd name="connsiteY14" fmla="*/ 1332735 h 3266711"/>
                <a:gd name="connsiteX15" fmla="*/ 2393597 w 3845920"/>
                <a:gd name="connsiteY15" fmla="*/ 1491313 h 3266711"/>
                <a:gd name="connsiteX16" fmla="*/ 1971310 w 3845920"/>
                <a:gd name="connsiteY16" fmla="*/ 1530938 h 3266711"/>
                <a:gd name="connsiteX17" fmla="*/ 1760166 w 3845920"/>
                <a:gd name="connsiteY17" fmla="*/ 1303095 h 3266711"/>
                <a:gd name="connsiteX18" fmla="*/ 1513832 w 3845920"/>
                <a:gd name="connsiteY18" fmla="*/ 1327861 h 3266711"/>
                <a:gd name="connsiteX19" fmla="*/ 1584213 w 3845920"/>
                <a:gd name="connsiteY19" fmla="*/ 1060393 h 3266711"/>
                <a:gd name="connsiteX20" fmla="*/ 1438424 w 3845920"/>
                <a:gd name="connsiteY20" fmla="*/ 971238 h 3266711"/>
                <a:gd name="connsiteX21" fmla="*/ 1378097 w 3845920"/>
                <a:gd name="connsiteY21" fmla="*/ 1010863 h 3266711"/>
                <a:gd name="connsiteX22" fmla="*/ 1297661 w 3845920"/>
                <a:gd name="connsiteY22" fmla="*/ 1337767 h 3266711"/>
                <a:gd name="connsiteX23" fmla="*/ 1227280 w 3845920"/>
                <a:gd name="connsiteY23" fmla="*/ 1303095 h 3266711"/>
                <a:gd name="connsiteX24" fmla="*/ 1252417 w 3845920"/>
                <a:gd name="connsiteY24" fmla="*/ 867223 h 3266711"/>
                <a:gd name="connsiteX25" fmla="*/ 1373070 w 3845920"/>
                <a:gd name="connsiteY25" fmla="*/ 624521 h 3266711"/>
                <a:gd name="connsiteX26" fmla="*/ 1202144 w 3845920"/>
                <a:gd name="connsiteY26" fmla="*/ 490788 h 3266711"/>
                <a:gd name="connsiteX27" fmla="*/ 1192090 w 3845920"/>
                <a:gd name="connsiteY27" fmla="*/ 406586 h 3266711"/>
                <a:gd name="connsiteX28" fmla="*/ 1156899 w 3845920"/>
                <a:gd name="connsiteY28" fmla="*/ 371913 h 3266711"/>
                <a:gd name="connsiteX29" fmla="*/ 1136790 w 3845920"/>
                <a:gd name="connsiteY29" fmla="*/ 272852 h 3266711"/>
                <a:gd name="connsiteX30" fmla="*/ 608304 w 3845920"/>
                <a:gd name="connsiteY30" fmla="*/ 439 h 3266711"/>
                <a:gd name="connsiteX31" fmla="*/ 492675 w 3845920"/>
                <a:gd name="connsiteY31" fmla="*/ 173798 h 3266711"/>
                <a:gd name="connsiteX32" fmla="*/ 366992 w 3845920"/>
                <a:gd name="connsiteY32" fmla="*/ 302578 h 3266711"/>
                <a:gd name="connsiteX33" fmla="*/ 482621 w 3845920"/>
                <a:gd name="connsiteY33" fmla="*/ 376874 h 3266711"/>
                <a:gd name="connsiteX34" fmla="*/ 593224 w 3845920"/>
                <a:gd name="connsiteY34" fmla="*/ 644342 h 3266711"/>
                <a:gd name="connsiteX35" fmla="*/ 580037 w 3845920"/>
                <a:gd name="connsiteY35" fmla="*/ 669061 h 3266711"/>
                <a:gd name="connsiteX36" fmla="*/ 590495 w 3845920"/>
                <a:gd name="connsiteY36" fmla="*/ 796696 h 3266711"/>
                <a:gd name="connsiteX37" fmla="*/ 655205 w 3845920"/>
                <a:gd name="connsiteY37" fmla="*/ 879655 h 3266711"/>
                <a:gd name="connsiteX38" fmla="*/ 646488 w 3845920"/>
                <a:gd name="connsiteY38" fmla="*/ 947010 h 3266711"/>
                <a:gd name="connsiteX39" fmla="*/ 768530 w 3845920"/>
                <a:gd name="connsiteY39" fmla="*/ 1052255 h 3266711"/>
                <a:gd name="connsiteX40" fmla="*/ 685716 w 3845920"/>
                <a:gd name="connsiteY40" fmla="*/ 1085932 h 3266711"/>
                <a:gd name="connsiteX41" fmla="*/ 361966 w 3845920"/>
                <a:gd name="connsiteY41" fmla="*/ 827606 h 3266711"/>
                <a:gd name="connsiteX42" fmla="*/ 95520 w 3845920"/>
                <a:gd name="connsiteY42" fmla="*/ 956386 h 3266711"/>
                <a:gd name="connsiteX43" fmla="*/ 0 w 3845920"/>
                <a:gd name="connsiteY43" fmla="*/ 1030679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703138 w 3863342"/>
                <a:gd name="connsiteY40" fmla="*/ 1085932 h 3266711"/>
                <a:gd name="connsiteX41" fmla="*/ 379388 w 3863342"/>
                <a:gd name="connsiteY41" fmla="*/ 827606 h 3266711"/>
                <a:gd name="connsiteX42" fmla="*/ 112942 w 3863342"/>
                <a:gd name="connsiteY42" fmla="*/ 956386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703138 w 3863342"/>
                <a:gd name="connsiteY40" fmla="*/ 1085932 h 3266711"/>
                <a:gd name="connsiteX41" fmla="*/ 379388 w 3863342"/>
                <a:gd name="connsiteY41" fmla="*/ 827606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703138 w 3863342"/>
                <a:gd name="connsiteY40" fmla="*/ 1085932 h 3266711"/>
                <a:gd name="connsiteX41" fmla="*/ 383744 w 3863342"/>
                <a:gd name="connsiteY41" fmla="*/ 848652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703138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703138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785952 w 3863342"/>
                <a:gd name="connsiteY39" fmla="*/ 1052255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63910 w 3863342"/>
                <a:gd name="connsiteY38" fmla="*/ 947010 h 3266711"/>
                <a:gd name="connsiteX39" fmla="*/ 812085 w 3863342"/>
                <a:gd name="connsiteY39" fmla="*/ 1022792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2627 w 3863342"/>
                <a:gd name="connsiteY37" fmla="*/ 879655 h 3266711"/>
                <a:gd name="connsiteX38" fmla="*/ 681332 w 3863342"/>
                <a:gd name="connsiteY38" fmla="*/ 938592 h 3266711"/>
                <a:gd name="connsiteX39" fmla="*/ 812085 w 3863342"/>
                <a:gd name="connsiteY39" fmla="*/ 1022792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07917 w 3863342"/>
                <a:gd name="connsiteY36" fmla="*/ 796696 h 3266711"/>
                <a:gd name="connsiteX37" fmla="*/ 676983 w 3863342"/>
                <a:gd name="connsiteY37" fmla="*/ 850191 h 3266711"/>
                <a:gd name="connsiteX38" fmla="*/ 681332 w 3863342"/>
                <a:gd name="connsiteY38" fmla="*/ 938592 h 3266711"/>
                <a:gd name="connsiteX39" fmla="*/ 812085 w 3863342"/>
                <a:gd name="connsiteY39" fmla="*/ 1022792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29695 w 3863342"/>
                <a:gd name="connsiteY36" fmla="*/ 784070 h 3266711"/>
                <a:gd name="connsiteX37" fmla="*/ 676983 w 3863342"/>
                <a:gd name="connsiteY37" fmla="*/ 850191 h 3266711"/>
                <a:gd name="connsiteX38" fmla="*/ 681332 w 3863342"/>
                <a:gd name="connsiteY38" fmla="*/ 938592 h 3266711"/>
                <a:gd name="connsiteX39" fmla="*/ 812085 w 3863342"/>
                <a:gd name="connsiteY39" fmla="*/ 1022792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29695 w 3863342"/>
                <a:gd name="connsiteY36" fmla="*/ 784070 h 3266711"/>
                <a:gd name="connsiteX37" fmla="*/ 676983 w 3863342"/>
                <a:gd name="connsiteY37" fmla="*/ 850191 h 3266711"/>
                <a:gd name="connsiteX38" fmla="*/ 681332 w 3863342"/>
                <a:gd name="connsiteY38" fmla="*/ 938592 h 3266711"/>
                <a:gd name="connsiteX39" fmla="*/ 925330 w 3863342"/>
                <a:gd name="connsiteY39" fmla="*/ 1207989 h 3266711"/>
                <a:gd name="connsiteX40" fmla="*/ 690071 w 3863342"/>
                <a:gd name="connsiteY40" fmla="*/ 1085932 h 3266711"/>
                <a:gd name="connsiteX41" fmla="*/ 409877 w 3863342"/>
                <a:gd name="connsiteY41" fmla="*/ 840234 h 3266711"/>
                <a:gd name="connsiteX42" fmla="*/ 121653 w 3863342"/>
                <a:gd name="connsiteY42" fmla="*/ 973222 h 3266711"/>
                <a:gd name="connsiteX43" fmla="*/ 0 w 3863342"/>
                <a:gd name="connsiteY43"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29695 w 3863342"/>
                <a:gd name="connsiteY36" fmla="*/ 784070 h 3266711"/>
                <a:gd name="connsiteX37" fmla="*/ 676983 w 3863342"/>
                <a:gd name="connsiteY37" fmla="*/ 850191 h 3266711"/>
                <a:gd name="connsiteX38" fmla="*/ 681332 w 3863342"/>
                <a:gd name="connsiteY38" fmla="*/ 93859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29695 w 3863342"/>
                <a:gd name="connsiteY36" fmla="*/ 784070 h 3266711"/>
                <a:gd name="connsiteX37" fmla="*/ 676983 w 3863342"/>
                <a:gd name="connsiteY37" fmla="*/ 850191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629695 w 3863342"/>
                <a:gd name="connsiteY36" fmla="*/ 784070 h 3266711"/>
                <a:gd name="connsiteX37" fmla="*/ 694405 w 3863342"/>
                <a:gd name="connsiteY37" fmla="*/ 791266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716806 w 3863342"/>
                <a:gd name="connsiteY36" fmla="*/ 737770 h 3266711"/>
                <a:gd name="connsiteX37" fmla="*/ 694405 w 3863342"/>
                <a:gd name="connsiteY37" fmla="*/ 791266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716806 w 3863342"/>
                <a:gd name="connsiteY36" fmla="*/ 737770 h 3266711"/>
                <a:gd name="connsiteX37" fmla="*/ 694405 w 3863342"/>
                <a:gd name="connsiteY37" fmla="*/ 791266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716806 w 3863342"/>
                <a:gd name="connsiteY36" fmla="*/ 737770 h 3266711"/>
                <a:gd name="connsiteX37" fmla="*/ 694405 w 3863342"/>
                <a:gd name="connsiteY37" fmla="*/ 791266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10646 w 3863342"/>
                <a:gd name="connsiteY34" fmla="*/ 644342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00043 w 3863342"/>
                <a:gd name="connsiteY33" fmla="*/ 376874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384414 w 3863342"/>
                <a:gd name="connsiteY32" fmla="*/ 30257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423614 w 3863342"/>
                <a:gd name="connsiteY32" fmla="*/ 29836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10097 w 3863342"/>
                <a:gd name="connsiteY31" fmla="*/ 173798 h 3266711"/>
                <a:gd name="connsiteX32" fmla="*/ 423614 w 3863342"/>
                <a:gd name="connsiteY32" fmla="*/ 29836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25726 w 3863342"/>
                <a:gd name="connsiteY30" fmla="*/ 439 h 3266711"/>
                <a:gd name="connsiteX31" fmla="*/ 536231 w 3863342"/>
                <a:gd name="connsiteY31" fmla="*/ 178006 h 3266711"/>
                <a:gd name="connsiteX32" fmla="*/ 423614 w 3863342"/>
                <a:gd name="connsiteY32" fmla="*/ 29836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22420 h 3245825"/>
                <a:gd name="connsiteX1" fmla="*/ 3804132 w 3863342"/>
                <a:gd name="connsiteY1" fmla="*/ 3245825 h 3245825"/>
                <a:gd name="connsiteX2" fmla="*/ 3833439 w 3863342"/>
                <a:gd name="connsiteY2" fmla="*/ 3041675 h 3245825"/>
                <a:gd name="connsiteX3" fmla="*/ 3863342 w 3863342"/>
                <a:gd name="connsiteY3" fmla="*/ 2868372 h 3245825"/>
                <a:gd name="connsiteX4" fmla="*/ 3818641 w 3863342"/>
                <a:gd name="connsiteY4" fmla="*/ 2639357 h 3245825"/>
                <a:gd name="connsiteX5" fmla="*/ 3722557 w 3863342"/>
                <a:gd name="connsiteY5" fmla="*/ 2352080 h 3245825"/>
                <a:gd name="connsiteX6" fmla="*/ 2923796 w 3863342"/>
                <a:gd name="connsiteY6" fmla="*/ 673028 h 3245825"/>
                <a:gd name="connsiteX7" fmla="*/ 2633484 w 3863342"/>
                <a:gd name="connsiteY7" fmla="*/ 544167 h 3245825"/>
                <a:gd name="connsiteX8" fmla="*/ 2603321 w 3863342"/>
                <a:gd name="connsiteY8" fmla="*/ 588741 h 3245825"/>
                <a:gd name="connsiteX9" fmla="*/ 2683757 w 3863342"/>
                <a:gd name="connsiteY9" fmla="*/ 722467 h 3245825"/>
                <a:gd name="connsiteX10" fmla="*/ 2588240 w 3863342"/>
                <a:gd name="connsiteY10" fmla="*/ 915626 h 3245825"/>
                <a:gd name="connsiteX11" fmla="*/ 2452504 w 3863342"/>
                <a:gd name="connsiteY11" fmla="*/ 965154 h 3245825"/>
                <a:gd name="connsiteX12" fmla="*/ 2482667 w 3863342"/>
                <a:gd name="connsiteY12" fmla="*/ 1054304 h 3245825"/>
                <a:gd name="connsiteX13" fmla="*/ 2788063 w 3863342"/>
                <a:gd name="connsiteY13" fmla="*/ 1282210 h 3245825"/>
                <a:gd name="connsiteX14" fmla="*/ 2608348 w 3863342"/>
                <a:gd name="connsiteY14" fmla="*/ 1311849 h 3245825"/>
                <a:gd name="connsiteX15" fmla="*/ 2411019 w 3863342"/>
                <a:gd name="connsiteY15" fmla="*/ 1470427 h 3245825"/>
                <a:gd name="connsiteX16" fmla="*/ 1988732 w 3863342"/>
                <a:gd name="connsiteY16" fmla="*/ 1510052 h 3245825"/>
                <a:gd name="connsiteX17" fmla="*/ 1777588 w 3863342"/>
                <a:gd name="connsiteY17" fmla="*/ 1282209 h 3245825"/>
                <a:gd name="connsiteX18" fmla="*/ 1531254 w 3863342"/>
                <a:gd name="connsiteY18" fmla="*/ 1306975 h 3245825"/>
                <a:gd name="connsiteX19" fmla="*/ 1601635 w 3863342"/>
                <a:gd name="connsiteY19" fmla="*/ 1039507 h 3245825"/>
                <a:gd name="connsiteX20" fmla="*/ 1455846 w 3863342"/>
                <a:gd name="connsiteY20" fmla="*/ 950352 h 3245825"/>
                <a:gd name="connsiteX21" fmla="*/ 1395519 w 3863342"/>
                <a:gd name="connsiteY21" fmla="*/ 989977 h 3245825"/>
                <a:gd name="connsiteX22" fmla="*/ 1315083 w 3863342"/>
                <a:gd name="connsiteY22" fmla="*/ 1316881 h 3245825"/>
                <a:gd name="connsiteX23" fmla="*/ 1244702 w 3863342"/>
                <a:gd name="connsiteY23" fmla="*/ 1282209 h 3245825"/>
                <a:gd name="connsiteX24" fmla="*/ 1269839 w 3863342"/>
                <a:gd name="connsiteY24" fmla="*/ 846337 h 3245825"/>
                <a:gd name="connsiteX25" fmla="*/ 1390492 w 3863342"/>
                <a:gd name="connsiteY25" fmla="*/ 603635 h 3245825"/>
                <a:gd name="connsiteX26" fmla="*/ 1219566 w 3863342"/>
                <a:gd name="connsiteY26" fmla="*/ 469902 h 3245825"/>
                <a:gd name="connsiteX27" fmla="*/ 1209512 w 3863342"/>
                <a:gd name="connsiteY27" fmla="*/ 385700 h 3245825"/>
                <a:gd name="connsiteX28" fmla="*/ 1174321 w 3863342"/>
                <a:gd name="connsiteY28" fmla="*/ 351027 h 3245825"/>
                <a:gd name="connsiteX29" fmla="*/ 1154212 w 3863342"/>
                <a:gd name="connsiteY29" fmla="*/ 251966 h 3245825"/>
                <a:gd name="connsiteX30" fmla="*/ 647504 w 3863342"/>
                <a:gd name="connsiteY30" fmla="*/ 599 h 3245825"/>
                <a:gd name="connsiteX31" fmla="*/ 536231 w 3863342"/>
                <a:gd name="connsiteY31" fmla="*/ 157120 h 3245825"/>
                <a:gd name="connsiteX32" fmla="*/ 423614 w 3863342"/>
                <a:gd name="connsiteY32" fmla="*/ 277482 h 3245825"/>
                <a:gd name="connsiteX33" fmla="*/ 530532 w 3863342"/>
                <a:gd name="connsiteY33" fmla="*/ 351780 h 3245825"/>
                <a:gd name="connsiteX34" fmla="*/ 641135 w 3863342"/>
                <a:gd name="connsiteY34" fmla="*/ 606620 h 3245825"/>
                <a:gd name="connsiteX35" fmla="*/ 597459 w 3863342"/>
                <a:gd name="connsiteY35" fmla="*/ 648175 h 3245825"/>
                <a:gd name="connsiteX36" fmla="*/ 716806 w 3863342"/>
                <a:gd name="connsiteY36" fmla="*/ 716884 h 3245825"/>
                <a:gd name="connsiteX37" fmla="*/ 716182 w 3863342"/>
                <a:gd name="connsiteY37" fmla="*/ 787216 h 3245825"/>
                <a:gd name="connsiteX38" fmla="*/ 781511 w 3863342"/>
                <a:gd name="connsiteY38" fmla="*/ 921916 h 3245825"/>
                <a:gd name="connsiteX39" fmla="*/ 967462 w 3863342"/>
                <a:gd name="connsiteY39" fmla="*/ 1128894 h 3245825"/>
                <a:gd name="connsiteX40" fmla="*/ 925330 w 3863342"/>
                <a:gd name="connsiteY40" fmla="*/ 1187103 h 3245825"/>
                <a:gd name="connsiteX41" fmla="*/ 690071 w 3863342"/>
                <a:gd name="connsiteY41" fmla="*/ 1065046 h 3245825"/>
                <a:gd name="connsiteX42" fmla="*/ 409877 w 3863342"/>
                <a:gd name="connsiteY42" fmla="*/ 819348 h 3245825"/>
                <a:gd name="connsiteX43" fmla="*/ 121653 w 3863342"/>
                <a:gd name="connsiteY43" fmla="*/ 952336 h 3245825"/>
                <a:gd name="connsiteX44" fmla="*/ 0 w 3863342"/>
                <a:gd name="connsiteY44" fmla="*/ 1022420 h 3245825"/>
                <a:gd name="connsiteX0" fmla="*/ 0 w 3863342"/>
                <a:gd name="connsiteY0" fmla="*/ 1043306 h 3266711"/>
                <a:gd name="connsiteX1" fmla="*/ 3804132 w 3863342"/>
                <a:gd name="connsiteY1" fmla="*/ 3266711 h 3266711"/>
                <a:gd name="connsiteX2" fmla="*/ 3833439 w 3863342"/>
                <a:gd name="connsiteY2" fmla="*/ 3062561 h 3266711"/>
                <a:gd name="connsiteX3" fmla="*/ 3863342 w 3863342"/>
                <a:gd name="connsiteY3" fmla="*/ 2889258 h 3266711"/>
                <a:gd name="connsiteX4" fmla="*/ 3818641 w 3863342"/>
                <a:gd name="connsiteY4" fmla="*/ 2660243 h 3266711"/>
                <a:gd name="connsiteX5" fmla="*/ 3722557 w 3863342"/>
                <a:gd name="connsiteY5" fmla="*/ 2372966 h 3266711"/>
                <a:gd name="connsiteX6" fmla="*/ 2923796 w 3863342"/>
                <a:gd name="connsiteY6" fmla="*/ 693914 h 3266711"/>
                <a:gd name="connsiteX7" fmla="*/ 2633484 w 3863342"/>
                <a:gd name="connsiteY7" fmla="*/ 565053 h 3266711"/>
                <a:gd name="connsiteX8" fmla="*/ 2603321 w 3863342"/>
                <a:gd name="connsiteY8" fmla="*/ 609627 h 3266711"/>
                <a:gd name="connsiteX9" fmla="*/ 2683757 w 3863342"/>
                <a:gd name="connsiteY9" fmla="*/ 743353 h 3266711"/>
                <a:gd name="connsiteX10" fmla="*/ 2588240 w 3863342"/>
                <a:gd name="connsiteY10" fmla="*/ 936512 h 3266711"/>
                <a:gd name="connsiteX11" fmla="*/ 2452504 w 3863342"/>
                <a:gd name="connsiteY11" fmla="*/ 986040 h 3266711"/>
                <a:gd name="connsiteX12" fmla="*/ 2482667 w 3863342"/>
                <a:gd name="connsiteY12" fmla="*/ 1075190 h 3266711"/>
                <a:gd name="connsiteX13" fmla="*/ 2788063 w 3863342"/>
                <a:gd name="connsiteY13" fmla="*/ 1303096 h 3266711"/>
                <a:gd name="connsiteX14" fmla="*/ 2608348 w 3863342"/>
                <a:gd name="connsiteY14" fmla="*/ 1332735 h 3266711"/>
                <a:gd name="connsiteX15" fmla="*/ 2411019 w 3863342"/>
                <a:gd name="connsiteY15" fmla="*/ 1491313 h 3266711"/>
                <a:gd name="connsiteX16" fmla="*/ 1988732 w 3863342"/>
                <a:gd name="connsiteY16" fmla="*/ 1530938 h 3266711"/>
                <a:gd name="connsiteX17" fmla="*/ 1777588 w 3863342"/>
                <a:gd name="connsiteY17" fmla="*/ 1303095 h 3266711"/>
                <a:gd name="connsiteX18" fmla="*/ 1531254 w 3863342"/>
                <a:gd name="connsiteY18" fmla="*/ 1327861 h 3266711"/>
                <a:gd name="connsiteX19" fmla="*/ 1601635 w 3863342"/>
                <a:gd name="connsiteY19" fmla="*/ 1060393 h 3266711"/>
                <a:gd name="connsiteX20" fmla="*/ 1455846 w 3863342"/>
                <a:gd name="connsiteY20" fmla="*/ 971238 h 3266711"/>
                <a:gd name="connsiteX21" fmla="*/ 1395519 w 3863342"/>
                <a:gd name="connsiteY21" fmla="*/ 1010863 h 3266711"/>
                <a:gd name="connsiteX22" fmla="*/ 1315083 w 3863342"/>
                <a:gd name="connsiteY22" fmla="*/ 1337767 h 3266711"/>
                <a:gd name="connsiteX23" fmla="*/ 1244702 w 3863342"/>
                <a:gd name="connsiteY23" fmla="*/ 1303095 h 3266711"/>
                <a:gd name="connsiteX24" fmla="*/ 1269839 w 3863342"/>
                <a:gd name="connsiteY24" fmla="*/ 867223 h 3266711"/>
                <a:gd name="connsiteX25" fmla="*/ 1390492 w 3863342"/>
                <a:gd name="connsiteY25" fmla="*/ 624521 h 3266711"/>
                <a:gd name="connsiteX26" fmla="*/ 1219566 w 3863342"/>
                <a:gd name="connsiteY26" fmla="*/ 490788 h 3266711"/>
                <a:gd name="connsiteX27" fmla="*/ 1209512 w 3863342"/>
                <a:gd name="connsiteY27" fmla="*/ 406586 h 3266711"/>
                <a:gd name="connsiteX28" fmla="*/ 1174321 w 3863342"/>
                <a:gd name="connsiteY28" fmla="*/ 371913 h 3266711"/>
                <a:gd name="connsiteX29" fmla="*/ 1154212 w 3863342"/>
                <a:gd name="connsiteY29" fmla="*/ 272852 h 3266711"/>
                <a:gd name="connsiteX30" fmla="*/ 664926 w 3863342"/>
                <a:gd name="connsiteY30" fmla="*/ 439 h 3266711"/>
                <a:gd name="connsiteX31" fmla="*/ 536231 w 3863342"/>
                <a:gd name="connsiteY31" fmla="*/ 178006 h 3266711"/>
                <a:gd name="connsiteX32" fmla="*/ 423614 w 3863342"/>
                <a:gd name="connsiteY32" fmla="*/ 298368 h 3266711"/>
                <a:gd name="connsiteX33" fmla="*/ 530532 w 3863342"/>
                <a:gd name="connsiteY33" fmla="*/ 372666 h 3266711"/>
                <a:gd name="connsiteX34" fmla="*/ 641135 w 3863342"/>
                <a:gd name="connsiteY34" fmla="*/ 627506 h 3266711"/>
                <a:gd name="connsiteX35" fmla="*/ 597459 w 3863342"/>
                <a:gd name="connsiteY35" fmla="*/ 669061 h 3266711"/>
                <a:gd name="connsiteX36" fmla="*/ 716806 w 3863342"/>
                <a:gd name="connsiteY36" fmla="*/ 737770 h 3266711"/>
                <a:gd name="connsiteX37" fmla="*/ 716182 w 3863342"/>
                <a:gd name="connsiteY37" fmla="*/ 808102 h 3266711"/>
                <a:gd name="connsiteX38" fmla="*/ 781511 w 3863342"/>
                <a:gd name="connsiteY38" fmla="*/ 942802 h 3266711"/>
                <a:gd name="connsiteX39" fmla="*/ 967462 w 3863342"/>
                <a:gd name="connsiteY39" fmla="*/ 1149780 h 3266711"/>
                <a:gd name="connsiteX40" fmla="*/ 925330 w 3863342"/>
                <a:gd name="connsiteY40" fmla="*/ 1207989 h 3266711"/>
                <a:gd name="connsiteX41" fmla="*/ 690071 w 3863342"/>
                <a:gd name="connsiteY41" fmla="*/ 1085932 h 3266711"/>
                <a:gd name="connsiteX42" fmla="*/ 409877 w 3863342"/>
                <a:gd name="connsiteY42" fmla="*/ 840234 h 3266711"/>
                <a:gd name="connsiteX43" fmla="*/ 121653 w 3863342"/>
                <a:gd name="connsiteY43" fmla="*/ 973222 h 3266711"/>
                <a:gd name="connsiteX44" fmla="*/ 0 w 3863342"/>
                <a:gd name="connsiteY44" fmla="*/ 1043306 h 3266711"/>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390492 w 3863342"/>
                <a:gd name="connsiteY25" fmla="*/ 624082 h 3266272"/>
                <a:gd name="connsiteX26" fmla="*/ 1219566 w 3863342"/>
                <a:gd name="connsiteY26" fmla="*/ 490349 h 3266272"/>
                <a:gd name="connsiteX27" fmla="*/ 1209512 w 3863342"/>
                <a:gd name="connsiteY27" fmla="*/ 406147 h 3266272"/>
                <a:gd name="connsiteX28" fmla="*/ 1174321 w 3863342"/>
                <a:gd name="connsiteY28" fmla="*/ 371474 h 3266272"/>
                <a:gd name="connsiteX29" fmla="*/ 1154212 w 3863342"/>
                <a:gd name="connsiteY29" fmla="*/ 272413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390492 w 3863342"/>
                <a:gd name="connsiteY25" fmla="*/ 624082 h 3266272"/>
                <a:gd name="connsiteX26" fmla="*/ 1219566 w 3863342"/>
                <a:gd name="connsiteY26" fmla="*/ 490349 h 3266272"/>
                <a:gd name="connsiteX27" fmla="*/ 1209512 w 3863342"/>
                <a:gd name="connsiteY27" fmla="*/ 406147 h 3266272"/>
                <a:gd name="connsiteX28" fmla="*/ 1174321 w 3863342"/>
                <a:gd name="connsiteY28" fmla="*/ 371474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390492 w 3863342"/>
                <a:gd name="connsiteY25" fmla="*/ 624082 h 3266272"/>
                <a:gd name="connsiteX26" fmla="*/ 1219566 w 3863342"/>
                <a:gd name="connsiteY26" fmla="*/ 490349 h 3266272"/>
                <a:gd name="connsiteX27" fmla="*/ 1209512 w 3863342"/>
                <a:gd name="connsiteY27" fmla="*/ 406147 h 3266272"/>
                <a:gd name="connsiteX28" fmla="*/ 1169966 w 3863342"/>
                <a:gd name="connsiteY28" fmla="*/ 384102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390492 w 3863342"/>
                <a:gd name="connsiteY25" fmla="*/ 624082 h 3266272"/>
                <a:gd name="connsiteX26" fmla="*/ 1219566 w 3863342"/>
                <a:gd name="connsiteY26" fmla="*/ 490349 h 3266272"/>
                <a:gd name="connsiteX27" fmla="*/ 1196446 w 3863342"/>
                <a:gd name="connsiteY27" fmla="*/ 431401 h 3266272"/>
                <a:gd name="connsiteX28" fmla="*/ 1169966 w 3863342"/>
                <a:gd name="connsiteY28" fmla="*/ 384102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390492 w 3863342"/>
                <a:gd name="connsiteY25" fmla="*/ 624082 h 3266272"/>
                <a:gd name="connsiteX26" fmla="*/ 1202144 w 3863342"/>
                <a:gd name="connsiteY26" fmla="*/ 507185 h 3266272"/>
                <a:gd name="connsiteX27" fmla="*/ 1196446 w 3863342"/>
                <a:gd name="connsiteY27" fmla="*/ 431401 h 3266272"/>
                <a:gd name="connsiteX28" fmla="*/ 1169966 w 3863342"/>
                <a:gd name="connsiteY28" fmla="*/ 384102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69839 w 3863342"/>
                <a:gd name="connsiteY24" fmla="*/ 866784 h 3266272"/>
                <a:gd name="connsiteX25" fmla="*/ 1281602 w 3863342"/>
                <a:gd name="connsiteY25" fmla="*/ 518856 h 3266272"/>
                <a:gd name="connsiteX26" fmla="*/ 1202144 w 3863342"/>
                <a:gd name="connsiteY26" fmla="*/ 507185 h 3266272"/>
                <a:gd name="connsiteX27" fmla="*/ 1196446 w 3863342"/>
                <a:gd name="connsiteY27" fmla="*/ 431401 h 3266272"/>
                <a:gd name="connsiteX28" fmla="*/ 1169966 w 3863342"/>
                <a:gd name="connsiteY28" fmla="*/ 384102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04506 w 3863342"/>
                <a:gd name="connsiteY24" fmla="*/ 702632 h 3266272"/>
                <a:gd name="connsiteX25" fmla="*/ 1281602 w 3863342"/>
                <a:gd name="connsiteY25" fmla="*/ 518856 h 3266272"/>
                <a:gd name="connsiteX26" fmla="*/ 1202144 w 3863342"/>
                <a:gd name="connsiteY26" fmla="*/ 507185 h 3266272"/>
                <a:gd name="connsiteX27" fmla="*/ 1196446 w 3863342"/>
                <a:gd name="connsiteY27" fmla="*/ 431401 h 3266272"/>
                <a:gd name="connsiteX28" fmla="*/ 1169966 w 3863342"/>
                <a:gd name="connsiteY28" fmla="*/ 384102 h 3266272"/>
                <a:gd name="connsiteX29" fmla="*/ 1132434 w 3863342"/>
                <a:gd name="connsiteY29" fmla="*/ 268205 h 3266272"/>
                <a:gd name="connsiteX30" fmla="*/ 664926 w 3863342"/>
                <a:gd name="connsiteY30" fmla="*/ 0 h 3266272"/>
                <a:gd name="connsiteX31" fmla="*/ 536231 w 3863342"/>
                <a:gd name="connsiteY31" fmla="*/ 177567 h 3266272"/>
                <a:gd name="connsiteX32" fmla="*/ 423614 w 3863342"/>
                <a:gd name="connsiteY32" fmla="*/ 297929 h 3266272"/>
                <a:gd name="connsiteX33" fmla="*/ 530532 w 3863342"/>
                <a:gd name="connsiteY33" fmla="*/ 372227 h 3266272"/>
                <a:gd name="connsiteX34" fmla="*/ 641135 w 3863342"/>
                <a:gd name="connsiteY34" fmla="*/ 627067 h 3266272"/>
                <a:gd name="connsiteX35" fmla="*/ 597459 w 3863342"/>
                <a:gd name="connsiteY35" fmla="*/ 668622 h 3266272"/>
                <a:gd name="connsiteX36" fmla="*/ 716806 w 3863342"/>
                <a:gd name="connsiteY36" fmla="*/ 737331 h 3266272"/>
                <a:gd name="connsiteX37" fmla="*/ 716182 w 3863342"/>
                <a:gd name="connsiteY37" fmla="*/ 807663 h 3266272"/>
                <a:gd name="connsiteX38" fmla="*/ 781511 w 3863342"/>
                <a:gd name="connsiteY38" fmla="*/ 942363 h 3266272"/>
                <a:gd name="connsiteX39" fmla="*/ 967462 w 3863342"/>
                <a:gd name="connsiteY39" fmla="*/ 1149341 h 3266272"/>
                <a:gd name="connsiteX40" fmla="*/ 925330 w 3863342"/>
                <a:gd name="connsiteY40" fmla="*/ 1207550 h 3266272"/>
                <a:gd name="connsiteX41" fmla="*/ 690071 w 3863342"/>
                <a:gd name="connsiteY41" fmla="*/ 1085493 h 3266272"/>
                <a:gd name="connsiteX42" fmla="*/ 409877 w 3863342"/>
                <a:gd name="connsiteY42" fmla="*/ 839795 h 3266272"/>
                <a:gd name="connsiteX43" fmla="*/ 121653 w 3863342"/>
                <a:gd name="connsiteY43" fmla="*/ 972783 h 3266272"/>
                <a:gd name="connsiteX44" fmla="*/ 0 w 3863342"/>
                <a:gd name="connsiteY44" fmla="*/ 1042867 h 3266272"/>
                <a:gd name="connsiteX0" fmla="*/ 0 w 3863342"/>
                <a:gd name="connsiteY0" fmla="*/ 1042867 h 3266272"/>
                <a:gd name="connsiteX1" fmla="*/ 3804132 w 3863342"/>
                <a:gd name="connsiteY1" fmla="*/ 3266272 h 3266272"/>
                <a:gd name="connsiteX2" fmla="*/ 3833439 w 3863342"/>
                <a:gd name="connsiteY2" fmla="*/ 3062122 h 3266272"/>
                <a:gd name="connsiteX3" fmla="*/ 3863342 w 3863342"/>
                <a:gd name="connsiteY3" fmla="*/ 2888819 h 3266272"/>
                <a:gd name="connsiteX4" fmla="*/ 3818641 w 3863342"/>
                <a:gd name="connsiteY4" fmla="*/ 2659804 h 3266272"/>
                <a:gd name="connsiteX5" fmla="*/ 3722557 w 3863342"/>
                <a:gd name="connsiteY5" fmla="*/ 2372527 h 3266272"/>
                <a:gd name="connsiteX6" fmla="*/ 2923796 w 3863342"/>
                <a:gd name="connsiteY6" fmla="*/ 693475 h 3266272"/>
                <a:gd name="connsiteX7" fmla="*/ 2633484 w 3863342"/>
                <a:gd name="connsiteY7" fmla="*/ 564614 h 3266272"/>
                <a:gd name="connsiteX8" fmla="*/ 2603321 w 3863342"/>
                <a:gd name="connsiteY8" fmla="*/ 609188 h 3266272"/>
                <a:gd name="connsiteX9" fmla="*/ 2683757 w 3863342"/>
                <a:gd name="connsiteY9" fmla="*/ 742914 h 3266272"/>
                <a:gd name="connsiteX10" fmla="*/ 2588240 w 3863342"/>
                <a:gd name="connsiteY10" fmla="*/ 936073 h 3266272"/>
                <a:gd name="connsiteX11" fmla="*/ 2452504 w 3863342"/>
                <a:gd name="connsiteY11" fmla="*/ 985601 h 3266272"/>
                <a:gd name="connsiteX12" fmla="*/ 2482667 w 3863342"/>
                <a:gd name="connsiteY12" fmla="*/ 1074751 h 3266272"/>
                <a:gd name="connsiteX13" fmla="*/ 2788063 w 3863342"/>
                <a:gd name="connsiteY13" fmla="*/ 1302657 h 3266272"/>
                <a:gd name="connsiteX14" fmla="*/ 2608348 w 3863342"/>
                <a:gd name="connsiteY14" fmla="*/ 1332296 h 3266272"/>
                <a:gd name="connsiteX15" fmla="*/ 2411019 w 3863342"/>
                <a:gd name="connsiteY15" fmla="*/ 1490874 h 3266272"/>
                <a:gd name="connsiteX16" fmla="*/ 1988732 w 3863342"/>
                <a:gd name="connsiteY16" fmla="*/ 1530499 h 3266272"/>
                <a:gd name="connsiteX17" fmla="*/ 1777588 w 3863342"/>
                <a:gd name="connsiteY17" fmla="*/ 1302656 h 3266272"/>
                <a:gd name="connsiteX18" fmla="*/ 1531254 w 3863342"/>
                <a:gd name="connsiteY18" fmla="*/ 1327422 h 3266272"/>
                <a:gd name="connsiteX19" fmla="*/ 1601635 w 3863342"/>
                <a:gd name="connsiteY19" fmla="*/ 1059954 h 3266272"/>
                <a:gd name="connsiteX20" fmla="*/ 1455846 w 3863342"/>
                <a:gd name="connsiteY20" fmla="*/ 970799 h 3266272"/>
                <a:gd name="connsiteX21" fmla="*/ 1395519 w 3863342"/>
                <a:gd name="connsiteY21" fmla="*/ 1010424 h 3266272"/>
                <a:gd name="connsiteX22" fmla="*/ 1315083 w 3863342"/>
                <a:gd name="connsiteY22" fmla="*/ 1337328 h 3266272"/>
                <a:gd name="connsiteX23" fmla="*/ 1244702 w 3863342"/>
                <a:gd name="connsiteY23" fmla="*/ 1302656 h 3266272"/>
                <a:gd name="connsiteX24" fmla="*/ 1202662 w 3863342"/>
                <a:gd name="connsiteY24" fmla="*/ 892590 h 3266272"/>
                <a:gd name="connsiteX25" fmla="*/ 1204506 w 3863342"/>
                <a:gd name="connsiteY25" fmla="*/ 702632 h 3266272"/>
                <a:gd name="connsiteX26" fmla="*/ 1281602 w 3863342"/>
                <a:gd name="connsiteY26" fmla="*/ 518856 h 3266272"/>
                <a:gd name="connsiteX27" fmla="*/ 1202144 w 3863342"/>
                <a:gd name="connsiteY27" fmla="*/ 507185 h 3266272"/>
                <a:gd name="connsiteX28" fmla="*/ 1196446 w 3863342"/>
                <a:gd name="connsiteY28" fmla="*/ 431401 h 3266272"/>
                <a:gd name="connsiteX29" fmla="*/ 1169966 w 3863342"/>
                <a:gd name="connsiteY29" fmla="*/ 384102 h 3266272"/>
                <a:gd name="connsiteX30" fmla="*/ 1132434 w 3863342"/>
                <a:gd name="connsiteY30" fmla="*/ 268205 h 3266272"/>
                <a:gd name="connsiteX31" fmla="*/ 664926 w 3863342"/>
                <a:gd name="connsiteY31" fmla="*/ 0 h 3266272"/>
                <a:gd name="connsiteX32" fmla="*/ 536231 w 3863342"/>
                <a:gd name="connsiteY32" fmla="*/ 177567 h 3266272"/>
                <a:gd name="connsiteX33" fmla="*/ 423614 w 3863342"/>
                <a:gd name="connsiteY33" fmla="*/ 297929 h 3266272"/>
                <a:gd name="connsiteX34" fmla="*/ 530532 w 3863342"/>
                <a:gd name="connsiteY34" fmla="*/ 372227 h 3266272"/>
                <a:gd name="connsiteX35" fmla="*/ 641135 w 3863342"/>
                <a:gd name="connsiteY35" fmla="*/ 627067 h 3266272"/>
                <a:gd name="connsiteX36" fmla="*/ 597459 w 3863342"/>
                <a:gd name="connsiteY36" fmla="*/ 668622 h 3266272"/>
                <a:gd name="connsiteX37" fmla="*/ 716806 w 3863342"/>
                <a:gd name="connsiteY37" fmla="*/ 737331 h 3266272"/>
                <a:gd name="connsiteX38" fmla="*/ 716182 w 3863342"/>
                <a:gd name="connsiteY38" fmla="*/ 807663 h 3266272"/>
                <a:gd name="connsiteX39" fmla="*/ 781511 w 3863342"/>
                <a:gd name="connsiteY39" fmla="*/ 942363 h 3266272"/>
                <a:gd name="connsiteX40" fmla="*/ 967462 w 3863342"/>
                <a:gd name="connsiteY40" fmla="*/ 1149341 h 3266272"/>
                <a:gd name="connsiteX41" fmla="*/ 925330 w 3863342"/>
                <a:gd name="connsiteY41" fmla="*/ 1207550 h 3266272"/>
                <a:gd name="connsiteX42" fmla="*/ 690071 w 3863342"/>
                <a:gd name="connsiteY42" fmla="*/ 1085493 h 3266272"/>
                <a:gd name="connsiteX43" fmla="*/ 409877 w 3863342"/>
                <a:gd name="connsiteY43" fmla="*/ 839795 h 3266272"/>
                <a:gd name="connsiteX44" fmla="*/ 121653 w 3863342"/>
                <a:gd name="connsiteY44" fmla="*/ 972783 h 3266272"/>
                <a:gd name="connsiteX45" fmla="*/ 0 w 3863342"/>
                <a:gd name="connsiteY45" fmla="*/ 1042867 h 3266272"/>
                <a:gd name="connsiteX0" fmla="*/ 0 w 3863342"/>
                <a:gd name="connsiteY0" fmla="*/ 1042932 h 3266337"/>
                <a:gd name="connsiteX1" fmla="*/ 3804132 w 3863342"/>
                <a:gd name="connsiteY1" fmla="*/ 3266337 h 3266337"/>
                <a:gd name="connsiteX2" fmla="*/ 3833439 w 3863342"/>
                <a:gd name="connsiteY2" fmla="*/ 3062187 h 3266337"/>
                <a:gd name="connsiteX3" fmla="*/ 3863342 w 3863342"/>
                <a:gd name="connsiteY3" fmla="*/ 2888884 h 3266337"/>
                <a:gd name="connsiteX4" fmla="*/ 3818641 w 3863342"/>
                <a:gd name="connsiteY4" fmla="*/ 2659869 h 3266337"/>
                <a:gd name="connsiteX5" fmla="*/ 3722557 w 3863342"/>
                <a:gd name="connsiteY5" fmla="*/ 2372592 h 3266337"/>
                <a:gd name="connsiteX6" fmla="*/ 2923796 w 3863342"/>
                <a:gd name="connsiteY6" fmla="*/ 693540 h 3266337"/>
                <a:gd name="connsiteX7" fmla="*/ 2633484 w 3863342"/>
                <a:gd name="connsiteY7" fmla="*/ 564679 h 3266337"/>
                <a:gd name="connsiteX8" fmla="*/ 2603321 w 3863342"/>
                <a:gd name="connsiteY8" fmla="*/ 609253 h 3266337"/>
                <a:gd name="connsiteX9" fmla="*/ 2683757 w 3863342"/>
                <a:gd name="connsiteY9" fmla="*/ 742979 h 3266337"/>
                <a:gd name="connsiteX10" fmla="*/ 2588240 w 3863342"/>
                <a:gd name="connsiteY10" fmla="*/ 936138 h 3266337"/>
                <a:gd name="connsiteX11" fmla="*/ 2452504 w 3863342"/>
                <a:gd name="connsiteY11" fmla="*/ 985666 h 3266337"/>
                <a:gd name="connsiteX12" fmla="*/ 2482667 w 3863342"/>
                <a:gd name="connsiteY12" fmla="*/ 1074816 h 3266337"/>
                <a:gd name="connsiteX13" fmla="*/ 2788063 w 3863342"/>
                <a:gd name="connsiteY13" fmla="*/ 1302722 h 3266337"/>
                <a:gd name="connsiteX14" fmla="*/ 2608348 w 3863342"/>
                <a:gd name="connsiteY14" fmla="*/ 1332361 h 3266337"/>
                <a:gd name="connsiteX15" fmla="*/ 2411019 w 3863342"/>
                <a:gd name="connsiteY15" fmla="*/ 1490939 h 3266337"/>
                <a:gd name="connsiteX16" fmla="*/ 1988732 w 3863342"/>
                <a:gd name="connsiteY16" fmla="*/ 1530564 h 3266337"/>
                <a:gd name="connsiteX17" fmla="*/ 1777588 w 3863342"/>
                <a:gd name="connsiteY17" fmla="*/ 1302721 h 3266337"/>
                <a:gd name="connsiteX18" fmla="*/ 1531254 w 3863342"/>
                <a:gd name="connsiteY18" fmla="*/ 1327487 h 3266337"/>
                <a:gd name="connsiteX19" fmla="*/ 1601635 w 3863342"/>
                <a:gd name="connsiteY19" fmla="*/ 1060019 h 3266337"/>
                <a:gd name="connsiteX20" fmla="*/ 1455846 w 3863342"/>
                <a:gd name="connsiteY20" fmla="*/ 970864 h 3266337"/>
                <a:gd name="connsiteX21" fmla="*/ 1395519 w 3863342"/>
                <a:gd name="connsiteY21" fmla="*/ 1010489 h 3266337"/>
                <a:gd name="connsiteX22" fmla="*/ 1315083 w 3863342"/>
                <a:gd name="connsiteY22" fmla="*/ 1337393 h 3266337"/>
                <a:gd name="connsiteX23" fmla="*/ 1244702 w 3863342"/>
                <a:gd name="connsiteY23" fmla="*/ 1302721 h 3266337"/>
                <a:gd name="connsiteX24" fmla="*/ 1202662 w 3863342"/>
                <a:gd name="connsiteY24" fmla="*/ 892655 h 3266337"/>
                <a:gd name="connsiteX25" fmla="*/ 1204506 w 3863342"/>
                <a:gd name="connsiteY25" fmla="*/ 702697 h 3266337"/>
                <a:gd name="connsiteX26" fmla="*/ 1281602 w 3863342"/>
                <a:gd name="connsiteY26" fmla="*/ 518921 h 3266337"/>
                <a:gd name="connsiteX27" fmla="*/ 1202144 w 3863342"/>
                <a:gd name="connsiteY27" fmla="*/ 507250 h 3266337"/>
                <a:gd name="connsiteX28" fmla="*/ 1196446 w 3863342"/>
                <a:gd name="connsiteY28" fmla="*/ 431466 h 3266337"/>
                <a:gd name="connsiteX29" fmla="*/ 1169966 w 3863342"/>
                <a:gd name="connsiteY29" fmla="*/ 384167 h 3266337"/>
                <a:gd name="connsiteX30" fmla="*/ 1132434 w 3863342"/>
                <a:gd name="connsiteY30" fmla="*/ 268270 h 3266337"/>
                <a:gd name="connsiteX31" fmla="*/ 1045861 w 3863342"/>
                <a:gd name="connsiteY31" fmla="*/ 135029 h 3266337"/>
                <a:gd name="connsiteX32" fmla="*/ 664926 w 3863342"/>
                <a:gd name="connsiteY32" fmla="*/ 65 h 3266337"/>
                <a:gd name="connsiteX33" fmla="*/ 536231 w 3863342"/>
                <a:gd name="connsiteY33" fmla="*/ 177632 h 3266337"/>
                <a:gd name="connsiteX34" fmla="*/ 423614 w 3863342"/>
                <a:gd name="connsiteY34" fmla="*/ 297994 h 3266337"/>
                <a:gd name="connsiteX35" fmla="*/ 530532 w 3863342"/>
                <a:gd name="connsiteY35" fmla="*/ 372292 h 3266337"/>
                <a:gd name="connsiteX36" fmla="*/ 641135 w 3863342"/>
                <a:gd name="connsiteY36" fmla="*/ 627132 h 3266337"/>
                <a:gd name="connsiteX37" fmla="*/ 597459 w 3863342"/>
                <a:gd name="connsiteY37" fmla="*/ 668687 h 3266337"/>
                <a:gd name="connsiteX38" fmla="*/ 716806 w 3863342"/>
                <a:gd name="connsiteY38" fmla="*/ 737396 h 3266337"/>
                <a:gd name="connsiteX39" fmla="*/ 716182 w 3863342"/>
                <a:gd name="connsiteY39" fmla="*/ 807728 h 3266337"/>
                <a:gd name="connsiteX40" fmla="*/ 781511 w 3863342"/>
                <a:gd name="connsiteY40" fmla="*/ 942428 h 3266337"/>
                <a:gd name="connsiteX41" fmla="*/ 967462 w 3863342"/>
                <a:gd name="connsiteY41" fmla="*/ 1149406 h 3266337"/>
                <a:gd name="connsiteX42" fmla="*/ 925330 w 3863342"/>
                <a:gd name="connsiteY42" fmla="*/ 1207615 h 3266337"/>
                <a:gd name="connsiteX43" fmla="*/ 690071 w 3863342"/>
                <a:gd name="connsiteY43" fmla="*/ 1085558 h 3266337"/>
                <a:gd name="connsiteX44" fmla="*/ 409877 w 3863342"/>
                <a:gd name="connsiteY44" fmla="*/ 839860 h 3266337"/>
                <a:gd name="connsiteX45" fmla="*/ 121653 w 3863342"/>
                <a:gd name="connsiteY45" fmla="*/ 972848 h 3266337"/>
                <a:gd name="connsiteX46" fmla="*/ 0 w 3863342"/>
                <a:gd name="connsiteY46" fmla="*/ 1042932 h 3266337"/>
                <a:gd name="connsiteX0" fmla="*/ 0 w 3863342"/>
                <a:gd name="connsiteY0" fmla="*/ 1043017 h 3266422"/>
                <a:gd name="connsiteX1" fmla="*/ 3804132 w 3863342"/>
                <a:gd name="connsiteY1" fmla="*/ 3266422 h 3266422"/>
                <a:gd name="connsiteX2" fmla="*/ 3833439 w 3863342"/>
                <a:gd name="connsiteY2" fmla="*/ 3062272 h 3266422"/>
                <a:gd name="connsiteX3" fmla="*/ 3863342 w 3863342"/>
                <a:gd name="connsiteY3" fmla="*/ 2888969 h 3266422"/>
                <a:gd name="connsiteX4" fmla="*/ 3818641 w 3863342"/>
                <a:gd name="connsiteY4" fmla="*/ 2659954 h 3266422"/>
                <a:gd name="connsiteX5" fmla="*/ 3722557 w 3863342"/>
                <a:gd name="connsiteY5" fmla="*/ 2372677 h 3266422"/>
                <a:gd name="connsiteX6" fmla="*/ 2923796 w 3863342"/>
                <a:gd name="connsiteY6" fmla="*/ 693625 h 3266422"/>
                <a:gd name="connsiteX7" fmla="*/ 2633484 w 3863342"/>
                <a:gd name="connsiteY7" fmla="*/ 564764 h 3266422"/>
                <a:gd name="connsiteX8" fmla="*/ 2603321 w 3863342"/>
                <a:gd name="connsiteY8" fmla="*/ 609338 h 3266422"/>
                <a:gd name="connsiteX9" fmla="*/ 2683757 w 3863342"/>
                <a:gd name="connsiteY9" fmla="*/ 743064 h 3266422"/>
                <a:gd name="connsiteX10" fmla="*/ 2588240 w 3863342"/>
                <a:gd name="connsiteY10" fmla="*/ 936223 h 3266422"/>
                <a:gd name="connsiteX11" fmla="*/ 2452504 w 3863342"/>
                <a:gd name="connsiteY11" fmla="*/ 985751 h 3266422"/>
                <a:gd name="connsiteX12" fmla="*/ 2482667 w 3863342"/>
                <a:gd name="connsiteY12" fmla="*/ 1074901 h 3266422"/>
                <a:gd name="connsiteX13" fmla="*/ 2788063 w 3863342"/>
                <a:gd name="connsiteY13" fmla="*/ 1302807 h 3266422"/>
                <a:gd name="connsiteX14" fmla="*/ 2608348 w 3863342"/>
                <a:gd name="connsiteY14" fmla="*/ 1332446 h 3266422"/>
                <a:gd name="connsiteX15" fmla="*/ 2411019 w 3863342"/>
                <a:gd name="connsiteY15" fmla="*/ 1491024 h 3266422"/>
                <a:gd name="connsiteX16" fmla="*/ 1988732 w 3863342"/>
                <a:gd name="connsiteY16" fmla="*/ 1530649 h 3266422"/>
                <a:gd name="connsiteX17" fmla="*/ 1777588 w 3863342"/>
                <a:gd name="connsiteY17" fmla="*/ 1302806 h 3266422"/>
                <a:gd name="connsiteX18" fmla="*/ 1531254 w 3863342"/>
                <a:gd name="connsiteY18" fmla="*/ 1327572 h 3266422"/>
                <a:gd name="connsiteX19" fmla="*/ 1601635 w 3863342"/>
                <a:gd name="connsiteY19" fmla="*/ 1060104 h 3266422"/>
                <a:gd name="connsiteX20" fmla="*/ 1455846 w 3863342"/>
                <a:gd name="connsiteY20" fmla="*/ 970949 h 3266422"/>
                <a:gd name="connsiteX21" fmla="*/ 1395519 w 3863342"/>
                <a:gd name="connsiteY21" fmla="*/ 1010574 h 3266422"/>
                <a:gd name="connsiteX22" fmla="*/ 1315083 w 3863342"/>
                <a:gd name="connsiteY22" fmla="*/ 1337478 h 3266422"/>
                <a:gd name="connsiteX23" fmla="*/ 1244702 w 3863342"/>
                <a:gd name="connsiteY23" fmla="*/ 1302806 h 3266422"/>
                <a:gd name="connsiteX24" fmla="*/ 1202662 w 3863342"/>
                <a:gd name="connsiteY24" fmla="*/ 892740 h 3266422"/>
                <a:gd name="connsiteX25" fmla="*/ 1204506 w 3863342"/>
                <a:gd name="connsiteY25" fmla="*/ 702782 h 3266422"/>
                <a:gd name="connsiteX26" fmla="*/ 1281602 w 3863342"/>
                <a:gd name="connsiteY26" fmla="*/ 519006 h 3266422"/>
                <a:gd name="connsiteX27" fmla="*/ 1202144 w 3863342"/>
                <a:gd name="connsiteY27" fmla="*/ 507335 h 3266422"/>
                <a:gd name="connsiteX28" fmla="*/ 1196446 w 3863342"/>
                <a:gd name="connsiteY28" fmla="*/ 431551 h 3266422"/>
                <a:gd name="connsiteX29" fmla="*/ 1169966 w 3863342"/>
                <a:gd name="connsiteY29" fmla="*/ 384252 h 3266422"/>
                <a:gd name="connsiteX30" fmla="*/ 1132434 w 3863342"/>
                <a:gd name="connsiteY30" fmla="*/ 268355 h 3266422"/>
                <a:gd name="connsiteX31" fmla="*/ 1045861 w 3863342"/>
                <a:gd name="connsiteY31" fmla="*/ 135114 h 3266422"/>
                <a:gd name="connsiteX32" fmla="*/ 664926 w 3863342"/>
                <a:gd name="connsiteY32" fmla="*/ 150 h 3266422"/>
                <a:gd name="connsiteX33" fmla="*/ 536231 w 3863342"/>
                <a:gd name="connsiteY33" fmla="*/ 177717 h 3266422"/>
                <a:gd name="connsiteX34" fmla="*/ 423614 w 3863342"/>
                <a:gd name="connsiteY34" fmla="*/ 298079 h 3266422"/>
                <a:gd name="connsiteX35" fmla="*/ 530532 w 3863342"/>
                <a:gd name="connsiteY35" fmla="*/ 372377 h 3266422"/>
                <a:gd name="connsiteX36" fmla="*/ 641135 w 3863342"/>
                <a:gd name="connsiteY36" fmla="*/ 627217 h 3266422"/>
                <a:gd name="connsiteX37" fmla="*/ 597459 w 3863342"/>
                <a:gd name="connsiteY37" fmla="*/ 668772 h 3266422"/>
                <a:gd name="connsiteX38" fmla="*/ 716806 w 3863342"/>
                <a:gd name="connsiteY38" fmla="*/ 737481 h 3266422"/>
                <a:gd name="connsiteX39" fmla="*/ 716182 w 3863342"/>
                <a:gd name="connsiteY39" fmla="*/ 807813 h 3266422"/>
                <a:gd name="connsiteX40" fmla="*/ 781511 w 3863342"/>
                <a:gd name="connsiteY40" fmla="*/ 942513 h 3266422"/>
                <a:gd name="connsiteX41" fmla="*/ 967462 w 3863342"/>
                <a:gd name="connsiteY41" fmla="*/ 1149491 h 3266422"/>
                <a:gd name="connsiteX42" fmla="*/ 925330 w 3863342"/>
                <a:gd name="connsiteY42" fmla="*/ 1207700 h 3266422"/>
                <a:gd name="connsiteX43" fmla="*/ 690071 w 3863342"/>
                <a:gd name="connsiteY43" fmla="*/ 1085643 h 3266422"/>
                <a:gd name="connsiteX44" fmla="*/ 409877 w 3863342"/>
                <a:gd name="connsiteY44" fmla="*/ 839945 h 3266422"/>
                <a:gd name="connsiteX45" fmla="*/ 121653 w 3863342"/>
                <a:gd name="connsiteY45" fmla="*/ 972933 h 3266422"/>
                <a:gd name="connsiteX46" fmla="*/ 0 w 3863342"/>
                <a:gd name="connsiteY46" fmla="*/ 1043017 h 3266422"/>
                <a:gd name="connsiteX0" fmla="*/ 0 w 3863342"/>
                <a:gd name="connsiteY0" fmla="*/ 1056792 h 3280197"/>
                <a:gd name="connsiteX1" fmla="*/ 3804132 w 3863342"/>
                <a:gd name="connsiteY1" fmla="*/ 3280197 h 3280197"/>
                <a:gd name="connsiteX2" fmla="*/ 3833439 w 3863342"/>
                <a:gd name="connsiteY2" fmla="*/ 3076047 h 3280197"/>
                <a:gd name="connsiteX3" fmla="*/ 3863342 w 3863342"/>
                <a:gd name="connsiteY3" fmla="*/ 2902744 h 3280197"/>
                <a:gd name="connsiteX4" fmla="*/ 3818641 w 3863342"/>
                <a:gd name="connsiteY4" fmla="*/ 2673729 h 3280197"/>
                <a:gd name="connsiteX5" fmla="*/ 3722557 w 3863342"/>
                <a:gd name="connsiteY5" fmla="*/ 2386452 h 3280197"/>
                <a:gd name="connsiteX6" fmla="*/ 2923796 w 3863342"/>
                <a:gd name="connsiteY6" fmla="*/ 707400 h 3280197"/>
                <a:gd name="connsiteX7" fmla="*/ 2633484 w 3863342"/>
                <a:gd name="connsiteY7" fmla="*/ 578539 h 3280197"/>
                <a:gd name="connsiteX8" fmla="*/ 2603321 w 3863342"/>
                <a:gd name="connsiteY8" fmla="*/ 623113 h 3280197"/>
                <a:gd name="connsiteX9" fmla="*/ 2683757 w 3863342"/>
                <a:gd name="connsiteY9" fmla="*/ 756839 h 3280197"/>
                <a:gd name="connsiteX10" fmla="*/ 2588240 w 3863342"/>
                <a:gd name="connsiteY10" fmla="*/ 949998 h 3280197"/>
                <a:gd name="connsiteX11" fmla="*/ 2452504 w 3863342"/>
                <a:gd name="connsiteY11" fmla="*/ 999526 h 3280197"/>
                <a:gd name="connsiteX12" fmla="*/ 2482667 w 3863342"/>
                <a:gd name="connsiteY12" fmla="*/ 1088676 h 3280197"/>
                <a:gd name="connsiteX13" fmla="*/ 2788063 w 3863342"/>
                <a:gd name="connsiteY13" fmla="*/ 1316582 h 3280197"/>
                <a:gd name="connsiteX14" fmla="*/ 2608348 w 3863342"/>
                <a:gd name="connsiteY14" fmla="*/ 1346221 h 3280197"/>
                <a:gd name="connsiteX15" fmla="*/ 2411019 w 3863342"/>
                <a:gd name="connsiteY15" fmla="*/ 1504799 h 3280197"/>
                <a:gd name="connsiteX16" fmla="*/ 1988732 w 3863342"/>
                <a:gd name="connsiteY16" fmla="*/ 1544424 h 3280197"/>
                <a:gd name="connsiteX17" fmla="*/ 1777588 w 3863342"/>
                <a:gd name="connsiteY17" fmla="*/ 1316581 h 3280197"/>
                <a:gd name="connsiteX18" fmla="*/ 1531254 w 3863342"/>
                <a:gd name="connsiteY18" fmla="*/ 1341347 h 3280197"/>
                <a:gd name="connsiteX19" fmla="*/ 1601635 w 3863342"/>
                <a:gd name="connsiteY19" fmla="*/ 1073879 h 3280197"/>
                <a:gd name="connsiteX20" fmla="*/ 1455846 w 3863342"/>
                <a:gd name="connsiteY20" fmla="*/ 984724 h 3280197"/>
                <a:gd name="connsiteX21" fmla="*/ 1395519 w 3863342"/>
                <a:gd name="connsiteY21" fmla="*/ 1024349 h 3280197"/>
                <a:gd name="connsiteX22" fmla="*/ 1315083 w 3863342"/>
                <a:gd name="connsiteY22" fmla="*/ 1351253 h 3280197"/>
                <a:gd name="connsiteX23" fmla="*/ 1244702 w 3863342"/>
                <a:gd name="connsiteY23" fmla="*/ 1316581 h 3280197"/>
                <a:gd name="connsiteX24" fmla="*/ 1202662 w 3863342"/>
                <a:gd name="connsiteY24" fmla="*/ 906515 h 3280197"/>
                <a:gd name="connsiteX25" fmla="*/ 1204506 w 3863342"/>
                <a:gd name="connsiteY25" fmla="*/ 716557 h 3280197"/>
                <a:gd name="connsiteX26" fmla="*/ 1281602 w 3863342"/>
                <a:gd name="connsiteY26" fmla="*/ 532781 h 3280197"/>
                <a:gd name="connsiteX27" fmla="*/ 1202144 w 3863342"/>
                <a:gd name="connsiteY27" fmla="*/ 521110 h 3280197"/>
                <a:gd name="connsiteX28" fmla="*/ 1196446 w 3863342"/>
                <a:gd name="connsiteY28" fmla="*/ 445326 h 3280197"/>
                <a:gd name="connsiteX29" fmla="*/ 1169966 w 3863342"/>
                <a:gd name="connsiteY29" fmla="*/ 398027 h 3280197"/>
                <a:gd name="connsiteX30" fmla="*/ 1132434 w 3863342"/>
                <a:gd name="connsiteY30" fmla="*/ 282130 h 3280197"/>
                <a:gd name="connsiteX31" fmla="*/ 1045861 w 3863342"/>
                <a:gd name="connsiteY31" fmla="*/ 148889 h 3280197"/>
                <a:gd name="connsiteX32" fmla="*/ 854217 w 3863342"/>
                <a:gd name="connsiteY32" fmla="*/ 26827 h 3280197"/>
                <a:gd name="connsiteX33" fmla="*/ 664926 w 3863342"/>
                <a:gd name="connsiteY33" fmla="*/ 13925 h 3280197"/>
                <a:gd name="connsiteX34" fmla="*/ 536231 w 3863342"/>
                <a:gd name="connsiteY34" fmla="*/ 191492 h 3280197"/>
                <a:gd name="connsiteX35" fmla="*/ 423614 w 3863342"/>
                <a:gd name="connsiteY35" fmla="*/ 311854 h 3280197"/>
                <a:gd name="connsiteX36" fmla="*/ 530532 w 3863342"/>
                <a:gd name="connsiteY36" fmla="*/ 386152 h 3280197"/>
                <a:gd name="connsiteX37" fmla="*/ 641135 w 3863342"/>
                <a:gd name="connsiteY37" fmla="*/ 640992 h 3280197"/>
                <a:gd name="connsiteX38" fmla="*/ 597459 w 3863342"/>
                <a:gd name="connsiteY38" fmla="*/ 682547 h 3280197"/>
                <a:gd name="connsiteX39" fmla="*/ 716806 w 3863342"/>
                <a:gd name="connsiteY39" fmla="*/ 751256 h 3280197"/>
                <a:gd name="connsiteX40" fmla="*/ 716182 w 3863342"/>
                <a:gd name="connsiteY40" fmla="*/ 821588 h 3280197"/>
                <a:gd name="connsiteX41" fmla="*/ 781511 w 3863342"/>
                <a:gd name="connsiteY41" fmla="*/ 956288 h 3280197"/>
                <a:gd name="connsiteX42" fmla="*/ 967462 w 3863342"/>
                <a:gd name="connsiteY42" fmla="*/ 1163266 h 3280197"/>
                <a:gd name="connsiteX43" fmla="*/ 925330 w 3863342"/>
                <a:gd name="connsiteY43" fmla="*/ 1221475 h 3280197"/>
                <a:gd name="connsiteX44" fmla="*/ 690071 w 3863342"/>
                <a:gd name="connsiteY44" fmla="*/ 1099418 h 3280197"/>
                <a:gd name="connsiteX45" fmla="*/ 409877 w 3863342"/>
                <a:gd name="connsiteY45" fmla="*/ 853720 h 3280197"/>
                <a:gd name="connsiteX46" fmla="*/ 121653 w 3863342"/>
                <a:gd name="connsiteY46" fmla="*/ 986708 h 3280197"/>
                <a:gd name="connsiteX47" fmla="*/ 0 w 3863342"/>
                <a:gd name="connsiteY47" fmla="*/ 1056792 h 3280197"/>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44702 w 3863342"/>
                <a:gd name="connsiteY23" fmla="*/ 1313098 h 3276714"/>
                <a:gd name="connsiteX24" fmla="*/ 1202662 w 3863342"/>
                <a:gd name="connsiteY24" fmla="*/ 903032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69966 w 3863342"/>
                <a:gd name="connsiteY29" fmla="*/ 394544 h 3276714"/>
                <a:gd name="connsiteX30" fmla="*/ 1132434 w 3863342"/>
                <a:gd name="connsiteY30" fmla="*/ 278647 h 3276714"/>
                <a:gd name="connsiteX31" fmla="*/ 1045861 w 3863342"/>
                <a:gd name="connsiteY31" fmla="*/ 145406 h 3276714"/>
                <a:gd name="connsiteX32" fmla="*/ 854217 w 3863342"/>
                <a:gd name="connsiteY32" fmla="*/ 23344 h 3276714"/>
                <a:gd name="connsiteX33" fmla="*/ 664926 w 3863342"/>
                <a:gd name="connsiteY33" fmla="*/ 10442 h 3276714"/>
                <a:gd name="connsiteX34" fmla="*/ 536231 w 3863342"/>
                <a:gd name="connsiteY34" fmla="*/ 188009 h 3276714"/>
                <a:gd name="connsiteX35" fmla="*/ 423614 w 3863342"/>
                <a:gd name="connsiteY35" fmla="*/ 308371 h 3276714"/>
                <a:gd name="connsiteX36" fmla="*/ 530532 w 3863342"/>
                <a:gd name="connsiteY36" fmla="*/ 382669 h 3276714"/>
                <a:gd name="connsiteX37" fmla="*/ 641135 w 3863342"/>
                <a:gd name="connsiteY37" fmla="*/ 637509 h 3276714"/>
                <a:gd name="connsiteX38" fmla="*/ 597459 w 3863342"/>
                <a:gd name="connsiteY38" fmla="*/ 679064 h 3276714"/>
                <a:gd name="connsiteX39" fmla="*/ 716806 w 3863342"/>
                <a:gd name="connsiteY39" fmla="*/ 747773 h 3276714"/>
                <a:gd name="connsiteX40" fmla="*/ 716182 w 3863342"/>
                <a:gd name="connsiteY40" fmla="*/ 818105 h 3276714"/>
                <a:gd name="connsiteX41" fmla="*/ 781511 w 3863342"/>
                <a:gd name="connsiteY41" fmla="*/ 952805 h 3276714"/>
                <a:gd name="connsiteX42" fmla="*/ 967462 w 3863342"/>
                <a:gd name="connsiteY42" fmla="*/ 1159783 h 3276714"/>
                <a:gd name="connsiteX43" fmla="*/ 925330 w 3863342"/>
                <a:gd name="connsiteY43" fmla="*/ 1217992 h 3276714"/>
                <a:gd name="connsiteX44" fmla="*/ 690071 w 3863342"/>
                <a:gd name="connsiteY44" fmla="*/ 1095935 h 3276714"/>
                <a:gd name="connsiteX45" fmla="*/ 409877 w 3863342"/>
                <a:gd name="connsiteY45" fmla="*/ 850237 h 3276714"/>
                <a:gd name="connsiteX46" fmla="*/ 121653 w 3863342"/>
                <a:gd name="connsiteY46" fmla="*/ 983225 h 3276714"/>
                <a:gd name="connsiteX47" fmla="*/ 0 w 3863342"/>
                <a:gd name="connsiteY47"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44702 w 3863342"/>
                <a:gd name="connsiteY23" fmla="*/ 1313098 h 3276714"/>
                <a:gd name="connsiteX24" fmla="*/ 1202662 w 3863342"/>
                <a:gd name="connsiteY24" fmla="*/ 903032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02662 w 3863342"/>
                <a:gd name="connsiteY24" fmla="*/ 903032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02662 w 3863342"/>
                <a:gd name="connsiteY24" fmla="*/ 903032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28795 w 3863342"/>
                <a:gd name="connsiteY24" fmla="*/ 970377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28795 w 3863342"/>
                <a:gd name="connsiteY24" fmla="*/ 970377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28795 w 3863342"/>
                <a:gd name="connsiteY24" fmla="*/ 970377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196446 w 3863342"/>
                <a:gd name="connsiteY28" fmla="*/ 441843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53309 h 3276714"/>
                <a:gd name="connsiteX1" fmla="*/ 3804132 w 3863342"/>
                <a:gd name="connsiteY1" fmla="*/ 3276714 h 3276714"/>
                <a:gd name="connsiteX2" fmla="*/ 3833439 w 3863342"/>
                <a:gd name="connsiteY2" fmla="*/ 3072564 h 3276714"/>
                <a:gd name="connsiteX3" fmla="*/ 3863342 w 3863342"/>
                <a:gd name="connsiteY3" fmla="*/ 2899261 h 3276714"/>
                <a:gd name="connsiteX4" fmla="*/ 3818641 w 3863342"/>
                <a:gd name="connsiteY4" fmla="*/ 2670246 h 3276714"/>
                <a:gd name="connsiteX5" fmla="*/ 3722557 w 3863342"/>
                <a:gd name="connsiteY5" fmla="*/ 2382969 h 3276714"/>
                <a:gd name="connsiteX6" fmla="*/ 2923796 w 3863342"/>
                <a:gd name="connsiteY6" fmla="*/ 703917 h 3276714"/>
                <a:gd name="connsiteX7" fmla="*/ 2633484 w 3863342"/>
                <a:gd name="connsiteY7" fmla="*/ 575056 h 3276714"/>
                <a:gd name="connsiteX8" fmla="*/ 2603321 w 3863342"/>
                <a:gd name="connsiteY8" fmla="*/ 619630 h 3276714"/>
                <a:gd name="connsiteX9" fmla="*/ 2683757 w 3863342"/>
                <a:gd name="connsiteY9" fmla="*/ 753356 h 3276714"/>
                <a:gd name="connsiteX10" fmla="*/ 2588240 w 3863342"/>
                <a:gd name="connsiteY10" fmla="*/ 946515 h 3276714"/>
                <a:gd name="connsiteX11" fmla="*/ 2452504 w 3863342"/>
                <a:gd name="connsiteY11" fmla="*/ 996043 h 3276714"/>
                <a:gd name="connsiteX12" fmla="*/ 2482667 w 3863342"/>
                <a:gd name="connsiteY12" fmla="*/ 1085193 h 3276714"/>
                <a:gd name="connsiteX13" fmla="*/ 2788063 w 3863342"/>
                <a:gd name="connsiteY13" fmla="*/ 1313099 h 3276714"/>
                <a:gd name="connsiteX14" fmla="*/ 2608348 w 3863342"/>
                <a:gd name="connsiteY14" fmla="*/ 1342738 h 3276714"/>
                <a:gd name="connsiteX15" fmla="*/ 2411019 w 3863342"/>
                <a:gd name="connsiteY15" fmla="*/ 1501316 h 3276714"/>
                <a:gd name="connsiteX16" fmla="*/ 1988732 w 3863342"/>
                <a:gd name="connsiteY16" fmla="*/ 1540941 h 3276714"/>
                <a:gd name="connsiteX17" fmla="*/ 1777588 w 3863342"/>
                <a:gd name="connsiteY17" fmla="*/ 1313098 h 3276714"/>
                <a:gd name="connsiteX18" fmla="*/ 1531254 w 3863342"/>
                <a:gd name="connsiteY18" fmla="*/ 1337864 h 3276714"/>
                <a:gd name="connsiteX19" fmla="*/ 1601635 w 3863342"/>
                <a:gd name="connsiteY19" fmla="*/ 1070396 h 3276714"/>
                <a:gd name="connsiteX20" fmla="*/ 1455846 w 3863342"/>
                <a:gd name="connsiteY20" fmla="*/ 981241 h 3276714"/>
                <a:gd name="connsiteX21" fmla="*/ 1395519 w 3863342"/>
                <a:gd name="connsiteY21" fmla="*/ 1020866 h 3276714"/>
                <a:gd name="connsiteX22" fmla="*/ 1315083 w 3863342"/>
                <a:gd name="connsiteY22" fmla="*/ 1347770 h 3276714"/>
                <a:gd name="connsiteX23" fmla="*/ 1201147 w 3863342"/>
                <a:gd name="connsiteY23" fmla="*/ 1325726 h 3276714"/>
                <a:gd name="connsiteX24" fmla="*/ 1228795 w 3863342"/>
                <a:gd name="connsiteY24" fmla="*/ 970377 h 3276714"/>
                <a:gd name="connsiteX25" fmla="*/ 1204506 w 3863342"/>
                <a:gd name="connsiteY25" fmla="*/ 713074 h 3276714"/>
                <a:gd name="connsiteX26" fmla="*/ 1281602 w 3863342"/>
                <a:gd name="connsiteY26" fmla="*/ 529298 h 3276714"/>
                <a:gd name="connsiteX27" fmla="*/ 1202144 w 3863342"/>
                <a:gd name="connsiteY27" fmla="*/ 517627 h 3276714"/>
                <a:gd name="connsiteX28" fmla="*/ 1200802 w 3863342"/>
                <a:gd name="connsiteY28" fmla="*/ 416589 h 3276714"/>
                <a:gd name="connsiteX29" fmla="*/ 1132434 w 3863342"/>
                <a:gd name="connsiteY29" fmla="*/ 278647 h 3276714"/>
                <a:gd name="connsiteX30" fmla="*/ 1045861 w 3863342"/>
                <a:gd name="connsiteY30" fmla="*/ 145406 h 3276714"/>
                <a:gd name="connsiteX31" fmla="*/ 854217 w 3863342"/>
                <a:gd name="connsiteY31" fmla="*/ 23344 h 3276714"/>
                <a:gd name="connsiteX32" fmla="*/ 664926 w 3863342"/>
                <a:gd name="connsiteY32" fmla="*/ 10442 h 3276714"/>
                <a:gd name="connsiteX33" fmla="*/ 536231 w 3863342"/>
                <a:gd name="connsiteY33" fmla="*/ 188009 h 3276714"/>
                <a:gd name="connsiteX34" fmla="*/ 423614 w 3863342"/>
                <a:gd name="connsiteY34" fmla="*/ 308371 h 3276714"/>
                <a:gd name="connsiteX35" fmla="*/ 530532 w 3863342"/>
                <a:gd name="connsiteY35" fmla="*/ 382669 h 3276714"/>
                <a:gd name="connsiteX36" fmla="*/ 641135 w 3863342"/>
                <a:gd name="connsiteY36" fmla="*/ 637509 h 3276714"/>
                <a:gd name="connsiteX37" fmla="*/ 597459 w 3863342"/>
                <a:gd name="connsiteY37" fmla="*/ 679064 h 3276714"/>
                <a:gd name="connsiteX38" fmla="*/ 716806 w 3863342"/>
                <a:gd name="connsiteY38" fmla="*/ 747773 h 3276714"/>
                <a:gd name="connsiteX39" fmla="*/ 716182 w 3863342"/>
                <a:gd name="connsiteY39" fmla="*/ 818105 h 3276714"/>
                <a:gd name="connsiteX40" fmla="*/ 781511 w 3863342"/>
                <a:gd name="connsiteY40" fmla="*/ 952805 h 3276714"/>
                <a:gd name="connsiteX41" fmla="*/ 967462 w 3863342"/>
                <a:gd name="connsiteY41" fmla="*/ 1159783 h 3276714"/>
                <a:gd name="connsiteX42" fmla="*/ 925330 w 3863342"/>
                <a:gd name="connsiteY42" fmla="*/ 1217992 h 3276714"/>
                <a:gd name="connsiteX43" fmla="*/ 690071 w 3863342"/>
                <a:gd name="connsiteY43" fmla="*/ 1095935 h 3276714"/>
                <a:gd name="connsiteX44" fmla="*/ 409877 w 3863342"/>
                <a:gd name="connsiteY44" fmla="*/ 850237 h 3276714"/>
                <a:gd name="connsiteX45" fmla="*/ 121653 w 3863342"/>
                <a:gd name="connsiteY45" fmla="*/ 983225 h 3276714"/>
                <a:gd name="connsiteX46" fmla="*/ 0 w 3863342"/>
                <a:gd name="connsiteY46" fmla="*/ 1053309 h 3276714"/>
                <a:gd name="connsiteX0" fmla="*/ 0 w 3863342"/>
                <a:gd name="connsiteY0" fmla="*/ 1043191 h 3266596"/>
                <a:gd name="connsiteX1" fmla="*/ 3804132 w 3863342"/>
                <a:gd name="connsiteY1" fmla="*/ 3266596 h 3266596"/>
                <a:gd name="connsiteX2" fmla="*/ 3833439 w 3863342"/>
                <a:gd name="connsiteY2" fmla="*/ 3062446 h 3266596"/>
                <a:gd name="connsiteX3" fmla="*/ 3863342 w 3863342"/>
                <a:gd name="connsiteY3" fmla="*/ 2889143 h 3266596"/>
                <a:gd name="connsiteX4" fmla="*/ 3818641 w 3863342"/>
                <a:gd name="connsiteY4" fmla="*/ 2660128 h 3266596"/>
                <a:gd name="connsiteX5" fmla="*/ 3722557 w 3863342"/>
                <a:gd name="connsiteY5" fmla="*/ 2372851 h 3266596"/>
                <a:gd name="connsiteX6" fmla="*/ 2923796 w 3863342"/>
                <a:gd name="connsiteY6" fmla="*/ 693799 h 3266596"/>
                <a:gd name="connsiteX7" fmla="*/ 2633484 w 3863342"/>
                <a:gd name="connsiteY7" fmla="*/ 564938 h 3266596"/>
                <a:gd name="connsiteX8" fmla="*/ 2603321 w 3863342"/>
                <a:gd name="connsiteY8" fmla="*/ 609512 h 3266596"/>
                <a:gd name="connsiteX9" fmla="*/ 2683757 w 3863342"/>
                <a:gd name="connsiteY9" fmla="*/ 743238 h 3266596"/>
                <a:gd name="connsiteX10" fmla="*/ 2588240 w 3863342"/>
                <a:gd name="connsiteY10" fmla="*/ 936397 h 3266596"/>
                <a:gd name="connsiteX11" fmla="*/ 2452504 w 3863342"/>
                <a:gd name="connsiteY11" fmla="*/ 985925 h 3266596"/>
                <a:gd name="connsiteX12" fmla="*/ 2482667 w 3863342"/>
                <a:gd name="connsiteY12" fmla="*/ 1075075 h 3266596"/>
                <a:gd name="connsiteX13" fmla="*/ 2788063 w 3863342"/>
                <a:gd name="connsiteY13" fmla="*/ 1302981 h 3266596"/>
                <a:gd name="connsiteX14" fmla="*/ 2608348 w 3863342"/>
                <a:gd name="connsiteY14" fmla="*/ 1332620 h 3266596"/>
                <a:gd name="connsiteX15" fmla="*/ 2411019 w 3863342"/>
                <a:gd name="connsiteY15" fmla="*/ 1491198 h 3266596"/>
                <a:gd name="connsiteX16" fmla="*/ 1988732 w 3863342"/>
                <a:gd name="connsiteY16" fmla="*/ 1530823 h 3266596"/>
                <a:gd name="connsiteX17" fmla="*/ 1777588 w 3863342"/>
                <a:gd name="connsiteY17" fmla="*/ 1302980 h 3266596"/>
                <a:gd name="connsiteX18" fmla="*/ 1531254 w 3863342"/>
                <a:gd name="connsiteY18" fmla="*/ 1327746 h 3266596"/>
                <a:gd name="connsiteX19" fmla="*/ 1601635 w 3863342"/>
                <a:gd name="connsiteY19" fmla="*/ 1060278 h 3266596"/>
                <a:gd name="connsiteX20" fmla="*/ 1455846 w 3863342"/>
                <a:gd name="connsiteY20" fmla="*/ 971123 h 3266596"/>
                <a:gd name="connsiteX21" fmla="*/ 1395519 w 3863342"/>
                <a:gd name="connsiteY21" fmla="*/ 1010748 h 3266596"/>
                <a:gd name="connsiteX22" fmla="*/ 1315083 w 3863342"/>
                <a:gd name="connsiteY22" fmla="*/ 1337652 h 3266596"/>
                <a:gd name="connsiteX23" fmla="*/ 1201147 w 3863342"/>
                <a:gd name="connsiteY23" fmla="*/ 1315608 h 3266596"/>
                <a:gd name="connsiteX24" fmla="*/ 1228795 w 3863342"/>
                <a:gd name="connsiteY24" fmla="*/ 960259 h 3266596"/>
                <a:gd name="connsiteX25" fmla="*/ 1204506 w 3863342"/>
                <a:gd name="connsiteY25" fmla="*/ 702956 h 3266596"/>
                <a:gd name="connsiteX26" fmla="*/ 1281602 w 3863342"/>
                <a:gd name="connsiteY26" fmla="*/ 519180 h 3266596"/>
                <a:gd name="connsiteX27" fmla="*/ 1202144 w 3863342"/>
                <a:gd name="connsiteY27" fmla="*/ 507509 h 3266596"/>
                <a:gd name="connsiteX28" fmla="*/ 1200802 w 3863342"/>
                <a:gd name="connsiteY28" fmla="*/ 406471 h 3266596"/>
                <a:gd name="connsiteX29" fmla="*/ 1132434 w 3863342"/>
                <a:gd name="connsiteY29" fmla="*/ 268529 h 3266596"/>
                <a:gd name="connsiteX30" fmla="*/ 1045861 w 3863342"/>
                <a:gd name="connsiteY30" fmla="*/ 135288 h 3266596"/>
                <a:gd name="connsiteX31" fmla="*/ 854217 w 3863342"/>
                <a:gd name="connsiteY31" fmla="*/ 13226 h 3266596"/>
                <a:gd name="connsiteX32" fmla="*/ 664926 w 3863342"/>
                <a:gd name="connsiteY32" fmla="*/ 324 h 3266596"/>
                <a:gd name="connsiteX33" fmla="*/ 536231 w 3863342"/>
                <a:gd name="connsiteY33" fmla="*/ 177891 h 3266596"/>
                <a:gd name="connsiteX34" fmla="*/ 423614 w 3863342"/>
                <a:gd name="connsiteY34" fmla="*/ 298253 h 3266596"/>
                <a:gd name="connsiteX35" fmla="*/ 530532 w 3863342"/>
                <a:gd name="connsiteY35" fmla="*/ 372551 h 3266596"/>
                <a:gd name="connsiteX36" fmla="*/ 641135 w 3863342"/>
                <a:gd name="connsiteY36" fmla="*/ 627391 h 3266596"/>
                <a:gd name="connsiteX37" fmla="*/ 597459 w 3863342"/>
                <a:gd name="connsiteY37" fmla="*/ 668946 h 3266596"/>
                <a:gd name="connsiteX38" fmla="*/ 716806 w 3863342"/>
                <a:gd name="connsiteY38" fmla="*/ 737655 h 3266596"/>
                <a:gd name="connsiteX39" fmla="*/ 716182 w 3863342"/>
                <a:gd name="connsiteY39" fmla="*/ 807987 h 3266596"/>
                <a:gd name="connsiteX40" fmla="*/ 781511 w 3863342"/>
                <a:gd name="connsiteY40" fmla="*/ 942687 h 3266596"/>
                <a:gd name="connsiteX41" fmla="*/ 967462 w 3863342"/>
                <a:gd name="connsiteY41" fmla="*/ 1149665 h 3266596"/>
                <a:gd name="connsiteX42" fmla="*/ 925330 w 3863342"/>
                <a:gd name="connsiteY42" fmla="*/ 1207874 h 3266596"/>
                <a:gd name="connsiteX43" fmla="*/ 690071 w 3863342"/>
                <a:gd name="connsiteY43" fmla="*/ 1085817 h 3266596"/>
                <a:gd name="connsiteX44" fmla="*/ 409877 w 3863342"/>
                <a:gd name="connsiteY44" fmla="*/ 840119 h 3266596"/>
                <a:gd name="connsiteX45" fmla="*/ 121653 w 3863342"/>
                <a:gd name="connsiteY45" fmla="*/ 973107 h 3266596"/>
                <a:gd name="connsiteX46" fmla="*/ 0 w 3863342"/>
                <a:gd name="connsiteY46" fmla="*/ 1043191 h 3266596"/>
                <a:gd name="connsiteX0" fmla="*/ 0 w 3863342"/>
                <a:gd name="connsiteY0" fmla="*/ 1043191 h 3266596"/>
                <a:gd name="connsiteX1" fmla="*/ 3804132 w 3863342"/>
                <a:gd name="connsiteY1" fmla="*/ 3266596 h 3266596"/>
                <a:gd name="connsiteX2" fmla="*/ 3833439 w 3863342"/>
                <a:gd name="connsiteY2" fmla="*/ 3062446 h 3266596"/>
                <a:gd name="connsiteX3" fmla="*/ 3863342 w 3863342"/>
                <a:gd name="connsiteY3" fmla="*/ 2889143 h 3266596"/>
                <a:gd name="connsiteX4" fmla="*/ 3818641 w 3863342"/>
                <a:gd name="connsiteY4" fmla="*/ 2660128 h 3266596"/>
                <a:gd name="connsiteX5" fmla="*/ 3722557 w 3863342"/>
                <a:gd name="connsiteY5" fmla="*/ 2372851 h 3266596"/>
                <a:gd name="connsiteX6" fmla="*/ 2923796 w 3863342"/>
                <a:gd name="connsiteY6" fmla="*/ 693799 h 3266596"/>
                <a:gd name="connsiteX7" fmla="*/ 2633484 w 3863342"/>
                <a:gd name="connsiteY7" fmla="*/ 564938 h 3266596"/>
                <a:gd name="connsiteX8" fmla="*/ 2603321 w 3863342"/>
                <a:gd name="connsiteY8" fmla="*/ 609512 h 3266596"/>
                <a:gd name="connsiteX9" fmla="*/ 2683757 w 3863342"/>
                <a:gd name="connsiteY9" fmla="*/ 743238 h 3266596"/>
                <a:gd name="connsiteX10" fmla="*/ 2588240 w 3863342"/>
                <a:gd name="connsiteY10" fmla="*/ 936397 h 3266596"/>
                <a:gd name="connsiteX11" fmla="*/ 2452504 w 3863342"/>
                <a:gd name="connsiteY11" fmla="*/ 985925 h 3266596"/>
                <a:gd name="connsiteX12" fmla="*/ 2482667 w 3863342"/>
                <a:gd name="connsiteY12" fmla="*/ 1075075 h 3266596"/>
                <a:gd name="connsiteX13" fmla="*/ 2788063 w 3863342"/>
                <a:gd name="connsiteY13" fmla="*/ 1302981 h 3266596"/>
                <a:gd name="connsiteX14" fmla="*/ 2608348 w 3863342"/>
                <a:gd name="connsiteY14" fmla="*/ 1332620 h 3266596"/>
                <a:gd name="connsiteX15" fmla="*/ 2411019 w 3863342"/>
                <a:gd name="connsiteY15" fmla="*/ 1491198 h 3266596"/>
                <a:gd name="connsiteX16" fmla="*/ 1988732 w 3863342"/>
                <a:gd name="connsiteY16" fmla="*/ 1530823 h 3266596"/>
                <a:gd name="connsiteX17" fmla="*/ 1777588 w 3863342"/>
                <a:gd name="connsiteY17" fmla="*/ 1302980 h 3266596"/>
                <a:gd name="connsiteX18" fmla="*/ 1531254 w 3863342"/>
                <a:gd name="connsiteY18" fmla="*/ 1327746 h 3266596"/>
                <a:gd name="connsiteX19" fmla="*/ 1601635 w 3863342"/>
                <a:gd name="connsiteY19" fmla="*/ 1060278 h 3266596"/>
                <a:gd name="connsiteX20" fmla="*/ 1455846 w 3863342"/>
                <a:gd name="connsiteY20" fmla="*/ 971123 h 3266596"/>
                <a:gd name="connsiteX21" fmla="*/ 1395519 w 3863342"/>
                <a:gd name="connsiteY21" fmla="*/ 1010748 h 3266596"/>
                <a:gd name="connsiteX22" fmla="*/ 1315083 w 3863342"/>
                <a:gd name="connsiteY22" fmla="*/ 1337652 h 3266596"/>
                <a:gd name="connsiteX23" fmla="*/ 1201147 w 3863342"/>
                <a:gd name="connsiteY23" fmla="*/ 1315608 h 3266596"/>
                <a:gd name="connsiteX24" fmla="*/ 1228795 w 3863342"/>
                <a:gd name="connsiteY24" fmla="*/ 960259 h 3266596"/>
                <a:gd name="connsiteX25" fmla="*/ 1204506 w 3863342"/>
                <a:gd name="connsiteY25" fmla="*/ 702956 h 3266596"/>
                <a:gd name="connsiteX26" fmla="*/ 1281602 w 3863342"/>
                <a:gd name="connsiteY26" fmla="*/ 519180 h 3266596"/>
                <a:gd name="connsiteX27" fmla="*/ 1219566 w 3863342"/>
                <a:gd name="connsiteY27" fmla="*/ 507509 h 3266596"/>
                <a:gd name="connsiteX28" fmla="*/ 1200802 w 3863342"/>
                <a:gd name="connsiteY28" fmla="*/ 406471 h 3266596"/>
                <a:gd name="connsiteX29" fmla="*/ 1132434 w 3863342"/>
                <a:gd name="connsiteY29" fmla="*/ 268529 h 3266596"/>
                <a:gd name="connsiteX30" fmla="*/ 1045861 w 3863342"/>
                <a:gd name="connsiteY30" fmla="*/ 135288 h 3266596"/>
                <a:gd name="connsiteX31" fmla="*/ 854217 w 3863342"/>
                <a:gd name="connsiteY31" fmla="*/ 13226 h 3266596"/>
                <a:gd name="connsiteX32" fmla="*/ 664926 w 3863342"/>
                <a:gd name="connsiteY32" fmla="*/ 324 h 3266596"/>
                <a:gd name="connsiteX33" fmla="*/ 536231 w 3863342"/>
                <a:gd name="connsiteY33" fmla="*/ 177891 h 3266596"/>
                <a:gd name="connsiteX34" fmla="*/ 423614 w 3863342"/>
                <a:gd name="connsiteY34" fmla="*/ 298253 h 3266596"/>
                <a:gd name="connsiteX35" fmla="*/ 530532 w 3863342"/>
                <a:gd name="connsiteY35" fmla="*/ 372551 h 3266596"/>
                <a:gd name="connsiteX36" fmla="*/ 641135 w 3863342"/>
                <a:gd name="connsiteY36" fmla="*/ 627391 h 3266596"/>
                <a:gd name="connsiteX37" fmla="*/ 597459 w 3863342"/>
                <a:gd name="connsiteY37" fmla="*/ 668946 h 3266596"/>
                <a:gd name="connsiteX38" fmla="*/ 716806 w 3863342"/>
                <a:gd name="connsiteY38" fmla="*/ 737655 h 3266596"/>
                <a:gd name="connsiteX39" fmla="*/ 716182 w 3863342"/>
                <a:gd name="connsiteY39" fmla="*/ 807987 h 3266596"/>
                <a:gd name="connsiteX40" fmla="*/ 781511 w 3863342"/>
                <a:gd name="connsiteY40" fmla="*/ 942687 h 3266596"/>
                <a:gd name="connsiteX41" fmla="*/ 967462 w 3863342"/>
                <a:gd name="connsiteY41" fmla="*/ 1149665 h 3266596"/>
                <a:gd name="connsiteX42" fmla="*/ 925330 w 3863342"/>
                <a:gd name="connsiteY42" fmla="*/ 1207874 h 3266596"/>
                <a:gd name="connsiteX43" fmla="*/ 690071 w 3863342"/>
                <a:gd name="connsiteY43" fmla="*/ 1085817 h 3266596"/>
                <a:gd name="connsiteX44" fmla="*/ 409877 w 3863342"/>
                <a:gd name="connsiteY44" fmla="*/ 840119 h 3266596"/>
                <a:gd name="connsiteX45" fmla="*/ 121653 w 3863342"/>
                <a:gd name="connsiteY45" fmla="*/ 973107 h 3266596"/>
                <a:gd name="connsiteX46" fmla="*/ 0 w 3863342"/>
                <a:gd name="connsiteY46" fmla="*/ 1043191 h 3266596"/>
                <a:gd name="connsiteX0" fmla="*/ 0 w 3863342"/>
                <a:gd name="connsiteY0" fmla="*/ 1043191 h 3266596"/>
                <a:gd name="connsiteX1" fmla="*/ 3804132 w 3863342"/>
                <a:gd name="connsiteY1" fmla="*/ 3266596 h 3266596"/>
                <a:gd name="connsiteX2" fmla="*/ 3833439 w 3863342"/>
                <a:gd name="connsiteY2" fmla="*/ 3062446 h 3266596"/>
                <a:gd name="connsiteX3" fmla="*/ 3863342 w 3863342"/>
                <a:gd name="connsiteY3" fmla="*/ 2889143 h 3266596"/>
                <a:gd name="connsiteX4" fmla="*/ 3818641 w 3863342"/>
                <a:gd name="connsiteY4" fmla="*/ 2660128 h 3266596"/>
                <a:gd name="connsiteX5" fmla="*/ 3722557 w 3863342"/>
                <a:gd name="connsiteY5" fmla="*/ 2372851 h 3266596"/>
                <a:gd name="connsiteX6" fmla="*/ 2923796 w 3863342"/>
                <a:gd name="connsiteY6" fmla="*/ 693799 h 3266596"/>
                <a:gd name="connsiteX7" fmla="*/ 2633484 w 3863342"/>
                <a:gd name="connsiteY7" fmla="*/ 564938 h 3266596"/>
                <a:gd name="connsiteX8" fmla="*/ 2603321 w 3863342"/>
                <a:gd name="connsiteY8" fmla="*/ 609512 h 3266596"/>
                <a:gd name="connsiteX9" fmla="*/ 2683757 w 3863342"/>
                <a:gd name="connsiteY9" fmla="*/ 743238 h 3266596"/>
                <a:gd name="connsiteX10" fmla="*/ 2588240 w 3863342"/>
                <a:gd name="connsiteY10" fmla="*/ 936397 h 3266596"/>
                <a:gd name="connsiteX11" fmla="*/ 2452504 w 3863342"/>
                <a:gd name="connsiteY11" fmla="*/ 985925 h 3266596"/>
                <a:gd name="connsiteX12" fmla="*/ 2482667 w 3863342"/>
                <a:gd name="connsiteY12" fmla="*/ 1075075 h 3266596"/>
                <a:gd name="connsiteX13" fmla="*/ 2788063 w 3863342"/>
                <a:gd name="connsiteY13" fmla="*/ 1302981 h 3266596"/>
                <a:gd name="connsiteX14" fmla="*/ 2608348 w 3863342"/>
                <a:gd name="connsiteY14" fmla="*/ 1332620 h 3266596"/>
                <a:gd name="connsiteX15" fmla="*/ 2411019 w 3863342"/>
                <a:gd name="connsiteY15" fmla="*/ 1491198 h 3266596"/>
                <a:gd name="connsiteX16" fmla="*/ 1988732 w 3863342"/>
                <a:gd name="connsiteY16" fmla="*/ 1530823 h 3266596"/>
                <a:gd name="connsiteX17" fmla="*/ 1777588 w 3863342"/>
                <a:gd name="connsiteY17" fmla="*/ 1302980 h 3266596"/>
                <a:gd name="connsiteX18" fmla="*/ 1531254 w 3863342"/>
                <a:gd name="connsiteY18" fmla="*/ 1327746 h 3266596"/>
                <a:gd name="connsiteX19" fmla="*/ 1601635 w 3863342"/>
                <a:gd name="connsiteY19" fmla="*/ 1060278 h 3266596"/>
                <a:gd name="connsiteX20" fmla="*/ 1455846 w 3863342"/>
                <a:gd name="connsiteY20" fmla="*/ 971123 h 3266596"/>
                <a:gd name="connsiteX21" fmla="*/ 1395519 w 3863342"/>
                <a:gd name="connsiteY21" fmla="*/ 1010748 h 3266596"/>
                <a:gd name="connsiteX22" fmla="*/ 1315083 w 3863342"/>
                <a:gd name="connsiteY22" fmla="*/ 1337652 h 3266596"/>
                <a:gd name="connsiteX23" fmla="*/ 1192436 w 3863342"/>
                <a:gd name="connsiteY23" fmla="*/ 1328236 h 3266596"/>
                <a:gd name="connsiteX24" fmla="*/ 1228795 w 3863342"/>
                <a:gd name="connsiteY24" fmla="*/ 960259 h 3266596"/>
                <a:gd name="connsiteX25" fmla="*/ 1204506 w 3863342"/>
                <a:gd name="connsiteY25" fmla="*/ 702956 h 3266596"/>
                <a:gd name="connsiteX26" fmla="*/ 1281602 w 3863342"/>
                <a:gd name="connsiteY26" fmla="*/ 519180 h 3266596"/>
                <a:gd name="connsiteX27" fmla="*/ 1219566 w 3863342"/>
                <a:gd name="connsiteY27" fmla="*/ 507509 h 3266596"/>
                <a:gd name="connsiteX28" fmla="*/ 1200802 w 3863342"/>
                <a:gd name="connsiteY28" fmla="*/ 406471 h 3266596"/>
                <a:gd name="connsiteX29" fmla="*/ 1132434 w 3863342"/>
                <a:gd name="connsiteY29" fmla="*/ 268529 h 3266596"/>
                <a:gd name="connsiteX30" fmla="*/ 1045861 w 3863342"/>
                <a:gd name="connsiteY30" fmla="*/ 135288 h 3266596"/>
                <a:gd name="connsiteX31" fmla="*/ 854217 w 3863342"/>
                <a:gd name="connsiteY31" fmla="*/ 13226 h 3266596"/>
                <a:gd name="connsiteX32" fmla="*/ 664926 w 3863342"/>
                <a:gd name="connsiteY32" fmla="*/ 324 h 3266596"/>
                <a:gd name="connsiteX33" fmla="*/ 536231 w 3863342"/>
                <a:gd name="connsiteY33" fmla="*/ 177891 h 3266596"/>
                <a:gd name="connsiteX34" fmla="*/ 423614 w 3863342"/>
                <a:gd name="connsiteY34" fmla="*/ 298253 h 3266596"/>
                <a:gd name="connsiteX35" fmla="*/ 530532 w 3863342"/>
                <a:gd name="connsiteY35" fmla="*/ 372551 h 3266596"/>
                <a:gd name="connsiteX36" fmla="*/ 641135 w 3863342"/>
                <a:gd name="connsiteY36" fmla="*/ 627391 h 3266596"/>
                <a:gd name="connsiteX37" fmla="*/ 597459 w 3863342"/>
                <a:gd name="connsiteY37" fmla="*/ 668946 h 3266596"/>
                <a:gd name="connsiteX38" fmla="*/ 716806 w 3863342"/>
                <a:gd name="connsiteY38" fmla="*/ 737655 h 3266596"/>
                <a:gd name="connsiteX39" fmla="*/ 716182 w 3863342"/>
                <a:gd name="connsiteY39" fmla="*/ 807987 h 3266596"/>
                <a:gd name="connsiteX40" fmla="*/ 781511 w 3863342"/>
                <a:gd name="connsiteY40" fmla="*/ 942687 h 3266596"/>
                <a:gd name="connsiteX41" fmla="*/ 967462 w 3863342"/>
                <a:gd name="connsiteY41" fmla="*/ 1149665 h 3266596"/>
                <a:gd name="connsiteX42" fmla="*/ 925330 w 3863342"/>
                <a:gd name="connsiteY42" fmla="*/ 1207874 h 3266596"/>
                <a:gd name="connsiteX43" fmla="*/ 690071 w 3863342"/>
                <a:gd name="connsiteY43" fmla="*/ 1085817 h 3266596"/>
                <a:gd name="connsiteX44" fmla="*/ 409877 w 3863342"/>
                <a:gd name="connsiteY44" fmla="*/ 840119 h 3266596"/>
                <a:gd name="connsiteX45" fmla="*/ 121653 w 3863342"/>
                <a:gd name="connsiteY45" fmla="*/ 973107 h 3266596"/>
                <a:gd name="connsiteX46" fmla="*/ 0 w 3863342"/>
                <a:gd name="connsiteY46" fmla="*/ 1043191 h 3266596"/>
                <a:gd name="connsiteX0" fmla="*/ 0 w 3863342"/>
                <a:gd name="connsiteY0" fmla="*/ 1043191 h 3266596"/>
                <a:gd name="connsiteX1" fmla="*/ 3804132 w 3863342"/>
                <a:gd name="connsiteY1" fmla="*/ 3266596 h 3266596"/>
                <a:gd name="connsiteX2" fmla="*/ 3833439 w 3863342"/>
                <a:gd name="connsiteY2" fmla="*/ 3062446 h 3266596"/>
                <a:gd name="connsiteX3" fmla="*/ 3863342 w 3863342"/>
                <a:gd name="connsiteY3" fmla="*/ 2889143 h 3266596"/>
                <a:gd name="connsiteX4" fmla="*/ 3818641 w 3863342"/>
                <a:gd name="connsiteY4" fmla="*/ 2660128 h 3266596"/>
                <a:gd name="connsiteX5" fmla="*/ 3722557 w 3863342"/>
                <a:gd name="connsiteY5" fmla="*/ 2372851 h 3266596"/>
                <a:gd name="connsiteX6" fmla="*/ 2923796 w 3863342"/>
                <a:gd name="connsiteY6" fmla="*/ 693799 h 3266596"/>
                <a:gd name="connsiteX7" fmla="*/ 2633484 w 3863342"/>
                <a:gd name="connsiteY7" fmla="*/ 564938 h 3266596"/>
                <a:gd name="connsiteX8" fmla="*/ 2603321 w 3863342"/>
                <a:gd name="connsiteY8" fmla="*/ 609512 h 3266596"/>
                <a:gd name="connsiteX9" fmla="*/ 2683757 w 3863342"/>
                <a:gd name="connsiteY9" fmla="*/ 743238 h 3266596"/>
                <a:gd name="connsiteX10" fmla="*/ 2588240 w 3863342"/>
                <a:gd name="connsiteY10" fmla="*/ 936397 h 3266596"/>
                <a:gd name="connsiteX11" fmla="*/ 2452504 w 3863342"/>
                <a:gd name="connsiteY11" fmla="*/ 985925 h 3266596"/>
                <a:gd name="connsiteX12" fmla="*/ 2482667 w 3863342"/>
                <a:gd name="connsiteY12" fmla="*/ 1075075 h 3266596"/>
                <a:gd name="connsiteX13" fmla="*/ 2788063 w 3863342"/>
                <a:gd name="connsiteY13" fmla="*/ 1302981 h 3266596"/>
                <a:gd name="connsiteX14" fmla="*/ 2608348 w 3863342"/>
                <a:gd name="connsiteY14" fmla="*/ 1332620 h 3266596"/>
                <a:gd name="connsiteX15" fmla="*/ 2411019 w 3863342"/>
                <a:gd name="connsiteY15" fmla="*/ 1491198 h 3266596"/>
                <a:gd name="connsiteX16" fmla="*/ 1988732 w 3863342"/>
                <a:gd name="connsiteY16" fmla="*/ 1530823 h 3266596"/>
                <a:gd name="connsiteX17" fmla="*/ 1777588 w 3863342"/>
                <a:gd name="connsiteY17" fmla="*/ 1302980 h 3266596"/>
                <a:gd name="connsiteX18" fmla="*/ 1531254 w 3863342"/>
                <a:gd name="connsiteY18" fmla="*/ 1327746 h 3266596"/>
                <a:gd name="connsiteX19" fmla="*/ 1601635 w 3863342"/>
                <a:gd name="connsiteY19" fmla="*/ 1060278 h 3266596"/>
                <a:gd name="connsiteX20" fmla="*/ 1455846 w 3863342"/>
                <a:gd name="connsiteY20" fmla="*/ 971123 h 3266596"/>
                <a:gd name="connsiteX21" fmla="*/ 1395519 w 3863342"/>
                <a:gd name="connsiteY21" fmla="*/ 1010748 h 3266596"/>
                <a:gd name="connsiteX22" fmla="*/ 1315083 w 3863342"/>
                <a:gd name="connsiteY22" fmla="*/ 1337652 h 3266596"/>
                <a:gd name="connsiteX23" fmla="*/ 1192436 w 3863342"/>
                <a:gd name="connsiteY23" fmla="*/ 1328236 h 3266596"/>
                <a:gd name="connsiteX24" fmla="*/ 1228795 w 3863342"/>
                <a:gd name="connsiteY24" fmla="*/ 960259 h 3266596"/>
                <a:gd name="connsiteX25" fmla="*/ 1204506 w 3863342"/>
                <a:gd name="connsiteY25" fmla="*/ 702956 h 3266596"/>
                <a:gd name="connsiteX26" fmla="*/ 1281602 w 3863342"/>
                <a:gd name="connsiteY26" fmla="*/ 519180 h 3266596"/>
                <a:gd name="connsiteX27" fmla="*/ 1219566 w 3863342"/>
                <a:gd name="connsiteY27" fmla="*/ 507509 h 3266596"/>
                <a:gd name="connsiteX28" fmla="*/ 1200802 w 3863342"/>
                <a:gd name="connsiteY28" fmla="*/ 406471 h 3266596"/>
                <a:gd name="connsiteX29" fmla="*/ 1132434 w 3863342"/>
                <a:gd name="connsiteY29" fmla="*/ 268529 h 3266596"/>
                <a:gd name="connsiteX30" fmla="*/ 1045861 w 3863342"/>
                <a:gd name="connsiteY30" fmla="*/ 135288 h 3266596"/>
                <a:gd name="connsiteX31" fmla="*/ 854217 w 3863342"/>
                <a:gd name="connsiteY31" fmla="*/ 13226 h 3266596"/>
                <a:gd name="connsiteX32" fmla="*/ 664926 w 3863342"/>
                <a:gd name="connsiteY32" fmla="*/ 324 h 3266596"/>
                <a:gd name="connsiteX33" fmla="*/ 536231 w 3863342"/>
                <a:gd name="connsiteY33" fmla="*/ 177891 h 3266596"/>
                <a:gd name="connsiteX34" fmla="*/ 423614 w 3863342"/>
                <a:gd name="connsiteY34" fmla="*/ 298253 h 3266596"/>
                <a:gd name="connsiteX35" fmla="*/ 530532 w 3863342"/>
                <a:gd name="connsiteY35" fmla="*/ 372551 h 3266596"/>
                <a:gd name="connsiteX36" fmla="*/ 641135 w 3863342"/>
                <a:gd name="connsiteY36" fmla="*/ 627391 h 3266596"/>
                <a:gd name="connsiteX37" fmla="*/ 597459 w 3863342"/>
                <a:gd name="connsiteY37" fmla="*/ 668946 h 3266596"/>
                <a:gd name="connsiteX38" fmla="*/ 716806 w 3863342"/>
                <a:gd name="connsiteY38" fmla="*/ 737655 h 3266596"/>
                <a:gd name="connsiteX39" fmla="*/ 716182 w 3863342"/>
                <a:gd name="connsiteY39" fmla="*/ 807987 h 3266596"/>
                <a:gd name="connsiteX40" fmla="*/ 781511 w 3863342"/>
                <a:gd name="connsiteY40" fmla="*/ 942687 h 3266596"/>
                <a:gd name="connsiteX41" fmla="*/ 967462 w 3863342"/>
                <a:gd name="connsiteY41" fmla="*/ 1149665 h 3266596"/>
                <a:gd name="connsiteX42" fmla="*/ 925330 w 3863342"/>
                <a:gd name="connsiteY42" fmla="*/ 1207874 h 3266596"/>
                <a:gd name="connsiteX43" fmla="*/ 690071 w 3863342"/>
                <a:gd name="connsiteY43" fmla="*/ 1085817 h 3266596"/>
                <a:gd name="connsiteX44" fmla="*/ 409877 w 3863342"/>
                <a:gd name="connsiteY44" fmla="*/ 840119 h 3266596"/>
                <a:gd name="connsiteX45" fmla="*/ 121653 w 3863342"/>
                <a:gd name="connsiteY45" fmla="*/ 973107 h 3266596"/>
                <a:gd name="connsiteX46" fmla="*/ 0 w 3863342"/>
                <a:gd name="connsiteY46" fmla="*/ 1043191 h 3266596"/>
                <a:gd name="connsiteX0" fmla="*/ 0 w 3863342"/>
                <a:gd name="connsiteY0" fmla="*/ 1043191 h 3266596"/>
                <a:gd name="connsiteX1" fmla="*/ 549328 w 3863342"/>
                <a:gd name="connsiteY1" fmla="*/ 1410625 h 3266596"/>
                <a:gd name="connsiteX2" fmla="*/ 3804132 w 3863342"/>
                <a:gd name="connsiteY2" fmla="*/ 3266596 h 3266596"/>
                <a:gd name="connsiteX3" fmla="*/ 3833439 w 3863342"/>
                <a:gd name="connsiteY3" fmla="*/ 3062446 h 3266596"/>
                <a:gd name="connsiteX4" fmla="*/ 3863342 w 3863342"/>
                <a:gd name="connsiteY4" fmla="*/ 2889143 h 3266596"/>
                <a:gd name="connsiteX5" fmla="*/ 3818641 w 3863342"/>
                <a:gd name="connsiteY5" fmla="*/ 2660128 h 3266596"/>
                <a:gd name="connsiteX6" fmla="*/ 3722557 w 3863342"/>
                <a:gd name="connsiteY6" fmla="*/ 2372851 h 3266596"/>
                <a:gd name="connsiteX7" fmla="*/ 2923796 w 3863342"/>
                <a:gd name="connsiteY7" fmla="*/ 693799 h 3266596"/>
                <a:gd name="connsiteX8" fmla="*/ 2633484 w 3863342"/>
                <a:gd name="connsiteY8" fmla="*/ 564938 h 3266596"/>
                <a:gd name="connsiteX9" fmla="*/ 2603321 w 3863342"/>
                <a:gd name="connsiteY9" fmla="*/ 609512 h 3266596"/>
                <a:gd name="connsiteX10" fmla="*/ 2683757 w 3863342"/>
                <a:gd name="connsiteY10" fmla="*/ 743238 h 3266596"/>
                <a:gd name="connsiteX11" fmla="*/ 2588240 w 3863342"/>
                <a:gd name="connsiteY11" fmla="*/ 936397 h 3266596"/>
                <a:gd name="connsiteX12" fmla="*/ 2452504 w 3863342"/>
                <a:gd name="connsiteY12" fmla="*/ 985925 h 3266596"/>
                <a:gd name="connsiteX13" fmla="*/ 2482667 w 3863342"/>
                <a:gd name="connsiteY13" fmla="*/ 1075075 h 3266596"/>
                <a:gd name="connsiteX14" fmla="*/ 2788063 w 3863342"/>
                <a:gd name="connsiteY14" fmla="*/ 1302981 h 3266596"/>
                <a:gd name="connsiteX15" fmla="*/ 2608348 w 3863342"/>
                <a:gd name="connsiteY15" fmla="*/ 1332620 h 3266596"/>
                <a:gd name="connsiteX16" fmla="*/ 2411019 w 3863342"/>
                <a:gd name="connsiteY16" fmla="*/ 1491198 h 3266596"/>
                <a:gd name="connsiteX17" fmla="*/ 1988732 w 3863342"/>
                <a:gd name="connsiteY17" fmla="*/ 1530823 h 3266596"/>
                <a:gd name="connsiteX18" fmla="*/ 1777588 w 3863342"/>
                <a:gd name="connsiteY18" fmla="*/ 1302980 h 3266596"/>
                <a:gd name="connsiteX19" fmla="*/ 1531254 w 3863342"/>
                <a:gd name="connsiteY19" fmla="*/ 1327746 h 3266596"/>
                <a:gd name="connsiteX20" fmla="*/ 1601635 w 3863342"/>
                <a:gd name="connsiteY20" fmla="*/ 1060278 h 3266596"/>
                <a:gd name="connsiteX21" fmla="*/ 1455846 w 3863342"/>
                <a:gd name="connsiteY21" fmla="*/ 971123 h 3266596"/>
                <a:gd name="connsiteX22" fmla="*/ 1395519 w 3863342"/>
                <a:gd name="connsiteY22" fmla="*/ 1010748 h 3266596"/>
                <a:gd name="connsiteX23" fmla="*/ 1315083 w 3863342"/>
                <a:gd name="connsiteY23" fmla="*/ 1337652 h 3266596"/>
                <a:gd name="connsiteX24" fmla="*/ 1192436 w 3863342"/>
                <a:gd name="connsiteY24" fmla="*/ 1328236 h 3266596"/>
                <a:gd name="connsiteX25" fmla="*/ 1228795 w 3863342"/>
                <a:gd name="connsiteY25" fmla="*/ 960259 h 3266596"/>
                <a:gd name="connsiteX26" fmla="*/ 1204506 w 3863342"/>
                <a:gd name="connsiteY26" fmla="*/ 702956 h 3266596"/>
                <a:gd name="connsiteX27" fmla="*/ 1281602 w 3863342"/>
                <a:gd name="connsiteY27" fmla="*/ 519180 h 3266596"/>
                <a:gd name="connsiteX28" fmla="*/ 1219566 w 3863342"/>
                <a:gd name="connsiteY28" fmla="*/ 507509 h 3266596"/>
                <a:gd name="connsiteX29" fmla="*/ 1200802 w 3863342"/>
                <a:gd name="connsiteY29" fmla="*/ 406471 h 3266596"/>
                <a:gd name="connsiteX30" fmla="*/ 1132434 w 3863342"/>
                <a:gd name="connsiteY30" fmla="*/ 268529 h 3266596"/>
                <a:gd name="connsiteX31" fmla="*/ 1045861 w 3863342"/>
                <a:gd name="connsiteY31" fmla="*/ 135288 h 3266596"/>
                <a:gd name="connsiteX32" fmla="*/ 854217 w 3863342"/>
                <a:gd name="connsiteY32" fmla="*/ 13226 h 3266596"/>
                <a:gd name="connsiteX33" fmla="*/ 664926 w 3863342"/>
                <a:gd name="connsiteY33" fmla="*/ 324 h 3266596"/>
                <a:gd name="connsiteX34" fmla="*/ 536231 w 3863342"/>
                <a:gd name="connsiteY34" fmla="*/ 177891 h 3266596"/>
                <a:gd name="connsiteX35" fmla="*/ 423614 w 3863342"/>
                <a:gd name="connsiteY35" fmla="*/ 298253 h 3266596"/>
                <a:gd name="connsiteX36" fmla="*/ 530532 w 3863342"/>
                <a:gd name="connsiteY36" fmla="*/ 372551 h 3266596"/>
                <a:gd name="connsiteX37" fmla="*/ 641135 w 3863342"/>
                <a:gd name="connsiteY37" fmla="*/ 627391 h 3266596"/>
                <a:gd name="connsiteX38" fmla="*/ 597459 w 3863342"/>
                <a:gd name="connsiteY38" fmla="*/ 668946 h 3266596"/>
                <a:gd name="connsiteX39" fmla="*/ 716806 w 3863342"/>
                <a:gd name="connsiteY39" fmla="*/ 737655 h 3266596"/>
                <a:gd name="connsiteX40" fmla="*/ 716182 w 3863342"/>
                <a:gd name="connsiteY40" fmla="*/ 807987 h 3266596"/>
                <a:gd name="connsiteX41" fmla="*/ 781511 w 3863342"/>
                <a:gd name="connsiteY41" fmla="*/ 942687 h 3266596"/>
                <a:gd name="connsiteX42" fmla="*/ 967462 w 3863342"/>
                <a:gd name="connsiteY42" fmla="*/ 1149665 h 3266596"/>
                <a:gd name="connsiteX43" fmla="*/ 925330 w 3863342"/>
                <a:gd name="connsiteY43" fmla="*/ 1207874 h 3266596"/>
                <a:gd name="connsiteX44" fmla="*/ 690071 w 3863342"/>
                <a:gd name="connsiteY44" fmla="*/ 1085817 h 3266596"/>
                <a:gd name="connsiteX45" fmla="*/ 409877 w 3863342"/>
                <a:gd name="connsiteY45" fmla="*/ 840119 h 3266596"/>
                <a:gd name="connsiteX46" fmla="*/ 121653 w 3863342"/>
                <a:gd name="connsiteY46" fmla="*/ 973107 h 3266596"/>
                <a:gd name="connsiteX47" fmla="*/ 0 w 3863342"/>
                <a:gd name="connsiteY47" fmla="*/ 1043191 h 3266596"/>
                <a:gd name="connsiteX0" fmla="*/ 0 w 3863342"/>
                <a:gd name="connsiteY0" fmla="*/ 1043191 h 3266596"/>
                <a:gd name="connsiteX1" fmla="*/ 549328 w 3863342"/>
                <a:gd name="connsiteY1" fmla="*/ 1410625 h 3266596"/>
                <a:gd name="connsiteX2" fmla="*/ 771462 w 3863342"/>
                <a:gd name="connsiteY2" fmla="*/ 1536896 h 3266596"/>
                <a:gd name="connsiteX3" fmla="*/ 3804132 w 3863342"/>
                <a:gd name="connsiteY3" fmla="*/ 3266596 h 3266596"/>
                <a:gd name="connsiteX4" fmla="*/ 3833439 w 3863342"/>
                <a:gd name="connsiteY4" fmla="*/ 3062446 h 3266596"/>
                <a:gd name="connsiteX5" fmla="*/ 3863342 w 3863342"/>
                <a:gd name="connsiteY5" fmla="*/ 2889143 h 3266596"/>
                <a:gd name="connsiteX6" fmla="*/ 3818641 w 3863342"/>
                <a:gd name="connsiteY6" fmla="*/ 2660128 h 3266596"/>
                <a:gd name="connsiteX7" fmla="*/ 3722557 w 3863342"/>
                <a:gd name="connsiteY7" fmla="*/ 2372851 h 3266596"/>
                <a:gd name="connsiteX8" fmla="*/ 2923796 w 3863342"/>
                <a:gd name="connsiteY8" fmla="*/ 693799 h 3266596"/>
                <a:gd name="connsiteX9" fmla="*/ 2633484 w 3863342"/>
                <a:gd name="connsiteY9" fmla="*/ 564938 h 3266596"/>
                <a:gd name="connsiteX10" fmla="*/ 2603321 w 3863342"/>
                <a:gd name="connsiteY10" fmla="*/ 609512 h 3266596"/>
                <a:gd name="connsiteX11" fmla="*/ 2683757 w 3863342"/>
                <a:gd name="connsiteY11" fmla="*/ 743238 h 3266596"/>
                <a:gd name="connsiteX12" fmla="*/ 2588240 w 3863342"/>
                <a:gd name="connsiteY12" fmla="*/ 936397 h 3266596"/>
                <a:gd name="connsiteX13" fmla="*/ 2452504 w 3863342"/>
                <a:gd name="connsiteY13" fmla="*/ 985925 h 3266596"/>
                <a:gd name="connsiteX14" fmla="*/ 2482667 w 3863342"/>
                <a:gd name="connsiteY14" fmla="*/ 1075075 h 3266596"/>
                <a:gd name="connsiteX15" fmla="*/ 2788063 w 3863342"/>
                <a:gd name="connsiteY15" fmla="*/ 1302981 h 3266596"/>
                <a:gd name="connsiteX16" fmla="*/ 2608348 w 3863342"/>
                <a:gd name="connsiteY16" fmla="*/ 1332620 h 3266596"/>
                <a:gd name="connsiteX17" fmla="*/ 2411019 w 3863342"/>
                <a:gd name="connsiteY17" fmla="*/ 1491198 h 3266596"/>
                <a:gd name="connsiteX18" fmla="*/ 1988732 w 3863342"/>
                <a:gd name="connsiteY18" fmla="*/ 1530823 h 3266596"/>
                <a:gd name="connsiteX19" fmla="*/ 1777588 w 3863342"/>
                <a:gd name="connsiteY19" fmla="*/ 1302980 h 3266596"/>
                <a:gd name="connsiteX20" fmla="*/ 1531254 w 3863342"/>
                <a:gd name="connsiteY20" fmla="*/ 1327746 h 3266596"/>
                <a:gd name="connsiteX21" fmla="*/ 1601635 w 3863342"/>
                <a:gd name="connsiteY21" fmla="*/ 1060278 h 3266596"/>
                <a:gd name="connsiteX22" fmla="*/ 1455846 w 3863342"/>
                <a:gd name="connsiteY22" fmla="*/ 971123 h 3266596"/>
                <a:gd name="connsiteX23" fmla="*/ 1395519 w 3863342"/>
                <a:gd name="connsiteY23" fmla="*/ 1010748 h 3266596"/>
                <a:gd name="connsiteX24" fmla="*/ 1315083 w 3863342"/>
                <a:gd name="connsiteY24" fmla="*/ 1337652 h 3266596"/>
                <a:gd name="connsiteX25" fmla="*/ 1192436 w 3863342"/>
                <a:gd name="connsiteY25" fmla="*/ 1328236 h 3266596"/>
                <a:gd name="connsiteX26" fmla="*/ 1228795 w 3863342"/>
                <a:gd name="connsiteY26" fmla="*/ 960259 h 3266596"/>
                <a:gd name="connsiteX27" fmla="*/ 1204506 w 3863342"/>
                <a:gd name="connsiteY27" fmla="*/ 702956 h 3266596"/>
                <a:gd name="connsiteX28" fmla="*/ 1281602 w 3863342"/>
                <a:gd name="connsiteY28" fmla="*/ 519180 h 3266596"/>
                <a:gd name="connsiteX29" fmla="*/ 1219566 w 3863342"/>
                <a:gd name="connsiteY29" fmla="*/ 507509 h 3266596"/>
                <a:gd name="connsiteX30" fmla="*/ 1200802 w 3863342"/>
                <a:gd name="connsiteY30" fmla="*/ 406471 h 3266596"/>
                <a:gd name="connsiteX31" fmla="*/ 1132434 w 3863342"/>
                <a:gd name="connsiteY31" fmla="*/ 268529 h 3266596"/>
                <a:gd name="connsiteX32" fmla="*/ 1045861 w 3863342"/>
                <a:gd name="connsiteY32" fmla="*/ 135288 h 3266596"/>
                <a:gd name="connsiteX33" fmla="*/ 854217 w 3863342"/>
                <a:gd name="connsiteY33" fmla="*/ 13226 h 3266596"/>
                <a:gd name="connsiteX34" fmla="*/ 664926 w 3863342"/>
                <a:gd name="connsiteY34" fmla="*/ 324 h 3266596"/>
                <a:gd name="connsiteX35" fmla="*/ 536231 w 3863342"/>
                <a:gd name="connsiteY35" fmla="*/ 177891 h 3266596"/>
                <a:gd name="connsiteX36" fmla="*/ 423614 w 3863342"/>
                <a:gd name="connsiteY36" fmla="*/ 298253 h 3266596"/>
                <a:gd name="connsiteX37" fmla="*/ 530532 w 3863342"/>
                <a:gd name="connsiteY37" fmla="*/ 372551 h 3266596"/>
                <a:gd name="connsiteX38" fmla="*/ 641135 w 3863342"/>
                <a:gd name="connsiteY38" fmla="*/ 627391 h 3266596"/>
                <a:gd name="connsiteX39" fmla="*/ 597459 w 3863342"/>
                <a:gd name="connsiteY39" fmla="*/ 668946 h 3266596"/>
                <a:gd name="connsiteX40" fmla="*/ 716806 w 3863342"/>
                <a:gd name="connsiteY40" fmla="*/ 737655 h 3266596"/>
                <a:gd name="connsiteX41" fmla="*/ 716182 w 3863342"/>
                <a:gd name="connsiteY41" fmla="*/ 807987 h 3266596"/>
                <a:gd name="connsiteX42" fmla="*/ 781511 w 3863342"/>
                <a:gd name="connsiteY42" fmla="*/ 942687 h 3266596"/>
                <a:gd name="connsiteX43" fmla="*/ 967462 w 3863342"/>
                <a:gd name="connsiteY43" fmla="*/ 1149665 h 3266596"/>
                <a:gd name="connsiteX44" fmla="*/ 925330 w 3863342"/>
                <a:gd name="connsiteY44" fmla="*/ 1207874 h 3266596"/>
                <a:gd name="connsiteX45" fmla="*/ 690071 w 3863342"/>
                <a:gd name="connsiteY45" fmla="*/ 1085817 h 3266596"/>
                <a:gd name="connsiteX46" fmla="*/ 409877 w 3863342"/>
                <a:gd name="connsiteY46" fmla="*/ 840119 h 3266596"/>
                <a:gd name="connsiteX47" fmla="*/ 121653 w 3863342"/>
                <a:gd name="connsiteY47" fmla="*/ 973107 h 3266596"/>
                <a:gd name="connsiteX48" fmla="*/ 0 w 3863342"/>
                <a:gd name="connsiteY48" fmla="*/ 1043191 h 3266596"/>
                <a:gd name="connsiteX0" fmla="*/ 0 w 3863342"/>
                <a:gd name="connsiteY0" fmla="*/ 1043191 h 3266596"/>
                <a:gd name="connsiteX1" fmla="*/ 549328 w 3863342"/>
                <a:gd name="connsiteY1" fmla="*/ 1410625 h 3266596"/>
                <a:gd name="connsiteX2" fmla="*/ 771462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71462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71462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97595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97595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97595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97595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266596"/>
                <a:gd name="connsiteX1" fmla="*/ 549328 w 3863342"/>
                <a:gd name="connsiteY1" fmla="*/ 1410625 h 3266596"/>
                <a:gd name="connsiteX2" fmla="*/ 797595 w 3863342"/>
                <a:gd name="connsiteY2" fmla="*/ 1536896 h 3266596"/>
                <a:gd name="connsiteX3" fmla="*/ 1250573 w 3863342"/>
                <a:gd name="connsiteY3" fmla="*/ 1490596 h 3266596"/>
                <a:gd name="connsiteX4" fmla="*/ 3804132 w 3863342"/>
                <a:gd name="connsiteY4" fmla="*/ 3266596 h 3266596"/>
                <a:gd name="connsiteX5" fmla="*/ 3833439 w 3863342"/>
                <a:gd name="connsiteY5" fmla="*/ 3062446 h 3266596"/>
                <a:gd name="connsiteX6" fmla="*/ 3863342 w 3863342"/>
                <a:gd name="connsiteY6" fmla="*/ 2889143 h 3266596"/>
                <a:gd name="connsiteX7" fmla="*/ 3818641 w 3863342"/>
                <a:gd name="connsiteY7" fmla="*/ 2660128 h 3266596"/>
                <a:gd name="connsiteX8" fmla="*/ 3722557 w 3863342"/>
                <a:gd name="connsiteY8" fmla="*/ 2372851 h 3266596"/>
                <a:gd name="connsiteX9" fmla="*/ 2923796 w 3863342"/>
                <a:gd name="connsiteY9" fmla="*/ 693799 h 3266596"/>
                <a:gd name="connsiteX10" fmla="*/ 2633484 w 3863342"/>
                <a:gd name="connsiteY10" fmla="*/ 564938 h 3266596"/>
                <a:gd name="connsiteX11" fmla="*/ 2603321 w 3863342"/>
                <a:gd name="connsiteY11" fmla="*/ 609512 h 3266596"/>
                <a:gd name="connsiteX12" fmla="*/ 2683757 w 3863342"/>
                <a:gd name="connsiteY12" fmla="*/ 743238 h 3266596"/>
                <a:gd name="connsiteX13" fmla="*/ 2588240 w 3863342"/>
                <a:gd name="connsiteY13" fmla="*/ 936397 h 3266596"/>
                <a:gd name="connsiteX14" fmla="*/ 2452504 w 3863342"/>
                <a:gd name="connsiteY14" fmla="*/ 985925 h 3266596"/>
                <a:gd name="connsiteX15" fmla="*/ 2482667 w 3863342"/>
                <a:gd name="connsiteY15" fmla="*/ 1075075 h 3266596"/>
                <a:gd name="connsiteX16" fmla="*/ 2788063 w 3863342"/>
                <a:gd name="connsiteY16" fmla="*/ 1302981 h 3266596"/>
                <a:gd name="connsiteX17" fmla="*/ 2608348 w 3863342"/>
                <a:gd name="connsiteY17" fmla="*/ 1332620 h 3266596"/>
                <a:gd name="connsiteX18" fmla="*/ 2411019 w 3863342"/>
                <a:gd name="connsiteY18" fmla="*/ 1491198 h 3266596"/>
                <a:gd name="connsiteX19" fmla="*/ 1988732 w 3863342"/>
                <a:gd name="connsiteY19" fmla="*/ 1530823 h 3266596"/>
                <a:gd name="connsiteX20" fmla="*/ 1777588 w 3863342"/>
                <a:gd name="connsiteY20" fmla="*/ 1302980 h 3266596"/>
                <a:gd name="connsiteX21" fmla="*/ 1531254 w 3863342"/>
                <a:gd name="connsiteY21" fmla="*/ 1327746 h 3266596"/>
                <a:gd name="connsiteX22" fmla="*/ 1601635 w 3863342"/>
                <a:gd name="connsiteY22" fmla="*/ 1060278 h 3266596"/>
                <a:gd name="connsiteX23" fmla="*/ 1455846 w 3863342"/>
                <a:gd name="connsiteY23" fmla="*/ 971123 h 3266596"/>
                <a:gd name="connsiteX24" fmla="*/ 1395519 w 3863342"/>
                <a:gd name="connsiteY24" fmla="*/ 1010748 h 3266596"/>
                <a:gd name="connsiteX25" fmla="*/ 1315083 w 3863342"/>
                <a:gd name="connsiteY25" fmla="*/ 1337652 h 3266596"/>
                <a:gd name="connsiteX26" fmla="*/ 1192436 w 3863342"/>
                <a:gd name="connsiteY26" fmla="*/ 1328236 h 3266596"/>
                <a:gd name="connsiteX27" fmla="*/ 1228795 w 3863342"/>
                <a:gd name="connsiteY27" fmla="*/ 960259 h 3266596"/>
                <a:gd name="connsiteX28" fmla="*/ 1204506 w 3863342"/>
                <a:gd name="connsiteY28" fmla="*/ 702956 h 3266596"/>
                <a:gd name="connsiteX29" fmla="*/ 1281602 w 3863342"/>
                <a:gd name="connsiteY29" fmla="*/ 519180 h 3266596"/>
                <a:gd name="connsiteX30" fmla="*/ 1219566 w 3863342"/>
                <a:gd name="connsiteY30" fmla="*/ 507509 h 3266596"/>
                <a:gd name="connsiteX31" fmla="*/ 1200802 w 3863342"/>
                <a:gd name="connsiteY31" fmla="*/ 406471 h 3266596"/>
                <a:gd name="connsiteX32" fmla="*/ 1132434 w 3863342"/>
                <a:gd name="connsiteY32" fmla="*/ 268529 h 3266596"/>
                <a:gd name="connsiteX33" fmla="*/ 1045861 w 3863342"/>
                <a:gd name="connsiteY33" fmla="*/ 135288 h 3266596"/>
                <a:gd name="connsiteX34" fmla="*/ 854217 w 3863342"/>
                <a:gd name="connsiteY34" fmla="*/ 13226 h 3266596"/>
                <a:gd name="connsiteX35" fmla="*/ 664926 w 3863342"/>
                <a:gd name="connsiteY35" fmla="*/ 324 h 3266596"/>
                <a:gd name="connsiteX36" fmla="*/ 536231 w 3863342"/>
                <a:gd name="connsiteY36" fmla="*/ 177891 h 3266596"/>
                <a:gd name="connsiteX37" fmla="*/ 423614 w 3863342"/>
                <a:gd name="connsiteY37" fmla="*/ 298253 h 3266596"/>
                <a:gd name="connsiteX38" fmla="*/ 530532 w 3863342"/>
                <a:gd name="connsiteY38" fmla="*/ 372551 h 3266596"/>
                <a:gd name="connsiteX39" fmla="*/ 641135 w 3863342"/>
                <a:gd name="connsiteY39" fmla="*/ 627391 h 3266596"/>
                <a:gd name="connsiteX40" fmla="*/ 597459 w 3863342"/>
                <a:gd name="connsiteY40" fmla="*/ 668946 h 3266596"/>
                <a:gd name="connsiteX41" fmla="*/ 716806 w 3863342"/>
                <a:gd name="connsiteY41" fmla="*/ 737655 h 3266596"/>
                <a:gd name="connsiteX42" fmla="*/ 716182 w 3863342"/>
                <a:gd name="connsiteY42" fmla="*/ 807987 h 3266596"/>
                <a:gd name="connsiteX43" fmla="*/ 781511 w 3863342"/>
                <a:gd name="connsiteY43" fmla="*/ 942687 h 3266596"/>
                <a:gd name="connsiteX44" fmla="*/ 967462 w 3863342"/>
                <a:gd name="connsiteY44" fmla="*/ 1149665 h 3266596"/>
                <a:gd name="connsiteX45" fmla="*/ 925330 w 3863342"/>
                <a:gd name="connsiteY45" fmla="*/ 1207874 h 3266596"/>
                <a:gd name="connsiteX46" fmla="*/ 690071 w 3863342"/>
                <a:gd name="connsiteY46" fmla="*/ 1085817 h 3266596"/>
                <a:gd name="connsiteX47" fmla="*/ 409877 w 3863342"/>
                <a:gd name="connsiteY47" fmla="*/ 840119 h 3266596"/>
                <a:gd name="connsiteX48" fmla="*/ 121653 w 3863342"/>
                <a:gd name="connsiteY48" fmla="*/ 973107 h 3266596"/>
                <a:gd name="connsiteX49" fmla="*/ 0 w 3863342"/>
                <a:gd name="connsiteY49" fmla="*/ 1043191 h 3266596"/>
                <a:gd name="connsiteX0" fmla="*/ 0 w 3863342"/>
                <a:gd name="connsiteY0" fmla="*/ 1043191 h 3062446"/>
                <a:gd name="connsiteX1" fmla="*/ 549328 w 3863342"/>
                <a:gd name="connsiteY1" fmla="*/ 1410625 h 3062446"/>
                <a:gd name="connsiteX2" fmla="*/ 797595 w 3863342"/>
                <a:gd name="connsiteY2" fmla="*/ 1536896 h 3062446"/>
                <a:gd name="connsiteX3" fmla="*/ 1250573 w 3863342"/>
                <a:gd name="connsiteY3" fmla="*/ 1490596 h 3062446"/>
                <a:gd name="connsiteX4" fmla="*/ 3833439 w 3863342"/>
                <a:gd name="connsiteY4" fmla="*/ 3062446 h 3062446"/>
                <a:gd name="connsiteX5" fmla="*/ 3863342 w 3863342"/>
                <a:gd name="connsiteY5" fmla="*/ 2889143 h 3062446"/>
                <a:gd name="connsiteX6" fmla="*/ 3818641 w 3863342"/>
                <a:gd name="connsiteY6" fmla="*/ 2660128 h 3062446"/>
                <a:gd name="connsiteX7" fmla="*/ 3722557 w 3863342"/>
                <a:gd name="connsiteY7" fmla="*/ 2372851 h 3062446"/>
                <a:gd name="connsiteX8" fmla="*/ 2923796 w 3863342"/>
                <a:gd name="connsiteY8" fmla="*/ 693799 h 3062446"/>
                <a:gd name="connsiteX9" fmla="*/ 2633484 w 3863342"/>
                <a:gd name="connsiteY9" fmla="*/ 564938 h 3062446"/>
                <a:gd name="connsiteX10" fmla="*/ 2603321 w 3863342"/>
                <a:gd name="connsiteY10" fmla="*/ 609512 h 3062446"/>
                <a:gd name="connsiteX11" fmla="*/ 2683757 w 3863342"/>
                <a:gd name="connsiteY11" fmla="*/ 743238 h 3062446"/>
                <a:gd name="connsiteX12" fmla="*/ 2588240 w 3863342"/>
                <a:gd name="connsiteY12" fmla="*/ 936397 h 3062446"/>
                <a:gd name="connsiteX13" fmla="*/ 2452504 w 3863342"/>
                <a:gd name="connsiteY13" fmla="*/ 985925 h 3062446"/>
                <a:gd name="connsiteX14" fmla="*/ 2482667 w 3863342"/>
                <a:gd name="connsiteY14" fmla="*/ 1075075 h 3062446"/>
                <a:gd name="connsiteX15" fmla="*/ 2788063 w 3863342"/>
                <a:gd name="connsiteY15" fmla="*/ 1302981 h 3062446"/>
                <a:gd name="connsiteX16" fmla="*/ 2608348 w 3863342"/>
                <a:gd name="connsiteY16" fmla="*/ 1332620 h 3062446"/>
                <a:gd name="connsiteX17" fmla="*/ 2411019 w 3863342"/>
                <a:gd name="connsiteY17" fmla="*/ 1491198 h 3062446"/>
                <a:gd name="connsiteX18" fmla="*/ 1988732 w 3863342"/>
                <a:gd name="connsiteY18" fmla="*/ 1530823 h 3062446"/>
                <a:gd name="connsiteX19" fmla="*/ 1777588 w 3863342"/>
                <a:gd name="connsiteY19" fmla="*/ 1302980 h 3062446"/>
                <a:gd name="connsiteX20" fmla="*/ 1531254 w 3863342"/>
                <a:gd name="connsiteY20" fmla="*/ 1327746 h 3062446"/>
                <a:gd name="connsiteX21" fmla="*/ 1601635 w 3863342"/>
                <a:gd name="connsiteY21" fmla="*/ 1060278 h 3062446"/>
                <a:gd name="connsiteX22" fmla="*/ 1455846 w 3863342"/>
                <a:gd name="connsiteY22" fmla="*/ 971123 h 3062446"/>
                <a:gd name="connsiteX23" fmla="*/ 1395519 w 3863342"/>
                <a:gd name="connsiteY23" fmla="*/ 1010748 h 3062446"/>
                <a:gd name="connsiteX24" fmla="*/ 1315083 w 3863342"/>
                <a:gd name="connsiteY24" fmla="*/ 1337652 h 3062446"/>
                <a:gd name="connsiteX25" fmla="*/ 1192436 w 3863342"/>
                <a:gd name="connsiteY25" fmla="*/ 1328236 h 3062446"/>
                <a:gd name="connsiteX26" fmla="*/ 1228795 w 3863342"/>
                <a:gd name="connsiteY26" fmla="*/ 960259 h 3062446"/>
                <a:gd name="connsiteX27" fmla="*/ 1204506 w 3863342"/>
                <a:gd name="connsiteY27" fmla="*/ 702956 h 3062446"/>
                <a:gd name="connsiteX28" fmla="*/ 1281602 w 3863342"/>
                <a:gd name="connsiteY28" fmla="*/ 519180 h 3062446"/>
                <a:gd name="connsiteX29" fmla="*/ 1219566 w 3863342"/>
                <a:gd name="connsiteY29" fmla="*/ 507509 h 3062446"/>
                <a:gd name="connsiteX30" fmla="*/ 1200802 w 3863342"/>
                <a:gd name="connsiteY30" fmla="*/ 406471 h 3062446"/>
                <a:gd name="connsiteX31" fmla="*/ 1132434 w 3863342"/>
                <a:gd name="connsiteY31" fmla="*/ 268529 h 3062446"/>
                <a:gd name="connsiteX32" fmla="*/ 1045861 w 3863342"/>
                <a:gd name="connsiteY32" fmla="*/ 135288 h 3062446"/>
                <a:gd name="connsiteX33" fmla="*/ 854217 w 3863342"/>
                <a:gd name="connsiteY33" fmla="*/ 13226 h 3062446"/>
                <a:gd name="connsiteX34" fmla="*/ 664926 w 3863342"/>
                <a:gd name="connsiteY34" fmla="*/ 324 h 3062446"/>
                <a:gd name="connsiteX35" fmla="*/ 536231 w 3863342"/>
                <a:gd name="connsiteY35" fmla="*/ 177891 h 3062446"/>
                <a:gd name="connsiteX36" fmla="*/ 423614 w 3863342"/>
                <a:gd name="connsiteY36" fmla="*/ 298253 h 3062446"/>
                <a:gd name="connsiteX37" fmla="*/ 530532 w 3863342"/>
                <a:gd name="connsiteY37" fmla="*/ 372551 h 3062446"/>
                <a:gd name="connsiteX38" fmla="*/ 641135 w 3863342"/>
                <a:gd name="connsiteY38" fmla="*/ 627391 h 3062446"/>
                <a:gd name="connsiteX39" fmla="*/ 597459 w 3863342"/>
                <a:gd name="connsiteY39" fmla="*/ 668946 h 3062446"/>
                <a:gd name="connsiteX40" fmla="*/ 716806 w 3863342"/>
                <a:gd name="connsiteY40" fmla="*/ 737655 h 3062446"/>
                <a:gd name="connsiteX41" fmla="*/ 716182 w 3863342"/>
                <a:gd name="connsiteY41" fmla="*/ 807987 h 3062446"/>
                <a:gd name="connsiteX42" fmla="*/ 781511 w 3863342"/>
                <a:gd name="connsiteY42" fmla="*/ 942687 h 3062446"/>
                <a:gd name="connsiteX43" fmla="*/ 967462 w 3863342"/>
                <a:gd name="connsiteY43" fmla="*/ 1149665 h 3062446"/>
                <a:gd name="connsiteX44" fmla="*/ 925330 w 3863342"/>
                <a:gd name="connsiteY44" fmla="*/ 1207874 h 3062446"/>
                <a:gd name="connsiteX45" fmla="*/ 690071 w 3863342"/>
                <a:gd name="connsiteY45" fmla="*/ 1085817 h 3062446"/>
                <a:gd name="connsiteX46" fmla="*/ 409877 w 3863342"/>
                <a:gd name="connsiteY46" fmla="*/ 840119 h 3062446"/>
                <a:gd name="connsiteX47" fmla="*/ 121653 w 3863342"/>
                <a:gd name="connsiteY47" fmla="*/ 973107 h 3062446"/>
                <a:gd name="connsiteX48" fmla="*/ 0 w 3863342"/>
                <a:gd name="connsiteY48" fmla="*/ 1043191 h 3062446"/>
                <a:gd name="connsiteX0" fmla="*/ 0 w 3863342"/>
                <a:gd name="connsiteY0" fmla="*/ 1043191 h 2889143"/>
                <a:gd name="connsiteX1" fmla="*/ 549328 w 3863342"/>
                <a:gd name="connsiteY1" fmla="*/ 1410625 h 2889143"/>
                <a:gd name="connsiteX2" fmla="*/ 797595 w 3863342"/>
                <a:gd name="connsiteY2" fmla="*/ 1536896 h 2889143"/>
                <a:gd name="connsiteX3" fmla="*/ 1250573 w 3863342"/>
                <a:gd name="connsiteY3" fmla="*/ 1490596 h 2889143"/>
                <a:gd name="connsiteX4" fmla="*/ 3863342 w 3863342"/>
                <a:gd name="connsiteY4" fmla="*/ 2889143 h 2889143"/>
                <a:gd name="connsiteX5" fmla="*/ 3818641 w 3863342"/>
                <a:gd name="connsiteY5" fmla="*/ 2660128 h 2889143"/>
                <a:gd name="connsiteX6" fmla="*/ 3722557 w 3863342"/>
                <a:gd name="connsiteY6" fmla="*/ 2372851 h 2889143"/>
                <a:gd name="connsiteX7" fmla="*/ 2923796 w 3863342"/>
                <a:gd name="connsiteY7" fmla="*/ 693799 h 2889143"/>
                <a:gd name="connsiteX8" fmla="*/ 2633484 w 3863342"/>
                <a:gd name="connsiteY8" fmla="*/ 564938 h 2889143"/>
                <a:gd name="connsiteX9" fmla="*/ 2603321 w 3863342"/>
                <a:gd name="connsiteY9" fmla="*/ 609512 h 2889143"/>
                <a:gd name="connsiteX10" fmla="*/ 2683757 w 3863342"/>
                <a:gd name="connsiteY10" fmla="*/ 743238 h 2889143"/>
                <a:gd name="connsiteX11" fmla="*/ 2588240 w 3863342"/>
                <a:gd name="connsiteY11" fmla="*/ 936397 h 2889143"/>
                <a:gd name="connsiteX12" fmla="*/ 2452504 w 3863342"/>
                <a:gd name="connsiteY12" fmla="*/ 985925 h 2889143"/>
                <a:gd name="connsiteX13" fmla="*/ 2482667 w 3863342"/>
                <a:gd name="connsiteY13" fmla="*/ 1075075 h 2889143"/>
                <a:gd name="connsiteX14" fmla="*/ 2788063 w 3863342"/>
                <a:gd name="connsiteY14" fmla="*/ 1302981 h 2889143"/>
                <a:gd name="connsiteX15" fmla="*/ 2608348 w 3863342"/>
                <a:gd name="connsiteY15" fmla="*/ 1332620 h 2889143"/>
                <a:gd name="connsiteX16" fmla="*/ 2411019 w 3863342"/>
                <a:gd name="connsiteY16" fmla="*/ 1491198 h 2889143"/>
                <a:gd name="connsiteX17" fmla="*/ 1988732 w 3863342"/>
                <a:gd name="connsiteY17" fmla="*/ 1530823 h 2889143"/>
                <a:gd name="connsiteX18" fmla="*/ 1777588 w 3863342"/>
                <a:gd name="connsiteY18" fmla="*/ 1302980 h 2889143"/>
                <a:gd name="connsiteX19" fmla="*/ 1531254 w 3863342"/>
                <a:gd name="connsiteY19" fmla="*/ 1327746 h 2889143"/>
                <a:gd name="connsiteX20" fmla="*/ 1601635 w 3863342"/>
                <a:gd name="connsiteY20" fmla="*/ 1060278 h 2889143"/>
                <a:gd name="connsiteX21" fmla="*/ 1455846 w 3863342"/>
                <a:gd name="connsiteY21" fmla="*/ 971123 h 2889143"/>
                <a:gd name="connsiteX22" fmla="*/ 1395519 w 3863342"/>
                <a:gd name="connsiteY22" fmla="*/ 1010748 h 2889143"/>
                <a:gd name="connsiteX23" fmla="*/ 1315083 w 3863342"/>
                <a:gd name="connsiteY23" fmla="*/ 1337652 h 2889143"/>
                <a:gd name="connsiteX24" fmla="*/ 1192436 w 3863342"/>
                <a:gd name="connsiteY24" fmla="*/ 1328236 h 2889143"/>
                <a:gd name="connsiteX25" fmla="*/ 1228795 w 3863342"/>
                <a:gd name="connsiteY25" fmla="*/ 960259 h 2889143"/>
                <a:gd name="connsiteX26" fmla="*/ 1204506 w 3863342"/>
                <a:gd name="connsiteY26" fmla="*/ 702956 h 2889143"/>
                <a:gd name="connsiteX27" fmla="*/ 1281602 w 3863342"/>
                <a:gd name="connsiteY27" fmla="*/ 519180 h 2889143"/>
                <a:gd name="connsiteX28" fmla="*/ 1219566 w 3863342"/>
                <a:gd name="connsiteY28" fmla="*/ 507509 h 2889143"/>
                <a:gd name="connsiteX29" fmla="*/ 1200802 w 3863342"/>
                <a:gd name="connsiteY29" fmla="*/ 406471 h 2889143"/>
                <a:gd name="connsiteX30" fmla="*/ 1132434 w 3863342"/>
                <a:gd name="connsiteY30" fmla="*/ 268529 h 2889143"/>
                <a:gd name="connsiteX31" fmla="*/ 1045861 w 3863342"/>
                <a:gd name="connsiteY31" fmla="*/ 135288 h 2889143"/>
                <a:gd name="connsiteX32" fmla="*/ 854217 w 3863342"/>
                <a:gd name="connsiteY32" fmla="*/ 13226 h 2889143"/>
                <a:gd name="connsiteX33" fmla="*/ 664926 w 3863342"/>
                <a:gd name="connsiteY33" fmla="*/ 324 h 2889143"/>
                <a:gd name="connsiteX34" fmla="*/ 536231 w 3863342"/>
                <a:gd name="connsiteY34" fmla="*/ 177891 h 2889143"/>
                <a:gd name="connsiteX35" fmla="*/ 423614 w 3863342"/>
                <a:gd name="connsiteY35" fmla="*/ 298253 h 2889143"/>
                <a:gd name="connsiteX36" fmla="*/ 530532 w 3863342"/>
                <a:gd name="connsiteY36" fmla="*/ 372551 h 2889143"/>
                <a:gd name="connsiteX37" fmla="*/ 641135 w 3863342"/>
                <a:gd name="connsiteY37" fmla="*/ 627391 h 2889143"/>
                <a:gd name="connsiteX38" fmla="*/ 597459 w 3863342"/>
                <a:gd name="connsiteY38" fmla="*/ 668946 h 2889143"/>
                <a:gd name="connsiteX39" fmla="*/ 716806 w 3863342"/>
                <a:gd name="connsiteY39" fmla="*/ 737655 h 2889143"/>
                <a:gd name="connsiteX40" fmla="*/ 716182 w 3863342"/>
                <a:gd name="connsiteY40" fmla="*/ 807987 h 2889143"/>
                <a:gd name="connsiteX41" fmla="*/ 781511 w 3863342"/>
                <a:gd name="connsiteY41" fmla="*/ 942687 h 2889143"/>
                <a:gd name="connsiteX42" fmla="*/ 967462 w 3863342"/>
                <a:gd name="connsiteY42" fmla="*/ 1149665 h 2889143"/>
                <a:gd name="connsiteX43" fmla="*/ 925330 w 3863342"/>
                <a:gd name="connsiteY43" fmla="*/ 1207874 h 2889143"/>
                <a:gd name="connsiteX44" fmla="*/ 690071 w 3863342"/>
                <a:gd name="connsiteY44" fmla="*/ 1085817 h 2889143"/>
                <a:gd name="connsiteX45" fmla="*/ 409877 w 3863342"/>
                <a:gd name="connsiteY45" fmla="*/ 840119 h 2889143"/>
                <a:gd name="connsiteX46" fmla="*/ 121653 w 3863342"/>
                <a:gd name="connsiteY46" fmla="*/ 973107 h 2889143"/>
                <a:gd name="connsiteX47" fmla="*/ 0 w 3863342"/>
                <a:gd name="connsiteY47" fmla="*/ 1043191 h 2889143"/>
                <a:gd name="connsiteX0" fmla="*/ 0 w 3741689"/>
                <a:gd name="connsiteY0" fmla="*/ 973107 h 2889143"/>
                <a:gd name="connsiteX1" fmla="*/ 427675 w 3741689"/>
                <a:gd name="connsiteY1" fmla="*/ 1410625 h 2889143"/>
                <a:gd name="connsiteX2" fmla="*/ 675942 w 3741689"/>
                <a:gd name="connsiteY2" fmla="*/ 1536896 h 2889143"/>
                <a:gd name="connsiteX3" fmla="*/ 1128920 w 3741689"/>
                <a:gd name="connsiteY3" fmla="*/ 1490596 h 2889143"/>
                <a:gd name="connsiteX4" fmla="*/ 3741689 w 3741689"/>
                <a:gd name="connsiteY4" fmla="*/ 2889143 h 2889143"/>
                <a:gd name="connsiteX5" fmla="*/ 3696988 w 3741689"/>
                <a:gd name="connsiteY5" fmla="*/ 2660128 h 2889143"/>
                <a:gd name="connsiteX6" fmla="*/ 3600904 w 3741689"/>
                <a:gd name="connsiteY6" fmla="*/ 2372851 h 2889143"/>
                <a:gd name="connsiteX7" fmla="*/ 2802143 w 3741689"/>
                <a:gd name="connsiteY7" fmla="*/ 693799 h 2889143"/>
                <a:gd name="connsiteX8" fmla="*/ 2511831 w 3741689"/>
                <a:gd name="connsiteY8" fmla="*/ 564938 h 2889143"/>
                <a:gd name="connsiteX9" fmla="*/ 2481668 w 3741689"/>
                <a:gd name="connsiteY9" fmla="*/ 609512 h 2889143"/>
                <a:gd name="connsiteX10" fmla="*/ 2562104 w 3741689"/>
                <a:gd name="connsiteY10" fmla="*/ 743238 h 2889143"/>
                <a:gd name="connsiteX11" fmla="*/ 2466587 w 3741689"/>
                <a:gd name="connsiteY11" fmla="*/ 936397 h 2889143"/>
                <a:gd name="connsiteX12" fmla="*/ 2330851 w 3741689"/>
                <a:gd name="connsiteY12" fmla="*/ 985925 h 2889143"/>
                <a:gd name="connsiteX13" fmla="*/ 2361014 w 3741689"/>
                <a:gd name="connsiteY13" fmla="*/ 1075075 h 2889143"/>
                <a:gd name="connsiteX14" fmla="*/ 2666410 w 3741689"/>
                <a:gd name="connsiteY14" fmla="*/ 1302981 h 2889143"/>
                <a:gd name="connsiteX15" fmla="*/ 2486695 w 3741689"/>
                <a:gd name="connsiteY15" fmla="*/ 1332620 h 2889143"/>
                <a:gd name="connsiteX16" fmla="*/ 2289366 w 3741689"/>
                <a:gd name="connsiteY16" fmla="*/ 1491198 h 2889143"/>
                <a:gd name="connsiteX17" fmla="*/ 1867079 w 3741689"/>
                <a:gd name="connsiteY17" fmla="*/ 1530823 h 2889143"/>
                <a:gd name="connsiteX18" fmla="*/ 1655935 w 3741689"/>
                <a:gd name="connsiteY18" fmla="*/ 1302980 h 2889143"/>
                <a:gd name="connsiteX19" fmla="*/ 1409601 w 3741689"/>
                <a:gd name="connsiteY19" fmla="*/ 1327746 h 2889143"/>
                <a:gd name="connsiteX20" fmla="*/ 1479982 w 3741689"/>
                <a:gd name="connsiteY20" fmla="*/ 1060278 h 2889143"/>
                <a:gd name="connsiteX21" fmla="*/ 1334193 w 3741689"/>
                <a:gd name="connsiteY21" fmla="*/ 971123 h 2889143"/>
                <a:gd name="connsiteX22" fmla="*/ 1273866 w 3741689"/>
                <a:gd name="connsiteY22" fmla="*/ 1010748 h 2889143"/>
                <a:gd name="connsiteX23" fmla="*/ 1193430 w 3741689"/>
                <a:gd name="connsiteY23" fmla="*/ 1337652 h 2889143"/>
                <a:gd name="connsiteX24" fmla="*/ 1070783 w 3741689"/>
                <a:gd name="connsiteY24" fmla="*/ 1328236 h 2889143"/>
                <a:gd name="connsiteX25" fmla="*/ 1107142 w 3741689"/>
                <a:gd name="connsiteY25" fmla="*/ 960259 h 2889143"/>
                <a:gd name="connsiteX26" fmla="*/ 1082853 w 3741689"/>
                <a:gd name="connsiteY26" fmla="*/ 702956 h 2889143"/>
                <a:gd name="connsiteX27" fmla="*/ 1159949 w 3741689"/>
                <a:gd name="connsiteY27" fmla="*/ 519180 h 2889143"/>
                <a:gd name="connsiteX28" fmla="*/ 1097913 w 3741689"/>
                <a:gd name="connsiteY28" fmla="*/ 507509 h 2889143"/>
                <a:gd name="connsiteX29" fmla="*/ 1079149 w 3741689"/>
                <a:gd name="connsiteY29" fmla="*/ 406471 h 2889143"/>
                <a:gd name="connsiteX30" fmla="*/ 1010781 w 3741689"/>
                <a:gd name="connsiteY30" fmla="*/ 268529 h 2889143"/>
                <a:gd name="connsiteX31" fmla="*/ 924208 w 3741689"/>
                <a:gd name="connsiteY31" fmla="*/ 135288 h 2889143"/>
                <a:gd name="connsiteX32" fmla="*/ 732564 w 3741689"/>
                <a:gd name="connsiteY32" fmla="*/ 13226 h 2889143"/>
                <a:gd name="connsiteX33" fmla="*/ 543273 w 3741689"/>
                <a:gd name="connsiteY33" fmla="*/ 324 h 2889143"/>
                <a:gd name="connsiteX34" fmla="*/ 414578 w 3741689"/>
                <a:gd name="connsiteY34" fmla="*/ 177891 h 2889143"/>
                <a:gd name="connsiteX35" fmla="*/ 301961 w 3741689"/>
                <a:gd name="connsiteY35" fmla="*/ 298253 h 2889143"/>
                <a:gd name="connsiteX36" fmla="*/ 408879 w 3741689"/>
                <a:gd name="connsiteY36" fmla="*/ 372551 h 2889143"/>
                <a:gd name="connsiteX37" fmla="*/ 519482 w 3741689"/>
                <a:gd name="connsiteY37" fmla="*/ 627391 h 2889143"/>
                <a:gd name="connsiteX38" fmla="*/ 475806 w 3741689"/>
                <a:gd name="connsiteY38" fmla="*/ 668946 h 2889143"/>
                <a:gd name="connsiteX39" fmla="*/ 595153 w 3741689"/>
                <a:gd name="connsiteY39" fmla="*/ 737655 h 2889143"/>
                <a:gd name="connsiteX40" fmla="*/ 594529 w 3741689"/>
                <a:gd name="connsiteY40" fmla="*/ 807987 h 2889143"/>
                <a:gd name="connsiteX41" fmla="*/ 659858 w 3741689"/>
                <a:gd name="connsiteY41" fmla="*/ 942687 h 2889143"/>
                <a:gd name="connsiteX42" fmla="*/ 845809 w 3741689"/>
                <a:gd name="connsiteY42" fmla="*/ 1149665 h 2889143"/>
                <a:gd name="connsiteX43" fmla="*/ 803677 w 3741689"/>
                <a:gd name="connsiteY43" fmla="*/ 1207874 h 2889143"/>
                <a:gd name="connsiteX44" fmla="*/ 568418 w 3741689"/>
                <a:gd name="connsiteY44" fmla="*/ 1085817 h 2889143"/>
                <a:gd name="connsiteX45" fmla="*/ 288224 w 3741689"/>
                <a:gd name="connsiteY45" fmla="*/ 840119 h 2889143"/>
                <a:gd name="connsiteX46" fmla="*/ 0 w 3741689"/>
                <a:gd name="connsiteY46" fmla="*/ 973107 h 2889143"/>
                <a:gd name="connsiteX0" fmla="*/ 3544 w 3457009"/>
                <a:gd name="connsiteY0" fmla="*/ 840119 h 2889143"/>
                <a:gd name="connsiteX1" fmla="*/ 142995 w 3457009"/>
                <a:gd name="connsiteY1" fmla="*/ 1410625 h 2889143"/>
                <a:gd name="connsiteX2" fmla="*/ 391262 w 3457009"/>
                <a:gd name="connsiteY2" fmla="*/ 1536896 h 2889143"/>
                <a:gd name="connsiteX3" fmla="*/ 844240 w 3457009"/>
                <a:gd name="connsiteY3" fmla="*/ 1490596 h 2889143"/>
                <a:gd name="connsiteX4" fmla="*/ 3457009 w 3457009"/>
                <a:gd name="connsiteY4" fmla="*/ 2889143 h 2889143"/>
                <a:gd name="connsiteX5" fmla="*/ 3412308 w 3457009"/>
                <a:gd name="connsiteY5" fmla="*/ 2660128 h 2889143"/>
                <a:gd name="connsiteX6" fmla="*/ 3316224 w 3457009"/>
                <a:gd name="connsiteY6" fmla="*/ 2372851 h 2889143"/>
                <a:gd name="connsiteX7" fmla="*/ 2517463 w 3457009"/>
                <a:gd name="connsiteY7" fmla="*/ 693799 h 2889143"/>
                <a:gd name="connsiteX8" fmla="*/ 2227151 w 3457009"/>
                <a:gd name="connsiteY8" fmla="*/ 564938 h 2889143"/>
                <a:gd name="connsiteX9" fmla="*/ 2196988 w 3457009"/>
                <a:gd name="connsiteY9" fmla="*/ 609512 h 2889143"/>
                <a:gd name="connsiteX10" fmla="*/ 2277424 w 3457009"/>
                <a:gd name="connsiteY10" fmla="*/ 743238 h 2889143"/>
                <a:gd name="connsiteX11" fmla="*/ 2181907 w 3457009"/>
                <a:gd name="connsiteY11" fmla="*/ 936397 h 2889143"/>
                <a:gd name="connsiteX12" fmla="*/ 2046171 w 3457009"/>
                <a:gd name="connsiteY12" fmla="*/ 985925 h 2889143"/>
                <a:gd name="connsiteX13" fmla="*/ 2076334 w 3457009"/>
                <a:gd name="connsiteY13" fmla="*/ 1075075 h 2889143"/>
                <a:gd name="connsiteX14" fmla="*/ 2381730 w 3457009"/>
                <a:gd name="connsiteY14" fmla="*/ 1302981 h 2889143"/>
                <a:gd name="connsiteX15" fmla="*/ 2202015 w 3457009"/>
                <a:gd name="connsiteY15" fmla="*/ 1332620 h 2889143"/>
                <a:gd name="connsiteX16" fmla="*/ 2004686 w 3457009"/>
                <a:gd name="connsiteY16" fmla="*/ 1491198 h 2889143"/>
                <a:gd name="connsiteX17" fmla="*/ 1582399 w 3457009"/>
                <a:gd name="connsiteY17" fmla="*/ 1530823 h 2889143"/>
                <a:gd name="connsiteX18" fmla="*/ 1371255 w 3457009"/>
                <a:gd name="connsiteY18" fmla="*/ 1302980 h 2889143"/>
                <a:gd name="connsiteX19" fmla="*/ 1124921 w 3457009"/>
                <a:gd name="connsiteY19" fmla="*/ 1327746 h 2889143"/>
                <a:gd name="connsiteX20" fmla="*/ 1195302 w 3457009"/>
                <a:gd name="connsiteY20" fmla="*/ 1060278 h 2889143"/>
                <a:gd name="connsiteX21" fmla="*/ 1049513 w 3457009"/>
                <a:gd name="connsiteY21" fmla="*/ 971123 h 2889143"/>
                <a:gd name="connsiteX22" fmla="*/ 989186 w 3457009"/>
                <a:gd name="connsiteY22" fmla="*/ 1010748 h 2889143"/>
                <a:gd name="connsiteX23" fmla="*/ 908750 w 3457009"/>
                <a:gd name="connsiteY23" fmla="*/ 1337652 h 2889143"/>
                <a:gd name="connsiteX24" fmla="*/ 786103 w 3457009"/>
                <a:gd name="connsiteY24" fmla="*/ 1328236 h 2889143"/>
                <a:gd name="connsiteX25" fmla="*/ 822462 w 3457009"/>
                <a:gd name="connsiteY25" fmla="*/ 960259 h 2889143"/>
                <a:gd name="connsiteX26" fmla="*/ 798173 w 3457009"/>
                <a:gd name="connsiteY26" fmla="*/ 702956 h 2889143"/>
                <a:gd name="connsiteX27" fmla="*/ 875269 w 3457009"/>
                <a:gd name="connsiteY27" fmla="*/ 519180 h 2889143"/>
                <a:gd name="connsiteX28" fmla="*/ 813233 w 3457009"/>
                <a:gd name="connsiteY28" fmla="*/ 507509 h 2889143"/>
                <a:gd name="connsiteX29" fmla="*/ 794469 w 3457009"/>
                <a:gd name="connsiteY29" fmla="*/ 406471 h 2889143"/>
                <a:gd name="connsiteX30" fmla="*/ 726101 w 3457009"/>
                <a:gd name="connsiteY30" fmla="*/ 268529 h 2889143"/>
                <a:gd name="connsiteX31" fmla="*/ 639528 w 3457009"/>
                <a:gd name="connsiteY31" fmla="*/ 135288 h 2889143"/>
                <a:gd name="connsiteX32" fmla="*/ 447884 w 3457009"/>
                <a:gd name="connsiteY32" fmla="*/ 13226 h 2889143"/>
                <a:gd name="connsiteX33" fmla="*/ 258593 w 3457009"/>
                <a:gd name="connsiteY33" fmla="*/ 324 h 2889143"/>
                <a:gd name="connsiteX34" fmla="*/ 129898 w 3457009"/>
                <a:gd name="connsiteY34" fmla="*/ 177891 h 2889143"/>
                <a:gd name="connsiteX35" fmla="*/ 17281 w 3457009"/>
                <a:gd name="connsiteY35" fmla="*/ 298253 h 2889143"/>
                <a:gd name="connsiteX36" fmla="*/ 124199 w 3457009"/>
                <a:gd name="connsiteY36" fmla="*/ 372551 h 2889143"/>
                <a:gd name="connsiteX37" fmla="*/ 234802 w 3457009"/>
                <a:gd name="connsiteY37" fmla="*/ 627391 h 2889143"/>
                <a:gd name="connsiteX38" fmla="*/ 191126 w 3457009"/>
                <a:gd name="connsiteY38" fmla="*/ 668946 h 2889143"/>
                <a:gd name="connsiteX39" fmla="*/ 310473 w 3457009"/>
                <a:gd name="connsiteY39" fmla="*/ 737655 h 2889143"/>
                <a:gd name="connsiteX40" fmla="*/ 309849 w 3457009"/>
                <a:gd name="connsiteY40" fmla="*/ 807987 h 2889143"/>
                <a:gd name="connsiteX41" fmla="*/ 375178 w 3457009"/>
                <a:gd name="connsiteY41" fmla="*/ 942687 h 2889143"/>
                <a:gd name="connsiteX42" fmla="*/ 561129 w 3457009"/>
                <a:gd name="connsiteY42" fmla="*/ 1149665 h 2889143"/>
                <a:gd name="connsiteX43" fmla="*/ 518997 w 3457009"/>
                <a:gd name="connsiteY43" fmla="*/ 1207874 h 2889143"/>
                <a:gd name="connsiteX44" fmla="*/ 283738 w 3457009"/>
                <a:gd name="connsiteY44" fmla="*/ 1085817 h 2889143"/>
                <a:gd name="connsiteX45" fmla="*/ 3544 w 3457009"/>
                <a:gd name="connsiteY45" fmla="*/ 840119 h 2889143"/>
                <a:gd name="connsiteX0" fmla="*/ 266457 w 3439728"/>
                <a:gd name="connsiteY0" fmla="*/ 1085817 h 2889143"/>
                <a:gd name="connsiteX1" fmla="*/ 125714 w 3439728"/>
                <a:gd name="connsiteY1" fmla="*/ 1410625 h 2889143"/>
                <a:gd name="connsiteX2" fmla="*/ 373981 w 3439728"/>
                <a:gd name="connsiteY2" fmla="*/ 1536896 h 2889143"/>
                <a:gd name="connsiteX3" fmla="*/ 826959 w 3439728"/>
                <a:gd name="connsiteY3" fmla="*/ 1490596 h 2889143"/>
                <a:gd name="connsiteX4" fmla="*/ 3439728 w 3439728"/>
                <a:gd name="connsiteY4" fmla="*/ 2889143 h 2889143"/>
                <a:gd name="connsiteX5" fmla="*/ 3395027 w 3439728"/>
                <a:gd name="connsiteY5" fmla="*/ 2660128 h 2889143"/>
                <a:gd name="connsiteX6" fmla="*/ 3298943 w 3439728"/>
                <a:gd name="connsiteY6" fmla="*/ 2372851 h 2889143"/>
                <a:gd name="connsiteX7" fmla="*/ 2500182 w 3439728"/>
                <a:gd name="connsiteY7" fmla="*/ 693799 h 2889143"/>
                <a:gd name="connsiteX8" fmla="*/ 2209870 w 3439728"/>
                <a:gd name="connsiteY8" fmla="*/ 564938 h 2889143"/>
                <a:gd name="connsiteX9" fmla="*/ 2179707 w 3439728"/>
                <a:gd name="connsiteY9" fmla="*/ 609512 h 2889143"/>
                <a:gd name="connsiteX10" fmla="*/ 2260143 w 3439728"/>
                <a:gd name="connsiteY10" fmla="*/ 743238 h 2889143"/>
                <a:gd name="connsiteX11" fmla="*/ 2164626 w 3439728"/>
                <a:gd name="connsiteY11" fmla="*/ 936397 h 2889143"/>
                <a:gd name="connsiteX12" fmla="*/ 2028890 w 3439728"/>
                <a:gd name="connsiteY12" fmla="*/ 985925 h 2889143"/>
                <a:gd name="connsiteX13" fmla="*/ 2059053 w 3439728"/>
                <a:gd name="connsiteY13" fmla="*/ 1075075 h 2889143"/>
                <a:gd name="connsiteX14" fmla="*/ 2364449 w 3439728"/>
                <a:gd name="connsiteY14" fmla="*/ 1302981 h 2889143"/>
                <a:gd name="connsiteX15" fmla="*/ 2184734 w 3439728"/>
                <a:gd name="connsiteY15" fmla="*/ 1332620 h 2889143"/>
                <a:gd name="connsiteX16" fmla="*/ 1987405 w 3439728"/>
                <a:gd name="connsiteY16" fmla="*/ 1491198 h 2889143"/>
                <a:gd name="connsiteX17" fmla="*/ 1565118 w 3439728"/>
                <a:gd name="connsiteY17" fmla="*/ 1530823 h 2889143"/>
                <a:gd name="connsiteX18" fmla="*/ 1353974 w 3439728"/>
                <a:gd name="connsiteY18" fmla="*/ 1302980 h 2889143"/>
                <a:gd name="connsiteX19" fmla="*/ 1107640 w 3439728"/>
                <a:gd name="connsiteY19" fmla="*/ 1327746 h 2889143"/>
                <a:gd name="connsiteX20" fmla="*/ 1178021 w 3439728"/>
                <a:gd name="connsiteY20" fmla="*/ 1060278 h 2889143"/>
                <a:gd name="connsiteX21" fmla="*/ 1032232 w 3439728"/>
                <a:gd name="connsiteY21" fmla="*/ 971123 h 2889143"/>
                <a:gd name="connsiteX22" fmla="*/ 971905 w 3439728"/>
                <a:gd name="connsiteY22" fmla="*/ 1010748 h 2889143"/>
                <a:gd name="connsiteX23" fmla="*/ 891469 w 3439728"/>
                <a:gd name="connsiteY23" fmla="*/ 1337652 h 2889143"/>
                <a:gd name="connsiteX24" fmla="*/ 768822 w 3439728"/>
                <a:gd name="connsiteY24" fmla="*/ 1328236 h 2889143"/>
                <a:gd name="connsiteX25" fmla="*/ 805181 w 3439728"/>
                <a:gd name="connsiteY25" fmla="*/ 960259 h 2889143"/>
                <a:gd name="connsiteX26" fmla="*/ 780892 w 3439728"/>
                <a:gd name="connsiteY26" fmla="*/ 702956 h 2889143"/>
                <a:gd name="connsiteX27" fmla="*/ 857988 w 3439728"/>
                <a:gd name="connsiteY27" fmla="*/ 519180 h 2889143"/>
                <a:gd name="connsiteX28" fmla="*/ 795952 w 3439728"/>
                <a:gd name="connsiteY28" fmla="*/ 507509 h 2889143"/>
                <a:gd name="connsiteX29" fmla="*/ 777188 w 3439728"/>
                <a:gd name="connsiteY29" fmla="*/ 406471 h 2889143"/>
                <a:gd name="connsiteX30" fmla="*/ 708820 w 3439728"/>
                <a:gd name="connsiteY30" fmla="*/ 268529 h 2889143"/>
                <a:gd name="connsiteX31" fmla="*/ 622247 w 3439728"/>
                <a:gd name="connsiteY31" fmla="*/ 135288 h 2889143"/>
                <a:gd name="connsiteX32" fmla="*/ 430603 w 3439728"/>
                <a:gd name="connsiteY32" fmla="*/ 13226 h 2889143"/>
                <a:gd name="connsiteX33" fmla="*/ 241312 w 3439728"/>
                <a:gd name="connsiteY33" fmla="*/ 324 h 2889143"/>
                <a:gd name="connsiteX34" fmla="*/ 112617 w 3439728"/>
                <a:gd name="connsiteY34" fmla="*/ 177891 h 2889143"/>
                <a:gd name="connsiteX35" fmla="*/ 0 w 3439728"/>
                <a:gd name="connsiteY35" fmla="*/ 298253 h 2889143"/>
                <a:gd name="connsiteX36" fmla="*/ 106918 w 3439728"/>
                <a:gd name="connsiteY36" fmla="*/ 372551 h 2889143"/>
                <a:gd name="connsiteX37" fmla="*/ 217521 w 3439728"/>
                <a:gd name="connsiteY37" fmla="*/ 627391 h 2889143"/>
                <a:gd name="connsiteX38" fmla="*/ 173845 w 3439728"/>
                <a:gd name="connsiteY38" fmla="*/ 668946 h 2889143"/>
                <a:gd name="connsiteX39" fmla="*/ 293192 w 3439728"/>
                <a:gd name="connsiteY39" fmla="*/ 737655 h 2889143"/>
                <a:gd name="connsiteX40" fmla="*/ 292568 w 3439728"/>
                <a:gd name="connsiteY40" fmla="*/ 807987 h 2889143"/>
                <a:gd name="connsiteX41" fmla="*/ 357897 w 3439728"/>
                <a:gd name="connsiteY41" fmla="*/ 942687 h 2889143"/>
                <a:gd name="connsiteX42" fmla="*/ 543848 w 3439728"/>
                <a:gd name="connsiteY42" fmla="*/ 1149665 h 2889143"/>
                <a:gd name="connsiteX43" fmla="*/ 501716 w 3439728"/>
                <a:gd name="connsiteY43" fmla="*/ 1207874 h 2889143"/>
                <a:gd name="connsiteX44" fmla="*/ 266457 w 3439728"/>
                <a:gd name="connsiteY44" fmla="*/ 1085817 h 2889143"/>
                <a:gd name="connsiteX0" fmla="*/ 266457 w 3439728"/>
                <a:gd name="connsiteY0" fmla="*/ 1072591 h 2875917"/>
                <a:gd name="connsiteX1" fmla="*/ 125714 w 3439728"/>
                <a:gd name="connsiteY1" fmla="*/ 1397399 h 2875917"/>
                <a:gd name="connsiteX2" fmla="*/ 373981 w 3439728"/>
                <a:gd name="connsiteY2" fmla="*/ 1523670 h 2875917"/>
                <a:gd name="connsiteX3" fmla="*/ 826959 w 3439728"/>
                <a:gd name="connsiteY3" fmla="*/ 1477370 h 2875917"/>
                <a:gd name="connsiteX4" fmla="*/ 3439728 w 3439728"/>
                <a:gd name="connsiteY4" fmla="*/ 2875917 h 2875917"/>
                <a:gd name="connsiteX5" fmla="*/ 3395027 w 3439728"/>
                <a:gd name="connsiteY5" fmla="*/ 2646902 h 2875917"/>
                <a:gd name="connsiteX6" fmla="*/ 3298943 w 3439728"/>
                <a:gd name="connsiteY6" fmla="*/ 2359625 h 2875917"/>
                <a:gd name="connsiteX7" fmla="*/ 2500182 w 3439728"/>
                <a:gd name="connsiteY7" fmla="*/ 680573 h 2875917"/>
                <a:gd name="connsiteX8" fmla="*/ 2209870 w 3439728"/>
                <a:gd name="connsiteY8" fmla="*/ 551712 h 2875917"/>
                <a:gd name="connsiteX9" fmla="*/ 2179707 w 3439728"/>
                <a:gd name="connsiteY9" fmla="*/ 596286 h 2875917"/>
                <a:gd name="connsiteX10" fmla="*/ 2260143 w 3439728"/>
                <a:gd name="connsiteY10" fmla="*/ 730012 h 2875917"/>
                <a:gd name="connsiteX11" fmla="*/ 2164626 w 3439728"/>
                <a:gd name="connsiteY11" fmla="*/ 923171 h 2875917"/>
                <a:gd name="connsiteX12" fmla="*/ 2028890 w 3439728"/>
                <a:gd name="connsiteY12" fmla="*/ 972699 h 2875917"/>
                <a:gd name="connsiteX13" fmla="*/ 2059053 w 3439728"/>
                <a:gd name="connsiteY13" fmla="*/ 1061849 h 2875917"/>
                <a:gd name="connsiteX14" fmla="*/ 2364449 w 3439728"/>
                <a:gd name="connsiteY14" fmla="*/ 1289755 h 2875917"/>
                <a:gd name="connsiteX15" fmla="*/ 2184734 w 3439728"/>
                <a:gd name="connsiteY15" fmla="*/ 1319394 h 2875917"/>
                <a:gd name="connsiteX16" fmla="*/ 1987405 w 3439728"/>
                <a:gd name="connsiteY16" fmla="*/ 1477972 h 2875917"/>
                <a:gd name="connsiteX17" fmla="*/ 1565118 w 3439728"/>
                <a:gd name="connsiteY17" fmla="*/ 1517597 h 2875917"/>
                <a:gd name="connsiteX18" fmla="*/ 1353974 w 3439728"/>
                <a:gd name="connsiteY18" fmla="*/ 1289754 h 2875917"/>
                <a:gd name="connsiteX19" fmla="*/ 1107640 w 3439728"/>
                <a:gd name="connsiteY19" fmla="*/ 1314520 h 2875917"/>
                <a:gd name="connsiteX20" fmla="*/ 1178021 w 3439728"/>
                <a:gd name="connsiteY20" fmla="*/ 1047052 h 2875917"/>
                <a:gd name="connsiteX21" fmla="*/ 1032232 w 3439728"/>
                <a:gd name="connsiteY21" fmla="*/ 957897 h 2875917"/>
                <a:gd name="connsiteX22" fmla="*/ 971905 w 3439728"/>
                <a:gd name="connsiteY22" fmla="*/ 997522 h 2875917"/>
                <a:gd name="connsiteX23" fmla="*/ 891469 w 3439728"/>
                <a:gd name="connsiteY23" fmla="*/ 1324426 h 2875917"/>
                <a:gd name="connsiteX24" fmla="*/ 768822 w 3439728"/>
                <a:gd name="connsiteY24" fmla="*/ 1315010 h 2875917"/>
                <a:gd name="connsiteX25" fmla="*/ 805181 w 3439728"/>
                <a:gd name="connsiteY25" fmla="*/ 947033 h 2875917"/>
                <a:gd name="connsiteX26" fmla="*/ 780892 w 3439728"/>
                <a:gd name="connsiteY26" fmla="*/ 689730 h 2875917"/>
                <a:gd name="connsiteX27" fmla="*/ 857988 w 3439728"/>
                <a:gd name="connsiteY27" fmla="*/ 505954 h 2875917"/>
                <a:gd name="connsiteX28" fmla="*/ 795952 w 3439728"/>
                <a:gd name="connsiteY28" fmla="*/ 494283 h 2875917"/>
                <a:gd name="connsiteX29" fmla="*/ 777188 w 3439728"/>
                <a:gd name="connsiteY29" fmla="*/ 393245 h 2875917"/>
                <a:gd name="connsiteX30" fmla="*/ 708820 w 3439728"/>
                <a:gd name="connsiteY30" fmla="*/ 255303 h 2875917"/>
                <a:gd name="connsiteX31" fmla="*/ 622247 w 3439728"/>
                <a:gd name="connsiteY31" fmla="*/ 122062 h 2875917"/>
                <a:gd name="connsiteX32" fmla="*/ 430603 w 3439728"/>
                <a:gd name="connsiteY32" fmla="*/ 0 h 2875917"/>
                <a:gd name="connsiteX33" fmla="*/ 112617 w 3439728"/>
                <a:gd name="connsiteY33" fmla="*/ 164665 h 2875917"/>
                <a:gd name="connsiteX34" fmla="*/ 0 w 3439728"/>
                <a:gd name="connsiteY34" fmla="*/ 285027 h 2875917"/>
                <a:gd name="connsiteX35" fmla="*/ 106918 w 3439728"/>
                <a:gd name="connsiteY35" fmla="*/ 359325 h 2875917"/>
                <a:gd name="connsiteX36" fmla="*/ 217521 w 3439728"/>
                <a:gd name="connsiteY36" fmla="*/ 614165 h 2875917"/>
                <a:gd name="connsiteX37" fmla="*/ 173845 w 3439728"/>
                <a:gd name="connsiteY37" fmla="*/ 655720 h 2875917"/>
                <a:gd name="connsiteX38" fmla="*/ 293192 w 3439728"/>
                <a:gd name="connsiteY38" fmla="*/ 724429 h 2875917"/>
                <a:gd name="connsiteX39" fmla="*/ 292568 w 3439728"/>
                <a:gd name="connsiteY39" fmla="*/ 794761 h 2875917"/>
                <a:gd name="connsiteX40" fmla="*/ 357897 w 3439728"/>
                <a:gd name="connsiteY40" fmla="*/ 929461 h 2875917"/>
                <a:gd name="connsiteX41" fmla="*/ 543848 w 3439728"/>
                <a:gd name="connsiteY41" fmla="*/ 1136439 h 2875917"/>
                <a:gd name="connsiteX42" fmla="*/ 501716 w 3439728"/>
                <a:gd name="connsiteY42" fmla="*/ 1194648 h 2875917"/>
                <a:gd name="connsiteX43" fmla="*/ 266457 w 3439728"/>
                <a:gd name="connsiteY43" fmla="*/ 1072591 h 2875917"/>
                <a:gd name="connsiteX0" fmla="*/ 266457 w 3439728"/>
                <a:gd name="connsiteY0" fmla="*/ 1072591 h 2875917"/>
                <a:gd name="connsiteX1" fmla="*/ 125714 w 3439728"/>
                <a:gd name="connsiteY1" fmla="*/ 1397399 h 2875917"/>
                <a:gd name="connsiteX2" fmla="*/ 373981 w 3439728"/>
                <a:gd name="connsiteY2" fmla="*/ 1523670 h 2875917"/>
                <a:gd name="connsiteX3" fmla="*/ 826959 w 3439728"/>
                <a:gd name="connsiteY3" fmla="*/ 1477370 h 2875917"/>
                <a:gd name="connsiteX4" fmla="*/ 3439728 w 3439728"/>
                <a:gd name="connsiteY4" fmla="*/ 2875917 h 2875917"/>
                <a:gd name="connsiteX5" fmla="*/ 3395027 w 3439728"/>
                <a:gd name="connsiteY5" fmla="*/ 2646902 h 2875917"/>
                <a:gd name="connsiteX6" fmla="*/ 3298943 w 3439728"/>
                <a:gd name="connsiteY6" fmla="*/ 2359625 h 2875917"/>
                <a:gd name="connsiteX7" fmla="*/ 2500182 w 3439728"/>
                <a:gd name="connsiteY7" fmla="*/ 680573 h 2875917"/>
                <a:gd name="connsiteX8" fmla="*/ 2209870 w 3439728"/>
                <a:gd name="connsiteY8" fmla="*/ 551712 h 2875917"/>
                <a:gd name="connsiteX9" fmla="*/ 2179707 w 3439728"/>
                <a:gd name="connsiteY9" fmla="*/ 596286 h 2875917"/>
                <a:gd name="connsiteX10" fmla="*/ 2260143 w 3439728"/>
                <a:gd name="connsiteY10" fmla="*/ 730012 h 2875917"/>
                <a:gd name="connsiteX11" fmla="*/ 2164626 w 3439728"/>
                <a:gd name="connsiteY11" fmla="*/ 923171 h 2875917"/>
                <a:gd name="connsiteX12" fmla="*/ 2028890 w 3439728"/>
                <a:gd name="connsiteY12" fmla="*/ 972699 h 2875917"/>
                <a:gd name="connsiteX13" fmla="*/ 2059053 w 3439728"/>
                <a:gd name="connsiteY13" fmla="*/ 1061849 h 2875917"/>
                <a:gd name="connsiteX14" fmla="*/ 2364449 w 3439728"/>
                <a:gd name="connsiteY14" fmla="*/ 1289755 h 2875917"/>
                <a:gd name="connsiteX15" fmla="*/ 2184734 w 3439728"/>
                <a:gd name="connsiteY15" fmla="*/ 1319394 h 2875917"/>
                <a:gd name="connsiteX16" fmla="*/ 1987405 w 3439728"/>
                <a:gd name="connsiteY16" fmla="*/ 1477972 h 2875917"/>
                <a:gd name="connsiteX17" fmla="*/ 1565118 w 3439728"/>
                <a:gd name="connsiteY17" fmla="*/ 1517597 h 2875917"/>
                <a:gd name="connsiteX18" fmla="*/ 1353974 w 3439728"/>
                <a:gd name="connsiteY18" fmla="*/ 1289754 h 2875917"/>
                <a:gd name="connsiteX19" fmla="*/ 1107640 w 3439728"/>
                <a:gd name="connsiteY19" fmla="*/ 1314520 h 2875917"/>
                <a:gd name="connsiteX20" fmla="*/ 1178021 w 3439728"/>
                <a:gd name="connsiteY20" fmla="*/ 1047052 h 2875917"/>
                <a:gd name="connsiteX21" fmla="*/ 1032232 w 3439728"/>
                <a:gd name="connsiteY21" fmla="*/ 957897 h 2875917"/>
                <a:gd name="connsiteX22" fmla="*/ 971905 w 3439728"/>
                <a:gd name="connsiteY22" fmla="*/ 997522 h 2875917"/>
                <a:gd name="connsiteX23" fmla="*/ 891469 w 3439728"/>
                <a:gd name="connsiteY23" fmla="*/ 1324426 h 2875917"/>
                <a:gd name="connsiteX24" fmla="*/ 768822 w 3439728"/>
                <a:gd name="connsiteY24" fmla="*/ 1315010 h 2875917"/>
                <a:gd name="connsiteX25" fmla="*/ 805181 w 3439728"/>
                <a:gd name="connsiteY25" fmla="*/ 947033 h 2875917"/>
                <a:gd name="connsiteX26" fmla="*/ 780892 w 3439728"/>
                <a:gd name="connsiteY26" fmla="*/ 689730 h 2875917"/>
                <a:gd name="connsiteX27" fmla="*/ 857988 w 3439728"/>
                <a:gd name="connsiteY27" fmla="*/ 505954 h 2875917"/>
                <a:gd name="connsiteX28" fmla="*/ 795952 w 3439728"/>
                <a:gd name="connsiteY28" fmla="*/ 494283 h 2875917"/>
                <a:gd name="connsiteX29" fmla="*/ 777188 w 3439728"/>
                <a:gd name="connsiteY29" fmla="*/ 393245 h 2875917"/>
                <a:gd name="connsiteX30" fmla="*/ 708820 w 3439728"/>
                <a:gd name="connsiteY30" fmla="*/ 255303 h 2875917"/>
                <a:gd name="connsiteX31" fmla="*/ 622247 w 3439728"/>
                <a:gd name="connsiteY31" fmla="*/ 122062 h 2875917"/>
                <a:gd name="connsiteX32" fmla="*/ 430603 w 3439728"/>
                <a:gd name="connsiteY32" fmla="*/ 0 h 2875917"/>
                <a:gd name="connsiteX33" fmla="*/ 0 w 3439728"/>
                <a:gd name="connsiteY33" fmla="*/ 285027 h 2875917"/>
                <a:gd name="connsiteX34" fmla="*/ 106918 w 3439728"/>
                <a:gd name="connsiteY34" fmla="*/ 359325 h 2875917"/>
                <a:gd name="connsiteX35" fmla="*/ 217521 w 3439728"/>
                <a:gd name="connsiteY35" fmla="*/ 614165 h 2875917"/>
                <a:gd name="connsiteX36" fmla="*/ 173845 w 3439728"/>
                <a:gd name="connsiteY36" fmla="*/ 655720 h 2875917"/>
                <a:gd name="connsiteX37" fmla="*/ 293192 w 3439728"/>
                <a:gd name="connsiteY37" fmla="*/ 724429 h 2875917"/>
                <a:gd name="connsiteX38" fmla="*/ 292568 w 3439728"/>
                <a:gd name="connsiteY38" fmla="*/ 794761 h 2875917"/>
                <a:gd name="connsiteX39" fmla="*/ 357897 w 3439728"/>
                <a:gd name="connsiteY39" fmla="*/ 929461 h 2875917"/>
                <a:gd name="connsiteX40" fmla="*/ 543848 w 3439728"/>
                <a:gd name="connsiteY40" fmla="*/ 1136439 h 2875917"/>
                <a:gd name="connsiteX41" fmla="*/ 501716 w 3439728"/>
                <a:gd name="connsiteY41" fmla="*/ 1194648 h 2875917"/>
                <a:gd name="connsiteX42" fmla="*/ 266457 w 3439728"/>
                <a:gd name="connsiteY42" fmla="*/ 1072591 h 2875917"/>
                <a:gd name="connsiteX0" fmla="*/ 159539 w 3332810"/>
                <a:gd name="connsiteY0" fmla="*/ 1072591 h 2875917"/>
                <a:gd name="connsiteX1" fmla="*/ 18796 w 3332810"/>
                <a:gd name="connsiteY1" fmla="*/ 1397399 h 2875917"/>
                <a:gd name="connsiteX2" fmla="*/ 267063 w 3332810"/>
                <a:gd name="connsiteY2" fmla="*/ 1523670 h 2875917"/>
                <a:gd name="connsiteX3" fmla="*/ 720041 w 3332810"/>
                <a:gd name="connsiteY3" fmla="*/ 1477370 h 2875917"/>
                <a:gd name="connsiteX4" fmla="*/ 3332810 w 3332810"/>
                <a:gd name="connsiteY4" fmla="*/ 2875917 h 2875917"/>
                <a:gd name="connsiteX5" fmla="*/ 3288109 w 3332810"/>
                <a:gd name="connsiteY5" fmla="*/ 2646902 h 2875917"/>
                <a:gd name="connsiteX6" fmla="*/ 3192025 w 3332810"/>
                <a:gd name="connsiteY6" fmla="*/ 2359625 h 2875917"/>
                <a:gd name="connsiteX7" fmla="*/ 2393264 w 3332810"/>
                <a:gd name="connsiteY7" fmla="*/ 680573 h 2875917"/>
                <a:gd name="connsiteX8" fmla="*/ 2102952 w 3332810"/>
                <a:gd name="connsiteY8" fmla="*/ 551712 h 2875917"/>
                <a:gd name="connsiteX9" fmla="*/ 2072789 w 3332810"/>
                <a:gd name="connsiteY9" fmla="*/ 596286 h 2875917"/>
                <a:gd name="connsiteX10" fmla="*/ 2153225 w 3332810"/>
                <a:gd name="connsiteY10" fmla="*/ 730012 h 2875917"/>
                <a:gd name="connsiteX11" fmla="*/ 2057708 w 3332810"/>
                <a:gd name="connsiteY11" fmla="*/ 923171 h 2875917"/>
                <a:gd name="connsiteX12" fmla="*/ 1921972 w 3332810"/>
                <a:gd name="connsiteY12" fmla="*/ 972699 h 2875917"/>
                <a:gd name="connsiteX13" fmla="*/ 1952135 w 3332810"/>
                <a:gd name="connsiteY13" fmla="*/ 1061849 h 2875917"/>
                <a:gd name="connsiteX14" fmla="*/ 2257531 w 3332810"/>
                <a:gd name="connsiteY14" fmla="*/ 1289755 h 2875917"/>
                <a:gd name="connsiteX15" fmla="*/ 2077816 w 3332810"/>
                <a:gd name="connsiteY15" fmla="*/ 1319394 h 2875917"/>
                <a:gd name="connsiteX16" fmla="*/ 1880487 w 3332810"/>
                <a:gd name="connsiteY16" fmla="*/ 1477972 h 2875917"/>
                <a:gd name="connsiteX17" fmla="*/ 1458200 w 3332810"/>
                <a:gd name="connsiteY17" fmla="*/ 1517597 h 2875917"/>
                <a:gd name="connsiteX18" fmla="*/ 1247056 w 3332810"/>
                <a:gd name="connsiteY18" fmla="*/ 1289754 h 2875917"/>
                <a:gd name="connsiteX19" fmla="*/ 1000722 w 3332810"/>
                <a:gd name="connsiteY19" fmla="*/ 1314520 h 2875917"/>
                <a:gd name="connsiteX20" fmla="*/ 1071103 w 3332810"/>
                <a:gd name="connsiteY20" fmla="*/ 1047052 h 2875917"/>
                <a:gd name="connsiteX21" fmla="*/ 925314 w 3332810"/>
                <a:gd name="connsiteY21" fmla="*/ 957897 h 2875917"/>
                <a:gd name="connsiteX22" fmla="*/ 864987 w 3332810"/>
                <a:gd name="connsiteY22" fmla="*/ 997522 h 2875917"/>
                <a:gd name="connsiteX23" fmla="*/ 784551 w 3332810"/>
                <a:gd name="connsiteY23" fmla="*/ 1324426 h 2875917"/>
                <a:gd name="connsiteX24" fmla="*/ 661904 w 3332810"/>
                <a:gd name="connsiteY24" fmla="*/ 1315010 h 2875917"/>
                <a:gd name="connsiteX25" fmla="*/ 698263 w 3332810"/>
                <a:gd name="connsiteY25" fmla="*/ 947033 h 2875917"/>
                <a:gd name="connsiteX26" fmla="*/ 673974 w 3332810"/>
                <a:gd name="connsiteY26" fmla="*/ 689730 h 2875917"/>
                <a:gd name="connsiteX27" fmla="*/ 751070 w 3332810"/>
                <a:gd name="connsiteY27" fmla="*/ 505954 h 2875917"/>
                <a:gd name="connsiteX28" fmla="*/ 689034 w 3332810"/>
                <a:gd name="connsiteY28" fmla="*/ 494283 h 2875917"/>
                <a:gd name="connsiteX29" fmla="*/ 670270 w 3332810"/>
                <a:gd name="connsiteY29" fmla="*/ 393245 h 2875917"/>
                <a:gd name="connsiteX30" fmla="*/ 601902 w 3332810"/>
                <a:gd name="connsiteY30" fmla="*/ 255303 h 2875917"/>
                <a:gd name="connsiteX31" fmla="*/ 515329 w 3332810"/>
                <a:gd name="connsiteY31" fmla="*/ 122062 h 2875917"/>
                <a:gd name="connsiteX32" fmla="*/ 323685 w 3332810"/>
                <a:gd name="connsiteY32" fmla="*/ 0 h 2875917"/>
                <a:gd name="connsiteX33" fmla="*/ 0 w 3332810"/>
                <a:gd name="connsiteY33" fmla="*/ 359325 h 2875917"/>
                <a:gd name="connsiteX34" fmla="*/ 110603 w 3332810"/>
                <a:gd name="connsiteY34" fmla="*/ 614165 h 2875917"/>
                <a:gd name="connsiteX35" fmla="*/ 66927 w 3332810"/>
                <a:gd name="connsiteY35" fmla="*/ 655720 h 2875917"/>
                <a:gd name="connsiteX36" fmla="*/ 186274 w 3332810"/>
                <a:gd name="connsiteY36" fmla="*/ 724429 h 2875917"/>
                <a:gd name="connsiteX37" fmla="*/ 185650 w 3332810"/>
                <a:gd name="connsiteY37" fmla="*/ 794761 h 2875917"/>
                <a:gd name="connsiteX38" fmla="*/ 250979 w 3332810"/>
                <a:gd name="connsiteY38" fmla="*/ 929461 h 2875917"/>
                <a:gd name="connsiteX39" fmla="*/ 436930 w 3332810"/>
                <a:gd name="connsiteY39" fmla="*/ 1136439 h 2875917"/>
                <a:gd name="connsiteX40" fmla="*/ 394798 w 3332810"/>
                <a:gd name="connsiteY40" fmla="*/ 1194648 h 2875917"/>
                <a:gd name="connsiteX41" fmla="*/ 159539 w 3332810"/>
                <a:gd name="connsiteY41" fmla="*/ 1072591 h 2875917"/>
                <a:gd name="connsiteX0" fmla="*/ 171999 w 3345270"/>
                <a:gd name="connsiteY0" fmla="*/ 1072591 h 2875917"/>
                <a:gd name="connsiteX1" fmla="*/ 31256 w 3345270"/>
                <a:gd name="connsiteY1" fmla="*/ 1397399 h 2875917"/>
                <a:gd name="connsiteX2" fmla="*/ 279523 w 3345270"/>
                <a:gd name="connsiteY2" fmla="*/ 1523670 h 2875917"/>
                <a:gd name="connsiteX3" fmla="*/ 732501 w 3345270"/>
                <a:gd name="connsiteY3" fmla="*/ 1477370 h 2875917"/>
                <a:gd name="connsiteX4" fmla="*/ 3345270 w 3345270"/>
                <a:gd name="connsiteY4" fmla="*/ 2875917 h 2875917"/>
                <a:gd name="connsiteX5" fmla="*/ 3300569 w 3345270"/>
                <a:gd name="connsiteY5" fmla="*/ 2646902 h 2875917"/>
                <a:gd name="connsiteX6" fmla="*/ 3204485 w 3345270"/>
                <a:gd name="connsiteY6" fmla="*/ 2359625 h 2875917"/>
                <a:gd name="connsiteX7" fmla="*/ 2405724 w 3345270"/>
                <a:gd name="connsiteY7" fmla="*/ 680573 h 2875917"/>
                <a:gd name="connsiteX8" fmla="*/ 2115412 w 3345270"/>
                <a:gd name="connsiteY8" fmla="*/ 551712 h 2875917"/>
                <a:gd name="connsiteX9" fmla="*/ 2085249 w 3345270"/>
                <a:gd name="connsiteY9" fmla="*/ 596286 h 2875917"/>
                <a:gd name="connsiteX10" fmla="*/ 2165685 w 3345270"/>
                <a:gd name="connsiteY10" fmla="*/ 730012 h 2875917"/>
                <a:gd name="connsiteX11" fmla="*/ 2070168 w 3345270"/>
                <a:gd name="connsiteY11" fmla="*/ 923171 h 2875917"/>
                <a:gd name="connsiteX12" fmla="*/ 1934432 w 3345270"/>
                <a:gd name="connsiteY12" fmla="*/ 972699 h 2875917"/>
                <a:gd name="connsiteX13" fmla="*/ 1964595 w 3345270"/>
                <a:gd name="connsiteY13" fmla="*/ 1061849 h 2875917"/>
                <a:gd name="connsiteX14" fmla="*/ 2269991 w 3345270"/>
                <a:gd name="connsiteY14" fmla="*/ 1289755 h 2875917"/>
                <a:gd name="connsiteX15" fmla="*/ 2090276 w 3345270"/>
                <a:gd name="connsiteY15" fmla="*/ 1319394 h 2875917"/>
                <a:gd name="connsiteX16" fmla="*/ 1892947 w 3345270"/>
                <a:gd name="connsiteY16" fmla="*/ 1477972 h 2875917"/>
                <a:gd name="connsiteX17" fmla="*/ 1470660 w 3345270"/>
                <a:gd name="connsiteY17" fmla="*/ 1517597 h 2875917"/>
                <a:gd name="connsiteX18" fmla="*/ 1259516 w 3345270"/>
                <a:gd name="connsiteY18" fmla="*/ 1289754 h 2875917"/>
                <a:gd name="connsiteX19" fmla="*/ 1013182 w 3345270"/>
                <a:gd name="connsiteY19" fmla="*/ 1314520 h 2875917"/>
                <a:gd name="connsiteX20" fmla="*/ 1083563 w 3345270"/>
                <a:gd name="connsiteY20" fmla="*/ 1047052 h 2875917"/>
                <a:gd name="connsiteX21" fmla="*/ 937774 w 3345270"/>
                <a:gd name="connsiteY21" fmla="*/ 957897 h 2875917"/>
                <a:gd name="connsiteX22" fmla="*/ 877447 w 3345270"/>
                <a:gd name="connsiteY22" fmla="*/ 997522 h 2875917"/>
                <a:gd name="connsiteX23" fmla="*/ 797011 w 3345270"/>
                <a:gd name="connsiteY23" fmla="*/ 1324426 h 2875917"/>
                <a:gd name="connsiteX24" fmla="*/ 674364 w 3345270"/>
                <a:gd name="connsiteY24" fmla="*/ 1315010 h 2875917"/>
                <a:gd name="connsiteX25" fmla="*/ 710723 w 3345270"/>
                <a:gd name="connsiteY25" fmla="*/ 947033 h 2875917"/>
                <a:gd name="connsiteX26" fmla="*/ 686434 w 3345270"/>
                <a:gd name="connsiteY26" fmla="*/ 689730 h 2875917"/>
                <a:gd name="connsiteX27" fmla="*/ 763530 w 3345270"/>
                <a:gd name="connsiteY27" fmla="*/ 505954 h 2875917"/>
                <a:gd name="connsiteX28" fmla="*/ 701494 w 3345270"/>
                <a:gd name="connsiteY28" fmla="*/ 494283 h 2875917"/>
                <a:gd name="connsiteX29" fmla="*/ 682730 w 3345270"/>
                <a:gd name="connsiteY29" fmla="*/ 393245 h 2875917"/>
                <a:gd name="connsiteX30" fmla="*/ 614362 w 3345270"/>
                <a:gd name="connsiteY30" fmla="*/ 255303 h 2875917"/>
                <a:gd name="connsiteX31" fmla="*/ 527789 w 3345270"/>
                <a:gd name="connsiteY31" fmla="*/ 122062 h 2875917"/>
                <a:gd name="connsiteX32" fmla="*/ 336145 w 3345270"/>
                <a:gd name="connsiteY32" fmla="*/ 0 h 2875917"/>
                <a:gd name="connsiteX33" fmla="*/ 12460 w 3345270"/>
                <a:gd name="connsiteY33" fmla="*/ 359325 h 2875917"/>
                <a:gd name="connsiteX34" fmla="*/ 79387 w 3345270"/>
                <a:gd name="connsiteY34" fmla="*/ 655720 h 2875917"/>
                <a:gd name="connsiteX35" fmla="*/ 198734 w 3345270"/>
                <a:gd name="connsiteY35" fmla="*/ 724429 h 2875917"/>
                <a:gd name="connsiteX36" fmla="*/ 198110 w 3345270"/>
                <a:gd name="connsiteY36" fmla="*/ 794761 h 2875917"/>
                <a:gd name="connsiteX37" fmla="*/ 263439 w 3345270"/>
                <a:gd name="connsiteY37" fmla="*/ 929461 h 2875917"/>
                <a:gd name="connsiteX38" fmla="*/ 449390 w 3345270"/>
                <a:gd name="connsiteY38" fmla="*/ 1136439 h 2875917"/>
                <a:gd name="connsiteX39" fmla="*/ 407258 w 3345270"/>
                <a:gd name="connsiteY39" fmla="*/ 1194648 h 2875917"/>
                <a:gd name="connsiteX40" fmla="*/ 171999 w 3345270"/>
                <a:gd name="connsiteY40" fmla="*/ 1072591 h 2875917"/>
                <a:gd name="connsiteX0" fmla="*/ 142936 w 3316207"/>
                <a:gd name="connsiteY0" fmla="*/ 1072591 h 2875917"/>
                <a:gd name="connsiteX1" fmla="*/ 2193 w 3316207"/>
                <a:gd name="connsiteY1" fmla="*/ 1397399 h 2875917"/>
                <a:gd name="connsiteX2" fmla="*/ 250460 w 3316207"/>
                <a:gd name="connsiteY2" fmla="*/ 1523670 h 2875917"/>
                <a:gd name="connsiteX3" fmla="*/ 703438 w 3316207"/>
                <a:gd name="connsiteY3" fmla="*/ 1477370 h 2875917"/>
                <a:gd name="connsiteX4" fmla="*/ 3316207 w 3316207"/>
                <a:gd name="connsiteY4" fmla="*/ 2875917 h 2875917"/>
                <a:gd name="connsiteX5" fmla="*/ 3271506 w 3316207"/>
                <a:gd name="connsiteY5" fmla="*/ 2646902 h 2875917"/>
                <a:gd name="connsiteX6" fmla="*/ 3175422 w 3316207"/>
                <a:gd name="connsiteY6" fmla="*/ 2359625 h 2875917"/>
                <a:gd name="connsiteX7" fmla="*/ 2376661 w 3316207"/>
                <a:gd name="connsiteY7" fmla="*/ 680573 h 2875917"/>
                <a:gd name="connsiteX8" fmla="*/ 2086349 w 3316207"/>
                <a:gd name="connsiteY8" fmla="*/ 551712 h 2875917"/>
                <a:gd name="connsiteX9" fmla="*/ 2056186 w 3316207"/>
                <a:gd name="connsiteY9" fmla="*/ 596286 h 2875917"/>
                <a:gd name="connsiteX10" fmla="*/ 2136622 w 3316207"/>
                <a:gd name="connsiteY10" fmla="*/ 730012 h 2875917"/>
                <a:gd name="connsiteX11" fmla="*/ 2041105 w 3316207"/>
                <a:gd name="connsiteY11" fmla="*/ 923171 h 2875917"/>
                <a:gd name="connsiteX12" fmla="*/ 1905369 w 3316207"/>
                <a:gd name="connsiteY12" fmla="*/ 972699 h 2875917"/>
                <a:gd name="connsiteX13" fmla="*/ 1935532 w 3316207"/>
                <a:gd name="connsiteY13" fmla="*/ 1061849 h 2875917"/>
                <a:gd name="connsiteX14" fmla="*/ 2240928 w 3316207"/>
                <a:gd name="connsiteY14" fmla="*/ 1289755 h 2875917"/>
                <a:gd name="connsiteX15" fmla="*/ 2061213 w 3316207"/>
                <a:gd name="connsiteY15" fmla="*/ 1319394 h 2875917"/>
                <a:gd name="connsiteX16" fmla="*/ 1863884 w 3316207"/>
                <a:gd name="connsiteY16" fmla="*/ 1477972 h 2875917"/>
                <a:gd name="connsiteX17" fmla="*/ 1441597 w 3316207"/>
                <a:gd name="connsiteY17" fmla="*/ 1517597 h 2875917"/>
                <a:gd name="connsiteX18" fmla="*/ 1230453 w 3316207"/>
                <a:gd name="connsiteY18" fmla="*/ 1289754 h 2875917"/>
                <a:gd name="connsiteX19" fmla="*/ 984119 w 3316207"/>
                <a:gd name="connsiteY19" fmla="*/ 1314520 h 2875917"/>
                <a:gd name="connsiteX20" fmla="*/ 1054500 w 3316207"/>
                <a:gd name="connsiteY20" fmla="*/ 1047052 h 2875917"/>
                <a:gd name="connsiteX21" fmla="*/ 908711 w 3316207"/>
                <a:gd name="connsiteY21" fmla="*/ 957897 h 2875917"/>
                <a:gd name="connsiteX22" fmla="*/ 848384 w 3316207"/>
                <a:gd name="connsiteY22" fmla="*/ 997522 h 2875917"/>
                <a:gd name="connsiteX23" fmla="*/ 767948 w 3316207"/>
                <a:gd name="connsiteY23" fmla="*/ 1324426 h 2875917"/>
                <a:gd name="connsiteX24" fmla="*/ 645301 w 3316207"/>
                <a:gd name="connsiteY24" fmla="*/ 1315010 h 2875917"/>
                <a:gd name="connsiteX25" fmla="*/ 681660 w 3316207"/>
                <a:gd name="connsiteY25" fmla="*/ 947033 h 2875917"/>
                <a:gd name="connsiteX26" fmla="*/ 657371 w 3316207"/>
                <a:gd name="connsiteY26" fmla="*/ 689730 h 2875917"/>
                <a:gd name="connsiteX27" fmla="*/ 734467 w 3316207"/>
                <a:gd name="connsiteY27" fmla="*/ 505954 h 2875917"/>
                <a:gd name="connsiteX28" fmla="*/ 672431 w 3316207"/>
                <a:gd name="connsiteY28" fmla="*/ 494283 h 2875917"/>
                <a:gd name="connsiteX29" fmla="*/ 653667 w 3316207"/>
                <a:gd name="connsiteY29" fmla="*/ 393245 h 2875917"/>
                <a:gd name="connsiteX30" fmla="*/ 585299 w 3316207"/>
                <a:gd name="connsiteY30" fmla="*/ 255303 h 2875917"/>
                <a:gd name="connsiteX31" fmla="*/ 498726 w 3316207"/>
                <a:gd name="connsiteY31" fmla="*/ 122062 h 2875917"/>
                <a:gd name="connsiteX32" fmla="*/ 307082 w 3316207"/>
                <a:gd name="connsiteY32" fmla="*/ 0 h 2875917"/>
                <a:gd name="connsiteX33" fmla="*/ 50324 w 3316207"/>
                <a:gd name="connsiteY33" fmla="*/ 655720 h 2875917"/>
                <a:gd name="connsiteX34" fmla="*/ 169671 w 3316207"/>
                <a:gd name="connsiteY34" fmla="*/ 724429 h 2875917"/>
                <a:gd name="connsiteX35" fmla="*/ 169047 w 3316207"/>
                <a:gd name="connsiteY35" fmla="*/ 794761 h 2875917"/>
                <a:gd name="connsiteX36" fmla="*/ 234376 w 3316207"/>
                <a:gd name="connsiteY36" fmla="*/ 929461 h 2875917"/>
                <a:gd name="connsiteX37" fmla="*/ 420327 w 3316207"/>
                <a:gd name="connsiteY37" fmla="*/ 1136439 h 2875917"/>
                <a:gd name="connsiteX38" fmla="*/ 378195 w 3316207"/>
                <a:gd name="connsiteY38" fmla="*/ 1194648 h 2875917"/>
                <a:gd name="connsiteX39" fmla="*/ 142936 w 3316207"/>
                <a:gd name="connsiteY39" fmla="*/ 1072591 h 2875917"/>
                <a:gd name="connsiteX0" fmla="*/ 142936 w 3316207"/>
                <a:gd name="connsiteY0" fmla="*/ 1072591 h 2875917"/>
                <a:gd name="connsiteX1" fmla="*/ 2193 w 3316207"/>
                <a:gd name="connsiteY1" fmla="*/ 1397399 h 2875917"/>
                <a:gd name="connsiteX2" fmla="*/ 250460 w 3316207"/>
                <a:gd name="connsiteY2" fmla="*/ 1523670 h 2875917"/>
                <a:gd name="connsiteX3" fmla="*/ 703438 w 3316207"/>
                <a:gd name="connsiteY3" fmla="*/ 1477370 h 2875917"/>
                <a:gd name="connsiteX4" fmla="*/ 3316207 w 3316207"/>
                <a:gd name="connsiteY4" fmla="*/ 2875917 h 2875917"/>
                <a:gd name="connsiteX5" fmla="*/ 3271506 w 3316207"/>
                <a:gd name="connsiteY5" fmla="*/ 2646902 h 2875917"/>
                <a:gd name="connsiteX6" fmla="*/ 3175422 w 3316207"/>
                <a:gd name="connsiteY6" fmla="*/ 2359625 h 2875917"/>
                <a:gd name="connsiteX7" fmla="*/ 2376661 w 3316207"/>
                <a:gd name="connsiteY7" fmla="*/ 680573 h 2875917"/>
                <a:gd name="connsiteX8" fmla="*/ 2086349 w 3316207"/>
                <a:gd name="connsiteY8" fmla="*/ 551712 h 2875917"/>
                <a:gd name="connsiteX9" fmla="*/ 2056186 w 3316207"/>
                <a:gd name="connsiteY9" fmla="*/ 596286 h 2875917"/>
                <a:gd name="connsiteX10" fmla="*/ 2136622 w 3316207"/>
                <a:gd name="connsiteY10" fmla="*/ 730012 h 2875917"/>
                <a:gd name="connsiteX11" fmla="*/ 2041105 w 3316207"/>
                <a:gd name="connsiteY11" fmla="*/ 923171 h 2875917"/>
                <a:gd name="connsiteX12" fmla="*/ 1905369 w 3316207"/>
                <a:gd name="connsiteY12" fmla="*/ 972699 h 2875917"/>
                <a:gd name="connsiteX13" fmla="*/ 1935532 w 3316207"/>
                <a:gd name="connsiteY13" fmla="*/ 1061849 h 2875917"/>
                <a:gd name="connsiteX14" fmla="*/ 2240928 w 3316207"/>
                <a:gd name="connsiteY14" fmla="*/ 1289755 h 2875917"/>
                <a:gd name="connsiteX15" fmla="*/ 2061213 w 3316207"/>
                <a:gd name="connsiteY15" fmla="*/ 1319394 h 2875917"/>
                <a:gd name="connsiteX16" fmla="*/ 1863884 w 3316207"/>
                <a:gd name="connsiteY16" fmla="*/ 1477972 h 2875917"/>
                <a:gd name="connsiteX17" fmla="*/ 1441597 w 3316207"/>
                <a:gd name="connsiteY17" fmla="*/ 1517597 h 2875917"/>
                <a:gd name="connsiteX18" fmla="*/ 1230453 w 3316207"/>
                <a:gd name="connsiteY18" fmla="*/ 1289754 h 2875917"/>
                <a:gd name="connsiteX19" fmla="*/ 984119 w 3316207"/>
                <a:gd name="connsiteY19" fmla="*/ 1314520 h 2875917"/>
                <a:gd name="connsiteX20" fmla="*/ 1054500 w 3316207"/>
                <a:gd name="connsiteY20" fmla="*/ 1047052 h 2875917"/>
                <a:gd name="connsiteX21" fmla="*/ 908711 w 3316207"/>
                <a:gd name="connsiteY21" fmla="*/ 957897 h 2875917"/>
                <a:gd name="connsiteX22" fmla="*/ 848384 w 3316207"/>
                <a:gd name="connsiteY22" fmla="*/ 997522 h 2875917"/>
                <a:gd name="connsiteX23" fmla="*/ 767948 w 3316207"/>
                <a:gd name="connsiteY23" fmla="*/ 1324426 h 2875917"/>
                <a:gd name="connsiteX24" fmla="*/ 645301 w 3316207"/>
                <a:gd name="connsiteY24" fmla="*/ 1315010 h 2875917"/>
                <a:gd name="connsiteX25" fmla="*/ 681660 w 3316207"/>
                <a:gd name="connsiteY25" fmla="*/ 947033 h 2875917"/>
                <a:gd name="connsiteX26" fmla="*/ 657371 w 3316207"/>
                <a:gd name="connsiteY26" fmla="*/ 689730 h 2875917"/>
                <a:gd name="connsiteX27" fmla="*/ 734467 w 3316207"/>
                <a:gd name="connsiteY27" fmla="*/ 505954 h 2875917"/>
                <a:gd name="connsiteX28" fmla="*/ 672431 w 3316207"/>
                <a:gd name="connsiteY28" fmla="*/ 494283 h 2875917"/>
                <a:gd name="connsiteX29" fmla="*/ 653667 w 3316207"/>
                <a:gd name="connsiteY29" fmla="*/ 393245 h 2875917"/>
                <a:gd name="connsiteX30" fmla="*/ 585299 w 3316207"/>
                <a:gd name="connsiteY30" fmla="*/ 255303 h 2875917"/>
                <a:gd name="connsiteX31" fmla="*/ 498726 w 3316207"/>
                <a:gd name="connsiteY31" fmla="*/ 122062 h 2875917"/>
                <a:gd name="connsiteX32" fmla="*/ 307082 w 3316207"/>
                <a:gd name="connsiteY32" fmla="*/ 0 h 2875917"/>
                <a:gd name="connsiteX33" fmla="*/ 169671 w 3316207"/>
                <a:gd name="connsiteY33" fmla="*/ 724429 h 2875917"/>
                <a:gd name="connsiteX34" fmla="*/ 169047 w 3316207"/>
                <a:gd name="connsiteY34" fmla="*/ 794761 h 2875917"/>
                <a:gd name="connsiteX35" fmla="*/ 234376 w 3316207"/>
                <a:gd name="connsiteY35" fmla="*/ 929461 h 2875917"/>
                <a:gd name="connsiteX36" fmla="*/ 420327 w 3316207"/>
                <a:gd name="connsiteY36" fmla="*/ 1136439 h 2875917"/>
                <a:gd name="connsiteX37" fmla="*/ 378195 w 3316207"/>
                <a:gd name="connsiteY37" fmla="*/ 1194648 h 2875917"/>
                <a:gd name="connsiteX38" fmla="*/ 142936 w 3316207"/>
                <a:gd name="connsiteY38" fmla="*/ 1072591 h 2875917"/>
                <a:gd name="connsiteX0" fmla="*/ 142936 w 3316207"/>
                <a:gd name="connsiteY0" fmla="*/ 1072591 h 2875917"/>
                <a:gd name="connsiteX1" fmla="*/ 2193 w 3316207"/>
                <a:gd name="connsiteY1" fmla="*/ 1397399 h 2875917"/>
                <a:gd name="connsiteX2" fmla="*/ 250460 w 3316207"/>
                <a:gd name="connsiteY2" fmla="*/ 1523670 h 2875917"/>
                <a:gd name="connsiteX3" fmla="*/ 703438 w 3316207"/>
                <a:gd name="connsiteY3" fmla="*/ 1477370 h 2875917"/>
                <a:gd name="connsiteX4" fmla="*/ 3316207 w 3316207"/>
                <a:gd name="connsiteY4" fmla="*/ 2875917 h 2875917"/>
                <a:gd name="connsiteX5" fmla="*/ 3271506 w 3316207"/>
                <a:gd name="connsiteY5" fmla="*/ 2646902 h 2875917"/>
                <a:gd name="connsiteX6" fmla="*/ 3175422 w 3316207"/>
                <a:gd name="connsiteY6" fmla="*/ 2359625 h 2875917"/>
                <a:gd name="connsiteX7" fmla="*/ 2376661 w 3316207"/>
                <a:gd name="connsiteY7" fmla="*/ 680573 h 2875917"/>
                <a:gd name="connsiteX8" fmla="*/ 2086349 w 3316207"/>
                <a:gd name="connsiteY8" fmla="*/ 551712 h 2875917"/>
                <a:gd name="connsiteX9" fmla="*/ 2056186 w 3316207"/>
                <a:gd name="connsiteY9" fmla="*/ 596286 h 2875917"/>
                <a:gd name="connsiteX10" fmla="*/ 2136622 w 3316207"/>
                <a:gd name="connsiteY10" fmla="*/ 730012 h 2875917"/>
                <a:gd name="connsiteX11" fmla="*/ 2041105 w 3316207"/>
                <a:gd name="connsiteY11" fmla="*/ 923171 h 2875917"/>
                <a:gd name="connsiteX12" fmla="*/ 1905369 w 3316207"/>
                <a:gd name="connsiteY12" fmla="*/ 972699 h 2875917"/>
                <a:gd name="connsiteX13" fmla="*/ 1935532 w 3316207"/>
                <a:gd name="connsiteY13" fmla="*/ 1061849 h 2875917"/>
                <a:gd name="connsiteX14" fmla="*/ 2240928 w 3316207"/>
                <a:gd name="connsiteY14" fmla="*/ 1289755 h 2875917"/>
                <a:gd name="connsiteX15" fmla="*/ 2061213 w 3316207"/>
                <a:gd name="connsiteY15" fmla="*/ 1319394 h 2875917"/>
                <a:gd name="connsiteX16" fmla="*/ 1863884 w 3316207"/>
                <a:gd name="connsiteY16" fmla="*/ 1477972 h 2875917"/>
                <a:gd name="connsiteX17" fmla="*/ 1441597 w 3316207"/>
                <a:gd name="connsiteY17" fmla="*/ 1517597 h 2875917"/>
                <a:gd name="connsiteX18" fmla="*/ 1230453 w 3316207"/>
                <a:gd name="connsiteY18" fmla="*/ 1289754 h 2875917"/>
                <a:gd name="connsiteX19" fmla="*/ 984119 w 3316207"/>
                <a:gd name="connsiteY19" fmla="*/ 1314520 h 2875917"/>
                <a:gd name="connsiteX20" fmla="*/ 1054500 w 3316207"/>
                <a:gd name="connsiteY20" fmla="*/ 1047052 h 2875917"/>
                <a:gd name="connsiteX21" fmla="*/ 908711 w 3316207"/>
                <a:gd name="connsiteY21" fmla="*/ 957897 h 2875917"/>
                <a:gd name="connsiteX22" fmla="*/ 848384 w 3316207"/>
                <a:gd name="connsiteY22" fmla="*/ 997522 h 2875917"/>
                <a:gd name="connsiteX23" fmla="*/ 767948 w 3316207"/>
                <a:gd name="connsiteY23" fmla="*/ 1324426 h 2875917"/>
                <a:gd name="connsiteX24" fmla="*/ 645301 w 3316207"/>
                <a:gd name="connsiteY24" fmla="*/ 1315010 h 2875917"/>
                <a:gd name="connsiteX25" fmla="*/ 681660 w 3316207"/>
                <a:gd name="connsiteY25" fmla="*/ 947033 h 2875917"/>
                <a:gd name="connsiteX26" fmla="*/ 657371 w 3316207"/>
                <a:gd name="connsiteY26" fmla="*/ 689730 h 2875917"/>
                <a:gd name="connsiteX27" fmla="*/ 734467 w 3316207"/>
                <a:gd name="connsiteY27" fmla="*/ 505954 h 2875917"/>
                <a:gd name="connsiteX28" fmla="*/ 672431 w 3316207"/>
                <a:gd name="connsiteY28" fmla="*/ 494283 h 2875917"/>
                <a:gd name="connsiteX29" fmla="*/ 653667 w 3316207"/>
                <a:gd name="connsiteY29" fmla="*/ 393245 h 2875917"/>
                <a:gd name="connsiteX30" fmla="*/ 585299 w 3316207"/>
                <a:gd name="connsiteY30" fmla="*/ 255303 h 2875917"/>
                <a:gd name="connsiteX31" fmla="*/ 498726 w 3316207"/>
                <a:gd name="connsiteY31" fmla="*/ 122062 h 2875917"/>
                <a:gd name="connsiteX32" fmla="*/ 307082 w 3316207"/>
                <a:gd name="connsiteY32" fmla="*/ 0 h 2875917"/>
                <a:gd name="connsiteX33" fmla="*/ 169047 w 3316207"/>
                <a:gd name="connsiteY33" fmla="*/ 794761 h 2875917"/>
                <a:gd name="connsiteX34" fmla="*/ 234376 w 3316207"/>
                <a:gd name="connsiteY34" fmla="*/ 929461 h 2875917"/>
                <a:gd name="connsiteX35" fmla="*/ 420327 w 3316207"/>
                <a:gd name="connsiteY35" fmla="*/ 1136439 h 2875917"/>
                <a:gd name="connsiteX36" fmla="*/ 378195 w 3316207"/>
                <a:gd name="connsiteY36" fmla="*/ 1194648 h 2875917"/>
                <a:gd name="connsiteX37" fmla="*/ 142936 w 3316207"/>
                <a:gd name="connsiteY37" fmla="*/ 1072591 h 2875917"/>
                <a:gd name="connsiteX0" fmla="*/ 142936 w 3316207"/>
                <a:gd name="connsiteY0" fmla="*/ 1072591 h 2875917"/>
                <a:gd name="connsiteX1" fmla="*/ 2193 w 3316207"/>
                <a:gd name="connsiteY1" fmla="*/ 1397399 h 2875917"/>
                <a:gd name="connsiteX2" fmla="*/ 250460 w 3316207"/>
                <a:gd name="connsiteY2" fmla="*/ 1523670 h 2875917"/>
                <a:gd name="connsiteX3" fmla="*/ 703438 w 3316207"/>
                <a:gd name="connsiteY3" fmla="*/ 1477370 h 2875917"/>
                <a:gd name="connsiteX4" fmla="*/ 3316207 w 3316207"/>
                <a:gd name="connsiteY4" fmla="*/ 2875917 h 2875917"/>
                <a:gd name="connsiteX5" fmla="*/ 3271506 w 3316207"/>
                <a:gd name="connsiteY5" fmla="*/ 2646902 h 2875917"/>
                <a:gd name="connsiteX6" fmla="*/ 3175422 w 3316207"/>
                <a:gd name="connsiteY6" fmla="*/ 2359625 h 2875917"/>
                <a:gd name="connsiteX7" fmla="*/ 2376661 w 3316207"/>
                <a:gd name="connsiteY7" fmla="*/ 680573 h 2875917"/>
                <a:gd name="connsiteX8" fmla="*/ 2086349 w 3316207"/>
                <a:gd name="connsiteY8" fmla="*/ 551712 h 2875917"/>
                <a:gd name="connsiteX9" fmla="*/ 2056186 w 3316207"/>
                <a:gd name="connsiteY9" fmla="*/ 596286 h 2875917"/>
                <a:gd name="connsiteX10" fmla="*/ 2136622 w 3316207"/>
                <a:gd name="connsiteY10" fmla="*/ 730012 h 2875917"/>
                <a:gd name="connsiteX11" fmla="*/ 2041105 w 3316207"/>
                <a:gd name="connsiteY11" fmla="*/ 923171 h 2875917"/>
                <a:gd name="connsiteX12" fmla="*/ 1905369 w 3316207"/>
                <a:gd name="connsiteY12" fmla="*/ 972699 h 2875917"/>
                <a:gd name="connsiteX13" fmla="*/ 1935532 w 3316207"/>
                <a:gd name="connsiteY13" fmla="*/ 1061849 h 2875917"/>
                <a:gd name="connsiteX14" fmla="*/ 2240928 w 3316207"/>
                <a:gd name="connsiteY14" fmla="*/ 1289755 h 2875917"/>
                <a:gd name="connsiteX15" fmla="*/ 2061213 w 3316207"/>
                <a:gd name="connsiteY15" fmla="*/ 1319394 h 2875917"/>
                <a:gd name="connsiteX16" fmla="*/ 1863884 w 3316207"/>
                <a:gd name="connsiteY16" fmla="*/ 1477972 h 2875917"/>
                <a:gd name="connsiteX17" fmla="*/ 1441597 w 3316207"/>
                <a:gd name="connsiteY17" fmla="*/ 1517597 h 2875917"/>
                <a:gd name="connsiteX18" fmla="*/ 1230453 w 3316207"/>
                <a:gd name="connsiteY18" fmla="*/ 1289754 h 2875917"/>
                <a:gd name="connsiteX19" fmla="*/ 984119 w 3316207"/>
                <a:gd name="connsiteY19" fmla="*/ 1314520 h 2875917"/>
                <a:gd name="connsiteX20" fmla="*/ 1054500 w 3316207"/>
                <a:gd name="connsiteY20" fmla="*/ 1047052 h 2875917"/>
                <a:gd name="connsiteX21" fmla="*/ 908711 w 3316207"/>
                <a:gd name="connsiteY21" fmla="*/ 957897 h 2875917"/>
                <a:gd name="connsiteX22" fmla="*/ 848384 w 3316207"/>
                <a:gd name="connsiteY22" fmla="*/ 997522 h 2875917"/>
                <a:gd name="connsiteX23" fmla="*/ 767948 w 3316207"/>
                <a:gd name="connsiteY23" fmla="*/ 1324426 h 2875917"/>
                <a:gd name="connsiteX24" fmla="*/ 645301 w 3316207"/>
                <a:gd name="connsiteY24" fmla="*/ 1315010 h 2875917"/>
                <a:gd name="connsiteX25" fmla="*/ 681660 w 3316207"/>
                <a:gd name="connsiteY25" fmla="*/ 947033 h 2875917"/>
                <a:gd name="connsiteX26" fmla="*/ 657371 w 3316207"/>
                <a:gd name="connsiteY26" fmla="*/ 689730 h 2875917"/>
                <a:gd name="connsiteX27" fmla="*/ 734467 w 3316207"/>
                <a:gd name="connsiteY27" fmla="*/ 505954 h 2875917"/>
                <a:gd name="connsiteX28" fmla="*/ 672431 w 3316207"/>
                <a:gd name="connsiteY28" fmla="*/ 494283 h 2875917"/>
                <a:gd name="connsiteX29" fmla="*/ 653667 w 3316207"/>
                <a:gd name="connsiteY29" fmla="*/ 393245 h 2875917"/>
                <a:gd name="connsiteX30" fmla="*/ 585299 w 3316207"/>
                <a:gd name="connsiteY30" fmla="*/ 255303 h 2875917"/>
                <a:gd name="connsiteX31" fmla="*/ 498726 w 3316207"/>
                <a:gd name="connsiteY31" fmla="*/ 122062 h 2875917"/>
                <a:gd name="connsiteX32" fmla="*/ 307082 w 3316207"/>
                <a:gd name="connsiteY32" fmla="*/ 0 h 2875917"/>
                <a:gd name="connsiteX33" fmla="*/ 234376 w 3316207"/>
                <a:gd name="connsiteY33" fmla="*/ 929461 h 2875917"/>
                <a:gd name="connsiteX34" fmla="*/ 420327 w 3316207"/>
                <a:gd name="connsiteY34" fmla="*/ 1136439 h 2875917"/>
                <a:gd name="connsiteX35" fmla="*/ 378195 w 3316207"/>
                <a:gd name="connsiteY35" fmla="*/ 1194648 h 2875917"/>
                <a:gd name="connsiteX36" fmla="*/ 142936 w 3316207"/>
                <a:gd name="connsiteY36" fmla="*/ 1072591 h 2875917"/>
                <a:gd name="connsiteX0" fmla="*/ 142936 w 3316207"/>
                <a:gd name="connsiteY0" fmla="*/ 1072591 h 2875917"/>
                <a:gd name="connsiteX1" fmla="*/ 2193 w 3316207"/>
                <a:gd name="connsiteY1" fmla="*/ 1397399 h 2875917"/>
                <a:gd name="connsiteX2" fmla="*/ 250460 w 3316207"/>
                <a:gd name="connsiteY2" fmla="*/ 1523670 h 2875917"/>
                <a:gd name="connsiteX3" fmla="*/ 703438 w 3316207"/>
                <a:gd name="connsiteY3" fmla="*/ 1477370 h 2875917"/>
                <a:gd name="connsiteX4" fmla="*/ 3316207 w 3316207"/>
                <a:gd name="connsiteY4" fmla="*/ 2875917 h 2875917"/>
                <a:gd name="connsiteX5" fmla="*/ 3271506 w 3316207"/>
                <a:gd name="connsiteY5" fmla="*/ 2646902 h 2875917"/>
                <a:gd name="connsiteX6" fmla="*/ 3175422 w 3316207"/>
                <a:gd name="connsiteY6" fmla="*/ 2359625 h 2875917"/>
                <a:gd name="connsiteX7" fmla="*/ 2376661 w 3316207"/>
                <a:gd name="connsiteY7" fmla="*/ 680573 h 2875917"/>
                <a:gd name="connsiteX8" fmla="*/ 2086349 w 3316207"/>
                <a:gd name="connsiteY8" fmla="*/ 551712 h 2875917"/>
                <a:gd name="connsiteX9" fmla="*/ 2056186 w 3316207"/>
                <a:gd name="connsiteY9" fmla="*/ 596286 h 2875917"/>
                <a:gd name="connsiteX10" fmla="*/ 2136622 w 3316207"/>
                <a:gd name="connsiteY10" fmla="*/ 730012 h 2875917"/>
                <a:gd name="connsiteX11" fmla="*/ 2041105 w 3316207"/>
                <a:gd name="connsiteY11" fmla="*/ 923171 h 2875917"/>
                <a:gd name="connsiteX12" fmla="*/ 1905369 w 3316207"/>
                <a:gd name="connsiteY12" fmla="*/ 972699 h 2875917"/>
                <a:gd name="connsiteX13" fmla="*/ 1935532 w 3316207"/>
                <a:gd name="connsiteY13" fmla="*/ 1061849 h 2875917"/>
                <a:gd name="connsiteX14" fmla="*/ 2240928 w 3316207"/>
                <a:gd name="connsiteY14" fmla="*/ 1289755 h 2875917"/>
                <a:gd name="connsiteX15" fmla="*/ 2061213 w 3316207"/>
                <a:gd name="connsiteY15" fmla="*/ 1319394 h 2875917"/>
                <a:gd name="connsiteX16" fmla="*/ 1863884 w 3316207"/>
                <a:gd name="connsiteY16" fmla="*/ 1477972 h 2875917"/>
                <a:gd name="connsiteX17" fmla="*/ 1441597 w 3316207"/>
                <a:gd name="connsiteY17" fmla="*/ 1517597 h 2875917"/>
                <a:gd name="connsiteX18" fmla="*/ 1230453 w 3316207"/>
                <a:gd name="connsiteY18" fmla="*/ 1289754 h 2875917"/>
                <a:gd name="connsiteX19" fmla="*/ 984119 w 3316207"/>
                <a:gd name="connsiteY19" fmla="*/ 1314520 h 2875917"/>
                <a:gd name="connsiteX20" fmla="*/ 1054500 w 3316207"/>
                <a:gd name="connsiteY20" fmla="*/ 1047052 h 2875917"/>
                <a:gd name="connsiteX21" fmla="*/ 908711 w 3316207"/>
                <a:gd name="connsiteY21" fmla="*/ 957897 h 2875917"/>
                <a:gd name="connsiteX22" fmla="*/ 848384 w 3316207"/>
                <a:gd name="connsiteY22" fmla="*/ 997522 h 2875917"/>
                <a:gd name="connsiteX23" fmla="*/ 767948 w 3316207"/>
                <a:gd name="connsiteY23" fmla="*/ 1324426 h 2875917"/>
                <a:gd name="connsiteX24" fmla="*/ 645301 w 3316207"/>
                <a:gd name="connsiteY24" fmla="*/ 1315010 h 2875917"/>
                <a:gd name="connsiteX25" fmla="*/ 681660 w 3316207"/>
                <a:gd name="connsiteY25" fmla="*/ 947033 h 2875917"/>
                <a:gd name="connsiteX26" fmla="*/ 657371 w 3316207"/>
                <a:gd name="connsiteY26" fmla="*/ 689730 h 2875917"/>
                <a:gd name="connsiteX27" fmla="*/ 734467 w 3316207"/>
                <a:gd name="connsiteY27" fmla="*/ 505954 h 2875917"/>
                <a:gd name="connsiteX28" fmla="*/ 672431 w 3316207"/>
                <a:gd name="connsiteY28" fmla="*/ 494283 h 2875917"/>
                <a:gd name="connsiteX29" fmla="*/ 653667 w 3316207"/>
                <a:gd name="connsiteY29" fmla="*/ 393245 h 2875917"/>
                <a:gd name="connsiteX30" fmla="*/ 585299 w 3316207"/>
                <a:gd name="connsiteY30" fmla="*/ 255303 h 2875917"/>
                <a:gd name="connsiteX31" fmla="*/ 498726 w 3316207"/>
                <a:gd name="connsiteY31" fmla="*/ 122062 h 2875917"/>
                <a:gd name="connsiteX32" fmla="*/ 307082 w 3316207"/>
                <a:gd name="connsiteY32" fmla="*/ 0 h 2875917"/>
                <a:gd name="connsiteX33" fmla="*/ 420327 w 3316207"/>
                <a:gd name="connsiteY33" fmla="*/ 1136439 h 2875917"/>
                <a:gd name="connsiteX34" fmla="*/ 378195 w 3316207"/>
                <a:gd name="connsiteY34" fmla="*/ 1194648 h 2875917"/>
                <a:gd name="connsiteX35" fmla="*/ 142936 w 3316207"/>
                <a:gd name="connsiteY35" fmla="*/ 1072591 h 2875917"/>
                <a:gd name="connsiteX0" fmla="*/ 142936 w 3316207"/>
                <a:gd name="connsiteY0" fmla="*/ 1072591 h 2875917"/>
                <a:gd name="connsiteX1" fmla="*/ 2193 w 3316207"/>
                <a:gd name="connsiteY1" fmla="*/ 1397399 h 2875917"/>
                <a:gd name="connsiteX2" fmla="*/ 250460 w 3316207"/>
                <a:gd name="connsiteY2" fmla="*/ 1523670 h 2875917"/>
                <a:gd name="connsiteX3" fmla="*/ 703438 w 3316207"/>
                <a:gd name="connsiteY3" fmla="*/ 1477370 h 2875917"/>
                <a:gd name="connsiteX4" fmla="*/ 3316207 w 3316207"/>
                <a:gd name="connsiteY4" fmla="*/ 2875917 h 2875917"/>
                <a:gd name="connsiteX5" fmla="*/ 3271506 w 3316207"/>
                <a:gd name="connsiteY5" fmla="*/ 2646902 h 2875917"/>
                <a:gd name="connsiteX6" fmla="*/ 3175422 w 3316207"/>
                <a:gd name="connsiteY6" fmla="*/ 2359625 h 2875917"/>
                <a:gd name="connsiteX7" fmla="*/ 2376661 w 3316207"/>
                <a:gd name="connsiteY7" fmla="*/ 680573 h 2875917"/>
                <a:gd name="connsiteX8" fmla="*/ 2086349 w 3316207"/>
                <a:gd name="connsiteY8" fmla="*/ 551712 h 2875917"/>
                <a:gd name="connsiteX9" fmla="*/ 2056186 w 3316207"/>
                <a:gd name="connsiteY9" fmla="*/ 596286 h 2875917"/>
                <a:gd name="connsiteX10" fmla="*/ 2136622 w 3316207"/>
                <a:gd name="connsiteY10" fmla="*/ 730012 h 2875917"/>
                <a:gd name="connsiteX11" fmla="*/ 2041105 w 3316207"/>
                <a:gd name="connsiteY11" fmla="*/ 923171 h 2875917"/>
                <a:gd name="connsiteX12" fmla="*/ 1905369 w 3316207"/>
                <a:gd name="connsiteY12" fmla="*/ 972699 h 2875917"/>
                <a:gd name="connsiteX13" fmla="*/ 1935532 w 3316207"/>
                <a:gd name="connsiteY13" fmla="*/ 1061849 h 2875917"/>
                <a:gd name="connsiteX14" fmla="*/ 2240928 w 3316207"/>
                <a:gd name="connsiteY14" fmla="*/ 1289755 h 2875917"/>
                <a:gd name="connsiteX15" fmla="*/ 2061213 w 3316207"/>
                <a:gd name="connsiteY15" fmla="*/ 1319394 h 2875917"/>
                <a:gd name="connsiteX16" fmla="*/ 1863884 w 3316207"/>
                <a:gd name="connsiteY16" fmla="*/ 1477972 h 2875917"/>
                <a:gd name="connsiteX17" fmla="*/ 1441597 w 3316207"/>
                <a:gd name="connsiteY17" fmla="*/ 1517597 h 2875917"/>
                <a:gd name="connsiteX18" fmla="*/ 1230453 w 3316207"/>
                <a:gd name="connsiteY18" fmla="*/ 1289754 h 2875917"/>
                <a:gd name="connsiteX19" fmla="*/ 984119 w 3316207"/>
                <a:gd name="connsiteY19" fmla="*/ 1314520 h 2875917"/>
                <a:gd name="connsiteX20" fmla="*/ 1054500 w 3316207"/>
                <a:gd name="connsiteY20" fmla="*/ 1047052 h 2875917"/>
                <a:gd name="connsiteX21" fmla="*/ 908711 w 3316207"/>
                <a:gd name="connsiteY21" fmla="*/ 957897 h 2875917"/>
                <a:gd name="connsiteX22" fmla="*/ 848384 w 3316207"/>
                <a:gd name="connsiteY22" fmla="*/ 997522 h 2875917"/>
                <a:gd name="connsiteX23" fmla="*/ 767948 w 3316207"/>
                <a:gd name="connsiteY23" fmla="*/ 1324426 h 2875917"/>
                <a:gd name="connsiteX24" fmla="*/ 645301 w 3316207"/>
                <a:gd name="connsiteY24" fmla="*/ 1315010 h 2875917"/>
                <a:gd name="connsiteX25" fmla="*/ 681660 w 3316207"/>
                <a:gd name="connsiteY25" fmla="*/ 947033 h 2875917"/>
                <a:gd name="connsiteX26" fmla="*/ 657371 w 3316207"/>
                <a:gd name="connsiteY26" fmla="*/ 689730 h 2875917"/>
                <a:gd name="connsiteX27" fmla="*/ 734467 w 3316207"/>
                <a:gd name="connsiteY27" fmla="*/ 505954 h 2875917"/>
                <a:gd name="connsiteX28" fmla="*/ 672431 w 3316207"/>
                <a:gd name="connsiteY28" fmla="*/ 494283 h 2875917"/>
                <a:gd name="connsiteX29" fmla="*/ 653667 w 3316207"/>
                <a:gd name="connsiteY29" fmla="*/ 393245 h 2875917"/>
                <a:gd name="connsiteX30" fmla="*/ 585299 w 3316207"/>
                <a:gd name="connsiteY30" fmla="*/ 255303 h 2875917"/>
                <a:gd name="connsiteX31" fmla="*/ 498726 w 3316207"/>
                <a:gd name="connsiteY31" fmla="*/ 122062 h 2875917"/>
                <a:gd name="connsiteX32" fmla="*/ 307082 w 3316207"/>
                <a:gd name="connsiteY32" fmla="*/ 0 h 2875917"/>
                <a:gd name="connsiteX33" fmla="*/ 378195 w 3316207"/>
                <a:gd name="connsiteY33" fmla="*/ 1194648 h 2875917"/>
                <a:gd name="connsiteX34" fmla="*/ 142936 w 3316207"/>
                <a:gd name="connsiteY34" fmla="*/ 1072591 h 2875917"/>
                <a:gd name="connsiteX0" fmla="*/ 142936 w 3316207"/>
                <a:gd name="connsiteY0" fmla="*/ 1072591 h 2875917"/>
                <a:gd name="connsiteX1" fmla="*/ 2193 w 3316207"/>
                <a:gd name="connsiteY1" fmla="*/ 1397399 h 2875917"/>
                <a:gd name="connsiteX2" fmla="*/ 250460 w 3316207"/>
                <a:gd name="connsiteY2" fmla="*/ 1523670 h 2875917"/>
                <a:gd name="connsiteX3" fmla="*/ 703438 w 3316207"/>
                <a:gd name="connsiteY3" fmla="*/ 1477370 h 2875917"/>
                <a:gd name="connsiteX4" fmla="*/ 3316207 w 3316207"/>
                <a:gd name="connsiteY4" fmla="*/ 2875917 h 2875917"/>
                <a:gd name="connsiteX5" fmla="*/ 3271506 w 3316207"/>
                <a:gd name="connsiteY5" fmla="*/ 2646902 h 2875917"/>
                <a:gd name="connsiteX6" fmla="*/ 3175422 w 3316207"/>
                <a:gd name="connsiteY6" fmla="*/ 2359625 h 2875917"/>
                <a:gd name="connsiteX7" fmla="*/ 2376661 w 3316207"/>
                <a:gd name="connsiteY7" fmla="*/ 680573 h 2875917"/>
                <a:gd name="connsiteX8" fmla="*/ 2086349 w 3316207"/>
                <a:gd name="connsiteY8" fmla="*/ 551712 h 2875917"/>
                <a:gd name="connsiteX9" fmla="*/ 2056186 w 3316207"/>
                <a:gd name="connsiteY9" fmla="*/ 596286 h 2875917"/>
                <a:gd name="connsiteX10" fmla="*/ 2136622 w 3316207"/>
                <a:gd name="connsiteY10" fmla="*/ 730012 h 2875917"/>
                <a:gd name="connsiteX11" fmla="*/ 2041105 w 3316207"/>
                <a:gd name="connsiteY11" fmla="*/ 923171 h 2875917"/>
                <a:gd name="connsiteX12" fmla="*/ 1905369 w 3316207"/>
                <a:gd name="connsiteY12" fmla="*/ 972699 h 2875917"/>
                <a:gd name="connsiteX13" fmla="*/ 1935532 w 3316207"/>
                <a:gd name="connsiteY13" fmla="*/ 1061849 h 2875917"/>
                <a:gd name="connsiteX14" fmla="*/ 2240928 w 3316207"/>
                <a:gd name="connsiteY14" fmla="*/ 1289755 h 2875917"/>
                <a:gd name="connsiteX15" fmla="*/ 2061213 w 3316207"/>
                <a:gd name="connsiteY15" fmla="*/ 1319394 h 2875917"/>
                <a:gd name="connsiteX16" fmla="*/ 1863884 w 3316207"/>
                <a:gd name="connsiteY16" fmla="*/ 1477972 h 2875917"/>
                <a:gd name="connsiteX17" fmla="*/ 1441597 w 3316207"/>
                <a:gd name="connsiteY17" fmla="*/ 1517597 h 2875917"/>
                <a:gd name="connsiteX18" fmla="*/ 1230453 w 3316207"/>
                <a:gd name="connsiteY18" fmla="*/ 1289754 h 2875917"/>
                <a:gd name="connsiteX19" fmla="*/ 984119 w 3316207"/>
                <a:gd name="connsiteY19" fmla="*/ 1314520 h 2875917"/>
                <a:gd name="connsiteX20" fmla="*/ 1054500 w 3316207"/>
                <a:gd name="connsiteY20" fmla="*/ 1047052 h 2875917"/>
                <a:gd name="connsiteX21" fmla="*/ 908711 w 3316207"/>
                <a:gd name="connsiteY21" fmla="*/ 957897 h 2875917"/>
                <a:gd name="connsiteX22" fmla="*/ 848384 w 3316207"/>
                <a:gd name="connsiteY22" fmla="*/ 997522 h 2875917"/>
                <a:gd name="connsiteX23" fmla="*/ 767948 w 3316207"/>
                <a:gd name="connsiteY23" fmla="*/ 1324426 h 2875917"/>
                <a:gd name="connsiteX24" fmla="*/ 645301 w 3316207"/>
                <a:gd name="connsiteY24" fmla="*/ 1315010 h 2875917"/>
                <a:gd name="connsiteX25" fmla="*/ 681660 w 3316207"/>
                <a:gd name="connsiteY25" fmla="*/ 947033 h 2875917"/>
                <a:gd name="connsiteX26" fmla="*/ 657371 w 3316207"/>
                <a:gd name="connsiteY26" fmla="*/ 689730 h 2875917"/>
                <a:gd name="connsiteX27" fmla="*/ 734467 w 3316207"/>
                <a:gd name="connsiteY27" fmla="*/ 505954 h 2875917"/>
                <a:gd name="connsiteX28" fmla="*/ 672431 w 3316207"/>
                <a:gd name="connsiteY28" fmla="*/ 494283 h 2875917"/>
                <a:gd name="connsiteX29" fmla="*/ 653667 w 3316207"/>
                <a:gd name="connsiteY29" fmla="*/ 393245 h 2875917"/>
                <a:gd name="connsiteX30" fmla="*/ 585299 w 3316207"/>
                <a:gd name="connsiteY30" fmla="*/ 255303 h 2875917"/>
                <a:gd name="connsiteX31" fmla="*/ 498726 w 3316207"/>
                <a:gd name="connsiteY31" fmla="*/ 122062 h 2875917"/>
                <a:gd name="connsiteX32" fmla="*/ 307082 w 3316207"/>
                <a:gd name="connsiteY32" fmla="*/ 0 h 2875917"/>
                <a:gd name="connsiteX33" fmla="*/ 142936 w 3316207"/>
                <a:gd name="connsiteY33" fmla="*/ 1072591 h 2875917"/>
                <a:gd name="connsiteX0" fmla="*/ 304889 w 3314014"/>
                <a:gd name="connsiteY0" fmla="*/ 0 h 2875917"/>
                <a:gd name="connsiteX1" fmla="*/ 0 w 3314014"/>
                <a:gd name="connsiteY1" fmla="*/ 1397399 h 2875917"/>
                <a:gd name="connsiteX2" fmla="*/ 248267 w 3314014"/>
                <a:gd name="connsiteY2" fmla="*/ 1523670 h 2875917"/>
                <a:gd name="connsiteX3" fmla="*/ 701245 w 3314014"/>
                <a:gd name="connsiteY3" fmla="*/ 1477370 h 2875917"/>
                <a:gd name="connsiteX4" fmla="*/ 3314014 w 3314014"/>
                <a:gd name="connsiteY4" fmla="*/ 2875917 h 2875917"/>
                <a:gd name="connsiteX5" fmla="*/ 3269313 w 3314014"/>
                <a:gd name="connsiteY5" fmla="*/ 2646902 h 2875917"/>
                <a:gd name="connsiteX6" fmla="*/ 3173229 w 3314014"/>
                <a:gd name="connsiteY6" fmla="*/ 2359625 h 2875917"/>
                <a:gd name="connsiteX7" fmla="*/ 2374468 w 3314014"/>
                <a:gd name="connsiteY7" fmla="*/ 680573 h 2875917"/>
                <a:gd name="connsiteX8" fmla="*/ 2084156 w 3314014"/>
                <a:gd name="connsiteY8" fmla="*/ 551712 h 2875917"/>
                <a:gd name="connsiteX9" fmla="*/ 2053993 w 3314014"/>
                <a:gd name="connsiteY9" fmla="*/ 596286 h 2875917"/>
                <a:gd name="connsiteX10" fmla="*/ 2134429 w 3314014"/>
                <a:gd name="connsiteY10" fmla="*/ 730012 h 2875917"/>
                <a:gd name="connsiteX11" fmla="*/ 2038912 w 3314014"/>
                <a:gd name="connsiteY11" fmla="*/ 923171 h 2875917"/>
                <a:gd name="connsiteX12" fmla="*/ 1903176 w 3314014"/>
                <a:gd name="connsiteY12" fmla="*/ 972699 h 2875917"/>
                <a:gd name="connsiteX13" fmla="*/ 1933339 w 3314014"/>
                <a:gd name="connsiteY13" fmla="*/ 1061849 h 2875917"/>
                <a:gd name="connsiteX14" fmla="*/ 2238735 w 3314014"/>
                <a:gd name="connsiteY14" fmla="*/ 1289755 h 2875917"/>
                <a:gd name="connsiteX15" fmla="*/ 2059020 w 3314014"/>
                <a:gd name="connsiteY15" fmla="*/ 1319394 h 2875917"/>
                <a:gd name="connsiteX16" fmla="*/ 1861691 w 3314014"/>
                <a:gd name="connsiteY16" fmla="*/ 1477972 h 2875917"/>
                <a:gd name="connsiteX17" fmla="*/ 1439404 w 3314014"/>
                <a:gd name="connsiteY17" fmla="*/ 1517597 h 2875917"/>
                <a:gd name="connsiteX18" fmla="*/ 1228260 w 3314014"/>
                <a:gd name="connsiteY18" fmla="*/ 1289754 h 2875917"/>
                <a:gd name="connsiteX19" fmla="*/ 981926 w 3314014"/>
                <a:gd name="connsiteY19" fmla="*/ 1314520 h 2875917"/>
                <a:gd name="connsiteX20" fmla="*/ 1052307 w 3314014"/>
                <a:gd name="connsiteY20" fmla="*/ 1047052 h 2875917"/>
                <a:gd name="connsiteX21" fmla="*/ 906518 w 3314014"/>
                <a:gd name="connsiteY21" fmla="*/ 957897 h 2875917"/>
                <a:gd name="connsiteX22" fmla="*/ 846191 w 3314014"/>
                <a:gd name="connsiteY22" fmla="*/ 997522 h 2875917"/>
                <a:gd name="connsiteX23" fmla="*/ 765755 w 3314014"/>
                <a:gd name="connsiteY23" fmla="*/ 1324426 h 2875917"/>
                <a:gd name="connsiteX24" fmla="*/ 643108 w 3314014"/>
                <a:gd name="connsiteY24" fmla="*/ 1315010 h 2875917"/>
                <a:gd name="connsiteX25" fmla="*/ 679467 w 3314014"/>
                <a:gd name="connsiteY25" fmla="*/ 947033 h 2875917"/>
                <a:gd name="connsiteX26" fmla="*/ 655178 w 3314014"/>
                <a:gd name="connsiteY26" fmla="*/ 689730 h 2875917"/>
                <a:gd name="connsiteX27" fmla="*/ 732274 w 3314014"/>
                <a:gd name="connsiteY27" fmla="*/ 505954 h 2875917"/>
                <a:gd name="connsiteX28" fmla="*/ 670238 w 3314014"/>
                <a:gd name="connsiteY28" fmla="*/ 494283 h 2875917"/>
                <a:gd name="connsiteX29" fmla="*/ 651474 w 3314014"/>
                <a:gd name="connsiteY29" fmla="*/ 393245 h 2875917"/>
                <a:gd name="connsiteX30" fmla="*/ 583106 w 3314014"/>
                <a:gd name="connsiteY30" fmla="*/ 255303 h 2875917"/>
                <a:gd name="connsiteX31" fmla="*/ 496533 w 3314014"/>
                <a:gd name="connsiteY31" fmla="*/ 122062 h 2875917"/>
                <a:gd name="connsiteX32" fmla="*/ 304889 w 3314014"/>
                <a:gd name="connsiteY32" fmla="*/ 0 h 2875917"/>
                <a:gd name="connsiteX0" fmla="*/ 81589 w 3090714"/>
                <a:gd name="connsiteY0" fmla="*/ 0 h 2875917"/>
                <a:gd name="connsiteX1" fmla="*/ 24967 w 3090714"/>
                <a:gd name="connsiteY1" fmla="*/ 1523670 h 2875917"/>
                <a:gd name="connsiteX2" fmla="*/ 477945 w 3090714"/>
                <a:gd name="connsiteY2" fmla="*/ 1477370 h 2875917"/>
                <a:gd name="connsiteX3" fmla="*/ 3090714 w 3090714"/>
                <a:gd name="connsiteY3" fmla="*/ 2875917 h 2875917"/>
                <a:gd name="connsiteX4" fmla="*/ 3046013 w 3090714"/>
                <a:gd name="connsiteY4" fmla="*/ 2646902 h 2875917"/>
                <a:gd name="connsiteX5" fmla="*/ 2949929 w 3090714"/>
                <a:gd name="connsiteY5" fmla="*/ 2359625 h 2875917"/>
                <a:gd name="connsiteX6" fmla="*/ 2151168 w 3090714"/>
                <a:gd name="connsiteY6" fmla="*/ 680573 h 2875917"/>
                <a:gd name="connsiteX7" fmla="*/ 1860856 w 3090714"/>
                <a:gd name="connsiteY7" fmla="*/ 551712 h 2875917"/>
                <a:gd name="connsiteX8" fmla="*/ 1830693 w 3090714"/>
                <a:gd name="connsiteY8" fmla="*/ 596286 h 2875917"/>
                <a:gd name="connsiteX9" fmla="*/ 1911129 w 3090714"/>
                <a:gd name="connsiteY9" fmla="*/ 730012 h 2875917"/>
                <a:gd name="connsiteX10" fmla="*/ 1815612 w 3090714"/>
                <a:gd name="connsiteY10" fmla="*/ 923171 h 2875917"/>
                <a:gd name="connsiteX11" fmla="*/ 1679876 w 3090714"/>
                <a:gd name="connsiteY11" fmla="*/ 972699 h 2875917"/>
                <a:gd name="connsiteX12" fmla="*/ 1710039 w 3090714"/>
                <a:gd name="connsiteY12" fmla="*/ 1061849 h 2875917"/>
                <a:gd name="connsiteX13" fmla="*/ 2015435 w 3090714"/>
                <a:gd name="connsiteY13" fmla="*/ 1289755 h 2875917"/>
                <a:gd name="connsiteX14" fmla="*/ 1835720 w 3090714"/>
                <a:gd name="connsiteY14" fmla="*/ 1319394 h 2875917"/>
                <a:gd name="connsiteX15" fmla="*/ 1638391 w 3090714"/>
                <a:gd name="connsiteY15" fmla="*/ 1477972 h 2875917"/>
                <a:gd name="connsiteX16" fmla="*/ 1216104 w 3090714"/>
                <a:gd name="connsiteY16" fmla="*/ 1517597 h 2875917"/>
                <a:gd name="connsiteX17" fmla="*/ 1004960 w 3090714"/>
                <a:gd name="connsiteY17" fmla="*/ 1289754 h 2875917"/>
                <a:gd name="connsiteX18" fmla="*/ 758626 w 3090714"/>
                <a:gd name="connsiteY18" fmla="*/ 1314520 h 2875917"/>
                <a:gd name="connsiteX19" fmla="*/ 829007 w 3090714"/>
                <a:gd name="connsiteY19" fmla="*/ 1047052 h 2875917"/>
                <a:gd name="connsiteX20" fmla="*/ 683218 w 3090714"/>
                <a:gd name="connsiteY20" fmla="*/ 957897 h 2875917"/>
                <a:gd name="connsiteX21" fmla="*/ 622891 w 3090714"/>
                <a:gd name="connsiteY21" fmla="*/ 997522 h 2875917"/>
                <a:gd name="connsiteX22" fmla="*/ 542455 w 3090714"/>
                <a:gd name="connsiteY22" fmla="*/ 1324426 h 2875917"/>
                <a:gd name="connsiteX23" fmla="*/ 419808 w 3090714"/>
                <a:gd name="connsiteY23" fmla="*/ 1315010 h 2875917"/>
                <a:gd name="connsiteX24" fmla="*/ 456167 w 3090714"/>
                <a:gd name="connsiteY24" fmla="*/ 947033 h 2875917"/>
                <a:gd name="connsiteX25" fmla="*/ 431878 w 3090714"/>
                <a:gd name="connsiteY25" fmla="*/ 689730 h 2875917"/>
                <a:gd name="connsiteX26" fmla="*/ 508974 w 3090714"/>
                <a:gd name="connsiteY26" fmla="*/ 505954 h 2875917"/>
                <a:gd name="connsiteX27" fmla="*/ 446938 w 3090714"/>
                <a:gd name="connsiteY27" fmla="*/ 494283 h 2875917"/>
                <a:gd name="connsiteX28" fmla="*/ 428174 w 3090714"/>
                <a:gd name="connsiteY28" fmla="*/ 393245 h 2875917"/>
                <a:gd name="connsiteX29" fmla="*/ 359806 w 3090714"/>
                <a:gd name="connsiteY29" fmla="*/ 255303 h 2875917"/>
                <a:gd name="connsiteX30" fmla="*/ 273233 w 3090714"/>
                <a:gd name="connsiteY30" fmla="*/ 122062 h 2875917"/>
                <a:gd name="connsiteX31" fmla="*/ 81589 w 3090714"/>
                <a:gd name="connsiteY31" fmla="*/ 0 h 2875917"/>
                <a:gd name="connsiteX0" fmla="*/ 0 w 3009125"/>
                <a:gd name="connsiteY0" fmla="*/ 0 h 2875917"/>
                <a:gd name="connsiteX1" fmla="*/ 396356 w 3009125"/>
                <a:gd name="connsiteY1" fmla="*/ 1477370 h 2875917"/>
                <a:gd name="connsiteX2" fmla="*/ 3009125 w 3009125"/>
                <a:gd name="connsiteY2" fmla="*/ 2875917 h 2875917"/>
                <a:gd name="connsiteX3" fmla="*/ 2964424 w 3009125"/>
                <a:gd name="connsiteY3" fmla="*/ 2646902 h 2875917"/>
                <a:gd name="connsiteX4" fmla="*/ 2868340 w 3009125"/>
                <a:gd name="connsiteY4" fmla="*/ 2359625 h 2875917"/>
                <a:gd name="connsiteX5" fmla="*/ 2069579 w 3009125"/>
                <a:gd name="connsiteY5" fmla="*/ 680573 h 2875917"/>
                <a:gd name="connsiteX6" fmla="*/ 1779267 w 3009125"/>
                <a:gd name="connsiteY6" fmla="*/ 551712 h 2875917"/>
                <a:gd name="connsiteX7" fmla="*/ 1749104 w 3009125"/>
                <a:gd name="connsiteY7" fmla="*/ 596286 h 2875917"/>
                <a:gd name="connsiteX8" fmla="*/ 1829540 w 3009125"/>
                <a:gd name="connsiteY8" fmla="*/ 730012 h 2875917"/>
                <a:gd name="connsiteX9" fmla="*/ 1734023 w 3009125"/>
                <a:gd name="connsiteY9" fmla="*/ 923171 h 2875917"/>
                <a:gd name="connsiteX10" fmla="*/ 1598287 w 3009125"/>
                <a:gd name="connsiteY10" fmla="*/ 972699 h 2875917"/>
                <a:gd name="connsiteX11" fmla="*/ 1628450 w 3009125"/>
                <a:gd name="connsiteY11" fmla="*/ 1061849 h 2875917"/>
                <a:gd name="connsiteX12" fmla="*/ 1933846 w 3009125"/>
                <a:gd name="connsiteY12" fmla="*/ 1289755 h 2875917"/>
                <a:gd name="connsiteX13" fmla="*/ 1754131 w 3009125"/>
                <a:gd name="connsiteY13" fmla="*/ 1319394 h 2875917"/>
                <a:gd name="connsiteX14" fmla="*/ 1556802 w 3009125"/>
                <a:gd name="connsiteY14" fmla="*/ 1477972 h 2875917"/>
                <a:gd name="connsiteX15" fmla="*/ 1134515 w 3009125"/>
                <a:gd name="connsiteY15" fmla="*/ 1517597 h 2875917"/>
                <a:gd name="connsiteX16" fmla="*/ 923371 w 3009125"/>
                <a:gd name="connsiteY16" fmla="*/ 1289754 h 2875917"/>
                <a:gd name="connsiteX17" fmla="*/ 677037 w 3009125"/>
                <a:gd name="connsiteY17" fmla="*/ 1314520 h 2875917"/>
                <a:gd name="connsiteX18" fmla="*/ 747418 w 3009125"/>
                <a:gd name="connsiteY18" fmla="*/ 1047052 h 2875917"/>
                <a:gd name="connsiteX19" fmla="*/ 601629 w 3009125"/>
                <a:gd name="connsiteY19" fmla="*/ 957897 h 2875917"/>
                <a:gd name="connsiteX20" fmla="*/ 541302 w 3009125"/>
                <a:gd name="connsiteY20" fmla="*/ 997522 h 2875917"/>
                <a:gd name="connsiteX21" fmla="*/ 460866 w 3009125"/>
                <a:gd name="connsiteY21" fmla="*/ 1324426 h 2875917"/>
                <a:gd name="connsiteX22" fmla="*/ 338219 w 3009125"/>
                <a:gd name="connsiteY22" fmla="*/ 1315010 h 2875917"/>
                <a:gd name="connsiteX23" fmla="*/ 374578 w 3009125"/>
                <a:gd name="connsiteY23" fmla="*/ 947033 h 2875917"/>
                <a:gd name="connsiteX24" fmla="*/ 350289 w 3009125"/>
                <a:gd name="connsiteY24" fmla="*/ 689730 h 2875917"/>
                <a:gd name="connsiteX25" fmla="*/ 427385 w 3009125"/>
                <a:gd name="connsiteY25" fmla="*/ 505954 h 2875917"/>
                <a:gd name="connsiteX26" fmla="*/ 365349 w 3009125"/>
                <a:gd name="connsiteY26" fmla="*/ 494283 h 2875917"/>
                <a:gd name="connsiteX27" fmla="*/ 346585 w 3009125"/>
                <a:gd name="connsiteY27" fmla="*/ 393245 h 2875917"/>
                <a:gd name="connsiteX28" fmla="*/ 278217 w 3009125"/>
                <a:gd name="connsiteY28" fmla="*/ 255303 h 2875917"/>
                <a:gd name="connsiteX29" fmla="*/ 191644 w 3009125"/>
                <a:gd name="connsiteY29" fmla="*/ 122062 h 2875917"/>
                <a:gd name="connsiteX30" fmla="*/ 0 w 3009125"/>
                <a:gd name="connsiteY30" fmla="*/ 0 h 2875917"/>
                <a:gd name="connsiteX0" fmla="*/ 67601 w 2885082"/>
                <a:gd name="connsiteY0" fmla="*/ 0 h 2753855"/>
                <a:gd name="connsiteX1" fmla="*/ 272313 w 2885082"/>
                <a:gd name="connsiteY1" fmla="*/ 1355308 h 2753855"/>
                <a:gd name="connsiteX2" fmla="*/ 2885082 w 2885082"/>
                <a:gd name="connsiteY2" fmla="*/ 2753855 h 2753855"/>
                <a:gd name="connsiteX3" fmla="*/ 2840381 w 2885082"/>
                <a:gd name="connsiteY3" fmla="*/ 2524840 h 2753855"/>
                <a:gd name="connsiteX4" fmla="*/ 2744297 w 2885082"/>
                <a:gd name="connsiteY4" fmla="*/ 2237563 h 2753855"/>
                <a:gd name="connsiteX5" fmla="*/ 1945536 w 2885082"/>
                <a:gd name="connsiteY5" fmla="*/ 558511 h 2753855"/>
                <a:gd name="connsiteX6" fmla="*/ 1655224 w 2885082"/>
                <a:gd name="connsiteY6" fmla="*/ 429650 h 2753855"/>
                <a:gd name="connsiteX7" fmla="*/ 1625061 w 2885082"/>
                <a:gd name="connsiteY7" fmla="*/ 474224 h 2753855"/>
                <a:gd name="connsiteX8" fmla="*/ 1705497 w 2885082"/>
                <a:gd name="connsiteY8" fmla="*/ 607950 h 2753855"/>
                <a:gd name="connsiteX9" fmla="*/ 1609980 w 2885082"/>
                <a:gd name="connsiteY9" fmla="*/ 801109 h 2753855"/>
                <a:gd name="connsiteX10" fmla="*/ 1474244 w 2885082"/>
                <a:gd name="connsiteY10" fmla="*/ 850637 h 2753855"/>
                <a:gd name="connsiteX11" fmla="*/ 1504407 w 2885082"/>
                <a:gd name="connsiteY11" fmla="*/ 939787 h 2753855"/>
                <a:gd name="connsiteX12" fmla="*/ 1809803 w 2885082"/>
                <a:gd name="connsiteY12" fmla="*/ 1167693 h 2753855"/>
                <a:gd name="connsiteX13" fmla="*/ 1630088 w 2885082"/>
                <a:gd name="connsiteY13" fmla="*/ 1197332 h 2753855"/>
                <a:gd name="connsiteX14" fmla="*/ 1432759 w 2885082"/>
                <a:gd name="connsiteY14" fmla="*/ 1355910 h 2753855"/>
                <a:gd name="connsiteX15" fmla="*/ 1010472 w 2885082"/>
                <a:gd name="connsiteY15" fmla="*/ 1395535 h 2753855"/>
                <a:gd name="connsiteX16" fmla="*/ 799328 w 2885082"/>
                <a:gd name="connsiteY16" fmla="*/ 1167692 h 2753855"/>
                <a:gd name="connsiteX17" fmla="*/ 552994 w 2885082"/>
                <a:gd name="connsiteY17" fmla="*/ 1192458 h 2753855"/>
                <a:gd name="connsiteX18" fmla="*/ 623375 w 2885082"/>
                <a:gd name="connsiteY18" fmla="*/ 924990 h 2753855"/>
                <a:gd name="connsiteX19" fmla="*/ 477586 w 2885082"/>
                <a:gd name="connsiteY19" fmla="*/ 835835 h 2753855"/>
                <a:gd name="connsiteX20" fmla="*/ 417259 w 2885082"/>
                <a:gd name="connsiteY20" fmla="*/ 875460 h 2753855"/>
                <a:gd name="connsiteX21" fmla="*/ 336823 w 2885082"/>
                <a:gd name="connsiteY21" fmla="*/ 1202364 h 2753855"/>
                <a:gd name="connsiteX22" fmla="*/ 214176 w 2885082"/>
                <a:gd name="connsiteY22" fmla="*/ 1192948 h 2753855"/>
                <a:gd name="connsiteX23" fmla="*/ 250535 w 2885082"/>
                <a:gd name="connsiteY23" fmla="*/ 824971 h 2753855"/>
                <a:gd name="connsiteX24" fmla="*/ 226246 w 2885082"/>
                <a:gd name="connsiteY24" fmla="*/ 567668 h 2753855"/>
                <a:gd name="connsiteX25" fmla="*/ 303342 w 2885082"/>
                <a:gd name="connsiteY25" fmla="*/ 383892 h 2753855"/>
                <a:gd name="connsiteX26" fmla="*/ 241306 w 2885082"/>
                <a:gd name="connsiteY26" fmla="*/ 372221 h 2753855"/>
                <a:gd name="connsiteX27" fmla="*/ 222542 w 2885082"/>
                <a:gd name="connsiteY27" fmla="*/ 271183 h 2753855"/>
                <a:gd name="connsiteX28" fmla="*/ 154174 w 2885082"/>
                <a:gd name="connsiteY28" fmla="*/ 133241 h 2753855"/>
                <a:gd name="connsiteX29" fmla="*/ 67601 w 2885082"/>
                <a:gd name="connsiteY29" fmla="*/ 0 h 2753855"/>
                <a:gd name="connsiteX0" fmla="*/ 117683 w 2848591"/>
                <a:gd name="connsiteY0" fmla="*/ 0 h 2620614"/>
                <a:gd name="connsiteX1" fmla="*/ 235822 w 2848591"/>
                <a:gd name="connsiteY1" fmla="*/ 1222067 h 2620614"/>
                <a:gd name="connsiteX2" fmla="*/ 2848591 w 2848591"/>
                <a:gd name="connsiteY2" fmla="*/ 2620614 h 2620614"/>
                <a:gd name="connsiteX3" fmla="*/ 2803890 w 2848591"/>
                <a:gd name="connsiteY3" fmla="*/ 2391599 h 2620614"/>
                <a:gd name="connsiteX4" fmla="*/ 2707806 w 2848591"/>
                <a:gd name="connsiteY4" fmla="*/ 2104322 h 2620614"/>
                <a:gd name="connsiteX5" fmla="*/ 1909045 w 2848591"/>
                <a:gd name="connsiteY5" fmla="*/ 425270 h 2620614"/>
                <a:gd name="connsiteX6" fmla="*/ 1618733 w 2848591"/>
                <a:gd name="connsiteY6" fmla="*/ 296409 h 2620614"/>
                <a:gd name="connsiteX7" fmla="*/ 1588570 w 2848591"/>
                <a:gd name="connsiteY7" fmla="*/ 340983 h 2620614"/>
                <a:gd name="connsiteX8" fmla="*/ 1669006 w 2848591"/>
                <a:gd name="connsiteY8" fmla="*/ 474709 h 2620614"/>
                <a:gd name="connsiteX9" fmla="*/ 1573489 w 2848591"/>
                <a:gd name="connsiteY9" fmla="*/ 667868 h 2620614"/>
                <a:gd name="connsiteX10" fmla="*/ 1437753 w 2848591"/>
                <a:gd name="connsiteY10" fmla="*/ 717396 h 2620614"/>
                <a:gd name="connsiteX11" fmla="*/ 1467916 w 2848591"/>
                <a:gd name="connsiteY11" fmla="*/ 806546 h 2620614"/>
                <a:gd name="connsiteX12" fmla="*/ 1773312 w 2848591"/>
                <a:gd name="connsiteY12" fmla="*/ 1034452 h 2620614"/>
                <a:gd name="connsiteX13" fmla="*/ 1593597 w 2848591"/>
                <a:gd name="connsiteY13" fmla="*/ 1064091 h 2620614"/>
                <a:gd name="connsiteX14" fmla="*/ 1396268 w 2848591"/>
                <a:gd name="connsiteY14" fmla="*/ 1222669 h 2620614"/>
                <a:gd name="connsiteX15" fmla="*/ 973981 w 2848591"/>
                <a:gd name="connsiteY15" fmla="*/ 1262294 h 2620614"/>
                <a:gd name="connsiteX16" fmla="*/ 762837 w 2848591"/>
                <a:gd name="connsiteY16" fmla="*/ 1034451 h 2620614"/>
                <a:gd name="connsiteX17" fmla="*/ 516503 w 2848591"/>
                <a:gd name="connsiteY17" fmla="*/ 1059217 h 2620614"/>
                <a:gd name="connsiteX18" fmla="*/ 586884 w 2848591"/>
                <a:gd name="connsiteY18" fmla="*/ 791749 h 2620614"/>
                <a:gd name="connsiteX19" fmla="*/ 441095 w 2848591"/>
                <a:gd name="connsiteY19" fmla="*/ 702594 h 2620614"/>
                <a:gd name="connsiteX20" fmla="*/ 380768 w 2848591"/>
                <a:gd name="connsiteY20" fmla="*/ 742219 h 2620614"/>
                <a:gd name="connsiteX21" fmla="*/ 300332 w 2848591"/>
                <a:gd name="connsiteY21" fmla="*/ 1069123 h 2620614"/>
                <a:gd name="connsiteX22" fmla="*/ 177685 w 2848591"/>
                <a:gd name="connsiteY22" fmla="*/ 1059707 h 2620614"/>
                <a:gd name="connsiteX23" fmla="*/ 214044 w 2848591"/>
                <a:gd name="connsiteY23" fmla="*/ 691730 h 2620614"/>
                <a:gd name="connsiteX24" fmla="*/ 189755 w 2848591"/>
                <a:gd name="connsiteY24" fmla="*/ 434427 h 2620614"/>
                <a:gd name="connsiteX25" fmla="*/ 266851 w 2848591"/>
                <a:gd name="connsiteY25" fmla="*/ 250651 h 2620614"/>
                <a:gd name="connsiteX26" fmla="*/ 204815 w 2848591"/>
                <a:gd name="connsiteY26" fmla="*/ 238980 h 2620614"/>
                <a:gd name="connsiteX27" fmla="*/ 186051 w 2848591"/>
                <a:gd name="connsiteY27" fmla="*/ 137942 h 2620614"/>
                <a:gd name="connsiteX28" fmla="*/ 117683 w 2848591"/>
                <a:gd name="connsiteY28" fmla="*/ 0 h 2620614"/>
                <a:gd name="connsiteX0" fmla="*/ 8366 w 2670906"/>
                <a:gd name="connsiteY0" fmla="*/ 0 h 2482672"/>
                <a:gd name="connsiteX1" fmla="*/ 58137 w 2670906"/>
                <a:gd name="connsiteY1" fmla="*/ 1084125 h 2482672"/>
                <a:gd name="connsiteX2" fmla="*/ 2670906 w 2670906"/>
                <a:gd name="connsiteY2" fmla="*/ 2482672 h 2482672"/>
                <a:gd name="connsiteX3" fmla="*/ 2626205 w 2670906"/>
                <a:gd name="connsiteY3" fmla="*/ 2253657 h 2482672"/>
                <a:gd name="connsiteX4" fmla="*/ 2530121 w 2670906"/>
                <a:gd name="connsiteY4" fmla="*/ 1966380 h 2482672"/>
                <a:gd name="connsiteX5" fmla="*/ 1731360 w 2670906"/>
                <a:gd name="connsiteY5" fmla="*/ 287328 h 2482672"/>
                <a:gd name="connsiteX6" fmla="*/ 1441048 w 2670906"/>
                <a:gd name="connsiteY6" fmla="*/ 158467 h 2482672"/>
                <a:gd name="connsiteX7" fmla="*/ 1410885 w 2670906"/>
                <a:gd name="connsiteY7" fmla="*/ 203041 h 2482672"/>
                <a:gd name="connsiteX8" fmla="*/ 1491321 w 2670906"/>
                <a:gd name="connsiteY8" fmla="*/ 336767 h 2482672"/>
                <a:gd name="connsiteX9" fmla="*/ 1395804 w 2670906"/>
                <a:gd name="connsiteY9" fmla="*/ 529926 h 2482672"/>
                <a:gd name="connsiteX10" fmla="*/ 1260068 w 2670906"/>
                <a:gd name="connsiteY10" fmla="*/ 579454 h 2482672"/>
                <a:gd name="connsiteX11" fmla="*/ 1290231 w 2670906"/>
                <a:gd name="connsiteY11" fmla="*/ 668604 h 2482672"/>
                <a:gd name="connsiteX12" fmla="*/ 1595627 w 2670906"/>
                <a:gd name="connsiteY12" fmla="*/ 896510 h 2482672"/>
                <a:gd name="connsiteX13" fmla="*/ 1415912 w 2670906"/>
                <a:gd name="connsiteY13" fmla="*/ 926149 h 2482672"/>
                <a:gd name="connsiteX14" fmla="*/ 1218583 w 2670906"/>
                <a:gd name="connsiteY14" fmla="*/ 1084727 h 2482672"/>
                <a:gd name="connsiteX15" fmla="*/ 796296 w 2670906"/>
                <a:gd name="connsiteY15" fmla="*/ 1124352 h 2482672"/>
                <a:gd name="connsiteX16" fmla="*/ 585152 w 2670906"/>
                <a:gd name="connsiteY16" fmla="*/ 896509 h 2482672"/>
                <a:gd name="connsiteX17" fmla="*/ 338818 w 2670906"/>
                <a:gd name="connsiteY17" fmla="*/ 921275 h 2482672"/>
                <a:gd name="connsiteX18" fmla="*/ 409199 w 2670906"/>
                <a:gd name="connsiteY18" fmla="*/ 653807 h 2482672"/>
                <a:gd name="connsiteX19" fmla="*/ 263410 w 2670906"/>
                <a:gd name="connsiteY19" fmla="*/ 564652 h 2482672"/>
                <a:gd name="connsiteX20" fmla="*/ 203083 w 2670906"/>
                <a:gd name="connsiteY20" fmla="*/ 604277 h 2482672"/>
                <a:gd name="connsiteX21" fmla="*/ 122647 w 2670906"/>
                <a:gd name="connsiteY21" fmla="*/ 931181 h 2482672"/>
                <a:gd name="connsiteX22" fmla="*/ 0 w 2670906"/>
                <a:gd name="connsiteY22" fmla="*/ 921765 h 2482672"/>
                <a:gd name="connsiteX23" fmla="*/ 36359 w 2670906"/>
                <a:gd name="connsiteY23" fmla="*/ 553788 h 2482672"/>
                <a:gd name="connsiteX24" fmla="*/ 12070 w 2670906"/>
                <a:gd name="connsiteY24" fmla="*/ 296485 h 2482672"/>
                <a:gd name="connsiteX25" fmla="*/ 89166 w 2670906"/>
                <a:gd name="connsiteY25" fmla="*/ 112709 h 2482672"/>
                <a:gd name="connsiteX26" fmla="*/ 27130 w 2670906"/>
                <a:gd name="connsiteY26" fmla="*/ 101038 h 2482672"/>
                <a:gd name="connsiteX27" fmla="*/ 8366 w 2670906"/>
                <a:gd name="connsiteY27" fmla="*/ 0 h 2482672"/>
                <a:gd name="connsiteX0" fmla="*/ 174442 w 2818218"/>
                <a:gd name="connsiteY0" fmla="*/ 0 h 2381634"/>
                <a:gd name="connsiteX1" fmla="*/ 205449 w 2818218"/>
                <a:gd name="connsiteY1" fmla="*/ 983087 h 2381634"/>
                <a:gd name="connsiteX2" fmla="*/ 2818218 w 2818218"/>
                <a:gd name="connsiteY2" fmla="*/ 2381634 h 2381634"/>
                <a:gd name="connsiteX3" fmla="*/ 2773517 w 2818218"/>
                <a:gd name="connsiteY3" fmla="*/ 2152619 h 2381634"/>
                <a:gd name="connsiteX4" fmla="*/ 2677433 w 2818218"/>
                <a:gd name="connsiteY4" fmla="*/ 1865342 h 2381634"/>
                <a:gd name="connsiteX5" fmla="*/ 1878672 w 2818218"/>
                <a:gd name="connsiteY5" fmla="*/ 186290 h 2381634"/>
                <a:gd name="connsiteX6" fmla="*/ 1588360 w 2818218"/>
                <a:gd name="connsiteY6" fmla="*/ 57429 h 2381634"/>
                <a:gd name="connsiteX7" fmla="*/ 1558197 w 2818218"/>
                <a:gd name="connsiteY7" fmla="*/ 102003 h 2381634"/>
                <a:gd name="connsiteX8" fmla="*/ 1638633 w 2818218"/>
                <a:gd name="connsiteY8" fmla="*/ 235729 h 2381634"/>
                <a:gd name="connsiteX9" fmla="*/ 1543116 w 2818218"/>
                <a:gd name="connsiteY9" fmla="*/ 428888 h 2381634"/>
                <a:gd name="connsiteX10" fmla="*/ 1407380 w 2818218"/>
                <a:gd name="connsiteY10" fmla="*/ 478416 h 2381634"/>
                <a:gd name="connsiteX11" fmla="*/ 1437543 w 2818218"/>
                <a:gd name="connsiteY11" fmla="*/ 567566 h 2381634"/>
                <a:gd name="connsiteX12" fmla="*/ 1742939 w 2818218"/>
                <a:gd name="connsiteY12" fmla="*/ 795472 h 2381634"/>
                <a:gd name="connsiteX13" fmla="*/ 1563224 w 2818218"/>
                <a:gd name="connsiteY13" fmla="*/ 825111 h 2381634"/>
                <a:gd name="connsiteX14" fmla="*/ 1365895 w 2818218"/>
                <a:gd name="connsiteY14" fmla="*/ 983689 h 2381634"/>
                <a:gd name="connsiteX15" fmla="*/ 943608 w 2818218"/>
                <a:gd name="connsiteY15" fmla="*/ 1023314 h 2381634"/>
                <a:gd name="connsiteX16" fmla="*/ 732464 w 2818218"/>
                <a:gd name="connsiteY16" fmla="*/ 795471 h 2381634"/>
                <a:gd name="connsiteX17" fmla="*/ 486130 w 2818218"/>
                <a:gd name="connsiteY17" fmla="*/ 820237 h 2381634"/>
                <a:gd name="connsiteX18" fmla="*/ 556511 w 2818218"/>
                <a:gd name="connsiteY18" fmla="*/ 552769 h 2381634"/>
                <a:gd name="connsiteX19" fmla="*/ 410722 w 2818218"/>
                <a:gd name="connsiteY19" fmla="*/ 463614 h 2381634"/>
                <a:gd name="connsiteX20" fmla="*/ 350395 w 2818218"/>
                <a:gd name="connsiteY20" fmla="*/ 503239 h 2381634"/>
                <a:gd name="connsiteX21" fmla="*/ 269959 w 2818218"/>
                <a:gd name="connsiteY21" fmla="*/ 830143 h 2381634"/>
                <a:gd name="connsiteX22" fmla="*/ 147312 w 2818218"/>
                <a:gd name="connsiteY22" fmla="*/ 820727 h 2381634"/>
                <a:gd name="connsiteX23" fmla="*/ 183671 w 2818218"/>
                <a:gd name="connsiteY23" fmla="*/ 452750 h 2381634"/>
                <a:gd name="connsiteX24" fmla="*/ 159382 w 2818218"/>
                <a:gd name="connsiteY24" fmla="*/ 195447 h 2381634"/>
                <a:gd name="connsiteX25" fmla="*/ 236478 w 2818218"/>
                <a:gd name="connsiteY25" fmla="*/ 11671 h 2381634"/>
                <a:gd name="connsiteX26" fmla="*/ 174442 w 2818218"/>
                <a:gd name="connsiteY26" fmla="*/ 0 h 2381634"/>
                <a:gd name="connsiteX0" fmla="*/ 89166 w 2670906"/>
                <a:gd name="connsiteY0" fmla="*/ 0 h 2369963"/>
                <a:gd name="connsiteX1" fmla="*/ 58137 w 2670906"/>
                <a:gd name="connsiteY1" fmla="*/ 971416 h 2369963"/>
                <a:gd name="connsiteX2" fmla="*/ 2670906 w 2670906"/>
                <a:gd name="connsiteY2" fmla="*/ 2369963 h 2369963"/>
                <a:gd name="connsiteX3" fmla="*/ 2626205 w 2670906"/>
                <a:gd name="connsiteY3" fmla="*/ 2140948 h 2369963"/>
                <a:gd name="connsiteX4" fmla="*/ 2530121 w 2670906"/>
                <a:gd name="connsiteY4" fmla="*/ 1853671 h 2369963"/>
                <a:gd name="connsiteX5" fmla="*/ 1731360 w 2670906"/>
                <a:gd name="connsiteY5" fmla="*/ 174619 h 2369963"/>
                <a:gd name="connsiteX6" fmla="*/ 1441048 w 2670906"/>
                <a:gd name="connsiteY6" fmla="*/ 45758 h 2369963"/>
                <a:gd name="connsiteX7" fmla="*/ 1410885 w 2670906"/>
                <a:gd name="connsiteY7" fmla="*/ 90332 h 2369963"/>
                <a:gd name="connsiteX8" fmla="*/ 1491321 w 2670906"/>
                <a:gd name="connsiteY8" fmla="*/ 224058 h 2369963"/>
                <a:gd name="connsiteX9" fmla="*/ 1395804 w 2670906"/>
                <a:gd name="connsiteY9" fmla="*/ 417217 h 2369963"/>
                <a:gd name="connsiteX10" fmla="*/ 1260068 w 2670906"/>
                <a:gd name="connsiteY10" fmla="*/ 466745 h 2369963"/>
                <a:gd name="connsiteX11" fmla="*/ 1290231 w 2670906"/>
                <a:gd name="connsiteY11" fmla="*/ 555895 h 2369963"/>
                <a:gd name="connsiteX12" fmla="*/ 1595627 w 2670906"/>
                <a:gd name="connsiteY12" fmla="*/ 783801 h 2369963"/>
                <a:gd name="connsiteX13" fmla="*/ 1415912 w 2670906"/>
                <a:gd name="connsiteY13" fmla="*/ 813440 h 2369963"/>
                <a:gd name="connsiteX14" fmla="*/ 1218583 w 2670906"/>
                <a:gd name="connsiteY14" fmla="*/ 972018 h 2369963"/>
                <a:gd name="connsiteX15" fmla="*/ 796296 w 2670906"/>
                <a:gd name="connsiteY15" fmla="*/ 1011643 h 2369963"/>
                <a:gd name="connsiteX16" fmla="*/ 585152 w 2670906"/>
                <a:gd name="connsiteY16" fmla="*/ 783800 h 2369963"/>
                <a:gd name="connsiteX17" fmla="*/ 338818 w 2670906"/>
                <a:gd name="connsiteY17" fmla="*/ 808566 h 2369963"/>
                <a:gd name="connsiteX18" fmla="*/ 409199 w 2670906"/>
                <a:gd name="connsiteY18" fmla="*/ 541098 h 2369963"/>
                <a:gd name="connsiteX19" fmla="*/ 263410 w 2670906"/>
                <a:gd name="connsiteY19" fmla="*/ 451943 h 2369963"/>
                <a:gd name="connsiteX20" fmla="*/ 203083 w 2670906"/>
                <a:gd name="connsiteY20" fmla="*/ 491568 h 2369963"/>
                <a:gd name="connsiteX21" fmla="*/ 122647 w 2670906"/>
                <a:gd name="connsiteY21" fmla="*/ 818472 h 2369963"/>
                <a:gd name="connsiteX22" fmla="*/ 0 w 2670906"/>
                <a:gd name="connsiteY22" fmla="*/ 809056 h 2369963"/>
                <a:gd name="connsiteX23" fmla="*/ 36359 w 2670906"/>
                <a:gd name="connsiteY23" fmla="*/ 441079 h 2369963"/>
                <a:gd name="connsiteX24" fmla="*/ 12070 w 2670906"/>
                <a:gd name="connsiteY24" fmla="*/ 183776 h 2369963"/>
                <a:gd name="connsiteX25" fmla="*/ 89166 w 2670906"/>
                <a:gd name="connsiteY25" fmla="*/ 0 h 2369963"/>
                <a:gd name="connsiteX0" fmla="*/ 162685 w 2821521"/>
                <a:gd name="connsiteY0" fmla="*/ 138018 h 2324205"/>
                <a:gd name="connsiteX1" fmla="*/ 208752 w 2821521"/>
                <a:gd name="connsiteY1" fmla="*/ 925658 h 2324205"/>
                <a:gd name="connsiteX2" fmla="*/ 2821521 w 2821521"/>
                <a:gd name="connsiteY2" fmla="*/ 2324205 h 2324205"/>
                <a:gd name="connsiteX3" fmla="*/ 2776820 w 2821521"/>
                <a:gd name="connsiteY3" fmla="*/ 2095190 h 2324205"/>
                <a:gd name="connsiteX4" fmla="*/ 2680736 w 2821521"/>
                <a:gd name="connsiteY4" fmla="*/ 1807913 h 2324205"/>
                <a:gd name="connsiteX5" fmla="*/ 1881975 w 2821521"/>
                <a:gd name="connsiteY5" fmla="*/ 128861 h 2324205"/>
                <a:gd name="connsiteX6" fmla="*/ 1591663 w 2821521"/>
                <a:gd name="connsiteY6" fmla="*/ 0 h 2324205"/>
                <a:gd name="connsiteX7" fmla="*/ 1561500 w 2821521"/>
                <a:gd name="connsiteY7" fmla="*/ 44574 h 2324205"/>
                <a:gd name="connsiteX8" fmla="*/ 1641936 w 2821521"/>
                <a:gd name="connsiteY8" fmla="*/ 178300 h 2324205"/>
                <a:gd name="connsiteX9" fmla="*/ 1546419 w 2821521"/>
                <a:gd name="connsiteY9" fmla="*/ 371459 h 2324205"/>
                <a:gd name="connsiteX10" fmla="*/ 1410683 w 2821521"/>
                <a:gd name="connsiteY10" fmla="*/ 420987 h 2324205"/>
                <a:gd name="connsiteX11" fmla="*/ 1440846 w 2821521"/>
                <a:gd name="connsiteY11" fmla="*/ 510137 h 2324205"/>
                <a:gd name="connsiteX12" fmla="*/ 1746242 w 2821521"/>
                <a:gd name="connsiteY12" fmla="*/ 738043 h 2324205"/>
                <a:gd name="connsiteX13" fmla="*/ 1566527 w 2821521"/>
                <a:gd name="connsiteY13" fmla="*/ 767682 h 2324205"/>
                <a:gd name="connsiteX14" fmla="*/ 1369198 w 2821521"/>
                <a:gd name="connsiteY14" fmla="*/ 926260 h 2324205"/>
                <a:gd name="connsiteX15" fmla="*/ 946911 w 2821521"/>
                <a:gd name="connsiteY15" fmla="*/ 965885 h 2324205"/>
                <a:gd name="connsiteX16" fmla="*/ 735767 w 2821521"/>
                <a:gd name="connsiteY16" fmla="*/ 738042 h 2324205"/>
                <a:gd name="connsiteX17" fmla="*/ 489433 w 2821521"/>
                <a:gd name="connsiteY17" fmla="*/ 762808 h 2324205"/>
                <a:gd name="connsiteX18" fmla="*/ 559814 w 2821521"/>
                <a:gd name="connsiteY18" fmla="*/ 495340 h 2324205"/>
                <a:gd name="connsiteX19" fmla="*/ 414025 w 2821521"/>
                <a:gd name="connsiteY19" fmla="*/ 406185 h 2324205"/>
                <a:gd name="connsiteX20" fmla="*/ 353698 w 2821521"/>
                <a:gd name="connsiteY20" fmla="*/ 445810 h 2324205"/>
                <a:gd name="connsiteX21" fmla="*/ 273262 w 2821521"/>
                <a:gd name="connsiteY21" fmla="*/ 772714 h 2324205"/>
                <a:gd name="connsiteX22" fmla="*/ 150615 w 2821521"/>
                <a:gd name="connsiteY22" fmla="*/ 763298 h 2324205"/>
                <a:gd name="connsiteX23" fmla="*/ 186974 w 2821521"/>
                <a:gd name="connsiteY23" fmla="*/ 395321 h 2324205"/>
                <a:gd name="connsiteX24" fmla="*/ 162685 w 2821521"/>
                <a:gd name="connsiteY24" fmla="*/ 138018 h 2324205"/>
                <a:gd name="connsiteX0" fmla="*/ 176940 w 2811487"/>
                <a:gd name="connsiteY0" fmla="*/ 395321 h 2324205"/>
                <a:gd name="connsiteX1" fmla="*/ 198718 w 2811487"/>
                <a:gd name="connsiteY1" fmla="*/ 925658 h 2324205"/>
                <a:gd name="connsiteX2" fmla="*/ 2811487 w 2811487"/>
                <a:gd name="connsiteY2" fmla="*/ 2324205 h 2324205"/>
                <a:gd name="connsiteX3" fmla="*/ 2766786 w 2811487"/>
                <a:gd name="connsiteY3" fmla="*/ 2095190 h 2324205"/>
                <a:gd name="connsiteX4" fmla="*/ 2670702 w 2811487"/>
                <a:gd name="connsiteY4" fmla="*/ 1807913 h 2324205"/>
                <a:gd name="connsiteX5" fmla="*/ 1871941 w 2811487"/>
                <a:gd name="connsiteY5" fmla="*/ 128861 h 2324205"/>
                <a:gd name="connsiteX6" fmla="*/ 1581629 w 2811487"/>
                <a:gd name="connsiteY6" fmla="*/ 0 h 2324205"/>
                <a:gd name="connsiteX7" fmla="*/ 1551466 w 2811487"/>
                <a:gd name="connsiteY7" fmla="*/ 44574 h 2324205"/>
                <a:gd name="connsiteX8" fmla="*/ 1631902 w 2811487"/>
                <a:gd name="connsiteY8" fmla="*/ 178300 h 2324205"/>
                <a:gd name="connsiteX9" fmla="*/ 1536385 w 2811487"/>
                <a:gd name="connsiteY9" fmla="*/ 371459 h 2324205"/>
                <a:gd name="connsiteX10" fmla="*/ 1400649 w 2811487"/>
                <a:gd name="connsiteY10" fmla="*/ 420987 h 2324205"/>
                <a:gd name="connsiteX11" fmla="*/ 1430812 w 2811487"/>
                <a:gd name="connsiteY11" fmla="*/ 510137 h 2324205"/>
                <a:gd name="connsiteX12" fmla="*/ 1736208 w 2811487"/>
                <a:gd name="connsiteY12" fmla="*/ 738043 h 2324205"/>
                <a:gd name="connsiteX13" fmla="*/ 1556493 w 2811487"/>
                <a:gd name="connsiteY13" fmla="*/ 767682 h 2324205"/>
                <a:gd name="connsiteX14" fmla="*/ 1359164 w 2811487"/>
                <a:gd name="connsiteY14" fmla="*/ 926260 h 2324205"/>
                <a:gd name="connsiteX15" fmla="*/ 936877 w 2811487"/>
                <a:gd name="connsiteY15" fmla="*/ 965885 h 2324205"/>
                <a:gd name="connsiteX16" fmla="*/ 725733 w 2811487"/>
                <a:gd name="connsiteY16" fmla="*/ 738042 h 2324205"/>
                <a:gd name="connsiteX17" fmla="*/ 479399 w 2811487"/>
                <a:gd name="connsiteY17" fmla="*/ 762808 h 2324205"/>
                <a:gd name="connsiteX18" fmla="*/ 549780 w 2811487"/>
                <a:gd name="connsiteY18" fmla="*/ 495340 h 2324205"/>
                <a:gd name="connsiteX19" fmla="*/ 403991 w 2811487"/>
                <a:gd name="connsiteY19" fmla="*/ 406185 h 2324205"/>
                <a:gd name="connsiteX20" fmla="*/ 343664 w 2811487"/>
                <a:gd name="connsiteY20" fmla="*/ 445810 h 2324205"/>
                <a:gd name="connsiteX21" fmla="*/ 263228 w 2811487"/>
                <a:gd name="connsiteY21" fmla="*/ 772714 h 2324205"/>
                <a:gd name="connsiteX22" fmla="*/ 140581 w 2811487"/>
                <a:gd name="connsiteY22" fmla="*/ 763298 h 2324205"/>
                <a:gd name="connsiteX23" fmla="*/ 176940 w 2811487"/>
                <a:gd name="connsiteY23" fmla="*/ 395321 h 2324205"/>
                <a:gd name="connsiteX0" fmla="*/ 158747 w 2829653"/>
                <a:gd name="connsiteY0" fmla="*/ 763298 h 2324205"/>
                <a:gd name="connsiteX1" fmla="*/ 216884 w 2829653"/>
                <a:gd name="connsiteY1" fmla="*/ 925658 h 2324205"/>
                <a:gd name="connsiteX2" fmla="*/ 2829653 w 2829653"/>
                <a:gd name="connsiteY2" fmla="*/ 2324205 h 2324205"/>
                <a:gd name="connsiteX3" fmla="*/ 2784952 w 2829653"/>
                <a:gd name="connsiteY3" fmla="*/ 2095190 h 2324205"/>
                <a:gd name="connsiteX4" fmla="*/ 2688868 w 2829653"/>
                <a:gd name="connsiteY4" fmla="*/ 1807913 h 2324205"/>
                <a:gd name="connsiteX5" fmla="*/ 1890107 w 2829653"/>
                <a:gd name="connsiteY5" fmla="*/ 128861 h 2324205"/>
                <a:gd name="connsiteX6" fmla="*/ 1599795 w 2829653"/>
                <a:gd name="connsiteY6" fmla="*/ 0 h 2324205"/>
                <a:gd name="connsiteX7" fmla="*/ 1569632 w 2829653"/>
                <a:gd name="connsiteY7" fmla="*/ 44574 h 2324205"/>
                <a:gd name="connsiteX8" fmla="*/ 1650068 w 2829653"/>
                <a:gd name="connsiteY8" fmla="*/ 178300 h 2324205"/>
                <a:gd name="connsiteX9" fmla="*/ 1554551 w 2829653"/>
                <a:gd name="connsiteY9" fmla="*/ 371459 h 2324205"/>
                <a:gd name="connsiteX10" fmla="*/ 1418815 w 2829653"/>
                <a:gd name="connsiteY10" fmla="*/ 420987 h 2324205"/>
                <a:gd name="connsiteX11" fmla="*/ 1448978 w 2829653"/>
                <a:gd name="connsiteY11" fmla="*/ 510137 h 2324205"/>
                <a:gd name="connsiteX12" fmla="*/ 1754374 w 2829653"/>
                <a:gd name="connsiteY12" fmla="*/ 738043 h 2324205"/>
                <a:gd name="connsiteX13" fmla="*/ 1574659 w 2829653"/>
                <a:gd name="connsiteY13" fmla="*/ 767682 h 2324205"/>
                <a:gd name="connsiteX14" fmla="*/ 1377330 w 2829653"/>
                <a:gd name="connsiteY14" fmla="*/ 926260 h 2324205"/>
                <a:gd name="connsiteX15" fmla="*/ 955043 w 2829653"/>
                <a:gd name="connsiteY15" fmla="*/ 965885 h 2324205"/>
                <a:gd name="connsiteX16" fmla="*/ 743899 w 2829653"/>
                <a:gd name="connsiteY16" fmla="*/ 738042 h 2324205"/>
                <a:gd name="connsiteX17" fmla="*/ 497565 w 2829653"/>
                <a:gd name="connsiteY17" fmla="*/ 762808 h 2324205"/>
                <a:gd name="connsiteX18" fmla="*/ 567946 w 2829653"/>
                <a:gd name="connsiteY18" fmla="*/ 495340 h 2324205"/>
                <a:gd name="connsiteX19" fmla="*/ 422157 w 2829653"/>
                <a:gd name="connsiteY19" fmla="*/ 406185 h 2324205"/>
                <a:gd name="connsiteX20" fmla="*/ 361830 w 2829653"/>
                <a:gd name="connsiteY20" fmla="*/ 445810 h 2324205"/>
                <a:gd name="connsiteX21" fmla="*/ 281394 w 2829653"/>
                <a:gd name="connsiteY21" fmla="*/ 772714 h 2324205"/>
                <a:gd name="connsiteX22" fmla="*/ 158747 w 2829653"/>
                <a:gd name="connsiteY22" fmla="*/ 763298 h 2324205"/>
                <a:gd name="connsiteX0" fmla="*/ 242613 w 2790872"/>
                <a:gd name="connsiteY0" fmla="*/ 772714 h 2324205"/>
                <a:gd name="connsiteX1" fmla="*/ 178103 w 2790872"/>
                <a:gd name="connsiteY1" fmla="*/ 925658 h 2324205"/>
                <a:gd name="connsiteX2" fmla="*/ 2790872 w 2790872"/>
                <a:gd name="connsiteY2" fmla="*/ 2324205 h 2324205"/>
                <a:gd name="connsiteX3" fmla="*/ 2746171 w 2790872"/>
                <a:gd name="connsiteY3" fmla="*/ 2095190 h 2324205"/>
                <a:gd name="connsiteX4" fmla="*/ 2650087 w 2790872"/>
                <a:gd name="connsiteY4" fmla="*/ 1807913 h 2324205"/>
                <a:gd name="connsiteX5" fmla="*/ 1851326 w 2790872"/>
                <a:gd name="connsiteY5" fmla="*/ 128861 h 2324205"/>
                <a:gd name="connsiteX6" fmla="*/ 1561014 w 2790872"/>
                <a:gd name="connsiteY6" fmla="*/ 0 h 2324205"/>
                <a:gd name="connsiteX7" fmla="*/ 1530851 w 2790872"/>
                <a:gd name="connsiteY7" fmla="*/ 44574 h 2324205"/>
                <a:gd name="connsiteX8" fmla="*/ 1611287 w 2790872"/>
                <a:gd name="connsiteY8" fmla="*/ 178300 h 2324205"/>
                <a:gd name="connsiteX9" fmla="*/ 1515770 w 2790872"/>
                <a:gd name="connsiteY9" fmla="*/ 371459 h 2324205"/>
                <a:gd name="connsiteX10" fmla="*/ 1380034 w 2790872"/>
                <a:gd name="connsiteY10" fmla="*/ 420987 h 2324205"/>
                <a:gd name="connsiteX11" fmla="*/ 1410197 w 2790872"/>
                <a:gd name="connsiteY11" fmla="*/ 510137 h 2324205"/>
                <a:gd name="connsiteX12" fmla="*/ 1715593 w 2790872"/>
                <a:gd name="connsiteY12" fmla="*/ 738043 h 2324205"/>
                <a:gd name="connsiteX13" fmla="*/ 1535878 w 2790872"/>
                <a:gd name="connsiteY13" fmla="*/ 767682 h 2324205"/>
                <a:gd name="connsiteX14" fmla="*/ 1338549 w 2790872"/>
                <a:gd name="connsiteY14" fmla="*/ 926260 h 2324205"/>
                <a:gd name="connsiteX15" fmla="*/ 916262 w 2790872"/>
                <a:gd name="connsiteY15" fmla="*/ 965885 h 2324205"/>
                <a:gd name="connsiteX16" fmla="*/ 705118 w 2790872"/>
                <a:gd name="connsiteY16" fmla="*/ 738042 h 2324205"/>
                <a:gd name="connsiteX17" fmla="*/ 458784 w 2790872"/>
                <a:gd name="connsiteY17" fmla="*/ 762808 h 2324205"/>
                <a:gd name="connsiteX18" fmla="*/ 529165 w 2790872"/>
                <a:gd name="connsiteY18" fmla="*/ 495340 h 2324205"/>
                <a:gd name="connsiteX19" fmla="*/ 383376 w 2790872"/>
                <a:gd name="connsiteY19" fmla="*/ 406185 h 2324205"/>
                <a:gd name="connsiteX20" fmla="*/ 323049 w 2790872"/>
                <a:gd name="connsiteY20" fmla="*/ 445810 h 2324205"/>
                <a:gd name="connsiteX21" fmla="*/ 242613 w 2790872"/>
                <a:gd name="connsiteY21" fmla="*/ 772714 h 2324205"/>
                <a:gd name="connsiteX0" fmla="*/ 242613 w 2790872"/>
                <a:gd name="connsiteY0" fmla="*/ 772714 h 2324205"/>
                <a:gd name="connsiteX1" fmla="*/ 178103 w 2790872"/>
                <a:gd name="connsiteY1" fmla="*/ 925658 h 2324205"/>
                <a:gd name="connsiteX2" fmla="*/ 2790872 w 2790872"/>
                <a:gd name="connsiteY2" fmla="*/ 2324205 h 2324205"/>
                <a:gd name="connsiteX3" fmla="*/ 2746171 w 2790872"/>
                <a:gd name="connsiteY3" fmla="*/ 2095190 h 2324205"/>
                <a:gd name="connsiteX4" fmla="*/ 2650087 w 2790872"/>
                <a:gd name="connsiteY4" fmla="*/ 1807913 h 2324205"/>
                <a:gd name="connsiteX5" fmla="*/ 1851326 w 2790872"/>
                <a:gd name="connsiteY5" fmla="*/ 128861 h 2324205"/>
                <a:gd name="connsiteX6" fmla="*/ 1561014 w 2790872"/>
                <a:gd name="connsiteY6" fmla="*/ 0 h 2324205"/>
                <a:gd name="connsiteX7" fmla="*/ 1552629 w 2790872"/>
                <a:gd name="connsiteY7" fmla="*/ 65619 h 2324205"/>
                <a:gd name="connsiteX8" fmla="*/ 1611287 w 2790872"/>
                <a:gd name="connsiteY8" fmla="*/ 178300 h 2324205"/>
                <a:gd name="connsiteX9" fmla="*/ 1515770 w 2790872"/>
                <a:gd name="connsiteY9" fmla="*/ 371459 h 2324205"/>
                <a:gd name="connsiteX10" fmla="*/ 1380034 w 2790872"/>
                <a:gd name="connsiteY10" fmla="*/ 420987 h 2324205"/>
                <a:gd name="connsiteX11" fmla="*/ 1410197 w 2790872"/>
                <a:gd name="connsiteY11" fmla="*/ 510137 h 2324205"/>
                <a:gd name="connsiteX12" fmla="*/ 1715593 w 2790872"/>
                <a:gd name="connsiteY12" fmla="*/ 738043 h 2324205"/>
                <a:gd name="connsiteX13" fmla="*/ 1535878 w 2790872"/>
                <a:gd name="connsiteY13" fmla="*/ 767682 h 2324205"/>
                <a:gd name="connsiteX14" fmla="*/ 1338549 w 2790872"/>
                <a:gd name="connsiteY14" fmla="*/ 926260 h 2324205"/>
                <a:gd name="connsiteX15" fmla="*/ 916262 w 2790872"/>
                <a:gd name="connsiteY15" fmla="*/ 965885 h 2324205"/>
                <a:gd name="connsiteX16" fmla="*/ 705118 w 2790872"/>
                <a:gd name="connsiteY16" fmla="*/ 738042 h 2324205"/>
                <a:gd name="connsiteX17" fmla="*/ 458784 w 2790872"/>
                <a:gd name="connsiteY17" fmla="*/ 762808 h 2324205"/>
                <a:gd name="connsiteX18" fmla="*/ 529165 w 2790872"/>
                <a:gd name="connsiteY18" fmla="*/ 495340 h 2324205"/>
                <a:gd name="connsiteX19" fmla="*/ 383376 w 2790872"/>
                <a:gd name="connsiteY19" fmla="*/ 406185 h 2324205"/>
                <a:gd name="connsiteX20" fmla="*/ 323049 w 2790872"/>
                <a:gd name="connsiteY20" fmla="*/ 445810 h 2324205"/>
                <a:gd name="connsiteX21" fmla="*/ 242613 w 2790872"/>
                <a:gd name="connsiteY21" fmla="*/ 772714 h 2324205"/>
                <a:gd name="connsiteX0" fmla="*/ 242613 w 2790872"/>
                <a:gd name="connsiteY0" fmla="*/ 772714 h 2324205"/>
                <a:gd name="connsiteX1" fmla="*/ 178103 w 2790872"/>
                <a:gd name="connsiteY1" fmla="*/ 925658 h 2324205"/>
                <a:gd name="connsiteX2" fmla="*/ 2790872 w 2790872"/>
                <a:gd name="connsiteY2" fmla="*/ 2324205 h 2324205"/>
                <a:gd name="connsiteX3" fmla="*/ 2746171 w 2790872"/>
                <a:gd name="connsiteY3" fmla="*/ 2095190 h 2324205"/>
                <a:gd name="connsiteX4" fmla="*/ 2650087 w 2790872"/>
                <a:gd name="connsiteY4" fmla="*/ 1807913 h 2324205"/>
                <a:gd name="connsiteX5" fmla="*/ 1851326 w 2790872"/>
                <a:gd name="connsiteY5" fmla="*/ 128861 h 2324205"/>
                <a:gd name="connsiteX6" fmla="*/ 1561014 w 2790872"/>
                <a:gd name="connsiteY6" fmla="*/ 0 h 2324205"/>
                <a:gd name="connsiteX7" fmla="*/ 1552629 w 2790872"/>
                <a:gd name="connsiteY7" fmla="*/ 65619 h 2324205"/>
                <a:gd name="connsiteX8" fmla="*/ 1611287 w 2790872"/>
                <a:gd name="connsiteY8" fmla="*/ 178300 h 2324205"/>
                <a:gd name="connsiteX9" fmla="*/ 1515770 w 2790872"/>
                <a:gd name="connsiteY9" fmla="*/ 371459 h 2324205"/>
                <a:gd name="connsiteX10" fmla="*/ 1380034 w 2790872"/>
                <a:gd name="connsiteY10" fmla="*/ 420987 h 2324205"/>
                <a:gd name="connsiteX11" fmla="*/ 1410197 w 2790872"/>
                <a:gd name="connsiteY11" fmla="*/ 510137 h 2324205"/>
                <a:gd name="connsiteX12" fmla="*/ 1715593 w 2790872"/>
                <a:gd name="connsiteY12" fmla="*/ 738043 h 2324205"/>
                <a:gd name="connsiteX13" fmla="*/ 1535878 w 2790872"/>
                <a:gd name="connsiteY13" fmla="*/ 767682 h 2324205"/>
                <a:gd name="connsiteX14" fmla="*/ 1338549 w 2790872"/>
                <a:gd name="connsiteY14" fmla="*/ 926260 h 2324205"/>
                <a:gd name="connsiteX15" fmla="*/ 916262 w 2790872"/>
                <a:gd name="connsiteY15" fmla="*/ 965885 h 2324205"/>
                <a:gd name="connsiteX16" fmla="*/ 705118 w 2790872"/>
                <a:gd name="connsiteY16" fmla="*/ 738042 h 2324205"/>
                <a:gd name="connsiteX17" fmla="*/ 458784 w 2790872"/>
                <a:gd name="connsiteY17" fmla="*/ 762808 h 2324205"/>
                <a:gd name="connsiteX18" fmla="*/ 529165 w 2790872"/>
                <a:gd name="connsiteY18" fmla="*/ 495340 h 2324205"/>
                <a:gd name="connsiteX19" fmla="*/ 383376 w 2790872"/>
                <a:gd name="connsiteY19" fmla="*/ 406185 h 2324205"/>
                <a:gd name="connsiteX20" fmla="*/ 323049 w 2790872"/>
                <a:gd name="connsiteY20" fmla="*/ 445810 h 2324205"/>
                <a:gd name="connsiteX21" fmla="*/ 242613 w 2790872"/>
                <a:gd name="connsiteY21" fmla="*/ 772714 h 2324205"/>
                <a:gd name="connsiteX0" fmla="*/ 242613 w 2790872"/>
                <a:gd name="connsiteY0" fmla="*/ 743251 h 2294742"/>
                <a:gd name="connsiteX1" fmla="*/ 178103 w 2790872"/>
                <a:gd name="connsiteY1" fmla="*/ 896195 h 2294742"/>
                <a:gd name="connsiteX2" fmla="*/ 2790872 w 2790872"/>
                <a:gd name="connsiteY2" fmla="*/ 2294742 h 2294742"/>
                <a:gd name="connsiteX3" fmla="*/ 2746171 w 2790872"/>
                <a:gd name="connsiteY3" fmla="*/ 2065727 h 2294742"/>
                <a:gd name="connsiteX4" fmla="*/ 2650087 w 2790872"/>
                <a:gd name="connsiteY4" fmla="*/ 1778450 h 2294742"/>
                <a:gd name="connsiteX5" fmla="*/ 1851326 w 2790872"/>
                <a:gd name="connsiteY5" fmla="*/ 99398 h 2294742"/>
                <a:gd name="connsiteX6" fmla="*/ 1582792 w 2790872"/>
                <a:gd name="connsiteY6" fmla="*/ 0 h 2294742"/>
                <a:gd name="connsiteX7" fmla="*/ 1552629 w 2790872"/>
                <a:gd name="connsiteY7" fmla="*/ 36156 h 2294742"/>
                <a:gd name="connsiteX8" fmla="*/ 1611287 w 2790872"/>
                <a:gd name="connsiteY8" fmla="*/ 148837 h 2294742"/>
                <a:gd name="connsiteX9" fmla="*/ 1515770 w 2790872"/>
                <a:gd name="connsiteY9" fmla="*/ 341996 h 2294742"/>
                <a:gd name="connsiteX10" fmla="*/ 1380034 w 2790872"/>
                <a:gd name="connsiteY10" fmla="*/ 391524 h 2294742"/>
                <a:gd name="connsiteX11" fmla="*/ 1410197 w 2790872"/>
                <a:gd name="connsiteY11" fmla="*/ 480674 h 2294742"/>
                <a:gd name="connsiteX12" fmla="*/ 1715593 w 2790872"/>
                <a:gd name="connsiteY12" fmla="*/ 708580 h 2294742"/>
                <a:gd name="connsiteX13" fmla="*/ 1535878 w 2790872"/>
                <a:gd name="connsiteY13" fmla="*/ 738219 h 2294742"/>
                <a:gd name="connsiteX14" fmla="*/ 1338549 w 2790872"/>
                <a:gd name="connsiteY14" fmla="*/ 896797 h 2294742"/>
                <a:gd name="connsiteX15" fmla="*/ 916262 w 2790872"/>
                <a:gd name="connsiteY15" fmla="*/ 936422 h 2294742"/>
                <a:gd name="connsiteX16" fmla="*/ 705118 w 2790872"/>
                <a:gd name="connsiteY16" fmla="*/ 708579 h 2294742"/>
                <a:gd name="connsiteX17" fmla="*/ 458784 w 2790872"/>
                <a:gd name="connsiteY17" fmla="*/ 733345 h 2294742"/>
                <a:gd name="connsiteX18" fmla="*/ 529165 w 2790872"/>
                <a:gd name="connsiteY18" fmla="*/ 465877 h 2294742"/>
                <a:gd name="connsiteX19" fmla="*/ 383376 w 2790872"/>
                <a:gd name="connsiteY19" fmla="*/ 376722 h 2294742"/>
                <a:gd name="connsiteX20" fmla="*/ 323049 w 2790872"/>
                <a:gd name="connsiteY20" fmla="*/ 416347 h 2294742"/>
                <a:gd name="connsiteX21" fmla="*/ 242613 w 2790872"/>
                <a:gd name="connsiteY21" fmla="*/ 743251 h 2294742"/>
                <a:gd name="connsiteX0" fmla="*/ 242613 w 2790872"/>
                <a:gd name="connsiteY0" fmla="*/ 743251 h 2294742"/>
                <a:gd name="connsiteX1" fmla="*/ 178103 w 2790872"/>
                <a:gd name="connsiteY1" fmla="*/ 896195 h 2294742"/>
                <a:gd name="connsiteX2" fmla="*/ 2790872 w 2790872"/>
                <a:gd name="connsiteY2" fmla="*/ 2294742 h 2294742"/>
                <a:gd name="connsiteX3" fmla="*/ 2746171 w 2790872"/>
                <a:gd name="connsiteY3" fmla="*/ 2065727 h 2294742"/>
                <a:gd name="connsiteX4" fmla="*/ 2650087 w 2790872"/>
                <a:gd name="connsiteY4" fmla="*/ 1778450 h 2294742"/>
                <a:gd name="connsiteX5" fmla="*/ 1851326 w 2790872"/>
                <a:gd name="connsiteY5" fmla="*/ 99398 h 2294742"/>
                <a:gd name="connsiteX6" fmla="*/ 1582792 w 2790872"/>
                <a:gd name="connsiteY6" fmla="*/ 0 h 2294742"/>
                <a:gd name="connsiteX7" fmla="*/ 1552629 w 2790872"/>
                <a:gd name="connsiteY7" fmla="*/ 36156 h 2294742"/>
                <a:gd name="connsiteX8" fmla="*/ 1611287 w 2790872"/>
                <a:gd name="connsiteY8" fmla="*/ 148837 h 2294742"/>
                <a:gd name="connsiteX9" fmla="*/ 1515770 w 2790872"/>
                <a:gd name="connsiteY9" fmla="*/ 341996 h 2294742"/>
                <a:gd name="connsiteX10" fmla="*/ 1380034 w 2790872"/>
                <a:gd name="connsiteY10" fmla="*/ 391524 h 2294742"/>
                <a:gd name="connsiteX11" fmla="*/ 1410197 w 2790872"/>
                <a:gd name="connsiteY11" fmla="*/ 480674 h 2294742"/>
                <a:gd name="connsiteX12" fmla="*/ 1715593 w 2790872"/>
                <a:gd name="connsiteY12" fmla="*/ 708580 h 2294742"/>
                <a:gd name="connsiteX13" fmla="*/ 1535878 w 2790872"/>
                <a:gd name="connsiteY13" fmla="*/ 738219 h 2294742"/>
                <a:gd name="connsiteX14" fmla="*/ 1338549 w 2790872"/>
                <a:gd name="connsiteY14" fmla="*/ 896797 h 2294742"/>
                <a:gd name="connsiteX15" fmla="*/ 916262 w 2790872"/>
                <a:gd name="connsiteY15" fmla="*/ 936422 h 2294742"/>
                <a:gd name="connsiteX16" fmla="*/ 705118 w 2790872"/>
                <a:gd name="connsiteY16" fmla="*/ 708579 h 2294742"/>
                <a:gd name="connsiteX17" fmla="*/ 458784 w 2790872"/>
                <a:gd name="connsiteY17" fmla="*/ 733345 h 2294742"/>
                <a:gd name="connsiteX18" fmla="*/ 529165 w 2790872"/>
                <a:gd name="connsiteY18" fmla="*/ 465877 h 2294742"/>
                <a:gd name="connsiteX19" fmla="*/ 383376 w 2790872"/>
                <a:gd name="connsiteY19" fmla="*/ 376722 h 2294742"/>
                <a:gd name="connsiteX20" fmla="*/ 323049 w 2790872"/>
                <a:gd name="connsiteY20" fmla="*/ 416347 h 2294742"/>
                <a:gd name="connsiteX21" fmla="*/ 242613 w 2790872"/>
                <a:gd name="connsiteY21" fmla="*/ 743251 h 2294742"/>
                <a:gd name="connsiteX0" fmla="*/ 242613 w 2790872"/>
                <a:gd name="connsiteY0" fmla="*/ 743251 h 2294742"/>
                <a:gd name="connsiteX1" fmla="*/ 178103 w 2790872"/>
                <a:gd name="connsiteY1" fmla="*/ 896195 h 2294742"/>
                <a:gd name="connsiteX2" fmla="*/ 2790872 w 2790872"/>
                <a:gd name="connsiteY2" fmla="*/ 2294742 h 2294742"/>
                <a:gd name="connsiteX3" fmla="*/ 2746171 w 2790872"/>
                <a:gd name="connsiteY3" fmla="*/ 2065727 h 2294742"/>
                <a:gd name="connsiteX4" fmla="*/ 2650087 w 2790872"/>
                <a:gd name="connsiteY4" fmla="*/ 1778450 h 2294742"/>
                <a:gd name="connsiteX5" fmla="*/ 1846970 w 2790872"/>
                <a:gd name="connsiteY5" fmla="*/ 120444 h 2294742"/>
                <a:gd name="connsiteX6" fmla="*/ 1582792 w 2790872"/>
                <a:gd name="connsiteY6" fmla="*/ 0 h 2294742"/>
                <a:gd name="connsiteX7" fmla="*/ 1552629 w 2790872"/>
                <a:gd name="connsiteY7" fmla="*/ 36156 h 2294742"/>
                <a:gd name="connsiteX8" fmla="*/ 1611287 w 2790872"/>
                <a:gd name="connsiteY8" fmla="*/ 148837 h 2294742"/>
                <a:gd name="connsiteX9" fmla="*/ 1515770 w 2790872"/>
                <a:gd name="connsiteY9" fmla="*/ 341996 h 2294742"/>
                <a:gd name="connsiteX10" fmla="*/ 1380034 w 2790872"/>
                <a:gd name="connsiteY10" fmla="*/ 391524 h 2294742"/>
                <a:gd name="connsiteX11" fmla="*/ 1410197 w 2790872"/>
                <a:gd name="connsiteY11" fmla="*/ 480674 h 2294742"/>
                <a:gd name="connsiteX12" fmla="*/ 1715593 w 2790872"/>
                <a:gd name="connsiteY12" fmla="*/ 708580 h 2294742"/>
                <a:gd name="connsiteX13" fmla="*/ 1535878 w 2790872"/>
                <a:gd name="connsiteY13" fmla="*/ 738219 h 2294742"/>
                <a:gd name="connsiteX14" fmla="*/ 1338549 w 2790872"/>
                <a:gd name="connsiteY14" fmla="*/ 896797 h 2294742"/>
                <a:gd name="connsiteX15" fmla="*/ 916262 w 2790872"/>
                <a:gd name="connsiteY15" fmla="*/ 936422 h 2294742"/>
                <a:gd name="connsiteX16" fmla="*/ 705118 w 2790872"/>
                <a:gd name="connsiteY16" fmla="*/ 708579 h 2294742"/>
                <a:gd name="connsiteX17" fmla="*/ 458784 w 2790872"/>
                <a:gd name="connsiteY17" fmla="*/ 733345 h 2294742"/>
                <a:gd name="connsiteX18" fmla="*/ 529165 w 2790872"/>
                <a:gd name="connsiteY18" fmla="*/ 465877 h 2294742"/>
                <a:gd name="connsiteX19" fmla="*/ 383376 w 2790872"/>
                <a:gd name="connsiteY19" fmla="*/ 376722 h 2294742"/>
                <a:gd name="connsiteX20" fmla="*/ 323049 w 2790872"/>
                <a:gd name="connsiteY20" fmla="*/ 416347 h 2294742"/>
                <a:gd name="connsiteX21" fmla="*/ 242613 w 2790872"/>
                <a:gd name="connsiteY21" fmla="*/ 743251 h 2294742"/>
                <a:gd name="connsiteX0" fmla="*/ 242613 w 2790872"/>
                <a:gd name="connsiteY0" fmla="*/ 743251 h 2294742"/>
                <a:gd name="connsiteX1" fmla="*/ 178103 w 2790872"/>
                <a:gd name="connsiteY1" fmla="*/ 896195 h 2294742"/>
                <a:gd name="connsiteX2" fmla="*/ 2790872 w 2790872"/>
                <a:gd name="connsiteY2" fmla="*/ 2294742 h 2294742"/>
                <a:gd name="connsiteX3" fmla="*/ 2746171 w 2790872"/>
                <a:gd name="connsiteY3" fmla="*/ 2065727 h 2294742"/>
                <a:gd name="connsiteX4" fmla="*/ 2650087 w 2790872"/>
                <a:gd name="connsiteY4" fmla="*/ 1778450 h 2294742"/>
                <a:gd name="connsiteX5" fmla="*/ 1829547 w 2790872"/>
                <a:gd name="connsiteY5" fmla="*/ 124652 h 2294742"/>
                <a:gd name="connsiteX6" fmla="*/ 1582792 w 2790872"/>
                <a:gd name="connsiteY6" fmla="*/ 0 h 2294742"/>
                <a:gd name="connsiteX7" fmla="*/ 1552629 w 2790872"/>
                <a:gd name="connsiteY7" fmla="*/ 36156 h 2294742"/>
                <a:gd name="connsiteX8" fmla="*/ 1611287 w 2790872"/>
                <a:gd name="connsiteY8" fmla="*/ 148837 h 2294742"/>
                <a:gd name="connsiteX9" fmla="*/ 1515770 w 2790872"/>
                <a:gd name="connsiteY9" fmla="*/ 341996 h 2294742"/>
                <a:gd name="connsiteX10" fmla="*/ 1380034 w 2790872"/>
                <a:gd name="connsiteY10" fmla="*/ 391524 h 2294742"/>
                <a:gd name="connsiteX11" fmla="*/ 1410197 w 2790872"/>
                <a:gd name="connsiteY11" fmla="*/ 480674 h 2294742"/>
                <a:gd name="connsiteX12" fmla="*/ 1715593 w 2790872"/>
                <a:gd name="connsiteY12" fmla="*/ 708580 h 2294742"/>
                <a:gd name="connsiteX13" fmla="*/ 1535878 w 2790872"/>
                <a:gd name="connsiteY13" fmla="*/ 738219 h 2294742"/>
                <a:gd name="connsiteX14" fmla="*/ 1338549 w 2790872"/>
                <a:gd name="connsiteY14" fmla="*/ 896797 h 2294742"/>
                <a:gd name="connsiteX15" fmla="*/ 916262 w 2790872"/>
                <a:gd name="connsiteY15" fmla="*/ 936422 h 2294742"/>
                <a:gd name="connsiteX16" fmla="*/ 705118 w 2790872"/>
                <a:gd name="connsiteY16" fmla="*/ 708579 h 2294742"/>
                <a:gd name="connsiteX17" fmla="*/ 458784 w 2790872"/>
                <a:gd name="connsiteY17" fmla="*/ 733345 h 2294742"/>
                <a:gd name="connsiteX18" fmla="*/ 529165 w 2790872"/>
                <a:gd name="connsiteY18" fmla="*/ 465877 h 2294742"/>
                <a:gd name="connsiteX19" fmla="*/ 383376 w 2790872"/>
                <a:gd name="connsiteY19" fmla="*/ 376722 h 2294742"/>
                <a:gd name="connsiteX20" fmla="*/ 323049 w 2790872"/>
                <a:gd name="connsiteY20" fmla="*/ 416347 h 2294742"/>
                <a:gd name="connsiteX21" fmla="*/ 242613 w 2790872"/>
                <a:gd name="connsiteY21" fmla="*/ 743251 h 2294742"/>
                <a:gd name="connsiteX0" fmla="*/ 242613 w 2790872"/>
                <a:gd name="connsiteY0" fmla="*/ 726415 h 2277906"/>
                <a:gd name="connsiteX1" fmla="*/ 178103 w 2790872"/>
                <a:gd name="connsiteY1" fmla="*/ 879359 h 2277906"/>
                <a:gd name="connsiteX2" fmla="*/ 2790872 w 2790872"/>
                <a:gd name="connsiteY2" fmla="*/ 2277906 h 2277906"/>
                <a:gd name="connsiteX3" fmla="*/ 2746171 w 2790872"/>
                <a:gd name="connsiteY3" fmla="*/ 2048891 h 2277906"/>
                <a:gd name="connsiteX4" fmla="*/ 2650087 w 2790872"/>
                <a:gd name="connsiteY4" fmla="*/ 1761614 h 2277906"/>
                <a:gd name="connsiteX5" fmla="*/ 1829547 w 2790872"/>
                <a:gd name="connsiteY5" fmla="*/ 107816 h 2277906"/>
                <a:gd name="connsiteX6" fmla="*/ 1582792 w 2790872"/>
                <a:gd name="connsiteY6" fmla="*/ 0 h 2277906"/>
                <a:gd name="connsiteX7" fmla="*/ 1552629 w 2790872"/>
                <a:gd name="connsiteY7" fmla="*/ 19320 h 2277906"/>
                <a:gd name="connsiteX8" fmla="*/ 1611287 w 2790872"/>
                <a:gd name="connsiteY8" fmla="*/ 132001 h 2277906"/>
                <a:gd name="connsiteX9" fmla="*/ 1515770 w 2790872"/>
                <a:gd name="connsiteY9" fmla="*/ 325160 h 2277906"/>
                <a:gd name="connsiteX10" fmla="*/ 1380034 w 2790872"/>
                <a:gd name="connsiteY10" fmla="*/ 374688 h 2277906"/>
                <a:gd name="connsiteX11" fmla="*/ 1410197 w 2790872"/>
                <a:gd name="connsiteY11" fmla="*/ 463838 h 2277906"/>
                <a:gd name="connsiteX12" fmla="*/ 1715593 w 2790872"/>
                <a:gd name="connsiteY12" fmla="*/ 691744 h 2277906"/>
                <a:gd name="connsiteX13" fmla="*/ 1535878 w 2790872"/>
                <a:gd name="connsiteY13" fmla="*/ 721383 h 2277906"/>
                <a:gd name="connsiteX14" fmla="*/ 1338549 w 2790872"/>
                <a:gd name="connsiteY14" fmla="*/ 879961 h 2277906"/>
                <a:gd name="connsiteX15" fmla="*/ 916262 w 2790872"/>
                <a:gd name="connsiteY15" fmla="*/ 919586 h 2277906"/>
                <a:gd name="connsiteX16" fmla="*/ 705118 w 2790872"/>
                <a:gd name="connsiteY16" fmla="*/ 691743 h 2277906"/>
                <a:gd name="connsiteX17" fmla="*/ 458784 w 2790872"/>
                <a:gd name="connsiteY17" fmla="*/ 716509 h 2277906"/>
                <a:gd name="connsiteX18" fmla="*/ 529165 w 2790872"/>
                <a:gd name="connsiteY18" fmla="*/ 449041 h 2277906"/>
                <a:gd name="connsiteX19" fmla="*/ 383376 w 2790872"/>
                <a:gd name="connsiteY19" fmla="*/ 359886 h 2277906"/>
                <a:gd name="connsiteX20" fmla="*/ 323049 w 2790872"/>
                <a:gd name="connsiteY20" fmla="*/ 399511 h 2277906"/>
                <a:gd name="connsiteX21" fmla="*/ 242613 w 2790872"/>
                <a:gd name="connsiteY21" fmla="*/ 726415 h 2277906"/>
                <a:gd name="connsiteX0" fmla="*/ 242613 w 2790872"/>
                <a:gd name="connsiteY0" fmla="*/ 726415 h 2277906"/>
                <a:gd name="connsiteX1" fmla="*/ 178103 w 2790872"/>
                <a:gd name="connsiteY1" fmla="*/ 879359 h 2277906"/>
                <a:gd name="connsiteX2" fmla="*/ 2790872 w 2790872"/>
                <a:gd name="connsiteY2" fmla="*/ 2277906 h 2277906"/>
                <a:gd name="connsiteX3" fmla="*/ 2746171 w 2790872"/>
                <a:gd name="connsiteY3" fmla="*/ 2048891 h 2277906"/>
                <a:gd name="connsiteX4" fmla="*/ 2610888 w 2790872"/>
                <a:gd name="connsiteY4" fmla="*/ 1761614 h 2277906"/>
                <a:gd name="connsiteX5" fmla="*/ 1829547 w 2790872"/>
                <a:gd name="connsiteY5" fmla="*/ 107816 h 2277906"/>
                <a:gd name="connsiteX6" fmla="*/ 1582792 w 2790872"/>
                <a:gd name="connsiteY6" fmla="*/ 0 h 2277906"/>
                <a:gd name="connsiteX7" fmla="*/ 1552629 w 2790872"/>
                <a:gd name="connsiteY7" fmla="*/ 19320 h 2277906"/>
                <a:gd name="connsiteX8" fmla="*/ 1611287 w 2790872"/>
                <a:gd name="connsiteY8" fmla="*/ 132001 h 2277906"/>
                <a:gd name="connsiteX9" fmla="*/ 1515770 w 2790872"/>
                <a:gd name="connsiteY9" fmla="*/ 325160 h 2277906"/>
                <a:gd name="connsiteX10" fmla="*/ 1380034 w 2790872"/>
                <a:gd name="connsiteY10" fmla="*/ 374688 h 2277906"/>
                <a:gd name="connsiteX11" fmla="*/ 1410197 w 2790872"/>
                <a:gd name="connsiteY11" fmla="*/ 463838 h 2277906"/>
                <a:gd name="connsiteX12" fmla="*/ 1715593 w 2790872"/>
                <a:gd name="connsiteY12" fmla="*/ 691744 h 2277906"/>
                <a:gd name="connsiteX13" fmla="*/ 1535878 w 2790872"/>
                <a:gd name="connsiteY13" fmla="*/ 721383 h 2277906"/>
                <a:gd name="connsiteX14" fmla="*/ 1338549 w 2790872"/>
                <a:gd name="connsiteY14" fmla="*/ 879961 h 2277906"/>
                <a:gd name="connsiteX15" fmla="*/ 916262 w 2790872"/>
                <a:gd name="connsiteY15" fmla="*/ 919586 h 2277906"/>
                <a:gd name="connsiteX16" fmla="*/ 705118 w 2790872"/>
                <a:gd name="connsiteY16" fmla="*/ 691743 h 2277906"/>
                <a:gd name="connsiteX17" fmla="*/ 458784 w 2790872"/>
                <a:gd name="connsiteY17" fmla="*/ 716509 h 2277906"/>
                <a:gd name="connsiteX18" fmla="*/ 529165 w 2790872"/>
                <a:gd name="connsiteY18" fmla="*/ 449041 h 2277906"/>
                <a:gd name="connsiteX19" fmla="*/ 383376 w 2790872"/>
                <a:gd name="connsiteY19" fmla="*/ 359886 h 2277906"/>
                <a:gd name="connsiteX20" fmla="*/ 323049 w 2790872"/>
                <a:gd name="connsiteY20" fmla="*/ 399511 h 2277906"/>
                <a:gd name="connsiteX21" fmla="*/ 242613 w 2790872"/>
                <a:gd name="connsiteY21" fmla="*/ 726415 h 2277906"/>
                <a:gd name="connsiteX0" fmla="*/ 242613 w 2790872"/>
                <a:gd name="connsiteY0" fmla="*/ 726415 h 2277906"/>
                <a:gd name="connsiteX1" fmla="*/ 178103 w 2790872"/>
                <a:gd name="connsiteY1" fmla="*/ 879359 h 2277906"/>
                <a:gd name="connsiteX2" fmla="*/ 2790872 w 2790872"/>
                <a:gd name="connsiteY2" fmla="*/ 2277906 h 2277906"/>
                <a:gd name="connsiteX3" fmla="*/ 2746171 w 2790872"/>
                <a:gd name="connsiteY3" fmla="*/ 2048891 h 2277906"/>
                <a:gd name="connsiteX4" fmla="*/ 2610888 w 2790872"/>
                <a:gd name="connsiteY4" fmla="*/ 1761614 h 2277906"/>
                <a:gd name="connsiteX5" fmla="*/ 1829547 w 2790872"/>
                <a:gd name="connsiteY5" fmla="*/ 107816 h 2277906"/>
                <a:gd name="connsiteX6" fmla="*/ 1582792 w 2790872"/>
                <a:gd name="connsiteY6" fmla="*/ 0 h 2277906"/>
                <a:gd name="connsiteX7" fmla="*/ 1552629 w 2790872"/>
                <a:gd name="connsiteY7" fmla="*/ 19320 h 2277906"/>
                <a:gd name="connsiteX8" fmla="*/ 1611287 w 2790872"/>
                <a:gd name="connsiteY8" fmla="*/ 132001 h 2277906"/>
                <a:gd name="connsiteX9" fmla="*/ 1515770 w 2790872"/>
                <a:gd name="connsiteY9" fmla="*/ 325160 h 2277906"/>
                <a:gd name="connsiteX10" fmla="*/ 1380034 w 2790872"/>
                <a:gd name="connsiteY10" fmla="*/ 374688 h 2277906"/>
                <a:gd name="connsiteX11" fmla="*/ 1410197 w 2790872"/>
                <a:gd name="connsiteY11" fmla="*/ 463838 h 2277906"/>
                <a:gd name="connsiteX12" fmla="*/ 1715593 w 2790872"/>
                <a:gd name="connsiteY12" fmla="*/ 691744 h 2277906"/>
                <a:gd name="connsiteX13" fmla="*/ 1535878 w 2790872"/>
                <a:gd name="connsiteY13" fmla="*/ 721383 h 2277906"/>
                <a:gd name="connsiteX14" fmla="*/ 1338549 w 2790872"/>
                <a:gd name="connsiteY14" fmla="*/ 879961 h 2277906"/>
                <a:gd name="connsiteX15" fmla="*/ 916262 w 2790872"/>
                <a:gd name="connsiteY15" fmla="*/ 919586 h 2277906"/>
                <a:gd name="connsiteX16" fmla="*/ 705118 w 2790872"/>
                <a:gd name="connsiteY16" fmla="*/ 691743 h 2277906"/>
                <a:gd name="connsiteX17" fmla="*/ 458784 w 2790872"/>
                <a:gd name="connsiteY17" fmla="*/ 716509 h 2277906"/>
                <a:gd name="connsiteX18" fmla="*/ 529165 w 2790872"/>
                <a:gd name="connsiteY18" fmla="*/ 449041 h 2277906"/>
                <a:gd name="connsiteX19" fmla="*/ 383376 w 2790872"/>
                <a:gd name="connsiteY19" fmla="*/ 359886 h 2277906"/>
                <a:gd name="connsiteX20" fmla="*/ 323049 w 2790872"/>
                <a:gd name="connsiteY20" fmla="*/ 399511 h 2277906"/>
                <a:gd name="connsiteX21" fmla="*/ 242613 w 2790872"/>
                <a:gd name="connsiteY21" fmla="*/ 726415 h 2277906"/>
                <a:gd name="connsiteX0" fmla="*/ 242613 w 2790872"/>
                <a:gd name="connsiteY0" fmla="*/ 726415 h 2277906"/>
                <a:gd name="connsiteX1" fmla="*/ 178103 w 2790872"/>
                <a:gd name="connsiteY1" fmla="*/ 879359 h 2277906"/>
                <a:gd name="connsiteX2" fmla="*/ 2790872 w 2790872"/>
                <a:gd name="connsiteY2" fmla="*/ 2277906 h 2277906"/>
                <a:gd name="connsiteX3" fmla="*/ 2746171 w 2790872"/>
                <a:gd name="connsiteY3" fmla="*/ 2048891 h 2277906"/>
                <a:gd name="connsiteX4" fmla="*/ 2593465 w 2790872"/>
                <a:gd name="connsiteY4" fmla="*/ 1761614 h 2277906"/>
                <a:gd name="connsiteX5" fmla="*/ 1829547 w 2790872"/>
                <a:gd name="connsiteY5" fmla="*/ 107816 h 2277906"/>
                <a:gd name="connsiteX6" fmla="*/ 1582792 w 2790872"/>
                <a:gd name="connsiteY6" fmla="*/ 0 h 2277906"/>
                <a:gd name="connsiteX7" fmla="*/ 1552629 w 2790872"/>
                <a:gd name="connsiteY7" fmla="*/ 19320 h 2277906"/>
                <a:gd name="connsiteX8" fmla="*/ 1611287 w 2790872"/>
                <a:gd name="connsiteY8" fmla="*/ 132001 h 2277906"/>
                <a:gd name="connsiteX9" fmla="*/ 1515770 w 2790872"/>
                <a:gd name="connsiteY9" fmla="*/ 325160 h 2277906"/>
                <a:gd name="connsiteX10" fmla="*/ 1380034 w 2790872"/>
                <a:gd name="connsiteY10" fmla="*/ 374688 h 2277906"/>
                <a:gd name="connsiteX11" fmla="*/ 1410197 w 2790872"/>
                <a:gd name="connsiteY11" fmla="*/ 463838 h 2277906"/>
                <a:gd name="connsiteX12" fmla="*/ 1715593 w 2790872"/>
                <a:gd name="connsiteY12" fmla="*/ 691744 h 2277906"/>
                <a:gd name="connsiteX13" fmla="*/ 1535878 w 2790872"/>
                <a:gd name="connsiteY13" fmla="*/ 721383 h 2277906"/>
                <a:gd name="connsiteX14" fmla="*/ 1338549 w 2790872"/>
                <a:gd name="connsiteY14" fmla="*/ 879961 h 2277906"/>
                <a:gd name="connsiteX15" fmla="*/ 916262 w 2790872"/>
                <a:gd name="connsiteY15" fmla="*/ 919586 h 2277906"/>
                <a:gd name="connsiteX16" fmla="*/ 705118 w 2790872"/>
                <a:gd name="connsiteY16" fmla="*/ 691743 h 2277906"/>
                <a:gd name="connsiteX17" fmla="*/ 458784 w 2790872"/>
                <a:gd name="connsiteY17" fmla="*/ 716509 h 2277906"/>
                <a:gd name="connsiteX18" fmla="*/ 529165 w 2790872"/>
                <a:gd name="connsiteY18" fmla="*/ 449041 h 2277906"/>
                <a:gd name="connsiteX19" fmla="*/ 383376 w 2790872"/>
                <a:gd name="connsiteY19" fmla="*/ 359886 h 2277906"/>
                <a:gd name="connsiteX20" fmla="*/ 323049 w 2790872"/>
                <a:gd name="connsiteY20" fmla="*/ 399511 h 2277906"/>
                <a:gd name="connsiteX21" fmla="*/ 242613 w 2790872"/>
                <a:gd name="connsiteY21" fmla="*/ 726415 h 2277906"/>
                <a:gd name="connsiteX0" fmla="*/ 242613 w 2790872"/>
                <a:gd name="connsiteY0" fmla="*/ 726415 h 2277906"/>
                <a:gd name="connsiteX1" fmla="*/ 178103 w 2790872"/>
                <a:gd name="connsiteY1" fmla="*/ 879359 h 2277906"/>
                <a:gd name="connsiteX2" fmla="*/ 2790872 w 2790872"/>
                <a:gd name="connsiteY2" fmla="*/ 2277906 h 2277906"/>
                <a:gd name="connsiteX3" fmla="*/ 2746171 w 2790872"/>
                <a:gd name="connsiteY3" fmla="*/ 2048891 h 2277906"/>
                <a:gd name="connsiteX4" fmla="*/ 2593465 w 2790872"/>
                <a:gd name="connsiteY4" fmla="*/ 1744778 h 2277906"/>
                <a:gd name="connsiteX5" fmla="*/ 1829547 w 2790872"/>
                <a:gd name="connsiteY5" fmla="*/ 107816 h 2277906"/>
                <a:gd name="connsiteX6" fmla="*/ 1582792 w 2790872"/>
                <a:gd name="connsiteY6" fmla="*/ 0 h 2277906"/>
                <a:gd name="connsiteX7" fmla="*/ 1552629 w 2790872"/>
                <a:gd name="connsiteY7" fmla="*/ 19320 h 2277906"/>
                <a:gd name="connsiteX8" fmla="*/ 1611287 w 2790872"/>
                <a:gd name="connsiteY8" fmla="*/ 132001 h 2277906"/>
                <a:gd name="connsiteX9" fmla="*/ 1515770 w 2790872"/>
                <a:gd name="connsiteY9" fmla="*/ 325160 h 2277906"/>
                <a:gd name="connsiteX10" fmla="*/ 1380034 w 2790872"/>
                <a:gd name="connsiteY10" fmla="*/ 374688 h 2277906"/>
                <a:gd name="connsiteX11" fmla="*/ 1410197 w 2790872"/>
                <a:gd name="connsiteY11" fmla="*/ 463838 h 2277906"/>
                <a:gd name="connsiteX12" fmla="*/ 1715593 w 2790872"/>
                <a:gd name="connsiteY12" fmla="*/ 691744 h 2277906"/>
                <a:gd name="connsiteX13" fmla="*/ 1535878 w 2790872"/>
                <a:gd name="connsiteY13" fmla="*/ 721383 h 2277906"/>
                <a:gd name="connsiteX14" fmla="*/ 1338549 w 2790872"/>
                <a:gd name="connsiteY14" fmla="*/ 879961 h 2277906"/>
                <a:gd name="connsiteX15" fmla="*/ 916262 w 2790872"/>
                <a:gd name="connsiteY15" fmla="*/ 919586 h 2277906"/>
                <a:gd name="connsiteX16" fmla="*/ 705118 w 2790872"/>
                <a:gd name="connsiteY16" fmla="*/ 691743 h 2277906"/>
                <a:gd name="connsiteX17" fmla="*/ 458784 w 2790872"/>
                <a:gd name="connsiteY17" fmla="*/ 716509 h 2277906"/>
                <a:gd name="connsiteX18" fmla="*/ 529165 w 2790872"/>
                <a:gd name="connsiteY18" fmla="*/ 449041 h 2277906"/>
                <a:gd name="connsiteX19" fmla="*/ 383376 w 2790872"/>
                <a:gd name="connsiteY19" fmla="*/ 359886 h 2277906"/>
                <a:gd name="connsiteX20" fmla="*/ 323049 w 2790872"/>
                <a:gd name="connsiteY20" fmla="*/ 399511 h 2277906"/>
                <a:gd name="connsiteX21" fmla="*/ 242613 w 2790872"/>
                <a:gd name="connsiteY21" fmla="*/ 726415 h 2277906"/>
                <a:gd name="connsiteX0" fmla="*/ 242613 w 2790872"/>
                <a:gd name="connsiteY0" fmla="*/ 726415 h 2277906"/>
                <a:gd name="connsiteX1" fmla="*/ 178103 w 2790872"/>
                <a:gd name="connsiteY1" fmla="*/ 879359 h 2277906"/>
                <a:gd name="connsiteX2" fmla="*/ 2790872 w 2790872"/>
                <a:gd name="connsiteY2" fmla="*/ 2277906 h 2277906"/>
                <a:gd name="connsiteX3" fmla="*/ 2706971 w 2790872"/>
                <a:gd name="connsiteY3" fmla="*/ 2040473 h 2277906"/>
                <a:gd name="connsiteX4" fmla="*/ 2593465 w 2790872"/>
                <a:gd name="connsiteY4" fmla="*/ 1744778 h 2277906"/>
                <a:gd name="connsiteX5" fmla="*/ 1829547 w 2790872"/>
                <a:gd name="connsiteY5" fmla="*/ 107816 h 2277906"/>
                <a:gd name="connsiteX6" fmla="*/ 1582792 w 2790872"/>
                <a:gd name="connsiteY6" fmla="*/ 0 h 2277906"/>
                <a:gd name="connsiteX7" fmla="*/ 1552629 w 2790872"/>
                <a:gd name="connsiteY7" fmla="*/ 19320 h 2277906"/>
                <a:gd name="connsiteX8" fmla="*/ 1611287 w 2790872"/>
                <a:gd name="connsiteY8" fmla="*/ 132001 h 2277906"/>
                <a:gd name="connsiteX9" fmla="*/ 1515770 w 2790872"/>
                <a:gd name="connsiteY9" fmla="*/ 325160 h 2277906"/>
                <a:gd name="connsiteX10" fmla="*/ 1380034 w 2790872"/>
                <a:gd name="connsiteY10" fmla="*/ 374688 h 2277906"/>
                <a:gd name="connsiteX11" fmla="*/ 1410197 w 2790872"/>
                <a:gd name="connsiteY11" fmla="*/ 463838 h 2277906"/>
                <a:gd name="connsiteX12" fmla="*/ 1715593 w 2790872"/>
                <a:gd name="connsiteY12" fmla="*/ 691744 h 2277906"/>
                <a:gd name="connsiteX13" fmla="*/ 1535878 w 2790872"/>
                <a:gd name="connsiteY13" fmla="*/ 721383 h 2277906"/>
                <a:gd name="connsiteX14" fmla="*/ 1338549 w 2790872"/>
                <a:gd name="connsiteY14" fmla="*/ 879961 h 2277906"/>
                <a:gd name="connsiteX15" fmla="*/ 916262 w 2790872"/>
                <a:gd name="connsiteY15" fmla="*/ 919586 h 2277906"/>
                <a:gd name="connsiteX16" fmla="*/ 705118 w 2790872"/>
                <a:gd name="connsiteY16" fmla="*/ 691743 h 2277906"/>
                <a:gd name="connsiteX17" fmla="*/ 458784 w 2790872"/>
                <a:gd name="connsiteY17" fmla="*/ 716509 h 2277906"/>
                <a:gd name="connsiteX18" fmla="*/ 529165 w 2790872"/>
                <a:gd name="connsiteY18" fmla="*/ 449041 h 2277906"/>
                <a:gd name="connsiteX19" fmla="*/ 383376 w 2790872"/>
                <a:gd name="connsiteY19" fmla="*/ 359886 h 2277906"/>
                <a:gd name="connsiteX20" fmla="*/ 323049 w 2790872"/>
                <a:gd name="connsiteY20" fmla="*/ 399511 h 2277906"/>
                <a:gd name="connsiteX21" fmla="*/ 242613 w 2790872"/>
                <a:gd name="connsiteY21" fmla="*/ 726415 h 2277906"/>
                <a:gd name="connsiteX0" fmla="*/ 242613 w 2751672"/>
                <a:gd name="connsiteY0" fmla="*/ 726415 h 2273697"/>
                <a:gd name="connsiteX1" fmla="*/ 178103 w 2751672"/>
                <a:gd name="connsiteY1" fmla="*/ 879359 h 2273697"/>
                <a:gd name="connsiteX2" fmla="*/ 2751672 w 2751672"/>
                <a:gd name="connsiteY2" fmla="*/ 2273697 h 2273697"/>
                <a:gd name="connsiteX3" fmla="*/ 2706971 w 2751672"/>
                <a:gd name="connsiteY3" fmla="*/ 2040473 h 2273697"/>
                <a:gd name="connsiteX4" fmla="*/ 2593465 w 2751672"/>
                <a:gd name="connsiteY4" fmla="*/ 1744778 h 2273697"/>
                <a:gd name="connsiteX5" fmla="*/ 1829547 w 2751672"/>
                <a:gd name="connsiteY5" fmla="*/ 107816 h 2273697"/>
                <a:gd name="connsiteX6" fmla="*/ 1582792 w 2751672"/>
                <a:gd name="connsiteY6" fmla="*/ 0 h 2273697"/>
                <a:gd name="connsiteX7" fmla="*/ 1552629 w 2751672"/>
                <a:gd name="connsiteY7" fmla="*/ 19320 h 2273697"/>
                <a:gd name="connsiteX8" fmla="*/ 1611287 w 2751672"/>
                <a:gd name="connsiteY8" fmla="*/ 132001 h 2273697"/>
                <a:gd name="connsiteX9" fmla="*/ 1515770 w 2751672"/>
                <a:gd name="connsiteY9" fmla="*/ 325160 h 2273697"/>
                <a:gd name="connsiteX10" fmla="*/ 1380034 w 2751672"/>
                <a:gd name="connsiteY10" fmla="*/ 374688 h 2273697"/>
                <a:gd name="connsiteX11" fmla="*/ 1410197 w 2751672"/>
                <a:gd name="connsiteY11" fmla="*/ 463838 h 2273697"/>
                <a:gd name="connsiteX12" fmla="*/ 1715593 w 2751672"/>
                <a:gd name="connsiteY12" fmla="*/ 691744 h 2273697"/>
                <a:gd name="connsiteX13" fmla="*/ 1535878 w 2751672"/>
                <a:gd name="connsiteY13" fmla="*/ 721383 h 2273697"/>
                <a:gd name="connsiteX14" fmla="*/ 1338549 w 2751672"/>
                <a:gd name="connsiteY14" fmla="*/ 879961 h 2273697"/>
                <a:gd name="connsiteX15" fmla="*/ 916262 w 2751672"/>
                <a:gd name="connsiteY15" fmla="*/ 919586 h 2273697"/>
                <a:gd name="connsiteX16" fmla="*/ 705118 w 2751672"/>
                <a:gd name="connsiteY16" fmla="*/ 691743 h 2273697"/>
                <a:gd name="connsiteX17" fmla="*/ 458784 w 2751672"/>
                <a:gd name="connsiteY17" fmla="*/ 716509 h 2273697"/>
                <a:gd name="connsiteX18" fmla="*/ 529165 w 2751672"/>
                <a:gd name="connsiteY18" fmla="*/ 449041 h 2273697"/>
                <a:gd name="connsiteX19" fmla="*/ 383376 w 2751672"/>
                <a:gd name="connsiteY19" fmla="*/ 359886 h 2273697"/>
                <a:gd name="connsiteX20" fmla="*/ 323049 w 2751672"/>
                <a:gd name="connsiteY20" fmla="*/ 399511 h 2273697"/>
                <a:gd name="connsiteX21" fmla="*/ 242613 w 2751672"/>
                <a:gd name="connsiteY21" fmla="*/ 726415 h 2273697"/>
                <a:gd name="connsiteX0" fmla="*/ 242613 w 2751672"/>
                <a:gd name="connsiteY0" fmla="*/ 726415 h 2273697"/>
                <a:gd name="connsiteX1" fmla="*/ 178103 w 2751672"/>
                <a:gd name="connsiteY1" fmla="*/ 879359 h 2273697"/>
                <a:gd name="connsiteX2" fmla="*/ 2751672 w 2751672"/>
                <a:gd name="connsiteY2" fmla="*/ 2273697 h 2273697"/>
                <a:gd name="connsiteX3" fmla="*/ 2706971 w 2751672"/>
                <a:gd name="connsiteY3" fmla="*/ 2040473 h 2273697"/>
                <a:gd name="connsiteX4" fmla="*/ 2593465 w 2751672"/>
                <a:gd name="connsiteY4" fmla="*/ 1744778 h 2273697"/>
                <a:gd name="connsiteX5" fmla="*/ 1829547 w 2751672"/>
                <a:gd name="connsiteY5" fmla="*/ 107816 h 2273697"/>
                <a:gd name="connsiteX6" fmla="*/ 1582792 w 2751672"/>
                <a:gd name="connsiteY6" fmla="*/ 0 h 2273697"/>
                <a:gd name="connsiteX7" fmla="*/ 1552629 w 2751672"/>
                <a:gd name="connsiteY7" fmla="*/ 19320 h 2273697"/>
                <a:gd name="connsiteX8" fmla="*/ 1611287 w 2751672"/>
                <a:gd name="connsiteY8" fmla="*/ 132001 h 2273697"/>
                <a:gd name="connsiteX9" fmla="*/ 1515770 w 2751672"/>
                <a:gd name="connsiteY9" fmla="*/ 325160 h 2273697"/>
                <a:gd name="connsiteX10" fmla="*/ 1380034 w 2751672"/>
                <a:gd name="connsiteY10" fmla="*/ 374688 h 2273697"/>
                <a:gd name="connsiteX11" fmla="*/ 1410197 w 2751672"/>
                <a:gd name="connsiteY11" fmla="*/ 463838 h 2273697"/>
                <a:gd name="connsiteX12" fmla="*/ 1715593 w 2751672"/>
                <a:gd name="connsiteY12" fmla="*/ 691744 h 2273697"/>
                <a:gd name="connsiteX13" fmla="*/ 1535878 w 2751672"/>
                <a:gd name="connsiteY13" fmla="*/ 721383 h 2273697"/>
                <a:gd name="connsiteX14" fmla="*/ 1338549 w 2751672"/>
                <a:gd name="connsiteY14" fmla="*/ 879961 h 2273697"/>
                <a:gd name="connsiteX15" fmla="*/ 916262 w 2751672"/>
                <a:gd name="connsiteY15" fmla="*/ 919586 h 2273697"/>
                <a:gd name="connsiteX16" fmla="*/ 705118 w 2751672"/>
                <a:gd name="connsiteY16" fmla="*/ 691743 h 2273697"/>
                <a:gd name="connsiteX17" fmla="*/ 458784 w 2751672"/>
                <a:gd name="connsiteY17" fmla="*/ 716509 h 2273697"/>
                <a:gd name="connsiteX18" fmla="*/ 529165 w 2751672"/>
                <a:gd name="connsiteY18" fmla="*/ 449041 h 2273697"/>
                <a:gd name="connsiteX19" fmla="*/ 383376 w 2751672"/>
                <a:gd name="connsiteY19" fmla="*/ 359886 h 2273697"/>
                <a:gd name="connsiteX20" fmla="*/ 323049 w 2751672"/>
                <a:gd name="connsiteY20" fmla="*/ 399511 h 2273697"/>
                <a:gd name="connsiteX21" fmla="*/ 242613 w 2751672"/>
                <a:gd name="connsiteY21" fmla="*/ 726415 h 2273697"/>
                <a:gd name="connsiteX0" fmla="*/ 242613 w 2751672"/>
                <a:gd name="connsiteY0" fmla="*/ 726415 h 2273697"/>
                <a:gd name="connsiteX1" fmla="*/ 178103 w 2751672"/>
                <a:gd name="connsiteY1" fmla="*/ 879359 h 2273697"/>
                <a:gd name="connsiteX2" fmla="*/ 2751672 w 2751672"/>
                <a:gd name="connsiteY2" fmla="*/ 2273697 h 2273697"/>
                <a:gd name="connsiteX3" fmla="*/ 2706971 w 2751672"/>
                <a:gd name="connsiteY3" fmla="*/ 2040473 h 2273697"/>
                <a:gd name="connsiteX4" fmla="*/ 2593465 w 2751672"/>
                <a:gd name="connsiteY4" fmla="*/ 1744778 h 2273697"/>
                <a:gd name="connsiteX5" fmla="*/ 1829547 w 2751672"/>
                <a:gd name="connsiteY5" fmla="*/ 107816 h 2273697"/>
                <a:gd name="connsiteX6" fmla="*/ 1582792 w 2751672"/>
                <a:gd name="connsiteY6" fmla="*/ 0 h 2273697"/>
                <a:gd name="connsiteX7" fmla="*/ 1552629 w 2751672"/>
                <a:gd name="connsiteY7" fmla="*/ 19320 h 2273697"/>
                <a:gd name="connsiteX8" fmla="*/ 1611287 w 2751672"/>
                <a:gd name="connsiteY8" fmla="*/ 132001 h 2273697"/>
                <a:gd name="connsiteX9" fmla="*/ 1515770 w 2751672"/>
                <a:gd name="connsiteY9" fmla="*/ 325160 h 2273697"/>
                <a:gd name="connsiteX10" fmla="*/ 1380034 w 2751672"/>
                <a:gd name="connsiteY10" fmla="*/ 374688 h 2273697"/>
                <a:gd name="connsiteX11" fmla="*/ 1410197 w 2751672"/>
                <a:gd name="connsiteY11" fmla="*/ 463838 h 2273697"/>
                <a:gd name="connsiteX12" fmla="*/ 1715593 w 2751672"/>
                <a:gd name="connsiteY12" fmla="*/ 691744 h 2273697"/>
                <a:gd name="connsiteX13" fmla="*/ 1535878 w 2751672"/>
                <a:gd name="connsiteY13" fmla="*/ 721383 h 2273697"/>
                <a:gd name="connsiteX14" fmla="*/ 1338549 w 2751672"/>
                <a:gd name="connsiteY14" fmla="*/ 879961 h 2273697"/>
                <a:gd name="connsiteX15" fmla="*/ 916262 w 2751672"/>
                <a:gd name="connsiteY15" fmla="*/ 919586 h 2273697"/>
                <a:gd name="connsiteX16" fmla="*/ 705118 w 2751672"/>
                <a:gd name="connsiteY16" fmla="*/ 691743 h 2273697"/>
                <a:gd name="connsiteX17" fmla="*/ 458784 w 2751672"/>
                <a:gd name="connsiteY17" fmla="*/ 716509 h 2273697"/>
                <a:gd name="connsiteX18" fmla="*/ 529165 w 2751672"/>
                <a:gd name="connsiteY18" fmla="*/ 449041 h 2273697"/>
                <a:gd name="connsiteX19" fmla="*/ 383376 w 2751672"/>
                <a:gd name="connsiteY19" fmla="*/ 359886 h 2273697"/>
                <a:gd name="connsiteX20" fmla="*/ 323049 w 2751672"/>
                <a:gd name="connsiteY20" fmla="*/ 399511 h 2273697"/>
                <a:gd name="connsiteX21" fmla="*/ 242613 w 2751672"/>
                <a:gd name="connsiteY21" fmla="*/ 726415 h 2273697"/>
                <a:gd name="connsiteX0" fmla="*/ 242613 w 2751903"/>
                <a:gd name="connsiteY0" fmla="*/ 726415 h 2274075"/>
                <a:gd name="connsiteX1" fmla="*/ 178103 w 2751903"/>
                <a:gd name="connsiteY1" fmla="*/ 879359 h 2274075"/>
                <a:gd name="connsiteX2" fmla="*/ 2473481 w 2751903"/>
                <a:gd name="connsiteY2" fmla="*/ 1973708 h 2274075"/>
                <a:gd name="connsiteX3" fmla="*/ 2751672 w 2751903"/>
                <a:gd name="connsiteY3" fmla="*/ 2273697 h 2274075"/>
                <a:gd name="connsiteX4" fmla="*/ 2706971 w 2751903"/>
                <a:gd name="connsiteY4" fmla="*/ 2040473 h 2274075"/>
                <a:gd name="connsiteX5" fmla="*/ 2593465 w 2751903"/>
                <a:gd name="connsiteY5" fmla="*/ 1744778 h 2274075"/>
                <a:gd name="connsiteX6" fmla="*/ 1829547 w 2751903"/>
                <a:gd name="connsiteY6" fmla="*/ 107816 h 2274075"/>
                <a:gd name="connsiteX7" fmla="*/ 1582792 w 2751903"/>
                <a:gd name="connsiteY7" fmla="*/ 0 h 2274075"/>
                <a:gd name="connsiteX8" fmla="*/ 1552629 w 2751903"/>
                <a:gd name="connsiteY8" fmla="*/ 19320 h 2274075"/>
                <a:gd name="connsiteX9" fmla="*/ 1611287 w 2751903"/>
                <a:gd name="connsiteY9" fmla="*/ 132001 h 2274075"/>
                <a:gd name="connsiteX10" fmla="*/ 1515770 w 2751903"/>
                <a:gd name="connsiteY10" fmla="*/ 325160 h 2274075"/>
                <a:gd name="connsiteX11" fmla="*/ 1380034 w 2751903"/>
                <a:gd name="connsiteY11" fmla="*/ 374688 h 2274075"/>
                <a:gd name="connsiteX12" fmla="*/ 1410197 w 2751903"/>
                <a:gd name="connsiteY12" fmla="*/ 463838 h 2274075"/>
                <a:gd name="connsiteX13" fmla="*/ 1715593 w 2751903"/>
                <a:gd name="connsiteY13" fmla="*/ 691744 h 2274075"/>
                <a:gd name="connsiteX14" fmla="*/ 1535878 w 2751903"/>
                <a:gd name="connsiteY14" fmla="*/ 721383 h 2274075"/>
                <a:gd name="connsiteX15" fmla="*/ 1338549 w 2751903"/>
                <a:gd name="connsiteY15" fmla="*/ 879961 h 2274075"/>
                <a:gd name="connsiteX16" fmla="*/ 916262 w 2751903"/>
                <a:gd name="connsiteY16" fmla="*/ 919586 h 2274075"/>
                <a:gd name="connsiteX17" fmla="*/ 705118 w 2751903"/>
                <a:gd name="connsiteY17" fmla="*/ 691743 h 2274075"/>
                <a:gd name="connsiteX18" fmla="*/ 458784 w 2751903"/>
                <a:gd name="connsiteY18" fmla="*/ 716509 h 2274075"/>
                <a:gd name="connsiteX19" fmla="*/ 529165 w 2751903"/>
                <a:gd name="connsiteY19" fmla="*/ 449041 h 2274075"/>
                <a:gd name="connsiteX20" fmla="*/ 383376 w 2751903"/>
                <a:gd name="connsiteY20" fmla="*/ 359886 h 2274075"/>
                <a:gd name="connsiteX21" fmla="*/ 323049 w 2751903"/>
                <a:gd name="connsiteY21" fmla="*/ 399511 h 2274075"/>
                <a:gd name="connsiteX22" fmla="*/ 242613 w 2751903"/>
                <a:gd name="connsiteY22" fmla="*/ 726415 h 2274075"/>
                <a:gd name="connsiteX0" fmla="*/ 242613 w 2751672"/>
                <a:gd name="connsiteY0" fmla="*/ 726415 h 2273885"/>
                <a:gd name="connsiteX1" fmla="*/ 178103 w 2751672"/>
                <a:gd name="connsiteY1" fmla="*/ 879359 h 2273885"/>
                <a:gd name="connsiteX2" fmla="*/ 2473481 w 2751672"/>
                <a:gd name="connsiteY2" fmla="*/ 1973708 h 2273885"/>
                <a:gd name="connsiteX3" fmla="*/ 2751672 w 2751672"/>
                <a:gd name="connsiteY3" fmla="*/ 2273697 h 2273885"/>
                <a:gd name="connsiteX4" fmla="*/ 2706971 w 2751672"/>
                <a:gd name="connsiteY4" fmla="*/ 2040473 h 2273885"/>
                <a:gd name="connsiteX5" fmla="*/ 2593465 w 2751672"/>
                <a:gd name="connsiteY5" fmla="*/ 1744778 h 2273885"/>
                <a:gd name="connsiteX6" fmla="*/ 1829547 w 2751672"/>
                <a:gd name="connsiteY6" fmla="*/ 107816 h 2273885"/>
                <a:gd name="connsiteX7" fmla="*/ 1582792 w 2751672"/>
                <a:gd name="connsiteY7" fmla="*/ 0 h 2273885"/>
                <a:gd name="connsiteX8" fmla="*/ 1552629 w 2751672"/>
                <a:gd name="connsiteY8" fmla="*/ 19320 h 2273885"/>
                <a:gd name="connsiteX9" fmla="*/ 1611287 w 2751672"/>
                <a:gd name="connsiteY9" fmla="*/ 132001 h 2273885"/>
                <a:gd name="connsiteX10" fmla="*/ 1515770 w 2751672"/>
                <a:gd name="connsiteY10" fmla="*/ 325160 h 2273885"/>
                <a:gd name="connsiteX11" fmla="*/ 1380034 w 2751672"/>
                <a:gd name="connsiteY11" fmla="*/ 374688 h 2273885"/>
                <a:gd name="connsiteX12" fmla="*/ 1410197 w 2751672"/>
                <a:gd name="connsiteY12" fmla="*/ 463838 h 2273885"/>
                <a:gd name="connsiteX13" fmla="*/ 1715593 w 2751672"/>
                <a:gd name="connsiteY13" fmla="*/ 691744 h 2273885"/>
                <a:gd name="connsiteX14" fmla="*/ 1535878 w 2751672"/>
                <a:gd name="connsiteY14" fmla="*/ 721383 h 2273885"/>
                <a:gd name="connsiteX15" fmla="*/ 1338549 w 2751672"/>
                <a:gd name="connsiteY15" fmla="*/ 879961 h 2273885"/>
                <a:gd name="connsiteX16" fmla="*/ 916262 w 2751672"/>
                <a:gd name="connsiteY16" fmla="*/ 919586 h 2273885"/>
                <a:gd name="connsiteX17" fmla="*/ 705118 w 2751672"/>
                <a:gd name="connsiteY17" fmla="*/ 691743 h 2273885"/>
                <a:gd name="connsiteX18" fmla="*/ 458784 w 2751672"/>
                <a:gd name="connsiteY18" fmla="*/ 716509 h 2273885"/>
                <a:gd name="connsiteX19" fmla="*/ 529165 w 2751672"/>
                <a:gd name="connsiteY19" fmla="*/ 449041 h 2273885"/>
                <a:gd name="connsiteX20" fmla="*/ 383376 w 2751672"/>
                <a:gd name="connsiteY20" fmla="*/ 359886 h 2273885"/>
                <a:gd name="connsiteX21" fmla="*/ 323049 w 2751672"/>
                <a:gd name="connsiteY21" fmla="*/ 399511 h 2273885"/>
                <a:gd name="connsiteX22" fmla="*/ 242613 w 2751672"/>
                <a:gd name="connsiteY22" fmla="*/ 726415 h 2273885"/>
                <a:gd name="connsiteX0" fmla="*/ 242613 w 2751672"/>
                <a:gd name="connsiteY0" fmla="*/ 726415 h 2273697"/>
                <a:gd name="connsiteX1" fmla="*/ 178103 w 2751672"/>
                <a:gd name="connsiteY1" fmla="*/ 879359 h 2273697"/>
                <a:gd name="connsiteX2" fmla="*/ 2473481 w 2751672"/>
                <a:gd name="connsiteY2" fmla="*/ 1973708 h 2273697"/>
                <a:gd name="connsiteX3" fmla="*/ 2751672 w 2751672"/>
                <a:gd name="connsiteY3" fmla="*/ 2273697 h 2273697"/>
                <a:gd name="connsiteX4" fmla="*/ 2706971 w 2751672"/>
                <a:gd name="connsiteY4" fmla="*/ 2040473 h 2273697"/>
                <a:gd name="connsiteX5" fmla="*/ 2593465 w 2751672"/>
                <a:gd name="connsiteY5" fmla="*/ 1744778 h 2273697"/>
                <a:gd name="connsiteX6" fmla="*/ 1829547 w 2751672"/>
                <a:gd name="connsiteY6" fmla="*/ 107816 h 2273697"/>
                <a:gd name="connsiteX7" fmla="*/ 1582792 w 2751672"/>
                <a:gd name="connsiteY7" fmla="*/ 0 h 2273697"/>
                <a:gd name="connsiteX8" fmla="*/ 1552629 w 2751672"/>
                <a:gd name="connsiteY8" fmla="*/ 19320 h 2273697"/>
                <a:gd name="connsiteX9" fmla="*/ 1611287 w 2751672"/>
                <a:gd name="connsiteY9" fmla="*/ 132001 h 2273697"/>
                <a:gd name="connsiteX10" fmla="*/ 1515770 w 2751672"/>
                <a:gd name="connsiteY10" fmla="*/ 325160 h 2273697"/>
                <a:gd name="connsiteX11" fmla="*/ 1380034 w 2751672"/>
                <a:gd name="connsiteY11" fmla="*/ 374688 h 2273697"/>
                <a:gd name="connsiteX12" fmla="*/ 1410197 w 2751672"/>
                <a:gd name="connsiteY12" fmla="*/ 463838 h 2273697"/>
                <a:gd name="connsiteX13" fmla="*/ 1715593 w 2751672"/>
                <a:gd name="connsiteY13" fmla="*/ 691744 h 2273697"/>
                <a:gd name="connsiteX14" fmla="*/ 1535878 w 2751672"/>
                <a:gd name="connsiteY14" fmla="*/ 721383 h 2273697"/>
                <a:gd name="connsiteX15" fmla="*/ 1338549 w 2751672"/>
                <a:gd name="connsiteY15" fmla="*/ 879961 h 2273697"/>
                <a:gd name="connsiteX16" fmla="*/ 916262 w 2751672"/>
                <a:gd name="connsiteY16" fmla="*/ 919586 h 2273697"/>
                <a:gd name="connsiteX17" fmla="*/ 705118 w 2751672"/>
                <a:gd name="connsiteY17" fmla="*/ 691743 h 2273697"/>
                <a:gd name="connsiteX18" fmla="*/ 458784 w 2751672"/>
                <a:gd name="connsiteY18" fmla="*/ 716509 h 2273697"/>
                <a:gd name="connsiteX19" fmla="*/ 529165 w 2751672"/>
                <a:gd name="connsiteY19" fmla="*/ 449041 h 2273697"/>
                <a:gd name="connsiteX20" fmla="*/ 383376 w 2751672"/>
                <a:gd name="connsiteY20" fmla="*/ 359886 h 2273697"/>
                <a:gd name="connsiteX21" fmla="*/ 323049 w 2751672"/>
                <a:gd name="connsiteY21" fmla="*/ 399511 h 2273697"/>
                <a:gd name="connsiteX22" fmla="*/ 242613 w 2751672"/>
                <a:gd name="connsiteY22" fmla="*/ 726415 h 2273697"/>
                <a:gd name="connsiteX0" fmla="*/ 242613 w 2764739"/>
                <a:gd name="connsiteY0" fmla="*/ 726415 h 2282116"/>
                <a:gd name="connsiteX1" fmla="*/ 178103 w 2764739"/>
                <a:gd name="connsiteY1" fmla="*/ 879359 h 2282116"/>
                <a:gd name="connsiteX2" fmla="*/ 2473481 w 2764739"/>
                <a:gd name="connsiteY2" fmla="*/ 1973708 h 2282116"/>
                <a:gd name="connsiteX3" fmla="*/ 2764739 w 2764739"/>
                <a:gd name="connsiteY3" fmla="*/ 2282116 h 2282116"/>
                <a:gd name="connsiteX4" fmla="*/ 2706971 w 2764739"/>
                <a:gd name="connsiteY4" fmla="*/ 2040473 h 2282116"/>
                <a:gd name="connsiteX5" fmla="*/ 2593465 w 2764739"/>
                <a:gd name="connsiteY5" fmla="*/ 1744778 h 2282116"/>
                <a:gd name="connsiteX6" fmla="*/ 1829547 w 2764739"/>
                <a:gd name="connsiteY6" fmla="*/ 107816 h 2282116"/>
                <a:gd name="connsiteX7" fmla="*/ 1582792 w 2764739"/>
                <a:gd name="connsiteY7" fmla="*/ 0 h 2282116"/>
                <a:gd name="connsiteX8" fmla="*/ 1552629 w 2764739"/>
                <a:gd name="connsiteY8" fmla="*/ 19320 h 2282116"/>
                <a:gd name="connsiteX9" fmla="*/ 1611287 w 2764739"/>
                <a:gd name="connsiteY9" fmla="*/ 132001 h 2282116"/>
                <a:gd name="connsiteX10" fmla="*/ 1515770 w 2764739"/>
                <a:gd name="connsiteY10" fmla="*/ 325160 h 2282116"/>
                <a:gd name="connsiteX11" fmla="*/ 1380034 w 2764739"/>
                <a:gd name="connsiteY11" fmla="*/ 374688 h 2282116"/>
                <a:gd name="connsiteX12" fmla="*/ 1410197 w 2764739"/>
                <a:gd name="connsiteY12" fmla="*/ 463838 h 2282116"/>
                <a:gd name="connsiteX13" fmla="*/ 1715593 w 2764739"/>
                <a:gd name="connsiteY13" fmla="*/ 691744 h 2282116"/>
                <a:gd name="connsiteX14" fmla="*/ 1535878 w 2764739"/>
                <a:gd name="connsiteY14" fmla="*/ 721383 h 2282116"/>
                <a:gd name="connsiteX15" fmla="*/ 1338549 w 2764739"/>
                <a:gd name="connsiteY15" fmla="*/ 879961 h 2282116"/>
                <a:gd name="connsiteX16" fmla="*/ 916262 w 2764739"/>
                <a:gd name="connsiteY16" fmla="*/ 919586 h 2282116"/>
                <a:gd name="connsiteX17" fmla="*/ 705118 w 2764739"/>
                <a:gd name="connsiteY17" fmla="*/ 691743 h 2282116"/>
                <a:gd name="connsiteX18" fmla="*/ 458784 w 2764739"/>
                <a:gd name="connsiteY18" fmla="*/ 716509 h 2282116"/>
                <a:gd name="connsiteX19" fmla="*/ 529165 w 2764739"/>
                <a:gd name="connsiteY19" fmla="*/ 449041 h 2282116"/>
                <a:gd name="connsiteX20" fmla="*/ 383376 w 2764739"/>
                <a:gd name="connsiteY20" fmla="*/ 359886 h 2282116"/>
                <a:gd name="connsiteX21" fmla="*/ 323049 w 2764739"/>
                <a:gd name="connsiteY21" fmla="*/ 399511 h 2282116"/>
                <a:gd name="connsiteX22" fmla="*/ 242613 w 2764739"/>
                <a:gd name="connsiteY22" fmla="*/ 726415 h 2282116"/>
                <a:gd name="connsiteX0" fmla="*/ 242613 w 2764739"/>
                <a:gd name="connsiteY0" fmla="*/ 726415 h 2282116"/>
                <a:gd name="connsiteX1" fmla="*/ 178103 w 2764739"/>
                <a:gd name="connsiteY1" fmla="*/ 879359 h 2282116"/>
                <a:gd name="connsiteX2" fmla="*/ 2016148 w 2764739"/>
                <a:gd name="connsiteY2" fmla="*/ 1763255 h 2282116"/>
                <a:gd name="connsiteX3" fmla="*/ 2473481 w 2764739"/>
                <a:gd name="connsiteY3" fmla="*/ 1973708 h 2282116"/>
                <a:gd name="connsiteX4" fmla="*/ 2764739 w 2764739"/>
                <a:gd name="connsiteY4" fmla="*/ 2282116 h 2282116"/>
                <a:gd name="connsiteX5" fmla="*/ 2706971 w 2764739"/>
                <a:gd name="connsiteY5" fmla="*/ 2040473 h 2282116"/>
                <a:gd name="connsiteX6" fmla="*/ 2593465 w 2764739"/>
                <a:gd name="connsiteY6" fmla="*/ 1744778 h 2282116"/>
                <a:gd name="connsiteX7" fmla="*/ 1829547 w 2764739"/>
                <a:gd name="connsiteY7" fmla="*/ 107816 h 2282116"/>
                <a:gd name="connsiteX8" fmla="*/ 1582792 w 2764739"/>
                <a:gd name="connsiteY8" fmla="*/ 0 h 2282116"/>
                <a:gd name="connsiteX9" fmla="*/ 1552629 w 2764739"/>
                <a:gd name="connsiteY9" fmla="*/ 19320 h 2282116"/>
                <a:gd name="connsiteX10" fmla="*/ 1611287 w 2764739"/>
                <a:gd name="connsiteY10" fmla="*/ 132001 h 2282116"/>
                <a:gd name="connsiteX11" fmla="*/ 1515770 w 2764739"/>
                <a:gd name="connsiteY11" fmla="*/ 325160 h 2282116"/>
                <a:gd name="connsiteX12" fmla="*/ 1380034 w 2764739"/>
                <a:gd name="connsiteY12" fmla="*/ 374688 h 2282116"/>
                <a:gd name="connsiteX13" fmla="*/ 1410197 w 2764739"/>
                <a:gd name="connsiteY13" fmla="*/ 463838 h 2282116"/>
                <a:gd name="connsiteX14" fmla="*/ 1715593 w 2764739"/>
                <a:gd name="connsiteY14" fmla="*/ 691744 h 2282116"/>
                <a:gd name="connsiteX15" fmla="*/ 1535878 w 2764739"/>
                <a:gd name="connsiteY15" fmla="*/ 721383 h 2282116"/>
                <a:gd name="connsiteX16" fmla="*/ 1338549 w 2764739"/>
                <a:gd name="connsiteY16" fmla="*/ 879961 h 2282116"/>
                <a:gd name="connsiteX17" fmla="*/ 916262 w 2764739"/>
                <a:gd name="connsiteY17" fmla="*/ 919586 h 2282116"/>
                <a:gd name="connsiteX18" fmla="*/ 705118 w 2764739"/>
                <a:gd name="connsiteY18" fmla="*/ 691743 h 2282116"/>
                <a:gd name="connsiteX19" fmla="*/ 458784 w 2764739"/>
                <a:gd name="connsiteY19" fmla="*/ 716509 h 2282116"/>
                <a:gd name="connsiteX20" fmla="*/ 529165 w 2764739"/>
                <a:gd name="connsiteY20" fmla="*/ 449041 h 2282116"/>
                <a:gd name="connsiteX21" fmla="*/ 383376 w 2764739"/>
                <a:gd name="connsiteY21" fmla="*/ 359886 h 2282116"/>
                <a:gd name="connsiteX22" fmla="*/ 323049 w 2764739"/>
                <a:gd name="connsiteY22" fmla="*/ 399511 h 2282116"/>
                <a:gd name="connsiteX23" fmla="*/ 242613 w 2764739"/>
                <a:gd name="connsiteY23" fmla="*/ 726415 h 2282116"/>
                <a:gd name="connsiteX0" fmla="*/ 242613 w 2764739"/>
                <a:gd name="connsiteY0" fmla="*/ 726415 h 2282116"/>
                <a:gd name="connsiteX1" fmla="*/ 178103 w 2764739"/>
                <a:gd name="connsiteY1" fmla="*/ 879359 h 2282116"/>
                <a:gd name="connsiteX2" fmla="*/ 1998726 w 2764739"/>
                <a:gd name="connsiteY2" fmla="*/ 1738001 h 2282116"/>
                <a:gd name="connsiteX3" fmla="*/ 2473481 w 2764739"/>
                <a:gd name="connsiteY3" fmla="*/ 1973708 h 2282116"/>
                <a:gd name="connsiteX4" fmla="*/ 2764739 w 2764739"/>
                <a:gd name="connsiteY4" fmla="*/ 2282116 h 2282116"/>
                <a:gd name="connsiteX5" fmla="*/ 2706971 w 2764739"/>
                <a:gd name="connsiteY5" fmla="*/ 2040473 h 2282116"/>
                <a:gd name="connsiteX6" fmla="*/ 2593465 w 2764739"/>
                <a:gd name="connsiteY6" fmla="*/ 1744778 h 2282116"/>
                <a:gd name="connsiteX7" fmla="*/ 1829547 w 2764739"/>
                <a:gd name="connsiteY7" fmla="*/ 107816 h 2282116"/>
                <a:gd name="connsiteX8" fmla="*/ 1582792 w 2764739"/>
                <a:gd name="connsiteY8" fmla="*/ 0 h 2282116"/>
                <a:gd name="connsiteX9" fmla="*/ 1552629 w 2764739"/>
                <a:gd name="connsiteY9" fmla="*/ 19320 h 2282116"/>
                <a:gd name="connsiteX10" fmla="*/ 1611287 w 2764739"/>
                <a:gd name="connsiteY10" fmla="*/ 132001 h 2282116"/>
                <a:gd name="connsiteX11" fmla="*/ 1515770 w 2764739"/>
                <a:gd name="connsiteY11" fmla="*/ 325160 h 2282116"/>
                <a:gd name="connsiteX12" fmla="*/ 1380034 w 2764739"/>
                <a:gd name="connsiteY12" fmla="*/ 374688 h 2282116"/>
                <a:gd name="connsiteX13" fmla="*/ 1410197 w 2764739"/>
                <a:gd name="connsiteY13" fmla="*/ 463838 h 2282116"/>
                <a:gd name="connsiteX14" fmla="*/ 1715593 w 2764739"/>
                <a:gd name="connsiteY14" fmla="*/ 691744 h 2282116"/>
                <a:gd name="connsiteX15" fmla="*/ 1535878 w 2764739"/>
                <a:gd name="connsiteY15" fmla="*/ 721383 h 2282116"/>
                <a:gd name="connsiteX16" fmla="*/ 1338549 w 2764739"/>
                <a:gd name="connsiteY16" fmla="*/ 879961 h 2282116"/>
                <a:gd name="connsiteX17" fmla="*/ 916262 w 2764739"/>
                <a:gd name="connsiteY17" fmla="*/ 919586 h 2282116"/>
                <a:gd name="connsiteX18" fmla="*/ 705118 w 2764739"/>
                <a:gd name="connsiteY18" fmla="*/ 691743 h 2282116"/>
                <a:gd name="connsiteX19" fmla="*/ 458784 w 2764739"/>
                <a:gd name="connsiteY19" fmla="*/ 716509 h 2282116"/>
                <a:gd name="connsiteX20" fmla="*/ 529165 w 2764739"/>
                <a:gd name="connsiteY20" fmla="*/ 449041 h 2282116"/>
                <a:gd name="connsiteX21" fmla="*/ 383376 w 2764739"/>
                <a:gd name="connsiteY21" fmla="*/ 359886 h 2282116"/>
                <a:gd name="connsiteX22" fmla="*/ 323049 w 2764739"/>
                <a:gd name="connsiteY22" fmla="*/ 399511 h 2282116"/>
                <a:gd name="connsiteX23" fmla="*/ 242613 w 2764739"/>
                <a:gd name="connsiteY23" fmla="*/ 726415 h 2282116"/>
                <a:gd name="connsiteX0" fmla="*/ 242613 w 2764739"/>
                <a:gd name="connsiteY0" fmla="*/ 726415 h 2282116"/>
                <a:gd name="connsiteX1" fmla="*/ 178103 w 2764739"/>
                <a:gd name="connsiteY1" fmla="*/ 879359 h 2282116"/>
                <a:gd name="connsiteX2" fmla="*/ 1998726 w 2764739"/>
                <a:gd name="connsiteY2" fmla="*/ 1738001 h 2282116"/>
                <a:gd name="connsiteX3" fmla="*/ 2473481 w 2764739"/>
                <a:gd name="connsiteY3" fmla="*/ 1973708 h 2282116"/>
                <a:gd name="connsiteX4" fmla="*/ 2764739 w 2764739"/>
                <a:gd name="connsiteY4" fmla="*/ 2282116 h 2282116"/>
                <a:gd name="connsiteX5" fmla="*/ 2706971 w 2764739"/>
                <a:gd name="connsiteY5" fmla="*/ 2040473 h 2282116"/>
                <a:gd name="connsiteX6" fmla="*/ 2593465 w 2764739"/>
                <a:gd name="connsiteY6" fmla="*/ 1744778 h 2282116"/>
                <a:gd name="connsiteX7" fmla="*/ 1829547 w 2764739"/>
                <a:gd name="connsiteY7" fmla="*/ 107816 h 2282116"/>
                <a:gd name="connsiteX8" fmla="*/ 1582792 w 2764739"/>
                <a:gd name="connsiteY8" fmla="*/ 0 h 2282116"/>
                <a:gd name="connsiteX9" fmla="*/ 1552629 w 2764739"/>
                <a:gd name="connsiteY9" fmla="*/ 19320 h 2282116"/>
                <a:gd name="connsiteX10" fmla="*/ 1611287 w 2764739"/>
                <a:gd name="connsiteY10" fmla="*/ 132001 h 2282116"/>
                <a:gd name="connsiteX11" fmla="*/ 1515770 w 2764739"/>
                <a:gd name="connsiteY11" fmla="*/ 325160 h 2282116"/>
                <a:gd name="connsiteX12" fmla="*/ 1380034 w 2764739"/>
                <a:gd name="connsiteY12" fmla="*/ 374688 h 2282116"/>
                <a:gd name="connsiteX13" fmla="*/ 1410197 w 2764739"/>
                <a:gd name="connsiteY13" fmla="*/ 463838 h 2282116"/>
                <a:gd name="connsiteX14" fmla="*/ 1715593 w 2764739"/>
                <a:gd name="connsiteY14" fmla="*/ 691744 h 2282116"/>
                <a:gd name="connsiteX15" fmla="*/ 1535878 w 2764739"/>
                <a:gd name="connsiteY15" fmla="*/ 721383 h 2282116"/>
                <a:gd name="connsiteX16" fmla="*/ 1338549 w 2764739"/>
                <a:gd name="connsiteY16" fmla="*/ 879961 h 2282116"/>
                <a:gd name="connsiteX17" fmla="*/ 916262 w 2764739"/>
                <a:gd name="connsiteY17" fmla="*/ 919586 h 2282116"/>
                <a:gd name="connsiteX18" fmla="*/ 705118 w 2764739"/>
                <a:gd name="connsiteY18" fmla="*/ 691743 h 2282116"/>
                <a:gd name="connsiteX19" fmla="*/ 458784 w 2764739"/>
                <a:gd name="connsiteY19" fmla="*/ 716509 h 2282116"/>
                <a:gd name="connsiteX20" fmla="*/ 529165 w 2764739"/>
                <a:gd name="connsiteY20" fmla="*/ 449041 h 2282116"/>
                <a:gd name="connsiteX21" fmla="*/ 383376 w 2764739"/>
                <a:gd name="connsiteY21" fmla="*/ 359886 h 2282116"/>
                <a:gd name="connsiteX22" fmla="*/ 323049 w 2764739"/>
                <a:gd name="connsiteY22" fmla="*/ 399511 h 2282116"/>
                <a:gd name="connsiteX23" fmla="*/ 242613 w 2764739"/>
                <a:gd name="connsiteY23" fmla="*/ 726415 h 2282116"/>
                <a:gd name="connsiteX0" fmla="*/ 242613 w 2764739"/>
                <a:gd name="connsiteY0" fmla="*/ 726415 h 2282116"/>
                <a:gd name="connsiteX1" fmla="*/ 178103 w 2764739"/>
                <a:gd name="connsiteY1" fmla="*/ 879359 h 2282116"/>
                <a:gd name="connsiteX2" fmla="*/ 1998726 w 2764739"/>
                <a:gd name="connsiteY2" fmla="*/ 1738001 h 2282116"/>
                <a:gd name="connsiteX3" fmla="*/ 2473481 w 2764739"/>
                <a:gd name="connsiteY3" fmla="*/ 1973708 h 2282116"/>
                <a:gd name="connsiteX4" fmla="*/ 2764739 w 2764739"/>
                <a:gd name="connsiteY4" fmla="*/ 2282116 h 2282116"/>
                <a:gd name="connsiteX5" fmla="*/ 2706971 w 2764739"/>
                <a:gd name="connsiteY5" fmla="*/ 2040473 h 2282116"/>
                <a:gd name="connsiteX6" fmla="*/ 2593465 w 2764739"/>
                <a:gd name="connsiteY6" fmla="*/ 1744778 h 2282116"/>
                <a:gd name="connsiteX7" fmla="*/ 1829547 w 2764739"/>
                <a:gd name="connsiteY7" fmla="*/ 107816 h 2282116"/>
                <a:gd name="connsiteX8" fmla="*/ 1582792 w 2764739"/>
                <a:gd name="connsiteY8" fmla="*/ 0 h 2282116"/>
                <a:gd name="connsiteX9" fmla="*/ 1552629 w 2764739"/>
                <a:gd name="connsiteY9" fmla="*/ 19320 h 2282116"/>
                <a:gd name="connsiteX10" fmla="*/ 1611287 w 2764739"/>
                <a:gd name="connsiteY10" fmla="*/ 132001 h 2282116"/>
                <a:gd name="connsiteX11" fmla="*/ 1515770 w 2764739"/>
                <a:gd name="connsiteY11" fmla="*/ 325160 h 2282116"/>
                <a:gd name="connsiteX12" fmla="*/ 1380034 w 2764739"/>
                <a:gd name="connsiteY12" fmla="*/ 374688 h 2282116"/>
                <a:gd name="connsiteX13" fmla="*/ 1410197 w 2764739"/>
                <a:gd name="connsiteY13" fmla="*/ 463838 h 2282116"/>
                <a:gd name="connsiteX14" fmla="*/ 1715593 w 2764739"/>
                <a:gd name="connsiteY14" fmla="*/ 691744 h 2282116"/>
                <a:gd name="connsiteX15" fmla="*/ 1535878 w 2764739"/>
                <a:gd name="connsiteY15" fmla="*/ 721383 h 2282116"/>
                <a:gd name="connsiteX16" fmla="*/ 1338549 w 2764739"/>
                <a:gd name="connsiteY16" fmla="*/ 879961 h 2282116"/>
                <a:gd name="connsiteX17" fmla="*/ 916262 w 2764739"/>
                <a:gd name="connsiteY17" fmla="*/ 919586 h 2282116"/>
                <a:gd name="connsiteX18" fmla="*/ 705118 w 2764739"/>
                <a:gd name="connsiteY18" fmla="*/ 691743 h 2282116"/>
                <a:gd name="connsiteX19" fmla="*/ 458784 w 2764739"/>
                <a:gd name="connsiteY19" fmla="*/ 716509 h 2282116"/>
                <a:gd name="connsiteX20" fmla="*/ 529165 w 2764739"/>
                <a:gd name="connsiteY20" fmla="*/ 449041 h 2282116"/>
                <a:gd name="connsiteX21" fmla="*/ 383376 w 2764739"/>
                <a:gd name="connsiteY21" fmla="*/ 359886 h 2282116"/>
                <a:gd name="connsiteX22" fmla="*/ 323049 w 2764739"/>
                <a:gd name="connsiteY22" fmla="*/ 399511 h 2282116"/>
                <a:gd name="connsiteX23" fmla="*/ 242613 w 2764739"/>
                <a:gd name="connsiteY23" fmla="*/ 726415 h 2282116"/>
                <a:gd name="connsiteX0" fmla="*/ 242613 w 2764739"/>
                <a:gd name="connsiteY0" fmla="*/ 726415 h 2282116"/>
                <a:gd name="connsiteX1" fmla="*/ 178103 w 2764739"/>
                <a:gd name="connsiteY1" fmla="*/ 879359 h 2282116"/>
                <a:gd name="connsiteX2" fmla="*/ 1079704 w 2764739"/>
                <a:gd name="connsiteY2" fmla="*/ 1304470 h 2282116"/>
                <a:gd name="connsiteX3" fmla="*/ 1998726 w 2764739"/>
                <a:gd name="connsiteY3" fmla="*/ 1738001 h 2282116"/>
                <a:gd name="connsiteX4" fmla="*/ 2473481 w 2764739"/>
                <a:gd name="connsiteY4" fmla="*/ 1973708 h 2282116"/>
                <a:gd name="connsiteX5" fmla="*/ 2764739 w 2764739"/>
                <a:gd name="connsiteY5" fmla="*/ 2282116 h 2282116"/>
                <a:gd name="connsiteX6" fmla="*/ 2706971 w 2764739"/>
                <a:gd name="connsiteY6" fmla="*/ 2040473 h 2282116"/>
                <a:gd name="connsiteX7" fmla="*/ 2593465 w 2764739"/>
                <a:gd name="connsiteY7" fmla="*/ 1744778 h 2282116"/>
                <a:gd name="connsiteX8" fmla="*/ 1829547 w 2764739"/>
                <a:gd name="connsiteY8" fmla="*/ 107816 h 2282116"/>
                <a:gd name="connsiteX9" fmla="*/ 1582792 w 2764739"/>
                <a:gd name="connsiteY9" fmla="*/ 0 h 2282116"/>
                <a:gd name="connsiteX10" fmla="*/ 1552629 w 2764739"/>
                <a:gd name="connsiteY10" fmla="*/ 19320 h 2282116"/>
                <a:gd name="connsiteX11" fmla="*/ 1611287 w 2764739"/>
                <a:gd name="connsiteY11" fmla="*/ 132001 h 2282116"/>
                <a:gd name="connsiteX12" fmla="*/ 1515770 w 2764739"/>
                <a:gd name="connsiteY12" fmla="*/ 325160 h 2282116"/>
                <a:gd name="connsiteX13" fmla="*/ 1380034 w 2764739"/>
                <a:gd name="connsiteY13" fmla="*/ 374688 h 2282116"/>
                <a:gd name="connsiteX14" fmla="*/ 1410197 w 2764739"/>
                <a:gd name="connsiteY14" fmla="*/ 463838 h 2282116"/>
                <a:gd name="connsiteX15" fmla="*/ 1715593 w 2764739"/>
                <a:gd name="connsiteY15" fmla="*/ 691744 h 2282116"/>
                <a:gd name="connsiteX16" fmla="*/ 1535878 w 2764739"/>
                <a:gd name="connsiteY16" fmla="*/ 721383 h 2282116"/>
                <a:gd name="connsiteX17" fmla="*/ 1338549 w 2764739"/>
                <a:gd name="connsiteY17" fmla="*/ 879961 h 2282116"/>
                <a:gd name="connsiteX18" fmla="*/ 916262 w 2764739"/>
                <a:gd name="connsiteY18" fmla="*/ 919586 h 2282116"/>
                <a:gd name="connsiteX19" fmla="*/ 705118 w 2764739"/>
                <a:gd name="connsiteY19" fmla="*/ 691743 h 2282116"/>
                <a:gd name="connsiteX20" fmla="*/ 458784 w 2764739"/>
                <a:gd name="connsiteY20" fmla="*/ 716509 h 2282116"/>
                <a:gd name="connsiteX21" fmla="*/ 529165 w 2764739"/>
                <a:gd name="connsiteY21" fmla="*/ 449041 h 2282116"/>
                <a:gd name="connsiteX22" fmla="*/ 383376 w 2764739"/>
                <a:gd name="connsiteY22" fmla="*/ 359886 h 2282116"/>
                <a:gd name="connsiteX23" fmla="*/ 323049 w 2764739"/>
                <a:gd name="connsiteY23" fmla="*/ 399511 h 2282116"/>
                <a:gd name="connsiteX24" fmla="*/ 242613 w 2764739"/>
                <a:gd name="connsiteY24" fmla="*/ 726415 h 2282116"/>
                <a:gd name="connsiteX0" fmla="*/ 242613 w 2764739"/>
                <a:gd name="connsiteY0" fmla="*/ 726415 h 2282116"/>
                <a:gd name="connsiteX1" fmla="*/ 178103 w 2764739"/>
                <a:gd name="connsiteY1" fmla="*/ 879359 h 2282116"/>
                <a:gd name="connsiteX2" fmla="*/ 1079704 w 2764739"/>
                <a:gd name="connsiteY2" fmla="*/ 1304470 h 2282116"/>
                <a:gd name="connsiteX3" fmla="*/ 1998726 w 2764739"/>
                <a:gd name="connsiteY3" fmla="*/ 1738001 h 2282116"/>
                <a:gd name="connsiteX4" fmla="*/ 2473481 w 2764739"/>
                <a:gd name="connsiteY4" fmla="*/ 1973708 h 2282116"/>
                <a:gd name="connsiteX5" fmla="*/ 2764739 w 2764739"/>
                <a:gd name="connsiteY5" fmla="*/ 2282116 h 2282116"/>
                <a:gd name="connsiteX6" fmla="*/ 2706971 w 2764739"/>
                <a:gd name="connsiteY6" fmla="*/ 2040473 h 2282116"/>
                <a:gd name="connsiteX7" fmla="*/ 2593465 w 2764739"/>
                <a:gd name="connsiteY7" fmla="*/ 1744778 h 2282116"/>
                <a:gd name="connsiteX8" fmla="*/ 1829547 w 2764739"/>
                <a:gd name="connsiteY8" fmla="*/ 107816 h 2282116"/>
                <a:gd name="connsiteX9" fmla="*/ 1582792 w 2764739"/>
                <a:gd name="connsiteY9" fmla="*/ 0 h 2282116"/>
                <a:gd name="connsiteX10" fmla="*/ 1552629 w 2764739"/>
                <a:gd name="connsiteY10" fmla="*/ 19320 h 2282116"/>
                <a:gd name="connsiteX11" fmla="*/ 1611287 w 2764739"/>
                <a:gd name="connsiteY11" fmla="*/ 132001 h 2282116"/>
                <a:gd name="connsiteX12" fmla="*/ 1515770 w 2764739"/>
                <a:gd name="connsiteY12" fmla="*/ 325160 h 2282116"/>
                <a:gd name="connsiteX13" fmla="*/ 1380034 w 2764739"/>
                <a:gd name="connsiteY13" fmla="*/ 374688 h 2282116"/>
                <a:gd name="connsiteX14" fmla="*/ 1410197 w 2764739"/>
                <a:gd name="connsiteY14" fmla="*/ 463838 h 2282116"/>
                <a:gd name="connsiteX15" fmla="*/ 1715593 w 2764739"/>
                <a:gd name="connsiteY15" fmla="*/ 691744 h 2282116"/>
                <a:gd name="connsiteX16" fmla="*/ 1535878 w 2764739"/>
                <a:gd name="connsiteY16" fmla="*/ 721383 h 2282116"/>
                <a:gd name="connsiteX17" fmla="*/ 1338549 w 2764739"/>
                <a:gd name="connsiteY17" fmla="*/ 879961 h 2282116"/>
                <a:gd name="connsiteX18" fmla="*/ 916262 w 2764739"/>
                <a:gd name="connsiteY18" fmla="*/ 919586 h 2282116"/>
                <a:gd name="connsiteX19" fmla="*/ 705118 w 2764739"/>
                <a:gd name="connsiteY19" fmla="*/ 691743 h 2282116"/>
                <a:gd name="connsiteX20" fmla="*/ 458784 w 2764739"/>
                <a:gd name="connsiteY20" fmla="*/ 716509 h 2282116"/>
                <a:gd name="connsiteX21" fmla="*/ 529165 w 2764739"/>
                <a:gd name="connsiteY21" fmla="*/ 449041 h 2282116"/>
                <a:gd name="connsiteX22" fmla="*/ 383376 w 2764739"/>
                <a:gd name="connsiteY22" fmla="*/ 359886 h 2282116"/>
                <a:gd name="connsiteX23" fmla="*/ 323049 w 2764739"/>
                <a:gd name="connsiteY23" fmla="*/ 399511 h 2282116"/>
                <a:gd name="connsiteX24" fmla="*/ 242613 w 2764739"/>
                <a:gd name="connsiteY24" fmla="*/ 726415 h 2282116"/>
                <a:gd name="connsiteX0" fmla="*/ 64510 w 2586636"/>
                <a:gd name="connsiteY0" fmla="*/ 726415 h 2282116"/>
                <a:gd name="connsiteX1" fmla="*/ 0 w 2586636"/>
                <a:gd name="connsiteY1" fmla="*/ 879359 h 2282116"/>
                <a:gd name="connsiteX2" fmla="*/ 901601 w 2586636"/>
                <a:gd name="connsiteY2" fmla="*/ 1304470 h 2282116"/>
                <a:gd name="connsiteX3" fmla="*/ 1820623 w 2586636"/>
                <a:gd name="connsiteY3" fmla="*/ 1738001 h 2282116"/>
                <a:gd name="connsiteX4" fmla="*/ 2295378 w 2586636"/>
                <a:gd name="connsiteY4" fmla="*/ 1973708 h 2282116"/>
                <a:gd name="connsiteX5" fmla="*/ 2586636 w 2586636"/>
                <a:gd name="connsiteY5" fmla="*/ 2282116 h 2282116"/>
                <a:gd name="connsiteX6" fmla="*/ 2528868 w 2586636"/>
                <a:gd name="connsiteY6" fmla="*/ 2040473 h 2282116"/>
                <a:gd name="connsiteX7" fmla="*/ 2415362 w 2586636"/>
                <a:gd name="connsiteY7" fmla="*/ 1744778 h 2282116"/>
                <a:gd name="connsiteX8" fmla="*/ 1651444 w 2586636"/>
                <a:gd name="connsiteY8" fmla="*/ 107816 h 2282116"/>
                <a:gd name="connsiteX9" fmla="*/ 1404689 w 2586636"/>
                <a:gd name="connsiteY9" fmla="*/ 0 h 2282116"/>
                <a:gd name="connsiteX10" fmla="*/ 1374526 w 2586636"/>
                <a:gd name="connsiteY10" fmla="*/ 19320 h 2282116"/>
                <a:gd name="connsiteX11" fmla="*/ 1433184 w 2586636"/>
                <a:gd name="connsiteY11" fmla="*/ 132001 h 2282116"/>
                <a:gd name="connsiteX12" fmla="*/ 1337667 w 2586636"/>
                <a:gd name="connsiteY12" fmla="*/ 325160 h 2282116"/>
                <a:gd name="connsiteX13" fmla="*/ 1201931 w 2586636"/>
                <a:gd name="connsiteY13" fmla="*/ 374688 h 2282116"/>
                <a:gd name="connsiteX14" fmla="*/ 1232094 w 2586636"/>
                <a:gd name="connsiteY14" fmla="*/ 463838 h 2282116"/>
                <a:gd name="connsiteX15" fmla="*/ 1537490 w 2586636"/>
                <a:gd name="connsiteY15" fmla="*/ 691744 h 2282116"/>
                <a:gd name="connsiteX16" fmla="*/ 1357775 w 2586636"/>
                <a:gd name="connsiteY16" fmla="*/ 721383 h 2282116"/>
                <a:gd name="connsiteX17" fmla="*/ 1160446 w 2586636"/>
                <a:gd name="connsiteY17" fmla="*/ 879961 h 2282116"/>
                <a:gd name="connsiteX18" fmla="*/ 738159 w 2586636"/>
                <a:gd name="connsiteY18" fmla="*/ 919586 h 2282116"/>
                <a:gd name="connsiteX19" fmla="*/ 527015 w 2586636"/>
                <a:gd name="connsiteY19" fmla="*/ 691743 h 2282116"/>
                <a:gd name="connsiteX20" fmla="*/ 280681 w 2586636"/>
                <a:gd name="connsiteY20" fmla="*/ 716509 h 2282116"/>
                <a:gd name="connsiteX21" fmla="*/ 351062 w 2586636"/>
                <a:gd name="connsiteY21" fmla="*/ 449041 h 2282116"/>
                <a:gd name="connsiteX22" fmla="*/ 205273 w 2586636"/>
                <a:gd name="connsiteY22" fmla="*/ 359886 h 2282116"/>
                <a:gd name="connsiteX23" fmla="*/ 144946 w 2586636"/>
                <a:gd name="connsiteY23" fmla="*/ 399511 h 2282116"/>
                <a:gd name="connsiteX24" fmla="*/ 64510 w 2586636"/>
                <a:gd name="connsiteY24" fmla="*/ 726415 h 2282116"/>
                <a:gd name="connsiteX0" fmla="*/ 12243 w 2534369"/>
                <a:gd name="connsiteY0" fmla="*/ 726415 h 2282116"/>
                <a:gd name="connsiteX1" fmla="*/ 0 w 2534369"/>
                <a:gd name="connsiteY1" fmla="*/ 854105 h 2282116"/>
                <a:gd name="connsiteX2" fmla="*/ 849334 w 2534369"/>
                <a:gd name="connsiteY2" fmla="*/ 1304470 h 2282116"/>
                <a:gd name="connsiteX3" fmla="*/ 1768356 w 2534369"/>
                <a:gd name="connsiteY3" fmla="*/ 1738001 h 2282116"/>
                <a:gd name="connsiteX4" fmla="*/ 2243111 w 2534369"/>
                <a:gd name="connsiteY4" fmla="*/ 1973708 h 2282116"/>
                <a:gd name="connsiteX5" fmla="*/ 2534369 w 2534369"/>
                <a:gd name="connsiteY5" fmla="*/ 2282116 h 2282116"/>
                <a:gd name="connsiteX6" fmla="*/ 2476601 w 2534369"/>
                <a:gd name="connsiteY6" fmla="*/ 2040473 h 2282116"/>
                <a:gd name="connsiteX7" fmla="*/ 2363095 w 2534369"/>
                <a:gd name="connsiteY7" fmla="*/ 1744778 h 2282116"/>
                <a:gd name="connsiteX8" fmla="*/ 1599177 w 2534369"/>
                <a:gd name="connsiteY8" fmla="*/ 107816 h 2282116"/>
                <a:gd name="connsiteX9" fmla="*/ 1352422 w 2534369"/>
                <a:gd name="connsiteY9" fmla="*/ 0 h 2282116"/>
                <a:gd name="connsiteX10" fmla="*/ 1322259 w 2534369"/>
                <a:gd name="connsiteY10" fmla="*/ 19320 h 2282116"/>
                <a:gd name="connsiteX11" fmla="*/ 1380917 w 2534369"/>
                <a:gd name="connsiteY11" fmla="*/ 132001 h 2282116"/>
                <a:gd name="connsiteX12" fmla="*/ 1285400 w 2534369"/>
                <a:gd name="connsiteY12" fmla="*/ 325160 h 2282116"/>
                <a:gd name="connsiteX13" fmla="*/ 1149664 w 2534369"/>
                <a:gd name="connsiteY13" fmla="*/ 374688 h 2282116"/>
                <a:gd name="connsiteX14" fmla="*/ 1179827 w 2534369"/>
                <a:gd name="connsiteY14" fmla="*/ 463838 h 2282116"/>
                <a:gd name="connsiteX15" fmla="*/ 1485223 w 2534369"/>
                <a:gd name="connsiteY15" fmla="*/ 691744 h 2282116"/>
                <a:gd name="connsiteX16" fmla="*/ 1305508 w 2534369"/>
                <a:gd name="connsiteY16" fmla="*/ 721383 h 2282116"/>
                <a:gd name="connsiteX17" fmla="*/ 1108179 w 2534369"/>
                <a:gd name="connsiteY17" fmla="*/ 879961 h 2282116"/>
                <a:gd name="connsiteX18" fmla="*/ 685892 w 2534369"/>
                <a:gd name="connsiteY18" fmla="*/ 919586 h 2282116"/>
                <a:gd name="connsiteX19" fmla="*/ 474748 w 2534369"/>
                <a:gd name="connsiteY19" fmla="*/ 691743 h 2282116"/>
                <a:gd name="connsiteX20" fmla="*/ 228414 w 2534369"/>
                <a:gd name="connsiteY20" fmla="*/ 716509 h 2282116"/>
                <a:gd name="connsiteX21" fmla="*/ 298795 w 2534369"/>
                <a:gd name="connsiteY21" fmla="*/ 449041 h 2282116"/>
                <a:gd name="connsiteX22" fmla="*/ 153006 w 2534369"/>
                <a:gd name="connsiteY22" fmla="*/ 359886 h 2282116"/>
                <a:gd name="connsiteX23" fmla="*/ 92679 w 2534369"/>
                <a:gd name="connsiteY23" fmla="*/ 399511 h 2282116"/>
                <a:gd name="connsiteX24" fmla="*/ 12243 w 2534369"/>
                <a:gd name="connsiteY24" fmla="*/ 726415 h 2282116"/>
                <a:gd name="connsiteX0" fmla="*/ 20954 w 2534369"/>
                <a:gd name="connsiteY0" fmla="*/ 709579 h 2282116"/>
                <a:gd name="connsiteX1" fmla="*/ 0 w 2534369"/>
                <a:gd name="connsiteY1" fmla="*/ 854105 h 2282116"/>
                <a:gd name="connsiteX2" fmla="*/ 849334 w 2534369"/>
                <a:gd name="connsiteY2" fmla="*/ 1304470 h 2282116"/>
                <a:gd name="connsiteX3" fmla="*/ 1768356 w 2534369"/>
                <a:gd name="connsiteY3" fmla="*/ 1738001 h 2282116"/>
                <a:gd name="connsiteX4" fmla="*/ 2243111 w 2534369"/>
                <a:gd name="connsiteY4" fmla="*/ 1973708 h 2282116"/>
                <a:gd name="connsiteX5" fmla="*/ 2534369 w 2534369"/>
                <a:gd name="connsiteY5" fmla="*/ 2282116 h 2282116"/>
                <a:gd name="connsiteX6" fmla="*/ 2476601 w 2534369"/>
                <a:gd name="connsiteY6" fmla="*/ 2040473 h 2282116"/>
                <a:gd name="connsiteX7" fmla="*/ 2363095 w 2534369"/>
                <a:gd name="connsiteY7" fmla="*/ 1744778 h 2282116"/>
                <a:gd name="connsiteX8" fmla="*/ 1599177 w 2534369"/>
                <a:gd name="connsiteY8" fmla="*/ 107816 h 2282116"/>
                <a:gd name="connsiteX9" fmla="*/ 1352422 w 2534369"/>
                <a:gd name="connsiteY9" fmla="*/ 0 h 2282116"/>
                <a:gd name="connsiteX10" fmla="*/ 1322259 w 2534369"/>
                <a:gd name="connsiteY10" fmla="*/ 19320 h 2282116"/>
                <a:gd name="connsiteX11" fmla="*/ 1380917 w 2534369"/>
                <a:gd name="connsiteY11" fmla="*/ 132001 h 2282116"/>
                <a:gd name="connsiteX12" fmla="*/ 1285400 w 2534369"/>
                <a:gd name="connsiteY12" fmla="*/ 325160 h 2282116"/>
                <a:gd name="connsiteX13" fmla="*/ 1149664 w 2534369"/>
                <a:gd name="connsiteY13" fmla="*/ 374688 h 2282116"/>
                <a:gd name="connsiteX14" fmla="*/ 1179827 w 2534369"/>
                <a:gd name="connsiteY14" fmla="*/ 463838 h 2282116"/>
                <a:gd name="connsiteX15" fmla="*/ 1485223 w 2534369"/>
                <a:gd name="connsiteY15" fmla="*/ 691744 h 2282116"/>
                <a:gd name="connsiteX16" fmla="*/ 1305508 w 2534369"/>
                <a:gd name="connsiteY16" fmla="*/ 721383 h 2282116"/>
                <a:gd name="connsiteX17" fmla="*/ 1108179 w 2534369"/>
                <a:gd name="connsiteY17" fmla="*/ 879961 h 2282116"/>
                <a:gd name="connsiteX18" fmla="*/ 685892 w 2534369"/>
                <a:gd name="connsiteY18" fmla="*/ 919586 h 2282116"/>
                <a:gd name="connsiteX19" fmla="*/ 474748 w 2534369"/>
                <a:gd name="connsiteY19" fmla="*/ 691743 h 2282116"/>
                <a:gd name="connsiteX20" fmla="*/ 228414 w 2534369"/>
                <a:gd name="connsiteY20" fmla="*/ 716509 h 2282116"/>
                <a:gd name="connsiteX21" fmla="*/ 298795 w 2534369"/>
                <a:gd name="connsiteY21" fmla="*/ 449041 h 2282116"/>
                <a:gd name="connsiteX22" fmla="*/ 153006 w 2534369"/>
                <a:gd name="connsiteY22" fmla="*/ 359886 h 2282116"/>
                <a:gd name="connsiteX23" fmla="*/ 92679 w 2534369"/>
                <a:gd name="connsiteY23" fmla="*/ 399511 h 2282116"/>
                <a:gd name="connsiteX24" fmla="*/ 20954 w 2534369"/>
                <a:gd name="connsiteY24" fmla="*/ 709579 h 2282116"/>
                <a:gd name="connsiteX0" fmla="*/ 20954 w 2534369"/>
                <a:gd name="connsiteY0" fmla="*/ 709579 h 2282116"/>
                <a:gd name="connsiteX1" fmla="*/ 0 w 2534369"/>
                <a:gd name="connsiteY1" fmla="*/ 854105 h 2282116"/>
                <a:gd name="connsiteX2" fmla="*/ 849334 w 2534369"/>
                <a:gd name="connsiteY2" fmla="*/ 1304470 h 2282116"/>
                <a:gd name="connsiteX3" fmla="*/ 1768356 w 2534369"/>
                <a:gd name="connsiteY3" fmla="*/ 1738001 h 2282116"/>
                <a:gd name="connsiteX4" fmla="*/ 2243111 w 2534369"/>
                <a:gd name="connsiteY4" fmla="*/ 1973708 h 2282116"/>
                <a:gd name="connsiteX5" fmla="*/ 2534369 w 2534369"/>
                <a:gd name="connsiteY5" fmla="*/ 2282116 h 2282116"/>
                <a:gd name="connsiteX6" fmla="*/ 2476601 w 2534369"/>
                <a:gd name="connsiteY6" fmla="*/ 2040473 h 2282116"/>
                <a:gd name="connsiteX7" fmla="*/ 2363095 w 2534369"/>
                <a:gd name="connsiteY7" fmla="*/ 1744778 h 2282116"/>
                <a:gd name="connsiteX8" fmla="*/ 1599177 w 2534369"/>
                <a:gd name="connsiteY8" fmla="*/ 107816 h 2282116"/>
                <a:gd name="connsiteX9" fmla="*/ 1352422 w 2534369"/>
                <a:gd name="connsiteY9" fmla="*/ 0 h 2282116"/>
                <a:gd name="connsiteX10" fmla="*/ 1322259 w 2534369"/>
                <a:gd name="connsiteY10" fmla="*/ 19320 h 2282116"/>
                <a:gd name="connsiteX11" fmla="*/ 1380917 w 2534369"/>
                <a:gd name="connsiteY11" fmla="*/ 132001 h 2282116"/>
                <a:gd name="connsiteX12" fmla="*/ 1285400 w 2534369"/>
                <a:gd name="connsiteY12" fmla="*/ 325160 h 2282116"/>
                <a:gd name="connsiteX13" fmla="*/ 1149664 w 2534369"/>
                <a:gd name="connsiteY13" fmla="*/ 374688 h 2282116"/>
                <a:gd name="connsiteX14" fmla="*/ 1179827 w 2534369"/>
                <a:gd name="connsiteY14" fmla="*/ 463838 h 2282116"/>
                <a:gd name="connsiteX15" fmla="*/ 1485223 w 2534369"/>
                <a:gd name="connsiteY15" fmla="*/ 691744 h 2282116"/>
                <a:gd name="connsiteX16" fmla="*/ 1305508 w 2534369"/>
                <a:gd name="connsiteY16" fmla="*/ 721383 h 2282116"/>
                <a:gd name="connsiteX17" fmla="*/ 1108179 w 2534369"/>
                <a:gd name="connsiteY17" fmla="*/ 879961 h 2282116"/>
                <a:gd name="connsiteX18" fmla="*/ 685892 w 2534369"/>
                <a:gd name="connsiteY18" fmla="*/ 919586 h 2282116"/>
                <a:gd name="connsiteX19" fmla="*/ 474748 w 2534369"/>
                <a:gd name="connsiteY19" fmla="*/ 691743 h 2282116"/>
                <a:gd name="connsiteX20" fmla="*/ 228414 w 2534369"/>
                <a:gd name="connsiteY20" fmla="*/ 716509 h 2282116"/>
                <a:gd name="connsiteX21" fmla="*/ 298795 w 2534369"/>
                <a:gd name="connsiteY21" fmla="*/ 449041 h 2282116"/>
                <a:gd name="connsiteX22" fmla="*/ 153006 w 2534369"/>
                <a:gd name="connsiteY22" fmla="*/ 359886 h 2282116"/>
                <a:gd name="connsiteX23" fmla="*/ 92679 w 2534369"/>
                <a:gd name="connsiteY23" fmla="*/ 399511 h 2282116"/>
                <a:gd name="connsiteX24" fmla="*/ 20954 w 2534369"/>
                <a:gd name="connsiteY24" fmla="*/ 709579 h 2282116"/>
                <a:gd name="connsiteX0" fmla="*/ 20954 w 2534369"/>
                <a:gd name="connsiteY0" fmla="*/ 709579 h 2282116"/>
                <a:gd name="connsiteX1" fmla="*/ 0 w 2534369"/>
                <a:gd name="connsiteY1" fmla="*/ 854105 h 2282116"/>
                <a:gd name="connsiteX2" fmla="*/ 849334 w 2534369"/>
                <a:gd name="connsiteY2" fmla="*/ 1304470 h 2282116"/>
                <a:gd name="connsiteX3" fmla="*/ 1768356 w 2534369"/>
                <a:gd name="connsiteY3" fmla="*/ 1738001 h 2282116"/>
                <a:gd name="connsiteX4" fmla="*/ 2243111 w 2534369"/>
                <a:gd name="connsiteY4" fmla="*/ 1973708 h 2282116"/>
                <a:gd name="connsiteX5" fmla="*/ 2534369 w 2534369"/>
                <a:gd name="connsiteY5" fmla="*/ 2282116 h 2282116"/>
                <a:gd name="connsiteX6" fmla="*/ 2476601 w 2534369"/>
                <a:gd name="connsiteY6" fmla="*/ 2040473 h 2282116"/>
                <a:gd name="connsiteX7" fmla="*/ 2363095 w 2534369"/>
                <a:gd name="connsiteY7" fmla="*/ 1744778 h 2282116"/>
                <a:gd name="connsiteX8" fmla="*/ 1599177 w 2534369"/>
                <a:gd name="connsiteY8" fmla="*/ 107816 h 2282116"/>
                <a:gd name="connsiteX9" fmla="*/ 1352422 w 2534369"/>
                <a:gd name="connsiteY9" fmla="*/ 0 h 2282116"/>
                <a:gd name="connsiteX10" fmla="*/ 1322259 w 2534369"/>
                <a:gd name="connsiteY10" fmla="*/ 19320 h 2282116"/>
                <a:gd name="connsiteX11" fmla="*/ 1380917 w 2534369"/>
                <a:gd name="connsiteY11" fmla="*/ 132001 h 2282116"/>
                <a:gd name="connsiteX12" fmla="*/ 1285400 w 2534369"/>
                <a:gd name="connsiteY12" fmla="*/ 325160 h 2282116"/>
                <a:gd name="connsiteX13" fmla="*/ 1149664 w 2534369"/>
                <a:gd name="connsiteY13" fmla="*/ 374688 h 2282116"/>
                <a:gd name="connsiteX14" fmla="*/ 1179827 w 2534369"/>
                <a:gd name="connsiteY14" fmla="*/ 463838 h 2282116"/>
                <a:gd name="connsiteX15" fmla="*/ 1485223 w 2534369"/>
                <a:gd name="connsiteY15" fmla="*/ 691744 h 2282116"/>
                <a:gd name="connsiteX16" fmla="*/ 1305508 w 2534369"/>
                <a:gd name="connsiteY16" fmla="*/ 721383 h 2282116"/>
                <a:gd name="connsiteX17" fmla="*/ 1108179 w 2534369"/>
                <a:gd name="connsiteY17" fmla="*/ 879961 h 2282116"/>
                <a:gd name="connsiteX18" fmla="*/ 685892 w 2534369"/>
                <a:gd name="connsiteY18" fmla="*/ 919586 h 2282116"/>
                <a:gd name="connsiteX19" fmla="*/ 474748 w 2534369"/>
                <a:gd name="connsiteY19" fmla="*/ 691743 h 2282116"/>
                <a:gd name="connsiteX20" fmla="*/ 228414 w 2534369"/>
                <a:gd name="connsiteY20" fmla="*/ 716509 h 2282116"/>
                <a:gd name="connsiteX21" fmla="*/ 298795 w 2534369"/>
                <a:gd name="connsiteY21" fmla="*/ 449041 h 2282116"/>
                <a:gd name="connsiteX22" fmla="*/ 153006 w 2534369"/>
                <a:gd name="connsiteY22" fmla="*/ 359886 h 2282116"/>
                <a:gd name="connsiteX23" fmla="*/ 92679 w 2534369"/>
                <a:gd name="connsiteY23" fmla="*/ 399511 h 2282116"/>
                <a:gd name="connsiteX24" fmla="*/ 20954 w 2534369"/>
                <a:gd name="connsiteY24" fmla="*/ 709579 h 2282116"/>
                <a:gd name="connsiteX0" fmla="*/ 20954 w 2534369"/>
                <a:gd name="connsiteY0" fmla="*/ 709579 h 2282116"/>
                <a:gd name="connsiteX1" fmla="*/ 0 w 2534369"/>
                <a:gd name="connsiteY1" fmla="*/ 854105 h 2282116"/>
                <a:gd name="connsiteX2" fmla="*/ 287466 w 2534369"/>
                <a:gd name="connsiteY2" fmla="*/ 883566 h 2282116"/>
                <a:gd name="connsiteX3" fmla="*/ 849334 w 2534369"/>
                <a:gd name="connsiteY3" fmla="*/ 1304470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22259 w 2534369"/>
                <a:gd name="connsiteY11" fmla="*/ 19320 h 2282116"/>
                <a:gd name="connsiteX12" fmla="*/ 1380917 w 2534369"/>
                <a:gd name="connsiteY12" fmla="*/ 132001 h 2282116"/>
                <a:gd name="connsiteX13" fmla="*/ 1285400 w 2534369"/>
                <a:gd name="connsiteY13" fmla="*/ 325160 h 2282116"/>
                <a:gd name="connsiteX14" fmla="*/ 1149664 w 2534369"/>
                <a:gd name="connsiteY14" fmla="*/ 374688 h 2282116"/>
                <a:gd name="connsiteX15" fmla="*/ 1179827 w 2534369"/>
                <a:gd name="connsiteY15" fmla="*/ 463838 h 2282116"/>
                <a:gd name="connsiteX16" fmla="*/ 1485223 w 2534369"/>
                <a:gd name="connsiteY16" fmla="*/ 69174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49334 w 2534369"/>
                <a:gd name="connsiteY3" fmla="*/ 1304470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22259 w 2534369"/>
                <a:gd name="connsiteY11" fmla="*/ 19320 h 2282116"/>
                <a:gd name="connsiteX12" fmla="*/ 1380917 w 2534369"/>
                <a:gd name="connsiteY12" fmla="*/ 132001 h 2282116"/>
                <a:gd name="connsiteX13" fmla="*/ 1285400 w 2534369"/>
                <a:gd name="connsiteY13" fmla="*/ 325160 h 2282116"/>
                <a:gd name="connsiteX14" fmla="*/ 1149664 w 2534369"/>
                <a:gd name="connsiteY14" fmla="*/ 374688 h 2282116"/>
                <a:gd name="connsiteX15" fmla="*/ 1179827 w 2534369"/>
                <a:gd name="connsiteY15" fmla="*/ 463838 h 2282116"/>
                <a:gd name="connsiteX16" fmla="*/ 1485223 w 2534369"/>
                <a:gd name="connsiteY16" fmla="*/ 69174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49334 w 2534369"/>
                <a:gd name="connsiteY3" fmla="*/ 1304470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22259 w 2534369"/>
                <a:gd name="connsiteY11" fmla="*/ 19320 h 2282116"/>
                <a:gd name="connsiteX12" fmla="*/ 1380917 w 2534369"/>
                <a:gd name="connsiteY12" fmla="*/ 132001 h 2282116"/>
                <a:gd name="connsiteX13" fmla="*/ 1285400 w 2534369"/>
                <a:gd name="connsiteY13" fmla="*/ 325160 h 2282116"/>
                <a:gd name="connsiteX14" fmla="*/ 1149664 w 2534369"/>
                <a:gd name="connsiteY14" fmla="*/ 374688 h 2282116"/>
                <a:gd name="connsiteX15" fmla="*/ 1179827 w 2534369"/>
                <a:gd name="connsiteY15" fmla="*/ 463838 h 2282116"/>
                <a:gd name="connsiteX16" fmla="*/ 1485223 w 2534369"/>
                <a:gd name="connsiteY16" fmla="*/ 69174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49334 w 2534369"/>
                <a:gd name="connsiteY3" fmla="*/ 1304470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22259 w 2534369"/>
                <a:gd name="connsiteY11" fmla="*/ 19320 h 2282116"/>
                <a:gd name="connsiteX12" fmla="*/ 1380917 w 2534369"/>
                <a:gd name="connsiteY12" fmla="*/ 132001 h 2282116"/>
                <a:gd name="connsiteX13" fmla="*/ 1285400 w 2534369"/>
                <a:gd name="connsiteY13" fmla="*/ 325160 h 2282116"/>
                <a:gd name="connsiteX14" fmla="*/ 1149664 w 2534369"/>
                <a:gd name="connsiteY14" fmla="*/ 374688 h 2282116"/>
                <a:gd name="connsiteX15" fmla="*/ 1179827 w 2534369"/>
                <a:gd name="connsiteY15" fmla="*/ 463838 h 2282116"/>
                <a:gd name="connsiteX16" fmla="*/ 1485223 w 2534369"/>
                <a:gd name="connsiteY16" fmla="*/ 69174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308680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22259 w 2534369"/>
                <a:gd name="connsiteY11" fmla="*/ 19320 h 2282116"/>
                <a:gd name="connsiteX12" fmla="*/ 1380917 w 2534369"/>
                <a:gd name="connsiteY12" fmla="*/ 132001 h 2282116"/>
                <a:gd name="connsiteX13" fmla="*/ 1285400 w 2534369"/>
                <a:gd name="connsiteY13" fmla="*/ 325160 h 2282116"/>
                <a:gd name="connsiteX14" fmla="*/ 1149664 w 2534369"/>
                <a:gd name="connsiteY14" fmla="*/ 374688 h 2282116"/>
                <a:gd name="connsiteX15" fmla="*/ 1179827 w 2534369"/>
                <a:gd name="connsiteY15" fmla="*/ 463838 h 2282116"/>
                <a:gd name="connsiteX16" fmla="*/ 1485223 w 2534369"/>
                <a:gd name="connsiteY16" fmla="*/ 69174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22259 w 2534369"/>
                <a:gd name="connsiteY11" fmla="*/ 19320 h 2282116"/>
                <a:gd name="connsiteX12" fmla="*/ 1380917 w 2534369"/>
                <a:gd name="connsiteY12" fmla="*/ 132001 h 2282116"/>
                <a:gd name="connsiteX13" fmla="*/ 1285400 w 2534369"/>
                <a:gd name="connsiteY13" fmla="*/ 325160 h 2282116"/>
                <a:gd name="connsiteX14" fmla="*/ 1149664 w 2534369"/>
                <a:gd name="connsiteY14" fmla="*/ 374688 h 2282116"/>
                <a:gd name="connsiteX15" fmla="*/ 1179827 w 2534369"/>
                <a:gd name="connsiteY15" fmla="*/ 463838 h 2282116"/>
                <a:gd name="connsiteX16" fmla="*/ 1485223 w 2534369"/>
                <a:gd name="connsiteY16" fmla="*/ 69174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22259 w 2534369"/>
                <a:gd name="connsiteY11" fmla="*/ 19320 h 2282116"/>
                <a:gd name="connsiteX12" fmla="*/ 1380917 w 2534369"/>
                <a:gd name="connsiteY12" fmla="*/ 132001 h 2282116"/>
                <a:gd name="connsiteX13" fmla="*/ 1285400 w 2534369"/>
                <a:gd name="connsiteY13" fmla="*/ 325160 h 2282116"/>
                <a:gd name="connsiteX14" fmla="*/ 1149664 w 2534369"/>
                <a:gd name="connsiteY14" fmla="*/ 374688 h 2282116"/>
                <a:gd name="connsiteX15" fmla="*/ 1179827 w 2534369"/>
                <a:gd name="connsiteY15" fmla="*/ 463838 h 2282116"/>
                <a:gd name="connsiteX16" fmla="*/ 1485223 w 2534369"/>
                <a:gd name="connsiteY16" fmla="*/ 69174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22259 w 2534369"/>
                <a:gd name="connsiteY11" fmla="*/ 19320 h 2282116"/>
                <a:gd name="connsiteX12" fmla="*/ 1367850 w 2534369"/>
                <a:gd name="connsiteY12" fmla="*/ 127791 h 2282116"/>
                <a:gd name="connsiteX13" fmla="*/ 1285400 w 2534369"/>
                <a:gd name="connsiteY13" fmla="*/ 325160 h 2282116"/>
                <a:gd name="connsiteX14" fmla="*/ 1149664 w 2534369"/>
                <a:gd name="connsiteY14" fmla="*/ 374688 h 2282116"/>
                <a:gd name="connsiteX15" fmla="*/ 1179827 w 2534369"/>
                <a:gd name="connsiteY15" fmla="*/ 463838 h 2282116"/>
                <a:gd name="connsiteX16" fmla="*/ 1485223 w 2534369"/>
                <a:gd name="connsiteY16" fmla="*/ 69174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22259 w 2534369"/>
                <a:gd name="connsiteY11" fmla="*/ 19320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85223 w 2534369"/>
                <a:gd name="connsiteY16" fmla="*/ 69174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85223 w 2534369"/>
                <a:gd name="connsiteY16" fmla="*/ 69174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85223 w 2534369"/>
                <a:gd name="connsiteY16" fmla="*/ 69174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85223 w 2534369"/>
                <a:gd name="connsiteY16" fmla="*/ 668520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85223 w 2534369"/>
                <a:gd name="connsiteY16" fmla="*/ 668520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85223 w 2534369"/>
                <a:gd name="connsiteY16" fmla="*/ 680132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85223 w 2534369"/>
                <a:gd name="connsiteY16" fmla="*/ 680132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73253 w 2534369"/>
                <a:gd name="connsiteY16" fmla="*/ 66271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73253 w 2534369"/>
                <a:gd name="connsiteY16" fmla="*/ 662714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55298 w 2534369"/>
                <a:gd name="connsiteY16" fmla="*/ 674326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79238 w 2534369"/>
                <a:gd name="connsiteY16" fmla="*/ 668519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79238 w 2534369"/>
                <a:gd name="connsiteY16" fmla="*/ 668519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298795 w 2534369"/>
                <a:gd name="connsiteY22" fmla="*/ 449041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28414 w 2534369"/>
                <a:gd name="connsiteY21" fmla="*/ 716509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40385 w 2534369"/>
                <a:gd name="connsiteY21" fmla="*/ 687478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40385 w 2534369"/>
                <a:gd name="connsiteY21" fmla="*/ 687478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40385 w 2534369"/>
                <a:gd name="connsiteY21" fmla="*/ 687478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74748 w 2534369"/>
                <a:gd name="connsiteY20" fmla="*/ 691743 h 2282116"/>
                <a:gd name="connsiteX21" fmla="*/ 258340 w 2534369"/>
                <a:gd name="connsiteY21" fmla="*/ 699090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50807 w 2534369"/>
                <a:gd name="connsiteY20" fmla="*/ 714967 h 2282116"/>
                <a:gd name="connsiteX21" fmla="*/ 258340 w 2534369"/>
                <a:gd name="connsiteY21" fmla="*/ 699090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685892 w 2534369"/>
                <a:gd name="connsiteY19" fmla="*/ 919586 h 2282116"/>
                <a:gd name="connsiteX20" fmla="*/ 450807 w 2534369"/>
                <a:gd name="connsiteY20" fmla="*/ 714967 h 2282116"/>
                <a:gd name="connsiteX21" fmla="*/ 258340 w 2534369"/>
                <a:gd name="connsiteY21" fmla="*/ 699090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07974 h 2282116"/>
                <a:gd name="connsiteX20" fmla="*/ 450807 w 2534369"/>
                <a:gd name="connsiteY20" fmla="*/ 714967 h 2282116"/>
                <a:gd name="connsiteX21" fmla="*/ 258340 w 2534369"/>
                <a:gd name="connsiteY21" fmla="*/ 699090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07974 h 2282116"/>
                <a:gd name="connsiteX20" fmla="*/ 450807 w 2534369"/>
                <a:gd name="connsiteY20" fmla="*/ 714967 h 2282116"/>
                <a:gd name="connsiteX21" fmla="*/ 258340 w 2534369"/>
                <a:gd name="connsiteY21" fmla="*/ 699090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07974 h 2282116"/>
                <a:gd name="connsiteX20" fmla="*/ 450807 w 2534369"/>
                <a:gd name="connsiteY20" fmla="*/ 714967 h 2282116"/>
                <a:gd name="connsiteX21" fmla="*/ 258340 w 2534369"/>
                <a:gd name="connsiteY21" fmla="*/ 699090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45742 w 2534369"/>
                <a:gd name="connsiteY19" fmla="*/ 919586 h 2282116"/>
                <a:gd name="connsiteX20" fmla="*/ 450807 w 2534369"/>
                <a:gd name="connsiteY20" fmla="*/ 714967 h 2282116"/>
                <a:gd name="connsiteX21" fmla="*/ 258340 w 2534369"/>
                <a:gd name="connsiteY21" fmla="*/ 699090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45742 w 2534369"/>
                <a:gd name="connsiteY19" fmla="*/ 919586 h 2282116"/>
                <a:gd name="connsiteX20" fmla="*/ 450807 w 2534369"/>
                <a:gd name="connsiteY20" fmla="*/ 714967 h 2282116"/>
                <a:gd name="connsiteX21" fmla="*/ 258340 w 2534369"/>
                <a:gd name="connsiteY21" fmla="*/ 699090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13780 h 2282116"/>
                <a:gd name="connsiteX20" fmla="*/ 450807 w 2534369"/>
                <a:gd name="connsiteY20" fmla="*/ 714967 h 2282116"/>
                <a:gd name="connsiteX21" fmla="*/ 258340 w 2534369"/>
                <a:gd name="connsiteY21" fmla="*/ 699090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13780 h 2282116"/>
                <a:gd name="connsiteX20" fmla="*/ 450807 w 2534369"/>
                <a:gd name="connsiteY20" fmla="*/ 714967 h 2282116"/>
                <a:gd name="connsiteX21" fmla="*/ 228415 w 2534369"/>
                <a:gd name="connsiteY21" fmla="*/ 704896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13780 h 2282116"/>
                <a:gd name="connsiteX20" fmla="*/ 450807 w 2534369"/>
                <a:gd name="connsiteY20" fmla="*/ 714967 h 2282116"/>
                <a:gd name="connsiteX21" fmla="*/ 228415 w 2534369"/>
                <a:gd name="connsiteY21" fmla="*/ 704896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13780 h 2282116"/>
                <a:gd name="connsiteX20" fmla="*/ 450807 w 2534369"/>
                <a:gd name="connsiteY20" fmla="*/ 714967 h 2282116"/>
                <a:gd name="connsiteX21" fmla="*/ 228415 w 2534369"/>
                <a:gd name="connsiteY21" fmla="*/ 704896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13780 h 2282116"/>
                <a:gd name="connsiteX20" fmla="*/ 450807 w 2534369"/>
                <a:gd name="connsiteY20" fmla="*/ 714967 h 2282116"/>
                <a:gd name="connsiteX21" fmla="*/ 240386 w 2534369"/>
                <a:gd name="connsiteY21" fmla="*/ 699089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13780 h 2282116"/>
                <a:gd name="connsiteX20" fmla="*/ 450807 w 2534369"/>
                <a:gd name="connsiteY20" fmla="*/ 714967 h 2282116"/>
                <a:gd name="connsiteX21" fmla="*/ 240386 w 2534369"/>
                <a:gd name="connsiteY21" fmla="*/ 699089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13780 h 2282116"/>
                <a:gd name="connsiteX20" fmla="*/ 450807 w 2534369"/>
                <a:gd name="connsiteY20" fmla="*/ 714967 h 2282116"/>
                <a:gd name="connsiteX21" fmla="*/ 252356 w 2534369"/>
                <a:gd name="connsiteY21" fmla="*/ 699089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13780 h 2282116"/>
                <a:gd name="connsiteX20" fmla="*/ 450807 w 2534369"/>
                <a:gd name="connsiteY20" fmla="*/ 714967 h 2282116"/>
                <a:gd name="connsiteX21" fmla="*/ 252356 w 2534369"/>
                <a:gd name="connsiteY21" fmla="*/ 699089 h 2282116"/>
                <a:gd name="connsiteX22" fmla="*/ 328720 w 2534369"/>
                <a:gd name="connsiteY22" fmla="*/ 431622 h 2282116"/>
                <a:gd name="connsiteX23" fmla="*/ 153006 w 2534369"/>
                <a:gd name="connsiteY23" fmla="*/ 359886 h 2282116"/>
                <a:gd name="connsiteX24" fmla="*/ 92679 w 2534369"/>
                <a:gd name="connsiteY24" fmla="*/ 399511 h 2282116"/>
                <a:gd name="connsiteX25" fmla="*/ 20954 w 2534369"/>
                <a:gd name="connsiteY25"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13780 h 2282116"/>
                <a:gd name="connsiteX20" fmla="*/ 450807 w 2534369"/>
                <a:gd name="connsiteY20" fmla="*/ 714967 h 2282116"/>
                <a:gd name="connsiteX21" fmla="*/ 252356 w 2534369"/>
                <a:gd name="connsiteY21" fmla="*/ 699089 h 2282116"/>
                <a:gd name="connsiteX22" fmla="*/ 328720 w 2534369"/>
                <a:gd name="connsiteY22" fmla="*/ 431622 h 2282116"/>
                <a:gd name="connsiteX23" fmla="*/ 224710 w 2534369"/>
                <a:gd name="connsiteY23" fmla="*/ 426157 h 2282116"/>
                <a:gd name="connsiteX24" fmla="*/ 153006 w 2534369"/>
                <a:gd name="connsiteY24" fmla="*/ 359886 h 2282116"/>
                <a:gd name="connsiteX25" fmla="*/ 92679 w 2534369"/>
                <a:gd name="connsiteY25" fmla="*/ 399511 h 2282116"/>
                <a:gd name="connsiteX26" fmla="*/ 20954 w 2534369"/>
                <a:gd name="connsiteY26" fmla="*/ 709579 h 2282116"/>
                <a:gd name="connsiteX0" fmla="*/ 20954 w 2534369"/>
                <a:gd name="connsiteY0" fmla="*/ 709579 h 2282116"/>
                <a:gd name="connsiteX1" fmla="*/ 0 w 2534369"/>
                <a:gd name="connsiteY1" fmla="*/ 854105 h 2282116"/>
                <a:gd name="connsiteX2" fmla="*/ 344088 w 2534369"/>
                <a:gd name="connsiteY2" fmla="*/ 908820 h 2282116"/>
                <a:gd name="connsiteX3" fmla="*/ 862401 w 2534369"/>
                <a:gd name="connsiteY3" fmla="*/ 1291843 h 2282116"/>
                <a:gd name="connsiteX4" fmla="*/ 1768356 w 2534369"/>
                <a:gd name="connsiteY4" fmla="*/ 1738001 h 2282116"/>
                <a:gd name="connsiteX5" fmla="*/ 2243111 w 2534369"/>
                <a:gd name="connsiteY5" fmla="*/ 1973708 h 2282116"/>
                <a:gd name="connsiteX6" fmla="*/ 2534369 w 2534369"/>
                <a:gd name="connsiteY6" fmla="*/ 2282116 h 2282116"/>
                <a:gd name="connsiteX7" fmla="*/ 2476601 w 2534369"/>
                <a:gd name="connsiteY7" fmla="*/ 2040473 h 2282116"/>
                <a:gd name="connsiteX8" fmla="*/ 2363095 w 2534369"/>
                <a:gd name="connsiteY8" fmla="*/ 1744778 h 2282116"/>
                <a:gd name="connsiteX9" fmla="*/ 1599177 w 2534369"/>
                <a:gd name="connsiteY9" fmla="*/ 107816 h 2282116"/>
                <a:gd name="connsiteX10" fmla="*/ 1352422 w 2534369"/>
                <a:gd name="connsiteY10" fmla="*/ 0 h 2282116"/>
                <a:gd name="connsiteX11" fmla="*/ 1313547 w 2534369"/>
                <a:gd name="connsiteY11" fmla="*/ 40364 h 2282116"/>
                <a:gd name="connsiteX12" fmla="*/ 1367850 w 2534369"/>
                <a:gd name="connsiteY12" fmla="*/ 127791 h 2282116"/>
                <a:gd name="connsiteX13" fmla="*/ 1267977 w 2534369"/>
                <a:gd name="connsiteY13" fmla="*/ 320951 h 2282116"/>
                <a:gd name="connsiteX14" fmla="*/ 1149664 w 2534369"/>
                <a:gd name="connsiteY14" fmla="*/ 374688 h 2282116"/>
                <a:gd name="connsiteX15" fmla="*/ 1179827 w 2534369"/>
                <a:gd name="connsiteY15" fmla="*/ 463838 h 2282116"/>
                <a:gd name="connsiteX16" fmla="*/ 1461283 w 2534369"/>
                <a:gd name="connsiteY16" fmla="*/ 662712 h 2282116"/>
                <a:gd name="connsiteX17" fmla="*/ 1305508 w 2534369"/>
                <a:gd name="connsiteY17" fmla="*/ 721383 h 2282116"/>
                <a:gd name="connsiteX18" fmla="*/ 1108179 w 2534369"/>
                <a:gd name="connsiteY18" fmla="*/ 879961 h 2282116"/>
                <a:gd name="connsiteX19" fmla="*/ 721802 w 2534369"/>
                <a:gd name="connsiteY19" fmla="*/ 913780 h 2282116"/>
                <a:gd name="connsiteX20" fmla="*/ 450807 w 2534369"/>
                <a:gd name="connsiteY20" fmla="*/ 714967 h 2282116"/>
                <a:gd name="connsiteX21" fmla="*/ 252356 w 2534369"/>
                <a:gd name="connsiteY21" fmla="*/ 699089 h 2282116"/>
                <a:gd name="connsiteX22" fmla="*/ 328720 w 2534369"/>
                <a:gd name="connsiteY22" fmla="*/ 431622 h 2282116"/>
                <a:gd name="connsiteX23" fmla="*/ 230695 w 2534369"/>
                <a:gd name="connsiteY23" fmla="*/ 408738 h 2282116"/>
                <a:gd name="connsiteX24" fmla="*/ 153006 w 2534369"/>
                <a:gd name="connsiteY24" fmla="*/ 359886 h 2282116"/>
                <a:gd name="connsiteX25" fmla="*/ 92679 w 2534369"/>
                <a:gd name="connsiteY25" fmla="*/ 399511 h 2282116"/>
                <a:gd name="connsiteX26" fmla="*/ 20954 w 2534369"/>
                <a:gd name="connsiteY26" fmla="*/ 709579 h 22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4369" h="2282116">
                  <a:moveTo>
                    <a:pt x="20954" y="709579"/>
                  </a:moveTo>
                  <a:cubicBezTo>
                    <a:pt x="-3204" y="789554"/>
                    <a:pt x="10845" y="810184"/>
                    <a:pt x="0" y="854105"/>
                  </a:cubicBezTo>
                  <a:cubicBezTo>
                    <a:pt x="92329" y="849430"/>
                    <a:pt x="202532" y="833759"/>
                    <a:pt x="344088" y="908820"/>
                  </a:cubicBezTo>
                  <a:cubicBezTo>
                    <a:pt x="485644" y="983881"/>
                    <a:pt x="654786" y="1141020"/>
                    <a:pt x="862401" y="1291843"/>
                  </a:cubicBezTo>
                  <a:cubicBezTo>
                    <a:pt x="1194875" y="1427934"/>
                    <a:pt x="1466371" y="1589282"/>
                    <a:pt x="1768356" y="1738001"/>
                  </a:cubicBezTo>
                  <a:cubicBezTo>
                    <a:pt x="1998474" y="1832003"/>
                    <a:pt x="2079147" y="1837424"/>
                    <a:pt x="2243111" y="1973708"/>
                  </a:cubicBezTo>
                  <a:cubicBezTo>
                    <a:pt x="2336661" y="2121917"/>
                    <a:pt x="2390919" y="2259062"/>
                    <a:pt x="2534369" y="2282116"/>
                  </a:cubicBezTo>
                  <a:cubicBezTo>
                    <a:pt x="2525698" y="2209755"/>
                    <a:pt x="2500065" y="2126522"/>
                    <a:pt x="2476601" y="2040473"/>
                  </a:cubicBezTo>
                  <a:lnTo>
                    <a:pt x="2363095" y="1744778"/>
                  </a:lnTo>
                  <a:cubicBezTo>
                    <a:pt x="2270584" y="1516284"/>
                    <a:pt x="1639301" y="180468"/>
                    <a:pt x="1599177" y="107816"/>
                  </a:cubicBezTo>
                  <a:cubicBezTo>
                    <a:pt x="1503128" y="111093"/>
                    <a:pt x="1440399" y="72145"/>
                    <a:pt x="1352422" y="0"/>
                  </a:cubicBezTo>
                  <a:cubicBezTo>
                    <a:pt x="1353472" y="26400"/>
                    <a:pt x="1328002" y="19714"/>
                    <a:pt x="1313547" y="40364"/>
                  </a:cubicBezTo>
                  <a:cubicBezTo>
                    <a:pt x="1343703" y="88078"/>
                    <a:pt x="1362190" y="93010"/>
                    <a:pt x="1367850" y="127791"/>
                  </a:cubicBezTo>
                  <a:cubicBezTo>
                    <a:pt x="1391310" y="188876"/>
                    <a:pt x="1331029" y="270584"/>
                    <a:pt x="1267977" y="320951"/>
                  </a:cubicBezTo>
                  <a:cubicBezTo>
                    <a:pt x="1231948" y="319300"/>
                    <a:pt x="1182552" y="360642"/>
                    <a:pt x="1149664" y="374688"/>
                  </a:cubicBezTo>
                  <a:cubicBezTo>
                    <a:pt x="1138771" y="405230"/>
                    <a:pt x="1127891" y="415834"/>
                    <a:pt x="1179827" y="463838"/>
                  </a:cubicBezTo>
                  <a:cubicBezTo>
                    <a:pt x="1231763" y="511842"/>
                    <a:pt x="1413165" y="619871"/>
                    <a:pt x="1461283" y="662712"/>
                  </a:cubicBezTo>
                  <a:cubicBezTo>
                    <a:pt x="1402394" y="709135"/>
                    <a:pt x="1364359" y="685175"/>
                    <a:pt x="1305508" y="721383"/>
                  </a:cubicBezTo>
                  <a:cubicBezTo>
                    <a:pt x="1246657" y="757591"/>
                    <a:pt x="1212286" y="849404"/>
                    <a:pt x="1108179" y="879961"/>
                  </a:cubicBezTo>
                  <a:cubicBezTo>
                    <a:pt x="829262" y="848591"/>
                    <a:pt x="821749" y="913477"/>
                    <a:pt x="721802" y="913780"/>
                  </a:cubicBezTo>
                  <a:cubicBezTo>
                    <a:pt x="560809" y="894105"/>
                    <a:pt x="504430" y="815680"/>
                    <a:pt x="450807" y="714967"/>
                  </a:cubicBezTo>
                  <a:cubicBezTo>
                    <a:pt x="358978" y="605504"/>
                    <a:pt x="359606" y="671904"/>
                    <a:pt x="252356" y="699089"/>
                  </a:cubicBezTo>
                  <a:cubicBezTo>
                    <a:pt x="238084" y="625673"/>
                    <a:pt x="269350" y="487426"/>
                    <a:pt x="328720" y="431622"/>
                  </a:cubicBezTo>
                  <a:cubicBezTo>
                    <a:pt x="290060" y="418188"/>
                    <a:pt x="269355" y="422172"/>
                    <a:pt x="230695" y="408738"/>
                  </a:cubicBezTo>
                  <a:lnTo>
                    <a:pt x="153006" y="359886"/>
                  </a:lnTo>
                  <a:lnTo>
                    <a:pt x="92679" y="399511"/>
                  </a:lnTo>
                  <a:lnTo>
                    <a:pt x="20954" y="709579"/>
                  </a:lnTo>
                  <a:close/>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05" name="フリーフォーム 104"/>
            <p:cNvSpPr/>
            <p:nvPr/>
          </p:nvSpPr>
          <p:spPr>
            <a:xfrm>
              <a:off x="1405542" y="4418618"/>
              <a:ext cx="5066873" cy="5049596"/>
            </a:xfrm>
            <a:custGeom>
              <a:avLst/>
              <a:gdLst>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926980 w 3421673"/>
                <a:gd name="connsiteY36" fmla="*/ 1589943 h 1589943"/>
                <a:gd name="connsiteX0" fmla="*/ 1926980 w 3421673"/>
                <a:gd name="connsiteY0" fmla="*/ 1589943 h 1589943"/>
                <a:gd name="connsiteX1" fmla="*/ 2579076 w 3421673"/>
                <a:gd name="connsiteY1" fmla="*/ 1150327 h 1589943"/>
                <a:gd name="connsiteX2" fmla="*/ 2688980 w 3421673"/>
                <a:gd name="connsiteY2" fmla="*/ 1135674 h 1589943"/>
                <a:gd name="connsiteX3" fmla="*/ 2791557 w 3421673"/>
                <a:gd name="connsiteY3" fmla="*/ 1084385 h 1589943"/>
                <a:gd name="connsiteX4" fmla="*/ 2806211 w 3421673"/>
                <a:gd name="connsiteY4" fmla="*/ 1055077 h 1589943"/>
                <a:gd name="connsiteX5" fmla="*/ 2916115 w 3421673"/>
                <a:gd name="connsiteY5" fmla="*/ 1062404 h 1589943"/>
                <a:gd name="connsiteX6" fmla="*/ 3033346 w 3421673"/>
                <a:gd name="connsiteY6" fmla="*/ 1069731 h 1589943"/>
                <a:gd name="connsiteX7" fmla="*/ 3033346 w 3421673"/>
                <a:gd name="connsiteY7" fmla="*/ 967154 h 1589943"/>
                <a:gd name="connsiteX8" fmla="*/ 3062653 w 3421673"/>
                <a:gd name="connsiteY8" fmla="*/ 915866 h 1589943"/>
                <a:gd name="connsiteX9" fmla="*/ 3150576 w 3421673"/>
                <a:gd name="connsiteY9" fmla="*/ 864577 h 1589943"/>
                <a:gd name="connsiteX10" fmla="*/ 3201865 w 3421673"/>
                <a:gd name="connsiteY10" fmla="*/ 805962 h 1589943"/>
                <a:gd name="connsiteX11" fmla="*/ 3363057 w 3421673"/>
                <a:gd name="connsiteY11" fmla="*/ 805962 h 1589943"/>
                <a:gd name="connsiteX12" fmla="*/ 3363057 w 3421673"/>
                <a:gd name="connsiteY12" fmla="*/ 703385 h 1589943"/>
                <a:gd name="connsiteX13" fmla="*/ 3392365 w 3421673"/>
                <a:gd name="connsiteY13" fmla="*/ 461597 h 1589943"/>
                <a:gd name="connsiteX14" fmla="*/ 3421673 w 3421673"/>
                <a:gd name="connsiteY14" fmla="*/ 271097 h 1589943"/>
                <a:gd name="connsiteX15" fmla="*/ 3414346 w 3421673"/>
                <a:gd name="connsiteY15" fmla="*/ 65943 h 1589943"/>
                <a:gd name="connsiteX16" fmla="*/ 0 w 3421673"/>
                <a:gd name="connsiteY16" fmla="*/ 0 h 1589943"/>
                <a:gd name="connsiteX17" fmla="*/ 58615 w 3421673"/>
                <a:gd name="connsiteY17" fmla="*/ 65943 h 1589943"/>
                <a:gd name="connsiteX18" fmla="*/ 87923 w 3421673"/>
                <a:gd name="connsiteY18" fmla="*/ 109904 h 1589943"/>
                <a:gd name="connsiteX19" fmla="*/ 146538 w 3421673"/>
                <a:gd name="connsiteY19" fmla="*/ 131885 h 1589943"/>
                <a:gd name="connsiteX20" fmla="*/ 974480 w 3421673"/>
                <a:gd name="connsiteY20" fmla="*/ 864577 h 1589943"/>
                <a:gd name="connsiteX21" fmla="*/ 981807 w 3421673"/>
                <a:gd name="connsiteY21" fmla="*/ 996462 h 1589943"/>
                <a:gd name="connsiteX22" fmla="*/ 1091711 w 3421673"/>
                <a:gd name="connsiteY22" fmla="*/ 1033097 h 1589943"/>
                <a:gd name="connsiteX23" fmla="*/ 1128346 w 3421673"/>
                <a:gd name="connsiteY23" fmla="*/ 1062404 h 1589943"/>
                <a:gd name="connsiteX24" fmla="*/ 1252903 w 3421673"/>
                <a:gd name="connsiteY24" fmla="*/ 1062404 h 1589943"/>
                <a:gd name="connsiteX25" fmla="*/ 1436076 w 3421673"/>
                <a:gd name="connsiteY25" fmla="*/ 1084385 h 1589943"/>
                <a:gd name="connsiteX26" fmla="*/ 1502019 w 3421673"/>
                <a:gd name="connsiteY26" fmla="*/ 1099039 h 1589943"/>
                <a:gd name="connsiteX27" fmla="*/ 1582615 w 3421673"/>
                <a:gd name="connsiteY27" fmla="*/ 1194289 h 1589943"/>
                <a:gd name="connsiteX28" fmla="*/ 1633903 w 3421673"/>
                <a:gd name="connsiteY28" fmla="*/ 1318847 h 1589943"/>
                <a:gd name="connsiteX29" fmla="*/ 1663211 w 3421673"/>
                <a:gd name="connsiteY29" fmla="*/ 1326174 h 1589943"/>
                <a:gd name="connsiteX30" fmla="*/ 1707173 w 3421673"/>
                <a:gd name="connsiteY30" fmla="*/ 1333500 h 1589943"/>
                <a:gd name="connsiteX31" fmla="*/ 1780442 w 3421673"/>
                <a:gd name="connsiteY31" fmla="*/ 1406770 h 1589943"/>
                <a:gd name="connsiteX32" fmla="*/ 1824403 w 3421673"/>
                <a:gd name="connsiteY32" fmla="*/ 1384789 h 1589943"/>
                <a:gd name="connsiteX33" fmla="*/ 1846384 w 3421673"/>
                <a:gd name="connsiteY33" fmla="*/ 1384789 h 1589943"/>
                <a:gd name="connsiteX34" fmla="*/ 1890346 w 3421673"/>
                <a:gd name="connsiteY34" fmla="*/ 1428750 h 1589943"/>
                <a:gd name="connsiteX35" fmla="*/ 1912326 w 3421673"/>
                <a:gd name="connsiteY35" fmla="*/ 1494693 h 1589943"/>
                <a:gd name="connsiteX36" fmla="*/ 1891046 w 3421673"/>
                <a:gd name="connsiteY36" fmla="*/ 1585370 h 1589943"/>
                <a:gd name="connsiteX37" fmla="*/ 1926980 w 3421673"/>
                <a:gd name="connsiteY37" fmla="*/ 1589943 h 1589943"/>
                <a:gd name="connsiteX0" fmla="*/ 1926980 w 3421673"/>
                <a:gd name="connsiteY0" fmla="*/ 2040292 h 2040292"/>
                <a:gd name="connsiteX1" fmla="*/ 2579076 w 3421673"/>
                <a:gd name="connsiteY1" fmla="*/ 1600676 h 2040292"/>
                <a:gd name="connsiteX2" fmla="*/ 2688980 w 3421673"/>
                <a:gd name="connsiteY2" fmla="*/ 1586023 h 2040292"/>
                <a:gd name="connsiteX3" fmla="*/ 2791557 w 3421673"/>
                <a:gd name="connsiteY3" fmla="*/ 1534734 h 2040292"/>
                <a:gd name="connsiteX4" fmla="*/ 2806211 w 3421673"/>
                <a:gd name="connsiteY4" fmla="*/ 1505426 h 2040292"/>
                <a:gd name="connsiteX5" fmla="*/ 2916115 w 3421673"/>
                <a:gd name="connsiteY5" fmla="*/ 1512753 h 2040292"/>
                <a:gd name="connsiteX6" fmla="*/ 3033346 w 3421673"/>
                <a:gd name="connsiteY6" fmla="*/ 1520080 h 2040292"/>
                <a:gd name="connsiteX7" fmla="*/ 3033346 w 3421673"/>
                <a:gd name="connsiteY7" fmla="*/ 1417503 h 2040292"/>
                <a:gd name="connsiteX8" fmla="*/ 3062653 w 3421673"/>
                <a:gd name="connsiteY8" fmla="*/ 1366215 h 2040292"/>
                <a:gd name="connsiteX9" fmla="*/ 3150576 w 3421673"/>
                <a:gd name="connsiteY9" fmla="*/ 1314926 h 2040292"/>
                <a:gd name="connsiteX10" fmla="*/ 3201865 w 3421673"/>
                <a:gd name="connsiteY10" fmla="*/ 1256311 h 2040292"/>
                <a:gd name="connsiteX11" fmla="*/ 3363057 w 3421673"/>
                <a:gd name="connsiteY11" fmla="*/ 1256311 h 2040292"/>
                <a:gd name="connsiteX12" fmla="*/ 3363057 w 3421673"/>
                <a:gd name="connsiteY12" fmla="*/ 1153734 h 2040292"/>
                <a:gd name="connsiteX13" fmla="*/ 3392365 w 3421673"/>
                <a:gd name="connsiteY13" fmla="*/ 911946 h 2040292"/>
                <a:gd name="connsiteX14" fmla="*/ 3421673 w 3421673"/>
                <a:gd name="connsiteY14" fmla="*/ 721446 h 2040292"/>
                <a:gd name="connsiteX15" fmla="*/ 3414346 w 3421673"/>
                <a:gd name="connsiteY15" fmla="*/ 516292 h 2040292"/>
                <a:gd name="connsiteX16" fmla="*/ 3273561 w 3421673"/>
                <a:gd name="connsiteY16" fmla="*/ 0 h 2040292"/>
                <a:gd name="connsiteX17" fmla="*/ 0 w 3421673"/>
                <a:gd name="connsiteY17" fmla="*/ 450349 h 2040292"/>
                <a:gd name="connsiteX18" fmla="*/ 58615 w 3421673"/>
                <a:gd name="connsiteY18" fmla="*/ 516292 h 2040292"/>
                <a:gd name="connsiteX19" fmla="*/ 87923 w 3421673"/>
                <a:gd name="connsiteY19" fmla="*/ 560253 h 2040292"/>
                <a:gd name="connsiteX20" fmla="*/ 146538 w 3421673"/>
                <a:gd name="connsiteY20" fmla="*/ 582234 h 2040292"/>
                <a:gd name="connsiteX21" fmla="*/ 974480 w 3421673"/>
                <a:gd name="connsiteY21" fmla="*/ 1314926 h 2040292"/>
                <a:gd name="connsiteX22" fmla="*/ 981807 w 3421673"/>
                <a:gd name="connsiteY22" fmla="*/ 1446811 h 2040292"/>
                <a:gd name="connsiteX23" fmla="*/ 1091711 w 3421673"/>
                <a:gd name="connsiteY23" fmla="*/ 1483446 h 2040292"/>
                <a:gd name="connsiteX24" fmla="*/ 1128346 w 3421673"/>
                <a:gd name="connsiteY24" fmla="*/ 1512753 h 2040292"/>
                <a:gd name="connsiteX25" fmla="*/ 1252903 w 3421673"/>
                <a:gd name="connsiteY25" fmla="*/ 1512753 h 2040292"/>
                <a:gd name="connsiteX26" fmla="*/ 1436076 w 3421673"/>
                <a:gd name="connsiteY26" fmla="*/ 1534734 h 2040292"/>
                <a:gd name="connsiteX27" fmla="*/ 1502019 w 3421673"/>
                <a:gd name="connsiteY27" fmla="*/ 1549388 h 2040292"/>
                <a:gd name="connsiteX28" fmla="*/ 1582615 w 3421673"/>
                <a:gd name="connsiteY28" fmla="*/ 1644638 h 2040292"/>
                <a:gd name="connsiteX29" fmla="*/ 1633903 w 3421673"/>
                <a:gd name="connsiteY29" fmla="*/ 1769196 h 2040292"/>
                <a:gd name="connsiteX30" fmla="*/ 1663211 w 3421673"/>
                <a:gd name="connsiteY30" fmla="*/ 1776523 h 2040292"/>
                <a:gd name="connsiteX31" fmla="*/ 1707173 w 3421673"/>
                <a:gd name="connsiteY31" fmla="*/ 1783849 h 2040292"/>
                <a:gd name="connsiteX32" fmla="*/ 1780442 w 3421673"/>
                <a:gd name="connsiteY32" fmla="*/ 1857119 h 2040292"/>
                <a:gd name="connsiteX33" fmla="*/ 1824403 w 3421673"/>
                <a:gd name="connsiteY33" fmla="*/ 1835138 h 2040292"/>
                <a:gd name="connsiteX34" fmla="*/ 1846384 w 3421673"/>
                <a:gd name="connsiteY34" fmla="*/ 1835138 h 2040292"/>
                <a:gd name="connsiteX35" fmla="*/ 1890346 w 3421673"/>
                <a:gd name="connsiteY35" fmla="*/ 1879099 h 2040292"/>
                <a:gd name="connsiteX36" fmla="*/ 1912326 w 3421673"/>
                <a:gd name="connsiteY36" fmla="*/ 1945042 h 2040292"/>
                <a:gd name="connsiteX37" fmla="*/ 1891046 w 3421673"/>
                <a:gd name="connsiteY37" fmla="*/ 2035719 h 2040292"/>
                <a:gd name="connsiteX38" fmla="*/ 1926980 w 3421673"/>
                <a:gd name="connsiteY38" fmla="*/ 2040292 h 2040292"/>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2399758 h 2399758"/>
                <a:gd name="connsiteX1" fmla="*/ 2579076 w 3421673"/>
                <a:gd name="connsiteY1" fmla="*/ 1960142 h 2399758"/>
                <a:gd name="connsiteX2" fmla="*/ 2688980 w 3421673"/>
                <a:gd name="connsiteY2" fmla="*/ 1945489 h 2399758"/>
                <a:gd name="connsiteX3" fmla="*/ 2791557 w 3421673"/>
                <a:gd name="connsiteY3" fmla="*/ 1894200 h 2399758"/>
                <a:gd name="connsiteX4" fmla="*/ 2806211 w 3421673"/>
                <a:gd name="connsiteY4" fmla="*/ 1864892 h 2399758"/>
                <a:gd name="connsiteX5" fmla="*/ 2916115 w 3421673"/>
                <a:gd name="connsiteY5" fmla="*/ 1872219 h 2399758"/>
                <a:gd name="connsiteX6" fmla="*/ 3033346 w 3421673"/>
                <a:gd name="connsiteY6" fmla="*/ 1879546 h 2399758"/>
                <a:gd name="connsiteX7" fmla="*/ 3033346 w 3421673"/>
                <a:gd name="connsiteY7" fmla="*/ 1776969 h 2399758"/>
                <a:gd name="connsiteX8" fmla="*/ 3062653 w 3421673"/>
                <a:gd name="connsiteY8" fmla="*/ 1725681 h 2399758"/>
                <a:gd name="connsiteX9" fmla="*/ 3150576 w 3421673"/>
                <a:gd name="connsiteY9" fmla="*/ 1674392 h 2399758"/>
                <a:gd name="connsiteX10" fmla="*/ 3201865 w 3421673"/>
                <a:gd name="connsiteY10" fmla="*/ 1615777 h 2399758"/>
                <a:gd name="connsiteX11" fmla="*/ 3363057 w 3421673"/>
                <a:gd name="connsiteY11" fmla="*/ 1615777 h 2399758"/>
                <a:gd name="connsiteX12" fmla="*/ 3363057 w 3421673"/>
                <a:gd name="connsiteY12" fmla="*/ 1513200 h 2399758"/>
                <a:gd name="connsiteX13" fmla="*/ 3392365 w 3421673"/>
                <a:gd name="connsiteY13" fmla="*/ 1271412 h 2399758"/>
                <a:gd name="connsiteX14" fmla="*/ 3421673 w 3421673"/>
                <a:gd name="connsiteY14" fmla="*/ 1080912 h 2399758"/>
                <a:gd name="connsiteX15" fmla="*/ 3414346 w 3421673"/>
                <a:gd name="connsiteY15" fmla="*/ 875758 h 2399758"/>
                <a:gd name="connsiteX16" fmla="*/ 3273561 w 3421673"/>
                <a:gd name="connsiteY16" fmla="*/ 359466 h 2399758"/>
                <a:gd name="connsiteX17" fmla="*/ 0 w 3421673"/>
                <a:gd name="connsiteY17" fmla="*/ 809815 h 2399758"/>
                <a:gd name="connsiteX18" fmla="*/ 58615 w 3421673"/>
                <a:gd name="connsiteY18" fmla="*/ 875758 h 2399758"/>
                <a:gd name="connsiteX19" fmla="*/ 87923 w 3421673"/>
                <a:gd name="connsiteY19" fmla="*/ 919719 h 2399758"/>
                <a:gd name="connsiteX20" fmla="*/ 146538 w 3421673"/>
                <a:gd name="connsiteY20" fmla="*/ 941700 h 2399758"/>
                <a:gd name="connsiteX21" fmla="*/ 974480 w 3421673"/>
                <a:gd name="connsiteY21" fmla="*/ 1674392 h 2399758"/>
                <a:gd name="connsiteX22" fmla="*/ 981807 w 3421673"/>
                <a:gd name="connsiteY22" fmla="*/ 1806277 h 2399758"/>
                <a:gd name="connsiteX23" fmla="*/ 1091711 w 3421673"/>
                <a:gd name="connsiteY23" fmla="*/ 1842912 h 2399758"/>
                <a:gd name="connsiteX24" fmla="*/ 1128346 w 3421673"/>
                <a:gd name="connsiteY24" fmla="*/ 1872219 h 2399758"/>
                <a:gd name="connsiteX25" fmla="*/ 1252903 w 3421673"/>
                <a:gd name="connsiteY25" fmla="*/ 1872219 h 2399758"/>
                <a:gd name="connsiteX26" fmla="*/ 1436076 w 3421673"/>
                <a:gd name="connsiteY26" fmla="*/ 1894200 h 2399758"/>
                <a:gd name="connsiteX27" fmla="*/ 1502019 w 3421673"/>
                <a:gd name="connsiteY27" fmla="*/ 1908854 h 2399758"/>
                <a:gd name="connsiteX28" fmla="*/ 1582615 w 3421673"/>
                <a:gd name="connsiteY28" fmla="*/ 2004104 h 2399758"/>
                <a:gd name="connsiteX29" fmla="*/ 1633903 w 3421673"/>
                <a:gd name="connsiteY29" fmla="*/ 2128662 h 2399758"/>
                <a:gd name="connsiteX30" fmla="*/ 1663211 w 3421673"/>
                <a:gd name="connsiteY30" fmla="*/ 2135989 h 2399758"/>
                <a:gd name="connsiteX31" fmla="*/ 1707173 w 3421673"/>
                <a:gd name="connsiteY31" fmla="*/ 2143315 h 2399758"/>
                <a:gd name="connsiteX32" fmla="*/ 1780442 w 3421673"/>
                <a:gd name="connsiteY32" fmla="*/ 2216585 h 2399758"/>
                <a:gd name="connsiteX33" fmla="*/ 1824403 w 3421673"/>
                <a:gd name="connsiteY33" fmla="*/ 2194604 h 2399758"/>
                <a:gd name="connsiteX34" fmla="*/ 1846384 w 3421673"/>
                <a:gd name="connsiteY34" fmla="*/ 2194604 h 2399758"/>
                <a:gd name="connsiteX35" fmla="*/ 1890346 w 3421673"/>
                <a:gd name="connsiteY35" fmla="*/ 2238565 h 2399758"/>
                <a:gd name="connsiteX36" fmla="*/ 1912326 w 3421673"/>
                <a:gd name="connsiteY36" fmla="*/ 2304508 h 2399758"/>
                <a:gd name="connsiteX37" fmla="*/ 1891046 w 3421673"/>
                <a:gd name="connsiteY37" fmla="*/ 2395185 h 2399758"/>
                <a:gd name="connsiteX38" fmla="*/ 1926980 w 3421673"/>
                <a:gd name="connsiteY38" fmla="*/ 2399758 h 2399758"/>
                <a:gd name="connsiteX0" fmla="*/ 1926980 w 3421673"/>
                <a:gd name="connsiteY0" fmla="*/ 3410404 h 3410404"/>
                <a:gd name="connsiteX1" fmla="*/ 2579076 w 3421673"/>
                <a:gd name="connsiteY1" fmla="*/ 2970788 h 3410404"/>
                <a:gd name="connsiteX2" fmla="*/ 2688980 w 3421673"/>
                <a:gd name="connsiteY2" fmla="*/ 2956135 h 3410404"/>
                <a:gd name="connsiteX3" fmla="*/ 2791557 w 3421673"/>
                <a:gd name="connsiteY3" fmla="*/ 2904846 h 3410404"/>
                <a:gd name="connsiteX4" fmla="*/ 2806211 w 3421673"/>
                <a:gd name="connsiteY4" fmla="*/ 2875538 h 3410404"/>
                <a:gd name="connsiteX5" fmla="*/ 2916115 w 3421673"/>
                <a:gd name="connsiteY5" fmla="*/ 2882865 h 3410404"/>
                <a:gd name="connsiteX6" fmla="*/ 3033346 w 3421673"/>
                <a:gd name="connsiteY6" fmla="*/ 2890192 h 3410404"/>
                <a:gd name="connsiteX7" fmla="*/ 3033346 w 3421673"/>
                <a:gd name="connsiteY7" fmla="*/ 2787615 h 3410404"/>
                <a:gd name="connsiteX8" fmla="*/ 3062653 w 3421673"/>
                <a:gd name="connsiteY8" fmla="*/ 2736327 h 3410404"/>
                <a:gd name="connsiteX9" fmla="*/ 3150576 w 3421673"/>
                <a:gd name="connsiteY9" fmla="*/ 2685038 h 3410404"/>
                <a:gd name="connsiteX10" fmla="*/ 3201865 w 3421673"/>
                <a:gd name="connsiteY10" fmla="*/ 2626423 h 3410404"/>
                <a:gd name="connsiteX11" fmla="*/ 3363057 w 3421673"/>
                <a:gd name="connsiteY11" fmla="*/ 2626423 h 3410404"/>
                <a:gd name="connsiteX12" fmla="*/ 3363057 w 3421673"/>
                <a:gd name="connsiteY12" fmla="*/ 2523846 h 3410404"/>
                <a:gd name="connsiteX13" fmla="*/ 3392365 w 3421673"/>
                <a:gd name="connsiteY13" fmla="*/ 2282058 h 3410404"/>
                <a:gd name="connsiteX14" fmla="*/ 3421673 w 3421673"/>
                <a:gd name="connsiteY14" fmla="*/ 2091558 h 3410404"/>
                <a:gd name="connsiteX15" fmla="*/ 3414346 w 3421673"/>
                <a:gd name="connsiteY15" fmla="*/ 1886404 h 3410404"/>
                <a:gd name="connsiteX16" fmla="*/ 3273561 w 3421673"/>
                <a:gd name="connsiteY16" fmla="*/ 1370112 h 3410404"/>
                <a:gd name="connsiteX17" fmla="*/ 2303287 w 3421673"/>
                <a:gd name="connsiteY17" fmla="*/ 3059 h 3410404"/>
                <a:gd name="connsiteX18" fmla="*/ 0 w 3421673"/>
                <a:gd name="connsiteY18" fmla="*/ 1820461 h 3410404"/>
                <a:gd name="connsiteX19" fmla="*/ 58615 w 3421673"/>
                <a:gd name="connsiteY19" fmla="*/ 1886404 h 3410404"/>
                <a:gd name="connsiteX20" fmla="*/ 87923 w 3421673"/>
                <a:gd name="connsiteY20" fmla="*/ 1930365 h 3410404"/>
                <a:gd name="connsiteX21" fmla="*/ 146538 w 3421673"/>
                <a:gd name="connsiteY21" fmla="*/ 1952346 h 3410404"/>
                <a:gd name="connsiteX22" fmla="*/ 974480 w 3421673"/>
                <a:gd name="connsiteY22" fmla="*/ 2685038 h 3410404"/>
                <a:gd name="connsiteX23" fmla="*/ 981807 w 3421673"/>
                <a:gd name="connsiteY23" fmla="*/ 2816923 h 3410404"/>
                <a:gd name="connsiteX24" fmla="*/ 1091711 w 3421673"/>
                <a:gd name="connsiteY24" fmla="*/ 2853558 h 3410404"/>
                <a:gd name="connsiteX25" fmla="*/ 1128346 w 3421673"/>
                <a:gd name="connsiteY25" fmla="*/ 2882865 h 3410404"/>
                <a:gd name="connsiteX26" fmla="*/ 1252903 w 3421673"/>
                <a:gd name="connsiteY26" fmla="*/ 2882865 h 3410404"/>
                <a:gd name="connsiteX27" fmla="*/ 1436076 w 3421673"/>
                <a:gd name="connsiteY27" fmla="*/ 2904846 h 3410404"/>
                <a:gd name="connsiteX28" fmla="*/ 1502019 w 3421673"/>
                <a:gd name="connsiteY28" fmla="*/ 2919500 h 3410404"/>
                <a:gd name="connsiteX29" fmla="*/ 1582615 w 3421673"/>
                <a:gd name="connsiteY29" fmla="*/ 3014750 h 3410404"/>
                <a:gd name="connsiteX30" fmla="*/ 1633903 w 3421673"/>
                <a:gd name="connsiteY30" fmla="*/ 3139308 h 3410404"/>
                <a:gd name="connsiteX31" fmla="*/ 1663211 w 3421673"/>
                <a:gd name="connsiteY31" fmla="*/ 3146635 h 3410404"/>
                <a:gd name="connsiteX32" fmla="*/ 1707173 w 3421673"/>
                <a:gd name="connsiteY32" fmla="*/ 3153961 h 3410404"/>
                <a:gd name="connsiteX33" fmla="*/ 1780442 w 3421673"/>
                <a:gd name="connsiteY33" fmla="*/ 3227231 h 3410404"/>
                <a:gd name="connsiteX34" fmla="*/ 1824403 w 3421673"/>
                <a:gd name="connsiteY34" fmla="*/ 3205250 h 3410404"/>
                <a:gd name="connsiteX35" fmla="*/ 1846384 w 3421673"/>
                <a:gd name="connsiteY35" fmla="*/ 3205250 h 3410404"/>
                <a:gd name="connsiteX36" fmla="*/ 1890346 w 3421673"/>
                <a:gd name="connsiteY36" fmla="*/ 3249211 h 3410404"/>
                <a:gd name="connsiteX37" fmla="*/ 1912326 w 3421673"/>
                <a:gd name="connsiteY37" fmla="*/ 3315154 h 3410404"/>
                <a:gd name="connsiteX38" fmla="*/ 1891046 w 3421673"/>
                <a:gd name="connsiteY38" fmla="*/ 3405831 h 3410404"/>
                <a:gd name="connsiteX39" fmla="*/ 1926980 w 3421673"/>
                <a:gd name="connsiteY39" fmla="*/ 3410404 h 3410404"/>
                <a:gd name="connsiteX0" fmla="*/ 1926980 w 3421673"/>
                <a:gd name="connsiteY0" fmla="*/ 3716940 h 3716940"/>
                <a:gd name="connsiteX1" fmla="*/ 2579076 w 3421673"/>
                <a:gd name="connsiteY1" fmla="*/ 3277324 h 3716940"/>
                <a:gd name="connsiteX2" fmla="*/ 2688980 w 3421673"/>
                <a:gd name="connsiteY2" fmla="*/ 3262671 h 3716940"/>
                <a:gd name="connsiteX3" fmla="*/ 2791557 w 3421673"/>
                <a:gd name="connsiteY3" fmla="*/ 3211382 h 3716940"/>
                <a:gd name="connsiteX4" fmla="*/ 2806211 w 3421673"/>
                <a:gd name="connsiteY4" fmla="*/ 3182074 h 3716940"/>
                <a:gd name="connsiteX5" fmla="*/ 2916115 w 3421673"/>
                <a:gd name="connsiteY5" fmla="*/ 3189401 h 3716940"/>
                <a:gd name="connsiteX6" fmla="*/ 3033346 w 3421673"/>
                <a:gd name="connsiteY6" fmla="*/ 3196728 h 3716940"/>
                <a:gd name="connsiteX7" fmla="*/ 3033346 w 3421673"/>
                <a:gd name="connsiteY7" fmla="*/ 3094151 h 3716940"/>
                <a:gd name="connsiteX8" fmla="*/ 3062653 w 3421673"/>
                <a:gd name="connsiteY8" fmla="*/ 3042863 h 3716940"/>
                <a:gd name="connsiteX9" fmla="*/ 3150576 w 3421673"/>
                <a:gd name="connsiteY9" fmla="*/ 2991574 h 3716940"/>
                <a:gd name="connsiteX10" fmla="*/ 3201865 w 3421673"/>
                <a:gd name="connsiteY10" fmla="*/ 2932959 h 3716940"/>
                <a:gd name="connsiteX11" fmla="*/ 3363057 w 3421673"/>
                <a:gd name="connsiteY11" fmla="*/ 2932959 h 3716940"/>
                <a:gd name="connsiteX12" fmla="*/ 3363057 w 3421673"/>
                <a:gd name="connsiteY12" fmla="*/ 2830382 h 3716940"/>
                <a:gd name="connsiteX13" fmla="*/ 3392365 w 3421673"/>
                <a:gd name="connsiteY13" fmla="*/ 2588594 h 3716940"/>
                <a:gd name="connsiteX14" fmla="*/ 3421673 w 3421673"/>
                <a:gd name="connsiteY14" fmla="*/ 2398094 h 3716940"/>
                <a:gd name="connsiteX15" fmla="*/ 3414346 w 3421673"/>
                <a:gd name="connsiteY15" fmla="*/ 2192940 h 3716940"/>
                <a:gd name="connsiteX16" fmla="*/ 3273561 w 3421673"/>
                <a:gd name="connsiteY16" fmla="*/ 1676648 h 3716940"/>
                <a:gd name="connsiteX17" fmla="*/ 2494325 w 3421673"/>
                <a:gd name="connsiteY17" fmla="*/ 2503 h 3716940"/>
                <a:gd name="connsiteX18" fmla="*/ 0 w 3421673"/>
                <a:gd name="connsiteY18" fmla="*/ 2126997 h 3716940"/>
                <a:gd name="connsiteX19" fmla="*/ 58615 w 3421673"/>
                <a:gd name="connsiteY19" fmla="*/ 2192940 h 3716940"/>
                <a:gd name="connsiteX20" fmla="*/ 87923 w 3421673"/>
                <a:gd name="connsiteY20" fmla="*/ 2236901 h 3716940"/>
                <a:gd name="connsiteX21" fmla="*/ 146538 w 3421673"/>
                <a:gd name="connsiteY21" fmla="*/ 2258882 h 3716940"/>
                <a:gd name="connsiteX22" fmla="*/ 974480 w 3421673"/>
                <a:gd name="connsiteY22" fmla="*/ 2991574 h 3716940"/>
                <a:gd name="connsiteX23" fmla="*/ 981807 w 3421673"/>
                <a:gd name="connsiteY23" fmla="*/ 3123459 h 3716940"/>
                <a:gd name="connsiteX24" fmla="*/ 1091711 w 3421673"/>
                <a:gd name="connsiteY24" fmla="*/ 3160094 h 3716940"/>
                <a:gd name="connsiteX25" fmla="*/ 1128346 w 3421673"/>
                <a:gd name="connsiteY25" fmla="*/ 3189401 h 3716940"/>
                <a:gd name="connsiteX26" fmla="*/ 1252903 w 3421673"/>
                <a:gd name="connsiteY26" fmla="*/ 3189401 h 3716940"/>
                <a:gd name="connsiteX27" fmla="*/ 1436076 w 3421673"/>
                <a:gd name="connsiteY27" fmla="*/ 3211382 h 3716940"/>
                <a:gd name="connsiteX28" fmla="*/ 1502019 w 3421673"/>
                <a:gd name="connsiteY28" fmla="*/ 3226036 h 3716940"/>
                <a:gd name="connsiteX29" fmla="*/ 1582615 w 3421673"/>
                <a:gd name="connsiteY29" fmla="*/ 3321286 h 3716940"/>
                <a:gd name="connsiteX30" fmla="*/ 1633903 w 3421673"/>
                <a:gd name="connsiteY30" fmla="*/ 3445844 h 3716940"/>
                <a:gd name="connsiteX31" fmla="*/ 1663211 w 3421673"/>
                <a:gd name="connsiteY31" fmla="*/ 3453171 h 3716940"/>
                <a:gd name="connsiteX32" fmla="*/ 1707173 w 3421673"/>
                <a:gd name="connsiteY32" fmla="*/ 3460497 h 3716940"/>
                <a:gd name="connsiteX33" fmla="*/ 1780442 w 3421673"/>
                <a:gd name="connsiteY33" fmla="*/ 3533767 h 3716940"/>
                <a:gd name="connsiteX34" fmla="*/ 1824403 w 3421673"/>
                <a:gd name="connsiteY34" fmla="*/ 3511786 h 3716940"/>
                <a:gd name="connsiteX35" fmla="*/ 1846384 w 3421673"/>
                <a:gd name="connsiteY35" fmla="*/ 3511786 h 3716940"/>
                <a:gd name="connsiteX36" fmla="*/ 1890346 w 3421673"/>
                <a:gd name="connsiteY36" fmla="*/ 3555747 h 3716940"/>
                <a:gd name="connsiteX37" fmla="*/ 1912326 w 3421673"/>
                <a:gd name="connsiteY37" fmla="*/ 3621690 h 3716940"/>
                <a:gd name="connsiteX38" fmla="*/ 1891046 w 3421673"/>
                <a:gd name="connsiteY38" fmla="*/ 3712367 h 3716940"/>
                <a:gd name="connsiteX39" fmla="*/ 1926980 w 3421673"/>
                <a:gd name="connsiteY39" fmla="*/ 3716940 h 3716940"/>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3714437 h 3714437"/>
                <a:gd name="connsiteX1" fmla="*/ 2579076 w 3421673"/>
                <a:gd name="connsiteY1" fmla="*/ 3274821 h 3714437"/>
                <a:gd name="connsiteX2" fmla="*/ 2688980 w 3421673"/>
                <a:gd name="connsiteY2" fmla="*/ 3260168 h 3714437"/>
                <a:gd name="connsiteX3" fmla="*/ 2791557 w 3421673"/>
                <a:gd name="connsiteY3" fmla="*/ 3208879 h 3714437"/>
                <a:gd name="connsiteX4" fmla="*/ 2806211 w 3421673"/>
                <a:gd name="connsiteY4" fmla="*/ 3179571 h 3714437"/>
                <a:gd name="connsiteX5" fmla="*/ 2916115 w 3421673"/>
                <a:gd name="connsiteY5" fmla="*/ 3186898 h 3714437"/>
                <a:gd name="connsiteX6" fmla="*/ 3033346 w 3421673"/>
                <a:gd name="connsiteY6" fmla="*/ 3194225 h 3714437"/>
                <a:gd name="connsiteX7" fmla="*/ 3033346 w 3421673"/>
                <a:gd name="connsiteY7" fmla="*/ 3091648 h 3714437"/>
                <a:gd name="connsiteX8" fmla="*/ 3062653 w 3421673"/>
                <a:gd name="connsiteY8" fmla="*/ 3040360 h 3714437"/>
                <a:gd name="connsiteX9" fmla="*/ 3150576 w 3421673"/>
                <a:gd name="connsiteY9" fmla="*/ 2989071 h 3714437"/>
                <a:gd name="connsiteX10" fmla="*/ 3201865 w 3421673"/>
                <a:gd name="connsiteY10" fmla="*/ 2930456 h 3714437"/>
                <a:gd name="connsiteX11" fmla="*/ 3363057 w 3421673"/>
                <a:gd name="connsiteY11" fmla="*/ 2930456 h 3714437"/>
                <a:gd name="connsiteX12" fmla="*/ 3363057 w 3421673"/>
                <a:gd name="connsiteY12" fmla="*/ 2827879 h 3714437"/>
                <a:gd name="connsiteX13" fmla="*/ 3392365 w 3421673"/>
                <a:gd name="connsiteY13" fmla="*/ 2586091 h 3714437"/>
                <a:gd name="connsiteX14" fmla="*/ 3421673 w 3421673"/>
                <a:gd name="connsiteY14" fmla="*/ 2395591 h 3714437"/>
                <a:gd name="connsiteX15" fmla="*/ 3414346 w 3421673"/>
                <a:gd name="connsiteY15" fmla="*/ 2190437 h 3714437"/>
                <a:gd name="connsiteX16" fmla="*/ 3273561 w 3421673"/>
                <a:gd name="connsiteY16" fmla="*/ 1674145 h 3714437"/>
                <a:gd name="connsiteX17" fmla="*/ 2494325 w 3421673"/>
                <a:gd name="connsiteY17" fmla="*/ 0 h 3714437"/>
                <a:gd name="connsiteX18" fmla="*/ 0 w 3421673"/>
                <a:gd name="connsiteY18" fmla="*/ 2124494 h 3714437"/>
                <a:gd name="connsiteX19" fmla="*/ 58615 w 3421673"/>
                <a:gd name="connsiteY19" fmla="*/ 2190437 h 3714437"/>
                <a:gd name="connsiteX20" fmla="*/ 87923 w 3421673"/>
                <a:gd name="connsiteY20" fmla="*/ 2234398 h 3714437"/>
                <a:gd name="connsiteX21" fmla="*/ 146538 w 3421673"/>
                <a:gd name="connsiteY21" fmla="*/ 2256379 h 3714437"/>
                <a:gd name="connsiteX22" fmla="*/ 974480 w 3421673"/>
                <a:gd name="connsiteY22" fmla="*/ 2989071 h 3714437"/>
                <a:gd name="connsiteX23" fmla="*/ 981807 w 3421673"/>
                <a:gd name="connsiteY23" fmla="*/ 3120956 h 3714437"/>
                <a:gd name="connsiteX24" fmla="*/ 1091711 w 3421673"/>
                <a:gd name="connsiteY24" fmla="*/ 3157591 h 3714437"/>
                <a:gd name="connsiteX25" fmla="*/ 1128346 w 3421673"/>
                <a:gd name="connsiteY25" fmla="*/ 3186898 h 3714437"/>
                <a:gd name="connsiteX26" fmla="*/ 1252903 w 3421673"/>
                <a:gd name="connsiteY26" fmla="*/ 3186898 h 3714437"/>
                <a:gd name="connsiteX27" fmla="*/ 1436076 w 3421673"/>
                <a:gd name="connsiteY27" fmla="*/ 3208879 h 3714437"/>
                <a:gd name="connsiteX28" fmla="*/ 1502019 w 3421673"/>
                <a:gd name="connsiteY28" fmla="*/ 3223533 h 3714437"/>
                <a:gd name="connsiteX29" fmla="*/ 1582615 w 3421673"/>
                <a:gd name="connsiteY29" fmla="*/ 3318783 h 3714437"/>
                <a:gd name="connsiteX30" fmla="*/ 1633903 w 3421673"/>
                <a:gd name="connsiteY30" fmla="*/ 3443341 h 3714437"/>
                <a:gd name="connsiteX31" fmla="*/ 1663211 w 3421673"/>
                <a:gd name="connsiteY31" fmla="*/ 3450668 h 3714437"/>
                <a:gd name="connsiteX32" fmla="*/ 1707173 w 3421673"/>
                <a:gd name="connsiteY32" fmla="*/ 3457994 h 3714437"/>
                <a:gd name="connsiteX33" fmla="*/ 1780442 w 3421673"/>
                <a:gd name="connsiteY33" fmla="*/ 3531264 h 3714437"/>
                <a:gd name="connsiteX34" fmla="*/ 1824403 w 3421673"/>
                <a:gd name="connsiteY34" fmla="*/ 3509283 h 3714437"/>
                <a:gd name="connsiteX35" fmla="*/ 1846384 w 3421673"/>
                <a:gd name="connsiteY35" fmla="*/ 3509283 h 3714437"/>
                <a:gd name="connsiteX36" fmla="*/ 1890346 w 3421673"/>
                <a:gd name="connsiteY36" fmla="*/ 3553244 h 3714437"/>
                <a:gd name="connsiteX37" fmla="*/ 1912326 w 3421673"/>
                <a:gd name="connsiteY37" fmla="*/ 3619187 h 3714437"/>
                <a:gd name="connsiteX38" fmla="*/ 1891046 w 3421673"/>
                <a:gd name="connsiteY38" fmla="*/ 3709864 h 3714437"/>
                <a:gd name="connsiteX39" fmla="*/ 1926980 w 3421673"/>
                <a:gd name="connsiteY39" fmla="*/ 3714437 h 3714437"/>
                <a:gd name="connsiteX0" fmla="*/ 1926980 w 3421673"/>
                <a:gd name="connsiteY0" fmla="*/ 4009764 h 4009764"/>
                <a:gd name="connsiteX1" fmla="*/ 2579076 w 3421673"/>
                <a:gd name="connsiteY1" fmla="*/ 3570148 h 4009764"/>
                <a:gd name="connsiteX2" fmla="*/ 2688980 w 3421673"/>
                <a:gd name="connsiteY2" fmla="*/ 3555495 h 4009764"/>
                <a:gd name="connsiteX3" fmla="*/ 2791557 w 3421673"/>
                <a:gd name="connsiteY3" fmla="*/ 3504206 h 4009764"/>
                <a:gd name="connsiteX4" fmla="*/ 2806211 w 3421673"/>
                <a:gd name="connsiteY4" fmla="*/ 3474898 h 4009764"/>
                <a:gd name="connsiteX5" fmla="*/ 2916115 w 3421673"/>
                <a:gd name="connsiteY5" fmla="*/ 3482225 h 4009764"/>
                <a:gd name="connsiteX6" fmla="*/ 3033346 w 3421673"/>
                <a:gd name="connsiteY6" fmla="*/ 3489552 h 4009764"/>
                <a:gd name="connsiteX7" fmla="*/ 3033346 w 3421673"/>
                <a:gd name="connsiteY7" fmla="*/ 3386975 h 4009764"/>
                <a:gd name="connsiteX8" fmla="*/ 3062653 w 3421673"/>
                <a:gd name="connsiteY8" fmla="*/ 3335687 h 4009764"/>
                <a:gd name="connsiteX9" fmla="*/ 3150576 w 3421673"/>
                <a:gd name="connsiteY9" fmla="*/ 3284398 h 4009764"/>
                <a:gd name="connsiteX10" fmla="*/ 3201865 w 3421673"/>
                <a:gd name="connsiteY10" fmla="*/ 3225783 h 4009764"/>
                <a:gd name="connsiteX11" fmla="*/ 3363057 w 3421673"/>
                <a:gd name="connsiteY11" fmla="*/ 3225783 h 4009764"/>
                <a:gd name="connsiteX12" fmla="*/ 3363057 w 3421673"/>
                <a:gd name="connsiteY12" fmla="*/ 3123206 h 4009764"/>
                <a:gd name="connsiteX13" fmla="*/ 3392365 w 3421673"/>
                <a:gd name="connsiteY13" fmla="*/ 2881418 h 4009764"/>
                <a:gd name="connsiteX14" fmla="*/ 3421673 w 3421673"/>
                <a:gd name="connsiteY14" fmla="*/ 2690918 h 4009764"/>
                <a:gd name="connsiteX15" fmla="*/ 3414346 w 3421673"/>
                <a:gd name="connsiteY15" fmla="*/ 2485764 h 4009764"/>
                <a:gd name="connsiteX16" fmla="*/ 3273561 w 3421673"/>
                <a:gd name="connsiteY16" fmla="*/ 1969472 h 4009764"/>
                <a:gd name="connsiteX17" fmla="*/ 2494325 w 3421673"/>
                <a:gd name="connsiteY17" fmla="*/ 295327 h 4009764"/>
                <a:gd name="connsiteX18" fmla="*/ 2197713 w 3421673"/>
                <a:gd name="connsiteY18" fmla="*/ 181409 h 4009764"/>
                <a:gd name="connsiteX19" fmla="*/ 0 w 3421673"/>
                <a:gd name="connsiteY19" fmla="*/ 2419821 h 4009764"/>
                <a:gd name="connsiteX20" fmla="*/ 58615 w 3421673"/>
                <a:gd name="connsiteY20" fmla="*/ 2485764 h 4009764"/>
                <a:gd name="connsiteX21" fmla="*/ 87923 w 3421673"/>
                <a:gd name="connsiteY21" fmla="*/ 2529725 h 4009764"/>
                <a:gd name="connsiteX22" fmla="*/ 146538 w 3421673"/>
                <a:gd name="connsiteY22" fmla="*/ 2551706 h 4009764"/>
                <a:gd name="connsiteX23" fmla="*/ 974480 w 3421673"/>
                <a:gd name="connsiteY23" fmla="*/ 3284398 h 4009764"/>
                <a:gd name="connsiteX24" fmla="*/ 981807 w 3421673"/>
                <a:gd name="connsiteY24" fmla="*/ 3416283 h 4009764"/>
                <a:gd name="connsiteX25" fmla="*/ 1091711 w 3421673"/>
                <a:gd name="connsiteY25" fmla="*/ 3452918 h 4009764"/>
                <a:gd name="connsiteX26" fmla="*/ 1128346 w 3421673"/>
                <a:gd name="connsiteY26" fmla="*/ 3482225 h 4009764"/>
                <a:gd name="connsiteX27" fmla="*/ 1252903 w 3421673"/>
                <a:gd name="connsiteY27" fmla="*/ 3482225 h 4009764"/>
                <a:gd name="connsiteX28" fmla="*/ 1436076 w 3421673"/>
                <a:gd name="connsiteY28" fmla="*/ 3504206 h 4009764"/>
                <a:gd name="connsiteX29" fmla="*/ 1502019 w 3421673"/>
                <a:gd name="connsiteY29" fmla="*/ 3518860 h 4009764"/>
                <a:gd name="connsiteX30" fmla="*/ 1582615 w 3421673"/>
                <a:gd name="connsiteY30" fmla="*/ 3614110 h 4009764"/>
                <a:gd name="connsiteX31" fmla="*/ 1633903 w 3421673"/>
                <a:gd name="connsiteY31" fmla="*/ 3738668 h 4009764"/>
                <a:gd name="connsiteX32" fmla="*/ 1663211 w 3421673"/>
                <a:gd name="connsiteY32" fmla="*/ 3745995 h 4009764"/>
                <a:gd name="connsiteX33" fmla="*/ 1707173 w 3421673"/>
                <a:gd name="connsiteY33" fmla="*/ 3753321 h 4009764"/>
                <a:gd name="connsiteX34" fmla="*/ 1780442 w 3421673"/>
                <a:gd name="connsiteY34" fmla="*/ 3826591 h 4009764"/>
                <a:gd name="connsiteX35" fmla="*/ 1824403 w 3421673"/>
                <a:gd name="connsiteY35" fmla="*/ 3804610 h 4009764"/>
                <a:gd name="connsiteX36" fmla="*/ 1846384 w 3421673"/>
                <a:gd name="connsiteY36" fmla="*/ 3804610 h 4009764"/>
                <a:gd name="connsiteX37" fmla="*/ 1890346 w 3421673"/>
                <a:gd name="connsiteY37" fmla="*/ 3848571 h 4009764"/>
                <a:gd name="connsiteX38" fmla="*/ 1912326 w 3421673"/>
                <a:gd name="connsiteY38" fmla="*/ 3914514 h 4009764"/>
                <a:gd name="connsiteX39" fmla="*/ 1891046 w 3421673"/>
                <a:gd name="connsiteY39" fmla="*/ 4005191 h 4009764"/>
                <a:gd name="connsiteX40" fmla="*/ 1926980 w 3421673"/>
                <a:gd name="connsiteY40" fmla="*/ 4009764 h 4009764"/>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0 w 3421673"/>
                <a:gd name="connsiteY19" fmla="*/ 2238412 h 3828355"/>
                <a:gd name="connsiteX20" fmla="*/ 58615 w 3421673"/>
                <a:gd name="connsiteY20" fmla="*/ 2304355 h 3828355"/>
                <a:gd name="connsiteX21" fmla="*/ 87923 w 3421673"/>
                <a:gd name="connsiteY21" fmla="*/ 2348316 h 3828355"/>
                <a:gd name="connsiteX22" fmla="*/ 146538 w 3421673"/>
                <a:gd name="connsiteY22" fmla="*/ 2370297 h 3828355"/>
                <a:gd name="connsiteX23" fmla="*/ 974480 w 3421673"/>
                <a:gd name="connsiteY23" fmla="*/ 3102989 h 3828355"/>
                <a:gd name="connsiteX24" fmla="*/ 981807 w 3421673"/>
                <a:gd name="connsiteY24" fmla="*/ 3234874 h 3828355"/>
                <a:gd name="connsiteX25" fmla="*/ 1091711 w 3421673"/>
                <a:gd name="connsiteY25" fmla="*/ 3271509 h 3828355"/>
                <a:gd name="connsiteX26" fmla="*/ 1128346 w 3421673"/>
                <a:gd name="connsiteY26" fmla="*/ 3300816 h 3828355"/>
                <a:gd name="connsiteX27" fmla="*/ 1252903 w 3421673"/>
                <a:gd name="connsiteY27" fmla="*/ 3300816 h 3828355"/>
                <a:gd name="connsiteX28" fmla="*/ 1436076 w 3421673"/>
                <a:gd name="connsiteY28" fmla="*/ 3322797 h 3828355"/>
                <a:gd name="connsiteX29" fmla="*/ 1502019 w 3421673"/>
                <a:gd name="connsiteY29" fmla="*/ 3337451 h 3828355"/>
                <a:gd name="connsiteX30" fmla="*/ 1582615 w 3421673"/>
                <a:gd name="connsiteY30" fmla="*/ 3432701 h 3828355"/>
                <a:gd name="connsiteX31" fmla="*/ 1633903 w 3421673"/>
                <a:gd name="connsiteY31" fmla="*/ 3557259 h 3828355"/>
                <a:gd name="connsiteX32" fmla="*/ 1663211 w 3421673"/>
                <a:gd name="connsiteY32" fmla="*/ 3564586 h 3828355"/>
                <a:gd name="connsiteX33" fmla="*/ 1707173 w 3421673"/>
                <a:gd name="connsiteY33" fmla="*/ 3571912 h 3828355"/>
                <a:gd name="connsiteX34" fmla="*/ 1780442 w 3421673"/>
                <a:gd name="connsiteY34" fmla="*/ 3645182 h 3828355"/>
                <a:gd name="connsiteX35" fmla="*/ 1824403 w 3421673"/>
                <a:gd name="connsiteY35" fmla="*/ 3623201 h 3828355"/>
                <a:gd name="connsiteX36" fmla="*/ 1846384 w 3421673"/>
                <a:gd name="connsiteY36" fmla="*/ 3623201 h 3828355"/>
                <a:gd name="connsiteX37" fmla="*/ 1890346 w 3421673"/>
                <a:gd name="connsiteY37" fmla="*/ 3667162 h 3828355"/>
                <a:gd name="connsiteX38" fmla="*/ 1912326 w 3421673"/>
                <a:gd name="connsiteY38" fmla="*/ 3733105 h 3828355"/>
                <a:gd name="connsiteX39" fmla="*/ 1891046 w 3421673"/>
                <a:gd name="connsiteY39" fmla="*/ 3823782 h 3828355"/>
                <a:gd name="connsiteX40" fmla="*/ 1926980 w 3421673"/>
                <a:gd name="connsiteY40" fmla="*/ 3828355 h 3828355"/>
                <a:gd name="connsiteX0" fmla="*/ 1926980 w 3421673"/>
                <a:gd name="connsiteY0" fmla="*/ 3937959 h 3937959"/>
                <a:gd name="connsiteX1" fmla="*/ 2579076 w 3421673"/>
                <a:gd name="connsiteY1" fmla="*/ 3498343 h 3937959"/>
                <a:gd name="connsiteX2" fmla="*/ 2688980 w 3421673"/>
                <a:gd name="connsiteY2" fmla="*/ 3483690 h 3937959"/>
                <a:gd name="connsiteX3" fmla="*/ 2791557 w 3421673"/>
                <a:gd name="connsiteY3" fmla="*/ 3432401 h 3937959"/>
                <a:gd name="connsiteX4" fmla="*/ 2806211 w 3421673"/>
                <a:gd name="connsiteY4" fmla="*/ 3403093 h 3937959"/>
                <a:gd name="connsiteX5" fmla="*/ 2916115 w 3421673"/>
                <a:gd name="connsiteY5" fmla="*/ 3410420 h 3937959"/>
                <a:gd name="connsiteX6" fmla="*/ 3033346 w 3421673"/>
                <a:gd name="connsiteY6" fmla="*/ 3417747 h 3937959"/>
                <a:gd name="connsiteX7" fmla="*/ 3033346 w 3421673"/>
                <a:gd name="connsiteY7" fmla="*/ 3315170 h 3937959"/>
                <a:gd name="connsiteX8" fmla="*/ 3062653 w 3421673"/>
                <a:gd name="connsiteY8" fmla="*/ 3263882 h 3937959"/>
                <a:gd name="connsiteX9" fmla="*/ 3150576 w 3421673"/>
                <a:gd name="connsiteY9" fmla="*/ 3212593 h 3937959"/>
                <a:gd name="connsiteX10" fmla="*/ 3201865 w 3421673"/>
                <a:gd name="connsiteY10" fmla="*/ 3153978 h 3937959"/>
                <a:gd name="connsiteX11" fmla="*/ 3363057 w 3421673"/>
                <a:gd name="connsiteY11" fmla="*/ 3153978 h 3937959"/>
                <a:gd name="connsiteX12" fmla="*/ 3363057 w 3421673"/>
                <a:gd name="connsiteY12" fmla="*/ 3051401 h 3937959"/>
                <a:gd name="connsiteX13" fmla="*/ 3392365 w 3421673"/>
                <a:gd name="connsiteY13" fmla="*/ 2809613 h 3937959"/>
                <a:gd name="connsiteX14" fmla="*/ 3421673 w 3421673"/>
                <a:gd name="connsiteY14" fmla="*/ 2619113 h 3937959"/>
                <a:gd name="connsiteX15" fmla="*/ 3414346 w 3421673"/>
                <a:gd name="connsiteY15" fmla="*/ 2413959 h 3937959"/>
                <a:gd name="connsiteX16" fmla="*/ 3273561 w 3421673"/>
                <a:gd name="connsiteY16" fmla="*/ 1897667 h 3937959"/>
                <a:gd name="connsiteX17" fmla="*/ 2494325 w 3421673"/>
                <a:gd name="connsiteY17" fmla="*/ 223522 h 3937959"/>
                <a:gd name="connsiteX18" fmla="*/ 2197713 w 3421673"/>
                <a:gd name="connsiteY18" fmla="*/ 109604 h 3937959"/>
                <a:gd name="connsiteX19" fmla="*/ 1564271 w 3421673"/>
                <a:gd name="connsiteY19" fmla="*/ 159135 h 3937959"/>
                <a:gd name="connsiteX20" fmla="*/ 0 w 3421673"/>
                <a:gd name="connsiteY20" fmla="*/ 2348016 h 3937959"/>
                <a:gd name="connsiteX21" fmla="*/ 58615 w 3421673"/>
                <a:gd name="connsiteY21" fmla="*/ 2413959 h 3937959"/>
                <a:gd name="connsiteX22" fmla="*/ 87923 w 3421673"/>
                <a:gd name="connsiteY22" fmla="*/ 2457920 h 3937959"/>
                <a:gd name="connsiteX23" fmla="*/ 146538 w 3421673"/>
                <a:gd name="connsiteY23" fmla="*/ 2479901 h 3937959"/>
                <a:gd name="connsiteX24" fmla="*/ 974480 w 3421673"/>
                <a:gd name="connsiteY24" fmla="*/ 3212593 h 3937959"/>
                <a:gd name="connsiteX25" fmla="*/ 981807 w 3421673"/>
                <a:gd name="connsiteY25" fmla="*/ 3344478 h 3937959"/>
                <a:gd name="connsiteX26" fmla="*/ 1091711 w 3421673"/>
                <a:gd name="connsiteY26" fmla="*/ 3381113 h 3937959"/>
                <a:gd name="connsiteX27" fmla="*/ 1128346 w 3421673"/>
                <a:gd name="connsiteY27" fmla="*/ 3410420 h 3937959"/>
                <a:gd name="connsiteX28" fmla="*/ 1252903 w 3421673"/>
                <a:gd name="connsiteY28" fmla="*/ 3410420 h 3937959"/>
                <a:gd name="connsiteX29" fmla="*/ 1436076 w 3421673"/>
                <a:gd name="connsiteY29" fmla="*/ 3432401 h 3937959"/>
                <a:gd name="connsiteX30" fmla="*/ 1502019 w 3421673"/>
                <a:gd name="connsiteY30" fmla="*/ 3447055 h 3937959"/>
                <a:gd name="connsiteX31" fmla="*/ 1582615 w 3421673"/>
                <a:gd name="connsiteY31" fmla="*/ 3542305 h 3937959"/>
                <a:gd name="connsiteX32" fmla="*/ 1633903 w 3421673"/>
                <a:gd name="connsiteY32" fmla="*/ 3666863 h 3937959"/>
                <a:gd name="connsiteX33" fmla="*/ 1663211 w 3421673"/>
                <a:gd name="connsiteY33" fmla="*/ 3674190 h 3937959"/>
                <a:gd name="connsiteX34" fmla="*/ 1707173 w 3421673"/>
                <a:gd name="connsiteY34" fmla="*/ 3681516 h 3937959"/>
                <a:gd name="connsiteX35" fmla="*/ 1780442 w 3421673"/>
                <a:gd name="connsiteY35" fmla="*/ 3754786 h 3937959"/>
                <a:gd name="connsiteX36" fmla="*/ 1824403 w 3421673"/>
                <a:gd name="connsiteY36" fmla="*/ 3732805 h 3937959"/>
                <a:gd name="connsiteX37" fmla="*/ 1846384 w 3421673"/>
                <a:gd name="connsiteY37" fmla="*/ 3732805 h 3937959"/>
                <a:gd name="connsiteX38" fmla="*/ 1890346 w 3421673"/>
                <a:gd name="connsiteY38" fmla="*/ 3776766 h 3937959"/>
                <a:gd name="connsiteX39" fmla="*/ 1912326 w 3421673"/>
                <a:gd name="connsiteY39" fmla="*/ 3842709 h 3937959"/>
                <a:gd name="connsiteX40" fmla="*/ 1891046 w 3421673"/>
                <a:gd name="connsiteY40" fmla="*/ 3933386 h 3937959"/>
                <a:gd name="connsiteX41" fmla="*/ 1926980 w 3421673"/>
                <a:gd name="connsiteY41" fmla="*/ 3937959 h 3937959"/>
                <a:gd name="connsiteX0" fmla="*/ 1926980 w 3421673"/>
                <a:gd name="connsiteY0" fmla="*/ 3919028 h 3919028"/>
                <a:gd name="connsiteX1" fmla="*/ 2579076 w 3421673"/>
                <a:gd name="connsiteY1" fmla="*/ 3479412 h 3919028"/>
                <a:gd name="connsiteX2" fmla="*/ 2688980 w 3421673"/>
                <a:gd name="connsiteY2" fmla="*/ 3464759 h 3919028"/>
                <a:gd name="connsiteX3" fmla="*/ 2791557 w 3421673"/>
                <a:gd name="connsiteY3" fmla="*/ 3413470 h 3919028"/>
                <a:gd name="connsiteX4" fmla="*/ 2806211 w 3421673"/>
                <a:gd name="connsiteY4" fmla="*/ 3384162 h 3919028"/>
                <a:gd name="connsiteX5" fmla="*/ 2916115 w 3421673"/>
                <a:gd name="connsiteY5" fmla="*/ 3391489 h 3919028"/>
                <a:gd name="connsiteX6" fmla="*/ 3033346 w 3421673"/>
                <a:gd name="connsiteY6" fmla="*/ 3398816 h 3919028"/>
                <a:gd name="connsiteX7" fmla="*/ 3033346 w 3421673"/>
                <a:gd name="connsiteY7" fmla="*/ 3296239 h 3919028"/>
                <a:gd name="connsiteX8" fmla="*/ 3062653 w 3421673"/>
                <a:gd name="connsiteY8" fmla="*/ 3244951 h 3919028"/>
                <a:gd name="connsiteX9" fmla="*/ 3150576 w 3421673"/>
                <a:gd name="connsiteY9" fmla="*/ 3193662 h 3919028"/>
                <a:gd name="connsiteX10" fmla="*/ 3201865 w 3421673"/>
                <a:gd name="connsiteY10" fmla="*/ 3135047 h 3919028"/>
                <a:gd name="connsiteX11" fmla="*/ 3363057 w 3421673"/>
                <a:gd name="connsiteY11" fmla="*/ 3135047 h 3919028"/>
                <a:gd name="connsiteX12" fmla="*/ 3363057 w 3421673"/>
                <a:gd name="connsiteY12" fmla="*/ 3032470 h 3919028"/>
                <a:gd name="connsiteX13" fmla="*/ 3392365 w 3421673"/>
                <a:gd name="connsiteY13" fmla="*/ 2790682 h 3919028"/>
                <a:gd name="connsiteX14" fmla="*/ 3421673 w 3421673"/>
                <a:gd name="connsiteY14" fmla="*/ 2600182 h 3919028"/>
                <a:gd name="connsiteX15" fmla="*/ 3414346 w 3421673"/>
                <a:gd name="connsiteY15" fmla="*/ 2395028 h 3919028"/>
                <a:gd name="connsiteX16" fmla="*/ 3273561 w 3421673"/>
                <a:gd name="connsiteY16" fmla="*/ 1878736 h 3919028"/>
                <a:gd name="connsiteX17" fmla="*/ 2494325 w 3421673"/>
                <a:gd name="connsiteY17" fmla="*/ 204591 h 3919028"/>
                <a:gd name="connsiteX18" fmla="*/ 2197713 w 3421673"/>
                <a:gd name="connsiteY18" fmla="*/ 90673 h 3919028"/>
                <a:gd name="connsiteX19" fmla="*/ 1564271 w 3421673"/>
                <a:gd name="connsiteY19" fmla="*/ 140204 h 3919028"/>
                <a:gd name="connsiteX20" fmla="*/ 0 w 3421673"/>
                <a:gd name="connsiteY20" fmla="*/ 2329085 h 3919028"/>
                <a:gd name="connsiteX21" fmla="*/ 58615 w 3421673"/>
                <a:gd name="connsiteY21" fmla="*/ 2395028 h 3919028"/>
                <a:gd name="connsiteX22" fmla="*/ 87923 w 3421673"/>
                <a:gd name="connsiteY22" fmla="*/ 2438989 h 3919028"/>
                <a:gd name="connsiteX23" fmla="*/ 146538 w 3421673"/>
                <a:gd name="connsiteY23" fmla="*/ 2460970 h 3919028"/>
                <a:gd name="connsiteX24" fmla="*/ 974480 w 3421673"/>
                <a:gd name="connsiteY24" fmla="*/ 3193662 h 3919028"/>
                <a:gd name="connsiteX25" fmla="*/ 981807 w 3421673"/>
                <a:gd name="connsiteY25" fmla="*/ 3325547 h 3919028"/>
                <a:gd name="connsiteX26" fmla="*/ 1091711 w 3421673"/>
                <a:gd name="connsiteY26" fmla="*/ 3362182 h 3919028"/>
                <a:gd name="connsiteX27" fmla="*/ 1128346 w 3421673"/>
                <a:gd name="connsiteY27" fmla="*/ 3391489 h 3919028"/>
                <a:gd name="connsiteX28" fmla="*/ 1252903 w 3421673"/>
                <a:gd name="connsiteY28" fmla="*/ 3391489 h 3919028"/>
                <a:gd name="connsiteX29" fmla="*/ 1436076 w 3421673"/>
                <a:gd name="connsiteY29" fmla="*/ 3413470 h 3919028"/>
                <a:gd name="connsiteX30" fmla="*/ 1502019 w 3421673"/>
                <a:gd name="connsiteY30" fmla="*/ 3428124 h 3919028"/>
                <a:gd name="connsiteX31" fmla="*/ 1582615 w 3421673"/>
                <a:gd name="connsiteY31" fmla="*/ 3523374 h 3919028"/>
                <a:gd name="connsiteX32" fmla="*/ 1633903 w 3421673"/>
                <a:gd name="connsiteY32" fmla="*/ 3647932 h 3919028"/>
                <a:gd name="connsiteX33" fmla="*/ 1663211 w 3421673"/>
                <a:gd name="connsiteY33" fmla="*/ 3655259 h 3919028"/>
                <a:gd name="connsiteX34" fmla="*/ 1707173 w 3421673"/>
                <a:gd name="connsiteY34" fmla="*/ 3662585 h 3919028"/>
                <a:gd name="connsiteX35" fmla="*/ 1780442 w 3421673"/>
                <a:gd name="connsiteY35" fmla="*/ 3735855 h 3919028"/>
                <a:gd name="connsiteX36" fmla="*/ 1824403 w 3421673"/>
                <a:gd name="connsiteY36" fmla="*/ 3713874 h 3919028"/>
                <a:gd name="connsiteX37" fmla="*/ 1846384 w 3421673"/>
                <a:gd name="connsiteY37" fmla="*/ 3713874 h 3919028"/>
                <a:gd name="connsiteX38" fmla="*/ 1890346 w 3421673"/>
                <a:gd name="connsiteY38" fmla="*/ 3757835 h 3919028"/>
                <a:gd name="connsiteX39" fmla="*/ 1912326 w 3421673"/>
                <a:gd name="connsiteY39" fmla="*/ 3823778 h 3919028"/>
                <a:gd name="connsiteX40" fmla="*/ 1891046 w 3421673"/>
                <a:gd name="connsiteY40" fmla="*/ 3914455 h 3919028"/>
                <a:gd name="connsiteX41" fmla="*/ 1926980 w 3421673"/>
                <a:gd name="connsiteY41" fmla="*/ 3919028 h 3919028"/>
                <a:gd name="connsiteX0" fmla="*/ 1926980 w 3421673"/>
                <a:gd name="connsiteY0" fmla="*/ 3918182 h 3918182"/>
                <a:gd name="connsiteX1" fmla="*/ 2579076 w 3421673"/>
                <a:gd name="connsiteY1" fmla="*/ 3478566 h 3918182"/>
                <a:gd name="connsiteX2" fmla="*/ 2688980 w 3421673"/>
                <a:gd name="connsiteY2" fmla="*/ 3463913 h 3918182"/>
                <a:gd name="connsiteX3" fmla="*/ 2791557 w 3421673"/>
                <a:gd name="connsiteY3" fmla="*/ 3412624 h 3918182"/>
                <a:gd name="connsiteX4" fmla="*/ 2806211 w 3421673"/>
                <a:gd name="connsiteY4" fmla="*/ 3383316 h 3918182"/>
                <a:gd name="connsiteX5" fmla="*/ 2916115 w 3421673"/>
                <a:gd name="connsiteY5" fmla="*/ 3390643 h 3918182"/>
                <a:gd name="connsiteX6" fmla="*/ 3033346 w 3421673"/>
                <a:gd name="connsiteY6" fmla="*/ 3397970 h 3918182"/>
                <a:gd name="connsiteX7" fmla="*/ 3033346 w 3421673"/>
                <a:gd name="connsiteY7" fmla="*/ 3295393 h 3918182"/>
                <a:gd name="connsiteX8" fmla="*/ 3062653 w 3421673"/>
                <a:gd name="connsiteY8" fmla="*/ 3244105 h 3918182"/>
                <a:gd name="connsiteX9" fmla="*/ 3150576 w 3421673"/>
                <a:gd name="connsiteY9" fmla="*/ 3192816 h 3918182"/>
                <a:gd name="connsiteX10" fmla="*/ 3201865 w 3421673"/>
                <a:gd name="connsiteY10" fmla="*/ 3134201 h 3918182"/>
                <a:gd name="connsiteX11" fmla="*/ 3363057 w 3421673"/>
                <a:gd name="connsiteY11" fmla="*/ 3134201 h 3918182"/>
                <a:gd name="connsiteX12" fmla="*/ 3363057 w 3421673"/>
                <a:gd name="connsiteY12" fmla="*/ 3031624 h 3918182"/>
                <a:gd name="connsiteX13" fmla="*/ 3392365 w 3421673"/>
                <a:gd name="connsiteY13" fmla="*/ 2789836 h 3918182"/>
                <a:gd name="connsiteX14" fmla="*/ 3421673 w 3421673"/>
                <a:gd name="connsiteY14" fmla="*/ 2599336 h 3918182"/>
                <a:gd name="connsiteX15" fmla="*/ 3414346 w 3421673"/>
                <a:gd name="connsiteY15" fmla="*/ 2394182 h 3918182"/>
                <a:gd name="connsiteX16" fmla="*/ 3273561 w 3421673"/>
                <a:gd name="connsiteY16" fmla="*/ 1877890 h 3918182"/>
                <a:gd name="connsiteX17" fmla="*/ 2494325 w 3421673"/>
                <a:gd name="connsiteY17" fmla="*/ 203745 h 3918182"/>
                <a:gd name="connsiteX18" fmla="*/ 2197713 w 3421673"/>
                <a:gd name="connsiteY18" fmla="*/ 89827 h 3918182"/>
                <a:gd name="connsiteX19" fmla="*/ 1564271 w 3421673"/>
                <a:gd name="connsiteY19" fmla="*/ 139358 h 3918182"/>
                <a:gd name="connsiteX20" fmla="*/ 0 w 3421673"/>
                <a:gd name="connsiteY20" fmla="*/ 2328239 h 3918182"/>
                <a:gd name="connsiteX21" fmla="*/ 58615 w 3421673"/>
                <a:gd name="connsiteY21" fmla="*/ 2394182 h 3918182"/>
                <a:gd name="connsiteX22" fmla="*/ 87923 w 3421673"/>
                <a:gd name="connsiteY22" fmla="*/ 2438143 h 3918182"/>
                <a:gd name="connsiteX23" fmla="*/ 146538 w 3421673"/>
                <a:gd name="connsiteY23" fmla="*/ 2460124 h 3918182"/>
                <a:gd name="connsiteX24" fmla="*/ 974480 w 3421673"/>
                <a:gd name="connsiteY24" fmla="*/ 3192816 h 3918182"/>
                <a:gd name="connsiteX25" fmla="*/ 981807 w 3421673"/>
                <a:gd name="connsiteY25" fmla="*/ 3324701 h 3918182"/>
                <a:gd name="connsiteX26" fmla="*/ 1091711 w 3421673"/>
                <a:gd name="connsiteY26" fmla="*/ 3361336 h 3918182"/>
                <a:gd name="connsiteX27" fmla="*/ 1128346 w 3421673"/>
                <a:gd name="connsiteY27" fmla="*/ 3390643 h 3918182"/>
                <a:gd name="connsiteX28" fmla="*/ 1252903 w 3421673"/>
                <a:gd name="connsiteY28" fmla="*/ 3390643 h 3918182"/>
                <a:gd name="connsiteX29" fmla="*/ 1436076 w 3421673"/>
                <a:gd name="connsiteY29" fmla="*/ 3412624 h 3918182"/>
                <a:gd name="connsiteX30" fmla="*/ 1502019 w 3421673"/>
                <a:gd name="connsiteY30" fmla="*/ 3427278 h 3918182"/>
                <a:gd name="connsiteX31" fmla="*/ 1582615 w 3421673"/>
                <a:gd name="connsiteY31" fmla="*/ 3522528 h 3918182"/>
                <a:gd name="connsiteX32" fmla="*/ 1633903 w 3421673"/>
                <a:gd name="connsiteY32" fmla="*/ 3647086 h 3918182"/>
                <a:gd name="connsiteX33" fmla="*/ 1663211 w 3421673"/>
                <a:gd name="connsiteY33" fmla="*/ 3654413 h 3918182"/>
                <a:gd name="connsiteX34" fmla="*/ 1707173 w 3421673"/>
                <a:gd name="connsiteY34" fmla="*/ 3661739 h 3918182"/>
                <a:gd name="connsiteX35" fmla="*/ 1780442 w 3421673"/>
                <a:gd name="connsiteY35" fmla="*/ 3735009 h 3918182"/>
                <a:gd name="connsiteX36" fmla="*/ 1824403 w 3421673"/>
                <a:gd name="connsiteY36" fmla="*/ 3713028 h 3918182"/>
                <a:gd name="connsiteX37" fmla="*/ 1846384 w 3421673"/>
                <a:gd name="connsiteY37" fmla="*/ 3713028 h 3918182"/>
                <a:gd name="connsiteX38" fmla="*/ 1890346 w 3421673"/>
                <a:gd name="connsiteY38" fmla="*/ 3756989 h 3918182"/>
                <a:gd name="connsiteX39" fmla="*/ 1912326 w 3421673"/>
                <a:gd name="connsiteY39" fmla="*/ 3822932 h 3918182"/>
                <a:gd name="connsiteX40" fmla="*/ 1891046 w 3421673"/>
                <a:gd name="connsiteY40" fmla="*/ 3913609 h 3918182"/>
                <a:gd name="connsiteX41" fmla="*/ 1926980 w 3421673"/>
                <a:gd name="connsiteY41" fmla="*/ 3918182 h 3918182"/>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2193 h 3932193"/>
                <a:gd name="connsiteX1" fmla="*/ 2579076 w 3421673"/>
                <a:gd name="connsiteY1" fmla="*/ 3492577 h 3932193"/>
                <a:gd name="connsiteX2" fmla="*/ 2688980 w 3421673"/>
                <a:gd name="connsiteY2" fmla="*/ 3477924 h 3932193"/>
                <a:gd name="connsiteX3" fmla="*/ 2791557 w 3421673"/>
                <a:gd name="connsiteY3" fmla="*/ 3426635 h 3932193"/>
                <a:gd name="connsiteX4" fmla="*/ 2806211 w 3421673"/>
                <a:gd name="connsiteY4" fmla="*/ 3397327 h 3932193"/>
                <a:gd name="connsiteX5" fmla="*/ 2916115 w 3421673"/>
                <a:gd name="connsiteY5" fmla="*/ 3404654 h 3932193"/>
                <a:gd name="connsiteX6" fmla="*/ 3033346 w 3421673"/>
                <a:gd name="connsiteY6" fmla="*/ 3411981 h 3932193"/>
                <a:gd name="connsiteX7" fmla="*/ 3033346 w 3421673"/>
                <a:gd name="connsiteY7" fmla="*/ 3309404 h 3932193"/>
                <a:gd name="connsiteX8" fmla="*/ 3062653 w 3421673"/>
                <a:gd name="connsiteY8" fmla="*/ 3258116 h 3932193"/>
                <a:gd name="connsiteX9" fmla="*/ 3150576 w 3421673"/>
                <a:gd name="connsiteY9" fmla="*/ 3206827 h 3932193"/>
                <a:gd name="connsiteX10" fmla="*/ 3201865 w 3421673"/>
                <a:gd name="connsiteY10" fmla="*/ 3148212 h 3932193"/>
                <a:gd name="connsiteX11" fmla="*/ 3363057 w 3421673"/>
                <a:gd name="connsiteY11" fmla="*/ 3148212 h 3932193"/>
                <a:gd name="connsiteX12" fmla="*/ 3363057 w 3421673"/>
                <a:gd name="connsiteY12" fmla="*/ 3045635 h 3932193"/>
                <a:gd name="connsiteX13" fmla="*/ 3392365 w 3421673"/>
                <a:gd name="connsiteY13" fmla="*/ 2803847 h 3932193"/>
                <a:gd name="connsiteX14" fmla="*/ 3421673 w 3421673"/>
                <a:gd name="connsiteY14" fmla="*/ 2613347 h 3932193"/>
                <a:gd name="connsiteX15" fmla="*/ 3414346 w 3421673"/>
                <a:gd name="connsiteY15" fmla="*/ 2408193 h 3932193"/>
                <a:gd name="connsiteX16" fmla="*/ 3273561 w 3421673"/>
                <a:gd name="connsiteY16" fmla="*/ 1891901 h 3932193"/>
                <a:gd name="connsiteX17" fmla="*/ 2494325 w 3421673"/>
                <a:gd name="connsiteY17" fmla="*/ 217756 h 3932193"/>
                <a:gd name="connsiteX18" fmla="*/ 2197713 w 3421673"/>
                <a:gd name="connsiteY18" fmla="*/ 103838 h 3932193"/>
                <a:gd name="connsiteX19" fmla="*/ 2087113 w 3421673"/>
                <a:gd name="connsiteY19" fmla="*/ 202899 h 3932193"/>
                <a:gd name="connsiteX20" fmla="*/ 1564271 w 3421673"/>
                <a:gd name="connsiteY20" fmla="*/ 153369 h 3932193"/>
                <a:gd name="connsiteX21" fmla="*/ 0 w 3421673"/>
                <a:gd name="connsiteY21" fmla="*/ 2342250 h 3932193"/>
                <a:gd name="connsiteX22" fmla="*/ 58615 w 3421673"/>
                <a:gd name="connsiteY22" fmla="*/ 2408193 h 3932193"/>
                <a:gd name="connsiteX23" fmla="*/ 87923 w 3421673"/>
                <a:gd name="connsiteY23" fmla="*/ 2452154 h 3932193"/>
                <a:gd name="connsiteX24" fmla="*/ 146538 w 3421673"/>
                <a:gd name="connsiteY24" fmla="*/ 2474135 h 3932193"/>
                <a:gd name="connsiteX25" fmla="*/ 974480 w 3421673"/>
                <a:gd name="connsiteY25" fmla="*/ 3206827 h 3932193"/>
                <a:gd name="connsiteX26" fmla="*/ 981807 w 3421673"/>
                <a:gd name="connsiteY26" fmla="*/ 3338712 h 3932193"/>
                <a:gd name="connsiteX27" fmla="*/ 1091711 w 3421673"/>
                <a:gd name="connsiteY27" fmla="*/ 3375347 h 3932193"/>
                <a:gd name="connsiteX28" fmla="*/ 1128346 w 3421673"/>
                <a:gd name="connsiteY28" fmla="*/ 3404654 h 3932193"/>
                <a:gd name="connsiteX29" fmla="*/ 1252903 w 3421673"/>
                <a:gd name="connsiteY29" fmla="*/ 3404654 h 3932193"/>
                <a:gd name="connsiteX30" fmla="*/ 1436076 w 3421673"/>
                <a:gd name="connsiteY30" fmla="*/ 3426635 h 3932193"/>
                <a:gd name="connsiteX31" fmla="*/ 1502019 w 3421673"/>
                <a:gd name="connsiteY31" fmla="*/ 3441289 h 3932193"/>
                <a:gd name="connsiteX32" fmla="*/ 1582615 w 3421673"/>
                <a:gd name="connsiteY32" fmla="*/ 3536539 h 3932193"/>
                <a:gd name="connsiteX33" fmla="*/ 1633903 w 3421673"/>
                <a:gd name="connsiteY33" fmla="*/ 3661097 h 3932193"/>
                <a:gd name="connsiteX34" fmla="*/ 1663211 w 3421673"/>
                <a:gd name="connsiteY34" fmla="*/ 3668424 h 3932193"/>
                <a:gd name="connsiteX35" fmla="*/ 1707173 w 3421673"/>
                <a:gd name="connsiteY35" fmla="*/ 3675750 h 3932193"/>
                <a:gd name="connsiteX36" fmla="*/ 1780442 w 3421673"/>
                <a:gd name="connsiteY36" fmla="*/ 3749020 h 3932193"/>
                <a:gd name="connsiteX37" fmla="*/ 1824403 w 3421673"/>
                <a:gd name="connsiteY37" fmla="*/ 3727039 h 3932193"/>
                <a:gd name="connsiteX38" fmla="*/ 1846384 w 3421673"/>
                <a:gd name="connsiteY38" fmla="*/ 3727039 h 3932193"/>
                <a:gd name="connsiteX39" fmla="*/ 1890346 w 3421673"/>
                <a:gd name="connsiteY39" fmla="*/ 3771000 h 3932193"/>
                <a:gd name="connsiteX40" fmla="*/ 1912326 w 3421673"/>
                <a:gd name="connsiteY40" fmla="*/ 3836943 h 3932193"/>
                <a:gd name="connsiteX41" fmla="*/ 1891046 w 3421673"/>
                <a:gd name="connsiteY41" fmla="*/ 3927620 h 3932193"/>
                <a:gd name="connsiteX42" fmla="*/ 1926980 w 3421673"/>
                <a:gd name="connsiteY42" fmla="*/ 3932193 h 3932193"/>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0687 h 3930687"/>
                <a:gd name="connsiteX1" fmla="*/ 2579076 w 3421673"/>
                <a:gd name="connsiteY1" fmla="*/ 3491071 h 3930687"/>
                <a:gd name="connsiteX2" fmla="*/ 2688980 w 3421673"/>
                <a:gd name="connsiteY2" fmla="*/ 3476418 h 3930687"/>
                <a:gd name="connsiteX3" fmla="*/ 2791557 w 3421673"/>
                <a:gd name="connsiteY3" fmla="*/ 3425129 h 3930687"/>
                <a:gd name="connsiteX4" fmla="*/ 2806211 w 3421673"/>
                <a:gd name="connsiteY4" fmla="*/ 3395821 h 3930687"/>
                <a:gd name="connsiteX5" fmla="*/ 2916115 w 3421673"/>
                <a:gd name="connsiteY5" fmla="*/ 3403148 h 3930687"/>
                <a:gd name="connsiteX6" fmla="*/ 3033346 w 3421673"/>
                <a:gd name="connsiteY6" fmla="*/ 3410475 h 3930687"/>
                <a:gd name="connsiteX7" fmla="*/ 3033346 w 3421673"/>
                <a:gd name="connsiteY7" fmla="*/ 3307898 h 3930687"/>
                <a:gd name="connsiteX8" fmla="*/ 3062653 w 3421673"/>
                <a:gd name="connsiteY8" fmla="*/ 3256610 h 3930687"/>
                <a:gd name="connsiteX9" fmla="*/ 3150576 w 3421673"/>
                <a:gd name="connsiteY9" fmla="*/ 3205321 h 3930687"/>
                <a:gd name="connsiteX10" fmla="*/ 3201865 w 3421673"/>
                <a:gd name="connsiteY10" fmla="*/ 3146706 h 3930687"/>
                <a:gd name="connsiteX11" fmla="*/ 3363057 w 3421673"/>
                <a:gd name="connsiteY11" fmla="*/ 3146706 h 3930687"/>
                <a:gd name="connsiteX12" fmla="*/ 3363057 w 3421673"/>
                <a:gd name="connsiteY12" fmla="*/ 3044129 h 3930687"/>
                <a:gd name="connsiteX13" fmla="*/ 3392365 w 3421673"/>
                <a:gd name="connsiteY13" fmla="*/ 2802341 h 3930687"/>
                <a:gd name="connsiteX14" fmla="*/ 3421673 w 3421673"/>
                <a:gd name="connsiteY14" fmla="*/ 2611841 h 3930687"/>
                <a:gd name="connsiteX15" fmla="*/ 3414346 w 3421673"/>
                <a:gd name="connsiteY15" fmla="*/ 2406687 h 3930687"/>
                <a:gd name="connsiteX16" fmla="*/ 3273561 w 3421673"/>
                <a:gd name="connsiteY16" fmla="*/ 1890395 h 3930687"/>
                <a:gd name="connsiteX17" fmla="*/ 2494325 w 3421673"/>
                <a:gd name="connsiteY17" fmla="*/ 216250 h 3930687"/>
                <a:gd name="connsiteX18" fmla="*/ 2197713 w 3421673"/>
                <a:gd name="connsiteY18" fmla="*/ 102332 h 3930687"/>
                <a:gd name="connsiteX19" fmla="*/ 2087113 w 3421673"/>
                <a:gd name="connsiteY19" fmla="*/ 201393 h 3930687"/>
                <a:gd name="connsiteX20" fmla="*/ 1931266 w 3421673"/>
                <a:gd name="connsiteY20" fmla="*/ 226159 h 3930687"/>
                <a:gd name="connsiteX21" fmla="*/ 1564271 w 3421673"/>
                <a:gd name="connsiteY21" fmla="*/ 151863 h 3930687"/>
                <a:gd name="connsiteX22" fmla="*/ 0 w 3421673"/>
                <a:gd name="connsiteY22" fmla="*/ 2340744 h 3930687"/>
                <a:gd name="connsiteX23" fmla="*/ 58615 w 3421673"/>
                <a:gd name="connsiteY23" fmla="*/ 2406687 h 3930687"/>
                <a:gd name="connsiteX24" fmla="*/ 87923 w 3421673"/>
                <a:gd name="connsiteY24" fmla="*/ 2450648 h 3930687"/>
                <a:gd name="connsiteX25" fmla="*/ 146538 w 3421673"/>
                <a:gd name="connsiteY25" fmla="*/ 2472629 h 3930687"/>
                <a:gd name="connsiteX26" fmla="*/ 974480 w 3421673"/>
                <a:gd name="connsiteY26" fmla="*/ 3205321 h 3930687"/>
                <a:gd name="connsiteX27" fmla="*/ 981807 w 3421673"/>
                <a:gd name="connsiteY27" fmla="*/ 3337206 h 3930687"/>
                <a:gd name="connsiteX28" fmla="*/ 1091711 w 3421673"/>
                <a:gd name="connsiteY28" fmla="*/ 3373841 h 3930687"/>
                <a:gd name="connsiteX29" fmla="*/ 1128346 w 3421673"/>
                <a:gd name="connsiteY29" fmla="*/ 3403148 h 3930687"/>
                <a:gd name="connsiteX30" fmla="*/ 1252903 w 3421673"/>
                <a:gd name="connsiteY30" fmla="*/ 3403148 h 3930687"/>
                <a:gd name="connsiteX31" fmla="*/ 1436076 w 3421673"/>
                <a:gd name="connsiteY31" fmla="*/ 3425129 h 3930687"/>
                <a:gd name="connsiteX32" fmla="*/ 1502019 w 3421673"/>
                <a:gd name="connsiteY32" fmla="*/ 3439783 h 3930687"/>
                <a:gd name="connsiteX33" fmla="*/ 1582615 w 3421673"/>
                <a:gd name="connsiteY33" fmla="*/ 3535033 h 3930687"/>
                <a:gd name="connsiteX34" fmla="*/ 1633903 w 3421673"/>
                <a:gd name="connsiteY34" fmla="*/ 3659591 h 3930687"/>
                <a:gd name="connsiteX35" fmla="*/ 1663211 w 3421673"/>
                <a:gd name="connsiteY35" fmla="*/ 3666918 h 3930687"/>
                <a:gd name="connsiteX36" fmla="*/ 1707173 w 3421673"/>
                <a:gd name="connsiteY36" fmla="*/ 3674244 h 3930687"/>
                <a:gd name="connsiteX37" fmla="*/ 1780442 w 3421673"/>
                <a:gd name="connsiteY37" fmla="*/ 3747514 h 3930687"/>
                <a:gd name="connsiteX38" fmla="*/ 1824403 w 3421673"/>
                <a:gd name="connsiteY38" fmla="*/ 3725533 h 3930687"/>
                <a:gd name="connsiteX39" fmla="*/ 1846384 w 3421673"/>
                <a:gd name="connsiteY39" fmla="*/ 3725533 h 3930687"/>
                <a:gd name="connsiteX40" fmla="*/ 1890346 w 3421673"/>
                <a:gd name="connsiteY40" fmla="*/ 3769494 h 3930687"/>
                <a:gd name="connsiteX41" fmla="*/ 1912326 w 3421673"/>
                <a:gd name="connsiteY41" fmla="*/ 3835437 h 3930687"/>
                <a:gd name="connsiteX42" fmla="*/ 1891046 w 3421673"/>
                <a:gd name="connsiteY42" fmla="*/ 3926114 h 3930687"/>
                <a:gd name="connsiteX43" fmla="*/ 1926980 w 3421673"/>
                <a:gd name="connsiteY43" fmla="*/ 3930687 h 3930687"/>
                <a:gd name="connsiteX0" fmla="*/ 1926980 w 3421673"/>
                <a:gd name="connsiteY0" fmla="*/ 3938377 h 3938377"/>
                <a:gd name="connsiteX1" fmla="*/ 2579076 w 3421673"/>
                <a:gd name="connsiteY1" fmla="*/ 3498761 h 3938377"/>
                <a:gd name="connsiteX2" fmla="*/ 2688980 w 3421673"/>
                <a:gd name="connsiteY2" fmla="*/ 3484108 h 3938377"/>
                <a:gd name="connsiteX3" fmla="*/ 2791557 w 3421673"/>
                <a:gd name="connsiteY3" fmla="*/ 3432819 h 3938377"/>
                <a:gd name="connsiteX4" fmla="*/ 2806211 w 3421673"/>
                <a:gd name="connsiteY4" fmla="*/ 3403511 h 3938377"/>
                <a:gd name="connsiteX5" fmla="*/ 2916115 w 3421673"/>
                <a:gd name="connsiteY5" fmla="*/ 3410838 h 3938377"/>
                <a:gd name="connsiteX6" fmla="*/ 3033346 w 3421673"/>
                <a:gd name="connsiteY6" fmla="*/ 3418165 h 3938377"/>
                <a:gd name="connsiteX7" fmla="*/ 3033346 w 3421673"/>
                <a:gd name="connsiteY7" fmla="*/ 3315588 h 3938377"/>
                <a:gd name="connsiteX8" fmla="*/ 3062653 w 3421673"/>
                <a:gd name="connsiteY8" fmla="*/ 3264300 h 3938377"/>
                <a:gd name="connsiteX9" fmla="*/ 3150576 w 3421673"/>
                <a:gd name="connsiteY9" fmla="*/ 3213011 h 3938377"/>
                <a:gd name="connsiteX10" fmla="*/ 3201865 w 3421673"/>
                <a:gd name="connsiteY10" fmla="*/ 3154396 h 3938377"/>
                <a:gd name="connsiteX11" fmla="*/ 3363057 w 3421673"/>
                <a:gd name="connsiteY11" fmla="*/ 3154396 h 3938377"/>
                <a:gd name="connsiteX12" fmla="*/ 3363057 w 3421673"/>
                <a:gd name="connsiteY12" fmla="*/ 3051819 h 3938377"/>
                <a:gd name="connsiteX13" fmla="*/ 3392365 w 3421673"/>
                <a:gd name="connsiteY13" fmla="*/ 2810031 h 3938377"/>
                <a:gd name="connsiteX14" fmla="*/ 3421673 w 3421673"/>
                <a:gd name="connsiteY14" fmla="*/ 2619531 h 3938377"/>
                <a:gd name="connsiteX15" fmla="*/ 3414346 w 3421673"/>
                <a:gd name="connsiteY15" fmla="*/ 2414377 h 3938377"/>
                <a:gd name="connsiteX16" fmla="*/ 3273561 w 3421673"/>
                <a:gd name="connsiteY16" fmla="*/ 1898085 h 3938377"/>
                <a:gd name="connsiteX17" fmla="*/ 2494325 w 3421673"/>
                <a:gd name="connsiteY17" fmla="*/ 223940 h 3938377"/>
                <a:gd name="connsiteX18" fmla="*/ 2197713 w 3421673"/>
                <a:gd name="connsiteY18" fmla="*/ 110022 h 3938377"/>
                <a:gd name="connsiteX19" fmla="*/ 2087113 w 3421673"/>
                <a:gd name="connsiteY19" fmla="*/ 209083 h 3938377"/>
                <a:gd name="connsiteX20" fmla="*/ 1931266 w 3421673"/>
                <a:gd name="connsiteY20" fmla="*/ 233849 h 3938377"/>
                <a:gd name="connsiteX21" fmla="*/ 1564271 w 3421673"/>
                <a:gd name="connsiteY21" fmla="*/ 159553 h 3938377"/>
                <a:gd name="connsiteX22" fmla="*/ 0 w 3421673"/>
                <a:gd name="connsiteY22" fmla="*/ 2348434 h 3938377"/>
                <a:gd name="connsiteX23" fmla="*/ 58615 w 3421673"/>
                <a:gd name="connsiteY23" fmla="*/ 2414377 h 3938377"/>
                <a:gd name="connsiteX24" fmla="*/ 87923 w 3421673"/>
                <a:gd name="connsiteY24" fmla="*/ 2458338 h 3938377"/>
                <a:gd name="connsiteX25" fmla="*/ 146538 w 3421673"/>
                <a:gd name="connsiteY25" fmla="*/ 2480319 h 3938377"/>
                <a:gd name="connsiteX26" fmla="*/ 974480 w 3421673"/>
                <a:gd name="connsiteY26" fmla="*/ 3213011 h 3938377"/>
                <a:gd name="connsiteX27" fmla="*/ 981807 w 3421673"/>
                <a:gd name="connsiteY27" fmla="*/ 3344896 h 3938377"/>
                <a:gd name="connsiteX28" fmla="*/ 1091711 w 3421673"/>
                <a:gd name="connsiteY28" fmla="*/ 3381531 h 3938377"/>
                <a:gd name="connsiteX29" fmla="*/ 1128346 w 3421673"/>
                <a:gd name="connsiteY29" fmla="*/ 3410838 h 3938377"/>
                <a:gd name="connsiteX30" fmla="*/ 1252903 w 3421673"/>
                <a:gd name="connsiteY30" fmla="*/ 3410838 h 3938377"/>
                <a:gd name="connsiteX31" fmla="*/ 1436076 w 3421673"/>
                <a:gd name="connsiteY31" fmla="*/ 3432819 h 3938377"/>
                <a:gd name="connsiteX32" fmla="*/ 1502019 w 3421673"/>
                <a:gd name="connsiteY32" fmla="*/ 3447473 h 3938377"/>
                <a:gd name="connsiteX33" fmla="*/ 1582615 w 3421673"/>
                <a:gd name="connsiteY33" fmla="*/ 3542723 h 3938377"/>
                <a:gd name="connsiteX34" fmla="*/ 1633903 w 3421673"/>
                <a:gd name="connsiteY34" fmla="*/ 3667281 h 3938377"/>
                <a:gd name="connsiteX35" fmla="*/ 1663211 w 3421673"/>
                <a:gd name="connsiteY35" fmla="*/ 3674608 h 3938377"/>
                <a:gd name="connsiteX36" fmla="*/ 1707173 w 3421673"/>
                <a:gd name="connsiteY36" fmla="*/ 3681934 h 3938377"/>
                <a:gd name="connsiteX37" fmla="*/ 1780442 w 3421673"/>
                <a:gd name="connsiteY37" fmla="*/ 3755204 h 3938377"/>
                <a:gd name="connsiteX38" fmla="*/ 1824403 w 3421673"/>
                <a:gd name="connsiteY38" fmla="*/ 3733223 h 3938377"/>
                <a:gd name="connsiteX39" fmla="*/ 1846384 w 3421673"/>
                <a:gd name="connsiteY39" fmla="*/ 3733223 h 3938377"/>
                <a:gd name="connsiteX40" fmla="*/ 1890346 w 3421673"/>
                <a:gd name="connsiteY40" fmla="*/ 3777184 h 3938377"/>
                <a:gd name="connsiteX41" fmla="*/ 1912326 w 3421673"/>
                <a:gd name="connsiteY41" fmla="*/ 3843127 h 3938377"/>
                <a:gd name="connsiteX42" fmla="*/ 1891046 w 3421673"/>
                <a:gd name="connsiteY42" fmla="*/ 3933804 h 3938377"/>
                <a:gd name="connsiteX43" fmla="*/ 1926980 w 3421673"/>
                <a:gd name="connsiteY43" fmla="*/ 3938377 h 3938377"/>
                <a:gd name="connsiteX0" fmla="*/ 1926980 w 3421673"/>
                <a:gd name="connsiteY0" fmla="*/ 3939493 h 3939493"/>
                <a:gd name="connsiteX1" fmla="*/ 2579076 w 3421673"/>
                <a:gd name="connsiteY1" fmla="*/ 3499877 h 3939493"/>
                <a:gd name="connsiteX2" fmla="*/ 2688980 w 3421673"/>
                <a:gd name="connsiteY2" fmla="*/ 3485224 h 3939493"/>
                <a:gd name="connsiteX3" fmla="*/ 2791557 w 3421673"/>
                <a:gd name="connsiteY3" fmla="*/ 3433935 h 3939493"/>
                <a:gd name="connsiteX4" fmla="*/ 2806211 w 3421673"/>
                <a:gd name="connsiteY4" fmla="*/ 3404627 h 3939493"/>
                <a:gd name="connsiteX5" fmla="*/ 2916115 w 3421673"/>
                <a:gd name="connsiteY5" fmla="*/ 3411954 h 3939493"/>
                <a:gd name="connsiteX6" fmla="*/ 3033346 w 3421673"/>
                <a:gd name="connsiteY6" fmla="*/ 3419281 h 3939493"/>
                <a:gd name="connsiteX7" fmla="*/ 3033346 w 3421673"/>
                <a:gd name="connsiteY7" fmla="*/ 3316704 h 3939493"/>
                <a:gd name="connsiteX8" fmla="*/ 3062653 w 3421673"/>
                <a:gd name="connsiteY8" fmla="*/ 3265416 h 3939493"/>
                <a:gd name="connsiteX9" fmla="*/ 3150576 w 3421673"/>
                <a:gd name="connsiteY9" fmla="*/ 3214127 h 3939493"/>
                <a:gd name="connsiteX10" fmla="*/ 3201865 w 3421673"/>
                <a:gd name="connsiteY10" fmla="*/ 3155512 h 3939493"/>
                <a:gd name="connsiteX11" fmla="*/ 3363057 w 3421673"/>
                <a:gd name="connsiteY11" fmla="*/ 3155512 h 3939493"/>
                <a:gd name="connsiteX12" fmla="*/ 3363057 w 3421673"/>
                <a:gd name="connsiteY12" fmla="*/ 3052935 h 3939493"/>
                <a:gd name="connsiteX13" fmla="*/ 3392365 w 3421673"/>
                <a:gd name="connsiteY13" fmla="*/ 2811147 h 3939493"/>
                <a:gd name="connsiteX14" fmla="*/ 3421673 w 3421673"/>
                <a:gd name="connsiteY14" fmla="*/ 2620647 h 3939493"/>
                <a:gd name="connsiteX15" fmla="*/ 3414346 w 3421673"/>
                <a:gd name="connsiteY15" fmla="*/ 2415493 h 3939493"/>
                <a:gd name="connsiteX16" fmla="*/ 3273561 w 3421673"/>
                <a:gd name="connsiteY16" fmla="*/ 1899201 h 3939493"/>
                <a:gd name="connsiteX17" fmla="*/ 2494325 w 3421673"/>
                <a:gd name="connsiteY17" fmla="*/ 225056 h 3939493"/>
                <a:gd name="connsiteX18" fmla="*/ 2197713 w 3421673"/>
                <a:gd name="connsiteY18" fmla="*/ 111138 h 3939493"/>
                <a:gd name="connsiteX19" fmla="*/ 2087113 w 3421673"/>
                <a:gd name="connsiteY19" fmla="*/ 210199 h 3939493"/>
                <a:gd name="connsiteX20" fmla="*/ 1931266 w 3421673"/>
                <a:gd name="connsiteY20" fmla="*/ 234965 h 3939493"/>
                <a:gd name="connsiteX21" fmla="*/ 1820664 w 3421673"/>
                <a:gd name="connsiteY21" fmla="*/ 215153 h 3939493"/>
                <a:gd name="connsiteX22" fmla="*/ 1564271 w 3421673"/>
                <a:gd name="connsiteY22" fmla="*/ 160669 h 3939493"/>
                <a:gd name="connsiteX23" fmla="*/ 0 w 3421673"/>
                <a:gd name="connsiteY23" fmla="*/ 2349550 h 3939493"/>
                <a:gd name="connsiteX24" fmla="*/ 58615 w 3421673"/>
                <a:gd name="connsiteY24" fmla="*/ 2415493 h 3939493"/>
                <a:gd name="connsiteX25" fmla="*/ 87923 w 3421673"/>
                <a:gd name="connsiteY25" fmla="*/ 2459454 h 3939493"/>
                <a:gd name="connsiteX26" fmla="*/ 146538 w 3421673"/>
                <a:gd name="connsiteY26" fmla="*/ 2481435 h 3939493"/>
                <a:gd name="connsiteX27" fmla="*/ 974480 w 3421673"/>
                <a:gd name="connsiteY27" fmla="*/ 3214127 h 3939493"/>
                <a:gd name="connsiteX28" fmla="*/ 981807 w 3421673"/>
                <a:gd name="connsiteY28" fmla="*/ 3346012 h 3939493"/>
                <a:gd name="connsiteX29" fmla="*/ 1091711 w 3421673"/>
                <a:gd name="connsiteY29" fmla="*/ 3382647 h 3939493"/>
                <a:gd name="connsiteX30" fmla="*/ 1128346 w 3421673"/>
                <a:gd name="connsiteY30" fmla="*/ 3411954 h 3939493"/>
                <a:gd name="connsiteX31" fmla="*/ 1252903 w 3421673"/>
                <a:gd name="connsiteY31" fmla="*/ 3411954 h 3939493"/>
                <a:gd name="connsiteX32" fmla="*/ 1436076 w 3421673"/>
                <a:gd name="connsiteY32" fmla="*/ 3433935 h 3939493"/>
                <a:gd name="connsiteX33" fmla="*/ 1502019 w 3421673"/>
                <a:gd name="connsiteY33" fmla="*/ 3448589 h 3939493"/>
                <a:gd name="connsiteX34" fmla="*/ 1582615 w 3421673"/>
                <a:gd name="connsiteY34" fmla="*/ 3543839 h 3939493"/>
                <a:gd name="connsiteX35" fmla="*/ 1633903 w 3421673"/>
                <a:gd name="connsiteY35" fmla="*/ 3668397 h 3939493"/>
                <a:gd name="connsiteX36" fmla="*/ 1663211 w 3421673"/>
                <a:gd name="connsiteY36" fmla="*/ 3675724 h 3939493"/>
                <a:gd name="connsiteX37" fmla="*/ 1707173 w 3421673"/>
                <a:gd name="connsiteY37" fmla="*/ 3683050 h 3939493"/>
                <a:gd name="connsiteX38" fmla="*/ 1780442 w 3421673"/>
                <a:gd name="connsiteY38" fmla="*/ 3756320 h 3939493"/>
                <a:gd name="connsiteX39" fmla="*/ 1824403 w 3421673"/>
                <a:gd name="connsiteY39" fmla="*/ 3734339 h 3939493"/>
                <a:gd name="connsiteX40" fmla="*/ 1846384 w 3421673"/>
                <a:gd name="connsiteY40" fmla="*/ 3734339 h 3939493"/>
                <a:gd name="connsiteX41" fmla="*/ 1890346 w 3421673"/>
                <a:gd name="connsiteY41" fmla="*/ 3778300 h 3939493"/>
                <a:gd name="connsiteX42" fmla="*/ 1912326 w 3421673"/>
                <a:gd name="connsiteY42" fmla="*/ 3844243 h 3939493"/>
                <a:gd name="connsiteX43" fmla="*/ 1891046 w 3421673"/>
                <a:gd name="connsiteY43" fmla="*/ 3934920 h 3939493"/>
                <a:gd name="connsiteX44" fmla="*/ 1926980 w 3421673"/>
                <a:gd name="connsiteY44" fmla="*/ 3939493 h 3939493"/>
                <a:gd name="connsiteX0" fmla="*/ 1926980 w 3421673"/>
                <a:gd name="connsiteY0" fmla="*/ 3932845 h 3932845"/>
                <a:gd name="connsiteX1" fmla="*/ 2579076 w 3421673"/>
                <a:gd name="connsiteY1" fmla="*/ 3493229 h 3932845"/>
                <a:gd name="connsiteX2" fmla="*/ 2688980 w 3421673"/>
                <a:gd name="connsiteY2" fmla="*/ 3478576 h 3932845"/>
                <a:gd name="connsiteX3" fmla="*/ 2791557 w 3421673"/>
                <a:gd name="connsiteY3" fmla="*/ 3427287 h 3932845"/>
                <a:gd name="connsiteX4" fmla="*/ 2806211 w 3421673"/>
                <a:gd name="connsiteY4" fmla="*/ 3397979 h 3932845"/>
                <a:gd name="connsiteX5" fmla="*/ 2916115 w 3421673"/>
                <a:gd name="connsiteY5" fmla="*/ 3405306 h 3932845"/>
                <a:gd name="connsiteX6" fmla="*/ 3033346 w 3421673"/>
                <a:gd name="connsiteY6" fmla="*/ 3412633 h 3932845"/>
                <a:gd name="connsiteX7" fmla="*/ 3033346 w 3421673"/>
                <a:gd name="connsiteY7" fmla="*/ 3310056 h 3932845"/>
                <a:gd name="connsiteX8" fmla="*/ 3062653 w 3421673"/>
                <a:gd name="connsiteY8" fmla="*/ 3258768 h 3932845"/>
                <a:gd name="connsiteX9" fmla="*/ 3150576 w 3421673"/>
                <a:gd name="connsiteY9" fmla="*/ 3207479 h 3932845"/>
                <a:gd name="connsiteX10" fmla="*/ 3201865 w 3421673"/>
                <a:gd name="connsiteY10" fmla="*/ 3148864 h 3932845"/>
                <a:gd name="connsiteX11" fmla="*/ 3363057 w 3421673"/>
                <a:gd name="connsiteY11" fmla="*/ 3148864 h 3932845"/>
                <a:gd name="connsiteX12" fmla="*/ 3363057 w 3421673"/>
                <a:gd name="connsiteY12" fmla="*/ 3046287 h 3932845"/>
                <a:gd name="connsiteX13" fmla="*/ 3392365 w 3421673"/>
                <a:gd name="connsiteY13" fmla="*/ 2804499 h 3932845"/>
                <a:gd name="connsiteX14" fmla="*/ 3421673 w 3421673"/>
                <a:gd name="connsiteY14" fmla="*/ 2613999 h 3932845"/>
                <a:gd name="connsiteX15" fmla="*/ 3414346 w 3421673"/>
                <a:gd name="connsiteY15" fmla="*/ 2408845 h 3932845"/>
                <a:gd name="connsiteX16" fmla="*/ 3273561 w 3421673"/>
                <a:gd name="connsiteY16" fmla="*/ 1892553 h 3932845"/>
                <a:gd name="connsiteX17" fmla="*/ 2494325 w 3421673"/>
                <a:gd name="connsiteY17" fmla="*/ 218408 h 3932845"/>
                <a:gd name="connsiteX18" fmla="*/ 2197713 w 3421673"/>
                <a:gd name="connsiteY18" fmla="*/ 104490 h 3932845"/>
                <a:gd name="connsiteX19" fmla="*/ 2087113 w 3421673"/>
                <a:gd name="connsiteY19" fmla="*/ 203551 h 3932845"/>
                <a:gd name="connsiteX20" fmla="*/ 1931266 w 3421673"/>
                <a:gd name="connsiteY20" fmla="*/ 228317 h 3932845"/>
                <a:gd name="connsiteX21" fmla="*/ 1820664 w 3421673"/>
                <a:gd name="connsiteY21" fmla="*/ 208505 h 3932845"/>
                <a:gd name="connsiteX22" fmla="*/ 1564271 w 3421673"/>
                <a:gd name="connsiteY22" fmla="*/ 154021 h 3932845"/>
                <a:gd name="connsiteX23" fmla="*/ 0 w 3421673"/>
                <a:gd name="connsiteY23" fmla="*/ 2342902 h 3932845"/>
                <a:gd name="connsiteX24" fmla="*/ 58615 w 3421673"/>
                <a:gd name="connsiteY24" fmla="*/ 2408845 h 3932845"/>
                <a:gd name="connsiteX25" fmla="*/ 87923 w 3421673"/>
                <a:gd name="connsiteY25" fmla="*/ 2452806 h 3932845"/>
                <a:gd name="connsiteX26" fmla="*/ 146538 w 3421673"/>
                <a:gd name="connsiteY26" fmla="*/ 2474787 h 3932845"/>
                <a:gd name="connsiteX27" fmla="*/ 974480 w 3421673"/>
                <a:gd name="connsiteY27" fmla="*/ 3207479 h 3932845"/>
                <a:gd name="connsiteX28" fmla="*/ 981807 w 3421673"/>
                <a:gd name="connsiteY28" fmla="*/ 3339364 h 3932845"/>
                <a:gd name="connsiteX29" fmla="*/ 1091711 w 3421673"/>
                <a:gd name="connsiteY29" fmla="*/ 3375999 h 3932845"/>
                <a:gd name="connsiteX30" fmla="*/ 1128346 w 3421673"/>
                <a:gd name="connsiteY30" fmla="*/ 3405306 h 3932845"/>
                <a:gd name="connsiteX31" fmla="*/ 1252903 w 3421673"/>
                <a:gd name="connsiteY31" fmla="*/ 3405306 h 3932845"/>
                <a:gd name="connsiteX32" fmla="*/ 1436076 w 3421673"/>
                <a:gd name="connsiteY32" fmla="*/ 3427287 h 3932845"/>
                <a:gd name="connsiteX33" fmla="*/ 1502019 w 3421673"/>
                <a:gd name="connsiteY33" fmla="*/ 3441941 h 3932845"/>
                <a:gd name="connsiteX34" fmla="*/ 1582615 w 3421673"/>
                <a:gd name="connsiteY34" fmla="*/ 3537191 h 3932845"/>
                <a:gd name="connsiteX35" fmla="*/ 1633903 w 3421673"/>
                <a:gd name="connsiteY35" fmla="*/ 3661749 h 3932845"/>
                <a:gd name="connsiteX36" fmla="*/ 1663211 w 3421673"/>
                <a:gd name="connsiteY36" fmla="*/ 3669076 h 3932845"/>
                <a:gd name="connsiteX37" fmla="*/ 1707173 w 3421673"/>
                <a:gd name="connsiteY37" fmla="*/ 3676402 h 3932845"/>
                <a:gd name="connsiteX38" fmla="*/ 1780442 w 3421673"/>
                <a:gd name="connsiteY38" fmla="*/ 3749672 h 3932845"/>
                <a:gd name="connsiteX39" fmla="*/ 1824403 w 3421673"/>
                <a:gd name="connsiteY39" fmla="*/ 3727691 h 3932845"/>
                <a:gd name="connsiteX40" fmla="*/ 1846384 w 3421673"/>
                <a:gd name="connsiteY40" fmla="*/ 3727691 h 3932845"/>
                <a:gd name="connsiteX41" fmla="*/ 1890346 w 3421673"/>
                <a:gd name="connsiteY41" fmla="*/ 3771652 h 3932845"/>
                <a:gd name="connsiteX42" fmla="*/ 1912326 w 3421673"/>
                <a:gd name="connsiteY42" fmla="*/ 3837595 h 3932845"/>
                <a:gd name="connsiteX43" fmla="*/ 1891046 w 3421673"/>
                <a:gd name="connsiteY43" fmla="*/ 3928272 h 3932845"/>
                <a:gd name="connsiteX44" fmla="*/ 1926980 w 3421673"/>
                <a:gd name="connsiteY44" fmla="*/ 3932845 h 3932845"/>
                <a:gd name="connsiteX0" fmla="*/ 1926980 w 3421673"/>
                <a:gd name="connsiteY0" fmla="*/ 3939937 h 3939937"/>
                <a:gd name="connsiteX1" fmla="*/ 2579076 w 3421673"/>
                <a:gd name="connsiteY1" fmla="*/ 3500321 h 3939937"/>
                <a:gd name="connsiteX2" fmla="*/ 2688980 w 3421673"/>
                <a:gd name="connsiteY2" fmla="*/ 3485668 h 3939937"/>
                <a:gd name="connsiteX3" fmla="*/ 2791557 w 3421673"/>
                <a:gd name="connsiteY3" fmla="*/ 3434379 h 3939937"/>
                <a:gd name="connsiteX4" fmla="*/ 2806211 w 3421673"/>
                <a:gd name="connsiteY4" fmla="*/ 3405071 h 3939937"/>
                <a:gd name="connsiteX5" fmla="*/ 2916115 w 3421673"/>
                <a:gd name="connsiteY5" fmla="*/ 3412398 h 3939937"/>
                <a:gd name="connsiteX6" fmla="*/ 3033346 w 3421673"/>
                <a:gd name="connsiteY6" fmla="*/ 3419725 h 3939937"/>
                <a:gd name="connsiteX7" fmla="*/ 3033346 w 3421673"/>
                <a:gd name="connsiteY7" fmla="*/ 3317148 h 3939937"/>
                <a:gd name="connsiteX8" fmla="*/ 3062653 w 3421673"/>
                <a:gd name="connsiteY8" fmla="*/ 3265860 h 3939937"/>
                <a:gd name="connsiteX9" fmla="*/ 3150576 w 3421673"/>
                <a:gd name="connsiteY9" fmla="*/ 3214571 h 3939937"/>
                <a:gd name="connsiteX10" fmla="*/ 3201865 w 3421673"/>
                <a:gd name="connsiteY10" fmla="*/ 3155956 h 3939937"/>
                <a:gd name="connsiteX11" fmla="*/ 3363057 w 3421673"/>
                <a:gd name="connsiteY11" fmla="*/ 3155956 h 3939937"/>
                <a:gd name="connsiteX12" fmla="*/ 3363057 w 3421673"/>
                <a:gd name="connsiteY12" fmla="*/ 3053379 h 3939937"/>
                <a:gd name="connsiteX13" fmla="*/ 3392365 w 3421673"/>
                <a:gd name="connsiteY13" fmla="*/ 2811591 h 3939937"/>
                <a:gd name="connsiteX14" fmla="*/ 3421673 w 3421673"/>
                <a:gd name="connsiteY14" fmla="*/ 2621091 h 3939937"/>
                <a:gd name="connsiteX15" fmla="*/ 3414346 w 3421673"/>
                <a:gd name="connsiteY15" fmla="*/ 2415937 h 3939937"/>
                <a:gd name="connsiteX16" fmla="*/ 3273561 w 3421673"/>
                <a:gd name="connsiteY16" fmla="*/ 1899645 h 3939937"/>
                <a:gd name="connsiteX17" fmla="*/ 2494325 w 3421673"/>
                <a:gd name="connsiteY17" fmla="*/ 225500 h 3939937"/>
                <a:gd name="connsiteX18" fmla="*/ 2197713 w 3421673"/>
                <a:gd name="connsiteY18" fmla="*/ 111582 h 3939937"/>
                <a:gd name="connsiteX19" fmla="*/ 2087113 w 3421673"/>
                <a:gd name="connsiteY19" fmla="*/ 210643 h 3939937"/>
                <a:gd name="connsiteX20" fmla="*/ 1931266 w 3421673"/>
                <a:gd name="connsiteY20" fmla="*/ 235409 h 3939937"/>
                <a:gd name="connsiteX21" fmla="*/ 1820664 w 3421673"/>
                <a:gd name="connsiteY21" fmla="*/ 215597 h 3939937"/>
                <a:gd name="connsiteX22" fmla="*/ 1750282 w 3421673"/>
                <a:gd name="connsiteY22" fmla="*/ 215596 h 3939937"/>
                <a:gd name="connsiteX23" fmla="*/ 1564271 w 3421673"/>
                <a:gd name="connsiteY23" fmla="*/ 161113 h 3939937"/>
                <a:gd name="connsiteX24" fmla="*/ 0 w 3421673"/>
                <a:gd name="connsiteY24" fmla="*/ 2349994 h 3939937"/>
                <a:gd name="connsiteX25" fmla="*/ 58615 w 3421673"/>
                <a:gd name="connsiteY25" fmla="*/ 2415937 h 3939937"/>
                <a:gd name="connsiteX26" fmla="*/ 87923 w 3421673"/>
                <a:gd name="connsiteY26" fmla="*/ 2459898 h 3939937"/>
                <a:gd name="connsiteX27" fmla="*/ 146538 w 3421673"/>
                <a:gd name="connsiteY27" fmla="*/ 2481879 h 3939937"/>
                <a:gd name="connsiteX28" fmla="*/ 974480 w 3421673"/>
                <a:gd name="connsiteY28" fmla="*/ 3214571 h 3939937"/>
                <a:gd name="connsiteX29" fmla="*/ 981807 w 3421673"/>
                <a:gd name="connsiteY29" fmla="*/ 3346456 h 3939937"/>
                <a:gd name="connsiteX30" fmla="*/ 1091711 w 3421673"/>
                <a:gd name="connsiteY30" fmla="*/ 3383091 h 3939937"/>
                <a:gd name="connsiteX31" fmla="*/ 1128346 w 3421673"/>
                <a:gd name="connsiteY31" fmla="*/ 3412398 h 3939937"/>
                <a:gd name="connsiteX32" fmla="*/ 1252903 w 3421673"/>
                <a:gd name="connsiteY32" fmla="*/ 3412398 h 3939937"/>
                <a:gd name="connsiteX33" fmla="*/ 1436076 w 3421673"/>
                <a:gd name="connsiteY33" fmla="*/ 3434379 h 3939937"/>
                <a:gd name="connsiteX34" fmla="*/ 1502019 w 3421673"/>
                <a:gd name="connsiteY34" fmla="*/ 3449033 h 3939937"/>
                <a:gd name="connsiteX35" fmla="*/ 1582615 w 3421673"/>
                <a:gd name="connsiteY35" fmla="*/ 3544283 h 3939937"/>
                <a:gd name="connsiteX36" fmla="*/ 1633903 w 3421673"/>
                <a:gd name="connsiteY36" fmla="*/ 3668841 h 3939937"/>
                <a:gd name="connsiteX37" fmla="*/ 1663211 w 3421673"/>
                <a:gd name="connsiteY37" fmla="*/ 3676168 h 3939937"/>
                <a:gd name="connsiteX38" fmla="*/ 1707173 w 3421673"/>
                <a:gd name="connsiteY38" fmla="*/ 3683494 h 3939937"/>
                <a:gd name="connsiteX39" fmla="*/ 1780442 w 3421673"/>
                <a:gd name="connsiteY39" fmla="*/ 3756764 h 3939937"/>
                <a:gd name="connsiteX40" fmla="*/ 1824403 w 3421673"/>
                <a:gd name="connsiteY40" fmla="*/ 3734783 h 3939937"/>
                <a:gd name="connsiteX41" fmla="*/ 1846384 w 3421673"/>
                <a:gd name="connsiteY41" fmla="*/ 3734783 h 3939937"/>
                <a:gd name="connsiteX42" fmla="*/ 1890346 w 3421673"/>
                <a:gd name="connsiteY42" fmla="*/ 3778744 h 3939937"/>
                <a:gd name="connsiteX43" fmla="*/ 1912326 w 3421673"/>
                <a:gd name="connsiteY43" fmla="*/ 3844687 h 3939937"/>
                <a:gd name="connsiteX44" fmla="*/ 1891046 w 3421673"/>
                <a:gd name="connsiteY44" fmla="*/ 3935364 h 3939937"/>
                <a:gd name="connsiteX45" fmla="*/ 1926980 w 3421673"/>
                <a:gd name="connsiteY45" fmla="*/ 3939937 h 3939937"/>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882039 h 3882039"/>
                <a:gd name="connsiteX1" fmla="*/ 2579076 w 3421673"/>
                <a:gd name="connsiteY1" fmla="*/ 3442423 h 3882039"/>
                <a:gd name="connsiteX2" fmla="*/ 2688980 w 3421673"/>
                <a:gd name="connsiteY2" fmla="*/ 3427770 h 3882039"/>
                <a:gd name="connsiteX3" fmla="*/ 2791557 w 3421673"/>
                <a:gd name="connsiteY3" fmla="*/ 3376481 h 3882039"/>
                <a:gd name="connsiteX4" fmla="*/ 2806211 w 3421673"/>
                <a:gd name="connsiteY4" fmla="*/ 3347173 h 3882039"/>
                <a:gd name="connsiteX5" fmla="*/ 2916115 w 3421673"/>
                <a:gd name="connsiteY5" fmla="*/ 3354500 h 3882039"/>
                <a:gd name="connsiteX6" fmla="*/ 3033346 w 3421673"/>
                <a:gd name="connsiteY6" fmla="*/ 3361827 h 3882039"/>
                <a:gd name="connsiteX7" fmla="*/ 3033346 w 3421673"/>
                <a:gd name="connsiteY7" fmla="*/ 3259250 h 3882039"/>
                <a:gd name="connsiteX8" fmla="*/ 3062653 w 3421673"/>
                <a:gd name="connsiteY8" fmla="*/ 3207962 h 3882039"/>
                <a:gd name="connsiteX9" fmla="*/ 3150576 w 3421673"/>
                <a:gd name="connsiteY9" fmla="*/ 3156673 h 3882039"/>
                <a:gd name="connsiteX10" fmla="*/ 3201865 w 3421673"/>
                <a:gd name="connsiteY10" fmla="*/ 3098058 h 3882039"/>
                <a:gd name="connsiteX11" fmla="*/ 3363057 w 3421673"/>
                <a:gd name="connsiteY11" fmla="*/ 3098058 h 3882039"/>
                <a:gd name="connsiteX12" fmla="*/ 3363057 w 3421673"/>
                <a:gd name="connsiteY12" fmla="*/ 2995481 h 3882039"/>
                <a:gd name="connsiteX13" fmla="*/ 3392365 w 3421673"/>
                <a:gd name="connsiteY13" fmla="*/ 2753693 h 3882039"/>
                <a:gd name="connsiteX14" fmla="*/ 3421673 w 3421673"/>
                <a:gd name="connsiteY14" fmla="*/ 2563193 h 3882039"/>
                <a:gd name="connsiteX15" fmla="*/ 3414346 w 3421673"/>
                <a:gd name="connsiteY15" fmla="*/ 2358039 h 3882039"/>
                <a:gd name="connsiteX16" fmla="*/ 3273561 w 3421673"/>
                <a:gd name="connsiteY16" fmla="*/ 1841747 h 3882039"/>
                <a:gd name="connsiteX17" fmla="*/ 2494325 w 3421673"/>
                <a:gd name="connsiteY17" fmla="*/ 167602 h 3882039"/>
                <a:gd name="connsiteX18" fmla="*/ 2197713 w 3421673"/>
                <a:gd name="connsiteY18" fmla="*/ 53684 h 3882039"/>
                <a:gd name="connsiteX19" fmla="*/ 2087113 w 3421673"/>
                <a:gd name="connsiteY19" fmla="*/ 152745 h 3882039"/>
                <a:gd name="connsiteX20" fmla="*/ 1931266 w 3421673"/>
                <a:gd name="connsiteY20" fmla="*/ 177511 h 3882039"/>
                <a:gd name="connsiteX21" fmla="*/ 1820664 w 3421673"/>
                <a:gd name="connsiteY21" fmla="*/ 157699 h 3882039"/>
                <a:gd name="connsiteX22" fmla="*/ 1750282 w 3421673"/>
                <a:gd name="connsiteY22" fmla="*/ 157698 h 3882039"/>
                <a:gd name="connsiteX23" fmla="*/ 1564271 w 3421673"/>
                <a:gd name="connsiteY23" fmla="*/ 103215 h 3882039"/>
                <a:gd name="connsiteX24" fmla="*/ 0 w 3421673"/>
                <a:gd name="connsiteY24" fmla="*/ 2292096 h 3882039"/>
                <a:gd name="connsiteX25" fmla="*/ 58615 w 3421673"/>
                <a:gd name="connsiteY25" fmla="*/ 2358039 h 3882039"/>
                <a:gd name="connsiteX26" fmla="*/ 87923 w 3421673"/>
                <a:gd name="connsiteY26" fmla="*/ 2402000 h 3882039"/>
                <a:gd name="connsiteX27" fmla="*/ 146538 w 3421673"/>
                <a:gd name="connsiteY27" fmla="*/ 2423981 h 3882039"/>
                <a:gd name="connsiteX28" fmla="*/ 974480 w 3421673"/>
                <a:gd name="connsiteY28" fmla="*/ 3156673 h 3882039"/>
                <a:gd name="connsiteX29" fmla="*/ 981807 w 3421673"/>
                <a:gd name="connsiteY29" fmla="*/ 3288558 h 3882039"/>
                <a:gd name="connsiteX30" fmla="*/ 1091711 w 3421673"/>
                <a:gd name="connsiteY30" fmla="*/ 3325193 h 3882039"/>
                <a:gd name="connsiteX31" fmla="*/ 1128346 w 3421673"/>
                <a:gd name="connsiteY31" fmla="*/ 3354500 h 3882039"/>
                <a:gd name="connsiteX32" fmla="*/ 1252903 w 3421673"/>
                <a:gd name="connsiteY32" fmla="*/ 3354500 h 3882039"/>
                <a:gd name="connsiteX33" fmla="*/ 1436076 w 3421673"/>
                <a:gd name="connsiteY33" fmla="*/ 3376481 h 3882039"/>
                <a:gd name="connsiteX34" fmla="*/ 1502019 w 3421673"/>
                <a:gd name="connsiteY34" fmla="*/ 3391135 h 3882039"/>
                <a:gd name="connsiteX35" fmla="*/ 1582615 w 3421673"/>
                <a:gd name="connsiteY35" fmla="*/ 3486385 h 3882039"/>
                <a:gd name="connsiteX36" fmla="*/ 1633903 w 3421673"/>
                <a:gd name="connsiteY36" fmla="*/ 3610943 h 3882039"/>
                <a:gd name="connsiteX37" fmla="*/ 1663211 w 3421673"/>
                <a:gd name="connsiteY37" fmla="*/ 3618270 h 3882039"/>
                <a:gd name="connsiteX38" fmla="*/ 1707173 w 3421673"/>
                <a:gd name="connsiteY38" fmla="*/ 3625596 h 3882039"/>
                <a:gd name="connsiteX39" fmla="*/ 1780442 w 3421673"/>
                <a:gd name="connsiteY39" fmla="*/ 3698866 h 3882039"/>
                <a:gd name="connsiteX40" fmla="*/ 1824403 w 3421673"/>
                <a:gd name="connsiteY40" fmla="*/ 3676885 h 3882039"/>
                <a:gd name="connsiteX41" fmla="*/ 1846384 w 3421673"/>
                <a:gd name="connsiteY41" fmla="*/ 3676885 h 3882039"/>
                <a:gd name="connsiteX42" fmla="*/ 1890346 w 3421673"/>
                <a:gd name="connsiteY42" fmla="*/ 3720846 h 3882039"/>
                <a:gd name="connsiteX43" fmla="*/ 1912326 w 3421673"/>
                <a:gd name="connsiteY43" fmla="*/ 3786789 h 3882039"/>
                <a:gd name="connsiteX44" fmla="*/ 1891046 w 3421673"/>
                <a:gd name="connsiteY44" fmla="*/ 3877466 h 3882039"/>
                <a:gd name="connsiteX45" fmla="*/ 1926980 w 3421673"/>
                <a:gd name="connsiteY45" fmla="*/ 3882039 h 388203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19479 h 4019479"/>
                <a:gd name="connsiteX1" fmla="*/ 2579076 w 3421673"/>
                <a:gd name="connsiteY1" fmla="*/ 3579863 h 4019479"/>
                <a:gd name="connsiteX2" fmla="*/ 2688980 w 3421673"/>
                <a:gd name="connsiteY2" fmla="*/ 3565210 h 4019479"/>
                <a:gd name="connsiteX3" fmla="*/ 2791557 w 3421673"/>
                <a:gd name="connsiteY3" fmla="*/ 3513921 h 4019479"/>
                <a:gd name="connsiteX4" fmla="*/ 2806211 w 3421673"/>
                <a:gd name="connsiteY4" fmla="*/ 3484613 h 4019479"/>
                <a:gd name="connsiteX5" fmla="*/ 2916115 w 3421673"/>
                <a:gd name="connsiteY5" fmla="*/ 3491940 h 4019479"/>
                <a:gd name="connsiteX6" fmla="*/ 3033346 w 3421673"/>
                <a:gd name="connsiteY6" fmla="*/ 3499267 h 4019479"/>
                <a:gd name="connsiteX7" fmla="*/ 3033346 w 3421673"/>
                <a:gd name="connsiteY7" fmla="*/ 3396690 h 4019479"/>
                <a:gd name="connsiteX8" fmla="*/ 3062653 w 3421673"/>
                <a:gd name="connsiteY8" fmla="*/ 3345402 h 4019479"/>
                <a:gd name="connsiteX9" fmla="*/ 3150576 w 3421673"/>
                <a:gd name="connsiteY9" fmla="*/ 3294113 h 4019479"/>
                <a:gd name="connsiteX10" fmla="*/ 3201865 w 3421673"/>
                <a:gd name="connsiteY10" fmla="*/ 3235498 h 4019479"/>
                <a:gd name="connsiteX11" fmla="*/ 3363057 w 3421673"/>
                <a:gd name="connsiteY11" fmla="*/ 3235498 h 4019479"/>
                <a:gd name="connsiteX12" fmla="*/ 3363057 w 3421673"/>
                <a:gd name="connsiteY12" fmla="*/ 3132921 h 4019479"/>
                <a:gd name="connsiteX13" fmla="*/ 3392365 w 3421673"/>
                <a:gd name="connsiteY13" fmla="*/ 2891133 h 4019479"/>
                <a:gd name="connsiteX14" fmla="*/ 3421673 w 3421673"/>
                <a:gd name="connsiteY14" fmla="*/ 2700633 h 4019479"/>
                <a:gd name="connsiteX15" fmla="*/ 3414346 w 3421673"/>
                <a:gd name="connsiteY15" fmla="*/ 2495479 h 4019479"/>
                <a:gd name="connsiteX16" fmla="*/ 3273561 w 3421673"/>
                <a:gd name="connsiteY16" fmla="*/ 1979187 h 4019479"/>
                <a:gd name="connsiteX17" fmla="*/ 2494325 w 3421673"/>
                <a:gd name="connsiteY17" fmla="*/ 305042 h 4019479"/>
                <a:gd name="connsiteX18" fmla="*/ 2197713 w 3421673"/>
                <a:gd name="connsiteY18" fmla="*/ 191124 h 4019479"/>
                <a:gd name="connsiteX19" fmla="*/ 2087113 w 3421673"/>
                <a:gd name="connsiteY19" fmla="*/ 290185 h 4019479"/>
                <a:gd name="connsiteX20" fmla="*/ 1931266 w 3421673"/>
                <a:gd name="connsiteY20" fmla="*/ 314951 h 4019479"/>
                <a:gd name="connsiteX21" fmla="*/ 1820664 w 3421673"/>
                <a:gd name="connsiteY21" fmla="*/ 295139 h 4019479"/>
                <a:gd name="connsiteX22" fmla="*/ 1750282 w 3421673"/>
                <a:gd name="connsiteY22" fmla="*/ 295138 h 4019479"/>
                <a:gd name="connsiteX23" fmla="*/ 1564271 w 3421673"/>
                <a:gd name="connsiteY23" fmla="*/ 240655 h 4019479"/>
                <a:gd name="connsiteX24" fmla="*/ 1604489 w 3421673"/>
                <a:gd name="connsiteY24" fmla="*/ 126734 h 4019479"/>
                <a:gd name="connsiteX25" fmla="*/ 0 w 3421673"/>
                <a:gd name="connsiteY25" fmla="*/ 2429536 h 4019479"/>
                <a:gd name="connsiteX26" fmla="*/ 58615 w 3421673"/>
                <a:gd name="connsiteY26" fmla="*/ 2495479 h 4019479"/>
                <a:gd name="connsiteX27" fmla="*/ 87923 w 3421673"/>
                <a:gd name="connsiteY27" fmla="*/ 2539440 h 4019479"/>
                <a:gd name="connsiteX28" fmla="*/ 146538 w 3421673"/>
                <a:gd name="connsiteY28" fmla="*/ 2561421 h 4019479"/>
                <a:gd name="connsiteX29" fmla="*/ 974480 w 3421673"/>
                <a:gd name="connsiteY29" fmla="*/ 3294113 h 4019479"/>
                <a:gd name="connsiteX30" fmla="*/ 981807 w 3421673"/>
                <a:gd name="connsiteY30" fmla="*/ 3425998 h 4019479"/>
                <a:gd name="connsiteX31" fmla="*/ 1091711 w 3421673"/>
                <a:gd name="connsiteY31" fmla="*/ 3462633 h 4019479"/>
                <a:gd name="connsiteX32" fmla="*/ 1128346 w 3421673"/>
                <a:gd name="connsiteY32" fmla="*/ 3491940 h 4019479"/>
                <a:gd name="connsiteX33" fmla="*/ 1252903 w 3421673"/>
                <a:gd name="connsiteY33" fmla="*/ 3491940 h 4019479"/>
                <a:gd name="connsiteX34" fmla="*/ 1436076 w 3421673"/>
                <a:gd name="connsiteY34" fmla="*/ 3513921 h 4019479"/>
                <a:gd name="connsiteX35" fmla="*/ 1502019 w 3421673"/>
                <a:gd name="connsiteY35" fmla="*/ 3528575 h 4019479"/>
                <a:gd name="connsiteX36" fmla="*/ 1582615 w 3421673"/>
                <a:gd name="connsiteY36" fmla="*/ 3623825 h 4019479"/>
                <a:gd name="connsiteX37" fmla="*/ 1633903 w 3421673"/>
                <a:gd name="connsiteY37" fmla="*/ 3748383 h 4019479"/>
                <a:gd name="connsiteX38" fmla="*/ 1663211 w 3421673"/>
                <a:gd name="connsiteY38" fmla="*/ 3755710 h 4019479"/>
                <a:gd name="connsiteX39" fmla="*/ 1707173 w 3421673"/>
                <a:gd name="connsiteY39" fmla="*/ 3763036 h 4019479"/>
                <a:gd name="connsiteX40" fmla="*/ 1780442 w 3421673"/>
                <a:gd name="connsiteY40" fmla="*/ 3836306 h 4019479"/>
                <a:gd name="connsiteX41" fmla="*/ 1824403 w 3421673"/>
                <a:gd name="connsiteY41" fmla="*/ 3814325 h 4019479"/>
                <a:gd name="connsiteX42" fmla="*/ 1846384 w 3421673"/>
                <a:gd name="connsiteY42" fmla="*/ 3814325 h 4019479"/>
                <a:gd name="connsiteX43" fmla="*/ 1890346 w 3421673"/>
                <a:gd name="connsiteY43" fmla="*/ 3858286 h 4019479"/>
                <a:gd name="connsiteX44" fmla="*/ 1912326 w 3421673"/>
                <a:gd name="connsiteY44" fmla="*/ 3924229 h 4019479"/>
                <a:gd name="connsiteX45" fmla="*/ 1891046 w 3421673"/>
                <a:gd name="connsiteY45" fmla="*/ 4014906 h 4019479"/>
                <a:gd name="connsiteX46" fmla="*/ 1926980 w 3421673"/>
                <a:gd name="connsiteY46" fmla="*/ 4019479 h 4019479"/>
                <a:gd name="connsiteX0" fmla="*/ 1926980 w 3421673"/>
                <a:gd name="connsiteY0" fmla="*/ 4072849 h 4072849"/>
                <a:gd name="connsiteX1" fmla="*/ 2579076 w 3421673"/>
                <a:gd name="connsiteY1" fmla="*/ 3633233 h 4072849"/>
                <a:gd name="connsiteX2" fmla="*/ 2688980 w 3421673"/>
                <a:gd name="connsiteY2" fmla="*/ 3618580 h 4072849"/>
                <a:gd name="connsiteX3" fmla="*/ 2791557 w 3421673"/>
                <a:gd name="connsiteY3" fmla="*/ 3567291 h 4072849"/>
                <a:gd name="connsiteX4" fmla="*/ 2806211 w 3421673"/>
                <a:gd name="connsiteY4" fmla="*/ 3537983 h 4072849"/>
                <a:gd name="connsiteX5" fmla="*/ 2916115 w 3421673"/>
                <a:gd name="connsiteY5" fmla="*/ 3545310 h 4072849"/>
                <a:gd name="connsiteX6" fmla="*/ 3033346 w 3421673"/>
                <a:gd name="connsiteY6" fmla="*/ 3552637 h 4072849"/>
                <a:gd name="connsiteX7" fmla="*/ 3033346 w 3421673"/>
                <a:gd name="connsiteY7" fmla="*/ 3450060 h 4072849"/>
                <a:gd name="connsiteX8" fmla="*/ 3062653 w 3421673"/>
                <a:gd name="connsiteY8" fmla="*/ 3398772 h 4072849"/>
                <a:gd name="connsiteX9" fmla="*/ 3150576 w 3421673"/>
                <a:gd name="connsiteY9" fmla="*/ 3347483 h 4072849"/>
                <a:gd name="connsiteX10" fmla="*/ 3201865 w 3421673"/>
                <a:gd name="connsiteY10" fmla="*/ 3288868 h 4072849"/>
                <a:gd name="connsiteX11" fmla="*/ 3363057 w 3421673"/>
                <a:gd name="connsiteY11" fmla="*/ 3288868 h 4072849"/>
                <a:gd name="connsiteX12" fmla="*/ 3363057 w 3421673"/>
                <a:gd name="connsiteY12" fmla="*/ 3186291 h 4072849"/>
                <a:gd name="connsiteX13" fmla="*/ 3392365 w 3421673"/>
                <a:gd name="connsiteY13" fmla="*/ 2944503 h 4072849"/>
                <a:gd name="connsiteX14" fmla="*/ 3421673 w 3421673"/>
                <a:gd name="connsiteY14" fmla="*/ 2754003 h 4072849"/>
                <a:gd name="connsiteX15" fmla="*/ 3414346 w 3421673"/>
                <a:gd name="connsiteY15" fmla="*/ 2548849 h 4072849"/>
                <a:gd name="connsiteX16" fmla="*/ 3273561 w 3421673"/>
                <a:gd name="connsiteY16" fmla="*/ 2032557 h 4072849"/>
                <a:gd name="connsiteX17" fmla="*/ 2494325 w 3421673"/>
                <a:gd name="connsiteY17" fmla="*/ 358412 h 4072849"/>
                <a:gd name="connsiteX18" fmla="*/ 2197713 w 3421673"/>
                <a:gd name="connsiteY18" fmla="*/ 244494 h 4072849"/>
                <a:gd name="connsiteX19" fmla="*/ 2087113 w 3421673"/>
                <a:gd name="connsiteY19" fmla="*/ 343555 h 4072849"/>
                <a:gd name="connsiteX20" fmla="*/ 1931266 w 3421673"/>
                <a:gd name="connsiteY20" fmla="*/ 368321 h 4072849"/>
                <a:gd name="connsiteX21" fmla="*/ 1820664 w 3421673"/>
                <a:gd name="connsiteY21" fmla="*/ 348509 h 4072849"/>
                <a:gd name="connsiteX22" fmla="*/ 1750282 w 3421673"/>
                <a:gd name="connsiteY22" fmla="*/ 348508 h 4072849"/>
                <a:gd name="connsiteX23" fmla="*/ 1564271 w 3421673"/>
                <a:gd name="connsiteY23" fmla="*/ 294025 h 4072849"/>
                <a:gd name="connsiteX24" fmla="*/ 1604489 w 3421673"/>
                <a:gd name="connsiteY24" fmla="*/ 180104 h 4072849"/>
                <a:gd name="connsiteX25" fmla="*/ 0 w 3421673"/>
                <a:gd name="connsiteY25" fmla="*/ 2482906 h 4072849"/>
                <a:gd name="connsiteX26" fmla="*/ 58615 w 3421673"/>
                <a:gd name="connsiteY26" fmla="*/ 2548849 h 4072849"/>
                <a:gd name="connsiteX27" fmla="*/ 87923 w 3421673"/>
                <a:gd name="connsiteY27" fmla="*/ 2592810 h 4072849"/>
                <a:gd name="connsiteX28" fmla="*/ 146538 w 3421673"/>
                <a:gd name="connsiteY28" fmla="*/ 2614791 h 4072849"/>
                <a:gd name="connsiteX29" fmla="*/ 974480 w 3421673"/>
                <a:gd name="connsiteY29" fmla="*/ 3347483 h 4072849"/>
                <a:gd name="connsiteX30" fmla="*/ 981807 w 3421673"/>
                <a:gd name="connsiteY30" fmla="*/ 3479368 h 4072849"/>
                <a:gd name="connsiteX31" fmla="*/ 1091711 w 3421673"/>
                <a:gd name="connsiteY31" fmla="*/ 3516003 h 4072849"/>
                <a:gd name="connsiteX32" fmla="*/ 1128346 w 3421673"/>
                <a:gd name="connsiteY32" fmla="*/ 3545310 h 4072849"/>
                <a:gd name="connsiteX33" fmla="*/ 1252903 w 3421673"/>
                <a:gd name="connsiteY33" fmla="*/ 3545310 h 4072849"/>
                <a:gd name="connsiteX34" fmla="*/ 1436076 w 3421673"/>
                <a:gd name="connsiteY34" fmla="*/ 3567291 h 4072849"/>
                <a:gd name="connsiteX35" fmla="*/ 1502019 w 3421673"/>
                <a:gd name="connsiteY35" fmla="*/ 3581945 h 4072849"/>
                <a:gd name="connsiteX36" fmla="*/ 1582615 w 3421673"/>
                <a:gd name="connsiteY36" fmla="*/ 3677195 h 4072849"/>
                <a:gd name="connsiteX37" fmla="*/ 1633903 w 3421673"/>
                <a:gd name="connsiteY37" fmla="*/ 3801753 h 4072849"/>
                <a:gd name="connsiteX38" fmla="*/ 1663211 w 3421673"/>
                <a:gd name="connsiteY38" fmla="*/ 3809080 h 4072849"/>
                <a:gd name="connsiteX39" fmla="*/ 1707173 w 3421673"/>
                <a:gd name="connsiteY39" fmla="*/ 3816406 h 4072849"/>
                <a:gd name="connsiteX40" fmla="*/ 1780442 w 3421673"/>
                <a:gd name="connsiteY40" fmla="*/ 3889676 h 4072849"/>
                <a:gd name="connsiteX41" fmla="*/ 1824403 w 3421673"/>
                <a:gd name="connsiteY41" fmla="*/ 3867695 h 4072849"/>
                <a:gd name="connsiteX42" fmla="*/ 1846384 w 3421673"/>
                <a:gd name="connsiteY42" fmla="*/ 3867695 h 4072849"/>
                <a:gd name="connsiteX43" fmla="*/ 1890346 w 3421673"/>
                <a:gd name="connsiteY43" fmla="*/ 3911656 h 4072849"/>
                <a:gd name="connsiteX44" fmla="*/ 1912326 w 3421673"/>
                <a:gd name="connsiteY44" fmla="*/ 3977599 h 4072849"/>
                <a:gd name="connsiteX45" fmla="*/ 1891046 w 3421673"/>
                <a:gd name="connsiteY45" fmla="*/ 4068276 h 4072849"/>
                <a:gd name="connsiteX46" fmla="*/ 1926980 w 3421673"/>
                <a:gd name="connsiteY46" fmla="*/ 4072849 h 4072849"/>
                <a:gd name="connsiteX0" fmla="*/ 1926980 w 3421673"/>
                <a:gd name="connsiteY0" fmla="*/ 3828355 h 3828355"/>
                <a:gd name="connsiteX1" fmla="*/ 2579076 w 3421673"/>
                <a:gd name="connsiteY1" fmla="*/ 3388739 h 3828355"/>
                <a:gd name="connsiteX2" fmla="*/ 2688980 w 3421673"/>
                <a:gd name="connsiteY2" fmla="*/ 3374086 h 3828355"/>
                <a:gd name="connsiteX3" fmla="*/ 2791557 w 3421673"/>
                <a:gd name="connsiteY3" fmla="*/ 3322797 h 3828355"/>
                <a:gd name="connsiteX4" fmla="*/ 2806211 w 3421673"/>
                <a:gd name="connsiteY4" fmla="*/ 3293489 h 3828355"/>
                <a:gd name="connsiteX5" fmla="*/ 2916115 w 3421673"/>
                <a:gd name="connsiteY5" fmla="*/ 3300816 h 3828355"/>
                <a:gd name="connsiteX6" fmla="*/ 3033346 w 3421673"/>
                <a:gd name="connsiteY6" fmla="*/ 3308143 h 3828355"/>
                <a:gd name="connsiteX7" fmla="*/ 3033346 w 3421673"/>
                <a:gd name="connsiteY7" fmla="*/ 3205566 h 3828355"/>
                <a:gd name="connsiteX8" fmla="*/ 3062653 w 3421673"/>
                <a:gd name="connsiteY8" fmla="*/ 3154278 h 3828355"/>
                <a:gd name="connsiteX9" fmla="*/ 3150576 w 3421673"/>
                <a:gd name="connsiteY9" fmla="*/ 3102989 h 3828355"/>
                <a:gd name="connsiteX10" fmla="*/ 3201865 w 3421673"/>
                <a:gd name="connsiteY10" fmla="*/ 3044374 h 3828355"/>
                <a:gd name="connsiteX11" fmla="*/ 3363057 w 3421673"/>
                <a:gd name="connsiteY11" fmla="*/ 3044374 h 3828355"/>
                <a:gd name="connsiteX12" fmla="*/ 3363057 w 3421673"/>
                <a:gd name="connsiteY12" fmla="*/ 2941797 h 3828355"/>
                <a:gd name="connsiteX13" fmla="*/ 3392365 w 3421673"/>
                <a:gd name="connsiteY13" fmla="*/ 2700009 h 3828355"/>
                <a:gd name="connsiteX14" fmla="*/ 3421673 w 3421673"/>
                <a:gd name="connsiteY14" fmla="*/ 2509509 h 3828355"/>
                <a:gd name="connsiteX15" fmla="*/ 3414346 w 3421673"/>
                <a:gd name="connsiteY15" fmla="*/ 2304355 h 3828355"/>
                <a:gd name="connsiteX16" fmla="*/ 3273561 w 3421673"/>
                <a:gd name="connsiteY16" fmla="*/ 1788063 h 3828355"/>
                <a:gd name="connsiteX17" fmla="*/ 2494325 w 3421673"/>
                <a:gd name="connsiteY17" fmla="*/ 113918 h 3828355"/>
                <a:gd name="connsiteX18" fmla="*/ 2197713 w 3421673"/>
                <a:gd name="connsiteY18" fmla="*/ 0 h 3828355"/>
                <a:gd name="connsiteX19" fmla="*/ 2087113 w 3421673"/>
                <a:gd name="connsiteY19" fmla="*/ 99061 h 3828355"/>
                <a:gd name="connsiteX20" fmla="*/ 1931266 w 3421673"/>
                <a:gd name="connsiteY20" fmla="*/ 123827 h 3828355"/>
                <a:gd name="connsiteX21" fmla="*/ 1820664 w 3421673"/>
                <a:gd name="connsiteY21" fmla="*/ 104015 h 3828355"/>
                <a:gd name="connsiteX22" fmla="*/ 1750282 w 3421673"/>
                <a:gd name="connsiteY22" fmla="*/ 104014 h 3828355"/>
                <a:gd name="connsiteX23" fmla="*/ 1564271 w 3421673"/>
                <a:gd name="connsiteY23" fmla="*/ 49531 h 3828355"/>
                <a:gd name="connsiteX24" fmla="*/ 0 w 3421673"/>
                <a:gd name="connsiteY24" fmla="*/ 2238412 h 3828355"/>
                <a:gd name="connsiteX25" fmla="*/ 58615 w 3421673"/>
                <a:gd name="connsiteY25" fmla="*/ 2304355 h 3828355"/>
                <a:gd name="connsiteX26" fmla="*/ 87923 w 3421673"/>
                <a:gd name="connsiteY26" fmla="*/ 2348316 h 3828355"/>
                <a:gd name="connsiteX27" fmla="*/ 146538 w 3421673"/>
                <a:gd name="connsiteY27" fmla="*/ 2370297 h 3828355"/>
                <a:gd name="connsiteX28" fmla="*/ 974480 w 3421673"/>
                <a:gd name="connsiteY28" fmla="*/ 3102989 h 3828355"/>
                <a:gd name="connsiteX29" fmla="*/ 981807 w 3421673"/>
                <a:gd name="connsiteY29" fmla="*/ 3234874 h 3828355"/>
                <a:gd name="connsiteX30" fmla="*/ 1091711 w 3421673"/>
                <a:gd name="connsiteY30" fmla="*/ 3271509 h 3828355"/>
                <a:gd name="connsiteX31" fmla="*/ 1128346 w 3421673"/>
                <a:gd name="connsiteY31" fmla="*/ 3300816 h 3828355"/>
                <a:gd name="connsiteX32" fmla="*/ 1252903 w 3421673"/>
                <a:gd name="connsiteY32" fmla="*/ 3300816 h 3828355"/>
                <a:gd name="connsiteX33" fmla="*/ 1436076 w 3421673"/>
                <a:gd name="connsiteY33" fmla="*/ 3322797 h 3828355"/>
                <a:gd name="connsiteX34" fmla="*/ 1502019 w 3421673"/>
                <a:gd name="connsiteY34" fmla="*/ 3337451 h 3828355"/>
                <a:gd name="connsiteX35" fmla="*/ 1582615 w 3421673"/>
                <a:gd name="connsiteY35" fmla="*/ 3432701 h 3828355"/>
                <a:gd name="connsiteX36" fmla="*/ 1633903 w 3421673"/>
                <a:gd name="connsiteY36" fmla="*/ 3557259 h 3828355"/>
                <a:gd name="connsiteX37" fmla="*/ 1663211 w 3421673"/>
                <a:gd name="connsiteY37" fmla="*/ 3564586 h 3828355"/>
                <a:gd name="connsiteX38" fmla="*/ 1707173 w 3421673"/>
                <a:gd name="connsiteY38" fmla="*/ 3571912 h 3828355"/>
                <a:gd name="connsiteX39" fmla="*/ 1780442 w 3421673"/>
                <a:gd name="connsiteY39" fmla="*/ 3645182 h 3828355"/>
                <a:gd name="connsiteX40" fmla="*/ 1824403 w 3421673"/>
                <a:gd name="connsiteY40" fmla="*/ 3623201 h 3828355"/>
                <a:gd name="connsiteX41" fmla="*/ 1846384 w 3421673"/>
                <a:gd name="connsiteY41" fmla="*/ 3623201 h 3828355"/>
                <a:gd name="connsiteX42" fmla="*/ 1890346 w 3421673"/>
                <a:gd name="connsiteY42" fmla="*/ 3667162 h 3828355"/>
                <a:gd name="connsiteX43" fmla="*/ 1912326 w 3421673"/>
                <a:gd name="connsiteY43" fmla="*/ 3733105 h 3828355"/>
                <a:gd name="connsiteX44" fmla="*/ 1891046 w 3421673"/>
                <a:gd name="connsiteY44" fmla="*/ 3823782 h 3828355"/>
                <a:gd name="connsiteX45" fmla="*/ 1926980 w 3421673"/>
                <a:gd name="connsiteY45" fmla="*/ 3828355 h 3828355"/>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3938214 h 3938214"/>
                <a:gd name="connsiteX1" fmla="*/ 2579076 w 3421673"/>
                <a:gd name="connsiteY1" fmla="*/ 3498598 h 3938214"/>
                <a:gd name="connsiteX2" fmla="*/ 2688980 w 3421673"/>
                <a:gd name="connsiteY2" fmla="*/ 3483945 h 3938214"/>
                <a:gd name="connsiteX3" fmla="*/ 2791557 w 3421673"/>
                <a:gd name="connsiteY3" fmla="*/ 3432656 h 3938214"/>
                <a:gd name="connsiteX4" fmla="*/ 2806211 w 3421673"/>
                <a:gd name="connsiteY4" fmla="*/ 3403348 h 3938214"/>
                <a:gd name="connsiteX5" fmla="*/ 2916115 w 3421673"/>
                <a:gd name="connsiteY5" fmla="*/ 3410675 h 3938214"/>
                <a:gd name="connsiteX6" fmla="*/ 3033346 w 3421673"/>
                <a:gd name="connsiteY6" fmla="*/ 3418002 h 3938214"/>
                <a:gd name="connsiteX7" fmla="*/ 3033346 w 3421673"/>
                <a:gd name="connsiteY7" fmla="*/ 3315425 h 3938214"/>
                <a:gd name="connsiteX8" fmla="*/ 3062653 w 3421673"/>
                <a:gd name="connsiteY8" fmla="*/ 3264137 h 3938214"/>
                <a:gd name="connsiteX9" fmla="*/ 3150576 w 3421673"/>
                <a:gd name="connsiteY9" fmla="*/ 3212848 h 3938214"/>
                <a:gd name="connsiteX10" fmla="*/ 3201865 w 3421673"/>
                <a:gd name="connsiteY10" fmla="*/ 3154233 h 3938214"/>
                <a:gd name="connsiteX11" fmla="*/ 3363057 w 3421673"/>
                <a:gd name="connsiteY11" fmla="*/ 3154233 h 3938214"/>
                <a:gd name="connsiteX12" fmla="*/ 3363057 w 3421673"/>
                <a:gd name="connsiteY12" fmla="*/ 3051656 h 3938214"/>
                <a:gd name="connsiteX13" fmla="*/ 3392365 w 3421673"/>
                <a:gd name="connsiteY13" fmla="*/ 2809868 h 3938214"/>
                <a:gd name="connsiteX14" fmla="*/ 3421673 w 3421673"/>
                <a:gd name="connsiteY14" fmla="*/ 2619368 h 3938214"/>
                <a:gd name="connsiteX15" fmla="*/ 3414346 w 3421673"/>
                <a:gd name="connsiteY15" fmla="*/ 2414214 h 3938214"/>
                <a:gd name="connsiteX16" fmla="*/ 3273561 w 3421673"/>
                <a:gd name="connsiteY16" fmla="*/ 1897922 h 3938214"/>
                <a:gd name="connsiteX17" fmla="*/ 2494325 w 3421673"/>
                <a:gd name="connsiteY17" fmla="*/ 223777 h 3938214"/>
                <a:gd name="connsiteX18" fmla="*/ 2197713 w 3421673"/>
                <a:gd name="connsiteY18" fmla="*/ 109859 h 3938214"/>
                <a:gd name="connsiteX19" fmla="*/ 2087113 w 3421673"/>
                <a:gd name="connsiteY19" fmla="*/ 208920 h 3938214"/>
                <a:gd name="connsiteX20" fmla="*/ 1931266 w 3421673"/>
                <a:gd name="connsiteY20" fmla="*/ 233686 h 3938214"/>
                <a:gd name="connsiteX21" fmla="*/ 1820664 w 3421673"/>
                <a:gd name="connsiteY21" fmla="*/ 213874 h 3938214"/>
                <a:gd name="connsiteX22" fmla="*/ 1750282 w 3421673"/>
                <a:gd name="connsiteY22" fmla="*/ 213873 h 3938214"/>
                <a:gd name="connsiteX23" fmla="*/ 1689954 w 3421673"/>
                <a:gd name="connsiteY23" fmla="*/ 169297 h 3938214"/>
                <a:gd name="connsiteX24" fmla="*/ 1564271 w 3421673"/>
                <a:gd name="connsiteY24" fmla="*/ 159390 h 3938214"/>
                <a:gd name="connsiteX25" fmla="*/ 0 w 3421673"/>
                <a:gd name="connsiteY25" fmla="*/ 2348271 h 3938214"/>
                <a:gd name="connsiteX26" fmla="*/ 58615 w 3421673"/>
                <a:gd name="connsiteY26" fmla="*/ 2414214 h 3938214"/>
                <a:gd name="connsiteX27" fmla="*/ 87923 w 3421673"/>
                <a:gd name="connsiteY27" fmla="*/ 2458175 h 3938214"/>
                <a:gd name="connsiteX28" fmla="*/ 146538 w 3421673"/>
                <a:gd name="connsiteY28" fmla="*/ 2480156 h 3938214"/>
                <a:gd name="connsiteX29" fmla="*/ 974480 w 3421673"/>
                <a:gd name="connsiteY29" fmla="*/ 3212848 h 3938214"/>
                <a:gd name="connsiteX30" fmla="*/ 981807 w 3421673"/>
                <a:gd name="connsiteY30" fmla="*/ 3344733 h 3938214"/>
                <a:gd name="connsiteX31" fmla="*/ 1091711 w 3421673"/>
                <a:gd name="connsiteY31" fmla="*/ 3381368 h 3938214"/>
                <a:gd name="connsiteX32" fmla="*/ 1128346 w 3421673"/>
                <a:gd name="connsiteY32" fmla="*/ 3410675 h 3938214"/>
                <a:gd name="connsiteX33" fmla="*/ 1252903 w 3421673"/>
                <a:gd name="connsiteY33" fmla="*/ 3410675 h 3938214"/>
                <a:gd name="connsiteX34" fmla="*/ 1436076 w 3421673"/>
                <a:gd name="connsiteY34" fmla="*/ 3432656 h 3938214"/>
                <a:gd name="connsiteX35" fmla="*/ 1502019 w 3421673"/>
                <a:gd name="connsiteY35" fmla="*/ 3447310 h 3938214"/>
                <a:gd name="connsiteX36" fmla="*/ 1582615 w 3421673"/>
                <a:gd name="connsiteY36" fmla="*/ 3542560 h 3938214"/>
                <a:gd name="connsiteX37" fmla="*/ 1633903 w 3421673"/>
                <a:gd name="connsiteY37" fmla="*/ 3667118 h 3938214"/>
                <a:gd name="connsiteX38" fmla="*/ 1663211 w 3421673"/>
                <a:gd name="connsiteY38" fmla="*/ 3674445 h 3938214"/>
                <a:gd name="connsiteX39" fmla="*/ 1707173 w 3421673"/>
                <a:gd name="connsiteY39" fmla="*/ 3681771 h 3938214"/>
                <a:gd name="connsiteX40" fmla="*/ 1780442 w 3421673"/>
                <a:gd name="connsiteY40" fmla="*/ 3755041 h 3938214"/>
                <a:gd name="connsiteX41" fmla="*/ 1824403 w 3421673"/>
                <a:gd name="connsiteY41" fmla="*/ 3733060 h 3938214"/>
                <a:gd name="connsiteX42" fmla="*/ 1846384 w 3421673"/>
                <a:gd name="connsiteY42" fmla="*/ 3733060 h 3938214"/>
                <a:gd name="connsiteX43" fmla="*/ 1890346 w 3421673"/>
                <a:gd name="connsiteY43" fmla="*/ 3777021 h 3938214"/>
                <a:gd name="connsiteX44" fmla="*/ 1912326 w 3421673"/>
                <a:gd name="connsiteY44" fmla="*/ 3842964 h 3938214"/>
                <a:gd name="connsiteX45" fmla="*/ 1891046 w 3421673"/>
                <a:gd name="connsiteY45" fmla="*/ 3933641 h 3938214"/>
                <a:gd name="connsiteX46" fmla="*/ 1926980 w 3421673"/>
                <a:gd name="connsiteY46" fmla="*/ 3938214 h 3938214"/>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025709 h 4025709"/>
                <a:gd name="connsiteX1" fmla="*/ 2579076 w 3421673"/>
                <a:gd name="connsiteY1" fmla="*/ 3586093 h 4025709"/>
                <a:gd name="connsiteX2" fmla="*/ 2688980 w 3421673"/>
                <a:gd name="connsiteY2" fmla="*/ 3571440 h 4025709"/>
                <a:gd name="connsiteX3" fmla="*/ 2791557 w 3421673"/>
                <a:gd name="connsiteY3" fmla="*/ 3520151 h 4025709"/>
                <a:gd name="connsiteX4" fmla="*/ 2806211 w 3421673"/>
                <a:gd name="connsiteY4" fmla="*/ 3490843 h 4025709"/>
                <a:gd name="connsiteX5" fmla="*/ 2916115 w 3421673"/>
                <a:gd name="connsiteY5" fmla="*/ 3498170 h 4025709"/>
                <a:gd name="connsiteX6" fmla="*/ 3033346 w 3421673"/>
                <a:gd name="connsiteY6" fmla="*/ 3505497 h 4025709"/>
                <a:gd name="connsiteX7" fmla="*/ 3033346 w 3421673"/>
                <a:gd name="connsiteY7" fmla="*/ 3402920 h 4025709"/>
                <a:gd name="connsiteX8" fmla="*/ 3062653 w 3421673"/>
                <a:gd name="connsiteY8" fmla="*/ 3351632 h 4025709"/>
                <a:gd name="connsiteX9" fmla="*/ 3150576 w 3421673"/>
                <a:gd name="connsiteY9" fmla="*/ 3300343 h 4025709"/>
                <a:gd name="connsiteX10" fmla="*/ 3201865 w 3421673"/>
                <a:gd name="connsiteY10" fmla="*/ 3241728 h 4025709"/>
                <a:gd name="connsiteX11" fmla="*/ 3363057 w 3421673"/>
                <a:gd name="connsiteY11" fmla="*/ 3241728 h 4025709"/>
                <a:gd name="connsiteX12" fmla="*/ 3363057 w 3421673"/>
                <a:gd name="connsiteY12" fmla="*/ 3139151 h 4025709"/>
                <a:gd name="connsiteX13" fmla="*/ 3392365 w 3421673"/>
                <a:gd name="connsiteY13" fmla="*/ 2897363 h 4025709"/>
                <a:gd name="connsiteX14" fmla="*/ 3421673 w 3421673"/>
                <a:gd name="connsiteY14" fmla="*/ 2706863 h 4025709"/>
                <a:gd name="connsiteX15" fmla="*/ 3414346 w 3421673"/>
                <a:gd name="connsiteY15" fmla="*/ 2501709 h 4025709"/>
                <a:gd name="connsiteX16" fmla="*/ 3273561 w 3421673"/>
                <a:gd name="connsiteY16" fmla="*/ 1985417 h 4025709"/>
                <a:gd name="connsiteX17" fmla="*/ 2494325 w 3421673"/>
                <a:gd name="connsiteY17" fmla="*/ 311272 h 4025709"/>
                <a:gd name="connsiteX18" fmla="*/ 2197713 w 3421673"/>
                <a:gd name="connsiteY18" fmla="*/ 197354 h 4025709"/>
                <a:gd name="connsiteX19" fmla="*/ 2087113 w 3421673"/>
                <a:gd name="connsiteY19" fmla="*/ 296415 h 4025709"/>
                <a:gd name="connsiteX20" fmla="*/ 1931266 w 3421673"/>
                <a:gd name="connsiteY20" fmla="*/ 321181 h 4025709"/>
                <a:gd name="connsiteX21" fmla="*/ 1820664 w 3421673"/>
                <a:gd name="connsiteY21" fmla="*/ 301369 h 4025709"/>
                <a:gd name="connsiteX22" fmla="*/ 1750282 w 3421673"/>
                <a:gd name="connsiteY22" fmla="*/ 301368 h 4025709"/>
                <a:gd name="connsiteX23" fmla="*/ 1689954 w 3421673"/>
                <a:gd name="connsiteY23" fmla="*/ 256792 h 4025709"/>
                <a:gd name="connsiteX24" fmla="*/ 1564271 w 3421673"/>
                <a:gd name="connsiteY24" fmla="*/ 246885 h 4025709"/>
                <a:gd name="connsiteX25" fmla="*/ 1594435 w 3421673"/>
                <a:gd name="connsiteY25" fmla="*/ 132965 h 4025709"/>
                <a:gd name="connsiteX26" fmla="*/ 0 w 3421673"/>
                <a:gd name="connsiteY26" fmla="*/ 2435766 h 4025709"/>
                <a:gd name="connsiteX27" fmla="*/ 58615 w 3421673"/>
                <a:gd name="connsiteY27" fmla="*/ 2501709 h 4025709"/>
                <a:gd name="connsiteX28" fmla="*/ 87923 w 3421673"/>
                <a:gd name="connsiteY28" fmla="*/ 2545670 h 4025709"/>
                <a:gd name="connsiteX29" fmla="*/ 146538 w 3421673"/>
                <a:gd name="connsiteY29" fmla="*/ 2567651 h 4025709"/>
                <a:gd name="connsiteX30" fmla="*/ 974480 w 3421673"/>
                <a:gd name="connsiteY30" fmla="*/ 3300343 h 4025709"/>
                <a:gd name="connsiteX31" fmla="*/ 981807 w 3421673"/>
                <a:gd name="connsiteY31" fmla="*/ 3432228 h 4025709"/>
                <a:gd name="connsiteX32" fmla="*/ 1091711 w 3421673"/>
                <a:gd name="connsiteY32" fmla="*/ 3468863 h 4025709"/>
                <a:gd name="connsiteX33" fmla="*/ 1128346 w 3421673"/>
                <a:gd name="connsiteY33" fmla="*/ 3498170 h 4025709"/>
                <a:gd name="connsiteX34" fmla="*/ 1252903 w 3421673"/>
                <a:gd name="connsiteY34" fmla="*/ 3498170 h 4025709"/>
                <a:gd name="connsiteX35" fmla="*/ 1436076 w 3421673"/>
                <a:gd name="connsiteY35" fmla="*/ 3520151 h 4025709"/>
                <a:gd name="connsiteX36" fmla="*/ 1502019 w 3421673"/>
                <a:gd name="connsiteY36" fmla="*/ 3534805 h 4025709"/>
                <a:gd name="connsiteX37" fmla="*/ 1582615 w 3421673"/>
                <a:gd name="connsiteY37" fmla="*/ 3630055 h 4025709"/>
                <a:gd name="connsiteX38" fmla="*/ 1633903 w 3421673"/>
                <a:gd name="connsiteY38" fmla="*/ 3754613 h 4025709"/>
                <a:gd name="connsiteX39" fmla="*/ 1663211 w 3421673"/>
                <a:gd name="connsiteY39" fmla="*/ 3761940 h 4025709"/>
                <a:gd name="connsiteX40" fmla="*/ 1707173 w 3421673"/>
                <a:gd name="connsiteY40" fmla="*/ 3769266 h 4025709"/>
                <a:gd name="connsiteX41" fmla="*/ 1780442 w 3421673"/>
                <a:gd name="connsiteY41" fmla="*/ 3842536 h 4025709"/>
                <a:gd name="connsiteX42" fmla="*/ 1824403 w 3421673"/>
                <a:gd name="connsiteY42" fmla="*/ 3820555 h 4025709"/>
                <a:gd name="connsiteX43" fmla="*/ 1846384 w 3421673"/>
                <a:gd name="connsiteY43" fmla="*/ 3820555 h 4025709"/>
                <a:gd name="connsiteX44" fmla="*/ 1890346 w 3421673"/>
                <a:gd name="connsiteY44" fmla="*/ 3864516 h 4025709"/>
                <a:gd name="connsiteX45" fmla="*/ 1912326 w 3421673"/>
                <a:gd name="connsiteY45" fmla="*/ 3930459 h 4025709"/>
                <a:gd name="connsiteX46" fmla="*/ 1891046 w 3421673"/>
                <a:gd name="connsiteY46" fmla="*/ 4021136 h 4025709"/>
                <a:gd name="connsiteX47" fmla="*/ 1926980 w 3421673"/>
                <a:gd name="connsiteY47" fmla="*/ 4025709 h 4025709"/>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00855 h 4500855"/>
                <a:gd name="connsiteX1" fmla="*/ 2579076 w 3421673"/>
                <a:gd name="connsiteY1" fmla="*/ 4061239 h 4500855"/>
                <a:gd name="connsiteX2" fmla="*/ 2688980 w 3421673"/>
                <a:gd name="connsiteY2" fmla="*/ 4046586 h 4500855"/>
                <a:gd name="connsiteX3" fmla="*/ 2791557 w 3421673"/>
                <a:gd name="connsiteY3" fmla="*/ 3995297 h 4500855"/>
                <a:gd name="connsiteX4" fmla="*/ 2806211 w 3421673"/>
                <a:gd name="connsiteY4" fmla="*/ 3965989 h 4500855"/>
                <a:gd name="connsiteX5" fmla="*/ 2916115 w 3421673"/>
                <a:gd name="connsiteY5" fmla="*/ 3973316 h 4500855"/>
                <a:gd name="connsiteX6" fmla="*/ 3033346 w 3421673"/>
                <a:gd name="connsiteY6" fmla="*/ 3980643 h 4500855"/>
                <a:gd name="connsiteX7" fmla="*/ 3033346 w 3421673"/>
                <a:gd name="connsiteY7" fmla="*/ 3878066 h 4500855"/>
                <a:gd name="connsiteX8" fmla="*/ 3062653 w 3421673"/>
                <a:gd name="connsiteY8" fmla="*/ 3826778 h 4500855"/>
                <a:gd name="connsiteX9" fmla="*/ 3150576 w 3421673"/>
                <a:gd name="connsiteY9" fmla="*/ 3775489 h 4500855"/>
                <a:gd name="connsiteX10" fmla="*/ 3201865 w 3421673"/>
                <a:gd name="connsiteY10" fmla="*/ 3716874 h 4500855"/>
                <a:gd name="connsiteX11" fmla="*/ 3363057 w 3421673"/>
                <a:gd name="connsiteY11" fmla="*/ 3716874 h 4500855"/>
                <a:gd name="connsiteX12" fmla="*/ 3363057 w 3421673"/>
                <a:gd name="connsiteY12" fmla="*/ 3614297 h 4500855"/>
                <a:gd name="connsiteX13" fmla="*/ 3392365 w 3421673"/>
                <a:gd name="connsiteY13" fmla="*/ 3372509 h 4500855"/>
                <a:gd name="connsiteX14" fmla="*/ 3421673 w 3421673"/>
                <a:gd name="connsiteY14" fmla="*/ 3182009 h 4500855"/>
                <a:gd name="connsiteX15" fmla="*/ 3414346 w 3421673"/>
                <a:gd name="connsiteY15" fmla="*/ 2976855 h 4500855"/>
                <a:gd name="connsiteX16" fmla="*/ 3273561 w 3421673"/>
                <a:gd name="connsiteY16" fmla="*/ 2460563 h 4500855"/>
                <a:gd name="connsiteX17" fmla="*/ 2494325 w 3421673"/>
                <a:gd name="connsiteY17" fmla="*/ 786418 h 4500855"/>
                <a:gd name="connsiteX18" fmla="*/ 2197713 w 3421673"/>
                <a:gd name="connsiteY18" fmla="*/ 672500 h 4500855"/>
                <a:gd name="connsiteX19" fmla="*/ 2087113 w 3421673"/>
                <a:gd name="connsiteY19" fmla="*/ 771561 h 4500855"/>
                <a:gd name="connsiteX20" fmla="*/ 1931266 w 3421673"/>
                <a:gd name="connsiteY20" fmla="*/ 796327 h 4500855"/>
                <a:gd name="connsiteX21" fmla="*/ 1820664 w 3421673"/>
                <a:gd name="connsiteY21" fmla="*/ 776515 h 4500855"/>
                <a:gd name="connsiteX22" fmla="*/ 1750282 w 3421673"/>
                <a:gd name="connsiteY22" fmla="*/ 776514 h 4500855"/>
                <a:gd name="connsiteX23" fmla="*/ 1689954 w 3421673"/>
                <a:gd name="connsiteY23" fmla="*/ 731938 h 4500855"/>
                <a:gd name="connsiteX24" fmla="*/ 1564271 w 3421673"/>
                <a:gd name="connsiteY24" fmla="*/ 722031 h 4500855"/>
                <a:gd name="connsiteX25" fmla="*/ 1594435 w 3421673"/>
                <a:gd name="connsiteY25" fmla="*/ 608111 h 4500855"/>
                <a:gd name="connsiteX26" fmla="*/ 679461 w 3421673"/>
                <a:gd name="connsiteY26" fmla="*/ 88036 h 4500855"/>
                <a:gd name="connsiteX27" fmla="*/ 0 w 3421673"/>
                <a:gd name="connsiteY27" fmla="*/ 2910912 h 4500855"/>
                <a:gd name="connsiteX28" fmla="*/ 58615 w 3421673"/>
                <a:gd name="connsiteY28" fmla="*/ 2976855 h 4500855"/>
                <a:gd name="connsiteX29" fmla="*/ 87923 w 3421673"/>
                <a:gd name="connsiteY29" fmla="*/ 3020816 h 4500855"/>
                <a:gd name="connsiteX30" fmla="*/ 146538 w 3421673"/>
                <a:gd name="connsiteY30" fmla="*/ 3042797 h 4500855"/>
                <a:gd name="connsiteX31" fmla="*/ 974480 w 3421673"/>
                <a:gd name="connsiteY31" fmla="*/ 3775489 h 4500855"/>
                <a:gd name="connsiteX32" fmla="*/ 981807 w 3421673"/>
                <a:gd name="connsiteY32" fmla="*/ 3907374 h 4500855"/>
                <a:gd name="connsiteX33" fmla="*/ 1091711 w 3421673"/>
                <a:gd name="connsiteY33" fmla="*/ 3944009 h 4500855"/>
                <a:gd name="connsiteX34" fmla="*/ 1128346 w 3421673"/>
                <a:gd name="connsiteY34" fmla="*/ 3973316 h 4500855"/>
                <a:gd name="connsiteX35" fmla="*/ 1252903 w 3421673"/>
                <a:gd name="connsiteY35" fmla="*/ 3973316 h 4500855"/>
                <a:gd name="connsiteX36" fmla="*/ 1436076 w 3421673"/>
                <a:gd name="connsiteY36" fmla="*/ 3995297 h 4500855"/>
                <a:gd name="connsiteX37" fmla="*/ 1502019 w 3421673"/>
                <a:gd name="connsiteY37" fmla="*/ 4009951 h 4500855"/>
                <a:gd name="connsiteX38" fmla="*/ 1582615 w 3421673"/>
                <a:gd name="connsiteY38" fmla="*/ 4105201 h 4500855"/>
                <a:gd name="connsiteX39" fmla="*/ 1633903 w 3421673"/>
                <a:gd name="connsiteY39" fmla="*/ 4229759 h 4500855"/>
                <a:gd name="connsiteX40" fmla="*/ 1663211 w 3421673"/>
                <a:gd name="connsiteY40" fmla="*/ 4237086 h 4500855"/>
                <a:gd name="connsiteX41" fmla="*/ 1707173 w 3421673"/>
                <a:gd name="connsiteY41" fmla="*/ 4244412 h 4500855"/>
                <a:gd name="connsiteX42" fmla="*/ 1780442 w 3421673"/>
                <a:gd name="connsiteY42" fmla="*/ 4317682 h 4500855"/>
                <a:gd name="connsiteX43" fmla="*/ 1824403 w 3421673"/>
                <a:gd name="connsiteY43" fmla="*/ 4295701 h 4500855"/>
                <a:gd name="connsiteX44" fmla="*/ 1846384 w 3421673"/>
                <a:gd name="connsiteY44" fmla="*/ 4295701 h 4500855"/>
                <a:gd name="connsiteX45" fmla="*/ 1890346 w 3421673"/>
                <a:gd name="connsiteY45" fmla="*/ 4339662 h 4500855"/>
                <a:gd name="connsiteX46" fmla="*/ 1912326 w 3421673"/>
                <a:gd name="connsiteY46" fmla="*/ 4405605 h 4500855"/>
                <a:gd name="connsiteX47" fmla="*/ 1891046 w 3421673"/>
                <a:gd name="connsiteY47" fmla="*/ 4496282 h 4500855"/>
                <a:gd name="connsiteX48" fmla="*/ 1926980 w 3421673"/>
                <a:gd name="connsiteY48" fmla="*/ 4500855 h 4500855"/>
                <a:gd name="connsiteX0" fmla="*/ 1926980 w 3421673"/>
                <a:gd name="connsiteY0" fmla="*/ 4529104 h 4529104"/>
                <a:gd name="connsiteX1" fmla="*/ 2579076 w 3421673"/>
                <a:gd name="connsiteY1" fmla="*/ 4089488 h 4529104"/>
                <a:gd name="connsiteX2" fmla="*/ 2688980 w 3421673"/>
                <a:gd name="connsiteY2" fmla="*/ 4074835 h 4529104"/>
                <a:gd name="connsiteX3" fmla="*/ 2791557 w 3421673"/>
                <a:gd name="connsiteY3" fmla="*/ 4023546 h 4529104"/>
                <a:gd name="connsiteX4" fmla="*/ 2806211 w 3421673"/>
                <a:gd name="connsiteY4" fmla="*/ 3994238 h 4529104"/>
                <a:gd name="connsiteX5" fmla="*/ 2916115 w 3421673"/>
                <a:gd name="connsiteY5" fmla="*/ 4001565 h 4529104"/>
                <a:gd name="connsiteX6" fmla="*/ 3033346 w 3421673"/>
                <a:gd name="connsiteY6" fmla="*/ 4008892 h 4529104"/>
                <a:gd name="connsiteX7" fmla="*/ 3033346 w 3421673"/>
                <a:gd name="connsiteY7" fmla="*/ 3906315 h 4529104"/>
                <a:gd name="connsiteX8" fmla="*/ 3062653 w 3421673"/>
                <a:gd name="connsiteY8" fmla="*/ 3855027 h 4529104"/>
                <a:gd name="connsiteX9" fmla="*/ 3150576 w 3421673"/>
                <a:gd name="connsiteY9" fmla="*/ 3803738 h 4529104"/>
                <a:gd name="connsiteX10" fmla="*/ 3201865 w 3421673"/>
                <a:gd name="connsiteY10" fmla="*/ 3745123 h 4529104"/>
                <a:gd name="connsiteX11" fmla="*/ 3363057 w 3421673"/>
                <a:gd name="connsiteY11" fmla="*/ 3745123 h 4529104"/>
                <a:gd name="connsiteX12" fmla="*/ 3363057 w 3421673"/>
                <a:gd name="connsiteY12" fmla="*/ 3642546 h 4529104"/>
                <a:gd name="connsiteX13" fmla="*/ 3392365 w 3421673"/>
                <a:gd name="connsiteY13" fmla="*/ 3400758 h 4529104"/>
                <a:gd name="connsiteX14" fmla="*/ 3421673 w 3421673"/>
                <a:gd name="connsiteY14" fmla="*/ 3210258 h 4529104"/>
                <a:gd name="connsiteX15" fmla="*/ 3414346 w 3421673"/>
                <a:gd name="connsiteY15" fmla="*/ 3005104 h 4529104"/>
                <a:gd name="connsiteX16" fmla="*/ 3273561 w 3421673"/>
                <a:gd name="connsiteY16" fmla="*/ 2488812 h 4529104"/>
                <a:gd name="connsiteX17" fmla="*/ 2494325 w 3421673"/>
                <a:gd name="connsiteY17" fmla="*/ 814667 h 4529104"/>
                <a:gd name="connsiteX18" fmla="*/ 2197713 w 3421673"/>
                <a:gd name="connsiteY18" fmla="*/ 700749 h 4529104"/>
                <a:gd name="connsiteX19" fmla="*/ 2087113 w 3421673"/>
                <a:gd name="connsiteY19" fmla="*/ 799810 h 4529104"/>
                <a:gd name="connsiteX20" fmla="*/ 1931266 w 3421673"/>
                <a:gd name="connsiteY20" fmla="*/ 824576 h 4529104"/>
                <a:gd name="connsiteX21" fmla="*/ 1820664 w 3421673"/>
                <a:gd name="connsiteY21" fmla="*/ 804764 h 4529104"/>
                <a:gd name="connsiteX22" fmla="*/ 1750282 w 3421673"/>
                <a:gd name="connsiteY22" fmla="*/ 804763 h 4529104"/>
                <a:gd name="connsiteX23" fmla="*/ 1689954 w 3421673"/>
                <a:gd name="connsiteY23" fmla="*/ 760187 h 4529104"/>
                <a:gd name="connsiteX24" fmla="*/ 1564271 w 3421673"/>
                <a:gd name="connsiteY24" fmla="*/ 750280 h 4529104"/>
                <a:gd name="connsiteX25" fmla="*/ 1594435 w 3421673"/>
                <a:gd name="connsiteY25" fmla="*/ 636360 h 4529104"/>
                <a:gd name="connsiteX26" fmla="*/ 679461 w 3421673"/>
                <a:gd name="connsiteY26" fmla="*/ 116285 h 4529104"/>
                <a:gd name="connsiteX27" fmla="*/ 0 w 3421673"/>
                <a:gd name="connsiteY27" fmla="*/ 2939161 h 4529104"/>
                <a:gd name="connsiteX28" fmla="*/ 58615 w 3421673"/>
                <a:gd name="connsiteY28" fmla="*/ 3005104 h 4529104"/>
                <a:gd name="connsiteX29" fmla="*/ 87923 w 3421673"/>
                <a:gd name="connsiteY29" fmla="*/ 3049065 h 4529104"/>
                <a:gd name="connsiteX30" fmla="*/ 146538 w 3421673"/>
                <a:gd name="connsiteY30" fmla="*/ 3071046 h 4529104"/>
                <a:gd name="connsiteX31" fmla="*/ 974480 w 3421673"/>
                <a:gd name="connsiteY31" fmla="*/ 3803738 h 4529104"/>
                <a:gd name="connsiteX32" fmla="*/ 981807 w 3421673"/>
                <a:gd name="connsiteY32" fmla="*/ 3935623 h 4529104"/>
                <a:gd name="connsiteX33" fmla="*/ 1091711 w 3421673"/>
                <a:gd name="connsiteY33" fmla="*/ 3972258 h 4529104"/>
                <a:gd name="connsiteX34" fmla="*/ 1128346 w 3421673"/>
                <a:gd name="connsiteY34" fmla="*/ 4001565 h 4529104"/>
                <a:gd name="connsiteX35" fmla="*/ 1252903 w 3421673"/>
                <a:gd name="connsiteY35" fmla="*/ 4001565 h 4529104"/>
                <a:gd name="connsiteX36" fmla="*/ 1436076 w 3421673"/>
                <a:gd name="connsiteY36" fmla="*/ 4023546 h 4529104"/>
                <a:gd name="connsiteX37" fmla="*/ 1502019 w 3421673"/>
                <a:gd name="connsiteY37" fmla="*/ 4038200 h 4529104"/>
                <a:gd name="connsiteX38" fmla="*/ 1582615 w 3421673"/>
                <a:gd name="connsiteY38" fmla="*/ 4133450 h 4529104"/>
                <a:gd name="connsiteX39" fmla="*/ 1633903 w 3421673"/>
                <a:gd name="connsiteY39" fmla="*/ 4258008 h 4529104"/>
                <a:gd name="connsiteX40" fmla="*/ 1663211 w 3421673"/>
                <a:gd name="connsiteY40" fmla="*/ 4265335 h 4529104"/>
                <a:gd name="connsiteX41" fmla="*/ 1707173 w 3421673"/>
                <a:gd name="connsiteY41" fmla="*/ 4272661 h 4529104"/>
                <a:gd name="connsiteX42" fmla="*/ 1780442 w 3421673"/>
                <a:gd name="connsiteY42" fmla="*/ 4345931 h 4529104"/>
                <a:gd name="connsiteX43" fmla="*/ 1824403 w 3421673"/>
                <a:gd name="connsiteY43" fmla="*/ 4323950 h 4529104"/>
                <a:gd name="connsiteX44" fmla="*/ 1846384 w 3421673"/>
                <a:gd name="connsiteY44" fmla="*/ 4323950 h 4529104"/>
                <a:gd name="connsiteX45" fmla="*/ 1890346 w 3421673"/>
                <a:gd name="connsiteY45" fmla="*/ 4367911 h 4529104"/>
                <a:gd name="connsiteX46" fmla="*/ 1912326 w 3421673"/>
                <a:gd name="connsiteY46" fmla="*/ 4433854 h 4529104"/>
                <a:gd name="connsiteX47" fmla="*/ 1891046 w 3421673"/>
                <a:gd name="connsiteY47" fmla="*/ 4524531 h 4529104"/>
                <a:gd name="connsiteX48" fmla="*/ 1926980 w 3421673"/>
                <a:gd name="connsiteY48" fmla="*/ 4529104 h 4529104"/>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41876 h 4541876"/>
                <a:gd name="connsiteX1" fmla="*/ 2579076 w 3421673"/>
                <a:gd name="connsiteY1" fmla="*/ 4102260 h 4541876"/>
                <a:gd name="connsiteX2" fmla="*/ 2688980 w 3421673"/>
                <a:gd name="connsiteY2" fmla="*/ 4087607 h 4541876"/>
                <a:gd name="connsiteX3" fmla="*/ 2791557 w 3421673"/>
                <a:gd name="connsiteY3" fmla="*/ 4036318 h 4541876"/>
                <a:gd name="connsiteX4" fmla="*/ 2806211 w 3421673"/>
                <a:gd name="connsiteY4" fmla="*/ 4007010 h 4541876"/>
                <a:gd name="connsiteX5" fmla="*/ 2916115 w 3421673"/>
                <a:gd name="connsiteY5" fmla="*/ 4014337 h 4541876"/>
                <a:gd name="connsiteX6" fmla="*/ 3033346 w 3421673"/>
                <a:gd name="connsiteY6" fmla="*/ 4021664 h 4541876"/>
                <a:gd name="connsiteX7" fmla="*/ 3033346 w 3421673"/>
                <a:gd name="connsiteY7" fmla="*/ 3919087 h 4541876"/>
                <a:gd name="connsiteX8" fmla="*/ 3062653 w 3421673"/>
                <a:gd name="connsiteY8" fmla="*/ 3867799 h 4541876"/>
                <a:gd name="connsiteX9" fmla="*/ 3150576 w 3421673"/>
                <a:gd name="connsiteY9" fmla="*/ 3816510 h 4541876"/>
                <a:gd name="connsiteX10" fmla="*/ 3201865 w 3421673"/>
                <a:gd name="connsiteY10" fmla="*/ 3757895 h 4541876"/>
                <a:gd name="connsiteX11" fmla="*/ 3363057 w 3421673"/>
                <a:gd name="connsiteY11" fmla="*/ 3757895 h 4541876"/>
                <a:gd name="connsiteX12" fmla="*/ 3363057 w 3421673"/>
                <a:gd name="connsiteY12" fmla="*/ 3655318 h 4541876"/>
                <a:gd name="connsiteX13" fmla="*/ 3392365 w 3421673"/>
                <a:gd name="connsiteY13" fmla="*/ 3413530 h 4541876"/>
                <a:gd name="connsiteX14" fmla="*/ 3421673 w 3421673"/>
                <a:gd name="connsiteY14" fmla="*/ 3223030 h 4541876"/>
                <a:gd name="connsiteX15" fmla="*/ 3414346 w 3421673"/>
                <a:gd name="connsiteY15" fmla="*/ 3017876 h 4541876"/>
                <a:gd name="connsiteX16" fmla="*/ 3273561 w 3421673"/>
                <a:gd name="connsiteY16" fmla="*/ 2501584 h 4541876"/>
                <a:gd name="connsiteX17" fmla="*/ 2494325 w 3421673"/>
                <a:gd name="connsiteY17" fmla="*/ 827439 h 4541876"/>
                <a:gd name="connsiteX18" fmla="*/ 2197713 w 3421673"/>
                <a:gd name="connsiteY18" fmla="*/ 713521 h 4541876"/>
                <a:gd name="connsiteX19" fmla="*/ 2087113 w 3421673"/>
                <a:gd name="connsiteY19" fmla="*/ 812582 h 4541876"/>
                <a:gd name="connsiteX20" fmla="*/ 1931266 w 3421673"/>
                <a:gd name="connsiteY20" fmla="*/ 837348 h 4541876"/>
                <a:gd name="connsiteX21" fmla="*/ 1820664 w 3421673"/>
                <a:gd name="connsiteY21" fmla="*/ 817536 h 4541876"/>
                <a:gd name="connsiteX22" fmla="*/ 1750282 w 3421673"/>
                <a:gd name="connsiteY22" fmla="*/ 817535 h 4541876"/>
                <a:gd name="connsiteX23" fmla="*/ 1689954 w 3421673"/>
                <a:gd name="connsiteY23" fmla="*/ 772959 h 4541876"/>
                <a:gd name="connsiteX24" fmla="*/ 1564271 w 3421673"/>
                <a:gd name="connsiteY24" fmla="*/ 763052 h 4541876"/>
                <a:gd name="connsiteX25" fmla="*/ 1594435 w 3421673"/>
                <a:gd name="connsiteY25" fmla="*/ 649132 h 4541876"/>
                <a:gd name="connsiteX26" fmla="*/ 1684926 w 3421673"/>
                <a:gd name="connsiteY26" fmla="*/ 574835 h 4541876"/>
                <a:gd name="connsiteX27" fmla="*/ 679461 w 3421673"/>
                <a:gd name="connsiteY27" fmla="*/ 129057 h 4541876"/>
                <a:gd name="connsiteX28" fmla="*/ 0 w 3421673"/>
                <a:gd name="connsiteY28" fmla="*/ 2951933 h 4541876"/>
                <a:gd name="connsiteX29" fmla="*/ 58615 w 3421673"/>
                <a:gd name="connsiteY29" fmla="*/ 3017876 h 4541876"/>
                <a:gd name="connsiteX30" fmla="*/ 87923 w 3421673"/>
                <a:gd name="connsiteY30" fmla="*/ 3061837 h 4541876"/>
                <a:gd name="connsiteX31" fmla="*/ 146538 w 3421673"/>
                <a:gd name="connsiteY31" fmla="*/ 3083818 h 4541876"/>
                <a:gd name="connsiteX32" fmla="*/ 974480 w 3421673"/>
                <a:gd name="connsiteY32" fmla="*/ 3816510 h 4541876"/>
                <a:gd name="connsiteX33" fmla="*/ 981807 w 3421673"/>
                <a:gd name="connsiteY33" fmla="*/ 3948395 h 4541876"/>
                <a:gd name="connsiteX34" fmla="*/ 1091711 w 3421673"/>
                <a:gd name="connsiteY34" fmla="*/ 3985030 h 4541876"/>
                <a:gd name="connsiteX35" fmla="*/ 1128346 w 3421673"/>
                <a:gd name="connsiteY35" fmla="*/ 4014337 h 4541876"/>
                <a:gd name="connsiteX36" fmla="*/ 1252903 w 3421673"/>
                <a:gd name="connsiteY36" fmla="*/ 4014337 h 4541876"/>
                <a:gd name="connsiteX37" fmla="*/ 1436076 w 3421673"/>
                <a:gd name="connsiteY37" fmla="*/ 4036318 h 4541876"/>
                <a:gd name="connsiteX38" fmla="*/ 1502019 w 3421673"/>
                <a:gd name="connsiteY38" fmla="*/ 4050972 h 4541876"/>
                <a:gd name="connsiteX39" fmla="*/ 1582615 w 3421673"/>
                <a:gd name="connsiteY39" fmla="*/ 4146222 h 4541876"/>
                <a:gd name="connsiteX40" fmla="*/ 1633903 w 3421673"/>
                <a:gd name="connsiteY40" fmla="*/ 4270780 h 4541876"/>
                <a:gd name="connsiteX41" fmla="*/ 1663211 w 3421673"/>
                <a:gd name="connsiteY41" fmla="*/ 4278107 h 4541876"/>
                <a:gd name="connsiteX42" fmla="*/ 1707173 w 3421673"/>
                <a:gd name="connsiteY42" fmla="*/ 4285433 h 4541876"/>
                <a:gd name="connsiteX43" fmla="*/ 1780442 w 3421673"/>
                <a:gd name="connsiteY43" fmla="*/ 4358703 h 4541876"/>
                <a:gd name="connsiteX44" fmla="*/ 1824403 w 3421673"/>
                <a:gd name="connsiteY44" fmla="*/ 4336722 h 4541876"/>
                <a:gd name="connsiteX45" fmla="*/ 1846384 w 3421673"/>
                <a:gd name="connsiteY45" fmla="*/ 4336722 h 4541876"/>
                <a:gd name="connsiteX46" fmla="*/ 1890346 w 3421673"/>
                <a:gd name="connsiteY46" fmla="*/ 4380683 h 4541876"/>
                <a:gd name="connsiteX47" fmla="*/ 1912326 w 3421673"/>
                <a:gd name="connsiteY47" fmla="*/ 4446626 h 4541876"/>
                <a:gd name="connsiteX48" fmla="*/ 1891046 w 3421673"/>
                <a:gd name="connsiteY48" fmla="*/ 4537303 h 4541876"/>
                <a:gd name="connsiteX49" fmla="*/ 1926980 w 3421673"/>
                <a:gd name="connsiteY49" fmla="*/ 4541876 h 4541876"/>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357373 h 4567114"/>
                <a:gd name="connsiteX28" fmla="*/ 679461 w 3421673"/>
                <a:gd name="connsiteY28" fmla="*/ 154295 h 4567114"/>
                <a:gd name="connsiteX29" fmla="*/ 0 w 3421673"/>
                <a:gd name="connsiteY29" fmla="*/ 2977171 h 4567114"/>
                <a:gd name="connsiteX30" fmla="*/ 58615 w 3421673"/>
                <a:gd name="connsiteY30" fmla="*/ 3043114 h 4567114"/>
                <a:gd name="connsiteX31" fmla="*/ 87923 w 3421673"/>
                <a:gd name="connsiteY31" fmla="*/ 3087075 h 4567114"/>
                <a:gd name="connsiteX32" fmla="*/ 146538 w 3421673"/>
                <a:gd name="connsiteY32" fmla="*/ 3109056 h 4567114"/>
                <a:gd name="connsiteX33" fmla="*/ 974480 w 3421673"/>
                <a:gd name="connsiteY33" fmla="*/ 3841748 h 4567114"/>
                <a:gd name="connsiteX34" fmla="*/ 981807 w 3421673"/>
                <a:gd name="connsiteY34" fmla="*/ 3973633 h 4567114"/>
                <a:gd name="connsiteX35" fmla="*/ 1091711 w 3421673"/>
                <a:gd name="connsiteY35" fmla="*/ 4010268 h 4567114"/>
                <a:gd name="connsiteX36" fmla="*/ 1128346 w 3421673"/>
                <a:gd name="connsiteY36" fmla="*/ 4039575 h 4567114"/>
                <a:gd name="connsiteX37" fmla="*/ 1252903 w 3421673"/>
                <a:gd name="connsiteY37" fmla="*/ 4039575 h 4567114"/>
                <a:gd name="connsiteX38" fmla="*/ 1436076 w 3421673"/>
                <a:gd name="connsiteY38" fmla="*/ 4061556 h 4567114"/>
                <a:gd name="connsiteX39" fmla="*/ 1502019 w 3421673"/>
                <a:gd name="connsiteY39" fmla="*/ 4076210 h 4567114"/>
                <a:gd name="connsiteX40" fmla="*/ 1582615 w 3421673"/>
                <a:gd name="connsiteY40" fmla="*/ 4171460 h 4567114"/>
                <a:gd name="connsiteX41" fmla="*/ 1633903 w 3421673"/>
                <a:gd name="connsiteY41" fmla="*/ 4296018 h 4567114"/>
                <a:gd name="connsiteX42" fmla="*/ 1663211 w 3421673"/>
                <a:gd name="connsiteY42" fmla="*/ 4303345 h 4567114"/>
                <a:gd name="connsiteX43" fmla="*/ 1707173 w 3421673"/>
                <a:gd name="connsiteY43" fmla="*/ 4310671 h 4567114"/>
                <a:gd name="connsiteX44" fmla="*/ 1780442 w 3421673"/>
                <a:gd name="connsiteY44" fmla="*/ 4383941 h 4567114"/>
                <a:gd name="connsiteX45" fmla="*/ 1824403 w 3421673"/>
                <a:gd name="connsiteY45" fmla="*/ 4361960 h 4567114"/>
                <a:gd name="connsiteX46" fmla="*/ 1846384 w 3421673"/>
                <a:gd name="connsiteY46" fmla="*/ 4361960 h 4567114"/>
                <a:gd name="connsiteX47" fmla="*/ 1890346 w 3421673"/>
                <a:gd name="connsiteY47" fmla="*/ 4405921 h 4567114"/>
                <a:gd name="connsiteX48" fmla="*/ 1912326 w 3421673"/>
                <a:gd name="connsiteY48" fmla="*/ 4471864 h 4567114"/>
                <a:gd name="connsiteX49" fmla="*/ 1891046 w 3421673"/>
                <a:gd name="connsiteY49" fmla="*/ 4562541 h 4567114"/>
                <a:gd name="connsiteX50" fmla="*/ 1926980 w 3421673"/>
                <a:gd name="connsiteY50"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567114 h 4567114"/>
                <a:gd name="connsiteX1" fmla="*/ 2579076 w 3421673"/>
                <a:gd name="connsiteY1" fmla="*/ 4127498 h 4567114"/>
                <a:gd name="connsiteX2" fmla="*/ 2688980 w 3421673"/>
                <a:gd name="connsiteY2" fmla="*/ 4112845 h 4567114"/>
                <a:gd name="connsiteX3" fmla="*/ 2791557 w 3421673"/>
                <a:gd name="connsiteY3" fmla="*/ 4061556 h 4567114"/>
                <a:gd name="connsiteX4" fmla="*/ 2806211 w 3421673"/>
                <a:gd name="connsiteY4" fmla="*/ 4032248 h 4567114"/>
                <a:gd name="connsiteX5" fmla="*/ 2916115 w 3421673"/>
                <a:gd name="connsiteY5" fmla="*/ 4039575 h 4567114"/>
                <a:gd name="connsiteX6" fmla="*/ 3033346 w 3421673"/>
                <a:gd name="connsiteY6" fmla="*/ 4046902 h 4567114"/>
                <a:gd name="connsiteX7" fmla="*/ 3033346 w 3421673"/>
                <a:gd name="connsiteY7" fmla="*/ 3944325 h 4567114"/>
                <a:gd name="connsiteX8" fmla="*/ 3062653 w 3421673"/>
                <a:gd name="connsiteY8" fmla="*/ 3893037 h 4567114"/>
                <a:gd name="connsiteX9" fmla="*/ 3150576 w 3421673"/>
                <a:gd name="connsiteY9" fmla="*/ 3841748 h 4567114"/>
                <a:gd name="connsiteX10" fmla="*/ 3201865 w 3421673"/>
                <a:gd name="connsiteY10" fmla="*/ 3783133 h 4567114"/>
                <a:gd name="connsiteX11" fmla="*/ 3363057 w 3421673"/>
                <a:gd name="connsiteY11" fmla="*/ 3783133 h 4567114"/>
                <a:gd name="connsiteX12" fmla="*/ 3363057 w 3421673"/>
                <a:gd name="connsiteY12" fmla="*/ 3680556 h 4567114"/>
                <a:gd name="connsiteX13" fmla="*/ 3392365 w 3421673"/>
                <a:gd name="connsiteY13" fmla="*/ 3438768 h 4567114"/>
                <a:gd name="connsiteX14" fmla="*/ 3421673 w 3421673"/>
                <a:gd name="connsiteY14" fmla="*/ 3248268 h 4567114"/>
                <a:gd name="connsiteX15" fmla="*/ 3414346 w 3421673"/>
                <a:gd name="connsiteY15" fmla="*/ 3043114 h 4567114"/>
                <a:gd name="connsiteX16" fmla="*/ 3273561 w 3421673"/>
                <a:gd name="connsiteY16" fmla="*/ 2526822 h 4567114"/>
                <a:gd name="connsiteX17" fmla="*/ 2494325 w 3421673"/>
                <a:gd name="connsiteY17" fmla="*/ 852677 h 4567114"/>
                <a:gd name="connsiteX18" fmla="*/ 2197713 w 3421673"/>
                <a:gd name="connsiteY18" fmla="*/ 738759 h 4567114"/>
                <a:gd name="connsiteX19" fmla="*/ 2087113 w 3421673"/>
                <a:gd name="connsiteY19" fmla="*/ 837820 h 4567114"/>
                <a:gd name="connsiteX20" fmla="*/ 1931266 w 3421673"/>
                <a:gd name="connsiteY20" fmla="*/ 862586 h 4567114"/>
                <a:gd name="connsiteX21" fmla="*/ 1820664 w 3421673"/>
                <a:gd name="connsiteY21" fmla="*/ 842774 h 4567114"/>
                <a:gd name="connsiteX22" fmla="*/ 1750282 w 3421673"/>
                <a:gd name="connsiteY22" fmla="*/ 842773 h 4567114"/>
                <a:gd name="connsiteX23" fmla="*/ 1689954 w 3421673"/>
                <a:gd name="connsiteY23" fmla="*/ 798197 h 4567114"/>
                <a:gd name="connsiteX24" fmla="*/ 1564271 w 3421673"/>
                <a:gd name="connsiteY24" fmla="*/ 788290 h 4567114"/>
                <a:gd name="connsiteX25" fmla="*/ 1594435 w 3421673"/>
                <a:gd name="connsiteY25" fmla="*/ 674370 h 4567114"/>
                <a:gd name="connsiteX26" fmla="*/ 1684926 w 3421673"/>
                <a:gd name="connsiteY26" fmla="*/ 600073 h 4567114"/>
                <a:gd name="connsiteX27" fmla="*/ 1649735 w 3421673"/>
                <a:gd name="connsiteY27" fmla="*/ 535684 h 4567114"/>
                <a:gd name="connsiteX28" fmla="*/ 1649735 w 3421673"/>
                <a:gd name="connsiteY28" fmla="*/ 357373 h 4567114"/>
                <a:gd name="connsiteX29" fmla="*/ 679461 w 3421673"/>
                <a:gd name="connsiteY29" fmla="*/ 154295 h 4567114"/>
                <a:gd name="connsiteX30" fmla="*/ 0 w 3421673"/>
                <a:gd name="connsiteY30" fmla="*/ 2977171 h 4567114"/>
                <a:gd name="connsiteX31" fmla="*/ 58615 w 3421673"/>
                <a:gd name="connsiteY31" fmla="*/ 3043114 h 4567114"/>
                <a:gd name="connsiteX32" fmla="*/ 87923 w 3421673"/>
                <a:gd name="connsiteY32" fmla="*/ 3087075 h 4567114"/>
                <a:gd name="connsiteX33" fmla="*/ 146538 w 3421673"/>
                <a:gd name="connsiteY33" fmla="*/ 3109056 h 4567114"/>
                <a:gd name="connsiteX34" fmla="*/ 974480 w 3421673"/>
                <a:gd name="connsiteY34" fmla="*/ 3841748 h 4567114"/>
                <a:gd name="connsiteX35" fmla="*/ 981807 w 3421673"/>
                <a:gd name="connsiteY35" fmla="*/ 3973633 h 4567114"/>
                <a:gd name="connsiteX36" fmla="*/ 1091711 w 3421673"/>
                <a:gd name="connsiteY36" fmla="*/ 4010268 h 4567114"/>
                <a:gd name="connsiteX37" fmla="*/ 1128346 w 3421673"/>
                <a:gd name="connsiteY37" fmla="*/ 4039575 h 4567114"/>
                <a:gd name="connsiteX38" fmla="*/ 1252903 w 3421673"/>
                <a:gd name="connsiteY38" fmla="*/ 4039575 h 4567114"/>
                <a:gd name="connsiteX39" fmla="*/ 1436076 w 3421673"/>
                <a:gd name="connsiteY39" fmla="*/ 4061556 h 4567114"/>
                <a:gd name="connsiteX40" fmla="*/ 1502019 w 3421673"/>
                <a:gd name="connsiteY40" fmla="*/ 4076210 h 4567114"/>
                <a:gd name="connsiteX41" fmla="*/ 1582615 w 3421673"/>
                <a:gd name="connsiteY41" fmla="*/ 4171460 h 4567114"/>
                <a:gd name="connsiteX42" fmla="*/ 1633903 w 3421673"/>
                <a:gd name="connsiteY42" fmla="*/ 4296018 h 4567114"/>
                <a:gd name="connsiteX43" fmla="*/ 1663211 w 3421673"/>
                <a:gd name="connsiteY43" fmla="*/ 4303345 h 4567114"/>
                <a:gd name="connsiteX44" fmla="*/ 1707173 w 3421673"/>
                <a:gd name="connsiteY44" fmla="*/ 4310671 h 4567114"/>
                <a:gd name="connsiteX45" fmla="*/ 1780442 w 3421673"/>
                <a:gd name="connsiteY45" fmla="*/ 4383941 h 4567114"/>
                <a:gd name="connsiteX46" fmla="*/ 1824403 w 3421673"/>
                <a:gd name="connsiteY46" fmla="*/ 4361960 h 4567114"/>
                <a:gd name="connsiteX47" fmla="*/ 1846384 w 3421673"/>
                <a:gd name="connsiteY47" fmla="*/ 4361960 h 4567114"/>
                <a:gd name="connsiteX48" fmla="*/ 1890346 w 3421673"/>
                <a:gd name="connsiteY48" fmla="*/ 4405921 h 4567114"/>
                <a:gd name="connsiteX49" fmla="*/ 1912326 w 3421673"/>
                <a:gd name="connsiteY49" fmla="*/ 4471864 h 4567114"/>
                <a:gd name="connsiteX50" fmla="*/ 1891046 w 3421673"/>
                <a:gd name="connsiteY50" fmla="*/ 4562541 h 4567114"/>
                <a:gd name="connsiteX51" fmla="*/ 1926980 w 3421673"/>
                <a:gd name="connsiteY51" fmla="*/ 4567114 h 4567114"/>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433560 w 3421673"/>
                <a:gd name="connsiteY29" fmla="*/ 14203 h 4828221"/>
                <a:gd name="connsiteX30" fmla="*/ 679461 w 3421673"/>
                <a:gd name="connsiteY30" fmla="*/ 415402 h 4828221"/>
                <a:gd name="connsiteX31" fmla="*/ 0 w 3421673"/>
                <a:gd name="connsiteY31" fmla="*/ 3238278 h 4828221"/>
                <a:gd name="connsiteX32" fmla="*/ 58615 w 3421673"/>
                <a:gd name="connsiteY32" fmla="*/ 3304221 h 4828221"/>
                <a:gd name="connsiteX33" fmla="*/ 87923 w 3421673"/>
                <a:gd name="connsiteY33" fmla="*/ 3348182 h 4828221"/>
                <a:gd name="connsiteX34" fmla="*/ 146538 w 3421673"/>
                <a:gd name="connsiteY34" fmla="*/ 3370163 h 4828221"/>
                <a:gd name="connsiteX35" fmla="*/ 974480 w 3421673"/>
                <a:gd name="connsiteY35" fmla="*/ 4102855 h 4828221"/>
                <a:gd name="connsiteX36" fmla="*/ 981807 w 3421673"/>
                <a:gd name="connsiteY36" fmla="*/ 4234740 h 4828221"/>
                <a:gd name="connsiteX37" fmla="*/ 1091711 w 3421673"/>
                <a:gd name="connsiteY37" fmla="*/ 4271375 h 4828221"/>
                <a:gd name="connsiteX38" fmla="*/ 1128346 w 3421673"/>
                <a:gd name="connsiteY38" fmla="*/ 4300682 h 4828221"/>
                <a:gd name="connsiteX39" fmla="*/ 1252903 w 3421673"/>
                <a:gd name="connsiteY39" fmla="*/ 4300682 h 4828221"/>
                <a:gd name="connsiteX40" fmla="*/ 1436076 w 3421673"/>
                <a:gd name="connsiteY40" fmla="*/ 4322663 h 4828221"/>
                <a:gd name="connsiteX41" fmla="*/ 1502019 w 3421673"/>
                <a:gd name="connsiteY41" fmla="*/ 4337317 h 4828221"/>
                <a:gd name="connsiteX42" fmla="*/ 1582615 w 3421673"/>
                <a:gd name="connsiteY42" fmla="*/ 4432567 h 4828221"/>
                <a:gd name="connsiteX43" fmla="*/ 1633903 w 3421673"/>
                <a:gd name="connsiteY43" fmla="*/ 4557125 h 4828221"/>
                <a:gd name="connsiteX44" fmla="*/ 1663211 w 3421673"/>
                <a:gd name="connsiteY44" fmla="*/ 4564452 h 4828221"/>
                <a:gd name="connsiteX45" fmla="*/ 1707173 w 3421673"/>
                <a:gd name="connsiteY45" fmla="*/ 4571778 h 4828221"/>
                <a:gd name="connsiteX46" fmla="*/ 1780442 w 3421673"/>
                <a:gd name="connsiteY46" fmla="*/ 4645048 h 4828221"/>
                <a:gd name="connsiteX47" fmla="*/ 1824403 w 3421673"/>
                <a:gd name="connsiteY47" fmla="*/ 4623067 h 4828221"/>
                <a:gd name="connsiteX48" fmla="*/ 1846384 w 3421673"/>
                <a:gd name="connsiteY48" fmla="*/ 4623067 h 4828221"/>
                <a:gd name="connsiteX49" fmla="*/ 1890346 w 3421673"/>
                <a:gd name="connsiteY49" fmla="*/ 4667028 h 4828221"/>
                <a:gd name="connsiteX50" fmla="*/ 1912326 w 3421673"/>
                <a:gd name="connsiteY50" fmla="*/ 4732971 h 4828221"/>
                <a:gd name="connsiteX51" fmla="*/ 1891046 w 3421673"/>
                <a:gd name="connsiteY51" fmla="*/ 4823648 h 4828221"/>
                <a:gd name="connsiteX52" fmla="*/ 1926980 w 3421673"/>
                <a:gd name="connsiteY52"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4828221 h 4828221"/>
                <a:gd name="connsiteX1" fmla="*/ 2579076 w 3421673"/>
                <a:gd name="connsiteY1" fmla="*/ 4388605 h 4828221"/>
                <a:gd name="connsiteX2" fmla="*/ 2688980 w 3421673"/>
                <a:gd name="connsiteY2" fmla="*/ 4373952 h 4828221"/>
                <a:gd name="connsiteX3" fmla="*/ 2791557 w 3421673"/>
                <a:gd name="connsiteY3" fmla="*/ 4322663 h 4828221"/>
                <a:gd name="connsiteX4" fmla="*/ 2806211 w 3421673"/>
                <a:gd name="connsiteY4" fmla="*/ 4293355 h 4828221"/>
                <a:gd name="connsiteX5" fmla="*/ 2916115 w 3421673"/>
                <a:gd name="connsiteY5" fmla="*/ 4300682 h 4828221"/>
                <a:gd name="connsiteX6" fmla="*/ 3033346 w 3421673"/>
                <a:gd name="connsiteY6" fmla="*/ 4308009 h 4828221"/>
                <a:gd name="connsiteX7" fmla="*/ 3033346 w 3421673"/>
                <a:gd name="connsiteY7" fmla="*/ 4205432 h 4828221"/>
                <a:gd name="connsiteX8" fmla="*/ 3062653 w 3421673"/>
                <a:gd name="connsiteY8" fmla="*/ 4154144 h 4828221"/>
                <a:gd name="connsiteX9" fmla="*/ 3150576 w 3421673"/>
                <a:gd name="connsiteY9" fmla="*/ 4102855 h 4828221"/>
                <a:gd name="connsiteX10" fmla="*/ 3201865 w 3421673"/>
                <a:gd name="connsiteY10" fmla="*/ 4044240 h 4828221"/>
                <a:gd name="connsiteX11" fmla="*/ 3363057 w 3421673"/>
                <a:gd name="connsiteY11" fmla="*/ 4044240 h 4828221"/>
                <a:gd name="connsiteX12" fmla="*/ 3363057 w 3421673"/>
                <a:gd name="connsiteY12" fmla="*/ 3941663 h 4828221"/>
                <a:gd name="connsiteX13" fmla="*/ 3392365 w 3421673"/>
                <a:gd name="connsiteY13" fmla="*/ 3699875 h 4828221"/>
                <a:gd name="connsiteX14" fmla="*/ 3421673 w 3421673"/>
                <a:gd name="connsiteY14" fmla="*/ 3509375 h 4828221"/>
                <a:gd name="connsiteX15" fmla="*/ 3414346 w 3421673"/>
                <a:gd name="connsiteY15" fmla="*/ 3304221 h 4828221"/>
                <a:gd name="connsiteX16" fmla="*/ 3273561 w 3421673"/>
                <a:gd name="connsiteY16" fmla="*/ 2787929 h 4828221"/>
                <a:gd name="connsiteX17" fmla="*/ 2494325 w 3421673"/>
                <a:gd name="connsiteY17" fmla="*/ 1113784 h 4828221"/>
                <a:gd name="connsiteX18" fmla="*/ 2197713 w 3421673"/>
                <a:gd name="connsiteY18" fmla="*/ 999866 h 4828221"/>
                <a:gd name="connsiteX19" fmla="*/ 2087113 w 3421673"/>
                <a:gd name="connsiteY19" fmla="*/ 1098927 h 4828221"/>
                <a:gd name="connsiteX20" fmla="*/ 1931266 w 3421673"/>
                <a:gd name="connsiteY20" fmla="*/ 1123693 h 4828221"/>
                <a:gd name="connsiteX21" fmla="*/ 1820664 w 3421673"/>
                <a:gd name="connsiteY21" fmla="*/ 1103881 h 4828221"/>
                <a:gd name="connsiteX22" fmla="*/ 1750282 w 3421673"/>
                <a:gd name="connsiteY22" fmla="*/ 1103880 h 4828221"/>
                <a:gd name="connsiteX23" fmla="*/ 1689954 w 3421673"/>
                <a:gd name="connsiteY23" fmla="*/ 1059304 h 4828221"/>
                <a:gd name="connsiteX24" fmla="*/ 1564271 w 3421673"/>
                <a:gd name="connsiteY24" fmla="*/ 1049397 h 4828221"/>
                <a:gd name="connsiteX25" fmla="*/ 1594435 w 3421673"/>
                <a:gd name="connsiteY25" fmla="*/ 935477 h 4828221"/>
                <a:gd name="connsiteX26" fmla="*/ 1684926 w 3421673"/>
                <a:gd name="connsiteY26" fmla="*/ 861180 h 4828221"/>
                <a:gd name="connsiteX27" fmla="*/ 1649735 w 3421673"/>
                <a:gd name="connsiteY27" fmla="*/ 796791 h 4828221"/>
                <a:gd name="connsiteX28" fmla="*/ 1649735 w 3421673"/>
                <a:gd name="connsiteY28" fmla="*/ 618480 h 4828221"/>
                <a:gd name="connsiteX29" fmla="*/ 1654763 w 3421673"/>
                <a:gd name="connsiteY29" fmla="*/ 479793 h 4828221"/>
                <a:gd name="connsiteX30" fmla="*/ 1433560 w 3421673"/>
                <a:gd name="connsiteY30" fmla="*/ 14203 h 4828221"/>
                <a:gd name="connsiteX31" fmla="*/ 679461 w 3421673"/>
                <a:gd name="connsiteY31" fmla="*/ 415402 h 4828221"/>
                <a:gd name="connsiteX32" fmla="*/ 0 w 3421673"/>
                <a:gd name="connsiteY32" fmla="*/ 3238278 h 4828221"/>
                <a:gd name="connsiteX33" fmla="*/ 58615 w 3421673"/>
                <a:gd name="connsiteY33" fmla="*/ 3304221 h 4828221"/>
                <a:gd name="connsiteX34" fmla="*/ 87923 w 3421673"/>
                <a:gd name="connsiteY34" fmla="*/ 3348182 h 4828221"/>
                <a:gd name="connsiteX35" fmla="*/ 146538 w 3421673"/>
                <a:gd name="connsiteY35" fmla="*/ 3370163 h 4828221"/>
                <a:gd name="connsiteX36" fmla="*/ 974480 w 3421673"/>
                <a:gd name="connsiteY36" fmla="*/ 4102855 h 4828221"/>
                <a:gd name="connsiteX37" fmla="*/ 981807 w 3421673"/>
                <a:gd name="connsiteY37" fmla="*/ 4234740 h 4828221"/>
                <a:gd name="connsiteX38" fmla="*/ 1091711 w 3421673"/>
                <a:gd name="connsiteY38" fmla="*/ 4271375 h 4828221"/>
                <a:gd name="connsiteX39" fmla="*/ 1128346 w 3421673"/>
                <a:gd name="connsiteY39" fmla="*/ 4300682 h 4828221"/>
                <a:gd name="connsiteX40" fmla="*/ 1252903 w 3421673"/>
                <a:gd name="connsiteY40" fmla="*/ 4300682 h 4828221"/>
                <a:gd name="connsiteX41" fmla="*/ 1436076 w 3421673"/>
                <a:gd name="connsiteY41" fmla="*/ 4322663 h 4828221"/>
                <a:gd name="connsiteX42" fmla="*/ 1502019 w 3421673"/>
                <a:gd name="connsiteY42" fmla="*/ 4337317 h 4828221"/>
                <a:gd name="connsiteX43" fmla="*/ 1582615 w 3421673"/>
                <a:gd name="connsiteY43" fmla="*/ 4432567 h 4828221"/>
                <a:gd name="connsiteX44" fmla="*/ 1633903 w 3421673"/>
                <a:gd name="connsiteY44" fmla="*/ 4557125 h 4828221"/>
                <a:gd name="connsiteX45" fmla="*/ 1663211 w 3421673"/>
                <a:gd name="connsiteY45" fmla="*/ 4564452 h 4828221"/>
                <a:gd name="connsiteX46" fmla="*/ 1707173 w 3421673"/>
                <a:gd name="connsiteY46" fmla="*/ 4571778 h 4828221"/>
                <a:gd name="connsiteX47" fmla="*/ 1780442 w 3421673"/>
                <a:gd name="connsiteY47" fmla="*/ 4645048 h 4828221"/>
                <a:gd name="connsiteX48" fmla="*/ 1824403 w 3421673"/>
                <a:gd name="connsiteY48" fmla="*/ 4623067 h 4828221"/>
                <a:gd name="connsiteX49" fmla="*/ 1846384 w 3421673"/>
                <a:gd name="connsiteY49" fmla="*/ 4623067 h 4828221"/>
                <a:gd name="connsiteX50" fmla="*/ 1890346 w 3421673"/>
                <a:gd name="connsiteY50" fmla="*/ 4667028 h 4828221"/>
                <a:gd name="connsiteX51" fmla="*/ 1912326 w 3421673"/>
                <a:gd name="connsiteY51" fmla="*/ 4732971 h 4828221"/>
                <a:gd name="connsiteX52" fmla="*/ 1891046 w 3421673"/>
                <a:gd name="connsiteY52" fmla="*/ 4823648 h 4828221"/>
                <a:gd name="connsiteX53" fmla="*/ 1926980 w 3421673"/>
                <a:gd name="connsiteY53" fmla="*/ 4828221 h 4828221"/>
                <a:gd name="connsiteX0" fmla="*/ 1926980 w 3421673"/>
                <a:gd name="connsiteY0" fmla="*/ 5198271 h 5198271"/>
                <a:gd name="connsiteX1" fmla="*/ 2579076 w 3421673"/>
                <a:gd name="connsiteY1" fmla="*/ 4758655 h 5198271"/>
                <a:gd name="connsiteX2" fmla="*/ 2688980 w 3421673"/>
                <a:gd name="connsiteY2" fmla="*/ 4744002 h 5198271"/>
                <a:gd name="connsiteX3" fmla="*/ 2791557 w 3421673"/>
                <a:gd name="connsiteY3" fmla="*/ 4692713 h 5198271"/>
                <a:gd name="connsiteX4" fmla="*/ 2806211 w 3421673"/>
                <a:gd name="connsiteY4" fmla="*/ 4663405 h 5198271"/>
                <a:gd name="connsiteX5" fmla="*/ 2916115 w 3421673"/>
                <a:gd name="connsiteY5" fmla="*/ 4670732 h 5198271"/>
                <a:gd name="connsiteX6" fmla="*/ 3033346 w 3421673"/>
                <a:gd name="connsiteY6" fmla="*/ 4678059 h 5198271"/>
                <a:gd name="connsiteX7" fmla="*/ 3033346 w 3421673"/>
                <a:gd name="connsiteY7" fmla="*/ 4575482 h 5198271"/>
                <a:gd name="connsiteX8" fmla="*/ 3062653 w 3421673"/>
                <a:gd name="connsiteY8" fmla="*/ 4524194 h 5198271"/>
                <a:gd name="connsiteX9" fmla="*/ 3150576 w 3421673"/>
                <a:gd name="connsiteY9" fmla="*/ 4472905 h 5198271"/>
                <a:gd name="connsiteX10" fmla="*/ 3201865 w 3421673"/>
                <a:gd name="connsiteY10" fmla="*/ 4414290 h 5198271"/>
                <a:gd name="connsiteX11" fmla="*/ 3363057 w 3421673"/>
                <a:gd name="connsiteY11" fmla="*/ 4414290 h 5198271"/>
                <a:gd name="connsiteX12" fmla="*/ 3363057 w 3421673"/>
                <a:gd name="connsiteY12" fmla="*/ 4311713 h 5198271"/>
                <a:gd name="connsiteX13" fmla="*/ 3392365 w 3421673"/>
                <a:gd name="connsiteY13" fmla="*/ 4069925 h 5198271"/>
                <a:gd name="connsiteX14" fmla="*/ 3421673 w 3421673"/>
                <a:gd name="connsiteY14" fmla="*/ 3879425 h 5198271"/>
                <a:gd name="connsiteX15" fmla="*/ 3414346 w 3421673"/>
                <a:gd name="connsiteY15" fmla="*/ 3674271 h 5198271"/>
                <a:gd name="connsiteX16" fmla="*/ 3273561 w 3421673"/>
                <a:gd name="connsiteY16" fmla="*/ 3157979 h 5198271"/>
                <a:gd name="connsiteX17" fmla="*/ 2494325 w 3421673"/>
                <a:gd name="connsiteY17" fmla="*/ 1483834 h 5198271"/>
                <a:gd name="connsiteX18" fmla="*/ 2197713 w 3421673"/>
                <a:gd name="connsiteY18" fmla="*/ 1369916 h 5198271"/>
                <a:gd name="connsiteX19" fmla="*/ 2087113 w 3421673"/>
                <a:gd name="connsiteY19" fmla="*/ 1468977 h 5198271"/>
                <a:gd name="connsiteX20" fmla="*/ 1931266 w 3421673"/>
                <a:gd name="connsiteY20" fmla="*/ 1493743 h 5198271"/>
                <a:gd name="connsiteX21" fmla="*/ 1820664 w 3421673"/>
                <a:gd name="connsiteY21" fmla="*/ 1473931 h 5198271"/>
                <a:gd name="connsiteX22" fmla="*/ 1750282 w 3421673"/>
                <a:gd name="connsiteY22" fmla="*/ 1473930 h 5198271"/>
                <a:gd name="connsiteX23" fmla="*/ 1689954 w 3421673"/>
                <a:gd name="connsiteY23" fmla="*/ 1429354 h 5198271"/>
                <a:gd name="connsiteX24" fmla="*/ 1564271 w 3421673"/>
                <a:gd name="connsiteY24" fmla="*/ 1419447 h 5198271"/>
                <a:gd name="connsiteX25" fmla="*/ 1594435 w 3421673"/>
                <a:gd name="connsiteY25" fmla="*/ 1305527 h 5198271"/>
                <a:gd name="connsiteX26" fmla="*/ 1684926 w 3421673"/>
                <a:gd name="connsiteY26" fmla="*/ 1231230 h 5198271"/>
                <a:gd name="connsiteX27" fmla="*/ 1649735 w 3421673"/>
                <a:gd name="connsiteY27" fmla="*/ 1166841 h 5198271"/>
                <a:gd name="connsiteX28" fmla="*/ 1649735 w 3421673"/>
                <a:gd name="connsiteY28" fmla="*/ 988530 h 5198271"/>
                <a:gd name="connsiteX29" fmla="*/ 1654763 w 3421673"/>
                <a:gd name="connsiteY29" fmla="*/ 849843 h 5198271"/>
                <a:gd name="connsiteX30" fmla="*/ 1433560 w 3421673"/>
                <a:gd name="connsiteY30" fmla="*/ 384253 h 5198271"/>
                <a:gd name="connsiteX31" fmla="*/ 1529079 w 3421673"/>
                <a:gd name="connsiteY31" fmla="*/ 7819 h 5198271"/>
                <a:gd name="connsiteX32" fmla="*/ 679461 w 3421673"/>
                <a:gd name="connsiteY32" fmla="*/ 785452 h 5198271"/>
                <a:gd name="connsiteX33" fmla="*/ 0 w 3421673"/>
                <a:gd name="connsiteY33" fmla="*/ 3608328 h 5198271"/>
                <a:gd name="connsiteX34" fmla="*/ 58615 w 3421673"/>
                <a:gd name="connsiteY34" fmla="*/ 3674271 h 5198271"/>
                <a:gd name="connsiteX35" fmla="*/ 87923 w 3421673"/>
                <a:gd name="connsiteY35" fmla="*/ 3718232 h 5198271"/>
                <a:gd name="connsiteX36" fmla="*/ 146538 w 3421673"/>
                <a:gd name="connsiteY36" fmla="*/ 3740213 h 5198271"/>
                <a:gd name="connsiteX37" fmla="*/ 974480 w 3421673"/>
                <a:gd name="connsiteY37" fmla="*/ 4472905 h 5198271"/>
                <a:gd name="connsiteX38" fmla="*/ 981807 w 3421673"/>
                <a:gd name="connsiteY38" fmla="*/ 4604790 h 5198271"/>
                <a:gd name="connsiteX39" fmla="*/ 1091711 w 3421673"/>
                <a:gd name="connsiteY39" fmla="*/ 4641425 h 5198271"/>
                <a:gd name="connsiteX40" fmla="*/ 1128346 w 3421673"/>
                <a:gd name="connsiteY40" fmla="*/ 4670732 h 5198271"/>
                <a:gd name="connsiteX41" fmla="*/ 1252903 w 3421673"/>
                <a:gd name="connsiteY41" fmla="*/ 4670732 h 5198271"/>
                <a:gd name="connsiteX42" fmla="*/ 1436076 w 3421673"/>
                <a:gd name="connsiteY42" fmla="*/ 4692713 h 5198271"/>
                <a:gd name="connsiteX43" fmla="*/ 1502019 w 3421673"/>
                <a:gd name="connsiteY43" fmla="*/ 4707367 h 5198271"/>
                <a:gd name="connsiteX44" fmla="*/ 1582615 w 3421673"/>
                <a:gd name="connsiteY44" fmla="*/ 4802617 h 5198271"/>
                <a:gd name="connsiteX45" fmla="*/ 1633903 w 3421673"/>
                <a:gd name="connsiteY45" fmla="*/ 4927175 h 5198271"/>
                <a:gd name="connsiteX46" fmla="*/ 1663211 w 3421673"/>
                <a:gd name="connsiteY46" fmla="*/ 4934502 h 5198271"/>
                <a:gd name="connsiteX47" fmla="*/ 1707173 w 3421673"/>
                <a:gd name="connsiteY47" fmla="*/ 4941828 h 5198271"/>
                <a:gd name="connsiteX48" fmla="*/ 1780442 w 3421673"/>
                <a:gd name="connsiteY48" fmla="*/ 5015098 h 5198271"/>
                <a:gd name="connsiteX49" fmla="*/ 1824403 w 3421673"/>
                <a:gd name="connsiteY49" fmla="*/ 4993117 h 5198271"/>
                <a:gd name="connsiteX50" fmla="*/ 1846384 w 3421673"/>
                <a:gd name="connsiteY50" fmla="*/ 4993117 h 5198271"/>
                <a:gd name="connsiteX51" fmla="*/ 1890346 w 3421673"/>
                <a:gd name="connsiteY51" fmla="*/ 5037078 h 5198271"/>
                <a:gd name="connsiteX52" fmla="*/ 1912326 w 3421673"/>
                <a:gd name="connsiteY52" fmla="*/ 5103021 h 5198271"/>
                <a:gd name="connsiteX53" fmla="*/ 1891046 w 3421673"/>
                <a:gd name="connsiteY53" fmla="*/ 5193698 h 5198271"/>
                <a:gd name="connsiteX54" fmla="*/ 1926980 w 3421673"/>
                <a:gd name="connsiteY54" fmla="*/ 5198271 h 5198271"/>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9152 h 5209152"/>
                <a:gd name="connsiteX1" fmla="*/ 2579076 w 3421673"/>
                <a:gd name="connsiteY1" fmla="*/ 4769536 h 5209152"/>
                <a:gd name="connsiteX2" fmla="*/ 2688980 w 3421673"/>
                <a:gd name="connsiteY2" fmla="*/ 4754883 h 5209152"/>
                <a:gd name="connsiteX3" fmla="*/ 2791557 w 3421673"/>
                <a:gd name="connsiteY3" fmla="*/ 4703594 h 5209152"/>
                <a:gd name="connsiteX4" fmla="*/ 2806211 w 3421673"/>
                <a:gd name="connsiteY4" fmla="*/ 4674286 h 5209152"/>
                <a:gd name="connsiteX5" fmla="*/ 2916115 w 3421673"/>
                <a:gd name="connsiteY5" fmla="*/ 4681613 h 5209152"/>
                <a:gd name="connsiteX6" fmla="*/ 3033346 w 3421673"/>
                <a:gd name="connsiteY6" fmla="*/ 4688940 h 5209152"/>
                <a:gd name="connsiteX7" fmla="*/ 3033346 w 3421673"/>
                <a:gd name="connsiteY7" fmla="*/ 4586363 h 5209152"/>
                <a:gd name="connsiteX8" fmla="*/ 3062653 w 3421673"/>
                <a:gd name="connsiteY8" fmla="*/ 4535075 h 5209152"/>
                <a:gd name="connsiteX9" fmla="*/ 3150576 w 3421673"/>
                <a:gd name="connsiteY9" fmla="*/ 4483786 h 5209152"/>
                <a:gd name="connsiteX10" fmla="*/ 3201865 w 3421673"/>
                <a:gd name="connsiteY10" fmla="*/ 4425171 h 5209152"/>
                <a:gd name="connsiteX11" fmla="*/ 3363057 w 3421673"/>
                <a:gd name="connsiteY11" fmla="*/ 4425171 h 5209152"/>
                <a:gd name="connsiteX12" fmla="*/ 3363057 w 3421673"/>
                <a:gd name="connsiteY12" fmla="*/ 4322594 h 5209152"/>
                <a:gd name="connsiteX13" fmla="*/ 3392365 w 3421673"/>
                <a:gd name="connsiteY13" fmla="*/ 4080806 h 5209152"/>
                <a:gd name="connsiteX14" fmla="*/ 3421673 w 3421673"/>
                <a:gd name="connsiteY14" fmla="*/ 3890306 h 5209152"/>
                <a:gd name="connsiteX15" fmla="*/ 3414346 w 3421673"/>
                <a:gd name="connsiteY15" fmla="*/ 3685152 h 5209152"/>
                <a:gd name="connsiteX16" fmla="*/ 3273561 w 3421673"/>
                <a:gd name="connsiteY16" fmla="*/ 3168860 h 5209152"/>
                <a:gd name="connsiteX17" fmla="*/ 2494325 w 3421673"/>
                <a:gd name="connsiteY17" fmla="*/ 1494715 h 5209152"/>
                <a:gd name="connsiteX18" fmla="*/ 2197713 w 3421673"/>
                <a:gd name="connsiteY18" fmla="*/ 1380797 h 5209152"/>
                <a:gd name="connsiteX19" fmla="*/ 2087113 w 3421673"/>
                <a:gd name="connsiteY19" fmla="*/ 1479858 h 5209152"/>
                <a:gd name="connsiteX20" fmla="*/ 1931266 w 3421673"/>
                <a:gd name="connsiteY20" fmla="*/ 1504624 h 5209152"/>
                <a:gd name="connsiteX21" fmla="*/ 1820664 w 3421673"/>
                <a:gd name="connsiteY21" fmla="*/ 1484812 h 5209152"/>
                <a:gd name="connsiteX22" fmla="*/ 1750282 w 3421673"/>
                <a:gd name="connsiteY22" fmla="*/ 1484811 h 5209152"/>
                <a:gd name="connsiteX23" fmla="*/ 1689954 w 3421673"/>
                <a:gd name="connsiteY23" fmla="*/ 1440235 h 5209152"/>
                <a:gd name="connsiteX24" fmla="*/ 1564271 w 3421673"/>
                <a:gd name="connsiteY24" fmla="*/ 1430328 h 5209152"/>
                <a:gd name="connsiteX25" fmla="*/ 1594435 w 3421673"/>
                <a:gd name="connsiteY25" fmla="*/ 1316408 h 5209152"/>
                <a:gd name="connsiteX26" fmla="*/ 1684926 w 3421673"/>
                <a:gd name="connsiteY26" fmla="*/ 1242111 h 5209152"/>
                <a:gd name="connsiteX27" fmla="*/ 1649735 w 3421673"/>
                <a:gd name="connsiteY27" fmla="*/ 1177722 h 5209152"/>
                <a:gd name="connsiteX28" fmla="*/ 1649735 w 3421673"/>
                <a:gd name="connsiteY28" fmla="*/ 999411 h 5209152"/>
                <a:gd name="connsiteX29" fmla="*/ 1654763 w 3421673"/>
                <a:gd name="connsiteY29" fmla="*/ 860724 h 5209152"/>
                <a:gd name="connsiteX30" fmla="*/ 1433560 w 3421673"/>
                <a:gd name="connsiteY30" fmla="*/ 395134 h 5209152"/>
                <a:gd name="connsiteX31" fmla="*/ 1629626 w 3421673"/>
                <a:gd name="connsiteY31" fmla="*/ 261401 h 5209152"/>
                <a:gd name="connsiteX32" fmla="*/ 1529079 w 3421673"/>
                <a:gd name="connsiteY32" fmla="*/ 18700 h 5209152"/>
                <a:gd name="connsiteX33" fmla="*/ 679461 w 3421673"/>
                <a:gd name="connsiteY33" fmla="*/ 796333 h 5209152"/>
                <a:gd name="connsiteX34" fmla="*/ 0 w 3421673"/>
                <a:gd name="connsiteY34" fmla="*/ 3619209 h 5209152"/>
                <a:gd name="connsiteX35" fmla="*/ 58615 w 3421673"/>
                <a:gd name="connsiteY35" fmla="*/ 3685152 h 5209152"/>
                <a:gd name="connsiteX36" fmla="*/ 87923 w 3421673"/>
                <a:gd name="connsiteY36" fmla="*/ 3729113 h 5209152"/>
                <a:gd name="connsiteX37" fmla="*/ 146538 w 3421673"/>
                <a:gd name="connsiteY37" fmla="*/ 3751094 h 5209152"/>
                <a:gd name="connsiteX38" fmla="*/ 974480 w 3421673"/>
                <a:gd name="connsiteY38" fmla="*/ 4483786 h 5209152"/>
                <a:gd name="connsiteX39" fmla="*/ 981807 w 3421673"/>
                <a:gd name="connsiteY39" fmla="*/ 4615671 h 5209152"/>
                <a:gd name="connsiteX40" fmla="*/ 1091711 w 3421673"/>
                <a:gd name="connsiteY40" fmla="*/ 4652306 h 5209152"/>
                <a:gd name="connsiteX41" fmla="*/ 1128346 w 3421673"/>
                <a:gd name="connsiteY41" fmla="*/ 4681613 h 5209152"/>
                <a:gd name="connsiteX42" fmla="*/ 1252903 w 3421673"/>
                <a:gd name="connsiteY42" fmla="*/ 4681613 h 5209152"/>
                <a:gd name="connsiteX43" fmla="*/ 1436076 w 3421673"/>
                <a:gd name="connsiteY43" fmla="*/ 4703594 h 5209152"/>
                <a:gd name="connsiteX44" fmla="*/ 1502019 w 3421673"/>
                <a:gd name="connsiteY44" fmla="*/ 4718248 h 5209152"/>
                <a:gd name="connsiteX45" fmla="*/ 1582615 w 3421673"/>
                <a:gd name="connsiteY45" fmla="*/ 4813498 h 5209152"/>
                <a:gd name="connsiteX46" fmla="*/ 1633903 w 3421673"/>
                <a:gd name="connsiteY46" fmla="*/ 4938056 h 5209152"/>
                <a:gd name="connsiteX47" fmla="*/ 1663211 w 3421673"/>
                <a:gd name="connsiteY47" fmla="*/ 4945383 h 5209152"/>
                <a:gd name="connsiteX48" fmla="*/ 1707173 w 3421673"/>
                <a:gd name="connsiteY48" fmla="*/ 4952709 h 5209152"/>
                <a:gd name="connsiteX49" fmla="*/ 1780442 w 3421673"/>
                <a:gd name="connsiteY49" fmla="*/ 5025979 h 5209152"/>
                <a:gd name="connsiteX50" fmla="*/ 1824403 w 3421673"/>
                <a:gd name="connsiteY50" fmla="*/ 5003998 h 5209152"/>
                <a:gd name="connsiteX51" fmla="*/ 1846384 w 3421673"/>
                <a:gd name="connsiteY51" fmla="*/ 5003998 h 5209152"/>
                <a:gd name="connsiteX52" fmla="*/ 1890346 w 3421673"/>
                <a:gd name="connsiteY52" fmla="*/ 5047959 h 5209152"/>
                <a:gd name="connsiteX53" fmla="*/ 1912326 w 3421673"/>
                <a:gd name="connsiteY53" fmla="*/ 5113902 h 5209152"/>
                <a:gd name="connsiteX54" fmla="*/ 1891046 w 3421673"/>
                <a:gd name="connsiteY54" fmla="*/ 5204579 h 5209152"/>
                <a:gd name="connsiteX55" fmla="*/ 1926980 w 3421673"/>
                <a:gd name="connsiteY55" fmla="*/ 5209152 h 5209152"/>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208127 h 5208127"/>
                <a:gd name="connsiteX1" fmla="*/ 2579076 w 3421673"/>
                <a:gd name="connsiteY1" fmla="*/ 4768511 h 5208127"/>
                <a:gd name="connsiteX2" fmla="*/ 2688980 w 3421673"/>
                <a:gd name="connsiteY2" fmla="*/ 4753858 h 5208127"/>
                <a:gd name="connsiteX3" fmla="*/ 2791557 w 3421673"/>
                <a:gd name="connsiteY3" fmla="*/ 4702569 h 5208127"/>
                <a:gd name="connsiteX4" fmla="*/ 2806211 w 3421673"/>
                <a:gd name="connsiteY4" fmla="*/ 4673261 h 5208127"/>
                <a:gd name="connsiteX5" fmla="*/ 2916115 w 3421673"/>
                <a:gd name="connsiteY5" fmla="*/ 4680588 h 5208127"/>
                <a:gd name="connsiteX6" fmla="*/ 3033346 w 3421673"/>
                <a:gd name="connsiteY6" fmla="*/ 4687915 h 5208127"/>
                <a:gd name="connsiteX7" fmla="*/ 3033346 w 3421673"/>
                <a:gd name="connsiteY7" fmla="*/ 4585338 h 5208127"/>
                <a:gd name="connsiteX8" fmla="*/ 3062653 w 3421673"/>
                <a:gd name="connsiteY8" fmla="*/ 4534050 h 5208127"/>
                <a:gd name="connsiteX9" fmla="*/ 3150576 w 3421673"/>
                <a:gd name="connsiteY9" fmla="*/ 4482761 h 5208127"/>
                <a:gd name="connsiteX10" fmla="*/ 3201865 w 3421673"/>
                <a:gd name="connsiteY10" fmla="*/ 4424146 h 5208127"/>
                <a:gd name="connsiteX11" fmla="*/ 3363057 w 3421673"/>
                <a:gd name="connsiteY11" fmla="*/ 4424146 h 5208127"/>
                <a:gd name="connsiteX12" fmla="*/ 3363057 w 3421673"/>
                <a:gd name="connsiteY12" fmla="*/ 4321569 h 5208127"/>
                <a:gd name="connsiteX13" fmla="*/ 3392365 w 3421673"/>
                <a:gd name="connsiteY13" fmla="*/ 4079781 h 5208127"/>
                <a:gd name="connsiteX14" fmla="*/ 3421673 w 3421673"/>
                <a:gd name="connsiteY14" fmla="*/ 3889281 h 5208127"/>
                <a:gd name="connsiteX15" fmla="*/ 3414346 w 3421673"/>
                <a:gd name="connsiteY15" fmla="*/ 3684127 h 5208127"/>
                <a:gd name="connsiteX16" fmla="*/ 3273561 w 3421673"/>
                <a:gd name="connsiteY16" fmla="*/ 3167835 h 5208127"/>
                <a:gd name="connsiteX17" fmla="*/ 2494325 w 3421673"/>
                <a:gd name="connsiteY17" fmla="*/ 1493690 h 5208127"/>
                <a:gd name="connsiteX18" fmla="*/ 2197713 w 3421673"/>
                <a:gd name="connsiteY18" fmla="*/ 1379772 h 5208127"/>
                <a:gd name="connsiteX19" fmla="*/ 2087113 w 3421673"/>
                <a:gd name="connsiteY19" fmla="*/ 1478833 h 5208127"/>
                <a:gd name="connsiteX20" fmla="*/ 1931266 w 3421673"/>
                <a:gd name="connsiteY20" fmla="*/ 1503599 h 5208127"/>
                <a:gd name="connsiteX21" fmla="*/ 1820664 w 3421673"/>
                <a:gd name="connsiteY21" fmla="*/ 1483787 h 5208127"/>
                <a:gd name="connsiteX22" fmla="*/ 1750282 w 3421673"/>
                <a:gd name="connsiteY22" fmla="*/ 1483786 h 5208127"/>
                <a:gd name="connsiteX23" fmla="*/ 1689954 w 3421673"/>
                <a:gd name="connsiteY23" fmla="*/ 1439210 h 5208127"/>
                <a:gd name="connsiteX24" fmla="*/ 1564271 w 3421673"/>
                <a:gd name="connsiteY24" fmla="*/ 1429303 h 5208127"/>
                <a:gd name="connsiteX25" fmla="*/ 1594435 w 3421673"/>
                <a:gd name="connsiteY25" fmla="*/ 1315383 h 5208127"/>
                <a:gd name="connsiteX26" fmla="*/ 1684926 w 3421673"/>
                <a:gd name="connsiteY26" fmla="*/ 1241086 h 5208127"/>
                <a:gd name="connsiteX27" fmla="*/ 1649735 w 3421673"/>
                <a:gd name="connsiteY27" fmla="*/ 1176697 h 5208127"/>
                <a:gd name="connsiteX28" fmla="*/ 1649735 w 3421673"/>
                <a:gd name="connsiteY28" fmla="*/ 998386 h 5208127"/>
                <a:gd name="connsiteX29" fmla="*/ 1654763 w 3421673"/>
                <a:gd name="connsiteY29" fmla="*/ 859699 h 5208127"/>
                <a:gd name="connsiteX30" fmla="*/ 1433560 w 3421673"/>
                <a:gd name="connsiteY30" fmla="*/ 394109 h 5208127"/>
                <a:gd name="connsiteX31" fmla="*/ 1604489 w 3421673"/>
                <a:gd name="connsiteY31" fmla="*/ 280188 h 5208127"/>
                <a:gd name="connsiteX32" fmla="*/ 1529079 w 3421673"/>
                <a:gd name="connsiteY32" fmla="*/ 17675 h 5208127"/>
                <a:gd name="connsiteX33" fmla="*/ 679461 w 3421673"/>
                <a:gd name="connsiteY33" fmla="*/ 795308 h 5208127"/>
                <a:gd name="connsiteX34" fmla="*/ 0 w 3421673"/>
                <a:gd name="connsiteY34" fmla="*/ 3618184 h 5208127"/>
                <a:gd name="connsiteX35" fmla="*/ 58615 w 3421673"/>
                <a:gd name="connsiteY35" fmla="*/ 3684127 h 5208127"/>
                <a:gd name="connsiteX36" fmla="*/ 87923 w 3421673"/>
                <a:gd name="connsiteY36" fmla="*/ 3728088 h 5208127"/>
                <a:gd name="connsiteX37" fmla="*/ 146538 w 3421673"/>
                <a:gd name="connsiteY37" fmla="*/ 3750069 h 5208127"/>
                <a:gd name="connsiteX38" fmla="*/ 974480 w 3421673"/>
                <a:gd name="connsiteY38" fmla="*/ 4482761 h 5208127"/>
                <a:gd name="connsiteX39" fmla="*/ 981807 w 3421673"/>
                <a:gd name="connsiteY39" fmla="*/ 4614646 h 5208127"/>
                <a:gd name="connsiteX40" fmla="*/ 1091711 w 3421673"/>
                <a:gd name="connsiteY40" fmla="*/ 4651281 h 5208127"/>
                <a:gd name="connsiteX41" fmla="*/ 1128346 w 3421673"/>
                <a:gd name="connsiteY41" fmla="*/ 4680588 h 5208127"/>
                <a:gd name="connsiteX42" fmla="*/ 1252903 w 3421673"/>
                <a:gd name="connsiteY42" fmla="*/ 4680588 h 5208127"/>
                <a:gd name="connsiteX43" fmla="*/ 1436076 w 3421673"/>
                <a:gd name="connsiteY43" fmla="*/ 4702569 h 5208127"/>
                <a:gd name="connsiteX44" fmla="*/ 1502019 w 3421673"/>
                <a:gd name="connsiteY44" fmla="*/ 4717223 h 5208127"/>
                <a:gd name="connsiteX45" fmla="*/ 1582615 w 3421673"/>
                <a:gd name="connsiteY45" fmla="*/ 4812473 h 5208127"/>
                <a:gd name="connsiteX46" fmla="*/ 1633903 w 3421673"/>
                <a:gd name="connsiteY46" fmla="*/ 4937031 h 5208127"/>
                <a:gd name="connsiteX47" fmla="*/ 1663211 w 3421673"/>
                <a:gd name="connsiteY47" fmla="*/ 4944358 h 5208127"/>
                <a:gd name="connsiteX48" fmla="*/ 1707173 w 3421673"/>
                <a:gd name="connsiteY48" fmla="*/ 4951684 h 5208127"/>
                <a:gd name="connsiteX49" fmla="*/ 1780442 w 3421673"/>
                <a:gd name="connsiteY49" fmla="*/ 5024954 h 5208127"/>
                <a:gd name="connsiteX50" fmla="*/ 1824403 w 3421673"/>
                <a:gd name="connsiteY50" fmla="*/ 5002973 h 5208127"/>
                <a:gd name="connsiteX51" fmla="*/ 1846384 w 3421673"/>
                <a:gd name="connsiteY51" fmla="*/ 5002973 h 5208127"/>
                <a:gd name="connsiteX52" fmla="*/ 1890346 w 3421673"/>
                <a:gd name="connsiteY52" fmla="*/ 5046934 h 5208127"/>
                <a:gd name="connsiteX53" fmla="*/ 1912326 w 3421673"/>
                <a:gd name="connsiteY53" fmla="*/ 5112877 h 5208127"/>
                <a:gd name="connsiteX54" fmla="*/ 1891046 w 3421673"/>
                <a:gd name="connsiteY54" fmla="*/ 5203554 h 5208127"/>
                <a:gd name="connsiteX55" fmla="*/ 1926980 w 3421673"/>
                <a:gd name="connsiteY55" fmla="*/ 5208127 h 5208127"/>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019305 h 5019305"/>
                <a:gd name="connsiteX1" fmla="*/ 2579076 w 3421673"/>
                <a:gd name="connsiteY1" fmla="*/ 4579689 h 5019305"/>
                <a:gd name="connsiteX2" fmla="*/ 2688980 w 3421673"/>
                <a:gd name="connsiteY2" fmla="*/ 4565036 h 5019305"/>
                <a:gd name="connsiteX3" fmla="*/ 2791557 w 3421673"/>
                <a:gd name="connsiteY3" fmla="*/ 4513747 h 5019305"/>
                <a:gd name="connsiteX4" fmla="*/ 2806211 w 3421673"/>
                <a:gd name="connsiteY4" fmla="*/ 4484439 h 5019305"/>
                <a:gd name="connsiteX5" fmla="*/ 2916115 w 3421673"/>
                <a:gd name="connsiteY5" fmla="*/ 4491766 h 5019305"/>
                <a:gd name="connsiteX6" fmla="*/ 3033346 w 3421673"/>
                <a:gd name="connsiteY6" fmla="*/ 4499093 h 5019305"/>
                <a:gd name="connsiteX7" fmla="*/ 3033346 w 3421673"/>
                <a:gd name="connsiteY7" fmla="*/ 4396516 h 5019305"/>
                <a:gd name="connsiteX8" fmla="*/ 3062653 w 3421673"/>
                <a:gd name="connsiteY8" fmla="*/ 4345228 h 5019305"/>
                <a:gd name="connsiteX9" fmla="*/ 3150576 w 3421673"/>
                <a:gd name="connsiteY9" fmla="*/ 4293939 h 5019305"/>
                <a:gd name="connsiteX10" fmla="*/ 3201865 w 3421673"/>
                <a:gd name="connsiteY10" fmla="*/ 4235324 h 5019305"/>
                <a:gd name="connsiteX11" fmla="*/ 3363057 w 3421673"/>
                <a:gd name="connsiteY11" fmla="*/ 4235324 h 5019305"/>
                <a:gd name="connsiteX12" fmla="*/ 3363057 w 3421673"/>
                <a:gd name="connsiteY12" fmla="*/ 4132747 h 5019305"/>
                <a:gd name="connsiteX13" fmla="*/ 3392365 w 3421673"/>
                <a:gd name="connsiteY13" fmla="*/ 3890959 h 5019305"/>
                <a:gd name="connsiteX14" fmla="*/ 3421673 w 3421673"/>
                <a:gd name="connsiteY14" fmla="*/ 3700459 h 5019305"/>
                <a:gd name="connsiteX15" fmla="*/ 3414346 w 3421673"/>
                <a:gd name="connsiteY15" fmla="*/ 3495305 h 5019305"/>
                <a:gd name="connsiteX16" fmla="*/ 3273561 w 3421673"/>
                <a:gd name="connsiteY16" fmla="*/ 2979013 h 5019305"/>
                <a:gd name="connsiteX17" fmla="*/ 2494325 w 3421673"/>
                <a:gd name="connsiteY17" fmla="*/ 1304868 h 5019305"/>
                <a:gd name="connsiteX18" fmla="*/ 2197713 w 3421673"/>
                <a:gd name="connsiteY18" fmla="*/ 1190950 h 5019305"/>
                <a:gd name="connsiteX19" fmla="*/ 2087113 w 3421673"/>
                <a:gd name="connsiteY19" fmla="*/ 1290011 h 5019305"/>
                <a:gd name="connsiteX20" fmla="*/ 1931266 w 3421673"/>
                <a:gd name="connsiteY20" fmla="*/ 1314777 h 5019305"/>
                <a:gd name="connsiteX21" fmla="*/ 1820664 w 3421673"/>
                <a:gd name="connsiteY21" fmla="*/ 1294965 h 5019305"/>
                <a:gd name="connsiteX22" fmla="*/ 1750282 w 3421673"/>
                <a:gd name="connsiteY22" fmla="*/ 1294964 h 5019305"/>
                <a:gd name="connsiteX23" fmla="*/ 1689954 w 3421673"/>
                <a:gd name="connsiteY23" fmla="*/ 1250388 h 5019305"/>
                <a:gd name="connsiteX24" fmla="*/ 1564271 w 3421673"/>
                <a:gd name="connsiteY24" fmla="*/ 1240481 h 5019305"/>
                <a:gd name="connsiteX25" fmla="*/ 1594435 w 3421673"/>
                <a:gd name="connsiteY25" fmla="*/ 1126561 h 5019305"/>
                <a:gd name="connsiteX26" fmla="*/ 1684926 w 3421673"/>
                <a:gd name="connsiteY26" fmla="*/ 1052264 h 5019305"/>
                <a:gd name="connsiteX27" fmla="*/ 1649735 w 3421673"/>
                <a:gd name="connsiteY27" fmla="*/ 987875 h 5019305"/>
                <a:gd name="connsiteX28" fmla="*/ 1649735 w 3421673"/>
                <a:gd name="connsiteY28" fmla="*/ 809564 h 5019305"/>
                <a:gd name="connsiteX29" fmla="*/ 1654763 w 3421673"/>
                <a:gd name="connsiteY29" fmla="*/ 670877 h 5019305"/>
                <a:gd name="connsiteX30" fmla="*/ 1433560 w 3421673"/>
                <a:gd name="connsiteY30" fmla="*/ 205287 h 5019305"/>
                <a:gd name="connsiteX31" fmla="*/ 1604489 w 3421673"/>
                <a:gd name="connsiteY31" fmla="*/ 91366 h 5019305"/>
                <a:gd name="connsiteX32" fmla="*/ 1619571 w 3421673"/>
                <a:gd name="connsiteY32" fmla="*/ 41835 h 5019305"/>
                <a:gd name="connsiteX33" fmla="*/ 679461 w 3421673"/>
                <a:gd name="connsiteY33" fmla="*/ 606486 h 5019305"/>
                <a:gd name="connsiteX34" fmla="*/ 0 w 3421673"/>
                <a:gd name="connsiteY34" fmla="*/ 3429362 h 5019305"/>
                <a:gd name="connsiteX35" fmla="*/ 58615 w 3421673"/>
                <a:gd name="connsiteY35" fmla="*/ 3495305 h 5019305"/>
                <a:gd name="connsiteX36" fmla="*/ 87923 w 3421673"/>
                <a:gd name="connsiteY36" fmla="*/ 3539266 h 5019305"/>
                <a:gd name="connsiteX37" fmla="*/ 146538 w 3421673"/>
                <a:gd name="connsiteY37" fmla="*/ 3561247 h 5019305"/>
                <a:gd name="connsiteX38" fmla="*/ 974480 w 3421673"/>
                <a:gd name="connsiteY38" fmla="*/ 4293939 h 5019305"/>
                <a:gd name="connsiteX39" fmla="*/ 981807 w 3421673"/>
                <a:gd name="connsiteY39" fmla="*/ 4425824 h 5019305"/>
                <a:gd name="connsiteX40" fmla="*/ 1091711 w 3421673"/>
                <a:gd name="connsiteY40" fmla="*/ 4462459 h 5019305"/>
                <a:gd name="connsiteX41" fmla="*/ 1128346 w 3421673"/>
                <a:gd name="connsiteY41" fmla="*/ 4491766 h 5019305"/>
                <a:gd name="connsiteX42" fmla="*/ 1252903 w 3421673"/>
                <a:gd name="connsiteY42" fmla="*/ 4491766 h 5019305"/>
                <a:gd name="connsiteX43" fmla="*/ 1436076 w 3421673"/>
                <a:gd name="connsiteY43" fmla="*/ 4513747 h 5019305"/>
                <a:gd name="connsiteX44" fmla="*/ 1502019 w 3421673"/>
                <a:gd name="connsiteY44" fmla="*/ 4528401 h 5019305"/>
                <a:gd name="connsiteX45" fmla="*/ 1582615 w 3421673"/>
                <a:gd name="connsiteY45" fmla="*/ 4623651 h 5019305"/>
                <a:gd name="connsiteX46" fmla="*/ 1633903 w 3421673"/>
                <a:gd name="connsiteY46" fmla="*/ 4748209 h 5019305"/>
                <a:gd name="connsiteX47" fmla="*/ 1663211 w 3421673"/>
                <a:gd name="connsiteY47" fmla="*/ 4755536 h 5019305"/>
                <a:gd name="connsiteX48" fmla="*/ 1707173 w 3421673"/>
                <a:gd name="connsiteY48" fmla="*/ 4762862 h 5019305"/>
                <a:gd name="connsiteX49" fmla="*/ 1780442 w 3421673"/>
                <a:gd name="connsiteY49" fmla="*/ 4836132 h 5019305"/>
                <a:gd name="connsiteX50" fmla="*/ 1824403 w 3421673"/>
                <a:gd name="connsiteY50" fmla="*/ 4814151 h 5019305"/>
                <a:gd name="connsiteX51" fmla="*/ 1846384 w 3421673"/>
                <a:gd name="connsiteY51" fmla="*/ 4814151 h 5019305"/>
                <a:gd name="connsiteX52" fmla="*/ 1890346 w 3421673"/>
                <a:gd name="connsiteY52" fmla="*/ 4858112 h 5019305"/>
                <a:gd name="connsiteX53" fmla="*/ 1912326 w 3421673"/>
                <a:gd name="connsiteY53" fmla="*/ 4924055 h 5019305"/>
                <a:gd name="connsiteX54" fmla="*/ 1891046 w 3421673"/>
                <a:gd name="connsiteY54" fmla="*/ 5014732 h 5019305"/>
                <a:gd name="connsiteX55" fmla="*/ 1926980 w 3421673"/>
                <a:gd name="connsiteY55" fmla="*/ 5019305 h 5019305"/>
                <a:gd name="connsiteX0" fmla="*/ 1926980 w 3421673"/>
                <a:gd name="connsiteY0" fmla="*/ 5361586 h 5361586"/>
                <a:gd name="connsiteX1" fmla="*/ 2579076 w 3421673"/>
                <a:gd name="connsiteY1" fmla="*/ 4921970 h 5361586"/>
                <a:gd name="connsiteX2" fmla="*/ 2688980 w 3421673"/>
                <a:gd name="connsiteY2" fmla="*/ 4907317 h 5361586"/>
                <a:gd name="connsiteX3" fmla="*/ 2791557 w 3421673"/>
                <a:gd name="connsiteY3" fmla="*/ 4856028 h 5361586"/>
                <a:gd name="connsiteX4" fmla="*/ 2806211 w 3421673"/>
                <a:gd name="connsiteY4" fmla="*/ 4826720 h 5361586"/>
                <a:gd name="connsiteX5" fmla="*/ 2916115 w 3421673"/>
                <a:gd name="connsiteY5" fmla="*/ 4834047 h 5361586"/>
                <a:gd name="connsiteX6" fmla="*/ 3033346 w 3421673"/>
                <a:gd name="connsiteY6" fmla="*/ 4841374 h 5361586"/>
                <a:gd name="connsiteX7" fmla="*/ 3033346 w 3421673"/>
                <a:gd name="connsiteY7" fmla="*/ 4738797 h 5361586"/>
                <a:gd name="connsiteX8" fmla="*/ 3062653 w 3421673"/>
                <a:gd name="connsiteY8" fmla="*/ 4687509 h 5361586"/>
                <a:gd name="connsiteX9" fmla="*/ 3150576 w 3421673"/>
                <a:gd name="connsiteY9" fmla="*/ 4636220 h 5361586"/>
                <a:gd name="connsiteX10" fmla="*/ 3201865 w 3421673"/>
                <a:gd name="connsiteY10" fmla="*/ 4577605 h 5361586"/>
                <a:gd name="connsiteX11" fmla="*/ 3363057 w 3421673"/>
                <a:gd name="connsiteY11" fmla="*/ 4577605 h 5361586"/>
                <a:gd name="connsiteX12" fmla="*/ 3363057 w 3421673"/>
                <a:gd name="connsiteY12" fmla="*/ 4475028 h 5361586"/>
                <a:gd name="connsiteX13" fmla="*/ 3392365 w 3421673"/>
                <a:gd name="connsiteY13" fmla="*/ 4233240 h 5361586"/>
                <a:gd name="connsiteX14" fmla="*/ 3421673 w 3421673"/>
                <a:gd name="connsiteY14" fmla="*/ 4042740 h 5361586"/>
                <a:gd name="connsiteX15" fmla="*/ 3414346 w 3421673"/>
                <a:gd name="connsiteY15" fmla="*/ 3837586 h 5361586"/>
                <a:gd name="connsiteX16" fmla="*/ 3273561 w 3421673"/>
                <a:gd name="connsiteY16" fmla="*/ 3321294 h 5361586"/>
                <a:gd name="connsiteX17" fmla="*/ 2494325 w 3421673"/>
                <a:gd name="connsiteY17" fmla="*/ 1647149 h 5361586"/>
                <a:gd name="connsiteX18" fmla="*/ 2197713 w 3421673"/>
                <a:gd name="connsiteY18" fmla="*/ 1533231 h 5361586"/>
                <a:gd name="connsiteX19" fmla="*/ 2087113 w 3421673"/>
                <a:gd name="connsiteY19" fmla="*/ 1632292 h 5361586"/>
                <a:gd name="connsiteX20" fmla="*/ 1931266 w 3421673"/>
                <a:gd name="connsiteY20" fmla="*/ 1657058 h 5361586"/>
                <a:gd name="connsiteX21" fmla="*/ 1820664 w 3421673"/>
                <a:gd name="connsiteY21" fmla="*/ 1637246 h 5361586"/>
                <a:gd name="connsiteX22" fmla="*/ 1750282 w 3421673"/>
                <a:gd name="connsiteY22" fmla="*/ 1637245 h 5361586"/>
                <a:gd name="connsiteX23" fmla="*/ 1689954 w 3421673"/>
                <a:gd name="connsiteY23" fmla="*/ 1592669 h 5361586"/>
                <a:gd name="connsiteX24" fmla="*/ 1564271 w 3421673"/>
                <a:gd name="connsiteY24" fmla="*/ 1582762 h 5361586"/>
                <a:gd name="connsiteX25" fmla="*/ 1594435 w 3421673"/>
                <a:gd name="connsiteY25" fmla="*/ 1468842 h 5361586"/>
                <a:gd name="connsiteX26" fmla="*/ 1684926 w 3421673"/>
                <a:gd name="connsiteY26" fmla="*/ 1394545 h 5361586"/>
                <a:gd name="connsiteX27" fmla="*/ 1649735 w 3421673"/>
                <a:gd name="connsiteY27" fmla="*/ 1330156 h 5361586"/>
                <a:gd name="connsiteX28" fmla="*/ 1649735 w 3421673"/>
                <a:gd name="connsiteY28" fmla="*/ 1151845 h 5361586"/>
                <a:gd name="connsiteX29" fmla="*/ 1654763 w 3421673"/>
                <a:gd name="connsiteY29" fmla="*/ 1013158 h 5361586"/>
                <a:gd name="connsiteX30" fmla="*/ 1433560 w 3421673"/>
                <a:gd name="connsiteY30" fmla="*/ 547568 h 5361586"/>
                <a:gd name="connsiteX31" fmla="*/ 1604489 w 3421673"/>
                <a:gd name="connsiteY31" fmla="*/ 433647 h 5361586"/>
                <a:gd name="connsiteX32" fmla="*/ 1619571 w 3421673"/>
                <a:gd name="connsiteY32" fmla="*/ 384116 h 5361586"/>
                <a:gd name="connsiteX33" fmla="*/ 664380 w 3421673"/>
                <a:gd name="connsiteY33" fmla="*/ 12636 h 5361586"/>
                <a:gd name="connsiteX34" fmla="*/ 679461 w 3421673"/>
                <a:gd name="connsiteY34" fmla="*/ 948767 h 5361586"/>
                <a:gd name="connsiteX35" fmla="*/ 0 w 3421673"/>
                <a:gd name="connsiteY35" fmla="*/ 3771643 h 5361586"/>
                <a:gd name="connsiteX36" fmla="*/ 58615 w 3421673"/>
                <a:gd name="connsiteY36" fmla="*/ 3837586 h 5361586"/>
                <a:gd name="connsiteX37" fmla="*/ 87923 w 3421673"/>
                <a:gd name="connsiteY37" fmla="*/ 3881547 h 5361586"/>
                <a:gd name="connsiteX38" fmla="*/ 146538 w 3421673"/>
                <a:gd name="connsiteY38" fmla="*/ 3903528 h 5361586"/>
                <a:gd name="connsiteX39" fmla="*/ 974480 w 3421673"/>
                <a:gd name="connsiteY39" fmla="*/ 4636220 h 5361586"/>
                <a:gd name="connsiteX40" fmla="*/ 981807 w 3421673"/>
                <a:gd name="connsiteY40" fmla="*/ 4768105 h 5361586"/>
                <a:gd name="connsiteX41" fmla="*/ 1091711 w 3421673"/>
                <a:gd name="connsiteY41" fmla="*/ 4804740 h 5361586"/>
                <a:gd name="connsiteX42" fmla="*/ 1128346 w 3421673"/>
                <a:gd name="connsiteY42" fmla="*/ 4834047 h 5361586"/>
                <a:gd name="connsiteX43" fmla="*/ 1252903 w 3421673"/>
                <a:gd name="connsiteY43" fmla="*/ 4834047 h 5361586"/>
                <a:gd name="connsiteX44" fmla="*/ 1436076 w 3421673"/>
                <a:gd name="connsiteY44" fmla="*/ 4856028 h 5361586"/>
                <a:gd name="connsiteX45" fmla="*/ 1502019 w 3421673"/>
                <a:gd name="connsiteY45" fmla="*/ 4870682 h 5361586"/>
                <a:gd name="connsiteX46" fmla="*/ 1582615 w 3421673"/>
                <a:gd name="connsiteY46" fmla="*/ 4965932 h 5361586"/>
                <a:gd name="connsiteX47" fmla="*/ 1633903 w 3421673"/>
                <a:gd name="connsiteY47" fmla="*/ 5090490 h 5361586"/>
                <a:gd name="connsiteX48" fmla="*/ 1663211 w 3421673"/>
                <a:gd name="connsiteY48" fmla="*/ 5097817 h 5361586"/>
                <a:gd name="connsiteX49" fmla="*/ 1707173 w 3421673"/>
                <a:gd name="connsiteY49" fmla="*/ 5105143 h 5361586"/>
                <a:gd name="connsiteX50" fmla="*/ 1780442 w 3421673"/>
                <a:gd name="connsiteY50" fmla="*/ 5178413 h 5361586"/>
                <a:gd name="connsiteX51" fmla="*/ 1824403 w 3421673"/>
                <a:gd name="connsiteY51" fmla="*/ 5156432 h 5361586"/>
                <a:gd name="connsiteX52" fmla="*/ 1846384 w 3421673"/>
                <a:gd name="connsiteY52" fmla="*/ 5156432 h 5361586"/>
                <a:gd name="connsiteX53" fmla="*/ 1890346 w 3421673"/>
                <a:gd name="connsiteY53" fmla="*/ 5200393 h 5361586"/>
                <a:gd name="connsiteX54" fmla="*/ 1912326 w 3421673"/>
                <a:gd name="connsiteY54" fmla="*/ 5266336 h 5361586"/>
                <a:gd name="connsiteX55" fmla="*/ 1891046 w 3421673"/>
                <a:gd name="connsiteY55" fmla="*/ 5357013 h 5361586"/>
                <a:gd name="connsiteX56" fmla="*/ 1926980 w 3421673"/>
                <a:gd name="connsiteY56" fmla="*/ 5361586 h 5361586"/>
                <a:gd name="connsiteX0" fmla="*/ 1926980 w 3421673"/>
                <a:gd name="connsiteY0" fmla="*/ 5395345 h 5395345"/>
                <a:gd name="connsiteX1" fmla="*/ 2579076 w 3421673"/>
                <a:gd name="connsiteY1" fmla="*/ 4955729 h 5395345"/>
                <a:gd name="connsiteX2" fmla="*/ 2688980 w 3421673"/>
                <a:gd name="connsiteY2" fmla="*/ 4941076 h 5395345"/>
                <a:gd name="connsiteX3" fmla="*/ 2791557 w 3421673"/>
                <a:gd name="connsiteY3" fmla="*/ 4889787 h 5395345"/>
                <a:gd name="connsiteX4" fmla="*/ 2806211 w 3421673"/>
                <a:gd name="connsiteY4" fmla="*/ 4860479 h 5395345"/>
                <a:gd name="connsiteX5" fmla="*/ 2916115 w 3421673"/>
                <a:gd name="connsiteY5" fmla="*/ 4867806 h 5395345"/>
                <a:gd name="connsiteX6" fmla="*/ 3033346 w 3421673"/>
                <a:gd name="connsiteY6" fmla="*/ 4875133 h 5395345"/>
                <a:gd name="connsiteX7" fmla="*/ 3033346 w 3421673"/>
                <a:gd name="connsiteY7" fmla="*/ 4772556 h 5395345"/>
                <a:gd name="connsiteX8" fmla="*/ 3062653 w 3421673"/>
                <a:gd name="connsiteY8" fmla="*/ 4721268 h 5395345"/>
                <a:gd name="connsiteX9" fmla="*/ 3150576 w 3421673"/>
                <a:gd name="connsiteY9" fmla="*/ 4669979 h 5395345"/>
                <a:gd name="connsiteX10" fmla="*/ 3201865 w 3421673"/>
                <a:gd name="connsiteY10" fmla="*/ 4611364 h 5395345"/>
                <a:gd name="connsiteX11" fmla="*/ 3363057 w 3421673"/>
                <a:gd name="connsiteY11" fmla="*/ 4611364 h 5395345"/>
                <a:gd name="connsiteX12" fmla="*/ 3363057 w 3421673"/>
                <a:gd name="connsiteY12" fmla="*/ 4508787 h 5395345"/>
                <a:gd name="connsiteX13" fmla="*/ 3392365 w 3421673"/>
                <a:gd name="connsiteY13" fmla="*/ 4266999 h 5395345"/>
                <a:gd name="connsiteX14" fmla="*/ 3421673 w 3421673"/>
                <a:gd name="connsiteY14" fmla="*/ 4076499 h 5395345"/>
                <a:gd name="connsiteX15" fmla="*/ 3414346 w 3421673"/>
                <a:gd name="connsiteY15" fmla="*/ 3871345 h 5395345"/>
                <a:gd name="connsiteX16" fmla="*/ 3273561 w 3421673"/>
                <a:gd name="connsiteY16" fmla="*/ 3355053 h 5395345"/>
                <a:gd name="connsiteX17" fmla="*/ 2494325 w 3421673"/>
                <a:gd name="connsiteY17" fmla="*/ 1680908 h 5395345"/>
                <a:gd name="connsiteX18" fmla="*/ 2197713 w 3421673"/>
                <a:gd name="connsiteY18" fmla="*/ 1566990 h 5395345"/>
                <a:gd name="connsiteX19" fmla="*/ 2087113 w 3421673"/>
                <a:gd name="connsiteY19" fmla="*/ 1666051 h 5395345"/>
                <a:gd name="connsiteX20" fmla="*/ 1931266 w 3421673"/>
                <a:gd name="connsiteY20" fmla="*/ 1690817 h 5395345"/>
                <a:gd name="connsiteX21" fmla="*/ 1820664 w 3421673"/>
                <a:gd name="connsiteY21" fmla="*/ 1671005 h 5395345"/>
                <a:gd name="connsiteX22" fmla="*/ 1750282 w 3421673"/>
                <a:gd name="connsiteY22" fmla="*/ 1671004 h 5395345"/>
                <a:gd name="connsiteX23" fmla="*/ 1689954 w 3421673"/>
                <a:gd name="connsiteY23" fmla="*/ 1626428 h 5395345"/>
                <a:gd name="connsiteX24" fmla="*/ 1564271 w 3421673"/>
                <a:gd name="connsiteY24" fmla="*/ 1616521 h 5395345"/>
                <a:gd name="connsiteX25" fmla="*/ 1594435 w 3421673"/>
                <a:gd name="connsiteY25" fmla="*/ 1502601 h 5395345"/>
                <a:gd name="connsiteX26" fmla="*/ 1684926 w 3421673"/>
                <a:gd name="connsiteY26" fmla="*/ 1428304 h 5395345"/>
                <a:gd name="connsiteX27" fmla="*/ 1649735 w 3421673"/>
                <a:gd name="connsiteY27" fmla="*/ 1363915 h 5395345"/>
                <a:gd name="connsiteX28" fmla="*/ 1649735 w 3421673"/>
                <a:gd name="connsiteY28" fmla="*/ 1185604 h 5395345"/>
                <a:gd name="connsiteX29" fmla="*/ 1654763 w 3421673"/>
                <a:gd name="connsiteY29" fmla="*/ 1046917 h 5395345"/>
                <a:gd name="connsiteX30" fmla="*/ 1433560 w 3421673"/>
                <a:gd name="connsiteY30" fmla="*/ 581327 h 5395345"/>
                <a:gd name="connsiteX31" fmla="*/ 1604489 w 3421673"/>
                <a:gd name="connsiteY31" fmla="*/ 467406 h 5395345"/>
                <a:gd name="connsiteX32" fmla="*/ 1619571 w 3421673"/>
                <a:gd name="connsiteY32" fmla="*/ 417875 h 5395345"/>
                <a:gd name="connsiteX33" fmla="*/ 1076621 w 3421673"/>
                <a:gd name="connsiteY33" fmla="*/ 180128 h 5395345"/>
                <a:gd name="connsiteX34" fmla="*/ 664380 w 3421673"/>
                <a:gd name="connsiteY34" fmla="*/ 46395 h 5395345"/>
                <a:gd name="connsiteX35" fmla="*/ 679461 w 3421673"/>
                <a:gd name="connsiteY35" fmla="*/ 982526 h 5395345"/>
                <a:gd name="connsiteX36" fmla="*/ 0 w 3421673"/>
                <a:gd name="connsiteY36" fmla="*/ 3805402 h 5395345"/>
                <a:gd name="connsiteX37" fmla="*/ 58615 w 3421673"/>
                <a:gd name="connsiteY37" fmla="*/ 3871345 h 5395345"/>
                <a:gd name="connsiteX38" fmla="*/ 87923 w 3421673"/>
                <a:gd name="connsiteY38" fmla="*/ 3915306 h 5395345"/>
                <a:gd name="connsiteX39" fmla="*/ 146538 w 3421673"/>
                <a:gd name="connsiteY39" fmla="*/ 3937287 h 5395345"/>
                <a:gd name="connsiteX40" fmla="*/ 974480 w 3421673"/>
                <a:gd name="connsiteY40" fmla="*/ 4669979 h 5395345"/>
                <a:gd name="connsiteX41" fmla="*/ 981807 w 3421673"/>
                <a:gd name="connsiteY41" fmla="*/ 4801864 h 5395345"/>
                <a:gd name="connsiteX42" fmla="*/ 1091711 w 3421673"/>
                <a:gd name="connsiteY42" fmla="*/ 4838499 h 5395345"/>
                <a:gd name="connsiteX43" fmla="*/ 1128346 w 3421673"/>
                <a:gd name="connsiteY43" fmla="*/ 4867806 h 5395345"/>
                <a:gd name="connsiteX44" fmla="*/ 1252903 w 3421673"/>
                <a:gd name="connsiteY44" fmla="*/ 4867806 h 5395345"/>
                <a:gd name="connsiteX45" fmla="*/ 1436076 w 3421673"/>
                <a:gd name="connsiteY45" fmla="*/ 4889787 h 5395345"/>
                <a:gd name="connsiteX46" fmla="*/ 1502019 w 3421673"/>
                <a:gd name="connsiteY46" fmla="*/ 4904441 h 5395345"/>
                <a:gd name="connsiteX47" fmla="*/ 1582615 w 3421673"/>
                <a:gd name="connsiteY47" fmla="*/ 4999691 h 5395345"/>
                <a:gd name="connsiteX48" fmla="*/ 1633903 w 3421673"/>
                <a:gd name="connsiteY48" fmla="*/ 5124249 h 5395345"/>
                <a:gd name="connsiteX49" fmla="*/ 1663211 w 3421673"/>
                <a:gd name="connsiteY49" fmla="*/ 5131576 h 5395345"/>
                <a:gd name="connsiteX50" fmla="*/ 1707173 w 3421673"/>
                <a:gd name="connsiteY50" fmla="*/ 5138902 h 5395345"/>
                <a:gd name="connsiteX51" fmla="*/ 1780442 w 3421673"/>
                <a:gd name="connsiteY51" fmla="*/ 5212172 h 5395345"/>
                <a:gd name="connsiteX52" fmla="*/ 1824403 w 3421673"/>
                <a:gd name="connsiteY52" fmla="*/ 5190191 h 5395345"/>
                <a:gd name="connsiteX53" fmla="*/ 1846384 w 3421673"/>
                <a:gd name="connsiteY53" fmla="*/ 5190191 h 5395345"/>
                <a:gd name="connsiteX54" fmla="*/ 1890346 w 3421673"/>
                <a:gd name="connsiteY54" fmla="*/ 5234152 h 5395345"/>
                <a:gd name="connsiteX55" fmla="*/ 1912326 w 3421673"/>
                <a:gd name="connsiteY55" fmla="*/ 5300095 h 5395345"/>
                <a:gd name="connsiteX56" fmla="*/ 1891046 w 3421673"/>
                <a:gd name="connsiteY56" fmla="*/ 5390772 h 5395345"/>
                <a:gd name="connsiteX57" fmla="*/ 1926980 w 3421673"/>
                <a:gd name="connsiteY57" fmla="*/ 5395345 h 539534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679461 w 3421673"/>
                <a:gd name="connsiteY35" fmla="*/ 936131 h 5348950"/>
                <a:gd name="connsiteX36" fmla="*/ 0 w 3421673"/>
                <a:gd name="connsiteY36" fmla="*/ 3759007 h 5348950"/>
                <a:gd name="connsiteX37" fmla="*/ 58615 w 3421673"/>
                <a:gd name="connsiteY37" fmla="*/ 3824950 h 5348950"/>
                <a:gd name="connsiteX38" fmla="*/ 87923 w 3421673"/>
                <a:gd name="connsiteY38" fmla="*/ 3868911 h 5348950"/>
                <a:gd name="connsiteX39" fmla="*/ 146538 w 3421673"/>
                <a:gd name="connsiteY39" fmla="*/ 3890892 h 5348950"/>
                <a:gd name="connsiteX40" fmla="*/ 974480 w 3421673"/>
                <a:gd name="connsiteY40" fmla="*/ 4623584 h 5348950"/>
                <a:gd name="connsiteX41" fmla="*/ 981807 w 3421673"/>
                <a:gd name="connsiteY41" fmla="*/ 4755469 h 5348950"/>
                <a:gd name="connsiteX42" fmla="*/ 1091711 w 3421673"/>
                <a:gd name="connsiteY42" fmla="*/ 4792104 h 5348950"/>
                <a:gd name="connsiteX43" fmla="*/ 1128346 w 3421673"/>
                <a:gd name="connsiteY43" fmla="*/ 4821411 h 5348950"/>
                <a:gd name="connsiteX44" fmla="*/ 1252903 w 3421673"/>
                <a:gd name="connsiteY44" fmla="*/ 4821411 h 5348950"/>
                <a:gd name="connsiteX45" fmla="*/ 1436076 w 3421673"/>
                <a:gd name="connsiteY45" fmla="*/ 4843392 h 5348950"/>
                <a:gd name="connsiteX46" fmla="*/ 1502019 w 3421673"/>
                <a:gd name="connsiteY46" fmla="*/ 4858046 h 5348950"/>
                <a:gd name="connsiteX47" fmla="*/ 1582615 w 3421673"/>
                <a:gd name="connsiteY47" fmla="*/ 4953296 h 5348950"/>
                <a:gd name="connsiteX48" fmla="*/ 1633903 w 3421673"/>
                <a:gd name="connsiteY48" fmla="*/ 5077854 h 5348950"/>
                <a:gd name="connsiteX49" fmla="*/ 1663211 w 3421673"/>
                <a:gd name="connsiteY49" fmla="*/ 5085181 h 5348950"/>
                <a:gd name="connsiteX50" fmla="*/ 1707173 w 3421673"/>
                <a:gd name="connsiteY50" fmla="*/ 5092507 h 5348950"/>
                <a:gd name="connsiteX51" fmla="*/ 1780442 w 3421673"/>
                <a:gd name="connsiteY51" fmla="*/ 5165777 h 5348950"/>
                <a:gd name="connsiteX52" fmla="*/ 1824403 w 3421673"/>
                <a:gd name="connsiteY52" fmla="*/ 5143796 h 5348950"/>
                <a:gd name="connsiteX53" fmla="*/ 1846384 w 3421673"/>
                <a:gd name="connsiteY53" fmla="*/ 5143796 h 5348950"/>
                <a:gd name="connsiteX54" fmla="*/ 1890346 w 3421673"/>
                <a:gd name="connsiteY54" fmla="*/ 5187757 h 5348950"/>
                <a:gd name="connsiteX55" fmla="*/ 1912326 w 3421673"/>
                <a:gd name="connsiteY55" fmla="*/ 5253700 h 5348950"/>
                <a:gd name="connsiteX56" fmla="*/ 1891046 w 3421673"/>
                <a:gd name="connsiteY56" fmla="*/ 5344377 h 5348950"/>
                <a:gd name="connsiteX57" fmla="*/ 1926980 w 3421673"/>
                <a:gd name="connsiteY57" fmla="*/ 5348950 h 5348950"/>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91585 h 5391585"/>
                <a:gd name="connsiteX1" fmla="*/ 2579076 w 3421673"/>
                <a:gd name="connsiteY1" fmla="*/ 4951969 h 5391585"/>
                <a:gd name="connsiteX2" fmla="*/ 2688980 w 3421673"/>
                <a:gd name="connsiteY2" fmla="*/ 4937316 h 5391585"/>
                <a:gd name="connsiteX3" fmla="*/ 2791557 w 3421673"/>
                <a:gd name="connsiteY3" fmla="*/ 4886027 h 5391585"/>
                <a:gd name="connsiteX4" fmla="*/ 2806211 w 3421673"/>
                <a:gd name="connsiteY4" fmla="*/ 4856719 h 5391585"/>
                <a:gd name="connsiteX5" fmla="*/ 2916115 w 3421673"/>
                <a:gd name="connsiteY5" fmla="*/ 4864046 h 5391585"/>
                <a:gd name="connsiteX6" fmla="*/ 3033346 w 3421673"/>
                <a:gd name="connsiteY6" fmla="*/ 4871373 h 5391585"/>
                <a:gd name="connsiteX7" fmla="*/ 3033346 w 3421673"/>
                <a:gd name="connsiteY7" fmla="*/ 4768796 h 5391585"/>
                <a:gd name="connsiteX8" fmla="*/ 3062653 w 3421673"/>
                <a:gd name="connsiteY8" fmla="*/ 4717508 h 5391585"/>
                <a:gd name="connsiteX9" fmla="*/ 3150576 w 3421673"/>
                <a:gd name="connsiteY9" fmla="*/ 4666219 h 5391585"/>
                <a:gd name="connsiteX10" fmla="*/ 3201865 w 3421673"/>
                <a:gd name="connsiteY10" fmla="*/ 4607604 h 5391585"/>
                <a:gd name="connsiteX11" fmla="*/ 3363057 w 3421673"/>
                <a:gd name="connsiteY11" fmla="*/ 4607604 h 5391585"/>
                <a:gd name="connsiteX12" fmla="*/ 3363057 w 3421673"/>
                <a:gd name="connsiteY12" fmla="*/ 4505027 h 5391585"/>
                <a:gd name="connsiteX13" fmla="*/ 3392365 w 3421673"/>
                <a:gd name="connsiteY13" fmla="*/ 4263239 h 5391585"/>
                <a:gd name="connsiteX14" fmla="*/ 3421673 w 3421673"/>
                <a:gd name="connsiteY14" fmla="*/ 4072739 h 5391585"/>
                <a:gd name="connsiteX15" fmla="*/ 3414346 w 3421673"/>
                <a:gd name="connsiteY15" fmla="*/ 3867585 h 5391585"/>
                <a:gd name="connsiteX16" fmla="*/ 3273561 w 3421673"/>
                <a:gd name="connsiteY16" fmla="*/ 3351293 h 5391585"/>
                <a:gd name="connsiteX17" fmla="*/ 2494325 w 3421673"/>
                <a:gd name="connsiteY17" fmla="*/ 1677148 h 5391585"/>
                <a:gd name="connsiteX18" fmla="*/ 2197713 w 3421673"/>
                <a:gd name="connsiteY18" fmla="*/ 1563230 h 5391585"/>
                <a:gd name="connsiteX19" fmla="*/ 2087113 w 3421673"/>
                <a:gd name="connsiteY19" fmla="*/ 1662291 h 5391585"/>
                <a:gd name="connsiteX20" fmla="*/ 1931266 w 3421673"/>
                <a:gd name="connsiteY20" fmla="*/ 1687057 h 5391585"/>
                <a:gd name="connsiteX21" fmla="*/ 1820664 w 3421673"/>
                <a:gd name="connsiteY21" fmla="*/ 1667245 h 5391585"/>
                <a:gd name="connsiteX22" fmla="*/ 1750282 w 3421673"/>
                <a:gd name="connsiteY22" fmla="*/ 1667244 h 5391585"/>
                <a:gd name="connsiteX23" fmla="*/ 1689954 w 3421673"/>
                <a:gd name="connsiteY23" fmla="*/ 1622668 h 5391585"/>
                <a:gd name="connsiteX24" fmla="*/ 1564271 w 3421673"/>
                <a:gd name="connsiteY24" fmla="*/ 1612761 h 5391585"/>
                <a:gd name="connsiteX25" fmla="*/ 1594435 w 3421673"/>
                <a:gd name="connsiteY25" fmla="*/ 1498841 h 5391585"/>
                <a:gd name="connsiteX26" fmla="*/ 1684926 w 3421673"/>
                <a:gd name="connsiteY26" fmla="*/ 1424544 h 5391585"/>
                <a:gd name="connsiteX27" fmla="*/ 1649735 w 3421673"/>
                <a:gd name="connsiteY27" fmla="*/ 1360155 h 5391585"/>
                <a:gd name="connsiteX28" fmla="*/ 1649735 w 3421673"/>
                <a:gd name="connsiteY28" fmla="*/ 1181844 h 5391585"/>
                <a:gd name="connsiteX29" fmla="*/ 1654763 w 3421673"/>
                <a:gd name="connsiteY29" fmla="*/ 1043157 h 5391585"/>
                <a:gd name="connsiteX30" fmla="*/ 1433560 w 3421673"/>
                <a:gd name="connsiteY30" fmla="*/ 577567 h 5391585"/>
                <a:gd name="connsiteX31" fmla="*/ 1604489 w 3421673"/>
                <a:gd name="connsiteY31" fmla="*/ 463646 h 5391585"/>
                <a:gd name="connsiteX32" fmla="*/ 1619571 w 3421673"/>
                <a:gd name="connsiteY32" fmla="*/ 414115 h 5391585"/>
                <a:gd name="connsiteX33" fmla="*/ 1076621 w 3421673"/>
                <a:gd name="connsiteY33" fmla="*/ 176368 h 5391585"/>
                <a:gd name="connsiteX34" fmla="*/ 664380 w 3421673"/>
                <a:gd name="connsiteY34" fmla="*/ 42635 h 5391585"/>
                <a:gd name="connsiteX35" fmla="*/ 287331 w 3421673"/>
                <a:gd name="connsiteY35" fmla="*/ 622145 h 5391585"/>
                <a:gd name="connsiteX36" fmla="*/ 679461 w 3421673"/>
                <a:gd name="connsiteY36" fmla="*/ 978766 h 5391585"/>
                <a:gd name="connsiteX37" fmla="*/ 0 w 3421673"/>
                <a:gd name="connsiteY37" fmla="*/ 3801642 h 5391585"/>
                <a:gd name="connsiteX38" fmla="*/ 58615 w 3421673"/>
                <a:gd name="connsiteY38" fmla="*/ 3867585 h 5391585"/>
                <a:gd name="connsiteX39" fmla="*/ 87923 w 3421673"/>
                <a:gd name="connsiteY39" fmla="*/ 3911546 h 5391585"/>
                <a:gd name="connsiteX40" fmla="*/ 146538 w 3421673"/>
                <a:gd name="connsiteY40" fmla="*/ 3933527 h 5391585"/>
                <a:gd name="connsiteX41" fmla="*/ 974480 w 3421673"/>
                <a:gd name="connsiteY41" fmla="*/ 4666219 h 5391585"/>
                <a:gd name="connsiteX42" fmla="*/ 981807 w 3421673"/>
                <a:gd name="connsiteY42" fmla="*/ 4798104 h 5391585"/>
                <a:gd name="connsiteX43" fmla="*/ 1091711 w 3421673"/>
                <a:gd name="connsiteY43" fmla="*/ 4834739 h 5391585"/>
                <a:gd name="connsiteX44" fmla="*/ 1128346 w 3421673"/>
                <a:gd name="connsiteY44" fmla="*/ 4864046 h 5391585"/>
                <a:gd name="connsiteX45" fmla="*/ 1252903 w 3421673"/>
                <a:gd name="connsiteY45" fmla="*/ 4864046 h 5391585"/>
                <a:gd name="connsiteX46" fmla="*/ 1436076 w 3421673"/>
                <a:gd name="connsiteY46" fmla="*/ 4886027 h 5391585"/>
                <a:gd name="connsiteX47" fmla="*/ 1502019 w 3421673"/>
                <a:gd name="connsiteY47" fmla="*/ 4900681 h 5391585"/>
                <a:gd name="connsiteX48" fmla="*/ 1582615 w 3421673"/>
                <a:gd name="connsiteY48" fmla="*/ 4995931 h 5391585"/>
                <a:gd name="connsiteX49" fmla="*/ 1633903 w 3421673"/>
                <a:gd name="connsiteY49" fmla="*/ 5120489 h 5391585"/>
                <a:gd name="connsiteX50" fmla="*/ 1663211 w 3421673"/>
                <a:gd name="connsiteY50" fmla="*/ 5127816 h 5391585"/>
                <a:gd name="connsiteX51" fmla="*/ 1707173 w 3421673"/>
                <a:gd name="connsiteY51" fmla="*/ 5135142 h 5391585"/>
                <a:gd name="connsiteX52" fmla="*/ 1780442 w 3421673"/>
                <a:gd name="connsiteY52" fmla="*/ 5208412 h 5391585"/>
                <a:gd name="connsiteX53" fmla="*/ 1824403 w 3421673"/>
                <a:gd name="connsiteY53" fmla="*/ 5186431 h 5391585"/>
                <a:gd name="connsiteX54" fmla="*/ 1846384 w 3421673"/>
                <a:gd name="connsiteY54" fmla="*/ 5186431 h 5391585"/>
                <a:gd name="connsiteX55" fmla="*/ 1890346 w 3421673"/>
                <a:gd name="connsiteY55" fmla="*/ 5230392 h 5391585"/>
                <a:gd name="connsiteX56" fmla="*/ 1912326 w 3421673"/>
                <a:gd name="connsiteY56" fmla="*/ 5296335 h 5391585"/>
                <a:gd name="connsiteX57" fmla="*/ 1891046 w 3421673"/>
                <a:gd name="connsiteY57" fmla="*/ 5387012 h 5391585"/>
                <a:gd name="connsiteX58" fmla="*/ 1926980 w 3421673"/>
                <a:gd name="connsiteY58" fmla="*/ 5391585 h 5391585"/>
                <a:gd name="connsiteX0" fmla="*/ 1926980 w 3421673"/>
                <a:gd name="connsiteY0" fmla="*/ 5348950 h 5348950"/>
                <a:gd name="connsiteX1" fmla="*/ 2579076 w 3421673"/>
                <a:gd name="connsiteY1" fmla="*/ 4909334 h 5348950"/>
                <a:gd name="connsiteX2" fmla="*/ 2688980 w 3421673"/>
                <a:gd name="connsiteY2" fmla="*/ 4894681 h 5348950"/>
                <a:gd name="connsiteX3" fmla="*/ 2791557 w 3421673"/>
                <a:gd name="connsiteY3" fmla="*/ 4843392 h 5348950"/>
                <a:gd name="connsiteX4" fmla="*/ 2806211 w 3421673"/>
                <a:gd name="connsiteY4" fmla="*/ 4814084 h 5348950"/>
                <a:gd name="connsiteX5" fmla="*/ 2916115 w 3421673"/>
                <a:gd name="connsiteY5" fmla="*/ 4821411 h 5348950"/>
                <a:gd name="connsiteX6" fmla="*/ 3033346 w 3421673"/>
                <a:gd name="connsiteY6" fmla="*/ 4828738 h 5348950"/>
                <a:gd name="connsiteX7" fmla="*/ 3033346 w 3421673"/>
                <a:gd name="connsiteY7" fmla="*/ 4726161 h 5348950"/>
                <a:gd name="connsiteX8" fmla="*/ 3062653 w 3421673"/>
                <a:gd name="connsiteY8" fmla="*/ 4674873 h 5348950"/>
                <a:gd name="connsiteX9" fmla="*/ 3150576 w 3421673"/>
                <a:gd name="connsiteY9" fmla="*/ 4623584 h 5348950"/>
                <a:gd name="connsiteX10" fmla="*/ 3201865 w 3421673"/>
                <a:gd name="connsiteY10" fmla="*/ 4564969 h 5348950"/>
                <a:gd name="connsiteX11" fmla="*/ 3363057 w 3421673"/>
                <a:gd name="connsiteY11" fmla="*/ 4564969 h 5348950"/>
                <a:gd name="connsiteX12" fmla="*/ 3363057 w 3421673"/>
                <a:gd name="connsiteY12" fmla="*/ 4462392 h 5348950"/>
                <a:gd name="connsiteX13" fmla="*/ 3392365 w 3421673"/>
                <a:gd name="connsiteY13" fmla="*/ 4220604 h 5348950"/>
                <a:gd name="connsiteX14" fmla="*/ 3421673 w 3421673"/>
                <a:gd name="connsiteY14" fmla="*/ 4030104 h 5348950"/>
                <a:gd name="connsiteX15" fmla="*/ 3414346 w 3421673"/>
                <a:gd name="connsiteY15" fmla="*/ 3824950 h 5348950"/>
                <a:gd name="connsiteX16" fmla="*/ 3273561 w 3421673"/>
                <a:gd name="connsiteY16" fmla="*/ 3308658 h 5348950"/>
                <a:gd name="connsiteX17" fmla="*/ 2494325 w 3421673"/>
                <a:gd name="connsiteY17" fmla="*/ 1634513 h 5348950"/>
                <a:gd name="connsiteX18" fmla="*/ 2197713 w 3421673"/>
                <a:gd name="connsiteY18" fmla="*/ 1520595 h 5348950"/>
                <a:gd name="connsiteX19" fmla="*/ 2087113 w 3421673"/>
                <a:gd name="connsiteY19" fmla="*/ 1619656 h 5348950"/>
                <a:gd name="connsiteX20" fmla="*/ 1931266 w 3421673"/>
                <a:gd name="connsiteY20" fmla="*/ 1644422 h 5348950"/>
                <a:gd name="connsiteX21" fmla="*/ 1820664 w 3421673"/>
                <a:gd name="connsiteY21" fmla="*/ 1624610 h 5348950"/>
                <a:gd name="connsiteX22" fmla="*/ 1750282 w 3421673"/>
                <a:gd name="connsiteY22" fmla="*/ 1624609 h 5348950"/>
                <a:gd name="connsiteX23" fmla="*/ 1689954 w 3421673"/>
                <a:gd name="connsiteY23" fmla="*/ 1580033 h 5348950"/>
                <a:gd name="connsiteX24" fmla="*/ 1564271 w 3421673"/>
                <a:gd name="connsiteY24" fmla="*/ 1570126 h 5348950"/>
                <a:gd name="connsiteX25" fmla="*/ 1594435 w 3421673"/>
                <a:gd name="connsiteY25" fmla="*/ 1456206 h 5348950"/>
                <a:gd name="connsiteX26" fmla="*/ 1684926 w 3421673"/>
                <a:gd name="connsiteY26" fmla="*/ 1381909 h 5348950"/>
                <a:gd name="connsiteX27" fmla="*/ 1649735 w 3421673"/>
                <a:gd name="connsiteY27" fmla="*/ 1317520 h 5348950"/>
                <a:gd name="connsiteX28" fmla="*/ 1649735 w 3421673"/>
                <a:gd name="connsiteY28" fmla="*/ 1139209 h 5348950"/>
                <a:gd name="connsiteX29" fmla="*/ 1654763 w 3421673"/>
                <a:gd name="connsiteY29" fmla="*/ 1000522 h 5348950"/>
                <a:gd name="connsiteX30" fmla="*/ 1433560 w 3421673"/>
                <a:gd name="connsiteY30" fmla="*/ 534932 h 5348950"/>
                <a:gd name="connsiteX31" fmla="*/ 1604489 w 3421673"/>
                <a:gd name="connsiteY31" fmla="*/ 421011 h 5348950"/>
                <a:gd name="connsiteX32" fmla="*/ 1619571 w 3421673"/>
                <a:gd name="connsiteY32" fmla="*/ 371480 h 5348950"/>
                <a:gd name="connsiteX33" fmla="*/ 1076621 w 3421673"/>
                <a:gd name="connsiteY33" fmla="*/ 133733 h 5348950"/>
                <a:gd name="connsiteX34" fmla="*/ 664380 w 3421673"/>
                <a:gd name="connsiteY34" fmla="*/ 0 h 5348950"/>
                <a:gd name="connsiteX35" fmla="*/ 287331 w 3421673"/>
                <a:gd name="connsiteY35" fmla="*/ 579510 h 5348950"/>
                <a:gd name="connsiteX36" fmla="*/ 679461 w 3421673"/>
                <a:gd name="connsiteY36" fmla="*/ 936131 h 5348950"/>
                <a:gd name="connsiteX37" fmla="*/ 0 w 3421673"/>
                <a:gd name="connsiteY37" fmla="*/ 3759007 h 5348950"/>
                <a:gd name="connsiteX38" fmla="*/ 58615 w 3421673"/>
                <a:gd name="connsiteY38" fmla="*/ 3824950 h 5348950"/>
                <a:gd name="connsiteX39" fmla="*/ 87923 w 3421673"/>
                <a:gd name="connsiteY39" fmla="*/ 3868911 h 5348950"/>
                <a:gd name="connsiteX40" fmla="*/ 146538 w 3421673"/>
                <a:gd name="connsiteY40" fmla="*/ 3890892 h 5348950"/>
                <a:gd name="connsiteX41" fmla="*/ 974480 w 3421673"/>
                <a:gd name="connsiteY41" fmla="*/ 4623584 h 5348950"/>
                <a:gd name="connsiteX42" fmla="*/ 981807 w 3421673"/>
                <a:gd name="connsiteY42" fmla="*/ 4755469 h 5348950"/>
                <a:gd name="connsiteX43" fmla="*/ 1091711 w 3421673"/>
                <a:gd name="connsiteY43" fmla="*/ 4792104 h 5348950"/>
                <a:gd name="connsiteX44" fmla="*/ 1128346 w 3421673"/>
                <a:gd name="connsiteY44" fmla="*/ 4821411 h 5348950"/>
                <a:gd name="connsiteX45" fmla="*/ 1252903 w 3421673"/>
                <a:gd name="connsiteY45" fmla="*/ 4821411 h 5348950"/>
                <a:gd name="connsiteX46" fmla="*/ 1436076 w 3421673"/>
                <a:gd name="connsiteY46" fmla="*/ 4843392 h 5348950"/>
                <a:gd name="connsiteX47" fmla="*/ 1502019 w 3421673"/>
                <a:gd name="connsiteY47" fmla="*/ 4858046 h 5348950"/>
                <a:gd name="connsiteX48" fmla="*/ 1582615 w 3421673"/>
                <a:gd name="connsiteY48" fmla="*/ 4953296 h 5348950"/>
                <a:gd name="connsiteX49" fmla="*/ 1633903 w 3421673"/>
                <a:gd name="connsiteY49" fmla="*/ 5077854 h 5348950"/>
                <a:gd name="connsiteX50" fmla="*/ 1663211 w 3421673"/>
                <a:gd name="connsiteY50" fmla="*/ 5085181 h 5348950"/>
                <a:gd name="connsiteX51" fmla="*/ 1707173 w 3421673"/>
                <a:gd name="connsiteY51" fmla="*/ 5092507 h 5348950"/>
                <a:gd name="connsiteX52" fmla="*/ 1780442 w 3421673"/>
                <a:gd name="connsiteY52" fmla="*/ 5165777 h 5348950"/>
                <a:gd name="connsiteX53" fmla="*/ 1824403 w 3421673"/>
                <a:gd name="connsiteY53" fmla="*/ 5143796 h 5348950"/>
                <a:gd name="connsiteX54" fmla="*/ 1846384 w 3421673"/>
                <a:gd name="connsiteY54" fmla="*/ 5143796 h 5348950"/>
                <a:gd name="connsiteX55" fmla="*/ 1890346 w 3421673"/>
                <a:gd name="connsiteY55" fmla="*/ 5187757 h 5348950"/>
                <a:gd name="connsiteX56" fmla="*/ 1912326 w 3421673"/>
                <a:gd name="connsiteY56" fmla="*/ 5253700 h 5348950"/>
                <a:gd name="connsiteX57" fmla="*/ 1891046 w 3421673"/>
                <a:gd name="connsiteY57" fmla="*/ 5344377 h 5348950"/>
                <a:gd name="connsiteX58" fmla="*/ 1926980 w 3421673"/>
                <a:gd name="connsiteY58" fmla="*/ 5348950 h 5348950"/>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679461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0 w 3421673"/>
                <a:gd name="connsiteY37" fmla="*/ 3773866 h 5363809"/>
                <a:gd name="connsiteX38" fmla="*/ 58615 w 3421673"/>
                <a:gd name="connsiteY38" fmla="*/ 3839809 h 5363809"/>
                <a:gd name="connsiteX39" fmla="*/ 87923 w 3421673"/>
                <a:gd name="connsiteY39" fmla="*/ 3883770 h 5363809"/>
                <a:gd name="connsiteX40" fmla="*/ 146538 w 3421673"/>
                <a:gd name="connsiteY40" fmla="*/ 3905751 h 5363809"/>
                <a:gd name="connsiteX41" fmla="*/ 974480 w 3421673"/>
                <a:gd name="connsiteY41" fmla="*/ 4638443 h 5363809"/>
                <a:gd name="connsiteX42" fmla="*/ 981807 w 3421673"/>
                <a:gd name="connsiteY42" fmla="*/ 4770328 h 5363809"/>
                <a:gd name="connsiteX43" fmla="*/ 1091711 w 3421673"/>
                <a:gd name="connsiteY43" fmla="*/ 4806963 h 5363809"/>
                <a:gd name="connsiteX44" fmla="*/ 1128346 w 3421673"/>
                <a:gd name="connsiteY44" fmla="*/ 4836270 h 5363809"/>
                <a:gd name="connsiteX45" fmla="*/ 1252903 w 3421673"/>
                <a:gd name="connsiteY45" fmla="*/ 4836270 h 5363809"/>
                <a:gd name="connsiteX46" fmla="*/ 1436076 w 3421673"/>
                <a:gd name="connsiteY46" fmla="*/ 4858251 h 5363809"/>
                <a:gd name="connsiteX47" fmla="*/ 1502019 w 3421673"/>
                <a:gd name="connsiteY47" fmla="*/ 4872905 h 5363809"/>
                <a:gd name="connsiteX48" fmla="*/ 1582615 w 3421673"/>
                <a:gd name="connsiteY48" fmla="*/ 4968155 h 5363809"/>
                <a:gd name="connsiteX49" fmla="*/ 1633903 w 3421673"/>
                <a:gd name="connsiteY49" fmla="*/ 5092713 h 5363809"/>
                <a:gd name="connsiteX50" fmla="*/ 1663211 w 3421673"/>
                <a:gd name="connsiteY50" fmla="*/ 5100040 h 5363809"/>
                <a:gd name="connsiteX51" fmla="*/ 1707173 w 3421673"/>
                <a:gd name="connsiteY51" fmla="*/ 5107366 h 5363809"/>
                <a:gd name="connsiteX52" fmla="*/ 1780442 w 3421673"/>
                <a:gd name="connsiteY52" fmla="*/ 5180636 h 5363809"/>
                <a:gd name="connsiteX53" fmla="*/ 1824403 w 3421673"/>
                <a:gd name="connsiteY53" fmla="*/ 5158655 h 5363809"/>
                <a:gd name="connsiteX54" fmla="*/ 1846384 w 3421673"/>
                <a:gd name="connsiteY54" fmla="*/ 5158655 h 5363809"/>
                <a:gd name="connsiteX55" fmla="*/ 1890346 w 3421673"/>
                <a:gd name="connsiteY55" fmla="*/ 5202616 h 5363809"/>
                <a:gd name="connsiteX56" fmla="*/ 1912326 w 3421673"/>
                <a:gd name="connsiteY56" fmla="*/ 5268559 h 5363809"/>
                <a:gd name="connsiteX57" fmla="*/ 1891046 w 3421673"/>
                <a:gd name="connsiteY57" fmla="*/ 5359236 h 5363809"/>
                <a:gd name="connsiteX58" fmla="*/ 1926980 w 3421673"/>
                <a:gd name="connsiteY58"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26980 w 3421673"/>
                <a:gd name="connsiteY0" fmla="*/ 5363809 h 5363809"/>
                <a:gd name="connsiteX1" fmla="*/ 2579076 w 3421673"/>
                <a:gd name="connsiteY1" fmla="*/ 4924193 h 5363809"/>
                <a:gd name="connsiteX2" fmla="*/ 2688980 w 3421673"/>
                <a:gd name="connsiteY2" fmla="*/ 4909540 h 5363809"/>
                <a:gd name="connsiteX3" fmla="*/ 2791557 w 3421673"/>
                <a:gd name="connsiteY3" fmla="*/ 4858251 h 5363809"/>
                <a:gd name="connsiteX4" fmla="*/ 2806211 w 3421673"/>
                <a:gd name="connsiteY4" fmla="*/ 4828943 h 5363809"/>
                <a:gd name="connsiteX5" fmla="*/ 2916115 w 3421673"/>
                <a:gd name="connsiteY5" fmla="*/ 4836270 h 5363809"/>
                <a:gd name="connsiteX6" fmla="*/ 3033346 w 3421673"/>
                <a:gd name="connsiteY6" fmla="*/ 4843597 h 5363809"/>
                <a:gd name="connsiteX7" fmla="*/ 3033346 w 3421673"/>
                <a:gd name="connsiteY7" fmla="*/ 4741020 h 5363809"/>
                <a:gd name="connsiteX8" fmla="*/ 3062653 w 3421673"/>
                <a:gd name="connsiteY8" fmla="*/ 4689732 h 5363809"/>
                <a:gd name="connsiteX9" fmla="*/ 3150576 w 3421673"/>
                <a:gd name="connsiteY9" fmla="*/ 4638443 h 5363809"/>
                <a:gd name="connsiteX10" fmla="*/ 3201865 w 3421673"/>
                <a:gd name="connsiteY10" fmla="*/ 4579828 h 5363809"/>
                <a:gd name="connsiteX11" fmla="*/ 3363057 w 3421673"/>
                <a:gd name="connsiteY11" fmla="*/ 4579828 h 5363809"/>
                <a:gd name="connsiteX12" fmla="*/ 3363057 w 3421673"/>
                <a:gd name="connsiteY12" fmla="*/ 4477251 h 5363809"/>
                <a:gd name="connsiteX13" fmla="*/ 3392365 w 3421673"/>
                <a:gd name="connsiteY13" fmla="*/ 4235463 h 5363809"/>
                <a:gd name="connsiteX14" fmla="*/ 3421673 w 3421673"/>
                <a:gd name="connsiteY14" fmla="*/ 4044963 h 5363809"/>
                <a:gd name="connsiteX15" fmla="*/ 3414346 w 3421673"/>
                <a:gd name="connsiteY15" fmla="*/ 3839809 h 5363809"/>
                <a:gd name="connsiteX16" fmla="*/ 3273561 w 3421673"/>
                <a:gd name="connsiteY16" fmla="*/ 3323517 h 5363809"/>
                <a:gd name="connsiteX17" fmla="*/ 2494325 w 3421673"/>
                <a:gd name="connsiteY17" fmla="*/ 1649372 h 5363809"/>
                <a:gd name="connsiteX18" fmla="*/ 2197713 w 3421673"/>
                <a:gd name="connsiteY18" fmla="*/ 1535454 h 5363809"/>
                <a:gd name="connsiteX19" fmla="*/ 2087113 w 3421673"/>
                <a:gd name="connsiteY19" fmla="*/ 1634515 h 5363809"/>
                <a:gd name="connsiteX20" fmla="*/ 1931266 w 3421673"/>
                <a:gd name="connsiteY20" fmla="*/ 1659281 h 5363809"/>
                <a:gd name="connsiteX21" fmla="*/ 1820664 w 3421673"/>
                <a:gd name="connsiteY21" fmla="*/ 1639469 h 5363809"/>
                <a:gd name="connsiteX22" fmla="*/ 1750282 w 3421673"/>
                <a:gd name="connsiteY22" fmla="*/ 1639468 h 5363809"/>
                <a:gd name="connsiteX23" fmla="*/ 1689954 w 3421673"/>
                <a:gd name="connsiteY23" fmla="*/ 1594892 h 5363809"/>
                <a:gd name="connsiteX24" fmla="*/ 1564271 w 3421673"/>
                <a:gd name="connsiteY24" fmla="*/ 1584985 h 5363809"/>
                <a:gd name="connsiteX25" fmla="*/ 1594435 w 3421673"/>
                <a:gd name="connsiteY25" fmla="*/ 1471065 h 5363809"/>
                <a:gd name="connsiteX26" fmla="*/ 1684926 w 3421673"/>
                <a:gd name="connsiteY26" fmla="*/ 1396768 h 5363809"/>
                <a:gd name="connsiteX27" fmla="*/ 1649735 w 3421673"/>
                <a:gd name="connsiteY27" fmla="*/ 1332379 h 5363809"/>
                <a:gd name="connsiteX28" fmla="*/ 1649735 w 3421673"/>
                <a:gd name="connsiteY28" fmla="*/ 1154068 h 5363809"/>
                <a:gd name="connsiteX29" fmla="*/ 1654763 w 3421673"/>
                <a:gd name="connsiteY29" fmla="*/ 1015381 h 5363809"/>
                <a:gd name="connsiteX30" fmla="*/ 1433560 w 3421673"/>
                <a:gd name="connsiteY30" fmla="*/ 549791 h 5363809"/>
                <a:gd name="connsiteX31" fmla="*/ 1604489 w 3421673"/>
                <a:gd name="connsiteY31" fmla="*/ 435870 h 5363809"/>
                <a:gd name="connsiteX32" fmla="*/ 1619571 w 3421673"/>
                <a:gd name="connsiteY32" fmla="*/ 386339 h 5363809"/>
                <a:gd name="connsiteX33" fmla="*/ 1076621 w 3421673"/>
                <a:gd name="connsiteY33" fmla="*/ 148592 h 5363809"/>
                <a:gd name="connsiteX34" fmla="*/ 664380 w 3421673"/>
                <a:gd name="connsiteY34" fmla="*/ 0 h 5363809"/>
                <a:gd name="connsiteX35" fmla="*/ 287331 w 3421673"/>
                <a:gd name="connsiteY35" fmla="*/ 594369 h 5363809"/>
                <a:gd name="connsiteX36" fmla="*/ 176730 w 3421673"/>
                <a:gd name="connsiteY36" fmla="*/ 950990 h 5363809"/>
                <a:gd name="connsiteX37" fmla="*/ 61101 w 3421673"/>
                <a:gd name="connsiteY37" fmla="*/ 1124349 h 5363809"/>
                <a:gd name="connsiteX38" fmla="*/ 0 w 3421673"/>
                <a:gd name="connsiteY38" fmla="*/ 3773866 h 5363809"/>
                <a:gd name="connsiteX39" fmla="*/ 58615 w 3421673"/>
                <a:gd name="connsiteY39" fmla="*/ 3839809 h 5363809"/>
                <a:gd name="connsiteX40" fmla="*/ 87923 w 3421673"/>
                <a:gd name="connsiteY40" fmla="*/ 3883770 h 5363809"/>
                <a:gd name="connsiteX41" fmla="*/ 146538 w 3421673"/>
                <a:gd name="connsiteY41" fmla="*/ 3905751 h 5363809"/>
                <a:gd name="connsiteX42" fmla="*/ 974480 w 3421673"/>
                <a:gd name="connsiteY42" fmla="*/ 4638443 h 5363809"/>
                <a:gd name="connsiteX43" fmla="*/ 981807 w 3421673"/>
                <a:gd name="connsiteY43" fmla="*/ 4770328 h 5363809"/>
                <a:gd name="connsiteX44" fmla="*/ 1091711 w 3421673"/>
                <a:gd name="connsiteY44" fmla="*/ 4806963 h 5363809"/>
                <a:gd name="connsiteX45" fmla="*/ 1128346 w 3421673"/>
                <a:gd name="connsiteY45" fmla="*/ 4836270 h 5363809"/>
                <a:gd name="connsiteX46" fmla="*/ 1252903 w 3421673"/>
                <a:gd name="connsiteY46" fmla="*/ 4836270 h 5363809"/>
                <a:gd name="connsiteX47" fmla="*/ 1436076 w 3421673"/>
                <a:gd name="connsiteY47" fmla="*/ 4858251 h 5363809"/>
                <a:gd name="connsiteX48" fmla="*/ 1502019 w 3421673"/>
                <a:gd name="connsiteY48" fmla="*/ 4872905 h 5363809"/>
                <a:gd name="connsiteX49" fmla="*/ 1582615 w 3421673"/>
                <a:gd name="connsiteY49" fmla="*/ 4968155 h 5363809"/>
                <a:gd name="connsiteX50" fmla="*/ 1633903 w 3421673"/>
                <a:gd name="connsiteY50" fmla="*/ 5092713 h 5363809"/>
                <a:gd name="connsiteX51" fmla="*/ 1663211 w 3421673"/>
                <a:gd name="connsiteY51" fmla="*/ 5100040 h 5363809"/>
                <a:gd name="connsiteX52" fmla="*/ 1707173 w 3421673"/>
                <a:gd name="connsiteY52" fmla="*/ 5107366 h 5363809"/>
                <a:gd name="connsiteX53" fmla="*/ 1780442 w 3421673"/>
                <a:gd name="connsiteY53" fmla="*/ 5180636 h 5363809"/>
                <a:gd name="connsiteX54" fmla="*/ 1824403 w 3421673"/>
                <a:gd name="connsiteY54" fmla="*/ 5158655 h 5363809"/>
                <a:gd name="connsiteX55" fmla="*/ 1846384 w 3421673"/>
                <a:gd name="connsiteY55" fmla="*/ 5158655 h 5363809"/>
                <a:gd name="connsiteX56" fmla="*/ 1890346 w 3421673"/>
                <a:gd name="connsiteY56" fmla="*/ 5202616 h 5363809"/>
                <a:gd name="connsiteX57" fmla="*/ 1912326 w 3421673"/>
                <a:gd name="connsiteY57" fmla="*/ 5268559 h 5363809"/>
                <a:gd name="connsiteX58" fmla="*/ 1891046 w 3421673"/>
                <a:gd name="connsiteY58" fmla="*/ 5359236 h 5363809"/>
                <a:gd name="connsiteX59" fmla="*/ 1926980 w 3421673"/>
                <a:gd name="connsiteY59"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2529 w 3487222"/>
                <a:gd name="connsiteY0" fmla="*/ 5363809 h 5363809"/>
                <a:gd name="connsiteX1" fmla="*/ 2644625 w 3487222"/>
                <a:gd name="connsiteY1" fmla="*/ 4924193 h 5363809"/>
                <a:gd name="connsiteX2" fmla="*/ 2754529 w 3487222"/>
                <a:gd name="connsiteY2" fmla="*/ 4909540 h 5363809"/>
                <a:gd name="connsiteX3" fmla="*/ 2857106 w 3487222"/>
                <a:gd name="connsiteY3" fmla="*/ 4858251 h 5363809"/>
                <a:gd name="connsiteX4" fmla="*/ 2871760 w 3487222"/>
                <a:gd name="connsiteY4" fmla="*/ 4828943 h 5363809"/>
                <a:gd name="connsiteX5" fmla="*/ 2981664 w 3487222"/>
                <a:gd name="connsiteY5" fmla="*/ 4836270 h 5363809"/>
                <a:gd name="connsiteX6" fmla="*/ 3098895 w 3487222"/>
                <a:gd name="connsiteY6" fmla="*/ 4843597 h 5363809"/>
                <a:gd name="connsiteX7" fmla="*/ 3098895 w 3487222"/>
                <a:gd name="connsiteY7" fmla="*/ 4741020 h 5363809"/>
                <a:gd name="connsiteX8" fmla="*/ 3128202 w 3487222"/>
                <a:gd name="connsiteY8" fmla="*/ 4689732 h 5363809"/>
                <a:gd name="connsiteX9" fmla="*/ 3216125 w 3487222"/>
                <a:gd name="connsiteY9" fmla="*/ 4638443 h 5363809"/>
                <a:gd name="connsiteX10" fmla="*/ 3267414 w 3487222"/>
                <a:gd name="connsiteY10" fmla="*/ 4579828 h 5363809"/>
                <a:gd name="connsiteX11" fmla="*/ 3428606 w 3487222"/>
                <a:gd name="connsiteY11" fmla="*/ 4579828 h 5363809"/>
                <a:gd name="connsiteX12" fmla="*/ 3428606 w 3487222"/>
                <a:gd name="connsiteY12" fmla="*/ 4477251 h 5363809"/>
                <a:gd name="connsiteX13" fmla="*/ 3457914 w 3487222"/>
                <a:gd name="connsiteY13" fmla="*/ 4235463 h 5363809"/>
                <a:gd name="connsiteX14" fmla="*/ 3487222 w 3487222"/>
                <a:gd name="connsiteY14" fmla="*/ 4044963 h 5363809"/>
                <a:gd name="connsiteX15" fmla="*/ 3479895 w 3487222"/>
                <a:gd name="connsiteY15" fmla="*/ 3839809 h 5363809"/>
                <a:gd name="connsiteX16" fmla="*/ 3339110 w 3487222"/>
                <a:gd name="connsiteY16" fmla="*/ 3323517 h 5363809"/>
                <a:gd name="connsiteX17" fmla="*/ 2559874 w 3487222"/>
                <a:gd name="connsiteY17" fmla="*/ 1649372 h 5363809"/>
                <a:gd name="connsiteX18" fmla="*/ 2263262 w 3487222"/>
                <a:gd name="connsiteY18" fmla="*/ 1535454 h 5363809"/>
                <a:gd name="connsiteX19" fmla="*/ 2152662 w 3487222"/>
                <a:gd name="connsiteY19" fmla="*/ 1634515 h 5363809"/>
                <a:gd name="connsiteX20" fmla="*/ 1996815 w 3487222"/>
                <a:gd name="connsiteY20" fmla="*/ 1659281 h 5363809"/>
                <a:gd name="connsiteX21" fmla="*/ 1886213 w 3487222"/>
                <a:gd name="connsiteY21" fmla="*/ 1639469 h 5363809"/>
                <a:gd name="connsiteX22" fmla="*/ 1815831 w 3487222"/>
                <a:gd name="connsiteY22" fmla="*/ 1639468 h 5363809"/>
                <a:gd name="connsiteX23" fmla="*/ 1755503 w 3487222"/>
                <a:gd name="connsiteY23" fmla="*/ 1594892 h 5363809"/>
                <a:gd name="connsiteX24" fmla="*/ 1629820 w 3487222"/>
                <a:gd name="connsiteY24" fmla="*/ 1584985 h 5363809"/>
                <a:gd name="connsiteX25" fmla="*/ 1659984 w 3487222"/>
                <a:gd name="connsiteY25" fmla="*/ 1471065 h 5363809"/>
                <a:gd name="connsiteX26" fmla="*/ 1750475 w 3487222"/>
                <a:gd name="connsiteY26" fmla="*/ 1396768 h 5363809"/>
                <a:gd name="connsiteX27" fmla="*/ 1715284 w 3487222"/>
                <a:gd name="connsiteY27" fmla="*/ 1332379 h 5363809"/>
                <a:gd name="connsiteX28" fmla="*/ 1715284 w 3487222"/>
                <a:gd name="connsiteY28" fmla="*/ 1154068 h 5363809"/>
                <a:gd name="connsiteX29" fmla="*/ 1720312 w 3487222"/>
                <a:gd name="connsiteY29" fmla="*/ 1015381 h 5363809"/>
                <a:gd name="connsiteX30" fmla="*/ 1499109 w 3487222"/>
                <a:gd name="connsiteY30" fmla="*/ 549791 h 5363809"/>
                <a:gd name="connsiteX31" fmla="*/ 1670038 w 3487222"/>
                <a:gd name="connsiteY31" fmla="*/ 435870 h 5363809"/>
                <a:gd name="connsiteX32" fmla="*/ 1685120 w 3487222"/>
                <a:gd name="connsiteY32" fmla="*/ 386339 h 5363809"/>
                <a:gd name="connsiteX33" fmla="*/ 1142170 w 3487222"/>
                <a:gd name="connsiteY33" fmla="*/ 148592 h 5363809"/>
                <a:gd name="connsiteX34" fmla="*/ 729929 w 3487222"/>
                <a:gd name="connsiteY34" fmla="*/ 0 h 5363809"/>
                <a:gd name="connsiteX35" fmla="*/ 352880 w 3487222"/>
                <a:gd name="connsiteY35" fmla="*/ 594369 h 5363809"/>
                <a:gd name="connsiteX36" fmla="*/ 242279 w 3487222"/>
                <a:gd name="connsiteY36" fmla="*/ 950990 h 5363809"/>
                <a:gd name="connsiteX37" fmla="*/ 126650 w 3487222"/>
                <a:gd name="connsiteY37" fmla="*/ 1124349 h 5363809"/>
                <a:gd name="connsiteX38" fmla="*/ 967 w 3487222"/>
                <a:gd name="connsiteY38" fmla="*/ 1253129 h 5363809"/>
                <a:gd name="connsiteX39" fmla="*/ 65549 w 3487222"/>
                <a:gd name="connsiteY39" fmla="*/ 3773866 h 5363809"/>
                <a:gd name="connsiteX40" fmla="*/ 124164 w 3487222"/>
                <a:gd name="connsiteY40" fmla="*/ 3839809 h 5363809"/>
                <a:gd name="connsiteX41" fmla="*/ 153472 w 3487222"/>
                <a:gd name="connsiteY41" fmla="*/ 3883770 h 5363809"/>
                <a:gd name="connsiteX42" fmla="*/ 212087 w 3487222"/>
                <a:gd name="connsiteY42" fmla="*/ 3905751 h 5363809"/>
                <a:gd name="connsiteX43" fmla="*/ 1040029 w 3487222"/>
                <a:gd name="connsiteY43" fmla="*/ 4638443 h 5363809"/>
                <a:gd name="connsiteX44" fmla="*/ 1047356 w 3487222"/>
                <a:gd name="connsiteY44" fmla="*/ 4770328 h 5363809"/>
                <a:gd name="connsiteX45" fmla="*/ 1157260 w 3487222"/>
                <a:gd name="connsiteY45" fmla="*/ 4806963 h 5363809"/>
                <a:gd name="connsiteX46" fmla="*/ 1193895 w 3487222"/>
                <a:gd name="connsiteY46" fmla="*/ 4836270 h 5363809"/>
                <a:gd name="connsiteX47" fmla="*/ 1318452 w 3487222"/>
                <a:gd name="connsiteY47" fmla="*/ 4836270 h 5363809"/>
                <a:gd name="connsiteX48" fmla="*/ 1501625 w 3487222"/>
                <a:gd name="connsiteY48" fmla="*/ 4858251 h 5363809"/>
                <a:gd name="connsiteX49" fmla="*/ 1567568 w 3487222"/>
                <a:gd name="connsiteY49" fmla="*/ 4872905 h 5363809"/>
                <a:gd name="connsiteX50" fmla="*/ 1648164 w 3487222"/>
                <a:gd name="connsiteY50" fmla="*/ 4968155 h 5363809"/>
                <a:gd name="connsiteX51" fmla="*/ 1699452 w 3487222"/>
                <a:gd name="connsiteY51" fmla="*/ 5092713 h 5363809"/>
                <a:gd name="connsiteX52" fmla="*/ 1728760 w 3487222"/>
                <a:gd name="connsiteY52" fmla="*/ 5100040 h 5363809"/>
                <a:gd name="connsiteX53" fmla="*/ 1772722 w 3487222"/>
                <a:gd name="connsiteY53" fmla="*/ 5107366 h 5363809"/>
                <a:gd name="connsiteX54" fmla="*/ 1845991 w 3487222"/>
                <a:gd name="connsiteY54" fmla="*/ 5180636 h 5363809"/>
                <a:gd name="connsiteX55" fmla="*/ 1889952 w 3487222"/>
                <a:gd name="connsiteY55" fmla="*/ 5158655 h 5363809"/>
                <a:gd name="connsiteX56" fmla="*/ 1911933 w 3487222"/>
                <a:gd name="connsiteY56" fmla="*/ 5158655 h 5363809"/>
                <a:gd name="connsiteX57" fmla="*/ 1955895 w 3487222"/>
                <a:gd name="connsiteY57" fmla="*/ 5202616 h 5363809"/>
                <a:gd name="connsiteX58" fmla="*/ 1977875 w 3487222"/>
                <a:gd name="connsiteY58" fmla="*/ 5268559 h 5363809"/>
                <a:gd name="connsiteX59" fmla="*/ 1956595 w 3487222"/>
                <a:gd name="connsiteY59" fmla="*/ 5359236 h 5363809"/>
                <a:gd name="connsiteX60" fmla="*/ 1992529 w 3487222"/>
                <a:gd name="connsiteY60" fmla="*/ 5363809 h 5363809"/>
                <a:gd name="connsiteX0" fmla="*/ 1993747 w 3488440"/>
                <a:gd name="connsiteY0" fmla="*/ 5363809 h 5363809"/>
                <a:gd name="connsiteX1" fmla="*/ 2645843 w 3488440"/>
                <a:gd name="connsiteY1" fmla="*/ 4924193 h 5363809"/>
                <a:gd name="connsiteX2" fmla="*/ 2755747 w 3488440"/>
                <a:gd name="connsiteY2" fmla="*/ 4909540 h 5363809"/>
                <a:gd name="connsiteX3" fmla="*/ 2858324 w 3488440"/>
                <a:gd name="connsiteY3" fmla="*/ 4858251 h 5363809"/>
                <a:gd name="connsiteX4" fmla="*/ 2872978 w 3488440"/>
                <a:gd name="connsiteY4" fmla="*/ 4828943 h 5363809"/>
                <a:gd name="connsiteX5" fmla="*/ 2982882 w 3488440"/>
                <a:gd name="connsiteY5" fmla="*/ 4836270 h 5363809"/>
                <a:gd name="connsiteX6" fmla="*/ 3100113 w 3488440"/>
                <a:gd name="connsiteY6" fmla="*/ 4843597 h 5363809"/>
                <a:gd name="connsiteX7" fmla="*/ 3100113 w 3488440"/>
                <a:gd name="connsiteY7" fmla="*/ 4741020 h 5363809"/>
                <a:gd name="connsiteX8" fmla="*/ 3129420 w 3488440"/>
                <a:gd name="connsiteY8" fmla="*/ 4689732 h 5363809"/>
                <a:gd name="connsiteX9" fmla="*/ 3217343 w 3488440"/>
                <a:gd name="connsiteY9" fmla="*/ 4638443 h 5363809"/>
                <a:gd name="connsiteX10" fmla="*/ 3268632 w 3488440"/>
                <a:gd name="connsiteY10" fmla="*/ 4579828 h 5363809"/>
                <a:gd name="connsiteX11" fmla="*/ 3429824 w 3488440"/>
                <a:gd name="connsiteY11" fmla="*/ 4579828 h 5363809"/>
                <a:gd name="connsiteX12" fmla="*/ 3429824 w 3488440"/>
                <a:gd name="connsiteY12" fmla="*/ 4477251 h 5363809"/>
                <a:gd name="connsiteX13" fmla="*/ 3459132 w 3488440"/>
                <a:gd name="connsiteY13" fmla="*/ 4235463 h 5363809"/>
                <a:gd name="connsiteX14" fmla="*/ 3488440 w 3488440"/>
                <a:gd name="connsiteY14" fmla="*/ 4044963 h 5363809"/>
                <a:gd name="connsiteX15" fmla="*/ 3481113 w 3488440"/>
                <a:gd name="connsiteY15" fmla="*/ 3839809 h 5363809"/>
                <a:gd name="connsiteX16" fmla="*/ 3340328 w 3488440"/>
                <a:gd name="connsiteY16" fmla="*/ 3323517 h 5363809"/>
                <a:gd name="connsiteX17" fmla="*/ 2561092 w 3488440"/>
                <a:gd name="connsiteY17" fmla="*/ 1649372 h 5363809"/>
                <a:gd name="connsiteX18" fmla="*/ 2264480 w 3488440"/>
                <a:gd name="connsiteY18" fmla="*/ 1535454 h 5363809"/>
                <a:gd name="connsiteX19" fmla="*/ 2153880 w 3488440"/>
                <a:gd name="connsiteY19" fmla="*/ 1634515 h 5363809"/>
                <a:gd name="connsiteX20" fmla="*/ 1998033 w 3488440"/>
                <a:gd name="connsiteY20" fmla="*/ 1659281 h 5363809"/>
                <a:gd name="connsiteX21" fmla="*/ 1887431 w 3488440"/>
                <a:gd name="connsiteY21" fmla="*/ 1639469 h 5363809"/>
                <a:gd name="connsiteX22" fmla="*/ 1817049 w 3488440"/>
                <a:gd name="connsiteY22" fmla="*/ 1639468 h 5363809"/>
                <a:gd name="connsiteX23" fmla="*/ 1756721 w 3488440"/>
                <a:gd name="connsiteY23" fmla="*/ 1594892 h 5363809"/>
                <a:gd name="connsiteX24" fmla="*/ 1631038 w 3488440"/>
                <a:gd name="connsiteY24" fmla="*/ 1584985 h 5363809"/>
                <a:gd name="connsiteX25" fmla="*/ 1661202 w 3488440"/>
                <a:gd name="connsiteY25" fmla="*/ 1471065 h 5363809"/>
                <a:gd name="connsiteX26" fmla="*/ 1751693 w 3488440"/>
                <a:gd name="connsiteY26" fmla="*/ 1396768 h 5363809"/>
                <a:gd name="connsiteX27" fmla="*/ 1716502 w 3488440"/>
                <a:gd name="connsiteY27" fmla="*/ 1332379 h 5363809"/>
                <a:gd name="connsiteX28" fmla="*/ 1716502 w 3488440"/>
                <a:gd name="connsiteY28" fmla="*/ 1154068 h 5363809"/>
                <a:gd name="connsiteX29" fmla="*/ 1721530 w 3488440"/>
                <a:gd name="connsiteY29" fmla="*/ 1015381 h 5363809"/>
                <a:gd name="connsiteX30" fmla="*/ 1500327 w 3488440"/>
                <a:gd name="connsiteY30" fmla="*/ 549791 h 5363809"/>
                <a:gd name="connsiteX31" fmla="*/ 1671256 w 3488440"/>
                <a:gd name="connsiteY31" fmla="*/ 435870 h 5363809"/>
                <a:gd name="connsiteX32" fmla="*/ 1686338 w 3488440"/>
                <a:gd name="connsiteY32" fmla="*/ 386339 h 5363809"/>
                <a:gd name="connsiteX33" fmla="*/ 1143388 w 3488440"/>
                <a:gd name="connsiteY33" fmla="*/ 148592 h 5363809"/>
                <a:gd name="connsiteX34" fmla="*/ 731147 w 3488440"/>
                <a:gd name="connsiteY34" fmla="*/ 0 h 5363809"/>
                <a:gd name="connsiteX35" fmla="*/ 354098 w 3488440"/>
                <a:gd name="connsiteY35" fmla="*/ 594369 h 5363809"/>
                <a:gd name="connsiteX36" fmla="*/ 243497 w 3488440"/>
                <a:gd name="connsiteY36" fmla="*/ 950990 h 5363809"/>
                <a:gd name="connsiteX37" fmla="*/ 127868 w 3488440"/>
                <a:gd name="connsiteY37" fmla="*/ 1124349 h 5363809"/>
                <a:gd name="connsiteX38" fmla="*/ 2185 w 3488440"/>
                <a:gd name="connsiteY38" fmla="*/ 1253129 h 5363809"/>
                <a:gd name="connsiteX39" fmla="*/ 117814 w 3488440"/>
                <a:gd name="connsiteY39" fmla="*/ 1327425 h 5363809"/>
                <a:gd name="connsiteX40" fmla="*/ 66767 w 3488440"/>
                <a:gd name="connsiteY40" fmla="*/ 3773866 h 5363809"/>
                <a:gd name="connsiteX41" fmla="*/ 125382 w 3488440"/>
                <a:gd name="connsiteY41" fmla="*/ 3839809 h 5363809"/>
                <a:gd name="connsiteX42" fmla="*/ 154690 w 3488440"/>
                <a:gd name="connsiteY42" fmla="*/ 3883770 h 5363809"/>
                <a:gd name="connsiteX43" fmla="*/ 213305 w 3488440"/>
                <a:gd name="connsiteY43" fmla="*/ 3905751 h 5363809"/>
                <a:gd name="connsiteX44" fmla="*/ 1041247 w 3488440"/>
                <a:gd name="connsiteY44" fmla="*/ 4638443 h 5363809"/>
                <a:gd name="connsiteX45" fmla="*/ 1048574 w 3488440"/>
                <a:gd name="connsiteY45" fmla="*/ 4770328 h 5363809"/>
                <a:gd name="connsiteX46" fmla="*/ 1158478 w 3488440"/>
                <a:gd name="connsiteY46" fmla="*/ 4806963 h 5363809"/>
                <a:gd name="connsiteX47" fmla="*/ 1195113 w 3488440"/>
                <a:gd name="connsiteY47" fmla="*/ 4836270 h 5363809"/>
                <a:gd name="connsiteX48" fmla="*/ 1319670 w 3488440"/>
                <a:gd name="connsiteY48" fmla="*/ 4836270 h 5363809"/>
                <a:gd name="connsiteX49" fmla="*/ 1502843 w 3488440"/>
                <a:gd name="connsiteY49" fmla="*/ 4858251 h 5363809"/>
                <a:gd name="connsiteX50" fmla="*/ 1568786 w 3488440"/>
                <a:gd name="connsiteY50" fmla="*/ 4872905 h 5363809"/>
                <a:gd name="connsiteX51" fmla="*/ 1649382 w 3488440"/>
                <a:gd name="connsiteY51" fmla="*/ 4968155 h 5363809"/>
                <a:gd name="connsiteX52" fmla="*/ 1700670 w 3488440"/>
                <a:gd name="connsiteY52" fmla="*/ 5092713 h 5363809"/>
                <a:gd name="connsiteX53" fmla="*/ 1729978 w 3488440"/>
                <a:gd name="connsiteY53" fmla="*/ 5100040 h 5363809"/>
                <a:gd name="connsiteX54" fmla="*/ 1773940 w 3488440"/>
                <a:gd name="connsiteY54" fmla="*/ 5107366 h 5363809"/>
                <a:gd name="connsiteX55" fmla="*/ 1847209 w 3488440"/>
                <a:gd name="connsiteY55" fmla="*/ 5180636 h 5363809"/>
                <a:gd name="connsiteX56" fmla="*/ 1891170 w 3488440"/>
                <a:gd name="connsiteY56" fmla="*/ 5158655 h 5363809"/>
                <a:gd name="connsiteX57" fmla="*/ 1913151 w 3488440"/>
                <a:gd name="connsiteY57" fmla="*/ 5158655 h 5363809"/>
                <a:gd name="connsiteX58" fmla="*/ 1957113 w 3488440"/>
                <a:gd name="connsiteY58" fmla="*/ 5202616 h 5363809"/>
                <a:gd name="connsiteX59" fmla="*/ 1979093 w 3488440"/>
                <a:gd name="connsiteY59" fmla="*/ 5268559 h 5363809"/>
                <a:gd name="connsiteX60" fmla="*/ 1957813 w 3488440"/>
                <a:gd name="connsiteY60" fmla="*/ 5359236 h 5363809"/>
                <a:gd name="connsiteX61" fmla="*/ 1993747 w 3488440"/>
                <a:gd name="connsiteY61" fmla="*/ 5363809 h 5363809"/>
                <a:gd name="connsiteX0" fmla="*/ 1996662 w 3491355"/>
                <a:gd name="connsiteY0" fmla="*/ 5363809 h 5363809"/>
                <a:gd name="connsiteX1" fmla="*/ 2648758 w 3491355"/>
                <a:gd name="connsiteY1" fmla="*/ 4924193 h 5363809"/>
                <a:gd name="connsiteX2" fmla="*/ 2758662 w 3491355"/>
                <a:gd name="connsiteY2" fmla="*/ 4909540 h 5363809"/>
                <a:gd name="connsiteX3" fmla="*/ 2861239 w 3491355"/>
                <a:gd name="connsiteY3" fmla="*/ 4858251 h 5363809"/>
                <a:gd name="connsiteX4" fmla="*/ 2875893 w 3491355"/>
                <a:gd name="connsiteY4" fmla="*/ 4828943 h 5363809"/>
                <a:gd name="connsiteX5" fmla="*/ 2985797 w 3491355"/>
                <a:gd name="connsiteY5" fmla="*/ 4836270 h 5363809"/>
                <a:gd name="connsiteX6" fmla="*/ 3103028 w 3491355"/>
                <a:gd name="connsiteY6" fmla="*/ 4843597 h 5363809"/>
                <a:gd name="connsiteX7" fmla="*/ 3103028 w 3491355"/>
                <a:gd name="connsiteY7" fmla="*/ 4741020 h 5363809"/>
                <a:gd name="connsiteX8" fmla="*/ 3132335 w 3491355"/>
                <a:gd name="connsiteY8" fmla="*/ 4689732 h 5363809"/>
                <a:gd name="connsiteX9" fmla="*/ 3220258 w 3491355"/>
                <a:gd name="connsiteY9" fmla="*/ 4638443 h 5363809"/>
                <a:gd name="connsiteX10" fmla="*/ 3271547 w 3491355"/>
                <a:gd name="connsiteY10" fmla="*/ 4579828 h 5363809"/>
                <a:gd name="connsiteX11" fmla="*/ 3432739 w 3491355"/>
                <a:gd name="connsiteY11" fmla="*/ 4579828 h 5363809"/>
                <a:gd name="connsiteX12" fmla="*/ 3432739 w 3491355"/>
                <a:gd name="connsiteY12" fmla="*/ 4477251 h 5363809"/>
                <a:gd name="connsiteX13" fmla="*/ 3462047 w 3491355"/>
                <a:gd name="connsiteY13" fmla="*/ 4235463 h 5363809"/>
                <a:gd name="connsiteX14" fmla="*/ 3491355 w 3491355"/>
                <a:gd name="connsiteY14" fmla="*/ 4044963 h 5363809"/>
                <a:gd name="connsiteX15" fmla="*/ 3484028 w 3491355"/>
                <a:gd name="connsiteY15" fmla="*/ 3839809 h 5363809"/>
                <a:gd name="connsiteX16" fmla="*/ 3343243 w 3491355"/>
                <a:gd name="connsiteY16" fmla="*/ 3323517 h 5363809"/>
                <a:gd name="connsiteX17" fmla="*/ 2564007 w 3491355"/>
                <a:gd name="connsiteY17" fmla="*/ 1649372 h 5363809"/>
                <a:gd name="connsiteX18" fmla="*/ 2267395 w 3491355"/>
                <a:gd name="connsiteY18" fmla="*/ 1535454 h 5363809"/>
                <a:gd name="connsiteX19" fmla="*/ 2156795 w 3491355"/>
                <a:gd name="connsiteY19" fmla="*/ 1634515 h 5363809"/>
                <a:gd name="connsiteX20" fmla="*/ 2000948 w 3491355"/>
                <a:gd name="connsiteY20" fmla="*/ 1659281 h 5363809"/>
                <a:gd name="connsiteX21" fmla="*/ 1890346 w 3491355"/>
                <a:gd name="connsiteY21" fmla="*/ 1639469 h 5363809"/>
                <a:gd name="connsiteX22" fmla="*/ 1819964 w 3491355"/>
                <a:gd name="connsiteY22" fmla="*/ 1639468 h 5363809"/>
                <a:gd name="connsiteX23" fmla="*/ 1759636 w 3491355"/>
                <a:gd name="connsiteY23" fmla="*/ 1594892 h 5363809"/>
                <a:gd name="connsiteX24" fmla="*/ 1633953 w 3491355"/>
                <a:gd name="connsiteY24" fmla="*/ 1584985 h 5363809"/>
                <a:gd name="connsiteX25" fmla="*/ 1664117 w 3491355"/>
                <a:gd name="connsiteY25" fmla="*/ 1471065 h 5363809"/>
                <a:gd name="connsiteX26" fmla="*/ 1754608 w 3491355"/>
                <a:gd name="connsiteY26" fmla="*/ 1396768 h 5363809"/>
                <a:gd name="connsiteX27" fmla="*/ 1719417 w 3491355"/>
                <a:gd name="connsiteY27" fmla="*/ 1332379 h 5363809"/>
                <a:gd name="connsiteX28" fmla="*/ 1719417 w 3491355"/>
                <a:gd name="connsiteY28" fmla="*/ 1154068 h 5363809"/>
                <a:gd name="connsiteX29" fmla="*/ 1724445 w 3491355"/>
                <a:gd name="connsiteY29" fmla="*/ 1015381 h 5363809"/>
                <a:gd name="connsiteX30" fmla="*/ 1503242 w 3491355"/>
                <a:gd name="connsiteY30" fmla="*/ 549791 h 5363809"/>
                <a:gd name="connsiteX31" fmla="*/ 1674171 w 3491355"/>
                <a:gd name="connsiteY31" fmla="*/ 435870 h 5363809"/>
                <a:gd name="connsiteX32" fmla="*/ 1689253 w 3491355"/>
                <a:gd name="connsiteY32" fmla="*/ 386339 h 5363809"/>
                <a:gd name="connsiteX33" fmla="*/ 1146303 w 3491355"/>
                <a:gd name="connsiteY33" fmla="*/ 148592 h 5363809"/>
                <a:gd name="connsiteX34" fmla="*/ 734062 w 3491355"/>
                <a:gd name="connsiteY34" fmla="*/ 0 h 5363809"/>
                <a:gd name="connsiteX35" fmla="*/ 357013 w 3491355"/>
                <a:gd name="connsiteY35" fmla="*/ 594369 h 5363809"/>
                <a:gd name="connsiteX36" fmla="*/ 246412 w 3491355"/>
                <a:gd name="connsiteY36" fmla="*/ 950990 h 5363809"/>
                <a:gd name="connsiteX37" fmla="*/ 130783 w 3491355"/>
                <a:gd name="connsiteY37" fmla="*/ 1124349 h 5363809"/>
                <a:gd name="connsiteX38" fmla="*/ 5100 w 3491355"/>
                <a:gd name="connsiteY38" fmla="*/ 1253129 h 5363809"/>
                <a:gd name="connsiteX39" fmla="*/ 120729 w 3491355"/>
                <a:gd name="connsiteY39" fmla="*/ 1327425 h 5363809"/>
                <a:gd name="connsiteX40" fmla="*/ 69682 w 3491355"/>
                <a:gd name="connsiteY40" fmla="*/ 3773866 h 5363809"/>
                <a:gd name="connsiteX41" fmla="*/ 128297 w 3491355"/>
                <a:gd name="connsiteY41" fmla="*/ 3839809 h 5363809"/>
                <a:gd name="connsiteX42" fmla="*/ 157605 w 3491355"/>
                <a:gd name="connsiteY42" fmla="*/ 3883770 h 5363809"/>
                <a:gd name="connsiteX43" fmla="*/ 216220 w 3491355"/>
                <a:gd name="connsiteY43" fmla="*/ 3905751 h 5363809"/>
                <a:gd name="connsiteX44" fmla="*/ 1044162 w 3491355"/>
                <a:gd name="connsiteY44" fmla="*/ 4638443 h 5363809"/>
                <a:gd name="connsiteX45" fmla="*/ 1051489 w 3491355"/>
                <a:gd name="connsiteY45" fmla="*/ 4770328 h 5363809"/>
                <a:gd name="connsiteX46" fmla="*/ 1161393 w 3491355"/>
                <a:gd name="connsiteY46" fmla="*/ 4806963 h 5363809"/>
                <a:gd name="connsiteX47" fmla="*/ 1198028 w 3491355"/>
                <a:gd name="connsiteY47" fmla="*/ 4836270 h 5363809"/>
                <a:gd name="connsiteX48" fmla="*/ 1322585 w 3491355"/>
                <a:gd name="connsiteY48" fmla="*/ 4836270 h 5363809"/>
                <a:gd name="connsiteX49" fmla="*/ 1505758 w 3491355"/>
                <a:gd name="connsiteY49" fmla="*/ 4858251 h 5363809"/>
                <a:gd name="connsiteX50" fmla="*/ 1571701 w 3491355"/>
                <a:gd name="connsiteY50" fmla="*/ 4872905 h 5363809"/>
                <a:gd name="connsiteX51" fmla="*/ 1652297 w 3491355"/>
                <a:gd name="connsiteY51" fmla="*/ 4968155 h 5363809"/>
                <a:gd name="connsiteX52" fmla="*/ 1703585 w 3491355"/>
                <a:gd name="connsiteY52" fmla="*/ 5092713 h 5363809"/>
                <a:gd name="connsiteX53" fmla="*/ 1732893 w 3491355"/>
                <a:gd name="connsiteY53" fmla="*/ 5100040 h 5363809"/>
                <a:gd name="connsiteX54" fmla="*/ 1776855 w 3491355"/>
                <a:gd name="connsiteY54" fmla="*/ 5107366 h 5363809"/>
                <a:gd name="connsiteX55" fmla="*/ 1850124 w 3491355"/>
                <a:gd name="connsiteY55" fmla="*/ 5180636 h 5363809"/>
                <a:gd name="connsiteX56" fmla="*/ 1894085 w 3491355"/>
                <a:gd name="connsiteY56" fmla="*/ 5158655 h 5363809"/>
                <a:gd name="connsiteX57" fmla="*/ 1916066 w 3491355"/>
                <a:gd name="connsiteY57" fmla="*/ 5158655 h 5363809"/>
                <a:gd name="connsiteX58" fmla="*/ 1960028 w 3491355"/>
                <a:gd name="connsiteY58" fmla="*/ 5202616 h 5363809"/>
                <a:gd name="connsiteX59" fmla="*/ 1982008 w 3491355"/>
                <a:gd name="connsiteY59" fmla="*/ 5268559 h 5363809"/>
                <a:gd name="connsiteX60" fmla="*/ 1960728 w 3491355"/>
                <a:gd name="connsiteY60" fmla="*/ 5359236 h 5363809"/>
                <a:gd name="connsiteX61" fmla="*/ 1996662 w 34913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64582 w 3486255"/>
                <a:gd name="connsiteY40" fmla="*/ 3773866 h 5363809"/>
                <a:gd name="connsiteX41" fmla="*/ 123197 w 3486255"/>
                <a:gd name="connsiteY41" fmla="*/ 3839809 h 5363809"/>
                <a:gd name="connsiteX42" fmla="*/ 152505 w 3486255"/>
                <a:gd name="connsiteY42" fmla="*/ 3883770 h 5363809"/>
                <a:gd name="connsiteX43" fmla="*/ 211120 w 3486255"/>
                <a:gd name="connsiteY43" fmla="*/ 3905751 h 5363809"/>
                <a:gd name="connsiteX44" fmla="*/ 1039062 w 3486255"/>
                <a:gd name="connsiteY44" fmla="*/ 4638443 h 5363809"/>
                <a:gd name="connsiteX45" fmla="*/ 1046389 w 3486255"/>
                <a:gd name="connsiteY45" fmla="*/ 4770328 h 5363809"/>
                <a:gd name="connsiteX46" fmla="*/ 1156293 w 3486255"/>
                <a:gd name="connsiteY46" fmla="*/ 4806963 h 5363809"/>
                <a:gd name="connsiteX47" fmla="*/ 1192928 w 3486255"/>
                <a:gd name="connsiteY47" fmla="*/ 4836270 h 5363809"/>
                <a:gd name="connsiteX48" fmla="*/ 1317485 w 3486255"/>
                <a:gd name="connsiteY48" fmla="*/ 4836270 h 5363809"/>
                <a:gd name="connsiteX49" fmla="*/ 1500658 w 3486255"/>
                <a:gd name="connsiteY49" fmla="*/ 4858251 h 5363809"/>
                <a:gd name="connsiteX50" fmla="*/ 1566601 w 3486255"/>
                <a:gd name="connsiteY50" fmla="*/ 4872905 h 5363809"/>
                <a:gd name="connsiteX51" fmla="*/ 1647197 w 3486255"/>
                <a:gd name="connsiteY51" fmla="*/ 4968155 h 5363809"/>
                <a:gd name="connsiteX52" fmla="*/ 1698485 w 3486255"/>
                <a:gd name="connsiteY52" fmla="*/ 5092713 h 5363809"/>
                <a:gd name="connsiteX53" fmla="*/ 1727793 w 3486255"/>
                <a:gd name="connsiteY53" fmla="*/ 5100040 h 5363809"/>
                <a:gd name="connsiteX54" fmla="*/ 1771755 w 3486255"/>
                <a:gd name="connsiteY54" fmla="*/ 5107366 h 5363809"/>
                <a:gd name="connsiteX55" fmla="*/ 1845024 w 3486255"/>
                <a:gd name="connsiteY55" fmla="*/ 5180636 h 5363809"/>
                <a:gd name="connsiteX56" fmla="*/ 1888985 w 3486255"/>
                <a:gd name="connsiteY56" fmla="*/ 5158655 h 5363809"/>
                <a:gd name="connsiteX57" fmla="*/ 1910966 w 3486255"/>
                <a:gd name="connsiteY57" fmla="*/ 5158655 h 5363809"/>
                <a:gd name="connsiteX58" fmla="*/ 1954928 w 3486255"/>
                <a:gd name="connsiteY58" fmla="*/ 5202616 h 5363809"/>
                <a:gd name="connsiteX59" fmla="*/ 1976908 w 3486255"/>
                <a:gd name="connsiteY59" fmla="*/ 5268559 h 5363809"/>
                <a:gd name="connsiteX60" fmla="*/ 1955628 w 3486255"/>
                <a:gd name="connsiteY60" fmla="*/ 5359236 h 5363809"/>
                <a:gd name="connsiteX61" fmla="*/ 1991562 w 3486255"/>
                <a:gd name="connsiteY61"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1991562 w 3486255"/>
                <a:gd name="connsiteY0" fmla="*/ 5363809 h 5363809"/>
                <a:gd name="connsiteX1" fmla="*/ 2643658 w 3486255"/>
                <a:gd name="connsiteY1" fmla="*/ 4924193 h 5363809"/>
                <a:gd name="connsiteX2" fmla="*/ 2753562 w 3486255"/>
                <a:gd name="connsiteY2" fmla="*/ 4909540 h 5363809"/>
                <a:gd name="connsiteX3" fmla="*/ 2856139 w 3486255"/>
                <a:gd name="connsiteY3" fmla="*/ 4858251 h 5363809"/>
                <a:gd name="connsiteX4" fmla="*/ 2870793 w 3486255"/>
                <a:gd name="connsiteY4" fmla="*/ 4828943 h 5363809"/>
                <a:gd name="connsiteX5" fmla="*/ 2980697 w 3486255"/>
                <a:gd name="connsiteY5" fmla="*/ 4836270 h 5363809"/>
                <a:gd name="connsiteX6" fmla="*/ 3097928 w 3486255"/>
                <a:gd name="connsiteY6" fmla="*/ 4843597 h 5363809"/>
                <a:gd name="connsiteX7" fmla="*/ 3097928 w 3486255"/>
                <a:gd name="connsiteY7" fmla="*/ 4741020 h 5363809"/>
                <a:gd name="connsiteX8" fmla="*/ 3127235 w 3486255"/>
                <a:gd name="connsiteY8" fmla="*/ 4689732 h 5363809"/>
                <a:gd name="connsiteX9" fmla="*/ 3215158 w 3486255"/>
                <a:gd name="connsiteY9" fmla="*/ 4638443 h 5363809"/>
                <a:gd name="connsiteX10" fmla="*/ 3266447 w 3486255"/>
                <a:gd name="connsiteY10" fmla="*/ 4579828 h 5363809"/>
                <a:gd name="connsiteX11" fmla="*/ 3427639 w 3486255"/>
                <a:gd name="connsiteY11" fmla="*/ 4579828 h 5363809"/>
                <a:gd name="connsiteX12" fmla="*/ 3427639 w 3486255"/>
                <a:gd name="connsiteY12" fmla="*/ 4477251 h 5363809"/>
                <a:gd name="connsiteX13" fmla="*/ 3456947 w 3486255"/>
                <a:gd name="connsiteY13" fmla="*/ 4235463 h 5363809"/>
                <a:gd name="connsiteX14" fmla="*/ 3486255 w 3486255"/>
                <a:gd name="connsiteY14" fmla="*/ 4044963 h 5363809"/>
                <a:gd name="connsiteX15" fmla="*/ 3478928 w 3486255"/>
                <a:gd name="connsiteY15" fmla="*/ 3839809 h 5363809"/>
                <a:gd name="connsiteX16" fmla="*/ 3338143 w 3486255"/>
                <a:gd name="connsiteY16" fmla="*/ 3323517 h 5363809"/>
                <a:gd name="connsiteX17" fmla="*/ 2558907 w 3486255"/>
                <a:gd name="connsiteY17" fmla="*/ 1649372 h 5363809"/>
                <a:gd name="connsiteX18" fmla="*/ 2262295 w 3486255"/>
                <a:gd name="connsiteY18" fmla="*/ 1535454 h 5363809"/>
                <a:gd name="connsiteX19" fmla="*/ 2151695 w 3486255"/>
                <a:gd name="connsiteY19" fmla="*/ 1634515 h 5363809"/>
                <a:gd name="connsiteX20" fmla="*/ 1995848 w 3486255"/>
                <a:gd name="connsiteY20" fmla="*/ 1659281 h 5363809"/>
                <a:gd name="connsiteX21" fmla="*/ 1885246 w 3486255"/>
                <a:gd name="connsiteY21" fmla="*/ 1639469 h 5363809"/>
                <a:gd name="connsiteX22" fmla="*/ 1814864 w 3486255"/>
                <a:gd name="connsiteY22" fmla="*/ 1639468 h 5363809"/>
                <a:gd name="connsiteX23" fmla="*/ 1754536 w 3486255"/>
                <a:gd name="connsiteY23" fmla="*/ 1594892 h 5363809"/>
                <a:gd name="connsiteX24" fmla="*/ 1628853 w 3486255"/>
                <a:gd name="connsiteY24" fmla="*/ 1584985 h 5363809"/>
                <a:gd name="connsiteX25" fmla="*/ 1659017 w 3486255"/>
                <a:gd name="connsiteY25" fmla="*/ 1471065 h 5363809"/>
                <a:gd name="connsiteX26" fmla="*/ 1749508 w 3486255"/>
                <a:gd name="connsiteY26" fmla="*/ 1396768 h 5363809"/>
                <a:gd name="connsiteX27" fmla="*/ 1714317 w 3486255"/>
                <a:gd name="connsiteY27" fmla="*/ 1332379 h 5363809"/>
                <a:gd name="connsiteX28" fmla="*/ 1714317 w 3486255"/>
                <a:gd name="connsiteY28" fmla="*/ 1154068 h 5363809"/>
                <a:gd name="connsiteX29" fmla="*/ 1719345 w 3486255"/>
                <a:gd name="connsiteY29" fmla="*/ 1015381 h 5363809"/>
                <a:gd name="connsiteX30" fmla="*/ 1498142 w 3486255"/>
                <a:gd name="connsiteY30" fmla="*/ 549791 h 5363809"/>
                <a:gd name="connsiteX31" fmla="*/ 1669071 w 3486255"/>
                <a:gd name="connsiteY31" fmla="*/ 435870 h 5363809"/>
                <a:gd name="connsiteX32" fmla="*/ 1684153 w 3486255"/>
                <a:gd name="connsiteY32" fmla="*/ 386339 h 5363809"/>
                <a:gd name="connsiteX33" fmla="*/ 1141203 w 3486255"/>
                <a:gd name="connsiteY33" fmla="*/ 148592 h 5363809"/>
                <a:gd name="connsiteX34" fmla="*/ 728962 w 3486255"/>
                <a:gd name="connsiteY34" fmla="*/ 0 h 5363809"/>
                <a:gd name="connsiteX35" fmla="*/ 351913 w 3486255"/>
                <a:gd name="connsiteY35" fmla="*/ 594369 h 5363809"/>
                <a:gd name="connsiteX36" fmla="*/ 241312 w 3486255"/>
                <a:gd name="connsiteY36" fmla="*/ 950990 h 5363809"/>
                <a:gd name="connsiteX37" fmla="*/ 125683 w 3486255"/>
                <a:gd name="connsiteY37" fmla="*/ 1124349 h 5363809"/>
                <a:gd name="connsiteX38" fmla="*/ 0 w 3486255"/>
                <a:gd name="connsiteY38" fmla="*/ 1253129 h 5363809"/>
                <a:gd name="connsiteX39" fmla="*/ 115629 w 3486255"/>
                <a:gd name="connsiteY39" fmla="*/ 1327425 h 5363809"/>
                <a:gd name="connsiteX40" fmla="*/ 241313 w 3486255"/>
                <a:gd name="connsiteY40" fmla="*/ 1609751 h 5363809"/>
                <a:gd name="connsiteX41" fmla="*/ 64582 w 3486255"/>
                <a:gd name="connsiteY41" fmla="*/ 3773866 h 5363809"/>
                <a:gd name="connsiteX42" fmla="*/ 123197 w 3486255"/>
                <a:gd name="connsiteY42" fmla="*/ 3839809 h 5363809"/>
                <a:gd name="connsiteX43" fmla="*/ 152505 w 3486255"/>
                <a:gd name="connsiteY43" fmla="*/ 3883770 h 5363809"/>
                <a:gd name="connsiteX44" fmla="*/ 211120 w 3486255"/>
                <a:gd name="connsiteY44" fmla="*/ 3905751 h 5363809"/>
                <a:gd name="connsiteX45" fmla="*/ 1039062 w 3486255"/>
                <a:gd name="connsiteY45" fmla="*/ 4638443 h 5363809"/>
                <a:gd name="connsiteX46" fmla="*/ 1046389 w 3486255"/>
                <a:gd name="connsiteY46" fmla="*/ 4770328 h 5363809"/>
                <a:gd name="connsiteX47" fmla="*/ 1156293 w 3486255"/>
                <a:gd name="connsiteY47" fmla="*/ 4806963 h 5363809"/>
                <a:gd name="connsiteX48" fmla="*/ 1192928 w 3486255"/>
                <a:gd name="connsiteY48" fmla="*/ 4836270 h 5363809"/>
                <a:gd name="connsiteX49" fmla="*/ 1317485 w 3486255"/>
                <a:gd name="connsiteY49" fmla="*/ 4836270 h 5363809"/>
                <a:gd name="connsiteX50" fmla="*/ 1500658 w 3486255"/>
                <a:gd name="connsiteY50" fmla="*/ 4858251 h 5363809"/>
                <a:gd name="connsiteX51" fmla="*/ 1566601 w 3486255"/>
                <a:gd name="connsiteY51" fmla="*/ 4872905 h 5363809"/>
                <a:gd name="connsiteX52" fmla="*/ 1647197 w 3486255"/>
                <a:gd name="connsiteY52" fmla="*/ 4968155 h 5363809"/>
                <a:gd name="connsiteX53" fmla="*/ 1698485 w 3486255"/>
                <a:gd name="connsiteY53" fmla="*/ 5092713 h 5363809"/>
                <a:gd name="connsiteX54" fmla="*/ 1727793 w 3486255"/>
                <a:gd name="connsiteY54" fmla="*/ 5100040 h 5363809"/>
                <a:gd name="connsiteX55" fmla="*/ 1771755 w 3486255"/>
                <a:gd name="connsiteY55" fmla="*/ 5107366 h 5363809"/>
                <a:gd name="connsiteX56" fmla="*/ 1845024 w 3486255"/>
                <a:gd name="connsiteY56" fmla="*/ 5180636 h 5363809"/>
                <a:gd name="connsiteX57" fmla="*/ 1888985 w 3486255"/>
                <a:gd name="connsiteY57" fmla="*/ 5158655 h 5363809"/>
                <a:gd name="connsiteX58" fmla="*/ 1910966 w 3486255"/>
                <a:gd name="connsiteY58" fmla="*/ 5158655 h 5363809"/>
                <a:gd name="connsiteX59" fmla="*/ 1954928 w 3486255"/>
                <a:gd name="connsiteY59" fmla="*/ 5202616 h 5363809"/>
                <a:gd name="connsiteX60" fmla="*/ 1976908 w 3486255"/>
                <a:gd name="connsiteY60" fmla="*/ 5268559 h 5363809"/>
                <a:gd name="connsiteX61" fmla="*/ 1955628 w 3486255"/>
                <a:gd name="connsiteY61" fmla="*/ 5359236 h 5363809"/>
                <a:gd name="connsiteX62" fmla="*/ 1991562 w 3486255"/>
                <a:gd name="connsiteY62"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52099 w 3497041"/>
                <a:gd name="connsiteY40" fmla="*/ 1609751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02348 w 3497041"/>
                <a:gd name="connsiteY0" fmla="*/ 5363809 h 5363809"/>
                <a:gd name="connsiteX1" fmla="*/ 2654444 w 3497041"/>
                <a:gd name="connsiteY1" fmla="*/ 4924193 h 5363809"/>
                <a:gd name="connsiteX2" fmla="*/ 2764348 w 3497041"/>
                <a:gd name="connsiteY2" fmla="*/ 4909540 h 5363809"/>
                <a:gd name="connsiteX3" fmla="*/ 2866925 w 3497041"/>
                <a:gd name="connsiteY3" fmla="*/ 4858251 h 5363809"/>
                <a:gd name="connsiteX4" fmla="*/ 2881579 w 3497041"/>
                <a:gd name="connsiteY4" fmla="*/ 4828943 h 5363809"/>
                <a:gd name="connsiteX5" fmla="*/ 2991483 w 3497041"/>
                <a:gd name="connsiteY5" fmla="*/ 4836270 h 5363809"/>
                <a:gd name="connsiteX6" fmla="*/ 3108714 w 3497041"/>
                <a:gd name="connsiteY6" fmla="*/ 4843597 h 5363809"/>
                <a:gd name="connsiteX7" fmla="*/ 3108714 w 3497041"/>
                <a:gd name="connsiteY7" fmla="*/ 4741020 h 5363809"/>
                <a:gd name="connsiteX8" fmla="*/ 3138021 w 3497041"/>
                <a:gd name="connsiteY8" fmla="*/ 4689732 h 5363809"/>
                <a:gd name="connsiteX9" fmla="*/ 3225944 w 3497041"/>
                <a:gd name="connsiteY9" fmla="*/ 4638443 h 5363809"/>
                <a:gd name="connsiteX10" fmla="*/ 3277233 w 3497041"/>
                <a:gd name="connsiteY10" fmla="*/ 4579828 h 5363809"/>
                <a:gd name="connsiteX11" fmla="*/ 3438425 w 3497041"/>
                <a:gd name="connsiteY11" fmla="*/ 4579828 h 5363809"/>
                <a:gd name="connsiteX12" fmla="*/ 3438425 w 3497041"/>
                <a:gd name="connsiteY12" fmla="*/ 4477251 h 5363809"/>
                <a:gd name="connsiteX13" fmla="*/ 3467733 w 3497041"/>
                <a:gd name="connsiteY13" fmla="*/ 4235463 h 5363809"/>
                <a:gd name="connsiteX14" fmla="*/ 3497041 w 3497041"/>
                <a:gd name="connsiteY14" fmla="*/ 4044963 h 5363809"/>
                <a:gd name="connsiteX15" fmla="*/ 3489714 w 3497041"/>
                <a:gd name="connsiteY15" fmla="*/ 3839809 h 5363809"/>
                <a:gd name="connsiteX16" fmla="*/ 3348929 w 3497041"/>
                <a:gd name="connsiteY16" fmla="*/ 3323517 h 5363809"/>
                <a:gd name="connsiteX17" fmla="*/ 2569693 w 3497041"/>
                <a:gd name="connsiteY17" fmla="*/ 1649372 h 5363809"/>
                <a:gd name="connsiteX18" fmla="*/ 2273081 w 3497041"/>
                <a:gd name="connsiteY18" fmla="*/ 1535454 h 5363809"/>
                <a:gd name="connsiteX19" fmla="*/ 2162481 w 3497041"/>
                <a:gd name="connsiteY19" fmla="*/ 1634515 h 5363809"/>
                <a:gd name="connsiteX20" fmla="*/ 2006634 w 3497041"/>
                <a:gd name="connsiteY20" fmla="*/ 1659281 h 5363809"/>
                <a:gd name="connsiteX21" fmla="*/ 1896032 w 3497041"/>
                <a:gd name="connsiteY21" fmla="*/ 1639469 h 5363809"/>
                <a:gd name="connsiteX22" fmla="*/ 1825650 w 3497041"/>
                <a:gd name="connsiteY22" fmla="*/ 1639468 h 5363809"/>
                <a:gd name="connsiteX23" fmla="*/ 1765322 w 3497041"/>
                <a:gd name="connsiteY23" fmla="*/ 1594892 h 5363809"/>
                <a:gd name="connsiteX24" fmla="*/ 1639639 w 3497041"/>
                <a:gd name="connsiteY24" fmla="*/ 1584985 h 5363809"/>
                <a:gd name="connsiteX25" fmla="*/ 1669803 w 3497041"/>
                <a:gd name="connsiteY25" fmla="*/ 1471065 h 5363809"/>
                <a:gd name="connsiteX26" fmla="*/ 1760294 w 3497041"/>
                <a:gd name="connsiteY26" fmla="*/ 1396768 h 5363809"/>
                <a:gd name="connsiteX27" fmla="*/ 1725103 w 3497041"/>
                <a:gd name="connsiteY27" fmla="*/ 1332379 h 5363809"/>
                <a:gd name="connsiteX28" fmla="*/ 1725103 w 3497041"/>
                <a:gd name="connsiteY28" fmla="*/ 1154068 h 5363809"/>
                <a:gd name="connsiteX29" fmla="*/ 1730131 w 3497041"/>
                <a:gd name="connsiteY29" fmla="*/ 1015381 h 5363809"/>
                <a:gd name="connsiteX30" fmla="*/ 1508928 w 3497041"/>
                <a:gd name="connsiteY30" fmla="*/ 549791 h 5363809"/>
                <a:gd name="connsiteX31" fmla="*/ 1679857 w 3497041"/>
                <a:gd name="connsiteY31" fmla="*/ 435870 h 5363809"/>
                <a:gd name="connsiteX32" fmla="*/ 1694939 w 3497041"/>
                <a:gd name="connsiteY32" fmla="*/ 386339 h 5363809"/>
                <a:gd name="connsiteX33" fmla="*/ 1151989 w 3497041"/>
                <a:gd name="connsiteY33" fmla="*/ 148592 h 5363809"/>
                <a:gd name="connsiteX34" fmla="*/ 739748 w 3497041"/>
                <a:gd name="connsiteY34" fmla="*/ 0 h 5363809"/>
                <a:gd name="connsiteX35" fmla="*/ 362699 w 3497041"/>
                <a:gd name="connsiteY35" fmla="*/ 594369 h 5363809"/>
                <a:gd name="connsiteX36" fmla="*/ 252098 w 3497041"/>
                <a:gd name="connsiteY36" fmla="*/ 950990 h 5363809"/>
                <a:gd name="connsiteX37" fmla="*/ 136469 w 3497041"/>
                <a:gd name="connsiteY37" fmla="*/ 1124349 h 5363809"/>
                <a:gd name="connsiteX38" fmla="*/ 10786 w 3497041"/>
                <a:gd name="connsiteY38" fmla="*/ 1253129 h 5363809"/>
                <a:gd name="connsiteX39" fmla="*/ 126415 w 3497041"/>
                <a:gd name="connsiteY39" fmla="*/ 1327425 h 5363809"/>
                <a:gd name="connsiteX40" fmla="*/ 237018 w 3497041"/>
                <a:gd name="connsiteY40" fmla="*/ 1594893 h 5363809"/>
                <a:gd name="connsiteX41" fmla="*/ 5760 w 3497041"/>
                <a:gd name="connsiteY41" fmla="*/ 1778157 h 5363809"/>
                <a:gd name="connsiteX42" fmla="*/ 75368 w 3497041"/>
                <a:gd name="connsiteY42" fmla="*/ 3773866 h 5363809"/>
                <a:gd name="connsiteX43" fmla="*/ 133983 w 3497041"/>
                <a:gd name="connsiteY43" fmla="*/ 3839809 h 5363809"/>
                <a:gd name="connsiteX44" fmla="*/ 163291 w 3497041"/>
                <a:gd name="connsiteY44" fmla="*/ 3883770 h 5363809"/>
                <a:gd name="connsiteX45" fmla="*/ 221906 w 3497041"/>
                <a:gd name="connsiteY45" fmla="*/ 3905751 h 5363809"/>
                <a:gd name="connsiteX46" fmla="*/ 1049848 w 3497041"/>
                <a:gd name="connsiteY46" fmla="*/ 4638443 h 5363809"/>
                <a:gd name="connsiteX47" fmla="*/ 1057175 w 3497041"/>
                <a:gd name="connsiteY47" fmla="*/ 4770328 h 5363809"/>
                <a:gd name="connsiteX48" fmla="*/ 1167079 w 3497041"/>
                <a:gd name="connsiteY48" fmla="*/ 4806963 h 5363809"/>
                <a:gd name="connsiteX49" fmla="*/ 1203714 w 3497041"/>
                <a:gd name="connsiteY49" fmla="*/ 4836270 h 5363809"/>
                <a:gd name="connsiteX50" fmla="*/ 1328271 w 3497041"/>
                <a:gd name="connsiteY50" fmla="*/ 4836270 h 5363809"/>
                <a:gd name="connsiteX51" fmla="*/ 1511444 w 3497041"/>
                <a:gd name="connsiteY51" fmla="*/ 4858251 h 5363809"/>
                <a:gd name="connsiteX52" fmla="*/ 1577387 w 3497041"/>
                <a:gd name="connsiteY52" fmla="*/ 4872905 h 5363809"/>
                <a:gd name="connsiteX53" fmla="*/ 1657983 w 3497041"/>
                <a:gd name="connsiteY53" fmla="*/ 4968155 h 5363809"/>
                <a:gd name="connsiteX54" fmla="*/ 1709271 w 3497041"/>
                <a:gd name="connsiteY54" fmla="*/ 5092713 h 5363809"/>
                <a:gd name="connsiteX55" fmla="*/ 1738579 w 3497041"/>
                <a:gd name="connsiteY55" fmla="*/ 5100040 h 5363809"/>
                <a:gd name="connsiteX56" fmla="*/ 1782541 w 3497041"/>
                <a:gd name="connsiteY56" fmla="*/ 5107366 h 5363809"/>
                <a:gd name="connsiteX57" fmla="*/ 1855810 w 3497041"/>
                <a:gd name="connsiteY57" fmla="*/ 5180636 h 5363809"/>
                <a:gd name="connsiteX58" fmla="*/ 1899771 w 3497041"/>
                <a:gd name="connsiteY58" fmla="*/ 5158655 h 5363809"/>
                <a:gd name="connsiteX59" fmla="*/ 1921752 w 3497041"/>
                <a:gd name="connsiteY59" fmla="*/ 5158655 h 5363809"/>
                <a:gd name="connsiteX60" fmla="*/ 1965714 w 3497041"/>
                <a:gd name="connsiteY60" fmla="*/ 5202616 h 5363809"/>
                <a:gd name="connsiteX61" fmla="*/ 1987694 w 3497041"/>
                <a:gd name="connsiteY61" fmla="*/ 5268559 h 5363809"/>
                <a:gd name="connsiteX62" fmla="*/ 1966414 w 3497041"/>
                <a:gd name="connsiteY62" fmla="*/ 5359236 h 5363809"/>
                <a:gd name="connsiteX63" fmla="*/ 2002348 w 3497041"/>
                <a:gd name="connsiteY63" fmla="*/ 5363809 h 5363809"/>
                <a:gd name="connsiteX0" fmla="*/ 2062924 w 3557617"/>
                <a:gd name="connsiteY0" fmla="*/ 5363809 h 5363809"/>
                <a:gd name="connsiteX1" fmla="*/ 2715020 w 3557617"/>
                <a:gd name="connsiteY1" fmla="*/ 4924193 h 5363809"/>
                <a:gd name="connsiteX2" fmla="*/ 2824924 w 3557617"/>
                <a:gd name="connsiteY2" fmla="*/ 4909540 h 5363809"/>
                <a:gd name="connsiteX3" fmla="*/ 2927501 w 3557617"/>
                <a:gd name="connsiteY3" fmla="*/ 4858251 h 5363809"/>
                <a:gd name="connsiteX4" fmla="*/ 2942155 w 3557617"/>
                <a:gd name="connsiteY4" fmla="*/ 4828943 h 5363809"/>
                <a:gd name="connsiteX5" fmla="*/ 3052059 w 3557617"/>
                <a:gd name="connsiteY5" fmla="*/ 4836270 h 5363809"/>
                <a:gd name="connsiteX6" fmla="*/ 3169290 w 3557617"/>
                <a:gd name="connsiteY6" fmla="*/ 4843597 h 5363809"/>
                <a:gd name="connsiteX7" fmla="*/ 3169290 w 3557617"/>
                <a:gd name="connsiteY7" fmla="*/ 4741020 h 5363809"/>
                <a:gd name="connsiteX8" fmla="*/ 3198597 w 3557617"/>
                <a:gd name="connsiteY8" fmla="*/ 4689732 h 5363809"/>
                <a:gd name="connsiteX9" fmla="*/ 3286520 w 3557617"/>
                <a:gd name="connsiteY9" fmla="*/ 4638443 h 5363809"/>
                <a:gd name="connsiteX10" fmla="*/ 3337809 w 3557617"/>
                <a:gd name="connsiteY10" fmla="*/ 4579828 h 5363809"/>
                <a:gd name="connsiteX11" fmla="*/ 3499001 w 3557617"/>
                <a:gd name="connsiteY11" fmla="*/ 4579828 h 5363809"/>
                <a:gd name="connsiteX12" fmla="*/ 3499001 w 3557617"/>
                <a:gd name="connsiteY12" fmla="*/ 4477251 h 5363809"/>
                <a:gd name="connsiteX13" fmla="*/ 3528309 w 3557617"/>
                <a:gd name="connsiteY13" fmla="*/ 4235463 h 5363809"/>
                <a:gd name="connsiteX14" fmla="*/ 3557617 w 3557617"/>
                <a:gd name="connsiteY14" fmla="*/ 4044963 h 5363809"/>
                <a:gd name="connsiteX15" fmla="*/ 3550290 w 3557617"/>
                <a:gd name="connsiteY15" fmla="*/ 3839809 h 5363809"/>
                <a:gd name="connsiteX16" fmla="*/ 3409505 w 3557617"/>
                <a:gd name="connsiteY16" fmla="*/ 3323517 h 5363809"/>
                <a:gd name="connsiteX17" fmla="*/ 2630269 w 3557617"/>
                <a:gd name="connsiteY17" fmla="*/ 1649372 h 5363809"/>
                <a:gd name="connsiteX18" fmla="*/ 2333657 w 3557617"/>
                <a:gd name="connsiteY18" fmla="*/ 1535454 h 5363809"/>
                <a:gd name="connsiteX19" fmla="*/ 2223057 w 3557617"/>
                <a:gd name="connsiteY19" fmla="*/ 1634515 h 5363809"/>
                <a:gd name="connsiteX20" fmla="*/ 2067210 w 3557617"/>
                <a:gd name="connsiteY20" fmla="*/ 1659281 h 5363809"/>
                <a:gd name="connsiteX21" fmla="*/ 1956608 w 3557617"/>
                <a:gd name="connsiteY21" fmla="*/ 1639469 h 5363809"/>
                <a:gd name="connsiteX22" fmla="*/ 1886226 w 3557617"/>
                <a:gd name="connsiteY22" fmla="*/ 1639468 h 5363809"/>
                <a:gd name="connsiteX23" fmla="*/ 1825898 w 3557617"/>
                <a:gd name="connsiteY23" fmla="*/ 1594892 h 5363809"/>
                <a:gd name="connsiteX24" fmla="*/ 1700215 w 3557617"/>
                <a:gd name="connsiteY24" fmla="*/ 1584985 h 5363809"/>
                <a:gd name="connsiteX25" fmla="*/ 1730379 w 3557617"/>
                <a:gd name="connsiteY25" fmla="*/ 1471065 h 5363809"/>
                <a:gd name="connsiteX26" fmla="*/ 1820870 w 3557617"/>
                <a:gd name="connsiteY26" fmla="*/ 1396768 h 5363809"/>
                <a:gd name="connsiteX27" fmla="*/ 1785679 w 3557617"/>
                <a:gd name="connsiteY27" fmla="*/ 1332379 h 5363809"/>
                <a:gd name="connsiteX28" fmla="*/ 1785679 w 3557617"/>
                <a:gd name="connsiteY28" fmla="*/ 1154068 h 5363809"/>
                <a:gd name="connsiteX29" fmla="*/ 1790707 w 3557617"/>
                <a:gd name="connsiteY29" fmla="*/ 1015381 h 5363809"/>
                <a:gd name="connsiteX30" fmla="*/ 1569504 w 3557617"/>
                <a:gd name="connsiteY30" fmla="*/ 549791 h 5363809"/>
                <a:gd name="connsiteX31" fmla="*/ 1740433 w 3557617"/>
                <a:gd name="connsiteY31" fmla="*/ 435870 h 5363809"/>
                <a:gd name="connsiteX32" fmla="*/ 1755515 w 3557617"/>
                <a:gd name="connsiteY32" fmla="*/ 386339 h 5363809"/>
                <a:gd name="connsiteX33" fmla="*/ 1212565 w 3557617"/>
                <a:gd name="connsiteY33" fmla="*/ 148592 h 5363809"/>
                <a:gd name="connsiteX34" fmla="*/ 800324 w 3557617"/>
                <a:gd name="connsiteY34" fmla="*/ 0 h 5363809"/>
                <a:gd name="connsiteX35" fmla="*/ 423275 w 3557617"/>
                <a:gd name="connsiteY35" fmla="*/ 594369 h 5363809"/>
                <a:gd name="connsiteX36" fmla="*/ 312674 w 3557617"/>
                <a:gd name="connsiteY36" fmla="*/ 950990 h 5363809"/>
                <a:gd name="connsiteX37" fmla="*/ 197045 w 3557617"/>
                <a:gd name="connsiteY37" fmla="*/ 1124349 h 5363809"/>
                <a:gd name="connsiteX38" fmla="*/ 71362 w 3557617"/>
                <a:gd name="connsiteY38" fmla="*/ 1253129 h 5363809"/>
                <a:gd name="connsiteX39" fmla="*/ 186991 w 3557617"/>
                <a:gd name="connsiteY39" fmla="*/ 1327425 h 5363809"/>
                <a:gd name="connsiteX40" fmla="*/ 297594 w 3557617"/>
                <a:gd name="connsiteY40" fmla="*/ 1594893 h 5363809"/>
                <a:gd name="connsiteX41" fmla="*/ 66336 w 3557617"/>
                <a:gd name="connsiteY41" fmla="*/ 1778157 h 5363809"/>
                <a:gd name="connsiteX42" fmla="*/ 135944 w 3557617"/>
                <a:gd name="connsiteY42" fmla="*/ 3773866 h 5363809"/>
                <a:gd name="connsiteX43" fmla="*/ 194559 w 3557617"/>
                <a:gd name="connsiteY43" fmla="*/ 3839809 h 5363809"/>
                <a:gd name="connsiteX44" fmla="*/ 223867 w 3557617"/>
                <a:gd name="connsiteY44" fmla="*/ 3883770 h 5363809"/>
                <a:gd name="connsiteX45" fmla="*/ 282482 w 3557617"/>
                <a:gd name="connsiteY45" fmla="*/ 3905751 h 5363809"/>
                <a:gd name="connsiteX46" fmla="*/ 1110424 w 3557617"/>
                <a:gd name="connsiteY46" fmla="*/ 4638443 h 5363809"/>
                <a:gd name="connsiteX47" fmla="*/ 1117751 w 3557617"/>
                <a:gd name="connsiteY47" fmla="*/ 4770328 h 5363809"/>
                <a:gd name="connsiteX48" fmla="*/ 1227655 w 3557617"/>
                <a:gd name="connsiteY48" fmla="*/ 4806963 h 5363809"/>
                <a:gd name="connsiteX49" fmla="*/ 1264290 w 3557617"/>
                <a:gd name="connsiteY49" fmla="*/ 4836270 h 5363809"/>
                <a:gd name="connsiteX50" fmla="*/ 1388847 w 3557617"/>
                <a:gd name="connsiteY50" fmla="*/ 4836270 h 5363809"/>
                <a:gd name="connsiteX51" fmla="*/ 1572020 w 3557617"/>
                <a:gd name="connsiteY51" fmla="*/ 4858251 h 5363809"/>
                <a:gd name="connsiteX52" fmla="*/ 1637963 w 3557617"/>
                <a:gd name="connsiteY52" fmla="*/ 4872905 h 5363809"/>
                <a:gd name="connsiteX53" fmla="*/ 1718559 w 3557617"/>
                <a:gd name="connsiteY53" fmla="*/ 4968155 h 5363809"/>
                <a:gd name="connsiteX54" fmla="*/ 1769847 w 3557617"/>
                <a:gd name="connsiteY54" fmla="*/ 5092713 h 5363809"/>
                <a:gd name="connsiteX55" fmla="*/ 1799155 w 3557617"/>
                <a:gd name="connsiteY55" fmla="*/ 5100040 h 5363809"/>
                <a:gd name="connsiteX56" fmla="*/ 1843117 w 3557617"/>
                <a:gd name="connsiteY56" fmla="*/ 5107366 h 5363809"/>
                <a:gd name="connsiteX57" fmla="*/ 1916386 w 3557617"/>
                <a:gd name="connsiteY57" fmla="*/ 5180636 h 5363809"/>
                <a:gd name="connsiteX58" fmla="*/ 1960347 w 3557617"/>
                <a:gd name="connsiteY58" fmla="*/ 5158655 h 5363809"/>
                <a:gd name="connsiteX59" fmla="*/ 1982328 w 3557617"/>
                <a:gd name="connsiteY59" fmla="*/ 5158655 h 5363809"/>
                <a:gd name="connsiteX60" fmla="*/ 2026290 w 3557617"/>
                <a:gd name="connsiteY60" fmla="*/ 5202616 h 5363809"/>
                <a:gd name="connsiteX61" fmla="*/ 2048270 w 3557617"/>
                <a:gd name="connsiteY61" fmla="*/ 5268559 h 5363809"/>
                <a:gd name="connsiteX62" fmla="*/ 2026990 w 3557617"/>
                <a:gd name="connsiteY62" fmla="*/ 5359236 h 5363809"/>
                <a:gd name="connsiteX63" fmla="*/ 2062924 w 3557617"/>
                <a:gd name="connsiteY63" fmla="*/ 5363809 h 5363809"/>
                <a:gd name="connsiteX0" fmla="*/ 2248404 w 3743097"/>
                <a:gd name="connsiteY0" fmla="*/ 5363809 h 5363809"/>
                <a:gd name="connsiteX1" fmla="*/ 2900500 w 3743097"/>
                <a:gd name="connsiteY1" fmla="*/ 4924193 h 5363809"/>
                <a:gd name="connsiteX2" fmla="*/ 3010404 w 3743097"/>
                <a:gd name="connsiteY2" fmla="*/ 4909540 h 5363809"/>
                <a:gd name="connsiteX3" fmla="*/ 3112981 w 3743097"/>
                <a:gd name="connsiteY3" fmla="*/ 4858251 h 5363809"/>
                <a:gd name="connsiteX4" fmla="*/ 3127635 w 3743097"/>
                <a:gd name="connsiteY4" fmla="*/ 4828943 h 5363809"/>
                <a:gd name="connsiteX5" fmla="*/ 3237539 w 3743097"/>
                <a:gd name="connsiteY5" fmla="*/ 4836270 h 5363809"/>
                <a:gd name="connsiteX6" fmla="*/ 3354770 w 3743097"/>
                <a:gd name="connsiteY6" fmla="*/ 4843597 h 5363809"/>
                <a:gd name="connsiteX7" fmla="*/ 3354770 w 3743097"/>
                <a:gd name="connsiteY7" fmla="*/ 4741020 h 5363809"/>
                <a:gd name="connsiteX8" fmla="*/ 3384077 w 3743097"/>
                <a:gd name="connsiteY8" fmla="*/ 4689732 h 5363809"/>
                <a:gd name="connsiteX9" fmla="*/ 3472000 w 3743097"/>
                <a:gd name="connsiteY9" fmla="*/ 4638443 h 5363809"/>
                <a:gd name="connsiteX10" fmla="*/ 3523289 w 3743097"/>
                <a:gd name="connsiteY10" fmla="*/ 4579828 h 5363809"/>
                <a:gd name="connsiteX11" fmla="*/ 3684481 w 3743097"/>
                <a:gd name="connsiteY11" fmla="*/ 4579828 h 5363809"/>
                <a:gd name="connsiteX12" fmla="*/ 3684481 w 3743097"/>
                <a:gd name="connsiteY12" fmla="*/ 4477251 h 5363809"/>
                <a:gd name="connsiteX13" fmla="*/ 3713789 w 3743097"/>
                <a:gd name="connsiteY13" fmla="*/ 4235463 h 5363809"/>
                <a:gd name="connsiteX14" fmla="*/ 3743097 w 3743097"/>
                <a:gd name="connsiteY14" fmla="*/ 4044963 h 5363809"/>
                <a:gd name="connsiteX15" fmla="*/ 3735770 w 3743097"/>
                <a:gd name="connsiteY15" fmla="*/ 3839809 h 5363809"/>
                <a:gd name="connsiteX16" fmla="*/ 3594985 w 3743097"/>
                <a:gd name="connsiteY16" fmla="*/ 3323517 h 5363809"/>
                <a:gd name="connsiteX17" fmla="*/ 2815749 w 3743097"/>
                <a:gd name="connsiteY17" fmla="*/ 1649372 h 5363809"/>
                <a:gd name="connsiteX18" fmla="*/ 2519137 w 3743097"/>
                <a:gd name="connsiteY18" fmla="*/ 1535454 h 5363809"/>
                <a:gd name="connsiteX19" fmla="*/ 2408537 w 3743097"/>
                <a:gd name="connsiteY19" fmla="*/ 1634515 h 5363809"/>
                <a:gd name="connsiteX20" fmla="*/ 2252690 w 3743097"/>
                <a:gd name="connsiteY20" fmla="*/ 1659281 h 5363809"/>
                <a:gd name="connsiteX21" fmla="*/ 2142088 w 3743097"/>
                <a:gd name="connsiteY21" fmla="*/ 1639469 h 5363809"/>
                <a:gd name="connsiteX22" fmla="*/ 2071706 w 3743097"/>
                <a:gd name="connsiteY22" fmla="*/ 1639468 h 5363809"/>
                <a:gd name="connsiteX23" fmla="*/ 2011378 w 3743097"/>
                <a:gd name="connsiteY23" fmla="*/ 1594892 h 5363809"/>
                <a:gd name="connsiteX24" fmla="*/ 1885695 w 3743097"/>
                <a:gd name="connsiteY24" fmla="*/ 1584985 h 5363809"/>
                <a:gd name="connsiteX25" fmla="*/ 1915859 w 3743097"/>
                <a:gd name="connsiteY25" fmla="*/ 1471065 h 5363809"/>
                <a:gd name="connsiteX26" fmla="*/ 2006350 w 3743097"/>
                <a:gd name="connsiteY26" fmla="*/ 1396768 h 5363809"/>
                <a:gd name="connsiteX27" fmla="*/ 1971159 w 3743097"/>
                <a:gd name="connsiteY27" fmla="*/ 1332379 h 5363809"/>
                <a:gd name="connsiteX28" fmla="*/ 1971159 w 3743097"/>
                <a:gd name="connsiteY28" fmla="*/ 1154068 h 5363809"/>
                <a:gd name="connsiteX29" fmla="*/ 1976187 w 3743097"/>
                <a:gd name="connsiteY29" fmla="*/ 1015381 h 5363809"/>
                <a:gd name="connsiteX30" fmla="*/ 1754984 w 3743097"/>
                <a:gd name="connsiteY30" fmla="*/ 549791 h 5363809"/>
                <a:gd name="connsiteX31" fmla="*/ 1925913 w 3743097"/>
                <a:gd name="connsiteY31" fmla="*/ 435870 h 5363809"/>
                <a:gd name="connsiteX32" fmla="*/ 1940995 w 3743097"/>
                <a:gd name="connsiteY32" fmla="*/ 386339 h 5363809"/>
                <a:gd name="connsiteX33" fmla="*/ 1398045 w 3743097"/>
                <a:gd name="connsiteY33" fmla="*/ 148592 h 5363809"/>
                <a:gd name="connsiteX34" fmla="*/ 985804 w 3743097"/>
                <a:gd name="connsiteY34" fmla="*/ 0 h 5363809"/>
                <a:gd name="connsiteX35" fmla="*/ 608755 w 3743097"/>
                <a:gd name="connsiteY35" fmla="*/ 594369 h 5363809"/>
                <a:gd name="connsiteX36" fmla="*/ 498154 w 3743097"/>
                <a:gd name="connsiteY36" fmla="*/ 950990 h 5363809"/>
                <a:gd name="connsiteX37" fmla="*/ 382525 w 3743097"/>
                <a:gd name="connsiteY37" fmla="*/ 1124349 h 5363809"/>
                <a:gd name="connsiteX38" fmla="*/ 256842 w 3743097"/>
                <a:gd name="connsiteY38" fmla="*/ 1253129 h 5363809"/>
                <a:gd name="connsiteX39" fmla="*/ 372471 w 3743097"/>
                <a:gd name="connsiteY39" fmla="*/ 1327425 h 5363809"/>
                <a:gd name="connsiteX40" fmla="*/ 483074 w 3743097"/>
                <a:gd name="connsiteY40" fmla="*/ 1594893 h 5363809"/>
                <a:gd name="connsiteX41" fmla="*/ 251816 w 3743097"/>
                <a:gd name="connsiteY41" fmla="*/ 1778157 h 5363809"/>
                <a:gd name="connsiteX42" fmla="*/ 451 w 3743097"/>
                <a:gd name="connsiteY42" fmla="*/ 1911890 h 5363809"/>
                <a:gd name="connsiteX43" fmla="*/ 321424 w 3743097"/>
                <a:gd name="connsiteY43" fmla="*/ 3773866 h 5363809"/>
                <a:gd name="connsiteX44" fmla="*/ 380039 w 3743097"/>
                <a:gd name="connsiteY44" fmla="*/ 3839809 h 5363809"/>
                <a:gd name="connsiteX45" fmla="*/ 409347 w 3743097"/>
                <a:gd name="connsiteY45" fmla="*/ 3883770 h 5363809"/>
                <a:gd name="connsiteX46" fmla="*/ 467962 w 3743097"/>
                <a:gd name="connsiteY46" fmla="*/ 3905751 h 5363809"/>
                <a:gd name="connsiteX47" fmla="*/ 1295904 w 3743097"/>
                <a:gd name="connsiteY47" fmla="*/ 4638443 h 5363809"/>
                <a:gd name="connsiteX48" fmla="*/ 1303231 w 3743097"/>
                <a:gd name="connsiteY48" fmla="*/ 4770328 h 5363809"/>
                <a:gd name="connsiteX49" fmla="*/ 1413135 w 3743097"/>
                <a:gd name="connsiteY49" fmla="*/ 4806963 h 5363809"/>
                <a:gd name="connsiteX50" fmla="*/ 1449770 w 3743097"/>
                <a:gd name="connsiteY50" fmla="*/ 4836270 h 5363809"/>
                <a:gd name="connsiteX51" fmla="*/ 1574327 w 3743097"/>
                <a:gd name="connsiteY51" fmla="*/ 4836270 h 5363809"/>
                <a:gd name="connsiteX52" fmla="*/ 1757500 w 3743097"/>
                <a:gd name="connsiteY52" fmla="*/ 4858251 h 5363809"/>
                <a:gd name="connsiteX53" fmla="*/ 1823443 w 3743097"/>
                <a:gd name="connsiteY53" fmla="*/ 4872905 h 5363809"/>
                <a:gd name="connsiteX54" fmla="*/ 1904039 w 3743097"/>
                <a:gd name="connsiteY54" fmla="*/ 4968155 h 5363809"/>
                <a:gd name="connsiteX55" fmla="*/ 1955327 w 3743097"/>
                <a:gd name="connsiteY55" fmla="*/ 5092713 h 5363809"/>
                <a:gd name="connsiteX56" fmla="*/ 1984635 w 3743097"/>
                <a:gd name="connsiteY56" fmla="*/ 5100040 h 5363809"/>
                <a:gd name="connsiteX57" fmla="*/ 2028597 w 3743097"/>
                <a:gd name="connsiteY57" fmla="*/ 5107366 h 5363809"/>
                <a:gd name="connsiteX58" fmla="*/ 2101866 w 3743097"/>
                <a:gd name="connsiteY58" fmla="*/ 5180636 h 5363809"/>
                <a:gd name="connsiteX59" fmla="*/ 2145827 w 3743097"/>
                <a:gd name="connsiteY59" fmla="*/ 5158655 h 5363809"/>
                <a:gd name="connsiteX60" fmla="*/ 2167808 w 3743097"/>
                <a:gd name="connsiteY60" fmla="*/ 5158655 h 5363809"/>
                <a:gd name="connsiteX61" fmla="*/ 2211770 w 3743097"/>
                <a:gd name="connsiteY61" fmla="*/ 5202616 h 5363809"/>
                <a:gd name="connsiteX62" fmla="*/ 2233750 w 3743097"/>
                <a:gd name="connsiteY62" fmla="*/ 5268559 h 5363809"/>
                <a:gd name="connsiteX63" fmla="*/ 2212470 w 3743097"/>
                <a:gd name="connsiteY63" fmla="*/ 5359236 h 5363809"/>
                <a:gd name="connsiteX64" fmla="*/ 2248404 w 3743097"/>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47953 w 3742646"/>
                <a:gd name="connsiteY0" fmla="*/ 5363809 h 5363809"/>
                <a:gd name="connsiteX1" fmla="*/ 2900049 w 3742646"/>
                <a:gd name="connsiteY1" fmla="*/ 4924193 h 5363809"/>
                <a:gd name="connsiteX2" fmla="*/ 3009953 w 3742646"/>
                <a:gd name="connsiteY2" fmla="*/ 4909540 h 5363809"/>
                <a:gd name="connsiteX3" fmla="*/ 3112530 w 3742646"/>
                <a:gd name="connsiteY3" fmla="*/ 4858251 h 5363809"/>
                <a:gd name="connsiteX4" fmla="*/ 3127184 w 3742646"/>
                <a:gd name="connsiteY4" fmla="*/ 4828943 h 5363809"/>
                <a:gd name="connsiteX5" fmla="*/ 3237088 w 3742646"/>
                <a:gd name="connsiteY5" fmla="*/ 4836270 h 5363809"/>
                <a:gd name="connsiteX6" fmla="*/ 3354319 w 3742646"/>
                <a:gd name="connsiteY6" fmla="*/ 4843597 h 5363809"/>
                <a:gd name="connsiteX7" fmla="*/ 3354319 w 3742646"/>
                <a:gd name="connsiteY7" fmla="*/ 4741020 h 5363809"/>
                <a:gd name="connsiteX8" fmla="*/ 3383626 w 3742646"/>
                <a:gd name="connsiteY8" fmla="*/ 4689732 h 5363809"/>
                <a:gd name="connsiteX9" fmla="*/ 3471549 w 3742646"/>
                <a:gd name="connsiteY9" fmla="*/ 4638443 h 5363809"/>
                <a:gd name="connsiteX10" fmla="*/ 3522838 w 3742646"/>
                <a:gd name="connsiteY10" fmla="*/ 4579828 h 5363809"/>
                <a:gd name="connsiteX11" fmla="*/ 3684030 w 3742646"/>
                <a:gd name="connsiteY11" fmla="*/ 4579828 h 5363809"/>
                <a:gd name="connsiteX12" fmla="*/ 3684030 w 3742646"/>
                <a:gd name="connsiteY12" fmla="*/ 4477251 h 5363809"/>
                <a:gd name="connsiteX13" fmla="*/ 3713338 w 3742646"/>
                <a:gd name="connsiteY13" fmla="*/ 4235463 h 5363809"/>
                <a:gd name="connsiteX14" fmla="*/ 3742646 w 3742646"/>
                <a:gd name="connsiteY14" fmla="*/ 4044963 h 5363809"/>
                <a:gd name="connsiteX15" fmla="*/ 3735319 w 3742646"/>
                <a:gd name="connsiteY15" fmla="*/ 3839809 h 5363809"/>
                <a:gd name="connsiteX16" fmla="*/ 3594534 w 3742646"/>
                <a:gd name="connsiteY16" fmla="*/ 3323517 h 5363809"/>
                <a:gd name="connsiteX17" fmla="*/ 2815298 w 3742646"/>
                <a:gd name="connsiteY17" fmla="*/ 1649372 h 5363809"/>
                <a:gd name="connsiteX18" fmla="*/ 2518686 w 3742646"/>
                <a:gd name="connsiteY18" fmla="*/ 1535454 h 5363809"/>
                <a:gd name="connsiteX19" fmla="*/ 2408086 w 3742646"/>
                <a:gd name="connsiteY19" fmla="*/ 1634515 h 5363809"/>
                <a:gd name="connsiteX20" fmla="*/ 2252239 w 3742646"/>
                <a:gd name="connsiteY20" fmla="*/ 1659281 h 5363809"/>
                <a:gd name="connsiteX21" fmla="*/ 2141637 w 3742646"/>
                <a:gd name="connsiteY21" fmla="*/ 1639469 h 5363809"/>
                <a:gd name="connsiteX22" fmla="*/ 2071255 w 3742646"/>
                <a:gd name="connsiteY22" fmla="*/ 1639468 h 5363809"/>
                <a:gd name="connsiteX23" fmla="*/ 2010927 w 3742646"/>
                <a:gd name="connsiteY23" fmla="*/ 1594892 h 5363809"/>
                <a:gd name="connsiteX24" fmla="*/ 1885244 w 3742646"/>
                <a:gd name="connsiteY24" fmla="*/ 1584985 h 5363809"/>
                <a:gd name="connsiteX25" fmla="*/ 1915408 w 3742646"/>
                <a:gd name="connsiteY25" fmla="*/ 1471065 h 5363809"/>
                <a:gd name="connsiteX26" fmla="*/ 2005899 w 3742646"/>
                <a:gd name="connsiteY26" fmla="*/ 1396768 h 5363809"/>
                <a:gd name="connsiteX27" fmla="*/ 1970708 w 3742646"/>
                <a:gd name="connsiteY27" fmla="*/ 1332379 h 5363809"/>
                <a:gd name="connsiteX28" fmla="*/ 1970708 w 3742646"/>
                <a:gd name="connsiteY28" fmla="*/ 1154068 h 5363809"/>
                <a:gd name="connsiteX29" fmla="*/ 1975736 w 3742646"/>
                <a:gd name="connsiteY29" fmla="*/ 1015381 h 5363809"/>
                <a:gd name="connsiteX30" fmla="*/ 1754533 w 3742646"/>
                <a:gd name="connsiteY30" fmla="*/ 549791 h 5363809"/>
                <a:gd name="connsiteX31" fmla="*/ 1925462 w 3742646"/>
                <a:gd name="connsiteY31" fmla="*/ 435870 h 5363809"/>
                <a:gd name="connsiteX32" fmla="*/ 1940544 w 3742646"/>
                <a:gd name="connsiteY32" fmla="*/ 386339 h 5363809"/>
                <a:gd name="connsiteX33" fmla="*/ 1397594 w 3742646"/>
                <a:gd name="connsiteY33" fmla="*/ 148592 h 5363809"/>
                <a:gd name="connsiteX34" fmla="*/ 985353 w 3742646"/>
                <a:gd name="connsiteY34" fmla="*/ 0 h 5363809"/>
                <a:gd name="connsiteX35" fmla="*/ 608304 w 3742646"/>
                <a:gd name="connsiteY35" fmla="*/ 594369 h 5363809"/>
                <a:gd name="connsiteX36" fmla="*/ 497703 w 3742646"/>
                <a:gd name="connsiteY36" fmla="*/ 950990 h 5363809"/>
                <a:gd name="connsiteX37" fmla="*/ 382074 w 3742646"/>
                <a:gd name="connsiteY37" fmla="*/ 1124349 h 5363809"/>
                <a:gd name="connsiteX38" fmla="*/ 256391 w 3742646"/>
                <a:gd name="connsiteY38" fmla="*/ 1253129 h 5363809"/>
                <a:gd name="connsiteX39" fmla="*/ 372020 w 3742646"/>
                <a:gd name="connsiteY39" fmla="*/ 1327425 h 5363809"/>
                <a:gd name="connsiteX40" fmla="*/ 482623 w 3742646"/>
                <a:gd name="connsiteY40" fmla="*/ 1594893 h 5363809"/>
                <a:gd name="connsiteX41" fmla="*/ 251365 w 3742646"/>
                <a:gd name="connsiteY41" fmla="*/ 1778157 h 5363809"/>
                <a:gd name="connsiteX42" fmla="*/ 0 w 3742646"/>
                <a:gd name="connsiteY42" fmla="*/ 1911890 h 5363809"/>
                <a:gd name="connsiteX43" fmla="*/ 320973 w 3742646"/>
                <a:gd name="connsiteY43" fmla="*/ 3773866 h 5363809"/>
                <a:gd name="connsiteX44" fmla="*/ 379588 w 3742646"/>
                <a:gd name="connsiteY44" fmla="*/ 3839809 h 5363809"/>
                <a:gd name="connsiteX45" fmla="*/ 408896 w 3742646"/>
                <a:gd name="connsiteY45" fmla="*/ 3883770 h 5363809"/>
                <a:gd name="connsiteX46" fmla="*/ 467511 w 3742646"/>
                <a:gd name="connsiteY46" fmla="*/ 3905751 h 5363809"/>
                <a:gd name="connsiteX47" fmla="*/ 1295453 w 3742646"/>
                <a:gd name="connsiteY47" fmla="*/ 4638443 h 5363809"/>
                <a:gd name="connsiteX48" fmla="*/ 1302780 w 3742646"/>
                <a:gd name="connsiteY48" fmla="*/ 4770328 h 5363809"/>
                <a:gd name="connsiteX49" fmla="*/ 1412684 w 3742646"/>
                <a:gd name="connsiteY49" fmla="*/ 4806963 h 5363809"/>
                <a:gd name="connsiteX50" fmla="*/ 1449319 w 3742646"/>
                <a:gd name="connsiteY50" fmla="*/ 4836270 h 5363809"/>
                <a:gd name="connsiteX51" fmla="*/ 1573876 w 3742646"/>
                <a:gd name="connsiteY51" fmla="*/ 4836270 h 5363809"/>
                <a:gd name="connsiteX52" fmla="*/ 1757049 w 3742646"/>
                <a:gd name="connsiteY52" fmla="*/ 4858251 h 5363809"/>
                <a:gd name="connsiteX53" fmla="*/ 1822992 w 3742646"/>
                <a:gd name="connsiteY53" fmla="*/ 4872905 h 5363809"/>
                <a:gd name="connsiteX54" fmla="*/ 1903588 w 3742646"/>
                <a:gd name="connsiteY54" fmla="*/ 4968155 h 5363809"/>
                <a:gd name="connsiteX55" fmla="*/ 1954876 w 3742646"/>
                <a:gd name="connsiteY55" fmla="*/ 5092713 h 5363809"/>
                <a:gd name="connsiteX56" fmla="*/ 1984184 w 3742646"/>
                <a:gd name="connsiteY56" fmla="*/ 5100040 h 5363809"/>
                <a:gd name="connsiteX57" fmla="*/ 2028146 w 3742646"/>
                <a:gd name="connsiteY57" fmla="*/ 5107366 h 5363809"/>
                <a:gd name="connsiteX58" fmla="*/ 2101415 w 3742646"/>
                <a:gd name="connsiteY58" fmla="*/ 5180636 h 5363809"/>
                <a:gd name="connsiteX59" fmla="*/ 2145376 w 3742646"/>
                <a:gd name="connsiteY59" fmla="*/ 5158655 h 5363809"/>
                <a:gd name="connsiteX60" fmla="*/ 2167357 w 3742646"/>
                <a:gd name="connsiteY60" fmla="*/ 5158655 h 5363809"/>
                <a:gd name="connsiteX61" fmla="*/ 2211319 w 3742646"/>
                <a:gd name="connsiteY61" fmla="*/ 5202616 h 5363809"/>
                <a:gd name="connsiteX62" fmla="*/ 2233299 w 3742646"/>
                <a:gd name="connsiteY62" fmla="*/ 5268559 h 5363809"/>
                <a:gd name="connsiteX63" fmla="*/ 2212019 w 3742646"/>
                <a:gd name="connsiteY63" fmla="*/ 5359236 h 5363809"/>
                <a:gd name="connsiteX64" fmla="*/ 2247953 w 3742646"/>
                <a:gd name="connsiteY64" fmla="*/ 5363809 h 5363809"/>
                <a:gd name="connsiteX0" fmla="*/ 2263034 w 3757727"/>
                <a:gd name="connsiteY0" fmla="*/ 5363809 h 5363809"/>
                <a:gd name="connsiteX1" fmla="*/ 2915130 w 3757727"/>
                <a:gd name="connsiteY1" fmla="*/ 4924193 h 5363809"/>
                <a:gd name="connsiteX2" fmla="*/ 3025034 w 3757727"/>
                <a:gd name="connsiteY2" fmla="*/ 4909540 h 5363809"/>
                <a:gd name="connsiteX3" fmla="*/ 3127611 w 3757727"/>
                <a:gd name="connsiteY3" fmla="*/ 4858251 h 5363809"/>
                <a:gd name="connsiteX4" fmla="*/ 3142265 w 3757727"/>
                <a:gd name="connsiteY4" fmla="*/ 4828943 h 5363809"/>
                <a:gd name="connsiteX5" fmla="*/ 3252169 w 3757727"/>
                <a:gd name="connsiteY5" fmla="*/ 4836270 h 5363809"/>
                <a:gd name="connsiteX6" fmla="*/ 3369400 w 3757727"/>
                <a:gd name="connsiteY6" fmla="*/ 4843597 h 5363809"/>
                <a:gd name="connsiteX7" fmla="*/ 3369400 w 3757727"/>
                <a:gd name="connsiteY7" fmla="*/ 4741020 h 5363809"/>
                <a:gd name="connsiteX8" fmla="*/ 3398707 w 3757727"/>
                <a:gd name="connsiteY8" fmla="*/ 4689732 h 5363809"/>
                <a:gd name="connsiteX9" fmla="*/ 3486630 w 3757727"/>
                <a:gd name="connsiteY9" fmla="*/ 4638443 h 5363809"/>
                <a:gd name="connsiteX10" fmla="*/ 3537919 w 3757727"/>
                <a:gd name="connsiteY10" fmla="*/ 4579828 h 5363809"/>
                <a:gd name="connsiteX11" fmla="*/ 3699111 w 3757727"/>
                <a:gd name="connsiteY11" fmla="*/ 4579828 h 5363809"/>
                <a:gd name="connsiteX12" fmla="*/ 3699111 w 3757727"/>
                <a:gd name="connsiteY12" fmla="*/ 4477251 h 5363809"/>
                <a:gd name="connsiteX13" fmla="*/ 3728419 w 3757727"/>
                <a:gd name="connsiteY13" fmla="*/ 4235463 h 5363809"/>
                <a:gd name="connsiteX14" fmla="*/ 3757727 w 3757727"/>
                <a:gd name="connsiteY14" fmla="*/ 4044963 h 5363809"/>
                <a:gd name="connsiteX15" fmla="*/ 3750400 w 3757727"/>
                <a:gd name="connsiteY15" fmla="*/ 3839809 h 5363809"/>
                <a:gd name="connsiteX16" fmla="*/ 3609615 w 3757727"/>
                <a:gd name="connsiteY16" fmla="*/ 3323517 h 5363809"/>
                <a:gd name="connsiteX17" fmla="*/ 2830379 w 3757727"/>
                <a:gd name="connsiteY17" fmla="*/ 1649372 h 5363809"/>
                <a:gd name="connsiteX18" fmla="*/ 2533767 w 3757727"/>
                <a:gd name="connsiteY18" fmla="*/ 1535454 h 5363809"/>
                <a:gd name="connsiteX19" fmla="*/ 2423167 w 3757727"/>
                <a:gd name="connsiteY19" fmla="*/ 1634515 h 5363809"/>
                <a:gd name="connsiteX20" fmla="*/ 2267320 w 3757727"/>
                <a:gd name="connsiteY20" fmla="*/ 1659281 h 5363809"/>
                <a:gd name="connsiteX21" fmla="*/ 2156718 w 3757727"/>
                <a:gd name="connsiteY21" fmla="*/ 1639469 h 5363809"/>
                <a:gd name="connsiteX22" fmla="*/ 2086336 w 3757727"/>
                <a:gd name="connsiteY22" fmla="*/ 1639468 h 5363809"/>
                <a:gd name="connsiteX23" fmla="*/ 2026008 w 3757727"/>
                <a:gd name="connsiteY23" fmla="*/ 1594892 h 5363809"/>
                <a:gd name="connsiteX24" fmla="*/ 1900325 w 3757727"/>
                <a:gd name="connsiteY24" fmla="*/ 1584985 h 5363809"/>
                <a:gd name="connsiteX25" fmla="*/ 1930489 w 3757727"/>
                <a:gd name="connsiteY25" fmla="*/ 1471065 h 5363809"/>
                <a:gd name="connsiteX26" fmla="*/ 2020980 w 3757727"/>
                <a:gd name="connsiteY26" fmla="*/ 1396768 h 5363809"/>
                <a:gd name="connsiteX27" fmla="*/ 1985789 w 3757727"/>
                <a:gd name="connsiteY27" fmla="*/ 1332379 h 5363809"/>
                <a:gd name="connsiteX28" fmla="*/ 1985789 w 3757727"/>
                <a:gd name="connsiteY28" fmla="*/ 1154068 h 5363809"/>
                <a:gd name="connsiteX29" fmla="*/ 1990817 w 3757727"/>
                <a:gd name="connsiteY29" fmla="*/ 1015381 h 5363809"/>
                <a:gd name="connsiteX30" fmla="*/ 1769614 w 3757727"/>
                <a:gd name="connsiteY30" fmla="*/ 549791 h 5363809"/>
                <a:gd name="connsiteX31" fmla="*/ 1940543 w 3757727"/>
                <a:gd name="connsiteY31" fmla="*/ 435870 h 5363809"/>
                <a:gd name="connsiteX32" fmla="*/ 1955625 w 3757727"/>
                <a:gd name="connsiteY32" fmla="*/ 386339 h 5363809"/>
                <a:gd name="connsiteX33" fmla="*/ 1412675 w 3757727"/>
                <a:gd name="connsiteY33" fmla="*/ 148592 h 5363809"/>
                <a:gd name="connsiteX34" fmla="*/ 1000434 w 3757727"/>
                <a:gd name="connsiteY34" fmla="*/ 0 h 5363809"/>
                <a:gd name="connsiteX35" fmla="*/ 623385 w 3757727"/>
                <a:gd name="connsiteY35" fmla="*/ 594369 h 5363809"/>
                <a:gd name="connsiteX36" fmla="*/ 512784 w 3757727"/>
                <a:gd name="connsiteY36" fmla="*/ 950990 h 5363809"/>
                <a:gd name="connsiteX37" fmla="*/ 397155 w 3757727"/>
                <a:gd name="connsiteY37" fmla="*/ 1124349 h 5363809"/>
                <a:gd name="connsiteX38" fmla="*/ 271472 w 3757727"/>
                <a:gd name="connsiteY38" fmla="*/ 1253129 h 5363809"/>
                <a:gd name="connsiteX39" fmla="*/ 387101 w 3757727"/>
                <a:gd name="connsiteY39" fmla="*/ 1327425 h 5363809"/>
                <a:gd name="connsiteX40" fmla="*/ 497704 w 3757727"/>
                <a:gd name="connsiteY40" fmla="*/ 1594893 h 5363809"/>
                <a:gd name="connsiteX41" fmla="*/ 266446 w 3757727"/>
                <a:gd name="connsiteY41" fmla="*/ 1778157 h 5363809"/>
                <a:gd name="connsiteX42" fmla="*/ 0 w 3757727"/>
                <a:gd name="connsiteY42" fmla="*/ 1906937 h 5363809"/>
                <a:gd name="connsiteX43" fmla="*/ 336054 w 3757727"/>
                <a:gd name="connsiteY43" fmla="*/ 3773866 h 5363809"/>
                <a:gd name="connsiteX44" fmla="*/ 394669 w 3757727"/>
                <a:gd name="connsiteY44" fmla="*/ 3839809 h 5363809"/>
                <a:gd name="connsiteX45" fmla="*/ 423977 w 3757727"/>
                <a:gd name="connsiteY45" fmla="*/ 3883770 h 5363809"/>
                <a:gd name="connsiteX46" fmla="*/ 482592 w 3757727"/>
                <a:gd name="connsiteY46" fmla="*/ 3905751 h 5363809"/>
                <a:gd name="connsiteX47" fmla="*/ 1310534 w 3757727"/>
                <a:gd name="connsiteY47" fmla="*/ 4638443 h 5363809"/>
                <a:gd name="connsiteX48" fmla="*/ 1317861 w 3757727"/>
                <a:gd name="connsiteY48" fmla="*/ 4770328 h 5363809"/>
                <a:gd name="connsiteX49" fmla="*/ 1427765 w 3757727"/>
                <a:gd name="connsiteY49" fmla="*/ 4806963 h 5363809"/>
                <a:gd name="connsiteX50" fmla="*/ 1464400 w 3757727"/>
                <a:gd name="connsiteY50" fmla="*/ 4836270 h 5363809"/>
                <a:gd name="connsiteX51" fmla="*/ 1588957 w 3757727"/>
                <a:gd name="connsiteY51" fmla="*/ 4836270 h 5363809"/>
                <a:gd name="connsiteX52" fmla="*/ 1772130 w 3757727"/>
                <a:gd name="connsiteY52" fmla="*/ 4858251 h 5363809"/>
                <a:gd name="connsiteX53" fmla="*/ 1838073 w 3757727"/>
                <a:gd name="connsiteY53" fmla="*/ 4872905 h 5363809"/>
                <a:gd name="connsiteX54" fmla="*/ 1918669 w 3757727"/>
                <a:gd name="connsiteY54" fmla="*/ 4968155 h 5363809"/>
                <a:gd name="connsiteX55" fmla="*/ 1969957 w 3757727"/>
                <a:gd name="connsiteY55" fmla="*/ 5092713 h 5363809"/>
                <a:gd name="connsiteX56" fmla="*/ 1999265 w 3757727"/>
                <a:gd name="connsiteY56" fmla="*/ 5100040 h 5363809"/>
                <a:gd name="connsiteX57" fmla="*/ 2043227 w 3757727"/>
                <a:gd name="connsiteY57" fmla="*/ 5107366 h 5363809"/>
                <a:gd name="connsiteX58" fmla="*/ 2116496 w 3757727"/>
                <a:gd name="connsiteY58" fmla="*/ 5180636 h 5363809"/>
                <a:gd name="connsiteX59" fmla="*/ 2160457 w 3757727"/>
                <a:gd name="connsiteY59" fmla="*/ 5158655 h 5363809"/>
                <a:gd name="connsiteX60" fmla="*/ 2182438 w 3757727"/>
                <a:gd name="connsiteY60" fmla="*/ 5158655 h 5363809"/>
                <a:gd name="connsiteX61" fmla="*/ 2226400 w 3757727"/>
                <a:gd name="connsiteY61" fmla="*/ 5202616 h 5363809"/>
                <a:gd name="connsiteX62" fmla="*/ 2248380 w 3757727"/>
                <a:gd name="connsiteY62" fmla="*/ 5268559 h 5363809"/>
                <a:gd name="connsiteX63" fmla="*/ 2227100 w 3757727"/>
                <a:gd name="connsiteY63" fmla="*/ 5359236 h 5363809"/>
                <a:gd name="connsiteX64" fmla="*/ 2263034 w 3757727"/>
                <a:gd name="connsiteY64" fmla="*/ 5363809 h 5363809"/>
                <a:gd name="connsiteX0" fmla="*/ 2396821 w 3891514"/>
                <a:gd name="connsiteY0" fmla="*/ 5363809 h 5363809"/>
                <a:gd name="connsiteX1" fmla="*/ 3048917 w 3891514"/>
                <a:gd name="connsiteY1" fmla="*/ 4924193 h 5363809"/>
                <a:gd name="connsiteX2" fmla="*/ 3158821 w 3891514"/>
                <a:gd name="connsiteY2" fmla="*/ 4909540 h 5363809"/>
                <a:gd name="connsiteX3" fmla="*/ 3261398 w 3891514"/>
                <a:gd name="connsiteY3" fmla="*/ 4858251 h 5363809"/>
                <a:gd name="connsiteX4" fmla="*/ 3276052 w 3891514"/>
                <a:gd name="connsiteY4" fmla="*/ 4828943 h 5363809"/>
                <a:gd name="connsiteX5" fmla="*/ 3385956 w 3891514"/>
                <a:gd name="connsiteY5" fmla="*/ 4836270 h 5363809"/>
                <a:gd name="connsiteX6" fmla="*/ 3503187 w 3891514"/>
                <a:gd name="connsiteY6" fmla="*/ 4843597 h 5363809"/>
                <a:gd name="connsiteX7" fmla="*/ 3503187 w 3891514"/>
                <a:gd name="connsiteY7" fmla="*/ 4741020 h 5363809"/>
                <a:gd name="connsiteX8" fmla="*/ 3532494 w 3891514"/>
                <a:gd name="connsiteY8" fmla="*/ 4689732 h 5363809"/>
                <a:gd name="connsiteX9" fmla="*/ 3620417 w 3891514"/>
                <a:gd name="connsiteY9" fmla="*/ 4638443 h 5363809"/>
                <a:gd name="connsiteX10" fmla="*/ 3671706 w 3891514"/>
                <a:gd name="connsiteY10" fmla="*/ 4579828 h 5363809"/>
                <a:gd name="connsiteX11" fmla="*/ 3832898 w 3891514"/>
                <a:gd name="connsiteY11" fmla="*/ 4579828 h 5363809"/>
                <a:gd name="connsiteX12" fmla="*/ 3832898 w 3891514"/>
                <a:gd name="connsiteY12" fmla="*/ 4477251 h 5363809"/>
                <a:gd name="connsiteX13" fmla="*/ 3862206 w 3891514"/>
                <a:gd name="connsiteY13" fmla="*/ 4235463 h 5363809"/>
                <a:gd name="connsiteX14" fmla="*/ 3891514 w 3891514"/>
                <a:gd name="connsiteY14" fmla="*/ 4044963 h 5363809"/>
                <a:gd name="connsiteX15" fmla="*/ 3884187 w 3891514"/>
                <a:gd name="connsiteY15" fmla="*/ 3839809 h 5363809"/>
                <a:gd name="connsiteX16" fmla="*/ 3743402 w 3891514"/>
                <a:gd name="connsiteY16" fmla="*/ 3323517 h 5363809"/>
                <a:gd name="connsiteX17" fmla="*/ 2964166 w 3891514"/>
                <a:gd name="connsiteY17" fmla="*/ 1649372 h 5363809"/>
                <a:gd name="connsiteX18" fmla="*/ 2667554 w 3891514"/>
                <a:gd name="connsiteY18" fmla="*/ 1535454 h 5363809"/>
                <a:gd name="connsiteX19" fmla="*/ 2556954 w 3891514"/>
                <a:gd name="connsiteY19" fmla="*/ 1634515 h 5363809"/>
                <a:gd name="connsiteX20" fmla="*/ 2401107 w 3891514"/>
                <a:gd name="connsiteY20" fmla="*/ 1659281 h 5363809"/>
                <a:gd name="connsiteX21" fmla="*/ 2290505 w 3891514"/>
                <a:gd name="connsiteY21" fmla="*/ 1639469 h 5363809"/>
                <a:gd name="connsiteX22" fmla="*/ 2220123 w 3891514"/>
                <a:gd name="connsiteY22" fmla="*/ 1639468 h 5363809"/>
                <a:gd name="connsiteX23" fmla="*/ 2159795 w 3891514"/>
                <a:gd name="connsiteY23" fmla="*/ 1594892 h 5363809"/>
                <a:gd name="connsiteX24" fmla="*/ 2034112 w 3891514"/>
                <a:gd name="connsiteY24" fmla="*/ 1584985 h 5363809"/>
                <a:gd name="connsiteX25" fmla="*/ 2064276 w 3891514"/>
                <a:gd name="connsiteY25" fmla="*/ 1471065 h 5363809"/>
                <a:gd name="connsiteX26" fmla="*/ 2154767 w 3891514"/>
                <a:gd name="connsiteY26" fmla="*/ 1396768 h 5363809"/>
                <a:gd name="connsiteX27" fmla="*/ 2119576 w 3891514"/>
                <a:gd name="connsiteY27" fmla="*/ 1332379 h 5363809"/>
                <a:gd name="connsiteX28" fmla="*/ 2119576 w 3891514"/>
                <a:gd name="connsiteY28" fmla="*/ 1154068 h 5363809"/>
                <a:gd name="connsiteX29" fmla="*/ 2124604 w 3891514"/>
                <a:gd name="connsiteY29" fmla="*/ 1015381 h 5363809"/>
                <a:gd name="connsiteX30" fmla="*/ 1903401 w 3891514"/>
                <a:gd name="connsiteY30" fmla="*/ 549791 h 5363809"/>
                <a:gd name="connsiteX31" fmla="*/ 2074330 w 3891514"/>
                <a:gd name="connsiteY31" fmla="*/ 435870 h 5363809"/>
                <a:gd name="connsiteX32" fmla="*/ 2089412 w 3891514"/>
                <a:gd name="connsiteY32" fmla="*/ 386339 h 5363809"/>
                <a:gd name="connsiteX33" fmla="*/ 1546462 w 3891514"/>
                <a:gd name="connsiteY33" fmla="*/ 148592 h 5363809"/>
                <a:gd name="connsiteX34" fmla="*/ 1134221 w 3891514"/>
                <a:gd name="connsiteY34" fmla="*/ 0 h 5363809"/>
                <a:gd name="connsiteX35" fmla="*/ 757172 w 3891514"/>
                <a:gd name="connsiteY35" fmla="*/ 594369 h 5363809"/>
                <a:gd name="connsiteX36" fmla="*/ 646571 w 3891514"/>
                <a:gd name="connsiteY36" fmla="*/ 950990 h 5363809"/>
                <a:gd name="connsiteX37" fmla="*/ 530942 w 3891514"/>
                <a:gd name="connsiteY37" fmla="*/ 1124349 h 5363809"/>
                <a:gd name="connsiteX38" fmla="*/ 405259 w 3891514"/>
                <a:gd name="connsiteY38" fmla="*/ 1253129 h 5363809"/>
                <a:gd name="connsiteX39" fmla="*/ 520888 w 3891514"/>
                <a:gd name="connsiteY39" fmla="*/ 1327425 h 5363809"/>
                <a:gd name="connsiteX40" fmla="*/ 631491 w 3891514"/>
                <a:gd name="connsiteY40" fmla="*/ 1594893 h 5363809"/>
                <a:gd name="connsiteX41" fmla="*/ 400233 w 3891514"/>
                <a:gd name="connsiteY41" fmla="*/ 1778157 h 5363809"/>
                <a:gd name="connsiteX42" fmla="*/ 133787 w 3891514"/>
                <a:gd name="connsiteY42" fmla="*/ 1906937 h 5363809"/>
                <a:gd name="connsiteX43" fmla="*/ 13131 w 3891514"/>
                <a:gd name="connsiteY43" fmla="*/ 1956467 h 5363809"/>
                <a:gd name="connsiteX44" fmla="*/ 469841 w 3891514"/>
                <a:gd name="connsiteY44" fmla="*/ 3773866 h 5363809"/>
                <a:gd name="connsiteX45" fmla="*/ 528456 w 3891514"/>
                <a:gd name="connsiteY45" fmla="*/ 3839809 h 5363809"/>
                <a:gd name="connsiteX46" fmla="*/ 557764 w 3891514"/>
                <a:gd name="connsiteY46" fmla="*/ 3883770 h 5363809"/>
                <a:gd name="connsiteX47" fmla="*/ 616379 w 3891514"/>
                <a:gd name="connsiteY47" fmla="*/ 3905751 h 5363809"/>
                <a:gd name="connsiteX48" fmla="*/ 1444321 w 3891514"/>
                <a:gd name="connsiteY48" fmla="*/ 4638443 h 5363809"/>
                <a:gd name="connsiteX49" fmla="*/ 1451648 w 3891514"/>
                <a:gd name="connsiteY49" fmla="*/ 4770328 h 5363809"/>
                <a:gd name="connsiteX50" fmla="*/ 1561552 w 3891514"/>
                <a:gd name="connsiteY50" fmla="*/ 4806963 h 5363809"/>
                <a:gd name="connsiteX51" fmla="*/ 1598187 w 3891514"/>
                <a:gd name="connsiteY51" fmla="*/ 4836270 h 5363809"/>
                <a:gd name="connsiteX52" fmla="*/ 1722744 w 3891514"/>
                <a:gd name="connsiteY52" fmla="*/ 4836270 h 5363809"/>
                <a:gd name="connsiteX53" fmla="*/ 1905917 w 3891514"/>
                <a:gd name="connsiteY53" fmla="*/ 4858251 h 5363809"/>
                <a:gd name="connsiteX54" fmla="*/ 1971860 w 3891514"/>
                <a:gd name="connsiteY54" fmla="*/ 4872905 h 5363809"/>
                <a:gd name="connsiteX55" fmla="*/ 2052456 w 3891514"/>
                <a:gd name="connsiteY55" fmla="*/ 4968155 h 5363809"/>
                <a:gd name="connsiteX56" fmla="*/ 2103744 w 3891514"/>
                <a:gd name="connsiteY56" fmla="*/ 5092713 h 5363809"/>
                <a:gd name="connsiteX57" fmla="*/ 2133052 w 3891514"/>
                <a:gd name="connsiteY57" fmla="*/ 5100040 h 5363809"/>
                <a:gd name="connsiteX58" fmla="*/ 2177014 w 3891514"/>
                <a:gd name="connsiteY58" fmla="*/ 5107366 h 5363809"/>
                <a:gd name="connsiteX59" fmla="*/ 2250283 w 3891514"/>
                <a:gd name="connsiteY59" fmla="*/ 5180636 h 5363809"/>
                <a:gd name="connsiteX60" fmla="*/ 2294244 w 3891514"/>
                <a:gd name="connsiteY60" fmla="*/ 5158655 h 5363809"/>
                <a:gd name="connsiteX61" fmla="*/ 2316225 w 3891514"/>
                <a:gd name="connsiteY61" fmla="*/ 5158655 h 5363809"/>
                <a:gd name="connsiteX62" fmla="*/ 2360187 w 3891514"/>
                <a:gd name="connsiteY62" fmla="*/ 5202616 h 5363809"/>
                <a:gd name="connsiteX63" fmla="*/ 2382167 w 3891514"/>
                <a:gd name="connsiteY63" fmla="*/ 5268559 h 5363809"/>
                <a:gd name="connsiteX64" fmla="*/ 2360887 w 3891514"/>
                <a:gd name="connsiteY64" fmla="*/ 5359236 h 5363809"/>
                <a:gd name="connsiteX65" fmla="*/ 2396821 w 3891514"/>
                <a:gd name="connsiteY65" fmla="*/ 5363809 h 5363809"/>
                <a:gd name="connsiteX0" fmla="*/ 2399181 w 3893874"/>
                <a:gd name="connsiteY0" fmla="*/ 5363809 h 5363809"/>
                <a:gd name="connsiteX1" fmla="*/ 3051277 w 3893874"/>
                <a:gd name="connsiteY1" fmla="*/ 4924193 h 5363809"/>
                <a:gd name="connsiteX2" fmla="*/ 3161181 w 3893874"/>
                <a:gd name="connsiteY2" fmla="*/ 4909540 h 5363809"/>
                <a:gd name="connsiteX3" fmla="*/ 3263758 w 3893874"/>
                <a:gd name="connsiteY3" fmla="*/ 4858251 h 5363809"/>
                <a:gd name="connsiteX4" fmla="*/ 3278412 w 3893874"/>
                <a:gd name="connsiteY4" fmla="*/ 4828943 h 5363809"/>
                <a:gd name="connsiteX5" fmla="*/ 3388316 w 3893874"/>
                <a:gd name="connsiteY5" fmla="*/ 4836270 h 5363809"/>
                <a:gd name="connsiteX6" fmla="*/ 3505547 w 3893874"/>
                <a:gd name="connsiteY6" fmla="*/ 4843597 h 5363809"/>
                <a:gd name="connsiteX7" fmla="*/ 3505547 w 3893874"/>
                <a:gd name="connsiteY7" fmla="*/ 4741020 h 5363809"/>
                <a:gd name="connsiteX8" fmla="*/ 3534854 w 3893874"/>
                <a:gd name="connsiteY8" fmla="*/ 4689732 h 5363809"/>
                <a:gd name="connsiteX9" fmla="*/ 3622777 w 3893874"/>
                <a:gd name="connsiteY9" fmla="*/ 4638443 h 5363809"/>
                <a:gd name="connsiteX10" fmla="*/ 3674066 w 3893874"/>
                <a:gd name="connsiteY10" fmla="*/ 4579828 h 5363809"/>
                <a:gd name="connsiteX11" fmla="*/ 3835258 w 3893874"/>
                <a:gd name="connsiteY11" fmla="*/ 4579828 h 5363809"/>
                <a:gd name="connsiteX12" fmla="*/ 3835258 w 3893874"/>
                <a:gd name="connsiteY12" fmla="*/ 4477251 h 5363809"/>
                <a:gd name="connsiteX13" fmla="*/ 3864566 w 3893874"/>
                <a:gd name="connsiteY13" fmla="*/ 4235463 h 5363809"/>
                <a:gd name="connsiteX14" fmla="*/ 3893874 w 3893874"/>
                <a:gd name="connsiteY14" fmla="*/ 4044963 h 5363809"/>
                <a:gd name="connsiteX15" fmla="*/ 3886547 w 3893874"/>
                <a:gd name="connsiteY15" fmla="*/ 3839809 h 5363809"/>
                <a:gd name="connsiteX16" fmla="*/ 3745762 w 3893874"/>
                <a:gd name="connsiteY16" fmla="*/ 3323517 h 5363809"/>
                <a:gd name="connsiteX17" fmla="*/ 2966526 w 3893874"/>
                <a:gd name="connsiteY17" fmla="*/ 1649372 h 5363809"/>
                <a:gd name="connsiteX18" fmla="*/ 2669914 w 3893874"/>
                <a:gd name="connsiteY18" fmla="*/ 1535454 h 5363809"/>
                <a:gd name="connsiteX19" fmla="*/ 2559314 w 3893874"/>
                <a:gd name="connsiteY19" fmla="*/ 1634515 h 5363809"/>
                <a:gd name="connsiteX20" fmla="*/ 2403467 w 3893874"/>
                <a:gd name="connsiteY20" fmla="*/ 1659281 h 5363809"/>
                <a:gd name="connsiteX21" fmla="*/ 2292865 w 3893874"/>
                <a:gd name="connsiteY21" fmla="*/ 1639469 h 5363809"/>
                <a:gd name="connsiteX22" fmla="*/ 2222483 w 3893874"/>
                <a:gd name="connsiteY22" fmla="*/ 1639468 h 5363809"/>
                <a:gd name="connsiteX23" fmla="*/ 2162155 w 3893874"/>
                <a:gd name="connsiteY23" fmla="*/ 1594892 h 5363809"/>
                <a:gd name="connsiteX24" fmla="*/ 2036472 w 3893874"/>
                <a:gd name="connsiteY24" fmla="*/ 1584985 h 5363809"/>
                <a:gd name="connsiteX25" fmla="*/ 2066636 w 3893874"/>
                <a:gd name="connsiteY25" fmla="*/ 1471065 h 5363809"/>
                <a:gd name="connsiteX26" fmla="*/ 2157127 w 3893874"/>
                <a:gd name="connsiteY26" fmla="*/ 1396768 h 5363809"/>
                <a:gd name="connsiteX27" fmla="*/ 2121936 w 3893874"/>
                <a:gd name="connsiteY27" fmla="*/ 1332379 h 5363809"/>
                <a:gd name="connsiteX28" fmla="*/ 2121936 w 3893874"/>
                <a:gd name="connsiteY28" fmla="*/ 1154068 h 5363809"/>
                <a:gd name="connsiteX29" fmla="*/ 2126964 w 3893874"/>
                <a:gd name="connsiteY29" fmla="*/ 1015381 h 5363809"/>
                <a:gd name="connsiteX30" fmla="*/ 1905761 w 3893874"/>
                <a:gd name="connsiteY30" fmla="*/ 549791 h 5363809"/>
                <a:gd name="connsiteX31" fmla="*/ 2076690 w 3893874"/>
                <a:gd name="connsiteY31" fmla="*/ 435870 h 5363809"/>
                <a:gd name="connsiteX32" fmla="*/ 2091772 w 3893874"/>
                <a:gd name="connsiteY32" fmla="*/ 386339 h 5363809"/>
                <a:gd name="connsiteX33" fmla="*/ 1548822 w 3893874"/>
                <a:gd name="connsiteY33" fmla="*/ 148592 h 5363809"/>
                <a:gd name="connsiteX34" fmla="*/ 1136581 w 3893874"/>
                <a:gd name="connsiteY34" fmla="*/ 0 h 5363809"/>
                <a:gd name="connsiteX35" fmla="*/ 759532 w 3893874"/>
                <a:gd name="connsiteY35" fmla="*/ 594369 h 5363809"/>
                <a:gd name="connsiteX36" fmla="*/ 648931 w 3893874"/>
                <a:gd name="connsiteY36" fmla="*/ 950990 h 5363809"/>
                <a:gd name="connsiteX37" fmla="*/ 533302 w 3893874"/>
                <a:gd name="connsiteY37" fmla="*/ 1124349 h 5363809"/>
                <a:gd name="connsiteX38" fmla="*/ 407619 w 3893874"/>
                <a:gd name="connsiteY38" fmla="*/ 1253129 h 5363809"/>
                <a:gd name="connsiteX39" fmla="*/ 523248 w 3893874"/>
                <a:gd name="connsiteY39" fmla="*/ 1327425 h 5363809"/>
                <a:gd name="connsiteX40" fmla="*/ 633851 w 3893874"/>
                <a:gd name="connsiteY40" fmla="*/ 1594893 h 5363809"/>
                <a:gd name="connsiteX41" fmla="*/ 402593 w 3893874"/>
                <a:gd name="connsiteY41" fmla="*/ 1778157 h 5363809"/>
                <a:gd name="connsiteX42" fmla="*/ 136147 w 3893874"/>
                <a:gd name="connsiteY42" fmla="*/ 1906937 h 5363809"/>
                <a:gd name="connsiteX43" fmla="*/ 15491 w 3893874"/>
                <a:gd name="connsiteY43" fmla="*/ 1956467 h 5363809"/>
                <a:gd name="connsiteX44" fmla="*/ 472201 w 3893874"/>
                <a:gd name="connsiteY44" fmla="*/ 3773866 h 5363809"/>
                <a:gd name="connsiteX45" fmla="*/ 530816 w 3893874"/>
                <a:gd name="connsiteY45" fmla="*/ 3839809 h 5363809"/>
                <a:gd name="connsiteX46" fmla="*/ 560124 w 3893874"/>
                <a:gd name="connsiteY46" fmla="*/ 3883770 h 5363809"/>
                <a:gd name="connsiteX47" fmla="*/ 618739 w 3893874"/>
                <a:gd name="connsiteY47" fmla="*/ 3905751 h 5363809"/>
                <a:gd name="connsiteX48" fmla="*/ 1446681 w 3893874"/>
                <a:gd name="connsiteY48" fmla="*/ 4638443 h 5363809"/>
                <a:gd name="connsiteX49" fmla="*/ 1454008 w 3893874"/>
                <a:gd name="connsiteY49" fmla="*/ 4770328 h 5363809"/>
                <a:gd name="connsiteX50" fmla="*/ 1563912 w 3893874"/>
                <a:gd name="connsiteY50" fmla="*/ 4806963 h 5363809"/>
                <a:gd name="connsiteX51" fmla="*/ 1600547 w 3893874"/>
                <a:gd name="connsiteY51" fmla="*/ 4836270 h 5363809"/>
                <a:gd name="connsiteX52" fmla="*/ 1725104 w 3893874"/>
                <a:gd name="connsiteY52" fmla="*/ 4836270 h 5363809"/>
                <a:gd name="connsiteX53" fmla="*/ 1908277 w 3893874"/>
                <a:gd name="connsiteY53" fmla="*/ 4858251 h 5363809"/>
                <a:gd name="connsiteX54" fmla="*/ 1974220 w 3893874"/>
                <a:gd name="connsiteY54" fmla="*/ 4872905 h 5363809"/>
                <a:gd name="connsiteX55" fmla="*/ 2054816 w 3893874"/>
                <a:gd name="connsiteY55" fmla="*/ 4968155 h 5363809"/>
                <a:gd name="connsiteX56" fmla="*/ 2106104 w 3893874"/>
                <a:gd name="connsiteY56" fmla="*/ 5092713 h 5363809"/>
                <a:gd name="connsiteX57" fmla="*/ 2135412 w 3893874"/>
                <a:gd name="connsiteY57" fmla="*/ 5100040 h 5363809"/>
                <a:gd name="connsiteX58" fmla="*/ 2179374 w 3893874"/>
                <a:gd name="connsiteY58" fmla="*/ 5107366 h 5363809"/>
                <a:gd name="connsiteX59" fmla="*/ 2252643 w 3893874"/>
                <a:gd name="connsiteY59" fmla="*/ 5180636 h 5363809"/>
                <a:gd name="connsiteX60" fmla="*/ 2296604 w 3893874"/>
                <a:gd name="connsiteY60" fmla="*/ 5158655 h 5363809"/>
                <a:gd name="connsiteX61" fmla="*/ 2318585 w 3893874"/>
                <a:gd name="connsiteY61" fmla="*/ 5158655 h 5363809"/>
                <a:gd name="connsiteX62" fmla="*/ 2362547 w 3893874"/>
                <a:gd name="connsiteY62" fmla="*/ 5202616 h 5363809"/>
                <a:gd name="connsiteX63" fmla="*/ 2384527 w 3893874"/>
                <a:gd name="connsiteY63" fmla="*/ 5268559 h 5363809"/>
                <a:gd name="connsiteX64" fmla="*/ 2363247 w 3893874"/>
                <a:gd name="connsiteY64" fmla="*/ 5359236 h 5363809"/>
                <a:gd name="connsiteX65" fmla="*/ 2399181 w 3893874"/>
                <a:gd name="connsiteY65" fmla="*/ 5363809 h 5363809"/>
                <a:gd name="connsiteX0" fmla="*/ 2383690 w 3878383"/>
                <a:gd name="connsiteY0" fmla="*/ 5363809 h 5363809"/>
                <a:gd name="connsiteX1" fmla="*/ 3035786 w 3878383"/>
                <a:gd name="connsiteY1" fmla="*/ 4924193 h 5363809"/>
                <a:gd name="connsiteX2" fmla="*/ 3145690 w 3878383"/>
                <a:gd name="connsiteY2" fmla="*/ 4909540 h 5363809"/>
                <a:gd name="connsiteX3" fmla="*/ 3248267 w 3878383"/>
                <a:gd name="connsiteY3" fmla="*/ 4858251 h 5363809"/>
                <a:gd name="connsiteX4" fmla="*/ 3262921 w 3878383"/>
                <a:gd name="connsiteY4" fmla="*/ 4828943 h 5363809"/>
                <a:gd name="connsiteX5" fmla="*/ 3372825 w 3878383"/>
                <a:gd name="connsiteY5" fmla="*/ 4836270 h 5363809"/>
                <a:gd name="connsiteX6" fmla="*/ 3490056 w 3878383"/>
                <a:gd name="connsiteY6" fmla="*/ 4843597 h 5363809"/>
                <a:gd name="connsiteX7" fmla="*/ 3490056 w 3878383"/>
                <a:gd name="connsiteY7" fmla="*/ 4741020 h 5363809"/>
                <a:gd name="connsiteX8" fmla="*/ 3519363 w 3878383"/>
                <a:gd name="connsiteY8" fmla="*/ 4689732 h 5363809"/>
                <a:gd name="connsiteX9" fmla="*/ 3607286 w 3878383"/>
                <a:gd name="connsiteY9" fmla="*/ 4638443 h 5363809"/>
                <a:gd name="connsiteX10" fmla="*/ 3658575 w 3878383"/>
                <a:gd name="connsiteY10" fmla="*/ 4579828 h 5363809"/>
                <a:gd name="connsiteX11" fmla="*/ 3819767 w 3878383"/>
                <a:gd name="connsiteY11" fmla="*/ 4579828 h 5363809"/>
                <a:gd name="connsiteX12" fmla="*/ 3819767 w 3878383"/>
                <a:gd name="connsiteY12" fmla="*/ 4477251 h 5363809"/>
                <a:gd name="connsiteX13" fmla="*/ 3849075 w 3878383"/>
                <a:gd name="connsiteY13" fmla="*/ 4235463 h 5363809"/>
                <a:gd name="connsiteX14" fmla="*/ 3878383 w 3878383"/>
                <a:gd name="connsiteY14" fmla="*/ 4044963 h 5363809"/>
                <a:gd name="connsiteX15" fmla="*/ 3871056 w 3878383"/>
                <a:gd name="connsiteY15" fmla="*/ 3839809 h 5363809"/>
                <a:gd name="connsiteX16" fmla="*/ 3730271 w 3878383"/>
                <a:gd name="connsiteY16" fmla="*/ 3323517 h 5363809"/>
                <a:gd name="connsiteX17" fmla="*/ 2951035 w 3878383"/>
                <a:gd name="connsiteY17" fmla="*/ 1649372 h 5363809"/>
                <a:gd name="connsiteX18" fmla="*/ 2654423 w 3878383"/>
                <a:gd name="connsiteY18" fmla="*/ 1535454 h 5363809"/>
                <a:gd name="connsiteX19" fmla="*/ 2543823 w 3878383"/>
                <a:gd name="connsiteY19" fmla="*/ 1634515 h 5363809"/>
                <a:gd name="connsiteX20" fmla="*/ 2387976 w 3878383"/>
                <a:gd name="connsiteY20" fmla="*/ 1659281 h 5363809"/>
                <a:gd name="connsiteX21" fmla="*/ 2277374 w 3878383"/>
                <a:gd name="connsiteY21" fmla="*/ 1639469 h 5363809"/>
                <a:gd name="connsiteX22" fmla="*/ 2206992 w 3878383"/>
                <a:gd name="connsiteY22" fmla="*/ 1639468 h 5363809"/>
                <a:gd name="connsiteX23" fmla="*/ 2146664 w 3878383"/>
                <a:gd name="connsiteY23" fmla="*/ 1594892 h 5363809"/>
                <a:gd name="connsiteX24" fmla="*/ 2020981 w 3878383"/>
                <a:gd name="connsiteY24" fmla="*/ 1584985 h 5363809"/>
                <a:gd name="connsiteX25" fmla="*/ 2051145 w 3878383"/>
                <a:gd name="connsiteY25" fmla="*/ 1471065 h 5363809"/>
                <a:gd name="connsiteX26" fmla="*/ 2141636 w 3878383"/>
                <a:gd name="connsiteY26" fmla="*/ 1396768 h 5363809"/>
                <a:gd name="connsiteX27" fmla="*/ 2106445 w 3878383"/>
                <a:gd name="connsiteY27" fmla="*/ 1332379 h 5363809"/>
                <a:gd name="connsiteX28" fmla="*/ 2106445 w 3878383"/>
                <a:gd name="connsiteY28" fmla="*/ 1154068 h 5363809"/>
                <a:gd name="connsiteX29" fmla="*/ 2111473 w 3878383"/>
                <a:gd name="connsiteY29" fmla="*/ 1015381 h 5363809"/>
                <a:gd name="connsiteX30" fmla="*/ 1890270 w 3878383"/>
                <a:gd name="connsiteY30" fmla="*/ 549791 h 5363809"/>
                <a:gd name="connsiteX31" fmla="*/ 2061199 w 3878383"/>
                <a:gd name="connsiteY31" fmla="*/ 435870 h 5363809"/>
                <a:gd name="connsiteX32" fmla="*/ 2076281 w 3878383"/>
                <a:gd name="connsiteY32" fmla="*/ 386339 h 5363809"/>
                <a:gd name="connsiteX33" fmla="*/ 1533331 w 3878383"/>
                <a:gd name="connsiteY33" fmla="*/ 148592 h 5363809"/>
                <a:gd name="connsiteX34" fmla="*/ 1121090 w 3878383"/>
                <a:gd name="connsiteY34" fmla="*/ 0 h 5363809"/>
                <a:gd name="connsiteX35" fmla="*/ 744041 w 3878383"/>
                <a:gd name="connsiteY35" fmla="*/ 594369 h 5363809"/>
                <a:gd name="connsiteX36" fmla="*/ 633440 w 3878383"/>
                <a:gd name="connsiteY36" fmla="*/ 950990 h 5363809"/>
                <a:gd name="connsiteX37" fmla="*/ 517811 w 3878383"/>
                <a:gd name="connsiteY37" fmla="*/ 1124349 h 5363809"/>
                <a:gd name="connsiteX38" fmla="*/ 392128 w 3878383"/>
                <a:gd name="connsiteY38" fmla="*/ 1253129 h 5363809"/>
                <a:gd name="connsiteX39" fmla="*/ 507757 w 3878383"/>
                <a:gd name="connsiteY39" fmla="*/ 1327425 h 5363809"/>
                <a:gd name="connsiteX40" fmla="*/ 618360 w 3878383"/>
                <a:gd name="connsiteY40" fmla="*/ 1594893 h 5363809"/>
                <a:gd name="connsiteX41" fmla="*/ 387102 w 3878383"/>
                <a:gd name="connsiteY41" fmla="*/ 1778157 h 5363809"/>
                <a:gd name="connsiteX42" fmla="*/ 120656 w 3878383"/>
                <a:gd name="connsiteY42" fmla="*/ 1906937 h 5363809"/>
                <a:gd name="connsiteX43" fmla="*/ 0 w 3878383"/>
                <a:gd name="connsiteY43" fmla="*/ 1956467 h 5363809"/>
                <a:gd name="connsiteX44" fmla="*/ 456710 w 3878383"/>
                <a:gd name="connsiteY44" fmla="*/ 3773866 h 5363809"/>
                <a:gd name="connsiteX45" fmla="*/ 515325 w 3878383"/>
                <a:gd name="connsiteY45" fmla="*/ 3839809 h 5363809"/>
                <a:gd name="connsiteX46" fmla="*/ 544633 w 3878383"/>
                <a:gd name="connsiteY46" fmla="*/ 3883770 h 5363809"/>
                <a:gd name="connsiteX47" fmla="*/ 603248 w 3878383"/>
                <a:gd name="connsiteY47" fmla="*/ 3905751 h 5363809"/>
                <a:gd name="connsiteX48" fmla="*/ 1431190 w 3878383"/>
                <a:gd name="connsiteY48" fmla="*/ 4638443 h 5363809"/>
                <a:gd name="connsiteX49" fmla="*/ 1438517 w 3878383"/>
                <a:gd name="connsiteY49" fmla="*/ 4770328 h 5363809"/>
                <a:gd name="connsiteX50" fmla="*/ 1548421 w 3878383"/>
                <a:gd name="connsiteY50" fmla="*/ 4806963 h 5363809"/>
                <a:gd name="connsiteX51" fmla="*/ 1585056 w 3878383"/>
                <a:gd name="connsiteY51" fmla="*/ 4836270 h 5363809"/>
                <a:gd name="connsiteX52" fmla="*/ 1709613 w 3878383"/>
                <a:gd name="connsiteY52" fmla="*/ 4836270 h 5363809"/>
                <a:gd name="connsiteX53" fmla="*/ 1892786 w 3878383"/>
                <a:gd name="connsiteY53" fmla="*/ 4858251 h 5363809"/>
                <a:gd name="connsiteX54" fmla="*/ 1958729 w 3878383"/>
                <a:gd name="connsiteY54" fmla="*/ 4872905 h 5363809"/>
                <a:gd name="connsiteX55" fmla="*/ 2039325 w 3878383"/>
                <a:gd name="connsiteY55" fmla="*/ 4968155 h 5363809"/>
                <a:gd name="connsiteX56" fmla="*/ 2090613 w 3878383"/>
                <a:gd name="connsiteY56" fmla="*/ 5092713 h 5363809"/>
                <a:gd name="connsiteX57" fmla="*/ 2119921 w 3878383"/>
                <a:gd name="connsiteY57" fmla="*/ 5100040 h 5363809"/>
                <a:gd name="connsiteX58" fmla="*/ 2163883 w 3878383"/>
                <a:gd name="connsiteY58" fmla="*/ 5107366 h 5363809"/>
                <a:gd name="connsiteX59" fmla="*/ 2237152 w 3878383"/>
                <a:gd name="connsiteY59" fmla="*/ 5180636 h 5363809"/>
                <a:gd name="connsiteX60" fmla="*/ 2281113 w 3878383"/>
                <a:gd name="connsiteY60" fmla="*/ 5158655 h 5363809"/>
                <a:gd name="connsiteX61" fmla="*/ 2303094 w 3878383"/>
                <a:gd name="connsiteY61" fmla="*/ 5158655 h 5363809"/>
                <a:gd name="connsiteX62" fmla="*/ 2347056 w 3878383"/>
                <a:gd name="connsiteY62" fmla="*/ 5202616 h 5363809"/>
                <a:gd name="connsiteX63" fmla="*/ 2369036 w 3878383"/>
                <a:gd name="connsiteY63" fmla="*/ 5268559 h 5363809"/>
                <a:gd name="connsiteX64" fmla="*/ 2347756 w 3878383"/>
                <a:gd name="connsiteY64" fmla="*/ 5359236 h 5363809"/>
                <a:gd name="connsiteX65" fmla="*/ 2383690 w 3878383"/>
                <a:gd name="connsiteY65" fmla="*/ 5363809 h 5363809"/>
                <a:gd name="connsiteX0" fmla="*/ 2390753 w 3885446"/>
                <a:gd name="connsiteY0" fmla="*/ 5363809 h 5363809"/>
                <a:gd name="connsiteX1" fmla="*/ 3042849 w 3885446"/>
                <a:gd name="connsiteY1" fmla="*/ 4924193 h 5363809"/>
                <a:gd name="connsiteX2" fmla="*/ 3152753 w 3885446"/>
                <a:gd name="connsiteY2" fmla="*/ 4909540 h 5363809"/>
                <a:gd name="connsiteX3" fmla="*/ 3255330 w 3885446"/>
                <a:gd name="connsiteY3" fmla="*/ 4858251 h 5363809"/>
                <a:gd name="connsiteX4" fmla="*/ 3269984 w 3885446"/>
                <a:gd name="connsiteY4" fmla="*/ 4828943 h 5363809"/>
                <a:gd name="connsiteX5" fmla="*/ 3379888 w 3885446"/>
                <a:gd name="connsiteY5" fmla="*/ 4836270 h 5363809"/>
                <a:gd name="connsiteX6" fmla="*/ 3497119 w 3885446"/>
                <a:gd name="connsiteY6" fmla="*/ 4843597 h 5363809"/>
                <a:gd name="connsiteX7" fmla="*/ 3497119 w 3885446"/>
                <a:gd name="connsiteY7" fmla="*/ 4741020 h 5363809"/>
                <a:gd name="connsiteX8" fmla="*/ 3526426 w 3885446"/>
                <a:gd name="connsiteY8" fmla="*/ 4689732 h 5363809"/>
                <a:gd name="connsiteX9" fmla="*/ 3614349 w 3885446"/>
                <a:gd name="connsiteY9" fmla="*/ 4638443 h 5363809"/>
                <a:gd name="connsiteX10" fmla="*/ 3665638 w 3885446"/>
                <a:gd name="connsiteY10" fmla="*/ 4579828 h 5363809"/>
                <a:gd name="connsiteX11" fmla="*/ 3826830 w 3885446"/>
                <a:gd name="connsiteY11" fmla="*/ 4579828 h 5363809"/>
                <a:gd name="connsiteX12" fmla="*/ 3826830 w 3885446"/>
                <a:gd name="connsiteY12" fmla="*/ 4477251 h 5363809"/>
                <a:gd name="connsiteX13" fmla="*/ 3856138 w 3885446"/>
                <a:gd name="connsiteY13" fmla="*/ 4235463 h 5363809"/>
                <a:gd name="connsiteX14" fmla="*/ 3885446 w 3885446"/>
                <a:gd name="connsiteY14" fmla="*/ 4044963 h 5363809"/>
                <a:gd name="connsiteX15" fmla="*/ 3878119 w 3885446"/>
                <a:gd name="connsiteY15" fmla="*/ 3839809 h 5363809"/>
                <a:gd name="connsiteX16" fmla="*/ 3737334 w 3885446"/>
                <a:gd name="connsiteY16" fmla="*/ 3323517 h 5363809"/>
                <a:gd name="connsiteX17" fmla="*/ 2958098 w 3885446"/>
                <a:gd name="connsiteY17" fmla="*/ 1649372 h 5363809"/>
                <a:gd name="connsiteX18" fmla="*/ 2661486 w 3885446"/>
                <a:gd name="connsiteY18" fmla="*/ 1535454 h 5363809"/>
                <a:gd name="connsiteX19" fmla="*/ 2550886 w 3885446"/>
                <a:gd name="connsiteY19" fmla="*/ 1634515 h 5363809"/>
                <a:gd name="connsiteX20" fmla="*/ 2395039 w 3885446"/>
                <a:gd name="connsiteY20" fmla="*/ 1659281 h 5363809"/>
                <a:gd name="connsiteX21" fmla="*/ 2284437 w 3885446"/>
                <a:gd name="connsiteY21" fmla="*/ 1639469 h 5363809"/>
                <a:gd name="connsiteX22" fmla="*/ 2214055 w 3885446"/>
                <a:gd name="connsiteY22" fmla="*/ 1639468 h 5363809"/>
                <a:gd name="connsiteX23" fmla="*/ 2153727 w 3885446"/>
                <a:gd name="connsiteY23" fmla="*/ 1594892 h 5363809"/>
                <a:gd name="connsiteX24" fmla="*/ 2028044 w 3885446"/>
                <a:gd name="connsiteY24" fmla="*/ 1584985 h 5363809"/>
                <a:gd name="connsiteX25" fmla="*/ 2058208 w 3885446"/>
                <a:gd name="connsiteY25" fmla="*/ 1471065 h 5363809"/>
                <a:gd name="connsiteX26" fmla="*/ 2148699 w 3885446"/>
                <a:gd name="connsiteY26" fmla="*/ 1396768 h 5363809"/>
                <a:gd name="connsiteX27" fmla="*/ 2113508 w 3885446"/>
                <a:gd name="connsiteY27" fmla="*/ 1332379 h 5363809"/>
                <a:gd name="connsiteX28" fmla="*/ 2113508 w 3885446"/>
                <a:gd name="connsiteY28" fmla="*/ 1154068 h 5363809"/>
                <a:gd name="connsiteX29" fmla="*/ 2118536 w 3885446"/>
                <a:gd name="connsiteY29" fmla="*/ 1015381 h 5363809"/>
                <a:gd name="connsiteX30" fmla="*/ 1897333 w 3885446"/>
                <a:gd name="connsiteY30" fmla="*/ 549791 h 5363809"/>
                <a:gd name="connsiteX31" fmla="*/ 2068262 w 3885446"/>
                <a:gd name="connsiteY31" fmla="*/ 435870 h 5363809"/>
                <a:gd name="connsiteX32" fmla="*/ 2083344 w 3885446"/>
                <a:gd name="connsiteY32" fmla="*/ 386339 h 5363809"/>
                <a:gd name="connsiteX33" fmla="*/ 1540394 w 3885446"/>
                <a:gd name="connsiteY33" fmla="*/ 148592 h 5363809"/>
                <a:gd name="connsiteX34" fmla="*/ 1128153 w 3885446"/>
                <a:gd name="connsiteY34" fmla="*/ 0 h 5363809"/>
                <a:gd name="connsiteX35" fmla="*/ 751104 w 3885446"/>
                <a:gd name="connsiteY35" fmla="*/ 594369 h 5363809"/>
                <a:gd name="connsiteX36" fmla="*/ 640503 w 3885446"/>
                <a:gd name="connsiteY36" fmla="*/ 950990 h 5363809"/>
                <a:gd name="connsiteX37" fmla="*/ 524874 w 3885446"/>
                <a:gd name="connsiteY37" fmla="*/ 1124349 h 5363809"/>
                <a:gd name="connsiteX38" fmla="*/ 399191 w 3885446"/>
                <a:gd name="connsiteY38" fmla="*/ 1253129 h 5363809"/>
                <a:gd name="connsiteX39" fmla="*/ 514820 w 3885446"/>
                <a:gd name="connsiteY39" fmla="*/ 1327425 h 5363809"/>
                <a:gd name="connsiteX40" fmla="*/ 625423 w 3885446"/>
                <a:gd name="connsiteY40" fmla="*/ 1594893 h 5363809"/>
                <a:gd name="connsiteX41" fmla="*/ 394165 w 3885446"/>
                <a:gd name="connsiteY41" fmla="*/ 1778157 h 5363809"/>
                <a:gd name="connsiteX42" fmla="*/ 127719 w 3885446"/>
                <a:gd name="connsiteY42" fmla="*/ 1906937 h 5363809"/>
                <a:gd name="connsiteX43" fmla="*/ 7063 w 3885446"/>
                <a:gd name="connsiteY43" fmla="*/ 1956467 h 5363809"/>
                <a:gd name="connsiteX44" fmla="*/ 463773 w 3885446"/>
                <a:gd name="connsiteY44" fmla="*/ 3773866 h 5363809"/>
                <a:gd name="connsiteX45" fmla="*/ 522388 w 3885446"/>
                <a:gd name="connsiteY45" fmla="*/ 3839809 h 5363809"/>
                <a:gd name="connsiteX46" fmla="*/ 551696 w 3885446"/>
                <a:gd name="connsiteY46" fmla="*/ 3883770 h 5363809"/>
                <a:gd name="connsiteX47" fmla="*/ 610311 w 3885446"/>
                <a:gd name="connsiteY47" fmla="*/ 3905751 h 5363809"/>
                <a:gd name="connsiteX48" fmla="*/ 1438253 w 3885446"/>
                <a:gd name="connsiteY48" fmla="*/ 4638443 h 5363809"/>
                <a:gd name="connsiteX49" fmla="*/ 1445580 w 3885446"/>
                <a:gd name="connsiteY49" fmla="*/ 4770328 h 5363809"/>
                <a:gd name="connsiteX50" fmla="*/ 1555484 w 3885446"/>
                <a:gd name="connsiteY50" fmla="*/ 4806963 h 5363809"/>
                <a:gd name="connsiteX51" fmla="*/ 1592119 w 3885446"/>
                <a:gd name="connsiteY51" fmla="*/ 4836270 h 5363809"/>
                <a:gd name="connsiteX52" fmla="*/ 1716676 w 3885446"/>
                <a:gd name="connsiteY52" fmla="*/ 4836270 h 5363809"/>
                <a:gd name="connsiteX53" fmla="*/ 1899849 w 3885446"/>
                <a:gd name="connsiteY53" fmla="*/ 4858251 h 5363809"/>
                <a:gd name="connsiteX54" fmla="*/ 1965792 w 3885446"/>
                <a:gd name="connsiteY54" fmla="*/ 4872905 h 5363809"/>
                <a:gd name="connsiteX55" fmla="*/ 2046388 w 3885446"/>
                <a:gd name="connsiteY55" fmla="*/ 4968155 h 5363809"/>
                <a:gd name="connsiteX56" fmla="*/ 2097676 w 3885446"/>
                <a:gd name="connsiteY56" fmla="*/ 5092713 h 5363809"/>
                <a:gd name="connsiteX57" fmla="*/ 2126984 w 3885446"/>
                <a:gd name="connsiteY57" fmla="*/ 5100040 h 5363809"/>
                <a:gd name="connsiteX58" fmla="*/ 2170946 w 3885446"/>
                <a:gd name="connsiteY58" fmla="*/ 5107366 h 5363809"/>
                <a:gd name="connsiteX59" fmla="*/ 2244215 w 3885446"/>
                <a:gd name="connsiteY59" fmla="*/ 5180636 h 5363809"/>
                <a:gd name="connsiteX60" fmla="*/ 2288176 w 3885446"/>
                <a:gd name="connsiteY60" fmla="*/ 5158655 h 5363809"/>
                <a:gd name="connsiteX61" fmla="*/ 2310157 w 3885446"/>
                <a:gd name="connsiteY61" fmla="*/ 5158655 h 5363809"/>
                <a:gd name="connsiteX62" fmla="*/ 2354119 w 3885446"/>
                <a:gd name="connsiteY62" fmla="*/ 5202616 h 5363809"/>
                <a:gd name="connsiteX63" fmla="*/ 2376099 w 3885446"/>
                <a:gd name="connsiteY63" fmla="*/ 5268559 h 5363809"/>
                <a:gd name="connsiteX64" fmla="*/ 2354819 w 3885446"/>
                <a:gd name="connsiteY64" fmla="*/ 5359236 h 5363809"/>
                <a:gd name="connsiteX65" fmla="*/ 2390753 w 3885446"/>
                <a:gd name="connsiteY65" fmla="*/ 5363809 h 5363809"/>
                <a:gd name="connsiteX0" fmla="*/ 2491119 w 3985812"/>
                <a:gd name="connsiteY0" fmla="*/ 5363809 h 5363809"/>
                <a:gd name="connsiteX1" fmla="*/ 3143215 w 3985812"/>
                <a:gd name="connsiteY1" fmla="*/ 4924193 h 5363809"/>
                <a:gd name="connsiteX2" fmla="*/ 3253119 w 3985812"/>
                <a:gd name="connsiteY2" fmla="*/ 4909540 h 5363809"/>
                <a:gd name="connsiteX3" fmla="*/ 3355696 w 3985812"/>
                <a:gd name="connsiteY3" fmla="*/ 4858251 h 5363809"/>
                <a:gd name="connsiteX4" fmla="*/ 3370350 w 3985812"/>
                <a:gd name="connsiteY4" fmla="*/ 4828943 h 5363809"/>
                <a:gd name="connsiteX5" fmla="*/ 3480254 w 3985812"/>
                <a:gd name="connsiteY5" fmla="*/ 4836270 h 5363809"/>
                <a:gd name="connsiteX6" fmla="*/ 3597485 w 3985812"/>
                <a:gd name="connsiteY6" fmla="*/ 4843597 h 5363809"/>
                <a:gd name="connsiteX7" fmla="*/ 3597485 w 3985812"/>
                <a:gd name="connsiteY7" fmla="*/ 4741020 h 5363809"/>
                <a:gd name="connsiteX8" fmla="*/ 3626792 w 3985812"/>
                <a:gd name="connsiteY8" fmla="*/ 4689732 h 5363809"/>
                <a:gd name="connsiteX9" fmla="*/ 3714715 w 3985812"/>
                <a:gd name="connsiteY9" fmla="*/ 4638443 h 5363809"/>
                <a:gd name="connsiteX10" fmla="*/ 3766004 w 3985812"/>
                <a:gd name="connsiteY10" fmla="*/ 4579828 h 5363809"/>
                <a:gd name="connsiteX11" fmla="*/ 3927196 w 3985812"/>
                <a:gd name="connsiteY11" fmla="*/ 4579828 h 5363809"/>
                <a:gd name="connsiteX12" fmla="*/ 3927196 w 3985812"/>
                <a:gd name="connsiteY12" fmla="*/ 4477251 h 5363809"/>
                <a:gd name="connsiteX13" fmla="*/ 3956504 w 3985812"/>
                <a:gd name="connsiteY13" fmla="*/ 4235463 h 5363809"/>
                <a:gd name="connsiteX14" fmla="*/ 3985812 w 3985812"/>
                <a:gd name="connsiteY14" fmla="*/ 4044963 h 5363809"/>
                <a:gd name="connsiteX15" fmla="*/ 3978485 w 3985812"/>
                <a:gd name="connsiteY15" fmla="*/ 3839809 h 5363809"/>
                <a:gd name="connsiteX16" fmla="*/ 3837700 w 3985812"/>
                <a:gd name="connsiteY16" fmla="*/ 3323517 h 5363809"/>
                <a:gd name="connsiteX17" fmla="*/ 3058464 w 3985812"/>
                <a:gd name="connsiteY17" fmla="*/ 1649372 h 5363809"/>
                <a:gd name="connsiteX18" fmla="*/ 2761852 w 3985812"/>
                <a:gd name="connsiteY18" fmla="*/ 1535454 h 5363809"/>
                <a:gd name="connsiteX19" fmla="*/ 2651252 w 3985812"/>
                <a:gd name="connsiteY19" fmla="*/ 1634515 h 5363809"/>
                <a:gd name="connsiteX20" fmla="*/ 2495405 w 3985812"/>
                <a:gd name="connsiteY20" fmla="*/ 1659281 h 5363809"/>
                <a:gd name="connsiteX21" fmla="*/ 2384803 w 3985812"/>
                <a:gd name="connsiteY21" fmla="*/ 1639469 h 5363809"/>
                <a:gd name="connsiteX22" fmla="*/ 2314421 w 3985812"/>
                <a:gd name="connsiteY22" fmla="*/ 1639468 h 5363809"/>
                <a:gd name="connsiteX23" fmla="*/ 2254093 w 3985812"/>
                <a:gd name="connsiteY23" fmla="*/ 1594892 h 5363809"/>
                <a:gd name="connsiteX24" fmla="*/ 2128410 w 3985812"/>
                <a:gd name="connsiteY24" fmla="*/ 1584985 h 5363809"/>
                <a:gd name="connsiteX25" fmla="*/ 2158574 w 3985812"/>
                <a:gd name="connsiteY25" fmla="*/ 1471065 h 5363809"/>
                <a:gd name="connsiteX26" fmla="*/ 2249065 w 3985812"/>
                <a:gd name="connsiteY26" fmla="*/ 1396768 h 5363809"/>
                <a:gd name="connsiteX27" fmla="*/ 2213874 w 3985812"/>
                <a:gd name="connsiteY27" fmla="*/ 1332379 h 5363809"/>
                <a:gd name="connsiteX28" fmla="*/ 2213874 w 3985812"/>
                <a:gd name="connsiteY28" fmla="*/ 1154068 h 5363809"/>
                <a:gd name="connsiteX29" fmla="*/ 2218902 w 3985812"/>
                <a:gd name="connsiteY29" fmla="*/ 1015381 h 5363809"/>
                <a:gd name="connsiteX30" fmla="*/ 1997699 w 3985812"/>
                <a:gd name="connsiteY30" fmla="*/ 549791 h 5363809"/>
                <a:gd name="connsiteX31" fmla="*/ 2168628 w 3985812"/>
                <a:gd name="connsiteY31" fmla="*/ 435870 h 5363809"/>
                <a:gd name="connsiteX32" fmla="*/ 2183710 w 3985812"/>
                <a:gd name="connsiteY32" fmla="*/ 386339 h 5363809"/>
                <a:gd name="connsiteX33" fmla="*/ 1640760 w 3985812"/>
                <a:gd name="connsiteY33" fmla="*/ 148592 h 5363809"/>
                <a:gd name="connsiteX34" fmla="*/ 1228519 w 3985812"/>
                <a:gd name="connsiteY34" fmla="*/ 0 h 5363809"/>
                <a:gd name="connsiteX35" fmla="*/ 851470 w 3985812"/>
                <a:gd name="connsiteY35" fmla="*/ 594369 h 5363809"/>
                <a:gd name="connsiteX36" fmla="*/ 740869 w 3985812"/>
                <a:gd name="connsiteY36" fmla="*/ 950990 h 5363809"/>
                <a:gd name="connsiteX37" fmla="*/ 625240 w 3985812"/>
                <a:gd name="connsiteY37" fmla="*/ 1124349 h 5363809"/>
                <a:gd name="connsiteX38" fmla="*/ 499557 w 3985812"/>
                <a:gd name="connsiteY38" fmla="*/ 1253129 h 5363809"/>
                <a:gd name="connsiteX39" fmla="*/ 615186 w 3985812"/>
                <a:gd name="connsiteY39" fmla="*/ 1327425 h 5363809"/>
                <a:gd name="connsiteX40" fmla="*/ 725789 w 3985812"/>
                <a:gd name="connsiteY40" fmla="*/ 1594893 h 5363809"/>
                <a:gd name="connsiteX41" fmla="*/ 494531 w 3985812"/>
                <a:gd name="connsiteY41" fmla="*/ 1778157 h 5363809"/>
                <a:gd name="connsiteX42" fmla="*/ 228085 w 3985812"/>
                <a:gd name="connsiteY42" fmla="*/ 1906937 h 5363809"/>
                <a:gd name="connsiteX43" fmla="*/ 107429 w 3985812"/>
                <a:gd name="connsiteY43" fmla="*/ 1956467 h 5363809"/>
                <a:gd name="connsiteX44" fmla="*/ 21964 w 3985812"/>
                <a:gd name="connsiteY44" fmla="*/ 1996093 h 5363809"/>
                <a:gd name="connsiteX45" fmla="*/ 564139 w 3985812"/>
                <a:gd name="connsiteY45" fmla="*/ 3773866 h 5363809"/>
                <a:gd name="connsiteX46" fmla="*/ 622754 w 3985812"/>
                <a:gd name="connsiteY46" fmla="*/ 3839809 h 5363809"/>
                <a:gd name="connsiteX47" fmla="*/ 652062 w 3985812"/>
                <a:gd name="connsiteY47" fmla="*/ 3883770 h 5363809"/>
                <a:gd name="connsiteX48" fmla="*/ 710677 w 3985812"/>
                <a:gd name="connsiteY48" fmla="*/ 3905751 h 5363809"/>
                <a:gd name="connsiteX49" fmla="*/ 1538619 w 3985812"/>
                <a:gd name="connsiteY49" fmla="*/ 4638443 h 5363809"/>
                <a:gd name="connsiteX50" fmla="*/ 1545946 w 3985812"/>
                <a:gd name="connsiteY50" fmla="*/ 4770328 h 5363809"/>
                <a:gd name="connsiteX51" fmla="*/ 1655850 w 3985812"/>
                <a:gd name="connsiteY51" fmla="*/ 4806963 h 5363809"/>
                <a:gd name="connsiteX52" fmla="*/ 1692485 w 3985812"/>
                <a:gd name="connsiteY52" fmla="*/ 4836270 h 5363809"/>
                <a:gd name="connsiteX53" fmla="*/ 1817042 w 3985812"/>
                <a:gd name="connsiteY53" fmla="*/ 4836270 h 5363809"/>
                <a:gd name="connsiteX54" fmla="*/ 2000215 w 3985812"/>
                <a:gd name="connsiteY54" fmla="*/ 4858251 h 5363809"/>
                <a:gd name="connsiteX55" fmla="*/ 2066158 w 3985812"/>
                <a:gd name="connsiteY55" fmla="*/ 4872905 h 5363809"/>
                <a:gd name="connsiteX56" fmla="*/ 2146754 w 3985812"/>
                <a:gd name="connsiteY56" fmla="*/ 4968155 h 5363809"/>
                <a:gd name="connsiteX57" fmla="*/ 2198042 w 3985812"/>
                <a:gd name="connsiteY57" fmla="*/ 5092713 h 5363809"/>
                <a:gd name="connsiteX58" fmla="*/ 2227350 w 3985812"/>
                <a:gd name="connsiteY58" fmla="*/ 5100040 h 5363809"/>
                <a:gd name="connsiteX59" fmla="*/ 2271312 w 3985812"/>
                <a:gd name="connsiteY59" fmla="*/ 5107366 h 5363809"/>
                <a:gd name="connsiteX60" fmla="*/ 2344581 w 3985812"/>
                <a:gd name="connsiteY60" fmla="*/ 5180636 h 5363809"/>
                <a:gd name="connsiteX61" fmla="*/ 2388542 w 3985812"/>
                <a:gd name="connsiteY61" fmla="*/ 5158655 h 5363809"/>
                <a:gd name="connsiteX62" fmla="*/ 2410523 w 3985812"/>
                <a:gd name="connsiteY62" fmla="*/ 5158655 h 5363809"/>
                <a:gd name="connsiteX63" fmla="*/ 2454485 w 3985812"/>
                <a:gd name="connsiteY63" fmla="*/ 5202616 h 5363809"/>
                <a:gd name="connsiteX64" fmla="*/ 2476465 w 3985812"/>
                <a:gd name="connsiteY64" fmla="*/ 5268559 h 5363809"/>
                <a:gd name="connsiteX65" fmla="*/ 2455185 w 3985812"/>
                <a:gd name="connsiteY65" fmla="*/ 5359236 h 5363809"/>
                <a:gd name="connsiteX66" fmla="*/ 2491119 w 3985812"/>
                <a:gd name="connsiteY66" fmla="*/ 5363809 h 5363809"/>
                <a:gd name="connsiteX0" fmla="*/ 2469155 w 3963848"/>
                <a:gd name="connsiteY0" fmla="*/ 5363809 h 5363809"/>
                <a:gd name="connsiteX1" fmla="*/ 3121251 w 3963848"/>
                <a:gd name="connsiteY1" fmla="*/ 4924193 h 5363809"/>
                <a:gd name="connsiteX2" fmla="*/ 3231155 w 3963848"/>
                <a:gd name="connsiteY2" fmla="*/ 4909540 h 5363809"/>
                <a:gd name="connsiteX3" fmla="*/ 3333732 w 3963848"/>
                <a:gd name="connsiteY3" fmla="*/ 4858251 h 5363809"/>
                <a:gd name="connsiteX4" fmla="*/ 3348386 w 3963848"/>
                <a:gd name="connsiteY4" fmla="*/ 4828943 h 5363809"/>
                <a:gd name="connsiteX5" fmla="*/ 3458290 w 3963848"/>
                <a:gd name="connsiteY5" fmla="*/ 4836270 h 5363809"/>
                <a:gd name="connsiteX6" fmla="*/ 3575521 w 3963848"/>
                <a:gd name="connsiteY6" fmla="*/ 4843597 h 5363809"/>
                <a:gd name="connsiteX7" fmla="*/ 3575521 w 3963848"/>
                <a:gd name="connsiteY7" fmla="*/ 4741020 h 5363809"/>
                <a:gd name="connsiteX8" fmla="*/ 3604828 w 3963848"/>
                <a:gd name="connsiteY8" fmla="*/ 4689732 h 5363809"/>
                <a:gd name="connsiteX9" fmla="*/ 3692751 w 3963848"/>
                <a:gd name="connsiteY9" fmla="*/ 4638443 h 5363809"/>
                <a:gd name="connsiteX10" fmla="*/ 3744040 w 3963848"/>
                <a:gd name="connsiteY10" fmla="*/ 4579828 h 5363809"/>
                <a:gd name="connsiteX11" fmla="*/ 3905232 w 3963848"/>
                <a:gd name="connsiteY11" fmla="*/ 4579828 h 5363809"/>
                <a:gd name="connsiteX12" fmla="*/ 3905232 w 3963848"/>
                <a:gd name="connsiteY12" fmla="*/ 4477251 h 5363809"/>
                <a:gd name="connsiteX13" fmla="*/ 3934540 w 3963848"/>
                <a:gd name="connsiteY13" fmla="*/ 4235463 h 5363809"/>
                <a:gd name="connsiteX14" fmla="*/ 3963848 w 3963848"/>
                <a:gd name="connsiteY14" fmla="*/ 4044963 h 5363809"/>
                <a:gd name="connsiteX15" fmla="*/ 3956521 w 3963848"/>
                <a:gd name="connsiteY15" fmla="*/ 3839809 h 5363809"/>
                <a:gd name="connsiteX16" fmla="*/ 3815736 w 3963848"/>
                <a:gd name="connsiteY16" fmla="*/ 3323517 h 5363809"/>
                <a:gd name="connsiteX17" fmla="*/ 3036500 w 3963848"/>
                <a:gd name="connsiteY17" fmla="*/ 1649372 h 5363809"/>
                <a:gd name="connsiteX18" fmla="*/ 2739888 w 3963848"/>
                <a:gd name="connsiteY18" fmla="*/ 1535454 h 5363809"/>
                <a:gd name="connsiteX19" fmla="*/ 2629288 w 3963848"/>
                <a:gd name="connsiteY19" fmla="*/ 1634515 h 5363809"/>
                <a:gd name="connsiteX20" fmla="*/ 2473441 w 3963848"/>
                <a:gd name="connsiteY20" fmla="*/ 1659281 h 5363809"/>
                <a:gd name="connsiteX21" fmla="*/ 2362839 w 3963848"/>
                <a:gd name="connsiteY21" fmla="*/ 1639469 h 5363809"/>
                <a:gd name="connsiteX22" fmla="*/ 2292457 w 3963848"/>
                <a:gd name="connsiteY22" fmla="*/ 1639468 h 5363809"/>
                <a:gd name="connsiteX23" fmla="*/ 2232129 w 3963848"/>
                <a:gd name="connsiteY23" fmla="*/ 1594892 h 5363809"/>
                <a:gd name="connsiteX24" fmla="*/ 2106446 w 3963848"/>
                <a:gd name="connsiteY24" fmla="*/ 1584985 h 5363809"/>
                <a:gd name="connsiteX25" fmla="*/ 2136610 w 3963848"/>
                <a:gd name="connsiteY25" fmla="*/ 1471065 h 5363809"/>
                <a:gd name="connsiteX26" fmla="*/ 2227101 w 3963848"/>
                <a:gd name="connsiteY26" fmla="*/ 1396768 h 5363809"/>
                <a:gd name="connsiteX27" fmla="*/ 2191910 w 3963848"/>
                <a:gd name="connsiteY27" fmla="*/ 1332379 h 5363809"/>
                <a:gd name="connsiteX28" fmla="*/ 2191910 w 3963848"/>
                <a:gd name="connsiteY28" fmla="*/ 1154068 h 5363809"/>
                <a:gd name="connsiteX29" fmla="*/ 2196938 w 3963848"/>
                <a:gd name="connsiteY29" fmla="*/ 1015381 h 5363809"/>
                <a:gd name="connsiteX30" fmla="*/ 1975735 w 3963848"/>
                <a:gd name="connsiteY30" fmla="*/ 549791 h 5363809"/>
                <a:gd name="connsiteX31" fmla="*/ 2146664 w 3963848"/>
                <a:gd name="connsiteY31" fmla="*/ 435870 h 5363809"/>
                <a:gd name="connsiteX32" fmla="*/ 2161746 w 3963848"/>
                <a:gd name="connsiteY32" fmla="*/ 386339 h 5363809"/>
                <a:gd name="connsiteX33" fmla="*/ 1618796 w 3963848"/>
                <a:gd name="connsiteY33" fmla="*/ 148592 h 5363809"/>
                <a:gd name="connsiteX34" fmla="*/ 1206555 w 3963848"/>
                <a:gd name="connsiteY34" fmla="*/ 0 h 5363809"/>
                <a:gd name="connsiteX35" fmla="*/ 829506 w 3963848"/>
                <a:gd name="connsiteY35" fmla="*/ 594369 h 5363809"/>
                <a:gd name="connsiteX36" fmla="*/ 718905 w 3963848"/>
                <a:gd name="connsiteY36" fmla="*/ 950990 h 5363809"/>
                <a:gd name="connsiteX37" fmla="*/ 603276 w 3963848"/>
                <a:gd name="connsiteY37" fmla="*/ 1124349 h 5363809"/>
                <a:gd name="connsiteX38" fmla="*/ 477593 w 3963848"/>
                <a:gd name="connsiteY38" fmla="*/ 1253129 h 5363809"/>
                <a:gd name="connsiteX39" fmla="*/ 593222 w 3963848"/>
                <a:gd name="connsiteY39" fmla="*/ 1327425 h 5363809"/>
                <a:gd name="connsiteX40" fmla="*/ 703825 w 3963848"/>
                <a:gd name="connsiteY40" fmla="*/ 1594893 h 5363809"/>
                <a:gd name="connsiteX41" fmla="*/ 472567 w 3963848"/>
                <a:gd name="connsiteY41" fmla="*/ 1778157 h 5363809"/>
                <a:gd name="connsiteX42" fmla="*/ 206121 w 3963848"/>
                <a:gd name="connsiteY42" fmla="*/ 1906937 h 5363809"/>
                <a:gd name="connsiteX43" fmla="*/ 85465 w 3963848"/>
                <a:gd name="connsiteY43" fmla="*/ 1956467 h 5363809"/>
                <a:gd name="connsiteX44" fmla="*/ 0 w 3963848"/>
                <a:gd name="connsiteY44" fmla="*/ 1996093 h 5363809"/>
                <a:gd name="connsiteX45" fmla="*/ 542175 w 3963848"/>
                <a:gd name="connsiteY45" fmla="*/ 3773866 h 5363809"/>
                <a:gd name="connsiteX46" fmla="*/ 600790 w 3963848"/>
                <a:gd name="connsiteY46" fmla="*/ 3839809 h 5363809"/>
                <a:gd name="connsiteX47" fmla="*/ 630098 w 3963848"/>
                <a:gd name="connsiteY47" fmla="*/ 3883770 h 5363809"/>
                <a:gd name="connsiteX48" fmla="*/ 688713 w 3963848"/>
                <a:gd name="connsiteY48" fmla="*/ 3905751 h 5363809"/>
                <a:gd name="connsiteX49" fmla="*/ 1516655 w 3963848"/>
                <a:gd name="connsiteY49" fmla="*/ 4638443 h 5363809"/>
                <a:gd name="connsiteX50" fmla="*/ 1523982 w 3963848"/>
                <a:gd name="connsiteY50" fmla="*/ 4770328 h 5363809"/>
                <a:gd name="connsiteX51" fmla="*/ 1633886 w 3963848"/>
                <a:gd name="connsiteY51" fmla="*/ 4806963 h 5363809"/>
                <a:gd name="connsiteX52" fmla="*/ 1670521 w 3963848"/>
                <a:gd name="connsiteY52" fmla="*/ 4836270 h 5363809"/>
                <a:gd name="connsiteX53" fmla="*/ 1795078 w 3963848"/>
                <a:gd name="connsiteY53" fmla="*/ 4836270 h 5363809"/>
                <a:gd name="connsiteX54" fmla="*/ 1978251 w 3963848"/>
                <a:gd name="connsiteY54" fmla="*/ 4858251 h 5363809"/>
                <a:gd name="connsiteX55" fmla="*/ 2044194 w 3963848"/>
                <a:gd name="connsiteY55" fmla="*/ 4872905 h 5363809"/>
                <a:gd name="connsiteX56" fmla="*/ 2124790 w 3963848"/>
                <a:gd name="connsiteY56" fmla="*/ 4968155 h 5363809"/>
                <a:gd name="connsiteX57" fmla="*/ 2176078 w 3963848"/>
                <a:gd name="connsiteY57" fmla="*/ 5092713 h 5363809"/>
                <a:gd name="connsiteX58" fmla="*/ 2205386 w 3963848"/>
                <a:gd name="connsiteY58" fmla="*/ 5100040 h 5363809"/>
                <a:gd name="connsiteX59" fmla="*/ 2249348 w 3963848"/>
                <a:gd name="connsiteY59" fmla="*/ 5107366 h 5363809"/>
                <a:gd name="connsiteX60" fmla="*/ 2322617 w 3963848"/>
                <a:gd name="connsiteY60" fmla="*/ 5180636 h 5363809"/>
                <a:gd name="connsiteX61" fmla="*/ 2366578 w 3963848"/>
                <a:gd name="connsiteY61" fmla="*/ 5158655 h 5363809"/>
                <a:gd name="connsiteX62" fmla="*/ 2388559 w 3963848"/>
                <a:gd name="connsiteY62" fmla="*/ 5158655 h 5363809"/>
                <a:gd name="connsiteX63" fmla="*/ 2432521 w 3963848"/>
                <a:gd name="connsiteY63" fmla="*/ 5202616 h 5363809"/>
                <a:gd name="connsiteX64" fmla="*/ 2454501 w 3963848"/>
                <a:gd name="connsiteY64" fmla="*/ 5268559 h 5363809"/>
                <a:gd name="connsiteX65" fmla="*/ 2433221 w 3963848"/>
                <a:gd name="connsiteY65" fmla="*/ 5359236 h 5363809"/>
                <a:gd name="connsiteX66" fmla="*/ 2469155 w 3963848"/>
                <a:gd name="connsiteY66" fmla="*/ 5363809 h 5363809"/>
                <a:gd name="connsiteX0" fmla="*/ 3600029 w 5094722"/>
                <a:gd name="connsiteY0" fmla="*/ 5363809 h 5363809"/>
                <a:gd name="connsiteX1" fmla="*/ 4252125 w 5094722"/>
                <a:gd name="connsiteY1" fmla="*/ 4924193 h 5363809"/>
                <a:gd name="connsiteX2" fmla="*/ 4362029 w 5094722"/>
                <a:gd name="connsiteY2" fmla="*/ 4909540 h 5363809"/>
                <a:gd name="connsiteX3" fmla="*/ 4464606 w 5094722"/>
                <a:gd name="connsiteY3" fmla="*/ 4858251 h 5363809"/>
                <a:gd name="connsiteX4" fmla="*/ 4479260 w 5094722"/>
                <a:gd name="connsiteY4" fmla="*/ 4828943 h 5363809"/>
                <a:gd name="connsiteX5" fmla="*/ 4589164 w 5094722"/>
                <a:gd name="connsiteY5" fmla="*/ 4836270 h 5363809"/>
                <a:gd name="connsiteX6" fmla="*/ 4706395 w 5094722"/>
                <a:gd name="connsiteY6" fmla="*/ 4843597 h 5363809"/>
                <a:gd name="connsiteX7" fmla="*/ 4706395 w 5094722"/>
                <a:gd name="connsiteY7" fmla="*/ 4741020 h 5363809"/>
                <a:gd name="connsiteX8" fmla="*/ 4735702 w 5094722"/>
                <a:gd name="connsiteY8" fmla="*/ 4689732 h 5363809"/>
                <a:gd name="connsiteX9" fmla="*/ 4823625 w 5094722"/>
                <a:gd name="connsiteY9" fmla="*/ 4638443 h 5363809"/>
                <a:gd name="connsiteX10" fmla="*/ 4874914 w 5094722"/>
                <a:gd name="connsiteY10" fmla="*/ 4579828 h 5363809"/>
                <a:gd name="connsiteX11" fmla="*/ 5036106 w 5094722"/>
                <a:gd name="connsiteY11" fmla="*/ 4579828 h 5363809"/>
                <a:gd name="connsiteX12" fmla="*/ 5036106 w 5094722"/>
                <a:gd name="connsiteY12" fmla="*/ 4477251 h 5363809"/>
                <a:gd name="connsiteX13" fmla="*/ 5065414 w 5094722"/>
                <a:gd name="connsiteY13" fmla="*/ 4235463 h 5363809"/>
                <a:gd name="connsiteX14" fmla="*/ 5094722 w 5094722"/>
                <a:gd name="connsiteY14" fmla="*/ 4044963 h 5363809"/>
                <a:gd name="connsiteX15" fmla="*/ 5087395 w 5094722"/>
                <a:gd name="connsiteY15" fmla="*/ 3839809 h 5363809"/>
                <a:gd name="connsiteX16" fmla="*/ 4946610 w 5094722"/>
                <a:gd name="connsiteY16" fmla="*/ 3323517 h 5363809"/>
                <a:gd name="connsiteX17" fmla="*/ 4167374 w 5094722"/>
                <a:gd name="connsiteY17" fmla="*/ 1649372 h 5363809"/>
                <a:gd name="connsiteX18" fmla="*/ 3870762 w 5094722"/>
                <a:gd name="connsiteY18" fmla="*/ 1535454 h 5363809"/>
                <a:gd name="connsiteX19" fmla="*/ 3760162 w 5094722"/>
                <a:gd name="connsiteY19" fmla="*/ 1634515 h 5363809"/>
                <a:gd name="connsiteX20" fmla="*/ 3604315 w 5094722"/>
                <a:gd name="connsiteY20" fmla="*/ 1659281 h 5363809"/>
                <a:gd name="connsiteX21" fmla="*/ 3493713 w 5094722"/>
                <a:gd name="connsiteY21" fmla="*/ 1639469 h 5363809"/>
                <a:gd name="connsiteX22" fmla="*/ 3423331 w 5094722"/>
                <a:gd name="connsiteY22" fmla="*/ 1639468 h 5363809"/>
                <a:gd name="connsiteX23" fmla="*/ 3363003 w 5094722"/>
                <a:gd name="connsiteY23" fmla="*/ 1594892 h 5363809"/>
                <a:gd name="connsiteX24" fmla="*/ 3237320 w 5094722"/>
                <a:gd name="connsiteY24" fmla="*/ 1584985 h 5363809"/>
                <a:gd name="connsiteX25" fmla="*/ 3267484 w 5094722"/>
                <a:gd name="connsiteY25" fmla="*/ 1471065 h 5363809"/>
                <a:gd name="connsiteX26" fmla="*/ 3357975 w 5094722"/>
                <a:gd name="connsiteY26" fmla="*/ 1396768 h 5363809"/>
                <a:gd name="connsiteX27" fmla="*/ 3322784 w 5094722"/>
                <a:gd name="connsiteY27" fmla="*/ 1332379 h 5363809"/>
                <a:gd name="connsiteX28" fmla="*/ 3322784 w 5094722"/>
                <a:gd name="connsiteY28" fmla="*/ 1154068 h 5363809"/>
                <a:gd name="connsiteX29" fmla="*/ 3327812 w 5094722"/>
                <a:gd name="connsiteY29" fmla="*/ 1015381 h 5363809"/>
                <a:gd name="connsiteX30" fmla="*/ 3106609 w 5094722"/>
                <a:gd name="connsiteY30" fmla="*/ 549791 h 5363809"/>
                <a:gd name="connsiteX31" fmla="*/ 3277538 w 5094722"/>
                <a:gd name="connsiteY31" fmla="*/ 435870 h 5363809"/>
                <a:gd name="connsiteX32" fmla="*/ 3292620 w 5094722"/>
                <a:gd name="connsiteY32" fmla="*/ 386339 h 5363809"/>
                <a:gd name="connsiteX33" fmla="*/ 2749670 w 5094722"/>
                <a:gd name="connsiteY33" fmla="*/ 148592 h 5363809"/>
                <a:gd name="connsiteX34" fmla="*/ 2337429 w 5094722"/>
                <a:gd name="connsiteY34" fmla="*/ 0 h 5363809"/>
                <a:gd name="connsiteX35" fmla="*/ 1960380 w 5094722"/>
                <a:gd name="connsiteY35" fmla="*/ 594369 h 5363809"/>
                <a:gd name="connsiteX36" fmla="*/ 1849779 w 5094722"/>
                <a:gd name="connsiteY36" fmla="*/ 950990 h 5363809"/>
                <a:gd name="connsiteX37" fmla="*/ 1734150 w 5094722"/>
                <a:gd name="connsiteY37" fmla="*/ 1124349 h 5363809"/>
                <a:gd name="connsiteX38" fmla="*/ 1608467 w 5094722"/>
                <a:gd name="connsiteY38" fmla="*/ 1253129 h 5363809"/>
                <a:gd name="connsiteX39" fmla="*/ 1724096 w 5094722"/>
                <a:gd name="connsiteY39" fmla="*/ 1327425 h 5363809"/>
                <a:gd name="connsiteX40" fmla="*/ 1834699 w 5094722"/>
                <a:gd name="connsiteY40" fmla="*/ 1594893 h 5363809"/>
                <a:gd name="connsiteX41" fmla="*/ 1603441 w 5094722"/>
                <a:gd name="connsiteY41" fmla="*/ 1778157 h 5363809"/>
                <a:gd name="connsiteX42" fmla="*/ 1336995 w 5094722"/>
                <a:gd name="connsiteY42" fmla="*/ 1906937 h 5363809"/>
                <a:gd name="connsiteX43" fmla="*/ 1216339 w 5094722"/>
                <a:gd name="connsiteY43" fmla="*/ 1956467 h 5363809"/>
                <a:gd name="connsiteX44" fmla="*/ 1130874 w 5094722"/>
                <a:gd name="connsiteY44" fmla="*/ 1996093 h 5363809"/>
                <a:gd name="connsiteX45" fmla="*/ 4755 w 5094722"/>
                <a:gd name="connsiteY45" fmla="*/ 2184310 h 5363809"/>
                <a:gd name="connsiteX46" fmla="*/ 1673049 w 5094722"/>
                <a:gd name="connsiteY46" fmla="*/ 3773866 h 5363809"/>
                <a:gd name="connsiteX47" fmla="*/ 1731664 w 5094722"/>
                <a:gd name="connsiteY47" fmla="*/ 3839809 h 5363809"/>
                <a:gd name="connsiteX48" fmla="*/ 1760972 w 5094722"/>
                <a:gd name="connsiteY48" fmla="*/ 3883770 h 5363809"/>
                <a:gd name="connsiteX49" fmla="*/ 1819587 w 5094722"/>
                <a:gd name="connsiteY49" fmla="*/ 3905751 h 5363809"/>
                <a:gd name="connsiteX50" fmla="*/ 2647529 w 5094722"/>
                <a:gd name="connsiteY50" fmla="*/ 4638443 h 5363809"/>
                <a:gd name="connsiteX51" fmla="*/ 2654856 w 5094722"/>
                <a:gd name="connsiteY51" fmla="*/ 4770328 h 5363809"/>
                <a:gd name="connsiteX52" fmla="*/ 2764760 w 5094722"/>
                <a:gd name="connsiteY52" fmla="*/ 4806963 h 5363809"/>
                <a:gd name="connsiteX53" fmla="*/ 2801395 w 5094722"/>
                <a:gd name="connsiteY53" fmla="*/ 4836270 h 5363809"/>
                <a:gd name="connsiteX54" fmla="*/ 2925952 w 5094722"/>
                <a:gd name="connsiteY54" fmla="*/ 4836270 h 5363809"/>
                <a:gd name="connsiteX55" fmla="*/ 3109125 w 5094722"/>
                <a:gd name="connsiteY55" fmla="*/ 4858251 h 5363809"/>
                <a:gd name="connsiteX56" fmla="*/ 3175068 w 5094722"/>
                <a:gd name="connsiteY56" fmla="*/ 4872905 h 5363809"/>
                <a:gd name="connsiteX57" fmla="*/ 3255664 w 5094722"/>
                <a:gd name="connsiteY57" fmla="*/ 4968155 h 5363809"/>
                <a:gd name="connsiteX58" fmla="*/ 3306952 w 5094722"/>
                <a:gd name="connsiteY58" fmla="*/ 5092713 h 5363809"/>
                <a:gd name="connsiteX59" fmla="*/ 3336260 w 5094722"/>
                <a:gd name="connsiteY59" fmla="*/ 5100040 h 5363809"/>
                <a:gd name="connsiteX60" fmla="*/ 3380222 w 5094722"/>
                <a:gd name="connsiteY60" fmla="*/ 5107366 h 5363809"/>
                <a:gd name="connsiteX61" fmla="*/ 3453491 w 5094722"/>
                <a:gd name="connsiteY61" fmla="*/ 5180636 h 5363809"/>
                <a:gd name="connsiteX62" fmla="*/ 3497452 w 5094722"/>
                <a:gd name="connsiteY62" fmla="*/ 5158655 h 5363809"/>
                <a:gd name="connsiteX63" fmla="*/ 3519433 w 5094722"/>
                <a:gd name="connsiteY63" fmla="*/ 5158655 h 5363809"/>
                <a:gd name="connsiteX64" fmla="*/ 3563395 w 5094722"/>
                <a:gd name="connsiteY64" fmla="*/ 5202616 h 5363809"/>
                <a:gd name="connsiteX65" fmla="*/ 3585375 w 5094722"/>
                <a:gd name="connsiteY65" fmla="*/ 5268559 h 5363809"/>
                <a:gd name="connsiteX66" fmla="*/ 3564095 w 5094722"/>
                <a:gd name="connsiteY66" fmla="*/ 5359236 h 5363809"/>
                <a:gd name="connsiteX67" fmla="*/ 3600029 w 5094722"/>
                <a:gd name="connsiteY67"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7195 w 5131888"/>
                <a:gd name="connsiteY0" fmla="*/ 5363809 h 5363809"/>
                <a:gd name="connsiteX1" fmla="*/ 4289291 w 5131888"/>
                <a:gd name="connsiteY1" fmla="*/ 4924193 h 5363809"/>
                <a:gd name="connsiteX2" fmla="*/ 4399195 w 5131888"/>
                <a:gd name="connsiteY2" fmla="*/ 4909540 h 5363809"/>
                <a:gd name="connsiteX3" fmla="*/ 4501772 w 5131888"/>
                <a:gd name="connsiteY3" fmla="*/ 4858251 h 5363809"/>
                <a:gd name="connsiteX4" fmla="*/ 4516426 w 5131888"/>
                <a:gd name="connsiteY4" fmla="*/ 4828943 h 5363809"/>
                <a:gd name="connsiteX5" fmla="*/ 4626330 w 5131888"/>
                <a:gd name="connsiteY5" fmla="*/ 4836270 h 5363809"/>
                <a:gd name="connsiteX6" fmla="*/ 4743561 w 5131888"/>
                <a:gd name="connsiteY6" fmla="*/ 4843597 h 5363809"/>
                <a:gd name="connsiteX7" fmla="*/ 4743561 w 5131888"/>
                <a:gd name="connsiteY7" fmla="*/ 4741020 h 5363809"/>
                <a:gd name="connsiteX8" fmla="*/ 4772868 w 5131888"/>
                <a:gd name="connsiteY8" fmla="*/ 4689732 h 5363809"/>
                <a:gd name="connsiteX9" fmla="*/ 4860791 w 5131888"/>
                <a:gd name="connsiteY9" fmla="*/ 4638443 h 5363809"/>
                <a:gd name="connsiteX10" fmla="*/ 4912080 w 5131888"/>
                <a:gd name="connsiteY10" fmla="*/ 4579828 h 5363809"/>
                <a:gd name="connsiteX11" fmla="*/ 5073272 w 5131888"/>
                <a:gd name="connsiteY11" fmla="*/ 4579828 h 5363809"/>
                <a:gd name="connsiteX12" fmla="*/ 5073272 w 5131888"/>
                <a:gd name="connsiteY12" fmla="*/ 4477251 h 5363809"/>
                <a:gd name="connsiteX13" fmla="*/ 5102580 w 5131888"/>
                <a:gd name="connsiteY13" fmla="*/ 4235463 h 5363809"/>
                <a:gd name="connsiteX14" fmla="*/ 5131888 w 5131888"/>
                <a:gd name="connsiteY14" fmla="*/ 4044963 h 5363809"/>
                <a:gd name="connsiteX15" fmla="*/ 5124561 w 5131888"/>
                <a:gd name="connsiteY15" fmla="*/ 3839809 h 5363809"/>
                <a:gd name="connsiteX16" fmla="*/ 4983776 w 5131888"/>
                <a:gd name="connsiteY16" fmla="*/ 3323517 h 5363809"/>
                <a:gd name="connsiteX17" fmla="*/ 4204540 w 5131888"/>
                <a:gd name="connsiteY17" fmla="*/ 1649372 h 5363809"/>
                <a:gd name="connsiteX18" fmla="*/ 3907928 w 5131888"/>
                <a:gd name="connsiteY18" fmla="*/ 1535454 h 5363809"/>
                <a:gd name="connsiteX19" fmla="*/ 3797328 w 5131888"/>
                <a:gd name="connsiteY19" fmla="*/ 1634515 h 5363809"/>
                <a:gd name="connsiteX20" fmla="*/ 3641481 w 5131888"/>
                <a:gd name="connsiteY20" fmla="*/ 1659281 h 5363809"/>
                <a:gd name="connsiteX21" fmla="*/ 3530879 w 5131888"/>
                <a:gd name="connsiteY21" fmla="*/ 1639469 h 5363809"/>
                <a:gd name="connsiteX22" fmla="*/ 3460497 w 5131888"/>
                <a:gd name="connsiteY22" fmla="*/ 1639468 h 5363809"/>
                <a:gd name="connsiteX23" fmla="*/ 3400169 w 5131888"/>
                <a:gd name="connsiteY23" fmla="*/ 1594892 h 5363809"/>
                <a:gd name="connsiteX24" fmla="*/ 3274486 w 5131888"/>
                <a:gd name="connsiteY24" fmla="*/ 1584985 h 5363809"/>
                <a:gd name="connsiteX25" fmla="*/ 3304650 w 5131888"/>
                <a:gd name="connsiteY25" fmla="*/ 1471065 h 5363809"/>
                <a:gd name="connsiteX26" fmla="*/ 3395141 w 5131888"/>
                <a:gd name="connsiteY26" fmla="*/ 1396768 h 5363809"/>
                <a:gd name="connsiteX27" fmla="*/ 3359950 w 5131888"/>
                <a:gd name="connsiteY27" fmla="*/ 1332379 h 5363809"/>
                <a:gd name="connsiteX28" fmla="*/ 3359950 w 5131888"/>
                <a:gd name="connsiteY28" fmla="*/ 1154068 h 5363809"/>
                <a:gd name="connsiteX29" fmla="*/ 3364978 w 5131888"/>
                <a:gd name="connsiteY29" fmla="*/ 1015381 h 5363809"/>
                <a:gd name="connsiteX30" fmla="*/ 3143775 w 5131888"/>
                <a:gd name="connsiteY30" fmla="*/ 549791 h 5363809"/>
                <a:gd name="connsiteX31" fmla="*/ 3314704 w 5131888"/>
                <a:gd name="connsiteY31" fmla="*/ 435870 h 5363809"/>
                <a:gd name="connsiteX32" fmla="*/ 3329786 w 5131888"/>
                <a:gd name="connsiteY32" fmla="*/ 386339 h 5363809"/>
                <a:gd name="connsiteX33" fmla="*/ 2786836 w 5131888"/>
                <a:gd name="connsiteY33" fmla="*/ 148592 h 5363809"/>
                <a:gd name="connsiteX34" fmla="*/ 2374595 w 5131888"/>
                <a:gd name="connsiteY34" fmla="*/ 0 h 5363809"/>
                <a:gd name="connsiteX35" fmla="*/ 1997546 w 5131888"/>
                <a:gd name="connsiteY35" fmla="*/ 594369 h 5363809"/>
                <a:gd name="connsiteX36" fmla="*/ 1886945 w 5131888"/>
                <a:gd name="connsiteY36" fmla="*/ 950990 h 5363809"/>
                <a:gd name="connsiteX37" fmla="*/ 1771316 w 5131888"/>
                <a:gd name="connsiteY37" fmla="*/ 1124349 h 5363809"/>
                <a:gd name="connsiteX38" fmla="*/ 1645633 w 5131888"/>
                <a:gd name="connsiteY38" fmla="*/ 1253129 h 5363809"/>
                <a:gd name="connsiteX39" fmla="*/ 1761262 w 5131888"/>
                <a:gd name="connsiteY39" fmla="*/ 1327425 h 5363809"/>
                <a:gd name="connsiteX40" fmla="*/ 1871865 w 5131888"/>
                <a:gd name="connsiteY40" fmla="*/ 1594893 h 5363809"/>
                <a:gd name="connsiteX41" fmla="*/ 1640607 w 5131888"/>
                <a:gd name="connsiteY41" fmla="*/ 1778157 h 5363809"/>
                <a:gd name="connsiteX42" fmla="*/ 1374161 w 5131888"/>
                <a:gd name="connsiteY42" fmla="*/ 1906937 h 5363809"/>
                <a:gd name="connsiteX43" fmla="*/ 1253505 w 5131888"/>
                <a:gd name="connsiteY43" fmla="*/ 1956467 h 5363809"/>
                <a:gd name="connsiteX44" fmla="*/ 1168040 w 5131888"/>
                <a:gd name="connsiteY44" fmla="*/ 1996093 h 5363809"/>
                <a:gd name="connsiteX45" fmla="*/ 449134 w 5131888"/>
                <a:gd name="connsiteY45" fmla="*/ 1545361 h 5363809"/>
                <a:gd name="connsiteX46" fmla="*/ 41921 w 5131888"/>
                <a:gd name="connsiteY46" fmla="*/ 2184310 h 5363809"/>
                <a:gd name="connsiteX47" fmla="*/ 1710215 w 5131888"/>
                <a:gd name="connsiteY47" fmla="*/ 3773866 h 5363809"/>
                <a:gd name="connsiteX48" fmla="*/ 1768830 w 5131888"/>
                <a:gd name="connsiteY48" fmla="*/ 3839809 h 5363809"/>
                <a:gd name="connsiteX49" fmla="*/ 1798138 w 5131888"/>
                <a:gd name="connsiteY49" fmla="*/ 3883770 h 5363809"/>
                <a:gd name="connsiteX50" fmla="*/ 1856753 w 5131888"/>
                <a:gd name="connsiteY50" fmla="*/ 3905751 h 5363809"/>
                <a:gd name="connsiteX51" fmla="*/ 2684695 w 5131888"/>
                <a:gd name="connsiteY51" fmla="*/ 4638443 h 5363809"/>
                <a:gd name="connsiteX52" fmla="*/ 2692022 w 5131888"/>
                <a:gd name="connsiteY52" fmla="*/ 4770328 h 5363809"/>
                <a:gd name="connsiteX53" fmla="*/ 2801926 w 5131888"/>
                <a:gd name="connsiteY53" fmla="*/ 4806963 h 5363809"/>
                <a:gd name="connsiteX54" fmla="*/ 2838561 w 5131888"/>
                <a:gd name="connsiteY54" fmla="*/ 4836270 h 5363809"/>
                <a:gd name="connsiteX55" fmla="*/ 2963118 w 5131888"/>
                <a:gd name="connsiteY55" fmla="*/ 4836270 h 5363809"/>
                <a:gd name="connsiteX56" fmla="*/ 3146291 w 5131888"/>
                <a:gd name="connsiteY56" fmla="*/ 4858251 h 5363809"/>
                <a:gd name="connsiteX57" fmla="*/ 3212234 w 5131888"/>
                <a:gd name="connsiteY57" fmla="*/ 4872905 h 5363809"/>
                <a:gd name="connsiteX58" fmla="*/ 3292830 w 5131888"/>
                <a:gd name="connsiteY58" fmla="*/ 4968155 h 5363809"/>
                <a:gd name="connsiteX59" fmla="*/ 3344118 w 5131888"/>
                <a:gd name="connsiteY59" fmla="*/ 5092713 h 5363809"/>
                <a:gd name="connsiteX60" fmla="*/ 3373426 w 5131888"/>
                <a:gd name="connsiteY60" fmla="*/ 5100040 h 5363809"/>
                <a:gd name="connsiteX61" fmla="*/ 3417388 w 5131888"/>
                <a:gd name="connsiteY61" fmla="*/ 5107366 h 5363809"/>
                <a:gd name="connsiteX62" fmla="*/ 3490657 w 5131888"/>
                <a:gd name="connsiteY62" fmla="*/ 5180636 h 5363809"/>
                <a:gd name="connsiteX63" fmla="*/ 3534618 w 5131888"/>
                <a:gd name="connsiteY63" fmla="*/ 5158655 h 5363809"/>
                <a:gd name="connsiteX64" fmla="*/ 3556599 w 5131888"/>
                <a:gd name="connsiteY64" fmla="*/ 5158655 h 5363809"/>
                <a:gd name="connsiteX65" fmla="*/ 3600561 w 5131888"/>
                <a:gd name="connsiteY65" fmla="*/ 5202616 h 5363809"/>
                <a:gd name="connsiteX66" fmla="*/ 3622541 w 5131888"/>
                <a:gd name="connsiteY66" fmla="*/ 5268559 h 5363809"/>
                <a:gd name="connsiteX67" fmla="*/ 3601261 w 5131888"/>
                <a:gd name="connsiteY67" fmla="*/ 5359236 h 5363809"/>
                <a:gd name="connsiteX68" fmla="*/ 3637195 w 5131888"/>
                <a:gd name="connsiteY68" fmla="*/ 5363809 h 5363809"/>
                <a:gd name="connsiteX0" fmla="*/ 3636042 w 5130735"/>
                <a:gd name="connsiteY0" fmla="*/ 5363809 h 5363809"/>
                <a:gd name="connsiteX1" fmla="*/ 4288138 w 5130735"/>
                <a:gd name="connsiteY1" fmla="*/ 4924193 h 5363809"/>
                <a:gd name="connsiteX2" fmla="*/ 4398042 w 5130735"/>
                <a:gd name="connsiteY2" fmla="*/ 4909540 h 5363809"/>
                <a:gd name="connsiteX3" fmla="*/ 4500619 w 5130735"/>
                <a:gd name="connsiteY3" fmla="*/ 4858251 h 5363809"/>
                <a:gd name="connsiteX4" fmla="*/ 4515273 w 5130735"/>
                <a:gd name="connsiteY4" fmla="*/ 4828943 h 5363809"/>
                <a:gd name="connsiteX5" fmla="*/ 4625177 w 5130735"/>
                <a:gd name="connsiteY5" fmla="*/ 4836270 h 5363809"/>
                <a:gd name="connsiteX6" fmla="*/ 4742408 w 5130735"/>
                <a:gd name="connsiteY6" fmla="*/ 4843597 h 5363809"/>
                <a:gd name="connsiteX7" fmla="*/ 4742408 w 5130735"/>
                <a:gd name="connsiteY7" fmla="*/ 4741020 h 5363809"/>
                <a:gd name="connsiteX8" fmla="*/ 4771715 w 5130735"/>
                <a:gd name="connsiteY8" fmla="*/ 4689732 h 5363809"/>
                <a:gd name="connsiteX9" fmla="*/ 4859638 w 5130735"/>
                <a:gd name="connsiteY9" fmla="*/ 4638443 h 5363809"/>
                <a:gd name="connsiteX10" fmla="*/ 4910927 w 5130735"/>
                <a:gd name="connsiteY10" fmla="*/ 4579828 h 5363809"/>
                <a:gd name="connsiteX11" fmla="*/ 5072119 w 5130735"/>
                <a:gd name="connsiteY11" fmla="*/ 4579828 h 5363809"/>
                <a:gd name="connsiteX12" fmla="*/ 5072119 w 5130735"/>
                <a:gd name="connsiteY12" fmla="*/ 4477251 h 5363809"/>
                <a:gd name="connsiteX13" fmla="*/ 5101427 w 5130735"/>
                <a:gd name="connsiteY13" fmla="*/ 4235463 h 5363809"/>
                <a:gd name="connsiteX14" fmla="*/ 5130735 w 5130735"/>
                <a:gd name="connsiteY14" fmla="*/ 4044963 h 5363809"/>
                <a:gd name="connsiteX15" fmla="*/ 5123408 w 5130735"/>
                <a:gd name="connsiteY15" fmla="*/ 3839809 h 5363809"/>
                <a:gd name="connsiteX16" fmla="*/ 4982623 w 5130735"/>
                <a:gd name="connsiteY16" fmla="*/ 3323517 h 5363809"/>
                <a:gd name="connsiteX17" fmla="*/ 4203387 w 5130735"/>
                <a:gd name="connsiteY17" fmla="*/ 1649372 h 5363809"/>
                <a:gd name="connsiteX18" fmla="*/ 3906775 w 5130735"/>
                <a:gd name="connsiteY18" fmla="*/ 1535454 h 5363809"/>
                <a:gd name="connsiteX19" fmla="*/ 3796175 w 5130735"/>
                <a:gd name="connsiteY19" fmla="*/ 1634515 h 5363809"/>
                <a:gd name="connsiteX20" fmla="*/ 3640328 w 5130735"/>
                <a:gd name="connsiteY20" fmla="*/ 1659281 h 5363809"/>
                <a:gd name="connsiteX21" fmla="*/ 3529726 w 5130735"/>
                <a:gd name="connsiteY21" fmla="*/ 1639469 h 5363809"/>
                <a:gd name="connsiteX22" fmla="*/ 3459344 w 5130735"/>
                <a:gd name="connsiteY22" fmla="*/ 1639468 h 5363809"/>
                <a:gd name="connsiteX23" fmla="*/ 3399016 w 5130735"/>
                <a:gd name="connsiteY23" fmla="*/ 1594892 h 5363809"/>
                <a:gd name="connsiteX24" fmla="*/ 3273333 w 5130735"/>
                <a:gd name="connsiteY24" fmla="*/ 1584985 h 5363809"/>
                <a:gd name="connsiteX25" fmla="*/ 3303497 w 5130735"/>
                <a:gd name="connsiteY25" fmla="*/ 1471065 h 5363809"/>
                <a:gd name="connsiteX26" fmla="*/ 3393988 w 5130735"/>
                <a:gd name="connsiteY26" fmla="*/ 1396768 h 5363809"/>
                <a:gd name="connsiteX27" fmla="*/ 3358797 w 5130735"/>
                <a:gd name="connsiteY27" fmla="*/ 1332379 h 5363809"/>
                <a:gd name="connsiteX28" fmla="*/ 3358797 w 5130735"/>
                <a:gd name="connsiteY28" fmla="*/ 1154068 h 5363809"/>
                <a:gd name="connsiteX29" fmla="*/ 3363825 w 5130735"/>
                <a:gd name="connsiteY29" fmla="*/ 1015381 h 5363809"/>
                <a:gd name="connsiteX30" fmla="*/ 3142622 w 5130735"/>
                <a:gd name="connsiteY30" fmla="*/ 549791 h 5363809"/>
                <a:gd name="connsiteX31" fmla="*/ 3313551 w 5130735"/>
                <a:gd name="connsiteY31" fmla="*/ 435870 h 5363809"/>
                <a:gd name="connsiteX32" fmla="*/ 3328633 w 5130735"/>
                <a:gd name="connsiteY32" fmla="*/ 386339 h 5363809"/>
                <a:gd name="connsiteX33" fmla="*/ 2785683 w 5130735"/>
                <a:gd name="connsiteY33" fmla="*/ 148592 h 5363809"/>
                <a:gd name="connsiteX34" fmla="*/ 2373442 w 5130735"/>
                <a:gd name="connsiteY34" fmla="*/ 0 h 5363809"/>
                <a:gd name="connsiteX35" fmla="*/ 1996393 w 5130735"/>
                <a:gd name="connsiteY35" fmla="*/ 594369 h 5363809"/>
                <a:gd name="connsiteX36" fmla="*/ 1885792 w 5130735"/>
                <a:gd name="connsiteY36" fmla="*/ 950990 h 5363809"/>
                <a:gd name="connsiteX37" fmla="*/ 1770163 w 5130735"/>
                <a:gd name="connsiteY37" fmla="*/ 1124349 h 5363809"/>
                <a:gd name="connsiteX38" fmla="*/ 1644480 w 5130735"/>
                <a:gd name="connsiteY38" fmla="*/ 1253129 h 5363809"/>
                <a:gd name="connsiteX39" fmla="*/ 1760109 w 5130735"/>
                <a:gd name="connsiteY39" fmla="*/ 1327425 h 5363809"/>
                <a:gd name="connsiteX40" fmla="*/ 1870712 w 5130735"/>
                <a:gd name="connsiteY40" fmla="*/ 1594893 h 5363809"/>
                <a:gd name="connsiteX41" fmla="*/ 1639454 w 5130735"/>
                <a:gd name="connsiteY41" fmla="*/ 1778157 h 5363809"/>
                <a:gd name="connsiteX42" fmla="*/ 1373008 w 5130735"/>
                <a:gd name="connsiteY42" fmla="*/ 1906937 h 5363809"/>
                <a:gd name="connsiteX43" fmla="*/ 1252352 w 5130735"/>
                <a:gd name="connsiteY43" fmla="*/ 1956467 h 5363809"/>
                <a:gd name="connsiteX44" fmla="*/ 1166887 w 5130735"/>
                <a:gd name="connsiteY44" fmla="*/ 1996093 h 5363809"/>
                <a:gd name="connsiteX45" fmla="*/ 463062 w 5130735"/>
                <a:gd name="connsiteY45" fmla="*/ 1535455 h 5363809"/>
                <a:gd name="connsiteX46" fmla="*/ 40768 w 5130735"/>
                <a:gd name="connsiteY46" fmla="*/ 2184310 h 5363809"/>
                <a:gd name="connsiteX47" fmla="*/ 1709062 w 5130735"/>
                <a:gd name="connsiteY47" fmla="*/ 3773866 h 5363809"/>
                <a:gd name="connsiteX48" fmla="*/ 1767677 w 5130735"/>
                <a:gd name="connsiteY48" fmla="*/ 3839809 h 5363809"/>
                <a:gd name="connsiteX49" fmla="*/ 1796985 w 5130735"/>
                <a:gd name="connsiteY49" fmla="*/ 3883770 h 5363809"/>
                <a:gd name="connsiteX50" fmla="*/ 1855600 w 5130735"/>
                <a:gd name="connsiteY50" fmla="*/ 3905751 h 5363809"/>
                <a:gd name="connsiteX51" fmla="*/ 2683542 w 5130735"/>
                <a:gd name="connsiteY51" fmla="*/ 4638443 h 5363809"/>
                <a:gd name="connsiteX52" fmla="*/ 2690869 w 5130735"/>
                <a:gd name="connsiteY52" fmla="*/ 4770328 h 5363809"/>
                <a:gd name="connsiteX53" fmla="*/ 2800773 w 5130735"/>
                <a:gd name="connsiteY53" fmla="*/ 4806963 h 5363809"/>
                <a:gd name="connsiteX54" fmla="*/ 2837408 w 5130735"/>
                <a:gd name="connsiteY54" fmla="*/ 4836270 h 5363809"/>
                <a:gd name="connsiteX55" fmla="*/ 2961965 w 5130735"/>
                <a:gd name="connsiteY55" fmla="*/ 4836270 h 5363809"/>
                <a:gd name="connsiteX56" fmla="*/ 3145138 w 5130735"/>
                <a:gd name="connsiteY56" fmla="*/ 4858251 h 5363809"/>
                <a:gd name="connsiteX57" fmla="*/ 3211081 w 5130735"/>
                <a:gd name="connsiteY57" fmla="*/ 4872905 h 5363809"/>
                <a:gd name="connsiteX58" fmla="*/ 3291677 w 5130735"/>
                <a:gd name="connsiteY58" fmla="*/ 4968155 h 5363809"/>
                <a:gd name="connsiteX59" fmla="*/ 3342965 w 5130735"/>
                <a:gd name="connsiteY59" fmla="*/ 5092713 h 5363809"/>
                <a:gd name="connsiteX60" fmla="*/ 3372273 w 5130735"/>
                <a:gd name="connsiteY60" fmla="*/ 5100040 h 5363809"/>
                <a:gd name="connsiteX61" fmla="*/ 3416235 w 5130735"/>
                <a:gd name="connsiteY61" fmla="*/ 5107366 h 5363809"/>
                <a:gd name="connsiteX62" fmla="*/ 3489504 w 5130735"/>
                <a:gd name="connsiteY62" fmla="*/ 5180636 h 5363809"/>
                <a:gd name="connsiteX63" fmla="*/ 3533465 w 5130735"/>
                <a:gd name="connsiteY63" fmla="*/ 5158655 h 5363809"/>
                <a:gd name="connsiteX64" fmla="*/ 3555446 w 5130735"/>
                <a:gd name="connsiteY64" fmla="*/ 5158655 h 5363809"/>
                <a:gd name="connsiteX65" fmla="*/ 3599408 w 5130735"/>
                <a:gd name="connsiteY65" fmla="*/ 5202616 h 5363809"/>
                <a:gd name="connsiteX66" fmla="*/ 3621388 w 5130735"/>
                <a:gd name="connsiteY66" fmla="*/ 5268559 h 5363809"/>
                <a:gd name="connsiteX67" fmla="*/ 3600108 w 5130735"/>
                <a:gd name="connsiteY67" fmla="*/ 5359236 h 5363809"/>
                <a:gd name="connsiteX68" fmla="*/ 3636042 w 5130735"/>
                <a:gd name="connsiteY68"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65253 w 5159946"/>
                <a:gd name="connsiteY0" fmla="*/ 5363809 h 5363809"/>
                <a:gd name="connsiteX1" fmla="*/ 4317349 w 5159946"/>
                <a:gd name="connsiteY1" fmla="*/ 4924193 h 5363809"/>
                <a:gd name="connsiteX2" fmla="*/ 4427253 w 5159946"/>
                <a:gd name="connsiteY2" fmla="*/ 4909540 h 5363809"/>
                <a:gd name="connsiteX3" fmla="*/ 4529830 w 5159946"/>
                <a:gd name="connsiteY3" fmla="*/ 4858251 h 5363809"/>
                <a:gd name="connsiteX4" fmla="*/ 4544484 w 5159946"/>
                <a:gd name="connsiteY4" fmla="*/ 4828943 h 5363809"/>
                <a:gd name="connsiteX5" fmla="*/ 4654388 w 5159946"/>
                <a:gd name="connsiteY5" fmla="*/ 4836270 h 5363809"/>
                <a:gd name="connsiteX6" fmla="*/ 4771619 w 5159946"/>
                <a:gd name="connsiteY6" fmla="*/ 4843597 h 5363809"/>
                <a:gd name="connsiteX7" fmla="*/ 4771619 w 5159946"/>
                <a:gd name="connsiteY7" fmla="*/ 4741020 h 5363809"/>
                <a:gd name="connsiteX8" fmla="*/ 4800926 w 5159946"/>
                <a:gd name="connsiteY8" fmla="*/ 4689732 h 5363809"/>
                <a:gd name="connsiteX9" fmla="*/ 4888849 w 5159946"/>
                <a:gd name="connsiteY9" fmla="*/ 4638443 h 5363809"/>
                <a:gd name="connsiteX10" fmla="*/ 4940138 w 5159946"/>
                <a:gd name="connsiteY10" fmla="*/ 4579828 h 5363809"/>
                <a:gd name="connsiteX11" fmla="*/ 5101330 w 5159946"/>
                <a:gd name="connsiteY11" fmla="*/ 4579828 h 5363809"/>
                <a:gd name="connsiteX12" fmla="*/ 5101330 w 5159946"/>
                <a:gd name="connsiteY12" fmla="*/ 4477251 h 5363809"/>
                <a:gd name="connsiteX13" fmla="*/ 5130638 w 5159946"/>
                <a:gd name="connsiteY13" fmla="*/ 4235463 h 5363809"/>
                <a:gd name="connsiteX14" fmla="*/ 5159946 w 5159946"/>
                <a:gd name="connsiteY14" fmla="*/ 4044963 h 5363809"/>
                <a:gd name="connsiteX15" fmla="*/ 5152619 w 5159946"/>
                <a:gd name="connsiteY15" fmla="*/ 3839809 h 5363809"/>
                <a:gd name="connsiteX16" fmla="*/ 5011834 w 5159946"/>
                <a:gd name="connsiteY16" fmla="*/ 3323517 h 5363809"/>
                <a:gd name="connsiteX17" fmla="*/ 4232598 w 5159946"/>
                <a:gd name="connsiteY17" fmla="*/ 1649372 h 5363809"/>
                <a:gd name="connsiteX18" fmla="*/ 3935986 w 5159946"/>
                <a:gd name="connsiteY18" fmla="*/ 1535454 h 5363809"/>
                <a:gd name="connsiteX19" fmla="*/ 3825386 w 5159946"/>
                <a:gd name="connsiteY19" fmla="*/ 1634515 h 5363809"/>
                <a:gd name="connsiteX20" fmla="*/ 3669539 w 5159946"/>
                <a:gd name="connsiteY20" fmla="*/ 1659281 h 5363809"/>
                <a:gd name="connsiteX21" fmla="*/ 3558937 w 5159946"/>
                <a:gd name="connsiteY21" fmla="*/ 1639469 h 5363809"/>
                <a:gd name="connsiteX22" fmla="*/ 3488555 w 5159946"/>
                <a:gd name="connsiteY22" fmla="*/ 1639468 h 5363809"/>
                <a:gd name="connsiteX23" fmla="*/ 3428227 w 5159946"/>
                <a:gd name="connsiteY23" fmla="*/ 1594892 h 5363809"/>
                <a:gd name="connsiteX24" fmla="*/ 3302544 w 5159946"/>
                <a:gd name="connsiteY24" fmla="*/ 1584985 h 5363809"/>
                <a:gd name="connsiteX25" fmla="*/ 3332708 w 5159946"/>
                <a:gd name="connsiteY25" fmla="*/ 1471065 h 5363809"/>
                <a:gd name="connsiteX26" fmla="*/ 3423199 w 5159946"/>
                <a:gd name="connsiteY26" fmla="*/ 1396768 h 5363809"/>
                <a:gd name="connsiteX27" fmla="*/ 3388008 w 5159946"/>
                <a:gd name="connsiteY27" fmla="*/ 1332379 h 5363809"/>
                <a:gd name="connsiteX28" fmla="*/ 3388008 w 5159946"/>
                <a:gd name="connsiteY28" fmla="*/ 1154068 h 5363809"/>
                <a:gd name="connsiteX29" fmla="*/ 3393036 w 5159946"/>
                <a:gd name="connsiteY29" fmla="*/ 1015381 h 5363809"/>
                <a:gd name="connsiteX30" fmla="*/ 3171833 w 5159946"/>
                <a:gd name="connsiteY30" fmla="*/ 549791 h 5363809"/>
                <a:gd name="connsiteX31" fmla="*/ 3342762 w 5159946"/>
                <a:gd name="connsiteY31" fmla="*/ 435870 h 5363809"/>
                <a:gd name="connsiteX32" fmla="*/ 3357844 w 5159946"/>
                <a:gd name="connsiteY32" fmla="*/ 386339 h 5363809"/>
                <a:gd name="connsiteX33" fmla="*/ 2814894 w 5159946"/>
                <a:gd name="connsiteY33" fmla="*/ 148592 h 5363809"/>
                <a:gd name="connsiteX34" fmla="*/ 2402653 w 5159946"/>
                <a:gd name="connsiteY34" fmla="*/ 0 h 5363809"/>
                <a:gd name="connsiteX35" fmla="*/ 2025604 w 5159946"/>
                <a:gd name="connsiteY35" fmla="*/ 594369 h 5363809"/>
                <a:gd name="connsiteX36" fmla="*/ 1915003 w 5159946"/>
                <a:gd name="connsiteY36" fmla="*/ 950990 h 5363809"/>
                <a:gd name="connsiteX37" fmla="*/ 1799374 w 5159946"/>
                <a:gd name="connsiteY37" fmla="*/ 1124349 h 5363809"/>
                <a:gd name="connsiteX38" fmla="*/ 1673691 w 5159946"/>
                <a:gd name="connsiteY38" fmla="*/ 1253129 h 5363809"/>
                <a:gd name="connsiteX39" fmla="*/ 1789320 w 5159946"/>
                <a:gd name="connsiteY39" fmla="*/ 1327425 h 5363809"/>
                <a:gd name="connsiteX40" fmla="*/ 1899923 w 5159946"/>
                <a:gd name="connsiteY40" fmla="*/ 1594893 h 5363809"/>
                <a:gd name="connsiteX41" fmla="*/ 1668665 w 5159946"/>
                <a:gd name="connsiteY41" fmla="*/ 1778157 h 5363809"/>
                <a:gd name="connsiteX42" fmla="*/ 1402219 w 5159946"/>
                <a:gd name="connsiteY42" fmla="*/ 1906937 h 5363809"/>
                <a:gd name="connsiteX43" fmla="*/ 1281563 w 5159946"/>
                <a:gd name="connsiteY43" fmla="*/ 1956467 h 5363809"/>
                <a:gd name="connsiteX44" fmla="*/ 1196098 w 5159946"/>
                <a:gd name="connsiteY44" fmla="*/ 1996093 h 5363809"/>
                <a:gd name="connsiteX45" fmla="*/ 492273 w 5159946"/>
                <a:gd name="connsiteY45" fmla="*/ 1535455 h 5363809"/>
                <a:gd name="connsiteX46" fmla="*/ 341454 w 5159946"/>
                <a:gd name="connsiteY46" fmla="*/ 1639470 h 5363809"/>
                <a:gd name="connsiteX47" fmla="*/ 69979 w 5159946"/>
                <a:gd name="connsiteY47" fmla="*/ 2184310 h 5363809"/>
                <a:gd name="connsiteX48" fmla="*/ 1738273 w 5159946"/>
                <a:gd name="connsiteY48" fmla="*/ 3773866 h 5363809"/>
                <a:gd name="connsiteX49" fmla="*/ 1796888 w 5159946"/>
                <a:gd name="connsiteY49" fmla="*/ 3839809 h 5363809"/>
                <a:gd name="connsiteX50" fmla="*/ 1826196 w 5159946"/>
                <a:gd name="connsiteY50" fmla="*/ 3883770 h 5363809"/>
                <a:gd name="connsiteX51" fmla="*/ 1884811 w 5159946"/>
                <a:gd name="connsiteY51" fmla="*/ 3905751 h 5363809"/>
                <a:gd name="connsiteX52" fmla="*/ 2712753 w 5159946"/>
                <a:gd name="connsiteY52" fmla="*/ 4638443 h 5363809"/>
                <a:gd name="connsiteX53" fmla="*/ 2720080 w 5159946"/>
                <a:gd name="connsiteY53" fmla="*/ 4770328 h 5363809"/>
                <a:gd name="connsiteX54" fmla="*/ 2829984 w 5159946"/>
                <a:gd name="connsiteY54" fmla="*/ 4806963 h 5363809"/>
                <a:gd name="connsiteX55" fmla="*/ 2866619 w 5159946"/>
                <a:gd name="connsiteY55" fmla="*/ 4836270 h 5363809"/>
                <a:gd name="connsiteX56" fmla="*/ 2991176 w 5159946"/>
                <a:gd name="connsiteY56" fmla="*/ 4836270 h 5363809"/>
                <a:gd name="connsiteX57" fmla="*/ 3174349 w 5159946"/>
                <a:gd name="connsiteY57" fmla="*/ 4858251 h 5363809"/>
                <a:gd name="connsiteX58" fmla="*/ 3240292 w 5159946"/>
                <a:gd name="connsiteY58" fmla="*/ 4872905 h 5363809"/>
                <a:gd name="connsiteX59" fmla="*/ 3320888 w 5159946"/>
                <a:gd name="connsiteY59" fmla="*/ 4968155 h 5363809"/>
                <a:gd name="connsiteX60" fmla="*/ 3372176 w 5159946"/>
                <a:gd name="connsiteY60" fmla="*/ 5092713 h 5363809"/>
                <a:gd name="connsiteX61" fmla="*/ 3401484 w 5159946"/>
                <a:gd name="connsiteY61" fmla="*/ 5100040 h 5363809"/>
                <a:gd name="connsiteX62" fmla="*/ 3445446 w 5159946"/>
                <a:gd name="connsiteY62" fmla="*/ 5107366 h 5363809"/>
                <a:gd name="connsiteX63" fmla="*/ 3518715 w 5159946"/>
                <a:gd name="connsiteY63" fmla="*/ 5180636 h 5363809"/>
                <a:gd name="connsiteX64" fmla="*/ 3562676 w 5159946"/>
                <a:gd name="connsiteY64" fmla="*/ 5158655 h 5363809"/>
                <a:gd name="connsiteX65" fmla="*/ 3584657 w 5159946"/>
                <a:gd name="connsiteY65" fmla="*/ 5158655 h 5363809"/>
                <a:gd name="connsiteX66" fmla="*/ 3628619 w 5159946"/>
                <a:gd name="connsiteY66" fmla="*/ 5202616 h 5363809"/>
                <a:gd name="connsiteX67" fmla="*/ 3650599 w 5159946"/>
                <a:gd name="connsiteY67" fmla="*/ 5268559 h 5363809"/>
                <a:gd name="connsiteX68" fmla="*/ 3629319 w 5159946"/>
                <a:gd name="connsiteY68" fmla="*/ 5359236 h 5363809"/>
                <a:gd name="connsiteX69" fmla="*/ 3665253 w 5159946"/>
                <a:gd name="connsiteY69" fmla="*/ 5363809 h 5363809"/>
                <a:gd name="connsiteX0" fmla="*/ 3682491 w 5177184"/>
                <a:gd name="connsiteY0" fmla="*/ 5363809 h 5363809"/>
                <a:gd name="connsiteX1" fmla="*/ 4334587 w 5177184"/>
                <a:gd name="connsiteY1" fmla="*/ 4924193 h 5363809"/>
                <a:gd name="connsiteX2" fmla="*/ 4444491 w 5177184"/>
                <a:gd name="connsiteY2" fmla="*/ 4909540 h 5363809"/>
                <a:gd name="connsiteX3" fmla="*/ 4547068 w 5177184"/>
                <a:gd name="connsiteY3" fmla="*/ 4858251 h 5363809"/>
                <a:gd name="connsiteX4" fmla="*/ 4561722 w 5177184"/>
                <a:gd name="connsiteY4" fmla="*/ 4828943 h 5363809"/>
                <a:gd name="connsiteX5" fmla="*/ 4671626 w 5177184"/>
                <a:gd name="connsiteY5" fmla="*/ 4836270 h 5363809"/>
                <a:gd name="connsiteX6" fmla="*/ 4788857 w 5177184"/>
                <a:gd name="connsiteY6" fmla="*/ 4843597 h 5363809"/>
                <a:gd name="connsiteX7" fmla="*/ 4788857 w 5177184"/>
                <a:gd name="connsiteY7" fmla="*/ 4741020 h 5363809"/>
                <a:gd name="connsiteX8" fmla="*/ 4818164 w 5177184"/>
                <a:gd name="connsiteY8" fmla="*/ 4689732 h 5363809"/>
                <a:gd name="connsiteX9" fmla="*/ 4906087 w 5177184"/>
                <a:gd name="connsiteY9" fmla="*/ 4638443 h 5363809"/>
                <a:gd name="connsiteX10" fmla="*/ 4957376 w 5177184"/>
                <a:gd name="connsiteY10" fmla="*/ 4579828 h 5363809"/>
                <a:gd name="connsiteX11" fmla="*/ 5118568 w 5177184"/>
                <a:gd name="connsiteY11" fmla="*/ 4579828 h 5363809"/>
                <a:gd name="connsiteX12" fmla="*/ 5118568 w 5177184"/>
                <a:gd name="connsiteY12" fmla="*/ 4477251 h 5363809"/>
                <a:gd name="connsiteX13" fmla="*/ 5147876 w 5177184"/>
                <a:gd name="connsiteY13" fmla="*/ 4235463 h 5363809"/>
                <a:gd name="connsiteX14" fmla="*/ 5177184 w 5177184"/>
                <a:gd name="connsiteY14" fmla="*/ 4044963 h 5363809"/>
                <a:gd name="connsiteX15" fmla="*/ 5169857 w 5177184"/>
                <a:gd name="connsiteY15" fmla="*/ 3839809 h 5363809"/>
                <a:gd name="connsiteX16" fmla="*/ 5029072 w 5177184"/>
                <a:gd name="connsiteY16" fmla="*/ 3323517 h 5363809"/>
                <a:gd name="connsiteX17" fmla="*/ 4249836 w 5177184"/>
                <a:gd name="connsiteY17" fmla="*/ 1649372 h 5363809"/>
                <a:gd name="connsiteX18" fmla="*/ 3953224 w 5177184"/>
                <a:gd name="connsiteY18" fmla="*/ 1535454 h 5363809"/>
                <a:gd name="connsiteX19" fmla="*/ 3842624 w 5177184"/>
                <a:gd name="connsiteY19" fmla="*/ 1634515 h 5363809"/>
                <a:gd name="connsiteX20" fmla="*/ 3686777 w 5177184"/>
                <a:gd name="connsiteY20" fmla="*/ 1659281 h 5363809"/>
                <a:gd name="connsiteX21" fmla="*/ 3576175 w 5177184"/>
                <a:gd name="connsiteY21" fmla="*/ 1639469 h 5363809"/>
                <a:gd name="connsiteX22" fmla="*/ 3505793 w 5177184"/>
                <a:gd name="connsiteY22" fmla="*/ 1639468 h 5363809"/>
                <a:gd name="connsiteX23" fmla="*/ 3445465 w 5177184"/>
                <a:gd name="connsiteY23" fmla="*/ 1594892 h 5363809"/>
                <a:gd name="connsiteX24" fmla="*/ 3319782 w 5177184"/>
                <a:gd name="connsiteY24" fmla="*/ 1584985 h 5363809"/>
                <a:gd name="connsiteX25" fmla="*/ 3349946 w 5177184"/>
                <a:gd name="connsiteY25" fmla="*/ 1471065 h 5363809"/>
                <a:gd name="connsiteX26" fmla="*/ 3440437 w 5177184"/>
                <a:gd name="connsiteY26" fmla="*/ 1396768 h 5363809"/>
                <a:gd name="connsiteX27" fmla="*/ 3405246 w 5177184"/>
                <a:gd name="connsiteY27" fmla="*/ 1332379 h 5363809"/>
                <a:gd name="connsiteX28" fmla="*/ 3405246 w 5177184"/>
                <a:gd name="connsiteY28" fmla="*/ 1154068 h 5363809"/>
                <a:gd name="connsiteX29" fmla="*/ 3410274 w 5177184"/>
                <a:gd name="connsiteY29" fmla="*/ 1015381 h 5363809"/>
                <a:gd name="connsiteX30" fmla="*/ 3189071 w 5177184"/>
                <a:gd name="connsiteY30" fmla="*/ 549791 h 5363809"/>
                <a:gd name="connsiteX31" fmla="*/ 3360000 w 5177184"/>
                <a:gd name="connsiteY31" fmla="*/ 435870 h 5363809"/>
                <a:gd name="connsiteX32" fmla="*/ 3375082 w 5177184"/>
                <a:gd name="connsiteY32" fmla="*/ 386339 h 5363809"/>
                <a:gd name="connsiteX33" fmla="*/ 2832132 w 5177184"/>
                <a:gd name="connsiteY33" fmla="*/ 148592 h 5363809"/>
                <a:gd name="connsiteX34" fmla="*/ 2419891 w 5177184"/>
                <a:gd name="connsiteY34" fmla="*/ 0 h 5363809"/>
                <a:gd name="connsiteX35" fmla="*/ 2042842 w 5177184"/>
                <a:gd name="connsiteY35" fmla="*/ 594369 h 5363809"/>
                <a:gd name="connsiteX36" fmla="*/ 1932241 w 5177184"/>
                <a:gd name="connsiteY36" fmla="*/ 950990 h 5363809"/>
                <a:gd name="connsiteX37" fmla="*/ 1816612 w 5177184"/>
                <a:gd name="connsiteY37" fmla="*/ 1124349 h 5363809"/>
                <a:gd name="connsiteX38" fmla="*/ 1690929 w 5177184"/>
                <a:gd name="connsiteY38" fmla="*/ 1253129 h 5363809"/>
                <a:gd name="connsiteX39" fmla="*/ 1806558 w 5177184"/>
                <a:gd name="connsiteY39" fmla="*/ 1327425 h 5363809"/>
                <a:gd name="connsiteX40" fmla="*/ 1917161 w 5177184"/>
                <a:gd name="connsiteY40" fmla="*/ 1594893 h 5363809"/>
                <a:gd name="connsiteX41" fmla="*/ 1685903 w 5177184"/>
                <a:gd name="connsiteY41" fmla="*/ 1778157 h 5363809"/>
                <a:gd name="connsiteX42" fmla="*/ 1419457 w 5177184"/>
                <a:gd name="connsiteY42" fmla="*/ 1906937 h 5363809"/>
                <a:gd name="connsiteX43" fmla="*/ 1298801 w 5177184"/>
                <a:gd name="connsiteY43" fmla="*/ 1956467 h 5363809"/>
                <a:gd name="connsiteX44" fmla="*/ 1213336 w 5177184"/>
                <a:gd name="connsiteY44" fmla="*/ 1996093 h 5363809"/>
                <a:gd name="connsiteX45" fmla="*/ 509511 w 5177184"/>
                <a:gd name="connsiteY45" fmla="*/ 1535455 h 5363809"/>
                <a:gd name="connsiteX46" fmla="*/ 358692 w 5177184"/>
                <a:gd name="connsiteY46" fmla="*/ 1639470 h 5363809"/>
                <a:gd name="connsiteX47" fmla="*/ 248092 w 5177184"/>
                <a:gd name="connsiteY47" fmla="*/ 1689001 h 5363809"/>
                <a:gd name="connsiteX48" fmla="*/ 87217 w 5177184"/>
                <a:gd name="connsiteY48" fmla="*/ 2184310 h 5363809"/>
                <a:gd name="connsiteX49" fmla="*/ 1755511 w 5177184"/>
                <a:gd name="connsiteY49" fmla="*/ 3773866 h 5363809"/>
                <a:gd name="connsiteX50" fmla="*/ 1814126 w 5177184"/>
                <a:gd name="connsiteY50" fmla="*/ 3839809 h 5363809"/>
                <a:gd name="connsiteX51" fmla="*/ 1843434 w 5177184"/>
                <a:gd name="connsiteY51" fmla="*/ 3883770 h 5363809"/>
                <a:gd name="connsiteX52" fmla="*/ 1902049 w 5177184"/>
                <a:gd name="connsiteY52" fmla="*/ 3905751 h 5363809"/>
                <a:gd name="connsiteX53" fmla="*/ 2729991 w 5177184"/>
                <a:gd name="connsiteY53" fmla="*/ 4638443 h 5363809"/>
                <a:gd name="connsiteX54" fmla="*/ 2737318 w 5177184"/>
                <a:gd name="connsiteY54" fmla="*/ 4770328 h 5363809"/>
                <a:gd name="connsiteX55" fmla="*/ 2847222 w 5177184"/>
                <a:gd name="connsiteY55" fmla="*/ 4806963 h 5363809"/>
                <a:gd name="connsiteX56" fmla="*/ 2883857 w 5177184"/>
                <a:gd name="connsiteY56" fmla="*/ 4836270 h 5363809"/>
                <a:gd name="connsiteX57" fmla="*/ 3008414 w 5177184"/>
                <a:gd name="connsiteY57" fmla="*/ 4836270 h 5363809"/>
                <a:gd name="connsiteX58" fmla="*/ 3191587 w 5177184"/>
                <a:gd name="connsiteY58" fmla="*/ 4858251 h 5363809"/>
                <a:gd name="connsiteX59" fmla="*/ 3257530 w 5177184"/>
                <a:gd name="connsiteY59" fmla="*/ 4872905 h 5363809"/>
                <a:gd name="connsiteX60" fmla="*/ 3338126 w 5177184"/>
                <a:gd name="connsiteY60" fmla="*/ 4968155 h 5363809"/>
                <a:gd name="connsiteX61" fmla="*/ 3389414 w 5177184"/>
                <a:gd name="connsiteY61" fmla="*/ 5092713 h 5363809"/>
                <a:gd name="connsiteX62" fmla="*/ 3418722 w 5177184"/>
                <a:gd name="connsiteY62" fmla="*/ 5100040 h 5363809"/>
                <a:gd name="connsiteX63" fmla="*/ 3462684 w 5177184"/>
                <a:gd name="connsiteY63" fmla="*/ 5107366 h 5363809"/>
                <a:gd name="connsiteX64" fmla="*/ 3535953 w 5177184"/>
                <a:gd name="connsiteY64" fmla="*/ 5180636 h 5363809"/>
                <a:gd name="connsiteX65" fmla="*/ 3579914 w 5177184"/>
                <a:gd name="connsiteY65" fmla="*/ 5158655 h 5363809"/>
                <a:gd name="connsiteX66" fmla="*/ 3601895 w 5177184"/>
                <a:gd name="connsiteY66" fmla="*/ 5158655 h 5363809"/>
                <a:gd name="connsiteX67" fmla="*/ 3645857 w 5177184"/>
                <a:gd name="connsiteY67" fmla="*/ 5202616 h 5363809"/>
                <a:gd name="connsiteX68" fmla="*/ 3667837 w 5177184"/>
                <a:gd name="connsiteY68" fmla="*/ 5268559 h 5363809"/>
                <a:gd name="connsiteX69" fmla="*/ 3646557 w 5177184"/>
                <a:gd name="connsiteY69" fmla="*/ 5359236 h 5363809"/>
                <a:gd name="connsiteX70" fmla="*/ 3682491 w 5177184"/>
                <a:gd name="connsiteY70" fmla="*/ 5363809 h 5363809"/>
                <a:gd name="connsiteX0" fmla="*/ 3556812 w 5051505"/>
                <a:gd name="connsiteY0" fmla="*/ 5363809 h 5363809"/>
                <a:gd name="connsiteX1" fmla="*/ 4208908 w 5051505"/>
                <a:gd name="connsiteY1" fmla="*/ 4924193 h 5363809"/>
                <a:gd name="connsiteX2" fmla="*/ 4318812 w 5051505"/>
                <a:gd name="connsiteY2" fmla="*/ 4909540 h 5363809"/>
                <a:gd name="connsiteX3" fmla="*/ 4421389 w 5051505"/>
                <a:gd name="connsiteY3" fmla="*/ 4858251 h 5363809"/>
                <a:gd name="connsiteX4" fmla="*/ 4436043 w 5051505"/>
                <a:gd name="connsiteY4" fmla="*/ 4828943 h 5363809"/>
                <a:gd name="connsiteX5" fmla="*/ 4545947 w 5051505"/>
                <a:gd name="connsiteY5" fmla="*/ 4836270 h 5363809"/>
                <a:gd name="connsiteX6" fmla="*/ 4663178 w 5051505"/>
                <a:gd name="connsiteY6" fmla="*/ 4843597 h 5363809"/>
                <a:gd name="connsiteX7" fmla="*/ 4663178 w 5051505"/>
                <a:gd name="connsiteY7" fmla="*/ 4741020 h 5363809"/>
                <a:gd name="connsiteX8" fmla="*/ 4692485 w 5051505"/>
                <a:gd name="connsiteY8" fmla="*/ 4689732 h 5363809"/>
                <a:gd name="connsiteX9" fmla="*/ 4780408 w 5051505"/>
                <a:gd name="connsiteY9" fmla="*/ 4638443 h 5363809"/>
                <a:gd name="connsiteX10" fmla="*/ 4831697 w 5051505"/>
                <a:gd name="connsiteY10" fmla="*/ 4579828 h 5363809"/>
                <a:gd name="connsiteX11" fmla="*/ 4992889 w 5051505"/>
                <a:gd name="connsiteY11" fmla="*/ 4579828 h 5363809"/>
                <a:gd name="connsiteX12" fmla="*/ 4992889 w 5051505"/>
                <a:gd name="connsiteY12" fmla="*/ 4477251 h 5363809"/>
                <a:gd name="connsiteX13" fmla="*/ 5022197 w 5051505"/>
                <a:gd name="connsiteY13" fmla="*/ 4235463 h 5363809"/>
                <a:gd name="connsiteX14" fmla="*/ 5051505 w 5051505"/>
                <a:gd name="connsiteY14" fmla="*/ 4044963 h 5363809"/>
                <a:gd name="connsiteX15" fmla="*/ 5044178 w 5051505"/>
                <a:gd name="connsiteY15" fmla="*/ 3839809 h 5363809"/>
                <a:gd name="connsiteX16" fmla="*/ 4903393 w 5051505"/>
                <a:gd name="connsiteY16" fmla="*/ 3323517 h 5363809"/>
                <a:gd name="connsiteX17" fmla="*/ 4124157 w 5051505"/>
                <a:gd name="connsiteY17" fmla="*/ 1649372 h 5363809"/>
                <a:gd name="connsiteX18" fmla="*/ 3827545 w 5051505"/>
                <a:gd name="connsiteY18" fmla="*/ 1535454 h 5363809"/>
                <a:gd name="connsiteX19" fmla="*/ 3716945 w 5051505"/>
                <a:gd name="connsiteY19" fmla="*/ 1634515 h 5363809"/>
                <a:gd name="connsiteX20" fmla="*/ 3561098 w 5051505"/>
                <a:gd name="connsiteY20" fmla="*/ 1659281 h 5363809"/>
                <a:gd name="connsiteX21" fmla="*/ 3450496 w 5051505"/>
                <a:gd name="connsiteY21" fmla="*/ 1639469 h 5363809"/>
                <a:gd name="connsiteX22" fmla="*/ 3380114 w 5051505"/>
                <a:gd name="connsiteY22" fmla="*/ 1639468 h 5363809"/>
                <a:gd name="connsiteX23" fmla="*/ 3319786 w 5051505"/>
                <a:gd name="connsiteY23" fmla="*/ 1594892 h 5363809"/>
                <a:gd name="connsiteX24" fmla="*/ 3194103 w 5051505"/>
                <a:gd name="connsiteY24" fmla="*/ 1584985 h 5363809"/>
                <a:gd name="connsiteX25" fmla="*/ 3224267 w 5051505"/>
                <a:gd name="connsiteY25" fmla="*/ 1471065 h 5363809"/>
                <a:gd name="connsiteX26" fmla="*/ 3314758 w 5051505"/>
                <a:gd name="connsiteY26" fmla="*/ 1396768 h 5363809"/>
                <a:gd name="connsiteX27" fmla="*/ 3279567 w 5051505"/>
                <a:gd name="connsiteY27" fmla="*/ 1332379 h 5363809"/>
                <a:gd name="connsiteX28" fmla="*/ 3279567 w 5051505"/>
                <a:gd name="connsiteY28" fmla="*/ 1154068 h 5363809"/>
                <a:gd name="connsiteX29" fmla="*/ 3284595 w 5051505"/>
                <a:gd name="connsiteY29" fmla="*/ 1015381 h 5363809"/>
                <a:gd name="connsiteX30" fmla="*/ 3063392 w 5051505"/>
                <a:gd name="connsiteY30" fmla="*/ 549791 h 5363809"/>
                <a:gd name="connsiteX31" fmla="*/ 3234321 w 5051505"/>
                <a:gd name="connsiteY31" fmla="*/ 435870 h 5363809"/>
                <a:gd name="connsiteX32" fmla="*/ 3249403 w 5051505"/>
                <a:gd name="connsiteY32" fmla="*/ 386339 h 5363809"/>
                <a:gd name="connsiteX33" fmla="*/ 2706453 w 5051505"/>
                <a:gd name="connsiteY33" fmla="*/ 148592 h 5363809"/>
                <a:gd name="connsiteX34" fmla="*/ 2294212 w 5051505"/>
                <a:gd name="connsiteY34" fmla="*/ 0 h 5363809"/>
                <a:gd name="connsiteX35" fmla="*/ 1917163 w 5051505"/>
                <a:gd name="connsiteY35" fmla="*/ 594369 h 5363809"/>
                <a:gd name="connsiteX36" fmla="*/ 1806562 w 5051505"/>
                <a:gd name="connsiteY36" fmla="*/ 950990 h 5363809"/>
                <a:gd name="connsiteX37" fmla="*/ 1690933 w 5051505"/>
                <a:gd name="connsiteY37" fmla="*/ 1124349 h 5363809"/>
                <a:gd name="connsiteX38" fmla="*/ 1565250 w 5051505"/>
                <a:gd name="connsiteY38" fmla="*/ 1253129 h 5363809"/>
                <a:gd name="connsiteX39" fmla="*/ 1680879 w 5051505"/>
                <a:gd name="connsiteY39" fmla="*/ 1327425 h 5363809"/>
                <a:gd name="connsiteX40" fmla="*/ 1791482 w 5051505"/>
                <a:gd name="connsiteY40" fmla="*/ 1594893 h 5363809"/>
                <a:gd name="connsiteX41" fmla="*/ 1560224 w 5051505"/>
                <a:gd name="connsiteY41" fmla="*/ 1778157 h 5363809"/>
                <a:gd name="connsiteX42" fmla="*/ 1293778 w 5051505"/>
                <a:gd name="connsiteY42" fmla="*/ 1906937 h 5363809"/>
                <a:gd name="connsiteX43" fmla="*/ 1173122 w 5051505"/>
                <a:gd name="connsiteY43" fmla="*/ 1956467 h 5363809"/>
                <a:gd name="connsiteX44" fmla="*/ 1087657 w 5051505"/>
                <a:gd name="connsiteY44" fmla="*/ 1996093 h 5363809"/>
                <a:gd name="connsiteX45" fmla="*/ 383832 w 5051505"/>
                <a:gd name="connsiteY45" fmla="*/ 1535455 h 5363809"/>
                <a:gd name="connsiteX46" fmla="*/ 233013 w 5051505"/>
                <a:gd name="connsiteY46" fmla="*/ 1639470 h 5363809"/>
                <a:gd name="connsiteX47" fmla="*/ 122413 w 5051505"/>
                <a:gd name="connsiteY47" fmla="*/ 1689001 h 5363809"/>
                <a:gd name="connsiteX48" fmla="*/ 122412 w 5051505"/>
                <a:gd name="connsiteY48" fmla="*/ 2129826 h 5363809"/>
                <a:gd name="connsiteX49" fmla="*/ 1629832 w 5051505"/>
                <a:gd name="connsiteY49" fmla="*/ 3773866 h 5363809"/>
                <a:gd name="connsiteX50" fmla="*/ 1688447 w 5051505"/>
                <a:gd name="connsiteY50" fmla="*/ 3839809 h 5363809"/>
                <a:gd name="connsiteX51" fmla="*/ 1717755 w 5051505"/>
                <a:gd name="connsiteY51" fmla="*/ 3883770 h 5363809"/>
                <a:gd name="connsiteX52" fmla="*/ 1776370 w 5051505"/>
                <a:gd name="connsiteY52" fmla="*/ 3905751 h 5363809"/>
                <a:gd name="connsiteX53" fmla="*/ 2604312 w 5051505"/>
                <a:gd name="connsiteY53" fmla="*/ 4638443 h 5363809"/>
                <a:gd name="connsiteX54" fmla="*/ 2611639 w 5051505"/>
                <a:gd name="connsiteY54" fmla="*/ 4770328 h 5363809"/>
                <a:gd name="connsiteX55" fmla="*/ 2721543 w 5051505"/>
                <a:gd name="connsiteY55" fmla="*/ 4806963 h 5363809"/>
                <a:gd name="connsiteX56" fmla="*/ 2758178 w 5051505"/>
                <a:gd name="connsiteY56" fmla="*/ 4836270 h 5363809"/>
                <a:gd name="connsiteX57" fmla="*/ 2882735 w 5051505"/>
                <a:gd name="connsiteY57" fmla="*/ 4836270 h 5363809"/>
                <a:gd name="connsiteX58" fmla="*/ 3065908 w 5051505"/>
                <a:gd name="connsiteY58" fmla="*/ 4858251 h 5363809"/>
                <a:gd name="connsiteX59" fmla="*/ 3131851 w 5051505"/>
                <a:gd name="connsiteY59" fmla="*/ 4872905 h 5363809"/>
                <a:gd name="connsiteX60" fmla="*/ 3212447 w 5051505"/>
                <a:gd name="connsiteY60" fmla="*/ 4968155 h 5363809"/>
                <a:gd name="connsiteX61" fmla="*/ 3263735 w 5051505"/>
                <a:gd name="connsiteY61" fmla="*/ 5092713 h 5363809"/>
                <a:gd name="connsiteX62" fmla="*/ 3293043 w 5051505"/>
                <a:gd name="connsiteY62" fmla="*/ 5100040 h 5363809"/>
                <a:gd name="connsiteX63" fmla="*/ 3337005 w 5051505"/>
                <a:gd name="connsiteY63" fmla="*/ 5107366 h 5363809"/>
                <a:gd name="connsiteX64" fmla="*/ 3410274 w 5051505"/>
                <a:gd name="connsiteY64" fmla="*/ 5180636 h 5363809"/>
                <a:gd name="connsiteX65" fmla="*/ 3454235 w 5051505"/>
                <a:gd name="connsiteY65" fmla="*/ 5158655 h 5363809"/>
                <a:gd name="connsiteX66" fmla="*/ 3476216 w 5051505"/>
                <a:gd name="connsiteY66" fmla="*/ 5158655 h 5363809"/>
                <a:gd name="connsiteX67" fmla="*/ 3520178 w 5051505"/>
                <a:gd name="connsiteY67" fmla="*/ 5202616 h 5363809"/>
                <a:gd name="connsiteX68" fmla="*/ 3542158 w 5051505"/>
                <a:gd name="connsiteY68" fmla="*/ 5268559 h 5363809"/>
                <a:gd name="connsiteX69" fmla="*/ 3520878 w 5051505"/>
                <a:gd name="connsiteY69" fmla="*/ 5359236 h 5363809"/>
                <a:gd name="connsiteX70" fmla="*/ 3556812 w 5051505"/>
                <a:gd name="connsiteY70" fmla="*/ 5363809 h 5363809"/>
                <a:gd name="connsiteX0" fmla="*/ 3468286 w 4962979"/>
                <a:gd name="connsiteY0" fmla="*/ 5363809 h 5363809"/>
                <a:gd name="connsiteX1" fmla="*/ 4120382 w 4962979"/>
                <a:gd name="connsiteY1" fmla="*/ 4924193 h 5363809"/>
                <a:gd name="connsiteX2" fmla="*/ 4230286 w 4962979"/>
                <a:gd name="connsiteY2" fmla="*/ 4909540 h 5363809"/>
                <a:gd name="connsiteX3" fmla="*/ 4332863 w 4962979"/>
                <a:gd name="connsiteY3" fmla="*/ 4858251 h 5363809"/>
                <a:gd name="connsiteX4" fmla="*/ 4347517 w 4962979"/>
                <a:gd name="connsiteY4" fmla="*/ 4828943 h 5363809"/>
                <a:gd name="connsiteX5" fmla="*/ 4457421 w 4962979"/>
                <a:gd name="connsiteY5" fmla="*/ 4836270 h 5363809"/>
                <a:gd name="connsiteX6" fmla="*/ 4574652 w 4962979"/>
                <a:gd name="connsiteY6" fmla="*/ 4843597 h 5363809"/>
                <a:gd name="connsiteX7" fmla="*/ 4574652 w 4962979"/>
                <a:gd name="connsiteY7" fmla="*/ 4741020 h 5363809"/>
                <a:gd name="connsiteX8" fmla="*/ 4603959 w 4962979"/>
                <a:gd name="connsiteY8" fmla="*/ 4689732 h 5363809"/>
                <a:gd name="connsiteX9" fmla="*/ 4691882 w 4962979"/>
                <a:gd name="connsiteY9" fmla="*/ 4638443 h 5363809"/>
                <a:gd name="connsiteX10" fmla="*/ 4743171 w 4962979"/>
                <a:gd name="connsiteY10" fmla="*/ 4579828 h 5363809"/>
                <a:gd name="connsiteX11" fmla="*/ 4904363 w 4962979"/>
                <a:gd name="connsiteY11" fmla="*/ 4579828 h 5363809"/>
                <a:gd name="connsiteX12" fmla="*/ 4904363 w 4962979"/>
                <a:gd name="connsiteY12" fmla="*/ 4477251 h 5363809"/>
                <a:gd name="connsiteX13" fmla="*/ 4933671 w 4962979"/>
                <a:gd name="connsiteY13" fmla="*/ 4235463 h 5363809"/>
                <a:gd name="connsiteX14" fmla="*/ 4962979 w 4962979"/>
                <a:gd name="connsiteY14" fmla="*/ 4044963 h 5363809"/>
                <a:gd name="connsiteX15" fmla="*/ 4955652 w 4962979"/>
                <a:gd name="connsiteY15" fmla="*/ 3839809 h 5363809"/>
                <a:gd name="connsiteX16" fmla="*/ 4814867 w 4962979"/>
                <a:gd name="connsiteY16" fmla="*/ 3323517 h 5363809"/>
                <a:gd name="connsiteX17" fmla="*/ 4035631 w 4962979"/>
                <a:gd name="connsiteY17" fmla="*/ 1649372 h 5363809"/>
                <a:gd name="connsiteX18" fmla="*/ 3739019 w 4962979"/>
                <a:gd name="connsiteY18" fmla="*/ 1535454 h 5363809"/>
                <a:gd name="connsiteX19" fmla="*/ 3628419 w 4962979"/>
                <a:gd name="connsiteY19" fmla="*/ 1634515 h 5363809"/>
                <a:gd name="connsiteX20" fmla="*/ 3472572 w 4962979"/>
                <a:gd name="connsiteY20" fmla="*/ 1659281 h 5363809"/>
                <a:gd name="connsiteX21" fmla="*/ 3361970 w 4962979"/>
                <a:gd name="connsiteY21" fmla="*/ 1639469 h 5363809"/>
                <a:gd name="connsiteX22" fmla="*/ 3291588 w 4962979"/>
                <a:gd name="connsiteY22" fmla="*/ 1639468 h 5363809"/>
                <a:gd name="connsiteX23" fmla="*/ 3231260 w 4962979"/>
                <a:gd name="connsiteY23" fmla="*/ 1594892 h 5363809"/>
                <a:gd name="connsiteX24" fmla="*/ 3105577 w 4962979"/>
                <a:gd name="connsiteY24" fmla="*/ 1584985 h 5363809"/>
                <a:gd name="connsiteX25" fmla="*/ 3135741 w 4962979"/>
                <a:gd name="connsiteY25" fmla="*/ 1471065 h 5363809"/>
                <a:gd name="connsiteX26" fmla="*/ 3226232 w 4962979"/>
                <a:gd name="connsiteY26" fmla="*/ 1396768 h 5363809"/>
                <a:gd name="connsiteX27" fmla="*/ 3191041 w 4962979"/>
                <a:gd name="connsiteY27" fmla="*/ 1332379 h 5363809"/>
                <a:gd name="connsiteX28" fmla="*/ 3191041 w 4962979"/>
                <a:gd name="connsiteY28" fmla="*/ 1154068 h 5363809"/>
                <a:gd name="connsiteX29" fmla="*/ 3196069 w 4962979"/>
                <a:gd name="connsiteY29" fmla="*/ 1015381 h 5363809"/>
                <a:gd name="connsiteX30" fmla="*/ 2974866 w 4962979"/>
                <a:gd name="connsiteY30" fmla="*/ 549791 h 5363809"/>
                <a:gd name="connsiteX31" fmla="*/ 3145795 w 4962979"/>
                <a:gd name="connsiteY31" fmla="*/ 435870 h 5363809"/>
                <a:gd name="connsiteX32" fmla="*/ 3160877 w 4962979"/>
                <a:gd name="connsiteY32" fmla="*/ 386339 h 5363809"/>
                <a:gd name="connsiteX33" fmla="*/ 2617927 w 4962979"/>
                <a:gd name="connsiteY33" fmla="*/ 148592 h 5363809"/>
                <a:gd name="connsiteX34" fmla="*/ 2205686 w 4962979"/>
                <a:gd name="connsiteY34" fmla="*/ 0 h 5363809"/>
                <a:gd name="connsiteX35" fmla="*/ 1828637 w 4962979"/>
                <a:gd name="connsiteY35" fmla="*/ 594369 h 5363809"/>
                <a:gd name="connsiteX36" fmla="*/ 1718036 w 4962979"/>
                <a:gd name="connsiteY36" fmla="*/ 950990 h 5363809"/>
                <a:gd name="connsiteX37" fmla="*/ 1602407 w 4962979"/>
                <a:gd name="connsiteY37" fmla="*/ 1124349 h 5363809"/>
                <a:gd name="connsiteX38" fmla="*/ 1476724 w 4962979"/>
                <a:gd name="connsiteY38" fmla="*/ 1253129 h 5363809"/>
                <a:gd name="connsiteX39" fmla="*/ 1592353 w 4962979"/>
                <a:gd name="connsiteY39" fmla="*/ 1327425 h 5363809"/>
                <a:gd name="connsiteX40" fmla="*/ 1702956 w 4962979"/>
                <a:gd name="connsiteY40" fmla="*/ 1594893 h 5363809"/>
                <a:gd name="connsiteX41" fmla="*/ 1471698 w 4962979"/>
                <a:gd name="connsiteY41" fmla="*/ 1778157 h 5363809"/>
                <a:gd name="connsiteX42" fmla="*/ 1205252 w 4962979"/>
                <a:gd name="connsiteY42" fmla="*/ 1906937 h 5363809"/>
                <a:gd name="connsiteX43" fmla="*/ 1084596 w 4962979"/>
                <a:gd name="connsiteY43" fmla="*/ 1956467 h 5363809"/>
                <a:gd name="connsiteX44" fmla="*/ 999131 w 4962979"/>
                <a:gd name="connsiteY44" fmla="*/ 1996093 h 5363809"/>
                <a:gd name="connsiteX45" fmla="*/ 295306 w 4962979"/>
                <a:gd name="connsiteY45" fmla="*/ 1535455 h 5363809"/>
                <a:gd name="connsiteX46" fmla="*/ 144487 w 4962979"/>
                <a:gd name="connsiteY46" fmla="*/ 1639470 h 5363809"/>
                <a:gd name="connsiteX47" fmla="*/ 33887 w 4962979"/>
                <a:gd name="connsiteY47" fmla="*/ 1689001 h 5363809"/>
                <a:gd name="connsiteX48" fmla="*/ 33886 w 4962979"/>
                <a:gd name="connsiteY48" fmla="*/ 2129826 h 5363809"/>
                <a:gd name="connsiteX49" fmla="*/ 1541306 w 4962979"/>
                <a:gd name="connsiteY49" fmla="*/ 3773866 h 5363809"/>
                <a:gd name="connsiteX50" fmla="*/ 1599921 w 4962979"/>
                <a:gd name="connsiteY50" fmla="*/ 3839809 h 5363809"/>
                <a:gd name="connsiteX51" fmla="*/ 1629229 w 4962979"/>
                <a:gd name="connsiteY51" fmla="*/ 3883770 h 5363809"/>
                <a:gd name="connsiteX52" fmla="*/ 1687844 w 4962979"/>
                <a:gd name="connsiteY52" fmla="*/ 3905751 h 5363809"/>
                <a:gd name="connsiteX53" fmla="*/ 2515786 w 4962979"/>
                <a:gd name="connsiteY53" fmla="*/ 4638443 h 5363809"/>
                <a:gd name="connsiteX54" fmla="*/ 2523113 w 4962979"/>
                <a:gd name="connsiteY54" fmla="*/ 4770328 h 5363809"/>
                <a:gd name="connsiteX55" fmla="*/ 2633017 w 4962979"/>
                <a:gd name="connsiteY55" fmla="*/ 4806963 h 5363809"/>
                <a:gd name="connsiteX56" fmla="*/ 2669652 w 4962979"/>
                <a:gd name="connsiteY56" fmla="*/ 4836270 h 5363809"/>
                <a:gd name="connsiteX57" fmla="*/ 2794209 w 4962979"/>
                <a:gd name="connsiteY57" fmla="*/ 4836270 h 5363809"/>
                <a:gd name="connsiteX58" fmla="*/ 2977382 w 4962979"/>
                <a:gd name="connsiteY58" fmla="*/ 4858251 h 5363809"/>
                <a:gd name="connsiteX59" fmla="*/ 3043325 w 4962979"/>
                <a:gd name="connsiteY59" fmla="*/ 4872905 h 5363809"/>
                <a:gd name="connsiteX60" fmla="*/ 3123921 w 4962979"/>
                <a:gd name="connsiteY60" fmla="*/ 4968155 h 5363809"/>
                <a:gd name="connsiteX61" fmla="*/ 3175209 w 4962979"/>
                <a:gd name="connsiteY61" fmla="*/ 5092713 h 5363809"/>
                <a:gd name="connsiteX62" fmla="*/ 3204517 w 4962979"/>
                <a:gd name="connsiteY62" fmla="*/ 5100040 h 5363809"/>
                <a:gd name="connsiteX63" fmla="*/ 3248479 w 4962979"/>
                <a:gd name="connsiteY63" fmla="*/ 5107366 h 5363809"/>
                <a:gd name="connsiteX64" fmla="*/ 3321748 w 4962979"/>
                <a:gd name="connsiteY64" fmla="*/ 5180636 h 5363809"/>
                <a:gd name="connsiteX65" fmla="*/ 3365709 w 4962979"/>
                <a:gd name="connsiteY65" fmla="*/ 5158655 h 5363809"/>
                <a:gd name="connsiteX66" fmla="*/ 3387690 w 4962979"/>
                <a:gd name="connsiteY66" fmla="*/ 5158655 h 5363809"/>
                <a:gd name="connsiteX67" fmla="*/ 3431652 w 4962979"/>
                <a:gd name="connsiteY67" fmla="*/ 5202616 h 5363809"/>
                <a:gd name="connsiteX68" fmla="*/ 3453632 w 4962979"/>
                <a:gd name="connsiteY68" fmla="*/ 5268559 h 5363809"/>
                <a:gd name="connsiteX69" fmla="*/ 3432352 w 4962979"/>
                <a:gd name="connsiteY69" fmla="*/ 5359236 h 5363809"/>
                <a:gd name="connsiteX70" fmla="*/ 3468286 w 4962979"/>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535924 w 4957597"/>
                <a:gd name="connsiteY49" fmla="*/ 3773866 h 5363809"/>
                <a:gd name="connsiteX50" fmla="*/ 1594539 w 4957597"/>
                <a:gd name="connsiteY50" fmla="*/ 3839809 h 5363809"/>
                <a:gd name="connsiteX51" fmla="*/ 1623847 w 4957597"/>
                <a:gd name="connsiteY51" fmla="*/ 3883770 h 5363809"/>
                <a:gd name="connsiteX52" fmla="*/ 1682462 w 4957597"/>
                <a:gd name="connsiteY52" fmla="*/ 3905751 h 5363809"/>
                <a:gd name="connsiteX53" fmla="*/ 2510404 w 4957597"/>
                <a:gd name="connsiteY53" fmla="*/ 4638443 h 5363809"/>
                <a:gd name="connsiteX54" fmla="*/ 2517731 w 4957597"/>
                <a:gd name="connsiteY54" fmla="*/ 4770328 h 5363809"/>
                <a:gd name="connsiteX55" fmla="*/ 2627635 w 4957597"/>
                <a:gd name="connsiteY55" fmla="*/ 4806963 h 5363809"/>
                <a:gd name="connsiteX56" fmla="*/ 2664270 w 4957597"/>
                <a:gd name="connsiteY56" fmla="*/ 4836270 h 5363809"/>
                <a:gd name="connsiteX57" fmla="*/ 2788827 w 4957597"/>
                <a:gd name="connsiteY57" fmla="*/ 4836270 h 5363809"/>
                <a:gd name="connsiteX58" fmla="*/ 2972000 w 4957597"/>
                <a:gd name="connsiteY58" fmla="*/ 4858251 h 5363809"/>
                <a:gd name="connsiteX59" fmla="*/ 3037943 w 4957597"/>
                <a:gd name="connsiteY59" fmla="*/ 4872905 h 5363809"/>
                <a:gd name="connsiteX60" fmla="*/ 3118539 w 4957597"/>
                <a:gd name="connsiteY60" fmla="*/ 4968155 h 5363809"/>
                <a:gd name="connsiteX61" fmla="*/ 3169827 w 4957597"/>
                <a:gd name="connsiteY61" fmla="*/ 5092713 h 5363809"/>
                <a:gd name="connsiteX62" fmla="*/ 3199135 w 4957597"/>
                <a:gd name="connsiteY62" fmla="*/ 5100040 h 5363809"/>
                <a:gd name="connsiteX63" fmla="*/ 3243097 w 4957597"/>
                <a:gd name="connsiteY63" fmla="*/ 5107366 h 5363809"/>
                <a:gd name="connsiteX64" fmla="*/ 3316366 w 4957597"/>
                <a:gd name="connsiteY64" fmla="*/ 5180636 h 5363809"/>
                <a:gd name="connsiteX65" fmla="*/ 3360327 w 4957597"/>
                <a:gd name="connsiteY65" fmla="*/ 5158655 h 5363809"/>
                <a:gd name="connsiteX66" fmla="*/ 3382308 w 4957597"/>
                <a:gd name="connsiteY66" fmla="*/ 5158655 h 5363809"/>
                <a:gd name="connsiteX67" fmla="*/ 3426270 w 4957597"/>
                <a:gd name="connsiteY67" fmla="*/ 5202616 h 5363809"/>
                <a:gd name="connsiteX68" fmla="*/ 3448250 w 4957597"/>
                <a:gd name="connsiteY68" fmla="*/ 5268559 h 5363809"/>
                <a:gd name="connsiteX69" fmla="*/ 3426970 w 4957597"/>
                <a:gd name="connsiteY69" fmla="*/ 5359236 h 5363809"/>
                <a:gd name="connsiteX70" fmla="*/ 3462904 w 4957597"/>
                <a:gd name="connsiteY70"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1535924 w 4957597"/>
                <a:gd name="connsiteY50" fmla="*/ 3773866 h 5363809"/>
                <a:gd name="connsiteX51" fmla="*/ 1594539 w 4957597"/>
                <a:gd name="connsiteY51" fmla="*/ 3839809 h 5363809"/>
                <a:gd name="connsiteX52" fmla="*/ 1623847 w 4957597"/>
                <a:gd name="connsiteY52" fmla="*/ 3883770 h 5363809"/>
                <a:gd name="connsiteX53" fmla="*/ 1682462 w 4957597"/>
                <a:gd name="connsiteY53" fmla="*/ 3905751 h 5363809"/>
                <a:gd name="connsiteX54" fmla="*/ 2510404 w 4957597"/>
                <a:gd name="connsiteY54" fmla="*/ 4638443 h 5363809"/>
                <a:gd name="connsiteX55" fmla="*/ 2517731 w 4957597"/>
                <a:gd name="connsiteY55" fmla="*/ 4770328 h 5363809"/>
                <a:gd name="connsiteX56" fmla="*/ 2627635 w 4957597"/>
                <a:gd name="connsiteY56" fmla="*/ 4806963 h 5363809"/>
                <a:gd name="connsiteX57" fmla="*/ 2664270 w 4957597"/>
                <a:gd name="connsiteY57" fmla="*/ 4836270 h 5363809"/>
                <a:gd name="connsiteX58" fmla="*/ 2788827 w 4957597"/>
                <a:gd name="connsiteY58" fmla="*/ 4836270 h 5363809"/>
                <a:gd name="connsiteX59" fmla="*/ 2972000 w 4957597"/>
                <a:gd name="connsiteY59" fmla="*/ 4858251 h 5363809"/>
                <a:gd name="connsiteX60" fmla="*/ 3037943 w 4957597"/>
                <a:gd name="connsiteY60" fmla="*/ 4872905 h 5363809"/>
                <a:gd name="connsiteX61" fmla="*/ 3118539 w 4957597"/>
                <a:gd name="connsiteY61" fmla="*/ 4968155 h 5363809"/>
                <a:gd name="connsiteX62" fmla="*/ 3169827 w 4957597"/>
                <a:gd name="connsiteY62" fmla="*/ 5092713 h 5363809"/>
                <a:gd name="connsiteX63" fmla="*/ 3199135 w 4957597"/>
                <a:gd name="connsiteY63" fmla="*/ 5100040 h 5363809"/>
                <a:gd name="connsiteX64" fmla="*/ 3243097 w 4957597"/>
                <a:gd name="connsiteY64" fmla="*/ 5107366 h 5363809"/>
                <a:gd name="connsiteX65" fmla="*/ 3316366 w 4957597"/>
                <a:gd name="connsiteY65" fmla="*/ 5180636 h 5363809"/>
                <a:gd name="connsiteX66" fmla="*/ 3360327 w 4957597"/>
                <a:gd name="connsiteY66" fmla="*/ 5158655 h 5363809"/>
                <a:gd name="connsiteX67" fmla="*/ 3382308 w 4957597"/>
                <a:gd name="connsiteY67" fmla="*/ 5158655 h 5363809"/>
                <a:gd name="connsiteX68" fmla="*/ 3426270 w 4957597"/>
                <a:gd name="connsiteY68" fmla="*/ 5202616 h 5363809"/>
                <a:gd name="connsiteX69" fmla="*/ 3448250 w 4957597"/>
                <a:gd name="connsiteY69" fmla="*/ 5268559 h 5363809"/>
                <a:gd name="connsiteX70" fmla="*/ 3426970 w 4957597"/>
                <a:gd name="connsiteY70" fmla="*/ 5359236 h 5363809"/>
                <a:gd name="connsiteX71" fmla="*/ 3462904 w 4957597"/>
                <a:gd name="connsiteY71"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1535924 w 4957597"/>
                <a:gd name="connsiteY51" fmla="*/ 3773866 h 5363809"/>
                <a:gd name="connsiteX52" fmla="*/ 1594539 w 4957597"/>
                <a:gd name="connsiteY52" fmla="*/ 3839809 h 5363809"/>
                <a:gd name="connsiteX53" fmla="*/ 1623847 w 4957597"/>
                <a:gd name="connsiteY53" fmla="*/ 3883770 h 5363809"/>
                <a:gd name="connsiteX54" fmla="*/ 1682462 w 4957597"/>
                <a:gd name="connsiteY54" fmla="*/ 3905751 h 5363809"/>
                <a:gd name="connsiteX55" fmla="*/ 2510404 w 4957597"/>
                <a:gd name="connsiteY55" fmla="*/ 4638443 h 5363809"/>
                <a:gd name="connsiteX56" fmla="*/ 2517731 w 4957597"/>
                <a:gd name="connsiteY56" fmla="*/ 4770328 h 5363809"/>
                <a:gd name="connsiteX57" fmla="*/ 2627635 w 4957597"/>
                <a:gd name="connsiteY57" fmla="*/ 4806963 h 5363809"/>
                <a:gd name="connsiteX58" fmla="*/ 2664270 w 4957597"/>
                <a:gd name="connsiteY58" fmla="*/ 4836270 h 5363809"/>
                <a:gd name="connsiteX59" fmla="*/ 2788827 w 4957597"/>
                <a:gd name="connsiteY59" fmla="*/ 4836270 h 5363809"/>
                <a:gd name="connsiteX60" fmla="*/ 2972000 w 4957597"/>
                <a:gd name="connsiteY60" fmla="*/ 4858251 h 5363809"/>
                <a:gd name="connsiteX61" fmla="*/ 3037943 w 4957597"/>
                <a:gd name="connsiteY61" fmla="*/ 4872905 h 5363809"/>
                <a:gd name="connsiteX62" fmla="*/ 3118539 w 4957597"/>
                <a:gd name="connsiteY62" fmla="*/ 4968155 h 5363809"/>
                <a:gd name="connsiteX63" fmla="*/ 3169827 w 4957597"/>
                <a:gd name="connsiteY63" fmla="*/ 5092713 h 5363809"/>
                <a:gd name="connsiteX64" fmla="*/ 3199135 w 4957597"/>
                <a:gd name="connsiteY64" fmla="*/ 5100040 h 5363809"/>
                <a:gd name="connsiteX65" fmla="*/ 3243097 w 4957597"/>
                <a:gd name="connsiteY65" fmla="*/ 5107366 h 5363809"/>
                <a:gd name="connsiteX66" fmla="*/ 3316366 w 4957597"/>
                <a:gd name="connsiteY66" fmla="*/ 5180636 h 5363809"/>
                <a:gd name="connsiteX67" fmla="*/ 3360327 w 4957597"/>
                <a:gd name="connsiteY67" fmla="*/ 5158655 h 5363809"/>
                <a:gd name="connsiteX68" fmla="*/ 3382308 w 4957597"/>
                <a:gd name="connsiteY68" fmla="*/ 5158655 h 5363809"/>
                <a:gd name="connsiteX69" fmla="*/ 3426270 w 4957597"/>
                <a:gd name="connsiteY69" fmla="*/ 5202616 h 5363809"/>
                <a:gd name="connsiteX70" fmla="*/ 3448250 w 4957597"/>
                <a:gd name="connsiteY70" fmla="*/ 5268559 h 5363809"/>
                <a:gd name="connsiteX71" fmla="*/ 3426970 w 4957597"/>
                <a:gd name="connsiteY71" fmla="*/ 5359236 h 5363809"/>
                <a:gd name="connsiteX72" fmla="*/ 3462904 w 4957597"/>
                <a:gd name="connsiteY72"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1535924 w 4957597"/>
                <a:gd name="connsiteY52" fmla="*/ 3773866 h 5363809"/>
                <a:gd name="connsiteX53" fmla="*/ 1594539 w 4957597"/>
                <a:gd name="connsiteY53" fmla="*/ 3839809 h 5363809"/>
                <a:gd name="connsiteX54" fmla="*/ 1623847 w 4957597"/>
                <a:gd name="connsiteY54" fmla="*/ 3883770 h 5363809"/>
                <a:gd name="connsiteX55" fmla="*/ 1682462 w 4957597"/>
                <a:gd name="connsiteY55" fmla="*/ 3905751 h 5363809"/>
                <a:gd name="connsiteX56" fmla="*/ 2510404 w 4957597"/>
                <a:gd name="connsiteY56" fmla="*/ 4638443 h 5363809"/>
                <a:gd name="connsiteX57" fmla="*/ 2517731 w 4957597"/>
                <a:gd name="connsiteY57" fmla="*/ 4770328 h 5363809"/>
                <a:gd name="connsiteX58" fmla="*/ 2627635 w 4957597"/>
                <a:gd name="connsiteY58" fmla="*/ 4806963 h 5363809"/>
                <a:gd name="connsiteX59" fmla="*/ 2664270 w 4957597"/>
                <a:gd name="connsiteY59" fmla="*/ 4836270 h 5363809"/>
                <a:gd name="connsiteX60" fmla="*/ 2788827 w 4957597"/>
                <a:gd name="connsiteY60" fmla="*/ 4836270 h 5363809"/>
                <a:gd name="connsiteX61" fmla="*/ 2972000 w 4957597"/>
                <a:gd name="connsiteY61" fmla="*/ 4858251 h 5363809"/>
                <a:gd name="connsiteX62" fmla="*/ 3037943 w 4957597"/>
                <a:gd name="connsiteY62" fmla="*/ 4872905 h 5363809"/>
                <a:gd name="connsiteX63" fmla="*/ 3118539 w 4957597"/>
                <a:gd name="connsiteY63" fmla="*/ 4968155 h 5363809"/>
                <a:gd name="connsiteX64" fmla="*/ 3169827 w 4957597"/>
                <a:gd name="connsiteY64" fmla="*/ 5092713 h 5363809"/>
                <a:gd name="connsiteX65" fmla="*/ 3199135 w 4957597"/>
                <a:gd name="connsiteY65" fmla="*/ 5100040 h 5363809"/>
                <a:gd name="connsiteX66" fmla="*/ 3243097 w 4957597"/>
                <a:gd name="connsiteY66" fmla="*/ 5107366 h 5363809"/>
                <a:gd name="connsiteX67" fmla="*/ 3316366 w 4957597"/>
                <a:gd name="connsiteY67" fmla="*/ 5180636 h 5363809"/>
                <a:gd name="connsiteX68" fmla="*/ 3360327 w 4957597"/>
                <a:gd name="connsiteY68" fmla="*/ 5158655 h 5363809"/>
                <a:gd name="connsiteX69" fmla="*/ 3382308 w 4957597"/>
                <a:gd name="connsiteY69" fmla="*/ 5158655 h 5363809"/>
                <a:gd name="connsiteX70" fmla="*/ 3426270 w 4957597"/>
                <a:gd name="connsiteY70" fmla="*/ 5202616 h 5363809"/>
                <a:gd name="connsiteX71" fmla="*/ 3448250 w 4957597"/>
                <a:gd name="connsiteY71" fmla="*/ 5268559 h 5363809"/>
                <a:gd name="connsiteX72" fmla="*/ 3426970 w 4957597"/>
                <a:gd name="connsiteY72" fmla="*/ 5359236 h 5363809"/>
                <a:gd name="connsiteX73" fmla="*/ 3462904 w 4957597"/>
                <a:gd name="connsiteY73"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0580 w 4957597"/>
                <a:gd name="connsiteY52" fmla="*/ 281830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1535924 w 4957597"/>
                <a:gd name="connsiteY53" fmla="*/ 3773866 h 5363809"/>
                <a:gd name="connsiteX54" fmla="*/ 1594539 w 4957597"/>
                <a:gd name="connsiteY54" fmla="*/ 3839809 h 5363809"/>
                <a:gd name="connsiteX55" fmla="*/ 1623847 w 4957597"/>
                <a:gd name="connsiteY55" fmla="*/ 3883770 h 5363809"/>
                <a:gd name="connsiteX56" fmla="*/ 1682462 w 4957597"/>
                <a:gd name="connsiteY56" fmla="*/ 3905751 h 5363809"/>
                <a:gd name="connsiteX57" fmla="*/ 2510404 w 4957597"/>
                <a:gd name="connsiteY57" fmla="*/ 4638443 h 5363809"/>
                <a:gd name="connsiteX58" fmla="*/ 2517731 w 4957597"/>
                <a:gd name="connsiteY58" fmla="*/ 4770328 h 5363809"/>
                <a:gd name="connsiteX59" fmla="*/ 2627635 w 4957597"/>
                <a:gd name="connsiteY59" fmla="*/ 4806963 h 5363809"/>
                <a:gd name="connsiteX60" fmla="*/ 2664270 w 4957597"/>
                <a:gd name="connsiteY60" fmla="*/ 4836270 h 5363809"/>
                <a:gd name="connsiteX61" fmla="*/ 2788827 w 4957597"/>
                <a:gd name="connsiteY61" fmla="*/ 4836270 h 5363809"/>
                <a:gd name="connsiteX62" fmla="*/ 2972000 w 4957597"/>
                <a:gd name="connsiteY62" fmla="*/ 4858251 h 5363809"/>
                <a:gd name="connsiteX63" fmla="*/ 3037943 w 4957597"/>
                <a:gd name="connsiteY63" fmla="*/ 4872905 h 5363809"/>
                <a:gd name="connsiteX64" fmla="*/ 3118539 w 4957597"/>
                <a:gd name="connsiteY64" fmla="*/ 4968155 h 5363809"/>
                <a:gd name="connsiteX65" fmla="*/ 3169827 w 4957597"/>
                <a:gd name="connsiteY65" fmla="*/ 5092713 h 5363809"/>
                <a:gd name="connsiteX66" fmla="*/ 3199135 w 4957597"/>
                <a:gd name="connsiteY66" fmla="*/ 5100040 h 5363809"/>
                <a:gd name="connsiteX67" fmla="*/ 3243097 w 4957597"/>
                <a:gd name="connsiteY67" fmla="*/ 5107366 h 5363809"/>
                <a:gd name="connsiteX68" fmla="*/ 3316366 w 4957597"/>
                <a:gd name="connsiteY68" fmla="*/ 5180636 h 5363809"/>
                <a:gd name="connsiteX69" fmla="*/ 3360327 w 4957597"/>
                <a:gd name="connsiteY69" fmla="*/ 5158655 h 5363809"/>
                <a:gd name="connsiteX70" fmla="*/ 3382308 w 4957597"/>
                <a:gd name="connsiteY70" fmla="*/ 5158655 h 5363809"/>
                <a:gd name="connsiteX71" fmla="*/ 3426270 w 4957597"/>
                <a:gd name="connsiteY71" fmla="*/ 5202616 h 5363809"/>
                <a:gd name="connsiteX72" fmla="*/ 3448250 w 4957597"/>
                <a:gd name="connsiteY72" fmla="*/ 5268559 h 5363809"/>
                <a:gd name="connsiteX73" fmla="*/ 3426970 w 4957597"/>
                <a:gd name="connsiteY73" fmla="*/ 5359236 h 5363809"/>
                <a:gd name="connsiteX74" fmla="*/ 3462904 w 4957597"/>
                <a:gd name="connsiteY74"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1535924 w 4957597"/>
                <a:gd name="connsiteY54" fmla="*/ 3773866 h 5363809"/>
                <a:gd name="connsiteX55" fmla="*/ 1594539 w 4957597"/>
                <a:gd name="connsiteY55" fmla="*/ 3839809 h 5363809"/>
                <a:gd name="connsiteX56" fmla="*/ 1623847 w 4957597"/>
                <a:gd name="connsiteY56" fmla="*/ 3883770 h 5363809"/>
                <a:gd name="connsiteX57" fmla="*/ 1682462 w 4957597"/>
                <a:gd name="connsiteY57" fmla="*/ 3905751 h 5363809"/>
                <a:gd name="connsiteX58" fmla="*/ 2510404 w 4957597"/>
                <a:gd name="connsiteY58" fmla="*/ 4638443 h 5363809"/>
                <a:gd name="connsiteX59" fmla="*/ 2517731 w 4957597"/>
                <a:gd name="connsiteY59" fmla="*/ 4770328 h 5363809"/>
                <a:gd name="connsiteX60" fmla="*/ 2627635 w 4957597"/>
                <a:gd name="connsiteY60" fmla="*/ 4806963 h 5363809"/>
                <a:gd name="connsiteX61" fmla="*/ 2664270 w 4957597"/>
                <a:gd name="connsiteY61" fmla="*/ 4836270 h 5363809"/>
                <a:gd name="connsiteX62" fmla="*/ 2788827 w 4957597"/>
                <a:gd name="connsiteY62" fmla="*/ 4836270 h 5363809"/>
                <a:gd name="connsiteX63" fmla="*/ 2972000 w 4957597"/>
                <a:gd name="connsiteY63" fmla="*/ 4858251 h 5363809"/>
                <a:gd name="connsiteX64" fmla="*/ 3037943 w 4957597"/>
                <a:gd name="connsiteY64" fmla="*/ 4872905 h 5363809"/>
                <a:gd name="connsiteX65" fmla="*/ 3118539 w 4957597"/>
                <a:gd name="connsiteY65" fmla="*/ 4968155 h 5363809"/>
                <a:gd name="connsiteX66" fmla="*/ 3169827 w 4957597"/>
                <a:gd name="connsiteY66" fmla="*/ 5092713 h 5363809"/>
                <a:gd name="connsiteX67" fmla="*/ 3199135 w 4957597"/>
                <a:gd name="connsiteY67" fmla="*/ 5100040 h 5363809"/>
                <a:gd name="connsiteX68" fmla="*/ 3243097 w 4957597"/>
                <a:gd name="connsiteY68" fmla="*/ 5107366 h 5363809"/>
                <a:gd name="connsiteX69" fmla="*/ 3316366 w 4957597"/>
                <a:gd name="connsiteY69" fmla="*/ 5180636 h 5363809"/>
                <a:gd name="connsiteX70" fmla="*/ 3360327 w 4957597"/>
                <a:gd name="connsiteY70" fmla="*/ 5158655 h 5363809"/>
                <a:gd name="connsiteX71" fmla="*/ 3382308 w 4957597"/>
                <a:gd name="connsiteY71" fmla="*/ 5158655 h 5363809"/>
                <a:gd name="connsiteX72" fmla="*/ 3426270 w 4957597"/>
                <a:gd name="connsiteY72" fmla="*/ 5202616 h 5363809"/>
                <a:gd name="connsiteX73" fmla="*/ 3448250 w 4957597"/>
                <a:gd name="connsiteY73" fmla="*/ 5268559 h 5363809"/>
                <a:gd name="connsiteX74" fmla="*/ 3426970 w 4957597"/>
                <a:gd name="connsiteY74" fmla="*/ 5359236 h 5363809"/>
                <a:gd name="connsiteX75" fmla="*/ 3462904 w 4957597"/>
                <a:gd name="connsiteY75"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535924 w 4957597"/>
                <a:gd name="connsiteY55" fmla="*/ 3773866 h 5363809"/>
                <a:gd name="connsiteX56" fmla="*/ 1594539 w 4957597"/>
                <a:gd name="connsiteY56" fmla="*/ 3839809 h 5363809"/>
                <a:gd name="connsiteX57" fmla="*/ 1623847 w 4957597"/>
                <a:gd name="connsiteY57" fmla="*/ 3883770 h 5363809"/>
                <a:gd name="connsiteX58" fmla="*/ 1682462 w 4957597"/>
                <a:gd name="connsiteY58" fmla="*/ 3905751 h 5363809"/>
                <a:gd name="connsiteX59" fmla="*/ 2510404 w 4957597"/>
                <a:gd name="connsiteY59" fmla="*/ 4638443 h 5363809"/>
                <a:gd name="connsiteX60" fmla="*/ 2517731 w 4957597"/>
                <a:gd name="connsiteY60" fmla="*/ 4770328 h 5363809"/>
                <a:gd name="connsiteX61" fmla="*/ 2627635 w 4957597"/>
                <a:gd name="connsiteY61" fmla="*/ 4806963 h 5363809"/>
                <a:gd name="connsiteX62" fmla="*/ 2664270 w 4957597"/>
                <a:gd name="connsiteY62" fmla="*/ 4836270 h 5363809"/>
                <a:gd name="connsiteX63" fmla="*/ 2788827 w 4957597"/>
                <a:gd name="connsiteY63" fmla="*/ 4836270 h 5363809"/>
                <a:gd name="connsiteX64" fmla="*/ 2972000 w 4957597"/>
                <a:gd name="connsiteY64" fmla="*/ 4858251 h 5363809"/>
                <a:gd name="connsiteX65" fmla="*/ 3037943 w 4957597"/>
                <a:gd name="connsiteY65" fmla="*/ 4872905 h 5363809"/>
                <a:gd name="connsiteX66" fmla="*/ 3118539 w 4957597"/>
                <a:gd name="connsiteY66" fmla="*/ 4968155 h 5363809"/>
                <a:gd name="connsiteX67" fmla="*/ 3169827 w 4957597"/>
                <a:gd name="connsiteY67" fmla="*/ 5092713 h 5363809"/>
                <a:gd name="connsiteX68" fmla="*/ 3199135 w 4957597"/>
                <a:gd name="connsiteY68" fmla="*/ 5100040 h 5363809"/>
                <a:gd name="connsiteX69" fmla="*/ 3243097 w 4957597"/>
                <a:gd name="connsiteY69" fmla="*/ 5107366 h 5363809"/>
                <a:gd name="connsiteX70" fmla="*/ 3316366 w 4957597"/>
                <a:gd name="connsiteY70" fmla="*/ 5180636 h 5363809"/>
                <a:gd name="connsiteX71" fmla="*/ 3360327 w 4957597"/>
                <a:gd name="connsiteY71" fmla="*/ 5158655 h 5363809"/>
                <a:gd name="connsiteX72" fmla="*/ 3382308 w 4957597"/>
                <a:gd name="connsiteY72" fmla="*/ 5158655 h 5363809"/>
                <a:gd name="connsiteX73" fmla="*/ 3426270 w 4957597"/>
                <a:gd name="connsiteY73" fmla="*/ 5202616 h 5363809"/>
                <a:gd name="connsiteX74" fmla="*/ 3448250 w 4957597"/>
                <a:gd name="connsiteY74" fmla="*/ 5268559 h 5363809"/>
                <a:gd name="connsiteX75" fmla="*/ 3426970 w 4957597"/>
                <a:gd name="connsiteY75" fmla="*/ 5359236 h 5363809"/>
                <a:gd name="connsiteX76" fmla="*/ 3462904 w 4957597"/>
                <a:gd name="connsiteY76" fmla="*/ 5363809 h 5363809"/>
                <a:gd name="connsiteX0" fmla="*/ 3494382 w 4989075"/>
                <a:gd name="connsiteY0" fmla="*/ 5363809 h 5363809"/>
                <a:gd name="connsiteX1" fmla="*/ 4146478 w 4989075"/>
                <a:gd name="connsiteY1" fmla="*/ 4924193 h 5363809"/>
                <a:gd name="connsiteX2" fmla="*/ 4256382 w 4989075"/>
                <a:gd name="connsiteY2" fmla="*/ 4909540 h 5363809"/>
                <a:gd name="connsiteX3" fmla="*/ 4358959 w 4989075"/>
                <a:gd name="connsiteY3" fmla="*/ 4858251 h 5363809"/>
                <a:gd name="connsiteX4" fmla="*/ 4373613 w 4989075"/>
                <a:gd name="connsiteY4" fmla="*/ 4828943 h 5363809"/>
                <a:gd name="connsiteX5" fmla="*/ 4483517 w 4989075"/>
                <a:gd name="connsiteY5" fmla="*/ 4836270 h 5363809"/>
                <a:gd name="connsiteX6" fmla="*/ 4600748 w 4989075"/>
                <a:gd name="connsiteY6" fmla="*/ 4843597 h 5363809"/>
                <a:gd name="connsiteX7" fmla="*/ 4600748 w 4989075"/>
                <a:gd name="connsiteY7" fmla="*/ 4741020 h 5363809"/>
                <a:gd name="connsiteX8" fmla="*/ 4630055 w 4989075"/>
                <a:gd name="connsiteY8" fmla="*/ 4689732 h 5363809"/>
                <a:gd name="connsiteX9" fmla="*/ 4717978 w 4989075"/>
                <a:gd name="connsiteY9" fmla="*/ 4638443 h 5363809"/>
                <a:gd name="connsiteX10" fmla="*/ 4769267 w 4989075"/>
                <a:gd name="connsiteY10" fmla="*/ 4579828 h 5363809"/>
                <a:gd name="connsiteX11" fmla="*/ 4930459 w 4989075"/>
                <a:gd name="connsiteY11" fmla="*/ 4579828 h 5363809"/>
                <a:gd name="connsiteX12" fmla="*/ 4930459 w 4989075"/>
                <a:gd name="connsiteY12" fmla="*/ 4477251 h 5363809"/>
                <a:gd name="connsiteX13" fmla="*/ 4959767 w 4989075"/>
                <a:gd name="connsiteY13" fmla="*/ 4235463 h 5363809"/>
                <a:gd name="connsiteX14" fmla="*/ 4989075 w 4989075"/>
                <a:gd name="connsiteY14" fmla="*/ 4044963 h 5363809"/>
                <a:gd name="connsiteX15" fmla="*/ 4981748 w 4989075"/>
                <a:gd name="connsiteY15" fmla="*/ 3839809 h 5363809"/>
                <a:gd name="connsiteX16" fmla="*/ 4840963 w 4989075"/>
                <a:gd name="connsiteY16" fmla="*/ 3323517 h 5363809"/>
                <a:gd name="connsiteX17" fmla="*/ 4061727 w 4989075"/>
                <a:gd name="connsiteY17" fmla="*/ 1649372 h 5363809"/>
                <a:gd name="connsiteX18" fmla="*/ 3765115 w 4989075"/>
                <a:gd name="connsiteY18" fmla="*/ 1535454 h 5363809"/>
                <a:gd name="connsiteX19" fmla="*/ 3654515 w 4989075"/>
                <a:gd name="connsiteY19" fmla="*/ 1634515 h 5363809"/>
                <a:gd name="connsiteX20" fmla="*/ 3498668 w 4989075"/>
                <a:gd name="connsiteY20" fmla="*/ 1659281 h 5363809"/>
                <a:gd name="connsiteX21" fmla="*/ 3388066 w 4989075"/>
                <a:gd name="connsiteY21" fmla="*/ 1639469 h 5363809"/>
                <a:gd name="connsiteX22" fmla="*/ 3317684 w 4989075"/>
                <a:gd name="connsiteY22" fmla="*/ 1639468 h 5363809"/>
                <a:gd name="connsiteX23" fmla="*/ 3257356 w 4989075"/>
                <a:gd name="connsiteY23" fmla="*/ 1594892 h 5363809"/>
                <a:gd name="connsiteX24" fmla="*/ 3131673 w 4989075"/>
                <a:gd name="connsiteY24" fmla="*/ 1584985 h 5363809"/>
                <a:gd name="connsiteX25" fmla="*/ 3161837 w 4989075"/>
                <a:gd name="connsiteY25" fmla="*/ 1471065 h 5363809"/>
                <a:gd name="connsiteX26" fmla="*/ 3252328 w 4989075"/>
                <a:gd name="connsiteY26" fmla="*/ 1396768 h 5363809"/>
                <a:gd name="connsiteX27" fmla="*/ 3217137 w 4989075"/>
                <a:gd name="connsiteY27" fmla="*/ 1332379 h 5363809"/>
                <a:gd name="connsiteX28" fmla="*/ 3217137 w 4989075"/>
                <a:gd name="connsiteY28" fmla="*/ 1154068 h 5363809"/>
                <a:gd name="connsiteX29" fmla="*/ 3222165 w 4989075"/>
                <a:gd name="connsiteY29" fmla="*/ 1015381 h 5363809"/>
                <a:gd name="connsiteX30" fmla="*/ 3000962 w 4989075"/>
                <a:gd name="connsiteY30" fmla="*/ 549791 h 5363809"/>
                <a:gd name="connsiteX31" fmla="*/ 3171891 w 4989075"/>
                <a:gd name="connsiteY31" fmla="*/ 435870 h 5363809"/>
                <a:gd name="connsiteX32" fmla="*/ 3186973 w 4989075"/>
                <a:gd name="connsiteY32" fmla="*/ 386339 h 5363809"/>
                <a:gd name="connsiteX33" fmla="*/ 2644023 w 4989075"/>
                <a:gd name="connsiteY33" fmla="*/ 148592 h 5363809"/>
                <a:gd name="connsiteX34" fmla="*/ 2231782 w 4989075"/>
                <a:gd name="connsiteY34" fmla="*/ 0 h 5363809"/>
                <a:gd name="connsiteX35" fmla="*/ 1854733 w 4989075"/>
                <a:gd name="connsiteY35" fmla="*/ 594369 h 5363809"/>
                <a:gd name="connsiteX36" fmla="*/ 1744132 w 4989075"/>
                <a:gd name="connsiteY36" fmla="*/ 950990 h 5363809"/>
                <a:gd name="connsiteX37" fmla="*/ 1628503 w 4989075"/>
                <a:gd name="connsiteY37" fmla="*/ 1124349 h 5363809"/>
                <a:gd name="connsiteX38" fmla="*/ 1502820 w 4989075"/>
                <a:gd name="connsiteY38" fmla="*/ 1253129 h 5363809"/>
                <a:gd name="connsiteX39" fmla="*/ 1618449 w 4989075"/>
                <a:gd name="connsiteY39" fmla="*/ 1327425 h 5363809"/>
                <a:gd name="connsiteX40" fmla="*/ 1729052 w 4989075"/>
                <a:gd name="connsiteY40" fmla="*/ 1594893 h 5363809"/>
                <a:gd name="connsiteX41" fmla="*/ 1497794 w 4989075"/>
                <a:gd name="connsiteY41" fmla="*/ 1778157 h 5363809"/>
                <a:gd name="connsiteX42" fmla="*/ 1231348 w 4989075"/>
                <a:gd name="connsiteY42" fmla="*/ 1906937 h 5363809"/>
                <a:gd name="connsiteX43" fmla="*/ 1110692 w 4989075"/>
                <a:gd name="connsiteY43" fmla="*/ 1956467 h 5363809"/>
                <a:gd name="connsiteX44" fmla="*/ 1025227 w 4989075"/>
                <a:gd name="connsiteY44" fmla="*/ 1996093 h 5363809"/>
                <a:gd name="connsiteX45" fmla="*/ 321402 w 4989075"/>
                <a:gd name="connsiteY45" fmla="*/ 1535455 h 5363809"/>
                <a:gd name="connsiteX46" fmla="*/ 170583 w 4989075"/>
                <a:gd name="connsiteY46" fmla="*/ 1639470 h 5363809"/>
                <a:gd name="connsiteX47" fmla="*/ 59983 w 4989075"/>
                <a:gd name="connsiteY47" fmla="*/ 1689001 h 5363809"/>
                <a:gd name="connsiteX48" fmla="*/ 59982 w 4989075"/>
                <a:gd name="connsiteY48" fmla="*/ 2129826 h 5363809"/>
                <a:gd name="connsiteX49" fmla="*/ 225883 w 4989075"/>
                <a:gd name="connsiteY49" fmla="*/ 2327949 h 5363809"/>
                <a:gd name="connsiteX50" fmla="*/ 286211 w 4989075"/>
                <a:gd name="connsiteY50" fmla="*/ 2471589 h 5363809"/>
                <a:gd name="connsiteX51" fmla="*/ 547631 w 4989075"/>
                <a:gd name="connsiteY51" fmla="*/ 2664759 h 5363809"/>
                <a:gd name="connsiteX52" fmla="*/ 447086 w 4989075"/>
                <a:gd name="connsiteY52" fmla="*/ 2803445 h 5363809"/>
                <a:gd name="connsiteX53" fmla="*/ 351566 w 4989075"/>
                <a:gd name="connsiteY53" fmla="*/ 2897554 h 5363809"/>
                <a:gd name="connsiteX54" fmla="*/ 251020 w 4989075"/>
                <a:gd name="connsiteY54" fmla="*/ 3105584 h 5363809"/>
                <a:gd name="connsiteX55" fmla="*/ 59981 w 4989075"/>
                <a:gd name="connsiteY55" fmla="*/ 3402770 h 5363809"/>
                <a:gd name="connsiteX56" fmla="*/ 1567402 w 4989075"/>
                <a:gd name="connsiteY56" fmla="*/ 3773866 h 5363809"/>
                <a:gd name="connsiteX57" fmla="*/ 1626017 w 4989075"/>
                <a:gd name="connsiteY57" fmla="*/ 3839809 h 5363809"/>
                <a:gd name="connsiteX58" fmla="*/ 1655325 w 4989075"/>
                <a:gd name="connsiteY58" fmla="*/ 3883770 h 5363809"/>
                <a:gd name="connsiteX59" fmla="*/ 1713940 w 4989075"/>
                <a:gd name="connsiteY59" fmla="*/ 3905751 h 5363809"/>
                <a:gd name="connsiteX60" fmla="*/ 2541882 w 4989075"/>
                <a:gd name="connsiteY60" fmla="*/ 4638443 h 5363809"/>
                <a:gd name="connsiteX61" fmla="*/ 2549209 w 4989075"/>
                <a:gd name="connsiteY61" fmla="*/ 4770328 h 5363809"/>
                <a:gd name="connsiteX62" fmla="*/ 2659113 w 4989075"/>
                <a:gd name="connsiteY62" fmla="*/ 4806963 h 5363809"/>
                <a:gd name="connsiteX63" fmla="*/ 2695748 w 4989075"/>
                <a:gd name="connsiteY63" fmla="*/ 4836270 h 5363809"/>
                <a:gd name="connsiteX64" fmla="*/ 2820305 w 4989075"/>
                <a:gd name="connsiteY64" fmla="*/ 4836270 h 5363809"/>
                <a:gd name="connsiteX65" fmla="*/ 3003478 w 4989075"/>
                <a:gd name="connsiteY65" fmla="*/ 4858251 h 5363809"/>
                <a:gd name="connsiteX66" fmla="*/ 3069421 w 4989075"/>
                <a:gd name="connsiteY66" fmla="*/ 4872905 h 5363809"/>
                <a:gd name="connsiteX67" fmla="*/ 3150017 w 4989075"/>
                <a:gd name="connsiteY67" fmla="*/ 4968155 h 5363809"/>
                <a:gd name="connsiteX68" fmla="*/ 3201305 w 4989075"/>
                <a:gd name="connsiteY68" fmla="*/ 5092713 h 5363809"/>
                <a:gd name="connsiteX69" fmla="*/ 3230613 w 4989075"/>
                <a:gd name="connsiteY69" fmla="*/ 5100040 h 5363809"/>
                <a:gd name="connsiteX70" fmla="*/ 3274575 w 4989075"/>
                <a:gd name="connsiteY70" fmla="*/ 5107366 h 5363809"/>
                <a:gd name="connsiteX71" fmla="*/ 3347844 w 4989075"/>
                <a:gd name="connsiteY71" fmla="*/ 5180636 h 5363809"/>
                <a:gd name="connsiteX72" fmla="*/ 3391805 w 4989075"/>
                <a:gd name="connsiteY72" fmla="*/ 5158655 h 5363809"/>
                <a:gd name="connsiteX73" fmla="*/ 3413786 w 4989075"/>
                <a:gd name="connsiteY73" fmla="*/ 5158655 h 5363809"/>
                <a:gd name="connsiteX74" fmla="*/ 3457748 w 4989075"/>
                <a:gd name="connsiteY74" fmla="*/ 5202616 h 5363809"/>
                <a:gd name="connsiteX75" fmla="*/ 3479728 w 4989075"/>
                <a:gd name="connsiteY75" fmla="*/ 5268559 h 5363809"/>
                <a:gd name="connsiteX76" fmla="*/ 3458448 w 4989075"/>
                <a:gd name="connsiteY76" fmla="*/ 5359236 h 5363809"/>
                <a:gd name="connsiteX77" fmla="*/ 3494382 w 4989075"/>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28503 w 4957597"/>
                <a:gd name="connsiteY55" fmla="*/ 340277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535924 w 4957597"/>
                <a:gd name="connsiteY56" fmla="*/ 3773866 h 5363809"/>
                <a:gd name="connsiteX57" fmla="*/ 1594539 w 4957597"/>
                <a:gd name="connsiteY57" fmla="*/ 3839809 h 5363809"/>
                <a:gd name="connsiteX58" fmla="*/ 1623847 w 4957597"/>
                <a:gd name="connsiteY58" fmla="*/ 3883770 h 5363809"/>
                <a:gd name="connsiteX59" fmla="*/ 1682462 w 4957597"/>
                <a:gd name="connsiteY59" fmla="*/ 3905751 h 5363809"/>
                <a:gd name="connsiteX60" fmla="*/ 2510404 w 4957597"/>
                <a:gd name="connsiteY60" fmla="*/ 4638443 h 5363809"/>
                <a:gd name="connsiteX61" fmla="*/ 2517731 w 4957597"/>
                <a:gd name="connsiteY61" fmla="*/ 4770328 h 5363809"/>
                <a:gd name="connsiteX62" fmla="*/ 2627635 w 4957597"/>
                <a:gd name="connsiteY62" fmla="*/ 4806963 h 5363809"/>
                <a:gd name="connsiteX63" fmla="*/ 2664270 w 4957597"/>
                <a:gd name="connsiteY63" fmla="*/ 4836270 h 5363809"/>
                <a:gd name="connsiteX64" fmla="*/ 2788827 w 4957597"/>
                <a:gd name="connsiteY64" fmla="*/ 4836270 h 5363809"/>
                <a:gd name="connsiteX65" fmla="*/ 2972000 w 4957597"/>
                <a:gd name="connsiteY65" fmla="*/ 4858251 h 5363809"/>
                <a:gd name="connsiteX66" fmla="*/ 3037943 w 4957597"/>
                <a:gd name="connsiteY66" fmla="*/ 4872905 h 5363809"/>
                <a:gd name="connsiteX67" fmla="*/ 3118539 w 4957597"/>
                <a:gd name="connsiteY67" fmla="*/ 4968155 h 5363809"/>
                <a:gd name="connsiteX68" fmla="*/ 3169827 w 4957597"/>
                <a:gd name="connsiteY68" fmla="*/ 5092713 h 5363809"/>
                <a:gd name="connsiteX69" fmla="*/ 3199135 w 4957597"/>
                <a:gd name="connsiteY69" fmla="*/ 5100040 h 5363809"/>
                <a:gd name="connsiteX70" fmla="*/ 3243097 w 4957597"/>
                <a:gd name="connsiteY70" fmla="*/ 5107366 h 5363809"/>
                <a:gd name="connsiteX71" fmla="*/ 3316366 w 4957597"/>
                <a:gd name="connsiteY71" fmla="*/ 5180636 h 5363809"/>
                <a:gd name="connsiteX72" fmla="*/ 3360327 w 4957597"/>
                <a:gd name="connsiteY72" fmla="*/ 5158655 h 5363809"/>
                <a:gd name="connsiteX73" fmla="*/ 3382308 w 4957597"/>
                <a:gd name="connsiteY73" fmla="*/ 5158655 h 5363809"/>
                <a:gd name="connsiteX74" fmla="*/ 3426270 w 4957597"/>
                <a:gd name="connsiteY74" fmla="*/ 5202616 h 5363809"/>
                <a:gd name="connsiteX75" fmla="*/ 3448250 w 4957597"/>
                <a:gd name="connsiteY75" fmla="*/ 5268559 h 5363809"/>
                <a:gd name="connsiteX76" fmla="*/ 3426970 w 4957597"/>
                <a:gd name="connsiteY76" fmla="*/ 5359236 h 5363809"/>
                <a:gd name="connsiteX77" fmla="*/ 3462904 w 4957597"/>
                <a:gd name="connsiteY77" fmla="*/ 5363809 h 5363809"/>
                <a:gd name="connsiteX0" fmla="*/ 3469539 w 4964232"/>
                <a:gd name="connsiteY0" fmla="*/ 5363809 h 5363809"/>
                <a:gd name="connsiteX1" fmla="*/ 4121635 w 4964232"/>
                <a:gd name="connsiteY1" fmla="*/ 4924193 h 5363809"/>
                <a:gd name="connsiteX2" fmla="*/ 4231539 w 4964232"/>
                <a:gd name="connsiteY2" fmla="*/ 4909540 h 5363809"/>
                <a:gd name="connsiteX3" fmla="*/ 4334116 w 4964232"/>
                <a:gd name="connsiteY3" fmla="*/ 4858251 h 5363809"/>
                <a:gd name="connsiteX4" fmla="*/ 4348770 w 4964232"/>
                <a:gd name="connsiteY4" fmla="*/ 4828943 h 5363809"/>
                <a:gd name="connsiteX5" fmla="*/ 4458674 w 4964232"/>
                <a:gd name="connsiteY5" fmla="*/ 4836270 h 5363809"/>
                <a:gd name="connsiteX6" fmla="*/ 4575905 w 4964232"/>
                <a:gd name="connsiteY6" fmla="*/ 4843597 h 5363809"/>
                <a:gd name="connsiteX7" fmla="*/ 4575905 w 4964232"/>
                <a:gd name="connsiteY7" fmla="*/ 4741020 h 5363809"/>
                <a:gd name="connsiteX8" fmla="*/ 4605212 w 4964232"/>
                <a:gd name="connsiteY8" fmla="*/ 4689732 h 5363809"/>
                <a:gd name="connsiteX9" fmla="*/ 4693135 w 4964232"/>
                <a:gd name="connsiteY9" fmla="*/ 4638443 h 5363809"/>
                <a:gd name="connsiteX10" fmla="*/ 4744424 w 4964232"/>
                <a:gd name="connsiteY10" fmla="*/ 4579828 h 5363809"/>
                <a:gd name="connsiteX11" fmla="*/ 4905616 w 4964232"/>
                <a:gd name="connsiteY11" fmla="*/ 4579828 h 5363809"/>
                <a:gd name="connsiteX12" fmla="*/ 4905616 w 4964232"/>
                <a:gd name="connsiteY12" fmla="*/ 4477251 h 5363809"/>
                <a:gd name="connsiteX13" fmla="*/ 4934924 w 4964232"/>
                <a:gd name="connsiteY13" fmla="*/ 4235463 h 5363809"/>
                <a:gd name="connsiteX14" fmla="*/ 4964232 w 4964232"/>
                <a:gd name="connsiteY14" fmla="*/ 4044963 h 5363809"/>
                <a:gd name="connsiteX15" fmla="*/ 4956905 w 4964232"/>
                <a:gd name="connsiteY15" fmla="*/ 3839809 h 5363809"/>
                <a:gd name="connsiteX16" fmla="*/ 4816120 w 4964232"/>
                <a:gd name="connsiteY16" fmla="*/ 3323517 h 5363809"/>
                <a:gd name="connsiteX17" fmla="*/ 4036884 w 4964232"/>
                <a:gd name="connsiteY17" fmla="*/ 1649372 h 5363809"/>
                <a:gd name="connsiteX18" fmla="*/ 3740272 w 4964232"/>
                <a:gd name="connsiteY18" fmla="*/ 1535454 h 5363809"/>
                <a:gd name="connsiteX19" fmla="*/ 3629672 w 4964232"/>
                <a:gd name="connsiteY19" fmla="*/ 1634515 h 5363809"/>
                <a:gd name="connsiteX20" fmla="*/ 3473825 w 4964232"/>
                <a:gd name="connsiteY20" fmla="*/ 1659281 h 5363809"/>
                <a:gd name="connsiteX21" fmla="*/ 3363223 w 4964232"/>
                <a:gd name="connsiteY21" fmla="*/ 1639469 h 5363809"/>
                <a:gd name="connsiteX22" fmla="*/ 3292841 w 4964232"/>
                <a:gd name="connsiteY22" fmla="*/ 1639468 h 5363809"/>
                <a:gd name="connsiteX23" fmla="*/ 3232513 w 4964232"/>
                <a:gd name="connsiteY23" fmla="*/ 1594892 h 5363809"/>
                <a:gd name="connsiteX24" fmla="*/ 3106830 w 4964232"/>
                <a:gd name="connsiteY24" fmla="*/ 1584985 h 5363809"/>
                <a:gd name="connsiteX25" fmla="*/ 3136994 w 4964232"/>
                <a:gd name="connsiteY25" fmla="*/ 1471065 h 5363809"/>
                <a:gd name="connsiteX26" fmla="*/ 3227485 w 4964232"/>
                <a:gd name="connsiteY26" fmla="*/ 1396768 h 5363809"/>
                <a:gd name="connsiteX27" fmla="*/ 3192294 w 4964232"/>
                <a:gd name="connsiteY27" fmla="*/ 1332379 h 5363809"/>
                <a:gd name="connsiteX28" fmla="*/ 3192294 w 4964232"/>
                <a:gd name="connsiteY28" fmla="*/ 1154068 h 5363809"/>
                <a:gd name="connsiteX29" fmla="*/ 3197322 w 4964232"/>
                <a:gd name="connsiteY29" fmla="*/ 1015381 h 5363809"/>
                <a:gd name="connsiteX30" fmla="*/ 2976119 w 4964232"/>
                <a:gd name="connsiteY30" fmla="*/ 549791 h 5363809"/>
                <a:gd name="connsiteX31" fmla="*/ 3147048 w 4964232"/>
                <a:gd name="connsiteY31" fmla="*/ 435870 h 5363809"/>
                <a:gd name="connsiteX32" fmla="*/ 3162130 w 4964232"/>
                <a:gd name="connsiteY32" fmla="*/ 386339 h 5363809"/>
                <a:gd name="connsiteX33" fmla="*/ 2619180 w 4964232"/>
                <a:gd name="connsiteY33" fmla="*/ 148592 h 5363809"/>
                <a:gd name="connsiteX34" fmla="*/ 2206939 w 4964232"/>
                <a:gd name="connsiteY34" fmla="*/ 0 h 5363809"/>
                <a:gd name="connsiteX35" fmla="*/ 1829890 w 4964232"/>
                <a:gd name="connsiteY35" fmla="*/ 594369 h 5363809"/>
                <a:gd name="connsiteX36" fmla="*/ 1719289 w 4964232"/>
                <a:gd name="connsiteY36" fmla="*/ 950990 h 5363809"/>
                <a:gd name="connsiteX37" fmla="*/ 1603660 w 4964232"/>
                <a:gd name="connsiteY37" fmla="*/ 1124349 h 5363809"/>
                <a:gd name="connsiteX38" fmla="*/ 1477977 w 4964232"/>
                <a:gd name="connsiteY38" fmla="*/ 1253129 h 5363809"/>
                <a:gd name="connsiteX39" fmla="*/ 1593606 w 4964232"/>
                <a:gd name="connsiteY39" fmla="*/ 1327425 h 5363809"/>
                <a:gd name="connsiteX40" fmla="*/ 1704209 w 4964232"/>
                <a:gd name="connsiteY40" fmla="*/ 1594893 h 5363809"/>
                <a:gd name="connsiteX41" fmla="*/ 1472951 w 4964232"/>
                <a:gd name="connsiteY41" fmla="*/ 1778157 h 5363809"/>
                <a:gd name="connsiteX42" fmla="*/ 1206505 w 4964232"/>
                <a:gd name="connsiteY42" fmla="*/ 1906937 h 5363809"/>
                <a:gd name="connsiteX43" fmla="*/ 1085849 w 4964232"/>
                <a:gd name="connsiteY43" fmla="*/ 1956467 h 5363809"/>
                <a:gd name="connsiteX44" fmla="*/ 1000384 w 4964232"/>
                <a:gd name="connsiteY44" fmla="*/ 1996093 h 5363809"/>
                <a:gd name="connsiteX45" fmla="*/ 296559 w 4964232"/>
                <a:gd name="connsiteY45" fmla="*/ 1535455 h 5363809"/>
                <a:gd name="connsiteX46" fmla="*/ 145740 w 4964232"/>
                <a:gd name="connsiteY46" fmla="*/ 1639470 h 5363809"/>
                <a:gd name="connsiteX47" fmla="*/ 35140 w 4964232"/>
                <a:gd name="connsiteY47" fmla="*/ 1689001 h 5363809"/>
                <a:gd name="connsiteX48" fmla="*/ 35139 w 4964232"/>
                <a:gd name="connsiteY48" fmla="*/ 2129826 h 5363809"/>
                <a:gd name="connsiteX49" fmla="*/ 201040 w 4964232"/>
                <a:gd name="connsiteY49" fmla="*/ 2327949 h 5363809"/>
                <a:gd name="connsiteX50" fmla="*/ 261368 w 4964232"/>
                <a:gd name="connsiteY50" fmla="*/ 2471589 h 5363809"/>
                <a:gd name="connsiteX51" fmla="*/ 522788 w 4964232"/>
                <a:gd name="connsiteY51" fmla="*/ 2664759 h 5363809"/>
                <a:gd name="connsiteX52" fmla="*/ 422243 w 4964232"/>
                <a:gd name="connsiteY52" fmla="*/ 2803445 h 5363809"/>
                <a:gd name="connsiteX53" fmla="*/ 326723 w 4964232"/>
                <a:gd name="connsiteY53" fmla="*/ 2897554 h 5363809"/>
                <a:gd name="connsiteX54" fmla="*/ 226177 w 4964232"/>
                <a:gd name="connsiteY54" fmla="*/ 3105584 h 5363809"/>
                <a:gd name="connsiteX55" fmla="*/ 25083 w 4964232"/>
                <a:gd name="connsiteY55" fmla="*/ 3387910 h 5363809"/>
                <a:gd name="connsiteX56" fmla="*/ 140712 w 4964232"/>
                <a:gd name="connsiteY56" fmla="*/ 3531550 h 5363809"/>
                <a:gd name="connsiteX57" fmla="*/ 1542559 w 4964232"/>
                <a:gd name="connsiteY57" fmla="*/ 3773866 h 5363809"/>
                <a:gd name="connsiteX58" fmla="*/ 1601174 w 4964232"/>
                <a:gd name="connsiteY58" fmla="*/ 3839809 h 5363809"/>
                <a:gd name="connsiteX59" fmla="*/ 1630482 w 4964232"/>
                <a:gd name="connsiteY59" fmla="*/ 3883770 h 5363809"/>
                <a:gd name="connsiteX60" fmla="*/ 1689097 w 4964232"/>
                <a:gd name="connsiteY60" fmla="*/ 3905751 h 5363809"/>
                <a:gd name="connsiteX61" fmla="*/ 2517039 w 4964232"/>
                <a:gd name="connsiteY61" fmla="*/ 4638443 h 5363809"/>
                <a:gd name="connsiteX62" fmla="*/ 2524366 w 4964232"/>
                <a:gd name="connsiteY62" fmla="*/ 4770328 h 5363809"/>
                <a:gd name="connsiteX63" fmla="*/ 2634270 w 4964232"/>
                <a:gd name="connsiteY63" fmla="*/ 4806963 h 5363809"/>
                <a:gd name="connsiteX64" fmla="*/ 2670905 w 4964232"/>
                <a:gd name="connsiteY64" fmla="*/ 4836270 h 5363809"/>
                <a:gd name="connsiteX65" fmla="*/ 2795462 w 4964232"/>
                <a:gd name="connsiteY65" fmla="*/ 4836270 h 5363809"/>
                <a:gd name="connsiteX66" fmla="*/ 2978635 w 4964232"/>
                <a:gd name="connsiteY66" fmla="*/ 4858251 h 5363809"/>
                <a:gd name="connsiteX67" fmla="*/ 3044578 w 4964232"/>
                <a:gd name="connsiteY67" fmla="*/ 4872905 h 5363809"/>
                <a:gd name="connsiteX68" fmla="*/ 3125174 w 4964232"/>
                <a:gd name="connsiteY68" fmla="*/ 4968155 h 5363809"/>
                <a:gd name="connsiteX69" fmla="*/ 3176462 w 4964232"/>
                <a:gd name="connsiteY69" fmla="*/ 5092713 h 5363809"/>
                <a:gd name="connsiteX70" fmla="*/ 3205770 w 4964232"/>
                <a:gd name="connsiteY70" fmla="*/ 5100040 h 5363809"/>
                <a:gd name="connsiteX71" fmla="*/ 3249732 w 4964232"/>
                <a:gd name="connsiteY71" fmla="*/ 5107366 h 5363809"/>
                <a:gd name="connsiteX72" fmla="*/ 3323001 w 4964232"/>
                <a:gd name="connsiteY72" fmla="*/ 5180636 h 5363809"/>
                <a:gd name="connsiteX73" fmla="*/ 3366962 w 4964232"/>
                <a:gd name="connsiteY73" fmla="*/ 5158655 h 5363809"/>
                <a:gd name="connsiteX74" fmla="*/ 3388943 w 4964232"/>
                <a:gd name="connsiteY74" fmla="*/ 5158655 h 5363809"/>
                <a:gd name="connsiteX75" fmla="*/ 3432905 w 4964232"/>
                <a:gd name="connsiteY75" fmla="*/ 5202616 h 5363809"/>
                <a:gd name="connsiteX76" fmla="*/ 3454885 w 4964232"/>
                <a:gd name="connsiteY76" fmla="*/ 5268559 h 5363809"/>
                <a:gd name="connsiteX77" fmla="*/ 3433605 w 4964232"/>
                <a:gd name="connsiteY77" fmla="*/ 5359236 h 5363809"/>
                <a:gd name="connsiteX78" fmla="*/ 3469539 w 4964232"/>
                <a:gd name="connsiteY78" fmla="*/ 5363809 h 5363809"/>
                <a:gd name="connsiteX0" fmla="*/ 3462904 w 4957597"/>
                <a:gd name="connsiteY0" fmla="*/ 5363809 h 5363809"/>
                <a:gd name="connsiteX1" fmla="*/ 4115000 w 4957597"/>
                <a:gd name="connsiteY1" fmla="*/ 4924193 h 5363809"/>
                <a:gd name="connsiteX2" fmla="*/ 4224904 w 4957597"/>
                <a:gd name="connsiteY2" fmla="*/ 4909540 h 5363809"/>
                <a:gd name="connsiteX3" fmla="*/ 4327481 w 4957597"/>
                <a:gd name="connsiteY3" fmla="*/ 4858251 h 5363809"/>
                <a:gd name="connsiteX4" fmla="*/ 4342135 w 4957597"/>
                <a:gd name="connsiteY4" fmla="*/ 4828943 h 5363809"/>
                <a:gd name="connsiteX5" fmla="*/ 4452039 w 4957597"/>
                <a:gd name="connsiteY5" fmla="*/ 4836270 h 5363809"/>
                <a:gd name="connsiteX6" fmla="*/ 4569270 w 4957597"/>
                <a:gd name="connsiteY6" fmla="*/ 4843597 h 5363809"/>
                <a:gd name="connsiteX7" fmla="*/ 4569270 w 4957597"/>
                <a:gd name="connsiteY7" fmla="*/ 4741020 h 5363809"/>
                <a:gd name="connsiteX8" fmla="*/ 4598577 w 4957597"/>
                <a:gd name="connsiteY8" fmla="*/ 4689732 h 5363809"/>
                <a:gd name="connsiteX9" fmla="*/ 4686500 w 4957597"/>
                <a:gd name="connsiteY9" fmla="*/ 4638443 h 5363809"/>
                <a:gd name="connsiteX10" fmla="*/ 4737789 w 4957597"/>
                <a:gd name="connsiteY10" fmla="*/ 4579828 h 5363809"/>
                <a:gd name="connsiteX11" fmla="*/ 4898981 w 4957597"/>
                <a:gd name="connsiteY11" fmla="*/ 4579828 h 5363809"/>
                <a:gd name="connsiteX12" fmla="*/ 4898981 w 4957597"/>
                <a:gd name="connsiteY12" fmla="*/ 4477251 h 5363809"/>
                <a:gd name="connsiteX13" fmla="*/ 4928289 w 4957597"/>
                <a:gd name="connsiteY13" fmla="*/ 4235463 h 5363809"/>
                <a:gd name="connsiteX14" fmla="*/ 4957597 w 4957597"/>
                <a:gd name="connsiteY14" fmla="*/ 4044963 h 5363809"/>
                <a:gd name="connsiteX15" fmla="*/ 4950270 w 4957597"/>
                <a:gd name="connsiteY15" fmla="*/ 3839809 h 5363809"/>
                <a:gd name="connsiteX16" fmla="*/ 4809485 w 4957597"/>
                <a:gd name="connsiteY16" fmla="*/ 3323517 h 5363809"/>
                <a:gd name="connsiteX17" fmla="*/ 4030249 w 4957597"/>
                <a:gd name="connsiteY17" fmla="*/ 1649372 h 5363809"/>
                <a:gd name="connsiteX18" fmla="*/ 3733637 w 4957597"/>
                <a:gd name="connsiteY18" fmla="*/ 1535454 h 5363809"/>
                <a:gd name="connsiteX19" fmla="*/ 3623037 w 4957597"/>
                <a:gd name="connsiteY19" fmla="*/ 1634515 h 5363809"/>
                <a:gd name="connsiteX20" fmla="*/ 3467190 w 4957597"/>
                <a:gd name="connsiteY20" fmla="*/ 1659281 h 5363809"/>
                <a:gd name="connsiteX21" fmla="*/ 3356588 w 4957597"/>
                <a:gd name="connsiteY21" fmla="*/ 1639469 h 5363809"/>
                <a:gd name="connsiteX22" fmla="*/ 3286206 w 4957597"/>
                <a:gd name="connsiteY22" fmla="*/ 1639468 h 5363809"/>
                <a:gd name="connsiteX23" fmla="*/ 3225878 w 4957597"/>
                <a:gd name="connsiteY23" fmla="*/ 1594892 h 5363809"/>
                <a:gd name="connsiteX24" fmla="*/ 3100195 w 4957597"/>
                <a:gd name="connsiteY24" fmla="*/ 1584985 h 5363809"/>
                <a:gd name="connsiteX25" fmla="*/ 3130359 w 4957597"/>
                <a:gd name="connsiteY25" fmla="*/ 1471065 h 5363809"/>
                <a:gd name="connsiteX26" fmla="*/ 3220850 w 4957597"/>
                <a:gd name="connsiteY26" fmla="*/ 1396768 h 5363809"/>
                <a:gd name="connsiteX27" fmla="*/ 3185659 w 4957597"/>
                <a:gd name="connsiteY27" fmla="*/ 1332379 h 5363809"/>
                <a:gd name="connsiteX28" fmla="*/ 3185659 w 4957597"/>
                <a:gd name="connsiteY28" fmla="*/ 1154068 h 5363809"/>
                <a:gd name="connsiteX29" fmla="*/ 3190687 w 4957597"/>
                <a:gd name="connsiteY29" fmla="*/ 1015381 h 5363809"/>
                <a:gd name="connsiteX30" fmla="*/ 2969484 w 4957597"/>
                <a:gd name="connsiteY30" fmla="*/ 549791 h 5363809"/>
                <a:gd name="connsiteX31" fmla="*/ 3140413 w 4957597"/>
                <a:gd name="connsiteY31" fmla="*/ 435870 h 5363809"/>
                <a:gd name="connsiteX32" fmla="*/ 3155495 w 4957597"/>
                <a:gd name="connsiteY32" fmla="*/ 386339 h 5363809"/>
                <a:gd name="connsiteX33" fmla="*/ 2612545 w 4957597"/>
                <a:gd name="connsiteY33" fmla="*/ 148592 h 5363809"/>
                <a:gd name="connsiteX34" fmla="*/ 2200304 w 4957597"/>
                <a:gd name="connsiteY34" fmla="*/ 0 h 5363809"/>
                <a:gd name="connsiteX35" fmla="*/ 1823255 w 4957597"/>
                <a:gd name="connsiteY35" fmla="*/ 594369 h 5363809"/>
                <a:gd name="connsiteX36" fmla="*/ 1712654 w 4957597"/>
                <a:gd name="connsiteY36" fmla="*/ 950990 h 5363809"/>
                <a:gd name="connsiteX37" fmla="*/ 1597025 w 4957597"/>
                <a:gd name="connsiteY37" fmla="*/ 1124349 h 5363809"/>
                <a:gd name="connsiteX38" fmla="*/ 1471342 w 4957597"/>
                <a:gd name="connsiteY38" fmla="*/ 1253129 h 5363809"/>
                <a:gd name="connsiteX39" fmla="*/ 1586971 w 4957597"/>
                <a:gd name="connsiteY39" fmla="*/ 1327425 h 5363809"/>
                <a:gd name="connsiteX40" fmla="*/ 1697574 w 4957597"/>
                <a:gd name="connsiteY40" fmla="*/ 1594893 h 5363809"/>
                <a:gd name="connsiteX41" fmla="*/ 1466316 w 4957597"/>
                <a:gd name="connsiteY41" fmla="*/ 1778157 h 5363809"/>
                <a:gd name="connsiteX42" fmla="*/ 1199870 w 4957597"/>
                <a:gd name="connsiteY42" fmla="*/ 1906937 h 5363809"/>
                <a:gd name="connsiteX43" fmla="*/ 1079214 w 4957597"/>
                <a:gd name="connsiteY43" fmla="*/ 1956467 h 5363809"/>
                <a:gd name="connsiteX44" fmla="*/ 993749 w 4957597"/>
                <a:gd name="connsiteY44" fmla="*/ 1996093 h 5363809"/>
                <a:gd name="connsiteX45" fmla="*/ 289924 w 4957597"/>
                <a:gd name="connsiteY45" fmla="*/ 1535455 h 5363809"/>
                <a:gd name="connsiteX46" fmla="*/ 139105 w 4957597"/>
                <a:gd name="connsiteY46" fmla="*/ 1639470 h 5363809"/>
                <a:gd name="connsiteX47" fmla="*/ 28505 w 4957597"/>
                <a:gd name="connsiteY47" fmla="*/ 1689001 h 5363809"/>
                <a:gd name="connsiteX48" fmla="*/ 28504 w 4957597"/>
                <a:gd name="connsiteY48" fmla="*/ 2129826 h 5363809"/>
                <a:gd name="connsiteX49" fmla="*/ 194405 w 4957597"/>
                <a:gd name="connsiteY49" fmla="*/ 2327949 h 5363809"/>
                <a:gd name="connsiteX50" fmla="*/ 254733 w 4957597"/>
                <a:gd name="connsiteY50" fmla="*/ 2471589 h 5363809"/>
                <a:gd name="connsiteX51" fmla="*/ 516153 w 4957597"/>
                <a:gd name="connsiteY51" fmla="*/ 2664759 h 5363809"/>
                <a:gd name="connsiteX52" fmla="*/ 415608 w 4957597"/>
                <a:gd name="connsiteY52" fmla="*/ 2803445 h 5363809"/>
                <a:gd name="connsiteX53" fmla="*/ 320088 w 4957597"/>
                <a:gd name="connsiteY53" fmla="*/ 2897554 h 5363809"/>
                <a:gd name="connsiteX54" fmla="*/ 219542 w 4957597"/>
                <a:gd name="connsiteY54" fmla="*/ 3105584 h 5363809"/>
                <a:gd name="connsiteX55" fmla="*/ 18448 w 4957597"/>
                <a:gd name="connsiteY55" fmla="*/ 3387910 h 5363809"/>
                <a:gd name="connsiteX56" fmla="*/ 134077 w 4957597"/>
                <a:gd name="connsiteY56" fmla="*/ 3531550 h 5363809"/>
                <a:gd name="connsiteX57" fmla="*/ 1535924 w 4957597"/>
                <a:gd name="connsiteY57" fmla="*/ 3773866 h 5363809"/>
                <a:gd name="connsiteX58" fmla="*/ 1594539 w 4957597"/>
                <a:gd name="connsiteY58" fmla="*/ 3839809 h 5363809"/>
                <a:gd name="connsiteX59" fmla="*/ 1623847 w 4957597"/>
                <a:gd name="connsiteY59" fmla="*/ 3883770 h 5363809"/>
                <a:gd name="connsiteX60" fmla="*/ 1682462 w 4957597"/>
                <a:gd name="connsiteY60" fmla="*/ 3905751 h 5363809"/>
                <a:gd name="connsiteX61" fmla="*/ 2510404 w 4957597"/>
                <a:gd name="connsiteY61" fmla="*/ 4638443 h 5363809"/>
                <a:gd name="connsiteX62" fmla="*/ 2517731 w 4957597"/>
                <a:gd name="connsiteY62" fmla="*/ 4770328 h 5363809"/>
                <a:gd name="connsiteX63" fmla="*/ 2627635 w 4957597"/>
                <a:gd name="connsiteY63" fmla="*/ 4806963 h 5363809"/>
                <a:gd name="connsiteX64" fmla="*/ 2664270 w 4957597"/>
                <a:gd name="connsiteY64" fmla="*/ 4836270 h 5363809"/>
                <a:gd name="connsiteX65" fmla="*/ 2788827 w 4957597"/>
                <a:gd name="connsiteY65" fmla="*/ 4836270 h 5363809"/>
                <a:gd name="connsiteX66" fmla="*/ 2972000 w 4957597"/>
                <a:gd name="connsiteY66" fmla="*/ 4858251 h 5363809"/>
                <a:gd name="connsiteX67" fmla="*/ 3037943 w 4957597"/>
                <a:gd name="connsiteY67" fmla="*/ 4872905 h 5363809"/>
                <a:gd name="connsiteX68" fmla="*/ 3118539 w 4957597"/>
                <a:gd name="connsiteY68" fmla="*/ 4968155 h 5363809"/>
                <a:gd name="connsiteX69" fmla="*/ 3169827 w 4957597"/>
                <a:gd name="connsiteY69" fmla="*/ 5092713 h 5363809"/>
                <a:gd name="connsiteX70" fmla="*/ 3199135 w 4957597"/>
                <a:gd name="connsiteY70" fmla="*/ 5100040 h 5363809"/>
                <a:gd name="connsiteX71" fmla="*/ 3243097 w 4957597"/>
                <a:gd name="connsiteY71" fmla="*/ 5107366 h 5363809"/>
                <a:gd name="connsiteX72" fmla="*/ 3316366 w 4957597"/>
                <a:gd name="connsiteY72" fmla="*/ 5180636 h 5363809"/>
                <a:gd name="connsiteX73" fmla="*/ 3360327 w 4957597"/>
                <a:gd name="connsiteY73" fmla="*/ 5158655 h 5363809"/>
                <a:gd name="connsiteX74" fmla="*/ 3382308 w 4957597"/>
                <a:gd name="connsiteY74" fmla="*/ 5158655 h 5363809"/>
                <a:gd name="connsiteX75" fmla="*/ 3426270 w 4957597"/>
                <a:gd name="connsiteY75" fmla="*/ 5202616 h 5363809"/>
                <a:gd name="connsiteX76" fmla="*/ 3448250 w 4957597"/>
                <a:gd name="connsiteY76" fmla="*/ 5268559 h 5363809"/>
                <a:gd name="connsiteX77" fmla="*/ 3426970 w 4957597"/>
                <a:gd name="connsiteY77" fmla="*/ 5359236 h 5363809"/>
                <a:gd name="connsiteX78" fmla="*/ 3462904 w 4957597"/>
                <a:gd name="connsiteY78" fmla="*/ 5363809 h 5363809"/>
                <a:gd name="connsiteX0" fmla="*/ 3472376 w 4967069"/>
                <a:gd name="connsiteY0" fmla="*/ 5363809 h 5363809"/>
                <a:gd name="connsiteX1" fmla="*/ 4124472 w 4967069"/>
                <a:gd name="connsiteY1" fmla="*/ 4924193 h 5363809"/>
                <a:gd name="connsiteX2" fmla="*/ 4234376 w 4967069"/>
                <a:gd name="connsiteY2" fmla="*/ 4909540 h 5363809"/>
                <a:gd name="connsiteX3" fmla="*/ 4336953 w 4967069"/>
                <a:gd name="connsiteY3" fmla="*/ 4858251 h 5363809"/>
                <a:gd name="connsiteX4" fmla="*/ 4351607 w 4967069"/>
                <a:gd name="connsiteY4" fmla="*/ 4828943 h 5363809"/>
                <a:gd name="connsiteX5" fmla="*/ 4461511 w 4967069"/>
                <a:gd name="connsiteY5" fmla="*/ 4836270 h 5363809"/>
                <a:gd name="connsiteX6" fmla="*/ 4578742 w 4967069"/>
                <a:gd name="connsiteY6" fmla="*/ 4843597 h 5363809"/>
                <a:gd name="connsiteX7" fmla="*/ 4578742 w 4967069"/>
                <a:gd name="connsiteY7" fmla="*/ 4741020 h 5363809"/>
                <a:gd name="connsiteX8" fmla="*/ 4608049 w 4967069"/>
                <a:gd name="connsiteY8" fmla="*/ 4689732 h 5363809"/>
                <a:gd name="connsiteX9" fmla="*/ 4695972 w 4967069"/>
                <a:gd name="connsiteY9" fmla="*/ 4638443 h 5363809"/>
                <a:gd name="connsiteX10" fmla="*/ 4747261 w 4967069"/>
                <a:gd name="connsiteY10" fmla="*/ 4579828 h 5363809"/>
                <a:gd name="connsiteX11" fmla="*/ 4908453 w 4967069"/>
                <a:gd name="connsiteY11" fmla="*/ 4579828 h 5363809"/>
                <a:gd name="connsiteX12" fmla="*/ 4908453 w 4967069"/>
                <a:gd name="connsiteY12" fmla="*/ 4477251 h 5363809"/>
                <a:gd name="connsiteX13" fmla="*/ 4937761 w 4967069"/>
                <a:gd name="connsiteY13" fmla="*/ 4235463 h 5363809"/>
                <a:gd name="connsiteX14" fmla="*/ 4967069 w 4967069"/>
                <a:gd name="connsiteY14" fmla="*/ 4044963 h 5363809"/>
                <a:gd name="connsiteX15" fmla="*/ 4959742 w 4967069"/>
                <a:gd name="connsiteY15" fmla="*/ 3839809 h 5363809"/>
                <a:gd name="connsiteX16" fmla="*/ 4818957 w 4967069"/>
                <a:gd name="connsiteY16" fmla="*/ 3323517 h 5363809"/>
                <a:gd name="connsiteX17" fmla="*/ 4039721 w 4967069"/>
                <a:gd name="connsiteY17" fmla="*/ 1649372 h 5363809"/>
                <a:gd name="connsiteX18" fmla="*/ 3743109 w 4967069"/>
                <a:gd name="connsiteY18" fmla="*/ 1535454 h 5363809"/>
                <a:gd name="connsiteX19" fmla="*/ 3632509 w 4967069"/>
                <a:gd name="connsiteY19" fmla="*/ 1634515 h 5363809"/>
                <a:gd name="connsiteX20" fmla="*/ 3476662 w 4967069"/>
                <a:gd name="connsiteY20" fmla="*/ 1659281 h 5363809"/>
                <a:gd name="connsiteX21" fmla="*/ 3366060 w 4967069"/>
                <a:gd name="connsiteY21" fmla="*/ 1639469 h 5363809"/>
                <a:gd name="connsiteX22" fmla="*/ 3295678 w 4967069"/>
                <a:gd name="connsiteY22" fmla="*/ 1639468 h 5363809"/>
                <a:gd name="connsiteX23" fmla="*/ 3235350 w 4967069"/>
                <a:gd name="connsiteY23" fmla="*/ 1594892 h 5363809"/>
                <a:gd name="connsiteX24" fmla="*/ 3109667 w 4967069"/>
                <a:gd name="connsiteY24" fmla="*/ 1584985 h 5363809"/>
                <a:gd name="connsiteX25" fmla="*/ 3139831 w 4967069"/>
                <a:gd name="connsiteY25" fmla="*/ 1471065 h 5363809"/>
                <a:gd name="connsiteX26" fmla="*/ 3230322 w 4967069"/>
                <a:gd name="connsiteY26" fmla="*/ 1396768 h 5363809"/>
                <a:gd name="connsiteX27" fmla="*/ 3195131 w 4967069"/>
                <a:gd name="connsiteY27" fmla="*/ 1332379 h 5363809"/>
                <a:gd name="connsiteX28" fmla="*/ 3195131 w 4967069"/>
                <a:gd name="connsiteY28" fmla="*/ 1154068 h 5363809"/>
                <a:gd name="connsiteX29" fmla="*/ 3200159 w 4967069"/>
                <a:gd name="connsiteY29" fmla="*/ 1015381 h 5363809"/>
                <a:gd name="connsiteX30" fmla="*/ 2978956 w 4967069"/>
                <a:gd name="connsiteY30" fmla="*/ 549791 h 5363809"/>
                <a:gd name="connsiteX31" fmla="*/ 3149885 w 4967069"/>
                <a:gd name="connsiteY31" fmla="*/ 435870 h 5363809"/>
                <a:gd name="connsiteX32" fmla="*/ 3164967 w 4967069"/>
                <a:gd name="connsiteY32" fmla="*/ 386339 h 5363809"/>
                <a:gd name="connsiteX33" fmla="*/ 2622017 w 4967069"/>
                <a:gd name="connsiteY33" fmla="*/ 148592 h 5363809"/>
                <a:gd name="connsiteX34" fmla="*/ 2209776 w 4967069"/>
                <a:gd name="connsiteY34" fmla="*/ 0 h 5363809"/>
                <a:gd name="connsiteX35" fmla="*/ 1832727 w 4967069"/>
                <a:gd name="connsiteY35" fmla="*/ 594369 h 5363809"/>
                <a:gd name="connsiteX36" fmla="*/ 1722126 w 4967069"/>
                <a:gd name="connsiteY36" fmla="*/ 950990 h 5363809"/>
                <a:gd name="connsiteX37" fmla="*/ 1606497 w 4967069"/>
                <a:gd name="connsiteY37" fmla="*/ 1124349 h 5363809"/>
                <a:gd name="connsiteX38" fmla="*/ 1480814 w 4967069"/>
                <a:gd name="connsiteY38" fmla="*/ 1253129 h 5363809"/>
                <a:gd name="connsiteX39" fmla="*/ 1596443 w 4967069"/>
                <a:gd name="connsiteY39" fmla="*/ 1327425 h 5363809"/>
                <a:gd name="connsiteX40" fmla="*/ 1707046 w 4967069"/>
                <a:gd name="connsiteY40" fmla="*/ 1594893 h 5363809"/>
                <a:gd name="connsiteX41" fmla="*/ 1475788 w 4967069"/>
                <a:gd name="connsiteY41" fmla="*/ 1778157 h 5363809"/>
                <a:gd name="connsiteX42" fmla="*/ 1209342 w 4967069"/>
                <a:gd name="connsiteY42" fmla="*/ 1906937 h 5363809"/>
                <a:gd name="connsiteX43" fmla="*/ 1088686 w 4967069"/>
                <a:gd name="connsiteY43" fmla="*/ 1956467 h 5363809"/>
                <a:gd name="connsiteX44" fmla="*/ 1003221 w 4967069"/>
                <a:gd name="connsiteY44" fmla="*/ 1996093 h 5363809"/>
                <a:gd name="connsiteX45" fmla="*/ 299396 w 4967069"/>
                <a:gd name="connsiteY45" fmla="*/ 1535455 h 5363809"/>
                <a:gd name="connsiteX46" fmla="*/ 148577 w 4967069"/>
                <a:gd name="connsiteY46" fmla="*/ 1639470 h 5363809"/>
                <a:gd name="connsiteX47" fmla="*/ 37977 w 4967069"/>
                <a:gd name="connsiteY47" fmla="*/ 1689001 h 5363809"/>
                <a:gd name="connsiteX48" fmla="*/ 37976 w 4967069"/>
                <a:gd name="connsiteY48" fmla="*/ 2129826 h 5363809"/>
                <a:gd name="connsiteX49" fmla="*/ 203877 w 4967069"/>
                <a:gd name="connsiteY49" fmla="*/ 2327949 h 5363809"/>
                <a:gd name="connsiteX50" fmla="*/ 264205 w 4967069"/>
                <a:gd name="connsiteY50" fmla="*/ 2471589 h 5363809"/>
                <a:gd name="connsiteX51" fmla="*/ 525625 w 4967069"/>
                <a:gd name="connsiteY51" fmla="*/ 2664759 h 5363809"/>
                <a:gd name="connsiteX52" fmla="*/ 425080 w 4967069"/>
                <a:gd name="connsiteY52" fmla="*/ 2803445 h 5363809"/>
                <a:gd name="connsiteX53" fmla="*/ 329560 w 4967069"/>
                <a:gd name="connsiteY53" fmla="*/ 2897554 h 5363809"/>
                <a:gd name="connsiteX54" fmla="*/ 229014 w 4967069"/>
                <a:gd name="connsiteY54" fmla="*/ 3105584 h 5363809"/>
                <a:gd name="connsiteX55" fmla="*/ 27920 w 4967069"/>
                <a:gd name="connsiteY55" fmla="*/ 3387910 h 5363809"/>
                <a:gd name="connsiteX56" fmla="*/ 143549 w 4967069"/>
                <a:gd name="connsiteY56" fmla="*/ 3531550 h 5363809"/>
                <a:gd name="connsiteX57" fmla="*/ 1545396 w 4967069"/>
                <a:gd name="connsiteY57" fmla="*/ 3773866 h 5363809"/>
                <a:gd name="connsiteX58" fmla="*/ 1604011 w 4967069"/>
                <a:gd name="connsiteY58" fmla="*/ 3839809 h 5363809"/>
                <a:gd name="connsiteX59" fmla="*/ 1633319 w 4967069"/>
                <a:gd name="connsiteY59" fmla="*/ 3883770 h 5363809"/>
                <a:gd name="connsiteX60" fmla="*/ 1691934 w 4967069"/>
                <a:gd name="connsiteY60" fmla="*/ 3905751 h 5363809"/>
                <a:gd name="connsiteX61" fmla="*/ 2519876 w 4967069"/>
                <a:gd name="connsiteY61" fmla="*/ 4638443 h 5363809"/>
                <a:gd name="connsiteX62" fmla="*/ 2527203 w 4967069"/>
                <a:gd name="connsiteY62" fmla="*/ 4770328 h 5363809"/>
                <a:gd name="connsiteX63" fmla="*/ 2637107 w 4967069"/>
                <a:gd name="connsiteY63" fmla="*/ 4806963 h 5363809"/>
                <a:gd name="connsiteX64" fmla="*/ 2673742 w 4967069"/>
                <a:gd name="connsiteY64" fmla="*/ 4836270 h 5363809"/>
                <a:gd name="connsiteX65" fmla="*/ 2798299 w 4967069"/>
                <a:gd name="connsiteY65" fmla="*/ 4836270 h 5363809"/>
                <a:gd name="connsiteX66" fmla="*/ 2981472 w 4967069"/>
                <a:gd name="connsiteY66" fmla="*/ 4858251 h 5363809"/>
                <a:gd name="connsiteX67" fmla="*/ 3047415 w 4967069"/>
                <a:gd name="connsiteY67" fmla="*/ 4872905 h 5363809"/>
                <a:gd name="connsiteX68" fmla="*/ 3128011 w 4967069"/>
                <a:gd name="connsiteY68" fmla="*/ 4968155 h 5363809"/>
                <a:gd name="connsiteX69" fmla="*/ 3179299 w 4967069"/>
                <a:gd name="connsiteY69" fmla="*/ 5092713 h 5363809"/>
                <a:gd name="connsiteX70" fmla="*/ 3208607 w 4967069"/>
                <a:gd name="connsiteY70" fmla="*/ 5100040 h 5363809"/>
                <a:gd name="connsiteX71" fmla="*/ 3252569 w 4967069"/>
                <a:gd name="connsiteY71" fmla="*/ 5107366 h 5363809"/>
                <a:gd name="connsiteX72" fmla="*/ 3325838 w 4967069"/>
                <a:gd name="connsiteY72" fmla="*/ 5180636 h 5363809"/>
                <a:gd name="connsiteX73" fmla="*/ 3369799 w 4967069"/>
                <a:gd name="connsiteY73" fmla="*/ 5158655 h 5363809"/>
                <a:gd name="connsiteX74" fmla="*/ 3391780 w 4967069"/>
                <a:gd name="connsiteY74" fmla="*/ 5158655 h 5363809"/>
                <a:gd name="connsiteX75" fmla="*/ 3435742 w 4967069"/>
                <a:gd name="connsiteY75" fmla="*/ 5202616 h 5363809"/>
                <a:gd name="connsiteX76" fmla="*/ 3457722 w 4967069"/>
                <a:gd name="connsiteY76" fmla="*/ 5268559 h 5363809"/>
                <a:gd name="connsiteX77" fmla="*/ 3436442 w 4967069"/>
                <a:gd name="connsiteY77" fmla="*/ 5359236 h 5363809"/>
                <a:gd name="connsiteX78" fmla="*/ 3472376 w 4967069"/>
                <a:gd name="connsiteY78" fmla="*/ 5363809 h 5363809"/>
                <a:gd name="connsiteX0" fmla="*/ 3528030 w 5022723"/>
                <a:gd name="connsiteY0" fmla="*/ 5363809 h 5363809"/>
                <a:gd name="connsiteX1" fmla="*/ 4180126 w 5022723"/>
                <a:gd name="connsiteY1" fmla="*/ 4924193 h 5363809"/>
                <a:gd name="connsiteX2" fmla="*/ 4290030 w 5022723"/>
                <a:gd name="connsiteY2" fmla="*/ 4909540 h 5363809"/>
                <a:gd name="connsiteX3" fmla="*/ 4392607 w 5022723"/>
                <a:gd name="connsiteY3" fmla="*/ 4858251 h 5363809"/>
                <a:gd name="connsiteX4" fmla="*/ 4407261 w 5022723"/>
                <a:gd name="connsiteY4" fmla="*/ 4828943 h 5363809"/>
                <a:gd name="connsiteX5" fmla="*/ 4517165 w 5022723"/>
                <a:gd name="connsiteY5" fmla="*/ 4836270 h 5363809"/>
                <a:gd name="connsiteX6" fmla="*/ 4634396 w 5022723"/>
                <a:gd name="connsiteY6" fmla="*/ 4843597 h 5363809"/>
                <a:gd name="connsiteX7" fmla="*/ 4634396 w 5022723"/>
                <a:gd name="connsiteY7" fmla="*/ 4741020 h 5363809"/>
                <a:gd name="connsiteX8" fmla="*/ 4663703 w 5022723"/>
                <a:gd name="connsiteY8" fmla="*/ 4689732 h 5363809"/>
                <a:gd name="connsiteX9" fmla="*/ 4751626 w 5022723"/>
                <a:gd name="connsiteY9" fmla="*/ 4638443 h 5363809"/>
                <a:gd name="connsiteX10" fmla="*/ 4802915 w 5022723"/>
                <a:gd name="connsiteY10" fmla="*/ 4579828 h 5363809"/>
                <a:gd name="connsiteX11" fmla="*/ 4964107 w 5022723"/>
                <a:gd name="connsiteY11" fmla="*/ 4579828 h 5363809"/>
                <a:gd name="connsiteX12" fmla="*/ 4964107 w 5022723"/>
                <a:gd name="connsiteY12" fmla="*/ 4477251 h 5363809"/>
                <a:gd name="connsiteX13" fmla="*/ 4993415 w 5022723"/>
                <a:gd name="connsiteY13" fmla="*/ 4235463 h 5363809"/>
                <a:gd name="connsiteX14" fmla="*/ 5022723 w 5022723"/>
                <a:gd name="connsiteY14" fmla="*/ 4044963 h 5363809"/>
                <a:gd name="connsiteX15" fmla="*/ 5015396 w 5022723"/>
                <a:gd name="connsiteY15" fmla="*/ 3839809 h 5363809"/>
                <a:gd name="connsiteX16" fmla="*/ 4874611 w 5022723"/>
                <a:gd name="connsiteY16" fmla="*/ 3323517 h 5363809"/>
                <a:gd name="connsiteX17" fmla="*/ 4095375 w 5022723"/>
                <a:gd name="connsiteY17" fmla="*/ 1649372 h 5363809"/>
                <a:gd name="connsiteX18" fmla="*/ 3798763 w 5022723"/>
                <a:gd name="connsiteY18" fmla="*/ 1535454 h 5363809"/>
                <a:gd name="connsiteX19" fmla="*/ 3688163 w 5022723"/>
                <a:gd name="connsiteY19" fmla="*/ 1634515 h 5363809"/>
                <a:gd name="connsiteX20" fmla="*/ 3532316 w 5022723"/>
                <a:gd name="connsiteY20" fmla="*/ 1659281 h 5363809"/>
                <a:gd name="connsiteX21" fmla="*/ 3421714 w 5022723"/>
                <a:gd name="connsiteY21" fmla="*/ 1639469 h 5363809"/>
                <a:gd name="connsiteX22" fmla="*/ 3351332 w 5022723"/>
                <a:gd name="connsiteY22" fmla="*/ 1639468 h 5363809"/>
                <a:gd name="connsiteX23" fmla="*/ 3291004 w 5022723"/>
                <a:gd name="connsiteY23" fmla="*/ 1594892 h 5363809"/>
                <a:gd name="connsiteX24" fmla="*/ 3165321 w 5022723"/>
                <a:gd name="connsiteY24" fmla="*/ 1584985 h 5363809"/>
                <a:gd name="connsiteX25" fmla="*/ 3195485 w 5022723"/>
                <a:gd name="connsiteY25" fmla="*/ 1471065 h 5363809"/>
                <a:gd name="connsiteX26" fmla="*/ 3285976 w 5022723"/>
                <a:gd name="connsiteY26" fmla="*/ 1396768 h 5363809"/>
                <a:gd name="connsiteX27" fmla="*/ 3250785 w 5022723"/>
                <a:gd name="connsiteY27" fmla="*/ 1332379 h 5363809"/>
                <a:gd name="connsiteX28" fmla="*/ 3250785 w 5022723"/>
                <a:gd name="connsiteY28" fmla="*/ 1154068 h 5363809"/>
                <a:gd name="connsiteX29" fmla="*/ 3255813 w 5022723"/>
                <a:gd name="connsiteY29" fmla="*/ 1015381 h 5363809"/>
                <a:gd name="connsiteX30" fmla="*/ 3034610 w 5022723"/>
                <a:gd name="connsiteY30" fmla="*/ 549791 h 5363809"/>
                <a:gd name="connsiteX31" fmla="*/ 3205539 w 5022723"/>
                <a:gd name="connsiteY31" fmla="*/ 435870 h 5363809"/>
                <a:gd name="connsiteX32" fmla="*/ 3220621 w 5022723"/>
                <a:gd name="connsiteY32" fmla="*/ 386339 h 5363809"/>
                <a:gd name="connsiteX33" fmla="*/ 2677671 w 5022723"/>
                <a:gd name="connsiteY33" fmla="*/ 148592 h 5363809"/>
                <a:gd name="connsiteX34" fmla="*/ 2265430 w 5022723"/>
                <a:gd name="connsiteY34" fmla="*/ 0 h 5363809"/>
                <a:gd name="connsiteX35" fmla="*/ 1888381 w 5022723"/>
                <a:gd name="connsiteY35" fmla="*/ 594369 h 5363809"/>
                <a:gd name="connsiteX36" fmla="*/ 1777780 w 5022723"/>
                <a:gd name="connsiteY36" fmla="*/ 950990 h 5363809"/>
                <a:gd name="connsiteX37" fmla="*/ 1662151 w 5022723"/>
                <a:gd name="connsiteY37" fmla="*/ 1124349 h 5363809"/>
                <a:gd name="connsiteX38" fmla="*/ 1536468 w 5022723"/>
                <a:gd name="connsiteY38" fmla="*/ 1253129 h 5363809"/>
                <a:gd name="connsiteX39" fmla="*/ 1652097 w 5022723"/>
                <a:gd name="connsiteY39" fmla="*/ 1327425 h 5363809"/>
                <a:gd name="connsiteX40" fmla="*/ 1762700 w 5022723"/>
                <a:gd name="connsiteY40" fmla="*/ 1594893 h 5363809"/>
                <a:gd name="connsiteX41" fmla="*/ 1531442 w 5022723"/>
                <a:gd name="connsiteY41" fmla="*/ 1778157 h 5363809"/>
                <a:gd name="connsiteX42" fmla="*/ 1264996 w 5022723"/>
                <a:gd name="connsiteY42" fmla="*/ 1906937 h 5363809"/>
                <a:gd name="connsiteX43" fmla="*/ 1144340 w 5022723"/>
                <a:gd name="connsiteY43" fmla="*/ 1956467 h 5363809"/>
                <a:gd name="connsiteX44" fmla="*/ 1058875 w 5022723"/>
                <a:gd name="connsiteY44" fmla="*/ 1996093 h 5363809"/>
                <a:gd name="connsiteX45" fmla="*/ 355050 w 5022723"/>
                <a:gd name="connsiteY45" fmla="*/ 1535455 h 5363809"/>
                <a:gd name="connsiteX46" fmla="*/ 204231 w 5022723"/>
                <a:gd name="connsiteY46" fmla="*/ 1639470 h 5363809"/>
                <a:gd name="connsiteX47" fmla="*/ 93631 w 5022723"/>
                <a:gd name="connsiteY47" fmla="*/ 1689001 h 5363809"/>
                <a:gd name="connsiteX48" fmla="*/ 93630 w 5022723"/>
                <a:gd name="connsiteY48" fmla="*/ 2129826 h 5363809"/>
                <a:gd name="connsiteX49" fmla="*/ 259531 w 5022723"/>
                <a:gd name="connsiteY49" fmla="*/ 2327949 h 5363809"/>
                <a:gd name="connsiteX50" fmla="*/ 319859 w 5022723"/>
                <a:gd name="connsiteY50" fmla="*/ 2471589 h 5363809"/>
                <a:gd name="connsiteX51" fmla="*/ 581279 w 5022723"/>
                <a:gd name="connsiteY51" fmla="*/ 2664759 h 5363809"/>
                <a:gd name="connsiteX52" fmla="*/ 480734 w 5022723"/>
                <a:gd name="connsiteY52" fmla="*/ 2803445 h 5363809"/>
                <a:gd name="connsiteX53" fmla="*/ 385214 w 5022723"/>
                <a:gd name="connsiteY53" fmla="*/ 2897554 h 5363809"/>
                <a:gd name="connsiteX54" fmla="*/ 284668 w 5022723"/>
                <a:gd name="connsiteY54" fmla="*/ 3105584 h 5363809"/>
                <a:gd name="connsiteX55" fmla="*/ 83574 w 5022723"/>
                <a:gd name="connsiteY55" fmla="*/ 3387910 h 5363809"/>
                <a:gd name="connsiteX56" fmla="*/ 68492 w 5022723"/>
                <a:gd name="connsiteY56" fmla="*/ 3586033 h 5363809"/>
                <a:gd name="connsiteX57" fmla="*/ 1601050 w 5022723"/>
                <a:gd name="connsiteY57" fmla="*/ 3773866 h 5363809"/>
                <a:gd name="connsiteX58" fmla="*/ 1659665 w 5022723"/>
                <a:gd name="connsiteY58" fmla="*/ 3839809 h 5363809"/>
                <a:gd name="connsiteX59" fmla="*/ 1688973 w 5022723"/>
                <a:gd name="connsiteY59" fmla="*/ 3883770 h 5363809"/>
                <a:gd name="connsiteX60" fmla="*/ 1747588 w 5022723"/>
                <a:gd name="connsiteY60" fmla="*/ 3905751 h 5363809"/>
                <a:gd name="connsiteX61" fmla="*/ 2575530 w 5022723"/>
                <a:gd name="connsiteY61" fmla="*/ 4638443 h 5363809"/>
                <a:gd name="connsiteX62" fmla="*/ 2582857 w 5022723"/>
                <a:gd name="connsiteY62" fmla="*/ 4770328 h 5363809"/>
                <a:gd name="connsiteX63" fmla="*/ 2692761 w 5022723"/>
                <a:gd name="connsiteY63" fmla="*/ 4806963 h 5363809"/>
                <a:gd name="connsiteX64" fmla="*/ 2729396 w 5022723"/>
                <a:gd name="connsiteY64" fmla="*/ 4836270 h 5363809"/>
                <a:gd name="connsiteX65" fmla="*/ 2853953 w 5022723"/>
                <a:gd name="connsiteY65" fmla="*/ 4836270 h 5363809"/>
                <a:gd name="connsiteX66" fmla="*/ 3037126 w 5022723"/>
                <a:gd name="connsiteY66" fmla="*/ 4858251 h 5363809"/>
                <a:gd name="connsiteX67" fmla="*/ 3103069 w 5022723"/>
                <a:gd name="connsiteY67" fmla="*/ 4872905 h 5363809"/>
                <a:gd name="connsiteX68" fmla="*/ 3183665 w 5022723"/>
                <a:gd name="connsiteY68" fmla="*/ 4968155 h 5363809"/>
                <a:gd name="connsiteX69" fmla="*/ 3234953 w 5022723"/>
                <a:gd name="connsiteY69" fmla="*/ 5092713 h 5363809"/>
                <a:gd name="connsiteX70" fmla="*/ 3264261 w 5022723"/>
                <a:gd name="connsiteY70" fmla="*/ 5100040 h 5363809"/>
                <a:gd name="connsiteX71" fmla="*/ 3308223 w 5022723"/>
                <a:gd name="connsiteY71" fmla="*/ 5107366 h 5363809"/>
                <a:gd name="connsiteX72" fmla="*/ 3381492 w 5022723"/>
                <a:gd name="connsiteY72" fmla="*/ 5180636 h 5363809"/>
                <a:gd name="connsiteX73" fmla="*/ 3425453 w 5022723"/>
                <a:gd name="connsiteY73" fmla="*/ 5158655 h 5363809"/>
                <a:gd name="connsiteX74" fmla="*/ 3447434 w 5022723"/>
                <a:gd name="connsiteY74" fmla="*/ 5158655 h 5363809"/>
                <a:gd name="connsiteX75" fmla="*/ 3491396 w 5022723"/>
                <a:gd name="connsiteY75" fmla="*/ 5202616 h 5363809"/>
                <a:gd name="connsiteX76" fmla="*/ 3513376 w 5022723"/>
                <a:gd name="connsiteY76" fmla="*/ 5268559 h 5363809"/>
                <a:gd name="connsiteX77" fmla="*/ 3492096 w 5022723"/>
                <a:gd name="connsiteY77" fmla="*/ 5359236 h 5363809"/>
                <a:gd name="connsiteX78" fmla="*/ 3528030 w 5022723"/>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95668 w 4999079"/>
                <a:gd name="connsiteY57" fmla="*/ 3536503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86160 w 4999079"/>
                <a:gd name="connsiteY57" fmla="*/ 370490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577406 w 4999079"/>
                <a:gd name="connsiteY57" fmla="*/ 3773866 h 5363809"/>
                <a:gd name="connsiteX58" fmla="*/ 1636021 w 4999079"/>
                <a:gd name="connsiteY58" fmla="*/ 3839809 h 5363809"/>
                <a:gd name="connsiteX59" fmla="*/ 1665329 w 4999079"/>
                <a:gd name="connsiteY59" fmla="*/ 3883770 h 5363809"/>
                <a:gd name="connsiteX60" fmla="*/ 1723944 w 4999079"/>
                <a:gd name="connsiteY60" fmla="*/ 3905751 h 5363809"/>
                <a:gd name="connsiteX61" fmla="*/ 2551886 w 4999079"/>
                <a:gd name="connsiteY61" fmla="*/ 4638443 h 5363809"/>
                <a:gd name="connsiteX62" fmla="*/ 2559213 w 4999079"/>
                <a:gd name="connsiteY62" fmla="*/ 4770328 h 5363809"/>
                <a:gd name="connsiteX63" fmla="*/ 2669117 w 4999079"/>
                <a:gd name="connsiteY63" fmla="*/ 4806963 h 5363809"/>
                <a:gd name="connsiteX64" fmla="*/ 2705752 w 4999079"/>
                <a:gd name="connsiteY64" fmla="*/ 4836270 h 5363809"/>
                <a:gd name="connsiteX65" fmla="*/ 2830309 w 4999079"/>
                <a:gd name="connsiteY65" fmla="*/ 4836270 h 5363809"/>
                <a:gd name="connsiteX66" fmla="*/ 3013482 w 4999079"/>
                <a:gd name="connsiteY66" fmla="*/ 4858251 h 5363809"/>
                <a:gd name="connsiteX67" fmla="*/ 3079425 w 4999079"/>
                <a:gd name="connsiteY67" fmla="*/ 4872905 h 5363809"/>
                <a:gd name="connsiteX68" fmla="*/ 3160021 w 4999079"/>
                <a:gd name="connsiteY68" fmla="*/ 4968155 h 5363809"/>
                <a:gd name="connsiteX69" fmla="*/ 3211309 w 4999079"/>
                <a:gd name="connsiteY69" fmla="*/ 5092713 h 5363809"/>
                <a:gd name="connsiteX70" fmla="*/ 3240617 w 4999079"/>
                <a:gd name="connsiteY70" fmla="*/ 5100040 h 5363809"/>
                <a:gd name="connsiteX71" fmla="*/ 3284579 w 4999079"/>
                <a:gd name="connsiteY71" fmla="*/ 5107366 h 5363809"/>
                <a:gd name="connsiteX72" fmla="*/ 3357848 w 4999079"/>
                <a:gd name="connsiteY72" fmla="*/ 5180636 h 5363809"/>
                <a:gd name="connsiteX73" fmla="*/ 3401809 w 4999079"/>
                <a:gd name="connsiteY73" fmla="*/ 5158655 h 5363809"/>
                <a:gd name="connsiteX74" fmla="*/ 3423790 w 4999079"/>
                <a:gd name="connsiteY74" fmla="*/ 5158655 h 5363809"/>
                <a:gd name="connsiteX75" fmla="*/ 3467752 w 4999079"/>
                <a:gd name="connsiteY75" fmla="*/ 5202616 h 5363809"/>
                <a:gd name="connsiteX76" fmla="*/ 3489732 w 4999079"/>
                <a:gd name="connsiteY76" fmla="*/ 5268559 h 5363809"/>
                <a:gd name="connsiteX77" fmla="*/ 3468452 w 4999079"/>
                <a:gd name="connsiteY77" fmla="*/ 5359236 h 5363809"/>
                <a:gd name="connsiteX78" fmla="*/ 3504386 w 4999079"/>
                <a:gd name="connsiteY78"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200696 w 4999079"/>
                <a:gd name="connsiteY57" fmla="*/ 3531550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85613 w 4999079"/>
                <a:gd name="connsiteY57" fmla="*/ 3521644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1577406 w 4999079"/>
                <a:gd name="connsiteY58" fmla="*/ 3773866 h 5363809"/>
                <a:gd name="connsiteX59" fmla="*/ 1636021 w 4999079"/>
                <a:gd name="connsiteY59" fmla="*/ 3839809 h 5363809"/>
                <a:gd name="connsiteX60" fmla="*/ 1665329 w 4999079"/>
                <a:gd name="connsiteY60" fmla="*/ 3883770 h 5363809"/>
                <a:gd name="connsiteX61" fmla="*/ 1723944 w 4999079"/>
                <a:gd name="connsiteY61" fmla="*/ 3905751 h 5363809"/>
                <a:gd name="connsiteX62" fmla="*/ 2551886 w 4999079"/>
                <a:gd name="connsiteY62" fmla="*/ 4638443 h 5363809"/>
                <a:gd name="connsiteX63" fmla="*/ 2559213 w 4999079"/>
                <a:gd name="connsiteY63" fmla="*/ 4770328 h 5363809"/>
                <a:gd name="connsiteX64" fmla="*/ 2669117 w 4999079"/>
                <a:gd name="connsiteY64" fmla="*/ 4806963 h 5363809"/>
                <a:gd name="connsiteX65" fmla="*/ 2705752 w 4999079"/>
                <a:gd name="connsiteY65" fmla="*/ 4836270 h 5363809"/>
                <a:gd name="connsiteX66" fmla="*/ 2830309 w 4999079"/>
                <a:gd name="connsiteY66" fmla="*/ 4836270 h 5363809"/>
                <a:gd name="connsiteX67" fmla="*/ 3013482 w 4999079"/>
                <a:gd name="connsiteY67" fmla="*/ 4858251 h 5363809"/>
                <a:gd name="connsiteX68" fmla="*/ 3079425 w 4999079"/>
                <a:gd name="connsiteY68" fmla="*/ 4872905 h 5363809"/>
                <a:gd name="connsiteX69" fmla="*/ 3160021 w 4999079"/>
                <a:gd name="connsiteY69" fmla="*/ 4968155 h 5363809"/>
                <a:gd name="connsiteX70" fmla="*/ 3211309 w 4999079"/>
                <a:gd name="connsiteY70" fmla="*/ 5092713 h 5363809"/>
                <a:gd name="connsiteX71" fmla="*/ 3240617 w 4999079"/>
                <a:gd name="connsiteY71" fmla="*/ 5100040 h 5363809"/>
                <a:gd name="connsiteX72" fmla="*/ 3284579 w 4999079"/>
                <a:gd name="connsiteY72" fmla="*/ 5107366 h 5363809"/>
                <a:gd name="connsiteX73" fmla="*/ 3357848 w 4999079"/>
                <a:gd name="connsiteY73" fmla="*/ 5180636 h 5363809"/>
                <a:gd name="connsiteX74" fmla="*/ 3401809 w 4999079"/>
                <a:gd name="connsiteY74" fmla="*/ 5158655 h 5363809"/>
                <a:gd name="connsiteX75" fmla="*/ 3423790 w 4999079"/>
                <a:gd name="connsiteY75" fmla="*/ 5158655 h 5363809"/>
                <a:gd name="connsiteX76" fmla="*/ 3467752 w 4999079"/>
                <a:gd name="connsiteY76" fmla="*/ 5202616 h 5363809"/>
                <a:gd name="connsiteX77" fmla="*/ 3489732 w 4999079"/>
                <a:gd name="connsiteY77" fmla="*/ 5268559 h 5363809"/>
                <a:gd name="connsiteX78" fmla="*/ 3468452 w 4999079"/>
                <a:gd name="connsiteY78" fmla="*/ 5359236 h 5363809"/>
                <a:gd name="connsiteX79" fmla="*/ 3504386 w 4999079"/>
                <a:gd name="connsiteY79"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1577406 w 4999079"/>
                <a:gd name="connsiteY59" fmla="*/ 3773866 h 5363809"/>
                <a:gd name="connsiteX60" fmla="*/ 1636021 w 4999079"/>
                <a:gd name="connsiteY60" fmla="*/ 3839809 h 5363809"/>
                <a:gd name="connsiteX61" fmla="*/ 1665329 w 4999079"/>
                <a:gd name="connsiteY61" fmla="*/ 3883770 h 5363809"/>
                <a:gd name="connsiteX62" fmla="*/ 1723944 w 4999079"/>
                <a:gd name="connsiteY62" fmla="*/ 3905751 h 5363809"/>
                <a:gd name="connsiteX63" fmla="*/ 2551886 w 4999079"/>
                <a:gd name="connsiteY63" fmla="*/ 4638443 h 5363809"/>
                <a:gd name="connsiteX64" fmla="*/ 2559213 w 4999079"/>
                <a:gd name="connsiteY64" fmla="*/ 4770328 h 5363809"/>
                <a:gd name="connsiteX65" fmla="*/ 2669117 w 4999079"/>
                <a:gd name="connsiteY65" fmla="*/ 4806963 h 5363809"/>
                <a:gd name="connsiteX66" fmla="*/ 2705752 w 4999079"/>
                <a:gd name="connsiteY66" fmla="*/ 4836270 h 5363809"/>
                <a:gd name="connsiteX67" fmla="*/ 2830309 w 4999079"/>
                <a:gd name="connsiteY67" fmla="*/ 4836270 h 5363809"/>
                <a:gd name="connsiteX68" fmla="*/ 3013482 w 4999079"/>
                <a:gd name="connsiteY68" fmla="*/ 4858251 h 5363809"/>
                <a:gd name="connsiteX69" fmla="*/ 3079425 w 4999079"/>
                <a:gd name="connsiteY69" fmla="*/ 4872905 h 5363809"/>
                <a:gd name="connsiteX70" fmla="*/ 3160021 w 4999079"/>
                <a:gd name="connsiteY70" fmla="*/ 4968155 h 5363809"/>
                <a:gd name="connsiteX71" fmla="*/ 3211309 w 4999079"/>
                <a:gd name="connsiteY71" fmla="*/ 5092713 h 5363809"/>
                <a:gd name="connsiteX72" fmla="*/ 3240617 w 4999079"/>
                <a:gd name="connsiteY72" fmla="*/ 5100040 h 5363809"/>
                <a:gd name="connsiteX73" fmla="*/ 3284579 w 4999079"/>
                <a:gd name="connsiteY73" fmla="*/ 5107366 h 5363809"/>
                <a:gd name="connsiteX74" fmla="*/ 3357848 w 4999079"/>
                <a:gd name="connsiteY74" fmla="*/ 5180636 h 5363809"/>
                <a:gd name="connsiteX75" fmla="*/ 3401809 w 4999079"/>
                <a:gd name="connsiteY75" fmla="*/ 5158655 h 5363809"/>
                <a:gd name="connsiteX76" fmla="*/ 3423790 w 4999079"/>
                <a:gd name="connsiteY76" fmla="*/ 5158655 h 5363809"/>
                <a:gd name="connsiteX77" fmla="*/ 3467752 w 4999079"/>
                <a:gd name="connsiteY77" fmla="*/ 5202616 h 5363809"/>
                <a:gd name="connsiteX78" fmla="*/ 3489732 w 4999079"/>
                <a:gd name="connsiteY78" fmla="*/ 5268559 h 5363809"/>
                <a:gd name="connsiteX79" fmla="*/ 3468452 w 4999079"/>
                <a:gd name="connsiteY79" fmla="*/ 5359236 h 5363809"/>
                <a:gd name="connsiteX80" fmla="*/ 3504386 w 4999079"/>
                <a:gd name="connsiteY80"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1577406 w 4999079"/>
                <a:gd name="connsiteY60" fmla="*/ 3773866 h 5363809"/>
                <a:gd name="connsiteX61" fmla="*/ 1636021 w 4999079"/>
                <a:gd name="connsiteY61" fmla="*/ 3839809 h 5363809"/>
                <a:gd name="connsiteX62" fmla="*/ 1665329 w 4999079"/>
                <a:gd name="connsiteY62" fmla="*/ 3883770 h 5363809"/>
                <a:gd name="connsiteX63" fmla="*/ 1723944 w 4999079"/>
                <a:gd name="connsiteY63" fmla="*/ 3905751 h 5363809"/>
                <a:gd name="connsiteX64" fmla="*/ 2551886 w 4999079"/>
                <a:gd name="connsiteY64" fmla="*/ 4638443 h 5363809"/>
                <a:gd name="connsiteX65" fmla="*/ 2559213 w 4999079"/>
                <a:gd name="connsiteY65" fmla="*/ 4770328 h 5363809"/>
                <a:gd name="connsiteX66" fmla="*/ 2669117 w 4999079"/>
                <a:gd name="connsiteY66" fmla="*/ 4806963 h 5363809"/>
                <a:gd name="connsiteX67" fmla="*/ 2705752 w 4999079"/>
                <a:gd name="connsiteY67" fmla="*/ 4836270 h 5363809"/>
                <a:gd name="connsiteX68" fmla="*/ 2830309 w 4999079"/>
                <a:gd name="connsiteY68" fmla="*/ 4836270 h 5363809"/>
                <a:gd name="connsiteX69" fmla="*/ 3013482 w 4999079"/>
                <a:gd name="connsiteY69" fmla="*/ 4858251 h 5363809"/>
                <a:gd name="connsiteX70" fmla="*/ 3079425 w 4999079"/>
                <a:gd name="connsiteY70" fmla="*/ 4872905 h 5363809"/>
                <a:gd name="connsiteX71" fmla="*/ 3160021 w 4999079"/>
                <a:gd name="connsiteY71" fmla="*/ 4968155 h 5363809"/>
                <a:gd name="connsiteX72" fmla="*/ 3211309 w 4999079"/>
                <a:gd name="connsiteY72" fmla="*/ 5092713 h 5363809"/>
                <a:gd name="connsiteX73" fmla="*/ 3240617 w 4999079"/>
                <a:gd name="connsiteY73" fmla="*/ 5100040 h 5363809"/>
                <a:gd name="connsiteX74" fmla="*/ 3284579 w 4999079"/>
                <a:gd name="connsiteY74" fmla="*/ 5107366 h 5363809"/>
                <a:gd name="connsiteX75" fmla="*/ 3357848 w 4999079"/>
                <a:gd name="connsiteY75" fmla="*/ 5180636 h 5363809"/>
                <a:gd name="connsiteX76" fmla="*/ 3401809 w 4999079"/>
                <a:gd name="connsiteY76" fmla="*/ 5158655 h 5363809"/>
                <a:gd name="connsiteX77" fmla="*/ 3423790 w 4999079"/>
                <a:gd name="connsiteY77" fmla="*/ 5158655 h 5363809"/>
                <a:gd name="connsiteX78" fmla="*/ 3467752 w 4999079"/>
                <a:gd name="connsiteY78" fmla="*/ 5202616 h 5363809"/>
                <a:gd name="connsiteX79" fmla="*/ 3489732 w 4999079"/>
                <a:gd name="connsiteY79" fmla="*/ 5268559 h 5363809"/>
                <a:gd name="connsiteX80" fmla="*/ 3468452 w 4999079"/>
                <a:gd name="connsiteY80" fmla="*/ 5359236 h 5363809"/>
                <a:gd name="connsiteX81" fmla="*/ 3504386 w 4999079"/>
                <a:gd name="connsiteY81"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1577406 w 4999079"/>
                <a:gd name="connsiteY61" fmla="*/ 3773866 h 5363809"/>
                <a:gd name="connsiteX62" fmla="*/ 1636021 w 4999079"/>
                <a:gd name="connsiteY62" fmla="*/ 3839809 h 5363809"/>
                <a:gd name="connsiteX63" fmla="*/ 1665329 w 4999079"/>
                <a:gd name="connsiteY63" fmla="*/ 3883770 h 5363809"/>
                <a:gd name="connsiteX64" fmla="*/ 1723944 w 4999079"/>
                <a:gd name="connsiteY64" fmla="*/ 3905751 h 5363809"/>
                <a:gd name="connsiteX65" fmla="*/ 2551886 w 4999079"/>
                <a:gd name="connsiteY65" fmla="*/ 4638443 h 5363809"/>
                <a:gd name="connsiteX66" fmla="*/ 2559213 w 4999079"/>
                <a:gd name="connsiteY66" fmla="*/ 4770328 h 5363809"/>
                <a:gd name="connsiteX67" fmla="*/ 2669117 w 4999079"/>
                <a:gd name="connsiteY67" fmla="*/ 4806963 h 5363809"/>
                <a:gd name="connsiteX68" fmla="*/ 2705752 w 4999079"/>
                <a:gd name="connsiteY68" fmla="*/ 4836270 h 5363809"/>
                <a:gd name="connsiteX69" fmla="*/ 2830309 w 4999079"/>
                <a:gd name="connsiteY69" fmla="*/ 4836270 h 5363809"/>
                <a:gd name="connsiteX70" fmla="*/ 3013482 w 4999079"/>
                <a:gd name="connsiteY70" fmla="*/ 4858251 h 5363809"/>
                <a:gd name="connsiteX71" fmla="*/ 3079425 w 4999079"/>
                <a:gd name="connsiteY71" fmla="*/ 4872905 h 5363809"/>
                <a:gd name="connsiteX72" fmla="*/ 3160021 w 4999079"/>
                <a:gd name="connsiteY72" fmla="*/ 4968155 h 5363809"/>
                <a:gd name="connsiteX73" fmla="*/ 3211309 w 4999079"/>
                <a:gd name="connsiteY73" fmla="*/ 5092713 h 5363809"/>
                <a:gd name="connsiteX74" fmla="*/ 3240617 w 4999079"/>
                <a:gd name="connsiteY74" fmla="*/ 5100040 h 5363809"/>
                <a:gd name="connsiteX75" fmla="*/ 3284579 w 4999079"/>
                <a:gd name="connsiteY75" fmla="*/ 5107366 h 5363809"/>
                <a:gd name="connsiteX76" fmla="*/ 3357848 w 4999079"/>
                <a:gd name="connsiteY76" fmla="*/ 5180636 h 5363809"/>
                <a:gd name="connsiteX77" fmla="*/ 3401809 w 4999079"/>
                <a:gd name="connsiteY77" fmla="*/ 5158655 h 5363809"/>
                <a:gd name="connsiteX78" fmla="*/ 3423790 w 4999079"/>
                <a:gd name="connsiteY78" fmla="*/ 5158655 h 5363809"/>
                <a:gd name="connsiteX79" fmla="*/ 3467752 w 4999079"/>
                <a:gd name="connsiteY79" fmla="*/ 5202616 h 5363809"/>
                <a:gd name="connsiteX80" fmla="*/ 3489732 w 4999079"/>
                <a:gd name="connsiteY80" fmla="*/ 5268559 h 5363809"/>
                <a:gd name="connsiteX81" fmla="*/ 3468452 w 4999079"/>
                <a:gd name="connsiteY81" fmla="*/ 5359236 h 5363809"/>
                <a:gd name="connsiteX82" fmla="*/ 3504386 w 4999079"/>
                <a:gd name="connsiteY82"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59411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1577406 w 4999079"/>
                <a:gd name="connsiteY62" fmla="*/ 3773866 h 5363809"/>
                <a:gd name="connsiteX63" fmla="*/ 1636021 w 4999079"/>
                <a:gd name="connsiteY63" fmla="*/ 3839809 h 5363809"/>
                <a:gd name="connsiteX64" fmla="*/ 1665329 w 4999079"/>
                <a:gd name="connsiteY64" fmla="*/ 3883770 h 5363809"/>
                <a:gd name="connsiteX65" fmla="*/ 1723944 w 4999079"/>
                <a:gd name="connsiteY65" fmla="*/ 3905751 h 5363809"/>
                <a:gd name="connsiteX66" fmla="*/ 2551886 w 4999079"/>
                <a:gd name="connsiteY66" fmla="*/ 4638443 h 5363809"/>
                <a:gd name="connsiteX67" fmla="*/ 2559213 w 4999079"/>
                <a:gd name="connsiteY67" fmla="*/ 4770328 h 5363809"/>
                <a:gd name="connsiteX68" fmla="*/ 2669117 w 4999079"/>
                <a:gd name="connsiteY68" fmla="*/ 4806963 h 5363809"/>
                <a:gd name="connsiteX69" fmla="*/ 2705752 w 4999079"/>
                <a:gd name="connsiteY69" fmla="*/ 4836270 h 5363809"/>
                <a:gd name="connsiteX70" fmla="*/ 2830309 w 4999079"/>
                <a:gd name="connsiteY70" fmla="*/ 4836270 h 5363809"/>
                <a:gd name="connsiteX71" fmla="*/ 3013482 w 4999079"/>
                <a:gd name="connsiteY71" fmla="*/ 4858251 h 5363809"/>
                <a:gd name="connsiteX72" fmla="*/ 3079425 w 4999079"/>
                <a:gd name="connsiteY72" fmla="*/ 4872905 h 5363809"/>
                <a:gd name="connsiteX73" fmla="*/ 3160021 w 4999079"/>
                <a:gd name="connsiteY73" fmla="*/ 4968155 h 5363809"/>
                <a:gd name="connsiteX74" fmla="*/ 3211309 w 4999079"/>
                <a:gd name="connsiteY74" fmla="*/ 5092713 h 5363809"/>
                <a:gd name="connsiteX75" fmla="*/ 3240617 w 4999079"/>
                <a:gd name="connsiteY75" fmla="*/ 5100040 h 5363809"/>
                <a:gd name="connsiteX76" fmla="*/ 3284579 w 4999079"/>
                <a:gd name="connsiteY76" fmla="*/ 5107366 h 5363809"/>
                <a:gd name="connsiteX77" fmla="*/ 3357848 w 4999079"/>
                <a:gd name="connsiteY77" fmla="*/ 5180636 h 5363809"/>
                <a:gd name="connsiteX78" fmla="*/ 3401809 w 4999079"/>
                <a:gd name="connsiteY78" fmla="*/ 5158655 h 5363809"/>
                <a:gd name="connsiteX79" fmla="*/ 3423790 w 4999079"/>
                <a:gd name="connsiteY79" fmla="*/ 5158655 h 5363809"/>
                <a:gd name="connsiteX80" fmla="*/ 3467752 w 4999079"/>
                <a:gd name="connsiteY80" fmla="*/ 5202616 h 5363809"/>
                <a:gd name="connsiteX81" fmla="*/ 3489732 w 4999079"/>
                <a:gd name="connsiteY81" fmla="*/ 5268559 h 5363809"/>
                <a:gd name="connsiteX82" fmla="*/ 3468452 w 4999079"/>
                <a:gd name="connsiteY82" fmla="*/ 5359236 h 5363809"/>
                <a:gd name="connsiteX83" fmla="*/ 3504386 w 4999079"/>
                <a:gd name="connsiteY83"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577406 w 4999079"/>
                <a:gd name="connsiteY63" fmla="*/ 3773866 h 5363809"/>
                <a:gd name="connsiteX64" fmla="*/ 1636021 w 4999079"/>
                <a:gd name="connsiteY64" fmla="*/ 3839809 h 5363809"/>
                <a:gd name="connsiteX65" fmla="*/ 1665329 w 4999079"/>
                <a:gd name="connsiteY65" fmla="*/ 3883770 h 5363809"/>
                <a:gd name="connsiteX66" fmla="*/ 1723944 w 4999079"/>
                <a:gd name="connsiteY66" fmla="*/ 3905751 h 5363809"/>
                <a:gd name="connsiteX67" fmla="*/ 2551886 w 4999079"/>
                <a:gd name="connsiteY67" fmla="*/ 4638443 h 5363809"/>
                <a:gd name="connsiteX68" fmla="*/ 2559213 w 4999079"/>
                <a:gd name="connsiteY68" fmla="*/ 4770328 h 5363809"/>
                <a:gd name="connsiteX69" fmla="*/ 2669117 w 4999079"/>
                <a:gd name="connsiteY69" fmla="*/ 4806963 h 5363809"/>
                <a:gd name="connsiteX70" fmla="*/ 2705752 w 4999079"/>
                <a:gd name="connsiteY70" fmla="*/ 4836270 h 5363809"/>
                <a:gd name="connsiteX71" fmla="*/ 2830309 w 4999079"/>
                <a:gd name="connsiteY71" fmla="*/ 4836270 h 5363809"/>
                <a:gd name="connsiteX72" fmla="*/ 3013482 w 4999079"/>
                <a:gd name="connsiteY72" fmla="*/ 4858251 h 5363809"/>
                <a:gd name="connsiteX73" fmla="*/ 3079425 w 4999079"/>
                <a:gd name="connsiteY73" fmla="*/ 4872905 h 5363809"/>
                <a:gd name="connsiteX74" fmla="*/ 3160021 w 4999079"/>
                <a:gd name="connsiteY74" fmla="*/ 4968155 h 5363809"/>
                <a:gd name="connsiteX75" fmla="*/ 3211309 w 4999079"/>
                <a:gd name="connsiteY75" fmla="*/ 5092713 h 5363809"/>
                <a:gd name="connsiteX76" fmla="*/ 3240617 w 4999079"/>
                <a:gd name="connsiteY76" fmla="*/ 5100040 h 5363809"/>
                <a:gd name="connsiteX77" fmla="*/ 3284579 w 4999079"/>
                <a:gd name="connsiteY77" fmla="*/ 5107366 h 5363809"/>
                <a:gd name="connsiteX78" fmla="*/ 3357848 w 4999079"/>
                <a:gd name="connsiteY78" fmla="*/ 5180636 h 5363809"/>
                <a:gd name="connsiteX79" fmla="*/ 3401809 w 4999079"/>
                <a:gd name="connsiteY79" fmla="*/ 5158655 h 5363809"/>
                <a:gd name="connsiteX80" fmla="*/ 3423790 w 4999079"/>
                <a:gd name="connsiteY80" fmla="*/ 5158655 h 5363809"/>
                <a:gd name="connsiteX81" fmla="*/ 3467752 w 4999079"/>
                <a:gd name="connsiteY81" fmla="*/ 5202616 h 5363809"/>
                <a:gd name="connsiteX82" fmla="*/ 3489732 w 4999079"/>
                <a:gd name="connsiteY82" fmla="*/ 5268559 h 5363809"/>
                <a:gd name="connsiteX83" fmla="*/ 3468452 w 4999079"/>
                <a:gd name="connsiteY83" fmla="*/ 5359236 h 5363809"/>
                <a:gd name="connsiteX84" fmla="*/ 3504386 w 4999079"/>
                <a:gd name="connsiteY84"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374539 w 4999079"/>
                <a:gd name="connsiteY63" fmla="*/ 3756936 h 5363809"/>
                <a:gd name="connsiteX64" fmla="*/ 1577406 w 4999079"/>
                <a:gd name="connsiteY64" fmla="*/ 3773866 h 5363809"/>
                <a:gd name="connsiteX65" fmla="*/ 1636021 w 4999079"/>
                <a:gd name="connsiteY65" fmla="*/ 3839809 h 5363809"/>
                <a:gd name="connsiteX66" fmla="*/ 1665329 w 4999079"/>
                <a:gd name="connsiteY66" fmla="*/ 3883770 h 5363809"/>
                <a:gd name="connsiteX67" fmla="*/ 1723944 w 4999079"/>
                <a:gd name="connsiteY67" fmla="*/ 3905751 h 5363809"/>
                <a:gd name="connsiteX68" fmla="*/ 2551886 w 4999079"/>
                <a:gd name="connsiteY68" fmla="*/ 4638443 h 5363809"/>
                <a:gd name="connsiteX69" fmla="*/ 2559213 w 4999079"/>
                <a:gd name="connsiteY69" fmla="*/ 4770328 h 5363809"/>
                <a:gd name="connsiteX70" fmla="*/ 2669117 w 4999079"/>
                <a:gd name="connsiteY70" fmla="*/ 4806963 h 5363809"/>
                <a:gd name="connsiteX71" fmla="*/ 2705752 w 4999079"/>
                <a:gd name="connsiteY71" fmla="*/ 4836270 h 5363809"/>
                <a:gd name="connsiteX72" fmla="*/ 2830309 w 4999079"/>
                <a:gd name="connsiteY72" fmla="*/ 4836270 h 5363809"/>
                <a:gd name="connsiteX73" fmla="*/ 3013482 w 4999079"/>
                <a:gd name="connsiteY73" fmla="*/ 4858251 h 5363809"/>
                <a:gd name="connsiteX74" fmla="*/ 3079425 w 4999079"/>
                <a:gd name="connsiteY74" fmla="*/ 4872905 h 5363809"/>
                <a:gd name="connsiteX75" fmla="*/ 3160021 w 4999079"/>
                <a:gd name="connsiteY75" fmla="*/ 4968155 h 5363809"/>
                <a:gd name="connsiteX76" fmla="*/ 3211309 w 4999079"/>
                <a:gd name="connsiteY76" fmla="*/ 5092713 h 5363809"/>
                <a:gd name="connsiteX77" fmla="*/ 3240617 w 4999079"/>
                <a:gd name="connsiteY77" fmla="*/ 5100040 h 5363809"/>
                <a:gd name="connsiteX78" fmla="*/ 3284579 w 4999079"/>
                <a:gd name="connsiteY78" fmla="*/ 5107366 h 5363809"/>
                <a:gd name="connsiteX79" fmla="*/ 3357848 w 4999079"/>
                <a:gd name="connsiteY79" fmla="*/ 5180636 h 5363809"/>
                <a:gd name="connsiteX80" fmla="*/ 3401809 w 4999079"/>
                <a:gd name="connsiteY80" fmla="*/ 5158655 h 5363809"/>
                <a:gd name="connsiteX81" fmla="*/ 3423790 w 4999079"/>
                <a:gd name="connsiteY81" fmla="*/ 5158655 h 5363809"/>
                <a:gd name="connsiteX82" fmla="*/ 3467752 w 4999079"/>
                <a:gd name="connsiteY82" fmla="*/ 5202616 h 5363809"/>
                <a:gd name="connsiteX83" fmla="*/ 3489732 w 4999079"/>
                <a:gd name="connsiteY83" fmla="*/ 5268559 h 5363809"/>
                <a:gd name="connsiteX84" fmla="*/ 3468452 w 4999079"/>
                <a:gd name="connsiteY84" fmla="*/ 5359236 h 5363809"/>
                <a:gd name="connsiteX85" fmla="*/ 3504386 w 4999079"/>
                <a:gd name="connsiteY85"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577406 w 4999079"/>
                <a:gd name="connsiteY65" fmla="*/ 3773866 h 5363809"/>
                <a:gd name="connsiteX66" fmla="*/ 1636021 w 4999079"/>
                <a:gd name="connsiteY66" fmla="*/ 3839809 h 5363809"/>
                <a:gd name="connsiteX67" fmla="*/ 1665329 w 4999079"/>
                <a:gd name="connsiteY67" fmla="*/ 3883770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83770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665329 w 4999079"/>
                <a:gd name="connsiteY68" fmla="*/ 3872353 h 5363809"/>
                <a:gd name="connsiteX69" fmla="*/ 1723944 w 4999079"/>
                <a:gd name="connsiteY69" fmla="*/ 3905751 h 5363809"/>
                <a:gd name="connsiteX70" fmla="*/ 2551886 w 4999079"/>
                <a:gd name="connsiteY70" fmla="*/ 4638443 h 5363809"/>
                <a:gd name="connsiteX71" fmla="*/ 2559213 w 4999079"/>
                <a:gd name="connsiteY71" fmla="*/ 4770328 h 5363809"/>
                <a:gd name="connsiteX72" fmla="*/ 2669117 w 4999079"/>
                <a:gd name="connsiteY72" fmla="*/ 4806963 h 5363809"/>
                <a:gd name="connsiteX73" fmla="*/ 2705752 w 4999079"/>
                <a:gd name="connsiteY73" fmla="*/ 4836270 h 5363809"/>
                <a:gd name="connsiteX74" fmla="*/ 2830309 w 4999079"/>
                <a:gd name="connsiteY74" fmla="*/ 4836270 h 5363809"/>
                <a:gd name="connsiteX75" fmla="*/ 3013482 w 4999079"/>
                <a:gd name="connsiteY75" fmla="*/ 4858251 h 5363809"/>
                <a:gd name="connsiteX76" fmla="*/ 3079425 w 4999079"/>
                <a:gd name="connsiteY76" fmla="*/ 4872905 h 5363809"/>
                <a:gd name="connsiteX77" fmla="*/ 3160021 w 4999079"/>
                <a:gd name="connsiteY77" fmla="*/ 4968155 h 5363809"/>
                <a:gd name="connsiteX78" fmla="*/ 3211309 w 4999079"/>
                <a:gd name="connsiteY78" fmla="*/ 5092713 h 5363809"/>
                <a:gd name="connsiteX79" fmla="*/ 3240617 w 4999079"/>
                <a:gd name="connsiteY79" fmla="*/ 5100040 h 5363809"/>
                <a:gd name="connsiteX80" fmla="*/ 3284579 w 4999079"/>
                <a:gd name="connsiteY80" fmla="*/ 5107366 h 5363809"/>
                <a:gd name="connsiteX81" fmla="*/ 3357848 w 4999079"/>
                <a:gd name="connsiteY81" fmla="*/ 5180636 h 5363809"/>
                <a:gd name="connsiteX82" fmla="*/ 3401809 w 4999079"/>
                <a:gd name="connsiteY82" fmla="*/ 5158655 h 5363809"/>
                <a:gd name="connsiteX83" fmla="*/ 3423790 w 4999079"/>
                <a:gd name="connsiteY83" fmla="*/ 5158655 h 5363809"/>
                <a:gd name="connsiteX84" fmla="*/ 3467752 w 4999079"/>
                <a:gd name="connsiteY84" fmla="*/ 5202616 h 5363809"/>
                <a:gd name="connsiteX85" fmla="*/ 3489732 w 4999079"/>
                <a:gd name="connsiteY85" fmla="*/ 5268559 h 5363809"/>
                <a:gd name="connsiteX86" fmla="*/ 3468452 w 4999079"/>
                <a:gd name="connsiteY86" fmla="*/ 5359236 h 5363809"/>
                <a:gd name="connsiteX87" fmla="*/ 3504386 w 4999079"/>
                <a:gd name="connsiteY87" fmla="*/ 5363809 h 5363809"/>
                <a:gd name="connsiteX0" fmla="*/ 3504386 w 4999079"/>
                <a:gd name="connsiteY0" fmla="*/ 5363809 h 5363809"/>
                <a:gd name="connsiteX1" fmla="*/ 4156482 w 4999079"/>
                <a:gd name="connsiteY1" fmla="*/ 4924193 h 5363809"/>
                <a:gd name="connsiteX2" fmla="*/ 4266386 w 4999079"/>
                <a:gd name="connsiteY2" fmla="*/ 4909540 h 5363809"/>
                <a:gd name="connsiteX3" fmla="*/ 4368963 w 4999079"/>
                <a:gd name="connsiteY3" fmla="*/ 4858251 h 5363809"/>
                <a:gd name="connsiteX4" fmla="*/ 4383617 w 4999079"/>
                <a:gd name="connsiteY4" fmla="*/ 4828943 h 5363809"/>
                <a:gd name="connsiteX5" fmla="*/ 4493521 w 4999079"/>
                <a:gd name="connsiteY5" fmla="*/ 4836270 h 5363809"/>
                <a:gd name="connsiteX6" fmla="*/ 4610752 w 4999079"/>
                <a:gd name="connsiteY6" fmla="*/ 4843597 h 5363809"/>
                <a:gd name="connsiteX7" fmla="*/ 4610752 w 4999079"/>
                <a:gd name="connsiteY7" fmla="*/ 4741020 h 5363809"/>
                <a:gd name="connsiteX8" fmla="*/ 4640059 w 4999079"/>
                <a:gd name="connsiteY8" fmla="*/ 4689732 h 5363809"/>
                <a:gd name="connsiteX9" fmla="*/ 4727982 w 4999079"/>
                <a:gd name="connsiteY9" fmla="*/ 4638443 h 5363809"/>
                <a:gd name="connsiteX10" fmla="*/ 4779271 w 4999079"/>
                <a:gd name="connsiteY10" fmla="*/ 4579828 h 5363809"/>
                <a:gd name="connsiteX11" fmla="*/ 4940463 w 4999079"/>
                <a:gd name="connsiteY11" fmla="*/ 4579828 h 5363809"/>
                <a:gd name="connsiteX12" fmla="*/ 4940463 w 4999079"/>
                <a:gd name="connsiteY12" fmla="*/ 4477251 h 5363809"/>
                <a:gd name="connsiteX13" fmla="*/ 4969771 w 4999079"/>
                <a:gd name="connsiteY13" fmla="*/ 4235463 h 5363809"/>
                <a:gd name="connsiteX14" fmla="*/ 4999079 w 4999079"/>
                <a:gd name="connsiteY14" fmla="*/ 4044963 h 5363809"/>
                <a:gd name="connsiteX15" fmla="*/ 4991752 w 4999079"/>
                <a:gd name="connsiteY15" fmla="*/ 3839809 h 5363809"/>
                <a:gd name="connsiteX16" fmla="*/ 4850967 w 4999079"/>
                <a:gd name="connsiteY16" fmla="*/ 3323517 h 5363809"/>
                <a:gd name="connsiteX17" fmla="*/ 4071731 w 4999079"/>
                <a:gd name="connsiteY17" fmla="*/ 1649372 h 5363809"/>
                <a:gd name="connsiteX18" fmla="*/ 3775119 w 4999079"/>
                <a:gd name="connsiteY18" fmla="*/ 1535454 h 5363809"/>
                <a:gd name="connsiteX19" fmla="*/ 3664519 w 4999079"/>
                <a:gd name="connsiteY19" fmla="*/ 1634515 h 5363809"/>
                <a:gd name="connsiteX20" fmla="*/ 3508672 w 4999079"/>
                <a:gd name="connsiteY20" fmla="*/ 1659281 h 5363809"/>
                <a:gd name="connsiteX21" fmla="*/ 3398070 w 4999079"/>
                <a:gd name="connsiteY21" fmla="*/ 1639469 h 5363809"/>
                <a:gd name="connsiteX22" fmla="*/ 3327688 w 4999079"/>
                <a:gd name="connsiteY22" fmla="*/ 1639468 h 5363809"/>
                <a:gd name="connsiteX23" fmla="*/ 3267360 w 4999079"/>
                <a:gd name="connsiteY23" fmla="*/ 1594892 h 5363809"/>
                <a:gd name="connsiteX24" fmla="*/ 3141677 w 4999079"/>
                <a:gd name="connsiteY24" fmla="*/ 1584985 h 5363809"/>
                <a:gd name="connsiteX25" fmla="*/ 3171841 w 4999079"/>
                <a:gd name="connsiteY25" fmla="*/ 1471065 h 5363809"/>
                <a:gd name="connsiteX26" fmla="*/ 3262332 w 4999079"/>
                <a:gd name="connsiteY26" fmla="*/ 1396768 h 5363809"/>
                <a:gd name="connsiteX27" fmla="*/ 3227141 w 4999079"/>
                <a:gd name="connsiteY27" fmla="*/ 1332379 h 5363809"/>
                <a:gd name="connsiteX28" fmla="*/ 3227141 w 4999079"/>
                <a:gd name="connsiteY28" fmla="*/ 1154068 h 5363809"/>
                <a:gd name="connsiteX29" fmla="*/ 3232169 w 4999079"/>
                <a:gd name="connsiteY29" fmla="*/ 1015381 h 5363809"/>
                <a:gd name="connsiteX30" fmla="*/ 3010966 w 4999079"/>
                <a:gd name="connsiteY30" fmla="*/ 549791 h 5363809"/>
                <a:gd name="connsiteX31" fmla="*/ 3181895 w 4999079"/>
                <a:gd name="connsiteY31" fmla="*/ 435870 h 5363809"/>
                <a:gd name="connsiteX32" fmla="*/ 3196977 w 4999079"/>
                <a:gd name="connsiteY32" fmla="*/ 386339 h 5363809"/>
                <a:gd name="connsiteX33" fmla="*/ 2654027 w 4999079"/>
                <a:gd name="connsiteY33" fmla="*/ 148592 h 5363809"/>
                <a:gd name="connsiteX34" fmla="*/ 2241786 w 4999079"/>
                <a:gd name="connsiteY34" fmla="*/ 0 h 5363809"/>
                <a:gd name="connsiteX35" fmla="*/ 1864737 w 4999079"/>
                <a:gd name="connsiteY35" fmla="*/ 594369 h 5363809"/>
                <a:gd name="connsiteX36" fmla="*/ 1754136 w 4999079"/>
                <a:gd name="connsiteY36" fmla="*/ 950990 h 5363809"/>
                <a:gd name="connsiteX37" fmla="*/ 1638507 w 4999079"/>
                <a:gd name="connsiteY37" fmla="*/ 1124349 h 5363809"/>
                <a:gd name="connsiteX38" fmla="*/ 1512824 w 4999079"/>
                <a:gd name="connsiteY38" fmla="*/ 1253129 h 5363809"/>
                <a:gd name="connsiteX39" fmla="*/ 1628453 w 4999079"/>
                <a:gd name="connsiteY39" fmla="*/ 1327425 h 5363809"/>
                <a:gd name="connsiteX40" fmla="*/ 1739056 w 4999079"/>
                <a:gd name="connsiteY40" fmla="*/ 1594893 h 5363809"/>
                <a:gd name="connsiteX41" fmla="*/ 1507798 w 4999079"/>
                <a:gd name="connsiteY41" fmla="*/ 1778157 h 5363809"/>
                <a:gd name="connsiteX42" fmla="*/ 1241352 w 4999079"/>
                <a:gd name="connsiteY42" fmla="*/ 1906937 h 5363809"/>
                <a:gd name="connsiteX43" fmla="*/ 1120696 w 4999079"/>
                <a:gd name="connsiteY43" fmla="*/ 1956467 h 5363809"/>
                <a:gd name="connsiteX44" fmla="*/ 1035231 w 4999079"/>
                <a:gd name="connsiteY44" fmla="*/ 1996093 h 5363809"/>
                <a:gd name="connsiteX45" fmla="*/ 331406 w 4999079"/>
                <a:gd name="connsiteY45" fmla="*/ 1535455 h 5363809"/>
                <a:gd name="connsiteX46" fmla="*/ 180587 w 4999079"/>
                <a:gd name="connsiteY46" fmla="*/ 1639470 h 5363809"/>
                <a:gd name="connsiteX47" fmla="*/ 69987 w 4999079"/>
                <a:gd name="connsiteY47" fmla="*/ 1689001 h 5363809"/>
                <a:gd name="connsiteX48" fmla="*/ 69986 w 4999079"/>
                <a:gd name="connsiteY48" fmla="*/ 2129826 h 5363809"/>
                <a:gd name="connsiteX49" fmla="*/ 235887 w 4999079"/>
                <a:gd name="connsiteY49" fmla="*/ 2327949 h 5363809"/>
                <a:gd name="connsiteX50" fmla="*/ 296215 w 4999079"/>
                <a:gd name="connsiteY50" fmla="*/ 2471589 h 5363809"/>
                <a:gd name="connsiteX51" fmla="*/ 557635 w 4999079"/>
                <a:gd name="connsiteY51" fmla="*/ 2664759 h 5363809"/>
                <a:gd name="connsiteX52" fmla="*/ 457090 w 4999079"/>
                <a:gd name="connsiteY52" fmla="*/ 2803445 h 5363809"/>
                <a:gd name="connsiteX53" fmla="*/ 361570 w 4999079"/>
                <a:gd name="connsiteY53" fmla="*/ 2897554 h 5363809"/>
                <a:gd name="connsiteX54" fmla="*/ 261024 w 4999079"/>
                <a:gd name="connsiteY54" fmla="*/ 3105584 h 5363809"/>
                <a:gd name="connsiteX55" fmla="*/ 59930 w 4999079"/>
                <a:gd name="connsiteY55" fmla="*/ 3387910 h 5363809"/>
                <a:gd name="connsiteX56" fmla="*/ 44848 w 4999079"/>
                <a:gd name="connsiteY56" fmla="*/ 3586033 h 5363809"/>
                <a:gd name="connsiteX57" fmla="*/ 167954 w 4999079"/>
                <a:gd name="connsiteY57" fmla="*/ 3524498 h 5363809"/>
                <a:gd name="connsiteX58" fmla="*/ 297329 w 4999079"/>
                <a:gd name="connsiteY58" fmla="*/ 3745519 h 5363809"/>
                <a:gd name="connsiteX59" fmla="*/ 394454 w 4999079"/>
                <a:gd name="connsiteY59" fmla="*/ 3853977 h 5363809"/>
                <a:gd name="connsiteX60" fmla="*/ 523955 w 4999079"/>
                <a:gd name="connsiteY60" fmla="*/ 3679875 h 5363809"/>
                <a:gd name="connsiteX61" fmla="*/ 777070 w 4999079"/>
                <a:gd name="connsiteY61" fmla="*/ 3657042 h 5363809"/>
                <a:gd name="connsiteX62" fmla="*/ 988980 w 4999079"/>
                <a:gd name="connsiteY62" fmla="*/ 3779769 h 5363809"/>
                <a:gd name="connsiteX63" fmla="*/ 1050787 w 4999079"/>
                <a:gd name="connsiteY63" fmla="*/ 3822581 h 5363809"/>
                <a:gd name="connsiteX64" fmla="*/ 1374539 w 4999079"/>
                <a:gd name="connsiteY64" fmla="*/ 3756936 h 5363809"/>
                <a:gd name="connsiteX65" fmla="*/ 1474607 w 4999079"/>
                <a:gd name="connsiteY65" fmla="*/ 3782623 h 5363809"/>
                <a:gd name="connsiteX66" fmla="*/ 1577406 w 4999079"/>
                <a:gd name="connsiteY66" fmla="*/ 3773866 h 5363809"/>
                <a:gd name="connsiteX67" fmla="*/ 1636021 w 4999079"/>
                <a:gd name="connsiteY67" fmla="*/ 3839809 h 5363809"/>
                <a:gd name="connsiteX68" fmla="*/ 1723944 w 4999079"/>
                <a:gd name="connsiteY68" fmla="*/ 3905751 h 5363809"/>
                <a:gd name="connsiteX69" fmla="*/ 2551886 w 4999079"/>
                <a:gd name="connsiteY69" fmla="*/ 4638443 h 5363809"/>
                <a:gd name="connsiteX70" fmla="*/ 2559213 w 4999079"/>
                <a:gd name="connsiteY70" fmla="*/ 4770328 h 5363809"/>
                <a:gd name="connsiteX71" fmla="*/ 2669117 w 4999079"/>
                <a:gd name="connsiteY71" fmla="*/ 4806963 h 5363809"/>
                <a:gd name="connsiteX72" fmla="*/ 2705752 w 4999079"/>
                <a:gd name="connsiteY72" fmla="*/ 4836270 h 5363809"/>
                <a:gd name="connsiteX73" fmla="*/ 2830309 w 4999079"/>
                <a:gd name="connsiteY73" fmla="*/ 4836270 h 5363809"/>
                <a:gd name="connsiteX74" fmla="*/ 3013482 w 4999079"/>
                <a:gd name="connsiteY74" fmla="*/ 4858251 h 5363809"/>
                <a:gd name="connsiteX75" fmla="*/ 3079425 w 4999079"/>
                <a:gd name="connsiteY75" fmla="*/ 4872905 h 5363809"/>
                <a:gd name="connsiteX76" fmla="*/ 3160021 w 4999079"/>
                <a:gd name="connsiteY76" fmla="*/ 4968155 h 5363809"/>
                <a:gd name="connsiteX77" fmla="*/ 3211309 w 4999079"/>
                <a:gd name="connsiteY77" fmla="*/ 5092713 h 5363809"/>
                <a:gd name="connsiteX78" fmla="*/ 3240617 w 4999079"/>
                <a:gd name="connsiteY78" fmla="*/ 5100040 h 5363809"/>
                <a:gd name="connsiteX79" fmla="*/ 3284579 w 4999079"/>
                <a:gd name="connsiteY79" fmla="*/ 5107366 h 5363809"/>
                <a:gd name="connsiteX80" fmla="*/ 3357848 w 4999079"/>
                <a:gd name="connsiteY80" fmla="*/ 5180636 h 5363809"/>
                <a:gd name="connsiteX81" fmla="*/ 3401809 w 4999079"/>
                <a:gd name="connsiteY81" fmla="*/ 5158655 h 5363809"/>
                <a:gd name="connsiteX82" fmla="*/ 3423790 w 4999079"/>
                <a:gd name="connsiteY82" fmla="*/ 5158655 h 5363809"/>
                <a:gd name="connsiteX83" fmla="*/ 3467752 w 4999079"/>
                <a:gd name="connsiteY83" fmla="*/ 5202616 h 5363809"/>
                <a:gd name="connsiteX84" fmla="*/ 3489732 w 4999079"/>
                <a:gd name="connsiteY84" fmla="*/ 5268559 h 5363809"/>
                <a:gd name="connsiteX85" fmla="*/ 3468452 w 4999079"/>
                <a:gd name="connsiteY85" fmla="*/ 5359236 h 5363809"/>
                <a:gd name="connsiteX86" fmla="*/ 3504386 w 4999079"/>
                <a:gd name="connsiteY86" fmla="*/ 5363809 h 5363809"/>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1864737 w 4999079"/>
                <a:gd name="connsiteY35" fmla="*/ 589488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64354 h 5364354"/>
                <a:gd name="connsiteX1" fmla="*/ 4156482 w 4999079"/>
                <a:gd name="connsiteY1" fmla="*/ 4924738 h 5364354"/>
                <a:gd name="connsiteX2" fmla="*/ 4266386 w 4999079"/>
                <a:gd name="connsiteY2" fmla="*/ 4910085 h 5364354"/>
                <a:gd name="connsiteX3" fmla="*/ 4368963 w 4999079"/>
                <a:gd name="connsiteY3" fmla="*/ 4858796 h 5364354"/>
                <a:gd name="connsiteX4" fmla="*/ 4383617 w 4999079"/>
                <a:gd name="connsiteY4" fmla="*/ 4829488 h 5364354"/>
                <a:gd name="connsiteX5" fmla="*/ 4493521 w 4999079"/>
                <a:gd name="connsiteY5" fmla="*/ 4836815 h 5364354"/>
                <a:gd name="connsiteX6" fmla="*/ 4610752 w 4999079"/>
                <a:gd name="connsiteY6" fmla="*/ 4844142 h 5364354"/>
                <a:gd name="connsiteX7" fmla="*/ 4610752 w 4999079"/>
                <a:gd name="connsiteY7" fmla="*/ 4741565 h 5364354"/>
                <a:gd name="connsiteX8" fmla="*/ 4640059 w 4999079"/>
                <a:gd name="connsiteY8" fmla="*/ 4690277 h 5364354"/>
                <a:gd name="connsiteX9" fmla="*/ 4727982 w 4999079"/>
                <a:gd name="connsiteY9" fmla="*/ 4638988 h 5364354"/>
                <a:gd name="connsiteX10" fmla="*/ 4779271 w 4999079"/>
                <a:gd name="connsiteY10" fmla="*/ 4580373 h 5364354"/>
                <a:gd name="connsiteX11" fmla="*/ 4940463 w 4999079"/>
                <a:gd name="connsiteY11" fmla="*/ 4580373 h 5364354"/>
                <a:gd name="connsiteX12" fmla="*/ 4940463 w 4999079"/>
                <a:gd name="connsiteY12" fmla="*/ 4477796 h 5364354"/>
                <a:gd name="connsiteX13" fmla="*/ 4969771 w 4999079"/>
                <a:gd name="connsiteY13" fmla="*/ 4236008 h 5364354"/>
                <a:gd name="connsiteX14" fmla="*/ 4999079 w 4999079"/>
                <a:gd name="connsiteY14" fmla="*/ 4045508 h 5364354"/>
                <a:gd name="connsiteX15" fmla="*/ 4991752 w 4999079"/>
                <a:gd name="connsiteY15" fmla="*/ 3840354 h 5364354"/>
                <a:gd name="connsiteX16" fmla="*/ 4850967 w 4999079"/>
                <a:gd name="connsiteY16" fmla="*/ 3324062 h 5364354"/>
                <a:gd name="connsiteX17" fmla="*/ 4071731 w 4999079"/>
                <a:gd name="connsiteY17" fmla="*/ 1649917 h 5364354"/>
                <a:gd name="connsiteX18" fmla="*/ 3775119 w 4999079"/>
                <a:gd name="connsiteY18" fmla="*/ 1535999 h 5364354"/>
                <a:gd name="connsiteX19" fmla="*/ 3664519 w 4999079"/>
                <a:gd name="connsiteY19" fmla="*/ 1635060 h 5364354"/>
                <a:gd name="connsiteX20" fmla="*/ 3508672 w 4999079"/>
                <a:gd name="connsiteY20" fmla="*/ 1659826 h 5364354"/>
                <a:gd name="connsiteX21" fmla="*/ 3398070 w 4999079"/>
                <a:gd name="connsiteY21" fmla="*/ 1640014 h 5364354"/>
                <a:gd name="connsiteX22" fmla="*/ 3327688 w 4999079"/>
                <a:gd name="connsiteY22" fmla="*/ 1640013 h 5364354"/>
                <a:gd name="connsiteX23" fmla="*/ 3267360 w 4999079"/>
                <a:gd name="connsiteY23" fmla="*/ 1595437 h 5364354"/>
                <a:gd name="connsiteX24" fmla="*/ 3141677 w 4999079"/>
                <a:gd name="connsiteY24" fmla="*/ 1585530 h 5364354"/>
                <a:gd name="connsiteX25" fmla="*/ 3171841 w 4999079"/>
                <a:gd name="connsiteY25" fmla="*/ 1471610 h 5364354"/>
                <a:gd name="connsiteX26" fmla="*/ 3262332 w 4999079"/>
                <a:gd name="connsiteY26" fmla="*/ 1397313 h 5364354"/>
                <a:gd name="connsiteX27" fmla="*/ 3227141 w 4999079"/>
                <a:gd name="connsiteY27" fmla="*/ 1332924 h 5364354"/>
                <a:gd name="connsiteX28" fmla="*/ 3227141 w 4999079"/>
                <a:gd name="connsiteY28" fmla="*/ 1154613 h 5364354"/>
                <a:gd name="connsiteX29" fmla="*/ 3232169 w 4999079"/>
                <a:gd name="connsiteY29" fmla="*/ 1015926 h 5364354"/>
                <a:gd name="connsiteX30" fmla="*/ 3010966 w 4999079"/>
                <a:gd name="connsiteY30" fmla="*/ 550336 h 5364354"/>
                <a:gd name="connsiteX31" fmla="*/ 3181895 w 4999079"/>
                <a:gd name="connsiteY31" fmla="*/ 436415 h 5364354"/>
                <a:gd name="connsiteX32" fmla="*/ 3196977 w 4999079"/>
                <a:gd name="connsiteY32" fmla="*/ 386884 h 5364354"/>
                <a:gd name="connsiteX33" fmla="*/ 2654027 w 4999079"/>
                <a:gd name="connsiteY33" fmla="*/ 149137 h 5364354"/>
                <a:gd name="connsiteX34" fmla="*/ 2251731 w 4999079"/>
                <a:gd name="connsiteY34" fmla="*/ 5426 h 5364354"/>
                <a:gd name="connsiteX35" fmla="*/ 2040547 w 4999079"/>
                <a:gd name="connsiteY35" fmla="*/ 344159 h 5364354"/>
                <a:gd name="connsiteX36" fmla="*/ 1864737 w 4999079"/>
                <a:gd name="connsiteY36" fmla="*/ 594914 h 5364354"/>
                <a:gd name="connsiteX37" fmla="*/ 1754136 w 4999079"/>
                <a:gd name="connsiteY37" fmla="*/ 951535 h 5364354"/>
                <a:gd name="connsiteX38" fmla="*/ 1638507 w 4999079"/>
                <a:gd name="connsiteY38" fmla="*/ 1124894 h 5364354"/>
                <a:gd name="connsiteX39" fmla="*/ 1512824 w 4999079"/>
                <a:gd name="connsiteY39" fmla="*/ 1253674 h 5364354"/>
                <a:gd name="connsiteX40" fmla="*/ 1628453 w 4999079"/>
                <a:gd name="connsiteY40" fmla="*/ 1327970 h 5364354"/>
                <a:gd name="connsiteX41" fmla="*/ 1739056 w 4999079"/>
                <a:gd name="connsiteY41" fmla="*/ 1595438 h 5364354"/>
                <a:gd name="connsiteX42" fmla="*/ 1507798 w 4999079"/>
                <a:gd name="connsiteY42" fmla="*/ 1778702 h 5364354"/>
                <a:gd name="connsiteX43" fmla="*/ 1241352 w 4999079"/>
                <a:gd name="connsiteY43" fmla="*/ 1907482 h 5364354"/>
                <a:gd name="connsiteX44" fmla="*/ 1120696 w 4999079"/>
                <a:gd name="connsiteY44" fmla="*/ 1957012 h 5364354"/>
                <a:gd name="connsiteX45" fmla="*/ 1035231 w 4999079"/>
                <a:gd name="connsiteY45" fmla="*/ 1996638 h 5364354"/>
                <a:gd name="connsiteX46" fmla="*/ 331406 w 4999079"/>
                <a:gd name="connsiteY46" fmla="*/ 1536000 h 5364354"/>
                <a:gd name="connsiteX47" fmla="*/ 180587 w 4999079"/>
                <a:gd name="connsiteY47" fmla="*/ 1640015 h 5364354"/>
                <a:gd name="connsiteX48" fmla="*/ 69987 w 4999079"/>
                <a:gd name="connsiteY48" fmla="*/ 1689546 h 5364354"/>
                <a:gd name="connsiteX49" fmla="*/ 69986 w 4999079"/>
                <a:gd name="connsiteY49" fmla="*/ 2130371 h 5364354"/>
                <a:gd name="connsiteX50" fmla="*/ 235887 w 4999079"/>
                <a:gd name="connsiteY50" fmla="*/ 2328494 h 5364354"/>
                <a:gd name="connsiteX51" fmla="*/ 296215 w 4999079"/>
                <a:gd name="connsiteY51" fmla="*/ 2472134 h 5364354"/>
                <a:gd name="connsiteX52" fmla="*/ 557635 w 4999079"/>
                <a:gd name="connsiteY52" fmla="*/ 2665304 h 5364354"/>
                <a:gd name="connsiteX53" fmla="*/ 457090 w 4999079"/>
                <a:gd name="connsiteY53" fmla="*/ 2803990 h 5364354"/>
                <a:gd name="connsiteX54" fmla="*/ 361570 w 4999079"/>
                <a:gd name="connsiteY54" fmla="*/ 2898099 h 5364354"/>
                <a:gd name="connsiteX55" fmla="*/ 261024 w 4999079"/>
                <a:gd name="connsiteY55" fmla="*/ 3106129 h 5364354"/>
                <a:gd name="connsiteX56" fmla="*/ 59930 w 4999079"/>
                <a:gd name="connsiteY56" fmla="*/ 3388455 h 5364354"/>
                <a:gd name="connsiteX57" fmla="*/ 44848 w 4999079"/>
                <a:gd name="connsiteY57" fmla="*/ 3586578 h 5364354"/>
                <a:gd name="connsiteX58" fmla="*/ 167954 w 4999079"/>
                <a:gd name="connsiteY58" fmla="*/ 3525043 h 5364354"/>
                <a:gd name="connsiteX59" fmla="*/ 297329 w 4999079"/>
                <a:gd name="connsiteY59" fmla="*/ 3746064 h 5364354"/>
                <a:gd name="connsiteX60" fmla="*/ 394454 w 4999079"/>
                <a:gd name="connsiteY60" fmla="*/ 3854522 h 5364354"/>
                <a:gd name="connsiteX61" fmla="*/ 523955 w 4999079"/>
                <a:gd name="connsiteY61" fmla="*/ 3680420 h 5364354"/>
                <a:gd name="connsiteX62" fmla="*/ 777070 w 4999079"/>
                <a:gd name="connsiteY62" fmla="*/ 3657587 h 5364354"/>
                <a:gd name="connsiteX63" fmla="*/ 988980 w 4999079"/>
                <a:gd name="connsiteY63" fmla="*/ 3780314 h 5364354"/>
                <a:gd name="connsiteX64" fmla="*/ 1050787 w 4999079"/>
                <a:gd name="connsiteY64" fmla="*/ 3823126 h 5364354"/>
                <a:gd name="connsiteX65" fmla="*/ 1374539 w 4999079"/>
                <a:gd name="connsiteY65" fmla="*/ 3757481 h 5364354"/>
                <a:gd name="connsiteX66" fmla="*/ 1474607 w 4999079"/>
                <a:gd name="connsiteY66" fmla="*/ 3783168 h 5364354"/>
                <a:gd name="connsiteX67" fmla="*/ 1577406 w 4999079"/>
                <a:gd name="connsiteY67" fmla="*/ 3774411 h 5364354"/>
                <a:gd name="connsiteX68" fmla="*/ 1636021 w 4999079"/>
                <a:gd name="connsiteY68" fmla="*/ 3840354 h 5364354"/>
                <a:gd name="connsiteX69" fmla="*/ 1723944 w 4999079"/>
                <a:gd name="connsiteY69" fmla="*/ 3906296 h 5364354"/>
                <a:gd name="connsiteX70" fmla="*/ 2551886 w 4999079"/>
                <a:gd name="connsiteY70" fmla="*/ 4638988 h 5364354"/>
                <a:gd name="connsiteX71" fmla="*/ 2559213 w 4999079"/>
                <a:gd name="connsiteY71" fmla="*/ 4770873 h 5364354"/>
                <a:gd name="connsiteX72" fmla="*/ 2669117 w 4999079"/>
                <a:gd name="connsiteY72" fmla="*/ 4807508 h 5364354"/>
                <a:gd name="connsiteX73" fmla="*/ 2705752 w 4999079"/>
                <a:gd name="connsiteY73" fmla="*/ 4836815 h 5364354"/>
                <a:gd name="connsiteX74" fmla="*/ 2830309 w 4999079"/>
                <a:gd name="connsiteY74" fmla="*/ 4836815 h 5364354"/>
                <a:gd name="connsiteX75" fmla="*/ 3013482 w 4999079"/>
                <a:gd name="connsiteY75" fmla="*/ 4858796 h 5364354"/>
                <a:gd name="connsiteX76" fmla="*/ 3079425 w 4999079"/>
                <a:gd name="connsiteY76" fmla="*/ 4873450 h 5364354"/>
                <a:gd name="connsiteX77" fmla="*/ 3160021 w 4999079"/>
                <a:gd name="connsiteY77" fmla="*/ 4968700 h 5364354"/>
                <a:gd name="connsiteX78" fmla="*/ 3211309 w 4999079"/>
                <a:gd name="connsiteY78" fmla="*/ 5093258 h 5364354"/>
                <a:gd name="connsiteX79" fmla="*/ 3240617 w 4999079"/>
                <a:gd name="connsiteY79" fmla="*/ 5100585 h 5364354"/>
                <a:gd name="connsiteX80" fmla="*/ 3284579 w 4999079"/>
                <a:gd name="connsiteY80" fmla="*/ 5107911 h 5364354"/>
                <a:gd name="connsiteX81" fmla="*/ 3357848 w 4999079"/>
                <a:gd name="connsiteY81" fmla="*/ 5181181 h 5364354"/>
                <a:gd name="connsiteX82" fmla="*/ 3401809 w 4999079"/>
                <a:gd name="connsiteY82" fmla="*/ 5159200 h 5364354"/>
                <a:gd name="connsiteX83" fmla="*/ 3423790 w 4999079"/>
                <a:gd name="connsiteY83" fmla="*/ 5159200 h 5364354"/>
                <a:gd name="connsiteX84" fmla="*/ 3467752 w 4999079"/>
                <a:gd name="connsiteY84" fmla="*/ 5203161 h 5364354"/>
                <a:gd name="connsiteX85" fmla="*/ 3489732 w 4999079"/>
                <a:gd name="connsiteY85" fmla="*/ 5269104 h 5364354"/>
                <a:gd name="connsiteX86" fmla="*/ 3468452 w 4999079"/>
                <a:gd name="connsiteY86" fmla="*/ 5359781 h 5364354"/>
                <a:gd name="connsiteX87" fmla="*/ 3504386 w 4999079"/>
                <a:gd name="connsiteY87" fmla="*/ 5364354 h 5364354"/>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64737 w 4999079"/>
                <a:gd name="connsiteY36" fmla="*/ 589488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10966 w 4999079"/>
                <a:gd name="connsiteY30" fmla="*/ 544910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181895 w 4999079"/>
                <a:gd name="connsiteY31" fmla="*/ 43098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97201 w 4999079"/>
                <a:gd name="connsiteY31" fmla="*/ 475409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81895 w 4999079"/>
                <a:gd name="connsiteY32" fmla="*/ 43098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19 w 4999079"/>
                <a:gd name="connsiteY18" fmla="*/ 1530573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85064 w 4999079"/>
                <a:gd name="connsiteY18" fmla="*/ 1528132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54400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267360 w 4999079"/>
                <a:gd name="connsiteY23" fmla="*/ 1590011 h 5358928"/>
                <a:gd name="connsiteX24" fmla="*/ 3141677 w 4999079"/>
                <a:gd name="connsiteY24" fmla="*/ 1580104 h 5358928"/>
                <a:gd name="connsiteX25" fmla="*/ 3171841 w 4999079"/>
                <a:gd name="connsiteY25" fmla="*/ 1466184 h 5358928"/>
                <a:gd name="connsiteX26" fmla="*/ 3262332 w 4999079"/>
                <a:gd name="connsiteY26" fmla="*/ 1391887 h 5358928"/>
                <a:gd name="connsiteX27" fmla="*/ 3227141 w 4999079"/>
                <a:gd name="connsiteY27" fmla="*/ 1327498 h 5358928"/>
                <a:gd name="connsiteX28" fmla="*/ 3227141 w 4999079"/>
                <a:gd name="connsiteY28" fmla="*/ 1149187 h 5358928"/>
                <a:gd name="connsiteX29" fmla="*/ 3232169 w 4999079"/>
                <a:gd name="connsiteY29" fmla="*/ 1010500 h 5358928"/>
                <a:gd name="connsiteX30" fmla="*/ 3023397 w 4999079"/>
                <a:gd name="connsiteY30" fmla="*/ 579078 h 5358928"/>
                <a:gd name="connsiteX31" fmla="*/ 3089742 w 4999079"/>
                <a:gd name="connsiteY31" fmla="*/ 487612 h 5358928"/>
                <a:gd name="connsiteX32" fmla="*/ 3164492 w 4999079"/>
                <a:gd name="connsiteY32" fmla="*/ 428549 h 5358928"/>
                <a:gd name="connsiteX33" fmla="*/ 3196977 w 4999079"/>
                <a:gd name="connsiteY33" fmla="*/ 381458 h 5358928"/>
                <a:gd name="connsiteX34" fmla="*/ 2654027 w 4999079"/>
                <a:gd name="connsiteY34" fmla="*/ 143711 h 5358928"/>
                <a:gd name="connsiteX35" fmla="*/ 2251731 w 4999079"/>
                <a:gd name="connsiteY35" fmla="*/ 0 h 5358928"/>
                <a:gd name="connsiteX36" fmla="*/ 2040547 w 4999079"/>
                <a:gd name="connsiteY36" fmla="*/ 338733 h 5358928"/>
                <a:gd name="connsiteX37" fmla="*/ 1854792 w 4999079"/>
                <a:gd name="connsiteY37" fmla="*/ 587047 h 5358928"/>
                <a:gd name="connsiteX38" fmla="*/ 1754136 w 4999079"/>
                <a:gd name="connsiteY38" fmla="*/ 946109 h 5358928"/>
                <a:gd name="connsiteX39" fmla="*/ 1638507 w 4999079"/>
                <a:gd name="connsiteY39" fmla="*/ 1119468 h 5358928"/>
                <a:gd name="connsiteX40" fmla="*/ 1512824 w 4999079"/>
                <a:gd name="connsiteY40" fmla="*/ 1248248 h 5358928"/>
                <a:gd name="connsiteX41" fmla="*/ 1628453 w 4999079"/>
                <a:gd name="connsiteY41" fmla="*/ 1322544 h 5358928"/>
                <a:gd name="connsiteX42" fmla="*/ 1739056 w 4999079"/>
                <a:gd name="connsiteY42" fmla="*/ 1590012 h 5358928"/>
                <a:gd name="connsiteX43" fmla="*/ 1507798 w 4999079"/>
                <a:gd name="connsiteY43" fmla="*/ 1773276 h 5358928"/>
                <a:gd name="connsiteX44" fmla="*/ 1241352 w 4999079"/>
                <a:gd name="connsiteY44" fmla="*/ 1902056 h 5358928"/>
                <a:gd name="connsiteX45" fmla="*/ 1120696 w 4999079"/>
                <a:gd name="connsiteY45" fmla="*/ 1951586 h 5358928"/>
                <a:gd name="connsiteX46" fmla="*/ 1035231 w 4999079"/>
                <a:gd name="connsiteY46" fmla="*/ 1991212 h 5358928"/>
                <a:gd name="connsiteX47" fmla="*/ 331406 w 4999079"/>
                <a:gd name="connsiteY47" fmla="*/ 1530574 h 5358928"/>
                <a:gd name="connsiteX48" fmla="*/ 180587 w 4999079"/>
                <a:gd name="connsiteY48" fmla="*/ 1634589 h 5358928"/>
                <a:gd name="connsiteX49" fmla="*/ 69987 w 4999079"/>
                <a:gd name="connsiteY49" fmla="*/ 1684120 h 5358928"/>
                <a:gd name="connsiteX50" fmla="*/ 69986 w 4999079"/>
                <a:gd name="connsiteY50" fmla="*/ 2124945 h 5358928"/>
                <a:gd name="connsiteX51" fmla="*/ 235887 w 4999079"/>
                <a:gd name="connsiteY51" fmla="*/ 2323068 h 5358928"/>
                <a:gd name="connsiteX52" fmla="*/ 296215 w 4999079"/>
                <a:gd name="connsiteY52" fmla="*/ 2466708 h 5358928"/>
                <a:gd name="connsiteX53" fmla="*/ 557635 w 4999079"/>
                <a:gd name="connsiteY53" fmla="*/ 2659878 h 5358928"/>
                <a:gd name="connsiteX54" fmla="*/ 457090 w 4999079"/>
                <a:gd name="connsiteY54" fmla="*/ 2798564 h 5358928"/>
                <a:gd name="connsiteX55" fmla="*/ 361570 w 4999079"/>
                <a:gd name="connsiteY55" fmla="*/ 2892673 h 5358928"/>
                <a:gd name="connsiteX56" fmla="*/ 261024 w 4999079"/>
                <a:gd name="connsiteY56" fmla="*/ 3100703 h 5358928"/>
                <a:gd name="connsiteX57" fmla="*/ 59930 w 4999079"/>
                <a:gd name="connsiteY57" fmla="*/ 3383029 h 5358928"/>
                <a:gd name="connsiteX58" fmla="*/ 44848 w 4999079"/>
                <a:gd name="connsiteY58" fmla="*/ 3581152 h 5358928"/>
                <a:gd name="connsiteX59" fmla="*/ 167954 w 4999079"/>
                <a:gd name="connsiteY59" fmla="*/ 3519617 h 5358928"/>
                <a:gd name="connsiteX60" fmla="*/ 297329 w 4999079"/>
                <a:gd name="connsiteY60" fmla="*/ 3740638 h 5358928"/>
                <a:gd name="connsiteX61" fmla="*/ 394454 w 4999079"/>
                <a:gd name="connsiteY61" fmla="*/ 3849096 h 5358928"/>
                <a:gd name="connsiteX62" fmla="*/ 523955 w 4999079"/>
                <a:gd name="connsiteY62" fmla="*/ 3674994 h 5358928"/>
                <a:gd name="connsiteX63" fmla="*/ 777070 w 4999079"/>
                <a:gd name="connsiteY63" fmla="*/ 3652161 h 5358928"/>
                <a:gd name="connsiteX64" fmla="*/ 988980 w 4999079"/>
                <a:gd name="connsiteY64" fmla="*/ 3774888 h 5358928"/>
                <a:gd name="connsiteX65" fmla="*/ 1050787 w 4999079"/>
                <a:gd name="connsiteY65" fmla="*/ 3817700 h 5358928"/>
                <a:gd name="connsiteX66" fmla="*/ 1374539 w 4999079"/>
                <a:gd name="connsiteY66" fmla="*/ 3752055 h 5358928"/>
                <a:gd name="connsiteX67" fmla="*/ 1474607 w 4999079"/>
                <a:gd name="connsiteY67" fmla="*/ 3777742 h 5358928"/>
                <a:gd name="connsiteX68" fmla="*/ 1577406 w 4999079"/>
                <a:gd name="connsiteY68" fmla="*/ 3768985 h 5358928"/>
                <a:gd name="connsiteX69" fmla="*/ 1636021 w 4999079"/>
                <a:gd name="connsiteY69" fmla="*/ 3834928 h 5358928"/>
                <a:gd name="connsiteX70" fmla="*/ 1723944 w 4999079"/>
                <a:gd name="connsiteY70" fmla="*/ 3900870 h 5358928"/>
                <a:gd name="connsiteX71" fmla="*/ 2551886 w 4999079"/>
                <a:gd name="connsiteY71" fmla="*/ 4633562 h 5358928"/>
                <a:gd name="connsiteX72" fmla="*/ 2559213 w 4999079"/>
                <a:gd name="connsiteY72" fmla="*/ 4765447 h 5358928"/>
                <a:gd name="connsiteX73" fmla="*/ 2669117 w 4999079"/>
                <a:gd name="connsiteY73" fmla="*/ 4802082 h 5358928"/>
                <a:gd name="connsiteX74" fmla="*/ 2705752 w 4999079"/>
                <a:gd name="connsiteY74" fmla="*/ 4831389 h 5358928"/>
                <a:gd name="connsiteX75" fmla="*/ 2830309 w 4999079"/>
                <a:gd name="connsiteY75" fmla="*/ 4831389 h 5358928"/>
                <a:gd name="connsiteX76" fmla="*/ 3013482 w 4999079"/>
                <a:gd name="connsiteY76" fmla="*/ 4853370 h 5358928"/>
                <a:gd name="connsiteX77" fmla="*/ 3079425 w 4999079"/>
                <a:gd name="connsiteY77" fmla="*/ 4868024 h 5358928"/>
                <a:gd name="connsiteX78" fmla="*/ 3160021 w 4999079"/>
                <a:gd name="connsiteY78" fmla="*/ 4963274 h 5358928"/>
                <a:gd name="connsiteX79" fmla="*/ 3211309 w 4999079"/>
                <a:gd name="connsiteY79" fmla="*/ 5087832 h 5358928"/>
                <a:gd name="connsiteX80" fmla="*/ 3240617 w 4999079"/>
                <a:gd name="connsiteY80" fmla="*/ 5095159 h 5358928"/>
                <a:gd name="connsiteX81" fmla="*/ 3284579 w 4999079"/>
                <a:gd name="connsiteY81" fmla="*/ 5102485 h 5358928"/>
                <a:gd name="connsiteX82" fmla="*/ 3357848 w 4999079"/>
                <a:gd name="connsiteY82" fmla="*/ 5175755 h 5358928"/>
                <a:gd name="connsiteX83" fmla="*/ 3401809 w 4999079"/>
                <a:gd name="connsiteY83" fmla="*/ 5153774 h 5358928"/>
                <a:gd name="connsiteX84" fmla="*/ 3423790 w 4999079"/>
                <a:gd name="connsiteY84" fmla="*/ 5153774 h 5358928"/>
                <a:gd name="connsiteX85" fmla="*/ 3467752 w 4999079"/>
                <a:gd name="connsiteY85" fmla="*/ 5197735 h 5358928"/>
                <a:gd name="connsiteX86" fmla="*/ 3489732 w 4999079"/>
                <a:gd name="connsiteY86" fmla="*/ 5263678 h 5358928"/>
                <a:gd name="connsiteX87" fmla="*/ 3468452 w 4999079"/>
                <a:gd name="connsiteY87" fmla="*/ 5354355 h 5358928"/>
                <a:gd name="connsiteX88" fmla="*/ 3504386 w 4999079"/>
                <a:gd name="connsiteY88"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327688 w 4999079"/>
                <a:gd name="connsiteY22" fmla="*/ 1634587 h 5358928"/>
                <a:gd name="connsiteX23" fmla="*/ 3141677 w 4999079"/>
                <a:gd name="connsiteY23" fmla="*/ 1580104 h 5358928"/>
                <a:gd name="connsiteX24" fmla="*/ 3171841 w 4999079"/>
                <a:gd name="connsiteY24" fmla="*/ 1466184 h 5358928"/>
                <a:gd name="connsiteX25" fmla="*/ 3262332 w 4999079"/>
                <a:gd name="connsiteY25" fmla="*/ 1391887 h 5358928"/>
                <a:gd name="connsiteX26" fmla="*/ 3227141 w 4999079"/>
                <a:gd name="connsiteY26" fmla="*/ 1327498 h 5358928"/>
                <a:gd name="connsiteX27" fmla="*/ 3227141 w 4999079"/>
                <a:gd name="connsiteY27" fmla="*/ 1149187 h 5358928"/>
                <a:gd name="connsiteX28" fmla="*/ 3232169 w 4999079"/>
                <a:gd name="connsiteY28" fmla="*/ 1010500 h 5358928"/>
                <a:gd name="connsiteX29" fmla="*/ 3023397 w 4999079"/>
                <a:gd name="connsiteY29" fmla="*/ 579078 h 5358928"/>
                <a:gd name="connsiteX30" fmla="*/ 3089742 w 4999079"/>
                <a:gd name="connsiteY30" fmla="*/ 487612 h 5358928"/>
                <a:gd name="connsiteX31" fmla="*/ 3164492 w 4999079"/>
                <a:gd name="connsiteY31" fmla="*/ 428549 h 5358928"/>
                <a:gd name="connsiteX32" fmla="*/ 3196977 w 4999079"/>
                <a:gd name="connsiteY32" fmla="*/ 381458 h 5358928"/>
                <a:gd name="connsiteX33" fmla="*/ 2654027 w 4999079"/>
                <a:gd name="connsiteY33" fmla="*/ 143711 h 5358928"/>
                <a:gd name="connsiteX34" fmla="*/ 2251731 w 4999079"/>
                <a:gd name="connsiteY34" fmla="*/ 0 h 5358928"/>
                <a:gd name="connsiteX35" fmla="*/ 2040547 w 4999079"/>
                <a:gd name="connsiteY35" fmla="*/ 338733 h 5358928"/>
                <a:gd name="connsiteX36" fmla="*/ 1854792 w 4999079"/>
                <a:gd name="connsiteY36" fmla="*/ 587047 h 5358928"/>
                <a:gd name="connsiteX37" fmla="*/ 1754136 w 4999079"/>
                <a:gd name="connsiteY37" fmla="*/ 946109 h 5358928"/>
                <a:gd name="connsiteX38" fmla="*/ 1638507 w 4999079"/>
                <a:gd name="connsiteY38" fmla="*/ 1119468 h 5358928"/>
                <a:gd name="connsiteX39" fmla="*/ 1512824 w 4999079"/>
                <a:gd name="connsiteY39" fmla="*/ 1248248 h 5358928"/>
                <a:gd name="connsiteX40" fmla="*/ 1628453 w 4999079"/>
                <a:gd name="connsiteY40" fmla="*/ 1322544 h 5358928"/>
                <a:gd name="connsiteX41" fmla="*/ 1739056 w 4999079"/>
                <a:gd name="connsiteY41" fmla="*/ 1590012 h 5358928"/>
                <a:gd name="connsiteX42" fmla="*/ 1507798 w 4999079"/>
                <a:gd name="connsiteY42" fmla="*/ 1773276 h 5358928"/>
                <a:gd name="connsiteX43" fmla="*/ 1241352 w 4999079"/>
                <a:gd name="connsiteY43" fmla="*/ 1902056 h 5358928"/>
                <a:gd name="connsiteX44" fmla="*/ 1120696 w 4999079"/>
                <a:gd name="connsiteY44" fmla="*/ 1951586 h 5358928"/>
                <a:gd name="connsiteX45" fmla="*/ 1035231 w 4999079"/>
                <a:gd name="connsiteY45" fmla="*/ 1991212 h 5358928"/>
                <a:gd name="connsiteX46" fmla="*/ 331406 w 4999079"/>
                <a:gd name="connsiteY46" fmla="*/ 1530574 h 5358928"/>
                <a:gd name="connsiteX47" fmla="*/ 180587 w 4999079"/>
                <a:gd name="connsiteY47" fmla="*/ 1634589 h 5358928"/>
                <a:gd name="connsiteX48" fmla="*/ 69987 w 4999079"/>
                <a:gd name="connsiteY48" fmla="*/ 1684120 h 5358928"/>
                <a:gd name="connsiteX49" fmla="*/ 69986 w 4999079"/>
                <a:gd name="connsiteY49" fmla="*/ 2124945 h 5358928"/>
                <a:gd name="connsiteX50" fmla="*/ 235887 w 4999079"/>
                <a:gd name="connsiteY50" fmla="*/ 2323068 h 5358928"/>
                <a:gd name="connsiteX51" fmla="*/ 296215 w 4999079"/>
                <a:gd name="connsiteY51" fmla="*/ 2466708 h 5358928"/>
                <a:gd name="connsiteX52" fmla="*/ 557635 w 4999079"/>
                <a:gd name="connsiteY52" fmla="*/ 2659878 h 5358928"/>
                <a:gd name="connsiteX53" fmla="*/ 457090 w 4999079"/>
                <a:gd name="connsiteY53" fmla="*/ 2798564 h 5358928"/>
                <a:gd name="connsiteX54" fmla="*/ 361570 w 4999079"/>
                <a:gd name="connsiteY54" fmla="*/ 2892673 h 5358928"/>
                <a:gd name="connsiteX55" fmla="*/ 261024 w 4999079"/>
                <a:gd name="connsiteY55" fmla="*/ 3100703 h 5358928"/>
                <a:gd name="connsiteX56" fmla="*/ 59930 w 4999079"/>
                <a:gd name="connsiteY56" fmla="*/ 3383029 h 5358928"/>
                <a:gd name="connsiteX57" fmla="*/ 44848 w 4999079"/>
                <a:gd name="connsiteY57" fmla="*/ 3581152 h 5358928"/>
                <a:gd name="connsiteX58" fmla="*/ 167954 w 4999079"/>
                <a:gd name="connsiteY58" fmla="*/ 3519617 h 5358928"/>
                <a:gd name="connsiteX59" fmla="*/ 297329 w 4999079"/>
                <a:gd name="connsiteY59" fmla="*/ 3740638 h 5358928"/>
                <a:gd name="connsiteX60" fmla="*/ 394454 w 4999079"/>
                <a:gd name="connsiteY60" fmla="*/ 3849096 h 5358928"/>
                <a:gd name="connsiteX61" fmla="*/ 523955 w 4999079"/>
                <a:gd name="connsiteY61" fmla="*/ 3674994 h 5358928"/>
                <a:gd name="connsiteX62" fmla="*/ 777070 w 4999079"/>
                <a:gd name="connsiteY62" fmla="*/ 3652161 h 5358928"/>
                <a:gd name="connsiteX63" fmla="*/ 988980 w 4999079"/>
                <a:gd name="connsiteY63" fmla="*/ 3774888 h 5358928"/>
                <a:gd name="connsiteX64" fmla="*/ 1050787 w 4999079"/>
                <a:gd name="connsiteY64" fmla="*/ 3817700 h 5358928"/>
                <a:gd name="connsiteX65" fmla="*/ 1374539 w 4999079"/>
                <a:gd name="connsiteY65" fmla="*/ 3752055 h 5358928"/>
                <a:gd name="connsiteX66" fmla="*/ 1474607 w 4999079"/>
                <a:gd name="connsiteY66" fmla="*/ 3777742 h 5358928"/>
                <a:gd name="connsiteX67" fmla="*/ 1577406 w 4999079"/>
                <a:gd name="connsiteY67" fmla="*/ 3768985 h 5358928"/>
                <a:gd name="connsiteX68" fmla="*/ 1636021 w 4999079"/>
                <a:gd name="connsiteY68" fmla="*/ 3834928 h 5358928"/>
                <a:gd name="connsiteX69" fmla="*/ 1723944 w 4999079"/>
                <a:gd name="connsiteY69" fmla="*/ 3900870 h 5358928"/>
                <a:gd name="connsiteX70" fmla="*/ 2551886 w 4999079"/>
                <a:gd name="connsiteY70" fmla="*/ 4633562 h 5358928"/>
                <a:gd name="connsiteX71" fmla="*/ 2559213 w 4999079"/>
                <a:gd name="connsiteY71" fmla="*/ 4765447 h 5358928"/>
                <a:gd name="connsiteX72" fmla="*/ 2669117 w 4999079"/>
                <a:gd name="connsiteY72" fmla="*/ 4802082 h 5358928"/>
                <a:gd name="connsiteX73" fmla="*/ 2705752 w 4999079"/>
                <a:gd name="connsiteY73" fmla="*/ 4831389 h 5358928"/>
                <a:gd name="connsiteX74" fmla="*/ 2830309 w 4999079"/>
                <a:gd name="connsiteY74" fmla="*/ 4831389 h 5358928"/>
                <a:gd name="connsiteX75" fmla="*/ 3013482 w 4999079"/>
                <a:gd name="connsiteY75" fmla="*/ 4853370 h 5358928"/>
                <a:gd name="connsiteX76" fmla="*/ 3079425 w 4999079"/>
                <a:gd name="connsiteY76" fmla="*/ 4868024 h 5358928"/>
                <a:gd name="connsiteX77" fmla="*/ 3160021 w 4999079"/>
                <a:gd name="connsiteY77" fmla="*/ 4963274 h 5358928"/>
                <a:gd name="connsiteX78" fmla="*/ 3211309 w 4999079"/>
                <a:gd name="connsiteY78" fmla="*/ 5087832 h 5358928"/>
                <a:gd name="connsiteX79" fmla="*/ 3240617 w 4999079"/>
                <a:gd name="connsiteY79" fmla="*/ 5095159 h 5358928"/>
                <a:gd name="connsiteX80" fmla="*/ 3284579 w 4999079"/>
                <a:gd name="connsiteY80" fmla="*/ 5102485 h 5358928"/>
                <a:gd name="connsiteX81" fmla="*/ 3357848 w 4999079"/>
                <a:gd name="connsiteY81" fmla="*/ 5175755 h 5358928"/>
                <a:gd name="connsiteX82" fmla="*/ 3401809 w 4999079"/>
                <a:gd name="connsiteY82" fmla="*/ 5153774 h 5358928"/>
                <a:gd name="connsiteX83" fmla="*/ 3423790 w 4999079"/>
                <a:gd name="connsiteY83" fmla="*/ 5153774 h 5358928"/>
                <a:gd name="connsiteX84" fmla="*/ 3467752 w 4999079"/>
                <a:gd name="connsiteY84" fmla="*/ 5197735 h 5358928"/>
                <a:gd name="connsiteX85" fmla="*/ 3489732 w 4999079"/>
                <a:gd name="connsiteY85" fmla="*/ 5263678 h 5358928"/>
                <a:gd name="connsiteX86" fmla="*/ 3468452 w 4999079"/>
                <a:gd name="connsiteY86" fmla="*/ 5354355 h 5358928"/>
                <a:gd name="connsiteX87" fmla="*/ 3504386 w 4999079"/>
                <a:gd name="connsiteY87"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398070 w 4999079"/>
                <a:gd name="connsiteY21" fmla="*/ 1634588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508672 w 4999079"/>
                <a:gd name="connsiteY20" fmla="*/ 1637316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64519 w 4999079"/>
                <a:gd name="connsiteY19" fmla="*/ 1629634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141677 w 4999079"/>
                <a:gd name="connsiteY19" fmla="*/ 1580104 h 5358928"/>
                <a:gd name="connsiteX20" fmla="*/ 3171841 w 4999079"/>
                <a:gd name="connsiteY20" fmla="*/ 1466184 h 5358928"/>
                <a:gd name="connsiteX21" fmla="*/ 3262332 w 4999079"/>
                <a:gd name="connsiteY21" fmla="*/ 1391887 h 5358928"/>
                <a:gd name="connsiteX22" fmla="*/ 3227141 w 4999079"/>
                <a:gd name="connsiteY22" fmla="*/ 1327498 h 5358928"/>
                <a:gd name="connsiteX23" fmla="*/ 3227141 w 4999079"/>
                <a:gd name="connsiteY23" fmla="*/ 1149187 h 5358928"/>
                <a:gd name="connsiteX24" fmla="*/ 3232169 w 4999079"/>
                <a:gd name="connsiteY24" fmla="*/ 1010500 h 5358928"/>
                <a:gd name="connsiteX25" fmla="*/ 3023397 w 4999079"/>
                <a:gd name="connsiteY25" fmla="*/ 579078 h 5358928"/>
                <a:gd name="connsiteX26" fmla="*/ 3089742 w 4999079"/>
                <a:gd name="connsiteY26" fmla="*/ 487612 h 5358928"/>
                <a:gd name="connsiteX27" fmla="*/ 3164492 w 4999079"/>
                <a:gd name="connsiteY27" fmla="*/ 428549 h 5358928"/>
                <a:gd name="connsiteX28" fmla="*/ 3196977 w 4999079"/>
                <a:gd name="connsiteY28" fmla="*/ 381458 h 5358928"/>
                <a:gd name="connsiteX29" fmla="*/ 2654027 w 4999079"/>
                <a:gd name="connsiteY29" fmla="*/ 143711 h 5358928"/>
                <a:gd name="connsiteX30" fmla="*/ 2251731 w 4999079"/>
                <a:gd name="connsiteY30" fmla="*/ 0 h 5358928"/>
                <a:gd name="connsiteX31" fmla="*/ 2040547 w 4999079"/>
                <a:gd name="connsiteY31" fmla="*/ 338733 h 5358928"/>
                <a:gd name="connsiteX32" fmla="*/ 1854792 w 4999079"/>
                <a:gd name="connsiteY32" fmla="*/ 587047 h 5358928"/>
                <a:gd name="connsiteX33" fmla="*/ 1754136 w 4999079"/>
                <a:gd name="connsiteY33" fmla="*/ 946109 h 5358928"/>
                <a:gd name="connsiteX34" fmla="*/ 1638507 w 4999079"/>
                <a:gd name="connsiteY34" fmla="*/ 1119468 h 5358928"/>
                <a:gd name="connsiteX35" fmla="*/ 1512824 w 4999079"/>
                <a:gd name="connsiteY35" fmla="*/ 1248248 h 5358928"/>
                <a:gd name="connsiteX36" fmla="*/ 1628453 w 4999079"/>
                <a:gd name="connsiteY36" fmla="*/ 1322544 h 5358928"/>
                <a:gd name="connsiteX37" fmla="*/ 1739056 w 4999079"/>
                <a:gd name="connsiteY37" fmla="*/ 1590012 h 5358928"/>
                <a:gd name="connsiteX38" fmla="*/ 1507798 w 4999079"/>
                <a:gd name="connsiteY38" fmla="*/ 1773276 h 5358928"/>
                <a:gd name="connsiteX39" fmla="*/ 1241352 w 4999079"/>
                <a:gd name="connsiteY39" fmla="*/ 1902056 h 5358928"/>
                <a:gd name="connsiteX40" fmla="*/ 1120696 w 4999079"/>
                <a:gd name="connsiteY40" fmla="*/ 1951586 h 5358928"/>
                <a:gd name="connsiteX41" fmla="*/ 1035231 w 4999079"/>
                <a:gd name="connsiteY41" fmla="*/ 1991212 h 5358928"/>
                <a:gd name="connsiteX42" fmla="*/ 331406 w 4999079"/>
                <a:gd name="connsiteY42" fmla="*/ 1530574 h 5358928"/>
                <a:gd name="connsiteX43" fmla="*/ 180587 w 4999079"/>
                <a:gd name="connsiteY43" fmla="*/ 1634589 h 5358928"/>
                <a:gd name="connsiteX44" fmla="*/ 69987 w 4999079"/>
                <a:gd name="connsiteY44" fmla="*/ 1684120 h 5358928"/>
                <a:gd name="connsiteX45" fmla="*/ 69986 w 4999079"/>
                <a:gd name="connsiteY45" fmla="*/ 2124945 h 5358928"/>
                <a:gd name="connsiteX46" fmla="*/ 235887 w 4999079"/>
                <a:gd name="connsiteY46" fmla="*/ 2323068 h 5358928"/>
                <a:gd name="connsiteX47" fmla="*/ 296215 w 4999079"/>
                <a:gd name="connsiteY47" fmla="*/ 2466708 h 5358928"/>
                <a:gd name="connsiteX48" fmla="*/ 557635 w 4999079"/>
                <a:gd name="connsiteY48" fmla="*/ 2659878 h 5358928"/>
                <a:gd name="connsiteX49" fmla="*/ 457090 w 4999079"/>
                <a:gd name="connsiteY49" fmla="*/ 2798564 h 5358928"/>
                <a:gd name="connsiteX50" fmla="*/ 361570 w 4999079"/>
                <a:gd name="connsiteY50" fmla="*/ 2892673 h 5358928"/>
                <a:gd name="connsiteX51" fmla="*/ 261024 w 4999079"/>
                <a:gd name="connsiteY51" fmla="*/ 3100703 h 5358928"/>
                <a:gd name="connsiteX52" fmla="*/ 59930 w 4999079"/>
                <a:gd name="connsiteY52" fmla="*/ 3383029 h 5358928"/>
                <a:gd name="connsiteX53" fmla="*/ 44848 w 4999079"/>
                <a:gd name="connsiteY53" fmla="*/ 3581152 h 5358928"/>
                <a:gd name="connsiteX54" fmla="*/ 167954 w 4999079"/>
                <a:gd name="connsiteY54" fmla="*/ 3519617 h 5358928"/>
                <a:gd name="connsiteX55" fmla="*/ 297329 w 4999079"/>
                <a:gd name="connsiteY55" fmla="*/ 3740638 h 5358928"/>
                <a:gd name="connsiteX56" fmla="*/ 394454 w 4999079"/>
                <a:gd name="connsiteY56" fmla="*/ 3849096 h 5358928"/>
                <a:gd name="connsiteX57" fmla="*/ 523955 w 4999079"/>
                <a:gd name="connsiteY57" fmla="*/ 3674994 h 5358928"/>
                <a:gd name="connsiteX58" fmla="*/ 777070 w 4999079"/>
                <a:gd name="connsiteY58" fmla="*/ 3652161 h 5358928"/>
                <a:gd name="connsiteX59" fmla="*/ 988980 w 4999079"/>
                <a:gd name="connsiteY59" fmla="*/ 3774888 h 5358928"/>
                <a:gd name="connsiteX60" fmla="*/ 1050787 w 4999079"/>
                <a:gd name="connsiteY60" fmla="*/ 3817700 h 5358928"/>
                <a:gd name="connsiteX61" fmla="*/ 1374539 w 4999079"/>
                <a:gd name="connsiteY61" fmla="*/ 3752055 h 5358928"/>
                <a:gd name="connsiteX62" fmla="*/ 1474607 w 4999079"/>
                <a:gd name="connsiteY62" fmla="*/ 3777742 h 5358928"/>
                <a:gd name="connsiteX63" fmla="*/ 1577406 w 4999079"/>
                <a:gd name="connsiteY63" fmla="*/ 3768985 h 5358928"/>
                <a:gd name="connsiteX64" fmla="*/ 1636021 w 4999079"/>
                <a:gd name="connsiteY64" fmla="*/ 3834928 h 5358928"/>
                <a:gd name="connsiteX65" fmla="*/ 1723944 w 4999079"/>
                <a:gd name="connsiteY65" fmla="*/ 3900870 h 5358928"/>
                <a:gd name="connsiteX66" fmla="*/ 2551886 w 4999079"/>
                <a:gd name="connsiteY66" fmla="*/ 4633562 h 5358928"/>
                <a:gd name="connsiteX67" fmla="*/ 2559213 w 4999079"/>
                <a:gd name="connsiteY67" fmla="*/ 4765447 h 5358928"/>
                <a:gd name="connsiteX68" fmla="*/ 2669117 w 4999079"/>
                <a:gd name="connsiteY68" fmla="*/ 4802082 h 5358928"/>
                <a:gd name="connsiteX69" fmla="*/ 2705752 w 4999079"/>
                <a:gd name="connsiteY69" fmla="*/ 4831389 h 5358928"/>
                <a:gd name="connsiteX70" fmla="*/ 2830309 w 4999079"/>
                <a:gd name="connsiteY70" fmla="*/ 4831389 h 5358928"/>
                <a:gd name="connsiteX71" fmla="*/ 3013482 w 4999079"/>
                <a:gd name="connsiteY71" fmla="*/ 4853370 h 5358928"/>
                <a:gd name="connsiteX72" fmla="*/ 3079425 w 4999079"/>
                <a:gd name="connsiteY72" fmla="*/ 4868024 h 5358928"/>
                <a:gd name="connsiteX73" fmla="*/ 3160021 w 4999079"/>
                <a:gd name="connsiteY73" fmla="*/ 4963274 h 5358928"/>
                <a:gd name="connsiteX74" fmla="*/ 3211309 w 4999079"/>
                <a:gd name="connsiteY74" fmla="*/ 5087832 h 5358928"/>
                <a:gd name="connsiteX75" fmla="*/ 3240617 w 4999079"/>
                <a:gd name="connsiteY75" fmla="*/ 5095159 h 5358928"/>
                <a:gd name="connsiteX76" fmla="*/ 3284579 w 4999079"/>
                <a:gd name="connsiteY76" fmla="*/ 5102485 h 5358928"/>
                <a:gd name="connsiteX77" fmla="*/ 3357848 w 4999079"/>
                <a:gd name="connsiteY77" fmla="*/ 5175755 h 5358928"/>
                <a:gd name="connsiteX78" fmla="*/ 3401809 w 4999079"/>
                <a:gd name="connsiteY78" fmla="*/ 5153774 h 5358928"/>
                <a:gd name="connsiteX79" fmla="*/ 3423790 w 4999079"/>
                <a:gd name="connsiteY79" fmla="*/ 5153774 h 5358928"/>
                <a:gd name="connsiteX80" fmla="*/ 3467752 w 4999079"/>
                <a:gd name="connsiteY80" fmla="*/ 5197735 h 5358928"/>
                <a:gd name="connsiteX81" fmla="*/ 3489732 w 4999079"/>
                <a:gd name="connsiteY81" fmla="*/ 5263678 h 5358928"/>
                <a:gd name="connsiteX82" fmla="*/ 3468452 w 4999079"/>
                <a:gd name="connsiteY82" fmla="*/ 5354355 h 5358928"/>
                <a:gd name="connsiteX83" fmla="*/ 3504386 w 4999079"/>
                <a:gd name="connsiteY83"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141677 w 4999079"/>
                <a:gd name="connsiteY20" fmla="*/ 1580104 h 5358928"/>
                <a:gd name="connsiteX21" fmla="*/ 3171841 w 4999079"/>
                <a:gd name="connsiteY21" fmla="*/ 1466184 h 5358928"/>
                <a:gd name="connsiteX22" fmla="*/ 3262332 w 4999079"/>
                <a:gd name="connsiteY22" fmla="*/ 1391887 h 5358928"/>
                <a:gd name="connsiteX23" fmla="*/ 3227141 w 4999079"/>
                <a:gd name="connsiteY23" fmla="*/ 1327498 h 5358928"/>
                <a:gd name="connsiteX24" fmla="*/ 3227141 w 4999079"/>
                <a:gd name="connsiteY24" fmla="*/ 1149187 h 5358928"/>
                <a:gd name="connsiteX25" fmla="*/ 3232169 w 4999079"/>
                <a:gd name="connsiteY25" fmla="*/ 1010500 h 5358928"/>
                <a:gd name="connsiteX26" fmla="*/ 3023397 w 4999079"/>
                <a:gd name="connsiteY26" fmla="*/ 579078 h 5358928"/>
                <a:gd name="connsiteX27" fmla="*/ 3089742 w 4999079"/>
                <a:gd name="connsiteY27" fmla="*/ 487612 h 5358928"/>
                <a:gd name="connsiteX28" fmla="*/ 3164492 w 4999079"/>
                <a:gd name="connsiteY28" fmla="*/ 428549 h 5358928"/>
                <a:gd name="connsiteX29" fmla="*/ 3196977 w 4999079"/>
                <a:gd name="connsiteY29" fmla="*/ 381458 h 5358928"/>
                <a:gd name="connsiteX30" fmla="*/ 2654027 w 4999079"/>
                <a:gd name="connsiteY30" fmla="*/ 143711 h 5358928"/>
                <a:gd name="connsiteX31" fmla="*/ 2251731 w 4999079"/>
                <a:gd name="connsiteY31" fmla="*/ 0 h 5358928"/>
                <a:gd name="connsiteX32" fmla="*/ 2040547 w 4999079"/>
                <a:gd name="connsiteY32" fmla="*/ 338733 h 5358928"/>
                <a:gd name="connsiteX33" fmla="*/ 1854792 w 4999079"/>
                <a:gd name="connsiteY33" fmla="*/ 587047 h 5358928"/>
                <a:gd name="connsiteX34" fmla="*/ 1754136 w 4999079"/>
                <a:gd name="connsiteY34" fmla="*/ 946109 h 5358928"/>
                <a:gd name="connsiteX35" fmla="*/ 1638507 w 4999079"/>
                <a:gd name="connsiteY35" fmla="*/ 1119468 h 5358928"/>
                <a:gd name="connsiteX36" fmla="*/ 1512824 w 4999079"/>
                <a:gd name="connsiteY36" fmla="*/ 1248248 h 5358928"/>
                <a:gd name="connsiteX37" fmla="*/ 1628453 w 4999079"/>
                <a:gd name="connsiteY37" fmla="*/ 1322544 h 5358928"/>
                <a:gd name="connsiteX38" fmla="*/ 1739056 w 4999079"/>
                <a:gd name="connsiteY38" fmla="*/ 1590012 h 5358928"/>
                <a:gd name="connsiteX39" fmla="*/ 1507798 w 4999079"/>
                <a:gd name="connsiteY39" fmla="*/ 1773276 h 5358928"/>
                <a:gd name="connsiteX40" fmla="*/ 1241352 w 4999079"/>
                <a:gd name="connsiteY40" fmla="*/ 1902056 h 5358928"/>
                <a:gd name="connsiteX41" fmla="*/ 1120696 w 4999079"/>
                <a:gd name="connsiteY41" fmla="*/ 1951586 h 5358928"/>
                <a:gd name="connsiteX42" fmla="*/ 1035231 w 4999079"/>
                <a:gd name="connsiteY42" fmla="*/ 1991212 h 5358928"/>
                <a:gd name="connsiteX43" fmla="*/ 331406 w 4999079"/>
                <a:gd name="connsiteY43" fmla="*/ 1530574 h 5358928"/>
                <a:gd name="connsiteX44" fmla="*/ 180587 w 4999079"/>
                <a:gd name="connsiteY44" fmla="*/ 1634589 h 5358928"/>
                <a:gd name="connsiteX45" fmla="*/ 69987 w 4999079"/>
                <a:gd name="connsiteY45" fmla="*/ 1684120 h 5358928"/>
                <a:gd name="connsiteX46" fmla="*/ 69986 w 4999079"/>
                <a:gd name="connsiteY46" fmla="*/ 2124945 h 5358928"/>
                <a:gd name="connsiteX47" fmla="*/ 235887 w 4999079"/>
                <a:gd name="connsiteY47" fmla="*/ 2323068 h 5358928"/>
                <a:gd name="connsiteX48" fmla="*/ 296215 w 4999079"/>
                <a:gd name="connsiteY48" fmla="*/ 2466708 h 5358928"/>
                <a:gd name="connsiteX49" fmla="*/ 557635 w 4999079"/>
                <a:gd name="connsiteY49" fmla="*/ 2659878 h 5358928"/>
                <a:gd name="connsiteX50" fmla="*/ 457090 w 4999079"/>
                <a:gd name="connsiteY50" fmla="*/ 2798564 h 5358928"/>
                <a:gd name="connsiteX51" fmla="*/ 361570 w 4999079"/>
                <a:gd name="connsiteY51" fmla="*/ 2892673 h 5358928"/>
                <a:gd name="connsiteX52" fmla="*/ 261024 w 4999079"/>
                <a:gd name="connsiteY52" fmla="*/ 3100703 h 5358928"/>
                <a:gd name="connsiteX53" fmla="*/ 59930 w 4999079"/>
                <a:gd name="connsiteY53" fmla="*/ 3383029 h 5358928"/>
                <a:gd name="connsiteX54" fmla="*/ 44848 w 4999079"/>
                <a:gd name="connsiteY54" fmla="*/ 3581152 h 5358928"/>
                <a:gd name="connsiteX55" fmla="*/ 167954 w 4999079"/>
                <a:gd name="connsiteY55" fmla="*/ 3519617 h 5358928"/>
                <a:gd name="connsiteX56" fmla="*/ 297329 w 4999079"/>
                <a:gd name="connsiteY56" fmla="*/ 3740638 h 5358928"/>
                <a:gd name="connsiteX57" fmla="*/ 394454 w 4999079"/>
                <a:gd name="connsiteY57" fmla="*/ 3849096 h 5358928"/>
                <a:gd name="connsiteX58" fmla="*/ 523955 w 4999079"/>
                <a:gd name="connsiteY58" fmla="*/ 3674994 h 5358928"/>
                <a:gd name="connsiteX59" fmla="*/ 777070 w 4999079"/>
                <a:gd name="connsiteY59" fmla="*/ 3652161 h 5358928"/>
                <a:gd name="connsiteX60" fmla="*/ 988980 w 4999079"/>
                <a:gd name="connsiteY60" fmla="*/ 3774888 h 5358928"/>
                <a:gd name="connsiteX61" fmla="*/ 1050787 w 4999079"/>
                <a:gd name="connsiteY61" fmla="*/ 3817700 h 5358928"/>
                <a:gd name="connsiteX62" fmla="*/ 1374539 w 4999079"/>
                <a:gd name="connsiteY62" fmla="*/ 3752055 h 5358928"/>
                <a:gd name="connsiteX63" fmla="*/ 1474607 w 4999079"/>
                <a:gd name="connsiteY63" fmla="*/ 3777742 h 5358928"/>
                <a:gd name="connsiteX64" fmla="*/ 1577406 w 4999079"/>
                <a:gd name="connsiteY64" fmla="*/ 3768985 h 5358928"/>
                <a:gd name="connsiteX65" fmla="*/ 1636021 w 4999079"/>
                <a:gd name="connsiteY65" fmla="*/ 3834928 h 5358928"/>
                <a:gd name="connsiteX66" fmla="*/ 1723944 w 4999079"/>
                <a:gd name="connsiteY66" fmla="*/ 3900870 h 5358928"/>
                <a:gd name="connsiteX67" fmla="*/ 2551886 w 4999079"/>
                <a:gd name="connsiteY67" fmla="*/ 4633562 h 5358928"/>
                <a:gd name="connsiteX68" fmla="*/ 2559213 w 4999079"/>
                <a:gd name="connsiteY68" fmla="*/ 4765447 h 5358928"/>
                <a:gd name="connsiteX69" fmla="*/ 2669117 w 4999079"/>
                <a:gd name="connsiteY69" fmla="*/ 4802082 h 5358928"/>
                <a:gd name="connsiteX70" fmla="*/ 2705752 w 4999079"/>
                <a:gd name="connsiteY70" fmla="*/ 4831389 h 5358928"/>
                <a:gd name="connsiteX71" fmla="*/ 2830309 w 4999079"/>
                <a:gd name="connsiteY71" fmla="*/ 4831389 h 5358928"/>
                <a:gd name="connsiteX72" fmla="*/ 3013482 w 4999079"/>
                <a:gd name="connsiteY72" fmla="*/ 4853370 h 5358928"/>
                <a:gd name="connsiteX73" fmla="*/ 3079425 w 4999079"/>
                <a:gd name="connsiteY73" fmla="*/ 4868024 h 5358928"/>
                <a:gd name="connsiteX74" fmla="*/ 3160021 w 4999079"/>
                <a:gd name="connsiteY74" fmla="*/ 4963274 h 5358928"/>
                <a:gd name="connsiteX75" fmla="*/ 3211309 w 4999079"/>
                <a:gd name="connsiteY75" fmla="*/ 5087832 h 5358928"/>
                <a:gd name="connsiteX76" fmla="*/ 3240617 w 4999079"/>
                <a:gd name="connsiteY76" fmla="*/ 5095159 h 5358928"/>
                <a:gd name="connsiteX77" fmla="*/ 3284579 w 4999079"/>
                <a:gd name="connsiteY77" fmla="*/ 5102485 h 5358928"/>
                <a:gd name="connsiteX78" fmla="*/ 3357848 w 4999079"/>
                <a:gd name="connsiteY78" fmla="*/ 5175755 h 5358928"/>
                <a:gd name="connsiteX79" fmla="*/ 3401809 w 4999079"/>
                <a:gd name="connsiteY79" fmla="*/ 5153774 h 5358928"/>
                <a:gd name="connsiteX80" fmla="*/ 3423790 w 4999079"/>
                <a:gd name="connsiteY80" fmla="*/ 5153774 h 5358928"/>
                <a:gd name="connsiteX81" fmla="*/ 3467752 w 4999079"/>
                <a:gd name="connsiteY81" fmla="*/ 5197735 h 5358928"/>
                <a:gd name="connsiteX82" fmla="*/ 3489732 w 4999079"/>
                <a:gd name="connsiteY82" fmla="*/ 5263678 h 5358928"/>
                <a:gd name="connsiteX83" fmla="*/ 3468452 w 4999079"/>
                <a:gd name="connsiteY83" fmla="*/ 5354355 h 5358928"/>
                <a:gd name="connsiteX84" fmla="*/ 3504386 w 4999079"/>
                <a:gd name="connsiteY84"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141677 w 4999079"/>
                <a:gd name="connsiteY21" fmla="*/ 1580104 h 5358928"/>
                <a:gd name="connsiteX22" fmla="*/ 3171841 w 4999079"/>
                <a:gd name="connsiteY22" fmla="*/ 1466184 h 5358928"/>
                <a:gd name="connsiteX23" fmla="*/ 3262332 w 4999079"/>
                <a:gd name="connsiteY23" fmla="*/ 1391887 h 5358928"/>
                <a:gd name="connsiteX24" fmla="*/ 3227141 w 4999079"/>
                <a:gd name="connsiteY24" fmla="*/ 1327498 h 5358928"/>
                <a:gd name="connsiteX25" fmla="*/ 3227141 w 4999079"/>
                <a:gd name="connsiteY25" fmla="*/ 1149187 h 5358928"/>
                <a:gd name="connsiteX26" fmla="*/ 3232169 w 4999079"/>
                <a:gd name="connsiteY26" fmla="*/ 1010500 h 5358928"/>
                <a:gd name="connsiteX27" fmla="*/ 3023397 w 4999079"/>
                <a:gd name="connsiteY27" fmla="*/ 579078 h 5358928"/>
                <a:gd name="connsiteX28" fmla="*/ 3089742 w 4999079"/>
                <a:gd name="connsiteY28" fmla="*/ 487612 h 5358928"/>
                <a:gd name="connsiteX29" fmla="*/ 3164492 w 4999079"/>
                <a:gd name="connsiteY29" fmla="*/ 428549 h 5358928"/>
                <a:gd name="connsiteX30" fmla="*/ 3196977 w 4999079"/>
                <a:gd name="connsiteY30" fmla="*/ 381458 h 5358928"/>
                <a:gd name="connsiteX31" fmla="*/ 2654027 w 4999079"/>
                <a:gd name="connsiteY31" fmla="*/ 143711 h 5358928"/>
                <a:gd name="connsiteX32" fmla="*/ 2251731 w 4999079"/>
                <a:gd name="connsiteY32" fmla="*/ 0 h 5358928"/>
                <a:gd name="connsiteX33" fmla="*/ 2040547 w 4999079"/>
                <a:gd name="connsiteY33" fmla="*/ 338733 h 5358928"/>
                <a:gd name="connsiteX34" fmla="*/ 1854792 w 4999079"/>
                <a:gd name="connsiteY34" fmla="*/ 587047 h 5358928"/>
                <a:gd name="connsiteX35" fmla="*/ 1754136 w 4999079"/>
                <a:gd name="connsiteY35" fmla="*/ 946109 h 5358928"/>
                <a:gd name="connsiteX36" fmla="*/ 1638507 w 4999079"/>
                <a:gd name="connsiteY36" fmla="*/ 1119468 h 5358928"/>
                <a:gd name="connsiteX37" fmla="*/ 1512824 w 4999079"/>
                <a:gd name="connsiteY37" fmla="*/ 1248248 h 5358928"/>
                <a:gd name="connsiteX38" fmla="*/ 1628453 w 4999079"/>
                <a:gd name="connsiteY38" fmla="*/ 1322544 h 5358928"/>
                <a:gd name="connsiteX39" fmla="*/ 1739056 w 4999079"/>
                <a:gd name="connsiteY39" fmla="*/ 1590012 h 5358928"/>
                <a:gd name="connsiteX40" fmla="*/ 1507798 w 4999079"/>
                <a:gd name="connsiteY40" fmla="*/ 1773276 h 5358928"/>
                <a:gd name="connsiteX41" fmla="*/ 1241352 w 4999079"/>
                <a:gd name="connsiteY41" fmla="*/ 1902056 h 5358928"/>
                <a:gd name="connsiteX42" fmla="*/ 1120696 w 4999079"/>
                <a:gd name="connsiteY42" fmla="*/ 1951586 h 5358928"/>
                <a:gd name="connsiteX43" fmla="*/ 1035231 w 4999079"/>
                <a:gd name="connsiteY43" fmla="*/ 1991212 h 5358928"/>
                <a:gd name="connsiteX44" fmla="*/ 331406 w 4999079"/>
                <a:gd name="connsiteY44" fmla="*/ 1530574 h 5358928"/>
                <a:gd name="connsiteX45" fmla="*/ 180587 w 4999079"/>
                <a:gd name="connsiteY45" fmla="*/ 1634589 h 5358928"/>
                <a:gd name="connsiteX46" fmla="*/ 69987 w 4999079"/>
                <a:gd name="connsiteY46" fmla="*/ 1684120 h 5358928"/>
                <a:gd name="connsiteX47" fmla="*/ 69986 w 4999079"/>
                <a:gd name="connsiteY47" fmla="*/ 2124945 h 5358928"/>
                <a:gd name="connsiteX48" fmla="*/ 235887 w 4999079"/>
                <a:gd name="connsiteY48" fmla="*/ 2323068 h 5358928"/>
                <a:gd name="connsiteX49" fmla="*/ 296215 w 4999079"/>
                <a:gd name="connsiteY49" fmla="*/ 2466708 h 5358928"/>
                <a:gd name="connsiteX50" fmla="*/ 557635 w 4999079"/>
                <a:gd name="connsiteY50" fmla="*/ 2659878 h 5358928"/>
                <a:gd name="connsiteX51" fmla="*/ 457090 w 4999079"/>
                <a:gd name="connsiteY51" fmla="*/ 2798564 h 5358928"/>
                <a:gd name="connsiteX52" fmla="*/ 361570 w 4999079"/>
                <a:gd name="connsiteY52" fmla="*/ 2892673 h 5358928"/>
                <a:gd name="connsiteX53" fmla="*/ 261024 w 4999079"/>
                <a:gd name="connsiteY53" fmla="*/ 3100703 h 5358928"/>
                <a:gd name="connsiteX54" fmla="*/ 59930 w 4999079"/>
                <a:gd name="connsiteY54" fmla="*/ 3383029 h 5358928"/>
                <a:gd name="connsiteX55" fmla="*/ 44848 w 4999079"/>
                <a:gd name="connsiteY55" fmla="*/ 3581152 h 5358928"/>
                <a:gd name="connsiteX56" fmla="*/ 167954 w 4999079"/>
                <a:gd name="connsiteY56" fmla="*/ 3519617 h 5358928"/>
                <a:gd name="connsiteX57" fmla="*/ 297329 w 4999079"/>
                <a:gd name="connsiteY57" fmla="*/ 3740638 h 5358928"/>
                <a:gd name="connsiteX58" fmla="*/ 394454 w 4999079"/>
                <a:gd name="connsiteY58" fmla="*/ 3849096 h 5358928"/>
                <a:gd name="connsiteX59" fmla="*/ 523955 w 4999079"/>
                <a:gd name="connsiteY59" fmla="*/ 3674994 h 5358928"/>
                <a:gd name="connsiteX60" fmla="*/ 777070 w 4999079"/>
                <a:gd name="connsiteY60" fmla="*/ 3652161 h 5358928"/>
                <a:gd name="connsiteX61" fmla="*/ 988980 w 4999079"/>
                <a:gd name="connsiteY61" fmla="*/ 3774888 h 5358928"/>
                <a:gd name="connsiteX62" fmla="*/ 1050787 w 4999079"/>
                <a:gd name="connsiteY62" fmla="*/ 3817700 h 5358928"/>
                <a:gd name="connsiteX63" fmla="*/ 1374539 w 4999079"/>
                <a:gd name="connsiteY63" fmla="*/ 3752055 h 5358928"/>
                <a:gd name="connsiteX64" fmla="*/ 1474607 w 4999079"/>
                <a:gd name="connsiteY64" fmla="*/ 3777742 h 5358928"/>
                <a:gd name="connsiteX65" fmla="*/ 1577406 w 4999079"/>
                <a:gd name="connsiteY65" fmla="*/ 3768985 h 5358928"/>
                <a:gd name="connsiteX66" fmla="*/ 1636021 w 4999079"/>
                <a:gd name="connsiteY66" fmla="*/ 3834928 h 5358928"/>
                <a:gd name="connsiteX67" fmla="*/ 1723944 w 4999079"/>
                <a:gd name="connsiteY67" fmla="*/ 3900870 h 5358928"/>
                <a:gd name="connsiteX68" fmla="*/ 2551886 w 4999079"/>
                <a:gd name="connsiteY68" fmla="*/ 4633562 h 5358928"/>
                <a:gd name="connsiteX69" fmla="*/ 2559213 w 4999079"/>
                <a:gd name="connsiteY69" fmla="*/ 4765447 h 5358928"/>
                <a:gd name="connsiteX70" fmla="*/ 2669117 w 4999079"/>
                <a:gd name="connsiteY70" fmla="*/ 4802082 h 5358928"/>
                <a:gd name="connsiteX71" fmla="*/ 2705752 w 4999079"/>
                <a:gd name="connsiteY71" fmla="*/ 4831389 h 5358928"/>
                <a:gd name="connsiteX72" fmla="*/ 2830309 w 4999079"/>
                <a:gd name="connsiteY72" fmla="*/ 4831389 h 5358928"/>
                <a:gd name="connsiteX73" fmla="*/ 3013482 w 4999079"/>
                <a:gd name="connsiteY73" fmla="*/ 4853370 h 5358928"/>
                <a:gd name="connsiteX74" fmla="*/ 3079425 w 4999079"/>
                <a:gd name="connsiteY74" fmla="*/ 4868024 h 5358928"/>
                <a:gd name="connsiteX75" fmla="*/ 3160021 w 4999079"/>
                <a:gd name="connsiteY75" fmla="*/ 4963274 h 5358928"/>
                <a:gd name="connsiteX76" fmla="*/ 3211309 w 4999079"/>
                <a:gd name="connsiteY76" fmla="*/ 5087832 h 5358928"/>
                <a:gd name="connsiteX77" fmla="*/ 3240617 w 4999079"/>
                <a:gd name="connsiteY77" fmla="*/ 5095159 h 5358928"/>
                <a:gd name="connsiteX78" fmla="*/ 3284579 w 4999079"/>
                <a:gd name="connsiteY78" fmla="*/ 5102485 h 5358928"/>
                <a:gd name="connsiteX79" fmla="*/ 3357848 w 4999079"/>
                <a:gd name="connsiteY79" fmla="*/ 5175755 h 5358928"/>
                <a:gd name="connsiteX80" fmla="*/ 3401809 w 4999079"/>
                <a:gd name="connsiteY80" fmla="*/ 5153774 h 5358928"/>
                <a:gd name="connsiteX81" fmla="*/ 3423790 w 4999079"/>
                <a:gd name="connsiteY81" fmla="*/ 5153774 h 5358928"/>
                <a:gd name="connsiteX82" fmla="*/ 3467752 w 4999079"/>
                <a:gd name="connsiteY82" fmla="*/ 5197735 h 5358928"/>
                <a:gd name="connsiteX83" fmla="*/ 3489732 w 4999079"/>
                <a:gd name="connsiteY83" fmla="*/ 5263678 h 5358928"/>
                <a:gd name="connsiteX84" fmla="*/ 3468452 w 4999079"/>
                <a:gd name="connsiteY84" fmla="*/ 5354355 h 5358928"/>
                <a:gd name="connsiteX85" fmla="*/ 3504386 w 4999079"/>
                <a:gd name="connsiteY85"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0463 w 4999079"/>
                <a:gd name="connsiteY12" fmla="*/ 4472370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 name="connsiteX0" fmla="*/ 3504386 w 4999079"/>
                <a:gd name="connsiteY0" fmla="*/ 5358928 h 5358928"/>
                <a:gd name="connsiteX1" fmla="*/ 4156482 w 4999079"/>
                <a:gd name="connsiteY1" fmla="*/ 4919312 h 5358928"/>
                <a:gd name="connsiteX2" fmla="*/ 4266386 w 4999079"/>
                <a:gd name="connsiteY2" fmla="*/ 4904659 h 5358928"/>
                <a:gd name="connsiteX3" fmla="*/ 4368963 w 4999079"/>
                <a:gd name="connsiteY3" fmla="*/ 4853370 h 5358928"/>
                <a:gd name="connsiteX4" fmla="*/ 4383617 w 4999079"/>
                <a:gd name="connsiteY4" fmla="*/ 4824062 h 5358928"/>
                <a:gd name="connsiteX5" fmla="*/ 4493521 w 4999079"/>
                <a:gd name="connsiteY5" fmla="*/ 4831389 h 5358928"/>
                <a:gd name="connsiteX6" fmla="*/ 4610752 w 4999079"/>
                <a:gd name="connsiteY6" fmla="*/ 4838716 h 5358928"/>
                <a:gd name="connsiteX7" fmla="*/ 4610752 w 4999079"/>
                <a:gd name="connsiteY7" fmla="*/ 4736139 h 5358928"/>
                <a:gd name="connsiteX8" fmla="*/ 4640059 w 4999079"/>
                <a:gd name="connsiteY8" fmla="*/ 4684851 h 5358928"/>
                <a:gd name="connsiteX9" fmla="*/ 4727982 w 4999079"/>
                <a:gd name="connsiteY9" fmla="*/ 4633562 h 5358928"/>
                <a:gd name="connsiteX10" fmla="*/ 4779271 w 4999079"/>
                <a:gd name="connsiteY10" fmla="*/ 4574947 h 5358928"/>
                <a:gd name="connsiteX11" fmla="*/ 4940463 w 4999079"/>
                <a:gd name="connsiteY11" fmla="*/ 4574947 h 5358928"/>
                <a:gd name="connsiteX12" fmla="*/ 4947084 w 4999079"/>
                <a:gd name="connsiteY12" fmla="*/ 4452939 h 5358928"/>
                <a:gd name="connsiteX13" fmla="*/ 4969771 w 4999079"/>
                <a:gd name="connsiteY13" fmla="*/ 4230582 h 5358928"/>
                <a:gd name="connsiteX14" fmla="*/ 4999079 w 4999079"/>
                <a:gd name="connsiteY14" fmla="*/ 4040082 h 5358928"/>
                <a:gd name="connsiteX15" fmla="*/ 4991752 w 4999079"/>
                <a:gd name="connsiteY15" fmla="*/ 3834928 h 5358928"/>
                <a:gd name="connsiteX16" fmla="*/ 4850967 w 4999079"/>
                <a:gd name="connsiteY16" fmla="*/ 3318636 h 5358928"/>
                <a:gd name="connsiteX17" fmla="*/ 4071731 w 4999079"/>
                <a:gd name="connsiteY17" fmla="*/ 1644491 h 5358928"/>
                <a:gd name="connsiteX18" fmla="*/ 3775120 w 4999079"/>
                <a:gd name="connsiteY18" fmla="*/ 1518369 h 5358928"/>
                <a:gd name="connsiteX19" fmla="*/ 3639203 w 4999079"/>
                <a:gd name="connsiteY19" fmla="*/ 1632269 h 5358928"/>
                <a:gd name="connsiteX20" fmla="*/ 3480083 w 4999079"/>
                <a:gd name="connsiteY20" fmla="*/ 1651794 h 5358928"/>
                <a:gd name="connsiteX21" fmla="*/ 3335881 w 4999079"/>
                <a:gd name="connsiteY21" fmla="*/ 1632269 h 5358928"/>
                <a:gd name="connsiteX22" fmla="*/ 3141677 w 4999079"/>
                <a:gd name="connsiteY22" fmla="*/ 1580104 h 5358928"/>
                <a:gd name="connsiteX23" fmla="*/ 3171841 w 4999079"/>
                <a:gd name="connsiteY23" fmla="*/ 1466184 h 5358928"/>
                <a:gd name="connsiteX24" fmla="*/ 3262332 w 4999079"/>
                <a:gd name="connsiteY24" fmla="*/ 1391887 h 5358928"/>
                <a:gd name="connsiteX25" fmla="*/ 3227141 w 4999079"/>
                <a:gd name="connsiteY25" fmla="*/ 1327498 h 5358928"/>
                <a:gd name="connsiteX26" fmla="*/ 3227141 w 4999079"/>
                <a:gd name="connsiteY26" fmla="*/ 1149187 h 5358928"/>
                <a:gd name="connsiteX27" fmla="*/ 3232169 w 4999079"/>
                <a:gd name="connsiteY27" fmla="*/ 1010500 h 5358928"/>
                <a:gd name="connsiteX28" fmla="*/ 3023397 w 4999079"/>
                <a:gd name="connsiteY28" fmla="*/ 579078 h 5358928"/>
                <a:gd name="connsiteX29" fmla="*/ 3089742 w 4999079"/>
                <a:gd name="connsiteY29" fmla="*/ 487612 h 5358928"/>
                <a:gd name="connsiteX30" fmla="*/ 3164492 w 4999079"/>
                <a:gd name="connsiteY30" fmla="*/ 428549 h 5358928"/>
                <a:gd name="connsiteX31" fmla="*/ 3196977 w 4999079"/>
                <a:gd name="connsiteY31" fmla="*/ 381458 h 5358928"/>
                <a:gd name="connsiteX32" fmla="*/ 2654027 w 4999079"/>
                <a:gd name="connsiteY32" fmla="*/ 143711 h 5358928"/>
                <a:gd name="connsiteX33" fmla="*/ 2251731 w 4999079"/>
                <a:gd name="connsiteY33" fmla="*/ 0 h 5358928"/>
                <a:gd name="connsiteX34" fmla="*/ 2040547 w 4999079"/>
                <a:gd name="connsiteY34" fmla="*/ 338733 h 5358928"/>
                <a:gd name="connsiteX35" fmla="*/ 1854792 w 4999079"/>
                <a:gd name="connsiteY35" fmla="*/ 587047 h 5358928"/>
                <a:gd name="connsiteX36" fmla="*/ 1754136 w 4999079"/>
                <a:gd name="connsiteY36" fmla="*/ 946109 h 5358928"/>
                <a:gd name="connsiteX37" fmla="*/ 1638507 w 4999079"/>
                <a:gd name="connsiteY37" fmla="*/ 1119468 h 5358928"/>
                <a:gd name="connsiteX38" fmla="*/ 1512824 w 4999079"/>
                <a:gd name="connsiteY38" fmla="*/ 1248248 h 5358928"/>
                <a:gd name="connsiteX39" fmla="*/ 1628453 w 4999079"/>
                <a:gd name="connsiteY39" fmla="*/ 1322544 h 5358928"/>
                <a:gd name="connsiteX40" fmla="*/ 1739056 w 4999079"/>
                <a:gd name="connsiteY40" fmla="*/ 1590012 h 5358928"/>
                <a:gd name="connsiteX41" fmla="*/ 1507798 w 4999079"/>
                <a:gd name="connsiteY41" fmla="*/ 1773276 h 5358928"/>
                <a:gd name="connsiteX42" fmla="*/ 1241352 w 4999079"/>
                <a:gd name="connsiteY42" fmla="*/ 1902056 h 5358928"/>
                <a:gd name="connsiteX43" fmla="*/ 1120696 w 4999079"/>
                <a:gd name="connsiteY43" fmla="*/ 1951586 h 5358928"/>
                <a:gd name="connsiteX44" fmla="*/ 1035231 w 4999079"/>
                <a:gd name="connsiteY44" fmla="*/ 1991212 h 5358928"/>
                <a:gd name="connsiteX45" fmla="*/ 331406 w 4999079"/>
                <a:gd name="connsiteY45" fmla="*/ 1530574 h 5358928"/>
                <a:gd name="connsiteX46" fmla="*/ 180587 w 4999079"/>
                <a:gd name="connsiteY46" fmla="*/ 1634589 h 5358928"/>
                <a:gd name="connsiteX47" fmla="*/ 69987 w 4999079"/>
                <a:gd name="connsiteY47" fmla="*/ 1684120 h 5358928"/>
                <a:gd name="connsiteX48" fmla="*/ 69986 w 4999079"/>
                <a:gd name="connsiteY48" fmla="*/ 2124945 h 5358928"/>
                <a:gd name="connsiteX49" fmla="*/ 235887 w 4999079"/>
                <a:gd name="connsiteY49" fmla="*/ 2323068 h 5358928"/>
                <a:gd name="connsiteX50" fmla="*/ 296215 w 4999079"/>
                <a:gd name="connsiteY50" fmla="*/ 2466708 h 5358928"/>
                <a:gd name="connsiteX51" fmla="*/ 557635 w 4999079"/>
                <a:gd name="connsiteY51" fmla="*/ 2659878 h 5358928"/>
                <a:gd name="connsiteX52" fmla="*/ 457090 w 4999079"/>
                <a:gd name="connsiteY52" fmla="*/ 2798564 h 5358928"/>
                <a:gd name="connsiteX53" fmla="*/ 361570 w 4999079"/>
                <a:gd name="connsiteY53" fmla="*/ 2892673 h 5358928"/>
                <a:gd name="connsiteX54" fmla="*/ 261024 w 4999079"/>
                <a:gd name="connsiteY54" fmla="*/ 3100703 h 5358928"/>
                <a:gd name="connsiteX55" fmla="*/ 59930 w 4999079"/>
                <a:gd name="connsiteY55" fmla="*/ 3383029 h 5358928"/>
                <a:gd name="connsiteX56" fmla="*/ 44848 w 4999079"/>
                <a:gd name="connsiteY56" fmla="*/ 3581152 h 5358928"/>
                <a:gd name="connsiteX57" fmla="*/ 167954 w 4999079"/>
                <a:gd name="connsiteY57" fmla="*/ 3519617 h 5358928"/>
                <a:gd name="connsiteX58" fmla="*/ 297329 w 4999079"/>
                <a:gd name="connsiteY58" fmla="*/ 3740638 h 5358928"/>
                <a:gd name="connsiteX59" fmla="*/ 394454 w 4999079"/>
                <a:gd name="connsiteY59" fmla="*/ 3849096 h 5358928"/>
                <a:gd name="connsiteX60" fmla="*/ 523955 w 4999079"/>
                <a:gd name="connsiteY60" fmla="*/ 3674994 h 5358928"/>
                <a:gd name="connsiteX61" fmla="*/ 777070 w 4999079"/>
                <a:gd name="connsiteY61" fmla="*/ 3652161 h 5358928"/>
                <a:gd name="connsiteX62" fmla="*/ 988980 w 4999079"/>
                <a:gd name="connsiteY62" fmla="*/ 3774888 h 5358928"/>
                <a:gd name="connsiteX63" fmla="*/ 1050787 w 4999079"/>
                <a:gd name="connsiteY63" fmla="*/ 3817700 h 5358928"/>
                <a:gd name="connsiteX64" fmla="*/ 1374539 w 4999079"/>
                <a:gd name="connsiteY64" fmla="*/ 3752055 h 5358928"/>
                <a:gd name="connsiteX65" fmla="*/ 1474607 w 4999079"/>
                <a:gd name="connsiteY65" fmla="*/ 3777742 h 5358928"/>
                <a:gd name="connsiteX66" fmla="*/ 1577406 w 4999079"/>
                <a:gd name="connsiteY66" fmla="*/ 3768985 h 5358928"/>
                <a:gd name="connsiteX67" fmla="*/ 1636021 w 4999079"/>
                <a:gd name="connsiteY67" fmla="*/ 3834928 h 5358928"/>
                <a:gd name="connsiteX68" fmla="*/ 1723944 w 4999079"/>
                <a:gd name="connsiteY68" fmla="*/ 3900870 h 5358928"/>
                <a:gd name="connsiteX69" fmla="*/ 2551886 w 4999079"/>
                <a:gd name="connsiteY69" fmla="*/ 4633562 h 5358928"/>
                <a:gd name="connsiteX70" fmla="*/ 2559213 w 4999079"/>
                <a:gd name="connsiteY70" fmla="*/ 4765447 h 5358928"/>
                <a:gd name="connsiteX71" fmla="*/ 2669117 w 4999079"/>
                <a:gd name="connsiteY71" fmla="*/ 4802082 h 5358928"/>
                <a:gd name="connsiteX72" fmla="*/ 2705752 w 4999079"/>
                <a:gd name="connsiteY72" fmla="*/ 4831389 h 5358928"/>
                <a:gd name="connsiteX73" fmla="*/ 2830309 w 4999079"/>
                <a:gd name="connsiteY73" fmla="*/ 4831389 h 5358928"/>
                <a:gd name="connsiteX74" fmla="*/ 3013482 w 4999079"/>
                <a:gd name="connsiteY74" fmla="*/ 4853370 h 5358928"/>
                <a:gd name="connsiteX75" fmla="*/ 3079425 w 4999079"/>
                <a:gd name="connsiteY75" fmla="*/ 4868024 h 5358928"/>
                <a:gd name="connsiteX76" fmla="*/ 3160021 w 4999079"/>
                <a:gd name="connsiteY76" fmla="*/ 4963274 h 5358928"/>
                <a:gd name="connsiteX77" fmla="*/ 3211309 w 4999079"/>
                <a:gd name="connsiteY77" fmla="*/ 5087832 h 5358928"/>
                <a:gd name="connsiteX78" fmla="*/ 3240617 w 4999079"/>
                <a:gd name="connsiteY78" fmla="*/ 5095159 h 5358928"/>
                <a:gd name="connsiteX79" fmla="*/ 3284579 w 4999079"/>
                <a:gd name="connsiteY79" fmla="*/ 5102485 h 5358928"/>
                <a:gd name="connsiteX80" fmla="*/ 3357848 w 4999079"/>
                <a:gd name="connsiteY80" fmla="*/ 5175755 h 5358928"/>
                <a:gd name="connsiteX81" fmla="*/ 3401809 w 4999079"/>
                <a:gd name="connsiteY81" fmla="*/ 5153774 h 5358928"/>
                <a:gd name="connsiteX82" fmla="*/ 3423790 w 4999079"/>
                <a:gd name="connsiteY82" fmla="*/ 5153774 h 5358928"/>
                <a:gd name="connsiteX83" fmla="*/ 3467752 w 4999079"/>
                <a:gd name="connsiteY83" fmla="*/ 5197735 h 5358928"/>
                <a:gd name="connsiteX84" fmla="*/ 3489732 w 4999079"/>
                <a:gd name="connsiteY84" fmla="*/ 5263678 h 5358928"/>
                <a:gd name="connsiteX85" fmla="*/ 3468452 w 4999079"/>
                <a:gd name="connsiteY85" fmla="*/ 5354355 h 5358928"/>
                <a:gd name="connsiteX86" fmla="*/ 3504386 w 4999079"/>
                <a:gd name="connsiteY86" fmla="*/ 5358928 h 535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999079" h="5358928">
                  <a:moveTo>
                    <a:pt x="3504386" y="5358928"/>
                  </a:moveTo>
                  <a:lnTo>
                    <a:pt x="4156482" y="4919312"/>
                  </a:lnTo>
                  <a:lnTo>
                    <a:pt x="4266386" y="4904659"/>
                  </a:lnTo>
                  <a:lnTo>
                    <a:pt x="4368963" y="4853370"/>
                  </a:lnTo>
                  <a:lnTo>
                    <a:pt x="4383617" y="4824062"/>
                  </a:lnTo>
                  <a:lnTo>
                    <a:pt x="4493521" y="4831389"/>
                  </a:lnTo>
                  <a:lnTo>
                    <a:pt x="4610752" y="4838716"/>
                  </a:lnTo>
                  <a:lnTo>
                    <a:pt x="4610752" y="4736139"/>
                  </a:lnTo>
                  <a:lnTo>
                    <a:pt x="4640059" y="4684851"/>
                  </a:lnTo>
                  <a:lnTo>
                    <a:pt x="4727982" y="4633562"/>
                  </a:lnTo>
                  <a:lnTo>
                    <a:pt x="4779271" y="4574947"/>
                  </a:lnTo>
                  <a:lnTo>
                    <a:pt x="4940463" y="4574947"/>
                  </a:lnTo>
                  <a:lnTo>
                    <a:pt x="4947084" y="4452939"/>
                  </a:lnTo>
                  <a:lnTo>
                    <a:pt x="4969771" y="4230582"/>
                  </a:lnTo>
                  <a:lnTo>
                    <a:pt x="4999079" y="4040082"/>
                  </a:lnTo>
                  <a:lnTo>
                    <a:pt x="4991752" y="3834928"/>
                  </a:lnTo>
                  <a:cubicBezTo>
                    <a:pt x="4974987" y="3682644"/>
                    <a:pt x="4978335" y="3693809"/>
                    <a:pt x="4850967" y="3318636"/>
                  </a:cubicBezTo>
                  <a:cubicBezTo>
                    <a:pt x="4703496" y="3003094"/>
                    <a:pt x="4531860" y="2599675"/>
                    <a:pt x="4071731" y="1644491"/>
                  </a:cubicBezTo>
                  <a:cubicBezTo>
                    <a:pt x="3933480" y="1623028"/>
                    <a:pt x="3919365" y="1624925"/>
                    <a:pt x="3775120" y="1518369"/>
                  </a:cubicBezTo>
                  <a:lnTo>
                    <a:pt x="3639203" y="1632269"/>
                  </a:lnTo>
                  <a:cubicBezTo>
                    <a:pt x="3578704" y="1624134"/>
                    <a:pt x="3528151" y="1637962"/>
                    <a:pt x="3480083" y="1651794"/>
                  </a:cubicBezTo>
                  <a:cubicBezTo>
                    <a:pt x="3432016" y="1641218"/>
                    <a:pt x="3383948" y="1633083"/>
                    <a:pt x="3335881" y="1632269"/>
                  </a:cubicBezTo>
                  <a:cubicBezTo>
                    <a:pt x="3268659" y="1590475"/>
                    <a:pt x="3206412" y="1597492"/>
                    <a:pt x="3141677" y="1580104"/>
                  </a:cubicBezTo>
                  <a:lnTo>
                    <a:pt x="3171841" y="1466184"/>
                  </a:lnTo>
                  <a:lnTo>
                    <a:pt x="3262332" y="1391887"/>
                  </a:lnTo>
                  <a:cubicBezTo>
                    <a:pt x="3276576" y="1367947"/>
                    <a:pt x="3233006" y="1367948"/>
                    <a:pt x="3227141" y="1327498"/>
                  </a:cubicBezTo>
                  <a:lnTo>
                    <a:pt x="3227141" y="1149187"/>
                  </a:lnTo>
                  <a:cubicBezTo>
                    <a:pt x="3222952" y="1100482"/>
                    <a:pt x="3197816" y="1131024"/>
                    <a:pt x="3232169" y="1010500"/>
                  </a:cubicBezTo>
                  <a:cubicBezTo>
                    <a:pt x="3185757" y="805198"/>
                    <a:pt x="3160811" y="787107"/>
                    <a:pt x="3023397" y="579078"/>
                  </a:cubicBezTo>
                  <a:cubicBezTo>
                    <a:pt x="3005460" y="490710"/>
                    <a:pt x="3073271" y="519615"/>
                    <a:pt x="3089742" y="487612"/>
                  </a:cubicBezTo>
                  <a:cubicBezTo>
                    <a:pt x="3098754" y="455610"/>
                    <a:pt x="3152421" y="445021"/>
                    <a:pt x="3164492" y="428549"/>
                  </a:cubicBezTo>
                  <a:cubicBezTo>
                    <a:pt x="3195329" y="390216"/>
                    <a:pt x="3178543" y="418606"/>
                    <a:pt x="3196977" y="381458"/>
                  </a:cubicBezTo>
                  <a:cubicBezTo>
                    <a:pt x="2965721" y="239469"/>
                    <a:pt x="2811568" y="207287"/>
                    <a:pt x="2654027" y="143711"/>
                  </a:cubicBezTo>
                  <a:cubicBezTo>
                    <a:pt x="2496486" y="80135"/>
                    <a:pt x="2355221" y="19970"/>
                    <a:pt x="2251731" y="0"/>
                  </a:cubicBezTo>
                  <a:lnTo>
                    <a:pt x="2040547" y="338733"/>
                  </a:lnTo>
                  <a:cubicBezTo>
                    <a:pt x="1976048" y="436981"/>
                    <a:pt x="1923660" y="487038"/>
                    <a:pt x="1854792" y="587047"/>
                  </a:cubicBezTo>
                  <a:cubicBezTo>
                    <a:pt x="1741293" y="664539"/>
                    <a:pt x="1698320" y="776223"/>
                    <a:pt x="1754136" y="946109"/>
                  </a:cubicBezTo>
                  <a:cubicBezTo>
                    <a:pt x="1678726" y="1036090"/>
                    <a:pt x="1662935" y="1035331"/>
                    <a:pt x="1638507" y="1119468"/>
                  </a:cubicBezTo>
                  <a:cubicBezTo>
                    <a:pt x="1582369" y="1171476"/>
                    <a:pt x="1568254" y="1178144"/>
                    <a:pt x="1512824" y="1248248"/>
                  </a:cubicBezTo>
                  <a:cubicBezTo>
                    <a:pt x="1593261" y="1303557"/>
                    <a:pt x="1532225" y="1249138"/>
                    <a:pt x="1628453" y="1322544"/>
                  </a:cubicBezTo>
                  <a:cubicBezTo>
                    <a:pt x="1647725" y="1365471"/>
                    <a:pt x="1712373" y="1365537"/>
                    <a:pt x="1739056" y="1590012"/>
                  </a:cubicBezTo>
                  <a:cubicBezTo>
                    <a:pt x="1517854" y="1637067"/>
                    <a:pt x="1507089" y="1670151"/>
                    <a:pt x="1507798" y="1773276"/>
                  </a:cubicBezTo>
                  <a:cubicBezTo>
                    <a:pt x="1369546" y="1832714"/>
                    <a:pt x="1375542" y="1822045"/>
                    <a:pt x="1241352" y="1902056"/>
                  </a:cubicBezTo>
                  <a:cubicBezTo>
                    <a:pt x="1173483" y="1875639"/>
                    <a:pt x="1160206" y="1902944"/>
                    <a:pt x="1120696" y="1951586"/>
                  </a:cubicBezTo>
                  <a:lnTo>
                    <a:pt x="1035231" y="1991212"/>
                  </a:lnTo>
                  <a:lnTo>
                    <a:pt x="331406" y="1530574"/>
                  </a:lnTo>
                  <a:cubicBezTo>
                    <a:pt x="249293" y="1552038"/>
                    <a:pt x="240914" y="1580932"/>
                    <a:pt x="180587" y="1634589"/>
                  </a:cubicBezTo>
                  <a:cubicBezTo>
                    <a:pt x="137017" y="1665959"/>
                    <a:pt x="115233" y="1593313"/>
                    <a:pt x="69987" y="1684120"/>
                  </a:cubicBezTo>
                  <a:cubicBezTo>
                    <a:pt x="39822" y="1829410"/>
                    <a:pt x="24870" y="1877355"/>
                    <a:pt x="69986" y="2124945"/>
                  </a:cubicBezTo>
                  <a:cubicBezTo>
                    <a:pt x="166343" y="2241343"/>
                    <a:pt x="160606" y="2217466"/>
                    <a:pt x="235887" y="2323068"/>
                  </a:cubicBezTo>
                  <a:cubicBezTo>
                    <a:pt x="281133" y="2372599"/>
                    <a:pt x="233503" y="2364409"/>
                    <a:pt x="296215" y="2466708"/>
                  </a:cubicBezTo>
                  <a:cubicBezTo>
                    <a:pt x="349002" y="2528622"/>
                    <a:pt x="344103" y="2442832"/>
                    <a:pt x="557635" y="2659878"/>
                  </a:cubicBezTo>
                  <a:cubicBezTo>
                    <a:pt x="503172" y="2737477"/>
                    <a:pt x="513358" y="2697916"/>
                    <a:pt x="457090" y="2798564"/>
                  </a:cubicBezTo>
                  <a:cubicBezTo>
                    <a:pt x="390059" y="2831585"/>
                    <a:pt x="365889" y="2839903"/>
                    <a:pt x="361570" y="2892673"/>
                  </a:cubicBezTo>
                  <a:cubicBezTo>
                    <a:pt x="383355" y="2938076"/>
                    <a:pt x="148877" y="2934840"/>
                    <a:pt x="261024" y="3100703"/>
                  </a:cubicBezTo>
                  <a:cubicBezTo>
                    <a:pt x="216617" y="3188208"/>
                    <a:pt x="132118" y="3296416"/>
                    <a:pt x="59930" y="3383029"/>
                  </a:cubicBezTo>
                  <a:cubicBezTo>
                    <a:pt x="-5425" y="3491172"/>
                    <a:pt x="-27081" y="3516827"/>
                    <a:pt x="44848" y="3581152"/>
                  </a:cubicBezTo>
                  <a:cubicBezTo>
                    <a:pt x="120258" y="3573722"/>
                    <a:pt x="98538" y="3572513"/>
                    <a:pt x="167954" y="3519617"/>
                  </a:cubicBezTo>
                  <a:cubicBezTo>
                    <a:pt x="250258" y="3519084"/>
                    <a:pt x="289045" y="3604891"/>
                    <a:pt x="297329" y="3740638"/>
                  </a:cubicBezTo>
                  <a:cubicBezTo>
                    <a:pt x="338022" y="3808394"/>
                    <a:pt x="316495" y="3801560"/>
                    <a:pt x="394454" y="3849096"/>
                  </a:cubicBezTo>
                  <a:cubicBezTo>
                    <a:pt x="452827" y="3865745"/>
                    <a:pt x="529876" y="3731158"/>
                    <a:pt x="523955" y="3674994"/>
                  </a:cubicBezTo>
                  <a:cubicBezTo>
                    <a:pt x="564669" y="3578905"/>
                    <a:pt x="648586" y="3539456"/>
                    <a:pt x="777070" y="3652161"/>
                  </a:cubicBezTo>
                  <a:cubicBezTo>
                    <a:pt x="869781" y="3668334"/>
                    <a:pt x="940944" y="3712605"/>
                    <a:pt x="988980" y="3774888"/>
                  </a:cubicBezTo>
                  <a:lnTo>
                    <a:pt x="1050787" y="3817700"/>
                  </a:lnTo>
                  <a:cubicBezTo>
                    <a:pt x="1117991" y="3865269"/>
                    <a:pt x="1134703" y="3846274"/>
                    <a:pt x="1374539" y="3752055"/>
                  </a:cubicBezTo>
                  <a:cubicBezTo>
                    <a:pt x="1447629" y="3742541"/>
                    <a:pt x="1440796" y="3774920"/>
                    <a:pt x="1474607" y="3777742"/>
                  </a:cubicBezTo>
                  <a:cubicBezTo>
                    <a:pt x="1508418" y="3780564"/>
                    <a:pt x="1552957" y="3756600"/>
                    <a:pt x="1577406" y="3768985"/>
                  </a:cubicBezTo>
                  <a:lnTo>
                    <a:pt x="1636021" y="3834928"/>
                  </a:lnTo>
                  <a:lnTo>
                    <a:pt x="1723944" y="3900870"/>
                  </a:lnTo>
                  <a:cubicBezTo>
                    <a:pt x="1873368" y="3990979"/>
                    <a:pt x="2164064" y="4246624"/>
                    <a:pt x="2551886" y="4633562"/>
                  </a:cubicBezTo>
                  <a:lnTo>
                    <a:pt x="2559213" y="4765447"/>
                  </a:lnTo>
                  <a:lnTo>
                    <a:pt x="2669117" y="4802082"/>
                  </a:lnTo>
                  <a:lnTo>
                    <a:pt x="2705752" y="4831389"/>
                  </a:lnTo>
                  <a:lnTo>
                    <a:pt x="2830309" y="4831389"/>
                  </a:lnTo>
                  <a:lnTo>
                    <a:pt x="3013482" y="4853370"/>
                  </a:lnTo>
                  <a:lnTo>
                    <a:pt x="3079425" y="4868024"/>
                  </a:lnTo>
                  <a:lnTo>
                    <a:pt x="3160021" y="4963274"/>
                  </a:lnTo>
                  <a:lnTo>
                    <a:pt x="3211309" y="5087832"/>
                  </a:lnTo>
                  <a:lnTo>
                    <a:pt x="3240617" y="5095159"/>
                  </a:lnTo>
                  <a:lnTo>
                    <a:pt x="3284579" y="5102485"/>
                  </a:lnTo>
                  <a:lnTo>
                    <a:pt x="3357848" y="5175755"/>
                  </a:lnTo>
                  <a:lnTo>
                    <a:pt x="3401809" y="5153774"/>
                  </a:lnTo>
                  <a:lnTo>
                    <a:pt x="3423790" y="5153774"/>
                  </a:lnTo>
                  <a:lnTo>
                    <a:pt x="3467752" y="5197735"/>
                  </a:lnTo>
                  <a:lnTo>
                    <a:pt x="3489732" y="5263678"/>
                  </a:lnTo>
                  <a:cubicBezTo>
                    <a:pt x="3494369" y="5280696"/>
                    <a:pt x="3463815" y="5337337"/>
                    <a:pt x="3468452" y="5354355"/>
                  </a:cubicBezTo>
                  <a:lnTo>
                    <a:pt x="3504386" y="5358928"/>
                  </a:lnTo>
                  <a:close/>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06" name="フリーフォーム 105"/>
            <p:cNvSpPr/>
            <p:nvPr/>
          </p:nvSpPr>
          <p:spPr>
            <a:xfrm>
              <a:off x="3109178" y="667797"/>
              <a:ext cx="3043207" cy="4010480"/>
            </a:xfrm>
            <a:custGeom>
              <a:avLst/>
              <a:gdLst>
                <a:gd name="connsiteX0" fmla="*/ 89170 w 782266"/>
                <a:gd name="connsiteY0" fmla="*/ 624191 h 940340"/>
                <a:gd name="connsiteX1" fmla="*/ 68905 w 782266"/>
                <a:gd name="connsiteY1" fmla="*/ 555287 h 940340"/>
                <a:gd name="connsiteX2" fmla="*/ 105383 w 782266"/>
                <a:gd name="connsiteY2" fmla="*/ 522861 h 940340"/>
                <a:gd name="connsiteX3" fmla="*/ 198607 w 782266"/>
                <a:gd name="connsiteY3" fmla="*/ 328308 h 940340"/>
                <a:gd name="connsiteX4" fmla="*/ 170234 w 782266"/>
                <a:gd name="connsiteY4" fmla="*/ 255351 h 940340"/>
                <a:gd name="connsiteX5" fmla="*/ 149968 w 782266"/>
                <a:gd name="connsiteY5" fmla="*/ 222925 h 940340"/>
                <a:gd name="connsiteX6" fmla="*/ 121596 w 782266"/>
                <a:gd name="connsiteY6" fmla="*/ 133755 h 940340"/>
                <a:gd name="connsiteX7" fmla="*/ 32426 w 782266"/>
                <a:gd name="connsiteY7" fmla="*/ 48638 h 940340"/>
                <a:gd name="connsiteX8" fmla="*/ 0 w 782266"/>
                <a:gd name="connsiteY8" fmla="*/ 0 h 940340"/>
                <a:gd name="connsiteX9" fmla="*/ 547181 w 782266"/>
                <a:gd name="connsiteY9" fmla="*/ 64851 h 940340"/>
                <a:gd name="connsiteX10" fmla="*/ 782266 w 782266"/>
                <a:gd name="connsiteY10" fmla="*/ 940340 h 940340"/>
                <a:gd name="connsiteX11" fmla="*/ 385053 w 782266"/>
                <a:gd name="connsiteY11" fmla="*/ 794425 h 940340"/>
                <a:gd name="connsiteX12" fmla="*/ 263458 w 782266"/>
                <a:gd name="connsiteY12" fmla="*/ 745787 h 940340"/>
                <a:gd name="connsiteX13" fmla="*/ 133756 w 782266"/>
                <a:gd name="connsiteY13" fmla="*/ 656617 h 940340"/>
                <a:gd name="connsiteX14" fmla="*/ 89170 w 782266"/>
                <a:gd name="connsiteY14" fmla="*/ 624191 h 940340"/>
                <a:gd name="connsiteX0" fmla="*/ 89170 w 782266"/>
                <a:gd name="connsiteY0" fmla="*/ 773080 h 1089229"/>
                <a:gd name="connsiteX1" fmla="*/ 68905 w 782266"/>
                <a:gd name="connsiteY1" fmla="*/ 704176 h 1089229"/>
                <a:gd name="connsiteX2" fmla="*/ 105383 w 782266"/>
                <a:gd name="connsiteY2" fmla="*/ 671750 h 1089229"/>
                <a:gd name="connsiteX3" fmla="*/ 198607 w 782266"/>
                <a:gd name="connsiteY3" fmla="*/ 477197 h 1089229"/>
                <a:gd name="connsiteX4" fmla="*/ 170234 w 782266"/>
                <a:gd name="connsiteY4" fmla="*/ 404240 h 1089229"/>
                <a:gd name="connsiteX5" fmla="*/ 149968 w 782266"/>
                <a:gd name="connsiteY5" fmla="*/ 371814 h 1089229"/>
                <a:gd name="connsiteX6" fmla="*/ 121596 w 782266"/>
                <a:gd name="connsiteY6" fmla="*/ 282644 h 1089229"/>
                <a:gd name="connsiteX7" fmla="*/ 32426 w 782266"/>
                <a:gd name="connsiteY7" fmla="*/ 197527 h 1089229"/>
                <a:gd name="connsiteX8" fmla="*/ 0 w 782266"/>
                <a:gd name="connsiteY8" fmla="*/ 148889 h 1089229"/>
                <a:gd name="connsiteX9" fmla="*/ 39085 w 782266"/>
                <a:gd name="connsiteY9" fmla="*/ 231 h 1089229"/>
                <a:gd name="connsiteX10" fmla="*/ 547181 w 782266"/>
                <a:gd name="connsiteY10" fmla="*/ 213740 h 1089229"/>
                <a:gd name="connsiteX11" fmla="*/ 782266 w 782266"/>
                <a:gd name="connsiteY11" fmla="*/ 1089229 h 1089229"/>
                <a:gd name="connsiteX12" fmla="*/ 385053 w 782266"/>
                <a:gd name="connsiteY12" fmla="*/ 943314 h 1089229"/>
                <a:gd name="connsiteX13" fmla="*/ 263458 w 782266"/>
                <a:gd name="connsiteY13" fmla="*/ 894676 h 1089229"/>
                <a:gd name="connsiteX14" fmla="*/ 133756 w 782266"/>
                <a:gd name="connsiteY14" fmla="*/ 805506 h 1089229"/>
                <a:gd name="connsiteX15" fmla="*/ 89170 w 782266"/>
                <a:gd name="connsiteY15" fmla="*/ 773080 h 1089229"/>
                <a:gd name="connsiteX0" fmla="*/ 107239 w 800335"/>
                <a:gd name="connsiteY0" fmla="*/ 773162 h 1089311"/>
                <a:gd name="connsiteX1" fmla="*/ 86974 w 800335"/>
                <a:gd name="connsiteY1" fmla="*/ 704258 h 1089311"/>
                <a:gd name="connsiteX2" fmla="*/ 123452 w 800335"/>
                <a:gd name="connsiteY2" fmla="*/ 671832 h 1089311"/>
                <a:gd name="connsiteX3" fmla="*/ 216676 w 800335"/>
                <a:gd name="connsiteY3" fmla="*/ 477279 h 1089311"/>
                <a:gd name="connsiteX4" fmla="*/ 188303 w 800335"/>
                <a:gd name="connsiteY4" fmla="*/ 404322 h 1089311"/>
                <a:gd name="connsiteX5" fmla="*/ 168037 w 800335"/>
                <a:gd name="connsiteY5" fmla="*/ 371896 h 1089311"/>
                <a:gd name="connsiteX6" fmla="*/ 139665 w 800335"/>
                <a:gd name="connsiteY6" fmla="*/ 282726 h 1089311"/>
                <a:gd name="connsiteX7" fmla="*/ 50495 w 800335"/>
                <a:gd name="connsiteY7" fmla="*/ 197609 h 1089311"/>
                <a:gd name="connsiteX8" fmla="*/ 18069 w 800335"/>
                <a:gd name="connsiteY8" fmla="*/ 148971 h 1089311"/>
                <a:gd name="connsiteX9" fmla="*/ 57154 w 800335"/>
                <a:gd name="connsiteY9" fmla="*/ 313 h 1089311"/>
                <a:gd name="connsiteX10" fmla="*/ 565250 w 800335"/>
                <a:gd name="connsiteY10" fmla="*/ 213822 h 1089311"/>
                <a:gd name="connsiteX11" fmla="*/ 800335 w 800335"/>
                <a:gd name="connsiteY11" fmla="*/ 1089311 h 1089311"/>
                <a:gd name="connsiteX12" fmla="*/ 403122 w 800335"/>
                <a:gd name="connsiteY12" fmla="*/ 943396 h 1089311"/>
                <a:gd name="connsiteX13" fmla="*/ 281527 w 800335"/>
                <a:gd name="connsiteY13" fmla="*/ 894758 h 1089311"/>
                <a:gd name="connsiteX14" fmla="*/ 151825 w 800335"/>
                <a:gd name="connsiteY14" fmla="*/ 805588 h 1089311"/>
                <a:gd name="connsiteX15" fmla="*/ 107239 w 800335"/>
                <a:gd name="connsiteY15" fmla="*/ 773162 h 1089311"/>
                <a:gd name="connsiteX0" fmla="*/ 105030 w 798126"/>
                <a:gd name="connsiteY0" fmla="*/ 772849 h 1088998"/>
                <a:gd name="connsiteX1" fmla="*/ 84765 w 798126"/>
                <a:gd name="connsiteY1" fmla="*/ 703945 h 1088998"/>
                <a:gd name="connsiteX2" fmla="*/ 121243 w 798126"/>
                <a:gd name="connsiteY2" fmla="*/ 671519 h 1088998"/>
                <a:gd name="connsiteX3" fmla="*/ 214467 w 798126"/>
                <a:gd name="connsiteY3" fmla="*/ 476966 h 1088998"/>
                <a:gd name="connsiteX4" fmla="*/ 186094 w 798126"/>
                <a:gd name="connsiteY4" fmla="*/ 404009 h 1088998"/>
                <a:gd name="connsiteX5" fmla="*/ 165828 w 798126"/>
                <a:gd name="connsiteY5" fmla="*/ 371583 h 1088998"/>
                <a:gd name="connsiteX6" fmla="*/ 137456 w 798126"/>
                <a:gd name="connsiteY6" fmla="*/ 282413 h 1088998"/>
                <a:gd name="connsiteX7" fmla="*/ 48286 w 798126"/>
                <a:gd name="connsiteY7" fmla="*/ 197296 h 1088998"/>
                <a:gd name="connsiteX8" fmla="*/ 15860 w 798126"/>
                <a:gd name="connsiteY8" fmla="*/ 148658 h 1088998"/>
                <a:gd name="connsiteX9" fmla="*/ 54945 w 798126"/>
                <a:gd name="connsiteY9" fmla="*/ 0 h 1088998"/>
                <a:gd name="connsiteX10" fmla="*/ 563041 w 798126"/>
                <a:gd name="connsiteY10" fmla="*/ 213509 h 1088998"/>
                <a:gd name="connsiteX11" fmla="*/ 798126 w 798126"/>
                <a:gd name="connsiteY11" fmla="*/ 1088998 h 1088998"/>
                <a:gd name="connsiteX12" fmla="*/ 400913 w 798126"/>
                <a:gd name="connsiteY12" fmla="*/ 943083 h 1088998"/>
                <a:gd name="connsiteX13" fmla="*/ 279318 w 798126"/>
                <a:gd name="connsiteY13" fmla="*/ 894445 h 1088998"/>
                <a:gd name="connsiteX14" fmla="*/ 149616 w 798126"/>
                <a:gd name="connsiteY14" fmla="*/ 805275 h 1088998"/>
                <a:gd name="connsiteX15" fmla="*/ 105030 w 798126"/>
                <a:gd name="connsiteY15" fmla="*/ 772849 h 1088998"/>
                <a:gd name="connsiteX0" fmla="*/ 106528 w 799624"/>
                <a:gd name="connsiteY0" fmla="*/ 772849 h 1088998"/>
                <a:gd name="connsiteX1" fmla="*/ 86263 w 799624"/>
                <a:gd name="connsiteY1" fmla="*/ 703945 h 1088998"/>
                <a:gd name="connsiteX2" fmla="*/ 122741 w 799624"/>
                <a:gd name="connsiteY2" fmla="*/ 671519 h 1088998"/>
                <a:gd name="connsiteX3" fmla="*/ 215965 w 799624"/>
                <a:gd name="connsiteY3" fmla="*/ 476966 h 1088998"/>
                <a:gd name="connsiteX4" fmla="*/ 187592 w 799624"/>
                <a:gd name="connsiteY4" fmla="*/ 404009 h 1088998"/>
                <a:gd name="connsiteX5" fmla="*/ 167326 w 799624"/>
                <a:gd name="connsiteY5" fmla="*/ 371583 h 1088998"/>
                <a:gd name="connsiteX6" fmla="*/ 138954 w 799624"/>
                <a:gd name="connsiteY6" fmla="*/ 282413 h 1088998"/>
                <a:gd name="connsiteX7" fmla="*/ 49784 w 799624"/>
                <a:gd name="connsiteY7" fmla="*/ 197296 h 1088998"/>
                <a:gd name="connsiteX8" fmla="*/ 17358 w 799624"/>
                <a:gd name="connsiteY8" fmla="*/ 148658 h 1088998"/>
                <a:gd name="connsiteX9" fmla="*/ 56443 w 799624"/>
                <a:gd name="connsiteY9" fmla="*/ 0 h 1088998"/>
                <a:gd name="connsiteX10" fmla="*/ 564539 w 799624"/>
                <a:gd name="connsiteY10" fmla="*/ 213509 h 1088998"/>
                <a:gd name="connsiteX11" fmla="*/ 799624 w 799624"/>
                <a:gd name="connsiteY11" fmla="*/ 1088998 h 1088998"/>
                <a:gd name="connsiteX12" fmla="*/ 402411 w 799624"/>
                <a:gd name="connsiteY12" fmla="*/ 943083 h 1088998"/>
                <a:gd name="connsiteX13" fmla="*/ 280816 w 799624"/>
                <a:gd name="connsiteY13" fmla="*/ 894445 h 1088998"/>
                <a:gd name="connsiteX14" fmla="*/ 151114 w 799624"/>
                <a:gd name="connsiteY14" fmla="*/ 805275 h 1088998"/>
                <a:gd name="connsiteX15" fmla="*/ 106528 w 799624"/>
                <a:gd name="connsiteY15" fmla="*/ 772849 h 1088998"/>
                <a:gd name="connsiteX0" fmla="*/ 106528 w 799624"/>
                <a:gd name="connsiteY0" fmla="*/ 817282 h 1133431"/>
                <a:gd name="connsiteX1" fmla="*/ 86263 w 799624"/>
                <a:gd name="connsiteY1" fmla="*/ 748378 h 1133431"/>
                <a:gd name="connsiteX2" fmla="*/ 122741 w 799624"/>
                <a:gd name="connsiteY2" fmla="*/ 715952 h 1133431"/>
                <a:gd name="connsiteX3" fmla="*/ 215965 w 799624"/>
                <a:gd name="connsiteY3" fmla="*/ 521399 h 1133431"/>
                <a:gd name="connsiteX4" fmla="*/ 187592 w 799624"/>
                <a:gd name="connsiteY4" fmla="*/ 448442 h 1133431"/>
                <a:gd name="connsiteX5" fmla="*/ 167326 w 799624"/>
                <a:gd name="connsiteY5" fmla="*/ 416016 h 1133431"/>
                <a:gd name="connsiteX6" fmla="*/ 138954 w 799624"/>
                <a:gd name="connsiteY6" fmla="*/ 326846 h 1133431"/>
                <a:gd name="connsiteX7" fmla="*/ 49784 w 799624"/>
                <a:gd name="connsiteY7" fmla="*/ 241729 h 1133431"/>
                <a:gd name="connsiteX8" fmla="*/ 17358 w 799624"/>
                <a:gd name="connsiteY8" fmla="*/ 193091 h 1133431"/>
                <a:gd name="connsiteX9" fmla="*/ 56443 w 799624"/>
                <a:gd name="connsiteY9" fmla="*/ 44433 h 1133431"/>
                <a:gd name="connsiteX10" fmla="*/ 161316 w 799624"/>
                <a:gd name="connsiteY10" fmla="*/ 3572 h 1133431"/>
                <a:gd name="connsiteX11" fmla="*/ 564539 w 799624"/>
                <a:gd name="connsiteY11" fmla="*/ 257942 h 1133431"/>
                <a:gd name="connsiteX12" fmla="*/ 799624 w 799624"/>
                <a:gd name="connsiteY12" fmla="*/ 1133431 h 1133431"/>
                <a:gd name="connsiteX13" fmla="*/ 402411 w 799624"/>
                <a:gd name="connsiteY13" fmla="*/ 987516 h 1133431"/>
                <a:gd name="connsiteX14" fmla="*/ 280816 w 799624"/>
                <a:gd name="connsiteY14" fmla="*/ 938878 h 1133431"/>
                <a:gd name="connsiteX15" fmla="*/ 151114 w 799624"/>
                <a:gd name="connsiteY15" fmla="*/ 849708 h 1133431"/>
                <a:gd name="connsiteX16" fmla="*/ 106528 w 799624"/>
                <a:gd name="connsiteY16" fmla="*/ 817282 h 1133431"/>
                <a:gd name="connsiteX0" fmla="*/ 106528 w 799624"/>
                <a:gd name="connsiteY0" fmla="*/ 821530 h 1137679"/>
                <a:gd name="connsiteX1" fmla="*/ 86263 w 799624"/>
                <a:gd name="connsiteY1" fmla="*/ 752626 h 1137679"/>
                <a:gd name="connsiteX2" fmla="*/ 122741 w 799624"/>
                <a:gd name="connsiteY2" fmla="*/ 720200 h 1137679"/>
                <a:gd name="connsiteX3" fmla="*/ 215965 w 799624"/>
                <a:gd name="connsiteY3" fmla="*/ 525647 h 1137679"/>
                <a:gd name="connsiteX4" fmla="*/ 187592 w 799624"/>
                <a:gd name="connsiteY4" fmla="*/ 452690 h 1137679"/>
                <a:gd name="connsiteX5" fmla="*/ 167326 w 799624"/>
                <a:gd name="connsiteY5" fmla="*/ 420264 h 1137679"/>
                <a:gd name="connsiteX6" fmla="*/ 138954 w 799624"/>
                <a:gd name="connsiteY6" fmla="*/ 331094 h 1137679"/>
                <a:gd name="connsiteX7" fmla="*/ 49784 w 799624"/>
                <a:gd name="connsiteY7" fmla="*/ 245977 h 1137679"/>
                <a:gd name="connsiteX8" fmla="*/ 17358 w 799624"/>
                <a:gd name="connsiteY8" fmla="*/ 197339 h 1137679"/>
                <a:gd name="connsiteX9" fmla="*/ 56443 w 799624"/>
                <a:gd name="connsiteY9" fmla="*/ 48681 h 1137679"/>
                <a:gd name="connsiteX10" fmla="*/ 161316 w 799624"/>
                <a:gd name="connsiteY10" fmla="*/ 7820 h 1137679"/>
                <a:gd name="connsiteX11" fmla="*/ 564539 w 799624"/>
                <a:gd name="connsiteY11" fmla="*/ 262190 h 1137679"/>
                <a:gd name="connsiteX12" fmla="*/ 799624 w 799624"/>
                <a:gd name="connsiteY12" fmla="*/ 1137679 h 1137679"/>
                <a:gd name="connsiteX13" fmla="*/ 402411 w 799624"/>
                <a:gd name="connsiteY13" fmla="*/ 991764 h 1137679"/>
                <a:gd name="connsiteX14" fmla="*/ 280816 w 799624"/>
                <a:gd name="connsiteY14" fmla="*/ 943126 h 1137679"/>
                <a:gd name="connsiteX15" fmla="*/ 151114 w 799624"/>
                <a:gd name="connsiteY15" fmla="*/ 853956 h 1137679"/>
                <a:gd name="connsiteX16" fmla="*/ 106528 w 799624"/>
                <a:gd name="connsiteY16" fmla="*/ 821530 h 1137679"/>
                <a:gd name="connsiteX0" fmla="*/ 106528 w 799624"/>
                <a:gd name="connsiteY0" fmla="*/ 820101 h 1136250"/>
                <a:gd name="connsiteX1" fmla="*/ 86263 w 799624"/>
                <a:gd name="connsiteY1" fmla="*/ 751197 h 1136250"/>
                <a:gd name="connsiteX2" fmla="*/ 122741 w 799624"/>
                <a:gd name="connsiteY2" fmla="*/ 718771 h 1136250"/>
                <a:gd name="connsiteX3" fmla="*/ 215965 w 799624"/>
                <a:gd name="connsiteY3" fmla="*/ 524218 h 1136250"/>
                <a:gd name="connsiteX4" fmla="*/ 187592 w 799624"/>
                <a:gd name="connsiteY4" fmla="*/ 451261 h 1136250"/>
                <a:gd name="connsiteX5" fmla="*/ 167326 w 799624"/>
                <a:gd name="connsiteY5" fmla="*/ 418835 h 1136250"/>
                <a:gd name="connsiteX6" fmla="*/ 138954 w 799624"/>
                <a:gd name="connsiteY6" fmla="*/ 329665 h 1136250"/>
                <a:gd name="connsiteX7" fmla="*/ 49784 w 799624"/>
                <a:gd name="connsiteY7" fmla="*/ 244548 h 1136250"/>
                <a:gd name="connsiteX8" fmla="*/ 17358 w 799624"/>
                <a:gd name="connsiteY8" fmla="*/ 195910 h 1136250"/>
                <a:gd name="connsiteX9" fmla="*/ 56443 w 799624"/>
                <a:gd name="connsiteY9" fmla="*/ 47252 h 1136250"/>
                <a:gd name="connsiteX10" fmla="*/ 161316 w 799624"/>
                <a:gd name="connsiteY10" fmla="*/ 6391 h 1136250"/>
                <a:gd name="connsiteX11" fmla="*/ 564539 w 799624"/>
                <a:gd name="connsiteY11" fmla="*/ 260761 h 1136250"/>
                <a:gd name="connsiteX12" fmla="*/ 799624 w 799624"/>
                <a:gd name="connsiteY12" fmla="*/ 1136250 h 1136250"/>
                <a:gd name="connsiteX13" fmla="*/ 402411 w 799624"/>
                <a:gd name="connsiteY13" fmla="*/ 990335 h 1136250"/>
                <a:gd name="connsiteX14" fmla="*/ 280816 w 799624"/>
                <a:gd name="connsiteY14" fmla="*/ 941697 h 1136250"/>
                <a:gd name="connsiteX15" fmla="*/ 151114 w 799624"/>
                <a:gd name="connsiteY15" fmla="*/ 852527 h 1136250"/>
                <a:gd name="connsiteX16" fmla="*/ 106528 w 799624"/>
                <a:gd name="connsiteY16" fmla="*/ 820101 h 1136250"/>
                <a:gd name="connsiteX0" fmla="*/ 106528 w 799624"/>
                <a:gd name="connsiteY0" fmla="*/ 811753 h 1127902"/>
                <a:gd name="connsiteX1" fmla="*/ 86263 w 799624"/>
                <a:gd name="connsiteY1" fmla="*/ 742849 h 1127902"/>
                <a:gd name="connsiteX2" fmla="*/ 122741 w 799624"/>
                <a:gd name="connsiteY2" fmla="*/ 710423 h 1127902"/>
                <a:gd name="connsiteX3" fmla="*/ 215965 w 799624"/>
                <a:gd name="connsiteY3" fmla="*/ 515870 h 1127902"/>
                <a:gd name="connsiteX4" fmla="*/ 187592 w 799624"/>
                <a:gd name="connsiteY4" fmla="*/ 442913 h 1127902"/>
                <a:gd name="connsiteX5" fmla="*/ 167326 w 799624"/>
                <a:gd name="connsiteY5" fmla="*/ 410487 h 1127902"/>
                <a:gd name="connsiteX6" fmla="*/ 138954 w 799624"/>
                <a:gd name="connsiteY6" fmla="*/ 321317 h 1127902"/>
                <a:gd name="connsiteX7" fmla="*/ 49784 w 799624"/>
                <a:gd name="connsiteY7" fmla="*/ 236200 h 1127902"/>
                <a:gd name="connsiteX8" fmla="*/ 17358 w 799624"/>
                <a:gd name="connsiteY8" fmla="*/ 187562 h 1127902"/>
                <a:gd name="connsiteX9" fmla="*/ 56443 w 799624"/>
                <a:gd name="connsiteY9" fmla="*/ 38904 h 1127902"/>
                <a:gd name="connsiteX10" fmla="*/ 154550 w 799624"/>
                <a:gd name="connsiteY10" fmla="*/ 8257 h 1127902"/>
                <a:gd name="connsiteX11" fmla="*/ 564539 w 799624"/>
                <a:gd name="connsiteY11" fmla="*/ 252413 h 1127902"/>
                <a:gd name="connsiteX12" fmla="*/ 799624 w 799624"/>
                <a:gd name="connsiteY12" fmla="*/ 1127902 h 1127902"/>
                <a:gd name="connsiteX13" fmla="*/ 402411 w 799624"/>
                <a:gd name="connsiteY13" fmla="*/ 981987 h 1127902"/>
                <a:gd name="connsiteX14" fmla="*/ 280816 w 799624"/>
                <a:gd name="connsiteY14" fmla="*/ 933349 h 1127902"/>
                <a:gd name="connsiteX15" fmla="*/ 151114 w 799624"/>
                <a:gd name="connsiteY15" fmla="*/ 844179 h 1127902"/>
                <a:gd name="connsiteX16" fmla="*/ 106528 w 799624"/>
                <a:gd name="connsiteY16" fmla="*/ 811753 h 1127902"/>
                <a:gd name="connsiteX0" fmla="*/ 106528 w 799624"/>
                <a:gd name="connsiteY0" fmla="*/ 823038 h 1139187"/>
                <a:gd name="connsiteX1" fmla="*/ 86263 w 799624"/>
                <a:gd name="connsiteY1" fmla="*/ 754134 h 1139187"/>
                <a:gd name="connsiteX2" fmla="*/ 122741 w 799624"/>
                <a:gd name="connsiteY2" fmla="*/ 721708 h 1139187"/>
                <a:gd name="connsiteX3" fmla="*/ 215965 w 799624"/>
                <a:gd name="connsiteY3" fmla="*/ 527155 h 1139187"/>
                <a:gd name="connsiteX4" fmla="*/ 187592 w 799624"/>
                <a:gd name="connsiteY4" fmla="*/ 454198 h 1139187"/>
                <a:gd name="connsiteX5" fmla="*/ 167326 w 799624"/>
                <a:gd name="connsiteY5" fmla="*/ 421772 h 1139187"/>
                <a:gd name="connsiteX6" fmla="*/ 138954 w 799624"/>
                <a:gd name="connsiteY6" fmla="*/ 332602 h 1139187"/>
                <a:gd name="connsiteX7" fmla="*/ 49784 w 799624"/>
                <a:gd name="connsiteY7" fmla="*/ 247485 h 1139187"/>
                <a:gd name="connsiteX8" fmla="*/ 17358 w 799624"/>
                <a:gd name="connsiteY8" fmla="*/ 198847 h 1139187"/>
                <a:gd name="connsiteX9" fmla="*/ 56443 w 799624"/>
                <a:gd name="connsiteY9" fmla="*/ 50189 h 1139187"/>
                <a:gd name="connsiteX10" fmla="*/ 161317 w 799624"/>
                <a:gd name="connsiteY10" fmla="*/ 5922 h 1139187"/>
                <a:gd name="connsiteX11" fmla="*/ 564539 w 799624"/>
                <a:gd name="connsiteY11" fmla="*/ 263698 h 1139187"/>
                <a:gd name="connsiteX12" fmla="*/ 799624 w 799624"/>
                <a:gd name="connsiteY12" fmla="*/ 1139187 h 1139187"/>
                <a:gd name="connsiteX13" fmla="*/ 402411 w 799624"/>
                <a:gd name="connsiteY13" fmla="*/ 993272 h 1139187"/>
                <a:gd name="connsiteX14" fmla="*/ 280816 w 799624"/>
                <a:gd name="connsiteY14" fmla="*/ 944634 h 1139187"/>
                <a:gd name="connsiteX15" fmla="*/ 151114 w 799624"/>
                <a:gd name="connsiteY15" fmla="*/ 855464 h 1139187"/>
                <a:gd name="connsiteX16" fmla="*/ 106528 w 799624"/>
                <a:gd name="connsiteY16" fmla="*/ 823038 h 1139187"/>
                <a:gd name="connsiteX0" fmla="*/ 106528 w 799624"/>
                <a:gd name="connsiteY0" fmla="*/ 818805 h 1134954"/>
                <a:gd name="connsiteX1" fmla="*/ 86263 w 799624"/>
                <a:gd name="connsiteY1" fmla="*/ 749901 h 1134954"/>
                <a:gd name="connsiteX2" fmla="*/ 122741 w 799624"/>
                <a:gd name="connsiteY2" fmla="*/ 717475 h 1134954"/>
                <a:gd name="connsiteX3" fmla="*/ 215965 w 799624"/>
                <a:gd name="connsiteY3" fmla="*/ 522922 h 1134954"/>
                <a:gd name="connsiteX4" fmla="*/ 187592 w 799624"/>
                <a:gd name="connsiteY4" fmla="*/ 449965 h 1134954"/>
                <a:gd name="connsiteX5" fmla="*/ 167326 w 799624"/>
                <a:gd name="connsiteY5" fmla="*/ 417539 h 1134954"/>
                <a:gd name="connsiteX6" fmla="*/ 138954 w 799624"/>
                <a:gd name="connsiteY6" fmla="*/ 328369 h 1134954"/>
                <a:gd name="connsiteX7" fmla="*/ 49784 w 799624"/>
                <a:gd name="connsiteY7" fmla="*/ 243252 h 1134954"/>
                <a:gd name="connsiteX8" fmla="*/ 17358 w 799624"/>
                <a:gd name="connsiteY8" fmla="*/ 194614 h 1134954"/>
                <a:gd name="connsiteX9" fmla="*/ 56443 w 799624"/>
                <a:gd name="connsiteY9" fmla="*/ 45956 h 1134954"/>
                <a:gd name="connsiteX10" fmla="*/ 151430 w 799624"/>
                <a:gd name="connsiteY10" fmla="*/ 6623 h 1134954"/>
                <a:gd name="connsiteX11" fmla="*/ 564539 w 799624"/>
                <a:gd name="connsiteY11" fmla="*/ 259465 h 1134954"/>
                <a:gd name="connsiteX12" fmla="*/ 799624 w 799624"/>
                <a:gd name="connsiteY12" fmla="*/ 1134954 h 1134954"/>
                <a:gd name="connsiteX13" fmla="*/ 402411 w 799624"/>
                <a:gd name="connsiteY13" fmla="*/ 989039 h 1134954"/>
                <a:gd name="connsiteX14" fmla="*/ 280816 w 799624"/>
                <a:gd name="connsiteY14" fmla="*/ 940401 h 1134954"/>
                <a:gd name="connsiteX15" fmla="*/ 151114 w 799624"/>
                <a:gd name="connsiteY15" fmla="*/ 851231 h 1134954"/>
                <a:gd name="connsiteX16" fmla="*/ 106528 w 799624"/>
                <a:gd name="connsiteY16" fmla="*/ 818805 h 1134954"/>
                <a:gd name="connsiteX0" fmla="*/ 106528 w 799624"/>
                <a:gd name="connsiteY0" fmla="*/ 818805 h 1134954"/>
                <a:gd name="connsiteX1" fmla="*/ 86263 w 799624"/>
                <a:gd name="connsiteY1" fmla="*/ 749901 h 1134954"/>
                <a:gd name="connsiteX2" fmla="*/ 122741 w 799624"/>
                <a:gd name="connsiteY2" fmla="*/ 717475 h 1134954"/>
                <a:gd name="connsiteX3" fmla="*/ 215965 w 799624"/>
                <a:gd name="connsiteY3" fmla="*/ 522922 h 1134954"/>
                <a:gd name="connsiteX4" fmla="*/ 187592 w 799624"/>
                <a:gd name="connsiteY4" fmla="*/ 449965 h 1134954"/>
                <a:gd name="connsiteX5" fmla="*/ 167326 w 799624"/>
                <a:gd name="connsiteY5" fmla="*/ 417539 h 1134954"/>
                <a:gd name="connsiteX6" fmla="*/ 138954 w 799624"/>
                <a:gd name="connsiteY6" fmla="*/ 328369 h 1134954"/>
                <a:gd name="connsiteX7" fmla="*/ 49784 w 799624"/>
                <a:gd name="connsiteY7" fmla="*/ 243252 h 1134954"/>
                <a:gd name="connsiteX8" fmla="*/ 17358 w 799624"/>
                <a:gd name="connsiteY8" fmla="*/ 194614 h 1134954"/>
                <a:gd name="connsiteX9" fmla="*/ 56443 w 799624"/>
                <a:gd name="connsiteY9" fmla="*/ 45956 h 1134954"/>
                <a:gd name="connsiteX10" fmla="*/ 151430 w 799624"/>
                <a:gd name="connsiteY10" fmla="*/ 6623 h 1134954"/>
                <a:gd name="connsiteX11" fmla="*/ 236217 w 799624"/>
                <a:gd name="connsiteY11" fmla="*/ 69816 h 1134954"/>
                <a:gd name="connsiteX12" fmla="*/ 564539 w 799624"/>
                <a:gd name="connsiteY12" fmla="*/ 259465 h 1134954"/>
                <a:gd name="connsiteX13" fmla="*/ 799624 w 799624"/>
                <a:gd name="connsiteY13" fmla="*/ 1134954 h 1134954"/>
                <a:gd name="connsiteX14" fmla="*/ 402411 w 799624"/>
                <a:gd name="connsiteY14" fmla="*/ 989039 h 1134954"/>
                <a:gd name="connsiteX15" fmla="*/ 280816 w 799624"/>
                <a:gd name="connsiteY15" fmla="*/ 940401 h 1134954"/>
                <a:gd name="connsiteX16" fmla="*/ 151114 w 799624"/>
                <a:gd name="connsiteY16" fmla="*/ 851231 h 1134954"/>
                <a:gd name="connsiteX17" fmla="*/ 106528 w 799624"/>
                <a:gd name="connsiteY17" fmla="*/ 818805 h 1134954"/>
                <a:gd name="connsiteX0" fmla="*/ 106528 w 799624"/>
                <a:gd name="connsiteY0" fmla="*/ 1018127 h 1334276"/>
                <a:gd name="connsiteX1" fmla="*/ 86263 w 799624"/>
                <a:gd name="connsiteY1" fmla="*/ 949223 h 1334276"/>
                <a:gd name="connsiteX2" fmla="*/ 122741 w 799624"/>
                <a:gd name="connsiteY2" fmla="*/ 916797 h 1334276"/>
                <a:gd name="connsiteX3" fmla="*/ 215965 w 799624"/>
                <a:gd name="connsiteY3" fmla="*/ 722244 h 1334276"/>
                <a:gd name="connsiteX4" fmla="*/ 187592 w 799624"/>
                <a:gd name="connsiteY4" fmla="*/ 649287 h 1334276"/>
                <a:gd name="connsiteX5" fmla="*/ 167326 w 799624"/>
                <a:gd name="connsiteY5" fmla="*/ 616861 h 1334276"/>
                <a:gd name="connsiteX6" fmla="*/ 138954 w 799624"/>
                <a:gd name="connsiteY6" fmla="*/ 527691 h 1334276"/>
                <a:gd name="connsiteX7" fmla="*/ 49784 w 799624"/>
                <a:gd name="connsiteY7" fmla="*/ 442574 h 1334276"/>
                <a:gd name="connsiteX8" fmla="*/ 17358 w 799624"/>
                <a:gd name="connsiteY8" fmla="*/ 393936 h 1334276"/>
                <a:gd name="connsiteX9" fmla="*/ 56443 w 799624"/>
                <a:gd name="connsiteY9" fmla="*/ 245278 h 1334276"/>
                <a:gd name="connsiteX10" fmla="*/ 151430 w 799624"/>
                <a:gd name="connsiteY10" fmla="*/ 205945 h 1334276"/>
                <a:gd name="connsiteX11" fmla="*/ 236217 w 799624"/>
                <a:gd name="connsiteY11" fmla="*/ 269138 h 1334276"/>
                <a:gd name="connsiteX12" fmla="*/ 485867 w 799624"/>
                <a:gd name="connsiteY12" fmla="*/ 2709 h 1334276"/>
                <a:gd name="connsiteX13" fmla="*/ 564539 w 799624"/>
                <a:gd name="connsiteY13" fmla="*/ 458787 h 1334276"/>
                <a:gd name="connsiteX14" fmla="*/ 799624 w 799624"/>
                <a:gd name="connsiteY14" fmla="*/ 1334276 h 1334276"/>
                <a:gd name="connsiteX15" fmla="*/ 402411 w 799624"/>
                <a:gd name="connsiteY15" fmla="*/ 1188361 h 1334276"/>
                <a:gd name="connsiteX16" fmla="*/ 280816 w 799624"/>
                <a:gd name="connsiteY16" fmla="*/ 1139723 h 1334276"/>
                <a:gd name="connsiteX17" fmla="*/ 151114 w 799624"/>
                <a:gd name="connsiteY17" fmla="*/ 1050553 h 1334276"/>
                <a:gd name="connsiteX18" fmla="*/ 106528 w 799624"/>
                <a:gd name="connsiteY18" fmla="*/ 1018127 h 1334276"/>
                <a:gd name="connsiteX0" fmla="*/ 106528 w 799624"/>
                <a:gd name="connsiteY0" fmla="*/ 1015418 h 1331567"/>
                <a:gd name="connsiteX1" fmla="*/ 86263 w 799624"/>
                <a:gd name="connsiteY1" fmla="*/ 946514 h 1331567"/>
                <a:gd name="connsiteX2" fmla="*/ 122741 w 799624"/>
                <a:gd name="connsiteY2" fmla="*/ 914088 h 1331567"/>
                <a:gd name="connsiteX3" fmla="*/ 215965 w 799624"/>
                <a:gd name="connsiteY3" fmla="*/ 719535 h 1331567"/>
                <a:gd name="connsiteX4" fmla="*/ 187592 w 799624"/>
                <a:gd name="connsiteY4" fmla="*/ 646578 h 1331567"/>
                <a:gd name="connsiteX5" fmla="*/ 167326 w 799624"/>
                <a:gd name="connsiteY5" fmla="*/ 614152 h 1331567"/>
                <a:gd name="connsiteX6" fmla="*/ 138954 w 799624"/>
                <a:gd name="connsiteY6" fmla="*/ 524982 h 1331567"/>
                <a:gd name="connsiteX7" fmla="*/ 49784 w 799624"/>
                <a:gd name="connsiteY7" fmla="*/ 439865 h 1331567"/>
                <a:gd name="connsiteX8" fmla="*/ 17358 w 799624"/>
                <a:gd name="connsiteY8" fmla="*/ 391227 h 1331567"/>
                <a:gd name="connsiteX9" fmla="*/ 56443 w 799624"/>
                <a:gd name="connsiteY9" fmla="*/ 242569 h 1331567"/>
                <a:gd name="connsiteX10" fmla="*/ 151430 w 799624"/>
                <a:gd name="connsiteY10" fmla="*/ 203236 h 1331567"/>
                <a:gd name="connsiteX11" fmla="*/ 236217 w 799624"/>
                <a:gd name="connsiteY11" fmla="*/ 266429 h 1331567"/>
                <a:gd name="connsiteX12" fmla="*/ 485867 w 799624"/>
                <a:gd name="connsiteY12" fmla="*/ 0 h 1331567"/>
                <a:gd name="connsiteX13" fmla="*/ 564539 w 799624"/>
                <a:gd name="connsiteY13" fmla="*/ 456078 h 1331567"/>
                <a:gd name="connsiteX14" fmla="*/ 799624 w 799624"/>
                <a:gd name="connsiteY14" fmla="*/ 1331567 h 1331567"/>
                <a:gd name="connsiteX15" fmla="*/ 402411 w 799624"/>
                <a:gd name="connsiteY15" fmla="*/ 1185652 h 1331567"/>
                <a:gd name="connsiteX16" fmla="*/ 280816 w 799624"/>
                <a:gd name="connsiteY16" fmla="*/ 1137014 h 1331567"/>
                <a:gd name="connsiteX17" fmla="*/ 151114 w 799624"/>
                <a:gd name="connsiteY17" fmla="*/ 1047844 h 1331567"/>
                <a:gd name="connsiteX18" fmla="*/ 106528 w 799624"/>
                <a:gd name="connsiteY18" fmla="*/ 1015418 h 1331567"/>
                <a:gd name="connsiteX0" fmla="*/ 106528 w 799624"/>
                <a:gd name="connsiteY0" fmla="*/ 1008017 h 1324166"/>
                <a:gd name="connsiteX1" fmla="*/ 86263 w 799624"/>
                <a:gd name="connsiteY1" fmla="*/ 939113 h 1324166"/>
                <a:gd name="connsiteX2" fmla="*/ 122741 w 799624"/>
                <a:gd name="connsiteY2" fmla="*/ 906687 h 1324166"/>
                <a:gd name="connsiteX3" fmla="*/ 215965 w 799624"/>
                <a:gd name="connsiteY3" fmla="*/ 712134 h 1324166"/>
                <a:gd name="connsiteX4" fmla="*/ 187592 w 799624"/>
                <a:gd name="connsiteY4" fmla="*/ 639177 h 1324166"/>
                <a:gd name="connsiteX5" fmla="*/ 167326 w 799624"/>
                <a:gd name="connsiteY5" fmla="*/ 606751 h 1324166"/>
                <a:gd name="connsiteX6" fmla="*/ 138954 w 799624"/>
                <a:gd name="connsiteY6" fmla="*/ 517581 h 1324166"/>
                <a:gd name="connsiteX7" fmla="*/ 49784 w 799624"/>
                <a:gd name="connsiteY7" fmla="*/ 432464 h 1324166"/>
                <a:gd name="connsiteX8" fmla="*/ 17358 w 799624"/>
                <a:gd name="connsiteY8" fmla="*/ 383826 h 1324166"/>
                <a:gd name="connsiteX9" fmla="*/ 56443 w 799624"/>
                <a:gd name="connsiteY9" fmla="*/ 235168 h 1324166"/>
                <a:gd name="connsiteX10" fmla="*/ 151430 w 799624"/>
                <a:gd name="connsiteY10" fmla="*/ 195835 h 1324166"/>
                <a:gd name="connsiteX11" fmla="*/ 236217 w 799624"/>
                <a:gd name="connsiteY11" fmla="*/ 259028 h 1324166"/>
                <a:gd name="connsiteX12" fmla="*/ 468564 w 799624"/>
                <a:gd name="connsiteY12" fmla="*/ 0 h 1324166"/>
                <a:gd name="connsiteX13" fmla="*/ 564539 w 799624"/>
                <a:gd name="connsiteY13" fmla="*/ 448677 h 1324166"/>
                <a:gd name="connsiteX14" fmla="*/ 799624 w 799624"/>
                <a:gd name="connsiteY14" fmla="*/ 1324166 h 1324166"/>
                <a:gd name="connsiteX15" fmla="*/ 402411 w 799624"/>
                <a:gd name="connsiteY15" fmla="*/ 1178251 h 1324166"/>
                <a:gd name="connsiteX16" fmla="*/ 280816 w 799624"/>
                <a:gd name="connsiteY16" fmla="*/ 1129613 h 1324166"/>
                <a:gd name="connsiteX17" fmla="*/ 151114 w 799624"/>
                <a:gd name="connsiteY17" fmla="*/ 1040443 h 1324166"/>
                <a:gd name="connsiteX18" fmla="*/ 106528 w 799624"/>
                <a:gd name="connsiteY18" fmla="*/ 1008017 h 1324166"/>
                <a:gd name="connsiteX0" fmla="*/ 106528 w 799624"/>
                <a:gd name="connsiteY0" fmla="*/ 1022818 h 1338967"/>
                <a:gd name="connsiteX1" fmla="*/ 86263 w 799624"/>
                <a:gd name="connsiteY1" fmla="*/ 953914 h 1338967"/>
                <a:gd name="connsiteX2" fmla="*/ 122741 w 799624"/>
                <a:gd name="connsiteY2" fmla="*/ 921488 h 1338967"/>
                <a:gd name="connsiteX3" fmla="*/ 215965 w 799624"/>
                <a:gd name="connsiteY3" fmla="*/ 726935 h 1338967"/>
                <a:gd name="connsiteX4" fmla="*/ 187592 w 799624"/>
                <a:gd name="connsiteY4" fmla="*/ 653978 h 1338967"/>
                <a:gd name="connsiteX5" fmla="*/ 167326 w 799624"/>
                <a:gd name="connsiteY5" fmla="*/ 621552 h 1338967"/>
                <a:gd name="connsiteX6" fmla="*/ 138954 w 799624"/>
                <a:gd name="connsiteY6" fmla="*/ 532382 h 1338967"/>
                <a:gd name="connsiteX7" fmla="*/ 49784 w 799624"/>
                <a:gd name="connsiteY7" fmla="*/ 447265 h 1338967"/>
                <a:gd name="connsiteX8" fmla="*/ 17358 w 799624"/>
                <a:gd name="connsiteY8" fmla="*/ 398627 h 1338967"/>
                <a:gd name="connsiteX9" fmla="*/ 56443 w 799624"/>
                <a:gd name="connsiteY9" fmla="*/ 249969 h 1338967"/>
                <a:gd name="connsiteX10" fmla="*/ 151430 w 799624"/>
                <a:gd name="connsiteY10" fmla="*/ 210636 h 1338967"/>
                <a:gd name="connsiteX11" fmla="*/ 236217 w 799624"/>
                <a:gd name="connsiteY11" fmla="*/ 273829 h 1338967"/>
                <a:gd name="connsiteX12" fmla="*/ 480924 w 799624"/>
                <a:gd name="connsiteY12" fmla="*/ 0 h 1338967"/>
                <a:gd name="connsiteX13" fmla="*/ 564539 w 799624"/>
                <a:gd name="connsiteY13" fmla="*/ 463478 h 1338967"/>
                <a:gd name="connsiteX14" fmla="*/ 799624 w 799624"/>
                <a:gd name="connsiteY14" fmla="*/ 1338967 h 1338967"/>
                <a:gd name="connsiteX15" fmla="*/ 402411 w 799624"/>
                <a:gd name="connsiteY15" fmla="*/ 1193052 h 1338967"/>
                <a:gd name="connsiteX16" fmla="*/ 280816 w 799624"/>
                <a:gd name="connsiteY16" fmla="*/ 1144414 h 1338967"/>
                <a:gd name="connsiteX17" fmla="*/ 151114 w 799624"/>
                <a:gd name="connsiteY17" fmla="*/ 1055244 h 1338967"/>
                <a:gd name="connsiteX18" fmla="*/ 106528 w 799624"/>
                <a:gd name="connsiteY18" fmla="*/ 1022818 h 1338967"/>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1071254 w 1071254"/>
                <a:gd name="connsiteY13" fmla="*/ 0 h 1502090"/>
                <a:gd name="connsiteX14" fmla="*/ 799624 w 1071254"/>
                <a:gd name="connsiteY14" fmla="*/ 1502090 h 1502090"/>
                <a:gd name="connsiteX15" fmla="*/ 402411 w 1071254"/>
                <a:gd name="connsiteY15" fmla="*/ 1356175 h 1502090"/>
                <a:gd name="connsiteX16" fmla="*/ 280816 w 1071254"/>
                <a:gd name="connsiteY16" fmla="*/ 1307537 h 1502090"/>
                <a:gd name="connsiteX17" fmla="*/ 151114 w 1071254"/>
                <a:gd name="connsiteY17" fmla="*/ 1218367 h 1502090"/>
                <a:gd name="connsiteX18" fmla="*/ 106528 w 1071254"/>
                <a:gd name="connsiteY18" fmla="*/ 1185941 h 1502090"/>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513056 w 1071254"/>
                <a:gd name="connsiteY13" fmla="*/ 27442 h 1502090"/>
                <a:gd name="connsiteX14" fmla="*/ 1071254 w 1071254"/>
                <a:gd name="connsiteY14" fmla="*/ 0 h 1502090"/>
                <a:gd name="connsiteX15" fmla="*/ 799624 w 1071254"/>
                <a:gd name="connsiteY15" fmla="*/ 1502090 h 1502090"/>
                <a:gd name="connsiteX16" fmla="*/ 402411 w 1071254"/>
                <a:gd name="connsiteY16" fmla="*/ 1356175 h 1502090"/>
                <a:gd name="connsiteX17" fmla="*/ 280816 w 1071254"/>
                <a:gd name="connsiteY17" fmla="*/ 1307537 h 1502090"/>
                <a:gd name="connsiteX18" fmla="*/ 151114 w 1071254"/>
                <a:gd name="connsiteY18" fmla="*/ 1218367 h 1502090"/>
                <a:gd name="connsiteX19" fmla="*/ 106528 w 1071254"/>
                <a:gd name="connsiteY19" fmla="*/ 1185941 h 1502090"/>
                <a:gd name="connsiteX0" fmla="*/ 106528 w 1071254"/>
                <a:gd name="connsiteY0" fmla="*/ 1185941 h 1502090"/>
                <a:gd name="connsiteX1" fmla="*/ 86263 w 1071254"/>
                <a:gd name="connsiteY1" fmla="*/ 1117037 h 1502090"/>
                <a:gd name="connsiteX2" fmla="*/ 122741 w 1071254"/>
                <a:gd name="connsiteY2" fmla="*/ 1084611 h 1502090"/>
                <a:gd name="connsiteX3" fmla="*/ 215965 w 1071254"/>
                <a:gd name="connsiteY3" fmla="*/ 890058 h 1502090"/>
                <a:gd name="connsiteX4" fmla="*/ 187592 w 1071254"/>
                <a:gd name="connsiteY4" fmla="*/ 817101 h 1502090"/>
                <a:gd name="connsiteX5" fmla="*/ 167326 w 1071254"/>
                <a:gd name="connsiteY5" fmla="*/ 784675 h 1502090"/>
                <a:gd name="connsiteX6" fmla="*/ 138954 w 1071254"/>
                <a:gd name="connsiteY6" fmla="*/ 695505 h 1502090"/>
                <a:gd name="connsiteX7" fmla="*/ 49784 w 1071254"/>
                <a:gd name="connsiteY7" fmla="*/ 610388 h 1502090"/>
                <a:gd name="connsiteX8" fmla="*/ 17358 w 1071254"/>
                <a:gd name="connsiteY8" fmla="*/ 561750 h 1502090"/>
                <a:gd name="connsiteX9" fmla="*/ 56443 w 1071254"/>
                <a:gd name="connsiteY9" fmla="*/ 413092 h 1502090"/>
                <a:gd name="connsiteX10" fmla="*/ 151430 w 1071254"/>
                <a:gd name="connsiteY10" fmla="*/ 373759 h 1502090"/>
                <a:gd name="connsiteX11" fmla="*/ 236217 w 1071254"/>
                <a:gd name="connsiteY11" fmla="*/ 436952 h 1502090"/>
                <a:gd name="connsiteX12" fmla="*/ 480924 w 1071254"/>
                <a:gd name="connsiteY12" fmla="*/ 163123 h 1502090"/>
                <a:gd name="connsiteX13" fmla="*/ 513056 w 1071254"/>
                <a:gd name="connsiteY13" fmla="*/ 27442 h 1502090"/>
                <a:gd name="connsiteX14" fmla="*/ 1071254 w 1071254"/>
                <a:gd name="connsiteY14" fmla="*/ 0 h 1502090"/>
                <a:gd name="connsiteX15" fmla="*/ 799624 w 1071254"/>
                <a:gd name="connsiteY15" fmla="*/ 1502090 h 1502090"/>
                <a:gd name="connsiteX16" fmla="*/ 402411 w 1071254"/>
                <a:gd name="connsiteY16" fmla="*/ 1356175 h 1502090"/>
                <a:gd name="connsiteX17" fmla="*/ 280816 w 1071254"/>
                <a:gd name="connsiteY17" fmla="*/ 1307537 h 1502090"/>
                <a:gd name="connsiteX18" fmla="*/ 151114 w 1071254"/>
                <a:gd name="connsiteY18" fmla="*/ 1218367 h 1502090"/>
                <a:gd name="connsiteX19" fmla="*/ 106528 w 1071254"/>
                <a:gd name="connsiteY19" fmla="*/ 1185941 h 1502090"/>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99624 w 799624"/>
                <a:gd name="connsiteY15" fmla="*/ 1474648 h 1474648"/>
                <a:gd name="connsiteX16" fmla="*/ 402411 w 799624"/>
                <a:gd name="connsiteY16" fmla="*/ 1328733 h 1474648"/>
                <a:gd name="connsiteX17" fmla="*/ 280816 w 799624"/>
                <a:gd name="connsiteY17" fmla="*/ 1280095 h 1474648"/>
                <a:gd name="connsiteX18" fmla="*/ 151114 w 799624"/>
                <a:gd name="connsiteY18" fmla="*/ 1190925 h 1474648"/>
                <a:gd name="connsiteX19" fmla="*/ 106528 w 799624"/>
                <a:gd name="connsiteY19" fmla="*/ 1158499 h 1474648"/>
                <a:gd name="connsiteX0" fmla="*/ 106528 w 799624"/>
                <a:gd name="connsiteY0" fmla="*/ 1158499 h 1474648"/>
                <a:gd name="connsiteX1" fmla="*/ 86263 w 799624"/>
                <a:gd name="connsiteY1" fmla="*/ 1089595 h 1474648"/>
                <a:gd name="connsiteX2" fmla="*/ 122741 w 799624"/>
                <a:gd name="connsiteY2" fmla="*/ 1057169 h 1474648"/>
                <a:gd name="connsiteX3" fmla="*/ 215965 w 799624"/>
                <a:gd name="connsiteY3" fmla="*/ 862616 h 1474648"/>
                <a:gd name="connsiteX4" fmla="*/ 187592 w 799624"/>
                <a:gd name="connsiteY4" fmla="*/ 789659 h 1474648"/>
                <a:gd name="connsiteX5" fmla="*/ 167326 w 799624"/>
                <a:gd name="connsiteY5" fmla="*/ 757233 h 1474648"/>
                <a:gd name="connsiteX6" fmla="*/ 138954 w 799624"/>
                <a:gd name="connsiteY6" fmla="*/ 668063 h 1474648"/>
                <a:gd name="connsiteX7" fmla="*/ 49784 w 799624"/>
                <a:gd name="connsiteY7" fmla="*/ 582946 h 1474648"/>
                <a:gd name="connsiteX8" fmla="*/ 17358 w 799624"/>
                <a:gd name="connsiteY8" fmla="*/ 534308 h 1474648"/>
                <a:gd name="connsiteX9" fmla="*/ 56443 w 799624"/>
                <a:gd name="connsiteY9" fmla="*/ 385650 h 1474648"/>
                <a:gd name="connsiteX10" fmla="*/ 151430 w 799624"/>
                <a:gd name="connsiteY10" fmla="*/ 346317 h 1474648"/>
                <a:gd name="connsiteX11" fmla="*/ 236217 w 799624"/>
                <a:gd name="connsiteY11" fmla="*/ 409510 h 1474648"/>
                <a:gd name="connsiteX12" fmla="*/ 480924 w 799624"/>
                <a:gd name="connsiteY12" fmla="*/ 135681 h 1474648"/>
                <a:gd name="connsiteX13" fmla="*/ 513056 w 799624"/>
                <a:gd name="connsiteY13" fmla="*/ 0 h 1474648"/>
                <a:gd name="connsiteX14" fmla="*/ 631277 w 799624"/>
                <a:gd name="connsiteY14" fmla="*/ 98372 h 1474648"/>
                <a:gd name="connsiteX15" fmla="*/ 703383 w 799624"/>
                <a:gd name="connsiteY15" fmla="*/ 503254 h 1474648"/>
                <a:gd name="connsiteX16" fmla="*/ 799624 w 799624"/>
                <a:gd name="connsiteY16" fmla="*/ 1474648 h 1474648"/>
                <a:gd name="connsiteX17" fmla="*/ 402411 w 799624"/>
                <a:gd name="connsiteY17" fmla="*/ 1328733 h 1474648"/>
                <a:gd name="connsiteX18" fmla="*/ 280816 w 799624"/>
                <a:gd name="connsiteY18" fmla="*/ 1280095 h 1474648"/>
                <a:gd name="connsiteX19" fmla="*/ 151114 w 799624"/>
                <a:gd name="connsiteY19" fmla="*/ 1190925 h 1474648"/>
                <a:gd name="connsiteX20" fmla="*/ 106528 w 799624"/>
                <a:gd name="connsiteY20"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02255"/>
                <a:gd name="connsiteY0" fmla="*/ 1158499 h 1474648"/>
                <a:gd name="connsiteX1" fmla="*/ 86263 w 802255"/>
                <a:gd name="connsiteY1" fmla="*/ 1089595 h 1474648"/>
                <a:gd name="connsiteX2" fmla="*/ 122741 w 802255"/>
                <a:gd name="connsiteY2" fmla="*/ 1057169 h 1474648"/>
                <a:gd name="connsiteX3" fmla="*/ 215965 w 802255"/>
                <a:gd name="connsiteY3" fmla="*/ 862616 h 1474648"/>
                <a:gd name="connsiteX4" fmla="*/ 187592 w 802255"/>
                <a:gd name="connsiteY4" fmla="*/ 789659 h 1474648"/>
                <a:gd name="connsiteX5" fmla="*/ 167326 w 802255"/>
                <a:gd name="connsiteY5" fmla="*/ 757233 h 1474648"/>
                <a:gd name="connsiteX6" fmla="*/ 138954 w 802255"/>
                <a:gd name="connsiteY6" fmla="*/ 668063 h 1474648"/>
                <a:gd name="connsiteX7" fmla="*/ 49784 w 802255"/>
                <a:gd name="connsiteY7" fmla="*/ 582946 h 1474648"/>
                <a:gd name="connsiteX8" fmla="*/ 17358 w 802255"/>
                <a:gd name="connsiteY8" fmla="*/ 534308 h 1474648"/>
                <a:gd name="connsiteX9" fmla="*/ 56443 w 802255"/>
                <a:gd name="connsiteY9" fmla="*/ 385650 h 1474648"/>
                <a:gd name="connsiteX10" fmla="*/ 151430 w 802255"/>
                <a:gd name="connsiteY10" fmla="*/ 346317 h 1474648"/>
                <a:gd name="connsiteX11" fmla="*/ 236217 w 802255"/>
                <a:gd name="connsiteY11" fmla="*/ 409510 h 1474648"/>
                <a:gd name="connsiteX12" fmla="*/ 480924 w 802255"/>
                <a:gd name="connsiteY12" fmla="*/ 135681 h 1474648"/>
                <a:gd name="connsiteX13" fmla="*/ 513056 w 802255"/>
                <a:gd name="connsiteY13" fmla="*/ 0 h 1474648"/>
                <a:gd name="connsiteX14" fmla="*/ 631277 w 802255"/>
                <a:gd name="connsiteY14" fmla="*/ 98372 h 1474648"/>
                <a:gd name="connsiteX15" fmla="*/ 703383 w 802255"/>
                <a:gd name="connsiteY15" fmla="*/ 503254 h 1474648"/>
                <a:gd name="connsiteX16" fmla="*/ 802255 w 802255"/>
                <a:gd name="connsiteY16" fmla="*/ 821487 h 1474648"/>
                <a:gd name="connsiteX17" fmla="*/ 799624 w 802255"/>
                <a:gd name="connsiteY17" fmla="*/ 1474648 h 1474648"/>
                <a:gd name="connsiteX18" fmla="*/ 402411 w 802255"/>
                <a:gd name="connsiteY18" fmla="*/ 1328733 h 1474648"/>
                <a:gd name="connsiteX19" fmla="*/ 280816 w 802255"/>
                <a:gd name="connsiteY19" fmla="*/ 1280095 h 1474648"/>
                <a:gd name="connsiteX20" fmla="*/ 151114 w 802255"/>
                <a:gd name="connsiteY20" fmla="*/ 1190925 h 1474648"/>
                <a:gd name="connsiteX21" fmla="*/ 106528 w 802255"/>
                <a:gd name="connsiteY21" fmla="*/ 1158499 h 1474648"/>
                <a:gd name="connsiteX0" fmla="*/ 106528 w 831915"/>
                <a:gd name="connsiteY0" fmla="*/ 1158499 h 1474648"/>
                <a:gd name="connsiteX1" fmla="*/ 86263 w 831915"/>
                <a:gd name="connsiteY1" fmla="*/ 1089595 h 1474648"/>
                <a:gd name="connsiteX2" fmla="*/ 122741 w 831915"/>
                <a:gd name="connsiteY2" fmla="*/ 1057169 h 1474648"/>
                <a:gd name="connsiteX3" fmla="*/ 215965 w 831915"/>
                <a:gd name="connsiteY3" fmla="*/ 862616 h 1474648"/>
                <a:gd name="connsiteX4" fmla="*/ 187592 w 831915"/>
                <a:gd name="connsiteY4" fmla="*/ 789659 h 1474648"/>
                <a:gd name="connsiteX5" fmla="*/ 167326 w 831915"/>
                <a:gd name="connsiteY5" fmla="*/ 757233 h 1474648"/>
                <a:gd name="connsiteX6" fmla="*/ 138954 w 831915"/>
                <a:gd name="connsiteY6" fmla="*/ 668063 h 1474648"/>
                <a:gd name="connsiteX7" fmla="*/ 49784 w 831915"/>
                <a:gd name="connsiteY7" fmla="*/ 582946 h 1474648"/>
                <a:gd name="connsiteX8" fmla="*/ 17358 w 831915"/>
                <a:gd name="connsiteY8" fmla="*/ 534308 h 1474648"/>
                <a:gd name="connsiteX9" fmla="*/ 56443 w 831915"/>
                <a:gd name="connsiteY9" fmla="*/ 385650 h 1474648"/>
                <a:gd name="connsiteX10" fmla="*/ 151430 w 831915"/>
                <a:gd name="connsiteY10" fmla="*/ 346317 h 1474648"/>
                <a:gd name="connsiteX11" fmla="*/ 236217 w 831915"/>
                <a:gd name="connsiteY11" fmla="*/ 409510 h 1474648"/>
                <a:gd name="connsiteX12" fmla="*/ 480924 w 831915"/>
                <a:gd name="connsiteY12" fmla="*/ 135681 h 1474648"/>
                <a:gd name="connsiteX13" fmla="*/ 513056 w 831915"/>
                <a:gd name="connsiteY13" fmla="*/ 0 h 1474648"/>
                <a:gd name="connsiteX14" fmla="*/ 631277 w 831915"/>
                <a:gd name="connsiteY14" fmla="*/ 98372 h 1474648"/>
                <a:gd name="connsiteX15" fmla="*/ 703383 w 831915"/>
                <a:gd name="connsiteY15" fmla="*/ 503254 h 1474648"/>
                <a:gd name="connsiteX16" fmla="*/ 802255 w 831915"/>
                <a:gd name="connsiteY16" fmla="*/ 821487 h 1474648"/>
                <a:gd name="connsiteX17" fmla="*/ 831915 w 831915"/>
                <a:gd name="connsiteY17" fmla="*/ 1011441 h 1474648"/>
                <a:gd name="connsiteX18" fmla="*/ 799624 w 831915"/>
                <a:gd name="connsiteY18" fmla="*/ 1474648 h 1474648"/>
                <a:gd name="connsiteX19" fmla="*/ 402411 w 831915"/>
                <a:gd name="connsiteY19" fmla="*/ 1328733 h 1474648"/>
                <a:gd name="connsiteX20" fmla="*/ 280816 w 831915"/>
                <a:gd name="connsiteY20" fmla="*/ 1280095 h 1474648"/>
                <a:gd name="connsiteX21" fmla="*/ 151114 w 831915"/>
                <a:gd name="connsiteY21" fmla="*/ 1190925 h 1474648"/>
                <a:gd name="connsiteX22" fmla="*/ 106528 w 831915"/>
                <a:gd name="connsiteY22" fmla="*/ 1158499 h 1474648"/>
                <a:gd name="connsiteX0" fmla="*/ 106528 w 831915"/>
                <a:gd name="connsiteY0" fmla="*/ 1158499 h 1474648"/>
                <a:gd name="connsiteX1" fmla="*/ 86263 w 831915"/>
                <a:gd name="connsiteY1" fmla="*/ 1089595 h 1474648"/>
                <a:gd name="connsiteX2" fmla="*/ 122741 w 831915"/>
                <a:gd name="connsiteY2" fmla="*/ 1057169 h 1474648"/>
                <a:gd name="connsiteX3" fmla="*/ 215965 w 831915"/>
                <a:gd name="connsiteY3" fmla="*/ 862616 h 1474648"/>
                <a:gd name="connsiteX4" fmla="*/ 187592 w 831915"/>
                <a:gd name="connsiteY4" fmla="*/ 789659 h 1474648"/>
                <a:gd name="connsiteX5" fmla="*/ 167326 w 831915"/>
                <a:gd name="connsiteY5" fmla="*/ 757233 h 1474648"/>
                <a:gd name="connsiteX6" fmla="*/ 138954 w 831915"/>
                <a:gd name="connsiteY6" fmla="*/ 668063 h 1474648"/>
                <a:gd name="connsiteX7" fmla="*/ 49784 w 831915"/>
                <a:gd name="connsiteY7" fmla="*/ 582946 h 1474648"/>
                <a:gd name="connsiteX8" fmla="*/ 17358 w 831915"/>
                <a:gd name="connsiteY8" fmla="*/ 534308 h 1474648"/>
                <a:gd name="connsiteX9" fmla="*/ 56443 w 831915"/>
                <a:gd name="connsiteY9" fmla="*/ 385650 h 1474648"/>
                <a:gd name="connsiteX10" fmla="*/ 151430 w 831915"/>
                <a:gd name="connsiteY10" fmla="*/ 346317 h 1474648"/>
                <a:gd name="connsiteX11" fmla="*/ 236217 w 831915"/>
                <a:gd name="connsiteY11" fmla="*/ 409510 h 1474648"/>
                <a:gd name="connsiteX12" fmla="*/ 480924 w 831915"/>
                <a:gd name="connsiteY12" fmla="*/ 135681 h 1474648"/>
                <a:gd name="connsiteX13" fmla="*/ 513056 w 831915"/>
                <a:gd name="connsiteY13" fmla="*/ 0 h 1474648"/>
                <a:gd name="connsiteX14" fmla="*/ 631277 w 831915"/>
                <a:gd name="connsiteY14" fmla="*/ 98372 h 1474648"/>
                <a:gd name="connsiteX15" fmla="*/ 703383 w 831915"/>
                <a:gd name="connsiteY15" fmla="*/ 503254 h 1474648"/>
                <a:gd name="connsiteX16" fmla="*/ 802255 w 831915"/>
                <a:gd name="connsiteY16" fmla="*/ 821487 h 1474648"/>
                <a:gd name="connsiteX17" fmla="*/ 831915 w 831915"/>
                <a:gd name="connsiteY17" fmla="*/ 1011441 h 1474648"/>
                <a:gd name="connsiteX18" fmla="*/ 799624 w 831915"/>
                <a:gd name="connsiteY18" fmla="*/ 1474648 h 1474648"/>
                <a:gd name="connsiteX19" fmla="*/ 402411 w 831915"/>
                <a:gd name="connsiteY19" fmla="*/ 1328733 h 1474648"/>
                <a:gd name="connsiteX20" fmla="*/ 280816 w 831915"/>
                <a:gd name="connsiteY20" fmla="*/ 1280095 h 1474648"/>
                <a:gd name="connsiteX21" fmla="*/ 151114 w 831915"/>
                <a:gd name="connsiteY21" fmla="*/ 1190925 h 1474648"/>
                <a:gd name="connsiteX22" fmla="*/ 106528 w 831915"/>
                <a:gd name="connsiteY22" fmla="*/ 1158499 h 1474648"/>
                <a:gd name="connsiteX0" fmla="*/ 106528 w 985276"/>
                <a:gd name="connsiteY0" fmla="*/ 1158499 h 1474648"/>
                <a:gd name="connsiteX1" fmla="*/ 86263 w 985276"/>
                <a:gd name="connsiteY1" fmla="*/ 1089595 h 1474648"/>
                <a:gd name="connsiteX2" fmla="*/ 122741 w 985276"/>
                <a:gd name="connsiteY2" fmla="*/ 1057169 h 1474648"/>
                <a:gd name="connsiteX3" fmla="*/ 215965 w 985276"/>
                <a:gd name="connsiteY3" fmla="*/ 862616 h 1474648"/>
                <a:gd name="connsiteX4" fmla="*/ 187592 w 985276"/>
                <a:gd name="connsiteY4" fmla="*/ 789659 h 1474648"/>
                <a:gd name="connsiteX5" fmla="*/ 167326 w 985276"/>
                <a:gd name="connsiteY5" fmla="*/ 757233 h 1474648"/>
                <a:gd name="connsiteX6" fmla="*/ 138954 w 985276"/>
                <a:gd name="connsiteY6" fmla="*/ 668063 h 1474648"/>
                <a:gd name="connsiteX7" fmla="*/ 49784 w 985276"/>
                <a:gd name="connsiteY7" fmla="*/ 582946 h 1474648"/>
                <a:gd name="connsiteX8" fmla="*/ 17358 w 985276"/>
                <a:gd name="connsiteY8" fmla="*/ 534308 h 1474648"/>
                <a:gd name="connsiteX9" fmla="*/ 56443 w 985276"/>
                <a:gd name="connsiteY9" fmla="*/ 385650 h 1474648"/>
                <a:gd name="connsiteX10" fmla="*/ 151430 w 985276"/>
                <a:gd name="connsiteY10" fmla="*/ 346317 h 1474648"/>
                <a:gd name="connsiteX11" fmla="*/ 236217 w 985276"/>
                <a:gd name="connsiteY11" fmla="*/ 409510 h 1474648"/>
                <a:gd name="connsiteX12" fmla="*/ 480924 w 985276"/>
                <a:gd name="connsiteY12" fmla="*/ 135681 h 1474648"/>
                <a:gd name="connsiteX13" fmla="*/ 513056 w 985276"/>
                <a:gd name="connsiteY13" fmla="*/ 0 h 1474648"/>
                <a:gd name="connsiteX14" fmla="*/ 631277 w 985276"/>
                <a:gd name="connsiteY14" fmla="*/ 98372 h 1474648"/>
                <a:gd name="connsiteX15" fmla="*/ 703383 w 985276"/>
                <a:gd name="connsiteY15" fmla="*/ 503254 h 1474648"/>
                <a:gd name="connsiteX16" fmla="*/ 802255 w 985276"/>
                <a:gd name="connsiteY16" fmla="*/ 821487 h 1474648"/>
                <a:gd name="connsiteX17" fmla="*/ 831915 w 985276"/>
                <a:gd name="connsiteY17" fmla="*/ 1011441 h 1474648"/>
                <a:gd name="connsiteX18" fmla="*/ 985166 w 985276"/>
                <a:gd name="connsiteY18" fmla="*/ 971971 h 1474648"/>
                <a:gd name="connsiteX19" fmla="*/ 799624 w 985276"/>
                <a:gd name="connsiteY19" fmla="*/ 1474648 h 1474648"/>
                <a:gd name="connsiteX20" fmla="*/ 402411 w 985276"/>
                <a:gd name="connsiteY20" fmla="*/ 1328733 h 1474648"/>
                <a:gd name="connsiteX21" fmla="*/ 280816 w 985276"/>
                <a:gd name="connsiteY21" fmla="*/ 1280095 h 1474648"/>
                <a:gd name="connsiteX22" fmla="*/ 151114 w 985276"/>
                <a:gd name="connsiteY22" fmla="*/ 1190925 h 1474648"/>
                <a:gd name="connsiteX23" fmla="*/ 106528 w 985276"/>
                <a:gd name="connsiteY23" fmla="*/ 1158499 h 1474648"/>
                <a:gd name="connsiteX0" fmla="*/ 106528 w 985166"/>
                <a:gd name="connsiteY0" fmla="*/ 1158499 h 1474648"/>
                <a:gd name="connsiteX1" fmla="*/ 86263 w 985166"/>
                <a:gd name="connsiteY1" fmla="*/ 1089595 h 1474648"/>
                <a:gd name="connsiteX2" fmla="*/ 122741 w 985166"/>
                <a:gd name="connsiteY2" fmla="*/ 1057169 h 1474648"/>
                <a:gd name="connsiteX3" fmla="*/ 215965 w 985166"/>
                <a:gd name="connsiteY3" fmla="*/ 862616 h 1474648"/>
                <a:gd name="connsiteX4" fmla="*/ 187592 w 985166"/>
                <a:gd name="connsiteY4" fmla="*/ 789659 h 1474648"/>
                <a:gd name="connsiteX5" fmla="*/ 167326 w 985166"/>
                <a:gd name="connsiteY5" fmla="*/ 757233 h 1474648"/>
                <a:gd name="connsiteX6" fmla="*/ 138954 w 985166"/>
                <a:gd name="connsiteY6" fmla="*/ 668063 h 1474648"/>
                <a:gd name="connsiteX7" fmla="*/ 49784 w 985166"/>
                <a:gd name="connsiteY7" fmla="*/ 582946 h 1474648"/>
                <a:gd name="connsiteX8" fmla="*/ 17358 w 985166"/>
                <a:gd name="connsiteY8" fmla="*/ 534308 h 1474648"/>
                <a:gd name="connsiteX9" fmla="*/ 56443 w 985166"/>
                <a:gd name="connsiteY9" fmla="*/ 385650 h 1474648"/>
                <a:gd name="connsiteX10" fmla="*/ 151430 w 985166"/>
                <a:gd name="connsiteY10" fmla="*/ 346317 h 1474648"/>
                <a:gd name="connsiteX11" fmla="*/ 236217 w 985166"/>
                <a:gd name="connsiteY11" fmla="*/ 409510 h 1474648"/>
                <a:gd name="connsiteX12" fmla="*/ 480924 w 985166"/>
                <a:gd name="connsiteY12" fmla="*/ 135681 h 1474648"/>
                <a:gd name="connsiteX13" fmla="*/ 513056 w 985166"/>
                <a:gd name="connsiteY13" fmla="*/ 0 h 1474648"/>
                <a:gd name="connsiteX14" fmla="*/ 631277 w 985166"/>
                <a:gd name="connsiteY14" fmla="*/ 98372 h 1474648"/>
                <a:gd name="connsiteX15" fmla="*/ 703383 w 985166"/>
                <a:gd name="connsiteY15" fmla="*/ 503254 h 1474648"/>
                <a:gd name="connsiteX16" fmla="*/ 802255 w 985166"/>
                <a:gd name="connsiteY16" fmla="*/ 821487 h 1474648"/>
                <a:gd name="connsiteX17" fmla="*/ 831915 w 985166"/>
                <a:gd name="connsiteY17" fmla="*/ 1011441 h 1474648"/>
                <a:gd name="connsiteX18" fmla="*/ 985166 w 985166"/>
                <a:gd name="connsiteY18" fmla="*/ 971971 h 1474648"/>
                <a:gd name="connsiteX19" fmla="*/ 799624 w 985166"/>
                <a:gd name="connsiteY19" fmla="*/ 1474648 h 1474648"/>
                <a:gd name="connsiteX20" fmla="*/ 402411 w 985166"/>
                <a:gd name="connsiteY20" fmla="*/ 1328733 h 1474648"/>
                <a:gd name="connsiteX21" fmla="*/ 280816 w 985166"/>
                <a:gd name="connsiteY21" fmla="*/ 1280095 h 1474648"/>
                <a:gd name="connsiteX22" fmla="*/ 151114 w 985166"/>
                <a:gd name="connsiteY22" fmla="*/ 1190925 h 1474648"/>
                <a:gd name="connsiteX23" fmla="*/ 106528 w 985166"/>
                <a:gd name="connsiteY23" fmla="*/ 1158499 h 1474648"/>
                <a:gd name="connsiteX0" fmla="*/ 106528 w 1013731"/>
                <a:gd name="connsiteY0" fmla="*/ 1158499 h 1474648"/>
                <a:gd name="connsiteX1" fmla="*/ 86263 w 1013731"/>
                <a:gd name="connsiteY1" fmla="*/ 1089595 h 1474648"/>
                <a:gd name="connsiteX2" fmla="*/ 122741 w 1013731"/>
                <a:gd name="connsiteY2" fmla="*/ 1057169 h 1474648"/>
                <a:gd name="connsiteX3" fmla="*/ 215965 w 1013731"/>
                <a:gd name="connsiteY3" fmla="*/ 862616 h 1474648"/>
                <a:gd name="connsiteX4" fmla="*/ 187592 w 1013731"/>
                <a:gd name="connsiteY4" fmla="*/ 789659 h 1474648"/>
                <a:gd name="connsiteX5" fmla="*/ 167326 w 1013731"/>
                <a:gd name="connsiteY5" fmla="*/ 757233 h 1474648"/>
                <a:gd name="connsiteX6" fmla="*/ 138954 w 1013731"/>
                <a:gd name="connsiteY6" fmla="*/ 668063 h 1474648"/>
                <a:gd name="connsiteX7" fmla="*/ 49784 w 1013731"/>
                <a:gd name="connsiteY7" fmla="*/ 582946 h 1474648"/>
                <a:gd name="connsiteX8" fmla="*/ 17358 w 1013731"/>
                <a:gd name="connsiteY8" fmla="*/ 534308 h 1474648"/>
                <a:gd name="connsiteX9" fmla="*/ 56443 w 1013731"/>
                <a:gd name="connsiteY9" fmla="*/ 385650 h 1474648"/>
                <a:gd name="connsiteX10" fmla="*/ 151430 w 1013731"/>
                <a:gd name="connsiteY10" fmla="*/ 346317 h 1474648"/>
                <a:gd name="connsiteX11" fmla="*/ 236217 w 1013731"/>
                <a:gd name="connsiteY11" fmla="*/ 409510 h 1474648"/>
                <a:gd name="connsiteX12" fmla="*/ 480924 w 1013731"/>
                <a:gd name="connsiteY12" fmla="*/ 135681 h 1474648"/>
                <a:gd name="connsiteX13" fmla="*/ 513056 w 1013731"/>
                <a:gd name="connsiteY13" fmla="*/ 0 h 1474648"/>
                <a:gd name="connsiteX14" fmla="*/ 631277 w 1013731"/>
                <a:gd name="connsiteY14" fmla="*/ 98372 h 1474648"/>
                <a:gd name="connsiteX15" fmla="*/ 703383 w 1013731"/>
                <a:gd name="connsiteY15" fmla="*/ 503254 h 1474648"/>
                <a:gd name="connsiteX16" fmla="*/ 802255 w 1013731"/>
                <a:gd name="connsiteY16" fmla="*/ 821487 h 1474648"/>
                <a:gd name="connsiteX17" fmla="*/ 831915 w 1013731"/>
                <a:gd name="connsiteY17" fmla="*/ 1011441 h 1474648"/>
                <a:gd name="connsiteX18" fmla="*/ 985166 w 1013731"/>
                <a:gd name="connsiteY18" fmla="*/ 971971 h 1474648"/>
                <a:gd name="connsiteX19" fmla="*/ 1012355 w 1013731"/>
                <a:gd name="connsiteY19" fmla="*/ 1068181 h 1474648"/>
                <a:gd name="connsiteX20" fmla="*/ 799624 w 1013731"/>
                <a:gd name="connsiteY20" fmla="*/ 1474648 h 1474648"/>
                <a:gd name="connsiteX21" fmla="*/ 402411 w 1013731"/>
                <a:gd name="connsiteY21" fmla="*/ 1328733 h 1474648"/>
                <a:gd name="connsiteX22" fmla="*/ 280816 w 1013731"/>
                <a:gd name="connsiteY22" fmla="*/ 1280095 h 1474648"/>
                <a:gd name="connsiteX23" fmla="*/ 151114 w 1013731"/>
                <a:gd name="connsiteY23" fmla="*/ 1190925 h 1474648"/>
                <a:gd name="connsiteX24" fmla="*/ 106528 w 1013731"/>
                <a:gd name="connsiteY24" fmla="*/ 1158499 h 1474648"/>
                <a:gd name="connsiteX0" fmla="*/ 106528 w 1012355"/>
                <a:gd name="connsiteY0" fmla="*/ 1158499 h 1474648"/>
                <a:gd name="connsiteX1" fmla="*/ 86263 w 1012355"/>
                <a:gd name="connsiteY1" fmla="*/ 1089595 h 1474648"/>
                <a:gd name="connsiteX2" fmla="*/ 122741 w 1012355"/>
                <a:gd name="connsiteY2" fmla="*/ 1057169 h 1474648"/>
                <a:gd name="connsiteX3" fmla="*/ 215965 w 1012355"/>
                <a:gd name="connsiteY3" fmla="*/ 862616 h 1474648"/>
                <a:gd name="connsiteX4" fmla="*/ 187592 w 1012355"/>
                <a:gd name="connsiteY4" fmla="*/ 789659 h 1474648"/>
                <a:gd name="connsiteX5" fmla="*/ 167326 w 1012355"/>
                <a:gd name="connsiteY5" fmla="*/ 757233 h 1474648"/>
                <a:gd name="connsiteX6" fmla="*/ 138954 w 1012355"/>
                <a:gd name="connsiteY6" fmla="*/ 668063 h 1474648"/>
                <a:gd name="connsiteX7" fmla="*/ 49784 w 1012355"/>
                <a:gd name="connsiteY7" fmla="*/ 582946 h 1474648"/>
                <a:gd name="connsiteX8" fmla="*/ 17358 w 1012355"/>
                <a:gd name="connsiteY8" fmla="*/ 534308 h 1474648"/>
                <a:gd name="connsiteX9" fmla="*/ 56443 w 1012355"/>
                <a:gd name="connsiteY9" fmla="*/ 385650 h 1474648"/>
                <a:gd name="connsiteX10" fmla="*/ 151430 w 1012355"/>
                <a:gd name="connsiteY10" fmla="*/ 346317 h 1474648"/>
                <a:gd name="connsiteX11" fmla="*/ 236217 w 1012355"/>
                <a:gd name="connsiteY11" fmla="*/ 409510 h 1474648"/>
                <a:gd name="connsiteX12" fmla="*/ 480924 w 1012355"/>
                <a:gd name="connsiteY12" fmla="*/ 135681 h 1474648"/>
                <a:gd name="connsiteX13" fmla="*/ 513056 w 1012355"/>
                <a:gd name="connsiteY13" fmla="*/ 0 h 1474648"/>
                <a:gd name="connsiteX14" fmla="*/ 631277 w 1012355"/>
                <a:gd name="connsiteY14" fmla="*/ 98372 h 1474648"/>
                <a:gd name="connsiteX15" fmla="*/ 703383 w 1012355"/>
                <a:gd name="connsiteY15" fmla="*/ 503254 h 1474648"/>
                <a:gd name="connsiteX16" fmla="*/ 802255 w 1012355"/>
                <a:gd name="connsiteY16" fmla="*/ 821487 h 1474648"/>
                <a:gd name="connsiteX17" fmla="*/ 831915 w 1012355"/>
                <a:gd name="connsiteY17" fmla="*/ 1011441 h 1474648"/>
                <a:gd name="connsiteX18" fmla="*/ 985166 w 1012355"/>
                <a:gd name="connsiteY18" fmla="*/ 971971 h 1474648"/>
                <a:gd name="connsiteX19" fmla="*/ 1012355 w 1012355"/>
                <a:gd name="connsiteY19" fmla="*/ 1068181 h 1474648"/>
                <a:gd name="connsiteX20" fmla="*/ 799624 w 1012355"/>
                <a:gd name="connsiteY20" fmla="*/ 1474648 h 1474648"/>
                <a:gd name="connsiteX21" fmla="*/ 402411 w 1012355"/>
                <a:gd name="connsiteY21" fmla="*/ 1328733 h 1474648"/>
                <a:gd name="connsiteX22" fmla="*/ 280816 w 1012355"/>
                <a:gd name="connsiteY22" fmla="*/ 1280095 h 1474648"/>
                <a:gd name="connsiteX23" fmla="*/ 151114 w 1012355"/>
                <a:gd name="connsiteY23" fmla="*/ 1190925 h 1474648"/>
                <a:gd name="connsiteX24" fmla="*/ 106528 w 1012355"/>
                <a:gd name="connsiteY24" fmla="*/ 1158499 h 1474648"/>
                <a:gd name="connsiteX0" fmla="*/ 106528 w 1009883"/>
                <a:gd name="connsiteY0" fmla="*/ 1158499 h 1474648"/>
                <a:gd name="connsiteX1" fmla="*/ 86263 w 1009883"/>
                <a:gd name="connsiteY1" fmla="*/ 1089595 h 1474648"/>
                <a:gd name="connsiteX2" fmla="*/ 122741 w 1009883"/>
                <a:gd name="connsiteY2" fmla="*/ 1057169 h 1474648"/>
                <a:gd name="connsiteX3" fmla="*/ 215965 w 1009883"/>
                <a:gd name="connsiteY3" fmla="*/ 862616 h 1474648"/>
                <a:gd name="connsiteX4" fmla="*/ 187592 w 1009883"/>
                <a:gd name="connsiteY4" fmla="*/ 789659 h 1474648"/>
                <a:gd name="connsiteX5" fmla="*/ 167326 w 1009883"/>
                <a:gd name="connsiteY5" fmla="*/ 757233 h 1474648"/>
                <a:gd name="connsiteX6" fmla="*/ 138954 w 1009883"/>
                <a:gd name="connsiteY6" fmla="*/ 668063 h 1474648"/>
                <a:gd name="connsiteX7" fmla="*/ 49784 w 1009883"/>
                <a:gd name="connsiteY7" fmla="*/ 582946 h 1474648"/>
                <a:gd name="connsiteX8" fmla="*/ 17358 w 1009883"/>
                <a:gd name="connsiteY8" fmla="*/ 534308 h 1474648"/>
                <a:gd name="connsiteX9" fmla="*/ 56443 w 1009883"/>
                <a:gd name="connsiteY9" fmla="*/ 385650 h 1474648"/>
                <a:gd name="connsiteX10" fmla="*/ 151430 w 1009883"/>
                <a:gd name="connsiteY10" fmla="*/ 346317 h 1474648"/>
                <a:gd name="connsiteX11" fmla="*/ 236217 w 1009883"/>
                <a:gd name="connsiteY11" fmla="*/ 409510 h 1474648"/>
                <a:gd name="connsiteX12" fmla="*/ 480924 w 1009883"/>
                <a:gd name="connsiteY12" fmla="*/ 135681 h 1474648"/>
                <a:gd name="connsiteX13" fmla="*/ 513056 w 1009883"/>
                <a:gd name="connsiteY13" fmla="*/ 0 h 1474648"/>
                <a:gd name="connsiteX14" fmla="*/ 631277 w 1009883"/>
                <a:gd name="connsiteY14" fmla="*/ 98372 h 1474648"/>
                <a:gd name="connsiteX15" fmla="*/ 703383 w 1009883"/>
                <a:gd name="connsiteY15" fmla="*/ 503254 h 1474648"/>
                <a:gd name="connsiteX16" fmla="*/ 802255 w 1009883"/>
                <a:gd name="connsiteY16" fmla="*/ 821487 h 1474648"/>
                <a:gd name="connsiteX17" fmla="*/ 831915 w 1009883"/>
                <a:gd name="connsiteY17" fmla="*/ 1011441 h 1474648"/>
                <a:gd name="connsiteX18" fmla="*/ 985166 w 1009883"/>
                <a:gd name="connsiteY18" fmla="*/ 971971 h 1474648"/>
                <a:gd name="connsiteX19" fmla="*/ 1009883 w 1009883"/>
                <a:gd name="connsiteY19" fmla="*/ 1041045 h 1474648"/>
                <a:gd name="connsiteX20" fmla="*/ 799624 w 1009883"/>
                <a:gd name="connsiteY20" fmla="*/ 1474648 h 1474648"/>
                <a:gd name="connsiteX21" fmla="*/ 402411 w 1009883"/>
                <a:gd name="connsiteY21" fmla="*/ 1328733 h 1474648"/>
                <a:gd name="connsiteX22" fmla="*/ 280816 w 1009883"/>
                <a:gd name="connsiteY22" fmla="*/ 1280095 h 1474648"/>
                <a:gd name="connsiteX23" fmla="*/ 151114 w 1009883"/>
                <a:gd name="connsiteY23" fmla="*/ 1190925 h 1474648"/>
                <a:gd name="connsiteX24" fmla="*/ 106528 w 1009883"/>
                <a:gd name="connsiteY24" fmla="*/ 1158499 h 1474648"/>
                <a:gd name="connsiteX0" fmla="*/ 106528 w 1121366"/>
                <a:gd name="connsiteY0" fmla="*/ 1158499 h 1474648"/>
                <a:gd name="connsiteX1" fmla="*/ 86263 w 1121366"/>
                <a:gd name="connsiteY1" fmla="*/ 1089595 h 1474648"/>
                <a:gd name="connsiteX2" fmla="*/ 122741 w 1121366"/>
                <a:gd name="connsiteY2" fmla="*/ 1057169 h 1474648"/>
                <a:gd name="connsiteX3" fmla="*/ 215965 w 1121366"/>
                <a:gd name="connsiteY3" fmla="*/ 862616 h 1474648"/>
                <a:gd name="connsiteX4" fmla="*/ 187592 w 1121366"/>
                <a:gd name="connsiteY4" fmla="*/ 789659 h 1474648"/>
                <a:gd name="connsiteX5" fmla="*/ 167326 w 1121366"/>
                <a:gd name="connsiteY5" fmla="*/ 757233 h 1474648"/>
                <a:gd name="connsiteX6" fmla="*/ 138954 w 1121366"/>
                <a:gd name="connsiteY6" fmla="*/ 668063 h 1474648"/>
                <a:gd name="connsiteX7" fmla="*/ 49784 w 1121366"/>
                <a:gd name="connsiteY7" fmla="*/ 582946 h 1474648"/>
                <a:gd name="connsiteX8" fmla="*/ 17358 w 1121366"/>
                <a:gd name="connsiteY8" fmla="*/ 534308 h 1474648"/>
                <a:gd name="connsiteX9" fmla="*/ 56443 w 1121366"/>
                <a:gd name="connsiteY9" fmla="*/ 385650 h 1474648"/>
                <a:gd name="connsiteX10" fmla="*/ 151430 w 1121366"/>
                <a:gd name="connsiteY10" fmla="*/ 346317 h 1474648"/>
                <a:gd name="connsiteX11" fmla="*/ 236217 w 1121366"/>
                <a:gd name="connsiteY11" fmla="*/ 409510 h 1474648"/>
                <a:gd name="connsiteX12" fmla="*/ 480924 w 1121366"/>
                <a:gd name="connsiteY12" fmla="*/ 135681 h 1474648"/>
                <a:gd name="connsiteX13" fmla="*/ 513056 w 1121366"/>
                <a:gd name="connsiteY13" fmla="*/ 0 h 1474648"/>
                <a:gd name="connsiteX14" fmla="*/ 631277 w 1121366"/>
                <a:gd name="connsiteY14" fmla="*/ 98372 h 1474648"/>
                <a:gd name="connsiteX15" fmla="*/ 703383 w 1121366"/>
                <a:gd name="connsiteY15" fmla="*/ 503254 h 1474648"/>
                <a:gd name="connsiteX16" fmla="*/ 802255 w 1121366"/>
                <a:gd name="connsiteY16" fmla="*/ 821487 h 1474648"/>
                <a:gd name="connsiteX17" fmla="*/ 831915 w 1121366"/>
                <a:gd name="connsiteY17" fmla="*/ 1011441 h 1474648"/>
                <a:gd name="connsiteX18" fmla="*/ 985166 w 1121366"/>
                <a:gd name="connsiteY18" fmla="*/ 971971 h 1474648"/>
                <a:gd name="connsiteX19" fmla="*/ 1009883 w 1121366"/>
                <a:gd name="connsiteY19" fmla="*/ 1041045 h 1474648"/>
                <a:gd name="connsiteX20" fmla="*/ 1121113 w 1121366"/>
                <a:gd name="connsiteY20" fmla="*/ 1018842 h 1474648"/>
                <a:gd name="connsiteX21" fmla="*/ 799624 w 1121366"/>
                <a:gd name="connsiteY21" fmla="*/ 1474648 h 1474648"/>
                <a:gd name="connsiteX22" fmla="*/ 402411 w 1121366"/>
                <a:gd name="connsiteY22" fmla="*/ 1328733 h 1474648"/>
                <a:gd name="connsiteX23" fmla="*/ 280816 w 1121366"/>
                <a:gd name="connsiteY23" fmla="*/ 1280095 h 1474648"/>
                <a:gd name="connsiteX24" fmla="*/ 151114 w 1121366"/>
                <a:gd name="connsiteY24" fmla="*/ 1190925 h 1474648"/>
                <a:gd name="connsiteX25" fmla="*/ 106528 w 1121366"/>
                <a:gd name="connsiteY25" fmla="*/ 1158499 h 1474648"/>
                <a:gd name="connsiteX0" fmla="*/ 106528 w 1121361"/>
                <a:gd name="connsiteY0" fmla="*/ 1158499 h 1474648"/>
                <a:gd name="connsiteX1" fmla="*/ 86263 w 1121361"/>
                <a:gd name="connsiteY1" fmla="*/ 1089595 h 1474648"/>
                <a:gd name="connsiteX2" fmla="*/ 122741 w 1121361"/>
                <a:gd name="connsiteY2" fmla="*/ 1057169 h 1474648"/>
                <a:gd name="connsiteX3" fmla="*/ 215965 w 1121361"/>
                <a:gd name="connsiteY3" fmla="*/ 862616 h 1474648"/>
                <a:gd name="connsiteX4" fmla="*/ 187592 w 1121361"/>
                <a:gd name="connsiteY4" fmla="*/ 789659 h 1474648"/>
                <a:gd name="connsiteX5" fmla="*/ 167326 w 1121361"/>
                <a:gd name="connsiteY5" fmla="*/ 757233 h 1474648"/>
                <a:gd name="connsiteX6" fmla="*/ 138954 w 1121361"/>
                <a:gd name="connsiteY6" fmla="*/ 668063 h 1474648"/>
                <a:gd name="connsiteX7" fmla="*/ 49784 w 1121361"/>
                <a:gd name="connsiteY7" fmla="*/ 582946 h 1474648"/>
                <a:gd name="connsiteX8" fmla="*/ 17358 w 1121361"/>
                <a:gd name="connsiteY8" fmla="*/ 534308 h 1474648"/>
                <a:gd name="connsiteX9" fmla="*/ 56443 w 1121361"/>
                <a:gd name="connsiteY9" fmla="*/ 385650 h 1474648"/>
                <a:gd name="connsiteX10" fmla="*/ 151430 w 1121361"/>
                <a:gd name="connsiteY10" fmla="*/ 346317 h 1474648"/>
                <a:gd name="connsiteX11" fmla="*/ 236217 w 1121361"/>
                <a:gd name="connsiteY11" fmla="*/ 409510 h 1474648"/>
                <a:gd name="connsiteX12" fmla="*/ 480924 w 1121361"/>
                <a:gd name="connsiteY12" fmla="*/ 135681 h 1474648"/>
                <a:gd name="connsiteX13" fmla="*/ 513056 w 1121361"/>
                <a:gd name="connsiteY13" fmla="*/ 0 h 1474648"/>
                <a:gd name="connsiteX14" fmla="*/ 631277 w 1121361"/>
                <a:gd name="connsiteY14" fmla="*/ 98372 h 1474648"/>
                <a:gd name="connsiteX15" fmla="*/ 703383 w 1121361"/>
                <a:gd name="connsiteY15" fmla="*/ 503254 h 1474648"/>
                <a:gd name="connsiteX16" fmla="*/ 802255 w 1121361"/>
                <a:gd name="connsiteY16" fmla="*/ 821487 h 1474648"/>
                <a:gd name="connsiteX17" fmla="*/ 831915 w 1121361"/>
                <a:gd name="connsiteY17" fmla="*/ 1011441 h 1474648"/>
                <a:gd name="connsiteX18" fmla="*/ 985166 w 1121361"/>
                <a:gd name="connsiteY18" fmla="*/ 971971 h 1474648"/>
                <a:gd name="connsiteX19" fmla="*/ 1007412 w 1121361"/>
                <a:gd name="connsiteY19" fmla="*/ 1021309 h 1474648"/>
                <a:gd name="connsiteX20" fmla="*/ 1121113 w 1121361"/>
                <a:gd name="connsiteY20" fmla="*/ 1018842 h 1474648"/>
                <a:gd name="connsiteX21" fmla="*/ 799624 w 1121361"/>
                <a:gd name="connsiteY21" fmla="*/ 1474648 h 1474648"/>
                <a:gd name="connsiteX22" fmla="*/ 402411 w 1121361"/>
                <a:gd name="connsiteY22" fmla="*/ 1328733 h 1474648"/>
                <a:gd name="connsiteX23" fmla="*/ 280816 w 1121361"/>
                <a:gd name="connsiteY23" fmla="*/ 1280095 h 1474648"/>
                <a:gd name="connsiteX24" fmla="*/ 151114 w 1121361"/>
                <a:gd name="connsiteY24" fmla="*/ 1190925 h 1474648"/>
                <a:gd name="connsiteX25" fmla="*/ 106528 w 1121361"/>
                <a:gd name="connsiteY25" fmla="*/ 1158499 h 1474648"/>
                <a:gd name="connsiteX0" fmla="*/ 106528 w 1121361"/>
                <a:gd name="connsiteY0" fmla="*/ 1158499 h 1474648"/>
                <a:gd name="connsiteX1" fmla="*/ 86263 w 1121361"/>
                <a:gd name="connsiteY1" fmla="*/ 1089595 h 1474648"/>
                <a:gd name="connsiteX2" fmla="*/ 122741 w 1121361"/>
                <a:gd name="connsiteY2" fmla="*/ 1057169 h 1474648"/>
                <a:gd name="connsiteX3" fmla="*/ 215965 w 1121361"/>
                <a:gd name="connsiteY3" fmla="*/ 862616 h 1474648"/>
                <a:gd name="connsiteX4" fmla="*/ 187592 w 1121361"/>
                <a:gd name="connsiteY4" fmla="*/ 789659 h 1474648"/>
                <a:gd name="connsiteX5" fmla="*/ 167326 w 1121361"/>
                <a:gd name="connsiteY5" fmla="*/ 757233 h 1474648"/>
                <a:gd name="connsiteX6" fmla="*/ 138954 w 1121361"/>
                <a:gd name="connsiteY6" fmla="*/ 668063 h 1474648"/>
                <a:gd name="connsiteX7" fmla="*/ 49784 w 1121361"/>
                <a:gd name="connsiteY7" fmla="*/ 582946 h 1474648"/>
                <a:gd name="connsiteX8" fmla="*/ 17358 w 1121361"/>
                <a:gd name="connsiteY8" fmla="*/ 534308 h 1474648"/>
                <a:gd name="connsiteX9" fmla="*/ 56443 w 1121361"/>
                <a:gd name="connsiteY9" fmla="*/ 385650 h 1474648"/>
                <a:gd name="connsiteX10" fmla="*/ 151430 w 1121361"/>
                <a:gd name="connsiteY10" fmla="*/ 346317 h 1474648"/>
                <a:gd name="connsiteX11" fmla="*/ 236217 w 1121361"/>
                <a:gd name="connsiteY11" fmla="*/ 409510 h 1474648"/>
                <a:gd name="connsiteX12" fmla="*/ 480924 w 1121361"/>
                <a:gd name="connsiteY12" fmla="*/ 135681 h 1474648"/>
                <a:gd name="connsiteX13" fmla="*/ 513056 w 1121361"/>
                <a:gd name="connsiteY13" fmla="*/ 0 h 1474648"/>
                <a:gd name="connsiteX14" fmla="*/ 631277 w 1121361"/>
                <a:gd name="connsiteY14" fmla="*/ 98372 h 1474648"/>
                <a:gd name="connsiteX15" fmla="*/ 703383 w 1121361"/>
                <a:gd name="connsiteY15" fmla="*/ 503254 h 1474648"/>
                <a:gd name="connsiteX16" fmla="*/ 802255 w 1121361"/>
                <a:gd name="connsiteY16" fmla="*/ 821487 h 1474648"/>
                <a:gd name="connsiteX17" fmla="*/ 831915 w 1121361"/>
                <a:gd name="connsiteY17" fmla="*/ 1011441 h 1474648"/>
                <a:gd name="connsiteX18" fmla="*/ 985166 w 1121361"/>
                <a:gd name="connsiteY18" fmla="*/ 971971 h 1474648"/>
                <a:gd name="connsiteX19" fmla="*/ 1007412 w 1121361"/>
                <a:gd name="connsiteY19" fmla="*/ 1021309 h 1474648"/>
                <a:gd name="connsiteX20" fmla="*/ 1121113 w 1121361"/>
                <a:gd name="connsiteY20" fmla="*/ 994173 h 1474648"/>
                <a:gd name="connsiteX21" fmla="*/ 799624 w 1121361"/>
                <a:gd name="connsiteY21" fmla="*/ 1474648 h 1474648"/>
                <a:gd name="connsiteX22" fmla="*/ 402411 w 1121361"/>
                <a:gd name="connsiteY22" fmla="*/ 1328733 h 1474648"/>
                <a:gd name="connsiteX23" fmla="*/ 280816 w 1121361"/>
                <a:gd name="connsiteY23" fmla="*/ 1280095 h 1474648"/>
                <a:gd name="connsiteX24" fmla="*/ 151114 w 1121361"/>
                <a:gd name="connsiteY24" fmla="*/ 1190925 h 1474648"/>
                <a:gd name="connsiteX25" fmla="*/ 106528 w 1121361"/>
                <a:gd name="connsiteY25" fmla="*/ 1158499 h 1474648"/>
                <a:gd name="connsiteX0" fmla="*/ 106528 w 1135996"/>
                <a:gd name="connsiteY0" fmla="*/ 1158499 h 1474648"/>
                <a:gd name="connsiteX1" fmla="*/ 86263 w 1135996"/>
                <a:gd name="connsiteY1" fmla="*/ 1089595 h 1474648"/>
                <a:gd name="connsiteX2" fmla="*/ 122741 w 1135996"/>
                <a:gd name="connsiteY2" fmla="*/ 1057169 h 1474648"/>
                <a:gd name="connsiteX3" fmla="*/ 215965 w 1135996"/>
                <a:gd name="connsiteY3" fmla="*/ 862616 h 1474648"/>
                <a:gd name="connsiteX4" fmla="*/ 187592 w 1135996"/>
                <a:gd name="connsiteY4" fmla="*/ 789659 h 1474648"/>
                <a:gd name="connsiteX5" fmla="*/ 167326 w 1135996"/>
                <a:gd name="connsiteY5" fmla="*/ 757233 h 1474648"/>
                <a:gd name="connsiteX6" fmla="*/ 138954 w 1135996"/>
                <a:gd name="connsiteY6" fmla="*/ 668063 h 1474648"/>
                <a:gd name="connsiteX7" fmla="*/ 49784 w 1135996"/>
                <a:gd name="connsiteY7" fmla="*/ 582946 h 1474648"/>
                <a:gd name="connsiteX8" fmla="*/ 17358 w 1135996"/>
                <a:gd name="connsiteY8" fmla="*/ 534308 h 1474648"/>
                <a:gd name="connsiteX9" fmla="*/ 56443 w 1135996"/>
                <a:gd name="connsiteY9" fmla="*/ 385650 h 1474648"/>
                <a:gd name="connsiteX10" fmla="*/ 151430 w 1135996"/>
                <a:gd name="connsiteY10" fmla="*/ 346317 h 1474648"/>
                <a:gd name="connsiteX11" fmla="*/ 236217 w 1135996"/>
                <a:gd name="connsiteY11" fmla="*/ 409510 h 1474648"/>
                <a:gd name="connsiteX12" fmla="*/ 480924 w 1135996"/>
                <a:gd name="connsiteY12" fmla="*/ 135681 h 1474648"/>
                <a:gd name="connsiteX13" fmla="*/ 513056 w 1135996"/>
                <a:gd name="connsiteY13" fmla="*/ 0 h 1474648"/>
                <a:gd name="connsiteX14" fmla="*/ 631277 w 1135996"/>
                <a:gd name="connsiteY14" fmla="*/ 98372 h 1474648"/>
                <a:gd name="connsiteX15" fmla="*/ 703383 w 1135996"/>
                <a:gd name="connsiteY15" fmla="*/ 503254 h 1474648"/>
                <a:gd name="connsiteX16" fmla="*/ 802255 w 1135996"/>
                <a:gd name="connsiteY16" fmla="*/ 821487 h 1474648"/>
                <a:gd name="connsiteX17" fmla="*/ 831915 w 1135996"/>
                <a:gd name="connsiteY17" fmla="*/ 1011441 h 1474648"/>
                <a:gd name="connsiteX18" fmla="*/ 985166 w 1135996"/>
                <a:gd name="connsiteY18" fmla="*/ 971971 h 1474648"/>
                <a:gd name="connsiteX19" fmla="*/ 1007412 w 1135996"/>
                <a:gd name="connsiteY19" fmla="*/ 1021309 h 1474648"/>
                <a:gd name="connsiteX20" fmla="*/ 1121113 w 1135996"/>
                <a:gd name="connsiteY20" fmla="*/ 994173 h 1474648"/>
                <a:gd name="connsiteX21" fmla="*/ 1131000 w 1135996"/>
                <a:gd name="connsiteY21" fmla="*/ 1058313 h 1474648"/>
                <a:gd name="connsiteX22" fmla="*/ 799624 w 1135996"/>
                <a:gd name="connsiteY22" fmla="*/ 1474648 h 1474648"/>
                <a:gd name="connsiteX23" fmla="*/ 402411 w 1135996"/>
                <a:gd name="connsiteY23" fmla="*/ 1328733 h 1474648"/>
                <a:gd name="connsiteX24" fmla="*/ 280816 w 1135996"/>
                <a:gd name="connsiteY24" fmla="*/ 1280095 h 1474648"/>
                <a:gd name="connsiteX25" fmla="*/ 151114 w 1135996"/>
                <a:gd name="connsiteY25" fmla="*/ 1190925 h 1474648"/>
                <a:gd name="connsiteX26" fmla="*/ 106528 w 1135996"/>
                <a:gd name="connsiteY26" fmla="*/ 1158499 h 1474648"/>
                <a:gd name="connsiteX0" fmla="*/ 106528 w 1135996"/>
                <a:gd name="connsiteY0" fmla="*/ 1158499 h 1474648"/>
                <a:gd name="connsiteX1" fmla="*/ 86263 w 1135996"/>
                <a:gd name="connsiteY1" fmla="*/ 1089595 h 1474648"/>
                <a:gd name="connsiteX2" fmla="*/ 122741 w 1135996"/>
                <a:gd name="connsiteY2" fmla="*/ 1057169 h 1474648"/>
                <a:gd name="connsiteX3" fmla="*/ 215965 w 1135996"/>
                <a:gd name="connsiteY3" fmla="*/ 862616 h 1474648"/>
                <a:gd name="connsiteX4" fmla="*/ 187592 w 1135996"/>
                <a:gd name="connsiteY4" fmla="*/ 789659 h 1474648"/>
                <a:gd name="connsiteX5" fmla="*/ 167326 w 1135996"/>
                <a:gd name="connsiteY5" fmla="*/ 757233 h 1474648"/>
                <a:gd name="connsiteX6" fmla="*/ 138954 w 1135996"/>
                <a:gd name="connsiteY6" fmla="*/ 668063 h 1474648"/>
                <a:gd name="connsiteX7" fmla="*/ 49784 w 1135996"/>
                <a:gd name="connsiteY7" fmla="*/ 582946 h 1474648"/>
                <a:gd name="connsiteX8" fmla="*/ 17358 w 1135996"/>
                <a:gd name="connsiteY8" fmla="*/ 534308 h 1474648"/>
                <a:gd name="connsiteX9" fmla="*/ 56443 w 1135996"/>
                <a:gd name="connsiteY9" fmla="*/ 385650 h 1474648"/>
                <a:gd name="connsiteX10" fmla="*/ 151430 w 1135996"/>
                <a:gd name="connsiteY10" fmla="*/ 346317 h 1474648"/>
                <a:gd name="connsiteX11" fmla="*/ 236217 w 1135996"/>
                <a:gd name="connsiteY11" fmla="*/ 409510 h 1474648"/>
                <a:gd name="connsiteX12" fmla="*/ 480924 w 1135996"/>
                <a:gd name="connsiteY12" fmla="*/ 135681 h 1474648"/>
                <a:gd name="connsiteX13" fmla="*/ 513056 w 1135996"/>
                <a:gd name="connsiteY13" fmla="*/ 0 h 1474648"/>
                <a:gd name="connsiteX14" fmla="*/ 631277 w 1135996"/>
                <a:gd name="connsiteY14" fmla="*/ 98372 h 1474648"/>
                <a:gd name="connsiteX15" fmla="*/ 703383 w 1135996"/>
                <a:gd name="connsiteY15" fmla="*/ 503254 h 1474648"/>
                <a:gd name="connsiteX16" fmla="*/ 802255 w 1135996"/>
                <a:gd name="connsiteY16" fmla="*/ 821487 h 1474648"/>
                <a:gd name="connsiteX17" fmla="*/ 831915 w 1135996"/>
                <a:gd name="connsiteY17" fmla="*/ 1011441 h 1474648"/>
                <a:gd name="connsiteX18" fmla="*/ 985166 w 1135996"/>
                <a:gd name="connsiteY18" fmla="*/ 971971 h 1474648"/>
                <a:gd name="connsiteX19" fmla="*/ 1007412 w 1135996"/>
                <a:gd name="connsiteY19" fmla="*/ 1021309 h 1474648"/>
                <a:gd name="connsiteX20" fmla="*/ 1121113 w 1135996"/>
                <a:gd name="connsiteY20" fmla="*/ 994173 h 1474648"/>
                <a:gd name="connsiteX21" fmla="*/ 1131000 w 1135996"/>
                <a:gd name="connsiteY21" fmla="*/ 1058313 h 1474648"/>
                <a:gd name="connsiteX22" fmla="*/ 799624 w 1135996"/>
                <a:gd name="connsiteY22" fmla="*/ 1474648 h 1474648"/>
                <a:gd name="connsiteX23" fmla="*/ 402411 w 1135996"/>
                <a:gd name="connsiteY23" fmla="*/ 1328733 h 1474648"/>
                <a:gd name="connsiteX24" fmla="*/ 280816 w 1135996"/>
                <a:gd name="connsiteY24" fmla="*/ 1280095 h 1474648"/>
                <a:gd name="connsiteX25" fmla="*/ 151114 w 1135996"/>
                <a:gd name="connsiteY25" fmla="*/ 1190925 h 1474648"/>
                <a:gd name="connsiteX26" fmla="*/ 106528 w 1135996"/>
                <a:gd name="connsiteY26" fmla="*/ 1158499 h 1474648"/>
                <a:gd name="connsiteX0" fmla="*/ 106528 w 1131000"/>
                <a:gd name="connsiteY0" fmla="*/ 1158499 h 1474648"/>
                <a:gd name="connsiteX1" fmla="*/ 86263 w 1131000"/>
                <a:gd name="connsiteY1" fmla="*/ 1089595 h 1474648"/>
                <a:gd name="connsiteX2" fmla="*/ 122741 w 1131000"/>
                <a:gd name="connsiteY2" fmla="*/ 1057169 h 1474648"/>
                <a:gd name="connsiteX3" fmla="*/ 215965 w 1131000"/>
                <a:gd name="connsiteY3" fmla="*/ 862616 h 1474648"/>
                <a:gd name="connsiteX4" fmla="*/ 187592 w 1131000"/>
                <a:gd name="connsiteY4" fmla="*/ 789659 h 1474648"/>
                <a:gd name="connsiteX5" fmla="*/ 167326 w 1131000"/>
                <a:gd name="connsiteY5" fmla="*/ 757233 h 1474648"/>
                <a:gd name="connsiteX6" fmla="*/ 138954 w 1131000"/>
                <a:gd name="connsiteY6" fmla="*/ 668063 h 1474648"/>
                <a:gd name="connsiteX7" fmla="*/ 49784 w 1131000"/>
                <a:gd name="connsiteY7" fmla="*/ 582946 h 1474648"/>
                <a:gd name="connsiteX8" fmla="*/ 17358 w 1131000"/>
                <a:gd name="connsiteY8" fmla="*/ 534308 h 1474648"/>
                <a:gd name="connsiteX9" fmla="*/ 56443 w 1131000"/>
                <a:gd name="connsiteY9" fmla="*/ 385650 h 1474648"/>
                <a:gd name="connsiteX10" fmla="*/ 151430 w 1131000"/>
                <a:gd name="connsiteY10" fmla="*/ 346317 h 1474648"/>
                <a:gd name="connsiteX11" fmla="*/ 236217 w 1131000"/>
                <a:gd name="connsiteY11" fmla="*/ 409510 h 1474648"/>
                <a:gd name="connsiteX12" fmla="*/ 480924 w 1131000"/>
                <a:gd name="connsiteY12" fmla="*/ 135681 h 1474648"/>
                <a:gd name="connsiteX13" fmla="*/ 513056 w 1131000"/>
                <a:gd name="connsiteY13" fmla="*/ 0 h 1474648"/>
                <a:gd name="connsiteX14" fmla="*/ 631277 w 1131000"/>
                <a:gd name="connsiteY14" fmla="*/ 98372 h 1474648"/>
                <a:gd name="connsiteX15" fmla="*/ 703383 w 1131000"/>
                <a:gd name="connsiteY15" fmla="*/ 503254 h 1474648"/>
                <a:gd name="connsiteX16" fmla="*/ 802255 w 1131000"/>
                <a:gd name="connsiteY16" fmla="*/ 821487 h 1474648"/>
                <a:gd name="connsiteX17" fmla="*/ 831915 w 1131000"/>
                <a:gd name="connsiteY17" fmla="*/ 1011441 h 1474648"/>
                <a:gd name="connsiteX18" fmla="*/ 985166 w 1131000"/>
                <a:gd name="connsiteY18" fmla="*/ 971971 h 1474648"/>
                <a:gd name="connsiteX19" fmla="*/ 1007412 w 1131000"/>
                <a:gd name="connsiteY19" fmla="*/ 1021309 h 1474648"/>
                <a:gd name="connsiteX20" fmla="*/ 1121113 w 1131000"/>
                <a:gd name="connsiteY20" fmla="*/ 994173 h 1474648"/>
                <a:gd name="connsiteX21" fmla="*/ 1131000 w 1131000"/>
                <a:gd name="connsiteY21" fmla="*/ 1058313 h 1474648"/>
                <a:gd name="connsiteX22" fmla="*/ 799624 w 1131000"/>
                <a:gd name="connsiteY22" fmla="*/ 1474648 h 1474648"/>
                <a:gd name="connsiteX23" fmla="*/ 402411 w 1131000"/>
                <a:gd name="connsiteY23" fmla="*/ 1328733 h 1474648"/>
                <a:gd name="connsiteX24" fmla="*/ 280816 w 1131000"/>
                <a:gd name="connsiteY24" fmla="*/ 1280095 h 1474648"/>
                <a:gd name="connsiteX25" fmla="*/ 151114 w 1131000"/>
                <a:gd name="connsiteY25" fmla="*/ 1190925 h 1474648"/>
                <a:gd name="connsiteX26" fmla="*/ 106528 w 1131000"/>
                <a:gd name="connsiteY26" fmla="*/ 1158499 h 1474648"/>
                <a:gd name="connsiteX0" fmla="*/ 106528 w 1131000"/>
                <a:gd name="connsiteY0" fmla="*/ 1158499 h 1474648"/>
                <a:gd name="connsiteX1" fmla="*/ 86263 w 1131000"/>
                <a:gd name="connsiteY1" fmla="*/ 1089595 h 1474648"/>
                <a:gd name="connsiteX2" fmla="*/ 122741 w 1131000"/>
                <a:gd name="connsiteY2" fmla="*/ 1057169 h 1474648"/>
                <a:gd name="connsiteX3" fmla="*/ 215965 w 1131000"/>
                <a:gd name="connsiteY3" fmla="*/ 862616 h 1474648"/>
                <a:gd name="connsiteX4" fmla="*/ 187592 w 1131000"/>
                <a:gd name="connsiteY4" fmla="*/ 789659 h 1474648"/>
                <a:gd name="connsiteX5" fmla="*/ 167326 w 1131000"/>
                <a:gd name="connsiteY5" fmla="*/ 757233 h 1474648"/>
                <a:gd name="connsiteX6" fmla="*/ 138954 w 1131000"/>
                <a:gd name="connsiteY6" fmla="*/ 668063 h 1474648"/>
                <a:gd name="connsiteX7" fmla="*/ 49784 w 1131000"/>
                <a:gd name="connsiteY7" fmla="*/ 582946 h 1474648"/>
                <a:gd name="connsiteX8" fmla="*/ 17358 w 1131000"/>
                <a:gd name="connsiteY8" fmla="*/ 534308 h 1474648"/>
                <a:gd name="connsiteX9" fmla="*/ 56443 w 1131000"/>
                <a:gd name="connsiteY9" fmla="*/ 385650 h 1474648"/>
                <a:gd name="connsiteX10" fmla="*/ 151430 w 1131000"/>
                <a:gd name="connsiteY10" fmla="*/ 346317 h 1474648"/>
                <a:gd name="connsiteX11" fmla="*/ 236217 w 1131000"/>
                <a:gd name="connsiteY11" fmla="*/ 409510 h 1474648"/>
                <a:gd name="connsiteX12" fmla="*/ 480924 w 1131000"/>
                <a:gd name="connsiteY12" fmla="*/ 135681 h 1474648"/>
                <a:gd name="connsiteX13" fmla="*/ 513056 w 1131000"/>
                <a:gd name="connsiteY13" fmla="*/ 0 h 1474648"/>
                <a:gd name="connsiteX14" fmla="*/ 631277 w 1131000"/>
                <a:gd name="connsiteY14" fmla="*/ 98372 h 1474648"/>
                <a:gd name="connsiteX15" fmla="*/ 703383 w 1131000"/>
                <a:gd name="connsiteY15" fmla="*/ 503254 h 1474648"/>
                <a:gd name="connsiteX16" fmla="*/ 802255 w 1131000"/>
                <a:gd name="connsiteY16" fmla="*/ 821487 h 1474648"/>
                <a:gd name="connsiteX17" fmla="*/ 831915 w 1131000"/>
                <a:gd name="connsiteY17" fmla="*/ 1011441 h 1474648"/>
                <a:gd name="connsiteX18" fmla="*/ 985166 w 1131000"/>
                <a:gd name="connsiteY18" fmla="*/ 971971 h 1474648"/>
                <a:gd name="connsiteX19" fmla="*/ 1007412 w 1131000"/>
                <a:gd name="connsiteY19" fmla="*/ 1021309 h 1474648"/>
                <a:gd name="connsiteX20" fmla="*/ 1116169 w 1131000"/>
                <a:gd name="connsiteY20" fmla="*/ 984305 h 1474648"/>
                <a:gd name="connsiteX21" fmla="*/ 1131000 w 1131000"/>
                <a:gd name="connsiteY21" fmla="*/ 1058313 h 1474648"/>
                <a:gd name="connsiteX22" fmla="*/ 799624 w 1131000"/>
                <a:gd name="connsiteY22" fmla="*/ 1474648 h 1474648"/>
                <a:gd name="connsiteX23" fmla="*/ 402411 w 1131000"/>
                <a:gd name="connsiteY23" fmla="*/ 1328733 h 1474648"/>
                <a:gd name="connsiteX24" fmla="*/ 280816 w 1131000"/>
                <a:gd name="connsiteY24" fmla="*/ 1280095 h 1474648"/>
                <a:gd name="connsiteX25" fmla="*/ 151114 w 1131000"/>
                <a:gd name="connsiteY25" fmla="*/ 1190925 h 1474648"/>
                <a:gd name="connsiteX26" fmla="*/ 106528 w 1131000"/>
                <a:gd name="connsiteY26" fmla="*/ 1158499 h 1474648"/>
                <a:gd name="connsiteX0" fmla="*/ 106528 w 1150775"/>
                <a:gd name="connsiteY0" fmla="*/ 1158499 h 1474648"/>
                <a:gd name="connsiteX1" fmla="*/ 86263 w 1150775"/>
                <a:gd name="connsiteY1" fmla="*/ 1089595 h 1474648"/>
                <a:gd name="connsiteX2" fmla="*/ 122741 w 1150775"/>
                <a:gd name="connsiteY2" fmla="*/ 1057169 h 1474648"/>
                <a:gd name="connsiteX3" fmla="*/ 215965 w 1150775"/>
                <a:gd name="connsiteY3" fmla="*/ 862616 h 1474648"/>
                <a:gd name="connsiteX4" fmla="*/ 187592 w 1150775"/>
                <a:gd name="connsiteY4" fmla="*/ 789659 h 1474648"/>
                <a:gd name="connsiteX5" fmla="*/ 167326 w 1150775"/>
                <a:gd name="connsiteY5" fmla="*/ 757233 h 1474648"/>
                <a:gd name="connsiteX6" fmla="*/ 138954 w 1150775"/>
                <a:gd name="connsiteY6" fmla="*/ 668063 h 1474648"/>
                <a:gd name="connsiteX7" fmla="*/ 49784 w 1150775"/>
                <a:gd name="connsiteY7" fmla="*/ 582946 h 1474648"/>
                <a:gd name="connsiteX8" fmla="*/ 17358 w 1150775"/>
                <a:gd name="connsiteY8" fmla="*/ 534308 h 1474648"/>
                <a:gd name="connsiteX9" fmla="*/ 56443 w 1150775"/>
                <a:gd name="connsiteY9" fmla="*/ 385650 h 1474648"/>
                <a:gd name="connsiteX10" fmla="*/ 151430 w 1150775"/>
                <a:gd name="connsiteY10" fmla="*/ 346317 h 1474648"/>
                <a:gd name="connsiteX11" fmla="*/ 236217 w 1150775"/>
                <a:gd name="connsiteY11" fmla="*/ 409510 h 1474648"/>
                <a:gd name="connsiteX12" fmla="*/ 480924 w 1150775"/>
                <a:gd name="connsiteY12" fmla="*/ 135681 h 1474648"/>
                <a:gd name="connsiteX13" fmla="*/ 513056 w 1150775"/>
                <a:gd name="connsiteY13" fmla="*/ 0 h 1474648"/>
                <a:gd name="connsiteX14" fmla="*/ 631277 w 1150775"/>
                <a:gd name="connsiteY14" fmla="*/ 98372 h 1474648"/>
                <a:gd name="connsiteX15" fmla="*/ 703383 w 1150775"/>
                <a:gd name="connsiteY15" fmla="*/ 503254 h 1474648"/>
                <a:gd name="connsiteX16" fmla="*/ 802255 w 1150775"/>
                <a:gd name="connsiteY16" fmla="*/ 821487 h 1474648"/>
                <a:gd name="connsiteX17" fmla="*/ 831915 w 1150775"/>
                <a:gd name="connsiteY17" fmla="*/ 1011441 h 1474648"/>
                <a:gd name="connsiteX18" fmla="*/ 985166 w 1150775"/>
                <a:gd name="connsiteY18" fmla="*/ 971971 h 1474648"/>
                <a:gd name="connsiteX19" fmla="*/ 1007412 w 1150775"/>
                <a:gd name="connsiteY19" fmla="*/ 1021309 h 1474648"/>
                <a:gd name="connsiteX20" fmla="*/ 1116169 w 1150775"/>
                <a:gd name="connsiteY20" fmla="*/ 984305 h 1474648"/>
                <a:gd name="connsiteX21" fmla="*/ 1150775 w 1150775"/>
                <a:gd name="connsiteY21" fmla="*/ 1050913 h 1474648"/>
                <a:gd name="connsiteX22" fmla="*/ 799624 w 1150775"/>
                <a:gd name="connsiteY22" fmla="*/ 1474648 h 1474648"/>
                <a:gd name="connsiteX23" fmla="*/ 402411 w 1150775"/>
                <a:gd name="connsiteY23" fmla="*/ 1328733 h 1474648"/>
                <a:gd name="connsiteX24" fmla="*/ 280816 w 1150775"/>
                <a:gd name="connsiteY24" fmla="*/ 1280095 h 1474648"/>
                <a:gd name="connsiteX25" fmla="*/ 151114 w 1150775"/>
                <a:gd name="connsiteY25" fmla="*/ 1190925 h 1474648"/>
                <a:gd name="connsiteX26" fmla="*/ 106528 w 1150775"/>
                <a:gd name="connsiteY26" fmla="*/ 1158499 h 1474648"/>
                <a:gd name="connsiteX0" fmla="*/ 106528 w 1341972"/>
                <a:gd name="connsiteY0" fmla="*/ 1158499 h 1474648"/>
                <a:gd name="connsiteX1" fmla="*/ 86263 w 1341972"/>
                <a:gd name="connsiteY1" fmla="*/ 1089595 h 1474648"/>
                <a:gd name="connsiteX2" fmla="*/ 122741 w 1341972"/>
                <a:gd name="connsiteY2" fmla="*/ 1057169 h 1474648"/>
                <a:gd name="connsiteX3" fmla="*/ 215965 w 1341972"/>
                <a:gd name="connsiteY3" fmla="*/ 862616 h 1474648"/>
                <a:gd name="connsiteX4" fmla="*/ 187592 w 1341972"/>
                <a:gd name="connsiteY4" fmla="*/ 789659 h 1474648"/>
                <a:gd name="connsiteX5" fmla="*/ 167326 w 1341972"/>
                <a:gd name="connsiteY5" fmla="*/ 757233 h 1474648"/>
                <a:gd name="connsiteX6" fmla="*/ 138954 w 1341972"/>
                <a:gd name="connsiteY6" fmla="*/ 668063 h 1474648"/>
                <a:gd name="connsiteX7" fmla="*/ 49784 w 1341972"/>
                <a:gd name="connsiteY7" fmla="*/ 582946 h 1474648"/>
                <a:gd name="connsiteX8" fmla="*/ 17358 w 1341972"/>
                <a:gd name="connsiteY8" fmla="*/ 534308 h 1474648"/>
                <a:gd name="connsiteX9" fmla="*/ 56443 w 1341972"/>
                <a:gd name="connsiteY9" fmla="*/ 385650 h 1474648"/>
                <a:gd name="connsiteX10" fmla="*/ 151430 w 1341972"/>
                <a:gd name="connsiteY10" fmla="*/ 346317 h 1474648"/>
                <a:gd name="connsiteX11" fmla="*/ 236217 w 1341972"/>
                <a:gd name="connsiteY11" fmla="*/ 409510 h 1474648"/>
                <a:gd name="connsiteX12" fmla="*/ 480924 w 1341972"/>
                <a:gd name="connsiteY12" fmla="*/ 135681 h 1474648"/>
                <a:gd name="connsiteX13" fmla="*/ 513056 w 1341972"/>
                <a:gd name="connsiteY13" fmla="*/ 0 h 1474648"/>
                <a:gd name="connsiteX14" fmla="*/ 631277 w 1341972"/>
                <a:gd name="connsiteY14" fmla="*/ 98372 h 1474648"/>
                <a:gd name="connsiteX15" fmla="*/ 703383 w 1341972"/>
                <a:gd name="connsiteY15" fmla="*/ 503254 h 1474648"/>
                <a:gd name="connsiteX16" fmla="*/ 802255 w 1341972"/>
                <a:gd name="connsiteY16" fmla="*/ 821487 h 1474648"/>
                <a:gd name="connsiteX17" fmla="*/ 831915 w 1341972"/>
                <a:gd name="connsiteY17" fmla="*/ 1011441 h 1474648"/>
                <a:gd name="connsiteX18" fmla="*/ 985166 w 1341972"/>
                <a:gd name="connsiteY18" fmla="*/ 971971 h 1474648"/>
                <a:gd name="connsiteX19" fmla="*/ 1007412 w 1341972"/>
                <a:gd name="connsiteY19" fmla="*/ 1021309 h 1474648"/>
                <a:gd name="connsiteX20" fmla="*/ 1116169 w 1341972"/>
                <a:gd name="connsiteY20" fmla="*/ 984305 h 1474648"/>
                <a:gd name="connsiteX21" fmla="*/ 1150775 w 1341972"/>
                <a:gd name="connsiteY21" fmla="*/ 1050913 h 1474648"/>
                <a:gd name="connsiteX22" fmla="*/ 1341103 w 1341972"/>
                <a:gd name="connsiteY22" fmla="*/ 1013908 h 1474648"/>
                <a:gd name="connsiteX23" fmla="*/ 799624 w 1341972"/>
                <a:gd name="connsiteY23" fmla="*/ 1474648 h 1474648"/>
                <a:gd name="connsiteX24" fmla="*/ 402411 w 1341972"/>
                <a:gd name="connsiteY24" fmla="*/ 1328733 h 1474648"/>
                <a:gd name="connsiteX25" fmla="*/ 280816 w 1341972"/>
                <a:gd name="connsiteY25" fmla="*/ 1280095 h 1474648"/>
                <a:gd name="connsiteX26" fmla="*/ 151114 w 1341972"/>
                <a:gd name="connsiteY26" fmla="*/ 1190925 h 1474648"/>
                <a:gd name="connsiteX27" fmla="*/ 106528 w 1341972"/>
                <a:gd name="connsiteY27" fmla="*/ 1158499 h 1474648"/>
                <a:gd name="connsiteX0" fmla="*/ 106528 w 1389881"/>
                <a:gd name="connsiteY0" fmla="*/ 1158499 h 1474648"/>
                <a:gd name="connsiteX1" fmla="*/ 86263 w 1389881"/>
                <a:gd name="connsiteY1" fmla="*/ 1089595 h 1474648"/>
                <a:gd name="connsiteX2" fmla="*/ 122741 w 1389881"/>
                <a:gd name="connsiteY2" fmla="*/ 1057169 h 1474648"/>
                <a:gd name="connsiteX3" fmla="*/ 215965 w 1389881"/>
                <a:gd name="connsiteY3" fmla="*/ 862616 h 1474648"/>
                <a:gd name="connsiteX4" fmla="*/ 187592 w 1389881"/>
                <a:gd name="connsiteY4" fmla="*/ 789659 h 1474648"/>
                <a:gd name="connsiteX5" fmla="*/ 167326 w 1389881"/>
                <a:gd name="connsiteY5" fmla="*/ 757233 h 1474648"/>
                <a:gd name="connsiteX6" fmla="*/ 138954 w 1389881"/>
                <a:gd name="connsiteY6" fmla="*/ 668063 h 1474648"/>
                <a:gd name="connsiteX7" fmla="*/ 49784 w 1389881"/>
                <a:gd name="connsiteY7" fmla="*/ 582946 h 1474648"/>
                <a:gd name="connsiteX8" fmla="*/ 17358 w 1389881"/>
                <a:gd name="connsiteY8" fmla="*/ 534308 h 1474648"/>
                <a:gd name="connsiteX9" fmla="*/ 56443 w 1389881"/>
                <a:gd name="connsiteY9" fmla="*/ 385650 h 1474648"/>
                <a:gd name="connsiteX10" fmla="*/ 151430 w 1389881"/>
                <a:gd name="connsiteY10" fmla="*/ 346317 h 1474648"/>
                <a:gd name="connsiteX11" fmla="*/ 236217 w 1389881"/>
                <a:gd name="connsiteY11" fmla="*/ 409510 h 1474648"/>
                <a:gd name="connsiteX12" fmla="*/ 480924 w 1389881"/>
                <a:gd name="connsiteY12" fmla="*/ 135681 h 1474648"/>
                <a:gd name="connsiteX13" fmla="*/ 513056 w 1389881"/>
                <a:gd name="connsiteY13" fmla="*/ 0 h 1474648"/>
                <a:gd name="connsiteX14" fmla="*/ 631277 w 1389881"/>
                <a:gd name="connsiteY14" fmla="*/ 98372 h 1474648"/>
                <a:gd name="connsiteX15" fmla="*/ 703383 w 1389881"/>
                <a:gd name="connsiteY15" fmla="*/ 503254 h 1474648"/>
                <a:gd name="connsiteX16" fmla="*/ 802255 w 1389881"/>
                <a:gd name="connsiteY16" fmla="*/ 821487 h 1474648"/>
                <a:gd name="connsiteX17" fmla="*/ 831915 w 1389881"/>
                <a:gd name="connsiteY17" fmla="*/ 1011441 h 1474648"/>
                <a:gd name="connsiteX18" fmla="*/ 985166 w 1389881"/>
                <a:gd name="connsiteY18" fmla="*/ 971971 h 1474648"/>
                <a:gd name="connsiteX19" fmla="*/ 1007412 w 1389881"/>
                <a:gd name="connsiteY19" fmla="*/ 1021309 h 1474648"/>
                <a:gd name="connsiteX20" fmla="*/ 1116169 w 1389881"/>
                <a:gd name="connsiteY20" fmla="*/ 984305 h 1474648"/>
                <a:gd name="connsiteX21" fmla="*/ 1150775 w 1389881"/>
                <a:gd name="connsiteY21" fmla="*/ 1050913 h 1474648"/>
                <a:gd name="connsiteX22" fmla="*/ 1341103 w 1389881"/>
                <a:gd name="connsiteY22" fmla="*/ 1013908 h 1474648"/>
                <a:gd name="connsiteX23" fmla="*/ 1373236 w 1389881"/>
                <a:gd name="connsiteY23" fmla="*/ 1208796 h 1474648"/>
                <a:gd name="connsiteX24" fmla="*/ 799624 w 1389881"/>
                <a:gd name="connsiteY24" fmla="*/ 1474648 h 1474648"/>
                <a:gd name="connsiteX25" fmla="*/ 402411 w 1389881"/>
                <a:gd name="connsiteY25" fmla="*/ 1328733 h 1474648"/>
                <a:gd name="connsiteX26" fmla="*/ 280816 w 1389881"/>
                <a:gd name="connsiteY26" fmla="*/ 1280095 h 1474648"/>
                <a:gd name="connsiteX27" fmla="*/ 151114 w 1389881"/>
                <a:gd name="connsiteY27" fmla="*/ 1190925 h 1474648"/>
                <a:gd name="connsiteX28" fmla="*/ 106528 w 1389881"/>
                <a:gd name="connsiteY28" fmla="*/ 1158499 h 1474648"/>
                <a:gd name="connsiteX0" fmla="*/ 106528 w 1397553"/>
                <a:gd name="connsiteY0" fmla="*/ 1158499 h 1474648"/>
                <a:gd name="connsiteX1" fmla="*/ 86263 w 1397553"/>
                <a:gd name="connsiteY1" fmla="*/ 1089595 h 1474648"/>
                <a:gd name="connsiteX2" fmla="*/ 122741 w 1397553"/>
                <a:gd name="connsiteY2" fmla="*/ 1057169 h 1474648"/>
                <a:gd name="connsiteX3" fmla="*/ 215965 w 1397553"/>
                <a:gd name="connsiteY3" fmla="*/ 862616 h 1474648"/>
                <a:gd name="connsiteX4" fmla="*/ 187592 w 1397553"/>
                <a:gd name="connsiteY4" fmla="*/ 789659 h 1474648"/>
                <a:gd name="connsiteX5" fmla="*/ 167326 w 1397553"/>
                <a:gd name="connsiteY5" fmla="*/ 757233 h 1474648"/>
                <a:gd name="connsiteX6" fmla="*/ 138954 w 1397553"/>
                <a:gd name="connsiteY6" fmla="*/ 668063 h 1474648"/>
                <a:gd name="connsiteX7" fmla="*/ 49784 w 1397553"/>
                <a:gd name="connsiteY7" fmla="*/ 582946 h 1474648"/>
                <a:gd name="connsiteX8" fmla="*/ 17358 w 1397553"/>
                <a:gd name="connsiteY8" fmla="*/ 534308 h 1474648"/>
                <a:gd name="connsiteX9" fmla="*/ 56443 w 1397553"/>
                <a:gd name="connsiteY9" fmla="*/ 385650 h 1474648"/>
                <a:gd name="connsiteX10" fmla="*/ 151430 w 1397553"/>
                <a:gd name="connsiteY10" fmla="*/ 346317 h 1474648"/>
                <a:gd name="connsiteX11" fmla="*/ 236217 w 1397553"/>
                <a:gd name="connsiteY11" fmla="*/ 409510 h 1474648"/>
                <a:gd name="connsiteX12" fmla="*/ 480924 w 1397553"/>
                <a:gd name="connsiteY12" fmla="*/ 135681 h 1474648"/>
                <a:gd name="connsiteX13" fmla="*/ 513056 w 1397553"/>
                <a:gd name="connsiteY13" fmla="*/ 0 h 1474648"/>
                <a:gd name="connsiteX14" fmla="*/ 631277 w 1397553"/>
                <a:gd name="connsiteY14" fmla="*/ 98372 h 1474648"/>
                <a:gd name="connsiteX15" fmla="*/ 703383 w 1397553"/>
                <a:gd name="connsiteY15" fmla="*/ 503254 h 1474648"/>
                <a:gd name="connsiteX16" fmla="*/ 802255 w 1397553"/>
                <a:gd name="connsiteY16" fmla="*/ 821487 h 1474648"/>
                <a:gd name="connsiteX17" fmla="*/ 831915 w 1397553"/>
                <a:gd name="connsiteY17" fmla="*/ 1011441 h 1474648"/>
                <a:gd name="connsiteX18" fmla="*/ 985166 w 1397553"/>
                <a:gd name="connsiteY18" fmla="*/ 971971 h 1474648"/>
                <a:gd name="connsiteX19" fmla="*/ 1007412 w 1397553"/>
                <a:gd name="connsiteY19" fmla="*/ 1021309 h 1474648"/>
                <a:gd name="connsiteX20" fmla="*/ 1116169 w 1397553"/>
                <a:gd name="connsiteY20" fmla="*/ 984305 h 1474648"/>
                <a:gd name="connsiteX21" fmla="*/ 1150775 w 1397553"/>
                <a:gd name="connsiteY21" fmla="*/ 1050913 h 1474648"/>
                <a:gd name="connsiteX22" fmla="*/ 1341103 w 1397553"/>
                <a:gd name="connsiteY22" fmla="*/ 1013908 h 1474648"/>
                <a:gd name="connsiteX23" fmla="*/ 1373236 w 1397553"/>
                <a:gd name="connsiteY23" fmla="*/ 1208796 h 1474648"/>
                <a:gd name="connsiteX24" fmla="*/ 799624 w 1397553"/>
                <a:gd name="connsiteY24" fmla="*/ 1474648 h 1474648"/>
                <a:gd name="connsiteX25" fmla="*/ 402411 w 1397553"/>
                <a:gd name="connsiteY25" fmla="*/ 1328733 h 1474648"/>
                <a:gd name="connsiteX26" fmla="*/ 280816 w 1397553"/>
                <a:gd name="connsiteY26" fmla="*/ 1280095 h 1474648"/>
                <a:gd name="connsiteX27" fmla="*/ 151114 w 1397553"/>
                <a:gd name="connsiteY27" fmla="*/ 1190925 h 1474648"/>
                <a:gd name="connsiteX28" fmla="*/ 106528 w 1397553"/>
                <a:gd name="connsiteY28" fmla="*/ 1158499 h 1474648"/>
                <a:gd name="connsiteX0" fmla="*/ 106528 w 1373236"/>
                <a:gd name="connsiteY0" fmla="*/ 1158499 h 1474648"/>
                <a:gd name="connsiteX1" fmla="*/ 86263 w 1373236"/>
                <a:gd name="connsiteY1" fmla="*/ 1089595 h 1474648"/>
                <a:gd name="connsiteX2" fmla="*/ 122741 w 1373236"/>
                <a:gd name="connsiteY2" fmla="*/ 1057169 h 1474648"/>
                <a:gd name="connsiteX3" fmla="*/ 215965 w 1373236"/>
                <a:gd name="connsiteY3" fmla="*/ 862616 h 1474648"/>
                <a:gd name="connsiteX4" fmla="*/ 187592 w 1373236"/>
                <a:gd name="connsiteY4" fmla="*/ 789659 h 1474648"/>
                <a:gd name="connsiteX5" fmla="*/ 167326 w 1373236"/>
                <a:gd name="connsiteY5" fmla="*/ 757233 h 1474648"/>
                <a:gd name="connsiteX6" fmla="*/ 138954 w 1373236"/>
                <a:gd name="connsiteY6" fmla="*/ 668063 h 1474648"/>
                <a:gd name="connsiteX7" fmla="*/ 49784 w 1373236"/>
                <a:gd name="connsiteY7" fmla="*/ 582946 h 1474648"/>
                <a:gd name="connsiteX8" fmla="*/ 17358 w 1373236"/>
                <a:gd name="connsiteY8" fmla="*/ 534308 h 1474648"/>
                <a:gd name="connsiteX9" fmla="*/ 56443 w 1373236"/>
                <a:gd name="connsiteY9" fmla="*/ 385650 h 1474648"/>
                <a:gd name="connsiteX10" fmla="*/ 151430 w 1373236"/>
                <a:gd name="connsiteY10" fmla="*/ 346317 h 1474648"/>
                <a:gd name="connsiteX11" fmla="*/ 236217 w 1373236"/>
                <a:gd name="connsiteY11" fmla="*/ 409510 h 1474648"/>
                <a:gd name="connsiteX12" fmla="*/ 480924 w 1373236"/>
                <a:gd name="connsiteY12" fmla="*/ 135681 h 1474648"/>
                <a:gd name="connsiteX13" fmla="*/ 513056 w 1373236"/>
                <a:gd name="connsiteY13" fmla="*/ 0 h 1474648"/>
                <a:gd name="connsiteX14" fmla="*/ 631277 w 1373236"/>
                <a:gd name="connsiteY14" fmla="*/ 98372 h 1474648"/>
                <a:gd name="connsiteX15" fmla="*/ 703383 w 1373236"/>
                <a:gd name="connsiteY15" fmla="*/ 503254 h 1474648"/>
                <a:gd name="connsiteX16" fmla="*/ 802255 w 1373236"/>
                <a:gd name="connsiteY16" fmla="*/ 821487 h 1474648"/>
                <a:gd name="connsiteX17" fmla="*/ 831915 w 1373236"/>
                <a:gd name="connsiteY17" fmla="*/ 1011441 h 1474648"/>
                <a:gd name="connsiteX18" fmla="*/ 985166 w 1373236"/>
                <a:gd name="connsiteY18" fmla="*/ 971971 h 1474648"/>
                <a:gd name="connsiteX19" fmla="*/ 1007412 w 1373236"/>
                <a:gd name="connsiteY19" fmla="*/ 1021309 h 1474648"/>
                <a:gd name="connsiteX20" fmla="*/ 1116169 w 1373236"/>
                <a:gd name="connsiteY20" fmla="*/ 984305 h 1474648"/>
                <a:gd name="connsiteX21" fmla="*/ 1150775 w 1373236"/>
                <a:gd name="connsiteY21" fmla="*/ 1050913 h 1474648"/>
                <a:gd name="connsiteX22" fmla="*/ 1341103 w 1373236"/>
                <a:gd name="connsiteY22" fmla="*/ 1013908 h 1474648"/>
                <a:gd name="connsiteX23" fmla="*/ 1373236 w 1373236"/>
                <a:gd name="connsiteY23" fmla="*/ 1208796 h 1474648"/>
                <a:gd name="connsiteX24" fmla="*/ 799624 w 1373236"/>
                <a:gd name="connsiteY24" fmla="*/ 1474648 h 1474648"/>
                <a:gd name="connsiteX25" fmla="*/ 402411 w 1373236"/>
                <a:gd name="connsiteY25" fmla="*/ 1328733 h 1474648"/>
                <a:gd name="connsiteX26" fmla="*/ 280816 w 1373236"/>
                <a:gd name="connsiteY26" fmla="*/ 1280095 h 1474648"/>
                <a:gd name="connsiteX27" fmla="*/ 151114 w 1373236"/>
                <a:gd name="connsiteY27" fmla="*/ 1190925 h 1474648"/>
                <a:gd name="connsiteX28" fmla="*/ 106528 w 1373236"/>
                <a:gd name="connsiteY28" fmla="*/ 1158499 h 1474648"/>
                <a:gd name="connsiteX0" fmla="*/ 106528 w 1375708"/>
                <a:gd name="connsiteY0" fmla="*/ 1158499 h 1474648"/>
                <a:gd name="connsiteX1" fmla="*/ 86263 w 1375708"/>
                <a:gd name="connsiteY1" fmla="*/ 1089595 h 1474648"/>
                <a:gd name="connsiteX2" fmla="*/ 122741 w 1375708"/>
                <a:gd name="connsiteY2" fmla="*/ 1057169 h 1474648"/>
                <a:gd name="connsiteX3" fmla="*/ 215965 w 1375708"/>
                <a:gd name="connsiteY3" fmla="*/ 862616 h 1474648"/>
                <a:gd name="connsiteX4" fmla="*/ 187592 w 1375708"/>
                <a:gd name="connsiteY4" fmla="*/ 789659 h 1474648"/>
                <a:gd name="connsiteX5" fmla="*/ 167326 w 1375708"/>
                <a:gd name="connsiteY5" fmla="*/ 757233 h 1474648"/>
                <a:gd name="connsiteX6" fmla="*/ 138954 w 1375708"/>
                <a:gd name="connsiteY6" fmla="*/ 668063 h 1474648"/>
                <a:gd name="connsiteX7" fmla="*/ 49784 w 1375708"/>
                <a:gd name="connsiteY7" fmla="*/ 582946 h 1474648"/>
                <a:gd name="connsiteX8" fmla="*/ 17358 w 1375708"/>
                <a:gd name="connsiteY8" fmla="*/ 534308 h 1474648"/>
                <a:gd name="connsiteX9" fmla="*/ 56443 w 1375708"/>
                <a:gd name="connsiteY9" fmla="*/ 385650 h 1474648"/>
                <a:gd name="connsiteX10" fmla="*/ 151430 w 1375708"/>
                <a:gd name="connsiteY10" fmla="*/ 346317 h 1474648"/>
                <a:gd name="connsiteX11" fmla="*/ 236217 w 1375708"/>
                <a:gd name="connsiteY11" fmla="*/ 409510 h 1474648"/>
                <a:gd name="connsiteX12" fmla="*/ 480924 w 1375708"/>
                <a:gd name="connsiteY12" fmla="*/ 135681 h 1474648"/>
                <a:gd name="connsiteX13" fmla="*/ 513056 w 1375708"/>
                <a:gd name="connsiteY13" fmla="*/ 0 h 1474648"/>
                <a:gd name="connsiteX14" fmla="*/ 631277 w 1375708"/>
                <a:gd name="connsiteY14" fmla="*/ 98372 h 1474648"/>
                <a:gd name="connsiteX15" fmla="*/ 703383 w 1375708"/>
                <a:gd name="connsiteY15" fmla="*/ 503254 h 1474648"/>
                <a:gd name="connsiteX16" fmla="*/ 802255 w 1375708"/>
                <a:gd name="connsiteY16" fmla="*/ 821487 h 1474648"/>
                <a:gd name="connsiteX17" fmla="*/ 831915 w 1375708"/>
                <a:gd name="connsiteY17" fmla="*/ 1011441 h 1474648"/>
                <a:gd name="connsiteX18" fmla="*/ 985166 w 1375708"/>
                <a:gd name="connsiteY18" fmla="*/ 971971 h 1474648"/>
                <a:gd name="connsiteX19" fmla="*/ 1007412 w 1375708"/>
                <a:gd name="connsiteY19" fmla="*/ 1021309 h 1474648"/>
                <a:gd name="connsiteX20" fmla="*/ 1116169 w 1375708"/>
                <a:gd name="connsiteY20" fmla="*/ 984305 h 1474648"/>
                <a:gd name="connsiteX21" fmla="*/ 1150775 w 1375708"/>
                <a:gd name="connsiteY21" fmla="*/ 1050913 h 1474648"/>
                <a:gd name="connsiteX22" fmla="*/ 1341103 w 1375708"/>
                <a:gd name="connsiteY22" fmla="*/ 1013908 h 1474648"/>
                <a:gd name="connsiteX23" fmla="*/ 1375708 w 1375708"/>
                <a:gd name="connsiteY23" fmla="*/ 1201395 h 1474648"/>
                <a:gd name="connsiteX24" fmla="*/ 799624 w 1375708"/>
                <a:gd name="connsiteY24" fmla="*/ 1474648 h 1474648"/>
                <a:gd name="connsiteX25" fmla="*/ 402411 w 1375708"/>
                <a:gd name="connsiteY25" fmla="*/ 1328733 h 1474648"/>
                <a:gd name="connsiteX26" fmla="*/ 280816 w 1375708"/>
                <a:gd name="connsiteY26" fmla="*/ 1280095 h 1474648"/>
                <a:gd name="connsiteX27" fmla="*/ 151114 w 1375708"/>
                <a:gd name="connsiteY27" fmla="*/ 1190925 h 1474648"/>
                <a:gd name="connsiteX28" fmla="*/ 106528 w 1375708"/>
                <a:gd name="connsiteY28" fmla="*/ 1158499 h 1474648"/>
                <a:gd name="connsiteX0" fmla="*/ 106528 w 1432505"/>
                <a:gd name="connsiteY0" fmla="*/ 1158499 h 1474648"/>
                <a:gd name="connsiteX1" fmla="*/ 86263 w 1432505"/>
                <a:gd name="connsiteY1" fmla="*/ 1089595 h 1474648"/>
                <a:gd name="connsiteX2" fmla="*/ 122741 w 1432505"/>
                <a:gd name="connsiteY2" fmla="*/ 1057169 h 1474648"/>
                <a:gd name="connsiteX3" fmla="*/ 215965 w 1432505"/>
                <a:gd name="connsiteY3" fmla="*/ 862616 h 1474648"/>
                <a:gd name="connsiteX4" fmla="*/ 187592 w 1432505"/>
                <a:gd name="connsiteY4" fmla="*/ 789659 h 1474648"/>
                <a:gd name="connsiteX5" fmla="*/ 167326 w 1432505"/>
                <a:gd name="connsiteY5" fmla="*/ 757233 h 1474648"/>
                <a:gd name="connsiteX6" fmla="*/ 138954 w 1432505"/>
                <a:gd name="connsiteY6" fmla="*/ 668063 h 1474648"/>
                <a:gd name="connsiteX7" fmla="*/ 49784 w 1432505"/>
                <a:gd name="connsiteY7" fmla="*/ 582946 h 1474648"/>
                <a:gd name="connsiteX8" fmla="*/ 17358 w 1432505"/>
                <a:gd name="connsiteY8" fmla="*/ 534308 h 1474648"/>
                <a:gd name="connsiteX9" fmla="*/ 56443 w 1432505"/>
                <a:gd name="connsiteY9" fmla="*/ 385650 h 1474648"/>
                <a:gd name="connsiteX10" fmla="*/ 151430 w 1432505"/>
                <a:gd name="connsiteY10" fmla="*/ 346317 h 1474648"/>
                <a:gd name="connsiteX11" fmla="*/ 236217 w 1432505"/>
                <a:gd name="connsiteY11" fmla="*/ 409510 h 1474648"/>
                <a:gd name="connsiteX12" fmla="*/ 480924 w 1432505"/>
                <a:gd name="connsiteY12" fmla="*/ 135681 h 1474648"/>
                <a:gd name="connsiteX13" fmla="*/ 513056 w 1432505"/>
                <a:gd name="connsiteY13" fmla="*/ 0 h 1474648"/>
                <a:gd name="connsiteX14" fmla="*/ 631277 w 1432505"/>
                <a:gd name="connsiteY14" fmla="*/ 98372 h 1474648"/>
                <a:gd name="connsiteX15" fmla="*/ 703383 w 1432505"/>
                <a:gd name="connsiteY15" fmla="*/ 503254 h 1474648"/>
                <a:gd name="connsiteX16" fmla="*/ 802255 w 1432505"/>
                <a:gd name="connsiteY16" fmla="*/ 821487 h 1474648"/>
                <a:gd name="connsiteX17" fmla="*/ 831915 w 1432505"/>
                <a:gd name="connsiteY17" fmla="*/ 1011441 h 1474648"/>
                <a:gd name="connsiteX18" fmla="*/ 985166 w 1432505"/>
                <a:gd name="connsiteY18" fmla="*/ 971971 h 1474648"/>
                <a:gd name="connsiteX19" fmla="*/ 1007412 w 1432505"/>
                <a:gd name="connsiteY19" fmla="*/ 1021309 h 1474648"/>
                <a:gd name="connsiteX20" fmla="*/ 1116169 w 1432505"/>
                <a:gd name="connsiteY20" fmla="*/ 984305 h 1474648"/>
                <a:gd name="connsiteX21" fmla="*/ 1150775 w 1432505"/>
                <a:gd name="connsiteY21" fmla="*/ 1050913 h 1474648"/>
                <a:gd name="connsiteX22" fmla="*/ 1341103 w 1432505"/>
                <a:gd name="connsiteY22" fmla="*/ 1013908 h 1474648"/>
                <a:gd name="connsiteX23" fmla="*/ 1375708 w 1432505"/>
                <a:gd name="connsiteY23" fmla="*/ 1201395 h 1474648"/>
                <a:gd name="connsiteX24" fmla="*/ 1412782 w 1432505"/>
                <a:gd name="connsiteY24" fmla="*/ 1406151 h 1474648"/>
                <a:gd name="connsiteX25" fmla="*/ 799624 w 1432505"/>
                <a:gd name="connsiteY25" fmla="*/ 1474648 h 1474648"/>
                <a:gd name="connsiteX26" fmla="*/ 402411 w 1432505"/>
                <a:gd name="connsiteY26" fmla="*/ 1328733 h 1474648"/>
                <a:gd name="connsiteX27" fmla="*/ 280816 w 1432505"/>
                <a:gd name="connsiteY27" fmla="*/ 1280095 h 1474648"/>
                <a:gd name="connsiteX28" fmla="*/ 151114 w 1432505"/>
                <a:gd name="connsiteY28" fmla="*/ 1190925 h 1474648"/>
                <a:gd name="connsiteX29" fmla="*/ 106528 w 1432505"/>
                <a:gd name="connsiteY29" fmla="*/ 1158499 h 1474648"/>
                <a:gd name="connsiteX0" fmla="*/ 106528 w 1413248"/>
                <a:gd name="connsiteY0" fmla="*/ 1158499 h 1474648"/>
                <a:gd name="connsiteX1" fmla="*/ 86263 w 1413248"/>
                <a:gd name="connsiteY1" fmla="*/ 1089595 h 1474648"/>
                <a:gd name="connsiteX2" fmla="*/ 122741 w 1413248"/>
                <a:gd name="connsiteY2" fmla="*/ 1057169 h 1474648"/>
                <a:gd name="connsiteX3" fmla="*/ 215965 w 1413248"/>
                <a:gd name="connsiteY3" fmla="*/ 862616 h 1474648"/>
                <a:gd name="connsiteX4" fmla="*/ 187592 w 1413248"/>
                <a:gd name="connsiteY4" fmla="*/ 789659 h 1474648"/>
                <a:gd name="connsiteX5" fmla="*/ 167326 w 1413248"/>
                <a:gd name="connsiteY5" fmla="*/ 757233 h 1474648"/>
                <a:gd name="connsiteX6" fmla="*/ 138954 w 1413248"/>
                <a:gd name="connsiteY6" fmla="*/ 668063 h 1474648"/>
                <a:gd name="connsiteX7" fmla="*/ 49784 w 1413248"/>
                <a:gd name="connsiteY7" fmla="*/ 582946 h 1474648"/>
                <a:gd name="connsiteX8" fmla="*/ 17358 w 1413248"/>
                <a:gd name="connsiteY8" fmla="*/ 534308 h 1474648"/>
                <a:gd name="connsiteX9" fmla="*/ 56443 w 1413248"/>
                <a:gd name="connsiteY9" fmla="*/ 385650 h 1474648"/>
                <a:gd name="connsiteX10" fmla="*/ 151430 w 1413248"/>
                <a:gd name="connsiteY10" fmla="*/ 346317 h 1474648"/>
                <a:gd name="connsiteX11" fmla="*/ 236217 w 1413248"/>
                <a:gd name="connsiteY11" fmla="*/ 409510 h 1474648"/>
                <a:gd name="connsiteX12" fmla="*/ 480924 w 1413248"/>
                <a:gd name="connsiteY12" fmla="*/ 135681 h 1474648"/>
                <a:gd name="connsiteX13" fmla="*/ 513056 w 1413248"/>
                <a:gd name="connsiteY13" fmla="*/ 0 h 1474648"/>
                <a:gd name="connsiteX14" fmla="*/ 631277 w 1413248"/>
                <a:gd name="connsiteY14" fmla="*/ 98372 h 1474648"/>
                <a:gd name="connsiteX15" fmla="*/ 703383 w 1413248"/>
                <a:gd name="connsiteY15" fmla="*/ 503254 h 1474648"/>
                <a:gd name="connsiteX16" fmla="*/ 802255 w 1413248"/>
                <a:gd name="connsiteY16" fmla="*/ 821487 h 1474648"/>
                <a:gd name="connsiteX17" fmla="*/ 831915 w 1413248"/>
                <a:gd name="connsiteY17" fmla="*/ 1011441 h 1474648"/>
                <a:gd name="connsiteX18" fmla="*/ 985166 w 1413248"/>
                <a:gd name="connsiteY18" fmla="*/ 971971 h 1474648"/>
                <a:gd name="connsiteX19" fmla="*/ 1007412 w 1413248"/>
                <a:gd name="connsiteY19" fmla="*/ 1021309 h 1474648"/>
                <a:gd name="connsiteX20" fmla="*/ 1116169 w 1413248"/>
                <a:gd name="connsiteY20" fmla="*/ 984305 h 1474648"/>
                <a:gd name="connsiteX21" fmla="*/ 1150775 w 1413248"/>
                <a:gd name="connsiteY21" fmla="*/ 1050913 h 1474648"/>
                <a:gd name="connsiteX22" fmla="*/ 1341103 w 1413248"/>
                <a:gd name="connsiteY22" fmla="*/ 1013908 h 1474648"/>
                <a:gd name="connsiteX23" fmla="*/ 1375708 w 1413248"/>
                <a:gd name="connsiteY23" fmla="*/ 1201395 h 1474648"/>
                <a:gd name="connsiteX24" fmla="*/ 1412782 w 1413248"/>
                <a:gd name="connsiteY24" fmla="*/ 1406151 h 1474648"/>
                <a:gd name="connsiteX25" fmla="*/ 799624 w 1413248"/>
                <a:gd name="connsiteY25" fmla="*/ 1474648 h 1474648"/>
                <a:gd name="connsiteX26" fmla="*/ 402411 w 1413248"/>
                <a:gd name="connsiteY26" fmla="*/ 1328733 h 1474648"/>
                <a:gd name="connsiteX27" fmla="*/ 280816 w 1413248"/>
                <a:gd name="connsiteY27" fmla="*/ 1280095 h 1474648"/>
                <a:gd name="connsiteX28" fmla="*/ 151114 w 1413248"/>
                <a:gd name="connsiteY28" fmla="*/ 1190925 h 1474648"/>
                <a:gd name="connsiteX29" fmla="*/ 106528 w 1413248"/>
                <a:gd name="connsiteY29" fmla="*/ 1158499 h 1474648"/>
                <a:gd name="connsiteX0" fmla="*/ 106528 w 1414801"/>
                <a:gd name="connsiteY0" fmla="*/ 1158499 h 1474648"/>
                <a:gd name="connsiteX1" fmla="*/ 86263 w 1414801"/>
                <a:gd name="connsiteY1" fmla="*/ 1089595 h 1474648"/>
                <a:gd name="connsiteX2" fmla="*/ 122741 w 1414801"/>
                <a:gd name="connsiteY2" fmla="*/ 1057169 h 1474648"/>
                <a:gd name="connsiteX3" fmla="*/ 215965 w 1414801"/>
                <a:gd name="connsiteY3" fmla="*/ 862616 h 1474648"/>
                <a:gd name="connsiteX4" fmla="*/ 187592 w 1414801"/>
                <a:gd name="connsiteY4" fmla="*/ 789659 h 1474648"/>
                <a:gd name="connsiteX5" fmla="*/ 167326 w 1414801"/>
                <a:gd name="connsiteY5" fmla="*/ 757233 h 1474648"/>
                <a:gd name="connsiteX6" fmla="*/ 138954 w 1414801"/>
                <a:gd name="connsiteY6" fmla="*/ 668063 h 1474648"/>
                <a:gd name="connsiteX7" fmla="*/ 49784 w 1414801"/>
                <a:gd name="connsiteY7" fmla="*/ 582946 h 1474648"/>
                <a:gd name="connsiteX8" fmla="*/ 17358 w 1414801"/>
                <a:gd name="connsiteY8" fmla="*/ 534308 h 1474648"/>
                <a:gd name="connsiteX9" fmla="*/ 56443 w 1414801"/>
                <a:gd name="connsiteY9" fmla="*/ 385650 h 1474648"/>
                <a:gd name="connsiteX10" fmla="*/ 151430 w 1414801"/>
                <a:gd name="connsiteY10" fmla="*/ 346317 h 1474648"/>
                <a:gd name="connsiteX11" fmla="*/ 236217 w 1414801"/>
                <a:gd name="connsiteY11" fmla="*/ 409510 h 1474648"/>
                <a:gd name="connsiteX12" fmla="*/ 480924 w 1414801"/>
                <a:gd name="connsiteY12" fmla="*/ 135681 h 1474648"/>
                <a:gd name="connsiteX13" fmla="*/ 513056 w 1414801"/>
                <a:gd name="connsiteY13" fmla="*/ 0 h 1474648"/>
                <a:gd name="connsiteX14" fmla="*/ 631277 w 1414801"/>
                <a:gd name="connsiteY14" fmla="*/ 98372 h 1474648"/>
                <a:gd name="connsiteX15" fmla="*/ 703383 w 1414801"/>
                <a:gd name="connsiteY15" fmla="*/ 503254 h 1474648"/>
                <a:gd name="connsiteX16" fmla="*/ 802255 w 1414801"/>
                <a:gd name="connsiteY16" fmla="*/ 821487 h 1474648"/>
                <a:gd name="connsiteX17" fmla="*/ 831915 w 1414801"/>
                <a:gd name="connsiteY17" fmla="*/ 1011441 h 1474648"/>
                <a:gd name="connsiteX18" fmla="*/ 985166 w 1414801"/>
                <a:gd name="connsiteY18" fmla="*/ 971971 h 1474648"/>
                <a:gd name="connsiteX19" fmla="*/ 1007412 w 1414801"/>
                <a:gd name="connsiteY19" fmla="*/ 1021309 h 1474648"/>
                <a:gd name="connsiteX20" fmla="*/ 1116169 w 1414801"/>
                <a:gd name="connsiteY20" fmla="*/ 984305 h 1474648"/>
                <a:gd name="connsiteX21" fmla="*/ 1150775 w 1414801"/>
                <a:gd name="connsiteY21" fmla="*/ 1050913 h 1474648"/>
                <a:gd name="connsiteX22" fmla="*/ 1341103 w 1414801"/>
                <a:gd name="connsiteY22" fmla="*/ 1013908 h 1474648"/>
                <a:gd name="connsiteX23" fmla="*/ 1375708 w 1414801"/>
                <a:gd name="connsiteY23" fmla="*/ 1201395 h 1474648"/>
                <a:gd name="connsiteX24" fmla="*/ 1412782 w 1414801"/>
                <a:gd name="connsiteY24" fmla="*/ 1406151 h 1474648"/>
                <a:gd name="connsiteX25" fmla="*/ 799624 w 1414801"/>
                <a:gd name="connsiteY25" fmla="*/ 1474648 h 1474648"/>
                <a:gd name="connsiteX26" fmla="*/ 402411 w 1414801"/>
                <a:gd name="connsiteY26" fmla="*/ 1328733 h 1474648"/>
                <a:gd name="connsiteX27" fmla="*/ 280816 w 1414801"/>
                <a:gd name="connsiteY27" fmla="*/ 1280095 h 1474648"/>
                <a:gd name="connsiteX28" fmla="*/ 151114 w 1414801"/>
                <a:gd name="connsiteY28" fmla="*/ 1190925 h 1474648"/>
                <a:gd name="connsiteX29" fmla="*/ 106528 w 1414801"/>
                <a:gd name="connsiteY29" fmla="*/ 1158499 h 1474648"/>
                <a:gd name="connsiteX0" fmla="*/ 106528 w 1415666"/>
                <a:gd name="connsiteY0" fmla="*/ 1158499 h 1474648"/>
                <a:gd name="connsiteX1" fmla="*/ 86263 w 1415666"/>
                <a:gd name="connsiteY1" fmla="*/ 1089595 h 1474648"/>
                <a:gd name="connsiteX2" fmla="*/ 122741 w 1415666"/>
                <a:gd name="connsiteY2" fmla="*/ 1057169 h 1474648"/>
                <a:gd name="connsiteX3" fmla="*/ 215965 w 1415666"/>
                <a:gd name="connsiteY3" fmla="*/ 862616 h 1474648"/>
                <a:gd name="connsiteX4" fmla="*/ 187592 w 1415666"/>
                <a:gd name="connsiteY4" fmla="*/ 789659 h 1474648"/>
                <a:gd name="connsiteX5" fmla="*/ 167326 w 1415666"/>
                <a:gd name="connsiteY5" fmla="*/ 757233 h 1474648"/>
                <a:gd name="connsiteX6" fmla="*/ 138954 w 1415666"/>
                <a:gd name="connsiteY6" fmla="*/ 668063 h 1474648"/>
                <a:gd name="connsiteX7" fmla="*/ 49784 w 1415666"/>
                <a:gd name="connsiteY7" fmla="*/ 582946 h 1474648"/>
                <a:gd name="connsiteX8" fmla="*/ 17358 w 1415666"/>
                <a:gd name="connsiteY8" fmla="*/ 534308 h 1474648"/>
                <a:gd name="connsiteX9" fmla="*/ 56443 w 1415666"/>
                <a:gd name="connsiteY9" fmla="*/ 385650 h 1474648"/>
                <a:gd name="connsiteX10" fmla="*/ 151430 w 1415666"/>
                <a:gd name="connsiteY10" fmla="*/ 346317 h 1474648"/>
                <a:gd name="connsiteX11" fmla="*/ 236217 w 1415666"/>
                <a:gd name="connsiteY11" fmla="*/ 409510 h 1474648"/>
                <a:gd name="connsiteX12" fmla="*/ 480924 w 1415666"/>
                <a:gd name="connsiteY12" fmla="*/ 135681 h 1474648"/>
                <a:gd name="connsiteX13" fmla="*/ 513056 w 1415666"/>
                <a:gd name="connsiteY13" fmla="*/ 0 h 1474648"/>
                <a:gd name="connsiteX14" fmla="*/ 631277 w 1415666"/>
                <a:gd name="connsiteY14" fmla="*/ 98372 h 1474648"/>
                <a:gd name="connsiteX15" fmla="*/ 703383 w 1415666"/>
                <a:gd name="connsiteY15" fmla="*/ 503254 h 1474648"/>
                <a:gd name="connsiteX16" fmla="*/ 802255 w 1415666"/>
                <a:gd name="connsiteY16" fmla="*/ 821487 h 1474648"/>
                <a:gd name="connsiteX17" fmla="*/ 831915 w 1415666"/>
                <a:gd name="connsiteY17" fmla="*/ 1011441 h 1474648"/>
                <a:gd name="connsiteX18" fmla="*/ 985166 w 1415666"/>
                <a:gd name="connsiteY18" fmla="*/ 971971 h 1474648"/>
                <a:gd name="connsiteX19" fmla="*/ 1007412 w 1415666"/>
                <a:gd name="connsiteY19" fmla="*/ 1021309 h 1474648"/>
                <a:gd name="connsiteX20" fmla="*/ 1116169 w 1415666"/>
                <a:gd name="connsiteY20" fmla="*/ 984305 h 1474648"/>
                <a:gd name="connsiteX21" fmla="*/ 1150775 w 1415666"/>
                <a:gd name="connsiteY21" fmla="*/ 1050913 h 1474648"/>
                <a:gd name="connsiteX22" fmla="*/ 1341103 w 1415666"/>
                <a:gd name="connsiteY22" fmla="*/ 1013908 h 1474648"/>
                <a:gd name="connsiteX23" fmla="*/ 1385596 w 1415666"/>
                <a:gd name="connsiteY23" fmla="*/ 1201395 h 1474648"/>
                <a:gd name="connsiteX24" fmla="*/ 1412782 w 1415666"/>
                <a:gd name="connsiteY24" fmla="*/ 1406151 h 1474648"/>
                <a:gd name="connsiteX25" fmla="*/ 799624 w 1415666"/>
                <a:gd name="connsiteY25" fmla="*/ 1474648 h 1474648"/>
                <a:gd name="connsiteX26" fmla="*/ 402411 w 1415666"/>
                <a:gd name="connsiteY26" fmla="*/ 1328733 h 1474648"/>
                <a:gd name="connsiteX27" fmla="*/ 280816 w 1415666"/>
                <a:gd name="connsiteY27" fmla="*/ 1280095 h 1474648"/>
                <a:gd name="connsiteX28" fmla="*/ 151114 w 1415666"/>
                <a:gd name="connsiteY28" fmla="*/ 1190925 h 1474648"/>
                <a:gd name="connsiteX29" fmla="*/ 106528 w 1415666"/>
                <a:gd name="connsiteY29" fmla="*/ 1158499 h 1474648"/>
                <a:gd name="connsiteX0" fmla="*/ 106528 w 1415666"/>
                <a:gd name="connsiteY0" fmla="*/ 1158499 h 1474648"/>
                <a:gd name="connsiteX1" fmla="*/ 86263 w 1415666"/>
                <a:gd name="connsiteY1" fmla="*/ 1089595 h 1474648"/>
                <a:gd name="connsiteX2" fmla="*/ 122741 w 1415666"/>
                <a:gd name="connsiteY2" fmla="*/ 1057169 h 1474648"/>
                <a:gd name="connsiteX3" fmla="*/ 215965 w 1415666"/>
                <a:gd name="connsiteY3" fmla="*/ 862616 h 1474648"/>
                <a:gd name="connsiteX4" fmla="*/ 187592 w 1415666"/>
                <a:gd name="connsiteY4" fmla="*/ 789659 h 1474648"/>
                <a:gd name="connsiteX5" fmla="*/ 167326 w 1415666"/>
                <a:gd name="connsiteY5" fmla="*/ 757233 h 1474648"/>
                <a:gd name="connsiteX6" fmla="*/ 138954 w 1415666"/>
                <a:gd name="connsiteY6" fmla="*/ 668063 h 1474648"/>
                <a:gd name="connsiteX7" fmla="*/ 49784 w 1415666"/>
                <a:gd name="connsiteY7" fmla="*/ 582946 h 1474648"/>
                <a:gd name="connsiteX8" fmla="*/ 17358 w 1415666"/>
                <a:gd name="connsiteY8" fmla="*/ 534308 h 1474648"/>
                <a:gd name="connsiteX9" fmla="*/ 56443 w 1415666"/>
                <a:gd name="connsiteY9" fmla="*/ 385650 h 1474648"/>
                <a:gd name="connsiteX10" fmla="*/ 151430 w 1415666"/>
                <a:gd name="connsiteY10" fmla="*/ 346317 h 1474648"/>
                <a:gd name="connsiteX11" fmla="*/ 236217 w 1415666"/>
                <a:gd name="connsiteY11" fmla="*/ 409510 h 1474648"/>
                <a:gd name="connsiteX12" fmla="*/ 480924 w 1415666"/>
                <a:gd name="connsiteY12" fmla="*/ 135681 h 1474648"/>
                <a:gd name="connsiteX13" fmla="*/ 513056 w 1415666"/>
                <a:gd name="connsiteY13" fmla="*/ 0 h 1474648"/>
                <a:gd name="connsiteX14" fmla="*/ 631277 w 1415666"/>
                <a:gd name="connsiteY14" fmla="*/ 98372 h 1474648"/>
                <a:gd name="connsiteX15" fmla="*/ 703383 w 1415666"/>
                <a:gd name="connsiteY15" fmla="*/ 503254 h 1474648"/>
                <a:gd name="connsiteX16" fmla="*/ 802255 w 1415666"/>
                <a:gd name="connsiteY16" fmla="*/ 821487 h 1474648"/>
                <a:gd name="connsiteX17" fmla="*/ 831915 w 1415666"/>
                <a:gd name="connsiteY17" fmla="*/ 1011441 h 1474648"/>
                <a:gd name="connsiteX18" fmla="*/ 985166 w 1415666"/>
                <a:gd name="connsiteY18" fmla="*/ 971971 h 1474648"/>
                <a:gd name="connsiteX19" fmla="*/ 1007412 w 1415666"/>
                <a:gd name="connsiteY19" fmla="*/ 1021309 h 1474648"/>
                <a:gd name="connsiteX20" fmla="*/ 1116169 w 1415666"/>
                <a:gd name="connsiteY20" fmla="*/ 984305 h 1474648"/>
                <a:gd name="connsiteX21" fmla="*/ 1150775 w 1415666"/>
                <a:gd name="connsiteY21" fmla="*/ 1050913 h 1474648"/>
                <a:gd name="connsiteX22" fmla="*/ 1341103 w 1415666"/>
                <a:gd name="connsiteY22" fmla="*/ 1013908 h 1474648"/>
                <a:gd name="connsiteX23" fmla="*/ 1385596 w 1415666"/>
                <a:gd name="connsiteY23" fmla="*/ 1201395 h 1474648"/>
                <a:gd name="connsiteX24" fmla="*/ 1412782 w 1415666"/>
                <a:gd name="connsiteY24" fmla="*/ 1406151 h 1474648"/>
                <a:gd name="connsiteX25" fmla="*/ 799624 w 1415666"/>
                <a:gd name="connsiteY25" fmla="*/ 1474648 h 1474648"/>
                <a:gd name="connsiteX26" fmla="*/ 402411 w 1415666"/>
                <a:gd name="connsiteY26" fmla="*/ 1328733 h 1474648"/>
                <a:gd name="connsiteX27" fmla="*/ 280816 w 1415666"/>
                <a:gd name="connsiteY27" fmla="*/ 1280095 h 1474648"/>
                <a:gd name="connsiteX28" fmla="*/ 151114 w 1415666"/>
                <a:gd name="connsiteY28" fmla="*/ 1190925 h 1474648"/>
                <a:gd name="connsiteX29" fmla="*/ 106528 w 1415666"/>
                <a:gd name="connsiteY29" fmla="*/ 1158499 h 1474648"/>
                <a:gd name="connsiteX0" fmla="*/ 106528 w 1415003"/>
                <a:gd name="connsiteY0" fmla="*/ 1158499 h 1474648"/>
                <a:gd name="connsiteX1" fmla="*/ 86263 w 1415003"/>
                <a:gd name="connsiteY1" fmla="*/ 1089595 h 1474648"/>
                <a:gd name="connsiteX2" fmla="*/ 122741 w 1415003"/>
                <a:gd name="connsiteY2" fmla="*/ 1057169 h 1474648"/>
                <a:gd name="connsiteX3" fmla="*/ 215965 w 1415003"/>
                <a:gd name="connsiteY3" fmla="*/ 862616 h 1474648"/>
                <a:gd name="connsiteX4" fmla="*/ 187592 w 1415003"/>
                <a:gd name="connsiteY4" fmla="*/ 789659 h 1474648"/>
                <a:gd name="connsiteX5" fmla="*/ 167326 w 1415003"/>
                <a:gd name="connsiteY5" fmla="*/ 757233 h 1474648"/>
                <a:gd name="connsiteX6" fmla="*/ 138954 w 1415003"/>
                <a:gd name="connsiteY6" fmla="*/ 668063 h 1474648"/>
                <a:gd name="connsiteX7" fmla="*/ 49784 w 1415003"/>
                <a:gd name="connsiteY7" fmla="*/ 582946 h 1474648"/>
                <a:gd name="connsiteX8" fmla="*/ 17358 w 1415003"/>
                <a:gd name="connsiteY8" fmla="*/ 534308 h 1474648"/>
                <a:gd name="connsiteX9" fmla="*/ 56443 w 1415003"/>
                <a:gd name="connsiteY9" fmla="*/ 385650 h 1474648"/>
                <a:gd name="connsiteX10" fmla="*/ 151430 w 1415003"/>
                <a:gd name="connsiteY10" fmla="*/ 346317 h 1474648"/>
                <a:gd name="connsiteX11" fmla="*/ 236217 w 1415003"/>
                <a:gd name="connsiteY11" fmla="*/ 409510 h 1474648"/>
                <a:gd name="connsiteX12" fmla="*/ 480924 w 1415003"/>
                <a:gd name="connsiteY12" fmla="*/ 135681 h 1474648"/>
                <a:gd name="connsiteX13" fmla="*/ 513056 w 1415003"/>
                <a:gd name="connsiteY13" fmla="*/ 0 h 1474648"/>
                <a:gd name="connsiteX14" fmla="*/ 631277 w 1415003"/>
                <a:gd name="connsiteY14" fmla="*/ 98372 h 1474648"/>
                <a:gd name="connsiteX15" fmla="*/ 703383 w 1415003"/>
                <a:gd name="connsiteY15" fmla="*/ 503254 h 1474648"/>
                <a:gd name="connsiteX16" fmla="*/ 802255 w 1415003"/>
                <a:gd name="connsiteY16" fmla="*/ 821487 h 1474648"/>
                <a:gd name="connsiteX17" fmla="*/ 831915 w 1415003"/>
                <a:gd name="connsiteY17" fmla="*/ 1011441 h 1474648"/>
                <a:gd name="connsiteX18" fmla="*/ 985166 w 1415003"/>
                <a:gd name="connsiteY18" fmla="*/ 971971 h 1474648"/>
                <a:gd name="connsiteX19" fmla="*/ 1007412 w 1415003"/>
                <a:gd name="connsiteY19" fmla="*/ 1021309 h 1474648"/>
                <a:gd name="connsiteX20" fmla="*/ 1116169 w 1415003"/>
                <a:gd name="connsiteY20" fmla="*/ 984305 h 1474648"/>
                <a:gd name="connsiteX21" fmla="*/ 1150775 w 1415003"/>
                <a:gd name="connsiteY21" fmla="*/ 1050913 h 1474648"/>
                <a:gd name="connsiteX22" fmla="*/ 1341103 w 1415003"/>
                <a:gd name="connsiteY22" fmla="*/ 1013908 h 1474648"/>
                <a:gd name="connsiteX23" fmla="*/ 1385596 w 1415003"/>
                <a:gd name="connsiteY23" fmla="*/ 1201395 h 1474648"/>
                <a:gd name="connsiteX24" fmla="*/ 1412782 w 1415003"/>
                <a:gd name="connsiteY24" fmla="*/ 1406151 h 1474648"/>
                <a:gd name="connsiteX25" fmla="*/ 799624 w 1415003"/>
                <a:gd name="connsiteY25" fmla="*/ 1474648 h 1474648"/>
                <a:gd name="connsiteX26" fmla="*/ 402411 w 1415003"/>
                <a:gd name="connsiteY26" fmla="*/ 1328733 h 1474648"/>
                <a:gd name="connsiteX27" fmla="*/ 280816 w 1415003"/>
                <a:gd name="connsiteY27" fmla="*/ 1280095 h 1474648"/>
                <a:gd name="connsiteX28" fmla="*/ 151114 w 1415003"/>
                <a:gd name="connsiteY28" fmla="*/ 1190925 h 1474648"/>
                <a:gd name="connsiteX29" fmla="*/ 106528 w 1415003"/>
                <a:gd name="connsiteY29" fmla="*/ 1158499 h 1474648"/>
                <a:gd name="connsiteX0" fmla="*/ 106528 w 1425585"/>
                <a:gd name="connsiteY0" fmla="*/ 1158499 h 1541832"/>
                <a:gd name="connsiteX1" fmla="*/ 86263 w 1425585"/>
                <a:gd name="connsiteY1" fmla="*/ 1089595 h 1541832"/>
                <a:gd name="connsiteX2" fmla="*/ 122741 w 1425585"/>
                <a:gd name="connsiteY2" fmla="*/ 1057169 h 1541832"/>
                <a:gd name="connsiteX3" fmla="*/ 215965 w 1425585"/>
                <a:gd name="connsiteY3" fmla="*/ 862616 h 1541832"/>
                <a:gd name="connsiteX4" fmla="*/ 187592 w 1425585"/>
                <a:gd name="connsiteY4" fmla="*/ 789659 h 1541832"/>
                <a:gd name="connsiteX5" fmla="*/ 167326 w 1425585"/>
                <a:gd name="connsiteY5" fmla="*/ 757233 h 1541832"/>
                <a:gd name="connsiteX6" fmla="*/ 138954 w 1425585"/>
                <a:gd name="connsiteY6" fmla="*/ 668063 h 1541832"/>
                <a:gd name="connsiteX7" fmla="*/ 49784 w 1425585"/>
                <a:gd name="connsiteY7" fmla="*/ 582946 h 1541832"/>
                <a:gd name="connsiteX8" fmla="*/ 17358 w 1425585"/>
                <a:gd name="connsiteY8" fmla="*/ 534308 h 1541832"/>
                <a:gd name="connsiteX9" fmla="*/ 56443 w 1425585"/>
                <a:gd name="connsiteY9" fmla="*/ 385650 h 1541832"/>
                <a:gd name="connsiteX10" fmla="*/ 151430 w 1425585"/>
                <a:gd name="connsiteY10" fmla="*/ 346317 h 1541832"/>
                <a:gd name="connsiteX11" fmla="*/ 236217 w 1425585"/>
                <a:gd name="connsiteY11" fmla="*/ 409510 h 1541832"/>
                <a:gd name="connsiteX12" fmla="*/ 480924 w 1425585"/>
                <a:gd name="connsiteY12" fmla="*/ 135681 h 1541832"/>
                <a:gd name="connsiteX13" fmla="*/ 513056 w 1425585"/>
                <a:gd name="connsiteY13" fmla="*/ 0 h 1541832"/>
                <a:gd name="connsiteX14" fmla="*/ 631277 w 1425585"/>
                <a:gd name="connsiteY14" fmla="*/ 98372 h 1541832"/>
                <a:gd name="connsiteX15" fmla="*/ 703383 w 1425585"/>
                <a:gd name="connsiteY15" fmla="*/ 503254 h 1541832"/>
                <a:gd name="connsiteX16" fmla="*/ 802255 w 1425585"/>
                <a:gd name="connsiteY16" fmla="*/ 821487 h 1541832"/>
                <a:gd name="connsiteX17" fmla="*/ 831915 w 1425585"/>
                <a:gd name="connsiteY17" fmla="*/ 1011441 h 1541832"/>
                <a:gd name="connsiteX18" fmla="*/ 985166 w 1425585"/>
                <a:gd name="connsiteY18" fmla="*/ 971971 h 1541832"/>
                <a:gd name="connsiteX19" fmla="*/ 1007412 w 1425585"/>
                <a:gd name="connsiteY19" fmla="*/ 1021309 h 1541832"/>
                <a:gd name="connsiteX20" fmla="*/ 1116169 w 1425585"/>
                <a:gd name="connsiteY20" fmla="*/ 984305 h 1541832"/>
                <a:gd name="connsiteX21" fmla="*/ 1150775 w 1425585"/>
                <a:gd name="connsiteY21" fmla="*/ 1050913 h 1541832"/>
                <a:gd name="connsiteX22" fmla="*/ 1341103 w 1425585"/>
                <a:gd name="connsiteY22" fmla="*/ 1013908 h 1541832"/>
                <a:gd name="connsiteX23" fmla="*/ 1385596 w 1425585"/>
                <a:gd name="connsiteY23" fmla="*/ 1201395 h 1541832"/>
                <a:gd name="connsiteX24" fmla="*/ 1412782 w 1425585"/>
                <a:gd name="connsiteY24" fmla="*/ 1406151 h 1541832"/>
                <a:gd name="connsiteX25" fmla="*/ 1410311 w 1425585"/>
                <a:gd name="connsiteY25" fmla="*/ 1541832 h 1541832"/>
                <a:gd name="connsiteX26" fmla="*/ 799624 w 1425585"/>
                <a:gd name="connsiteY26" fmla="*/ 1474648 h 1541832"/>
                <a:gd name="connsiteX27" fmla="*/ 402411 w 1425585"/>
                <a:gd name="connsiteY27" fmla="*/ 1328733 h 1541832"/>
                <a:gd name="connsiteX28" fmla="*/ 280816 w 1425585"/>
                <a:gd name="connsiteY28" fmla="*/ 1280095 h 1541832"/>
                <a:gd name="connsiteX29" fmla="*/ 151114 w 1425585"/>
                <a:gd name="connsiteY29" fmla="*/ 1190925 h 1541832"/>
                <a:gd name="connsiteX30" fmla="*/ 106528 w 1425585"/>
                <a:gd name="connsiteY30" fmla="*/ 1158499 h 1541832"/>
                <a:gd name="connsiteX0" fmla="*/ 106528 w 1415003"/>
                <a:gd name="connsiteY0" fmla="*/ 1158499 h 1541832"/>
                <a:gd name="connsiteX1" fmla="*/ 86263 w 1415003"/>
                <a:gd name="connsiteY1" fmla="*/ 1089595 h 1541832"/>
                <a:gd name="connsiteX2" fmla="*/ 122741 w 1415003"/>
                <a:gd name="connsiteY2" fmla="*/ 1057169 h 1541832"/>
                <a:gd name="connsiteX3" fmla="*/ 215965 w 1415003"/>
                <a:gd name="connsiteY3" fmla="*/ 862616 h 1541832"/>
                <a:gd name="connsiteX4" fmla="*/ 187592 w 1415003"/>
                <a:gd name="connsiteY4" fmla="*/ 789659 h 1541832"/>
                <a:gd name="connsiteX5" fmla="*/ 167326 w 1415003"/>
                <a:gd name="connsiteY5" fmla="*/ 757233 h 1541832"/>
                <a:gd name="connsiteX6" fmla="*/ 138954 w 1415003"/>
                <a:gd name="connsiteY6" fmla="*/ 668063 h 1541832"/>
                <a:gd name="connsiteX7" fmla="*/ 49784 w 1415003"/>
                <a:gd name="connsiteY7" fmla="*/ 582946 h 1541832"/>
                <a:gd name="connsiteX8" fmla="*/ 17358 w 1415003"/>
                <a:gd name="connsiteY8" fmla="*/ 534308 h 1541832"/>
                <a:gd name="connsiteX9" fmla="*/ 56443 w 1415003"/>
                <a:gd name="connsiteY9" fmla="*/ 385650 h 1541832"/>
                <a:gd name="connsiteX10" fmla="*/ 151430 w 1415003"/>
                <a:gd name="connsiteY10" fmla="*/ 346317 h 1541832"/>
                <a:gd name="connsiteX11" fmla="*/ 236217 w 1415003"/>
                <a:gd name="connsiteY11" fmla="*/ 409510 h 1541832"/>
                <a:gd name="connsiteX12" fmla="*/ 480924 w 1415003"/>
                <a:gd name="connsiteY12" fmla="*/ 135681 h 1541832"/>
                <a:gd name="connsiteX13" fmla="*/ 513056 w 1415003"/>
                <a:gd name="connsiteY13" fmla="*/ 0 h 1541832"/>
                <a:gd name="connsiteX14" fmla="*/ 631277 w 1415003"/>
                <a:gd name="connsiteY14" fmla="*/ 98372 h 1541832"/>
                <a:gd name="connsiteX15" fmla="*/ 703383 w 1415003"/>
                <a:gd name="connsiteY15" fmla="*/ 503254 h 1541832"/>
                <a:gd name="connsiteX16" fmla="*/ 802255 w 1415003"/>
                <a:gd name="connsiteY16" fmla="*/ 821487 h 1541832"/>
                <a:gd name="connsiteX17" fmla="*/ 831915 w 1415003"/>
                <a:gd name="connsiteY17" fmla="*/ 1011441 h 1541832"/>
                <a:gd name="connsiteX18" fmla="*/ 985166 w 1415003"/>
                <a:gd name="connsiteY18" fmla="*/ 971971 h 1541832"/>
                <a:gd name="connsiteX19" fmla="*/ 1007412 w 1415003"/>
                <a:gd name="connsiteY19" fmla="*/ 1021309 h 1541832"/>
                <a:gd name="connsiteX20" fmla="*/ 1116169 w 1415003"/>
                <a:gd name="connsiteY20" fmla="*/ 984305 h 1541832"/>
                <a:gd name="connsiteX21" fmla="*/ 1150775 w 1415003"/>
                <a:gd name="connsiteY21" fmla="*/ 1050913 h 1541832"/>
                <a:gd name="connsiteX22" fmla="*/ 1341103 w 1415003"/>
                <a:gd name="connsiteY22" fmla="*/ 1013908 h 1541832"/>
                <a:gd name="connsiteX23" fmla="*/ 1385596 w 1415003"/>
                <a:gd name="connsiteY23" fmla="*/ 1201395 h 1541832"/>
                <a:gd name="connsiteX24" fmla="*/ 1412782 w 1415003"/>
                <a:gd name="connsiteY24" fmla="*/ 1406151 h 1541832"/>
                <a:gd name="connsiteX25" fmla="*/ 1410311 w 1415003"/>
                <a:gd name="connsiteY25" fmla="*/ 1541832 h 1541832"/>
                <a:gd name="connsiteX26" fmla="*/ 799624 w 1415003"/>
                <a:gd name="connsiteY26" fmla="*/ 1474648 h 1541832"/>
                <a:gd name="connsiteX27" fmla="*/ 402411 w 1415003"/>
                <a:gd name="connsiteY27" fmla="*/ 1328733 h 1541832"/>
                <a:gd name="connsiteX28" fmla="*/ 280816 w 1415003"/>
                <a:gd name="connsiteY28" fmla="*/ 1280095 h 1541832"/>
                <a:gd name="connsiteX29" fmla="*/ 151114 w 1415003"/>
                <a:gd name="connsiteY29" fmla="*/ 1190925 h 1541832"/>
                <a:gd name="connsiteX30" fmla="*/ 106528 w 1415003"/>
                <a:gd name="connsiteY30" fmla="*/ 1158499 h 1541832"/>
                <a:gd name="connsiteX0" fmla="*/ 106528 w 1417798"/>
                <a:gd name="connsiteY0" fmla="*/ 1158499 h 1536898"/>
                <a:gd name="connsiteX1" fmla="*/ 86263 w 1417798"/>
                <a:gd name="connsiteY1" fmla="*/ 1089595 h 1536898"/>
                <a:gd name="connsiteX2" fmla="*/ 122741 w 1417798"/>
                <a:gd name="connsiteY2" fmla="*/ 1057169 h 1536898"/>
                <a:gd name="connsiteX3" fmla="*/ 215965 w 1417798"/>
                <a:gd name="connsiteY3" fmla="*/ 862616 h 1536898"/>
                <a:gd name="connsiteX4" fmla="*/ 187592 w 1417798"/>
                <a:gd name="connsiteY4" fmla="*/ 789659 h 1536898"/>
                <a:gd name="connsiteX5" fmla="*/ 167326 w 1417798"/>
                <a:gd name="connsiteY5" fmla="*/ 757233 h 1536898"/>
                <a:gd name="connsiteX6" fmla="*/ 138954 w 1417798"/>
                <a:gd name="connsiteY6" fmla="*/ 668063 h 1536898"/>
                <a:gd name="connsiteX7" fmla="*/ 49784 w 1417798"/>
                <a:gd name="connsiteY7" fmla="*/ 582946 h 1536898"/>
                <a:gd name="connsiteX8" fmla="*/ 17358 w 1417798"/>
                <a:gd name="connsiteY8" fmla="*/ 534308 h 1536898"/>
                <a:gd name="connsiteX9" fmla="*/ 56443 w 1417798"/>
                <a:gd name="connsiteY9" fmla="*/ 385650 h 1536898"/>
                <a:gd name="connsiteX10" fmla="*/ 151430 w 1417798"/>
                <a:gd name="connsiteY10" fmla="*/ 346317 h 1536898"/>
                <a:gd name="connsiteX11" fmla="*/ 236217 w 1417798"/>
                <a:gd name="connsiteY11" fmla="*/ 409510 h 1536898"/>
                <a:gd name="connsiteX12" fmla="*/ 480924 w 1417798"/>
                <a:gd name="connsiteY12" fmla="*/ 135681 h 1536898"/>
                <a:gd name="connsiteX13" fmla="*/ 513056 w 1417798"/>
                <a:gd name="connsiteY13" fmla="*/ 0 h 1536898"/>
                <a:gd name="connsiteX14" fmla="*/ 631277 w 1417798"/>
                <a:gd name="connsiteY14" fmla="*/ 98372 h 1536898"/>
                <a:gd name="connsiteX15" fmla="*/ 703383 w 1417798"/>
                <a:gd name="connsiteY15" fmla="*/ 503254 h 1536898"/>
                <a:gd name="connsiteX16" fmla="*/ 802255 w 1417798"/>
                <a:gd name="connsiteY16" fmla="*/ 821487 h 1536898"/>
                <a:gd name="connsiteX17" fmla="*/ 831915 w 1417798"/>
                <a:gd name="connsiteY17" fmla="*/ 1011441 h 1536898"/>
                <a:gd name="connsiteX18" fmla="*/ 985166 w 1417798"/>
                <a:gd name="connsiteY18" fmla="*/ 971971 h 1536898"/>
                <a:gd name="connsiteX19" fmla="*/ 1007412 w 1417798"/>
                <a:gd name="connsiteY19" fmla="*/ 1021309 h 1536898"/>
                <a:gd name="connsiteX20" fmla="*/ 1116169 w 1417798"/>
                <a:gd name="connsiteY20" fmla="*/ 984305 h 1536898"/>
                <a:gd name="connsiteX21" fmla="*/ 1150775 w 1417798"/>
                <a:gd name="connsiteY21" fmla="*/ 1050913 h 1536898"/>
                <a:gd name="connsiteX22" fmla="*/ 1341103 w 1417798"/>
                <a:gd name="connsiteY22" fmla="*/ 1013908 h 1536898"/>
                <a:gd name="connsiteX23" fmla="*/ 1385596 w 1417798"/>
                <a:gd name="connsiteY23" fmla="*/ 1201395 h 1536898"/>
                <a:gd name="connsiteX24" fmla="*/ 1412782 w 1417798"/>
                <a:gd name="connsiteY24" fmla="*/ 1406151 h 1536898"/>
                <a:gd name="connsiteX25" fmla="*/ 1417727 w 1417798"/>
                <a:gd name="connsiteY25" fmla="*/ 1536898 h 1536898"/>
                <a:gd name="connsiteX26" fmla="*/ 799624 w 1417798"/>
                <a:gd name="connsiteY26" fmla="*/ 1474648 h 1536898"/>
                <a:gd name="connsiteX27" fmla="*/ 402411 w 1417798"/>
                <a:gd name="connsiteY27" fmla="*/ 1328733 h 1536898"/>
                <a:gd name="connsiteX28" fmla="*/ 280816 w 1417798"/>
                <a:gd name="connsiteY28" fmla="*/ 1280095 h 1536898"/>
                <a:gd name="connsiteX29" fmla="*/ 151114 w 1417798"/>
                <a:gd name="connsiteY29" fmla="*/ 1190925 h 1536898"/>
                <a:gd name="connsiteX30" fmla="*/ 106528 w 1417798"/>
                <a:gd name="connsiteY30" fmla="*/ 1158499 h 1536898"/>
                <a:gd name="connsiteX0" fmla="*/ 106528 w 1417798"/>
                <a:gd name="connsiteY0" fmla="*/ 1158499 h 1710008"/>
                <a:gd name="connsiteX1" fmla="*/ 86263 w 1417798"/>
                <a:gd name="connsiteY1" fmla="*/ 1089595 h 1710008"/>
                <a:gd name="connsiteX2" fmla="*/ 122741 w 1417798"/>
                <a:gd name="connsiteY2" fmla="*/ 1057169 h 1710008"/>
                <a:gd name="connsiteX3" fmla="*/ 215965 w 1417798"/>
                <a:gd name="connsiteY3" fmla="*/ 862616 h 1710008"/>
                <a:gd name="connsiteX4" fmla="*/ 187592 w 1417798"/>
                <a:gd name="connsiteY4" fmla="*/ 789659 h 1710008"/>
                <a:gd name="connsiteX5" fmla="*/ 167326 w 1417798"/>
                <a:gd name="connsiteY5" fmla="*/ 757233 h 1710008"/>
                <a:gd name="connsiteX6" fmla="*/ 138954 w 1417798"/>
                <a:gd name="connsiteY6" fmla="*/ 668063 h 1710008"/>
                <a:gd name="connsiteX7" fmla="*/ 49784 w 1417798"/>
                <a:gd name="connsiteY7" fmla="*/ 582946 h 1710008"/>
                <a:gd name="connsiteX8" fmla="*/ 17358 w 1417798"/>
                <a:gd name="connsiteY8" fmla="*/ 534308 h 1710008"/>
                <a:gd name="connsiteX9" fmla="*/ 56443 w 1417798"/>
                <a:gd name="connsiteY9" fmla="*/ 385650 h 1710008"/>
                <a:gd name="connsiteX10" fmla="*/ 151430 w 1417798"/>
                <a:gd name="connsiteY10" fmla="*/ 346317 h 1710008"/>
                <a:gd name="connsiteX11" fmla="*/ 236217 w 1417798"/>
                <a:gd name="connsiteY11" fmla="*/ 409510 h 1710008"/>
                <a:gd name="connsiteX12" fmla="*/ 480924 w 1417798"/>
                <a:gd name="connsiteY12" fmla="*/ 135681 h 1710008"/>
                <a:gd name="connsiteX13" fmla="*/ 513056 w 1417798"/>
                <a:gd name="connsiteY13" fmla="*/ 0 h 1710008"/>
                <a:gd name="connsiteX14" fmla="*/ 631277 w 1417798"/>
                <a:gd name="connsiteY14" fmla="*/ 98372 h 1710008"/>
                <a:gd name="connsiteX15" fmla="*/ 703383 w 1417798"/>
                <a:gd name="connsiteY15" fmla="*/ 503254 h 1710008"/>
                <a:gd name="connsiteX16" fmla="*/ 802255 w 1417798"/>
                <a:gd name="connsiteY16" fmla="*/ 821487 h 1710008"/>
                <a:gd name="connsiteX17" fmla="*/ 831915 w 1417798"/>
                <a:gd name="connsiteY17" fmla="*/ 1011441 h 1710008"/>
                <a:gd name="connsiteX18" fmla="*/ 985166 w 1417798"/>
                <a:gd name="connsiteY18" fmla="*/ 971971 h 1710008"/>
                <a:gd name="connsiteX19" fmla="*/ 1007412 w 1417798"/>
                <a:gd name="connsiteY19" fmla="*/ 1021309 h 1710008"/>
                <a:gd name="connsiteX20" fmla="*/ 1116169 w 1417798"/>
                <a:gd name="connsiteY20" fmla="*/ 984305 h 1710008"/>
                <a:gd name="connsiteX21" fmla="*/ 1150775 w 1417798"/>
                <a:gd name="connsiteY21" fmla="*/ 1050913 h 1710008"/>
                <a:gd name="connsiteX22" fmla="*/ 1341103 w 1417798"/>
                <a:gd name="connsiteY22" fmla="*/ 1013908 h 1710008"/>
                <a:gd name="connsiteX23" fmla="*/ 1385596 w 1417798"/>
                <a:gd name="connsiteY23" fmla="*/ 1201395 h 1710008"/>
                <a:gd name="connsiteX24" fmla="*/ 1412782 w 1417798"/>
                <a:gd name="connsiteY24" fmla="*/ 1406151 h 1710008"/>
                <a:gd name="connsiteX25" fmla="*/ 1417727 w 1417798"/>
                <a:gd name="connsiteY25" fmla="*/ 1536898 h 1710008"/>
                <a:gd name="connsiteX26" fmla="*/ 1383122 w 1417798"/>
                <a:gd name="connsiteY26" fmla="*/ 1709582 h 1710008"/>
                <a:gd name="connsiteX27" fmla="*/ 799624 w 1417798"/>
                <a:gd name="connsiteY27" fmla="*/ 1474648 h 1710008"/>
                <a:gd name="connsiteX28" fmla="*/ 402411 w 1417798"/>
                <a:gd name="connsiteY28" fmla="*/ 1328733 h 1710008"/>
                <a:gd name="connsiteX29" fmla="*/ 280816 w 1417798"/>
                <a:gd name="connsiteY29" fmla="*/ 1280095 h 1710008"/>
                <a:gd name="connsiteX30" fmla="*/ 151114 w 1417798"/>
                <a:gd name="connsiteY30" fmla="*/ 1190925 h 1710008"/>
                <a:gd name="connsiteX31" fmla="*/ 106528 w 1417798"/>
                <a:gd name="connsiteY31" fmla="*/ 1158499 h 1710008"/>
                <a:gd name="connsiteX0" fmla="*/ 106528 w 1429599"/>
                <a:gd name="connsiteY0" fmla="*/ 1158499 h 1710182"/>
                <a:gd name="connsiteX1" fmla="*/ 86263 w 1429599"/>
                <a:gd name="connsiteY1" fmla="*/ 1089595 h 1710182"/>
                <a:gd name="connsiteX2" fmla="*/ 122741 w 1429599"/>
                <a:gd name="connsiteY2" fmla="*/ 1057169 h 1710182"/>
                <a:gd name="connsiteX3" fmla="*/ 215965 w 1429599"/>
                <a:gd name="connsiteY3" fmla="*/ 862616 h 1710182"/>
                <a:gd name="connsiteX4" fmla="*/ 187592 w 1429599"/>
                <a:gd name="connsiteY4" fmla="*/ 789659 h 1710182"/>
                <a:gd name="connsiteX5" fmla="*/ 167326 w 1429599"/>
                <a:gd name="connsiteY5" fmla="*/ 757233 h 1710182"/>
                <a:gd name="connsiteX6" fmla="*/ 138954 w 1429599"/>
                <a:gd name="connsiteY6" fmla="*/ 668063 h 1710182"/>
                <a:gd name="connsiteX7" fmla="*/ 49784 w 1429599"/>
                <a:gd name="connsiteY7" fmla="*/ 582946 h 1710182"/>
                <a:gd name="connsiteX8" fmla="*/ 17358 w 1429599"/>
                <a:gd name="connsiteY8" fmla="*/ 534308 h 1710182"/>
                <a:gd name="connsiteX9" fmla="*/ 56443 w 1429599"/>
                <a:gd name="connsiteY9" fmla="*/ 385650 h 1710182"/>
                <a:gd name="connsiteX10" fmla="*/ 151430 w 1429599"/>
                <a:gd name="connsiteY10" fmla="*/ 346317 h 1710182"/>
                <a:gd name="connsiteX11" fmla="*/ 236217 w 1429599"/>
                <a:gd name="connsiteY11" fmla="*/ 409510 h 1710182"/>
                <a:gd name="connsiteX12" fmla="*/ 480924 w 1429599"/>
                <a:gd name="connsiteY12" fmla="*/ 135681 h 1710182"/>
                <a:gd name="connsiteX13" fmla="*/ 513056 w 1429599"/>
                <a:gd name="connsiteY13" fmla="*/ 0 h 1710182"/>
                <a:gd name="connsiteX14" fmla="*/ 631277 w 1429599"/>
                <a:gd name="connsiteY14" fmla="*/ 98372 h 1710182"/>
                <a:gd name="connsiteX15" fmla="*/ 703383 w 1429599"/>
                <a:gd name="connsiteY15" fmla="*/ 503254 h 1710182"/>
                <a:gd name="connsiteX16" fmla="*/ 802255 w 1429599"/>
                <a:gd name="connsiteY16" fmla="*/ 821487 h 1710182"/>
                <a:gd name="connsiteX17" fmla="*/ 831915 w 1429599"/>
                <a:gd name="connsiteY17" fmla="*/ 1011441 h 1710182"/>
                <a:gd name="connsiteX18" fmla="*/ 985166 w 1429599"/>
                <a:gd name="connsiteY18" fmla="*/ 971971 h 1710182"/>
                <a:gd name="connsiteX19" fmla="*/ 1007412 w 1429599"/>
                <a:gd name="connsiteY19" fmla="*/ 1021309 h 1710182"/>
                <a:gd name="connsiteX20" fmla="*/ 1116169 w 1429599"/>
                <a:gd name="connsiteY20" fmla="*/ 984305 h 1710182"/>
                <a:gd name="connsiteX21" fmla="*/ 1150775 w 1429599"/>
                <a:gd name="connsiteY21" fmla="*/ 1050913 h 1710182"/>
                <a:gd name="connsiteX22" fmla="*/ 1341103 w 1429599"/>
                <a:gd name="connsiteY22" fmla="*/ 1013908 h 1710182"/>
                <a:gd name="connsiteX23" fmla="*/ 1385596 w 1429599"/>
                <a:gd name="connsiteY23" fmla="*/ 1201395 h 1710182"/>
                <a:gd name="connsiteX24" fmla="*/ 1412782 w 1429599"/>
                <a:gd name="connsiteY24" fmla="*/ 1406151 h 1710182"/>
                <a:gd name="connsiteX25" fmla="*/ 1417727 w 1429599"/>
                <a:gd name="connsiteY25" fmla="*/ 1536898 h 1710182"/>
                <a:gd name="connsiteX26" fmla="*/ 1383122 w 1429599"/>
                <a:gd name="connsiteY26" fmla="*/ 1709582 h 1710182"/>
                <a:gd name="connsiteX27" fmla="*/ 799624 w 1429599"/>
                <a:gd name="connsiteY27" fmla="*/ 1474648 h 1710182"/>
                <a:gd name="connsiteX28" fmla="*/ 402411 w 1429599"/>
                <a:gd name="connsiteY28" fmla="*/ 1328733 h 1710182"/>
                <a:gd name="connsiteX29" fmla="*/ 280816 w 1429599"/>
                <a:gd name="connsiteY29" fmla="*/ 1280095 h 1710182"/>
                <a:gd name="connsiteX30" fmla="*/ 151114 w 1429599"/>
                <a:gd name="connsiteY30" fmla="*/ 1190925 h 1710182"/>
                <a:gd name="connsiteX31" fmla="*/ 106528 w 1429599"/>
                <a:gd name="connsiteY31" fmla="*/ 1158499 h 17101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703383 w 1417798"/>
                <a:gd name="connsiteY15" fmla="*/ 503254 h 1709582"/>
                <a:gd name="connsiteX16" fmla="*/ 802255 w 1417798"/>
                <a:gd name="connsiteY16" fmla="*/ 821487 h 1709582"/>
                <a:gd name="connsiteX17" fmla="*/ 831915 w 1417798"/>
                <a:gd name="connsiteY17" fmla="*/ 1011441 h 1709582"/>
                <a:gd name="connsiteX18" fmla="*/ 985166 w 1417798"/>
                <a:gd name="connsiteY18" fmla="*/ 971971 h 1709582"/>
                <a:gd name="connsiteX19" fmla="*/ 1007412 w 1417798"/>
                <a:gd name="connsiteY19" fmla="*/ 1021309 h 1709582"/>
                <a:gd name="connsiteX20" fmla="*/ 1116169 w 1417798"/>
                <a:gd name="connsiteY20" fmla="*/ 984305 h 1709582"/>
                <a:gd name="connsiteX21" fmla="*/ 1150775 w 1417798"/>
                <a:gd name="connsiteY21" fmla="*/ 1050913 h 1709582"/>
                <a:gd name="connsiteX22" fmla="*/ 1341103 w 1417798"/>
                <a:gd name="connsiteY22" fmla="*/ 1013908 h 1709582"/>
                <a:gd name="connsiteX23" fmla="*/ 1385596 w 1417798"/>
                <a:gd name="connsiteY23" fmla="*/ 1201395 h 1709582"/>
                <a:gd name="connsiteX24" fmla="*/ 1412782 w 1417798"/>
                <a:gd name="connsiteY24" fmla="*/ 1406151 h 1709582"/>
                <a:gd name="connsiteX25" fmla="*/ 1417727 w 1417798"/>
                <a:gd name="connsiteY25" fmla="*/ 1536898 h 1709582"/>
                <a:gd name="connsiteX26" fmla="*/ 1383122 w 1417798"/>
                <a:gd name="connsiteY26" fmla="*/ 1709582 h 1709582"/>
                <a:gd name="connsiteX27" fmla="*/ 799624 w 1417798"/>
                <a:gd name="connsiteY27" fmla="*/ 1474648 h 1709582"/>
                <a:gd name="connsiteX28" fmla="*/ 402411 w 1417798"/>
                <a:gd name="connsiteY28" fmla="*/ 1328733 h 1709582"/>
                <a:gd name="connsiteX29" fmla="*/ 280816 w 1417798"/>
                <a:gd name="connsiteY29" fmla="*/ 1280095 h 1709582"/>
                <a:gd name="connsiteX30" fmla="*/ 151114 w 1417798"/>
                <a:gd name="connsiteY30" fmla="*/ 1190925 h 1709582"/>
                <a:gd name="connsiteX31" fmla="*/ 106528 w 1417798"/>
                <a:gd name="connsiteY31"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703383 w 1417798"/>
                <a:gd name="connsiteY15" fmla="*/ 503254 h 1709582"/>
                <a:gd name="connsiteX16" fmla="*/ 802255 w 1417798"/>
                <a:gd name="connsiteY16" fmla="*/ 821487 h 1709582"/>
                <a:gd name="connsiteX17" fmla="*/ 831915 w 1417798"/>
                <a:gd name="connsiteY17" fmla="*/ 1011441 h 1709582"/>
                <a:gd name="connsiteX18" fmla="*/ 985166 w 1417798"/>
                <a:gd name="connsiteY18" fmla="*/ 971971 h 1709582"/>
                <a:gd name="connsiteX19" fmla="*/ 1007412 w 1417798"/>
                <a:gd name="connsiteY19" fmla="*/ 1021309 h 1709582"/>
                <a:gd name="connsiteX20" fmla="*/ 1116169 w 1417798"/>
                <a:gd name="connsiteY20" fmla="*/ 984305 h 1709582"/>
                <a:gd name="connsiteX21" fmla="*/ 1150775 w 1417798"/>
                <a:gd name="connsiteY21" fmla="*/ 1050913 h 1709582"/>
                <a:gd name="connsiteX22" fmla="*/ 1341103 w 1417798"/>
                <a:gd name="connsiteY22" fmla="*/ 1013908 h 1709582"/>
                <a:gd name="connsiteX23" fmla="*/ 1385596 w 1417798"/>
                <a:gd name="connsiteY23" fmla="*/ 1201395 h 1709582"/>
                <a:gd name="connsiteX24" fmla="*/ 1412782 w 1417798"/>
                <a:gd name="connsiteY24" fmla="*/ 1406151 h 1709582"/>
                <a:gd name="connsiteX25" fmla="*/ 1417727 w 1417798"/>
                <a:gd name="connsiteY25" fmla="*/ 1536898 h 1709582"/>
                <a:gd name="connsiteX26" fmla="*/ 1383122 w 1417798"/>
                <a:gd name="connsiteY26" fmla="*/ 1709582 h 1709582"/>
                <a:gd name="connsiteX27" fmla="*/ 799624 w 1417798"/>
                <a:gd name="connsiteY27" fmla="*/ 1474648 h 1709582"/>
                <a:gd name="connsiteX28" fmla="*/ 402411 w 1417798"/>
                <a:gd name="connsiteY28" fmla="*/ 1328733 h 1709582"/>
                <a:gd name="connsiteX29" fmla="*/ 280816 w 1417798"/>
                <a:gd name="connsiteY29" fmla="*/ 1280095 h 1709582"/>
                <a:gd name="connsiteX30" fmla="*/ 151114 w 1417798"/>
                <a:gd name="connsiteY30" fmla="*/ 1190925 h 1709582"/>
                <a:gd name="connsiteX31" fmla="*/ 106528 w 1417798"/>
                <a:gd name="connsiteY31"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802255 w 1417798"/>
                <a:gd name="connsiteY15" fmla="*/ 821487 h 1709582"/>
                <a:gd name="connsiteX16" fmla="*/ 831915 w 1417798"/>
                <a:gd name="connsiteY16" fmla="*/ 1011441 h 1709582"/>
                <a:gd name="connsiteX17" fmla="*/ 985166 w 1417798"/>
                <a:gd name="connsiteY17" fmla="*/ 971971 h 1709582"/>
                <a:gd name="connsiteX18" fmla="*/ 1007412 w 1417798"/>
                <a:gd name="connsiteY18" fmla="*/ 1021309 h 1709582"/>
                <a:gd name="connsiteX19" fmla="*/ 1116169 w 1417798"/>
                <a:gd name="connsiteY19" fmla="*/ 984305 h 1709582"/>
                <a:gd name="connsiteX20" fmla="*/ 1150775 w 1417798"/>
                <a:gd name="connsiteY20" fmla="*/ 1050913 h 1709582"/>
                <a:gd name="connsiteX21" fmla="*/ 1341103 w 1417798"/>
                <a:gd name="connsiteY21" fmla="*/ 1013908 h 1709582"/>
                <a:gd name="connsiteX22" fmla="*/ 1385596 w 1417798"/>
                <a:gd name="connsiteY22" fmla="*/ 1201395 h 1709582"/>
                <a:gd name="connsiteX23" fmla="*/ 1412782 w 1417798"/>
                <a:gd name="connsiteY23" fmla="*/ 1406151 h 1709582"/>
                <a:gd name="connsiteX24" fmla="*/ 1417727 w 1417798"/>
                <a:gd name="connsiteY24" fmla="*/ 1536898 h 1709582"/>
                <a:gd name="connsiteX25" fmla="*/ 1383122 w 1417798"/>
                <a:gd name="connsiteY25" fmla="*/ 1709582 h 1709582"/>
                <a:gd name="connsiteX26" fmla="*/ 799624 w 1417798"/>
                <a:gd name="connsiteY26" fmla="*/ 1474648 h 1709582"/>
                <a:gd name="connsiteX27" fmla="*/ 402411 w 1417798"/>
                <a:gd name="connsiteY27" fmla="*/ 1328733 h 1709582"/>
                <a:gd name="connsiteX28" fmla="*/ 280816 w 1417798"/>
                <a:gd name="connsiteY28" fmla="*/ 1280095 h 1709582"/>
                <a:gd name="connsiteX29" fmla="*/ 151114 w 1417798"/>
                <a:gd name="connsiteY29" fmla="*/ 1190925 h 1709582"/>
                <a:gd name="connsiteX30" fmla="*/ 106528 w 1417798"/>
                <a:gd name="connsiteY30"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631277 w 1417798"/>
                <a:gd name="connsiteY14" fmla="*/ 98372 h 1709582"/>
                <a:gd name="connsiteX15" fmla="*/ 831915 w 1417798"/>
                <a:gd name="connsiteY15" fmla="*/ 1011441 h 1709582"/>
                <a:gd name="connsiteX16" fmla="*/ 985166 w 1417798"/>
                <a:gd name="connsiteY16" fmla="*/ 971971 h 1709582"/>
                <a:gd name="connsiteX17" fmla="*/ 1007412 w 1417798"/>
                <a:gd name="connsiteY17" fmla="*/ 1021309 h 1709582"/>
                <a:gd name="connsiteX18" fmla="*/ 1116169 w 1417798"/>
                <a:gd name="connsiteY18" fmla="*/ 984305 h 1709582"/>
                <a:gd name="connsiteX19" fmla="*/ 1150775 w 1417798"/>
                <a:gd name="connsiteY19" fmla="*/ 1050913 h 1709582"/>
                <a:gd name="connsiteX20" fmla="*/ 1341103 w 1417798"/>
                <a:gd name="connsiteY20" fmla="*/ 1013908 h 1709582"/>
                <a:gd name="connsiteX21" fmla="*/ 1385596 w 1417798"/>
                <a:gd name="connsiteY21" fmla="*/ 1201395 h 1709582"/>
                <a:gd name="connsiteX22" fmla="*/ 1412782 w 1417798"/>
                <a:gd name="connsiteY22" fmla="*/ 1406151 h 1709582"/>
                <a:gd name="connsiteX23" fmla="*/ 1417727 w 1417798"/>
                <a:gd name="connsiteY23" fmla="*/ 1536898 h 1709582"/>
                <a:gd name="connsiteX24" fmla="*/ 1383122 w 1417798"/>
                <a:gd name="connsiteY24" fmla="*/ 1709582 h 1709582"/>
                <a:gd name="connsiteX25" fmla="*/ 799624 w 1417798"/>
                <a:gd name="connsiteY25" fmla="*/ 1474648 h 1709582"/>
                <a:gd name="connsiteX26" fmla="*/ 402411 w 1417798"/>
                <a:gd name="connsiteY26" fmla="*/ 1328733 h 1709582"/>
                <a:gd name="connsiteX27" fmla="*/ 280816 w 1417798"/>
                <a:gd name="connsiteY27" fmla="*/ 1280095 h 1709582"/>
                <a:gd name="connsiteX28" fmla="*/ 151114 w 1417798"/>
                <a:gd name="connsiteY28" fmla="*/ 1190925 h 1709582"/>
                <a:gd name="connsiteX29" fmla="*/ 106528 w 1417798"/>
                <a:gd name="connsiteY29"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831915 w 1417798"/>
                <a:gd name="connsiteY14" fmla="*/ 1011441 h 1709582"/>
                <a:gd name="connsiteX15" fmla="*/ 985166 w 1417798"/>
                <a:gd name="connsiteY15" fmla="*/ 971971 h 1709582"/>
                <a:gd name="connsiteX16" fmla="*/ 1007412 w 1417798"/>
                <a:gd name="connsiteY16" fmla="*/ 1021309 h 1709582"/>
                <a:gd name="connsiteX17" fmla="*/ 1116169 w 1417798"/>
                <a:gd name="connsiteY17" fmla="*/ 984305 h 1709582"/>
                <a:gd name="connsiteX18" fmla="*/ 1150775 w 1417798"/>
                <a:gd name="connsiteY18" fmla="*/ 1050913 h 1709582"/>
                <a:gd name="connsiteX19" fmla="*/ 1341103 w 1417798"/>
                <a:gd name="connsiteY19" fmla="*/ 1013908 h 1709582"/>
                <a:gd name="connsiteX20" fmla="*/ 1385596 w 1417798"/>
                <a:gd name="connsiteY20" fmla="*/ 1201395 h 1709582"/>
                <a:gd name="connsiteX21" fmla="*/ 1412782 w 1417798"/>
                <a:gd name="connsiteY21" fmla="*/ 1406151 h 1709582"/>
                <a:gd name="connsiteX22" fmla="*/ 1417727 w 1417798"/>
                <a:gd name="connsiteY22" fmla="*/ 1536898 h 1709582"/>
                <a:gd name="connsiteX23" fmla="*/ 1383122 w 1417798"/>
                <a:gd name="connsiteY23" fmla="*/ 1709582 h 1709582"/>
                <a:gd name="connsiteX24" fmla="*/ 799624 w 1417798"/>
                <a:gd name="connsiteY24" fmla="*/ 1474648 h 1709582"/>
                <a:gd name="connsiteX25" fmla="*/ 402411 w 1417798"/>
                <a:gd name="connsiteY25" fmla="*/ 1328733 h 1709582"/>
                <a:gd name="connsiteX26" fmla="*/ 280816 w 1417798"/>
                <a:gd name="connsiteY26" fmla="*/ 1280095 h 1709582"/>
                <a:gd name="connsiteX27" fmla="*/ 151114 w 1417798"/>
                <a:gd name="connsiteY27" fmla="*/ 1190925 h 1709582"/>
                <a:gd name="connsiteX28" fmla="*/ 106528 w 1417798"/>
                <a:gd name="connsiteY28"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985166 w 1417798"/>
                <a:gd name="connsiteY14" fmla="*/ 971971 h 1709582"/>
                <a:gd name="connsiteX15" fmla="*/ 1007412 w 1417798"/>
                <a:gd name="connsiteY15" fmla="*/ 1021309 h 1709582"/>
                <a:gd name="connsiteX16" fmla="*/ 1116169 w 1417798"/>
                <a:gd name="connsiteY16" fmla="*/ 984305 h 1709582"/>
                <a:gd name="connsiteX17" fmla="*/ 1150775 w 1417798"/>
                <a:gd name="connsiteY17" fmla="*/ 1050913 h 1709582"/>
                <a:gd name="connsiteX18" fmla="*/ 1341103 w 1417798"/>
                <a:gd name="connsiteY18" fmla="*/ 1013908 h 1709582"/>
                <a:gd name="connsiteX19" fmla="*/ 1385596 w 1417798"/>
                <a:gd name="connsiteY19" fmla="*/ 1201395 h 1709582"/>
                <a:gd name="connsiteX20" fmla="*/ 1412782 w 1417798"/>
                <a:gd name="connsiteY20" fmla="*/ 1406151 h 1709582"/>
                <a:gd name="connsiteX21" fmla="*/ 1417727 w 1417798"/>
                <a:gd name="connsiteY21" fmla="*/ 1536898 h 1709582"/>
                <a:gd name="connsiteX22" fmla="*/ 1383122 w 1417798"/>
                <a:gd name="connsiteY22" fmla="*/ 1709582 h 1709582"/>
                <a:gd name="connsiteX23" fmla="*/ 799624 w 1417798"/>
                <a:gd name="connsiteY23" fmla="*/ 1474648 h 1709582"/>
                <a:gd name="connsiteX24" fmla="*/ 402411 w 1417798"/>
                <a:gd name="connsiteY24" fmla="*/ 1328733 h 1709582"/>
                <a:gd name="connsiteX25" fmla="*/ 280816 w 1417798"/>
                <a:gd name="connsiteY25" fmla="*/ 1280095 h 1709582"/>
                <a:gd name="connsiteX26" fmla="*/ 151114 w 1417798"/>
                <a:gd name="connsiteY26" fmla="*/ 1190925 h 1709582"/>
                <a:gd name="connsiteX27" fmla="*/ 106528 w 1417798"/>
                <a:gd name="connsiteY27"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007412 w 1417798"/>
                <a:gd name="connsiteY14" fmla="*/ 1021309 h 1709582"/>
                <a:gd name="connsiteX15" fmla="*/ 1116169 w 1417798"/>
                <a:gd name="connsiteY15" fmla="*/ 984305 h 1709582"/>
                <a:gd name="connsiteX16" fmla="*/ 1150775 w 1417798"/>
                <a:gd name="connsiteY16" fmla="*/ 1050913 h 1709582"/>
                <a:gd name="connsiteX17" fmla="*/ 1341103 w 1417798"/>
                <a:gd name="connsiteY17" fmla="*/ 1013908 h 1709582"/>
                <a:gd name="connsiteX18" fmla="*/ 1385596 w 1417798"/>
                <a:gd name="connsiteY18" fmla="*/ 1201395 h 1709582"/>
                <a:gd name="connsiteX19" fmla="*/ 1412782 w 1417798"/>
                <a:gd name="connsiteY19" fmla="*/ 1406151 h 1709582"/>
                <a:gd name="connsiteX20" fmla="*/ 1417727 w 1417798"/>
                <a:gd name="connsiteY20" fmla="*/ 1536898 h 1709582"/>
                <a:gd name="connsiteX21" fmla="*/ 1383122 w 1417798"/>
                <a:gd name="connsiteY21" fmla="*/ 1709582 h 1709582"/>
                <a:gd name="connsiteX22" fmla="*/ 799624 w 1417798"/>
                <a:gd name="connsiteY22" fmla="*/ 1474648 h 1709582"/>
                <a:gd name="connsiteX23" fmla="*/ 402411 w 1417798"/>
                <a:gd name="connsiteY23" fmla="*/ 1328733 h 1709582"/>
                <a:gd name="connsiteX24" fmla="*/ 280816 w 1417798"/>
                <a:gd name="connsiteY24" fmla="*/ 1280095 h 1709582"/>
                <a:gd name="connsiteX25" fmla="*/ 151114 w 1417798"/>
                <a:gd name="connsiteY25" fmla="*/ 1190925 h 1709582"/>
                <a:gd name="connsiteX26" fmla="*/ 106528 w 1417798"/>
                <a:gd name="connsiteY26"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116169 w 1417798"/>
                <a:gd name="connsiteY14" fmla="*/ 984305 h 1709582"/>
                <a:gd name="connsiteX15" fmla="*/ 1150775 w 1417798"/>
                <a:gd name="connsiteY15" fmla="*/ 1050913 h 1709582"/>
                <a:gd name="connsiteX16" fmla="*/ 1341103 w 1417798"/>
                <a:gd name="connsiteY16" fmla="*/ 1013908 h 1709582"/>
                <a:gd name="connsiteX17" fmla="*/ 1385596 w 1417798"/>
                <a:gd name="connsiteY17" fmla="*/ 1201395 h 1709582"/>
                <a:gd name="connsiteX18" fmla="*/ 1412782 w 1417798"/>
                <a:gd name="connsiteY18" fmla="*/ 1406151 h 1709582"/>
                <a:gd name="connsiteX19" fmla="*/ 1417727 w 1417798"/>
                <a:gd name="connsiteY19" fmla="*/ 1536898 h 1709582"/>
                <a:gd name="connsiteX20" fmla="*/ 1383122 w 1417798"/>
                <a:gd name="connsiteY20" fmla="*/ 1709582 h 1709582"/>
                <a:gd name="connsiteX21" fmla="*/ 799624 w 1417798"/>
                <a:gd name="connsiteY21" fmla="*/ 1474648 h 1709582"/>
                <a:gd name="connsiteX22" fmla="*/ 402411 w 1417798"/>
                <a:gd name="connsiteY22" fmla="*/ 1328733 h 1709582"/>
                <a:gd name="connsiteX23" fmla="*/ 280816 w 1417798"/>
                <a:gd name="connsiteY23" fmla="*/ 1280095 h 1709582"/>
                <a:gd name="connsiteX24" fmla="*/ 151114 w 1417798"/>
                <a:gd name="connsiteY24" fmla="*/ 1190925 h 1709582"/>
                <a:gd name="connsiteX25" fmla="*/ 106528 w 1417798"/>
                <a:gd name="connsiteY25"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150775 w 1417798"/>
                <a:gd name="connsiteY14" fmla="*/ 1050913 h 1709582"/>
                <a:gd name="connsiteX15" fmla="*/ 1341103 w 1417798"/>
                <a:gd name="connsiteY15" fmla="*/ 1013908 h 1709582"/>
                <a:gd name="connsiteX16" fmla="*/ 1385596 w 1417798"/>
                <a:gd name="connsiteY16" fmla="*/ 1201395 h 1709582"/>
                <a:gd name="connsiteX17" fmla="*/ 1412782 w 1417798"/>
                <a:gd name="connsiteY17" fmla="*/ 1406151 h 1709582"/>
                <a:gd name="connsiteX18" fmla="*/ 1417727 w 1417798"/>
                <a:gd name="connsiteY18" fmla="*/ 1536898 h 1709582"/>
                <a:gd name="connsiteX19" fmla="*/ 1383122 w 1417798"/>
                <a:gd name="connsiteY19" fmla="*/ 1709582 h 1709582"/>
                <a:gd name="connsiteX20" fmla="*/ 799624 w 1417798"/>
                <a:gd name="connsiteY20" fmla="*/ 1474648 h 1709582"/>
                <a:gd name="connsiteX21" fmla="*/ 402411 w 1417798"/>
                <a:gd name="connsiteY21" fmla="*/ 1328733 h 1709582"/>
                <a:gd name="connsiteX22" fmla="*/ 280816 w 1417798"/>
                <a:gd name="connsiteY22" fmla="*/ 1280095 h 1709582"/>
                <a:gd name="connsiteX23" fmla="*/ 151114 w 1417798"/>
                <a:gd name="connsiteY23" fmla="*/ 1190925 h 1709582"/>
                <a:gd name="connsiteX24" fmla="*/ 106528 w 1417798"/>
                <a:gd name="connsiteY24" fmla="*/ 1158499 h 1709582"/>
                <a:gd name="connsiteX0" fmla="*/ 106528 w 1417798"/>
                <a:gd name="connsiteY0" fmla="*/ 1158499 h 1709582"/>
                <a:gd name="connsiteX1" fmla="*/ 86263 w 1417798"/>
                <a:gd name="connsiteY1" fmla="*/ 1089595 h 1709582"/>
                <a:gd name="connsiteX2" fmla="*/ 122741 w 1417798"/>
                <a:gd name="connsiteY2" fmla="*/ 1057169 h 1709582"/>
                <a:gd name="connsiteX3" fmla="*/ 215965 w 1417798"/>
                <a:gd name="connsiteY3" fmla="*/ 862616 h 1709582"/>
                <a:gd name="connsiteX4" fmla="*/ 187592 w 1417798"/>
                <a:gd name="connsiteY4" fmla="*/ 789659 h 1709582"/>
                <a:gd name="connsiteX5" fmla="*/ 167326 w 1417798"/>
                <a:gd name="connsiteY5" fmla="*/ 757233 h 1709582"/>
                <a:gd name="connsiteX6" fmla="*/ 138954 w 1417798"/>
                <a:gd name="connsiteY6" fmla="*/ 668063 h 1709582"/>
                <a:gd name="connsiteX7" fmla="*/ 49784 w 1417798"/>
                <a:gd name="connsiteY7" fmla="*/ 582946 h 1709582"/>
                <a:gd name="connsiteX8" fmla="*/ 17358 w 1417798"/>
                <a:gd name="connsiteY8" fmla="*/ 534308 h 1709582"/>
                <a:gd name="connsiteX9" fmla="*/ 56443 w 1417798"/>
                <a:gd name="connsiteY9" fmla="*/ 385650 h 1709582"/>
                <a:gd name="connsiteX10" fmla="*/ 151430 w 1417798"/>
                <a:gd name="connsiteY10" fmla="*/ 346317 h 1709582"/>
                <a:gd name="connsiteX11" fmla="*/ 236217 w 1417798"/>
                <a:gd name="connsiteY11" fmla="*/ 409510 h 1709582"/>
                <a:gd name="connsiteX12" fmla="*/ 480924 w 1417798"/>
                <a:gd name="connsiteY12" fmla="*/ 135681 h 1709582"/>
                <a:gd name="connsiteX13" fmla="*/ 513056 w 1417798"/>
                <a:gd name="connsiteY13" fmla="*/ 0 h 1709582"/>
                <a:gd name="connsiteX14" fmla="*/ 1341103 w 1417798"/>
                <a:gd name="connsiteY14" fmla="*/ 1013908 h 1709582"/>
                <a:gd name="connsiteX15" fmla="*/ 1385596 w 1417798"/>
                <a:gd name="connsiteY15" fmla="*/ 1201395 h 1709582"/>
                <a:gd name="connsiteX16" fmla="*/ 1412782 w 1417798"/>
                <a:gd name="connsiteY16" fmla="*/ 1406151 h 1709582"/>
                <a:gd name="connsiteX17" fmla="*/ 1417727 w 1417798"/>
                <a:gd name="connsiteY17" fmla="*/ 1536898 h 1709582"/>
                <a:gd name="connsiteX18" fmla="*/ 1383122 w 1417798"/>
                <a:gd name="connsiteY18" fmla="*/ 1709582 h 1709582"/>
                <a:gd name="connsiteX19" fmla="*/ 799624 w 1417798"/>
                <a:gd name="connsiteY19" fmla="*/ 1474648 h 1709582"/>
                <a:gd name="connsiteX20" fmla="*/ 402411 w 1417798"/>
                <a:gd name="connsiteY20" fmla="*/ 1328733 h 1709582"/>
                <a:gd name="connsiteX21" fmla="*/ 280816 w 1417798"/>
                <a:gd name="connsiteY21" fmla="*/ 1280095 h 1709582"/>
                <a:gd name="connsiteX22" fmla="*/ 151114 w 1417798"/>
                <a:gd name="connsiteY22" fmla="*/ 1190925 h 1709582"/>
                <a:gd name="connsiteX23" fmla="*/ 106528 w 1417798"/>
                <a:gd name="connsiteY23" fmla="*/ 1158499 h 1709582"/>
                <a:gd name="connsiteX0" fmla="*/ 106528 w 1417798"/>
                <a:gd name="connsiteY0" fmla="*/ 1465776 h 2016859"/>
                <a:gd name="connsiteX1" fmla="*/ 86263 w 1417798"/>
                <a:gd name="connsiteY1" fmla="*/ 1396872 h 2016859"/>
                <a:gd name="connsiteX2" fmla="*/ 122741 w 1417798"/>
                <a:gd name="connsiteY2" fmla="*/ 1364446 h 2016859"/>
                <a:gd name="connsiteX3" fmla="*/ 215965 w 1417798"/>
                <a:gd name="connsiteY3" fmla="*/ 1169893 h 2016859"/>
                <a:gd name="connsiteX4" fmla="*/ 187592 w 1417798"/>
                <a:gd name="connsiteY4" fmla="*/ 1096936 h 2016859"/>
                <a:gd name="connsiteX5" fmla="*/ 167326 w 1417798"/>
                <a:gd name="connsiteY5" fmla="*/ 1064510 h 2016859"/>
                <a:gd name="connsiteX6" fmla="*/ 138954 w 1417798"/>
                <a:gd name="connsiteY6" fmla="*/ 975340 h 2016859"/>
                <a:gd name="connsiteX7" fmla="*/ 49784 w 1417798"/>
                <a:gd name="connsiteY7" fmla="*/ 890223 h 2016859"/>
                <a:gd name="connsiteX8" fmla="*/ 17358 w 1417798"/>
                <a:gd name="connsiteY8" fmla="*/ 841585 h 2016859"/>
                <a:gd name="connsiteX9" fmla="*/ 56443 w 1417798"/>
                <a:gd name="connsiteY9" fmla="*/ 692927 h 2016859"/>
                <a:gd name="connsiteX10" fmla="*/ 151430 w 1417798"/>
                <a:gd name="connsiteY10" fmla="*/ 653594 h 2016859"/>
                <a:gd name="connsiteX11" fmla="*/ 236217 w 1417798"/>
                <a:gd name="connsiteY11" fmla="*/ 716787 h 2016859"/>
                <a:gd name="connsiteX12" fmla="*/ 480924 w 1417798"/>
                <a:gd name="connsiteY12" fmla="*/ 442958 h 2016859"/>
                <a:gd name="connsiteX13" fmla="*/ 513056 w 1417798"/>
                <a:gd name="connsiteY13" fmla="*/ 307277 h 2016859"/>
                <a:gd name="connsiteX14" fmla="*/ 514638 w 1417798"/>
                <a:gd name="connsiteY14" fmla="*/ 39363 h 2016859"/>
                <a:gd name="connsiteX15" fmla="*/ 1341103 w 1417798"/>
                <a:gd name="connsiteY15" fmla="*/ 1321185 h 2016859"/>
                <a:gd name="connsiteX16" fmla="*/ 1385596 w 1417798"/>
                <a:gd name="connsiteY16" fmla="*/ 1508672 h 2016859"/>
                <a:gd name="connsiteX17" fmla="*/ 1412782 w 1417798"/>
                <a:gd name="connsiteY17" fmla="*/ 1713428 h 2016859"/>
                <a:gd name="connsiteX18" fmla="*/ 1417727 w 1417798"/>
                <a:gd name="connsiteY18" fmla="*/ 1844175 h 2016859"/>
                <a:gd name="connsiteX19" fmla="*/ 1383122 w 1417798"/>
                <a:gd name="connsiteY19" fmla="*/ 2016859 h 2016859"/>
                <a:gd name="connsiteX20" fmla="*/ 799624 w 1417798"/>
                <a:gd name="connsiteY20" fmla="*/ 1781925 h 2016859"/>
                <a:gd name="connsiteX21" fmla="*/ 402411 w 1417798"/>
                <a:gd name="connsiteY21" fmla="*/ 1636010 h 2016859"/>
                <a:gd name="connsiteX22" fmla="*/ 280816 w 1417798"/>
                <a:gd name="connsiteY22" fmla="*/ 1587372 h 2016859"/>
                <a:gd name="connsiteX23" fmla="*/ 151114 w 1417798"/>
                <a:gd name="connsiteY23" fmla="*/ 1498202 h 2016859"/>
                <a:gd name="connsiteX24" fmla="*/ 106528 w 1417798"/>
                <a:gd name="connsiteY24" fmla="*/ 1465776 h 2016859"/>
                <a:gd name="connsiteX0" fmla="*/ 106528 w 1417798"/>
                <a:gd name="connsiteY0" fmla="*/ 1465776 h 2016859"/>
                <a:gd name="connsiteX1" fmla="*/ 86263 w 1417798"/>
                <a:gd name="connsiteY1" fmla="*/ 1396872 h 2016859"/>
                <a:gd name="connsiteX2" fmla="*/ 122741 w 1417798"/>
                <a:gd name="connsiteY2" fmla="*/ 1364446 h 2016859"/>
                <a:gd name="connsiteX3" fmla="*/ 215965 w 1417798"/>
                <a:gd name="connsiteY3" fmla="*/ 1169893 h 2016859"/>
                <a:gd name="connsiteX4" fmla="*/ 187592 w 1417798"/>
                <a:gd name="connsiteY4" fmla="*/ 1096936 h 2016859"/>
                <a:gd name="connsiteX5" fmla="*/ 167326 w 1417798"/>
                <a:gd name="connsiteY5" fmla="*/ 1064510 h 2016859"/>
                <a:gd name="connsiteX6" fmla="*/ 138954 w 1417798"/>
                <a:gd name="connsiteY6" fmla="*/ 975340 h 2016859"/>
                <a:gd name="connsiteX7" fmla="*/ 49784 w 1417798"/>
                <a:gd name="connsiteY7" fmla="*/ 890223 h 2016859"/>
                <a:gd name="connsiteX8" fmla="*/ 17358 w 1417798"/>
                <a:gd name="connsiteY8" fmla="*/ 841585 h 2016859"/>
                <a:gd name="connsiteX9" fmla="*/ 56443 w 1417798"/>
                <a:gd name="connsiteY9" fmla="*/ 692927 h 2016859"/>
                <a:gd name="connsiteX10" fmla="*/ 151430 w 1417798"/>
                <a:gd name="connsiteY10" fmla="*/ 653594 h 2016859"/>
                <a:gd name="connsiteX11" fmla="*/ 236217 w 1417798"/>
                <a:gd name="connsiteY11" fmla="*/ 716787 h 2016859"/>
                <a:gd name="connsiteX12" fmla="*/ 480924 w 1417798"/>
                <a:gd name="connsiteY12" fmla="*/ 442958 h 2016859"/>
                <a:gd name="connsiteX13" fmla="*/ 513056 w 1417798"/>
                <a:gd name="connsiteY13" fmla="*/ 307277 h 2016859"/>
                <a:gd name="connsiteX14" fmla="*/ 514638 w 1417798"/>
                <a:gd name="connsiteY14" fmla="*/ 39363 h 2016859"/>
                <a:gd name="connsiteX15" fmla="*/ 1341103 w 1417798"/>
                <a:gd name="connsiteY15" fmla="*/ 1321185 h 2016859"/>
                <a:gd name="connsiteX16" fmla="*/ 1385596 w 1417798"/>
                <a:gd name="connsiteY16" fmla="*/ 1508672 h 2016859"/>
                <a:gd name="connsiteX17" fmla="*/ 1412782 w 1417798"/>
                <a:gd name="connsiteY17" fmla="*/ 1713428 h 2016859"/>
                <a:gd name="connsiteX18" fmla="*/ 1417727 w 1417798"/>
                <a:gd name="connsiteY18" fmla="*/ 1844175 h 2016859"/>
                <a:gd name="connsiteX19" fmla="*/ 1383122 w 1417798"/>
                <a:gd name="connsiteY19" fmla="*/ 2016859 h 2016859"/>
                <a:gd name="connsiteX20" fmla="*/ 799624 w 1417798"/>
                <a:gd name="connsiteY20" fmla="*/ 1781925 h 2016859"/>
                <a:gd name="connsiteX21" fmla="*/ 402411 w 1417798"/>
                <a:gd name="connsiteY21" fmla="*/ 1636010 h 2016859"/>
                <a:gd name="connsiteX22" fmla="*/ 280816 w 1417798"/>
                <a:gd name="connsiteY22" fmla="*/ 1587372 h 2016859"/>
                <a:gd name="connsiteX23" fmla="*/ 151114 w 1417798"/>
                <a:gd name="connsiteY23" fmla="*/ 1498202 h 2016859"/>
                <a:gd name="connsiteX24" fmla="*/ 106528 w 1417798"/>
                <a:gd name="connsiteY24" fmla="*/ 1465776 h 2016859"/>
                <a:gd name="connsiteX0" fmla="*/ 106528 w 1417798"/>
                <a:gd name="connsiteY0" fmla="*/ 1426572 h 1977655"/>
                <a:gd name="connsiteX1" fmla="*/ 86263 w 1417798"/>
                <a:gd name="connsiteY1" fmla="*/ 1357668 h 1977655"/>
                <a:gd name="connsiteX2" fmla="*/ 122741 w 1417798"/>
                <a:gd name="connsiteY2" fmla="*/ 1325242 h 1977655"/>
                <a:gd name="connsiteX3" fmla="*/ 215965 w 1417798"/>
                <a:gd name="connsiteY3" fmla="*/ 1130689 h 1977655"/>
                <a:gd name="connsiteX4" fmla="*/ 187592 w 1417798"/>
                <a:gd name="connsiteY4" fmla="*/ 1057732 h 1977655"/>
                <a:gd name="connsiteX5" fmla="*/ 167326 w 1417798"/>
                <a:gd name="connsiteY5" fmla="*/ 1025306 h 1977655"/>
                <a:gd name="connsiteX6" fmla="*/ 138954 w 1417798"/>
                <a:gd name="connsiteY6" fmla="*/ 936136 h 1977655"/>
                <a:gd name="connsiteX7" fmla="*/ 49784 w 1417798"/>
                <a:gd name="connsiteY7" fmla="*/ 851019 h 1977655"/>
                <a:gd name="connsiteX8" fmla="*/ 17358 w 1417798"/>
                <a:gd name="connsiteY8" fmla="*/ 802381 h 1977655"/>
                <a:gd name="connsiteX9" fmla="*/ 56443 w 1417798"/>
                <a:gd name="connsiteY9" fmla="*/ 653723 h 1977655"/>
                <a:gd name="connsiteX10" fmla="*/ 151430 w 1417798"/>
                <a:gd name="connsiteY10" fmla="*/ 614390 h 1977655"/>
                <a:gd name="connsiteX11" fmla="*/ 236217 w 1417798"/>
                <a:gd name="connsiteY11" fmla="*/ 677583 h 1977655"/>
                <a:gd name="connsiteX12" fmla="*/ 480924 w 1417798"/>
                <a:gd name="connsiteY12" fmla="*/ 403754 h 1977655"/>
                <a:gd name="connsiteX13" fmla="*/ 513056 w 1417798"/>
                <a:gd name="connsiteY13" fmla="*/ 268073 h 1977655"/>
                <a:gd name="connsiteX14" fmla="*/ 514638 w 1417798"/>
                <a:gd name="connsiteY14" fmla="*/ 159 h 1977655"/>
                <a:gd name="connsiteX15" fmla="*/ 1341103 w 1417798"/>
                <a:gd name="connsiteY15" fmla="*/ 1281981 h 1977655"/>
                <a:gd name="connsiteX16" fmla="*/ 1385596 w 1417798"/>
                <a:gd name="connsiteY16" fmla="*/ 1469468 h 1977655"/>
                <a:gd name="connsiteX17" fmla="*/ 1412782 w 1417798"/>
                <a:gd name="connsiteY17" fmla="*/ 1674224 h 1977655"/>
                <a:gd name="connsiteX18" fmla="*/ 1417727 w 1417798"/>
                <a:gd name="connsiteY18" fmla="*/ 1804971 h 1977655"/>
                <a:gd name="connsiteX19" fmla="*/ 1383122 w 1417798"/>
                <a:gd name="connsiteY19" fmla="*/ 1977655 h 1977655"/>
                <a:gd name="connsiteX20" fmla="*/ 799624 w 1417798"/>
                <a:gd name="connsiteY20" fmla="*/ 1742721 h 1977655"/>
                <a:gd name="connsiteX21" fmla="*/ 402411 w 1417798"/>
                <a:gd name="connsiteY21" fmla="*/ 1596806 h 1977655"/>
                <a:gd name="connsiteX22" fmla="*/ 280816 w 1417798"/>
                <a:gd name="connsiteY22" fmla="*/ 1548168 h 1977655"/>
                <a:gd name="connsiteX23" fmla="*/ 151114 w 1417798"/>
                <a:gd name="connsiteY23" fmla="*/ 1458998 h 1977655"/>
                <a:gd name="connsiteX24" fmla="*/ 106528 w 1417798"/>
                <a:gd name="connsiteY24" fmla="*/ 1426572 h 1977655"/>
                <a:gd name="connsiteX0" fmla="*/ 106528 w 1417798"/>
                <a:gd name="connsiteY0" fmla="*/ 1591083 h 2142166"/>
                <a:gd name="connsiteX1" fmla="*/ 86263 w 1417798"/>
                <a:gd name="connsiteY1" fmla="*/ 1522179 h 2142166"/>
                <a:gd name="connsiteX2" fmla="*/ 122741 w 1417798"/>
                <a:gd name="connsiteY2" fmla="*/ 1489753 h 2142166"/>
                <a:gd name="connsiteX3" fmla="*/ 215965 w 1417798"/>
                <a:gd name="connsiteY3" fmla="*/ 1295200 h 2142166"/>
                <a:gd name="connsiteX4" fmla="*/ 187592 w 1417798"/>
                <a:gd name="connsiteY4" fmla="*/ 1222243 h 2142166"/>
                <a:gd name="connsiteX5" fmla="*/ 167326 w 1417798"/>
                <a:gd name="connsiteY5" fmla="*/ 1189817 h 2142166"/>
                <a:gd name="connsiteX6" fmla="*/ 138954 w 1417798"/>
                <a:gd name="connsiteY6" fmla="*/ 1100647 h 2142166"/>
                <a:gd name="connsiteX7" fmla="*/ 49784 w 1417798"/>
                <a:gd name="connsiteY7" fmla="*/ 1015530 h 2142166"/>
                <a:gd name="connsiteX8" fmla="*/ 17358 w 1417798"/>
                <a:gd name="connsiteY8" fmla="*/ 966892 h 2142166"/>
                <a:gd name="connsiteX9" fmla="*/ 56443 w 1417798"/>
                <a:gd name="connsiteY9" fmla="*/ 818234 h 2142166"/>
                <a:gd name="connsiteX10" fmla="*/ 151430 w 1417798"/>
                <a:gd name="connsiteY10" fmla="*/ 778901 h 2142166"/>
                <a:gd name="connsiteX11" fmla="*/ 236217 w 1417798"/>
                <a:gd name="connsiteY11" fmla="*/ 842094 h 2142166"/>
                <a:gd name="connsiteX12" fmla="*/ 480924 w 1417798"/>
                <a:gd name="connsiteY12" fmla="*/ 568265 h 2142166"/>
                <a:gd name="connsiteX13" fmla="*/ 513056 w 1417798"/>
                <a:gd name="connsiteY13" fmla="*/ 432584 h 2142166"/>
                <a:gd name="connsiteX14" fmla="*/ 514638 w 1417798"/>
                <a:gd name="connsiteY14" fmla="*/ 164670 h 2142166"/>
                <a:gd name="connsiteX15" fmla="*/ 392751 w 1417798"/>
                <a:gd name="connsiteY15" fmla="*/ 83104 h 2142166"/>
                <a:gd name="connsiteX16" fmla="*/ 1341103 w 1417798"/>
                <a:gd name="connsiteY16" fmla="*/ 1446492 h 2142166"/>
                <a:gd name="connsiteX17" fmla="*/ 1385596 w 1417798"/>
                <a:gd name="connsiteY17" fmla="*/ 1633979 h 2142166"/>
                <a:gd name="connsiteX18" fmla="*/ 1412782 w 1417798"/>
                <a:gd name="connsiteY18" fmla="*/ 1838735 h 2142166"/>
                <a:gd name="connsiteX19" fmla="*/ 1417727 w 1417798"/>
                <a:gd name="connsiteY19" fmla="*/ 1969482 h 2142166"/>
                <a:gd name="connsiteX20" fmla="*/ 1383122 w 1417798"/>
                <a:gd name="connsiteY20" fmla="*/ 2142166 h 2142166"/>
                <a:gd name="connsiteX21" fmla="*/ 799624 w 1417798"/>
                <a:gd name="connsiteY21" fmla="*/ 1907232 h 2142166"/>
                <a:gd name="connsiteX22" fmla="*/ 402411 w 1417798"/>
                <a:gd name="connsiteY22" fmla="*/ 1761317 h 2142166"/>
                <a:gd name="connsiteX23" fmla="*/ 280816 w 1417798"/>
                <a:gd name="connsiteY23" fmla="*/ 1712679 h 2142166"/>
                <a:gd name="connsiteX24" fmla="*/ 151114 w 1417798"/>
                <a:gd name="connsiteY24" fmla="*/ 1623509 h 2142166"/>
                <a:gd name="connsiteX25" fmla="*/ 106528 w 1417798"/>
                <a:gd name="connsiteY25" fmla="*/ 1591083 h 2142166"/>
                <a:gd name="connsiteX0" fmla="*/ 106528 w 1417798"/>
                <a:gd name="connsiteY0" fmla="*/ 1507979 h 2059062"/>
                <a:gd name="connsiteX1" fmla="*/ 86263 w 1417798"/>
                <a:gd name="connsiteY1" fmla="*/ 1439075 h 2059062"/>
                <a:gd name="connsiteX2" fmla="*/ 122741 w 1417798"/>
                <a:gd name="connsiteY2" fmla="*/ 1406649 h 2059062"/>
                <a:gd name="connsiteX3" fmla="*/ 215965 w 1417798"/>
                <a:gd name="connsiteY3" fmla="*/ 1212096 h 2059062"/>
                <a:gd name="connsiteX4" fmla="*/ 187592 w 1417798"/>
                <a:gd name="connsiteY4" fmla="*/ 1139139 h 2059062"/>
                <a:gd name="connsiteX5" fmla="*/ 167326 w 1417798"/>
                <a:gd name="connsiteY5" fmla="*/ 1106713 h 2059062"/>
                <a:gd name="connsiteX6" fmla="*/ 138954 w 1417798"/>
                <a:gd name="connsiteY6" fmla="*/ 1017543 h 2059062"/>
                <a:gd name="connsiteX7" fmla="*/ 49784 w 1417798"/>
                <a:gd name="connsiteY7" fmla="*/ 932426 h 2059062"/>
                <a:gd name="connsiteX8" fmla="*/ 17358 w 1417798"/>
                <a:gd name="connsiteY8" fmla="*/ 883788 h 2059062"/>
                <a:gd name="connsiteX9" fmla="*/ 56443 w 1417798"/>
                <a:gd name="connsiteY9" fmla="*/ 735130 h 2059062"/>
                <a:gd name="connsiteX10" fmla="*/ 151430 w 1417798"/>
                <a:gd name="connsiteY10" fmla="*/ 695797 h 2059062"/>
                <a:gd name="connsiteX11" fmla="*/ 236217 w 1417798"/>
                <a:gd name="connsiteY11" fmla="*/ 758990 h 2059062"/>
                <a:gd name="connsiteX12" fmla="*/ 480924 w 1417798"/>
                <a:gd name="connsiteY12" fmla="*/ 485161 h 2059062"/>
                <a:gd name="connsiteX13" fmla="*/ 513056 w 1417798"/>
                <a:gd name="connsiteY13" fmla="*/ 349480 h 2059062"/>
                <a:gd name="connsiteX14" fmla="*/ 514638 w 1417798"/>
                <a:gd name="connsiteY14" fmla="*/ 81566 h 2059062"/>
                <a:gd name="connsiteX15" fmla="*/ 392751 w 1417798"/>
                <a:gd name="connsiteY15" fmla="*/ 0 h 2059062"/>
                <a:gd name="connsiteX16" fmla="*/ 1341103 w 1417798"/>
                <a:gd name="connsiteY16" fmla="*/ 1363388 h 2059062"/>
                <a:gd name="connsiteX17" fmla="*/ 1385596 w 1417798"/>
                <a:gd name="connsiteY17" fmla="*/ 1550875 h 2059062"/>
                <a:gd name="connsiteX18" fmla="*/ 1412782 w 1417798"/>
                <a:gd name="connsiteY18" fmla="*/ 1755631 h 2059062"/>
                <a:gd name="connsiteX19" fmla="*/ 1417727 w 1417798"/>
                <a:gd name="connsiteY19" fmla="*/ 1886378 h 2059062"/>
                <a:gd name="connsiteX20" fmla="*/ 1383122 w 1417798"/>
                <a:gd name="connsiteY20" fmla="*/ 2059062 h 2059062"/>
                <a:gd name="connsiteX21" fmla="*/ 799624 w 1417798"/>
                <a:gd name="connsiteY21" fmla="*/ 1824128 h 2059062"/>
                <a:gd name="connsiteX22" fmla="*/ 402411 w 1417798"/>
                <a:gd name="connsiteY22" fmla="*/ 1678213 h 2059062"/>
                <a:gd name="connsiteX23" fmla="*/ 280816 w 1417798"/>
                <a:gd name="connsiteY23" fmla="*/ 1629575 h 2059062"/>
                <a:gd name="connsiteX24" fmla="*/ 151114 w 1417798"/>
                <a:gd name="connsiteY24" fmla="*/ 1540405 h 2059062"/>
                <a:gd name="connsiteX25" fmla="*/ 106528 w 1417798"/>
                <a:gd name="connsiteY25" fmla="*/ 1507979 h 2059062"/>
                <a:gd name="connsiteX0" fmla="*/ 106528 w 1417798"/>
                <a:gd name="connsiteY0" fmla="*/ 1689797 h 2240880"/>
                <a:gd name="connsiteX1" fmla="*/ 86263 w 1417798"/>
                <a:gd name="connsiteY1" fmla="*/ 1620893 h 2240880"/>
                <a:gd name="connsiteX2" fmla="*/ 122741 w 1417798"/>
                <a:gd name="connsiteY2" fmla="*/ 1588467 h 2240880"/>
                <a:gd name="connsiteX3" fmla="*/ 215965 w 1417798"/>
                <a:gd name="connsiteY3" fmla="*/ 1393914 h 2240880"/>
                <a:gd name="connsiteX4" fmla="*/ 187592 w 1417798"/>
                <a:gd name="connsiteY4" fmla="*/ 1320957 h 2240880"/>
                <a:gd name="connsiteX5" fmla="*/ 167326 w 1417798"/>
                <a:gd name="connsiteY5" fmla="*/ 1288531 h 2240880"/>
                <a:gd name="connsiteX6" fmla="*/ 138954 w 1417798"/>
                <a:gd name="connsiteY6" fmla="*/ 1199361 h 2240880"/>
                <a:gd name="connsiteX7" fmla="*/ 49784 w 1417798"/>
                <a:gd name="connsiteY7" fmla="*/ 1114244 h 2240880"/>
                <a:gd name="connsiteX8" fmla="*/ 17358 w 1417798"/>
                <a:gd name="connsiteY8" fmla="*/ 1065606 h 2240880"/>
                <a:gd name="connsiteX9" fmla="*/ 56443 w 1417798"/>
                <a:gd name="connsiteY9" fmla="*/ 916948 h 2240880"/>
                <a:gd name="connsiteX10" fmla="*/ 151430 w 1417798"/>
                <a:gd name="connsiteY10" fmla="*/ 877615 h 2240880"/>
                <a:gd name="connsiteX11" fmla="*/ 236217 w 1417798"/>
                <a:gd name="connsiteY11" fmla="*/ 940808 h 2240880"/>
                <a:gd name="connsiteX12" fmla="*/ 480924 w 1417798"/>
                <a:gd name="connsiteY12" fmla="*/ 666979 h 2240880"/>
                <a:gd name="connsiteX13" fmla="*/ 513056 w 1417798"/>
                <a:gd name="connsiteY13" fmla="*/ 531298 h 2240880"/>
                <a:gd name="connsiteX14" fmla="*/ 514638 w 1417798"/>
                <a:gd name="connsiteY14" fmla="*/ 263384 h 2240880"/>
                <a:gd name="connsiteX15" fmla="*/ 392751 w 1417798"/>
                <a:gd name="connsiteY15" fmla="*/ 181818 h 2240880"/>
                <a:gd name="connsiteX16" fmla="*/ 299542 w 1417798"/>
                <a:gd name="connsiteY16" fmla="*/ 78973 h 2240880"/>
                <a:gd name="connsiteX17" fmla="*/ 1341103 w 1417798"/>
                <a:gd name="connsiteY17" fmla="*/ 1545206 h 2240880"/>
                <a:gd name="connsiteX18" fmla="*/ 1385596 w 1417798"/>
                <a:gd name="connsiteY18" fmla="*/ 1732693 h 2240880"/>
                <a:gd name="connsiteX19" fmla="*/ 1412782 w 1417798"/>
                <a:gd name="connsiteY19" fmla="*/ 1937449 h 2240880"/>
                <a:gd name="connsiteX20" fmla="*/ 1417727 w 1417798"/>
                <a:gd name="connsiteY20" fmla="*/ 2068196 h 2240880"/>
                <a:gd name="connsiteX21" fmla="*/ 1383122 w 1417798"/>
                <a:gd name="connsiteY21" fmla="*/ 2240880 h 2240880"/>
                <a:gd name="connsiteX22" fmla="*/ 799624 w 1417798"/>
                <a:gd name="connsiteY22" fmla="*/ 2005946 h 2240880"/>
                <a:gd name="connsiteX23" fmla="*/ 402411 w 1417798"/>
                <a:gd name="connsiteY23" fmla="*/ 1860031 h 2240880"/>
                <a:gd name="connsiteX24" fmla="*/ 280816 w 1417798"/>
                <a:gd name="connsiteY24" fmla="*/ 1811393 h 2240880"/>
                <a:gd name="connsiteX25" fmla="*/ 151114 w 1417798"/>
                <a:gd name="connsiteY25" fmla="*/ 1722223 h 2240880"/>
                <a:gd name="connsiteX26" fmla="*/ 106528 w 1417798"/>
                <a:gd name="connsiteY26" fmla="*/ 1689797 h 2240880"/>
                <a:gd name="connsiteX0" fmla="*/ 106528 w 1417798"/>
                <a:gd name="connsiteY0" fmla="*/ 1689797 h 2240880"/>
                <a:gd name="connsiteX1" fmla="*/ 86263 w 1417798"/>
                <a:gd name="connsiteY1" fmla="*/ 1620893 h 2240880"/>
                <a:gd name="connsiteX2" fmla="*/ 122741 w 1417798"/>
                <a:gd name="connsiteY2" fmla="*/ 1588467 h 2240880"/>
                <a:gd name="connsiteX3" fmla="*/ 215965 w 1417798"/>
                <a:gd name="connsiteY3" fmla="*/ 1393914 h 2240880"/>
                <a:gd name="connsiteX4" fmla="*/ 187592 w 1417798"/>
                <a:gd name="connsiteY4" fmla="*/ 1320957 h 2240880"/>
                <a:gd name="connsiteX5" fmla="*/ 167326 w 1417798"/>
                <a:gd name="connsiteY5" fmla="*/ 1288531 h 2240880"/>
                <a:gd name="connsiteX6" fmla="*/ 138954 w 1417798"/>
                <a:gd name="connsiteY6" fmla="*/ 1199361 h 2240880"/>
                <a:gd name="connsiteX7" fmla="*/ 49784 w 1417798"/>
                <a:gd name="connsiteY7" fmla="*/ 1114244 h 2240880"/>
                <a:gd name="connsiteX8" fmla="*/ 17358 w 1417798"/>
                <a:gd name="connsiteY8" fmla="*/ 1065606 h 2240880"/>
                <a:gd name="connsiteX9" fmla="*/ 56443 w 1417798"/>
                <a:gd name="connsiteY9" fmla="*/ 916948 h 2240880"/>
                <a:gd name="connsiteX10" fmla="*/ 151430 w 1417798"/>
                <a:gd name="connsiteY10" fmla="*/ 877615 h 2240880"/>
                <a:gd name="connsiteX11" fmla="*/ 236217 w 1417798"/>
                <a:gd name="connsiteY11" fmla="*/ 940808 h 2240880"/>
                <a:gd name="connsiteX12" fmla="*/ 480924 w 1417798"/>
                <a:gd name="connsiteY12" fmla="*/ 666979 h 2240880"/>
                <a:gd name="connsiteX13" fmla="*/ 513056 w 1417798"/>
                <a:gd name="connsiteY13" fmla="*/ 531298 h 2240880"/>
                <a:gd name="connsiteX14" fmla="*/ 514638 w 1417798"/>
                <a:gd name="connsiteY14" fmla="*/ 263384 h 2240880"/>
                <a:gd name="connsiteX15" fmla="*/ 392751 w 1417798"/>
                <a:gd name="connsiteY15" fmla="*/ 181818 h 2240880"/>
                <a:gd name="connsiteX16" fmla="*/ 299542 w 1417798"/>
                <a:gd name="connsiteY16" fmla="*/ 78973 h 2240880"/>
                <a:gd name="connsiteX17" fmla="*/ 1341103 w 1417798"/>
                <a:gd name="connsiteY17" fmla="*/ 1545206 h 2240880"/>
                <a:gd name="connsiteX18" fmla="*/ 1385596 w 1417798"/>
                <a:gd name="connsiteY18" fmla="*/ 1732693 h 2240880"/>
                <a:gd name="connsiteX19" fmla="*/ 1412782 w 1417798"/>
                <a:gd name="connsiteY19" fmla="*/ 1937449 h 2240880"/>
                <a:gd name="connsiteX20" fmla="*/ 1417727 w 1417798"/>
                <a:gd name="connsiteY20" fmla="*/ 2068196 h 2240880"/>
                <a:gd name="connsiteX21" fmla="*/ 1383122 w 1417798"/>
                <a:gd name="connsiteY21" fmla="*/ 2240880 h 2240880"/>
                <a:gd name="connsiteX22" fmla="*/ 799624 w 1417798"/>
                <a:gd name="connsiteY22" fmla="*/ 2005946 h 2240880"/>
                <a:gd name="connsiteX23" fmla="*/ 402411 w 1417798"/>
                <a:gd name="connsiteY23" fmla="*/ 1860031 h 2240880"/>
                <a:gd name="connsiteX24" fmla="*/ 280816 w 1417798"/>
                <a:gd name="connsiteY24" fmla="*/ 1811393 h 2240880"/>
                <a:gd name="connsiteX25" fmla="*/ 151114 w 1417798"/>
                <a:gd name="connsiteY25" fmla="*/ 1722223 h 2240880"/>
                <a:gd name="connsiteX26" fmla="*/ 106528 w 1417798"/>
                <a:gd name="connsiteY26" fmla="*/ 1689797 h 2240880"/>
                <a:gd name="connsiteX0" fmla="*/ 106528 w 1417798"/>
                <a:gd name="connsiteY0" fmla="*/ 1610824 h 2161907"/>
                <a:gd name="connsiteX1" fmla="*/ 86263 w 1417798"/>
                <a:gd name="connsiteY1" fmla="*/ 1541920 h 2161907"/>
                <a:gd name="connsiteX2" fmla="*/ 122741 w 1417798"/>
                <a:gd name="connsiteY2" fmla="*/ 1509494 h 2161907"/>
                <a:gd name="connsiteX3" fmla="*/ 215965 w 1417798"/>
                <a:gd name="connsiteY3" fmla="*/ 1314941 h 2161907"/>
                <a:gd name="connsiteX4" fmla="*/ 187592 w 1417798"/>
                <a:gd name="connsiteY4" fmla="*/ 1241984 h 2161907"/>
                <a:gd name="connsiteX5" fmla="*/ 167326 w 1417798"/>
                <a:gd name="connsiteY5" fmla="*/ 1209558 h 2161907"/>
                <a:gd name="connsiteX6" fmla="*/ 138954 w 1417798"/>
                <a:gd name="connsiteY6" fmla="*/ 1120388 h 2161907"/>
                <a:gd name="connsiteX7" fmla="*/ 49784 w 1417798"/>
                <a:gd name="connsiteY7" fmla="*/ 1035271 h 2161907"/>
                <a:gd name="connsiteX8" fmla="*/ 17358 w 1417798"/>
                <a:gd name="connsiteY8" fmla="*/ 986633 h 2161907"/>
                <a:gd name="connsiteX9" fmla="*/ 56443 w 1417798"/>
                <a:gd name="connsiteY9" fmla="*/ 837975 h 2161907"/>
                <a:gd name="connsiteX10" fmla="*/ 151430 w 1417798"/>
                <a:gd name="connsiteY10" fmla="*/ 798642 h 2161907"/>
                <a:gd name="connsiteX11" fmla="*/ 236217 w 1417798"/>
                <a:gd name="connsiteY11" fmla="*/ 861835 h 2161907"/>
                <a:gd name="connsiteX12" fmla="*/ 480924 w 1417798"/>
                <a:gd name="connsiteY12" fmla="*/ 588006 h 2161907"/>
                <a:gd name="connsiteX13" fmla="*/ 513056 w 1417798"/>
                <a:gd name="connsiteY13" fmla="*/ 452325 h 2161907"/>
                <a:gd name="connsiteX14" fmla="*/ 514638 w 1417798"/>
                <a:gd name="connsiteY14" fmla="*/ 184411 h 2161907"/>
                <a:gd name="connsiteX15" fmla="*/ 392751 w 1417798"/>
                <a:gd name="connsiteY15" fmla="*/ 102845 h 2161907"/>
                <a:gd name="connsiteX16" fmla="*/ 299542 w 1417798"/>
                <a:gd name="connsiteY16" fmla="*/ 0 h 2161907"/>
                <a:gd name="connsiteX17" fmla="*/ 1341103 w 1417798"/>
                <a:gd name="connsiteY17" fmla="*/ 1466233 h 2161907"/>
                <a:gd name="connsiteX18" fmla="*/ 1385596 w 1417798"/>
                <a:gd name="connsiteY18" fmla="*/ 1653720 h 2161907"/>
                <a:gd name="connsiteX19" fmla="*/ 1412782 w 1417798"/>
                <a:gd name="connsiteY19" fmla="*/ 1858476 h 2161907"/>
                <a:gd name="connsiteX20" fmla="*/ 1417727 w 1417798"/>
                <a:gd name="connsiteY20" fmla="*/ 1989223 h 2161907"/>
                <a:gd name="connsiteX21" fmla="*/ 1383122 w 1417798"/>
                <a:gd name="connsiteY21" fmla="*/ 2161907 h 2161907"/>
                <a:gd name="connsiteX22" fmla="*/ 799624 w 1417798"/>
                <a:gd name="connsiteY22" fmla="*/ 1926973 h 2161907"/>
                <a:gd name="connsiteX23" fmla="*/ 402411 w 1417798"/>
                <a:gd name="connsiteY23" fmla="*/ 1781058 h 2161907"/>
                <a:gd name="connsiteX24" fmla="*/ 280816 w 1417798"/>
                <a:gd name="connsiteY24" fmla="*/ 1732420 h 2161907"/>
                <a:gd name="connsiteX25" fmla="*/ 151114 w 1417798"/>
                <a:gd name="connsiteY25" fmla="*/ 1643250 h 2161907"/>
                <a:gd name="connsiteX26" fmla="*/ 106528 w 1417798"/>
                <a:gd name="connsiteY26" fmla="*/ 1610824 h 2161907"/>
                <a:gd name="connsiteX0" fmla="*/ 106528 w 1417798"/>
                <a:gd name="connsiteY0" fmla="*/ 1610824 h 2161907"/>
                <a:gd name="connsiteX1" fmla="*/ 86263 w 1417798"/>
                <a:gd name="connsiteY1" fmla="*/ 1541920 h 2161907"/>
                <a:gd name="connsiteX2" fmla="*/ 122741 w 1417798"/>
                <a:gd name="connsiteY2" fmla="*/ 1509494 h 2161907"/>
                <a:gd name="connsiteX3" fmla="*/ 215965 w 1417798"/>
                <a:gd name="connsiteY3" fmla="*/ 1314941 h 2161907"/>
                <a:gd name="connsiteX4" fmla="*/ 187592 w 1417798"/>
                <a:gd name="connsiteY4" fmla="*/ 1241984 h 2161907"/>
                <a:gd name="connsiteX5" fmla="*/ 167326 w 1417798"/>
                <a:gd name="connsiteY5" fmla="*/ 1209558 h 2161907"/>
                <a:gd name="connsiteX6" fmla="*/ 138954 w 1417798"/>
                <a:gd name="connsiteY6" fmla="*/ 1120388 h 2161907"/>
                <a:gd name="connsiteX7" fmla="*/ 49784 w 1417798"/>
                <a:gd name="connsiteY7" fmla="*/ 1035271 h 2161907"/>
                <a:gd name="connsiteX8" fmla="*/ 17358 w 1417798"/>
                <a:gd name="connsiteY8" fmla="*/ 986633 h 2161907"/>
                <a:gd name="connsiteX9" fmla="*/ 56443 w 1417798"/>
                <a:gd name="connsiteY9" fmla="*/ 837975 h 2161907"/>
                <a:gd name="connsiteX10" fmla="*/ 151430 w 1417798"/>
                <a:gd name="connsiteY10" fmla="*/ 798642 h 2161907"/>
                <a:gd name="connsiteX11" fmla="*/ 236217 w 1417798"/>
                <a:gd name="connsiteY11" fmla="*/ 861835 h 2161907"/>
                <a:gd name="connsiteX12" fmla="*/ 480924 w 1417798"/>
                <a:gd name="connsiteY12" fmla="*/ 588006 h 2161907"/>
                <a:gd name="connsiteX13" fmla="*/ 513056 w 1417798"/>
                <a:gd name="connsiteY13" fmla="*/ 452325 h 2161907"/>
                <a:gd name="connsiteX14" fmla="*/ 514638 w 1417798"/>
                <a:gd name="connsiteY14" fmla="*/ 184411 h 2161907"/>
                <a:gd name="connsiteX15" fmla="*/ 410676 w 1417798"/>
                <a:gd name="connsiteY15" fmla="*/ 102845 h 2161907"/>
                <a:gd name="connsiteX16" fmla="*/ 299542 w 1417798"/>
                <a:gd name="connsiteY16" fmla="*/ 0 h 2161907"/>
                <a:gd name="connsiteX17" fmla="*/ 1341103 w 1417798"/>
                <a:gd name="connsiteY17" fmla="*/ 1466233 h 2161907"/>
                <a:gd name="connsiteX18" fmla="*/ 1385596 w 1417798"/>
                <a:gd name="connsiteY18" fmla="*/ 1653720 h 2161907"/>
                <a:gd name="connsiteX19" fmla="*/ 1412782 w 1417798"/>
                <a:gd name="connsiteY19" fmla="*/ 1858476 h 2161907"/>
                <a:gd name="connsiteX20" fmla="*/ 1417727 w 1417798"/>
                <a:gd name="connsiteY20" fmla="*/ 1989223 h 2161907"/>
                <a:gd name="connsiteX21" fmla="*/ 1383122 w 1417798"/>
                <a:gd name="connsiteY21" fmla="*/ 2161907 h 2161907"/>
                <a:gd name="connsiteX22" fmla="*/ 799624 w 1417798"/>
                <a:gd name="connsiteY22" fmla="*/ 1926973 h 2161907"/>
                <a:gd name="connsiteX23" fmla="*/ 402411 w 1417798"/>
                <a:gd name="connsiteY23" fmla="*/ 1781058 h 2161907"/>
                <a:gd name="connsiteX24" fmla="*/ 280816 w 1417798"/>
                <a:gd name="connsiteY24" fmla="*/ 1732420 h 2161907"/>
                <a:gd name="connsiteX25" fmla="*/ 151114 w 1417798"/>
                <a:gd name="connsiteY25" fmla="*/ 1643250 h 2161907"/>
                <a:gd name="connsiteX26" fmla="*/ 106528 w 1417798"/>
                <a:gd name="connsiteY26" fmla="*/ 1610824 h 2161907"/>
                <a:gd name="connsiteX0" fmla="*/ 106528 w 1417798"/>
                <a:gd name="connsiteY0" fmla="*/ 1593092 h 2144175"/>
                <a:gd name="connsiteX1" fmla="*/ 86263 w 1417798"/>
                <a:gd name="connsiteY1" fmla="*/ 1524188 h 2144175"/>
                <a:gd name="connsiteX2" fmla="*/ 122741 w 1417798"/>
                <a:gd name="connsiteY2" fmla="*/ 1491762 h 2144175"/>
                <a:gd name="connsiteX3" fmla="*/ 215965 w 1417798"/>
                <a:gd name="connsiteY3" fmla="*/ 1297209 h 2144175"/>
                <a:gd name="connsiteX4" fmla="*/ 187592 w 1417798"/>
                <a:gd name="connsiteY4" fmla="*/ 1224252 h 2144175"/>
                <a:gd name="connsiteX5" fmla="*/ 167326 w 1417798"/>
                <a:gd name="connsiteY5" fmla="*/ 1191826 h 2144175"/>
                <a:gd name="connsiteX6" fmla="*/ 138954 w 1417798"/>
                <a:gd name="connsiteY6" fmla="*/ 1102656 h 2144175"/>
                <a:gd name="connsiteX7" fmla="*/ 49784 w 1417798"/>
                <a:gd name="connsiteY7" fmla="*/ 1017539 h 2144175"/>
                <a:gd name="connsiteX8" fmla="*/ 17358 w 1417798"/>
                <a:gd name="connsiteY8" fmla="*/ 968901 h 2144175"/>
                <a:gd name="connsiteX9" fmla="*/ 56443 w 1417798"/>
                <a:gd name="connsiteY9" fmla="*/ 820243 h 2144175"/>
                <a:gd name="connsiteX10" fmla="*/ 151430 w 1417798"/>
                <a:gd name="connsiteY10" fmla="*/ 780910 h 2144175"/>
                <a:gd name="connsiteX11" fmla="*/ 236217 w 1417798"/>
                <a:gd name="connsiteY11" fmla="*/ 844103 h 2144175"/>
                <a:gd name="connsiteX12" fmla="*/ 480924 w 1417798"/>
                <a:gd name="connsiteY12" fmla="*/ 570274 h 2144175"/>
                <a:gd name="connsiteX13" fmla="*/ 513056 w 1417798"/>
                <a:gd name="connsiteY13" fmla="*/ 434593 h 2144175"/>
                <a:gd name="connsiteX14" fmla="*/ 514638 w 1417798"/>
                <a:gd name="connsiteY14" fmla="*/ 166679 h 2144175"/>
                <a:gd name="connsiteX15" fmla="*/ 410676 w 1417798"/>
                <a:gd name="connsiteY15" fmla="*/ 85113 h 2144175"/>
                <a:gd name="connsiteX16" fmla="*/ 317467 w 1417798"/>
                <a:gd name="connsiteY16" fmla="*/ 0 h 2144175"/>
                <a:gd name="connsiteX17" fmla="*/ 1341103 w 1417798"/>
                <a:gd name="connsiteY17" fmla="*/ 1448501 h 2144175"/>
                <a:gd name="connsiteX18" fmla="*/ 1385596 w 1417798"/>
                <a:gd name="connsiteY18" fmla="*/ 1635988 h 2144175"/>
                <a:gd name="connsiteX19" fmla="*/ 1412782 w 1417798"/>
                <a:gd name="connsiteY19" fmla="*/ 1840744 h 2144175"/>
                <a:gd name="connsiteX20" fmla="*/ 1417727 w 1417798"/>
                <a:gd name="connsiteY20" fmla="*/ 1971491 h 2144175"/>
                <a:gd name="connsiteX21" fmla="*/ 1383122 w 1417798"/>
                <a:gd name="connsiteY21" fmla="*/ 2144175 h 2144175"/>
                <a:gd name="connsiteX22" fmla="*/ 799624 w 1417798"/>
                <a:gd name="connsiteY22" fmla="*/ 1909241 h 2144175"/>
                <a:gd name="connsiteX23" fmla="*/ 402411 w 1417798"/>
                <a:gd name="connsiteY23" fmla="*/ 1763326 h 2144175"/>
                <a:gd name="connsiteX24" fmla="*/ 280816 w 1417798"/>
                <a:gd name="connsiteY24" fmla="*/ 1714688 h 2144175"/>
                <a:gd name="connsiteX25" fmla="*/ 151114 w 1417798"/>
                <a:gd name="connsiteY25" fmla="*/ 1625518 h 2144175"/>
                <a:gd name="connsiteX26" fmla="*/ 106528 w 1417798"/>
                <a:gd name="connsiteY26" fmla="*/ 1593092 h 2144175"/>
                <a:gd name="connsiteX0" fmla="*/ 106528 w 1417798"/>
                <a:gd name="connsiteY0" fmla="*/ 1680057 h 2231140"/>
                <a:gd name="connsiteX1" fmla="*/ 86263 w 1417798"/>
                <a:gd name="connsiteY1" fmla="*/ 1611153 h 2231140"/>
                <a:gd name="connsiteX2" fmla="*/ 122741 w 1417798"/>
                <a:gd name="connsiteY2" fmla="*/ 1578727 h 2231140"/>
                <a:gd name="connsiteX3" fmla="*/ 215965 w 1417798"/>
                <a:gd name="connsiteY3" fmla="*/ 1384174 h 2231140"/>
                <a:gd name="connsiteX4" fmla="*/ 187592 w 1417798"/>
                <a:gd name="connsiteY4" fmla="*/ 1311217 h 2231140"/>
                <a:gd name="connsiteX5" fmla="*/ 167326 w 1417798"/>
                <a:gd name="connsiteY5" fmla="*/ 1278791 h 2231140"/>
                <a:gd name="connsiteX6" fmla="*/ 138954 w 1417798"/>
                <a:gd name="connsiteY6" fmla="*/ 1189621 h 2231140"/>
                <a:gd name="connsiteX7" fmla="*/ 49784 w 1417798"/>
                <a:gd name="connsiteY7" fmla="*/ 1104504 h 2231140"/>
                <a:gd name="connsiteX8" fmla="*/ 17358 w 1417798"/>
                <a:gd name="connsiteY8" fmla="*/ 1055866 h 2231140"/>
                <a:gd name="connsiteX9" fmla="*/ 56443 w 1417798"/>
                <a:gd name="connsiteY9" fmla="*/ 907208 h 2231140"/>
                <a:gd name="connsiteX10" fmla="*/ 151430 w 1417798"/>
                <a:gd name="connsiteY10" fmla="*/ 867875 h 2231140"/>
                <a:gd name="connsiteX11" fmla="*/ 236217 w 1417798"/>
                <a:gd name="connsiteY11" fmla="*/ 931068 h 2231140"/>
                <a:gd name="connsiteX12" fmla="*/ 480924 w 1417798"/>
                <a:gd name="connsiteY12" fmla="*/ 657239 h 2231140"/>
                <a:gd name="connsiteX13" fmla="*/ 513056 w 1417798"/>
                <a:gd name="connsiteY13" fmla="*/ 521558 h 2231140"/>
                <a:gd name="connsiteX14" fmla="*/ 514638 w 1417798"/>
                <a:gd name="connsiteY14" fmla="*/ 253644 h 2231140"/>
                <a:gd name="connsiteX15" fmla="*/ 410676 w 1417798"/>
                <a:gd name="connsiteY15" fmla="*/ 172078 h 2231140"/>
                <a:gd name="connsiteX16" fmla="*/ 317467 w 1417798"/>
                <a:gd name="connsiteY16" fmla="*/ 86965 h 2231140"/>
                <a:gd name="connsiteX17" fmla="*/ 977096 w 1417798"/>
                <a:gd name="connsiteY17" fmla="*/ 104697 h 2231140"/>
                <a:gd name="connsiteX18" fmla="*/ 1341103 w 1417798"/>
                <a:gd name="connsiteY18" fmla="*/ 1535466 h 2231140"/>
                <a:gd name="connsiteX19" fmla="*/ 1385596 w 1417798"/>
                <a:gd name="connsiteY19" fmla="*/ 1722953 h 2231140"/>
                <a:gd name="connsiteX20" fmla="*/ 1412782 w 1417798"/>
                <a:gd name="connsiteY20" fmla="*/ 1927709 h 2231140"/>
                <a:gd name="connsiteX21" fmla="*/ 1417727 w 1417798"/>
                <a:gd name="connsiteY21" fmla="*/ 2058456 h 2231140"/>
                <a:gd name="connsiteX22" fmla="*/ 1383122 w 1417798"/>
                <a:gd name="connsiteY22" fmla="*/ 2231140 h 2231140"/>
                <a:gd name="connsiteX23" fmla="*/ 799624 w 1417798"/>
                <a:gd name="connsiteY23" fmla="*/ 1996206 h 2231140"/>
                <a:gd name="connsiteX24" fmla="*/ 402411 w 1417798"/>
                <a:gd name="connsiteY24" fmla="*/ 1850291 h 2231140"/>
                <a:gd name="connsiteX25" fmla="*/ 280816 w 1417798"/>
                <a:gd name="connsiteY25" fmla="*/ 1801653 h 2231140"/>
                <a:gd name="connsiteX26" fmla="*/ 151114 w 1417798"/>
                <a:gd name="connsiteY26" fmla="*/ 1712483 h 2231140"/>
                <a:gd name="connsiteX27" fmla="*/ 106528 w 1417798"/>
                <a:gd name="connsiteY27" fmla="*/ 1680057 h 2231140"/>
                <a:gd name="connsiteX0" fmla="*/ 106528 w 1417798"/>
                <a:gd name="connsiteY0" fmla="*/ 1745095 h 2296178"/>
                <a:gd name="connsiteX1" fmla="*/ 86263 w 1417798"/>
                <a:gd name="connsiteY1" fmla="*/ 1676191 h 2296178"/>
                <a:gd name="connsiteX2" fmla="*/ 122741 w 1417798"/>
                <a:gd name="connsiteY2" fmla="*/ 1643765 h 2296178"/>
                <a:gd name="connsiteX3" fmla="*/ 215965 w 1417798"/>
                <a:gd name="connsiteY3" fmla="*/ 1449212 h 2296178"/>
                <a:gd name="connsiteX4" fmla="*/ 187592 w 1417798"/>
                <a:gd name="connsiteY4" fmla="*/ 1376255 h 2296178"/>
                <a:gd name="connsiteX5" fmla="*/ 167326 w 1417798"/>
                <a:gd name="connsiteY5" fmla="*/ 1343829 h 2296178"/>
                <a:gd name="connsiteX6" fmla="*/ 138954 w 1417798"/>
                <a:gd name="connsiteY6" fmla="*/ 1254659 h 2296178"/>
                <a:gd name="connsiteX7" fmla="*/ 49784 w 1417798"/>
                <a:gd name="connsiteY7" fmla="*/ 1169542 h 2296178"/>
                <a:gd name="connsiteX8" fmla="*/ 17358 w 1417798"/>
                <a:gd name="connsiteY8" fmla="*/ 1120904 h 2296178"/>
                <a:gd name="connsiteX9" fmla="*/ 56443 w 1417798"/>
                <a:gd name="connsiteY9" fmla="*/ 972246 h 2296178"/>
                <a:gd name="connsiteX10" fmla="*/ 151430 w 1417798"/>
                <a:gd name="connsiteY10" fmla="*/ 932913 h 2296178"/>
                <a:gd name="connsiteX11" fmla="*/ 236217 w 1417798"/>
                <a:gd name="connsiteY11" fmla="*/ 996106 h 2296178"/>
                <a:gd name="connsiteX12" fmla="*/ 480924 w 1417798"/>
                <a:gd name="connsiteY12" fmla="*/ 722277 h 2296178"/>
                <a:gd name="connsiteX13" fmla="*/ 513056 w 1417798"/>
                <a:gd name="connsiteY13" fmla="*/ 586596 h 2296178"/>
                <a:gd name="connsiteX14" fmla="*/ 514638 w 1417798"/>
                <a:gd name="connsiteY14" fmla="*/ 318682 h 2296178"/>
                <a:gd name="connsiteX15" fmla="*/ 410676 w 1417798"/>
                <a:gd name="connsiteY15" fmla="*/ 237116 h 2296178"/>
                <a:gd name="connsiteX16" fmla="*/ 317467 w 1417798"/>
                <a:gd name="connsiteY16" fmla="*/ 152003 h 2296178"/>
                <a:gd name="connsiteX17" fmla="*/ 977096 w 1417798"/>
                <a:gd name="connsiteY17" fmla="*/ 169735 h 2296178"/>
                <a:gd name="connsiteX18" fmla="*/ 1341103 w 1417798"/>
                <a:gd name="connsiteY18" fmla="*/ 1600504 h 2296178"/>
                <a:gd name="connsiteX19" fmla="*/ 1385596 w 1417798"/>
                <a:gd name="connsiteY19" fmla="*/ 1787991 h 2296178"/>
                <a:gd name="connsiteX20" fmla="*/ 1412782 w 1417798"/>
                <a:gd name="connsiteY20" fmla="*/ 1992747 h 2296178"/>
                <a:gd name="connsiteX21" fmla="*/ 1417727 w 1417798"/>
                <a:gd name="connsiteY21" fmla="*/ 2123494 h 2296178"/>
                <a:gd name="connsiteX22" fmla="*/ 1383122 w 1417798"/>
                <a:gd name="connsiteY22" fmla="*/ 2296178 h 2296178"/>
                <a:gd name="connsiteX23" fmla="*/ 799624 w 1417798"/>
                <a:gd name="connsiteY23" fmla="*/ 2061244 h 2296178"/>
                <a:gd name="connsiteX24" fmla="*/ 402411 w 1417798"/>
                <a:gd name="connsiteY24" fmla="*/ 1915329 h 2296178"/>
                <a:gd name="connsiteX25" fmla="*/ 280816 w 1417798"/>
                <a:gd name="connsiteY25" fmla="*/ 1866691 h 2296178"/>
                <a:gd name="connsiteX26" fmla="*/ 151114 w 1417798"/>
                <a:gd name="connsiteY26" fmla="*/ 1777521 h 2296178"/>
                <a:gd name="connsiteX27" fmla="*/ 106528 w 1417798"/>
                <a:gd name="connsiteY27" fmla="*/ 1745095 h 2296178"/>
                <a:gd name="connsiteX0" fmla="*/ 106528 w 1417798"/>
                <a:gd name="connsiteY0" fmla="*/ 1745095 h 2296178"/>
                <a:gd name="connsiteX1" fmla="*/ 86263 w 1417798"/>
                <a:gd name="connsiteY1" fmla="*/ 1676191 h 2296178"/>
                <a:gd name="connsiteX2" fmla="*/ 122741 w 1417798"/>
                <a:gd name="connsiteY2" fmla="*/ 1643765 h 2296178"/>
                <a:gd name="connsiteX3" fmla="*/ 215965 w 1417798"/>
                <a:gd name="connsiteY3" fmla="*/ 1449212 h 2296178"/>
                <a:gd name="connsiteX4" fmla="*/ 187592 w 1417798"/>
                <a:gd name="connsiteY4" fmla="*/ 1376255 h 2296178"/>
                <a:gd name="connsiteX5" fmla="*/ 167326 w 1417798"/>
                <a:gd name="connsiteY5" fmla="*/ 1343829 h 2296178"/>
                <a:gd name="connsiteX6" fmla="*/ 138954 w 1417798"/>
                <a:gd name="connsiteY6" fmla="*/ 1254659 h 2296178"/>
                <a:gd name="connsiteX7" fmla="*/ 49784 w 1417798"/>
                <a:gd name="connsiteY7" fmla="*/ 1169542 h 2296178"/>
                <a:gd name="connsiteX8" fmla="*/ 17358 w 1417798"/>
                <a:gd name="connsiteY8" fmla="*/ 1120904 h 2296178"/>
                <a:gd name="connsiteX9" fmla="*/ 56443 w 1417798"/>
                <a:gd name="connsiteY9" fmla="*/ 972246 h 2296178"/>
                <a:gd name="connsiteX10" fmla="*/ 151430 w 1417798"/>
                <a:gd name="connsiteY10" fmla="*/ 932913 h 2296178"/>
                <a:gd name="connsiteX11" fmla="*/ 236217 w 1417798"/>
                <a:gd name="connsiteY11" fmla="*/ 996106 h 2296178"/>
                <a:gd name="connsiteX12" fmla="*/ 480924 w 1417798"/>
                <a:gd name="connsiteY12" fmla="*/ 722277 h 2296178"/>
                <a:gd name="connsiteX13" fmla="*/ 513056 w 1417798"/>
                <a:gd name="connsiteY13" fmla="*/ 586596 h 2296178"/>
                <a:gd name="connsiteX14" fmla="*/ 514638 w 1417798"/>
                <a:gd name="connsiteY14" fmla="*/ 318682 h 2296178"/>
                <a:gd name="connsiteX15" fmla="*/ 410676 w 1417798"/>
                <a:gd name="connsiteY15" fmla="*/ 237116 h 2296178"/>
                <a:gd name="connsiteX16" fmla="*/ 317467 w 1417798"/>
                <a:gd name="connsiteY16" fmla="*/ 152003 h 2296178"/>
                <a:gd name="connsiteX17" fmla="*/ 977096 w 1417798"/>
                <a:gd name="connsiteY17" fmla="*/ 169735 h 2296178"/>
                <a:gd name="connsiteX18" fmla="*/ 1341103 w 1417798"/>
                <a:gd name="connsiteY18" fmla="*/ 1600504 h 2296178"/>
                <a:gd name="connsiteX19" fmla="*/ 1385596 w 1417798"/>
                <a:gd name="connsiteY19" fmla="*/ 1787991 h 2296178"/>
                <a:gd name="connsiteX20" fmla="*/ 1412782 w 1417798"/>
                <a:gd name="connsiteY20" fmla="*/ 1992747 h 2296178"/>
                <a:gd name="connsiteX21" fmla="*/ 1417727 w 1417798"/>
                <a:gd name="connsiteY21" fmla="*/ 2123494 h 2296178"/>
                <a:gd name="connsiteX22" fmla="*/ 1383122 w 1417798"/>
                <a:gd name="connsiteY22" fmla="*/ 2296178 h 2296178"/>
                <a:gd name="connsiteX23" fmla="*/ 799624 w 1417798"/>
                <a:gd name="connsiteY23" fmla="*/ 2061244 h 2296178"/>
                <a:gd name="connsiteX24" fmla="*/ 402411 w 1417798"/>
                <a:gd name="connsiteY24" fmla="*/ 1915329 h 2296178"/>
                <a:gd name="connsiteX25" fmla="*/ 280816 w 1417798"/>
                <a:gd name="connsiteY25" fmla="*/ 1866691 h 2296178"/>
                <a:gd name="connsiteX26" fmla="*/ 151114 w 1417798"/>
                <a:gd name="connsiteY26" fmla="*/ 1777521 h 2296178"/>
                <a:gd name="connsiteX27" fmla="*/ 106528 w 1417798"/>
                <a:gd name="connsiteY27" fmla="*/ 1745095 h 2296178"/>
                <a:gd name="connsiteX0" fmla="*/ 106528 w 1417798"/>
                <a:gd name="connsiteY0" fmla="*/ 1752134 h 2303217"/>
                <a:gd name="connsiteX1" fmla="*/ 86263 w 1417798"/>
                <a:gd name="connsiteY1" fmla="*/ 1683230 h 2303217"/>
                <a:gd name="connsiteX2" fmla="*/ 122741 w 1417798"/>
                <a:gd name="connsiteY2" fmla="*/ 1650804 h 2303217"/>
                <a:gd name="connsiteX3" fmla="*/ 215965 w 1417798"/>
                <a:gd name="connsiteY3" fmla="*/ 1456251 h 2303217"/>
                <a:gd name="connsiteX4" fmla="*/ 187592 w 1417798"/>
                <a:gd name="connsiteY4" fmla="*/ 1383294 h 2303217"/>
                <a:gd name="connsiteX5" fmla="*/ 167326 w 1417798"/>
                <a:gd name="connsiteY5" fmla="*/ 1350868 h 2303217"/>
                <a:gd name="connsiteX6" fmla="*/ 138954 w 1417798"/>
                <a:gd name="connsiteY6" fmla="*/ 1261698 h 2303217"/>
                <a:gd name="connsiteX7" fmla="*/ 49784 w 1417798"/>
                <a:gd name="connsiteY7" fmla="*/ 1176581 h 2303217"/>
                <a:gd name="connsiteX8" fmla="*/ 17358 w 1417798"/>
                <a:gd name="connsiteY8" fmla="*/ 1127943 h 2303217"/>
                <a:gd name="connsiteX9" fmla="*/ 56443 w 1417798"/>
                <a:gd name="connsiteY9" fmla="*/ 979285 h 2303217"/>
                <a:gd name="connsiteX10" fmla="*/ 151430 w 1417798"/>
                <a:gd name="connsiteY10" fmla="*/ 939952 h 2303217"/>
                <a:gd name="connsiteX11" fmla="*/ 236217 w 1417798"/>
                <a:gd name="connsiteY11" fmla="*/ 1003145 h 2303217"/>
                <a:gd name="connsiteX12" fmla="*/ 480924 w 1417798"/>
                <a:gd name="connsiteY12" fmla="*/ 729316 h 2303217"/>
                <a:gd name="connsiteX13" fmla="*/ 513056 w 1417798"/>
                <a:gd name="connsiteY13" fmla="*/ 593635 h 2303217"/>
                <a:gd name="connsiteX14" fmla="*/ 514638 w 1417798"/>
                <a:gd name="connsiteY14" fmla="*/ 325721 h 2303217"/>
                <a:gd name="connsiteX15" fmla="*/ 410676 w 1417798"/>
                <a:gd name="connsiteY15" fmla="*/ 244155 h 2303217"/>
                <a:gd name="connsiteX16" fmla="*/ 303127 w 1417798"/>
                <a:gd name="connsiteY16" fmla="*/ 144856 h 2303217"/>
                <a:gd name="connsiteX17" fmla="*/ 977096 w 1417798"/>
                <a:gd name="connsiteY17" fmla="*/ 176774 h 2303217"/>
                <a:gd name="connsiteX18" fmla="*/ 1341103 w 1417798"/>
                <a:gd name="connsiteY18" fmla="*/ 1607543 h 2303217"/>
                <a:gd name="connsiteX19" fmla="*/ 1385596 w 1417798"/>
                <a:gd name="connsiteY19" fmla="*/ 1795030 h 2303217"/>
                <a:gd name="connsiteX20" fmla="*/ 1412782 w 1417798"/>
                <a:gd name="connsiteY20" fmla="*/ 1999786 h 2303217"/>
                <a:gd name="connsiteX21" fmla="*/ 1417727 w 1417798"/>
                <a:gd name="connsiteY21" fmla="*/ 2130533 h 2303217"/>
                <a:gd name="connsiteX22" fmla="*/ 1383122 w 1417798"/>
                <a:gd name="connsiteY22" fmla="*/ 2303217 h 2303217"/>
                <a:gd name="connsiteX23" fmla="*/ 799624 w 1417798"/>
                <a:gd name="connsiteY23" fmla="*/ 2068283 h 2303217"/>
                <a:gd name="connsiteX24" fmla="*/ 402411 w 1417798"/>
                <a:gd name="connsiteY24" fmla="*/ 1922368 h 2303217"/>
                <a:gd name="connsiteX25" fmla="*/ 280816 w 1417798"/>
                <a:gd name="connsiteY25" fmla="*/ 1873730 h 2303217"/>
                <a:gd name="connsiteX26" fmla="*/ 151114 w 1417798"/>
                <a:gd name="connsiteY26" fmla="*/ 1784560 h 2303217"/>
                <a:gd name="connsiteX27" fmla="*/ 106528 w 1417798"/>
                <a:gd name="connsiteY27" fmla="*/ 1752134 h 2303217"/>
                <a:gd name="connsiteX0" fmla="*/ 106528 w 1417798"/>
                <a:gd name="connsiteY0" fmla="*/ 1744561 h 2295644"/>
                <a:gd name="connsiteX1" fmla="*/ 86263 w 1417798"/>
                <a:gd name="connsiteY1" fmla="*/ 1675657 h 2295644"/>
                <a:gd name="connsiteX2" fmla="*/ 122741 w 1417798"/>
                <a:gd name="connsiteY2" fmla="*/ 1643231 h 2295644"/>
                <a:gd name="connsiteX3" fmla="*/ 215965 w 1417798"/>
                <a:gd name="connsiteY3" fmla="*/ 1448678 h 2295644"/>
                <a:gd name="connsiteX4" fmla="*/ 187592 w 1417798"/>
                <a:gd name="connsiteY4" fmla="*/ 1375721 h 2295644"/>
                <a:gd name="connsiteX5" fmla="*/ 167326 w 1417798"/>
                <a:gd name="connsiteY5" fmla="*/ 1343295 h 2295644"/>
                <a:gd name="connsiteX6" fmla="*/ 138954 w 1417798"/>
                <a:gd name="connsiteY6" fmla="*/ 1254125 h 2295644"/>
                <a:gd name="connsiteX7" fmla="*/ 49784 w 1417798"/>
                <a:gd name="connsiteY7" fmla="*/ 1169008 h 2295644"/>
                <a:gd name="connsiteX8" fmla="*/ 17358 w 1417798"/>
                <a:gd name="connsiteY8" fmla="*/ 1120370 h 2295644"/>
                <a:gd name="connsiteX9" fmla="*/ 56443 w 1417798"/>
                <a:gd name="connsiteY9" fmla="*/ 971712 h 2295644"/>
                <a:gd name="connsiteX10" fmla="*/ 151430 w 1417798"/>
                <a:gd name="connsiteY10" fmla="*/ 932379 h 2295644"/>
                <a:gd name="connsiteX11" fmla="*/ 236217 w 1417798"/>
                <a:gd name="connsiteY11" fmla="*/ 995572 h 2295644"/>
                <a:gd name="connsiteX12" fmla="*/ 480924 w 1417798"/>
                <a:gd name="connsiteY12" fmla="*/ 721743 h 2295644"/>
                <a:gd name="connsiteX13" fmla="*/ 513056 w 1417798"/>
                <a:gd name="connsiteY13" fmla="*/ 586062 h 2295644"/>
                <a:gd name="connsiteX14" fmla="*/ 514638 w 1417798"/>
                <a:gd name="connsiteY14" fmla="*/ 318148 h 2295644"/>
                <a:gd name="connsiteX15" fmla="*/ 410676 w 1417798"/>
                <a:gd name="connsiteY15" fmla="*/ 236582 h 2295644"/>
                <a:gd name="connsiteX16" fmla="*/ 303127 w 1417798"/>
                <a:gd name="connsiteY16" fmla="*/ 137283 h 2295644"/>
                <a:gd name="connsiteX17" fmla="*/ 213503 w 1417798"/>
                <a:gd name="connsiteY17" fmla="*/ 23800 h 2295644"/>
                <a:gd name="connsiteX18" fmla="*/ 977096 w 1417798"/>
                <a:gd name="connsiteY18" fmla="*/ 169201 h 2295644"/>
                <a:gd name="connsiteX19" fmla="*/ 1341103 w 1417798"/>
                <a:gd name="connsiteY19" fmla="*/ 1599970 h 2295644"/>
                <a:gd name="connsiteX20" fmla="*/ 1385596 w 1417798"/>
                <a:gd name="connsiteY20" fmla="*/ 1787457 h 2295644"/>
                <a:gd name="connsiteX21" fmla="*/ 1412782 w 1417798"/>
                <a:gd name="connsiteY21" fmla="*/ 1992213 h 2295644"/>
                <a:gd name="connsiteX22" fmla="*/ 1417727 w 1417798"/>
                <a:gd name="connsiteY22" fmla="*/ 2122960 h 2295644"/>
                <a:gd name="connsiteX23" fmla="*/ 1383122 w 1417798"/>
                <a:gd name="connsiteY23" fmla="*/ 2295644 h 2295644"/>
                <a:gd name="connsiteX24" fmla="*/ 799624 w 1417798"/>
                <a:gd name="connsiteY24" fmla="*/ 2060710 h 2295644"/>
                <a:gd name="connsiteX25" fmla="*/ 402411 w 1417798"/>
                <a:gd name="connsiteY25" fmla="*/ 1914795 h 2295644"/>
                <a:gd name="connsiteX26" fmla="*/ 280816 w 1417798"/>
                <a:gd name="connsiteY26" fmla="*/ 1866157 h 2295644"/>
                <a:gd name="connsiteX27" fmla="*/ 151114 w 1417798"/>
                <a:gd name="connsiteY27" fmla="*/ 1776987 h 2295644"/>
                <a:gd name="connsiteX28" fmla="*/ 106528 w 1417798"/>
                <a:gd name="connsiteY28" fmla="*/ 1744561 h 2295644"/>
                <a:gd name="connsiteX0" fmla="*/ 106528 w 1417798"/>
                <a:gd name="connsiteY0" fmla="*/ 1744561 h 2295644"/>
                <a:gd name="connsiteX1" fmla="*/ 86263 w 1417798"/>
                <a:gd name="connsiteY1" fmla="*/ 1675657 h 2295644"/>
                <a:gd name="connsiteX2" fmla="*/ 122741 w 1417798"/>
                <a:gd name="connsiteY2" fmla="*/ 1643231 h 2295644"/>
                <a:gd name="connsiteX3" fmla="*/ 215965 w 1417798"/>
                <a:gd name="connsiteY3" fmla="*/ 1448678 h 2295644"/>
                <a:gd name="connsiteX4" fmla="*/ 187592 w 1417798"/>
                <a:gd name="connsiteY4" fmla="*/ 1375721 h 2295644"/>
                <a:gd name="connsiteX5" fmla="*/ 167326 w 1417798"/>
                <a:gd name="connsiteY5" fmla="*/ 1343295 h 2295644"/>
                <a:gd name="connsiteX6" fmla="*/ 138954 w 1417798"/>
                <a:gd name="connsiteY6" fmla="*/ 1254125 h 2295644"/>
                <a:gd name="connsiteX7" fmla="*/ 49784 w 1417798"/>
                <a:gd name="connsiteY7" fmla="*/ 1169008 h 2295644"/>
                <a:gd name="connsiteX8" fmla="*/ 17358 w 1417798"/>
                <a:gd name="connsiteY8" fmla="*/ 1120370 h 2295644"/>
                <a:gd name="connsiteX9" fmla="*/ 56443 w 1417798"/>
                <a:gd name="connsiteY9" fmla="*/ 971712 h 2295644"/>
                <a:gd name="connsiteX10" fmla="*/ 151430 w 1417798"/>
                <a:gd name="connsiteY10" fmla="*/ 932379 h 2295644"/>
                <a:gd name="connsiteX11" fmla="*/ 236217 w 1417798"/>
                <a:gd name="connsiteY11" fmla="*/ 995572 h 2295644"/>
                <a:gd name="connsiteX12" fmla="*/ 480924 w 1417798"/>
                <a:gd name="connsiteY12" fmla="*/ 721743 h 2295644"/>
                <a:gd name="connsiteX13" fmla="*/ 513056 w 1417798"/>
                <a:gd name="connsiteY13" fmla="*/ 586062 h 2295644"/>
                <a:gd name="connsiteX14" fmla="*/ 514638 w 1417798"/>
                <a:gd name="connsiteY14" fmla="*/ 318148 h 2295644"/>
                <a:gd name="connsiteX15" fmla="*/ 410676 w 1417798"/>
                <a:gd name="connsiteY15" fmla="*/ 236582 h 2295644"/>
                <a:gd name="connsiteX16" fmla="*/ 303127 w 1417798"/>
                <a:gd name="connsiteY16" fmla="*/ 137283 h 2295644"/>
                <a:gd name="connsiteX17" fmla="*/ 213503 w 1417798"/>
                <a:gd name="connsiteY17" fmla="*/ 23800 h 2295644"/>
                <a:gd name="connsiteX18" fmla="*/ 977096 w 1417798"/>
                <a:gd name="connsiteY18" fmla="*/ 169201 h 2295644"/>
                <a:gd name="connsiteX19" fmla="*/ 1341103 w 1417798"/>
                <a:gd name="connsiteY19" fmla="*/ 1599970 h 2295644"/>
                <a:gd name="connsiteX20" fmla="*/ 1385596 w 1417798"/>
                <a:gd name="connsiteY20" fmla="*/ 1787457 h 2295644"/>
                <a:gd name="connsiteX21" fmla="*/ 1412782 w 1417798"/>
                <a:gd name="connsiteY21" fmla="*/ 1992213 h 2295644"/>
                <a:gd name="connsiteX22" fmla="*/ 1417727 w 1417798"/>
                <a:gd name="connsiteY22" fmla="*/ 2122960 h 2295644"/>
                <a:gd name="connsiteX23" fmla="*/ 1383122 w 1417798"/>
                <a:gd name="connsiteY23" fmla="*/ 2295644 h 2295644"/>
                <a:gd name="connsiteX24" fmla="*/ 799624 w 1417798"/>
                <a:gd name="connsiteY24" fmla="*/ 2060710 h 2295644"/>
                <a:gd name="connsiteX25" fmla="*/ 402411 w 1417798"/>
                <a:gd name="connsiteY25" fmla="*/ 1914795 h 2295644"/>
                <a:gd name="connsiteX26" fmla="*/ 280816 w 1417798"/>
                <a:gd name="connsiteY26" fmla="*/ 1866157 h 2295644"/>
                <a:gd name="connsiteX27" fmla="*/ 151114 w 1417798"/>
                <a:gd name="connsiteY27" fmla="*/ 1776987 h 2295644"/>
                <a:gd name="connsiteX28" fmla="*/ 106528 w 1417798"/>
                <a:gd name="connsiteY28" fmla="*/ 1744561 h 2295644"/>
                <a:gd name="connsiteX0" fmla="*/ 106528 w 1417798"/>
                <a:gd name="connsiteY0" fmla="*/ 1956554 h 2507637"/>
                <a:gd name="connsiteX1" fmla="*/ 86263 w 1417798"/>
                <a:gd name="connsiteY1" fmla="*/ 1887650 h 2507637"/>
                <a:gd name="connsiteX2" fmla="*/ 122741 w 1417798"/>
                <a:gd name="connsiteY2" fmla="*/ 1855224 h 2507637"/>
                <a:gd name="connsiteX3" fmla="*/ 215965 w 1417798"/>
                <a:gd name="connsiteY3" fmla="*/ 1660671 h 2507637"/>
                <a:gd name="connsiteX4" fmla="*/ 187592 w 1417798"/>
                <a:gd name="connsiteY4" fmla="*/ 1587714 h 2507637"/>
                <a:gd name="connsiteX5" fmla="*/ 167326 w 1417798"/>
                <a:gd name="connsiteY5" fmla="*/ 1555288 h 2507637"/>
                <a:gd name="connsiteX6" fmla="*/ 138954 w 1417798"/>
                <a:gd name="connsiteY6" fmla="*/ 1466118 h 2507637"/>
                <a:gd name="connsiteX7" fmla="*/ 49784 w 1417798"/>
                <a:gd name="connsiteY7" fmla="*/ 1381001 h 2507637"/>
                <a:gd name="connsiteX8" fmla="*/ 17358 w 1417798"/>
                <a:gd name="connsiteY8" fmla="*/ 1332363 h 2507637"/>
                <a:gd name="connsiteX9" fmla="*/ 56443 w 1417798"/>
                <a:gd name="connsiteY9" fmla="*/ 1183705 h 2507637"/>
                <a:gd name="connsiteX10" fmla="*/ 151430 w 1417798"/>
                <a:gd name="connsiteY10" fmla="*/ 1144372 h 2507637"/>
                <a:gd name="connsiteX11" fmla="*/ 236217 w 1417798"/>
                <a:gd name="connsiteY11" fmla="*/ 1207565 h 2507637"/>
                <a:gd name="connsiteX12" fmla="*/ 480924 w 1417798"/>
                <a:gd name="connsiteY12" fmla="*/ 933736 h 2507637"/>
                <a:gd name="connsiteX13" fmla="*/ 513056 w 1417798"/>
                <a:gd name="connsiteY13" fmla="*/ 798055 h 2507637"/>
                <a:gd name="connsiteX14" fmla="*/ 514638 w 1417798"/>
                <a:gd name="connsiteY14" fmla="*/ 530141 h 2507637"/>
                <a:gd name="connsiteX15" fmla="*/ 410676 w 1417798"/>
                <a:gd name="connsiteY15" fmla="*/ 448575 h 2507637"/>
                <a:gd name="connsiteX16" fmla="*/ 303127 w 1417798"/>
                <a:gd name="connsiteY16" fmla="*/ 349276 h 2507637"/>
                <a:gd name="connsiteX17" fmla="*/ 213503 w 1417798"/>
                <a:gd name="connsiteY17" fmla="*/ 235793 h 2507637"/>
                <a:gd name="connsiteX18" fmla="*/ 141804 w 1417798"/>
                <a:gd name="connsiteY18" fmla="*/ 1732 h 2507637"/>
                <a:gd name="connsiteX19" fmla="*/ 977096 w 1417798"/>
                <a:gd name="connsiteY19" fmla="*/ 381194 h 2507637"/>
                <a:gd name="connsiteX20" fmla="*/ 1341103 w 1417798"/>
                <a:gd name="connsiteY20" fmla="*/ 1811963 h 2507637"/>
                <a:gd name="connsiteX21" fmla="*/ 1385596 w 1417798"/>
                <a:gd name="connsiteY21" fmla="*/ 1999450 h 2507637"/>
                <a:gd name="connsiteX22" fmla="*/ 1412782 w 1417798"/>
                <a:gd name="connsiteY22" fmla="*/ 2204206 h 2507637"/>
                <a:gd name="connsiteX23" fmla="*/ 1417727 w 1417798"/>
                <a:gd name="connsiteY23" fmla="*/ 2334953 h 2507637"/>
                <a:gd name="connsiteX24" fmla="*/ 1383122 w 1417798"/>
                <a:gd name="connsiteY24" fmla="*/ 2507637 h 2507637"/>
                <a:gd name="connsiteX25" fmla="*/ 799624 w 1417798"/>
                <a:gd name="connsiteY25" fmla="*/ 2272703 h 2507637"/>
                <a:gd name="connsiteX26" fmla="*/ 402411 w 1417798"/>
                <a:gd name="connsiteY26" fmla="*/ 2126788 h 2507637"/>
                <a:gd name="connsiteX27" fmla="*/ 280816 w 1417798"/>
                <a:gd name="connsiteY27" fmla="*/ 2078150 h 2507637"/>
                <a:gd name="connsiteX28" fmla="*/ 151114 w 1417798"/>
                <a:gd name="connsiteY28" fmla="*/ 1988980 h 2507637"/>
                <a:gd name="connsiteX29" fmla="*/ 106528 w 1417798"/>
                <a:gd name="connsiteY29" fmla="*/ 1956554 h 2507637"/>
                <a:gd name="connsiteX0" fmla="*/ 106528 w 1417798"/>
                <a:gd name="connsiteY0" fmla="*/ 1956681 h 2507764"/>
                <a:gd name="connsiteX1" fmla="*/ 86263 w 1417798"/>
                <a:gd name="connsiteY1" fmla="*/ 1887777 h 2507764"/>
                <a:gd name="connsiteX2" fmla="*/ 122741 w 1417798"/>
                <a:gd name="connsiteY2" fmla="*/ 1855351 h 2507764"/>
                <a:gd name="connsiteX3" fmla="*/ 215965 w 1417798"/>
                <a:gd name="connsiteY3" fmla="*/ 1660798 h 2507764"/>
                <a:gd name="connsiteX4" fmla="*/ 187592 w 1417798"/>
                <a:gd name="connsiteY4" fmla="*/ 1587841 h 2507764"/>
                <a:gd name="connsiteX5" fmla="*/ 167326 w 1417798"/>
                <a:gd name="connsiteY5" fmla="*/ 1555415 h 2507764"/>
                <a:gd name="connsiteX6" fmla="*/ 138954 w 1417798"/>
                <a:gd name="connsiteY6" fmla="*/ 1466245 h 2507764"/>
                <a:gd name="connsiteX7" fmla="*/ 49784 w 1417798"/>
                <a:gd name="connsiteY7" fmla="*/ 1381128 h 2507764"/>
                <a:gd name="connsiteX8" fmla="*/ 17358 w 1417798"/>
                <a:gd name="connsiteY8" fmla="*/ 1332490 h 2507764"/>
                <a:gd name="connsiteX9" fmla="*/ 56443 w 1417798"/>
                <a:gd name="connsiteY9" fmla="*/ 1183832 h 2507764"/>
                <a:gd name="connsiteX10" fmla="*/ 151430 w 1417798"/>
                <a:gd name="connsiteY10" fmla="*/ 1144499 h 2507764"/>
                <a:gd name="connsiteX11" fmla="*/ 236217 w 1417798"/>
                <a:gd name="connsiteY11" fmla="*/ 1207692 h 2507764"/>
                <a:gd name="connsiteX12" fmla="*/ 480924 w 1417798"/>
                <a:gd name="connsiteY12" fmla="*/ 933863 h 2507764"/>
                <a:gd name="connsiteX13" fmla="*/ 513056 w 1417798"/>
                <a:gd name="connsiteY13" fmla="*/ 798182 h 2507764"/>
                <a:gd name="connsiteX14" fmla="*/ 514638 w 1417798"/>
                <a:gd name="connsiteY14" fmla="*/ 530268 h 2507764"/>
                <a:gd name="connsiteX15" fmla="*/ 410676 w 1417798"/>
                <a:gd name="connsiteY15" fmla="*/ 448702 h 2507764"/>
                <a:gd name="connsiteX16" fmla="*/ 303127 w 1417798"/>
                <a:gd name="connsiteY16" fmla="*/ 349403 h 2507764"/>
                <a:gd name="connsiteX17" fmla="*/ 213503 w 1417798"/>
                <a:gd name="connsiteY17" fmla="*/ 235920 h 2507764"/>
                <a:gd name="connsiteX18" fmla="*/ 141804 w 1417798"/>
                <a:gd name="connsiteY18" fmla="*/ 1859 h 2507764"/>
                <a:gd name="connsiteX19" fmla="*/ 977096 w 1417798"/>
                <a:gd name="connsiteY19" fmla="*/ 381321 h 2507764"/>
                <a:gd name="connsiteX20" fmla="*/ 1341103 w 1417798"/>
                <a:gd name="connsiteY20" fmla="*/ 1812090 h 2507764"/>
                <a:gd name="connsiteX21" fmla="*/ 1385596 w 1417798"/>
                <a:gd name="connsiteY21" fmla="*/ 1999577 h 2507764"/>
                <a:gd name="connsiteX22" fmla="*/ 1412782 w 1417798"/>
                <a:gd name="connsiteY22" fmla="*/ 2204333 h 2507764"/>
                <a:gd name="connsiteX23" fmla="*/ 1417727 w 1417798"/>
                <a:gd name="connsiteY23" fmla="*/ 2335080 h 2507764"/>
                <a:gd name="connsiteX24" fmla="*/ 1383122 w 1417798"/>
                <a:gd name="connsiteY24" fmla="*/ 2507764 h 2507764"/>
                <a:gd name="connsiteX25" fmla="*/ 799624 w 1417798"/>
                <a:gd name="connsiteY25" fmla="*/ 2272830 h 2507764"/>
                <a:gd name="connsiteX26" fmla="*/ 402411 w 1417798"/>
                <a:gd name="connsiteY26" fmla="*/ 2126915 h 2507764"/>
                <a:gd name="connsiteX27" fmla="*/ 280816 w 1417798"/>
                <a:gd name="connsiteY27" fmla="*/ 2078277 h 2507764"/>
                <a:gd name="connsiteX28" fmla="*/ 151114 w 1417798"/>
                <a:gd name="connsiteY28" fmla="*/ 1989107 h 2507764"/>
                <a:gd name="connsiteX29" fmla="*/ 106528 w 1417798"/>
                <a:gd name="connsiteY29" fmla="*/ 1956681 h 2507764"/>
                <a:gd name="connsiteX0" fmla="*/ 106528 w 1417798"/>
                <a:gd name="connsiteY0" fmla="*/ 1954822 h 2505905"/>
                <a:gd name="connsiteX1" fmla="*/ 86263 w 1417798"/>
                <a:gd name="connsiteY1" fmla="*/ 1885918 h 2505905"/>
                <a:gd name="connsiteX2" fmla="*/ 122741 w 1417798"/>
                <a:gd name="connsiteY2" fmla="*/ 1853492 h 2505905"/>
                <a:gd name="connsiteX3" fmla="*/ 215965 w 1417798"/>
                <a:gd name="connsiteY3" fmla="*/ 1658939 h 2505905"/>
                <a:gd name="connsiteX4" fmla="*/ 187592 w 1417798"/>
                <a:gd name="connsiteY4" fmla="*/ 1585982 h 2505905"/>
                <a:gd name="connsiteX5" fmla="*/ 167326 w 1417798"/>
                <a:gd name="connsiteY5" fmla="*/ 1553556 h 2505905"/>
                <a:gd name="connsiteX6" fmla="*/ 138954 w 1417798"/>
                <a:gd name="connsiteY6" fmla="*/ 1464386 h 2505905"/>
                <a:gd name="connsiteX7" fmla="*/ 49784 w 1417798"/>
                <a:gd name="connsiteY7" fmla="*/ 1379269 h 2505905"/>
                <a:gd name="connsiteX8" fmla="*/ 17358 w 1417798"/>
                <a:gd name="connsiteY8" fmla="*/ 1330631 h 2505905"/>
                <a:gd name="connsiteX9" fmla="*/ 56443 w 1417798"/>
                <a:gd name="connsiteY9" fmla="*/ 1181973 h 2505905"/>
                <a:gd name="connsiteX10" fmla="*/ 151430 w 1417798"/>
                <a:gd name="connsiteY10" fmla="*/ 1142640 h 2505905"/>
                <a:gd name="connsiteX11" fmla="*/ 236217 w 1417798"/>
                <a:gd name="connsiteY11" fmla="*/ 1205833 h 2505905"/>
                <a:gd name="connsiteX12" fmla="*/ 480924 w 1417798"/>
                <a:gd name="connsiteY12" fmla="*/ 932004 h 2505905"/>
                <a:gd name="connsiteX13" fmla="*/ 513056 w 1417798"/>
                <a:gd name="connsiteY13" fmla="*/ 796323 h 2505905"/>
                <a:gd name="connsiteX14" fmla="*/ 514638 w 1417798"/>
                <a:gd name="connsiteY14" fmla="*/ 528409 h 2505905"/>
                <a:gd name="connsiteX15" fmla="*/ 410676 w 1417798"/>
                <a:gd name="connsiteY15" fmla="*/ 446843 h 2505905"/>
                <a:gd name="connsiteX16" fmla="*/ 303127 w 1417798"/>
                <a:gd name="connsiteY16" fmla="*/ 347544 h 2505905"/>
                <a:gd name="connsiteX17" fmla="*/ 213503 w 1417798"/>
                <a:gd name="connsiteY17" fmla="*/ 234061 h 2505905"/>
                <a:gd name="connsiteX18" fmla="*/ 141804 w 1417798"/>
                <a:gd name="connsiteY18" fmla="*/ 0 h 2505905"/>
                <a:gd name="connsiteX19" fmla="*/ 977096 w 1417798"/>
                <a:gd name="connsiteY19" fmla="*/ 379462 h 2505905"/>
                <a:gd name="connsiteX20" fmla="*/ 1341103 w 1417798"/>
                <a:gd name="connsiteY20" fmla="*/ 1810231 h 2505905"/>
                <a:gd name="connsiteX21" fmla="*/ 1385596 w 1417798"/>
                <a:gd name="connsiteY21" fmla="*/ 1997718 h 2505905"/>
                <a:gd name="connsiteX22" fmla="*/ 1412782 w 1417798"/>
                <a:gd name="connsiteY22" fmla="*/ 2202474 h 2505905"/>
                <a:gd name="connsiteX23" fmla="*/ 1417727 w 1417798"/>
                <a:gd name="connsiteY23" fmla="*/ 2333221 h 2505905"/>
                <a:gd name="connsiteX24" fmla="*/ 1383122 w 1417798"/>
                <a:gd name="connsiteY24" fmla="*/ 2505905 h 2505905"/>
                <a:gd name="connsiteX25" fmla="*/ 799624 w 1417798"/>
                <a:gd name="connsiteY25" fmla="*/ 2270971 h 2505905"/>
                <a:gd name="connsiteX26" fmla="*/ 402411 w 1417798"/>
                <a:gd name="connsiteY26" fmla="*/ 2125056 h 2505905"/>
                <a:gd name="connsiteX27" fmla="*/ 280816 w 1417798"/>
                <a:gd name="connsiteY27" fmla="*/ 2076418 h 2505905"/>
                <a:gd name="connsiteX28" fmla="*/ 151114 w 1417798"/>
                <a:gd name="connsiteY28" fmla="*/ 1987248 h 2505905"/>
                <a:gd name="connsiteX29" fmla="*/ 106528 w 1417798"/>
                <a:gd name="connsiteY29" fmla="*/ 1954822 h 2505905"/>
                <a:gd name="connsiteX0" fmla="*/ 106528 w 1417798"/>
                <a:gd name="connsiteY0" fmla="*/ 1954822 h 2505905"/>
                <a:gd name="connsiteX1" fmla="*/ 86263 w 1417798"/>
                <a:gd name="connsiteY1" fmla="*/ 1885918 h 2505905"/>
                <a:gd name="connsiteX2" fmla="*/ 122741 w 1417798"/>
                <a:gd name="connsiteY2" fmla="*/ 1853492 h 2505905"/>
                <a:gd name="connsiteX3" fmla="*/ 215965 w 1417798"/>
                <a:gd name="connsiteY3" fmla="*/ 1658939 h 2505905"/>
                <a:gd name="connsiteX4" fmla="*/ 187592 w 1417798"/>
                <a:gd name="connsiteY4" fmla="*/ 1585982 h 2505905"/>
                <a:gd name="connsiteX5" fmla="*/ 167326 w 1417798"/>
                <a:gd name="connsiteY5" fmla="*/ 1553556 h 2505905"/>
                <a:gd name="connsiteX6" fmla="*/ 138954 w 1417798"/>
                <a:gd name="connsiteY6" fmla="*/ 1464386 h 2505905"/>
                <a:gd name="connsiteX7" fmla="*/ 49784 w 1417798"/>
                <a:gd name="connsiteY7" fmla="*/ 1379269 h 2505905"/>
                <a:gd name="connsiteX8" fmla="*/ 17358 w 1417798"/>
                <a:gd name="connsiteY8" fmla="*/ 1330631 h 2505905"/>
                <a:gd name="connsiteX9" fmla="*/ 56443 w 1417798"/>
                <a:gd name="connsiteY9" fmla="*/ 1181973 h 2505905"/>
                <a:gd name="connsiteX10" fmla="*/ 151430 w 1417798"/>
                <a:gd name="connsiteY10" fmla="*/ 1142640 h 2505905"/>
                <a:gd name="connsiteX11" fmla="*/ 236217 w 1417798"/>
                <a:gd name="connsiteY11" fmla="*/ 1205833 h 2505905"/>
                <a:gd name="connsiteX12" fmla="*/ 480924 w 1417798"/>
                <a:gd name="connsiteY12" fmla="*/ 932004 h 2505905"/>
                <a:gd name="connsiteX13" fmla="*/ 513056 w 1417798"/>
                <a:gd name="connsiteY13" fmla="*/ 796323 h 2505905"/>
                <a:gd name="connsiteX14" fmla="*/ 514638 w 1417798"/>
                <a:gd name="connsiteY14" fmla="*/ 528409 h 2505905"/>
                <a:gd name="connsiteX15" fmla="*/ 410676 w 1417798"/>
                <a:gd name="connsiteY15" fmla="*/ 446843 h 2505905"/>
                <a:gd name="connsiteX16" fmla="*/ 303127 w 1417798"/>
                <a:gd name="connsiteY16" fmla="*/ 347544 h 2505905"/>
                <a:gd name="connsiteX17" fmla="*/ 213503 w 1417798"/>
                <a:gd name="connsiteY17" fmla="*/ 234061 h 2505905"/>
                <a:gd name="connsiteX18" fmla="*/ 141804 w 1417798"/>
                <a:gd name="connsiteY18" fmla="*/ 0 h 2505905"/>
                <a:gd name="connsiteX19" fmla="*/ 977096 w 1417798"/>
                <a:gd name="connsiteY19" fmla="*/ 379462 h 2505905"/>
                <a:gd name="connsiteX20" fmla="*/ 1341103 w 1417798"/>
                <a:gd name="connsiteY20" fmla="*/ 1810231 h 2505905"/>
                <a:gd name="connsiteX21" fmla="*/ 1385596 w 1417798"/>
                <a:gd name="connsiteY21" fmla="*/ 1997718 h 2505905"/>
                <a:gd name="connsiteX22" fmla="*/ 1412782 w 1417798"/>
                <a:gd name="connsiteY22" fmla="*/ 2202474 h 2505905"/>
                <a:gd name="connsiteX23" fmla="*/ 1417727 w 1417798"/>
                <a:gd name="connsiteY23" fmla="*/ 2333221 h 2505905"/>
                <a:gd name="connsiteX24" fmla="*/ 1383122 w 1417798"/>
                <a:gd name="connsiteY24" fmla="*/ 2505905 h 2505905"/>
                <a:gd name="connsiteX25" fmla="*/ 799624 w 1417798"/>
                <a:gd name="connsiteY25" fmla="*/ 2270971 h 2505905"/>
                <a:gd name="connsiteX26" fmla="*/ 402411 w 1417798"/>
                <a:gd name="connsiteY26" fmla="*/ 2125056 h 2505905"/>
                <a:gd name="connsiteX27" fmla="*/ 280816 w 1417798"/>
                <a:gd name="connsiteY27" fmla="*/ 2076418 h 2505905"/>
                <a:gd name="connsiteX28" fmla="*/ 151114 w 1417798"/>
                <a:gd name="connsiteY28" fmla="*/ 1987248 h 2505905"/>
                <a:gd name="connsiteX29" fmla="*/ 106528 w 1417798"/>
                <a:gd name="connsiteY29" fmla="*/ 1954822 h 2505905"/>
                <a:gd name="connsiteX0" fmla="*/ 106528 w 1417798"/>
                <a:gd name="connsiteY0" fmla="*/ 2164303 h 2715386"/>
                <a:gd name="connsiteX1" fmla="*/ 86263 w 1417798"/>
                <a:gd name="connsiteY1" fmla="*/ 2095399 h 2715386"/>
                <a:gd name="connsiteX2" fmla="*/ 122741 w 1417798"/>
                <a:gd name="connsiteY2" fmla="*/ 2062973 h 2715386"/>
                <a:gd name="connsiteX3" fmla="*/ 215965 w 1417798"/>
                <a:gd name="connsiteY3" fmla="*/ 1868420 h 2715386"/>
                <a:gd name="connsiteX4" fmla="*/ 187592 w 1417798"/>
                <a:gd name="connsiteY4" fmla="*/ 1795463 h 2715386"/>
                <a:gd name="connsiteX5" fmla="*/ 167326 w 1417798"/>
                <a:gd name="connsiteY5" fmla="*/ 1763037 h 2715386"/>
                <a:gd name="connsiteX6" fmla="*/ 138954 w 1417798"/>
                <a:gd name="connsiteY6" fmla="*/ 1673867 h 2715386"/>
                <a:gd name="connsiteX7" fmla="*/ 49784 w 1417798"/>
                <a:gd name="connsiteY7" fmla="*/ 1588750 h 2715386"/>
                <a:gd name="connsiteX8" fmla="*/ 17358 w 1417798"/>
                <a:gd name="connsiteY8" fmla="*/ 1540112 h 2715386"/>
                <a:gd name="connsiteX9" fmla="*/ 56443 w 1417798"/>
                <a:gd name="connsiteY9" fmla="*/ 1391454 h 2715386"/>
                <a:gd name="connsiteX10" fmla="*/ 151430 w 1417798"/>
                <a:gd name="connsiteY10" fmla="*/ 1352121 h 2715386"/>
                <a:gd name="connsiteX11" fmla="*/ 236217 w 1417798"/>
                <a:gd name="connsiteY11" fmla="*/ 1415314 h 2715386"/>
                <a:gd name="connsiteX12" fmla="*/ 480924 w 1417798"/>
                <a:gd name="connsiteY12" fmla="*/ 1141485 h 2715386"/>
                <a:gd name="connsiteX13" fmla="*/ 513056 w 1417798"/>
                <a:gd name="connsiteY13" fmla="*/ 1005804 h 2715386"/>
                <a:gd name="connsiteX14" fmla="*/ 514638 w 1417798"/>
                <a:gd name="connsiteY14" fmla="*/ 737890 h 2715386"/>
                <a:gd name="connsiteX15" fmla="*/ 410676 w 1417798"/>
                <a:gd name="connsiteY15" fmla="*/ 656324 h 2715386"/>
                <a:gd name="connsiteX16" fmla="*/ 303127 w 1417798"/>
                <a:gd name="connsiteY16" fmla="*/ 557025 h 2715386"/>
                <a:gd name="connsiteX17" fmla="*/ 213503 w 1417798"/>
                <a:gd name="connsiteY17" fmla="*/ 443542 h 2715386"/>
                <a:gd name="connsiteX18" fmla="*/ 141804 w 1417798"/>
                <a:gd name="connsiteY18" fmla="*/ 209481 h 2715386"/>
                <a:gd name="connsiteX19" fmla="*/ 231428 w 1417798"/>
                <a:gd name="connsiteY19" fmla="*/ 10884 h 2715386"/>
                <a:gd name="connsiteX20" fmla="*/ 977096 w 1417798"/>
                <a:gd name="connsiteY20" fmla="*/ 588943 h 2715386"/>
                <a:gd name="connsiteX21" fmla="*/ 1341103 w 1417798"/>
                <a:gd name="connsiteY21" fmla="*/ 2019712 h 2715386"/>
                <a:gd name="connsiteX22" fmla="*/ 1385596 w 1417798"/>
                <a:gd name="connsiteY22" fmla="*/ 2207199 h 2715386"/>
                <a:gd name="connsiteX23" fmla="*/ 1412782 w 1417798"/>
                <a:gd name="connsiteY23" fmla="*/ 2411955 h 2715386"/>
                <a:gd name="connsiteX24" fmla="*/ 1417727 w 1417798"/>
                <a:gd name="connsiteY24" fmla="*/ 2542702 h 2715386"/>
                <a:gd name="connsiteX25" fmla="*/ 1383122 w 1417798"/>
                <a:gd name="connsiteY25" fmla="*/ 2715386 h 2715386"/>
                <a:gd name="connsiteX26" fmla="*/ 799624 w 1417798"/>
                <a:gd name="connsiteY26" fmla="*/ 2480452 h 2715386"/>
                <a:gd name="connsiteX27" fmla="*/ 402411 w 1417798"/>
                <a:gd name="connsiteY27" fmla="*/ 2334537 h 2715386"/>
                <a:gd name="connsiteX28" fmla="*/ 280816 w 1417798"/>
                <a:gd name="connsiteY28" fmla="*/ 2285899 h 2715386"/>
                <a:gd name="connsiteX29" fmla="*/ 151114 w 1417798"/>
                <a:gd name="connsiteY29" fmla="*/ 2196729 h 2715386"/>
                <a:gd name="connsiteX30" fmla="*/ 106528 w 1417798"/>
                <a:gd name="connsiteY30" fmla="*/ 2164303 h 2715386"/>
                <a:gd name="connsiteX0" fmla="*/ 106528 w 1417798"/>
                <a:gd name="connsiteY0" fmla="*/ 2257259 h 2808342"/>
                <a:gd name="connsiteX1" fmla="*/ 86263 w 1417798"/>
                <a:gd name="connsiteY1" fmla="*/ 2188355 h 2808342"/>
                <a:gd name="connsiteX2" fmla="*/ 122741 w 1417798"/>
                <a:gd name="connsiteY2" fmla="*/ 2155929 h 2808342"/>
                <a:gd name="connsiteX3" fmla="*/ 215965 w 1417798"/>
                <a:gd name="connsiteY3" fmla="*/ 1961376 h 2808342"/>
                <a:gd name="connsiteX4" fmla="*/ 187592 w 1417798"/>
                <a:gd name="connsiteY4" fmla="*/ 1888419 h 2808342"/>
                <a:gd name="connsiteX5" fmla="*/ 167326 w 1417798"/>
                <a:gd name="connsiteY5" fmla="*/ 1855993 h 2808342"/>
                <a:gd name="connsiteX6" fmla="*/ 138954 w 1417798"/>
                <a:gd name="connsiteY6" fmla="*/ 1766823 h 2808342"/>
                <a:gd name="connsiteX7" fmla="*/ 49784 w 1417798"/>
                <a:gd name="connsiteY7" fmla="*/ 1681706 h 2808342"/>
                <a:gd name="connsiteX8" fmla="*/ 17358 w 1417798"/>
                <a:gd name="connsiteY8" fmla="*/ 1633068 h 2808342"/>
                <a:gd name="connsiteX9" fmla="*/ 56443 w 1417798"/>
                <a:gd name="connsiteY9" fmla="*/ 1484410 h 2808342"/>
                <a:gd name="connsiteX10" fmla="*/ 151430 w 1417798"/>
                <a:gd name="connsiteY10" fmla="*/ 1445077 h 2808342"/>
                <a:gd name="connsiteX11" fmla="*/ 236217 w 1417798"/>
                <a:gd name="connsiteY11" fmla="*/ 1508270 h 2808342"/>
                <a:gd name="connsiteX12" fmla="*/ 480924 w 1417798"/>
                <a:gd name="connsiteY12" fmla="*/ 1234441 h 2808342"/>
                <a:gd name="connsiteX13" fmla="*/ 513056 w 1417798"/>
                <a:gd name="connsiteY13" fmla="*/ 1098760 h 2808342"/>
                <a:gd name="connsiteX14" fmla="*/ 514638 w 1417798"/>
                <a:gd name="connsiteY14" fmla="*/ 830846 h 2808342"/>
                <a:gd name="connsiteX15" fmla="*/ 410676 w 1417798"/>
                <a:gd name="connsiteY15" fmla="*/ 749280 h 2808342"/>
                <a:gd name="connsiteX16" fmla="*/ 303127 w 1417798"/>
                <a:gd name="connsiteY16" fmla="*/ 649981 h 2808342"/>
                <a:gd name="connsiteX17" fmla="*/ 213503 w 1417798"/>
                <a:gd name="connsiteY17" fmla="*/ 536498 h 2808342"/>
                <a:gd name="connsiteX18" fmla="*/ 141804 w 1417798"/>
                <a:gd name="connsiteY18" fmla="*/ 302437 h 2808342"/>
                <a:gd name="connsiteX19" fmla="*/ 202749 w 1417798"/>
                <a:gd name="connsiteY19" fmla="*/ 8088 h 2808342"/>
                <a:gd name="connsiteX20" fmla="*/ 977096 w 1417798"/>
                <a:gd name="connsiteY20" fmla="*/ 681899 h 2808342"/>
                <a:gd name="connsiteX21" fmla="*/ 1341103 w 1417798"/>
                <a:gd name="connsiteY21" fmla="*/ 2112668 h 2808342"/>
                <a:gd name="connsiteX22" fmla="*/ 1385596 w 1417798"/>
                <a:gd name="connsiteY22" fmla="*/ 2300155 h 2808342"/>
                <a:gd name="connsiteX23" fmla="*/ 1412782 w 1417798"/>
                <a:gd name="connsiteY23" fmla="*/ 2504911 h 2808342"/>
                <a:gd name="connsiteX24" fmla="*/ 1417727 w 1417798"/>
                <a:gd name="connsiteY24" fmla="*/ 2635658 h 2808342"/>
                <a:gd name="connsiteX25" fmla="*/ 1383122 w 1417798"/>
                <a:gd name="connsiteY25" fmla="*/ 2808342 h 2808342"/>
                <a:gd name="connsiteX26" fmla="*/ 799624 w 1417798"/>
                <a:gd name="connsiteY26" fmla="*/ 2573408 h 2808342"/>
                <a:gd name="connsiteX27" fmla="*/ 402411 w 1417798"/>
                <a:gd name="connsiteY27" fmla="*/ 2427493 h 2808342"/>
                <a:gd name="connsiteX28" fmla="*/ 280816 w 1417798"/>
                <a:gd name="connsiteY28" fmla="*/ 2378855 h 2808342"/>
                <a:gd name="connsiteX29" fmla="*/ 151114 w 1417798"/>
                <a:gd name="connsiteY29" fmla="*/ 2289685 h 2808342"/>
                <a:gd name="connsiteX30" fmla="*/ 106528 w 1417798"/>
                <a:gd name="connsiteY30" fmla="*/ 2257259 h 2808342"/>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49171 h 2800254"/>
                <a:gd name="connsiteX1" fmla="*/ 86263 w 1417798"/>
                <a:gd name="connsiteY1" fmla="*/ 2180267 h 2800254"/>
                <a:gd name="connsiteX2" fmla="*/ 122741 w 1417798"/>
                <a:gd name="connsiteY2" fmla="*/ 2147841 h 2800254"/>
                <a:gd name="connsiteX3" fmla="*/ 215965 w 1417798"/>
                <a:gd name="connsiteY3" fmla="*/ 1953288 h 2800254"/>
                <a:gd name="connsiteX4" fmla="*/ 187592 w 1417798"/>
                <a:gd name="connsiteY4" fmla="*/ 1880331 h 2800254"/>
                <a:gd name="connsiteX5" fmla="*/ 167326 w 1417798"/>
                <a:gd name="connsiteY5" fmla="*/ 1847905 h 2800254"/>
                <a:gd name="connsiteX6" fmla="*/ 138954 w 1417798"/>
                <a:gd name="connsiteY6" fmla="*/ 1758735 h 2800254"/>
                <a:gd name="connsiteX7" fmla="*/ 49784 w 1417798"/>
                <a:gd name="connsiteY7" fmla="*/ 1673618 h 2800254"/>
                <a:gd name="connsiteX8" fmla="*/ 17358 w 1417798"/>
                <a:gd name="connsiteY8" fmla="*/ 1624980 h 2800254"/>
                <a:gd name="connsiteX9" fmla="*/ 56443 w 1417798"/>
                <a:gd name="connsiteY9" fmla="*/ 1476322 h 2800254"/>
                <a:gd name="connsiteX10" fmla="*/ 151430 w 1417798"/>
                <a:gd name="connsiteY10" fmla="*/ 1436989 h 2800254"/>
                <a:gd name="connsiteX11" fmla="*/ 236217 w 1417798"/>
                <a:gd name="connsiteY11" fmla="*/ 1500182 h 2800254"/>
                <a:gd name="connsiteX12" fmla="*/ 480924 w 1417798"/>
                <a:gd name="connsiteY12" fmla="*/ 1226353 h 2800254"/>
                <a:gd name="connsiteX13" fmla="*/ 513056 w 1417798"/>
                <a:gd name="connsiteY13" fmla="*/ 1090672 h 2800254"/>
                <a:gd name="connsiteX14" fmla="*/ 514638 w 1417798"/>
                <a:gd name="connsiteY14" fmla="*/ 822758 h 2800254"/>
                <a:gd name="connsiteX15" fmla="*/ 410676 w 1417798"/>
                <a:gd name="connsiteY15" fmla="*/ 741192 h 2800254"/>
                <a:gd name="connsiteX16" fmla="*/ 303127 w 1417798"/>
                <a:gd name="connsiteY16" fmla="*/ 641893 h 2800254"/>
                <a:gd name="connsiteX17" fmla="*/ 213503 w 1417798"/>
                <a:gd name="connsiteY17" fmla="*/ 528410 h 2800254"/>
                <a:gd name="connsiteX18" fmla="*/ 141804 w 1417798"/>
                <a:gd name="connsiteY18" fmla="*/ 294349 h 2800254"/>
                <a:gd name="connsiteX19" fmla="*/ 202749 w 1417798"/>
                <a:gd name="connsiteY19" fmla="*/ 0 h 2800254"/>
                <a:gd name="connsiteX20" fmla="*/ 977096 w 1417798"/>
                <a:gd name="connsiteY20" fmla="*/ 673811 h 2800254"/>
                <a:gd name="connsiteX21" fmla="*/ 1341103 w 1417798"/>
                <a:gd name="connsiteY21" fmla="*/ 2104580 h 2800254"/>
                <a:gd name="connsiteX22" fmla="*/ 1385596 w 1417798"/>
                <a:gd name="connsiteY22" fmla="*/ 2292067 h 2800254"/>
                <a:gd name="connsiteX23" fmla="*/ 1412782 w 1417798"/>
                <a:gd name="connsiteY23" fmla="*/ 2496823 h 2800254"/>
                <a:gd name="connsiteX24" fmla="*/ 1417727 w 1417798"/>
                <a:gd name="connsiteY24" fmla="*/ 2627570 h 2800254"/>
                <a:gd name="connsiteX25" fmla="*/ 1383122 w 1417798"/>
                <a:gd name="connsiteY25" fmla="*/ 2800254 h 2800254"/>
                <a:gd name="connsiteX26" fmla="*/ 799624 w 1417798"/>
                <a:gd name="connsiteY26" fmla="*/ 2565320 h 2800254"/>
                <a:gd name="connsiteX27" fmla="*/ 402411 w 1417798"/>
                <a:gd name="connsiteY27" fmla="*/ 2419405 h 2800254"/>
                <a:gd name="connsiteX28" fmla="*/ 280816 w 1417798"/>
                <a:gd name="connsiteY28" fmla="*/ 2370767 h 2800254"/>
                <a:gd name="connsiteX29" fmla="*/ 151114 w 1417798"/>
                <a:gd name="connsiteY29" fmla="*/ 2281597 h 2800254"/>
                <a:gd name="connsiteX30" fmla="*/ 106528 w 1417798"/>
                <a:gd name="connsiteY30" fmla="*/ 2249171 h 2800254"/>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281007 h 2832090"/>
                <a:gd name="connsiteX1" fmla="*/ 86263 w 1417798"/>
                <a:gd name="connsiteY1" fmla="*/ 2212103 h 2832090"/>
                <a:gd name="connsiteX2" fmla="*/ 122741 w 1417798"/>
                <a:gd name="connsiteY2" fmla="*/ 2179677 h 2832090"/>
                <a:gd name="connsiteX3" fmla="*/ 215965 w 1417798"/>
                <a:gd name="connsiteY3" fmla="*/ 1985124 h 2832090"/>
                <a:gd name="connsiteX4" fmla="*/ 187592 w 1417798"/>
                <a:gd name="connsiteY4" fmla="*/ 1912167 h 2832090"/>
                <a:gd name="connsiteX5" fmla="*/ 167326 w 1417798"/>
                <a:gd name="connsiteY5" fmla="*/ 1879741 h 2832090"/>
                <a:gd name="connsiteX6" fmla="*/ 138954 w 1417798"/>
                <a:gd name="connsiteY6" fmla="*/ 1790571 h 2832090"/>
                <a:gd name="connsiteX7" fmla="*/ 49784 w 1417798"/>
                <a:gd name="connsiteY7" fmla="*/ 1705454 h 2832090"/>
                <a:gd name="connsiteX8" fmla="*/ 17358 w 1417798"/>
                <a:gd name="connsiteY8" fmla="*/ 1656816 h 2832090"/>
                <a:gd name="connsiteX9" fmla="*/ 56443 w 1417798"/>
                <a:gd name="connsiteY9" fmla="*/ 1508158 h 2832090"/>
                <a:gd name="connsiteX10" fmla="*/ 151430 w 1417798"/>
                <a:gd name="connsiteY10" fmla="*/ 1468825 h 2832090"/>
                <a:gd name="connsiteX11" fmla="*/ 236217 w 1417798"/>
                <a:gd name="connsiteY11" fmla="*/ 1532018 h 2832090"/>
                <a:gd name="connsiteX12" fmla="*/ 480924 w 1417798"/>
                <a:gd name="connsiteY12" fmla="*/ 1258189 h 2832090"/>
                <a:gd name="connsiteX13" fmla="*/ 513056 w 1417798"/>
                <a:gd name="connsiteY13" fmla="*/ 1122508 h 2832090"/>
                <a:gd name="connsiteX14" fmla="*/ 514638 w 1417798"/>
                <a:gd name="connsiteY14" fmla="*/ 854594 h 2832090"/>
                <a:gd name="connsiteX15" fmla="*/ 410676 w 1417798"/>
                <a:gd name="connsiteY15" fmla="*/ 773028 h 2832090"/>
                <a:gd name="connsiteX16" fmla="*/ 303127 w 1417798"/>
                <a:gd name="connsiteY16" fmla="*/ 673729 h 2832090"/>
                <a:gd name="connsiteX17" fmla="*/ 213503 w 1417798"/>
                <a:gd name="connsiteY17" fmla="*/ 560246 h 2832090"/>
                <a:gd name="connsiteX18" fmla="*/ 141804 w 1417798"/>
                <a:gd name="connsiteY18" fmla="*/ 326185 h 2832090"/>
                <a:gd name="connsiteX19" fmla="*/ 199163 w 1417798"/>
                <a:gd name="connsiteY19" fmla="*/ 42475 h 2832090"/>
                <a:gd name="connsiteX20" fmla="*/ 977096 w 1417798"/>
                <a:gd name="connsiteY20" fmla="*/ 705647 h 2832090"/>
                <a:gd name="connsiteX21" fmla="*/ 1341103 w 1417798"/>
                <a:gd name="connsiteY21" fmla="*/ 2136416 h 2832090"/>
                <a:gd name="connsiteX22" fmla="*/ 1385596 w 1417798"/>
                <a:gd name="connsiteY22" fmla="*/ 2323903 h 2832090"/>
                <a:gd name="connsiteX23" fmla="*/ 1412782 w 1417798"/>
                <a:gd name="connsiteY23" fmla="*/ 2528659 h 2832090"/>
                <a:gd name="connsiteX24" fmla="*/ 1417727 w 1417798"/>
                <a:gd name="connsiteY24" fmla="*/ 2659406 h 2832090"/>
                <a:gd name="connsiteX25" fmla="*/ 1383122 w 1417798"/>
                <a:gd name="connsiteY25" fmla="*/ 2832090 h 2832090"/>
                <a:gd name="connsiteX26" fmla="*/ 799624 w 1417798"/>
                <a:gd name="connsiteY26" fmla="*/ 2597156 h 2832090"/>
                <a:gd name="connsiteX27" fmla="*/ 402411 w 1417798"/>
                <a:gd name="connsiteY27" fmla="*/ 2451241 h 2832090"/>
                <a:gd name="connsiteX28" fmla="*/ 280816 w 1417798"/>
                <a:gd name="connsiteY28" fmla="*/ 2402603 h 2832090"/>
                <a:gd name="connsiteX29" fmla="*/ 151114 w 1417798"/>
                <a:gd name="connsiteY29" fmla="*/ 2313433 h 2832090"/>
                <a:gd name="connsiteX30" fmla="*/ 106528 w 1417798"/>
                <a:gd name="connsiteY30" fmla="*/ 2281007 h 2832090"/>
                <a:gd name="connsiteX0" fmla="*/ 106528 w 1417798"/>
                <a:gd name="connsiteY0" fmla="*/ 2378007 h 2929090"/>
                <a:gd name="connsiteX1" fmla="*/ 86263 w 1417798"/>
                <a:gd name="connsiteY1" fmla="*/ 2309103 h 2929090"/>
                <a:gd name="connsiteX2" fmla="*/ 122741 w 1417798"/>
                <a:gd name="connsiteY2" fmla="*/ 2276677 h 2929090"/>
                <a:gd name="connsiteX3" fmla="*/ 215965 w 1417798"/>
                <a:gd name="connsiteY3" fmla="*/ 2082124 h 2929090"/>
                <a:gd name="connsiteX4" fmla="*/ 187592 w 1417798"/>
                <a:gd name="connsiteY4" fmla="*/ 2009167 h 2929090"/>
                <a:gd name="connsiteX5" fmla="*/ 167326 w 1417798"/>
                <a:gd name="connsiteY5" fmla="*/ 1976741 h 2929090"/>
                <a:gd name="connsiteX6" fmla="*/ 138954 w 1417798"/>
                <a:gd name="connsiteY6" fmla="*/ 1887571 h 2929090"/>
                <a:gd name="connsiteX7" fmla="*/ 49784 w 1417798"/>
                <a:gd name="connsiteY7" fmla="*/ 1802454 h 2929090"/>
                <a:gd name="connsiteX8" fmla="*/ 17358 w 1417798"/>
                <a:gd name="connsiteY8" fmla="*/ 1753816 h 2929090"/>
                <a:gd name="connsiteX9" fmla="*/ 56443 w 1417798"/>
                <a:gd name="connsiteY9" fmla="*/ 1605158 h 2929090"/>
                <a:gd name="connsiteX10" fmla="*/ 151430 w 1417798"/>
                <a:gd name="connsiteY10" fmla="*/ 1565825 h 2929090"/>
                <a:gd name="connsiteX11" fmla="*/ 236217 w 1417798"/>
                <a:gd name="connsiteY11" fmla="*/ 1629018 h 2929090"/>
                <a:gd name="connsiteX12" fmla="*/ 480924 w 1417798"/>
                <a:gd name="connsiteY12" fmla="*/ 1355189 h 2929090"/>
                <a:gd name="connsiteX13" fmla="*/ 513056 w 1417798"/>
                <a:gd name="connsiteY13" fmla="*/ 1219508 h 2929090"/>
                <a:gd name="connsiteX14" fmla="*/ 514638 w 1417798"/>
                <a:gd name="connsiteY14" fmla="*/ 951594 h 2929090"/>
                <a:gd name="connsiteX15" fmla="*/ 410676 w 1417798"/>
                <a:gd name="connsiteY15" fmla="*/ 870028 h 2929090"/>
                <a:gd name="connsiteX16" fmla="*/ 303127 w 1417798"/>
                <a:gd name="connsiteY16" fmla="*/ 770729 h 2929090"/>
                <a:gd name="connsiteX17" fmla="*/ 213503 w 1417798"/>
                <a:gd name="connsiteY17" fmla="*/ 657246 h 2929090"/>
                <a:gd name="connsiteX18" fmla="*/ 141804 w 1417798"/>
                <a:gd name="connsiteY18" fmla="*/ 423185 h 2929090"/>
                <a:gd name="connsiteX19" fmla="*/ 199163 w 1417798"/>
                <a:gd name="connsiteY19" fmla="*/ 139475 h 2929090"/>
                <a:gd name="connsiteX20" fmla="*/ 224258 w 1417798"/>
                <a:gd name="connsiteY20" fmla="*/ 36630 h 2929090"/>
                <a:gd name="connsiteX21" fmla="*/ 977096 w 1417798"/>
                <a:gd name="connsiteY21" fmla="*/ 802647 h 2929090"/>
                <a:gd name="connsiteX22" fmla="*/ 1341103 w 1417798"/>
                <a:gd name="connsiteY22" fmla="*/ 2233416 h 2929090"/>
                <a:gd name="connsiteX23" fmla="*/ 1385596 w 1417798"/>
                <a:gd name="connsiteY23" fmla="*/ 2420903 h 2929090"/>
                <a:gd name="connsiteX24" fmla="*/ 1412782 w 1417798"/>
                <a:gd name="connsiteY24" fmla="*/ 2625659 h 2929090"/>
                <a:gd name="connsiteX25" fmla="*/ 1417727 w 1417798"/>
                <a:gd name="connsiteY25" fmla="*/ 2756406 h 2929090"/>
                <a:gd name="connsiteX26" fmla="*/ 1383122 w 1417798"/>
                <a:gd name="connsiteY26" fmla="*/ 2929090 h 2929090"/>
                <a:gd name="connsiteX27" fmla="*/ 799624 w 1417798"/>
                <a:gd name="connsiteY27" fmla="*/ 2694156 h 2929090"/>
                <a:gd name="connsiteX28" fmla="*/ 402411 w 1417798"/>
                <a:gd name="connsiteY28" fmla="*/ 2548241 h 2929090"/>
                <a:gd name="connsiteX29" fmla="*/ 280816 w 1417798"/>
                <a:gd name="connsiteY29" fmla="*/ 2499603 h 2929090"/>
                <a:gd name="connsiteX30" fmla="*/ 151114 w 1417798"/>
                <a:gd name="connsiteY30" fmla="*/ 2410433 h 2929090"/>
                <a:gd name="connsiteX31" fmla="*/ 106528 w 1417798"/>
                <a:gd name="connsiteY31" fmla="*/ 2378007 h 2929090"/>
                <a:gd name="connsiteX0" fmla="*/ 106528 w 1417798"/>
                <a:gd name="connsiteY0" fmla="*/ 2377555 h 2928638"/>
                <a:gd name="connsiteX1" fmla="*/ 86263 w 1417798"/>
                <a:gd name="connsiteY1" fmla="*/ 2308651 h 2928638"/>
                <a:gd name="connsiteX2" fmla="*/ 122741 w 1417798"/>
                <a:gd name="connsiteY2" fmla="*/ 2276225 h 2928638"/>
                <a:gd name="connsiteX3" fmla="*/ 215965 w 1417798"/>
                <a:gd name="connsiteY3" fmla="*/ 2081672 h 2928638"/>
                <a:gd name="connsiteX4" fmla="*/ 187592 w 1417798"/>
                <a:gd name="connsiteY4" fmla="*/ 2008715 h 2928638"/>
                <a:gd name="connsiteX5" fmla="*/ 167326 w 1417798"/>
                <a:gd name="connsiteY5" fmla="*/ 1976289 h 2928638"/>
                <a:gd name="connsiteX6" fmla="*/ 138954 w 1417798"/>
                <a:gd name="connsiteY6" fmla="*/ 1887119 h 2928638"/>
                <a:gd name="connsiteX7" fmla="*/ 49784 w 1417798"/>
                <a:gd name="connsiteY7" fmla="*/ 1802002 h 2928638"/>
                <a:gd name="connsiteX8" fmla="*/ 17358 w 1417798"/>
                <a:gd name="connsiteY8" fmla="*/ 1753364 h 2928638"/>
                <a:gd name="connsiteX9" fmla="*/ 56443 w 1417798"/>
                <a:gd name="connsiteY9" fmla="*/ 1604706 h 2928638"/>
                <a:gd name="connsiteX10" fmla="*/ 151430 w 1417798"/>
                <a:gd name="connsiteY10" fmla="*/ 1565373 h 2928638"/>
                <a:gd name="connsiteX11" fmla="*/ 236217 w 1417798"/>
                <a:gd name="connsiteY11" fmla="*/ 1628566 h 2928638"/>
                <a:gd name="connsiteX12" fmla="*/ 480924 w 1417798"/>
                <a:gd name="connsiteY12" fmla="*/ 1354737 h 2928638"/>
                <a:gd name="connsiteX13" fmla="*/ 513056 w 1417798"/>
                <a:gd name="connsiteY13" fmla="*/ 1219056 h 2928638"/>
                <a:gd name="connsiteX14" fmla="*/ 514638 w 1417798"/>
                <a:gd name="connsiteY14" fmla="*/ 951142 h 2928638"/>
                <a:gd name="connsiteX15" fmla="*/ 410676 w 1417798"/>
                <a:gd name="connsiteY15" fmla="*/ 869576 h 2928638"/>
                <a:gd name="connsiteX16" fmla="*/ 303127 w 1417798"/>
                <a:gd name="connsiteY16" fmla="*/ 770277 h 2928638"/>
                <a:gd name="connsiteX17" fmla="*/ 213503 w 1417798"/>
                <a:gd name="connsiteY17" fmla="*/ 656794 h 2928638"/>
                <a:gd name="connsiteX18" fmla="*/ 141804 w 1417798"/>
                <a:gd name="connsiteY18" fmla="*/ 422733 h 2928638"/>
                <a:gd name="connsiteX19" fmla="*/ 199163 w 1417798"/>
                <a:gd name="connsiteY19" fmla="*/ 139023 h 2928638"/>
                <a:gd name="connsiteX20" fmla="*/ 224258 w 1417798"/>
                <a:gd name="connsiteY20" fmla="*/ 36178 h 2928638"/>
                <a:gd name="connsiteX21" fmla="*/ 977096 w 1417798"/>
                <a:gd name="connsiteY21" fmla="*/ 802195 h 2928638"/>
                <a:gd name="connsiteX22" fmla="*/ 1341103 w 1417798"/>
                <a:gd name="connsiteY22" fmla="*/ 2232964 h 2928638"/>
                <a:gd name="connsiteX23" fmla="*/ 1385596 w 1417798"/>
                <a:gd name="connsiteY23" fmla="*/ 2420451 h 2928638"/>
                <a:gd name="connsiteX24" fmla="*/ 1412782 w 1417798"/>
                <a:gd name="connsiteY24" fmla="*/ 2625207 h 2928638"/>
                <a:gd name="connsiteX25" fmla="*/ 1417727 w 1417798"/>
                <a:gd name="connsiteY25" fmla="*/ 2755954 h 2928638"/>
                <a:gd name="connsiteX26" fmla="*/ 1383122 w 1417798"/>
                <a:gd name="connsiteY26" fmla="*/ 2928638 h 2928638"/>
                <a:gd name="connsiteX27" fmla="*/ 799624 w 1417798"/>
                <a:gd name="connsiteY27" fmla="*/ 2693704 h 2928638"/>
                <a:gd name="connsiteX28" fmla="*/ 402411 w 1417798"/>
                <a:gd name="connsiteY28" fmla="*/ 2547789 h 2928638"/>
                <a:gd name="connsiteX29" fmla="*/ 280816 w 1417798"/>
                <a:gd name="connsiteY29" fmla="*/ 2499151 h 2928638"/>
                <a:gd name="connsiteX30" fmla="*/ 151114 w 1417798"/>
                <a:gd name="connsiteY30" fmla="*/ 2409981 h 2928638"/>
                <a:gd name="connsiteX31" fmla="*/ 106528 w 1417798"/>
                <a:gd name="connsiteY31" fmla="*/ 2377555 h 2928638"/>
                <a:gd name="connsiteX0" fmla="*/ 106528 w 1417798"/>
                <a:gd name="connsiteY0" fmla="*/ 2238532 h 2789615"/>
                <a:gd name="connsiteX1" fmla="*/ 86263 w 1417798"/>
                <a:gd name="connsiteY1" fmla="*/ 2169628 h 2789615"/>
                <a:gd name="connsiteX2" fmla="*/ 122741 w 1417798"/>
                <a:gd name="connsiteY2" fmla="*/ 2137202 h 2789615"/>
                <a:gd name="connsiteX3" fmla="*/ 215965 w 1417798"/>
                <a:gd name="connsiteY3" fmla="*/ 1942649 h 2789615"/>
                <a:gd name="connsiteX4" fmla="*/ 187592 w 1417798"/>
                <a:gd name="connsiteY4" fmla="*/ 1869692 h 2789615"/>
                <a:gd name="connsiteX5" fmla="*/ 167326 w 1417798"/>
                <a:gd name="connsiteY5" fmla="*/ 1837266 h 2789615"/>
                <a:gd name="connsiteX6" fmla="*/ 138954 w 1417798"/>
                <a:gd name="connsiteY6" fmla="*/ 1748096 h 2789615"/>
                <a:gd name="connsiteX7" fmla="*/ 49784 w 1417798"/>
                <a:gd name="connsiteY7" fmla="*/ 1662979 h 2789615"/>
                <a:gd name="connsiteX8" fmla="*/ 17358 w 1417798"/>
                <a:gd name="connsiteY8" fmla="*/ 1614341 h 2789615"/>
                <a:gd name="connsiteX9" fmla="*/ 56443 w 1417798"/>
                <a:gd name="connsiteY9" fmla="*/ 1465683 h 2789615"/>
                <a:gd name="connsiteX10" fmla="*/ 151430 w 1417798"/>
                <a:gd name="connsiteY10" fmla="*/ 1426350 h 2789615"/>
                <a:gd name="connsiteX11" fmla="*/ 236217 w 1417798"/>
                <a:gd name="connsiteY11" fmla="*/ 1489543 h 2789615"/>
                <a:gd name="connsiteX12" fmla="*/ 480924 w 1417798"/>
                <a:gd name="connsiteY12" fmla="*/ 1215714 h 2789615"/>
                <a:gd name="connsiteX13" fmla="*/ 513056 w 1417798"/>
                <a:gd name="connsiteY13" fmla="*/ 1080033 h 2789615"/>
                <a:gd name="connsiteX14" fmla="*/ 514638 w 1417798"/>
                <a:gd name="connsiteY14" fmla="*/ 812119 h 2789615"/>
                <a:gd name="connsiteX15" fmla="*/ 410676 w 1417798"/>
                <a:gd name="connsiteY15" fmla="*/ 730553 h 2789615"/>
                <a:gd name="connsiteX16" fmla="*/ 303127 w 1417798"/>
                <a:gd name="connsiteY16" fmla="*/ 631254 h 2789615"/>
                <a:gd name="connsiteX17" fmla="*/ 213503 w 1417798"/>
                <a:gd name="connsiteY17" fmla="*/ 517771 h 2789615"/>
                <a:gd name="connsiteX18" fmla="*/ 141804 w 1417798"/>
                <a:gd name="connsiteY18" fmla="*/ 283710 h 2789615"/>
                <a:gd name="connsiteX19" fmla="*/ 199163 w 1417798"/>
                <a:gd name="connsiteY19" fmla="*/ 0 h 2789615"/>
                <a:gd name="connsiteX20" fmla="*/ 977096 w 1417798"/>
                <a:gd name="connsiteY20" fmla="*/ 663172 h 2789615"/>
                <a:gd name="connsiteX21" fmla="*/ 1341103 w 1417798"/>
                <a:gd name="connsiteY21" fmla="*/ 2093941 h 2789615"/>
                <a:gd name="connsiteX22" fmla="*/ 1385596 w 1417798"/>
                <a:gd name="connsiteY22" fmla="*/ 2281428 h 2789615"/>
                <a:gd name="connsiteX23" fmla="*/ 1412782 w 1417798"/>
                <a:gd name="connsiteY23" fmla="*/ 2486184 h 2789615"/>
                <a:gd name="connsiteX24" fmla="*/ 1417727 w 1417798"/>
                <a:gd name="connsiteY24" fmla="*/ 2616931 h 2789615"/>
                <a:gd name="connsiteX25" fmla="*/ 1383122 w 1417798"/>
                <a:gd name="connsiteY25" fmla="*/ 2789615 h 2789615"/>
                <a:gd name="connsiteX26" fmla="*/ 799624 w 1417798"/>
                <a:gd name="connsiteY26" fmla="*/ 2554681 h 2789615"/>
                <a:gd name="connsiteX27" fmla="*/ 402411 w 1417798"/>
                <a:gd name="connsiteY27" fmla="*/ 2408766 h 2789615"/>
                <a:gd name="connsiteX28" fmla="*/ 280816 w 1417798"/>
                <a:gd name="connsiteY28" fmla="*/ 2360128 h 2789615"/>
                <a:gd name="connsiteX29" fmla="*/ 151114 w 1417798"/>
                <a:gd name="connsiteY29" fmla="*/ 2270958 h 2789615"/>
                <a:gd name="connsiteX30" fmla="*/ 106528 w 1417798"/>
                <a:gd name="connsiteY30" fmla="*/ 2238532 h 2789615"/>
                <a:gd name="connsiteX0" fmla="*/ 106528 w 1417798"/>
                <a:gd name="connsiteY0" fmla="*/ 2386977 h 2938060"/>
                <a:gd name="connsiteX1" fmla="*/ 86263 w 1417798"/>
                <a:gd name="connsiteY1" fmla="*/ 2318073 h 2938060"/>
                <a:gd name="connsiteX2" fmla="*/ 122741 w 1417798"/>
                <a:gd name="connsiteY2" fmla="*/ 2285647 h 2938060"/>
                <a:gd name="connsiteX3" fmla="*/ 215965 w 1417798"/>
                <a:gd name="connsiteY3" fmla="*/ 2091094 h 2938060"/>
                <a:gd name="connsiteX4" fmla="*/ 187592 w 1417798"/>
                <a:gd name="connsiteY4" fmla="*/ 2018137 h 2938060"/>
                <a:gd name="connsiteX5" fmla="*/ 167326 w 1417798"/>
                <a:gd name="connsiteY5" fmla="*/ 1985711 h 2938060"/>
                <a:gd name="connsiteX6" fmla="*/ 138954 w 1417798"/>
                <a:gd name="connsiteY6" fmla="*/ 1896541 h 2938060"/>
                <a:gd name="connsiteX7" fmla="*/ 49784 w 1417798"/>
                <a:gd name="connsiteY7" fmla="*/ 1811424 h 2938060"/>
                <a:gd name="connsiteX8" fmla="*/ 17358 w 1417798"/>
                <a:gd name="connsiteY8" fmla="*/ 1762786 h 2938060"/>
                <a:gd name="connsiteX9" fmla="*/ 56443 w 1417798"/>
                <a:gd name="connsiteY9" fmla="*/ 1614128 h 2938060"/>
                <a:gd name="connsiteX10" fmla="*/ 151430 w 1417798"/>
                <a:gd name="connsiteY10" fmla="*/ 1574795 h 2938060"/>
                <a:gd name="connsiteX11" fmla="*/ 236217 w 1417798"/>
                <a:gd name="connsiteY11" fmla="*/ 1637988 h 2938060"/>
                <a:gd name="connsiteX12" fmla="*/ 480924 w 1417798"/>
                <a:gd name="connsiteY12" fmla="*/ 1364159 h 2938060"/>
                <a:gd name="connsiteX13" fmla="*/ 513056 w 1417798"/>
                <a:gd name="connsiteY13" fmla="*/ 1228478 h 2938060"/>
                <a:gd name="connsiteX14" fmla="*/ 514638 w 1417798"/>
                <a:gd name="connsiteY14" fmla="*/ 960564 h 2938060"/>
                <a:gd name="connsiteX15" fmla="*/ 410676 w 1417798"/>
                <a:gd name="connsiteY15" fmla="*/ 878998 h 2938060"/>
                <a:gd name="connsiteX16" fmla="*/ 303127 w 1417798"/>
                <a:gd name="connsiteY16" fmla="*/ 779699 h 2938060"/>
                <a:gd name="connsiteX17" fmla="*/ 213503 w 1417798"/>
                <a:gd name="connsiteY17" fmla="*/ 666216 h 2938060"/>
                <a:gd name="connsiteX18" fmla="*/ 141804 w 1417798"/>
                <a:gd name="connsiteY18" fmla="*/ 432155 h 2938060"/>
                <a:gd name="connsiteX19" fmla="*/ 199163 w 1417798"/>
                <a:gd name="connsiteY19" fmla="*/ 148445 h 2938060"/>
                <a:gd name="connsiteX20" fmla="*/ 199163 w 1417798"/>
                <a:gd name="connsiteY20" fmla="*/ 34961 h 2938060"/>
                <a:gd name="connsiteX21" fmla="*/ 977096 w 1417798"/>
                <a:gd name="connsiteY21" fmla="*/ 811617 h 2938060"/>
                <a:gd name="connsiteX22" fmla="*/ 1341103 w 1417798"/>
                <a:gd name="connsiteY22" fmla="*/ 2242386 h 2938060"/>
                <a:gd name="connsiteX23" fmla="*/ 1385596 w 1417798"/>
                <a:gd name="connsiteY23" fmla="*/ 2429873 h 2938060"/>
                <a:gd name="connsiteX24" fmla="*/ 1412782 w 1417798"/>
                <a:gd name="connsiteY24" fmla="*/ 2634629 h 2938060"/>
                <a:gd name="connsiteX25" fmla="*/ 1417727 w 1417798"/>
                <a:gd name="connsiteY25" fmla="*/ 2765376 h 2938060"/>
                <a:gd name="connsiteX26" fmla="*/ 1383122 w 1417798"/>
                <a:gd name="connsiteY26" fmla="*/ 2938060 h 2938060"/>
                <a:gd name="connsiteX27" fmla="*/ 799624 w 1417798"/>
                <a:gd name="connsiteY27" fmla="*/ 2703126 h 2938060"/>
                <a:gd name="connsiteX28" fmla="*/ 402411 w 1417798"/>
                <a:gd name="connsiteY28" fmla="*/ 2557211 h 2938060"/>
                <a:gd name="connsiteX29" fmla="*/ 280816 w 1417798"/>
                <a:gd name="connsiteY29" fmla="*/ 2508573 h 2938060"/>
                <a:gd name="connsiteX30" fmla="*/ 151114 w 1417798"/>
                <a:gd name="connsiteY30" fmla="*/ 2419403 h 2938060"/>
                <a:gd name="connsiteX31" fmla="*/ 106528 w 1417798"/>
                <a:gd name="connsiteY31" fmla="*/ 2386977 h 2938060"/>
                <a:gd name="connsiteX0" fmla="*/ 106528 w 1417798"/>
                <a:gd name="connsiteY0" fmla="*/ 2387402 h 2938485"/>
                <a:gd name="connsiteX1" fmla="*/ 86263 w 1417798"/>
                <a:gd name="connsiteY1" fmla="*/ 2318498 h 2938485"/>
                <a:gd name="connsiteX2" fmla="*/ 122741 w 1417798"/>
                <a:gd name="connsiteY2" fmla="*/ 2286072 h 2938485"/>
                <a:gd name="connsiteX3" fmla="*/ 215965 w 1417798"/>
                <a:gd name="connsiteY3" fmla="*/ 2091519 h 2938485"/>
                <a:gd name="connsiteX4" fmla="*/ 187592 w 1417798"/>
                <a:gd name="connsiteY4" fmla="*/ 2018562 h 2938485"/>
                <a:gd name="connsiteX5" fmla="*/ 167326 w 1417798"/>
                <a:gd name="connsiteY5" fmla="*/ 1986136 h 2938485"/>
                <a:gd name="connsiteX6" fmla="*/ 138954 w 1417798"/>
                <a:gd name="connsiteY6" fmla="*/ 1896966 h 2938485"/>
                <a:gd name="connsiteX7" fmla="*/ 49784 w 1417798"/>
                <a:gd name="connsiteY7" fmla="*/ 1811849 h 2938485"/>
                <a:gd name="connsiteX8" fmla="*/ 17358 w 1417798"/>
                <a:gd name="connsiteY8" fmla="*/ 1763211 h 2938485"/>
                <a:gd name="connsiteX9" fmla="*/ 56443 w 1417798"/>
                <a:gd name="connsiteY9" fmla="*/ 1614553 h 2938485"/>
                <a:gd name="connsiteX10" fmla="*/ 151430 w 1417798"/>
                <a:gd name="connsiteY10" fmla="*/ 1575220 h 2938485"/>
                <a:gd name="connsiteX11" fmla="*/ 236217 w 1417798"/>
                <a:gd name="connsiteY11" fmla="*/ 1638413 h 2938485"/>
                <a:gd name="connsiteX12" fmla="*/ 480924 w 1417798"/>
                <a:gd name="connsiteY12" fmla="*/ 1364584 h 2938485"/>
                <a:gd name="connsiteX13" fmla="*/ 513056 w 1417798"/>
                <a:gd name="connsiteY13" fmla="*/ 1228903 h 2938485"/>
                <a:gd name="connsiteX14" fmla="*/ 514638 w 1417798"/>
                <a:gd name="connsiteY14" fmla="*/ 960989 h 2938485"/>
                <a:gd name="connsiteX15" fmla="*/ 410676 w 1417798"/>
                <a:gd name="connsiteY15" fmla="*/ 879423 h 2938485"/>
                <a:gd name="connsiteX16" fmla="*/ 303127 w 1417798"/>
                <a:gd name="connsiteY16" fmla="*/ 780124 h 2938485"/>
                <a:gd name="connsiteX17" fmla="*/ 213503 w 1417798"/>
                <a:gd name="connsiteY17" fmla="*/ 666641 h 2938485"/>
                <a:gd name="connsiteX18" fmla="*/ 141804 w 1417798"/>
                <a:gd name="connsiteY18" fmla="*/ 432580 h 2938485"/>
                <a:gd name="connsiteX19" fmla="*/ 199163 w 1417798"/>
                <a:gd name="connsiteY19" fmla="*/ 148870 h 2938485"/>
                <a:gd name="connsiteX20" fmla="*/ 199163 w 1417798"/>
                <a:gd name="connsiteY20" fmla="*/ 35386 h 2938485"/>
                <a:gd name="connsiteX21" fmla="*/ 977096 w 1417798"/>
                <a:gd name="connsiteY21" fmla="*/ 812042 h 2938485"/>
                <a:gd name="connsiteX22" fmla="*/ 1341103 w 1417798"/>
                <a:gd name="connsiteY22" fmla="*/ 2242811 h 2938485"/>
                <a:gd name="connsiteX23" fmla="*/ 1385596 w 1417798"/>
                <a:gd name="connsiteY23" fmla="*/ 2430298 h 2938485"/>
                <a:gd name="connsiteX24" fmla="*/ 1412782 w 1417798"/>
                <a:gd name="connsiteY24" fmla="*/ 2635054 h 2938485"/>
                <a:gd name="connsiteX25" fmla="*/ 1417727 w 1417798"/>
                <a:gd name="connsiteY25" fmla="*/ 2765801 h 2938485"/>
                <a:gd name="connsiteX26" fmla="*/ 1383122 w 1417798"/>
                <a:gd name="connsiteY26" fmla="*/ 2938485 h 2938485"/>
                <a:gd name="connsiteX27" fmla="*/ 799624 w 1417798"/>
                <a:gd name="connsiteY27" fmla="*/ 2703551 h 2938485"/>
                <a:gd name="connsiteX28" fmla="*/ 402411 w 1417798"/>
                <a:gd name="connsiteY28" fmla="*/ 2557636 h 2938485"/>
                <a:gd name="connsiteX29" fmla="*/ 280816 w 1417798"/>
                <a:gd name="connsiteY29" fmla="*/ 2508998 h 2938485"/>
                <a:gd name="connsiteX30" fmla="*/ 151114 w 1417798"/>
                <a:gd name="connsiteY30" fmla="*/ 2419828 h 2938485"/>
                <a:gd name="connsiteX31" fmla="*/ 106528 w 1417798"/>
                <a:gd name="connsiteY31" fmla="*/ 2387402 h 2938485"/>
                <a:gd name="connsiteX0" fmla="*/ 106528 w 1417798"/>
                <a:gd name="connsiteY0" fmla="*/ 2352016 h 2903099"/>
                <a:gd name="connsiteX1" fmla="*/ 86263 w 1417798"/>
                <a:gd name="connsiteY1" fmla="*/ 2283112 h 2903099"/>
                <a:gd name="connsiteX2" fmla="*/ 122741 w 1417798"/>
                <a:gd name="connsiteY2" fmla="*/ 2250686 h 2903099"/>
                <a:gd name="connsiteX3" fmla="*/ 215965 w 1417798"/>
                <a:gd name="connsiteY3" fmla="*/ 2056133 h 2903099"/>
                <a:gd name="connsiteX4" fmla="*/ 187592 w 1417798"/>
                <a:gd name="connsiteY4" fmla="*/ 1983176 h 2903099"/>
                <a:gd name="connsiteX5" fmla="*/ 167326 w 1417798"/>
                <a:gd name="connsiteY5" fmla="*/ 1950750 h 2903099"/>
                <a:gd name="connsiteX6" fmla="*/ 138954 w 1417798"/>
                <a:gd name="connsiteY6" fmla="*/ 1861580 h 2903099"/>
                <a:gd name="connsiteX7" fmla="*/ 49784 w 1417798"/>
                <a:gd name="connsiteY7" fmla="*/ 1776463 h 2903099"/>
                <a:gd name="connsiteX8" fmla="*/ 17358 w 1417798"/>
                <a:gd name="connsiteY8" fmla="*/ 1727825 h 2903099"/>
                <a:gd name="connsiteX9" fmla="*/ 56443 w 1417798"/>
                <a:gd name="connsiteY9" fmla="*/ 1579167 h 2903099"/>
                <a:gd name="connsiteX10" fmla="*/ 151430 w 1417798"/>
                <a:gd name="connsiteY10" fmla="*/ 1539834 h 2903099"/>
                <a:gd name="connsiteX11" fmla="*/ 236217 w 1417798"/>
                <a:gd name="connsiteY11" fmla="*/ 1603027 h 2903099"/>
                <a:gd name="connsiteX12" fmla="*/ 480924 w 1417798"/>
                <a:gd name="connsiteY12" fmla="*/ 1329198 h 2903099"/>
                <a:gd name="connsiteX13" fmla="*/ 513056 w 1417798"/>
                <a:gd name="connsiteY13" fmla="*/ 1193517 h 2903099"/>
                <a:gd name="connsiteX14" fmla="*/ 514638 w 1417798"/>
                <a:gd name="connsiteY14" fmla="*/ 925603 h 2903099"/>
                <a:gd name="connsiteX15" fmla="*/ 410676 w 1417798"/>
                <a:gd name="connsiteY15" fmla="*/ 844037 h 2903099"/>
                <a:gd name="connsiteX16" fmla="*/ 303127 w 1417798"/>
                <a:gd name="connsiteY16" fmla="*/ 744738 h 2903099"/>
                <a:gd name="connsiteX17" fmla="*/ 213503 w 1417798"/>
                <a:gd name="connsiteY17" fmla="*/ 631255 h 2903099"/>
                <a:gd name="connsiteX18" fmla="*/ 141804 w 1417798"/>
                <a:gd name="connsiteY18" fmla="*/ 397194 h 2903099"/>
                <a:gd name="connsiteX19" fmla="*/ 199163 w 1417798"/>
                <a:gd name="connsiteY19" fmla="*/ 113484 h 2903099"/>
                <a:gd name="connsiteX20" fmla="*/ 199163 w 1417798"/>
                <a:gd name="connsiteY20" fmla="*/ 0 h 2903099"/>
                <a:gd name="connsiteX21" fmla="*/ 977096 w 1417798"/>
                <a:gd name="connsiteY21" fmla="*/ 776656 h 2903099"/>
                <a:gd name="connsiteX22" fmla="*/ 1341103 w 1417798"/>
                <a:gd name="connsiteY22" fmla="*/ 2207425 h 2903099"/>
                <a:gd name="connsiteX23" fmla="*/ 1385596 w 1417798"/>
                <a:gd name="connsiteY23" fmla="*/ 2394912 h 2903099"/>
                <a:gd name="connsiteX24" fmla="*/ 1412782 w 1417798"/>
                <a:gd name="connsiteY24" fmla="*/ 2599668 h 2903099"/>
                <a:gd name="connsiteX25" fmla="*/ 1417727 w 1417798"/>
                <a:gd name="connsiteY25" fmla="*/ 2730415 h 2903099"/>
                <a:gd name="connsiteX26" fmla="*/ 1383122 w 1417798"/>
                <a:gd name="connsiteY26" fmla="*/ 2903099 h 2903099"/>
                <a:gd name="connsiteX27" fmla="*/ 799624 w 1417798"/>
                <a:gd name="connsiteY27" fmla="*/ 2668165 h 2903099"/>
                <a:gd name="connsiteX28" fmla="*/ 402411 w 1417798"/>
                <a:gd name="connsiteY28" fmla="*/ 2522250 h 2903099"/>
                <a:gd name="connsiteX29" fmla="*/ 280816 w 1417798"/>
                <a:gd name="connsiteY29" fmla="*/ 2473612 h 2903099"/>
                <a:gd name="connsiteX30" fmla="*/ 151114 w 1417798"/>
                <a:gd name="connsiteY30" fmla="*/ 2384442 h 2903099"/>
                <a:gd name="connsiteX31" fmla="*/ 106528 w 1417798"/>
                <a:gd name="connsiteY31" fmla="*/ 2352016 h 2903099"/>
                <a:gd name="connsiteX0" fmla="*/ 106528 w 1417798"/>
                <a:gd name="connsiteY0" fmla="*/ 2352016 h 2903099"/>
                <a:gd name="connsiteX1" fmla="*/ 86263 w 1417798"/>
                <a:gd name="connsiteY1" fmla="*/ 2283112 h 2903099"/>
                <a:gd name="connsiteX2" fmla="*/ 122741 w 1417798"/>
                <a:gd name="connsiteY2" fmla="*/ 2250686 h 2903099"/>
                <a:gd name="connsiteX3" fmla="*/ 215965 w 1417798"/>
                <a:gd name="connsiteY3" fmla="*/ 2056133 h 2903099"/>
                <a:gd name="connsiteX4" fmla="*/ 187592 w 1417798"/>
                <a:gd name="connsiteY4" fmla="*/ 1983176 h 2903099"/>
                <a:gd name="connsiteX5" fmla="*/ 167326 w 1417798"/>
                <a:gd name="connsiteY5" fmla="*/ 1950750 h 2903099"/>
                <a:gd name="connsiteX6" fmla="*/ 138954 w 1417798"/>
                <a:gd name="connsiteY6" fmla="*/ 1861580 h 2903099"/>
                <a:gd name="connsiteX7" fmla="*/ 49784 w 1417798"/>
                <a:gd name="connsiteY7" fmla="*/ 1776463 h 2903099"/>
                <a:gd name="connsiteX8" fmla="*/ 17358 w 1417798"/>
                <a:gd name="connsiteY8" fmla="*/ 1727825 h 2903099"/>
                <a:gd name="connsiteX9" fmla="*/ 56443 w 1417798"/>
                <a:gd name="connsiteY9" fmla="*/ 1579167 h 2903099"/>
                <a:gd name="connsiteX10" fmla="*/ 151430 w 1417798"/>
                <a:gd name="connsiteY10" fmla="*/ 1539834 h 2903099"/>
                <a:gd name="connsiteX11" fmla="*/ 236217 w 1417798"/>
                <a:gd name="connsiteY11" fmla="*/ 1603027 h 2903099"/>
                <a:gd name="connsiteX12" fmla="*/ 480924 w 1417798"/>
                <a:gd name="connsiteY12" fmla="*/ 1329198 h 2903099"/>
                <a:gd name="connsiteX13" fmla="*/ 513056 w 1417798"/>
                <a:gd name="connsiteY13" fmla="*/ 1193517 h 2903099"/>
                <a:gd name="connsiteX14" fmla="*/ 514638 w 1417798"/>
                <a:gd name="connsiteY14" fmla="*/ 925603 h 2903099"/>
                <a:gd name="connsiteX15" fmla="*/ 410676 w 1417798"/>
                <a:gd name="connsiteY15" fmla="*/ 844037 h 2903099"/>
                <a:gd name="connsiteX16" fmla="*/ 303127 w 1417798"/>
                <a:gd name="connsiteY16" fmla="*/ 744738 h 2903099"/>
                <a:gd name="connsiteX17" fmla="*/ 213503 w 1417798"/>
                <a:gd name="connsiteY17" fmla="*/ 631255 h 2903099"/>
                <a:gd name="connsiteX18" fmla="*/ 141804 w 1417798"/>
                <a:gd name="connsiteY18" fmla="*/ 397194 h 2903099"/>
                <a:gd name="connsiteX19" fmla="*/ 199163 w 1417798"/>
                <a:gd name="connsiteY19" fmla="*/ 113484 h 2903099"/>
                <a:gd name="connsiteX20" fmla="*/ 199163 w 1417798"/>
                <a:gd name="connsiteY20" fmla="*/ 0 h 2903099"/>
                <a:gd name="connsiteX21" fmla="*/ 977096 w 1417798"/>
                <a:gd name="connsiteY21" fmla="*/ 776656 h 2903099"/>
                <a:gd name="connsiteX22" fmla="*/ 1341103 w 1417798"/>
                <a:gd name="connsiteY22" fmla="*/ 2207425 h 2903099"/>
                <a:gd name="connsiteX23" fmla="*/ 1385596 w 1417798"/>
                <a:gd name="connsiteY23" fmla="*/ 2394912 h 2903099"/>
                <a:gd name="connsiteX24" fmla="*/ 1412782 w 1417798"/>
                <a:gd name="connsiteY24" fmla="*/ 2599668 h 2903099"/>
                <a:gd name="connsiteX25" fmla="*/ 1417727 w 1417798"/>
                <a:gd name="connsiteY25" fmla="*/ 2730415 h 2903099"/>
                <a:gd name="connsiteX26" fmla="*/ 1383122 w 1417798"/>
                <a:gd name="connsiteY26" fmla="*/ 2903099 h 2903099"/>
                <a:gd name="connsiteX27" fmla="*/ 799624 w 1417798"/>
                <a:gd name="connsiteY27" fmla="*/ 2668165 h 2903099"/>
                <a:gd name="connsiteX28" fmla="*/ 402411 w 1417798"/>
                <a:gd name="connsiteY28" fmla="*/ 2522250 h 2903099"/>
                <a:gd name="connsiteX29" fmla="*/ 280816 w 1417798"/>
                <a:gd name="connsiteY29" fmla="*/ 2473612 h 2903099"/>
                <a:gd name="connsiteX30" fmla="*/ 151114 w 1417798"/>
                <a:gd name="connsiteY30" fmla="*/ 2384442 h 2903099"/>
                <a:gd name="connsiteX31" fmla="*/ 106528 w 1417798"/>
                <a:gd name="connsiteY31" fmla="*/ 2352016 h 2903099"/>
                <a:gd name="connsiteX0" fmla="*/ 106528 w 1417798"/>
                <a:gd name="connsiteY0" fmla="*/ 2561557 h 3112640"/>
                <a:gd name="connsiteX1" fmla="*/ 86263 w 1417798"/>
                <a:gd name="connsiteY1" fmla="*/ 2492653 h 3112640"/>
                <a:gd name="connsiteX2" fmla="*/ 122741 w 1417798"/>
                <a:gd name="connsiteY2" fmla="*/ 2460227 h 3112640"/>
                <a:gd name="connsiteX3" fmla="*/ 215965 w 1417798"/>
                <a:gd name="connsiteY3" fmla="*/ 2265674 h 3112640"/>
                <a:gd name="connsiteX4" fmla="*/ 187592 w 1417798"/>
                <a:gd name="connsiteY4" fmla="*/ 2192717 h 3112640"/>
                <a:gd name="connsiteX5" fmla="*/ 167326 w 1417798"/>
                <a:gd name="connsiteY5" fmla="*/ 2160291 h 3112640"/>
                <a:gd name="connsiteX6" fmla="*/ 138954 w 1417798"/>
                <a:gd name="connsiteY6" fmla="*/ 2071121 h 3112640"/>
                <a:gd name="connsiteX7" fmla="*/ 49784 w 1417798"/>
                <a:gd name="connsiteY7" fmla="*/ 1986004 h 3112640"/>
                <a:gd name="connsiteX8" fmla="*/ 17358 w 1417798"/>
                <a:gd name="connsiteY8" fmla="*/ 1937366 h 3112640"/>
                <a:gd name="connsiteX9" fmla="*/ 56443 w 1417798"/>
                <a:gd name="connsiteY9" fmla="*/ 1788708 h 3112640"/>
                <a:gd name="connsiteX10" fmla="*/ 151430 w 1417798"/>
                <a:gd name="connsiteY10" fmla="*/ 1749375 h 3112640"/>
                <a:gd name="connsiteX11" fmla="*/ 236217 w 1417798"/>
                <a:gd name="connsiteY11" fmla="*/ 1812568 h 3112640"/>
                <a:gd name="connsiteX12" fmla="*/ 480924 w 1417798"/>
                <a:gd name="connsiteY12" fmla="*/ 1538739 h 3112640"/>
                <a:gd name="connsiteX13" fmla="*/ 513056 w 1417798"/>
                <a:gd name="connsiteY13" fmla="*/ 1403058 h 3112640"/>
                <a:gd name="connsiteX14" fmla="*/ 514638 w 1417798"/>
                <a:gd name="connsiteY14" fmla="*/ 1135144 h 3112640"/>
                <a:gd name="connsiteX15" fmla="*/ 410676 w 1417798"/>
                <a:gd name="connsiteY15" fmla="*/ 1053578 h 3112640"/>
                <a:gd name="connsiteX16" fmla="*/ 303127 w 1417798"/>
                <a:gd name="connsiteY16" fmla="*/ 954279 h 3112640"/>
                <a:gd name="connsiteX17" fmla="*/ 213503 w 1417798"/>
                <a:gd name="connsiteY17" fmla="*/ 840796 h 3112640"/>
                <a:gd name="connsiteX18" fmla="*/ 141804 w 1417798"/>
                <a:gd name="connsiteY18" fmla="*/ 606735 h 3112640"/>
                <a:gd name="connsiteX19" fmla="*/ 199163 w 1417798"/>
                <a:gd name="connsiteY19" fmla="*/ 323025 h 3112640"/>
                <a:gd name="connsiteX20" fmla="*/ 199163 w 1417798"/>
                <a:gd name="connsiteY20" fmla="*/ 209541 h 3112640"/>
                <a:gd name="connsiteX21" fmla="*/ 48596 w 1417798"/>
                <a:gd name="connsiteY21" fmla="*/ 32222 h 3112640"/>
                <a:gd name="connsiteX22" fmla="*/ 977096 w 1417798"/>
                <a:gd name="connsiteY22" fmla="*/ 986197 h 3112640"/>
                <a:gd name="connsiteX23" fmla="*/ 1341103 w 1417798"/>
                <a:gd name="connsiteY23" fmla="*/ 2416966 h 3112640"/>
                <a:gd name="connsiteX24" fmla="*/ 1385596 w 1417798"/>
                <a:gd name="connsiteY24" fmla="*/ 2604453 h 3112640"/>
                <a:gd name="connsiteX25" fmla="*/ 1412782 w 1417798"/>
                <a:gd name="connsiteY25" fmla="*/ 2809209 h 3112640"/>
                <a:gd name="connsiteX26" fmla="*/ 1417727 w 1417798"/>
                <a:gd name="connsiteY26" fmla="*/ 2939956 h 3112640"/>
                <a:gd name="connsiteX27" fmla="*/ 1383122 w 1417798"/>
                <a:gd name="connsiteY27" fmla="*/ 3112640 h 3112640"/>
                <a:gd name="connsiteX28" fmla="*/ 799624 w 1417798"/>
                <a:gd name="connsiteY28" fmla="*/ 2877706 h 3112640"/>
                <a:gd name="connsiteX29" fmla="*/ 402411 w 1417798"/>
                <a:gd name="connsiteY29" fmla="*/ 2731791 h 3112640"/>
                <a:gd name="connsiteX30" fmla="*/ 280816 w 1417798"/>
                <a:gd name="connsiteY30" fmla="*/ 2683153 h 3112640"/>
                <a:gd name="connsiteX31" fmla="*/ 151114 w 1417798"/>
                <a:gd name="connsiteY31" fmla="*/ 2593983 h 3112640"/>
                <a:gd name="connsiteX32" fmla="*/ 106528 w 1417798"/>
                <a:gd name="connsiteY32" fmla="*/ 2561557 h 3112640"/>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106528 w 1417798"/>
                <a:gd name="connsiteY0" fmla="*/ 2572611 h 3123694"/>
                <a:gd name="connsiteX1" fmla="*/ 86263 w 1417798"/>
                <a:gd name="connsiteY1" fmla="*/ 2503707 h 3123694"/>
                <a:gd name="connsiteX2" fmla="*/ 122741 w 1417798"/>
                <a:gd name="connsiteY2" fmla="*/ 2471281 h 3123694"/>
                <a:gd name="connsiteX3" fmla="*/ 215965 w 1417798"/>
                <a:gd name="connsiteY3" fmla="*/ 2276728 h 3123694"/>
                <a:gd name="connsiteX4" fmla="*/ 187592 w 1417798"/>
                <a:gd name="connsiteY4" fmla="*/ 2203771 h 3123694"/>
                <a:gd name="connsiteX5" fmla="*/ 167326 w 1417798"/>
                <a:gd name="connsiteY5" fmla="*/ 2171345 h 3123694"/>
                <a:gd name="connsiteX6" fmla="*/ 138954 w 1417798"/>
                <a:gd name="connsiteY6" fmla="*/ 2082175 h 3123694"/>
                <a:gd name="connsiteX7" fmla="*/ 49784 w 1417798"/>
                <a:gd name="connsiteY7" fmla="*/ 1997058 h 3123694"/>
                <a:gd name="connsiteX8" fmla="*/ 17358 w 1417798"/>
                <a:gd name="connsiteY8" fmla="*/ 1948420 h 3123694"/>
                <a:gd name="connsiteX9" fmla="*/ 56443 w 1417798"/>
                <a:gd name="connsiteY9" fmla="*/ 1799762 h 3123694"/>
                <a:gd name="connsiteX10" fmla="*/ 151430 w 1417798"/>
                <a:gd name="connsiteY10" fmla="*/ 1760429 h 3123694"/>
                <a:gd name="connsiteX11" fmla="*/ 236217 w 1417798"/>
                <a:gd name="connsiteY11" fmla="*/ 1823622 h 3123694"/>
                <a:gd name="connsiteX12" fmla="*/ 480924 w 1417798"/>
                <a:gd name="connsiteY12" fmla="*/ 1549793 h 3123694"/>
                <a:gd name="connsiteX13" fmla="*/ 513056 w 1417798"/>
                <a:gd name="connsiteY13" fmla="*/ 1414112 h 3123694"/>
                <a:gd name="connsiteX14" fmla="*/ 514638 w 1417798"/>
                <a:gd name="connsiteY14" fmla="*/ 1146198 h 3123694"/>
                <a:gd name="connsiteX15" fmla="*/ 410676 w 1417798"/>
                <a:gd name="connsiteY15" fmla="*/ 1064632 h 3123694"/>
                <a:gd name="connsiteX16" fmla="*/ 303127 w 1417798"/>
                <a:gd name="connsiteY16" fmla="*/ 965333 h 3123694"/>
                <a:gd name="connsiteX17" fmla="*/ 213503 w 1417798"/>
                <a:gd name="connsiteY17" fmla="*/ 851850 h 3123694"/>
                <a:gd name="connsiteX18" fmla="*/ 141804 w 1417798"/>
                <a:gd name="connsiteY18" fmla="*/ 617789 h 3123694"/>
                <a:gd name="connsiteX19" fmla="*/ 199163 w 1417798"/>
                <a:gd name="connsiteY19" fmla="*/ 334079 h 3123694"/>
                <a:gd name="connsiteX20" fmla="*/ 199163 w 1417798"/>
                <a:gd name="connsiteY20" fmla="*/ 220595 h 3123694"/>
                <a:gd name="connsiteX21" fmla="*/ 48596 w 1417798"/>
                <a:gd name="connsiteY21" fmla="*/ 43276 h 3123694"/>
                <a:gd name="connsiteX22" fmla="*/ 977096 w 1417798"/>
                <a:gd name="connsiteY22" fmla="*/ 997251 h 3123694"/>
                <a:gd name="connsiteX23" fmla="*/ 1341103 w 1417798"/>
                <a:gd name="connsiteY23" fmla="*/ 2428020 h 3123694"/>
                <a:gd name="connsiteX24" fmla="*/ 1385596 w 1417798"/>
                <a:gd name="connsiteY24" fmla="*/ 2615507 h 3123694"/>
                <a:gd name="connsiteX25" fmla="*/ 1412782 w 1417798"/>
                <a:gd name="connsiteY25" fmla="*/ 2820263 h 3123694"/>
                <a:gd name="connsiteX26" fmla="*/ 1417727 w 1417798"/>
                <a:gd name="connsiteY26" fmla="*/ 2951010 h 3123694"/>
                <a:gd name="connsiteX27" fmla="*/ 1383122 w 1417798"/>
                <a:gd name="connsiteY27" fmla="*/ 3123694 h 3123694"/>
                <a:gd name="connsiteX28" fmla="*/ 799624 w 1417798"/>
                <a:gd name="connsiteY28" fmla="*/ 2888760 h 3123694"/>
                <a:gd name="connsiteX29" fmla="*/ 402411 w 1417798"/>
                <a:gd name="connsiteY29" fmla="*/ 2742845 h 3123694"/>
                <a:gd name="connsiteX30" fmla="*/ 280816 w 1417798"/>
                <a:gd name="connsiteY30" fmla="*/ 2694207 h 3123694"/>
                <a:gd name="connsiteX31" fmla="*/ 151114 w 1417798"/>
                <a:gd name="connsiteY31" fmla="*/ 2605037 h 3123694"/>
                <a:gd name="connsiteX32" fmla="*/ 106528 w 1417798"/>
                <a:gd name="connsiteY32" fmla="*/ 2572611 h 3123694"/>
                <a:gd name="connsiteX0" fmla="*/ 258354 w 1569624"/>
                <a:gd name="connsiteY0" fmla="*/ 2800500 h 3351583"/>
                <a:gd name="connsiteX1" fmla="*/ 238089 w 1569624"/>
                <a:gd name="connsiteY1" fmla="*/ 2731596 h 3351583"/>
                <a:gd name="connsiteX2" fmla="*/ 274567 w 1569624"/>
                <a:gd name="connsiteY2" fmla="*/ 2699170 h 3351583"/>
                <a:gd name="connsiteX3" fmla="*/ 367791 w 1569624"/>
                <a:gd name="connsiteY3" fmla="*/ 2504617 h 3351583"/>
                <a:gd name="connsiteX4" fmla="*/ 339418 w 1569624"/>
                <a:gd name="connsiteY4" fmla="*/ 2431660 h 3351583"/>
                <a:gd name="connsiteX5" fmla="*/ 319152 w 1569624"/>
                <a:gd name="connsiteY5" fmla="*/ 2399234 h 3351583"/>
                <a:gd name="connsiteX6" fmla="*/ 290780 w 1569624"/>
                <a:gd name="connsiteY6" fmla="*/ 2310064 h 3351583"/>
                <a:gd name="connsiteX7" fmla="*/ 201610 w 1569624"/>
                <a:gd name="connsiteY7" fmla="*/ 2224947 h 3351583"/>
                <a:gd name="connsiteX8" fmla="*/ 169184 w 1569624"/>
                <a:gd name="connsiteY8" fmla="*/ 2176309 h 3351583"/>
                <a:gd name="connsiteX9" fmla="*/ 208269 w 1569624"/>
                <a:gd name="connsiteY9" fmla="*/ 2027651 h 3351583"/>
                <a:gd name="connsiteX10" fmla="*/ 303256 w 1569624"/>
                <a:gd name="connsiteY10" fmla="*/ 1988318 h 3351583"/>
                <a:gd name="connsiteX11" fmla="*/ 388043 w 1569624"/>
                <a:gd name="connsiteY11" fmla="*/ 2051511 h 3351583"/>
                <a:gd name="connsiteX12" fmla="*/ 632750 w 1569624"/>
                <a:gd name="connsiteY12" fmla="*/ 1777682 h 3351583"/>
                <a:gd name="connsiteX13" fmla="*/ 664882 w 1569624"/>
                <a:gd name="connsiteY13" fmla="*/ 1642001 h 3351583"/>
                <a:gd name="connsiteX14" fmla="*/ 666464 w 1569624"/>
                <a:gd name="connsiteY14" fmla="*/ 1374087 h 3351583"/>
                <a:gd name="connsiteX15" fmla="*/ 562502 w 1569624"/>
                <a:gd name="connsiteY15" fmla="*/ 1292521 h 3351583"/>
                <a:gd name="connsiteX16" fmla="*/ 454953 w 1569624"/>
                <a:gd name="connsiteY16" fmla="*/ 1193222 h 3351583"/>
                <a:gd name="connsiteX17" fmla="*/ 365329 w 1569624"/>
                <a:gd name="connsiteY17" fmla="*/ 1079739 h 3351583"/>
                <a:gd name="connsiteX18" fmla="*/ 293630 w 1569624"/>
                <a:gd name="connsiteY18" fmla="*/ 845678 h 3351583"/>
                <a:gd name="connsiteX19" fmla="*/ 350989 w 1569624"/>
                <a:gd name="connsiteY19" fmla="*/ 561968 h 3351583"/>
                <a:gd name="connsiteX20" fmla="*/ 350989 w 1569624"/>
                <a:gd name="connsiteY20" fmla="*/ 448484 h 3351583"/>
                <a:gd name="connsiteX21" fmla="*/ 200422 w 1569624"/>
                <a:gd name="connsiteY21" fmla="*/ 271165 h 3351583"/>
                <a:gd name="connsiteX22" fmla="*/ 42684 w 1569624"/>
                <a:gd name="connsiteY22" fmla="*/ 40652 h 3351583"/>
                <a:gd name="connsiteX23" fmla="*/ 1128922 w 1569624"/>
                <a:gd name="connsiteY23" fmla="*/ 1225140 h 3351583"/>
                <a:gd name="connsiteX24" fmla="*/ 1492929 w 1569624"/>
                <a:gd name="connsiteY24" fmla="*/ 2655909 h 3351583"/>
                <a:gd name="connsiteX25" fmla="*/ 1537422 w 1569624"/>
                <a:gd name="connsiteY25" fmla="*/ 2843396 h 3351583"/>
                <a:gd name="connsiteX26" fmla="*/ 1564608 w 1569624"/>
                <a:gd name="connsiteY26" fmla="*/ 3048152 h 3351583"/>
                <a:gd name="connsiteX27" fmla="*/ 1569553 w 1569624"/>
                <a:gd name="connsiteY27" fmla="*/ 3178899 h 3351583"/>
                <a:gd name="connsiteX28" fmla="*/ 1534948 w 1569624"/>
                <a:gd name="connsiteY28" fmla="*/ 3351583 h 3351583"/>
                <a:gd name="connsiteX29" fmla="*/ 951450 w 1569624"/>
                <a:gd name="connsiteY29" fmla="*/ 3116649 h 3351583"/>
                <a:gd name="connsiteX30" fmla="*/ 554237 w 1569624"/>
                <a:gd name="connsiteY30" fmla="*/ 2970734 h 3351583"/>
                <a:gd name="connsiteX31" fmla="*/ 432642 w 1569624"/>
                <a:gd name="connsiteY31" fmla="*/ 2922096 h 3351583"/>
                <a:gd name="connsiteX32" fmla="*/ 302940 w 1569624"/>
                <a:gd name="connsiteY32" fmla="*/ 2832926 h 3351583"/>
                <a:gd name="connsiteX33" fmla="*/ 258354 w 1569624"/>
                <a:gd name="connsiteY33" fmla="*/ 2800500 h 3351583"/>
                <a:gd name="connsiteX0" fmla="*/ 263137 w 1574407"/>
                <a:gd name="connsiteY0" fmla="*/ 2799662 h 3350745"/>
                <a:gd name="connsiteX1" fmla="*/ 242872 w 1574407"/>
                <a:gd name="connsiteY1" fmla="*/ 2730758 h 3350745"/>
                <a:gd name="connsiteX2" fmla="*/ 279350 w 1574407"/>
                <a:gd name="connsiteY2" fmla="*/ 2698332 h 3350745"/>
                <a:gd name="connsiteX3" fmla="*/ 372574 w 1574407"/>
                <a:gd name="connsiteY3" fmla="*/ 2503779 h 3350745"/>
                <a:gd name="connsiteX4" fmla="*/ 344201 w 1574407"/>
                <a:gd name="connsiteY4" fmla="*/ 2430822 h 3350745"/>
                <a:gd name="connsiteX5" fmla="*/ 323935 w 1574407"/>
                <a:gd name="connsiteY5" fmla="*/ 2398396 h 3350745"/>
                <a:gd name="connsiteX6" fmla="*/ 295563 w 1574407"/>
                <a:gd name="connsiteY6" fmla="*/ 2309226 h 3350745"/>
                <a:gd name="connsiteX7" fmla="*/ 206393 w 1574407"/>
                <a:gd name="connsiteY7" fmla="*/ 2224109 h 3350745"/>
                <a:gd name="connsiteX8" fmla="*/ 173967 w 1574407"/>
                <a:gd name="connsiteY8" fmla="*/ 2175471 h 3350745"/>
                <a:gd name="connsiteX9" fmla="*/ 213052 w 1574407"/>
                <a:gd name="connsiteY9" fmla="*/ 2026813 h 3350745"/>
                <a:gd name="connsiteX10" fmla="*/ 308039 w 1574407"/>
                <a:gd name="connsiteY10" fmla="*/ 1987480 h 3350745"/>
                <a:gd name="connsiteX11" fmla="*/ 392826 w 1574407"/>
                <a:gd name="connsiteY11" fmla="*/ 2050673 h 3350745"/>
                <a:gd name="connsiteX12" fmla="*/ 637533 w 1574407"/>
                <a:gd name="connsiteY12" fmla="*/ 1776844 h 3350745"/>
                <a:gd name="connsiteX13" fmla="*/ 669665 w 1574407"/>
                <a:gd name="connsiteY13" fmla="*/ 1641163 h 3350745"/>
                <a:gd name="connsiteX14" fmla="*/ 671247 w 1574407"/>
                <a:gd name="connsiteY14" fmla="*/ 1373249 h 3350745"/>
                <a:gd name="connsiteX15" fmla="*/ 567285 w 1574407"/>
                <a:gd name="connsiteY15" fmla="*/ 1291683 h 3350745"/>
                <a:gd name="connsiteX16" fmla="*/ 459736 w 1574407"/>
                <a:gd name="connsiteY16" fmla="*/ 1192384 h 3350745"/>
                <a:gd name="connsiteX17" fmla="*/ 370112 w 1574407"/>
                <a:gd name="connsiteY17" fmla="*/ 1078901 h 3350745"/>
                <a:gd name="connsiteX18" fmla="*/ 298413 w 1574407"/>
                <a:gd name="connsiteY18" fmla="*/ 844840 h 3350745"/>
                <a:gd name="connsiteX19" fmla="*/ 355772 w 1574407"/>
                <a:gd name="connsiteY19" fmla="*/ 561130 h 3350745"/>
                <a:gd name="connsiteX20" fmla="*/ 355772 w 1574407"/>
                <a:gd name="connsiteY20" fmla="*/ 447646 h 3350745"/>
                <a:gd name="connsiteX21" fmla="*/ 205205 w 1574407"/>
                <a:gd name="connsiteY21" fmla="*/ 270327 h 3350745"/>
                <a:gd name="connsiteX22" fmla="*/ 47467 w 1574407"/>
                <a:gd name="connsiteY22" fmla="*/ 39814 h 3350745"/>
                <a:gd name="connsiteX23" fmla="*/ 1133705 w 1574407"/>
                <a:gd name="connsiteY23" fmla="*/ 1224302 h 3350745"/>
                <a:gd name="connsiteX24" fmla="*/ 1497712 w 1574407"/>
                <a:gd name="connsiteY24" fmla="*/ 2655071 h 3350745"/>
                <a:gd name="connsiteX25" fmla="*/ 1542205 w 1574407"/>
                <a:gd name="connsiteY25" fmla="*/ 2842558 h 3350745"/>
                <a:gd name="connsiteX26" fmla="*/ 1569391 w 1574407"/>
                <a:gd name="connsiteY26" fmla="*/ 3047314 h 3350745"/>
                <a:gd name="connsiteX27" fmla="*/ 1574336 w 1574407"/>
                <a:gd name="connsiteY27" fmla="*/ 3178061 h 3350745"/>
                <a:gd name="connsiteX28" fmla="*/ 1539731 w 1574407"/>
                <a:gd name="connsiteY28" fmla="*/ 3350745 h 3350745"/>
                <a:gd name="connsiteX29" fmla="*/ 956233 w 1574407"/>
                <a:gd name="connsiteY29" fmla="*/ 3115811 h 3350745"/>
                <a:gd name="connsiteX30" fmla="*/ 559020 w 1574407"/>
                <a:gd name="connsiteY30" fmla="*/ 2969896 h 3350745"/>
                <a:gd name="connsiteX31" fmla="*/ 437425 w 1574407"/>
                <a:gd name="connsiteY31" fmla="*/ 2921258 h 3350745"/>
                <a:gd name="connsiteX32" fmla="*/ 307723 w 1574407"/>
                <a:gd name="connsiteY32" fmla="*/ 2832088 h 3350745"/>
                <a:gd name="connsiteX33" fmla="*/ 263137 w 1574407"/>
                <a:gd name="connsiteY33" fmla="*/ 2799662 h 3350745"/>
                <a:gd name="connsiteX0" fmla="*/ 215670 w 1526940"/>
                <a:gd name="connsiteY0" fmla="*/ 2759848 h 3310931"/>
                <a:gd name="connsiteX1" fmla="*/ 195405 w 1526940"/>
                <a:gd name="connsiteY1" fmla="*/ 2690944 h 3310931"/>
                <a:gd name="connsiteX2" fmla="*/ 231883 w 1526940"/>
                <a:gd name="connsiteY2" fmla="*/ 2658518 h 3310931"/>
                <a:gd name="connsiteX3" fmla="*/ 325107 w 1526940"/>
                <a:gd name="connsiteY3" fmla="*/ 2463965 h 3310931"/>
                <a:gd name="connsiteX4" fmla="*/ 296734 w 1526940"/>
                <a:gd name="connsiteY4" fmla="*/ 2391008 h 3310931"/>
                <a:gd name="connsiteX5" fmla="*/ 276468 w 1526940"/>
                <a:gd name="connsiteY5" fmla="*/ 2358582 h 3310931"/>
                <a:gd name="connsiteX6" fmla="*/ 248096 w 1526940"/>
                <a:gd name="connsiteY6" fmla="*/ 2269412 h 3310931"/>
                <a:gd name="connsiteX7" fmla="*/ 158926 w 1526940"/>
                <a:gd name="connsiteY7" fmla="*/ 2184295 h 3310931"/>
                <a:gd name="connsiteX8" fmla="*/ 126500 w 1526940"/>
                <a:gd name="connsiteY8" fmla="*/ 2135657 h 3310931"/>
                <a:gd name="connsiteX9" fmla="*/ 165585 w 1526940"/>
                <a:gd name="connsiteY9" fmla="*/ 1986999 h 3310931"/>
                <a:gd name="connsiteX10" fmla="*/ 260572 w 1526940"/>
                <a:gd name="connsiteY10" fmla="*/ 1947666 h 3310931"/>
                <a:gd name="connsiteX11" fmla="*/ 345359 w 1526940"/>
                <a:gd name="connsiteY11" fmla="*/ 2010859 h 3310931"/>
                <a:gd name="connsiteX12" fmla="*/ 590066 w 1526940"/>
                <a:gd name="connsiteY12" fmla="*/ 1737030 h 3310931"/>
                <a:gd name="connsiteX13" fmla="*/ 622198 w 1526940"/>
                <a:gd name="connsiteY13" fmla="*/ 1601349 h 3310931"/>
                <a:gd name="connsiteX14" fmla="*/ 623780 w 1526940"/>
                <a:gd name="connsiteY14" fmla="*/ 1333435 h 3310931"/>
                <a:gd name="connsiteX15" fmla="*/ 519818 w 1526940"/>
                <a:gd name="connsiteY15" fmla="*/ 1251869 h 3310931"/>
                <a:gd name="connsiteX16" fmla="*/ 412269 w 1526940"/>
                <a:gd name="connsiteY16" fmla="*/ 1152570 h 3310931"/>
                <a:gd name="connsiteX17" fmla="*/ 322645 w 1526940"/>
                <a:gd name="connsiteY17" fmla="*/ 1039087 h 3310931"/>
                <a:gd name="connsiteX18" fmla="*/ 250946 w 1526940"/>
                <a:gd name="connsiteY18" fmla="*/ 805026 h 3310931"/>
                <a:gd name="connsiteX19" fmla="*/ 308305 w 1526940"/>
                <a:gd name="connsiteY19" fmla="*/ 521316 h 3310931"/>
                <a:gd name="connsiteX20" fmla="*/ 308305 w 1526940"/>
                <a:gd name="connsiteY20" fmla="*/ 407832 h 3310931"/>
                <a:gd name="connsiteX21" fmla="*/ 157738 w 1526940"/>
                <a:gd name="connsiteY21" fmla="*/ 230513 h 3310931"/>
                <a:gd name="connsiteX22" fmla="*/ 0 w 1526940"/>
                <a:gd name="connsiteY22" fmla="*/ 0 h 3310931"/>
                <a:gd name="connsiteX23" fmla="*/ 1086238 w 1526940"/>
                <a:gd name="connsiteY23" fmla="*/ 1184488 h 3310931"/>
                <a:gd name="connsiteX24" fmla="*/ 1450245 w 1526940"/>
                <a:gd name="connsiteY24" fmla="*/ 2615257 h 3310931"/>
                <a:gd name="connsiteX25" fmla="*/ 1494738 w 1526940"/>
                <a:gd name="connsiteY25" fmla="*/ 2802744 h 3310931"/>
                <a:gd name="connsiteX26" fmla="*/ 1521924 w 1526940"/>
                <a:gd name="connsiteY26" fmla="*/ 3007500 h 3310931"/>
                <a:gd name="connsiteX27" fmla="*/ 1526869 w 1526940"/>
                <a:gd name="connsiteY27" fmla="*/ 3138247 h 3310931"/>
                <a:gd name="connsiteX28" fmla="*/ 1492264 w 1526940"/>
                <a:gd name="connsiteY28" fmla="*/ 3310931 h 3310931"/>
                <a:gd name="connsiteX29" fmla="*/ 908766 w 1526940"/>
                <a:gd name="connsiteY29" fmla="*/ 3075997 h 3310931"/>
                <a:gd name="connsiteX30" fmla="*/ 511553 w 1526940"/>
                <a:gd name="connsiteY30" fmla="*/ 2930082 h 3310931"/>
                <a:gd name="connsiteX31" fmla="*/ 389958 w 1526940"/>
                <a:gd name="connsiteY31" fmla="*/ 2881444 h 3310931"/>
                <a:gd name="connsiteX32" fmla="*/ 260256 w 1526940"/>
                <a:gd name="connsiteY32" fmla="*/ 2792274 h 3310931"/>
                <a:gd name="connsiteX33" fmla="*/ 215670 w 1526940"/>
                <a:gd name="connsiteY33" fmla="*/ 2759848 h 3310931"/>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15670 w 1526940"/>
                <a:gd name="connsiteY0" fmla="*/ 2761227 h 3312310"/>
                <a:gd name="connsiteX1" fmla="*/ 195405 w 1526940"/>
                <a:gd name="connsiteY1" fmla="*/ 2692323 h 3312310"/>
                <a:gd name="connsiteX2" fmla="*/ 231883 w 1526940"/>
                <a:gd name="connsiteY2" fmla="*/ 2659897 h 3312310"/>
                <a:gd name="connsiteX3" fmla="*/ 325107 w 1526940"/>
                <a:gd name="connsiteY3" fmla="*/ 2465344 h 3312310"/>
                <a:gd name="connsiteX4" fmla="*/ 296734 w 1526940"/>
                <a:gd name="connsiteY4" fmla="*/ 2392387 h 3312310"/>
                <a:gd name="connsiteX5" fmla="*/ 276468 w 1526940"/>
                <a:gd name="connsiteY5" fmla="*/ 2359961 h 3312310"/>
                <a:gd name="connsiteX6" fmla="*/ 248096 w 1526940"/>
                <a:gd name="connsiteY6" fmla="*/ 2270791 h 3312310"/>
                <a:gd name="connsiteX7" fmla="*/ 158926 w 1526940"/>
                <a:gd name="connsiteY7" fmla="*/ 2185674 h 3312310"/>
                <a:gd name="connsiteX8" fmla="*/ 126500 w 1526940"/>
                <a:gd name="connsiteY8" fmla="*/ 2137036 h 3312310"/>
                <a:gd name="connsiteX9" fmla="*/ 165585 w 1526940"/>
                <a:gd name="connsiteY9" fmla="*/ 1988378 h 3312310"/>
                <a:gd name="connsiteX10" fmla="*/ 260572 w 1526940"/>
                <a:gd name="connsiteY10" fmla="*/ 1949045 h 3312310"/>
                <a:gd name="connsiteX11" fmla="*/ 345359 w 1526940"/>
                <a:gd name="connsiteY11" fmla="*/ 2012238 h 3312310"/>
                <a:gd name="connsiteX12" fmla="*/ 590066 w 1526940"/>
                <a:gd name="connsiteY12" fmla="*/ 1738409 h 3312310"/>
                <a:gd name="connsiteX13" fmla="*/ 622198 w 1526940"/>
                <a:gd name="connsiteY13" fmla="*/ 1602728 h 3312310"/>
                <a:gd name="connsiteX14" fmla="*/ 623780 w 1526940"/>
                <a:gd name="connsiteY14" fmla="*/ 1334814 h 3312310"/>
                <a:gd name="connsiteX15" fmla="*/ 519818 w 1526940"/>
                <a:gd name="connsiteY15" fmla="*/ 1253248 h 3312310"/>
                <a:gd name="connsiteX16" fmla="*/ 412269 w 1526940"/>
                <a:gd name="connsiteY16" fmla="*/ 1153949 h 3312310"/>
                <a:gd name="connsiteX17" fmla="*/ 322645 w 1526940"/>
                <a:gd name="connsiteY17" fmla="*/ 1040466 h 3312310"/>
                <a:gd name="connsiteX18" fmla="*/ 250946 w 1526940"/>
                <a:gd name="connsiteY18" fmla="*/ 806405 h 3312310"/>
                <a:gd name="connsiteX19" fmla="*/ 308305 w 1526940"/>
                <a:gd name="connsiteY19" fmla="*/ 522695 h 3312310"/>
                <a:gd name="connsiteX20" fmla="*/ 308305 w 1526940"/>
                <a:gd name="connsiteY20" fmla="*/ 409211 h 3312310"/>
                <a:gd name="connsiteX21" fmla="*/ 157738 w 1526940"/>
                <a:gd name="connsiteY21" fmla="*/ 231892 h 3312310"/>
                <a:gd name="connsiteX22" fmla="*/ 0 w 1526940"/>
                <a:gd name="connsiteY22" fmla="*/ 1379 h 3312310"/>
                <a:gd name="connsiteX23" fmla="*/ 1086238 w 1526940"/>
                <a:gd name="connsiteY23" fmla="*/ 1185867 h 3312310"/>
                <a:gd name="connsiteX24" fmla="*/ 1450245 w 1526940"/>
                <a:gd name="connsiteY24" fmla="*/ 2616636 h 3312310"/>
                <a:gd name="connsiteX25" fmla="*/ 1494738 w 1526940"/>
                <a:gd name="connsiteY25" fmla="*/ 2804123 h 3312310"/>
                <a:gd name="connsiteX26" fmla="*/ 1521924 w 1526940"/>
                <a:gd name="connsiteY26" fmla="*/ 3008879 h 3312310"/>
                <a:gd name="connsiteX27" fmla="*/ 1526869 w 1526940"/>
                <a:gd name="connsiteY27" fmla="*/ 3139626 h 3312310"/>
                <a:gd name="connsiteX28" fmla="*/ 1492264 w 1526940"/>
                <a:gd name="connsiteY28" fmla="*/ 3312310 h 3312310"/>
                <a:gd name="connsiteX29" fmla="*/ 908766 w 1526940"/>
                <a:gd name="connsiteY29" fmla="*/ 3077376 h 3312310"/>
                <a:gd name="connsiteX30" fmla="*/ 511553 w 1526940"/>
                <a:gd name="connsiteY30" fmla="*/ 2931461 h 3312310"/>
                <a:gd name="connsiteX31" fmla="*/ 389958 w 1526940"/>
                <a:gd name="connsiteY31" fmla="*/ 2882823 h 3312310"/>
                <a:gd name="connsiteX32" fmla="*/ 260256 w 1526940"/>
                <a:gd name="connsiteY32" fmla="*/ 2793653 h 3312310"/>
                <a:gd name="connsiteX33" fmla="*/ 215670 w 1526940"/>
                <a:gd name="connsiteY33" fmla="*/ 2761227 h 3312310"/>
                <a:gd name="connsiteX0" fmla="*/ 281161 w 1592431"/>
                <a:gd name="connsiteY0" fmla="*/ 2818056 h 3369139"/>
                <a:gd name="connsiteX1" fmla="*/ 260896 w 1592431"/>
                <a:gd name="connsiteY1" fmla="*/ 2749152 h 3369139"/>
                <a:gd name="connsiteX2" fmla="*/ 297374 w 1592431"/>
                <a:gd name="connsiteY2" fmla="*/ 2716726 h 3369139"/>
                <a:gd name="connsiteX3" fmla="*/ 390598 w 1592431"/>
                <a:gd name="connsiteY3" fmla="*/ 2522173 h 3369139"/>
                <a:gd name="connsiteX4" fmla="*/ 362225 w 1592431"/>
                <a:gd name="connsiteY4" fmla="*/ 2449216 h 3369139"/>
                <a:gd name="connsiteX5" fmla="*/ 341959 w 1592431"/>
                <a:gd name="connsiteY5" fmla="*/ 2416790 h 3369139"/>
                <a:gd name="connsiteX6" fmla="*/ 313587 w 1592431"/>
                <a:gd name="connsiteY6" fmla="*/ 2327620 h 3369139"/>
                <a:gd name="connsiteX7" fmla="*/ 224417 w 1592431"/>
                <a:gd name="connsiteY7" fmla="*/ 2242503 h 3369139"/>
                <a:gd name="connsiteX8" fmla="*/ 191991 w 1592431"/>
                <a:gd name="connsiteY8" fmla="*/ 2193865 h 3369139"/>
                <a:gd name="connsiteX9" fmla="*/ 231076 w 1592431"/>
                <a:gd name="connsiteY9" fmla="*/ 2045207 h 3369139"/>
                <a:gd name="connsiteX10" fmla="*/ 326063 w 1592431"/>
                <a:gd name="connsiteY10" fmla="*/ 2005874 h 3369139"/>
                <a:gd name="connsiteX11" fmla="*/ 410850 w 1592431"/>
                <a:gd name="connsiteY11" fmla="*/ 2069067 h 3369139"/>
                <a:gd name="connsiteX12" fmla="*/ 655557 w 1592431"/>
                <a:gd name="connsiteY12" fmla="*/ 1795238 h 3369139"/>
                <a:gd name="connsiteX13" fmla="*/ 687689 w 1592431"/>
                <a:gd name="connsiteY13" fmla="*/ 1659557 h 3369139"/>
                <a:gd name="connsiteX14" fmla="*/ 689271 w 1592431"/>
                <a:gd name="connsiteY14" fmla="*/ 1391643 h 3369139"/>
                <a:gd name="connsiteX15" fmla="*/ 585309 w 1592431"/>
                <a:gd name="connsiteY15" fmla="*/ 1310077 h 3369139"/>
                <a:gd name="connsiteX16" fmla="*/ 477760 w 1592431"/>
                <a:gd name="connsiteY16" fmla="*/ 1210778 h 3369139"/>
                <a:gd name="connsiteX17" fmla="*/ 388136 w 1592431"/>
                <a:gd name="connsiteY17" fmla="*/ 1097295 h 3369139"/>
                <a:gd name="connsiteX18" fmla="*/ 316437 w 1592431"/>
                <a:gd name="connsiteY18" fmla="*/ 863234 h 3369139"/>
                <a:gd name="connsiteX19" fmla="*/ 373796 w 1592431"/>
                <a:gd name="connsiteY19" fmla="*/ 579524 h 3369139"/>
                <a:gd name="connsiteX20" fmla="*/ 373796 w 1592431"/>
                <a:gd name="connsiteY20" fmla="*/ 466040 h 3369139"/>
                <a:gd name="connsiteX21" fmla="*/ 223229 w 1592431"/>
                <a:gd name="connsiteY21" fmla="*/ 288721 h 3369139"/>
                <a:gd name="connsiteX22" fmla="*/ 130021 w 1592431"/>
                <a:gd name="connsiteY22" fmla="*/ 200065 h 3369139"/>
                <a:gd name="connsiteX23" fmla="*/ 65491 w 1592431"/>
                <a:gd name="connsiteY23" fmla="*/ 58208 h 3369139"/>
                <a:gd name="connsiteX24" fmla="*/ 1151729 w 1592431"/>
                <a:gd name="connsiteY24" fmla="*/ 1242696 h 3369139"/>
                <a:gd name="connsiteX25" fmla="*/ 1515736 w 1592431"/>
                <a:gd name="connsiteY25" fmla="*/ 2673465 h 3369139"/>
                <a:gd name="connsiteX26" fmla="*/ 1560229 w 1592431"/>
                <a:gd name="connsiteY26" fmla="*/ 2860952 h 3369139"/>
                <a:gd name="connsiteX27" fmla="*/ 1587415 w 1592431"/>
                <a:gd name="connsiteY27" fmla="*/ 3065708 h 3369139"/>
                <a:gd name="connsiteX28" fmla="*/ 1592360 w 1592431"/>
                <a:gd name="connsiteY28" fmla="*/ 3196455 h 3369139"/>
                <a:gd name="connsiteX29" fmla="*/ 1557755 w 1592431"/>
                <a:gd name="connsiteY29" fmla="*/ 3369139 h 3369139"/>
                <a:gd name="connsiteX30" fmla="*/ 974257 w 1592431"/>
                <a:gd name="connsiteY30" fmla="*/ 3134205 h 3369139"/>
                <a:gd name="connsiteX31" fmla="*/ 577044 w 1592431"/>
                <a:gd name="connsiteY31" fmla="*/ 2988290 h 3369139"/>
                <a:gd name="connsiteX32" fmla="*/ 455449 w 1592431"/>
                <a:gd name="connsiteY32" fmla="*/ 2939652 h 3369139"/>
                <a:gd name="connsiteX33" fmla="*/ 325747 w 1592431"/>
                <a:gd name="connsiteY33" fmla="*/ 2850482 h 3369139"/>
                <a:gd name="connsiteX34" fmla="*/ 281161 w 1592431"/>
                <a:gd name="connsiteY34" fmla="*/ 2818056 h 3369139"/>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2761228 h 3312311"/>
                <a:gd name="connsiteX1" fmla="*/ 195405 w 1526940"/>
                <a:gd name="connsiteY1" fmla="*/ 2692324 h 3312311"/>
                <a:gd name="connsiteX2" fmla="*/ 231883 w 1526940"/>
                <a:gd name="connsiteY2" fmla="*/ 2659898 h 3312311"/>
                <a:gd name="connsiteX3" fmla="*/ 325107 w 1526940"/>
                <a:gd name="connsiteY3" fmla="*/ 2465345 h 3312311"/>
                <a:gd name="connsiteX4" fmla="*/ 296734 w 1526940"/>
                <a:gd name="connsiteY4" fmla="*/ 2392388 h 3312311"/>
                <a:gd name="connsiteX5" fmla="*/ 276468 w 1526940"/>
                <a:gd name="connsiteY5" fmla="*/ 2359962 h 3312311"/>
                <a:gd name="connsiteX6" fmla="*/ 248096 w 1526940"/>
                <a:gd name="connsiteY6" fmla="*/ 2270792 h 3312311"/>
                <a:gd name="connsiteX7" fmla="*/ 158926 w 1526940"/>
                <a:gd name="connsiteY7" fmla="*/ 2185675 h 3312311"/>
                <a:gd name="connsiteX8" fmla="*/ 126500 w 1526940"/>
                <a:gd name="connsiteY8" fmla="*/ 2137037 h 3312311"/>
                <a:gd name="connsiteX9" fmla="*/ 165585 w 1526940"/>
                <a:gd name="connsiteY9" fmla="*/ 1988379 h 3312311"/>
                <a:gd name="connsiteX10" fmla="*/ 260572 w 1526940"/>
                <a:gd name="connsiteY10" fmla="*/ 1949046 h 3312311"/>
                <a:gd name="connsiteX11" fmla="*/ 345359 w 1526940"/>
                <a:gd name="connsiteY11" fmla="*/ 2012239 h 3312311"/>
                <a:gd name="connsiteX12" fmla="*/ 590066 w 1526940"/>
                <a:gd name="connsiteY12" fmla="*/ 1738410 h 3312311"/>
                <a:gd name="connsiteX13" fmla="*/ 622198 w 1526940"/>
                <a:gd name="connsiteY13" fmla="*/ 1602729 h 3312311"/>
                <a:gd name="connsiteX14" fmla="*/ 623780 w 1526940"/>
                <a:gd name="connsiteY14" fmla="*/ 1334815 h 3312311"/>
                <a:gd name="connsiteX15" fmla="*/ 519818 w 1526940"/>
                <a:gd name="connsiteY15" fmla="*/ 1253249 h 3312311"/>
                <a:gd name="connsiteX16" fmla="*/ 412269 w 1526940"/>
                <a:gd name="connsiteY16" fmla="*/ 1153950 h 3312311"/>
                <a:gd name="connsiteX17" fmla="*/ 322645 w 1526940"/>
                <a:gd name="connsiteY17" fmla="*/ 1040467 h 3312311"/>
                <a:gd name="connsiteX18" fmla="*/ 250946 w 1526940"/>
                <a:gd name="connsiteY18" fmla="*/ 806406 h 3312311"/>
                <a:gd name="connsiteX19" fmla="*/ 308305 w 1526940"/>
                <a:gd name="connsiteY19" fmla="*/ 522696 h 3312311"/>
                <a:gd name="connsiteX20" fmla="*/ 308305 w 1526940"/>
                <a:gd name="connsiteY20" fmla="*/ 409212 h 3312311"/>
                <a:gd name="connsiteX21" fmla="*/ 157738 w 1526940"/>
                <a:gd name="connsiteY21" fmla="*/ 231893 h 3312311"/>
                <a:gd name="connsiteX22" fmla="*/ 64530 w 1526940"/>
                <a:gd name="connsiteY22" fmla="*/ 143237 h 3312311"/>
                <a:gd name="connsiteX23" fmla="*/ 0 w 1526940"/>
                <a:gd name="connsiteY23" fmla="*/ 1380 h 3312311"/>
                <a:gd name="connsiteX24" fmla="*/ 1086238 w 1526940"/>
                <a:gd name="connsiteY24" fmla="*/ 1185868 h 3312311"/>
                <a:gd name="connsiteX25" fmla="*/ 1450245 w 1526940"/>
                <a:gd name="connsiteY25" fmla="*/ 2616637 h 3312311"/>
                <a:gd name="connsiteX26" fmla="*/ 1494738 w 1526940"/>
                <a:gd name="connsiteY26" fmla="*/ 2804124 h 3312311"/>
                <a:gd name="connsiteX27" fmla="*/ 1521924 w 1526940"/>
                <a:gd name="connsiteY27" fmla="*/ 3008880 h 3312311"/>
                <a:gd name="connsiteX28" fmla="*/ 1526869 w 1526940"/>
                <a:gd name="connsiteY28" fmla="*/ 3139627 h 3312311"/>
                <a:gd name="connsiteX29" fmla="*/ 1492264 w 1526940"/>
                <a:gd name="connsiteY29" fmla="*/ 3312311 h 3312311"/>
                <a:gd name="connsiteX30" fmla="*/ 908766 w 1526940"/>
                <a:gd name="connsiteY30" fmla="*/ 3077377 h 3312311"/>
                <a:gd name="connsiteX31" fmla="*/ 511553 w 1526940"/>
                <a:gd name="connsiteY31" fmla="*/ 2931462 h 3312311"/>
                <a:gd name="connsiteX32" fmla="*/ 389958 w 1526940"/>
                <a:gd name="connsiteY32" fmla="*/ 2882824 h 3312311"/>
                <a:gd name="connsiteX33" fmla="*/ 260256 w 1526940"/>
                <a:gd name="connsiteY33" fmla="*/ 2793654 h 3312311"/>
                <a:gd name="connsiteX34" fmla="*/ 215670 w 1526940"/>
                <a:gd name="connsiteY34" fmla="*/ 2761228 h 3312311"/>
                <a:gd name="connsiteX0" fmla="*/ 215670 w 1526940"/>
                <a:gd name="connsiteY0" fmla="*/ 3015572 h 3566655"/>
                <a:gd name="connsiteX1" fmla="*/ 195405 w 1526940"/>
                <a:gd name="connsiteY1" fmla="*/ 2946668 h 3566655"/>
                <a:gd name="connsiteX2" fmla="*/ 231883 w 1526940"/>
                <a:gd name="connsiteY2" fmla="*/ 2914242 h 3566655"/>
                <a:gd name="connsiteX3" fmla="*/ 325107 w 1526940"/>
                <a:gd name="connsiteY3" fmla="*/ 2719689 h 3566655"/>
                <a:gd name="connsiteX4" fmla="*/ 296734 w 1526940"/>
                <a:gd name="connsiteY4" fmla="*/ 2646732 h 3566655"/>
                <a:gd name="connsiteX5" fmla="*/ 276468 w 1526940"/>
                <a:gd name="connsiteY5" fmla="*/ 2614306 h 3566655"/>
                <a:gd name="connsiteX6" fmla="*/ 248096 w 1526940"/>
                <a:gd name="connsiteY6" fmla="*/ 2525136 h 3566655"/>
                <a:gd name="connsiteX7" fmla="*/ 158926 w 1526940"/>
                <a:gd name="connsiteY7" fmla="*/ 2440019 h 3566655"/>
                <a:gd name="connsiteX8" fmla="*/ 126500 w 1526940"/>
                <a:gd name="connsiteY8" fmla="*/ 2391381 h 3566655"/>
                <a:gd name="connsiteX9" fmla="*/ 165585 w 1526940"/>
                <a:gd name="connsiteY9" fmla="*/ 2242723 h 3566655"/>
                <a:gd name="connsiteX10" fmla="*/ 260572 w 1526940"/>
                <a:gd name="connsiteY10" fmla="*/ 2203390 h 3566655"/>
                <a:gd name="connsiteX11" fmla="*/ 345359 w 1526940"/>
                <a:gd name="connsiteY11" fmla="*/ 2266583 h 3566655"/>
                <a:gd name="connsiteX12" fmla="*/ 590066 w 1526940"/>
                <a:gd name="connsiteY12" fmla="*/ 1992754 h 3566655"/>
                <a:gd name="connsiteX13" fmla="*/ 622198 w 1526940"/>
                <a:gd name="connsiteY13" fmla="*/ 1857073 h 3566655"/>
                <a:gd name="connsiteX14" fmla="*/ 623780 w 1526940"/>
                <a:gd name="connsiteY14" fmla="*/ 1589159 h 3566655"/>
                <a:gd name="connsiteX15" fmla="*/ 519818 w 1526940"/>
                <a:gd name="connsiteY15" fmla="*/ 1507593 h 3566655"/>
                <a:gd name="connsiteX16" fmla="*/ 412269 w 1526940"/>
                <a:gd name="connsiteY16" fmla="*/ 1408294 h 3566655"/>
                <a:gd name="connsiteX17" fmla="*/ 322645 w 1526940"/>
                <a:gd name="connsiteY17" fmla="*/ 1294811 h 3566655"/>
                <a:gd name="connsiteX18" fmla="*/ 250946 w 1526940"/>
                <a:gd name="connsiteY18" fmla="*/ 1060750 h 3566655"/>
                <a:gd name="connsiteX19" fmla="*/ 308305 w 1526940"/>
                <a:gd name="connsiteY19" fmla="*/ 777040 h 3566655"/>
                <a:gd name="connsiteX20" fmla="*/ 308305 w 1526940"/>
                <a:gd name="connsiteY20" fmla="*/ 663556 h 3566655"/>
                <a:gd name="connsiteX21" fmla="*/ 157738 w 1526940"/>
                <a:gd name="connsiteY21" fmla="*/ 486237 h 3566655"/>
                <a:gd name="connsiteX22" fmla="*/ 64530 w 1526940"/>
                <a:gd name="connsiteY22" fmla="*/ 397581 h 3566655"/>
                <a:gd name="connsiteX23" fmla="*/ 0 w 1526940"/>
                <a:gd name="connsiteY23" fmla="*/ 255724 h 3566655"/>
                <a:gd name="connsiteX24" fmla="*/ 1021710 w 1526940"/>
                <a:gd name="connsiteY24" fmla="*/ 50035 h 3566655"/>
                <a:gd name="connsiteX25" fmla="*/ 1086238 w 1526940"/>
                <a:gd name="connsiteY25" fmla="*/ 1440212 h 3566655"/>
                <a:gd name="connsiteX26" fmla="*/ 1450245 w 1526940"/>
                <a:gd name="connsiteY26" fmla="*/ 2870981 h 3566655"/>
                <a:gd name="connsiteX27" fmla="*/ 1494738 w 1526940"/>
                <a:gd name="connsiteY27" fmla="*/ 3058468 h 3566655"/>
                <a:gd name="connsiteX28" fmla="*/ 1521924 w 1526940"/>
                <a:gd name="connsiteY28" fmla="*/ 3263224 h 3566655"/>
                <a:gd name="connsiteX29" fmla="*/ 1526869 w 1526940"/>
                <a:gd name="connsiteY29" fmla="*/ 3393971 h 3566655"/>
                <a:gd name="connsiteX30" fmla="*/ 1492264 w 1526940"/>
                <a:gd name="connsiteY30" fmla="*/ 3566655 h 3566655"/>
                <a:gd name="connsiteX31" fmla="*/ 908766 w 1526940"/>
                <a:gd name="connsiteY31" fmla="*/ 3331721 h 3566655"/>
                <a:gd name="connsiteX32" fmla="*/ 511553 w 1526940"/>
                <a:gd name="connsiteY32" fmla="*/ 3185806 h 3566655"/>
                <a:gd name="connsiteX33" fmla="*/ 389958 w 1526940"/>
                <a:gd name="connsiteY33" fmla="*/ 3137168 h 3566655"/>
                <a:gd name="connsiteX34" fmla="*/ 260256 w 1526940"/>
                <a:gd name="connsiteY34" fmla="*/ 3047998 h 3566655"/>
                <a:gd name="connsiteX35" fmla="*/ 215670 w 1526940"/>
                <a:gd name="connsiteY35" fmla="*/ 3015572 h 3566655"/>
                <a:gd name="connsiteX0" fmla="*/ 215670 w 1526940"/>
                <a:gd name="connsiteY0" fmla="*/ 2965554 h 3516637"/>
                <a:gd name="connsiteX1" fmla="*/ 195405 w 1526940"/>
                <a:gd name="connsiteY1" fmla="*/ 2896650 h 3516637"/>
                <a:gd name="connsiteX2" fmla="*/ 231883 w 1526940"/>
                <a:gd name="connsiteY2" fmla="*/ 2864224 h 3516637"/>
                <a:gd name="connsiteX3" fmla="*/ 325107 w 1526940"/>
                <a:gd name="connsiteY3" fmla="*/ 2669671 h 3516637"/>
                <a:gd name="connsiteX4" fmla="*/ 296734 w 1526940"/>
                <a:gd name="connsiteY4" fmla="*/ 2596714 h 3516637"/>
                <a:gd name="connsiteX5" fmla="*/ 276468 w 1526940"/>
                <a:gd name="connsiteY5" fmla="*/ 2564288 h 3516637"/>
                <a:gd name="connsiteX6" fmla="*/ 248096 w 1526940"/>
                <a:gd name="connsiteY6" fmla="*/ 2475118 h 3516637"/>
                <a:gd name="connsiteX7" fmla="*/ 158926 w 1526940"/>
                <a:gd name="connsiteY7" fmla="*/ 2390001 h 3516637"/>
                <a:gd name="connsiteX8" fmla="*/ 126500 w 1526940"/>
                <a:gd name="connsiteY8" fmla="*/ 2341363 h 3516637"/>
                <a:gd name="connsiteX9" fmla="*/ 165585 w 1526940"/>
                <a:gd name="connsiteY9" fmla="*/ 2192705 h 3516637"/>
                <a:gd name="connsiteX10" fmla="*/ 260572 w 1526940"/>
                <a:gd name="connsiteY10" fmla="*/ 2153372 h 3516637"/>
                <a:gd name="connsiteX11" fmla="*/ 345359 w 1526940"/>
                <a:gd name="connsiteY11" fmla="*/ 2216565 h 3516637"/>
                <a:gd name="connsiteX12" fmla="*/ 590066 w 1526940"/>
                <a:gd name="connsiteY12" fmla="*/ 1942736 h 3516637"/>
                <a:gd name="connsiteX13" fmla="*/ 622198 w 1526940"/>
                <a:gd name="connsiteY13" fmla="*/ 1807055 h 3516637"/>
                <a:gd name="connsiteX14" fmla="*/ 623780 w 1526940"/>
                <a:gd name="connsiteY14" fmla="*/ 1539141 h 3516637"/>
                <a:gd name="connsiteX15" fmla="*/ 519818 w 1526940"/>
                <a:gd name="connsiteY15" fmla="*/ 1457575 h 3516637"/>
                <a:gd name="connsiteX16" fmla="*/ 412269 w 1526940"/>
                <a:gd name="connsiteY16" fmla="*/ 1358276 h 3516637"/>
                <a:gd name="connsiteX17" fmla="*/ 322645 w 1526940"/>
                <a:gd name="connsiteY17" fmla="*/ 1244793 h 3516637"/>
                <a:gd name="connsiteX18" fmla="*/ 250946 w 1526940"/>
                <a:gd name="connsiteY18" fmla="*/ 1010732 h 3516637"/>
                <a:gd name="connsiteX19" fmla="*/ 308305 w 1526940"/>
                <a:gd name="connsiteY19" fmla="*/ 727022 h 3516637"/>
                <a:gd name="connsiteX20" fmla="*/ 308305 w 1526940"/>
                <a:gd name="connsiteY20" fmla="*/ 613538 h 3516637"/>
                <a:gd name="connsiteX21" fmla="*/ 157738 w 1526940"/>
                <a:gd name="connsiteY21" fmla="*/ 436219 h 3516637"/>
                <a:gd name="connsiteX22" fmla="*/ 64530 w 1526940"/>
                <a:gd name="connsiteY22" fmla="*/ 347563 h 3516637"/>
                <a:gd name="connsiteX23" fmla="*/ 0 w 1526940"/>
                <a:gd name="connsiteY23" fmla="*/ 205706 h 3516637"/>
                <a:gd name="connsiteX24" fmla="*/ 1021710 w 1526940"/>
                <a:gd name="connsiteY24" fmla="*/ 17 h 3516637"/>
                <a:gd name="connsiteX25" fmla="*/ 1086238 w 1526940"/>
                <a:gd name="connsiteY25" fmla="*/ 1390194 h 3516637"/>
                <a:gd name="connsiteX26" fmla="*/ 1450245 w 1526940"/>
                <a:gd name="connsiteY26" fmla="*/ 2820963 h 3516637"/>
                <a:gd name="connsiteX27" fmla="*/ 1494738 w 1526940"/>
                <a:gd name="connsiteY27" fmla="*/ 3008450 h 3516637"/>
                <a:gd name="connsiteX28" fmla="*/ 1521924 w 1526940"/>
                <a:gd name="connsiteY28" fmla="*/ 3213206 h 3516637"/>
                <a:gd name="connsiteX29" fmla="*/ 1526869 w 1526940"/>
                <a:gd name="connsiteY29" fmla="*/ 3343953 h 3516637"/>
                <a:gd name="connsiteX30" fmla="*/ 1492264 w 1526940"/>
                <a:gd name="connsiteY30" fmla="*/ 3516637 h 3516637"/>
                <a:gd name="connsiteX31" fmla="*/ 908766 w 1526940"/>
                <a:gd name="connsiteY31" fmla="*/ 3281703 h 3516637"/>
                <a:gd name="connsiteX32" fmla="*/ 511553 w 1526940"/>
                <a:gd name="connsiteY32" fmla="*/ 3135788 h 3516637"/>
                <a:gd name="connsiteX33" fmla="*/ 389958 w 1526940"/>
                <a:gd name="connsiteY33" fmla="*/ 3087150 h 3516637"/>
                <a:gd name="connsiteX34" fmla="*/ 260256 w 1526940"/>
                <a:gd name="connsiteY34" fmla="*/ 2997980 h 3516637"/>
                <a:gd name="connsiteX35" fmla="*/ 215670 w 1526940"/>
                <a:gd name="connsiteY35" fmla="*/ 2965554 h 3516637"/>
                <a:gd name="connsiteX0" fmla="*/ 215670 w 1526940"/>
                <a:gd name="connsiteY0" fmla="*/ 2965563 h 3516646"/>
                <a:gd name="connsiteX1" fmla="*/ 195405 w 1526940"/>
                <a:gd name="connsiteY1" fmla="*/ 2896659 h 3516646"/>
                <a:gd name="connsiteX2" fmla="*/ 231883 w 1526940"/>
                <a:gd name="connsiteY2" fmla="*/ 2864233 h 3516646"/>
                <a:gd name="connsiteX3" fmla="*/ 325107 w 1526940"/>
                <a:gd name="connsiteY3" fmla="*/ 2669680 h 3516646"/>
                <a:gd name="connsiteX4" fmla="*/ 296734 w 1526940"/>
                <a:gd name="connsiteY4" fmla="*/ 2596723 h 3516646"/>
                <a:gd name="connsiteX5" fmla="*/ 276468 w 1526940"/>
                <a:gd name="connsiteY5" fmla="*/ 2564297 h 3516646"/>
                <a:gd name="connsiteX6" fmla="*/ 248096 w 1526940"/>
                <a:gd name="connsiteY6" fmla="*/ 2475127 h 3516646"/>
                <a:gd name="connsiteX7" fmla="*/ 158926 w 1526940"/>
                <a:gd name="connsiteY7" fmla="*/ 2390010 h 3516646"/>
                <a:gd name="connsiteX8" fmla="*/ 126500 w 1526940"/>
                <a:gd name="connsiteY8" fmla="*/ 2341372 h 3516646"/>
                <a:gd name="connsiteX9" fmla="*/ 165585 w 1526940"/>
                <a:gd name="connsiteY9" fmla="*/ 2192714 h 3516646"/>
                <a:gd name="connsiteX10" fmla="*/ 260572 w 1526940"/>
                <a:gd name="connsiteY10" fmla="*/ 2153381 h 3516646"/>
                <a:gd name="connsiteX11" fmla="*/ 345359 w 1526940"/>
                <a:gd name="connsiteY11" fmla="*/ 2216574 h 3516646"/>
                <a:gd name="connsiteX12" fmla="*/ 590066 w 1526940"/>
                <a:gd name="connsiteY12" fmla="*/ 1942745 h 3516646"/>
                <a:gd name="connsiteX13" fmla="*/ 622198 w 1526940"/>
                <a:gd name="connsiteY13" fmla="*/ 1807064 h 3516646"/>
                <a:gd name="connsiteX14" fmla="*/ 623780 w 1526940"/>
                <a:gd name="connsiteY14" fmla="*/ 1539150 h 3516646"/>
                <a:gd name="connsiteX15" fmla="*/ 519818 w 1526940"/>
                <a:gd name="connsiteY15" fmla="*/ 1457584 h 3516646"/>
                <a:gd name="connsiteX16" fmla="*/ 412269 w 1526940"/>
                <a:gd name="connsiteY16" fmla="*/ 1358285 h 3516646"/>
                <a:gd name="connsiteX17" fmla="*/ 322645 w 1526940"/>
                <a:gd name="connsiteY17" fmla="*/ 1244802 h 3516646"/>
                <a:gd name="connsiteX18" fmla="*/ 250946 w 1526940"/>
                <a:gd name="connsiteY18" fmla="*/ 1010741 h 3516646"/>
                <a:gd name="connsiteX19" fmla="*/ 308305 w 1526940"/>
                <a:gd name="connsiteY19" fmla="*/ 727031 h 3516646"/>
                <a:gd name="connsiteX20" fmla="*/ 308305 w 1526940"/>
                <a:gd name="connsiteY20" fmla="*/ 613547 h 3516646"/>
                <a:gd name="connsiteX21" fmla="*/ 157738 w 1526940"/>
                <a:gd name="connsiteY21" fmla="*/ 436228 h 3516646"/>
                <a:gd name="connsiteX22" fmla="*/ 64530 w 1526940"/>
                <a:gd name="connsiteY22" fmla="*/ 347572 h 3516646"/>
                <a:gd name="connsiteX23" fmla="*/ 0 w 1526940"/>
                <a:gd name="connsiteY23" fmla="*/ 205715 h 3516646"/>
                <a:gd name="connsiteX24" fmla="*/ 1021710 w 1526940"/>
                <a:gd name="connsiteY24" fmla="*/ 26 h 3516646"/>
                <a:gd name="connsiteX25" fmla="*/ 1086238 w 1526940"/>
                <a:gd name="connsiteY25" fmla="*/ 1390203 h 3516646"/>
                <a:gd name="connsiteX26" fmla="*/ 1450245 w 1526940"/>
                <a:gd name="connsiteY26" fmla="*/ 2820972 h 3516646"/>
                <a:gd name="connsiteX27" fmla="*/ 1494738 w 1526940"/>
                <a:gd name="connsiteY27" fmla="*/ 3008459 h 3516646"/>
                <a:gd name="connsiteX28" fmla="*/ 1521924 w 1526940"/>
                <a:gd name="connsiteY28" fmla="*/ 3213215 h 3516646"/>
                <a:gd name="connsiteX29" fmla="*/ 1526869 w 1526940"/>
                <a:gd name="connsiteY29" fmla="*/ 3343962 h 3516646"/>
                <a:gd name="connsiteX30" fmla="*/ 1492264 w 1526940"/>
                <a:gd name="connsiteY30" fmla="*/ 3516646 h 3516646"/>
                <a:gd name="connsiteX31" fmla="*/ 908766 w 1526940"/>
                <a:gd name="connsiteY31" fmla="*/ 3281712 h 3516646"/>
                <a:gd name="connsiteX32" fmla="*/ 511553 w 1526940"/>
                <a:gd name="connsiteY32" fmla="*/ 3135797 h 3516646"/>
                <a:gd name="connsiteX33" fmla="*/ 389958 w 1526940"/>
                <a:gd name="connsiteY33" fmla="*/ 3087159 h 3516646"/>
                <a:gd name="connsiteX34" fmla="*/ 260256 w 1526940"/>
                <a:gd name="connsiteY34" fmla="*/ 2997989 h 3516646"/>
                <a:gd name="connsiteX35" fmla="*/ 215670 w 1526940"/>
                <a:gd name="connsiteY35" fmla="*/ 2965563 h 3516646"/>
                <a:gd name="connsiteX0" fmla="*/ 215670 w 1526940"/>
                <a:gd name="connsiteY0" fmla="*/ 2983292 h 3534375"/>
                <a:gd name="connsiteX1" fmla="*/ 195405 w 1526940"/>
                <a:gd name="connsiteY1" fmla="*/ 2914388 h 3534375"/>
                <a:gd name="connsiteX2" fmla="*/ 231883 w 1526940"/>
                <a:gd name="connsiteY2" fmla="*/ 2881962 h 3534375"/>
                <a:gd name="connsiteX3" fmla="*/ 325107 w 1526940"/>
                <a:gd name="connsiteY3" fmla="*/ 2687409 h 3534375"/>
                <a:gd name="connsiteX4" fmla="*/ 296734 w 1526940"/>
                <a:gd name="connsiteY4" fmla="*/ 2614452 h 3534375"/>
                <a:gd name="connsiteX5" fmla="*/ 276468 w 1526940"/>
                <a:gd name="connsiteY5" fmla="*/ 2582026 h 3534375"/>
                <a:gd name="connsiteX6" fmla="*/ 248096 w 1526940"/>
                <a:gd name="connsiteY6" fmla="*/ 2492856 h 3534375"/>
                <a:gd name="connsiteX7" fmla="*/ 158926 w 1526940"/>
                <a:gd name="connsiteY7" fmla="*/ 2407739 h 3534375"/>
                <a:gd name="connsiteX8" fmla="*/ 126500 w 1526940"/>
                <a:gd name="connsiteY8" fmla="*/ 2359101 h 3534375"/>
                <a:gd name="connsiteX9" fmla="*/ 165585 w 1526940"/>
                <a:gd name="connsiteY9" fmla="*/ 2210443 h 3534375"/>
                <a:gd name="connsiteX10" fmla="*/ 260572 w 1526940"/>
                <a:gd name="connsiteY10" fmla="*/ 2171110 h 3534375"/>
                <a:gd name="connsiteX11" fmla="*/ 345359 w 1526940"/>
                <a:gd name="connsiteY11" fmla="*/ 2234303 h 3534375"/>
                <a:gd name="connsiteX12" fmla="*/ 590066 w 1526940"/>
                <a:gd name="connsiteY12" fmla="*/ 1960474 h 3534375"/>
                <a:gd name="connsiteX13" fmla="*/ 622198 w 1526940"/>
                <a:gd name="connsiteY13" fmla="*/ 1824793 h 3534375"/>
                <a:gd name="connsiteX14" fmla="*/ 623780 w 1526940"/>
                <a:gd name="connsiteY14" fmla="*/ 1556879 h 3534375"/>
                <a:gd name="connsiteX15" fmla="*/ 519818 w 1526940"/>
                <a:gd name="connsiteY15" fmla="*/ 1475313 h 3534375"/>
                <a:gd name="connsiteX16" fmla="*/ 412269 w 1526940"/>
                <a:gd name="connsiteY16" fmla="*/ 1376014 h 3534375"/>
                <a:gd name="connsiteX17" fmla="*/ 322645 w 1526940"/>
                <a:gd name="connsiteY17" fmla="*/ 1262531 h 3534375"/>
                <a:gd name="connsiteX18" fmla="*/ 250946 w 1526940"/>
                <a:gd name="connsiteY18" fmla="*/ 1028470 h 3534375"/>
                <a:gd name="connsiteX19" fmla="*/ 308305 w 1526940"/>
                <a:gd name="connsiteY19" fmla="*/ 744760 h 3534375"/>
                <a:gd name="connsiteX20" fmla="*/ 308305 w 1526940"/>
                <a:gd name="connsiteY20" fmla="*/ 631276 h 3534375"/>
                <a:gd name="connsiteX21" fmla="*/ 157738 w 1526940"/>
                <a:gd name="connsiteY21" fmla="*/ 453957 h 3534375"/>
                <a:gd name="connsiteX22" fmla="*/ 64530 w 1526940"/>
                <a:gd name="connsiteY22" fmla="*/ 365301 h 3534375"/>
                <a:gd name="connsiteX23" fmla="*/ 0 w 1526940"/>
                <a:gd name="connsiteY23" fmla="*/ 223444 h 3534375"/>
                <a:gd name="connsiteX24" fmla="*/ 1064729 w 1526940"/>
                <a:gd name="connsiteY24" fmla="*/ 23 h 3534375"/>
                <a:gd name="connsiteX25" fmla="*/ 1086238 w 1526940"/>
                <a:gd name="connsiteY25" fmla="*/ 1407932 h 3534375"/>
                <a:gd name="connsiteX26" fmla="*/ 1450245 w 1526940"/>
                <a:gd name="connsiteY26" fmla="*/ 2838701 h 3534375"/>
                <a:gd name="connsiteX27" fmla="*/ 1494738 w 1526940"/>
                <a:gd name="connsiteY27" fmla="*/ 3026188 h 3534375"/>
                <a:gd name="connsiteX28" fmla="*/ 1521924 w 1526940"/>
                <a:gd name="connsiteY28" fmla="*/ 3230944 h 3534375"/>
                <a:gd name="connsiteX29" fmla="*/ 1526869 w 1526940"/>
                <a:gd name="connsiteY29" fmla="*/ 3361691 h 3534375"/>
                <a:gd name="connsiteX30" fmla="*/ 1492264 w 1526940"/>
                <a:gd name="connsiteY30" fmla="*/ 3534375 h 3534375"/>
                <a:gd name="connsiteX31" fmla="*/ 908766 w 1526940"/>
                <a:gd name="connsiteY31" fmla="*/ 3299441 h 3534375"/>
                <a:gd name="connsiteX32" fmla="*/ 511553 w 1526940"/>
                <a:gd name="connsiteY32" fmla="*/ 3153526 h 3534375"/>
                <a:gd name="connsiteX33" fmla="*/ 389958 w 1526940"/>
                <a:gd name="connsiteY33" fmla="*/ 3104888 h 3534375"/>
                <a:gd name="connsiteX34" fmla="*/ 260256 w 1526940"/>
                <a:gd name="connsiteY34" fmla="*/ 3015718 h 3534375"/>
                <a:gd name="connsiteX35" fmla="*/ 215670 w 1526940"/>
                <a:gd name="connsiteY35" fmla="*/ 2983292 h 3534375"/>
                <a:gd name="connsiteX0" fmla="*/ 215670 w 1526940"/>
                <a:gd name="connsiteY0" fmla="*/ 3001021 h 3552104"/>
                <a:gd name="connsiteX1" fmla="*/ 195405 w 1526940"/>
                <a:gd name="connsiteY1" fmla="*/ 2932117 h 3552104"/>
                <a:gd name="connsiteX2" fmla="*/ 231883 w 1526940"/>
                <a:gd name="connsiteY2" fmla="*/ 2899691 h 3552104"/>
                <a:gd name="connsiteX3" fmla="*/ 325107 w 1526940"/>
                <a:gd name="connsiteY3" fmla="*/ 2705138 h 3552104"/>
                <a:gd name="connsiteX4" fmla="*/ 296734 w 1526940"/>
                <a:gd name="connsiteY4" fmla="*/ 2632181 h 3552104"/>
                <a:gd name="connsiteX5" fmla="*/ 276468 w 1526940"/>
                <a:gd name="connsiteY5" fmla="*/ 2599755 h 3552104"/>
                <a:gd name="connsiteX6" fmla="*/ 248096 w 1526940"/>
                <a:gd name="connsiteY6" fmla="*/ 2510585 h 3552104"/>
                <a:gd name="connsiteX7" fmla="*/ 158926 w 1526940"/>
                <a:gd name="connsiteY7" fmla="*/ 2425468 h 3552104"/>
                <a:gd name="connsiteX8" fmla="*/ 126500 w 1526940"/>
                <a:gd name="connsiteY8" fmla="*/ 2376830 h 3552104"/>
                <a:gd name="connsiteX9" fmla="*/ 165585 w 1526940"/>
                <a:gd name="connsiteY9" fmla="*/ 2228172 h 3552104"/>
                <a:gd name="connsiteX10" fmla="*/ 260572 w 1526940"/>
                <a:gd name="connsiteY10" fmla="*/ 2188839 h 3552104"/>
                <a:gd name="connsiteX11" fmla="*/ 345359 w 1526940"/>
                <a:gd name="connsiteY11" fmla="*/ 2252032 h 3552104"/>
                <a:gd name="connsiteX12" fmla="*/ 590066 w 1526940"/>
                <a:gd name="connsiteY12" fmla="*/ 1978203 h 3552104"/>
                <a:gd name="connsiteX13" fmla="*/ 622198 w 1526940"/>
                <a:gd name="connsiteY13" fmla="*/ 1842522 h 3552104"/>
                <a:gd name="connsiteX14" fmla="*/ 623780 w 1526940"/>
                <a:gd name="connsiteY14" fmla="*/ 1574608 h 3552104"/>
                <a:gd name="connsiteX15" fmla="*/ 519818 w 1526940"/>
                <a:gd name="connsiteY15" fmla="*/ 1493042 h 3552104"/>
                <a:gd name="connsiteX16" fmla="*/ 412269 w 1526940"/>
                <a:gd name="connsiteY16" fmla="*/ 1393743 h 3552104"/>
                <a:gd name="connsiteX17" fmla="*/ 322645 w 1526940"/>
                <a:gd name="connsiteY17" fmla="*/ 1280260 h 3552104"/>
                <a:gd name="connsiteX18" fmla="*/ 250946 w 1526940"/>
                <a:gd name="connsiteY18" fmla="*/ 1046199 h 3552104"/>
                <a:gd name="connsiteX19" fmla="*/ 308305 w 1526940"/>
                <a:gd name="connsiteY19" fmla="*/ 762489 h 3552104"/>
                <a:gd name="connsiteX20" fmla="*/ 308305 w 1526940"/>
                <a:gd name="connsiteY20" fmla="*/ 649005 h 3552104"/>
                <a:gd name="connsiteX21" fmla="*/ 157738 w 1526940"/>
                <a:gd name="connsiteY21" fmla="*/ 471686 h 3552104"/>
                <a:gd name="connsiteX22" fmla="*/ 64530 w 1526940"/>
                <a:gd name="connsiteY22" fmla="*/ 383030 h 3552104"/>
                <a:gd name="connsiteX23" fmla="*/ 0 w 1526940"/>
                <a:gd name="connsiteY23" fmla="*/ 241173 h 3552104"/>
                <a:gd name="connsiteX24" fmla="*/ 1107748 w 1526940"/>
                <a:gd name="connsiteY24" fmla="*/ 21 h 3552104"/>
                <a:gd name="connsiteX25" fmla="*/ 1086238 w 1526940"/>
                <a:gd name="connsiteY25" fmla="*/ 1425661 h 3552104"/>
                <a:gd name="connsiteX26" fmla="*/ 1450245 w 1526940"/>
                <a:gd name="connsiteY26" fmla="*/ 2856430 h 3552104"/>
                <a:gd name="connsiteX27" fmla="*/ 1494738 w 1526940"/>
                <a:gd name="connsiteY27" fmla="*/ 3043917 h 3552104"/>
                <a:gd name="connsiteX28" fmla="*/ 1521924 w 1526940"/>
                <a:gd name="connsiteY28" fmla="*/ 3248673 h 3552104"/>
                <a:gd name="connsiteX29" fmla="*/ 1526869 w 1526940"/>
                <a:gd name="connsiteY29" fmla="*/ 3379420 h 3552104"/>
                <a:gd name="connsiteX30" fmla="*/ 1492264 w 1526940"/>
                <a:gd name="connsiteY30" fmla="*/ 3552104 h 3552104"/>
                <a:gd name="connsiteX31" fmla="*/ 908766 w 1526940"/>
                <a:gd name="connsiteY31" fmla="*/ 3317170 h 3552104"/>
                <a:gd name="connsiteX32" fmla="*/ 511553 w 1526940"/>
                <a:gd name="connsiteY32" fmla="*/ 3171255 h 3552104"/>
                <a:gd name="connsiteX33" fmla="*/ 389958 w 1526940"/>
                <a:gd name="connsiteY33" fmla="*/ 3122617 h 3552104"/>
                <a:gd name="connsiteX34" fmla="*/ 260256 w 1526940"/>
                <a:gd name="connsiteY34" fmla="*/ 3033447 h 3552104"/>
                <a:gd name="connsiteX35" fmla="*/ 215670 w 1526940"/>
                <a:gd name="connsiteY35" fmla="*/ 3001021 h 3552104"/>
                <a:gd name="connsiteX0" fmla="*/ 215670 w 2649280"/>
                <a:gd name="connsiteY0" fmla="*/ 3516243 h 4067326"/>
                <a:gd name="connsiteX1" fmla="*/ 195405 w 2649280"/>
                <a:gd name="connsiteY1" fmla="*/ 3447339 h 4067326"/>
                <a:gd name="connsiteX2" fmla="*/ 231883 w 2649280"/>
                <a:gd name="connsiteY2" fmla="*/ 3414913 h 4067326"/>
                <a:gd name="connsiteX3" fmla="*/ 325107 w 2649280"/>
                <a:gd name="connsiteY3" fmla="*/ 3220360 h 4067326"/>
                <a:gd name="connsiteX4" fmla="*/ 296734 w 2649280"/>
                <a:gd name="connsiteY4" fmla="*/ 3147403 h 4067326"/>
                <a:gd name="connsiteX5" fmla="*/ 276468 w 2649280"/>
                <a:gd name="connsiteY5" fmla="*/ 3114977 h 4067326"/>
                <a:gd name="connsiteX6" fmla="*/ 248096 w 2649280"/>
                <a:gd name="connsiteY6" fmla="*/ 3025807 h 4067326"/>
                <a:gd name="connsiteX7" fmla="*/ 158926 w 2649280"/>
                <a:gd name="connsiteY7" fmla="*/ 2940690 h 4067326"/>
                <a:gd name="connsiteX8" fmla="*/ 126500 w 2649280"/>
                <a:gd name="connsiteY8" fmla="*/ 2892052 h 4067326"/>
                <a:gd name="connsiteX9" fmla="*/ 165585 w 2649280"/>
                <a:gd name="connsiteY9" fmla="*/ 2743394 h 4067326"/>
                <a:gd name="connsiteX10" fmla="*/ 260572 w 2649280"/>
                <a:gd name="connsiteY10" fmla="*/ 2704061 h 4067326"/>
                <a:gd name="connsiteX11" fmla="*/ 345359 w 2649280"/>
                <a:gd name="connsiteY11" fmla="*/ 2767254 h 4067326"/>
                <a:gd name="connsiteX12" fmla="*/ 590066 w 2649280"/>
                <a:gd name="connsiteY12" fmla="*/ 2493425 h 4067326"/>
                <a:gd name="connsiteX13" fmla="*/ 622198 w 2649280"/>
                <a:gd name="connsiteY13" fmla="*/ 2357744 h 4067326"/>
                <a:gd name="connsiteX14" fmla="*/ 623780 w 2649280"/>
                <a:gd name="connsiteY14" fmla="*/ 2089830 h 4067326"/>
                <a:gd name="connsiteX15" fmla="*/ 519818 w 2649280"/>
                <a:gd name="connsiteY15" fmla="*/ 2008264 h 4067326"/>
                <a:gd name="connsiteX16" fmla="*/ 412269 w 2649280"/>
                <a:gd name="connsiteY16" fmla="*/ 1908965 h 4067326"/>
                <a:gd name="connsiteX17" fmla="*/ 322645 w 2649280"/>
                <a:gd name="connsiteY17" fmla="*/ 1795482 h 4067326"/>
                <a:gd name="connsiteX18" fmla="*/ 250946 w 2649280"/>
                <a:gd name="connsiteY18" fmla="*/ 1561421 h 4067326"/>
                <a:gd name="connsiteX19" fmla="*/ 308305 w 2649280"/>
                <a:gd name="connsiteY19" fmla="*/ 1277711 h 4067326"/>
                <a:gd name="connsiteX20" fmla="*/ 308305 w 2649280"/>
                <a:gd name="connsiteY20" fmla="*/ 1164227 h 4067326"/>
                <a:gd name="connsiteX21" fmla="*/ 157738 w 2649280"/>
                <a:gd name="connsiteY21" fmla="*/ 986908 h 4067326"/>
                <a:gd name="connsiteX22" fmla="*/ 64530 w 2649280"/>
                <a:gd name="connsiteY22" fmla="*/ 898252 h 4067326"/>
                <a:gd name="connsiteX23" fmla="*/ 0 w 2649280"/>
                <a:gd name="connsiteY23" fmla="*/ 756395 h 4067326"/>
                <a:gd name="connsiteX24" fmla="*/ 1107748 w 2649280"/>
                <a:gd name="connsiteY24" fmla="*/ 515243 h 4067326"/>
                <a:gd name="connsiteX25" fmla="*/ 2649273 w 2649280"/>
                <a:gd name="connsiteY25" fmla="*/ 47121 h 4067326"/>
                <a:gd name="connsiteX26" fmla="*/ 1086238 w 2649280"/>
                <a:gd name="connsiteY26" fmla="*/ 1940883 h 4067326"/>
                <a:gd name="connsiteX27" fmla="*/ 1450245 w 2649280"/>
                <a:gd name="connsiteY27" fmla="*/ 3371652 h 4067326"/>
                <a:gd name="connsiteX28" fmla="*/ 1494738 w 2649280"/>
                <a:gd name="connsiteY28" fmla="*/ 3559139 h 4067326"/>
                <a:gd name="connsiteX29" fmla="*/ 1521924 w 2649280"/>
                <a:gd name="connsiteY29" fmla="*/ 3763895 h 4067326"/>
                <a:gd name="connsiteX30" fmla="*/ 1526869 w 2649280"/>
                <a:gd name="connsiteY30" fmla="*/ 3894642 h 4067326"/>
                <a:gd name="connsiteX31" fmla="*/ 1492264 w 2649280"/>
                <a:gd name="connsiteY31" fmla="*/ 4067326 h 4067326"/>
                <a:gd name="connsiteX32" fmla="*/ 908766 w 2649280"/>
                <a:gd name="connsiteY32" fmla="*/ 3832392 h 4067326"/>
                <a:gd name="connsiteX33" fmla="*/ 511553 w 2649280"/>
                <a:gd name="connsiteY33" fmla="*/ 3686477 h 4067326"/>
                <a:gd name="connsiteX34" fmla="*/ 389958 w 2649280"/>
                <a:gd name="connsiteY34" fmla="*/ 3637839 h 4067326"/>
                <a:gd name="connsiteX35" fmla="*/ 260256 w 2649280"/>
                <a:gd name="connsiteY35" fmla="*/ 3548669 h 4067326"/>
                <a:gd name="connsiteX36" fmla="*/ 215670 w 2649280"/>
                <a:gd name="connsiteY36" fmla="*/ 3516243 h 4067326"/>
                <a:gd name="connsiteX0" fmla="*/ 215670 w 2950414"/>
                <a:gd name="connsiteY0" fmla="*/ 3781770 h 4332853"/>
                <a:gd name="connsiteX1" fmla="*/ 195405 w 2950414"/>
                <a:gd name="connsiteY1" fmla="*/ 3712866 h 4332853"/>
                <a:gd name="connsiteX2" fmla="*/ 231883 w 2950414"/>
                <a:gd name="connsiteY2" fmla="*/ 3680440 h 4332853"/>
                <a:gd name="connsiteX3" fmla="*/ 325107 w 2950414"/>
                <a:gd name="connsiteY3" fmla="*/ 3485887 h 4332853"/>
                <a:gd name="connsiteX4" fmla="*/ 296734 w 2950414"/>
                <a:gd name="connsiteY4" fmla="*/ 3412930 h 4332853"/>
                <a:gd name="connsiteX5" fmla="*/ 276468 w 2950414"/>
                <a:gd name="connsiteY5" fmla="*/ 3380504 h 4332853"/>
                <a:gd name="connsiteX6" fmla="*/ 248096 w 2950414"/>
                <a:gd name="connsiteY6" fmla="*/ 3291334 h 4332853"/>
                <a:gd name="connsiteX7" fmla="*/ 158926 w 2950414"/>
                <a:gd name="connsiteY7" fmla="*/ 3206217 h 4332853"/>
                <a:gd name="connsiteX8" fmla="*/ 126500 w 2950414"/>
                <a:gd name="connsiteY8" fmla="*/ 3157579 h 4332853"/>
                <a:gd name="connsiteX9" fmla="*/ 165585 w 2950414"/>
                <a:gd name="connsiteY9" fmla="*/ 3008921 h 4332853"/>
                <a:gd name="connsiteX10" fmla="*/ 260572 w 2950414"/>
                <a:gd name="connsiteY10" fmla="*/ 2969588 h 4332853"/>
                <a:gd name="connsiteX11" fmla="*/ 345359 w 2950414"/>
                <a:gd name="connsiteY11" fmla="*/ 3032781 h 4332853"/>
                <a:gd name="connsiteX12" fmla="*/ 590066 w 2950414"/>
                <a:gd name="connsiteY12" fmla="*/ 2758952 h 4332853"/>
                <a:gd name="connsiteX13" fmla="*/ 622198 w 2950414"/>
                <a:gd name="connsiteY13" fmla="*/ 2623271 h 4332853"/>
                <a:gd name="connsiteX14" fmla="*/ 623780 w 2950414"/>
                <a:gd name="connsiteY14" fmla="*/ 2355357 h 4332853"/>
                <a:gd name="connsiteX15" fmla="*/ 519818 w 2950414"/>
                <a:gd name="connsiteY15" fmla="*/ 2273791 h 4332853"/>
                <a:gd name="connsiteX16" fmla="*/ 412269 w 2950414"/>
                <a:gd name="connsiteY16" fmla="*/ 2174492 h 4332853"/>
                <a:gd name="connsiteX17" fmla="*/ 322645 w 2950414"/>
                <a:gd name="connsiteY17" fmla="*/ 2061009 h 4332853"/>
                <a:gd name="connsiteX18" fmla="*/ 250946 w 2950414"/>
                <a:gd name="connsiteY18" fmla="*/ 1826948 h 4332853"/>
                <a:gd name="connsiteX19" fmla="*/ 308305 w 2950414"/>
                <a:gd name="connsiteY19" fmla="*/ 1543238 h 4332853"/>
                <a:gd name="connsiteX20" fmla="*/ 308305 w 2950414"/>
                <a:gd name="connsiteY20" fmla="*/ 1429754 h 4332853"/>
                <a:gd name="connsiteX21" fmla="*/ 157738 w 2950414"/>
                <a:gd name="connsiteY21" fmla="*/ 1252435 h 4332853"/>
                <a:gd name="connsiteX22" fmla="*/ 64530 w 2950414"/>
                <a:gd name="connsiteY22" fmla="*/ 1163779 h 4332853"/>
                <a:gd name="connsiteX23" fmla="*/ 0 w 2950414"/>
                <a:gd name="connsiteY23" fmla="*/ 1021922 h 4332853"/>
                <a:gd name="connsiteX24" fmla="*/ 1107748 w 2950414"/>
                <a:gd name="connsiteY24" fmla="*/ 780770 h 4332853"/>
                <a:gd name="connsiteX25" fmla="*/ 2950409 w 2950414"/>
                <a:gd name="connsiteY25" fmla="*/ 36030 h 4332853"/>
                <a:gd name="connsiteX26" fmla="*/ 1086238 w 2950414"/>
                <a:gd name="connsiteY26" fmla="*/ 2206410 h 4332853"/>
                <a:gd name="connsiteX27" fmla="*/ 1450245 w 2950414"/>
                <a:gd name="connsiteY27" fmla="*/ 3637179 h 4332853"/>
                <a:gd name="connsiteX28" fmla="*/ 1494738 w 2950414"/>
                <a:gd name="connsiteY28" fmla="*/ 3824666 h 4332853"/>
                <a:gd name="connsiteX29" fmla="*/ 1521924 w 2950414"/>
                <a:gd name="connsiteY29" fmla="*/ 4029422 h 4332853"/>
                <a:gd name="connsiteX30" fmla="*/ 1526869 w 2950414"/>
                <a:gd name="connsiteY30" fmla="*/ 4160169 h 4332853"/>
                <a:gd name="connsiteX31" fmla="*/ 1492264 w 2950414"/>
                <a:gd name="connsiteY31" fmla="*/ 4332853 h 4332853"/>
                <a:gd name="connsiteX32" fmla="*/ 908766 w 2950414"/>
                <a:gd name="connsiteY32" fmla="*/ 4097919 h 4332853"/>
                <a:gd name="connsiteX33" fmla="*/ 511553 w 2950414"/>
                <a:gd name="connsiteY33" fmla="*/ 3952004 h 4332853"/>
                <a:gd name="connsiteX34" fmla="*/ 389958 w 2950414"/>
                <a:gd name="connsiteY34" fmla="*/ 3903366 h 4332853"/>
                <a:gd name="connsiteX35" fmla="*/ 260256 w 2950414"/>
                <a:gd name="connsiteY35" fmla="*/ 3814196 h 4332853"/>
                <a:gd name="connsiteX36" fmla="*/ 215670 w 2950414"/>
                <a:gd name="connsiteY36" fmla="*/ 3781770 h 4332853"/>
                <a:gd name="connsiteX0" fmla="*/ 215670 w 2950414"/>
                <a:gd name="connsiteY0" fmla="*/ 3781770 h 4332853"/>
                <a:gd name="connsiteX1" fmla="*/ 195405 w 2950414"/>
                <a:gd name="connsiteY1" fmla="*/ 3712866 h 4332853"/>
                <a:gd name="connsiteX2" fmla="*/ 231883 w 2950414"/>
                <a:gd name="connsiteY2" fmla="*/ 3680440 h 4332853"/>
                <a:gd name="connsiteX3" fmla="*/ 325107 w 2950414"/>
                <a:gd name="connsiteY3" fmla="*/ 3485887 h 4332853"/>
                <a:gd name="connsiteX4" fmla="*/ 296734 w 2950414"/>
                <a:gd name="connsiteY4" fmla="*/ 3412930 h 4332853"/>
                <a:gd name="connsiteX5" fmla="*/ 276468 w 2950414"/>
                <a:gd name="connsiteY5" fmla="*/ 3380504 h 4332853"/>
                <a:gd name="connsiteX6" fmla="*/ 248096 w 2950414"/>
                <a:gd name="connsiteY6" fmla="*/ 3291334 h 4332853"/>
                <a:gd name="connsiteX7" fmla="*/ 158926 w 2950414"/>
                <a:gd name="connsiteY7" fmla="*/ 3206217 h 4332853"/>
                <a:gd name="connsiteX8" fmla="*/ 126500 w 2950414"/>
                <a:gd name="connsiteY8" fmla="*/ 3157579 h 4332853"/>
                <a:gd name="connsiteX9" fmla="*/ 165585 w 2950414"/>
                <a:gd name="connsiteY9" fmla="*/ 3008921 h 4332853"/>
                <a:gd name="connsiteX10" fmla="*/ 260572 w 2950414"/>
                <a:gd name="connsiteY10" fmla="*/ 2969588 h 4332853"/>
                <a:gd name="connsiteX11" fmla="*/ 345359 w 2950414"/>
                <a:gd name="connsiteY11" fmla="*/ 3032781 h 4332853"/>
                <a:gd name="connsiteX12" fmla="*/ 590066 w 2950414"/>
                <a:gd name="connsiteY12" fmla="*/ 2758952 h 4332853"/>
                <a:gd name="connsiteX13" fmla="*/ 622198 w 2950414"/>
                <a:gd name="connsiteY13" fmla="*/ 2623271 h 4332853"/>
                <a:gd name="connsiteX14" fmla="*/ 623780 w 2950414"/>
                <a:gd name="connsiteY14" fmla="*/ 2355357 h 4332853"/>
                <a:gd name="connsiteX15" fmla="*/ 519818 w 2950414"/>
                <a:gd name="connsiteY15" fmla="*/ 2273791 h 4332853"/>
                <a:gd name="connsiteX16" fmla="*/ 412269 w 2950414"/>
                <a:gd name="connsiteY16" fmla="*/ 2174492 h 4332853"/>
                <a:gd name="connsiteX17" fmla="*/ 322645 w 2950414"/>
                <a:gd name="connsiteY17" fmla="*/ 2061009 h 4332853"/>
                <a:gd name="connsiteX18" fmla="*/ 250946 w 2950414"/>
                <a:gd name="connsiteY18" fmla="*/ 1826948 h 4332853"/>
                <a:gd name="connsiteX19" fmla="*/ 308305 w 2950414"/>
                <a:gd name="connsiteY19" fmla="*/ 1543238 h 4332853"/>
                <a:gd name="connsiteX20" fmla="*/ 308305 w 2950414"/>
                <a:gd name="connsiteY20" fmla="*/ 1429754 h 4332853"/>
                <a:gd name="connsiteX21" fmla="*/ 157738 w 2950414"/>
                <a:gd name="connsiteY21" fmla="*/ 1252435 h 4332853"/>
                <a:gd name="connsiteX22" fmla="*/ 64530 w 2950414"/>
                <a:gd name="connsiteY22" fmla="*/ 1163779 h 4332853"/>
                <a:gd name="connsiteX23" fmla="*/ 0 w 2950414"/>
                <a:gd name="connsiteY23" fmla="*/ 1021922 h 4332853"/>
                <a:gd name="connsiteX24" fmla="*/ 1107748 w 2950414"/>
                <a:gd name="connsiteY24" fmla="*/ 780770 h 4332853"/>
                <a:gd name="connsiteX25" fmla="*/ 2950409 w 2950414"/>
                <a:gd name="connsiteY25" fmla="*/ 36030 h 4332853"/>
                <a:gd name="connsiteX26" fmla="*/ 1086238 w 2950414"/>
                <a:gd name="connsiteY26" fmla="*/ 2206410 h 4332853"/>
                <a:gd name="connsiteX27" fmla="*/ 1450245 w 2950414"/>
                <a:gd name="connsiteY27" fmla="*/ 3637179 h 4332853"/>
                <a:gd name="connsiteX28" fmla="*/ 1494738 w 2950414"/>
                <a:gd name="connsiteY28" fmla="*/ 3824666 h 4332853"/>
                <a:gd name="connsiteX29" fmla="*/ 1521924 w 2950414"/>
                <a:gd name="connsiteY29" fmla="*/ 4029422 h 4332853"/>
                <a:gd name="connsiteX30" fmla="*/ 1526869 w 2950414"/>
                <a:gd name="connsiteY30" fmla="*/ 4160169 h 4332853"/>
                <a:gd name="connsiteX31" fmla="*/ 1492264 w 2950414"/>
                <a:gd name="connsiteY31" fmla="*/ 4332853 h 4332853"/>
                <a:gd name="connsiteX32" fmla="*/ 908766 w 2950414"/>
                <a:gd name="connsiteY32" fmla="*/ 4097919 h 4332853"/>
                <a:gd name="connsiteX33" fmla="*/ 511553 w 2950414"/>
                <a:gd name="connsiteY33" fmla="*/ 3952004 h 4332853"/>
                <a:gd name="connsiteX34" fmla="*/ 389958 w 2950414"/>
                <a:gd name="connsiteY34" fmla="*/ 3903366 h 4332853"/>
                <a:gd name="connsiteX35" fmla="*/ 260256 w 2950414"/>
                <a:gd name="connsiteY35" fmla="*/ 3814196 h 4332853"/>
                <a:gd name="connsiteX36" fmla="*/ 215670 w 2950414"/>
                <a:gd name="connsiteY36" fmla="*/ 3781770 h 4332853"/>
                <a:gd name="connsiteX0" fmla="*/ 215670 w 2950416"/>
                <a:gd name="connsiteY0" fmla="*/ 3786083 h 4337166"/>
                <a:gd name="connsiteX1" fmla="*/ 195405 w 2950416"/>
                <a:gd name="connsiteY1" fmla="*/ 3717179 h 4337166"/>
                <a:gd name="connsiteX2" fmla="*/ 231883 w 2950416"/>
                <a:gd name="connsiteY2" fmla="*/ 3684753 h 4337166"/>
                <a:gd name="connsiteX3" fmla="*/ 325107 w 2950416"/>
                <a:gd name="connsiteY3" fmla="*/ 3490200 h 4337166"/>
                <a:gd name="connsiteX4" fmla="*/ 296734 w 2950416"/>
                <a:gd name="connsiteY4" fmla="*/ 3417243 h 4337166"/>
                <a:gd name="connsiteX5" fmla="*/ 276468 w 2950416"/>
                <a:gd name="connsiteY5" fmla="*/ 3384817 h 4337166"/>
                <a:gd name="connsiteX6" fmla="*/ 248096 w 2950416"/>
                <a:gd name="connsiteY6" fmla="*/ 3295647 h 4337166"/>
                <a:gd name="connsiteX7" fmla="*/ 158926 w 2950416"/>
                <a:gd name="connsiteY7" fmla="*/ 3210530 h 4337166"/>
                <a:gd name="connsiteX8" fmla="*/ 126500 w 2950416"/>
                <a:gd name="connsiteY8" fmla="*/ 3161892 h 4337166"/>
                <a:gd name="connsiteX9" fmla="*/ 165585 w 2950416"/>
                <a:gd name="connsiteY9" fmla="*/ 3013234 h 4337166"/>
                <a:gd name="connsiteX10" fmla="*/ 260572 w 2950416"/>
                <a:gd name="connsiteY10" fmla="*/ 2973901 h 4337166"/>
                <a:gd name="connsiteX11" fmla="*/ 345359 w 2950416"/>
                <a:gd name="connsiteY11" fmla="*/ 3037094 h 4337166"/>
                <a:gd name="connsiteX12" fmla="*/ 590066 w 2950416"/>
                <a:gd name="connsiteY12" fmla="*/ 2763265 h 4337166"/>
                <a:gd name="connsiteX13" fmla="*/ 622198 w 2950416"/>
                <a:gd name="connsiteY13" fmla="*/ 2627584 h 4337166"/>
                <a:gd name="connsiteX14" fmla="*/ 623780 w 2950416"/>
                <a:gd name="connsiteY14" fmla="*/ 2359670 h 4337166"/>
                <a:gd name="connsiteX15" fmla="*/ 519818 w 2950416"/>
                <a:gd name="connsiteY15" fmla="*/ 2278104 h 4337166"/>
                <a:gd name="connsiteX16" fmla="*/ 412269 w 2950416"/>
                <a:gd name="connsiteY16" fmla="*/ 2178805 h 4337166"/>
                <a:gd name="connsiteX17" fmla="*/ 322645 w 2950416"/>
                <a:gd name="connsiteY17" fmla="*/ 2065322 h 4337166"/>
                <a:gd name="connsiteX18" fmla="*/ 250946 w 2950416"/>
                <a:gd name="connsiteY18" fmla="*/ 1831261 h 4337166"/>
                <a:gd name="connsiteX19" fmla="*/ 308305 w 2950416"/>
                <a:gd name="connsiteY19" fmla="*/ 1547551 h 4337166"/>
                <a:gd name="connsiteX20" fmla="*/ 308305 w 2950416"/>
                <a:gd name="connsiteY20" fmla="*/ 1434067 h 4337166"/>
                <a:gd name="connsiteX21" fmla="*/ 157738 w 2950416"/>
                <a:gd name="connsiteY21" fmla="*/ 1256748 h 4337166"/>
                <a:gd name="connsiteX22" fmla="*/ 64530 w 2950416"/>
                <a:gd name="connsiteY22" fmla="*/ 1168092 h 4337166"/>
                <a:gd name="connsiteX23" fmla="*/ 0 w 2950416"/>
                <a:gd name="connsiteY23" fmla="*/ 1026235 h 4337166"/>
                <a:gd name="connsiteX24" fmla="*/ 1107748 w 2950416"/>
                <a:gd name="connsiteY24" fmla="*/ 785083 h 4337166"/>
                <a:gd name="connsiteX25" fmla="*/ 2950409 w 2950416"/>
                <a:gd name="connsiteY25" fmla="*/ 40343 h 4337166"/>
                <a:gd name="connsiteX26" fmla="*/ 1086238 w 2950416"/>
                <a:gd name="connsiteY26" fmla="*/ 2210723 h 4337166"/>
                <a:gd name="connsiteX27" fmla="*/ 1450245 w 2950416"/>
                <a:gd name="connsiteY27" fmla="*/ 3641492 h 4337166"/>
                <a:gd name="connsiteX28" fmla="*/ 1494738 w 2950416"/>
                <a:gd name="connsiteY28" fmla="*/ 3828979 h 4337166"/>
                <a:gd name="connsiteX29" fmla="*/ 1521924 w 2950416"/>
                <a:gd name="connsiteY29" fmla="*/ 4033735 h 4337166"/>
                <a:gd name="connsiteX30" fmla="*/ 1526869 w 2950416"/>
                <a:gd name="connsiteY30" fmla="*/ 4164482 h 4337166"/>
                <a:gd name="connsiteX31" fmla="*/ 1492264 w 2950416"/>
                <a:gd name="connsiteY31" fmla="*/ 4337166 h 4337166"/>
                <a:gd name="connsiteX32" fmla="*/ 908766 w 2950416"/>
                <a:gd name="connsiteY32" fmla="*/ 4102232 h 4337166"/>
                <a:gd name="connsiteX33" fmla="*/ 511553 w 2950416"/>
                <a:gd name="connsiteY33" fmla="*/ 3956317 h 4337166"/>
                <a:gd name="connsiteX34" fmla="*/ 389958 w 2950416"/>
                <a:gd name="connsiteY34" fmla="*/ 3907679 h 4337166"/>
                <a:gd name="connsiteX35" fmla="*/ 260256 w 2950416"/>
                <a:gd name="connsiteY35" fmla="*/ 3818509 h 4337166"/>
                <a:gd name="connsiteX36" fmla="*/ 215670 w 2950416"/>
                <a:gd name="connsiteY36" fmla="*/ 3786083 h 4337166"/>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1086238 w 2950409"/>
                <a:gd name="connsiteY26" fmla="*/ 2170380 h 4296823"/>
                <a:gd name="connsiteX27" fmla="*/ 1450245 w 2950409"/>
                <a:gd name="connsiteY27" fmla="*/ 3601149 h 4296823"/>
                <a:gd name="connsiteX28" fmla="*/ 1494738 w 2950409"/>
                <a:gd name="connsiteY28" fmla="*/ 3788636 h 4296823"/>
                <a:gd name="connsiteX29" fmla="*/ 1521924 w 2950409"/>
                <a:gd name="connsiteY29" fmla="*/ 3993392 h 4296823"/>
                <a:gd name="connsiteX30" fmla="*/ 1526869 w 2950409"/>
                <a:gd name="connsiteY30" fmla="*/ 4124139 h 4296823"/>
                <a:gd name="connsiteX31" fmla="*/ 1492264 w 2950409"/>
                <a:gd name="connsiteY31" fmla="*/ 4296823 h 4296823"/>
                <a:gd name="connsiteX32" fmla="*/ 908766 w 2950409"/>
                <a:gd name="connsiteY32" fmla="*/ 4061889 h 4296823"/>
                <a:gd name="connsiteX33" fmla="*/ 511553 w 2950409"/>
                <a:gd name="connsiteY33" fmla="*/ 3915974 h 4296823"/>
                <a:gd name="connsiteX34" fmla="*/ 389958 w 2950409"/>
                <a:gd name="connsiteY34" fmla="*/ 3867336 h 4296823"/>
                <a:gd name="connsiteX35" fmla="*/ 260256 w 2950409"/>
                <a:gd name="connsiteY35" fmla="*/ 3778166 h 4296823"/>
                <a:gd name="connsiteX36" fmla="*/ 215670 w 2950409"/>
                <a:gd name="connsiteY36" fmla="*/ 3745740 h 4296823"/>
                <a:gd name="connsiteX0" fmla="*/ 215670 w 3046826"/>
                <a:gd name="connsiteY0" fmla="*/ 3747841 h 4298924"/>
                <a:gd name="connsiteX1" fmla="*/ 195405 w 3046826"/>
                <a:gd name="connsiteY1" fmla="*/ 3678937 h 4298924"/>
                <a:gd name="connsiteX2" fmla="*/ 231883 w 3046826"/>
                <a:gd name="connsiteY2" fmla="*/ 3646511 h 4298924"/>
                <a:gd name="connsiteX3" fmla="*/ 325107 w 3046826"/>
                <a:gd name="connsiteY3" fmla="*/ 3451958 h 4298924"/>
                <a:gd name="connsiteX4" fmla="*/ 296734 w 3046826"/>
                <a:gd name="connsiteY4" fmla="*/ 3379001 h 4298924"/>
                <a:gd name="connsiteX5" fmla="*/ 276468 w 3046826"/>
                <a:gd name="connsiteY5" fmla="*/ 3346575 h 4298924"/>
                <a:gd name="connsiteX6" fmla="*/ 248096 w 3046826"/>
                <a:gd name="connsiteY6" fmla="*/ 3257405 h 4298924"/>
                <a:gd name="connsiteX7" fmla="*/ 158926 w 3046826"/>
                <a:gd name="connsiteY7" fmla="*/ 3172288 h 4298924"/>
                <a:gd name="connsiteX8" fmla="*/ 126500 w 3046826"/>
                <a:gd name="connsiteY8" fmla="*/ 3123650 h 4298924"/>
                <a:gd name="connsiteX9" fmla="*/ 165585 w 3046826"/>
                <a:gd name="connsiteY9" fmla="*/ 2974992 h 4298924"/>
                <a:gd name="connsiteX10" fmla="*/ 260572 w 3046826"/>
                <a:gd name="connsiteY10" fmla="*/ 2935659 h 4298924"/>
                <a:gd name="connsiteX11" fmla="*/ 345359 w 3046826"/>
                <a:gd name="connsiteY11" fmla="*/ 2998852 h 4298924"/>
                <a:gd name="connsiteX12" fmla="*/ 590066 w 3046826"/>
                <a:gd name="connsiteY12" fmla="*/ 2725023 h 4298924"/>
                <a:gd name="connsiteX13" fmla="*/ 622198 w 3046826"/>
                <a:gd name="connsiteY13" fmla="*/ 2589342 h 4298924"/>
                <a:gd name="connsiteX14" fmla="*/ 623780 w 3046826"/>
                <a:gd name="connsiteY14" fmla="*/ 2321428 h 4298924"/>
                <a:gd name="connsiteX15" fmla="*/ 519818 w 3046826"/>
                <a:gd name="connsiteY15" fmla="*/ 2239862 h 4298924"/>
                <a:gd name="connsiteX16" fmla="*/ 412269 w 3046826"/>
                <a:gd name="connsiteY16" fmla="*/ 2140563 h 4298924"/>
                <a:gd name="connsiteX17" fmla="*/ 322645 w 3046826"/>
                <a:gd name="connsiteY17" fmla="*/ 2027080 h 4298924"/>
                <a:gd name="connsiteX18" fmla="*/ 250946 w 3046826"/>
                <a:gd name="connsiteY18" fmla="*/ 1793019 h 4298924"/>
                <a:gd name="connsiteX19" fmla="*/ 308305 w 3046826"/>
                <a:gd name="connsiteY19" fmla="*/ 1509309 h 4298924"/>
                <a:gd name="connsiteX20" fmla="*/ 308305 w 3046826"/>
                <a:gd name="connsiteY20" fmla="*/ 1395825 h 4298924"/>
                <a:gd name="connsiteX21" fmla="*/ 157738 w 3046826"/>
                <a:gd name="connsiteY21" fmla="*/ 1218506 h 4298924"/>
                <a:gd name="connsiteX22" fmla="*/ 64530 w 3046826"/>
                <a:gd name="connsiteY22" fmla="*/ 1129850 h 4298924"/>
                <a:gd name="connsiteX23" fmla="*/ 0 w 3046826"/>
                <a:gd name="connsiteY23" fmla="*/ 987993 h 4298924"/>
                <a:gd name="connsiteX24" fmla="*/ 1107748 w 3046826"/>
                <a:gd name="connsiteY24" fmla="*/ 746841 h 4298924"/>
                <a:gd name="connsiteX25" fmla="*/ 2950409 w 3046826"/>
                <a:gd name="connsiteY25" fmla="*/ 2101 h 4298924"/>
                <a:gd name="connsiteX26" fmla="*/ 2660028 w 3046826"/>
                <a:gd name="connsiteY26" fmla="*/ 643996 h 4298924"/>
                <a:gd name="connsiteX27" fmla="*/ 1086238 w 3046826"/>
                <a:gd name="connsiteY27" fmla="*/ 2172481 h 4298924"/>
                <a:gd name="connsiteX28" fmla="*/ 1450245 w 3046826"/>
                <a:gd name="connsiteY28" fmla="*/ 3603250 h 4298924"/>
                <a:gd name="connsiteX29" fmla="*/ 1494738 w 3046826"/>
                <a:gd name="connsiteY29" fmla="*/ 3790737 h 4298924"/>
                <a:gd name="connsiteX30" fmla="*/ 1521924 w 3046826"/>
                <a:gd name="connsiteY30" fmla="*/ 3995493 h 4298924"/>
                <a:gd name="connsiteX31" fmla="*/ 1526869 w 3046826"/>
                <a:gd name="connsiteY31" fmla="*/ 4126240 h 4298924"/>
                <a:gd name="connsiteX32" fmla="*/ 1492264 w 3046826"/>
                <a:gd name="connsiteY32" fmla="*/ 4298924 h 4298924"/>
                <a:gd name="connsiteX33" fmla="*/ 908766 w 3046826"/>
                <a:gd name="connsiteY33" fmla="*/ 4063990 h 4298924"/>
                <a:gd name="connsiteX34" fmla="*/ 511553 w 3046826"/>
                <a:gd name="connsiteY34" fmla="*/ 3918075 h 4298924"/>
                <a:gd name="connsiteX35" fmla="*/ 389958 w 3046826"/>
                <a:gd name="connsiteY35" fmla="*/ 3869437 h 4298924"/>
                <a:gd name="connsiteX36" fmla="*/ 260256 w 3046826"/>
                <a:gd name="connsiteY36" fmla="*/ 3780267 h 4298924"/>
                <a:gd name="connsiteX37" fmla="*/ 215670 w 3046826"/>
                <a:gd name="connsiteY37" fmla="*/ 3747841 h 4298924"/>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60028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60028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45689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2950409"/>
                <a:gd name="connsiteY0" fmla="*/ 3745740 h 4296823"/>
                <a:gd name="connsiteX1" fmla="*/ 195405 w 2950409"/>
                <a:gd name="connsiteY1" fmla="*/ 3676836 h 4296823"/>
                <a:gd name="connsiteX2" fmla="*/ 231883 w 2950409"/>
                <a:gd name="connsiteY2" fmla="*/ 3644410 h 4296823"/>
                <a:gd name="connsiteX3" fmla="*/ 325107 w 2950409"/>
                <a:gd name="connsiteY3" fmla="*/ 3449857 h 4296823"/>
                <a:gd name="connsiteX4" fmla="*/ 296734 w 2950409"/>
                <a:gd name="connsiteY4" fmla="*/ 3376900 h 4296823"/>
                <a:gd name="connsiteX5" fmla="*/ 276468 w 2950409"/>
                <a:gd name="connsiteY5" fmla="*/ 3344474 h 4296823"/>
                <a:gd name="connsiteX6" fmla="*/ 248096 w 2950409"/>
                <a:gd name="connsiteY6" fmla="*/ 3255304 h 4296823"/>
                <a:gd name="connsiteX7" fmla="*/ 158926 w 2950409"/>
                <a:gd name="connsiteY7" fmla="*/ 3170187 h 4296823"/>
                <a:gd name="connsiteX8" fmla="*/ 126500 w 2950409"/>
                <a:gd name="connsiteY8" fmla="*/ 3121549 h 4296823"/>
                <a:gd name="connsiteX9" fmla="*/ 165585 w 2950409"/>
                <a:gd name="connsiteY9" fmla="*/ 2972891 h 4296823"/>
                <a:gd name="connsiteX10" fmla="*/ 260572 w 2950409"/>
                <a:gd name="connsiteY10" fmla="*/ 2933558 h 4296823"/>
                <a:gd name="connsiteX11" fmla="*/ 345359 w 2950409"/>
                <a:gd name="connsiteY11" fmla="*/ 2996751 h 4296823"/>
                <a:gd name="connsiteX12" fmla="*/ 590066 w 2950409"/>
                <a:gd name="connsiteY12" fmla="*/ 2722922 h 4296823"/>
                <a:gd name="connsiteX13" fmla="*/ 622198 w 2950409"/>
                <a:gd name="connsiteY13" fmla="*/ 2587241 h 4296823"/>
                <a:gd name="connsiteX14" fmla="*/ 623780 w 2950409"/>
                <a:gd name="connsiteY14" fmla="*/ 2319327 h 4296823"/>
                <a:gd name="connsiteX15" fmla="*/ 519818 w 2950409"/>
                <a:gd name="connsiteY15" fmla="*/ 2237761 h 4296823"/>
                <a:gd name="connsiteX16" fmla="*/ 412269 w 2950409"/>
                <a:gd name="connsiteY16" fmla="*/ 2138462 h 4296823"/>
                <a:gd name="connsiteX17" fmla="*/ 322645 w 2950409"/>
                <a:gd name="connsiteY17" fmla="*/ 2024979 h 4296823"/>
                <a:gd name="connsiteX18" fmla="*/ 250946 w 2950409"/>
                <a:gd name="connsiteY18" fmla="*/ 1790918 h 4296823"/>
                <a:gd name="connsiteX19" fmla="*/ 308305 w 2950409"/>
                <a:gd name="connsiteY19" fmla="*/ 1507208 h 4296823"/>
                <a:gd name="connsiteX20" fmla="*/ 308305 w 2950409"/>
                <a:gd name="connsiteY20" fmla="*/ 1393724 h 4296823"/>
                <a:gd name="connsiteX21" fmla="*/ 157738 w 2950409"/>
                <a:gd name="connsiteY21" fmla="*/ 1216405 h 4296823"/>
                <a:gd name="connsiteX22" fmla="*/ 64530 w 2950409"/>
                <a:gd name="connsiteY22" fmla="*/ 1127749 h 4296823"/>
                <a:gd name="connsiteX23" fmla="*/ 0 w 2950409"/>
                <a:gd name="connsiteY23" fmla="*/ 985892 h 4296823"/>
                <a:gd name="connsiteX24" fmla="*/ 1107748 w 2950409"/>
                <a:gd name="connsiteY24" fmla="*/ 744740 h 4296823"/>
                <a:gd name="connsiteX25" fmla="*/ 2950409 w 2950409"/>
                <a:gd name="connsiteY25" fmla="*/ 0 h 4296823"/>
                <a:gd name="connsiteX26" fmla="*/ 2645689 w 2950409"/>
                <a:gd name="connsiteY26" fmla="*/ 641895 h 4296823"/>
                <a:gd name="connsiteX27" fmla="*/ 1086238 w 2950409"/>
                <a:gd name="connsiteY27" fmla="*/ 2170380 h 4296823"/>
                <a:gd name="connsiteX28" fmla="*/ 1450245 w 2950409"/>
                <a:gd name="connsiteY28" fmla="*/ 3601149 h 4296823"/>
                <a:gd name="connsiteX29" fmla="*/ 1494738 w 2950409"/>
                <a:gd name="connsiteY29" fmla="*/ 3788636 h 4296823"/>
                <a:gd name="connsiteX30" fmla="*/ 1521924 w 2950409"/>
                <a:gd name="connsiteY30" fmla="*/ 3993392 h 4296823"/>
                <a:gd name="connsiteX31" fmla="*/ 1526869 w 2950409"/>
                <a:gd name="connsiteY31" fmla="*/ 4124139 h 4296823"/>
                <a:gd name="connsiteX32" fmla="*/ 1492264 w 2950409"/>
                <a:gd name="connsiteY32" fmla="*/ 4296823 h 4296823"/>
                <a:gd name="connsiteX33" fmla="*/ 908766 w 2950409"/>
                <a:gd name="connsiteY33" fmla="*/ 4061889 h 4296823"/>
                <a:gd name="connsiteX34" fmla="*/ 511553 w 2950409"/>
                <a:gd name="connsiteY34" fmla="*/ 3915974 h 4296823"/>
                <a:gd name="connsiteX35" fmla="*/ 389958 w 2950409"/>
                <a:gd name="connsiteY35" fmla="*/ 3867336 h 4296823"/>
                <a:gd name="connsiteX36" fmla="*/ 260256 w 2950409"/>
                <a:gd name="connsiteY36" fmla="*/ 3778166 h 4296823"/>
                <a:gd name="connsiteX37" fmla="*/ 215670 w 2950409"/>
                <a:gd name="connsiteY37" fmla="*/ 3745740 h 4296823"/>
                <a:gd name="connsiteX0" fmla="*/ 215670 w 3036095"/>
                <a:gd name="connsiteY0" fmla="*/ 3745740 h 4296823"/>
                <a:gd name="connsiteX1" fmla="*/ 195405 w 3036095"/>
                <a:gd name="connsiteY1" fmla="*/ 3676836 h 4296823"/>
                <a:gd name="connsiteX2" fmla="*/ 231883 w 3036095"/>
                <a:gd name="connsiteY2" fmla="*/ 3644410 h 4296823"/>
                <a:gd name="connsiteX3" fmla="*/ 325107 w 3036095"/>
                <a:gd name="connsiteY3" fmla="*/ 3449857 h 4296823"/>
                <a:gd name="connsiteX4" fmla="*/ 296734 w 3036095"/>
                <a:gd name="connsiteY4" fmla="*/ 3376900 h 4296823"/>
                <a:gd name="connsiteX5" fmla="*/ 276468 w 3036095"/>
                <a:gd name="connsiteY5" fmla="*/ 3344474 h 4296823"/>
                <a:gd name="connsiteX6" fmla="*/ 248096 w 3036095"/>
                <a:gd name="connsiteY6" fmla="*/ 3255304 h 4296823"/>
                <a:gd name="connsiteX7" fmla="*/ 158926 w 3036095"/>
                <a:gd name="connsiteY7" fmla="*/ 3170187 h 4296823"/>
                <a:gd name="connsiteX8" fmla="*/ 126500 w 3036095"/>
                <a:gd name="connsiteY8" fmla="*/ 3121549 h 4296823"/>
                <a:gd name="connsiteX9" fmla="*/ 165585 w 3036095"/>
                <a:gd name="connsiteY9" fmla="*/ 2972891 h 4296823"/>
                <a:gd name="connsiteX10" fmla="*/ 260572 w 3036095"/>
                <a:gd name="connsiteY10" fmla="*/ 2933558 h 4296823"/>
                <a:gd name="connsiteX11" fmla="*/ 345359 w 3036095"/>
                <a:gd name="connsiteY11" fmla="*/ 2996751 h 4296823"/>
                <a:gd name="connsiteX12" fmla="*/ 590066 w 3036095"/>
                <a:gd name="connsiteY12" fmla="*/ 2722922 h 4296823"/>
                <a:gd name="connsiteX13" fmla="*/ 622198 w 3036095"/>
                <a:gd name="connsiteY13" fmla="*/ 2587241 h 4296823"/>
                <a:gd name="connsiteX14" fmla="*/ 623780 w 3036095"/>
                <a:gd name="connsiteY14" fmla="*/ 2319327 h 4296823"/>
                <a:gd name="connsiteX15" fmla="*/ 519818 w 3036095"/>
                <a:gd name="connsiteY15" fmla="*/ 2237761 h 4296823"/>
                <a:gd name="connsiteX16" fmla="*/ 412269 w 3036095"/>
                <a:gd name="connsiteY16" fmla="*/ 2138462 h 4296823"/>
                <a:gd name="connsiteX17" fmla="*/ 322645 w 3036095"/>
                <a:gd name="connsiteY17" fmla="*/ 2024979 h 4296823"/>
                <a:gd name="connsiteX18" fmla="*/ 250946 w 3036095"/>
                <a:gd name="connsiteY18" fmla="*/ 1790918 h 4296823"/>
                <a:gd name="connsiteX19" fmla="*/ 308305 w 3036095"/>
                <a:gd name="connsiteY19" fmla="*/ 1507208 h 4296823"/>
                <a:gd name="connsiteX20" fmla="*/ 308305 w 3036095"/>
                <a:gd name="connsiteY20" fmla="*/ 1393724 h 4296823"/>
                <a:gd name="connsiteX21" fmla="*/ 157738 w 3036095"/>
                <a:gd name="connsiteY21" fmla="*/ 1216405 h 4296823"/>
                <a:gd name="connsiteX22" fmla="*/ 64530 w 3036095"/>
                <a:gd name="connsiteY22" fmla="*/ 1127749 h 4296823"/>
                <a:gd name="connsiteX23" fmla="*/ 0 w 3036095"/>
                <a:gd name="connsiteY23" fmla="*/ 985892 h 4296823"/>
                <a:gd name="connsiteX24" fmla="*/ 1107748 w 3036095"/>
                <a:gd name="connsiteY24" fmla="*/ 744740 h 4296823"/>
                <a:gd name="connsiteX25" fmla="*/ 2950409 w 3036095"/>
                <a:gd name="connsiteY25" fmla="*/ 0 h 4296823"/>
                <a:gd name="connsiteX26" fmla="*/ 2645689 w 3036095"/>
                <a:gd name="connsiteY26" fmla="*/ 641895 h 4296823"/>
                <a:gd name="connsiteX27" fmla="*/ 2975503 w 3036095"/>
                <a:gd name="connsiteY27" fmla="*/ 801483 h 4296823"/>
                <a:gd name="connsiteX28" fmla="*/ 1086238 w 3036095"/>
                <a:gd name="connsiteY28" fmla="*/ 2170380 h 4296823"/>
                <a:gd name="connsiteX29" fmla="*/ 1450245 w 3036095"/>
                <a:gd name="connsiteY29" fmla="*/ 3601149 h 4296823"/>
                <a:gd name="connsiteX30" fmla="*/ 1494738 w 3036095"/>
                <a:gd name="connsiteY30" fmla="*/ 3788636 h 4296823"/>
                <a:gd name="connsiteX31" fmla="*/ 1521924 w 3036095"/>
                <a:gd name="connsiteY31" fmla="*/ 3993392 h 4296823"/>
                <a:gd name="connsiteX32" fmla="*/ 1526869 w 3036095"/>
                <a:gd name="connsiteY32" fmla="*/ 4124139 h 4296823"/>
                <a:gd name="connsiteX33" fmla="*/ 1492264 w 3036095"/>
                <a:gd name="connsiteY33" fmla="*/ 4296823 h 4296823"/>
                <a:gd name="connsiteX34" fmla="*/ 908766 w 3036095"/>
                <a:gd name="connsiteY34" fmla="*/ 4061889 h 4296823"/>
                <a:gd name="connsiteX35" fmla="*/ 511553 w 3036095"/>
                <a:gd name="connsiteY35" fmla="*/ 3915974 h 4296823"/>
                <a:gd name="connsiteX36" fmla="*/ 389958 w 3036095"/>
                <a:gd name="connsiteY36" fmla="*/ 3867336 h 4296823"/>
                <a:gd name="connsiteX37" fmla="*/ 260256 w 3036095"/>
                <a:gd name="connsiteY37" fmla="*/ 3778166 h 4296823"/>
                <a:gd name="connsiteX38" fmla="*/ 215670 w 3036095"/>
                <a:gd name="connsiteY38" fmla="*/ 3745740 h 4296823"/>
                <a:gd name="connsiteX0" fmla="*/ 215670 w 3055249"/>
                <a:gd name="connsiteY0" fmla="*/ 3745740 h 4296823"/>
                <a:gd name="connsiteX1" fmla="*/ 195405 w 3055249"/>
                <a:gd name="connsiteY1" fmla="*/ 3676836 h 4296823"/>
                <a:gd name="connsiteX2" fmla="*/ 231883 w 3055249"/>
                <a:gd name="connsiteY2" fmla="*/ 3644410 h 4296823"/>
                <a:gd name="connsiteX3" fmla="*/ 325107 w 3055249"/>
                <a:gd name="connsiteY3" fmla="*/ 3449857 h 4296823"/>
                <a:gd name="connsiteX4" fmla="*/ 296734 w 3055249"/>
                <a:gd name="connsiteY4" fmla="*/ 3376900 h 4296823"/>
                <a:gd name="connsiteX5" fmla="*/ 276468 w 3055249"/>
                <a:gd name="connsiteY5" fmla="*/ 3344474 h 4296823"/>
                <a:gd name="connsiteX6" fmla="*/ 248096 w 3055249"/>
                <a:gd name="connsiteY6" fmla="*/ 3255304 h 4296823"/>
                <a:gd name="connsiteX7" fmla="*/ 158926 w 3055249"/>
                <a:gd name="connsiteY7" fmla="*/ 3170187 h 4296823"/>
                <a:gd name="connsiteX8" fmla="*/ 126500 w 3055249"/>
                <a:gd name="connsiteY8" fmla="*/ 3121549 h 4296823"/>
                <a:gd name="connsiteX9" fmla="*/ 165585 w 3055249"/>
                <a:gd name="connsiteY9" fmla="*/ 2972891 h 4296823"/>
                <a:gd name="connsiteX10" fmla="*/ 260572 w 3055249"/>
                <a:gd name="connsiteY10" fmla="*/ 2933558 h 4296823"/>
                <a:gd name="connsiteX11" fmla="*/ 345359 w 3055249"/>
                <a:gd name="connsiteY11" fmla="*/ 2996751 h 4296823"/>
                <a:gd name="connsiteX12" fmla="*/ 590066 w 3055249"/>
                <a:gd name="connsiteY12" fmla="*/ 2722922 h 4296823"/>
                <a:gd name="connsiteX13" fmla="*/ 622198 w 3055249"/>
                <a:gd name="connsiteY13" fmla="*/ 2587241 h 4296823"/>
                <a:gd name="connsiteX14" fmla="*/ 623780 w 3055249"/>
                <a:gd name="connsiteY14" fmla="*/ 2319327 h 4296823"/>
                <a:gd name="connsiteX15" fmla="*/ 519818 w 3055249"/>
                <a:gd name="connsiteY15" fmla="*/ 2237761 h 4296823"/>
                <a:gd name="connsiteX16" fmla="*/ 412269 w 3055249"/>
                <a:gd name="connsiteY16" fmla="*/ 2138462 h 4296823"/>
                <a:gd name="connsiteX17" fmla="*/ 322645 w 3055249"/>
                <a:gd name="connsiteY17" fmla="*/ 2024979 h 4296823"/>
                <a:gd name="connsiteX18" fmla="*/ 250946 w 3055249"/>
                <a:gd name="connsiteY18" fmla="*/ 1790918 h 4296823"/>
                <a:gd name="connsiteX19" fmla="*/ 308305 w 3055249"/>
                <a:gd name="connsiteY19" fmla="*/ 1507208 h 4296823"/>
                <a:gd name="connsiteX20" fmla="*/ 308305 w 3055249"/>
                <a:gd name="connsiteY20" fmla="*/ 1393724 h 4296823"/>
                <a:gd name="connsiteX21" fmla="*/ 157738 w 3055249"/>
                <a:gd name="connsiteY21" fmla="*/ 1216405 h 4296823"/>
                <a:gd name="connsiteX22" fmla="*/ 64530 w 3055249"/>
                <a:gd name="connsiteY22" fmla="*/ 1127749 h 4296823"/>
                <a:gd name="connsiteX23" fmla="*/ 0 w 3055249"/>
                <a:gd name="connsiteY23" fmla="*/ 985892 h 4296823"/>
                <a:gd name="connsiteX24" fmla="*/ 1107748 w 3055249"/>
                <a:gd name="connsiteY24" fmla="*/ 744740 h 4296823"/>
                <a:gd name="connsiteX25" fmla="*/ 2950409 w 3055249"/>
                <a:gd name="connsiteY25" fmla="*/ 0 h 4296823"/>
                <a:gd name="connsiteX26" fmla="*/ 2645689 w 3055249"/>
                <a:gd name="connsiteY26" fmla="*/ 641895 h 4296823"/>
                <a:gd name="connsiteX27" fmla="*/ 2975503 w 3055249"/>
                <a:gd name="connsiteY27" fmla="*/ 801483 h 4296823"/>
                <a:gd name="connsiteX28" fmla="*/ 1086238 w 3055249"/>
                <a:gd name="connsiteY28" fmla="*/ 2170380 h 4296823"/>
                <a:gd name="connsiteX29" fmla="*/ 1450245 w 3055249"/>
                <a:gd name="connsiteY29" fmla="*/ 3601149 h 4296823"/>
                <a:gd name="connsiteX30" fmla="*/ 1494738 w 3055249"/>
                <a:gd name="connsiteY30" fmla="*/ 3788636 h 4296823"/>
                <a:gd name="connsiteX31" fmla="*/ 1521924 w 3055249"/>
                <a:gd name="connsiteY31" fmla="*/ 3993392 h 4296823"/>
                <a:gd name="connsiteX32" fmla="*/ 1526869 w 3055249"/>
                <a:gd name="connsiteY32" fmla="*/ 4124139 h 4296823"/>
                <a:gd name="connsiteX33" fmla="*/ 1492264 w 3055249"/>
                <a:gd name="connsiteY33" fmla="*/ 4296823 h 4296823"/>
                <a:gd name="connsiteX34" fmla="*/ 908766 w 3055249"/>
                <a:gd name="connsiteY34" fmla="*/ 4061889 h 4296823"/>
                <a:gd name="connsiteX35" fmla="*/ 511553 w 3055249"/>
                <a:gd name="connsiteY35" fmla="*/ 3915974 h 4296823"/>
                <a:gd name="connsiteX36" fmla="*/ 389958 w 3055249"/>
                <a:gd name="connsiteY36" fmla="*/ 3867336 h 4296823"/>
                <a:gd name="connsiteX37" fmla="*/ 260256 w 3055249"/>
                <a:gd name="connsiteY37" fmla="*/ 3778166 h 4296823"/>
                <a:gd name="connsiteX38" fmla="*/ 215670 w 3055249"/>
                <a:gd name="connsiteY3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1086238 w 2975503"/>
                <a:gd name="connsiteY28" fmla="*/ 2170380 h 4296823"/>
                <a:gd name="connsiteX29" fmla="*/ 1450245 w 2975503"/>
                <a:gd name="connsiteY29" fmla="*/ 3601149 h 4296823"/>
                <a:gd name="connsiteX30" fmla="*/ 1494738 w 2975503"/>
                <a:gd name="connsiteY30" fmla="*/ 3788636 h 4296823"/>
                <a:gd name="connsiteX31" fmla="*/ 1521924 w 2975503"/>
                <a:gd name="connsiteY31" fmla="*/ 3993392 h 4296823"/>
                <a:gd name="connsiteX32" fmla="*/ 1526869 w 2975503"/>
                <a:gd name="connsiteY32" fmla="*/ 4124139 h 4296823"/>
                <a:gd name="connsiteX33" fmla="*/ 1492264 w 2975503"/>
                <a:gd name="connsiteY33" fmla="*/ 4296823 h 4296823"/>
                <a:gd name="connsiteX34" fmla="*/ 908766 w 2975503"/>
                <a:gd name="connsiteY34" fmla="*/ 4061889 h 4296823"/>
                <a:gd name="connsiteX35" fmla="*/ 511553 w 2975503"/>
                <a:gd name="connsiteY35" fmla="*/ 3915974 h 4296823"/>
                <a:gd name="connsiteX36" fmla="*/ 389958 w 2975503"/>
                <a:gd name="connsiteY36" fmla="*/ 3867336 h 4296823"/>
                <a:gd name="connsiteX37" fmla="*/ 260256 w 2975503"/>
                <a:gd name="connsiteY37" fmla="*/ 3778166 h 4296823"/>
                <a:gd name="connsiteX38" fmla="*/ 215670 w 2975503"/>
                <a:gd name="connsiteY38" fmla="*/ 3745740 h 4296823"/>
                <a:gd name="connsiteX0" fmla="*/ 215670 w 3111434"/>
                <a:gd name="connsiteY0" fmla="*/ 3745740 h 4296823"/>
                <a:gd name="connsiteX1" fmla="*/ 195405 w 3111434"/>
                <a:gd name="connsiteY1" fmla="*/ 3676836 h 4296823"/>
                <a:gd name="connsiteX2" fmla="*/ 231883 w 3111434"/>
                <a:gd name="connsiteY2" fmla="*/ 3644410 h 4296823"/>
                <a:gd name="connsiteX3" fmla="*/ 325107 w 3111434"/>
                <a:gd name="connsiteY3" fmla="*/ 3449857 h 4296823"/>
                <a:gd name="connsiteX4" fmla="*/ 296734 w 3111434"/>
                <a:gd name="connsiteY4" fmla="*/ 3376900 h 4296823"/>
                <a:gd name="connsiteX5" fmla="*/ 276468 w 3111434"/>
                <a:gd name="connsiteY5" fmla="*/ 3344474 h 4296823"/>
                <a:gd name="connsiteX6" fmla="*/ 248096 w 3111434"/>
                <a:gd name="connsiteY6" fmla="*/ 3255304 h 4296823"/>
                <a:gd name="connsiteX7" fmla="*/ 158926 w 3111434"/>
                <a:gd name="connsiteY7" fmla="*/ 3170187 h 4296823"/>
                <a:gd name="connsiteX8" fmla="*/ 126500 w 3111434"/>
                <a:gd name="connsiteY8" fmla="*/ 3121549 h 4296823"/>
                <a:gd name="connsiteX9" fmla="*/ 165585 w 3111434"/>
                <a:gd name="connsiteY9" fmla="*/ 2972891 h 4296823"/>
                <a:gd name="connsiteX10" fmla="*/ 260572 w 3111434"/>
                <a:gd name="connsiteY10" fmla="*/ 2933558 h 4296823"/>
                <a:gd name="connsiteX11" fmla="*/ 345359 w 3111434"/>
                <a:gd name="connsiteY11" fmla="*/ 2996751 h 4296823"/>
                <a:gd name="connsiteX12" fmla="*/ 590066 w 3111434"/>
                <a:gd name="connsiteY12" fmla="*/ 2722922 h 4296823"/>
                <a:gd name="connsiteX13" fmla="*/ 622198 w 3111434"/>
                <a:gd name="connsiteY13" fmla="*/ 2587241 h 4296823"/>
                <a:gd name="connsiteX14" fmla="*/ 623780 w 3111434"/>
                <a:gd name="connsiteY14" fmla="*/ 2319327 h 4296823"/>
                <a:gd name="connsiteX15" fmla="*/ 519818 w 3111434"/>
                <a:gd name="connsiteY15" fmla="*/ 2237761 h 4296823"/>
                <a:gd name="connsiteX16" fmla="*/ 412269 w 3111434"/>
                <a:gd name="connsiteY16" fmla="*/ 2138462 h 4296823"/>
                <a:gd name="connsiteX17" fmla="*/ 322645 w 3111434"/>
                <a:gd name="connsiteY17" fmla="*/ 2024979 h 4296823"/>
                <a:gd name="connsiteX18" fmla="*/ 250946 w 3111434"/>
                <a:gd name="connsiteY18" fmla="*/ 1790918 h 4296823"/>
                <a:gd name="connsiteX19" fmla="*/ 308305 w 3111434"/>
                <a:gd name="connsiteY19" fmla="*/ 1507208 h 4296823"/>
                <a:gd name="connsiteX20" fmla="*/ 308305 w 3111434"/>
                <a:gd name="connsiteY20" fmla="*/ 1393724 h 4296823"/>
                <a:gd name="connsiteX21" fmla="*/ 157738 w 3111434"/>
                <a:gd name="connsiteY21" fmla="*/ 1216405 h 4296823"/>
                <a:gd name="connsiteX22" fmla="*/ 64530 w 3111434"/>
                <a:gd name="connsiteY22" fmla="*/ 1127749 h 4296823"/>
                <a:gd name="connsiteX23" fmla="*/ 0 w 3111434"/>
                <a:gd name="connsiteY23" fmla="*/ 985892 h 4296823"/>
                <a:gd name="connsiteX24" fmla="*/ 1107748 w 3111434"/>
                <a:gd name="connsiteY24" fmla="*/ 744740 h 4296823"/>
                <a:gd name="connsiteX25" fmla="*/ 2950409 w 3111434"/>
                <a:gd name="connsiteY25" fmla="*/ 0 h 4296823"/>
                <a:gd name="connsiteX26" fmla="*/ 2645689 w 3111434"/>
                <a:gd name="connsiteY26" fmla="*/ 641895 h 4296823"/>
                <a:gd name="connsiteX27" fmla="*/ 2975503 w 3111434"/>
                <a:gd name="connsiteY27" fmla="*/ 801483 h 4296823"/>
                <a:gd name="connsiteX28" fmla="*/ 2957578 w 3111434"/>
                <a:gd name="connsiteY28" fmla="*/ 946884 h 4296823"/>
                <a:gd name="connsiteX29" fmla="*/ 1086238 w 3111434"/>
                <a:gd name="connsiteY29" fmla="*/ 2170380 h 4296823"/>
                <a:gd name="connsiteX30" fmla="*/ 1450245 w 3111434"/>
                <a:gd name="connsiteY30" fmla="*/ 3601149 h 4296823"/>
                <a:gd name="connsiteX31" fmla="*/ 1494738 w 3111434"/>
                <a:gd name="connsiteY31" fmla="*/ 3788636 h 4296823"/>
                <a:gd name="connsiteX32" fmla="*/ 1521924 w 3111434"/>
                <a:gd name="connsiteY32" fmla="*/ 3993392 h 4296823"/>
                <a:gd name="connsiteX33" fmla="*/ 1526869 w 3111434"/>
                <a:gd name="connsiteY33" fmla="*/ 4124139 h 4296823"/>
                <a:gd name="connsiteX34" fmla="*/ 1492264 w 3111434"/>
                <a:gd name="connsiteY34" fmla="*/ 4296823 h 4296823"/>
                <a:gd name="connsiteX35" fmla="*/ 908766 w 3111434"/>
                <a:gd name="connsiteY35" fmla="*/ 4061889 h 4296823"/>
                <a:gd name="connsiteX36" fmla="*/ 511553 w 3111434"/>
                <a:gd name="connsiteY36" fmla="*/ 3915974 h 4296823"/>
                <a:gd name="connsiteX37" fmla="*/ 389958 w 3111434"/>
                <a:gd name="connsiteY37" fmla="*/ 3867336 h 4296823"/>
                <a:gd name="connsiteX38" fmla="*/ 260256 w 3111434"/>
                <a:gd name="connsiteY38" fmla="*/ 3778166 h 4296823"/>
                <a:gd name="connsiteX39" fmla="*/ 215670 w 3111434"/>
                <a:gd name="connsiteY39" fmla="*/ 3745740 h 4296823"/>
                <a:gd name="connsiteX0" fmla="*/ 215670 w 2988768"/>
                <a:gd name="connsiteY0" fmla="*/ 3745740 h 4296823"/>
                <a:gd name="connsiteX1" fmla="*/ 195405 w 2988768"/>
                <a:gd name="connsiteY1" fmla="*/ 3676836 h 4296823"/>
                <a:gd name="connsiteX2" fmla="*/ 231883 w 2988768"/>
                <a:gd name="connsiteY2" fmla="*/ 3644410 h 4296823"/>
                <a:gd name="connsiteX3" fmla="*/ 325107 w 2988768"/>
                <a:gd name="connsiteY3" fmla="*/ 3449857 h 4296823"/>
                <a:gd name="connsiteX4" fmla="*/ 296734 w 2988768"/>
                <a:gd name="connsiteY4" fmla="*/ 3376900 h 4296823"/>
                <a:gd name="connsiteX5" fmla="*/ 276468 w 2988768"/>
                <a:gd name="connsiteY5" fmla="*/ 3344474 h 4296823"/>
                <a:gd name="connsiteX6" fmla="*/ 248096 w 2988768"/>
                <a:gd name="connsiteY6" fmla="*/ 3255304 h 4296823"/>
                <a:gd name="connsiteX7" fmla="*/ 158926 w 2988768"/>
                <a:gd name="connsiteY7" fmla="*/ 3170187 h 4296823"/>
                <a:gd name="connsiteX8" fmla="*/ 126500 w 2988768"/>
                <a:gd name="connsiteY8" fmla="*/ 3121549 h 4296823"/>
                <a:gd name="connsiteX9" fmla="*/ 165585 w 2988768"/>
                <a:gd name="connsiteY9" fmla="*/ 2972891 h 4296823"/>
                <a:gd name="connsiteX10" fmla="*/ 260572 w 2988768"/>
                <a:gd name="connsiteY10" fmla="*/ 2933558 h 4296823"/>
                <a:gd name="connsiteX11" fmla="*/ 345359 w 2988768"/>
                <a:gd name="connsiteY11" fmla="*/ 2996751 h 4296823"/>
                <a:gd name="connsiteX12" fmla="*/ 590066 w 2988768"/>
                <a:gd name="connsiteY12" fmla="*/ 2722922 h 4296823"/>
                <a:gd name="connsiteX13" fmla="*/ 622198 w 2988768"/>
                <a:gd name="connsiteY13" fmla="*/ 2587241 h 4296823"/>
                <a:gd name="connsiteX14" fmla="*/ 623780 w 2988768"/>
                <a:gd name="connsiteY14" fmla="*/ 2319327 h 4296823"/>
                <a:gd name="connsiteX15" fmla="*/ 519818 w 2988768"/>
                <a:gd name="connsiteY15" fmla="*/ 2237761 h 4296823"/>
                <a:gd name="connsiteX16" fmla="*/ 412269 w 2988768"/>
                <a:gd name="connsiteY16" fmla="*/ 2138462 h 4296823"/>
                <a:gd name="connsiteX17" fmla="*/ 322645 w 2988768"/>
                <a:gd name="connsiteY17" fmla="*/ 2024979 h 4296823"/>
                <a:gd name="connsiteX18" fmla="*/ 250946 w 2988768"/>
                <a:gd name="connsiteY18" fmla="*/ 1790918 h 4296823"/>
                <a:gd name="connsiteX19" fmla="*/ 308305 w 2988768"/>
                <a:gd name="connsiteY19" fmla="*/ 1507208 h 4296823"/>
                <a:gd name="connsiteX20" fmla="*/ 308305 w 2988768"/>
                <a:gd name="connsiteY20" fmla="*/ 1393724 h 4296823"/>
                <a:gd name="connsiteX21" fmla="*/ 157738 w 2988768"/>
                <a:gd name="connsiteY21" fmla="*/ 1216405 h 4296823"/>
                <a:gd name="connsiteX22" fmla="*/ 64530 w 2988768"/>
                <a:gd name="connsiteY22" fmla="*/ 1127749 h 4296823"/>
                <a:gd name="connsiteX23" fmla="*/ 0 w 2988768"/>
                <a:gd name="connsiteY23" fmla="*/ 985892 h 4296823"/>
                <a:gd name="connsiteX24" fmla="*/ 1107748 w 2988768"/>
                <a:gd name="connsiteY24" fmla="*/ 744740 h 4296823"/>
                <a:gd name="connsiteX25" fmla="*/ 2950409 w 2988768"/>
                <a:gd name="connsiteY25" fmla="*/ 0 h 4296823"/>
                <a:gd name="connsiteX26" fmla="*/ 2645689 w 2988768"/>
                <a:gd name="connsiteY26" fmla="*/ 641895 h 4296823"/>
                <a:gd name="connsiteX27" fmla="*/ 2975503 w 2988768"/>
                <a:gd name="connsiteY27" fmla="*/ 801483 h 4296823"/>
                <a:gd name="connsiteX28" fmla="*/ 2957578 w 2988768"/>
                <a:gd name="connsiteY28" fmla="*/ 946884 h 4296823"/>
                <a:gd name="connsiteX29" fmla="*/ 1086238 w 2988768"/>
                <a:gd name="connsiteY29" fmla="*/ 2170380 h 4296823"/>
                <a:gd name="connsiteX30" fmla="*/ 1450245 w 2988768"/>
                <a:gd name="connsiteY30" fmla="*/ 3601149 h 4296823"/>
                <a:gd name="connsiteX31" fmla="*/ 1494738 w 2988768"/>
                <a:gd name="connsiteY31" fmla="*/ 3788636 h 4296823"/>
                <a:gd name="connsiteX32" fmla="*/ 1521924 w 2988768"/>
                <a:gd name="connsiteY32" fmla="*/ 3993392 h 4296823"/>
                <a:gd name="connsiteX33" fmla="*/ 1526869 w 2988768"/>
                <a:gd name="connsiteY33" fmla="*/ 4124139 h 4296823"/>
                <a:gd name="connsiteX34" fmla="*/ 1492264 w 2988768"/>
                <a:gd name="connsiteY34" fmla="*/ 4296823 h 4296823"/>
                <a:gd name="connsiteX35" fmla="*/ 908766 w 2988768"/>
                <a:gd name="connsiteY35" fmla="*/ 4061889 h 4296823"/>
                <a:gd name="connsiteX36" fmla="*/ 511553 w 2988768"/>
                <a:gd name="connsiteY36" fmla="*/ 3915974 h 4296823"/>
                <a:gd name="connsiteX37" fmla="*/ 389958 w 2988768"/>
                <a:gd name="connsiteY37" fmla="*/ 3867336 h 4296823"/>
                <a:gd name="connsiteX38" fmla="*/ 260256 w 2988768"/>
                <a:gd name="connsiteY38" fmla="*/ 3778166 h 4296823"/>
                <a:gd name="connsiteX39" fmla="*/ 215670 w 2988768"/>
                <a:gd name="connsiteY3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1086238 w 2975503"/>
                <a:gd name="connsiteY29" fmla="*/ 2170380 h 4296823"/>
                <a:gd name="connsiteX30" fmla="*/ 1450245 w 2975503"/>
                <a:gd name="connsiteY30" fmla="*/ 3601149 h 4296823"/>
                <a:gd name="connsiteX31" fmla="*/ 1494738 w 2975503"/>
                <a:gd name="connsiteY31" fmla="*/ 3788636 h 4296823"/>
                <a:gd name="connsiteX32" fmla="*/ 1521924 w 2975503"/>
                <a:gd name="connsiteY32" fmla="*/ 3993392 h 4296823"/>
                <a:gd name="connsiteX33" fmla="*/ 1526869 w 2975503"/>
                <a:gd name="connsiteY33" fmla="*/ 4124139 h 4296823"/>
                <a:gd name="connsiteX34" fmla="*/ 1492264 w 2975503"/>
                <a:gd name="connsiteY34" fmla="*/ 4296823 h 4296823"/>
                <a:gd name="connsiteX35" fmla="*/ 908766 w 2975503"/>
                <a:gd name="connsiteY35" fmla="*/ 4061889 h 4296823"/>
                <a:gd name="connsiteX36" fmla="*/ 511553 w 2975503"/>
                <a:gd name="connsiteY36" fmla="*/ 3915974 h 4296823"/>
                <a:gd name="connsiteX37" fmla="*/ 389958 w 2975503"/>
                <a:gd name="connsiteY37" fmla="*/ 3867336 h 4296823"/>
                <a:gd name="connsiteX38" fmla="*/ 260256 w 2975503"/>
                <a:gd name="connsiteY38" fmla="*/ 3778166 h 4296823"/>
                <a:gd name="connsiteX39" fmla="*/ 215670 w 2975503"/>
                <a:gd name="connsiteY39" fmla="*/ 3745740 h 4296823"/>
                <a:gd name="connsiteX0" fmla="*/ 215670 w 3053530"/>
                <a:gd name="connsiteY0" fmla="*/ 3745740 h 4296823"/>
                <a:gd name="connsiteX1" fmla="*/ 195405 w 3053530"/>
                <a:gd name="connsiteY1" fmla="*/ 3676836 h 4296823"/>
                <a:gd name="connsiteX2" fmla="*/ 231883 w 3053530"/>
                <a:gd name="connsiteY2" fmla="*/ 3644410 h 4296823"/>
                <a:gd name="connsiteX3" fmla="*/ 325107 w 3053530"/>
                <a:gd name="connsiteY3" fmla="*/ 3449857 h 4296823"/>
                <a:gd name="connsiteX4" fmla="*/ 296734 w 3053530"/>
                <a:gd name="connsiteY4" fmla="*/ 3376900 h 4296823"/>
                <a:gd name="connsiteX5" fmla="*/ 276468 w 3053530"/>
                <a:gd name="connsiteY5" fmla="*/ 3344474 h 4296823"/>
                <a:gd name="connsiteX6" fmla="*/ 248096 w 3053530"/>
                <a:gd name="connsiteY6" fmla="*/ 3255304 h 4296823"/>
                <a:gd name="connsiteX7" fmla="*/ 158926 w 3053530"/>
                <a:gd name="connsiteY7" fmla="*/ 3170187 h 4296823"/>
                <a:gd name="connsiteX8" fmla="*/ 126500 w 3053530"/>
                <a:gd name="connsiteY8" fmla="*/ 3121549 h 4296823"/>
                <a:gd name="connsiteX9" fmla="*/ 165585 w 3053530"/>
                <a:gd name="connsiteY9" fmla="*/ 2972891 h 4296823"/>
                <a:gd name="connsiteX10" fmla="*/ 260572 w 3053530"/>
                <a:gd name="connsiteY10" fmla="*/ 2933558 h 4296823"/>
                <a:gd name="connsiteX11" fmla="*/ 345359 w 3053530"/>
                <a:gd name="connsiteY11" fmla="*/ 2996751 h 4296823"/>
                <a:gd name="connsiteX12" fmla="*/ 590066 w 3053530"/>
                <a:gd name="connsiteY12" fmla="*/ 2722922 h 4296823"/>
                <a:gd name="connsiteX13" fmla="*/ 622198 w 3053530"/>
                <a:gd name="connsiteY13" fmla="*/ 2587241 h 4296823"/>
                <a:gd name="connsiteX14" fmla="*/ 623780 w 3053530"/>
                <a:gd name="connsiteY14" fmla="*/ 2319327 h 4296823"/>
                <a:gd name="connsiteX15" fmla="*/ 519818 w 3053530"/>
                <a:gd name="connsiteY15" fmla="*/ 2237761 h 4296823"/>
                <a:gd name="connsiteX16" fmla="*/ 412269 w 3053530"/>
                <a:gd name="connsiteY16" fmla="*/ 2138462 h 4296823"/>
                <a:gd name="connsiteX17" fmla="*/ 322645 w 3053530"/>
                <a:gd name="connsiteY17" fmla="*/ 2024979 h 4296823"/>
                <a:gd name="connsiteX18" fmla="*/ 250946 w 3053530"/>
                <a:gd name="connsiteY18" fmla="*/ 1790918 h 4296823"/>
                <a:gd name="connsiteX19" fmla="*/ 308305 w 3053530"/>
                <a:gd name="connsiteY19" fmla="*/ 1507208 h 4296823"/>
                <a:gd name="connsiteX20" fmla="*/ 308305 w 3053530"/>
                <a:gd name="connsiteY20" fmla="*/ 1393724 h 4296823"/>
                <a:gd name="connsiteX21" fmla="*/ 157738 w 3053530"/>
                <a:gd name="connsiteY21" fmla="*/ 1216405 h 4296823"/>
                <a:gd name="connsiteX22" fmla="*/ 64530 w 3053530"/>
                <a:gd name="connsiteY22" fmla="*/ 1127749 h 4296823"/>
                <a:gd name="connsiteX23" fmla="*/ 0 w 3053530"/>
                <a:gd name="connsiteY23" fmla="*/ 985892 h 4296823"/>
                <a:gd name="connsiteX24" fmla="*/ 1107748 w 3053530"/>
                <a:gd name="connsiteY24" fmla="*/ 744740 h 4296823"/>
                <a:gd name="connsiteX25" fmla="*/ 2950409 w 3053530"/>
                <a:gd name="connsiteY25" fmla="*/ 0 h 4296823"/>
                <a:gd name="connsiteX26" fmla="*/ 2645689 w 3053530"/>
                <a:gd name="connsiteY26" fmla="*/ 641895 h 4296823"/>
                <a:gd name="connsiteX27" fmla="*/ 2975503 w 3053530"/>
                <a:gd name="connsiteY27" fmla="*/ 801483 h 4296823"/>
                <a:gd name="connsiteX28" fmla="*/ 2957578 w 3053530"/>
                <a:gd name="connsiteY28" fmla="*/ 946884 h 4296823"/>
                <a:gd name="connsiteX29" fmla="*/ 2903804 w 3053530"/>
                <a:gd name="connsiteY29" fmla="*/ 982347 h 4296823"/>
                <a:gd name="connsiteX30" fmla="*/ 1086238 w 3053530"/>
                <a:gd name="connsiteY30" fmla="*/ 2170380 h 4296823"/>
                <a:gd name="connsiteX31" fmla="*/ 1450245 w 3053530"/>
                <a:gd name="connsiteY31" fmla="*/ 3601149 h 4296823"/>
                <a:gd name="connsiteX32" fmla="*/ 1494738 w 3053530"/>
                <a:gd name="connsiteY32" fmla="*/ 3788636 h 4296823"/>
                <a:gd name="connsiteX33" fmla="*/ 1521924 w 3053530"/>
                <a:gd name="connsiteY33" fmla="*/ 3993392 h 4296823"/>
                <a:gd name="connsiteX34" fmla="*/ 1526869 w 3053530"/>
                <a:gd name="connsiteY34" fmla="*/ 4124139 h 4296823"/>
                <a:gd name="connsiteX35" fmla="*/ 1492264 w 3053530"/>
                <a:gd name="connsiteY35" fmla="*/ 4296823 h 4296823"/>
                <a:gd name="connsiteX36" fmla="*/ 908766 w 3053530"/>
                <a:gd name="connsiteY36" fmla="*/ 4061889 h 4296823"/>
                <a:gd name="connsiteX37" fmla="*/ 511553 w 3053530"/>
                <a:gd name="connsiteY37" fmla="*/ 3915974 h 4296823"/>
                <a:gd name="connsiteX38" fmla="*/ 389958 w 3053530"/>
                <a:gd name="connsiteY38" fmla="*/ 3867336 h 4296823"/>
                <a:gd name="connsiteX39" fmla="*/ 260256 w 3053530"/>
                <a:gd name="connsiteY39" fmla="*/ 3778166 h 4296823"/>
                <a:gd name="connsiteX40" fmla="*/ 215670 w 3053530"/>
                <a:gd name="connsiteY4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03804 w 2975503"/>
                <a:gd name="connsiteY29" fmla="*/ 982347 h 4296823"/>
                <a:gd name="connsiteX30" fmla="*/ 1086238 w 2975503"/>
                <a:gd name="connsiteY30" fmla="*/ 2170380 h 4296823"/>
                <a:gd name="connsiteX31" fmla="*/ 1450245 w 2975503"/>
                <a:gd name="connsiteY31" fmla="*/ 3601149 h 4296823"/>
                <a:gd name="connsiteX32" fmla="*/ 1494738 w 2975503"/>
                <a:gd name="connsiteY32" fmla="*/ 3788636 h 4296823"/>
                <a:gd name="connsiteX33" fmla="*/ 1521924 w 2975503"/>
                <a:gd name="connsiteY33" fmla="*/ 3993392 h 4296823"/>
                <a:gd name="connsiteX34" fmla="*/ 1526869 w 2975503"/>
                <a:gd name="connsiteY34" fmla="*/ 4124139 h 4296823"/>
                <a:gd name="connsiteX35" fmla="*/ 1492264 w 2975503"/>
                <a:gd name="connsiteY35" fmla="*/ 4296823 h 4296823"/>
                <a:gd name="connsiteX36" fmla="*/ 908766 w 2975503"/>
                <a:gd name="connsiteY36" fmla="*/ 4061889 h 4296823"/>
                <a:gd name="connsiteX37" fmla="*/ 511553 w 2975503"/>
                <a:gd name="connsiteY37" fmla="*/ 3915974 h 4296823"/>
                <a:gd name="connsiteX38" fmla="*/ 389958 w 2975503"/>
                <a:gd name="connsiteY38" fmla="*/ 3867336 h 4296823"/>
                <a:gd name="connsiteX39" fmla="*/ 260256 w 2975503"/>
                <a:gd name="connsiteY39" fmla="*/ 3778166 h 4296823"/>
                <a:gd name="connsiteX40" fmla="*/ 215670 w 2975503"/>
                <a:gd name="connsiteY40" fmla="*/ 3745740 h 4296823"/>
                <a:gd name="connsiteX0" fmla="*/ 215670 w 3002880"/>
                <a:gd name="connsiteY0" fmla="*/ 3745740 h 4296823"/>
                <a:gd name="connsiteX1" fmla="*/ 195405 w 3002880"/>
                <a:gd name="connsiteY1" fmla="*/ 3676836 h 4296823"/>
                <a:gd name="connsiteX2" fmla="*/ 231883 w 3002880"/>
                <a:gd name="connsiteY2" fmla="*/ 3644410 h 4296823"/>
                <a:gd name="connsiteX3" fmla="*/ 325107 w 3002880"/>
                <a:gd name="connsiteY3" fmla="*/ 3449857 h 4296823"/>
                <a:gd name="connsiteX4" fmla="*/ 296734 w 3002880"/>
                <a:gd name="connsiteY4" fmla="*/ 3376900 h 4296823"/>
                <a:gd name="connsiteX5" fmla="*/ 276468 w 3002880"/>
                <a:gd name="connsiteY5" fmla="*/ 3344474 h 4296823"/>
                <a:gd name="connsiteX6" fmla="*/ 248096 w 3002880"/>
                <a:gd name="connsiteY6" fmla="*/ 3255304 h 4296823"/>
                <a:gd name="connsiteX7" fmla="*/ 158926 w 3002880"/>
                <a:gd name="connsiteY7" fmla="*/ 3170187 h 4296823"/>
                <a:gd name="connsiteX8" fmla="*/ 126500 w 3002880"/>
                <a:gd name="connsiteY8" fmla="*/ 3121549 h 4296823"/>
                <a:gd name="connsiteX9" fmla="*/ 165585 w 3002880"/>
                <a:gd name="connsiteY9" fmla="*/ 2972891 h 4296823"/>
                <a:gd name="connsiteX10" fmla="*/ 260572 w 3002880"/>
                <a:gd name="connsiteY10" fmla="*/ 2933558 h 4296823"/>
                <a:gd name="connsiteX11" fmla="*/ 345359 w 3002880"/>
                <a:gd name="connsiteY11" fmla="*/ 2996751 h 4296823"/>
                <a:gd name="connsiteX12" fmla="*/ 590066 w 3002880"/>
                <a:gd name="connsiteY12" fmla="*/ 2722922 h 4296823"/>
                <a:gd name="connsiteX13" fmla="*/ 622198 w 3002880"/>
                <a:gd name="connsiteY13" fmla="*/ 2587241 h 4296823"/>
                <a:gd name="connsiteX14" fmla="*/ 623780 w 3002880"/>
                <a:gd name="connsiteY14" fmla="*/ 2319327 h 4296823"/>
                <a:gd name="connsiteX15" fmla="*/ 519818 w 3002880"/>
                <a:gd name="connsiteY15" fmla="*/ 2237761 h 4296823"/>
                <a:gd name="connsiteX16" fmla="*/ 412269 w 3002880"/>
                <a:gd name="connsiteY16" fmla="*/ 2138462 h 4296823"/>
                <a:gd name="connsiteX17" fmla="*/ 322645 w 3002880"/>
                <a:gd name="connsiteY17" fmla="*/ 2024979 h 4296823"/>
                <a:gd name="connsiteX18" fmla="*/ 250946 w 3002880"/>
                <a:gd name="connsiteY18" fmla="*/ 1790918 h 4296823"/>
                <a:gd name="connsiteX19" fmla="*/ 308305 w 3002880"/>
                <a:gd name="connsiteY19" fmla="*/ 1507208 h 4296823"/>
                <a:gd name="connsiteX20" fmla="*/ 308305 w 3002880"/>
                <a:gd name="connsiteY20" fmla="*/ 1393724 h 4296823"/>
                <a:gd name="connsiteX21" fmla="*/ 157738 w 3002880"/>
                <a:gd name="connsiteY21" fmla="*/ 1216405 h 4296823"/>
                <a:gd name="connsiteX22" fmla="*/ 64530 w 3002880"/>
                <a:gd name="connsiteY22" fmla="*/ 1127749 h 4296823"/>
                <a:gd name="connsiteX23" fmla="*/ 0 w 3002880"/>
                <a:gd name="connsiteY23" fmla="*/ 985892 h 4296823"/>
                <a:gd name="connsiteX24" fmla="*/ 1107748 w 3002880"/>
                <a:gd name="connsiteY24" fmla="*/ 744740 h 4296823"/>
                <a:gd name="connsiteX25" fmla="*/ 2950409 w 3002880"/>
                <a:gd name="connsiteY25" fmla="*/ 0 h 4296823"/>
                <a:gd name="connsiteX26" fmla="*/ 2645689 w 3002880"/>
                <a:gd name="connsiteY26" fmla="*/ 641895 h 4296823"/>
                <a:gd name="connsiteX27" fmla="*/ 2975503 w 3002880"/>
                <a:gd name="connsiteY27" fmla="*/ 801483 h 4296823"/>
                <a:gd name="connsiteX28" fmla="*/ 2957578 w 3002880"/>
                <a:gd name="connsiteY28" fmla="*/ 946884 h 4296823"/>
                <a:gd name="connsiteX29" fmla="*/ 2903804 w 3002880"/>
                <a:gd name="connsiteY29" fmla="*/ 982347 h 4296823"/>
                <a:gd name="connsiteX30" fmla="*/ 2864370 w 3002880"/>
                <a:gd name="connsiteY30" fmla="*/ 1156120 h 4296823"/>
                <a:gd name="connsiteX31" fmla="*/ 1086238 w 3002880"/>
                <a:gd name="connsiteY31" fmla="*/ 2170380 h 4296823"/>
                <a:gd name="connsiteX32" fmla="*/ 1450245 w 3002880"/>
                <a:gd name="connsiteY32" fmla="*/ 3601149 h 4296823"/>
                <a:gd name="connsiteX33" fmla="*/ 1494738 w 3002880"/>
                <a:gd name="connsiteY33" fmla="*/ 3788636 h 4296823"/>
                <a:gd name="connsiteX34" fmla="*/ 1521924 w 3002880"/>
                <a:gd name="connsiteY34" fmla="*/ 3993392 h 4296823"/>
                <a:gd name="connsiteX35" fmla="*/ 1526869 w 3002880"/>
                <a:gd name="connsiteY35" fmla="*/ 4124139 h 4296823"/>
                <a:gd name="connsiteX36" fmla="*/ 1492264 w 3002880"/>
                <a:gd name="connsiteY36" fmla="*/ 4296823 h 4296823"/>
                <a:gd name="connsiteX37" fmla="*/ 908766 w 3002880"/>
                <a:gd name="connsiteY37" fmla="*/ 4061889 h 4296823"/>
                <a:gd name="connsiteX38" fmla="*/ 511553 w 3002880"/>
                <a:gd name="connsiteY38" fmla="*/ 3915974 h 4296823"/>
                <a:gd name="connsiteX39" fmla="*/ 389958 w 3002880"/>
                <a:gd name="connsiteY39" fmla="*/ 3867336 h 4296823"/>
                <a:gd name="connsiteX40" fmla="*/ 260256 w 3002880"/>
                <a:gd name="connsiteY40" fmla="*/ 3778166 h 4296823"/>
                <a:gd name="connsiteX41" fmla="*/ 215670 w 3002880"/>
                <a:gd name="connsiteY41" fmla="*/ 3745740 h 4296823"/>
                <a:gd name="connsiteX0" fmla="*/ 215670 w 3008095"/>
                <a:gd name="connsiteY0" fmla="*/ 3745740 h 4296823"/>
                <a:gd name="connsiteX1" fmla="*/ 195405 w 3008095"/>
                <a:gd name="connsiteY1" fmla="*/ 3676836 h 4296823"/>
                <a:gd name="connsiteX2" fmla="*/ 231883 w 3008095"/>
                <a:gd name="connsiteY2" fmla="*/ 3644410 h 4296823"/>
                <a:gd name="connsiteX3" fmla="*/ 325107 w 3008095"/>
                <a:gd name="connsiteY3" fmla="*/ 3449857 h 4296823"/>
                <a:gd name="connsiteX4" fmla="*/ 296734 w 3008095"/>
                <a:gd name="connsiteY4" fmla="*/ 3376900 h 4296823"/>
                <a:gd name="connsiteX5" fmla="*/ 276468 w 3008095"/>
                <a:gd name="connsiteY5" fmla="*/ 3344474 h 4296823"/>
                <a:gd name="connsiteX6" fmla="*/ 248096 w 3008095"/>
                <a:gd name="connsiteY6" fmla="*/ 3255304 h 4296823"/>
                <a:gd name="connsiteX7" fmla="*/ 158926 w 3008095"/>
                <a:gd name="connsiteY7" fmla="*/ 3170187 h 4296823"/>
                <a:gd name="connsiteX8" fmla="*/ 126500 w 3008095"/>
                <a:gd name="connsiteY8" fmla="*/ 3121549 h 4296823"/>
                <a:gd name="connsiteX9" fmla="*/ 165585 w 3008095"/>
                <a:gd name="connsiteY9" fmla="*/ 2972891 h 4296823"/>
                <a:gd name="connsiteX10" fmla="*/ 260572 w 3008095"/>
                <a:gd name="connsiteY10" fmla="*/ 2933558 h 4296823"/>
                <a:gd name="connsiteX11" fmla="*/ 345359 w 3008095"/>
                <a:gd name="connsiteY11" fmla="*/ 2996751 h 4296823"/>
                <a:gd name="connsiteX12" fmla="*/ 590066 w 3008095"/>
                <a:gd name="connsiteY12" fmla="*/ 2722922 h 4296823"/>
                <a:gd name="connsiteX13" fmla="*/ 622198 w 3008095"/>
                <a:gd name="connsiteY13" fmla="*/ 2587241 h 4296823"/>
                <a:gd name="connsiteX14" fmla="*/ 623780 w 3008095"/>
                <a:gd name="connsiteY14" fmla="*/ 2319327 h 4296823"/>
                <a:gd name="connsiteX15" fmla="*/ 519818 w 3008095"/>
                <a:gd name="connsiteY15" fmla="*/ 2237761 h 4296823"/>
                <a:gd name="connsiteX16" fmla="*/ 412269 w 3008095"/>
                <a:gd name="connsiteY16" fmla="*/ 2138462 h 4296823"/>
                <a:gd name="connsiteX17" fmla="*/ 322645 w 3008095"/>
                <a:gd name="connsiteY17" fmla="*/ 2024979 h 4296823"/>
                <a:gd name="connsiteX18" fmla="*/ 250946 w 3008095"/>
                <a:gd name="connsiteY18" fmla="*/ 1790918 h 4296823"/>
                <a:gd name="connsiteX19" fmla="*/ 308305 w 3008095"/>
                <a:gd name="connsiteY19" fmla="*/ 1507208 h 4296823"/>
                <a:gd name="connsiteX20" fmla="*/ 308305 w 3008095"/>
                <a:gd name="connsiteY20" fmla="*/ 1393724 h 4296823"/>
                <a:gd name="connsiteX21" fmla="*/ 157738 w 3008095"/>
                <a:gd name="connsiteY21" fmla="*/ 1216405 h 4296823"/>
                <a:gd name="connsiteX22" fmla="*/ 64530 w 3008095"/>
                <a:gd name="connsiteY22" fmla="*/ 1127749 h 4296823"/>
                <a:gd name="connsiteX23" fmla="*/ 0 w 3008095"/>
                <a:gd name="connsiteY23" fmla="*/ 985892 h 4296823"/>
                <a:gd name="connsiteX24" fmla="*/ 1107748 w 3008095"/>
                <a:gd name="connsiteY24" fmla="*/ 744740 h 4296823"/>
                <a:gd name="connsiteX25" fmla="*/ 2950409 w 3008095"/>
                <a:gd name="connsiteY25" fmla="*/ 0 h 4296823"/>
                <a:gd name="connsiteX26" fmla="*/ 2645689 w 3008095"/>
                <a:gd name="connsiteY26" fmla="*/ 641895 h 4296823"/>
                <a:gd name="connsiteX27" fmla="*/ 2975503 w 3008095"/>
                <a:gd name="connsiteY27" fmla="*/ 801483 h 4296823"/>
                <a:gd name="connsiteX28" fmla="*/ 2957578 w 3008095"/>
                <a:gd name="connsiteY28" fmla="*/ 946884 h 4296823"/>
                <a:gd name="connsiteX29" fmla="*/ 2903804 w 3008095"/>
                <a:gd name="connsiteY29" fmla="*/ 982347 h 4296823"/>
                <a:gd name="connsiteX30" fmla="*/ 2864370 w 3008095"/>
                <a:gd name="connsiteY30" fmla="*/ 1156120 h 4296823"/>
                <a:gd name="connsiteX31" fmla="*/ 1086238 w 3008095"/>
                <a:gd name="connsiteY31" fmla="*/ 2170380 h 4296823"/>
                <a:gd name="connsiteX32" fmla="*/ 1450245 w 3008095"/>
                <a:gd name="connsiteY32" fmla="*/ 3601149 h 4296823"/>
                <a:gd name="connsiteX33" fmla="*/ 1494738 w 3008095"/>
                <a:gd name="connsiteY33" fmla="*/ 3788636 h 4296823"/>
                <a:gd name="connsiteX34" fmla="*/ 1521924 w 3008095"/>
                <a:gd name="connsiteY34" fmla="*/ 3993392 h 4296823"/>
                <a:gd name="connsiteX35" fmla="*/ 1526869 w 3008095"/>
                <a:gd name="connsiteY35" fmla="*/ 4124139 h 4296823"/>
                <a:gd name="connsiteX36" fmla="*/ 1492264 w 3008095"/>
                <a:gd name="connsiteY36" fmla="*/ 4296823 h 4296823"/>
                <a:gd name="connsiteX37" fmla="*/ 908766 w 3008095"/>
                <a:gd name="connsiteY37" fmla="*/ 4061889 h 4296823"/>
                <a:gd name="connsiteX38" fmla="*/ 511553 w 3008095"/>
                <a:gd name="connsiteY38" fmla="*/ 3915974 h 4296823"/>
                <a:gd name="connsiteX39" fmla="*/ 389958 w 3008095"/>
                <a:gd name="connsiteY39" fmla="*/ 3867336 h 4296823"/>
                <a:gd name="connsiteX40" fmla="*/ 260256 w 3008095"/>
                <a:gd name="connsiteY40" fmla="*/ 3778166 h 4296823"/>
                <a:gd name="connsiteX41" fmla="*/ 215670 w 3008095"/>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03804 w 2975503"/>
                <a:gd name="connsiteY29" fmla="*/ 98234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57578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46884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1086238 w 2975503"/>
                <a:gd name="connsiteY31" fmla="*/ 2170380 h 4296823"/>
                <a:gd name="connsiteX32" fmla="*/ 1450245 w 2975503"/>
                <a:gd name="connsiteY32" fmla="*/ 3601149 h 4296823"/>
                <a:gd name="connsiteX33" fmla="*/ 1494738 w 2975503"/>
                <a:gd name="connsiteY33" fmla="*/ 3788636 h 4296823"/>
                <a:gd name="connsiteX34" fmla="*/ 1521924 w 2975503"/>
                <a:gd name="connsiteY34" fmla="*/ 3993392 h 4296823"/>
                <a:gd name="connsiteX35" fmla="*/ 1526869 w 2975503"/>
                <a:gd name="connsiteY35" fmla="*/ 4124139 h 4296823"/>
                <a:gd name="connsiteX36" fmla="*/ 1492264 w 2975503"/>
                <a:gd name="connsiteY36" fmla="*/ 4296823 h 4296823"/>
                <a:gd name="connsiteX37" fmla="*/ 908766 w 2975503"/>
                <a:gd name="connsiteY37" fmla="*/ 4061889 h 4296823"/>
                <a:gd name="connsiteX38" fmla="*/ 511553 w 2975503"/>
                <a:gd name="connsiteY38" fmla="*/ 3915974 h 4296823"/>
                <a:gd name="connsiteX39" fmla="*/ 389958 w 2975503"/>
                <a:gd name="connsiteY39" fmla="*/ 3867336 h 4296823"/>
                <a:gd name="connsiteX40" fmla="*/ 260256 w 2975503"/>
                <a:gd name="connsiteY40" fmla="*/ 3778166 h 4296823"/>
                <a:gd name="connsiteX41" fmla="*/ 215670 w 2975503"/>
                <a:gd name="connsiteY41" fmla="*/ 3745740 h 4296823"/>
                <a:gd name="connsiteX0" fmla="*/ 215670 w 2979805"/>
                <a:gd name="connsiteY0" fmla="*/ 3745740 h 4296823"/>
                <a:gd name="connsiteX1" fmla="*/ 195405 w 2979805"/>
                <a:gd name="connsiteY1" fmla="*/ 3676836 h 4296823"/>
                <a:gd name="connsiteX2" fmla="*/ 231883 w 2979805"/>
                <a:gd name="connsiteY2" fmla="*/ 3644410 h 4296823"/>
                <a:gd name="connsiteX3" fmla="*/ 325107 w 2979805"/>
                <a:gd name="connsiteY3" fmla="*/ 3449857 h 4296823"/>
                <a:gd name="connsiteX4" fmla="*/ 296734 w 2979805"/>
                <a:gd name="connsiteY4" fmla="*/ 3376900 h 4296823"/>
                <a:gd name="connsiteX5" fmla="*/ 276468 w 2979805"/>
                <a:gd name="connsiteY5" fmla="*/ 3344474 h 4296823"/>
                <a:gd name="connsiteX6" fmla="*/ 248096 w 2979805"/>
                <a:gd name="connsiteY6" fmla="*/ 3255304 h 4296823"/>
                <a:gd name="connsiteX7" fmla="*/ 158926 w 2979805"/>
                <a:gd name="connsiteY7" fmla="*/ 3170187 h 4296823"/>
                <a:gd name="connsiteX8" fmla="*/ 126500 w 2979805"/>
                <a:gd name="connsiteY8" fmla="*/ 3121549 h 4296823"/>
                <a:gd name="connsiteX9" fmla="*/ 165585 w 2979805"/>
                <a:gd name="connsiteY9" fmla="*/ 2972891 h 4296823"/>
                <a:gd name="connsiteX10" fmla="*/ 260572 w 2979805"/>
                <a:gd name="connsiteY10" fmla="*/ 2933558 h 4296823"/>
                <a:gd name="connsiteX11" fmla="*/ 345359 w 2979805"/>
                <a:gd name="connsiteY11" fmla="*/ 2996751 h 4296823"/>
                <a:gd name="connsiteX12" fmla="*/ 590066 w 2979805"/>
                <a:gd name="connsiteY12" fmla="*/ 2722922 h 4296823"/>
                <a:gd name="connsiteX13" fmla="*/ 622198 w 2979805"/>
                <a:gd name="connsiteY13" fmla="*/ 2587241 h 4296823"/>
                <a:gd name="connsiteX14" fmla="*/ 623780 w 2979805"/>
                <a:gd name="connsiteY14" fmla="*/ 2319327 h 4296823"/>
                <a:gd name="connsiteX15" fmla="*/ 519818 w 2979805"/>
                <a:gd name="connsiteY15" fmla="*/ 2237761 h 4296823"/>
                <a:gd name="connsiteX16" fmla="*/ 412269 w 2979805"/>
                <a:gd name="connsiteY16" fmla="*/ 2138462 h 4296823"/>
                <a:gd name="connsiteX17" fmla="*/ 322645 w 2979805"/>
                <a:gd name="connsiteY17" fmla="*/ 2024979 h 4296823"/>
                <a:gd name="connsiteX18" fmla="*/ 250946 w 2979805"/>
                <a:gd name="connsiteY18" fmla="*/ 1790918 h 4296823"/>
                <a:gd name="connsiteX19" fmla="*/ 308305 w 2979805"/>
                <a:gd name="connsiteY19" fmla="*/ 1507208 h 4296823"/>
                <a:gd name="connsiteX20" fmla="*/ 308305 w 2979805"/>
                <a:gd name="connsiteY20" fmla="*/ 1393724 h 4296823"/>
                <a:gd name="connsiteX21" fmla="*/ 157738 w 2979805"/>
                <a:gd name="connsiteY21" fmla="*/ 1216405 h 4296823"/>
                <a:gd name="connsiteX22" fmla="*/ 64530 w 2979805"/>
                <a:gd name="connsiteY22" fmla="*/ 1127749 h 4296823"/>
                <a:gd name="connsiteX23" fmla="*/ 0 w 2979805"/>
                <a:gd name="connsiteY23" fmla="*/ 985892 h 4296823"/>
                <a:gd name="connsiteX24" fmla="*/ 1107748 w 2979805"/>
                <a:gd name="connsiteY24" fmla="*/ 744740 h 4296823"/>
                <a:gd name="connsiteX25" fmla="*/ 2950409 w 2979805"/>
                <a:gd name="connsiteY25" fmla="*/ 0 h 4296823"/>
                <a:gd name="connsiteX26" fmla="*/ 2645689 w 2979805"/>
                <a:gd name="connsiteY26" fmla="*/ 641895 h 4296823"/>
                <a:gd name="connsiteX27" fmla="*/ 2975503 w 2979805"/>
                <a:gd name="connsiteY27" fmla="*/ 801483 h 4296823"/>
                <a:gd name="connsiteX28" fmla="*/ 2946881 w 2979805"/>
                <a:gd name="connsiteY28" fmla="*/ 970821 h 4296823"/>
                <a:gd name="connsiteX29" fmla="*/ 2910974 w 2979805"/>
                <a:gd name="connsiteY29" fmla="*/ 992987 h 4296823"/>
                <a:gd name="connsiteX30" fmla="*/ 2864370 w 2979805"/>
                <a:gd name="connsiteY30" fmla="*/ 1156120 h 4296823"/>
                <a:gd name="connsiteX31" fmla="*/ 2848590 w 2979805"/>
                <a:gd name="connsiteY31" fmla="*/ 1253103 h 4296823"/>
                <a:gd name="connsiteX32" fmla="*/ 1086238 w 2979805"/>
                <a:gd name="connsiteY32" fmla="*/ 2170380 h 4296823"/>
                <a:gd name="connsiteX33" fmla="*/ 1450245 w 2979805"/>
                <a:gd name="connsiteY33" fmla="*/ 3601149 h 4296823"/>
                <a:gd name="connsiteX34" fmla="*/ 1494738 w 2979805"/>
                <a:gd name="connsiteY34" fmla="*/ 3788636 h 4296823"/>
                <a:gd name="connsiteX35" fmla="*/ 1521924 w 2979805"/>
                <a:gd name="connsiteY35" fmla="*/ 3993392 h 4296823"/>
                <a:gd name="connsiteX36" fmla="*/ 1526869 w 2979805"/>
                <a:gd name="connsiteY36" fmla="*/ 4124139 h 4296823"/>
                <a:gd name="connsiteX37" fmla="*/ 1492264 w 2979805"/>
                <a:gd name="connsiteY37" fmla="*/ 4296823 h 4296823"/>
                <a:gd name="connsiteX38" fmla="*/ 908766 w 2979805"/>
                <a:gd name="connsiteY38" fmla="*/ 4061889 h 4296823"/>
                <a:gd name="connsiteX39" fmla="*/ 511553 w 2979805"/>
                <a:gd name="connsiteY39" fmla="*/ 3915974 h 4296823"/>
                <a:gd name="connsiteX40" fmla="*/ 389958 w 2979805"/>
                <a:gd name="connsiteY40" fmla="*/ 3867336 h 4296823"/>
                <a:gd name="connsiteX41" fmla="*/ 260256 w 2979805"/>
                <a:gd name="connsiteY41" fmla="*/ 3778166 h 4296823"/>
                <a:gd name="connsiteX42" fmla="*/ 215670 w 2979805"/>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48590 w 2975503"/>
                <a:gd name="connsiteY31" fmla="*/ 1253103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1086238 w 2975503"/>
                <a:gd name="connsiteY32" fmla="*/ 2170380 h 4296823"/>
                <a:gd name="connsiteX33" fmla="*/ 1450245 w 2975503"/>
                <a:gd name="connsiteY33" fmla="*/ 3601149 h 4296823"/>
                <a:gd name="connsiteX34" fmla="*/ 1494738 w 2975503"/>
                <a:gd name="connsiteY34" fmla="*/ 3788636 h 4296823"/>
                <a:gd name="connsiteX35" fmla="*/ 1521924 w 2975503"/>
                <a:gd name="connsiteY35" fmla="*/ 3993392 h 4296823"/>
                <a:gd name="connsiteX36" fmla="*/ 1526869 w 2975503"/>
                <a:gd name="connsiteY36" fmla="*/ 4124139 h 4296823"/>
                <a:gd name="connsiteX37" fmla="*/ 1492264 w 2975503"/>
                <a:gd name="connsiteY37" fmla="*/ 4296823 h 4296823"/>
                <a:gd name="connsiteX38" fmla="*/ 908766 w 2975503"/>
                <a:gd name="connsiteY38" fmla="*/ 4061889 h 4296823"/>
                <a:gd name="connsiteX39" fmla="*/ 511553 w 2975503"/>
                <a:gd name="connsiteY39" fmla="*/ 3915974 h 4296823"/>
                <a:gd name="connsiteX40" fmla="*/ 389958 w 2975503"/>
                <a:gd name="connsiteY40" fmla="*/ 3867336 h 4296823"/>
                <a:gd name="connsiteX41" fmla="*/ 260256 w 2975503"/>
                <a:gd name="connsiteY41" fmla="*/ 3778166 h 4296823"/>
                <a:gd name="connsiteX42" fmla="*/ 215670 w 2975503"/>
                <a:gd name="connsiteY4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1086238 w 2975503"/>
                <a:gd name="connsiteY33" fmla="*/ 2170380 h 4296823"/>
                <a:gd name="connsiteX34" fmla="*/ 1450245 w 2975503"/>
                <a:gd name="connsiteY34" fmla="*/ 3601149 h 4296823"/>
                <a:gd name="connsiteX35" fmla="*/ 1494738 w 2975503"/>
                <a:gd name="connsiteY35" fmla="*/ 3788636 h 4296823"/>
                <a:gd name="connsiteX36" fmla="*/ 1521924 w 2975503"/>
                <a:gd name="connsiteY36" fmla="*/ 3993392 h 4296823"/>
                <a:gd name="connsiteX37" fmla="*/ 1526869 w 2975503"/>
                <a:gd name="connsiteY37" fmla="*/ 4124139 h 4296823"/>
                <a:gd name="connsiteX38" fmla="*/ 1492264 w 2975503"/>
                <a:gd name="connsiteY38" fmla="*/ 4296823 h 4296823"/>
                <a:gd name="connsiteX39" fmla="*/ 908766 w 2975503"/>
                <a:gd name="connsiteY39" fmla="*/ 4061889 h 4296823"/>
                <a:gd name="connsiteX40" fmla="*/ 511553 w 2975503"/>
                <a:gd name="connsiteY40" fmla="*/ 3915974 h 4296823"/>
                <a:gd name="connsiteX41" fmla="*/ 389958 w 2975503"/>
                <a:gd name="connsiteY41" fmla="*/ 3867336 h 4296823"/>
                <a:gd name="connsiteX42" fmla="*/ 260256 w 2975503"/>
                <a:gd name="connsiteY42" fmla="*/ 3778166 h 4296823"/>
                <a:gd name="connsiteX43" fmla="*/ 215670 w 2975503"/>
                <a:gd name="connsiteY4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1086238 w 2975503"/>
                <a:gd name="connsiteY33" fmla="*/ 2170380 h 4296823"/>
                <a:gd name="connsiteX34" fmla="*/ 1450245 w 2975503"/>
                <a:gd name="connsiteY34" fmla="*/ 3601149 h 4296823"/>
                <a:gd name="connsiteX35" fmla="*/ 1494738 w 2975503"/>
                <a:gd name="connsiteY35" fmla="*/ 3788636 h 4296823"/>
                <a:gd name="connsiteX36" fmla="*/ 1521924 w 2975503"/>
                <a:gd name="connsiteY36" fmla="*/ 3993392 h 4296823"/>
                <a:gd name="connsiteX37" fmla="*/ 1526869 w 2975503"/>
                <a:gd name="connsiteY37" fmla="*/ 4124139 h 4296823"/>
                <a:gd name="connsiteX38" fmla="*/ 1492264 w 2975503"/>
                <a:gd name="connsiteY38" fmla="*/ 4296823 h 4296823"/>
                <a:gd name="connsiteX39" fmla="*/ 908766 w 2975503"/>
                <a:gd name="connsiteY39" fmla="*/ 4061889 h 4296823"/>
                <a:gd name="connsiteX40" fmla="*/ 511553 w 2975503"/>
                <a:gd name="connsiteY40" fmla="*/ 3915974 h 4296823"/>
                <a:gd name="connsiteX41" fmla="*/ 389958 w 2975503"/>
                <a:gd name="connsiteY41" fmla="*/ 3867336 h 4296823"/>
                <a:gd name="connsiteX42" fmla="*/ 260256 w 2975503"/>
                <a:gd name="connsiteY42" fmla="*/ 3778166 h 4296823"/>
                <a:gd name="connsiteX43" fmla="*/ 215670 w 2975503"/>
                <a:gd name="connsiteY4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1086238 w 2975503"/>
                <a:gd name="connsiteY34" fmla="*/ 2170380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44" fmla="*/ 215670 w 2975503"/>
                <a:gd name="connsiteY4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1086238 w 2975503"/>
                <a:gd name="connsiteY34" fmla="*/ 2170380 h 4296823"/>
                <a:gd name="connsiteX35" fmla="*/ 1450245 w 2975503"/>
                <a:gd name="connsiteY35" fmla="*/ 3601149 h 4296823"/>
                <a:gd name="connsiteX36" fmla="*/ 1494738 w 2975503"/>
                <a:gd name="connsiteY36" fmla="*/ 3788636 h 4296823"/>
                <a:gd name="connsiteX37" fmla="*/ 1521924 w 2975503"/>
                <a:gd name="connsiteY37" fmla="*/ 3993392 h 4296823"/>
                <a:gd name="connsiteX38" fmla="*/ 1526869 w 2975503"/>
                <a:gd name="connsiteY38" fmla="*/ 4124139 h 4296823"/>
                <a:gd name="connsiteX39" fmla="*/ 1492264 w 2975503"/>
                <a:gd name="connsiteY39" fmla="*/ 4296823 h 4296823"/>
                <a:gd name="connsiteX40" fmla="*/ 908766 w 2975503"/>
                <a:gd name="connsiteY40" fmla="*/ 4061889 h 4296823"/>
                <a:gd name="connsiteX41" fmla="*/ 511553 w 2975503"/>
                <a:gd name="connsiteY41" fmla="*/ 3915974 h 4296823"/>
                <a:gd name="connsiteX42" fmla="*/ 389958 w 2975503"/>
                <a:gd name="connsiteY42" fmla="*/ 3867336 h 4296823"/>
                <a:gd name="connsiteX43" fmla="*/ 260256 w 2975503"/>
                <a:gd name="connsiteY43" fmla="*/ 3778166 h 4296823"/>
                <a:gd name="connsiteX44" fmla="*/ 215670 w 2975503"/>
                <a:gd name="connsiteY4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1086238 w 2975503"/>
                <a:gd name="connsiteY35" fmla="*/ 2170380 h 4296823"/>
                <a:gd name="connsiteX36" fmla="*/ 1450245 w 2975503"/>
                <a:gd name="connsiteY36" fmla="*/ 3601149 h 4296823"/>
                <a:gd name="connsiteX37" fmla="*/ 1494738 w 2975503"/>
                <a:gd name="connsiteY37" fmla="*/ 3788636 h 4296823"/>
                <a:gd name="connsiteX38" fmla="*/ 1521924 w 2975503"/>
                <a:gd name="connsiteY38" fmla="*/ 3993392 h 4296823"/>
                <a:gd name="connsiteX39" fmla="*/ 1526869 w 2975503"/>
                <a:gd name="connsiteY39" fmla="*/ 4124139 h 4296823"/>
                <a:gd name="connsiteX40" fmla="*/ 1492264 w 2975503"/>
                <a:gd name="connsiteY40" fmla="*/ 4296823 h 4296823"/>
                <a:gd name="connsiteX41" fmla="*/ 908766 w 2975503"/>
                <a:gd name="connsiteY41" fmla="*/ 4061889 h 4296823"/>
                <a:gd name="connsiteX42" fmla="*/ 511553 w 2975503"/>
                <a:gd name="connsiteY42" fmla="*/ 3915974 h 4296823"/>
                <a:gd name="connsiteX43" fmla="*/ 389958 w 2975503"/>
                <a:gd name="connsiteY43" fmla="*/ 3867336 h 4296823"/>
                <a:gd name="connsiteX44" fmla="*/ 260256 w 2975503"/>
                <a:gd name="connsiteY44" fmla="*/ 3778166 h 4296823"/>
                <a:gd name="connsiteX45" fmla="*/ 215670 w 2975503"/>
                <a:gd name="connsiteY4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1086238 w 2975503"/>
                <a:gd name="connsiteY36" fmla="*/ 2170380 h 4296823"/>
                <a:gd name="connsiteX37" fmla="*/ 1450245 w 2975503"/>
                <a:gd name="connsiteY37" fmla="*/ 3601149 h 4296823"/>
                <a:gd name="connsiteX38" fmla="*/ 1494738 w 2975503"/>
                <a:gd name="connsiteY38" fmla="*/ 3788636 h 4296823"/>
                <a:gd name="connsiteX39" fmla="*/ 1521924 w 2975503"/>
                <a:gd name="connsiteY39" fmla="*/ 3993392 h 4296823"/>
                <a:gd name="connsiteX40" fmla="*/ 1526869 w 2975503"/>
                <a:gd name="connsiteY40" fmla="*/ 4124139 h 4296823"/>
                <a:gd name="connsiteX41" fmla="*/ 1492264 w 2975503"/>
                <a:gd name="connsiteY41" fmla="*/ 4296823 h 4296823"/>
                <a:gd name="connsiteX42" fmla="*/ 908766 w 2975503"/>
                <a:gd name="connsiteY42" fmla="*/ 4061889 h 4296823"/>
                <a:gd name="connsiteX43" fmla="*/ 511553 w 2975503"/>
                <a:gd name="connsiteY43" fmla="*/ 3915974 h 4296823"/>
                <a:gd name="connsiteX44" fmla="*/ 389958 w 2975503"/>
                <a:gd name="connsiteY44" fmla="*/ 3867336 h 4296823"/>
                <a:gd name="connsiteX45" fmla="*/ 260256 w 2975503"/>
                <a:gd name="connsiteY45" fmla="*/ 3778166 h 4296823"/>
                <a:gd name="connsiteX46" fmla="*/ 215670 w 2975503"/>
                <a:gd name="connsiteY4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337761 w 2975503"/>
                <a:gd name="connsiteY36" fmla="*/ 2066959 h 4296823"/>
                <a:gd name="connsiteX37" fmla="*/ 1086238 w 2975503"/>
                <a:gd name="connsiteY37" fmla="*/ 2170380 h 4296823"/>
                <a:gd name="connsiteX38" fmla="*/ 1450245 w 2975503"/>
                <a:gd name="connsiteY38" fmla="*/ 3601149 h 4296823"/>
                <a:gd name="connsiteX39" fmla="*/ 1494738 w 2975503"/>
                <a:gd name="connsiteY39" fmla="*/ 3788636 h 4296823"/>
                <a:gd name="connsiteX40" fmla="*/ 1521924 w 2975503"/>
                <a:gd name="connsiteY40" fmla="*/ 3993392 h 4296823"/>
                <a:gd name="connsiteX41" fmla="*/ 1526869 w 2975503"/>
                <a:gd name="connsiteY41" fmla="*/ 4124139 h 4296823"/>
                <a:gd name="connsiteX42" fmla="*/ 1492264 w 2975503"/>
                <a:gd name="connsiteY42" fmla="*/ 4296823 h 4296823"/>
                <a:gd name="connsiteX43" fmla="*/ 908766 w 2975503"/>
                <a:gd name="connsiteY43" fmla="*/ 4061889 h 4296823"/>
                <a:gd name="connsiteX44" fmla="*/ 511553 w 2975503"/>
                <a:gd name="connsiteY44" fmla="*/ 3915974 h 4296823"/>
                <a:gd name="connsiteX45" fmla="*/ 389958 w 2975503"/>
                <a:gd name="connsiteY45" fmla="*/ 3867336 h 4296823"/>
                <a:gd name="connsiteX46" fmla="*/ 260256 w 2975503"/>
                <a:gd name="connsiteY46" fmla="*/ 3778166 h 4296823"/>
                <a:gd name="connsiteX47" fmla="*/ 215670 w 2975503"/>
                <a:gd name="connsiteY47"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337761 w 2975503"/>
                <a:gd name="connsiteY36" fmla="*/ 2066959 h 4296823"/>
                <a:gd name="connsiteX37" fmla="*/ 1086238 w 2975503"/>
                <a:gd name="connsiteY37" fmla="*/ 2170380 h 4296823"/>
                <a:gd name="connsiteX38" fmla="*/ 1450245 w 2975503"/>
                <a:gd name="connsiteY38" fmla="*/ 3601149 h 4296823"/>
                <a:gd name="connsiteX39" fmla="*/ 1494738 w 2975503"/>
                <a:gd name="connsiteY39" fmla="*/ 3788636 h 4296823"/>
                <a:gd name="connsiteX40" fmla="*/ 1521924 w 2975503"/>
                <a:gd name="connsiteY40" fmla="*/ 3993392 h 4296823"/>
                <a:gd name="connsiteX41" fmla="*/ 1526869 w 2975503"/>
                <a:gd name="connsiteY41" fmla="*/ 4124139 h 4296823"/>
                <a:gd name="connsiteX42" fmla="*/ 1492264 w 2975503"/>
                <a:gd name="connsiteY42" fmla="*/ 4296823 h 4296823"/>
                <a:gd name="connsiteX43" fmla="*/ 908766 w 2975503"/>
                <a:gd name="connsiteY43" fmla="*/ 4061889 h 4296823"/>
                <a:gd name="connsiteX44" fmla="*/ 511553 w 2975503"/>
                <a:gd name="connsiteY44" fmla="*/ 3915974 h 4296823"/>
                <a:gd name="connsiteX45" fmla="*/ 389958 w 2975503"/>
                <a:gd name="connsiteY45" fmla="*/ 3867336 h 4296823"/>
                <a:gd name="connsiteX46" fmla="*/ 260256 w 2975503"/>
                <a:gd name="connsiteY46" fmla="*/ 3778166 h 4296823"/>
                <a:gd name="connsiteX47" fmla="*/ 215670 w 2975503"/>
                <a:gd name="connsiteY47"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95557 w 2975503"/>
                <a:gd name="connsiteY35" fmla="*/ 1963232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37761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23494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66959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1086238 w 2975503"/>
                <a:gd name="connsiteY38" fmla="*/ 2170380 h 4296823"/>
                <a:gd name="connsiteX39" fmla="*/ 1450245 w 2975503"/>
                <a:gd name="connsiteY39" fmla="*/ 3601149 h 4296823"/>
                <a:gd name="connsiteX40" fmla="*/ 1494738 w 2975503"/>
                <a:gd name="connsiteY40" fmla="*/ 3788636 h 4296823"/>
                <a:gd name="connsiteX41" fmla="*/ 1521924 w 2975503"/>
                <a:gd name="connsiteY41" fmla="*/ 3993392 h 4296823"/>
                <a:gd name="connsiteX42" fmla="*/ 1526869 w 2975503"/>
                <a:gd name="connsiteY42" fmla="*/ 4124139 h 4296823"/>
                <a:gd name="connsiteX43" fmla="*/ 1492264 w 2975503"/>
                <a:gd name="connsiteY43" fmla="*/ 4296823 h 4296823"/>
                <a:gd name="connsiteX44" fmla="*/ 908766 w 2975503"/>
                <a:gd name="connsiteY44" fmla="*/ 4061889 h 4296823"/>
                <a:gd name="connsiteX45" fmla="*/ 511553 w 2975503"/>
                <a:gd name="connsiteY45" fmla="*/ 3915974 h 4296823"/>
                <a:gd name="connsiteX46" fmla="*/ 389958 w 2975503"/>
                <a:gd name="connsiteY46" fmla="*/ 3867336 h 4296823"/>
                <a:gd name="connsiteX47" fmla="*/ 260256 w 2975503"/>
                <a:gd name="connsiteY47" fmla="*/ 3778166 h 4296823"/>
                <a:gd name="connsiteX48" fmla="*/ 215670 w 2975503"/>
                <a:gd name="connsiteY48"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1086238 w 2975503"/>
                <a:gd name="connsiteY39" fmla="*/ 2170380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1086238 w 2975503"/>
                <a:gd name="connsiteY39" fmla="*/ 2170380 h 4296823"/>
                <a:gd name="connsiteX40" fmla="*/ 1450245 w 2975503"/>
                <a:gd name="connsiteY40" fmla="*/ 3601149 h 4296823"/>
                <a:gd name="connsiteX41" fmla="*/ 1494738 w 2975503"/>
                <a:gd name="connsiteY41" fmla="*/ 3788636 h 4296823"/>
                <a:gd name="connsiteX42" fmla="*/ 1521924 w 2975503"/>
                <a:gd name="connsiteY42" fmla="*/ 3993392 h 4296823"/>
                <a:gd name="connsiteX43" fmla="*/ 1526869 w 2975503"/>
                <a:gd name="connsiteY43" fmla="*/ 4124139 h 4296823"/>
                <a:gd name="connsiteX44" fmla="*/ 1492264 w 2975503"/>
                <a:gd name="connsiteY44" fmla="*/ 4296823 h 4296823"/>
                <a:gd name="connsiteX45" fmla="*/ 908766 w 2975503"/>
                <a:gd name="connsiteY45" fmla="*/ 4061889 h 4296823"/>
                <a:gd name="connsiteX46" fmla="*/ 511553 w 2975503"/>
                <a:gd name="connsiteY46" fmla="*/ 3915974 h 4296823"/>
                <a:gd name="connsiteX47" fmla="*/ 389958 w 2975503"/>
                <a:gd name="connsiteY47" fmla="*/ 3867336 h 4296823"/>
                <a:gd name="connsiteX48" fmla="*/ 260256 w 2975503"/>
                <a:gd name="connsiteY48" fmla="*/ 3778166 h 4296823"/>
                <a:gd name="connsiteX49" fmla="*/ 215670 w 2975503"/>
                <a:gd name="connsiteY49"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1086238 w 2975503"/>
                <a:gd name="connsiteY40" fmla="*/ 2170380 h 4296823"/>
                <a:gd name="connsiteX41" fmla="*/ 1450245 w 2975503"/>
                <a:gd name="connsiteY41" fmla="*/ 3601149 h 4296823"/>
                <a:gd name="connsiteX42" fmla="*/ 1494738 w 2975503"/>
                <a:gd name="connsiteY42" fmla="*/ 3788636 h 4296823"/>
                <a:gd name="connsiteX43" fmla="*/ 1521924 w 2975503"/>
                <a:gd name="connsiteY43" fmla="*/ 3993392 h 4296823"/>
                <a:gd name="connsiteX44" fmla="*/ 1526869 w 2975503"/>
                <a:gd name="connsiteY44" fmla="*/ 4124139 h 4296823"/>
                <a:gd name="connsiteX45" fmla="*/ 1492264 w 2975503"/>
                <a:gd name="connsiteY45" fmla="*/ 4296823 h 4296823"/>
                <a:gd name="connsiteX46" fmla="*/ 908766 w 2975503"/>
                <a:gd name="connsiteY46" fmla="*/ 4061889 h 4296823"/>
                <a:gd name="connsiteX47" fmla="*/ 511553 w 2975503"/>
                <a:gd name="connsiteY47" fmla="*/ 3915974 h 4296823"/>
                <a:gd name="connsiteX48" fmla="*/ 389958 w 2975503"/>
                <a:gd name="connsiteY48" fmla="*/ 3867336 h 4296823"/>
                <a:gd name="connsiteX49" fmla="*/ 260256 w 2975503"/>
                <a:gd name="connsiteY49" fmla="*/ 3778166 h 4296823"/>
                <a:gd name="connsiteX50" fmla="*/ 215670 w 2975503"/>
                <a:gd name="connsiteY5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1086238 w 2975503"/>
                <a:gd name="connsiteY40" fmla="*/ 2170380 h 4296823"/>
                <a:gd name="connsiteX41" fmla="*/ 1450245 w 2975503"/>
                <a:gd name="connsiteY41" fmla="*/ 3601149 h 4296823"/>
                <a:gd name="connsiteX42" fmla="*/ 1494738 w 2975503"/>
                <a:gd name="connsiteY42" fmla="*/ 3788636 h 4296823"/>
                <a:gd name="connsiteX43" fmla="*/ 1521924 w 2975503"/>
                <a:gd name="connsiteY43" fmla="*/ 3993392 h 4296823"/>
                <a:gd name="connsiteX44" fmla="*/ 1526869 w 2975503"/>
                <a:gd name="connsiteY44" fmla="*/ 4124139 h 4296823"/>
                <a:gd name="connsiteX45" fmla="*/ 1492264 w 2975503"/>
                <a:gd name="connsiteY45" fmla="*/ 4296823 h 4296823"/>
                <a:gd name="connsiteX46" fmla="*/ 908766 w 2975503"/>
                <a:gd name="connsiteY46" fmla="*/ 4061889 h 4296823"/>
                <a:gd name="connsiteX47" fmla="*/ 511553 w 2975503"/>
                <a:gd name="connsiteY47" fmla="*/ 3915974 h 4296823"/>
                <a:gd name="connsiteX48" fmla="*/ 389958 w 2975503"/>
                <a:gd name="connsiteY48" fmla="*/ 3867336 h 4296823"/>
                <a:gd name="connsiteX49" fmla="*/ 260256 w 2975503"/>
                <a:gd name="connsiteY49" fmla="*/ 3778166 h 4296823"/>
                <a:gd name="connsiteX50" fmla="*/ 215670 w 2975503"/>
                <a:gd name="connsiteY50"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086238 w 2975503"/>
                <a:gd name="connsiteY41" fmla="*/ 2170380 h 4296823"/>
                <a:gd name="connsiteX42" fmla="*/ 1450245 w 2975503"/>
                <a:gd name="connsiteY42" fmla="*/ 3601149 h 4296823"/>
                <a:gd name="connsiteX43" fmla="*/ 1494738 w 2975503"/>
                <a:gd name="connsiteY43" fmla="*/ 3788636 h 4296823"/>
                <a:gd name="connsiteX44" fmla="*/ 1521924 w 2975503"/>
                <a:gd name="connsiteY44" fmla="*/ 3993392 h 4296823"/>
                <a:gd name="connsiteX45" fmla="*/ 1526869 w 2975503"/>
                <a:gd name="connsiteY45" fmla="*/ 4124139 h 4296823"/>
                <a:gd name="connsiteX46" fmla="*/ 1492264 w 2975503"/>
                <a:gd name="connsiteY46" fmla="*/ 4296823 h 4296823"/>
                <a:gd name="connsiteX47" fmla="*/ 908766 w 2975503"/>
                <a:gd name="connsiteY47" fmla="*/ 4061889 h 4296823"/>
                <a:gd name="connsiteX48" fmla="*/ 511553 w 2975503"/>
                <a:gd name="connsiteY48" fmla="*/ 3915974 h 4296823"/>
                <a:gd name="connsiteX49" fmla="*/ 389958 w 2975503"/>
                <a:gd name="connsiteY49" fmla="*/ 3867336 h 4296823"/>
                <a:gd name="connsiteX50" fmla="*/ 260256 w 2975503"/>
                <a:gd name="connsiteY50" fmla="*/ 3778166 h 4296823"/>
                <a:gd name="connsiteX51" fmla="*/ 215670 w 2975503"/>
                <a:gd name="connsiteY51"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673181 w 2975503"/>
                <a:gd name="connsiteY41" fmla="*/ 2929666 h 4296823"/>
                <a:gd name="connsiteX42" fmla="*/ 1086238 w 2975503"/>
                <a:gd name="connsiteY42" fmla="*/ 2170380 h 4296823"/>
                <a:gd name="connsiteX43" fmla="*/ 1450245 w 2975503"/>
                <a:gd name="connsiteY43" fmla="*/ 3601149 h 4296823"/>
                <a:gd name="connsiteX44" fmla="*/ 1494738 w 2975503"/>
                <a:gd name="connsiteY44" fmla="*/ 3788636 h 4296823"/>
                <a:gd name="connsiteX45" fmla="*/ 1521924 w 2975503"/>
                <a:gd name="connsiteY45" fmla="*/ 3993392 h 4296823"/>
                <a:gd name="connsiteX46" fmla="*/ 1526869 w 2975503"/>
                <a:gd name="connsiteY46" fmla="*/ 4124139 h 4296823"/>
                <a:gd name="connsiteX47" fmla="*/ 1492264 w 2975503"/>
                <a:gd name="connsiteY47" fmla="*/ 4296823 h 4296823"/>
                <a:gd name="connsiteX48" fmla="*/ 908766 w 2975503"/>
                <a:gd name="connsiteY48" fmla="*/ 4061889 h 4296823"/>
                <a:gd name="connsiteX49" fmla="*/ 511553 w 2975503"/>
                <a:gd name="connsiteY49" fmla="*/ 3915974 h 4296823"/>
                <a:gd name="connsiteX50" fmla="*/ 389958 w 2975503"/>
                <a:gd name="connsiteY50" fmla="*/ 3867336 h 4296823"/>
                <a:gd name="connsiteX51" fmla="*/ 260256 w 2975503"/>
                <a:gd name="connsiteY51" fmla="*/ 3778166 h 4296823"/>
                <a:gd name="connsiteX52" fmla="*/ 215670 w 2975503"/>
                <a:gd name="connsiteY52"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673181 w 2975503"/>
                <a:gd name="connsiteY42" fmla="*/ 2929666 h 4296823"/>
                <a:gd name="connsiteX43" fmla="*/ 1086238 w 2975503"/>
                <a:gd name="connsiteY43" fmla="*/ 2170380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782565 w 2975503"/>
                <a:gd name="connsiteY43" fmla="*/ 2844558 h 4296823"/>
                <a:gd name="connsiteX44" fmla="*/ 1673181 w 2975503"/>
                <a:gd name="connsiteY44" fmla="*/ 2929666 h 4296823"/>
                <a:gd name="connsiteX45" fmla="*/ 1086238 w 2975503"/>
                <a:gd name="connsiteY45" fmla="*/ 2170380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086238 w 2975503"/>
                <a:gd name="connsiteY44" fmla="*/ 2170380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450245 w 2975503"/>
                <a:gd name="connsiteY44" fmla="*/ 3601149 h 4296823"/>
                <a:gd name="connsiteX45" fmla="*/ 1494738 w 2975503"/>
                <a:gd name="connsiteY45" fmla="*/ 3788636 h 4296823"/>
                <a:gd name="connsiteX46" fmla="*/ 1521924 w 2975503"/>
                <a:gd name="connsiteY46" fmla="*/ 3993392 h 4296823"/>
                <a:gd name="connsiteX47" fmla="*/ 1526869 w 2975503"/>
                <a:gd name="connsiteY47" fmla="*/ 4124139 h 4296823"/>
                <a:gd name="connsiteX48" fmla="*/ 1492264 w 2975503"/>
                <a:gd name="connsiteY48" fmla="*/ 4296823 h 4296823"/>
                <a:gd name="connsiteX49" fmla="*/ 908766 w 2975503"/>
                <a:gd name="connsiteY49" fmla="*/ 4061889 h 4296823"/>
                <a:gd name="connsiteX50" fmla="*/ 511553 w 2975503"/>
                <a:gd name="connsiteY50" fmla="*/ 3915974 h 4296823"/>
                <a:gd name="connsiteX51" fmla="*/ 389958 w 2975503"/>
                <a:gd name="connsiteY51" fmla="*/ 3867336 h 4296823"/>
                <a:gd name="connsiteX52" fmla="*/ 260256 w 2975503"/>
                <a:gd name="connsiteY52" fmla="*/ 3778166 h 4296823"/>
                <a:gd name="connsiteX53" fmla="*/ 215670 w 2975503"/>
                <a:gd name="connsiteY53"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50245 w 2975503"/>
                <a:gd name="connsiteY45" fmla="*/ 3601149 h 4296823"/>
                <a:gd name="connsiteX46" fmla="*/ 1494738 w 2975503"/>
                <a:gd name="connsiteY46" fmla="*/ 3788636 h 4296823"/>
                <a:gd name="connsiteX47" fmla="*/ 1521924 w 2975503"/>
                <a:gd name="connsiteY47" fmla="*/ 3993392 h 4296823"/>
                <a:gd name="connsiteX48" fmla="*/ 1526869 w 2975503"/>
                <a:gd name="connsiteY48" fmla="*/ 4124139 h 4296823"/>
                <a:gd name="connsiteX49" fmla="*/ 1492264 w 2975503"/>
                <a:gd name="connsiteY49" fmla="*/ 4296823 h 4296823"/>
                <a:gd name="connsiteX50" fmla="*/ 908766 w 2975503"/>
                <a:gd name="connsiteY50" fmla="*/ 4061889 h 4296823"/>
                <a:gd name="connsiteX51" fmla="*/ 511553 w 2975503"/>
                <a:gd name="connsiteY51" fmla="*/ 3915974 h 4296823"/>
                <a:gd name="connsiteX52" fmla="*/ 389958 w 2975503"/>
                <a:gd name="connsiteY52" fmla="*/ 3867336 h 4296823"/>
                <a:gd name="connsiteX53" fmla="*/ 260256 w 2975503"/>
                <a:gd name="connsiteY53" fmla="*/ 3778166 h 4296823"/>
                <a:gd name="connsiteX54" fmla="*/ 215670 w 2975503"/>
                <a:gd name="connsiteY54"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50245 w 2975503"/>
                <a:gd name="connsiteY46" fmla="*/ 3601149 h 4296823"/>
                <a:gd name="connsiteX47" fmla="*/ 1494738 w 2975503"/>
                <a:gd name="connsiteY47" fmla="*/ 3788636 h 4296823"/>
                <a:gd name="connsiteX48" fmla="*/ 1521924 w 2975503"/>
                <a:gd name="connsiteY48" fmla="*/ 3993392 h 4296823"/>
                <a:gd name="connsiteX49" fmla="*/ 1526869 w 2975503"/>
                <a:gd name="connsiteY49" fmla="*/ 4124139 h 4296823"/>
                <a:gd name="connsiteX50" fmla="*/ 1492264 w 2975503"/>
                <a:gd name="connsiteY50" fmla="*/ 4296823 h 4296823"/>
                <a:gd name="connsiteX51" fmla="*/ 908766 w 2975503"/>
                <a:gd name="connsiteY51" fmla="*/ 4061889 h 4296823"/>
                <a:gd name="connsiteX52" fmla="*/ 511553 w 2975503"/>
                <a:gd name="connsiteY52" fmla="*/ 3915974 h 4296823"/>
                <a:gd name="connsiteX53" fmla="*/ 389958 w 2975503"/>
                <a:gd name="connsiteY53" fmla="*/ 3867336 h 4296823"/>
                <a:gd name="connsiteX54" fmla="*/ 260256 w 2975503"/>
                <a:gd name="connsiteY54" fmla="*/ 3778166 h 4296823"/>
                <a:gd name="connsiteX55" fmla="*/ 215670 w 2975503"/>
                <a:gd name="connsiteY55"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33015 w 2975503"/>
                <a:gd name="connsiteY46" fmla="*/ 3499415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73181 w 2975503"/>
                <a:gd name="connsiteY43" fmla="*/ 2929666 h 4296823"/>
                <a:gd name="connsiteX44" fmla="*/ 1547154 w 2975503"/>
                <a:gd name="connsiteY44" fmla="*/ 3173169 h 4296823"/>
                <a:gd name="connsiteX45" fmla="*/ 1497218 w 2975503"/>
                <a:gd name="connsiteY45" fmla="*/ 3452133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49146 w 2975503"/>
                <a:gd name="connsiteY42" fmla="*/ 2804368 h 4296823"/>
                <a:gd name="connsiteX43" fmla="*/ 1697007 w 2975503"/>
                <a:gd name="connsiteY43" fmla="*/ 2947275 h 4296823"/>
                <a:gd name="connsiteX44" fmla="*/ 1547154 w 2975503"/>
                <a:gd name="connsiteY44" fmla="*/ 3173169 h 4296823"/>
                <a:gd name="connsiteX45" fmla="*/ 1497218 w 2975503"/>
                <a:gd name="connsiteY45" fmla="*/ 3452133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72973 w 2975503"/>
                <a:gd name="connsiteY42" fmla="*/ 2827848 h 4296823"/>
                <a:gd name="connsiteX43" fmla="*/ 1697007 w 2975503"/>
                <a:gd name="connsiteY43" fmla="*/ 2947275 h 4296823"/>
                <a:gd name="connsiteX44" fmla="*/ 1547154 w 2975503"/>
                <a:gd name="connsiteY44" fmla="*/ 3173169 h 4296823"/>
                <a:gd name="connsiteX45" fmla="*/ 1497218 w 2975503"/>
                <a:gd name="connsiteY45" fmla="*/ 3452133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72973 w 2975503"/>
                <a:gd name="connsiteY42" fmla="*/ 2827848 h 4296823"/>
                <a:gd name="connsiteX43" fmla="*/ 1697007 w 2975503"/>
                <a:gd name="connsiteY43" fmla="*/ 2947275 h 4296823"/>
                <a:gd name="connsiteX44" fmla="*/ 1582894 w 2975503"/>
                <a:gd name="connsiteY44" fmla="*/ 3179039 h 4296823"/>
                <a:gd name="connsiteX45" fmla="*/ 1497218 w 2975503"/>
                <a:gd name="connsiteY45" fmla="*/ 3452133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72973 w 2975503"/>
                <a:gd name="connsiteY42" fmla="*/ 2827848 h 4296823"/>
                <a:gd name="connsiteX43" fmla="*/ 1697007 w 2975503"/>
                <a:gd name="connsiteY43" fmla="*/ 2947275 h 4296823"/>
                <a:gd name="connsiteX44" fmla="*/ 1582894 w 2975503"/>
                <a:gd name="connsiteY44" fmla="*/ 3179039 h 4296823"/>
                <a:gd name="connsiteX45" fmla="*/ 1532959 w 2975503"/>
                <a:gd name="connsiteY45" fmla="*/ 3469742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72973 w 2975503"/>
                <a:gd name="connsiteY42" fmla="*/ 2827848 h 4296823"/>
                <a:gd name="connsiteX43" fmla="*/ 1697007 w 2975503"/>
                <a:gd name="connsiteY43" fmla="*/ 2947275 h 4296823"/>
                <a:gd name="connsiteX44" fmla="*/ 1582894 w 2975503"/>
                <a:gd name="connsiteY44" fmla="*/ 3179039 h 4296823"/>
                <a:gd name="connsiteX45" fmla="*/ 1532959 w 2975503"/>
                <a:gd name="connsiteY45" fmla="*/ 3469742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72973 w 2975503"/>
                <a:gd name="connsiteY42" fmla="*/ 2827848 h 4296823"/>
                <a:gd name="connsiteX43" fmla="*/ 1697007 w 2975503"/>
                <a:gd name="connsiteY43" fmla="*/ 2947275 h 4296823"/>
                <a:gd name="connsiteX44" fmla="*/ 1582894 w 2975503"/>
                <a:gd name="connsiteY44" fmla="*/ 3179039 h 4296823"/>
                <a:gd name="connsiteX45" fmla="*/ 1532959 w 2975503"/>
                <a:gd name="connsiteY45" fmla="*/ 3469742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72973 w 2975503"/>
                <a:gd name="connsiteY42" fmla="*/ 2827848 h 4296823"/>
                <a:gd name="connsiteX43" fmla="*/ 1697007 w 2975503"/>
                <a:gd name="connsiteY43" fmla="*/ 2947275 h 4296823"/>
                <a:gd name="connsiteX44" fmla="*/ 1582894 w 2975503"/>
                <a:gd name="connsiteY44" fmla="*/ 3179039 h 4296823"/>
                <a:gd name="connsiteX45" fmla="*/ 1532959 w 2975503"/>
                <a:gd name="connsiteY45" fmla="*/ 3469742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72973 w 2975503"/>
                <a:gd name="connsiteY42" fmla="*/ 2827848 h 4296823"/>
                <a:gd name="connsiteX43" fmla="*/ 1697007 w 2975503"/>
                <a:gd name="connsiteY43" fmla="*/ 2947275 h 4296823"/>
                <a:gd name="connsiteX44" fmla="*/ 1587230 w 2975503"/>
                <a:gd name="connsiteY44" fmla="*/ 3132226 h 4296823"/>
                <a:gd name="connsiteX45" fmla="*/ 1532959 w 2975503"/>
                <a:gd name="connsiteY45" fmla="*/ 3469742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72973 w 2975503"/>
                <a:gd name="connsiteY42" fmla="*/ 2827848 h 4296823"/>
                <a:gd name="connsiteX43" fmla="*/ 1697007 w 2975503"/>
                <a:gd name="connsiteY43" fmla="*/ 2947275 h 4296823"/>
                <a:gd name="connsiteX44" fmla="*/ 1587230 w 2975503"/>
                <a:gd name="connsiteY44" fmla="*/ 3132226 h 4296823"/>
                <a:gd name="connsiteX45" fmla="*/ 1532959 w 2975503"/>
                <a:gd name="connsiteY45" fmla="*/ 3469742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 name="connsiteX0" fmla="*/ 215670 w 2975503"/>
                <a:gd name="connsiteY0" fmla="*/ 3745740 h 4296823"/>
                <a:gd name="connsiteX1" fmla="*/ 195405 w 2975503"/>
                <a:gd name="connsiteY1" fmla="*/ 3676836 h 4296823"/>
                <a:gd name="connsiteX2" fmla="*/ 231883 w 2975503"/>
                <a:gd name="connsiteY2" fmla="*/ 3644410 h 4296823"/>
                <a:gd name="connsiteX3" fmla="*/ 325107 w 2975503"/>
                <a:gd name="connsiteY3" fmla="*/ 3449857 h 4296823"/>
                <a:gd name="connsiteX4" fmla="*/ 296734 w 2975503"/>
                <a:gd name="connsiteY4" fmla="*/ 3376900 h 4296823"/>
                <a:gd name="connsiteX5" fmla="*/ 276468 w 2975503"/>
                <a:gd name="connsiteY5" fmla="*/ 3344474 h 4296823"/>
                <a:gd name="connsiteX6" fmla="*/ 248096 w 2975503"/>
                <a:gd name="connsiteY6" fmla="*/ 3255304 h 4296823"/>
                <a:gd name="connsiteX7" fmla="*/ 158926 w 2975503"/>
                <a:gd name="connsiteY7" fmla="*/ 3170187 h 4296823"/>
                <a:gd name="connsiteX8" fmla="*/ 126500 w 2975503"/>
                <a:gd name="connsiteY8" fmla="*/ 3121549 h 4296823"/>
                <a:gd name="connsiteX9" fmla="*/ 165585 w 2975503"/>
                <a:gd name="connsiteY9" fmla="*/ 2972891 h 4296823"/>
                <a:gd name="connsiteX10" fmla="*/ 260572 w 2975503"/>
                <a:gd name="connsiteY10" fmla="*/ 2933558 h 4296823"/>
                <a:gd name="connsiteX11" fmla="*/ 345359 w 2975503"/>
                <a:gd name="connsiteY11" fmla="*/ 2996751 h 4296823"/>
                <a:gd name="connsiteX12" fmla="*/ 590066 w 2975503"/>
                <a:gd name="connsiteY12" fmla="*/ 2722922 h 4296823"/>
                <a:gd name="connsiteX13" fmla="*/ 622198 w 2975503"/>
                <a:gd name="connsiteY13" fmla="*/ 2587241 h 4296823"/>
                <a:gd name="connsiteX14" fmla="*/ 623780 w 2975503"/>
                <a:gd name="connsiteY14" fmla="*/ 2319327 h 4296823"/>
                <a:gd name="connsiteX15" fmla="*/ 519818 w 2975503"/>
                <a:gd name="connsiteY15" fmla="*/ 2237761 h 4296823"/>
                <a:gd name="connsiteX16" fmla="*/ 412269 w 2975503"/>
                <a:gd name="connsiteY16" fmla="*/ 2138462 h 4296823"/>
                <a:gd name="connsiteX17" fmla="*/ 322645 w 2975503"/>
                <a:gd name="connsiteY17" fmla="*/ 2024979 h 4296823"/>
                <a:gd name="connsiteX18" fmla="*/ 250946 w 2975503"/>
                <a:gd name="connsiteY18" fmla="*/ 1790918 h 4296823"/>
                <a:gd name="connsiteX19" fmla="*/ 308305 w 2975503"/>
                <a:gd name="connsiteY19" fmla="*/ 1507208 h 4296823"/>
                <a:gd name="connsiteX20" fmla="*/ 308305 w 2975503"/>
                <a:gd name="connsiteY20" fmla="*/ 1393724 h 4296823"/>
                <a:gd name="connsiteX21" fmla="*/ 157738 w 2975503"/>
                <a:gd name="connsiteY21" fmla="*/ 1216405 h 4296823"/>
                <a:gd name="connsiteX22" fmla="*/ 64530 w 2975503"/>
                <a:gd name="connsiteY22" fmla="*/ 1127749 h 4296823"/>
                <a:gd name="connsiteX23" fmla="*/ 0 w 2975503"/>
                <a:gd name="connsiteY23" fmla="*/ 985892 h 4296823"/>
                <a:gd name="connsiteX24" fmla="*/ 1107748 w 2975503"/>
                <a:gd name="connsiteY24" fmla="*/ 744740 h 4296823"/>
                <a:gd name="connsiteX25" fmla="*/ 2950409 w 2975503"/>
                <a:gd name="connsiteY25" fmla="*/ 0 h 4296823"/>
                <a:gd name="connsiteX26" fmla="*/ 2645689 w 2975503"/>
                <a:gd name="connsiteY26" fmla="*/ 641895 h 4296823"/>
                <a:gd name="connsiteX27" fmla="*/ 2975503 w 2975503"/>
                <a:gd name="connsiteY27" fmla="*/ 801483 h 4296823"/>
                <a:gd name="connsiteX28" fmla="*/ 2946881 w 2975503"/>
                <a:gd name="connsiteY28" fmla="*/ 970821 h 4296823"/>
                <a:gd name="connsiteX29" fmla="*/ 2910974 w 2975503"/>
                <a:gd name="connsiteY29" fmla="*/ 992987 h 4296823"/>
                <a:gd name="connsiteX30" fmla="*/ 2864370 w 2975503"/>
                <a:gd name="connsiteY30" fmla="*/ 1156120 h 4296823"/>
                <a:gd name="connsiteX31" fmla="*/ 2861963 w 2975503"/>
                <a:gd name="connsiteY31" fmla="*/ 1263741 h 4296823"/>
                <a:gd name="connsiteX32" fmla="*/ 2730913 w 2975503"/>
                <a:gd name="connsiteY32" fmla="*/ 1215868 h 4296823"/>
                <a:gd name="connsiteX33" fmla="*/ 2645329 w 2975503"/>
                <a:gd name="connsiteY33" fmla="*/ 1183952 h 4296823"/>
                <a:gd name="connsiteX34" fmla="*/ 2549047 w 2975503"/>
                <a:gd name="connsiteY34" fmla="*/ 1718543 h 4296823"/>
                <a:gd name="connsiteX35" fmla="*/ 2483668 w 2975503"/>
                <a:gd name="connsiteY35" fmla="*/ 1965597 h 4296823"/>
                <a:gd name="connsiteX36" fmla="*/ 2471486 w 2975503"/>
                <a:gd name="connsiteY36" fmla="*/ 2013766 h 4296823"/>
                <a:gd name="connsiteX37" fmla="*/ 2313983 w 2975503"/>
                <a:gd name="connsiteY37" fmla="*/ 2074051 h 4296823"/>
                <a:gd name="connsiteX38" fmla="*/ 2177294 w 2975503"/>
                <a:gd name="connsiteY38" fmla="*/ 2239347 h 4296823"/>
                <a:gd name="connsiteX39" fmla="*/ 2113092 w 2975503"/>
                <a:gd name="connsiteY39" fmla="*/ 2416655 h 4296823"/>
                <a:gd name="connsiteX40" fmla="*/ 2075046 w 2975503"/>
                <a:gd name="connsiteY40" fmla="*/ 2532496 h 4296823"/>
                <a:gd name="connsiteX41" fmla="*/ 1991819 w 2975503"/>
                <a:gd name="connsiteY41" fmla="*/ 2667250 h 4296823"/>
                <a:gd name="connsiteX42" fmla="*/ 1872973 w 2975503"/>
                <a:gd name="connsiteY42" fmla="*/ 2827848 h 4296823"/>
                <a:gd name="connsiteX43" fmla="*/ 1697007 w 2975503"/>
                <a:gd name="connsiteY43" fmla="*/ 2947275 h 4296823"/>
                <a:gd name="connsiteX44" fmla="*/ 1587230 w 2975503"/>
                <a:gd name="connsiteY44" fmla="*/ 3132226 h 4296823"/>
                <a:gd name="connsiteX45" fmla="*/ 1532959 w 2975503"/>
                <a:gd name="connsiteY45" fmla="*/ 3469742 h 4296823"/>
                <a:gd name="connsiteX46" fmla="*/ 1425881 w 2975503"/>
                <a:gd name="connsiteY46" fmla="*/ 3492324 h 4296823"/>
                <a:gd name="connsiteX47" fmla="*/ 1450245 w 2975503"/>
                <a:gd name="connsiteY47" fmla="*/ 3601149 h 4296823"/>
                <a:gd name="connsiteX48" fmla="*/ 1494738 w 2975503"/>
                <a:gd name="connsiteY48" fmla="*/ 3788636 h 4296823"/>
                <a:gd name="connsiteX49" fmla="*/ 1521924 w 2975503"/>
                <a:gd name="connsiteY49" fmla="*/ 3993392 h 4296823"/>
                <a:gd name="connsiteX50" fmla="*/ 1526869 w 2975503"/>
                <a:gd name="connsiteY50" fmla="*/ 4124139 h 4296823"/>
                <a:gd name="connsiteX51" fmla="*/ 1492264 w 2975503"/>
                <a:gd name="connsiteY51" fmla="*/ 4296823 h 4296823"/>
                <a:gd name="connsiteX52" fmla="*/ 908766 w 2975503"/>
                <a:gd name="connsiteY52" fmla="*/ 4061889 h 4296823"/>
                <a:gd name="connsiteX53" fmla="*/ 511553 w 2975503"/>
                <a:gd name="connsiteY53" fmla="*/ 3915974 h 4296823"/>
                <a:gd name="connsiteX54" fmla="*/ 389958 w 2975503"/>
                <a:gd name="connsiteY54" fmla="*/ 3867336 h 4296823"/>
                <a:gd name="connsiteX55" fmla="*/ 260256 w 2975503"/>
                <a:gd name="connsiteY55" fmla="*/ 3778166 h 4296823"/>
                <a:gd name="connsiteX56" fmla="*/ 215670 w 2975503"/>
                <a:gd name="connsiteY56" fmla="*/ 3745740 h 429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975503" h="4296823">
                  <a:moveTo>
                    <a:pt x="215670" y="3745740"/>
                  </a:moveTo>
                  <a:lnTo>
                    <a:pt x="195405" y="3676836"/>
                  </a:lnTo>
                  <a:lnTo>
                    <a:pt x="231883" y="3644410"/>
                  </a:lnTo>
                  <a:lnTo>
                    <a:pt x="325107" y="3449857"/>
                  </a:lnTo>
                  <a:lnTo>
                    <a:pt x="296734" y="3376900"/>
                  </a:lnTo>
                  <a:lnTo>
                    <a:pt x="276468" y="3344474"/>
                  </a:lnTo>
                  <a:lnTo>
                    <a:pt x="248096" y="3255304"/>
                  </a:lnTo>
                  <a:lnTo>
                    <a:pt x="158926" y="3170187"/>
                  </a:lnTo>
                  <a:lnTo>
                    <a:pt x="126500" y="3121549"/>
                  </a:lnTo>
                  <a:cubicBezTo>
                    <a:pt x="87656" y="3060646"/>
                    <a:pt x="119854" y="3006553"/>
                    <a:pt x="165585" y="2972891"/>
                  </a:cubicBezTo>
                  <a:cubicBezTo>
                    <a:pt x="167840" y="2936571"/>
                    <a:pt x="173742" y="2915399"/>
                    <a:pt x="260572" y="2933558"/>
                  </a:cubicBezTo>
                  <a:cubicBezTo>
                    <a:pt x="317672" y="2969424"/>
                    <a:pt x="288259" y="2960885"/>
                    <a:pt x="345359" y="2996751"/>
                  </a:cubicBezTo>
                  <a:lnTo>
                    <a:pt x="590066" y="2722922"/>
                  </a:lnTo>
                  <a:cubicBezTo>
                    <a:pt x="585945" y="2690852"/>
                    <a:pt x="576883" y="2599576"/>
                    <a:pt x="622198" y="2587241"/>
                  </a:cubicBezTo>
                  <a:cubicBezTo>
                    <a:pt x="640962" y="2579672"/>
                    <a:pt x="661434" y="2402136"/>
                    <a:pt x="623780" y="2319327"/>
                  </a:cubicBezTo>
                  <a:lnTo>
                    <a:pt x="519818" y="2237761"/>
                  </a:lnTo>
                  <a:cubicBezTo>
                    <a:pt x="512051" y="2243672"/>
                    <a:pt x="483647" y="2191396"/>
                    <a:pt x="412269" y="2138462"/>
                  </a:cubicBezTo>
                  <a:cubicBezTo>
                    <a:pt x="416451" y="2103589"/>
                    <a:pt x="418244" y="2065762"/>
                    <a:pt x="322645" y="2024979"/>
                  </a:cubicBezTo>
                  <a:cubicBezTo>
                    <a:pt x="271858" y="1986560"/>
                    <a:pt x="191795" y="1848252"/>
                    <a:pt x="250946" y="1790918"/>
                  </a:cubicBezTo>
                  <a:cubicBezTo>
                    <a:pt x="325035" y="1704031"/>
                    <a:pt x="355507" y="1649653"/>
                    <a:pt x="308305" y="1507208"/>
                  </a:cubicBezTo>
                  <a:cubicBezTo>
                    <a:pt x="282613" y="1462879"/>
                    <a:pt x="279028" y="1410865"/>
                    <a:pt x="308305" y="1393724"/>
                  </a:cubicBezTo>
                  <a:cubicBezTo>
                    <a:pt x="307110" y="1307430"/>
                    <a:pt x="279030" y="1278466"/>
                    <a:pt x="157738" y="1216405"/>
                  </a:cubicBezTo>
                  <a:cubicBezTo>
                    <a:pt x="118901" y="1168529"/>
                    <a:pt x="90820" y="1166168"/>
                    <a:pt x="64530" y="1127749"/>
                  </a:cubicBezTo>
                  <a:cubicBezTo>
                    <a:pt x="59749" y="1089330"/>
                    <a:pt x="50188" y="1042634"/>
                    <a:pt x="0" y="985892"/>
                  </a:cubicBezTo>
                  <a:cubicBezTo>
                    <a:pt x="156543" y="933878"/>
                    <a:pt x="837084" y="792025"/>
                    <a:pt x="1107748" y="744740"/>
                  </a:cubicBezTo>
                  <a:cubicBezTo>
                    <a:pt x="1971719" y="562693"/>
                    <a:pt x="2054173" y="563872"/>
                    <a:pt x="2950409" y="0"/>
                  </a:cubicBezTo>
                  <a:cubicBezTo>
                    <a:pt x="2841068" y="213966"/>
                    <a:pt x="2812986" y="287259"/>
                    <a:pt x="2645689" y="641895"/>
                  </a:cubicBezTo>
                  <a:cubicBezTo>
                    <a:pt x="2789087" y="759517"/>
                    <a:pt x="2862577" y="752426"/>
                    <a:pt x="2975503" y="801483"/>
                  </a:cubicBezTo>
                  <a:cubicBezTo>
                    <a:pt x="2962358" y="875957"/>
                    <a:pt x="2960565" y="926196"/>
                    <a:pt x="2946881" y="970821"/>
                  </a:cubicBezTo>
                  <a:cubicBezTo>
                    <a:pt x="2913517" y="972891"/>
                    <a:pt x="2922943" y="985598"/>
                    <a:pt x="2910974" y="992987"/>
                  </a:cubicBezTo>
                  <a:cubicBezTo>
                    <a:pt x="2903207" y="1055049"/>
                    <a:pt x="2876919" y="1096423"/>
                    <a:pt x="2864370" y="1156120"/>
                  </a:cubicBezTo>
                  <a:cubicBezTo>
                    <a:pt x="2862443" y="1204348"/>
                    <a:pt x="2856100" y="1230340"/>
                    <a:pt x="2861963" y="1263741"/>
                  </a:cubicBezTo>
                  <a:cubicBezTo>
                    <a:pt x="2844623" y="1290543"/>
                    <a:pt x="2815581" y="1203064"/>
                    <a:pt x="2730913" y="1215868"/>
                  </a:cubicBezTo>
                  <a:lnTo>
                    <a:pt x="2645329" y="1183952"/>
                  </a:lnTo>
                  <a:cubicBezTo>
                    <a:pt x="2610114" y="1354170"/>
                    <a:pt x="2568190" y="1575416"/>
                    <a:pt x="2549047" y="1718543"/>
                  </a:cubicBezTo>
                  <a:cubicBezTo>
                    <a:pt x="2510266" y="1831136"/>
                    <a:pt x="2506673" y="1902997"/>
                    <a:pt x="2483668" y="1965597"/>
                  </a:cubicBezTo>
                  <a:cubicBezTo>
                    <a:pt x="2468958" y="2013028"/>
                    <a:pt x="2483518" y="1982293"/>
                    <a:pt x="2471486" y="2013766"/>
                  </a:cubicBezTo>
                  <a:cubicBezTo>
                    <a:pt x="2410419" y="2039033"/>
                    <a:pt x="2404002" y="2040855"/>
                    <a:pt x="2313983" y="2074051"/>
                  </a:cubicBezTo>
                  <a:lnTo>
                    <a:pt x="2177294" y="2239347"/>
                  </a:lnTo>
                  <a:cubicBezTo>
                    <a:pt x="2156542" y="2305228"/>
                    <a:pt x="2118970" y="2317036"/>
                    <a:pt x="2113092" y="2416655"/>
                  </a:cubicBezTo>
                  <a:cubicBezTo>
                    <a:pt x="2115074" y="2447782"/>
                    <a:pt x="2113026" y="2474249"/>
                    <a:pt x="2075046" y="2532496"/>
                  </a:cubicBezTo>
                  <a:cubicBezTo>
                    <a:pt x="2044530" y="2580172"/>
                    <a:pt x="2027884" y="2596327"/>
                    <a:pt x="1991819" y="2667250"/>
                  </a:cubicBezTo>
                  <a:cubicBezTo>
                    <a:pt x="1957736" y="2706652"/>
                    <a:pt x="1926079" y="2784112"/>
                    <a:pt x="1872973" y="2827848"/>
                  </a:cubicBezTo>
                  <a:cubicBezTo>
                    <a:pt x="1803221" y="2864493"/>
                    <a:pt x="1764710" y="2887452"/>
                    <a:pt x="1697007" y="2947275"/>
                  </a:cubicBezTo>
                  <a:cubicBezTo>
                    <a:pt x="1653412" y="3005984"/>
                    <a:pt x="1634596" y="3015111"/>
                    <a:pt x="1587230" y="3132226"/>
                  </a:cubicBezTo>
                  <a:cubicBezTo>
                    <a:pt x="1563404" y="3242474"/>
                    <a:pt x="1531265" y="3357243"/>
                    <a:pt x="1532959" y="3469742"/>
                  </a:cubicBezTo>
                  <a:cubicBezTo>
                    <a:pt x="1507139" y="3490747"/>
                    <a:pt x="1457490" y="3479308"/>
                    <a:pt x="1425881" y="3492324"/>
                  </a:cubicBezTo>
                  <a:lnTo>
                    <a:pt x="1450245" y="3601149"/>
                  </a:lnTo>
                  <a:cubicBezTo>
                    <a:pt x="1453541" y="3676801"/>
                    <a:pt x="1479084" y="3732720"/>
                    <a:pt x="1494738" y="3788636"/>
                  </a:cubicBezTo>
                  <a:cubicBezTo>
                    <a:pt x="1510392" y="3872512"/>
                    <a:pt x="1530989" y="3931719"/>
                    <a:pt x="1521924" y="3993392"/>
                  </a:cubicBezTo>
                  <a:cubicBezTo>
                    <a:pt x="1521100" y="4038619"/>
                    <a:pt x="1527693" y="4078912"/>
                    <a:pt x="1526869" y="4124139"/>
                  </a:cubicBezTo>
                  <a:cubicBezTo>
                    <a:pt x="1511214" y="4172655"/>
                    <a:pt x="1507918" y="4231038"/>
                    <a:pt x="1492264" y="4296823"/>
                  </a:cubicBezTo>
                  <a:cubicBezTo>
                    <a:pt x="1245858" y="4174107"/>
                    <a:pt x="1103265" y="4140200"/>
                    <a:pt x="908766" y="4061889"/>
                  </a:cubicBezTo>
                  <a:lnTo>
                    <a:pt x="511553" y="3915974"/>
                  </a:lnTo>
                  <a:lnTo>
                    <a:pt x="389958" y="3867336"/>
                  </a:lnTo>
                  <a:lnTo>
                    <a:pt x="260256" y="3778166"/>
                  </a:lnTo>
                  <a:lnTo>
                    <a:pt x="215670" y="3745740"/>
                  </a:lnTo>
                  <a:close/>
                </a:path>
              </a:pathLst>
            </a:cu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grpSp>
    </p:spTree>
    <p:extLst>
      <p:ext uri="{BB962C8B-B14F-4D97-AF65-F5344CB8AC3E}">
        <p14:creationId xmlns:p14="http://schemas.microsoft.com/office/powerpoint/2010/main" val="95860270"/>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ublishingExpirationDate xmlns="http://schemas.microsoft.com/sharepoint/v3" xsi:nil="true"/>
    <PublishingStartDate xmlns="http://schemas.microsoft.com/sharepoint/v3" xsi:nil="true"/>
  </documentManagement>
</p:properties>
</file>

<file path=customXml/item3.xml><?xml version="1.0" encoding="utf-8"?>
<ct:contentTypeSchema xmlns:ct="http://schemas.microsoft.com/office/2006/metadata/contentType" xmlns:ma="http://schemas.microsoft.com/office/2006/metadata/properties/metaAttributes" ct:_="" ma:_="" ma:contentTypeName="ドキュメント" ma:contentTypeID="0x01010085D4A840C0B79842806973E30B2A13A0" ma:contentTypeVersion="1" ma:contentTypeDescription="新しいドキュメントを作成します。" ma:contentTypeScope="" ma:versionID="17a047c5ff0483f8bed5e9b271a4b474">
  <xsd:schema xmlns:xsd="http://www.w3.org/2001/XMLSchema" xmlns:xs="http://www.w3.org/2001/XMLSchema" xmlns:p="http://schemas.microsoft.com/office/2006/metadata/properties" xmlns:ns1="http://schemas.microsoft.com/sharepoint/v3" targetNamespace="http://schemas.microsoft.com/office/2006/metadata/properties" ma:root="true" ma:fieldsID="b80dedcaabf93eecb3f8d093b26cd29b" ns1:_="">
    <xsd:import namespace="http://schemas.microsoft.com/sharepoint/v3"/>
    <xsd:element name="properties">
      <xsd:complexType>
        <xsd:sequence>
          <xsd:element name="documentManagement">
            <xsd:complexType>
              <xsd:all>
                <xsd:element ref="ns1:PublishingStartDate" minOccurs="0"/>
                <xsd:element ref="ns1:PublishingExpirationDat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StartDate" ma:index="8" nillable="true" ma:displayName="スケジュールの開始日" ma:description="[スケジュールの開始日] は、発行機能により作成されたサイト列です。このページがサイトの閲覧者に表示される最初の日時を示すために使われます。" ma:hidden="true" ma:internalName="PublishingStartDate">
      <xsd:simpleType>
        <xsd:restriction base="dms:Unknown"/>
      </xsd:simpleType>
    </xsd:element>
    <xsd:element name="PublishingExpirationDate" ma:index="9" nillable="true" ma:displayName="スケジュールの終了日" ma:description="[スケジュールの終了日] は、発行機能により作成されたサイト列です。このページがサイトの閲覧者に表示されなくなる日時を示すために使われます。" ma:hidden="true" ma:internalName="PublishingExpirationDat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D4867F0B-C64E-428A-B9E2-EB50ACA1688D}">
  <ds:schemaRefs>
    <ds:schemaRef ds:uri="http://schemas.microsoft.com/sharepoint/v3/contenttype/forms"/>
  </ds:schemaRefs>
</ds:datastoreItem>
</file>

<file path=customXml/itemProps2.xml><?xml version="1.0" encoding="utf-8"?>
<ds:datastoreItem xmlns:ds="http://schemas.openxmlformats.org/officeDocument/2006/customXml" ds:itemID="{15E0542B-FF42-4C40-BED0-68C131312CDC}">
  <ds:schemaRefs>
    <ds:schemaRef ds:uri="http://schemas.microsoft.com/office/2006/metadata/properties"/>
    <ds:schemaRef ds:uri="http://www.w3.org/XML/1998/namespace"/>
    <ds:schemaRef ds:uri="http://schemas.microsoft.com/office/infopath/2007/PartnerControls"/>
    <ds:schemaRef ds:uri="http://purl.org/dc/dcmitype/"/>
    <ds:schemaRef ds:uri="http://schemas.microsoft.com/office/2006/documentManagement/types"/>
    <ds:schemaRef ds:uri="http://purl.org/dc/elements/1.1/"/>
    <ds:schemaRef ds:uri="http://purl.org/dc/terms/"/>
    <ds:schemaRef ds:uri="http://schemas.openxmlformats.org/package/2006/metadata/core-properties"/>
    <ds:schemaRef ds:uri="http://schemas.microsoft.com/sharepoint/v3"/>
  </ds:schemaRefs>
</ds:datastoreItem>
</file>

<file path=customXml/itemProps3.xml><?xml version="1.0" encoding="utf-8"?>
<ds:datastoreItem xmlns:ds="http://schemas.openxmlformats.org/officeDocument/2006/customXml" ds:itemID="{818CC56D-B307-495B-AE93-99641889DA3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791</TotalTime>
  <Words>330</Words>
  <Application>Microsoft Office PowerPoint</Application>
  <PresentationFormat>A3 297x420 mm</PresentationFormat>
  <Paragraphs>126</Paragraphs>
  <Slides>2</Slides>
  <Notes>0</Notes>
  <HiddenSlides>0</HiddenSlides>
  <MMClips>0</MMClips>
  <ScaleCrop>false</ScaleCrop>
  <HeadingPairs>
    <vt:vector size="6" baseType="variant">
      <vt:variant>
        <vt:lpstr>使用されているフォント</vt:lpstr>
      </vt:variant>
      <vt:variant>
        <vt:i4>6</vt:i4>
      </vt:variant>
      <vt:variant>
        <vt:lpstr>テーマ</vt:lpstr>
      </vt:variant>
      <vt:variant>
        <vt:i4>1</vt:i4>
      </vt:variant>
      <vt:variant>
        <vt:lpstr>スライド タイトル</vt:lpstr>
      </vt:variant>
      <vt:variant>
        <vt:i4>2</vt:i4>
      </vt:variant>
    </vt:vector>
  </HeadingPairs>
  <TitlesOfParts>
    <vt:vector size="9" baseType="lpstr">
      <vt:lpstr>Meiryo UI</vt:lpstr>
      <vt:lpstr>ＭＳ Ｐゴシック</vt:lpstr>
      <vt:lpstr>ＭＳ ゴシック</vt:lpstr>
      <vt:lpstr>Arial</vt:lpstr>
      <vt:lpstr>Calibri</vt:lpstr>
      <vt:lpstr>Times New Roman</vt:lpstr>
      <vt:lpstr>Office ​​テーマ</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HOSTNAME</dc:creator>
  <cp:lastModifiedBy>山下　豊</cp:lastModifiedBy>
  <cp:revision>42</cp:revision>
  <cp:lastPrinted>2018-05-29T09:53:48Z</cp:lastPrinted>
  <dcterms:created xsi:type="dcterms:W3CDTF">2018-05-17T03:57:14Z</dcterms:created>
  <dcterms:modified xsi:type="dcterms:W3CDTF">2018-05-29T10:04:06Z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0x01010085D4A840C0B79842806973E30B2A13A0</vt:lpwstr>
  </property>
</Properties>
</file>